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 id="2147483677" r:id="rId2"/>
  </p:sldMasterIdLst>
  <p:notesMasterIdLst>
    <p:notesMasterId r:id="rId82"/>
  </p:notesMasterIdLst>
  <p:sldIdLst>
    <p:sldId id="256" r:id="rId3"/>
    <p:sldId id="268" r:id="rId4"/>
    <p:sldId id="323" r:id="rId5"/>
    <p:sldId id="321" r:id="rId6"/>
    <p:sldId id="320" r:id="rId7"/>
    <p:sldId id="324" r:id="rId8"/>
    <p:sldId id="325" r:id="rId9"/>
    <p:sldId id="326" r:id="rId10"/>
    <p:sldId id="327" r:id="rId11"/>
    <p:sldId id="328" r:id="rId12"/>
    <p:sldId id="329" r:id="rId13"/>
    <p:sldId id="330" r:id="rId14"/>
    <p:sldId id="331" r:id="rId15"/>
    <p:sldId id="332" r:id="rId16"/>
    <p:sldId id="333" r:id="rId17"/>
    <p:sldId id="334" r:id="rId18"/>
    <p:sldId id="335" r:id="rId19"/>
    <p:sldId id="336" r:id="rId20"/>
    <p:sldId id="315" r:id="rId21"/>
    <p:sldId id="316" r:id="rId22"/>
    <p:sldId id="317" r:id="rId23"/>
    <p:sldId id="258" r:id="rId24"/>
    <p:sldId id="259" r:id="rId25"/>
    <p:sldId id="260" r:id="rId26"/>
    <p:sldId id="261" r:id="rId27"/>
    <p:sldId id="262" r:id="rId28"/>
    <p:sldId id="263" r:id="rId29"/>
    <p:sldId id="264" r:id="rId30"/>
    <p:sldId id="265" r:id="rId31"/>
    <p:sldId id="266" r:id="rId32"/>
    <p:sldId id="267" r:id="rId33"/>
    <p:sldId id="319" r:id="rId34"/>
    <p:sldId id="269" r:id="rId35"/>
    <p:sldId id="270" r:id="rId36"/>
    <p:sldId id="271" r:id="rId37"/>
    <p:sldId id="322" r:id="rId38"/>
    <p:sldId id="272" r:id="rId39"/>
    <p:sldId id="273" r:id="rId40"/>
    <p:sldId id="274" r:id="rId41"/>
    <p:sldId id="275" r:id="rId42"/>
    <p:sldId id="276" r:id="rId43"/>
    <p:sldId id="277" r:id="rId44"/>
    <p:sldId id="278" r:id="rId45"/>
    <p:sldId id="279" r:id="rId46"/>
    <p:sldId id="280" r:id="rId47"/>
    <p:sldId id="281" r:id="rId48"/>
    <p:sldId id="282" r:id="rId49"/>
    <p:sldId id="283" r:id="rId50"/>
    <p:sldId id="284" r:id="rId51"/>
    <p:sldId id="285" r:id="rId52"/>
    <p:sldId id="286" r:id="rId53"/>
    <p:sldId id="287" r:id="rId54"/>
    <p:sldId id="288" r:id="rId55"/>
    <p:sldId id="289" r:id="rId56"/>
    <p:sldId id="290" r:id="rId57"/>
    <p:sldId id="291" r:id="rId58"/>
    <p:sldId id="292" r:id="rId59"/>
    <p:sldId id="293" r:id="rId60"/>
    <p:sldId id="294" r:id="rId61"/>
    <p:sldId id="295" r:id="rId62"/>
    <p:sldId id="296" r:id="rId63"/>
    <p:sldId id="297" r:id="rId64"/>
    <p:sldId id="298" r:id="rId65"/>
    <p:sldId id="299" r:id="rId66"/>
    <p:sldId id="300" r:id="rId67"/>
    <p:sldId id="301" r:id="rId68"/>
    <p:sldId id="302" r:id="rId69"/>
    <p:sldId id="303" r:id="rId70"/>
    <p:sldId id="304" r:id="rId71"/>
    <p:sldId id="305" r:id="rId72"/>
    <p:sldId id="306" r:id="rId73"/>
    <p:sldId id="307" r:id="rId74"/>
    <p:sldId id="308" r:id="rId75"/>
    <p:sldId id="309" r:id="rId76"/>
    <p:sldId id="310" r:id="rId77"/>
    <p:sldId id="311" r:id="rId78"/>
    <p:sldId id="312" r:id="rId79"/>
    <p:sldId id="313" r:id="rId80"/>
    <p:sldId id="314" r:id="rId81"/>
  </p:sldIdLst>
  <p:sldSz cx="9144000" cy="5143500" type="screen16x9"/>
  <p:notesSz cx="6858000" cy="9144000"/>
  <p:embeddedFontLst>
    <p:embeddedFont>
      <p:font typeface="Amatic SC" pitchFamily="2" charset="-79"/>
      <p:regular r:id="rId83"/>
      <p:bold r:id="rId84"/>
    </p:embeddedFont>
    <p:embeddedFont>
      <p:font typeface="Anaheim" panose="02000503000000000000" pitchFamily="2" charset="77"/>
      <p:regular r:id="rId85"/>
    </p:embeddedFont>
    <p:embeddedFont>
      <p:font typeface="Bebas Neue" panose="020B0606020202050201" pitchFamily="34" charset="77"/>
      <p:regular r:id="rId86"/>
    </p:embeddedFont>
    <p:embeddedFont>
      <p:font typeface="Calibri" panose="020F0502020204030204" pitchFamily="34" charset="0"/>
      <p:regular r:id="rId87"/>
      <p:bold r:id="rId88"/>
      <p:italic r:id="rId89"/>
      <p:boldItalic r:id="rId90"/>
    </p:embeddedFont>
    <p:embeddedFont>
      <p:font typeface="Mountains of Christmas" panose="030005000506000A0004" pitchFamily="66" charset="0"/>
      <p:regular r:id="rId91"/>
      <p:bold r:id="rId92"/>
    </p:embeddedFont>
    <p:embeddedFont>
      <p:font typeface="Nunito" pitchFamily="2" charset="77"/>
      <p:regular r:id="rId93"/>
      <p:bold r:id="rId94"/>
      <p:italic r:id="rId95"/>
      <p:boldItalic r:id="rId96"/>
    </p:embeddedFont>
    <p:embeddedFont>
      <p:font typeface="Nunito Light" panose="020F0302020204030204" pitchFamily="34" charset="0"/>
      <p:regular r:id="rId97"/>
      <p:italic r:id="rId98"/>
    </p:embeddedFont>
    <p:embeddedFont>
      <p:font typeface="Nunito Medium" pitchFamily="2" charset="77"/>
      <p:regular r:id="rId99"/>
      <p:bold r:id="rId100"/>
      <p:italic r:id="rId101"/>
      <p:boldItalic r:id="rId102"/>
    </p:embeddedFont>
    <p:embeddedFont>
      <p:font typeface="Nunito SemiBold" panose="020F0502020204030204" pitchFamily="34" charset="0"/>
      <p:regular r:id="rId103"/>
      <p:bold r:id="rId104"/>
      <p:italic r:id="rId105"/>
      <p:boldItalic r:id="rId106"/>
    </p:embeddedFont>
    <p:embeddedFont>
      <p:font typeface="Proxima Nova" panose="02000506030000020004" pitchFamily="2" charset="0"/>
      <p:regular r:id="rId107"/>
      <p:bold r:id="rId108"/>
      <p:italic r:id="rId109"/>
      <p:boldItalic r:id="rId110"/>
    </p:embeddedFont>
    <p:embeddedFont>
      <p:font typeface="PT Sans" panose="020B0503020203020204" pitchFamily="34" charset="77"/>
      <p:regular r:id="rId111"/>
      <p:bold r:id="rId112"/>
      <p:italic r:id="rId113"/>
      <p:boldItalic r:id="rId114"/>
    </p:embeddedFont>
    <p:embeddedFont>
      <p:font typeface="Roboto Medium" panose="02000000000000000000" pitchFamily="2" charset="0"/>
      <p:regular r:id="rId115"/>
      <p:bold r:id="rId116"/>
      <p:italic r:id="rId117"/>
      <p:boldItalic r:id="rId11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6D6D6"/>
    <a:srgbClr val="BDEFED"/>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FA17DEC-3E75-4987-A1CC-C2D6A2E0D3AF}">
  <a:tblStyle styleId="{7FA17DEC-3E75-4987-A1CC-C2D6A2E0D3A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94"/>
  </p:normalViewPr>
  <p:slideViewPr>
    <p:cSldViewPr snapToGrid="0">
      <p:cViewPr varScale="1">
        <p:scale>
          <a:sx n="146" d="100"/>
          <a:sy n="146" d="100"/>
        </p:scale>
        <p:origin x="640"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font" Target="fonts/font35.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2.fntdata"/><Relationship Id="rId89" Type="http://schemas.openxmlformats.org/officeDocument/2006/relationships/font" Target="fonts/font7.fntdata"/><Relationship Id="rId112" Type="http://schemas.openxmlformats.org/officeDocument/2006/relationships/font" Target="fonts/font30.fntdata"/><Relationship Id="rId16" Type="http://schemas.openxmlformats.org/officeDocument/2006/relationships/slide" Target="slides/slide14.xml"/><Relationship Id="rId107" Type="http://schemas.openxmlformats.org/officeDocument/2006/relationships/font" Target="fonts/font25.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20.fntdata"/><Relationship Id="rId5" Type="http://schemas.openxmlformats.org/officeDocument/2006/relationships/slide" Target="slides/slide3.xml"/><Relationship Id="rId90" Type="http://schemas.openxmlformats.org/officeDocument/2006/relationships/font" Target="fonts/font8.fntdata"/><Relationship Id="rId95" Type="http://schemas.openxmlformats.org/officeDocument/2006/relationships/font" Target="fonts/font13.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31.fntdata"/><Relationship Id="rId118" Type="http://schemas.openxmlformats.org/officeDocument/2006/relationships/font" Target="fonts/font36.fntdata"/><Relationship Id="rId80" Type="http://schemas.openxmlformats.org/officeDocument/2006/relationships/slide" Target="slides/slide78.xml"/><Relationship Id="rId85" Type="http://schemas.openxmlformats.org/officeDocument/2006/relationships/font" Target="fonts/font3.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21.fntdata"/><Relationship Id="rId108" Type="http://schemas.openxmlformats.org/officeDocument/2006/relationships/font" Target="fonts/font26.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9.fntdata"/><Relationship Id="rId96" Type="http://schemas.openxmlformats.org/officeDocument/2006/relationships/font" Target="fonts/font14.fntdata"/><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32.fntdata"/><Relationship Id="rId119" Type="http://schemas.openxmlformats.org/officeDocument/2006/relationships/presProps" Target="presProps.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font" Target="fonts/font4.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7.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5.fntdata"/><Relationship Id="rId104" Type="http://schemas.openxmlformats.org/officeDocument/2006/relationships/font" Target="fonts/font22.fntdata"/><Relationship Id="rId120"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0.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5.fntdata"/><Relationship Id="rId110" Type="http://schemas.openxmlformats.org/officeDocument/2006/relationships/font" Target="fonts/font28.fntdata"/><Relationship Id="rId115" Type="http://schemas.openxmlformats.org/officeDocument/2006/relationships/font" Target="fonts/font33.fntdata"/><Relationship Id="rId61" Type="http://schemas.openxmlformats.org/officeDocument/2006/relationships/slide" Target="slides/slide59.xml"/><Relationship Id="rId82" Type="http://schemas.openxmlformats.org/officeDocument/2006/relationships/notesMaster" Target="notesMasters/notesMaster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8.fntdata"/><Relationship Id="rId105" Type="http://schemas.openxmlformats.org/officeDocument/2006/relationships/font" Target="fonts/font2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11.fntdata"/><Relationship Id="rId98" Type="http://schemas.openxmlformats.org/officeDocument/2006/relationships/font" Target="fonts/font16.fntdata"/><Relationship Id="rId121" Type="http://schemas.openxmlformats.org/officeDocument/2006/relationships/theme" Target="theme/theme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34.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font" Target="fonts/font1.fntdata"/><Relationship Id="rId88" Type="http://schemas.openxmlformats.org/officeDocument/2006/relationships/font" Target="fonts/font6.fntdata"/><Relationship Id="rId111" Type="http://schemas.openxmlformats.org/officeDocument/2006/relationships/font" Target="fonts/font29.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24.fntdata"/><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font" Target="fonts/font12.fntdata"/><Relationship Id="rId99" Type="http://schemas.openxmlformats.org/officeDocument/2006/relationships/font" Target="fonts/font17.fntdata"/><Relationship Id="rId101" Type="http://schemas.openxmlformats.org/officeDocument/2006/relationships/font" Target="fonts/font19.fntdata"/><Relationship Id="rId1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1615902e4a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1615902e4a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322625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23324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04957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82080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948356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34024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64210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
        <p:cNvGrpSpPr/>
        <p:nvPr/>
      </p:nvGrpSpPr>
      <p:grpSpPr>
        <a:xfrm>
          <a:off x="0" y="0"/>
          <a:ext cx="0" cy="0"/>
          <a:chOff x="0" y="0"/>
          <a:chExt cx="0" cy="0"/>
        </a:xfrm>
      </p:grpSpPr>
      <p:sp>
        <p:nvSpPr>
          <p:cNvPr id="1304" name="Google Shape;1304;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 name="Google Shape;1305;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47975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479929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09743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24727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16166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
        <p:cNvGrpSpPr/>
        <p:nvPr/>
      </p:nvGrpSpPr>
      <p:grpSpPr>
        <a:xfrm>
          <a:off x="0" y="0"/>
          <a:ext cx="0" cy="0"/>
          <a:chOff x="0" y="0"/>
          <a:chExt cx="0" cy="0"/>
        </a:xfrm>
      </p:grpSpPr>
      <p:sp>
        <p:nvSpPr>
          <p:cNvPr id="1244" name="Google Shape;1244;gd431007ba2_0_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 name="Google Shape;1245;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
        <p:cNvGrpSpPr/>
        <p:nvPr/>
      </p:nvGrpSpPr>
      <p:grpSpPr>
        <a:xfrm>
          <a:off x="0" y="0"/>
          <a:ext cx="0" cy="0"/>
          <a:chOff x="0" y="0"/>
          <a:chExt cx="0" cy="0"/>
        </a:xfrm>
      </p:grpSpPr>
      <p:sp>
        <p:nvSpPr>
          <p:cNvPr id="1304" name="Google Shape;1304;g54dda1946d_6_2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 name="Google Shape;1305;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
        <p:cNvGrpSpPr/>
        <p:nvPr/>
      </p:nvGrpSpPr>
      <p:grpSpPr>
        <a:xfrm>
          <a:off x="0" y="0"/>
          <a:ext cx="0" cy="0"/>
          <a:chOff x="0" y="0"/>
          <a:chExt cx="0" cy="0"/>
        </a:xfrm>
      </p:grpSpPr>
      <p:sp>
        <p:nvSpPr>
          <p:cNvPr id="1360" name="Google Shape;136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 name="Google Shape;136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14072739ea5_12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3"/>
        <p:cNvGrpSpPr/>
        <p:nvPr/>
      </p:nvGrpSpPr>
      <p:grpSpPr>
        <a:xfrm>
          <a:off x="0" y="0"/>
          <a:ext cx="0" cy="0"/>
          <a:chOff x="0" y="0"/>
          <a:chExt cx="0" cy="0"/>
        </a:xfrm>
      </p:grpSpPr>
      <p:sp>
        <p:nvSpPr>
          <p:cNvPr id="1504" name="Google Shape;1504;g54dda1946d_6_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5" name="Google Shape;1505;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54dda1946d_6_3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2"/>
        <p:cNvGrpSpPr/>
        <p:nvPr/>
      </p:nvGrpSpPr>
      <p:grpSpPr>
        <a:xfrm>
          <a:off x="0" y="0"/>
          <a:ext cx="0" cy="0"/>
          <a:chOff x="0" y="0"/>
          <a:chExt cx="0" cy="0"/>
        </a:xfrm>
      </p:grpSpPr>
      <p:sp>
        <p:nvSpPr>
          <p:cNvPr id="1653" name="Google Shape;1653;g54dda1946d_6_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4" name="Google Shape;1654;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5"/>
        <p:cNvGrpSpPr/>
        <p:nvPr/>
      </p:nvGrpSpPr>
      <p:grpSpPr>
        <a:xfrm>
          <a:off x="0" y="0"/>
          <a:ext cx="0" cy="0"/>
          <a:chOff x="0" y="0"/>
          <a:chExt cx="0" cy="0"/>
        </a:xfrm>
      </p:grpSpPr>
      <p:sp>
        <p:nvSpPr>
          <p:cNvPr id="1786" name="Google Shape;1786;gd5260bdd85_0_2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7" name="Google Shape;1787;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2"/>
        <p:cNvGrpSpPr/>
        <p:nvPr/>
      </p:nvGrpSpPr>
      <p:grpSpPr>
        <a:xfrm>
          <a:off x="0" y="0"/>
          <a:ext cx="0" cy="0"/>
          <a:chOff x="0" y="0"/>
          <a:chExt cx="0" cy="0"/>
        </a:xfrm>
      </p:grpSpPr>
      <p:sp>
        <p:nvSpPr>
          <p:cNvPr id="2183" name="Google Shape;2183;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4" name="Google Shape;218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21046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8"/>
        <p:cNvGrpSpPr/>
        <p:nvPr/>
      </p:nvGrpSpPr>
      <p:grpSpPr>
        <a:xfrm>
          <a:off x="0" y="0"/>
          <a:ext cx="0" cy="0"/>
          <a:chOff x="0" y="0"/>
          <a:chExt cx="0" cy="0"/>
        </a:xfrm>
      </p:grpSpPr>
      <p:sp>
        <p:nvSpPr>
          <p:cNvPr id="1909" name="Google Shape;1909;g54dda1946d_4_2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0" name="Google Shape;191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g54dda1946d_6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1095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5"/>
        <p:cNvGrpSpPr/>
        <p:nvPr/>
      </p:nvGrpSpPr>
      <p:grpSpPr>
        <a:xfrm>
          <a:off x="0" y="0"/>
          <a:ext cx="0" cy="0"/>
          <a:chOff x="0" y="0"/>
          <a:chExt cx="0" cy="0"/>
        </a:xfrm>
      </p:grpSpPr>
      <p:sp>
        <p:nvSpPr>
          <p:cNvPr id="2136" name="Google Shape;2136;g54dda1946d_6_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7" name="Google Shape;2137;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54dda1946d_6_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2"/>
        <p:cNvGrpSpPr/>
        <p:nvPr/>
      </p:nvGrpSpPr>
      <p:grpSpPr>
        <a:xfrm>
          <a:off x="0" y="0"/>
          <a:ext cx="0" cy="0"/>
          <a:chOff x="0" y="0"/>
          <a:chExt cx="0" cy="0"/>
        </a:xfrm>
      </p:grpSpPr>
      <p:sp>
        <p:nvSpPr>
          <p:cNvPr id="2183" name="Google Shape;2183;g54dda1946d_4_2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4" name="Google Shape;218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2"/>
        <p:cNvGrpSpPr/>
        <p:nvPr/>
      </p:nvGrpSpPr>
      <p:grpSpPr>
        <a:xfrm>
          <a:off x="0" y="0"/>
          <a:ext cx="0" cy="0"/>
          <a:chOff x="0" y="0"/>
          <a:chExt cx="0" cy="0"/>
        </a:xfrm>
      </p:grpSpPr>
      <p:sp>
        <p:nvSpPr>
          <p:cNvPr id="2183" name="Google Shape;2183;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4" name="Google Shape;218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78560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9"/>
        <p:cNvGrpSpPr/>
        <p:nvPr/>
      </p:nvGrpSpPr>
      <p:grpSpPr>
        <a:xfrm>
          <a:off x="0" y="0"/>
          <a:ext cx="0" cy="0"/>
          <a:chOff x="0" y="0"/>
          <a:chExt cx="0" cy="0"/>
        </a:xfrm>
      </p:grpSpPr>
      <p:sp>
        <p:nvSpPr>
          <p:cNvPr id="2190" name="Google Shape;2190;g54dda1946d_4_27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1" name="Google Shape;2191;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d5260bdd85_0_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4"/>
        <p:cNvGrpSpPr/>
        <p:nvPr/>
      </p:nvGrpSpPr>
      <p:grpSpPr>
        <a:xfrm>
          <a:off x="0" y="0"/>
          <a:ext cx="0" cy="0"/>
          <a:chOff x="0" y="0"/>
          <a:chExt cx="0" cy="0"/>
        </a:xfrm>
      </p:grpSpPr>
      <p:sp>
        <p:nvSpPr>
          <p:cNvPr id="2315" name="Google Shape;2315;g54dda1946d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6" name="Google Shape;2316;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
        <p:cNvGrpSpPr/>
        <p:nvPr/>
      </p:nvGrpSpPr>
      <p:grpSpPr>
        <a:xfrm>
          <a:off x="0" y="0"/>
          <a:ext cx="0" cy="0"/>
          <a:chOff x="0" y="0"/>
          <a:chExt cx="0" cy="0"/>
        </a:xfrm>
      </p:grpSpPr>
      <p:sp>
        <p:nvSpPr>
          <p:cNvPr id="1360" name="Google Shape;136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 name="Google Shape;136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47757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3"/>
        <p:cNvGrpSpPr/>
        <p:nvPr/>
      </p:nvGrpSpPr>
      <p:grpSpPr>
        <a:xfrm>
          <a:off x="0" y="0"/>
          <a:ext cx="0" cy="0"/>
          <a:chOff x="0" y="0"/>
          <a:chExt cx="0" cy="0"/>
        </a:xfrm>
      </p:grpSpPr>
      <p:sp>
        <p:nvSpPr>
          <p:cNvPr id="2384" name="Google Shape;2384;g54dda1946d_4_2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5" name="Google Shape;2385;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3"/>
        <p:cNvGrpSpPr/>
        <p:nvPr/>
      </p:nvGrpSpPr>
      <p:grpSpPr>
        <a:xfrm>
          <a:off x="0" y="0"/>
          <a:ext cx="0" cy="0"/>
          <a:chOff x="0" y="0"/>
          <a:chExt cx="0" cy="0"/>
        </a:xfrm>
      </p:grpSpPr>
      <p:sp>
        <p:nvSpPr>
          <p:cNvPr id="2494" name="Google Shape;2494;g54dda1946d_4_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5" name="Google Shape;2495;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8"/>
        <p:cNvGrpSpPr/>
        <p:nvPr/>
      </p:nvGrpSpPr>
      <p:grpSpPr>
        <a:xfrm>
          <a:off x="0" y="0"/>
          <a:ext cx="0" cy="0"/>
          <a:chOff x="0" y="0"/>
          <a:chExt cx="0" cy="0"/>
        </a:xfrm>
      </p:grpSpPr>
      <p:sp>
        <p:nvSpPr>
          <p:cNvPr id="2619" name="Google Shape;2619;g54dda1946d_4_26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0" name="Google Shape;2620;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6"/>
        <p:cNvGrpSpPr/>
        <p:nvPr/>
      </p:nvGrpSpPr>
      <p:grpSpPr>
        <a:xfrm>
          <a:off x="0" y="0"/>
          <a:ext cx="0" cy="0"/>
          <a:chOff x="0" y="0"/>
          <a:chExt cx="0" cy="0"/>
        </a:xfrm>
      </p:grpSpPr>
      <p:sp>
        <p:nvSpPr>
          <p:cNvPr id="2807" name="Google Shape;2807;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8" name="Google Shape;2808;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6"/>
        <p:cNvGrpSpPr/>
        <p:nvPr/>
      </p:nvGrpSpPr>
      <p:grpSpPr>
        <a:xfrm>
          <a:off x="0" y="0"/>
          <a:ext cx="0" cy="0"/>
          <a:chOff x="0" y="0"/>
          <a:chExt cx="0" cy="0"/>
        </a:xfrm>
      </p:grpSpPr>
      <p:sp>
        <p:nvSpPr>
          <p:cNvPr id="2847" name="Google Shape;2847;g54dda1946d_4_2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8" name="Google Shape;2848;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7"/>
        <p:cNvGrpSpPr/>
        <p:nvPr/>
      </p:nvGrpSpPr>
      <p:grpSpPr>
        <a:xfrm>
          <a:off x="0" y="0"/>
          <a:ext cx="0" cy="0"/>
          <a:chOff x="0" y="0"/>
          <a:chExt cx="0" cy="0"/>
        </a:xfrm>
      </p:grpSpPr>
      <p:sp>
        <p:nvSpPr>
          <p:cNvPr id="2898" name="Google Shape;2898;g165e68959a1_0_3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9" name="Google Shape;2899;g165e68959a1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3"/>
        <p:cNvGrpSpPr/>
        <p:nvPr/>
      </p:nvGrpSpPr>
      <p:grpSpPr>
        <a:xfrm>
          <a:off x="0" y="0"/>
          <a:ext cx="0" cy="0"/>
          <a:chOff x="0" y="0"/>
          <a:chExt cx="0" cy="0"/>
        </a:xfrm>
      </p:grpSpPr>
      <p:sp>
        <p:nvSpPr>
          <p:cNvPr id="2974" name="Google Shape;2974;g165e68959a1_0_4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5" name="Google Shape;2975;g165e68959a1_0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9"/>
        <p:cNvGrpSpPr/>
        <p:nvPr/>
      </p:nvGrpSpPr>
      <p:grpSpPr>
        <a:xfrm>
          <a:off x="0" y="0"/>
          <a:ext cx="0" cy="0"/>
          <a:chOff x="0" y="0"/>
          <a:chExt cx="0" cy="0"/>
        </a:xfrm>
      </p:grpSpPr>
      <p:sp>
        <p:nvSpPr>
          <p:cNvPr id="3130" name="Google Shape;3130;g165e68959a1_0_6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1" name="Google Shape;3131;g165e68959a1_0_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2"/>
        <p:cNvGrpSpPr/>
        <p:nvPr/>
      </p:nvGrpSpPr>
      <p:grpSpPr>
        <a:xfrm>
          <a:off x="0" y="0"/>
          <a:ext cx="0" cy="0"/>
          <a:chOff x="0" y="0"/>
          <a:chExt cx="0" cy="0"/>
        </a:xfrm>
      </p:grpSpPr>
      <p:sp>
        <p:nvSpPr>
          <p:cNvPr id="3193" name="Google Shape;3193;g165e68959a1_0_7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4" name="Google Shape;3194;g165e68959a1_0_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6"/>
        <p:cNvGrpSpPr/>
        <p:nvPr/>
      </p:nvGrpSpPr>
      <p:grpSpPr>
        <a:xfrm>
          <a:off x="0" y="0"/>
          <a:ext cx="0" cy="0"/>
          <a:chOff x="0" y="0"/>
          <a:chExt cx="0" cy="0"/>
        </a:xfrm>
      </p:grpSpPr>
      <p:sp>
        <p:nvSpPr>
          <p:cNvPr id="3287" name="Google Shape;3287;g165e68959a1_0_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8" name="Google Shape;3288;g165e68959a1_0_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41285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8"/>
        <p:cNvGrpSpPr/>
        <p:nvPr/>
      </p:nvGrpSpPr>
      <p:grpSpPr>
        <a:xfrm>
          <a:off x="0" y="0"/>
          <a:ext cx="0" cy="0"/>
          <a:chOff x="0" y="0"/>
          <a:chExt cx="0" cy="0"/>
        </a:xfrm>
      </p:grpSpPr>
      <p:sp>
        <p:nvSpPr>
          <p:cNvPr id="3359" name="Google Shape;3359;g165e68959a1_0_9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0" name="Google Shape;3360;g165e68959a1_0_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3"/>
        <p:cNvGrpSpPr/>
        <p:nvPr/>
      </p:nvGrpSpPr>
      <p:grpSpPr>
        <a:xfrm>
          <a:off x="0" y="0"/>
          <a:ext cx="0" cy="0"/>
          <a:chOff x="0" y="0"/>
          <a:chExt cx="0" cy="0"/>
        </a:xfrm>
      </p:grpSpPr>
      <p:sp>
        <p:nvSpPr>
          <p:cNvPr id="3534" name="Google Shape;3534;g165e68959a1_0_1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5" name="Google Shape;3535;g165e68959a1_0_1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2"/>
        <p:cNvGrpSpPr/>
        <p:nvPr/>
      </p:nvGrpSpPr>
      <p:grpSpPr>
        <a:xfrm>
          <a:off x="0" y="0"/>
          <a:ext cx="0" cy="0"/>
          <a:chOff x="0" y="0"/>
          <a:chExt cx="0" cy="0"/>
        </a:xfrm>
      </p:grpSpPr>
      <p:sp>
        <p:nvSpPr>
          <p:cNvPr id="3553" name="Google Shape;3553;g135e18421cc_13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4" name="Google Shape;3554;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8"/>
        <p:cNvGrpSpPr/>
        <p:nvPr/>
      </p:nvGrpSpPr>
      <p:grpSpPr>
        <a:xfrm>
          <a:off x="0" y="0"/>
          <a:ext cx="0" cy="0"/>
          <a:chOff x="0" y="0"/>
          <a:chExt cx="0" cy="0"/>
        </a:xfrm>
      </p:grpSpPr>
      <p:sp>
        <p:nvSpPr>
          <p:cNvPr id="3639" name="Google Shape;3639;g16212466232_0_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0" name="Google Shape;3640;g16212466232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2"/>
        <p:cNvGrpSpPr/>
        <p:nvPr/>
      </p:nvGrpSpPr>
      <p:grpSpPr>
        <a:xfrm>
          <a:off x="0" y="0"/>
          <a:ext cx="0" cy="0"/>
          <a:chOff x="0" y="0"/>
          <a:chExt cx="0" cy="0"/>
        </a:xfrm>
      </p:grpSpPr>
      <p:sp>
        <p:nvSpPr>
          <p:cNvPr id="4683" name="Google Shape;4683;gd44c0c1fca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4" name="Google Shape;4684;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7"/>
        <p:cNvGrpSpPr/>
        <p:nvPr/>
      </p:nvGrpSpPr>
      <p:grpSpPr>
        <a:xfrm>
          <a:off x="0" y="0"/>
          <a:ext cx="0" cy="0"/>
          <a:chOff x="0" y="0"/>
          <a:chExt cx="0" cy="0"/>
        </a:xfrm>
      </p:grpSpPr>
      <p:sp>
        <p:nvSpPr>
          <p:cNvPr id="4918" name="Google Shape;4918;g51b1a71d38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9" name="Google Shape;4919;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4"/>
        <p:cNvGrpSpPr/>
        <p:nvPr/>
      </p:nvGrpSpPr>
      <p:grpSpPr>
        <a:xfrm>
          <a:off x="0" y="0"/>
          <a:ext cx="0" cy="0"/>
          <a:chOff x="0" y="0"/>
          <a:chExt cx="0" cy="0"/>
        </a:xfrm>
      </p:grpSpPr>
      <p:sp>
        <p:nvSpPr>
          <p:cNvPr id="4925" name="Google Shape;4925;g169ec4d3322_0_19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26" name="Google Shape;4926;g169ec4d3322_0_19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0"/>
        <p:cNvGrpSpPr/>
        <p:nvPr/>
      </p:nvGrpSpPr>
      <p:grpSpPr>
        <a:xfrm>
          <a:off x="0" y="0"/>
          <a:ext cx="0" cy="0"/>
          <a:chOff x="0" y="0"/>
          <a:chExt cx="0" cy="0"/>
        </a:xfrm>
      </p:grpSpPr>
      <p:sp>
        <p:nvSpPr>
          <p:cNvPr id="4931" name="Google Shape;4931;g169ec4d3322_0_193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2" name="Google Shape;4932;g169ec4d3322_0_19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6"/>
        <p:cNvGrpSpPr/>
        <p:nvPr/>
      </p:nvGrpSpPr>
      <p:grpSpPr>
        <a:xfrm>
          <a:off x="0" y="0"/>
          <a:ext cx="0" cy="0"/>
          <a:chOff x="0" y="0"/>
          <a:chExt cx="0" cy="0"/>
        </a:xfrm>
      </p:grpSpPr>
      <p:sp>
        <p:nvSpPr>
          <p:cNvPr id="4957" name="Google Shape;4957;g169ec4d3322_0_19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8" name="Google Shape;4958;g169ec4d3322_0_19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2"/>
        <p:cNvGrpSpPr/>
        <p:nvPr/>
      </p:nvGrpSpPr>
      <p:grpSpPr>
        <a:xfrm>
          <a:off x="0" y="0"/>
          <a:ext cx="0" cy="0"/>
          <a:chOff x="0" y="0"/>
          <a:chExt cx="0" cy="0"/>
        </a:xfrm>
      </p:grpSpPr>
      <p:sp>
        <p:nvSpPr>
          <p:cNvPr id="4973" name="Google Shape;4973;g169ec4d3322_0_19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4" name="Google Shape;4974;g169ec4d3322_0_19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68580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1"/>
        <p:cNvGrpSpPr/>
        <p:nvPr/>
      </p:nvGrpSpPr>
      <p:grpSpPr>
        <a:xfrm>
          <a:off x="0" y="0"/>
          <a:ext cx="0" cy="0"/>
          <a:chOff x="0" y="0"/>
          <a:chExt cx="0" cy="0"/>
        </a:xfrm>
      </p:grpSpPr>
      <p:sp>
        <p:nvSpPr>
          <p:cNvPr id="5312" name="Google Shape;5312;g169ec4d3322_0_19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3" name="Google Shape;5313;g169ec4d3322_0_19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2"/>
        <p:cNvGrpSpPr/>
        <p:nvPr/>
      </p:nvGrpSpPr>
      <p:grpSpPr>
        <a:xfrm>
          <a:off x="0" y="0"/>
          <a:ext cx="0" cy="0"/>
          <a:chOff x="0" y="0"/>
          <a:chExt cx="0" cy="0"/>
        </a:xfrm>
      </p:grpSpPr>
      <p:sp>
        <p:nvSpPr>
          <p:cNvPr id="7513" name="Google Shape;7513;g169ec4d3322_0_218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4" name="Google Shape;7514;g169ec4d3322_0_21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1"/>
        <p:cNvGrpSpPr/>
        <p:nvPr/>
      </p:nvGrpSpPr>
      <p:grpSpPr>
        <a:xfrm>
          <a:off x="0" y="0"/>
          <a:ext cx="0" cy="0"/>
          <a:chOff x="0" y="0"/>
          <a:chExt cx="0" cy="0"/>
        </a:xfrm>
      </p:grpSpPr>
      <p:sp>
        <p:nvSpPr>
          <p:cNvPr id="7932" name="Google Shape;7932;g169ec4d3322_0_223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33" name="Google Shape;7933;g169ec4d3322_0_22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1"/>
        <p:cNvGrpSpPr/>
        <p:nvPr/>
      </p:nvGrpSpPr>
      <p:grpSpPr>
        <a:xfrm>
          <a:off x="0" y="0"/>
          <a:ext cx="0" cy="0"/>
          <a:chOff x="0" y="0"/>
          <a:chExt cx="0" cy="0"/>
        </a:xfrm>
      </p:grpSpPr>
      <p:sp>
        <p:nvSpPr>
          <p:cNvPr id="8102" name="Google Shape;8102;g169ec4d3322_0_22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3" name="Google Shape;8103;g169ec4d3322_0_22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6"/>
        <p:cNvGrpSpPr/>
        <p:nvPr/>
      </p:nvGrpSpPr>
      <p:grpSpPr>
        <a:xfrm>
          <a:off x="0" y="0"/>
          <a:ext cx="0" cy="0"/>
          <a:chOff x="0" y="0"/>
          <a:chExt cx="0" cy="0"/>
        </a:xfrm>
      </p:grpSpPr>
      <p:sp>
        <p:nvSpPr>
          <p:cNvPr id="8507" name="Google Shape;8507;g169ec4d3322_0_228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8" name="Google Shape;8508;g169ec4d3322_0_22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6"/>
        <p:cNvGrpSpPr/>
        <p:nvPr/>
      </p:nvGrpSpPr>
      <p:grpSpPr>
        <a:xfrm>
          <a:off x="0" y="0"/>
          <a:ext cx="0" cy="0"/>
          <a:chOff x="0" y="0"/>
          <a:chExt cx="0" cy="0"/>
        </a:xfrm>
      </p:grpSpPr>
      <p:sp>
        <p:nvSpPr>
          <p:cNvPr id="8887" name="Google Shape;8887;g169ec4d3322_0_232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8" name="Google Shape;8888;g169ec4d3322_0_232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3"/>
        <p:cNvGrpSpPr/>
        <p:nvPr/>
      </p:nvGrpSpPr>
      <p:grpSpPr>
        <a:xfrm>
          <a:off x="0" y="0"/>
          <a:ext cx="0" cy="0"/>
          <a:chOff x="0" y="0"/>
          <a:chExt cx="0" cy="0"/>
        </a:xfrm>
      </p:grpSpPr>
      <p:sp>
        <p:nvSpPr>
          <p:cNvPr id="9664" name="Google Shape;9664;g169ec4d3322_0_240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5" name="Google Shape;9665;g169ec4d3322_0_24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0"/>
        <p:cNvGrpSpPr/>
        <p:nvPr/>
      </p:nvGrpSpPr>
      <p:grpSpPr>
        <a:xfrm>
          <a:off x="0" y="0"/>
          <a:ext cx="0" cy="0"/>
          <a:chOff x="0" y="0"/>
          <a:chExt cx="0" cy="0"/>
        </a:xfrm>
      </p:grpSpPr>
      <p:sp>
        <p:nvSpPr>
          <p:cNvPr id="11071" name="Google Shape;11071;g169ec4d3322_0_254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72" name="Google Shape;11072;g169ec4d3322_0_25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4"/>
        <p:cNvGrpSpPr/>
        <p:nvPr/>
      </p:nvGrpSpPr>
      <p:grpSpPr>
        <a:xfrm>
          <a:off x="0" y="0"/>
          <a:ext cx="0" cy="0"/>
          <a:chOff x="0" y="0"/>
          <a:chExt cx="0" cy="0"/>
        </a:xfrm>
      </p:grpSpPr>
      <p:sp>
        <p:nvSpPr>
          <p:cNvPr id="13465" name="Google Shape;13465;g169ec4d3322_0_278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6" name="Google Shape;13466;g169ec4d3322_0_27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78"/>
        <p:cNvGrpSpPr/>
        <p:nvPr/>
      </p:nvGrpSpPr>
      <p:grpSpPr>
        <a:xfrm>
          <a:off x="0" y="0"/>
          <a:ext cx="0" cy="0"/>
          <a:chOff x="0" y="0"/>
          <a:chExt cx="0" cy="0"/>
        </a:xfrm>
      </p:grpSpPr>
      <p:sp>
        <p:nvSpPr>
          <p:cNvPr id="15479" name="Google Shape;15479;g169ec4d3322_0_298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80" name="Google Shape;15480;g169ec4d3322_0_29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094084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4"/>
        <p:cNvGrpSpPr/>
        <p:nvPr/>
      </p:nvGrpSpPr>
      <p:grpSpPr>
        <a:xfrm>
          <a:off x="0" y="0"/>
          <a:ext cx="0" cy="0"/>
          <a:chOff x="0" y="0"/>
          <a:chExt cx="0" cy="0"/>
        </a:xfrm>
      </p:grpSpPr>
      <p:sp>
        <p:nvSpPr>
          <p:cNvPr id="17115" name="Google Shape;17115;g169ec4d3322_0_314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6" name="Google Shape;17116;g169ec4d3322_0_31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6"/>
        <p:cNvGrpSpPr/>
        <p:nvPr/>
      </p:nvGrpSpPr>
      <p:grpSpPr>
        <a:xfrm>
          <a:off x="0" y="0"/>
          <a:ext cx="0" cy="0"/>
          <a:chOff x="0" y="0"/>
          <a:chExt cx="0" cy="0"/>
        </a:xfrm>
      </p:grpSpPr>
      <p:sp>
        <p:nvSpPr>
          <p:cNvPr id="18157" name="Google Shape;18157;g169ec4d3322_0_325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8" name="Google Shape;18158;g169ec4d3322_0_32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99"/>
        <p:cNvGrpSpPr/>
        <p:nvPr/>
      </p:nvGrpSpPr>
      <p:grpSpPr>
        <a:xfrm>
          <a:off x="0" y="0"/>
          <a:ext cx="0" cy="0"/>
          <a:chOff x="0" y="0"/>
          <a:chExt cx="0" cy="0"/>
        </a:xfrm>
      </p:grpSpPr>
      <p:sp>
        <p:nvSpPr>
          <p:cNvPr id="19700" name="Google Shape;19700;g169ec4d3322_0_340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01" name="Google Shape;19701;g169ec4d3322_0_34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54"/>
        <p:cNvGrpSpPr/>
        <p:nvPr/>
      </p:nvGrpSpPr>
      <p:grpSpPr>
        <a:xfrm>
          <a:off x="0" y="0"/>
          <a:ext cx="0" cy="0"/>
          <a:chOff x="0" y="0"/>
          <a:chExt cx="0" cy="0"/>
        </a:xfrm>
      </p:grpSpPr>
      <p:sp>
        <p:nvSpPr>
          <p:cNvPr id="19855" name="Google Shape;19855;g169ec4d3322_0_342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56" name="Google Shape;19856;g169ec4d3322_0_34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00"/>
        <p:cNvGrpSpPr/>
        <p:nvPr/>
      </p:nvGrpSpPr>
      <p:grpSpPr>
        <a:xfrm>
          <a:off x="0" y="0"/>
          <a:ext cx="0" cy="0"/>
          <a:chOff x="0" y="0"/>
          <a:chExt cx="0" cy="0"/>
        </a:xfrm>
      </p:grpSpPr>
      <p:sp>
        <p:nvSpPr>
          <p:cNvPr id="19901" name="Google Shape;19901;g169ec4d3322_0_342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02" name="Google Shape;19902;g169ec4d3322_0_34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82"/>
        <p:cNvGrpSpPr/>
        <p:nvPr/>
      </p:nvGrpSpPr>
      <p:grpSpPr>
        <a:xfrm>
          <a:off x="0" y="0"/>
          <a:ext cx="0" cy="0"/>
          <a:chOff x="0" y="0"/>
          <a:chExt cx="0" cy="0"/>
        </a:xfrm>
      </p:grpSpPr>
      <p:sp>
        <p:nvSpPr>
          <p:cNvPr id="20483" name="Google Shape;20483;g169ec4d3322_0_348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84" name="Google Shape;20484;g169ec4d3322_0_34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46"/>
        <p:cNvGrpSpPr/>
        <p:nvPr/>
      </p:nvGrpSpPr>
      <p:grpSpPr>
        <a:xfrm>
          <a:off x="0" y="0"/>
          <a:ext cx="0" cy="0"/>
          <a:chOff x="0" y="0"/>
          <a:chExt cx="0" cy="0"/>
        </a:xfrm>
      </p:grpSpPr>
      <p:sp>
        <p:nvSpPr>
          <p:cNvPr id="21447" name="Google Shape;21447;g169ec4d3322_0_358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8" name="Google Shape;21448;g169ec4d3322_0_35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98"/>
        <p:cNvGrpSpPr/>
        <p:nvPr/>
      </p:nvGrpSpPr>
      <p:grpSpPr>
        <a:xfrm>
          <a:off x="0" y="0"/>
          <a:ext cx="0" cy="0"/>
          <a:chOff x="0" y="0"/>
          <a:chExt cx="0" cy="0"/>
        </a:xfrm>
      </p:grpSpPr>
      <p:sp>
        <p:nvSpPr>
          <p:cNvPr id="22099" name="Google Shape;22099;g169ec4d3322_0_364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00" name="Google Shape;22100;g169ec4d3322_0_36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18"/>
        <p:cNvGrpSpPr/>
        <p:nvPr/>
      </p:nvGrpSpPr>
      <p:grpSpPr>
        <a:xfrm>
          <a:off x="0" y="0"/>
          <a:ext cx="0" cy="0"/>
          <a:chOff x="0" y="0"/>
          <a:chExt cx="0" cy="0"/>
        </a:xfrm>
      </p:grpSpPr>
      <p:sp>
        <p:nvSpPr>
          <p:cNvPr id="22919" name="Google Shape;22919;g169ec4d3322_0_372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20" name="Google Shape;22920;g169ec4d3322_0_37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77"/>
        <p:cNvGrpSpPr/>
        <p:nvPr/>
      </p:nvGrpSpPr>
      <p:grpSpPr>
        <a:xfrm>
          <a:off x="0" y="0"/>
          <a:ext cx="0" cy="0"/>
          <a:chOff x="0" y="0"/>
          <a:chExt cx="0" cy="0"/>
        </a:xfrm>
      </p:grpSpPr>
      <p:sp>
        <p:nvSpPr>
          <p:cNvPr id="23678" name="Google Shape;23678;g169ec4d3322_0_38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79" name="Google Shape;23679;g169ec4d3322_0_38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9392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3107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348794" y="-44639"/>
            <a:ext cx="8015564" cy="5642812"/>
            <a:chOff x="4348794" y="-44639"/>
            <a:chExt cx="8015564" cy="5642812"/>
          </a:xfrm>
        </p:grpSpPr>
        <p:sp>
          <p:nvSpPr>
            <p:cNvPr id="10" name="Google Shape;10;p2"/>
            <p:cNvSpPr/>
            <p:nvPr/>
          </p:nvSpPr>
          <p:spPr>
            <a:xfrm>
              <a:off x="4547100" y="-1726"/>
              <a:ext cx="7682070" cy="5599899"/>
            </a:xfrm>
            <a:custGeom>
              <a:avLst/>
              <a:gdLst/>
              <a:ahLst/>
              <a:cxnLst/>
              <a:rect l="l" t="t" r="r" b="b"/>
              <a:pathLst>
                <a:path w="275269" h="183513" extrusionOk="0">
                  <a:moveTo>
                    <a:pt x="0" y="1"/>
                  </a:moveTo>
                  <a:lnTo>
                    <a:pt x="0" y="183512"/>
                  </a:lnTo>
                  <a:lnTo>
                    <a:pt x="275268" y="183512"/>
                  </a:lnTo>
                  <a:lnTo>
                    <a:pt x="2752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480741" y="859856"/>
              <a:ext cx="7832826" cy="4429423"/>
            </a:xfrm>
            <a:custGeom>
              <a:avLst/>
              <a:gdLst/>
              <a:ahLst/>
              <a:cxnLst/>
              <a:rect l="l" t="t" r="r" b="b"/>
              <a:pathLst>
                <a:path w="280671" h="158718" extrusionOk="0">
                  <a:moveTo>
                    <a:pt x="139215" y="0"/>
                  </a:moveTo>
                  <a:cubicBezTo>
                    <a:pt x="131392" y="0"/>
                    <a:pt x="123597" y="1345"/>
                    <a:pt x="116420" y="4392"/>
                  </a:cubicBezTo>
                  <a:cubicBezTo>
                    <a:pt x="105116" y="9207"/>
                    <a:pt x="95514" y="18515"/>
                    <a:pt x="91785" y="30201"/>
                  </a:cubicBezTo>
                  <a:cubicBezTo>
                    <a:pt x="90141" y="35369"/>
                    <a:pt x="89642" y="40859"/>
                    <a:pt x="87733" y="45909"/>
                  </a:cubicBezTo>
                  <a:cubicBezTo>
                    <a:pt x="85825" y="50989"/>
                    <a:pt x="82037" y="55863"/>
                    <a:pt x="76723" y="56861"/>
                  </a:cubicBezTo>
                  <a:cubicBezTo>
                    <a:pt x="76060" y="56984"/>
                    <a:pt x="75398" y="57042"/>
                    <a:pt x="74740" y="57042"/>
                  </a:cubicBezTo>
                  <a:cubicBezTo>
                    <a:pt x="70027" y="57042"/>
                    <a:pt x="65490" y="54074"/>
                    <a:pt x="62218" y="50519"/>
                  </a:cubicBezTo>
                  <a:cubicBezTo>
                    <a:pt x="58518" y="46438"/>
                    <a:pt x="55817" y="41505"/>
                    <a:pt x="51941" y="37571"/>
                  </a:cubicBezTo>
                  <a:cubicBezTo>
                    <a:pt x="46586" y="32149"/>
                    <a:pt x="39036" y="29513"/>
                    <a:pt x="31454" y="29513"/>
                  </a:cubicBezTo>
                  <a:cubicBezTo>
                    <a:pt x="22324" y="29513"/>
                    <a:pt x="13147" y="33334"/>
                    <a:pt x="7693" y="40712"/>
                  </a:cubicBezTo>
                  <a:cubicBezTo>
                    <a:pt x="264" y="50695"/>
                    <a:pt x="0" y="64084"/>
                    <a:pt x="0" y="76534"/>
                  </a:cubicBezTo>
                  <a:cubicBezTo>
                    <a:pt x="29" y="103928"/>
                    <a:pt x="59" y="131323"/>
                    <a:pt x="59" y="158718"/>
                  </a:cubicBezTo>
                  <a:cubicBezTo>
                    <a:pt x="12918" y="157941"/>
                    <a:pt x="25649" y="157121"/>
                    <a:pt x="38411" y="157121"/>
                  </a:cubicBezTo>
                  <a:cubicBezTo>
                    <a:pt x="43978" y="157121"/>
                    <a:pt x="49550" y="157277"/>
                    <a:pt x="55142" y="157661"/>
                  </a:cubicBezTo>
                  <a:cubicBezTo>
                    <a:pt x="59023" y="157933"/>
                    <a:pt x="62904" y="158045"/>
                    <a:pt x="66783" y="158045"/>
                  </a:cubicBezTo>
                  <a:cubicBezTo>
                    <a:pt x="81714" y="158045"/>
                    <a:pt x="96630" y="156394"/>
                    <a:pt x="111546" y="155928"/>
                  </a:cubicBezTo>
                  <a:cubicBezTo>
                    <a:pt x="114082" y="155849"/>
                    <a:pt x="116618" y="155814"/>
                    <a:pt x="119154" y="155814"/>
                  </a:cubicBezTo>
                  <a:cubicBezTo>
                    <a:pt x="139282" y="155814"/>
                    <a:pt x="159424" y="158021"/>
                    <a:pt x="179440" y="158021"/>
                  </a:cubicBezTo>
                  <a:cubicBezTo>
                    <a:pt x="184123" y="158021"/>
                    <a:pt x="188799" y="157900"/>
                    <a:pt x="193466" y="157602"/>
                  </a:cubicBezTo>
                  <a:cubicBezTo>
                    <a:pt x="209757" y="156580"/>
                    <a:pt x="226086" y="156093"/>
                    <a:pt x="242416" y="156093"/>
                  </a:cubicBezTo>
                  <a:cubicBezTo>
                    <a:pt x="254693" y="156093"/>
                    <a:pt x="266971" y="156368"/>
                    <a:pt x="279232" y="156897"/>
                  </a:cubicBezTo>
                  <a:cubicBezTo>
                    <a:pt x="278733" y="156868"/>
                    <a:pt x="280670" y="105279"/>
                    <a:pt x="280612" y="99906"/>
                  </a:cubicBezTo>
                  <a:cubicBezTo>
                    <a:pt x="280377" y="78824"/>
                    <a:pt x="280113" y="57742"/>
                    <a:pt x="279878" y="36660"/>
                  </a:cubicBezTo>
                  <a:cubicBezTo>
                    <a:pt x="279848" y="33225"/>
                    <a:pt x="279731" y="29526"/>
                    <a:pt x="277764" y="26707"/>
                  </a:cubicBezTo>
                  <a:cubicBezTo>
                    <a:pt x="275973" y="24094"/>
                    <a:pt x="272860" y="22655"/>
                    <a:pt x="269748" y="22097"/>
                  </a:cubicBezTo>
                  <a:cubicBezTo>
                    <a:pt x="268573" y="21884"/>
                    <a:pt x="267390" y="21783"/>
                    <a:pt x="266208" y="21783"/>
                  </a:cubicBezTo>
                  <a:cubicBezTo>
                    <a:pt x="259890" y="21783"/>
                    <a:pt x="253612" y="24679"/>
                    <a:pt x="248813" y="28909"/>
                  </a:cubicBezTo>
                  <a:cubicBezTo>
                    <a:pt x="243117" y="33959"/>
                    <a:pt x="239241" y="40683"/>
                    <a:pt x="235952" y="47524"/>
                  </a:cubicBezTo>
                  <a:cubicBezTo>
                    <a:pt x="233897" y="51841"/>
                    <a:pt x="231959" y="56333"/>
                    <a:pt x="228524" y="59621"/>
                  </a:cubicBezTo>
                  <a:cubicBezTo>
                    <a:pt x="225094" y="62924"/>
                    <a:pt x="220503" y="64438"/>
                    <a:pt x="215791" y="64438"/>
                  </a:cubicBezTo>
                  <a:cubicBezTo>
                    <a:pt x="209571" y="64438"/>
                    <a:pt x="203141" y="61800"/>
                    <a:pt x="198898" y="57155"/>
                  </a:cubicBezTo>
                  <a:cubicBezTo>
                    <a:pt x="189179" y="46497"/>
                    <a:pt x="190001" y="29584"/>
                    <a:pt x="181809" y="17722"/>
                  </a:cubicBezTo>
                  <a:cubicBezTo>
                    <a:pt x="175261" y="8268"/>
                    <a:pt x="163839" y="3335"/>
                    <a:pt x="152535" y="1250"/>
                  </a:cubicBezTo>
                  <a:cubicBezTo>
                    <a:pt x="148159" y="439"/>
                    <a:pt x="143683" y="0"/>
                    <a:pt x="13921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348794" y="2988333"/>
              <a:ext cx="8015564" cy="2354137"/>
            </a:xfrm>
            <a:custGeom>
              <a:avLst/>
              <a:gdLst/>
              <a:ahLst/>
              <a:cxnLst/>
              <a:rect l="l" t="t" r="r" b="b"/>
              <a:pathLst>
                <a:path w="287219" h="84355" extrusionOk="0">
                  <a:moveTo>
                    <a:pt x="286367" y="1"/>
                  </a:moveTo>
                  <a:lnTo>
                    <a:pt x="286367" y="1"/>
                  </a:lnTo>
                  <a:cubicBezTo>
                    <a:pt x="267018" y="2790"/>
                    <a:pt x="252249" y="18029"/>
                    <a:pt x="235748" y="28511"/>
                  </a:cubicBezTo>
                  <a:cubicBezTo>
                    <a:pt x="217922" y="39797"/>
                    <a:pt x="196841" y="45850"/>
                    <a:pt x="175751" y="45850"/>
                  </a:cubicBezTo>
                  <a:cubicBezTo>
                    <a:pt x="172315" y="45850"/>
                    <a:pt x="168878" y="45690"/>
                    <a:pt x="165455" y="45365"/>
                  </a:cubicBezTo>
                  <a:cubicBezTo>
                    <a:pt x="127285" y="41724"/>
                    <a:pt x="93607" y="18910"/>
                    <a:pt x="56258" y="10248"/>
                  </a:cubicBezTo>
                  <a:cubicBezTo>
                    <a:pt x="50897" y="8997"/>
                    <a:pt x="45311" y="8061"/>
                    <a:pt x="39809" y="8061"/>
                  </a:cubicBezTo>
                  <a:cubicBezTo>
                    <a:pt x="35367" y="8061"/>
                    <a:pt x="30979" y="8671"/>
                    <a:pt x="26808" y="10219"/>
                  </a:cubicBezTo>
                  <a:cubicBezTo>
                    <a:pt x="13595" y="15122"/>
                    <a:pt x="5198" y="28717"/>
                    <a:pt x="2555" y="42546"/>
                  </a:cubicBezTo>
                  <a:cubicBezTo>
                    <a:pt x="1" y="56052"/>
                    <a:pt x="3054" y="68472"/>
                    <a:pt x="4023" y="81744"/>
                  </a:cubicBezTo>
                  <a:cubicBezTo>
                    <a:pt x="20099" y="82745"/>
                    <a:pt x="36197" y="83109"/>
                    <a:pt x="52305" y="83109"/>
                  </a:cubicBezTo>
                  <a:cubicBezTo>
                    <a:pt x="76830" y="83109"/>
                    <a:pt x="101378" y="82265"/>
                    <a:pt x="125905" y="81539"/>
                  </a:cubicBezTo>
                  <a:cubicBezTo>
                    <a:pt x="131893" y="81361"/>
                    <a:pt x="137881" y="81194"/>
                    <a:pt x="143863" y="81194"/>
                  </a:cubicBezTo>
                  <a:cubicBezTo>
                    <a:pt x="147765" y="81194"/>
                    <a:pt x="151665" y="81265"/>
                    <a:pt x="155560" y="81450"/>
                  </a:cubicBezTo>
                  <a:cubicBezTo>
                    <a:pt x="167833" y="82038"/>
                    <a:pt x="180019" y="83799"/>
                    <a:pt x="192292" y="84240"/>
                  </a:cubicBezTo>
                  <a:cubicBezTo>
                    <a:pt x="194555" y="84319"/>
                    <a:pt x="196818" y="84355"/>
                    <a:pt x="199079" y="84355"/>
                  </a:cubicBezTo>
                  <a:cubicBezTo>
                    <a:pt x="208523" y="84355"/>
                    <a:pt x="217951" y="83734"/>
                    <a:pt x="227379" y="83095"/>
                  </a:cubicBezTo>
                  <a:cubicBezTo>
                    <a:pt x="235150" y="82601"/>
                    <a:pt x="242899" y="81963"/>
                    <a:pt x="250628" y="81963"/>
                  </a:cubicBezTo>
                  <a:cubicBezTo>
                    <a:pt x="252099" y="81963"/>
                    <a:pt x="253569" y="81986"/>
                    <a:pt x="255038" y="82038"/>
                  </a:cubicBezTo>
                  <a:cubicBezTo>
                    <a:pt x="255191" y="82043"/>
                    <a:pt x="255437" y="82046"/>
                    <a:pt x="255764" y="82046"/>
                  </a:cubicBezTo>
                  <a:cubicBezTo>
                    <a:pt x="260722" y="82046"/>
                    <a:pt x="284319" y="81440"/>
                    <a:pt x="284430" y="80834"/>
                  </a:cubicBezTo>
                  <a:cubicBezTo>
                    <a:pt x="286573" y="53938"/>
                    <a:pt x="287219" y="26955"/>
                    <a:pt x="28636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4490564" y="-38443"/>
              <a:ext cx="2242423" cy="1097379"/>
              <a:chOff x="1403739" y="-38443"/>
              <a:chExt cx="2242423" cy="1097379"/>
            </a:xfrm>
          </p:grpSpPr>
          <p:sp>
            <p:nvSpPr>
              <p:cNvPr id="14" name="Google Shape;14;p2"/>
              <p:cNvSpPr/>
              <p:nvPr/>
            </p:nvSpPr>
            <p:spPr>
              <a:xfrm>
                <a:off x="1403739" y="-38443"/>
                <a:ext cx="2242423" cy="1097379"/>
              </a:xfrm>
              <a:custGeom>
                <a:avLst/>
                <a:gdLst/>
                <a:ahLst/>
                <a:cxnLst/>
                <a:rect l="l" t="t" r="r" b="b"/>
                <a:pathLst>
                  <a:path w="80352" h="39322" extrusionOk="0">
                    <a:moveTo>
                      <a:pt x="75545" y="0"/>
                    </a:moveTo>
                    <a:cubicBezTo>
                      <a:pt x="71142" y="0"/>
                      <a:pt x="66731" y="176"/>
                      <a:pt x="62336" y="553"/>
                    </a:cubicBezTo>
                    <a:cubicBezTo>
                      <a:pt x="61572" y="377"/>
                      <a:pt x="60780" y="260"/>
                      <a:pt x="60016" y="201"/>
                    </a:cubicBezTo>
                    <a:lnTo>
                      <a:pt x="60016" y="201"/>
                    </a:lnTo>
                    <a:cubicBezTo>
                      <a:pt x="60075" y="612"/>
                      <a:pt x="60163" y="1053"/>
                      <a:pt x="60222" y="1464"/>
                    </a:cubicBezTo>
                    <a:cubicBezTo>
                      <a:pt x="59802" y="1043"/>
                      <a:pt x="59194" y="757"/>
                      <a:pt x="58579" y="757"/>
                    </a:cubicBezTo>
                    <a:cubicBezTo>
                      <a:pt x="58549" y="757"/>
                      <a:pt x="58519" y="758"/>
                      <a:pt x="58489" y="759"/>
                    </a:cubicBezTo>
                    <a:cubicBezTo>
                      <a:pt x="58489" y="1405"/>
                      <a:pt x="58695" y="2080"/>
                      <a:pt x="59077" y="2609"/>
                    </a:cubicBezTo>
                    <a:cubicBezTo>
                      <a:pt x="58460" y="2198"/>
                      <a:pt x="57755" y="1933"/>
                      <a:pt x="57021" y="1875"/>
                    </a:cubicBezTo>
                    <a:lnTo>
                      <a:pt x="57021" y="1875"/>
                    </a:lnTo>
                    <a:cubicBezTo>
                      <a:pt x="56744" y="2351"/>
                      <a:pt x="56747" y="2974"/>
                      <a:pt x="56978" y="3483"/>
                    </a:cubicBezTo>
                    <a:lnTo>
                      <a:pt x="56978" y="3483"/>
                    </a:lnTo>
                    <a:cubicBezTo>
                      <a:pt x="56780" y="3376"/>
                      <a:pt x="56543" y="3322"/>
                      <a:pt x="56303" y="3322"/>
                    </a:cubicBezTo>
                    <a:cubicBezTo>
                      <a:pt x="55956" y="3322"/>
                      <a:pt x="55602" y="3435"/>
                      <a:pt x="55348" y="3666"/>
                    </a:cubicBezTo>
                    <a:cubicBezTo>
                      <a:pt x="54731" y="4282"/>
                      <a:pt x="54672" y="5281"/>
                      <a:pt x="54907" y="6132"/>
                    </a:cubicBezTo>
                    <a:cubicBezTo>
                      <a:pt x="54525" y="5750"/>
                      <a:pt x="54085" y="5427"/>
                      <a:pt x="53557" y="5251"/>
                    </a:cubicBezTo>
                    <a:lnTo>
                      <a:pt x="53557" y="5251"/>
                    </a:lnTo>
                    <a:cubicBezTo>
                      <a:pt x="53644" y="6013"/>
                      <a:pt x="53703" y="6775"/>
                      <a:pt x="53791" y="7565"/>
                    </a:cubicBezTo>
                    <a:lnTo>
                      <a:pt x="53791" y="7565"/>
                    </a:lnTo>
                    <a:cubicBezTo>
                      <a:pt x="53722" y="6966"/>
                      <a:pt x="53116" y="6636"/>
                      <a:pt x="52530" y="6636"/>
                    </a:cubicBezTo>
                    <a:cubicBezTo>
                      <a:pt x="52058" y="6636"/>
                      <a:pt x="51599" y="6849"/>
                      <a:pt x="51442" y="7307"/>
                    </a:cubicBezTo>
                    <a:cubicBezTo>
                      <a:pt x="51619" y="6749"/>
                      <a:pt x="51384" y="6103"/>
                      <a:pt x="50914" y="5780"/>
                    </a:cubicBezTo>
                    <a:cubicBezTo>
                      <a:pt x="50532" y="6015"/>
                      <a:pt x="50180" y="6250"/>
                      <a:pt x="49828" y="6514"/>
                    </a:cubicBezTo>
                    <a:cubicBezTo>
                      <a:pt x="50004" y="5985"/>
                      <a:pt x="49798" y="5369"/>
                      <a:pt x="49358" y="5046"/>
                    </a:cubicBezTo>
                    <a:cubicBezTo>
                      <a:pt x="48859" y="5633"/>
                      <a:pt x="48565" y="6396"/>
                      <a:pt x="48624" y="7189"/>
                    </a:cubicBezTo>
                    <a:cubicBezTo>
                      <a:pt x="48536" y="6631"/>
                      <a:pt x="48007" y="6220"/>
                      <a:pt x="47449" y="6220"/>
                    </a:cubicBezTo>
                    <a:cubicBezTo>
                      <a:pt x="47076" y="7073"/>
                      <a:pt x="47259" y="8119"/>
                      <a:pt x="47867" y="8832"/>
                    </a:cubicBezTo>
                    <a:lnTo>
                      <a:pt x="47867" y="8832"/>
                    </a:lnTo>
                    <a:cubicBezTo>
                      <a:pt x="47748" y="8753"/>
                      <a:pt x="47609" y="8718"/>
                      <a:pt x="47463" y="8718"/>
                    </a:cubicBezTo>
                    <a:cubicBezTo>
                      <a:pt x="46951" y="8718"/>
                      <a:pt x="46355" y="9155"/>
                      <a:pt x="46275" y="9714"/>
                    </a:cubicBezTo>
                    <a:cubicBezTo>
                      <a:pt x="46161" y="10509"/>
                      <a:pt x="46651" y="11221"/>
                      <a:pt x="47135" y="11851"/>
                    </a:cubicBezTo>
                    <a:lnTo>
                      <a:pt x="47135" y="11851"/>
                    </a:lnTo>
                    <a:cubicBezTo>
                      <a:pt x="47019" y="11722"/>
                      <a:pt x="46862" y="11665"/>
                      <a:pt x="46695" y="11665"/>
                    </a:cubicBezTo>
                    <a:cubicBezTo>
                      <a:pt x="46307" y="11665"/>
                      <a:pt x="45864" y="11965"/>
                      <a:pt x="45746" y="12357"/>
                    </a:cubicBezTo>
                    <a:cubicBezTo>
                      <a:pt x="45577" y="12951"/>
                      <a:pt x="45870" y="13545"/>
                      <a:pt x="46154" y="14086"/>
                    </a:cubicBezTo>
                    <a:lnTo>
                      <a:pt x="46154" y="14086"/>
                    </a:lnTo>
                    <a:cubicBezTo>
                      <a:pt x="45927" y="13687"/>
                      <a:pt x="45472" y="13496"/>
                      <a:pt x="45009" y="13496"/>
                    </a:cubicBezTo>
                    <a:cubicBezTo>
                      <a:pt x="44590" y="13496"/>
                      <a:pt x="44164" y="13653"/>
                      <a:pt x="43893" y="13951"/>
                    </a:cubicBezTo>
                    <a:lnTo>
                      <a:pt x="43893" y="13951"/>
                    </a:lnTo>
                    <a:cubicBezTo>
                      <a:pt x="43955" y="13522"/>
                      <a:pt x="43676" y="13009"/>
                      <a:pt x="43221" y="12944"/>
                    </a:cubicBezTo>
                    <a:cubicBezTo>
                      <a:pt x="43199" y="12942"/>
                      <a:pt x="43178" y="12941"/>
                      <a:pt x="43156" y="12941"/>
                    </a:cubicBezTo>
                    <a:cubicBezTo>
                      <a:pt x="42724" y="12941"/>
                      <a:pt x="42363" y="13353"/>
                      <a:pt x="42330" y="13774"/>
                    </a:cubicBezTo>
                    <a:lnTo>
                      <a:pt x="42330" y="13774"/>
                    </a:lnTo>
                    <a:cubicBezTo>
                      <a:pt x="42127" y="13347"/>
                      <a:pt x="41643" y="13058"/>
                      <a:pt x="41165" y="13058"/>
                    </a:cubicBezTo>
                    <a:cubicBezTo>
                      <a:pt x="40972" y="13058"/>
                      <a:pt x="40780" y="13105"/>
                      <a:pt x="40608" y="13208"/>
                    </a:cubicBezTo>
                    <a:cubicBezTo>
                      <a:pt x="40094" y="13508"/>
                      <a:pt x="39955" y="14245"/>
                      <a:pt x="40202" y="14792"/>
                    </a:cubicBezTo>
                    <a:lnTo>
                      <a:pt x="40202" y="14792"/>
                    </a:lnTo>
                    <a:cubicBezTo>
                      <a:pt x="40026" y="14700"/>
                      <a:pt x="39820" y="14654"/>
                      <a:pt x="39611" y="14654"/>
                    </a:cubicBezTo>
                    <a:cubicBezTo>
                      <a:pt x="39182" y="14654"/>
                      <a:pt x="38739" y="14845"/>
                      <a:pt x="38523" y="15205"/>
                    </a:cubicBezTo>
                    <a:cubicBezTo>
                      <a:pt x="38080" y="15925"/>
                      <a:pt x="38316" y="16880"/>
                      <a:pt x="38861" y="17528"/>
                    </a:cubicBezTo>
                    <a:lnTo>
                      <a:pt x="38861" y="17528"/>
                    </a:lnTo>
                    <a:cubicBezTo>
                      <a:pt x="38688" y="17368"/>
                      <a:pt x="38448" y="17288"/>
                      <a:pt x="38208" y="17288"/>
                    </a:cubicBezTo>
                    <a:cubicBezTo>
                      <a:pt x="37955" y="17288"/>
                      <a:pt x="37702" y="17377"/>
                      <a:pt x="37525" y="17554"/>
                    </a:cubicBezTo>
                    <a:cubicBezTo>
                      <a:pt x="37283" y="17796"/>
                      <a:pt x="37218" y="18179"/>
                      <a:pt x="37315" y="18510"/>
                    </a:cubicBezTo>
                    <a:lnTo>
                      <a:pt x="37315" y="18510"/>
                    </a:lnTo>
                    <a:cubicBezTo>
                      <a:pt x="37138" y="18383"/>
                      <a:pt x="36913" y="18314"/>
                      <a:pt x="36690" y="18314"/>
                    </a:cubicBezTo>
                    <a:cubicBezTo>
                      <a:pt x="36443" y="18314"/>
                      <a:pt x="36200" y="18398"/>
                      <a:pt x="36027" y="18582"/>
                    </a:cubicBezTo>
                    <a:cubicBezTo>
                      <a:pt x="35574" y="19063"/>
                      <a:pt x="35722" y="19954"/>
                      <a:pt x="36260" y="20306"/>
                    </a:cubicBezTo>
                    <a:lnTo>
                      <a:pt x="36260" y="20306"/>
                    </a:lnTo>
                    <a:cubicBezTo>
                      <a:pt x="35842" y="20054"/>
                      <a:pt x="35449" y="19803"/>
                      <a:pt x="35029" y="19551"/>
                    </a:cubicBezTo>
                    <a:cubicBezTo>
                      <a:pt x="34941" y="20138"/>
                      <a:pt x="34853" y="20754"/>
                      <a:pt x="34765" y="21342"/>
                    </a:cubicBezTo>
                    <a:cubicBezTo>
                      <a:pt x="34559" y="20725"/>
                      <a:pt x="34324" y="20108"/>
                      <a:pt x="33825" y="19697"/>
                    </a:cubicBezTo>
                    <a:cubicBezTo>
                      <a:pt x="33576" y="19492"/>
                      <a:pt x="33238" y="19374"/>
                      <a:pt x="32919" y="19374"/>
                    </a:cubicBezTo>
                    <a:cubicBezTo>
                      <a:pt x="32763" y="19374"/>
                      <a:pt x="32611" y="19402"/>
                      <a:pt x="32476" y="19462"/>
                    </a:cubicBezTo>
                    <a:lnTo>
                      <a:pt x="32476" y="19462"/>
                    </a:lnTo>
                    <a:cubicBezTo>
                      <a:pt x="32793" y="18972"/>
                      <a:pt x="32572" y="18133"/>
                      <a:pt x="32034" y="17759"/>
                    </a:cubicBezTo>
                    <a:cubicBezTo>
                      <a:pt x="31656" y="17513"/>
                      <a:pt x="31214" y="17441"/>
                      <a:pt x="30754" y="17441"/>
                    </a:cubicBezTo>
                    <a:cubicBezTo>
                      <a:pt x="30392" y="17441"/>
                      <a:pt x="30018" y="17486"/>
                      <a:pt x="29656" y="17525"/>
                    </a:cubicBezTo>
                    <a:cubicBezTo>
                      <a:pt x="30243" y="16673"/>
                      <a:pt x="29832" y="15322"/>
                      <a:pt x="28893" y="14882"/>
                    </a:cubicBezTo>
                    <a:cubicBezTo>
                      <a:pt x="28686" y="14792"/>
                      <a:pt x="28463" y="14749"/>
                      <a:pt x="28239" y="14749"/>
                    </a:cubicBezTo>
                    <a:cubicBezTo>
                      <a:pt x="27444" y="14749"/>
                      <a:pt x="26626" y="15278"/>
                      <a:pt x="26397" y="16056"/>
                    </a:cubicBezTo>
                    <a:cubicBezTo>
                      <a:pt x="26293" y="15435"/>
                      <a:pt x="25710" y="14974"/>
                      <a:pt x="25091" y="14974"/>
                    </a:cubicBezTo>
                    <a:cubicBezTo>
                      <a:pt x="25008" y="14974"/>
                      <a:pt x="24924" y="14982"/>
                      <a:pt x="24841" y="14999"/>
                    </a:cubicBezTo>
                    <a:cubicBezTo>
                      <a:pt x="24165" y="15117"/>
                      <a:pt x="23666" y="15910"/>
                      <a:pt x="23842" y="16585"/>
                    </a:cubicBezTo>
                    <a:cubicBezTo>
                      <a:pt x="23761" y="16314"/>
                      <a:pt x="23511" y="16193"/>
                      <a:pt x="23240" y="16193"/>
                    </a:cubicBezTo>
                    <a:cubicBezTo>
                      <a:pt x="22923" y="16193"/>
                      <a:pt x="22575" y="16359"/>
                      <a:pt x="22433" y="16644"/>
                    </a:cubicBezTo>
                    <a:cubicBezTo>
                      <a:pt x="22149" y="17155"/>
                      <a:pt x="22304" y="17803"/>
                      <a:pt x="22501" y="18350"/>
                    </a:cubicBezTo>
                    <a:lnTo>
                      <a:pt x="22501" y="18350"/>
                    </a:lnTo>
                    <a:cubicBezTo>
                      <a:pt x="22367" y="18027"/>
                      <a:pt x="22000" y="17837"/>
                      <a:pt x="21632" y="17837"/>
                    </a:cubicBezTo>
                    <a:cubicBezTo>
                      <a:pt x="21413" y="17837"/>
                      <a:pt x="21193" y="17905"/>
                      <a:pt x="21024" y="18053"/>
                    </a:cubicBezTo>
                    <a:cubicBezTo>
                      <a:pt x="20554" y="18435"/>
                      <a:pt x="20554" y="19228"/>
                      <a:pt x="20965" y="19668"/>
                    </a:cubicBezTo>
                    <a:cubicBezTo>
                      <a:pt x="20671" y="19374"/>
                      <a:pt x="20290" y="19169"/>
                      <a:pt x="19878" y="19110"/>
                    </a:cubicBezTo>
                    <a:cubicBezTo>
                      <a:pt x="20407" y="18359"/>
                      <a:pt x="19697" y="17161"/>
                      <a:pt x="18798" y="17161"/>
                    </a:cubicBezTo>
                    <a:cubicBezTo>
                      <a:pt x="18747" y="17161"/>
                      <a:pt x="18696" y="17164"/>
                      <a:pt x="18645" y="17172"/>
                    </a:cubicBezTo>
                    <a:cubicBezTo>
                      <a:pt x="19153" y="16688"/>
                      <a:pt x="18545" y="15806"/>
                      <a:pt x="17937" y="15806"/>
                    </a:cubicBezTo>
                    <a:cubicBezTo>
                      <a:pt x="17807" y="15806"/>
                      <a:pt x="17678" y="15846"/>
                      <a:pt x="17559" y="15939"/>
                    </a:cubicBezTo>
                    <a:cubicBezTo>
                      <a:pt x="17706" y="15469"/>
                      <a:pt x="17852" y="14970"/>
                      <a:pt x="17999" y="14500"/>
                    </a:cubicBezTo>
                    <a:lnTo>
                      <a:pt x="17999" y="14500"/>
                    </a:lnTo>
                    <a:cubicBezTo>
                      <a:pt x="17412" y="14559"/>
                      <a:pt x="16825" y="14647"/>
                      <a:pt x="16238" y="14735"/>
                    </a:cubicBezTo>
                    <a:cubicBezTo>
                      <a:pt x="16676" y="14322"/>
                      <a:pt x="16094" y="13637"/>
                      <a:pt x="15528" y="13637"/>
                    </a:cubicBezTo>
                    <a:cubicBezTo>
                      <a:pt x="15450" y="13637"/>
                      <a:pt x="15372" y="13650"/>
                      <a:pt x="15298" y="13678"/>
                    </a:cubicBezTo>
                    <a:cubicBezTo>
                      <a:pt x="14681" y="13942"/>
                      <a:pt x="14476" y="14706"/>
                      <a:pt x="14446" y="15352"/>
                    </a:cubicBezTo>
                    <a:cubicBezTo>
                      <a:pt x="14446" y="15039"/>
                      <a:pt x="14147" y="14865"/>
                      <a:pt x="13836" y="14865"/>
                    </a:cubicBezTo>
                    <a:cubicBezTo>
                      <a:pt x="13651" y="14865"/>
                      <a:pt x="13462" y="14927"/>
                      <a:pt x="13331" y="15058"/>
                    </a:cubicBezTo>
                    <a:cubicBezTo>
                      <a:pt x="13044" y="15345"/>
                      <a:pt x="13010" y="15767"/>
                      <a:pt x="13102" y="16167"/>
                    </a:cubicBezTo>
                    <a:lnTo>
                      <a:pt x="13102" y="16167"/>
                    </a:lnTo>
                    <a:cubicBezTo>
                      <a:pt x="12971" y="15958"/>
                      <a:pt x="12704" y="15849"/>
                      <a:pt x="12428" y="15849"/>
                    </a:cubicBezTo>
                    <a:cubicBezTo>
                      <a:pt x="12144" y="15849"/>
                      <a:pt x="11850" y="15964"/>
                      <a:pt x="11686" y="16203"/>
                    </a:cubicBezTo>
                    <a:cubicBezTo>
                      <a:pt x="11334" y="16761"/>
                      <a:pt x="11540" y="17525"/>
                      <a:pt x="11921" y="18082"/>
                    </a:cubicBezTo>
                    <a:cubicBezTo>
                      <a:pt x="11598" y="17759"/>
                      <a:pt x="11275" y="17436"/>
                      <a:pt x="10952" y="17114"/>
                    </a:cubicBezTo>
                    <a:cubicBezTo>
                      <a:pt x="10890" y="17385"/>
                      <a:pt x="10842" y="17657"/>
                      <a:pt x="10798" y="17939"/>
                    </a:cubicBezTo>
                    <a:lnTo>
                      <a:pt x="10798" y="17939"/>
                    </a:lnTo>
                    <a:cubicBezTo>
                      <a:pt x="10862" y="16921"/>
                      <a:pt x="10194" y="15870"/>
                      <a:pt x="9220" y="15528"/>
                    </a:cubicBezTo>
                    <a:cubicBezTo>
                      <a:pt x="10013" y="14941"/>
                      <a:pt x="9484" y="13414"/>
                      <a:pt x="8515" y="13414"/>
                    </a:cubicBezTo>
                    <a:cubicBezTo>
                      <a:pt x="9044" y="13150"/>
                      <a:pt x="9279" y="12386"/>
                      <a:pt x="8926" y="11916"/>
                    </a:cubicBezTo>
                    <a:cubicBezTo>
                      <a:pt x="8758" y="11678"/>
                      <a:pt x="8475" y="11560"/>
                      <a:pt x="8193" y="11560"/>
                    </a:cubicBezTo>
                    <a:cubicBezTo>
                      <a:pt x="7887" y="11560"/>
                      <a:pt x="7582" y="11700"/>
                      <a:pt x="7429" y="11975"/>
                    </a:cubicBezTo>
                    <a:lnTo>
                      <a:pt x="7693" y="10155"/>
                    </a:lnTo>
                    <a:cubicBezTo>
                      <a:pt x="7605" y="10122"/>
                      <a:pt x="7512" y="10106"/>
                      <a:pt x="7417" y="10106"/>
                    </a:cubicBezTo>
                    <a:cubicBezTo>
                      <a:pt x="7052" y="10106"/>
                      <a:pt x="6676" y="10339"/>
                      <a:pt x="6551" y="10680"/>
                    </a:cubicBezTo>
                    <a:lnTo>
                      <a:pt x="6551" y="10680"/>
                    </a:lnTo>
                    <a:cubicBezTo>
                      <a:pt x="6607" y="10280"/>
                      <a:pt x="6140" y="9949"/>
                      <a:pt x="5684" y="9949"/>
                    </a:cubicBezTo>
                    <a:cubicBezTo>
                      <a:pt x="5534" y="9949"/>
                      <a:pt x="5385" y="9985"/>
                      <a:pt x="5256" y="10067"/>
                    </a:cubicBezTo>
                    <a:cubicBezTo>
                      <a:pt x="4789" y="10378"/>
                      <a:pt x="4643" y="10989"/>
                      <a:pt x="4575" y="11573"/>
                    </a:cubicBezTo>
                    <a:lnTo>
                      <a:pt x="4575" y="11573"/>
                    </a:lnTo>
                    <a:cubicBezTo>
                      <a:pt x="4514" y="11411"/>
                      <a:pt x="4294" y="11291"/>
                      <a:pt x="4080" y="11291"/>
                    </a:cubicBezTo>
                    <a:cubicBezTo>
                      <a:pt x="3975" y="11291"/>
                      <a:pt x="3871" y="11320"/>
                      <a:pt x="3788" y="11388"/>
                    </a:cubicBezTo>
                    <a:cubicBezTo>
                      <a:pt x="3637" y="11512"/>
                      <a:pt x="3556" y="11681"/>
                      <a:pt x="3516" y="11868"/>
                    </a:cubicBezTo>
                    <a:lnTo>
                      <a:pt x="3516" y="11868"/>
                    </a:lnTo>
                    <a:cubicBezTo>
                      <a:pt x="3329" y="11536"/>
                      <a:pt x="2876" y="11282"/>
                      <a:pt x="2440" y="11282"/>
                    </a:cubicBezTo>
                    <a:cubicBezTo>
                      <a:pt x="2264" y="11282"/>
                      <a:pt x="2091" y="11324"/>
                      <a:pt x="1938" y="11417"/>
                    </a:cubicBezTo>
                    <a:cubicBezTo>
                      <a:pt x="1204" y="11916"/>
                      <a:pt x="1057" y="12944"/>
                      <a:pt x="999" y="13825"/>
                    </a:cubicBezTo>
                    <a:cubicBezTo>
                      <a:pt x="705" y="17495"/>
                      <a:pt x="441" y="21165"/>
                      <a:pt x="235" y="24865"/>
                    </a:cubicBezTo>
                    <a:cubicBezTo>
                      <a:pt x="89" y="27889"/>
                      <a:pt x="0" y="30943"/>
                      <a:pt x="529" y="33908"/>
                    </a:cubicBezTo>
                    <a:cubicBezTo>
                      <a:pt x="842" y="33774"/>
                      <a:pt x="1179" y="33711"/>
                      <a:pt x="1518" y="33711"/>
                    </a:cubicBezTo>
                    <a:cubicBezTo>
                      <a:pt x="2292" y="33711"/>
                      <a:pt x="3072" y="34041"/>
                      <a:pt x="3583" y="34613"/>
                    </a:cubicBezTo>
                    <a:cubicBezTo>
                      <a:pt x="3876" y="34349"/>
                      <a:pt x="4140" y="34114"/>
                      <a:pt x="4434" y="33850"/>
                    </a:cubicBezTo>
                    <a:lnTo>
                      <a:pt x="4434" y="33850"/>
                    </a:lnTo>
                    <a:cubicBezTo>
                      <a:pt x="4258" y="34496"/>
                      <a:pt x="4375" y="35200"/>
                      <a:pt x="4728" y="35758"/>
                    </a:cubicBezTo>
                    <a:cubicBezTo>
                      <a:pt x="5227" y="35523"/>
                      <a:pt x="5697" y="35318"/>
                      <a:pt x="6166" y="35083"/>
                    </a:cubicBezTo>
                    <a:cubicBezTo>
                      <a:pt x="6224" y="35917"/>
                      <a:pt x="7014" y="36611"/>
                      <a:pt x="7847" y="36611"/>
                    </a:cubicBezTo>
                    <a:cubicBezTo>
                      <a:pt x="7864" y="36611"/>
                      <a:pt x="7882" y="36610"/>
                      <a:pt x="7899" y="36610"/>
                    </a:cubicBezTo>
                    <a:cubicBezTo>
                      <a:pt x="8668" y="36583"/>
                      <a:pt x="9342" y="35933"/>
                      <a:pt x="9464" y="35180"/>
                    </a:cubicBezTo>
                    <a:lnTo>
                      <a:pt x="9464" y="35180"/>
                    </a:lnTo>
                    <a:cubicBezTo>
                      <a:pt x="9457" y="35689"/>
                      <a:pt x="9658" y="36193"/>
                      <a:pt x="10013" y="36522"/>
                    </a:cubicBezTo>
                    <a:cubicBezTo>
                      <a:pt x="10262" y="36161"/>
                      <a:pt x="10695" y="35932"/>
                      <a:pt x="11137" y="35932"/>
                    </a:cubicBezTo>
                    <a:cubicBezTo>
                      <a:pt x="11164" y="35932"/>
                      <a:pt x="11190" y="35933"/>
                      <a:pt x="11217" y="35934"/>
                    </a:cubicBezTo>
                    <a:cubicBezTo>
                      <a:pt x="11305" y="36698"/>
                      <a:pt x="11657" y="37461"/>
                      <a:pt x="12186" y="38019"/>
                    </a:cubicBezTo>
                    <a:cubicBezTo>
                      <a:pt x="12773" y="37931"/>
                      <a:pt x="13301" y="37637"/>
                      <a:pt x="13683" y="37197"/>
                    </a:cubicBezTo>
                    <a:lnTo>
                      <a:pt x="13683" y="37197"/>
                    </a:lnTo>
                    <a:cubicBezTo>
                      <a:pt x="13595" y="37990"/>
                      <a:pt x="13977" y="38841"/>
                      <a:pt x="14623" y="39311"/>
                    </a:cubicBezTo>
                    <a:cubicBezTo>
                      <a:pt x="15210" y="39223"/>
                      <a:pt x="15768" y="38900"/>
                      <a:pt x="16120" y="38401"/>
                    </a:cubicBezTo>
                    <a:cubicBezTo>
                      <a:pt x="16378" y="38965"/>
                      <a:pt x="16994" y="39322"/>
                      <a:pt x="17606" y="39322"/>
                    </a:cubicBezTo>
                    <a:cubicBezTo>
                      <a:pt x="17759" y="39322"/>
                      <a:pt x="17911" y="39299"/>
                      <a:pt x="18058" y="39252"/>
                    </a:cubicBezTo>
                    <a:cubicBezTo>
                      <a:pt x="18741" y="39034"/>
                      <a:pt x="19196" y="38306"/>
                      <a:pt x="19160" y="37591"/>
                    </a:cubicBezTo>
                    <a:lnTo>
                      <a:pt x="19160" y="37591"/>
                    </a:lnTo>
                    <a:cubicBezTo>
                      <a:pt x="19214" y="37858"/>
                      <a:pt x="19393" y="38112"/>
                      <a:pt x="19614" y="38283"/>
                    </a:cubicBezTo>
                    <a:cubicBezTo>
                      <a:pt x="20594" y="37821"/>
                      <a:pt x="21397" y="36955"/>
                      <a:pt x="21766" y="35942"/>
                    </a:cubicBezTo>
                    <a:lnTo>
                      <a:pt x="21766" y="35942"/>
                    </a:lnTo>
                    <a:cubicBezTo>
                      <a:pt x="21814" y="36067"/>
                      <a:pt x="21946" y="36188"/>
                      <a:pt x="22081" y="36188"/>
                    </a:cubicBezTo>
                    <a:cubicBezTo>
                      <a:pt x="22110" y="36188"/>
                      <a:pt x="22140" y="36182"/>
                      <a:pt x="22169" y="36169"/>
                    </a:cubicBezTo>
                    <a:cubicBezTo>
                      <a:pt x="22357" y="36094"/>
                      <a:pt x="22449" y="35910"/>
                      <a:pt x="22498" y="35710"/>
                    </a:cubicBezTo>
                    <a:lnTo>
                      <a:pt x="22498" y="35710"/>
                    </a:lnTo>
                    <a:cubicBezTo>
                      <a:pt x="22479" y="36323"/>
                      <a:pt x="22861" y="36944"/>
                      <a:pt x="23431" y="37168"/>
                    </a:cubicBezTo>
                    <a:cubicBezTo>
                      <a:pt x="23591" y="37228"/>
                      <a:pt x="23758" y="37256"/>
                      <a:pt x="23925" y="37256"/>
                    </a:cubicBezTo>
                    <a:cubicBezTo>
                      <a:pt x="24495" y="37256"/>
                      <a:pt x="25061" y="36927"/>
                      <a:pt x="25310" y="36404"/>
                    </a:cubicBezTo>
                    <a:cubicBezTo>
                      <a:pt x="25431" y="37144"/>
                      <a:pt x="26176" y="37561"/>
                      <a:pt x="26897" y="37561"/>
                    </a:cubicBezTo>
                    <a:cubicBezTo>
                      <a:pt x="27406" y="37561"/>
                      <a:pt x="27903" y="37353"/>
                      <a:pt x="28158" y="36903"/>
                    </a:cubicBezTo>
                    <a:cubicBezTo>
                      <a:pt x="28551" y="37668"/>
                      <a:pt x="29408" y="38040"/>
                      <a:pt x="30291" y="38040"/>
                    </a:cubicBezTo>
                    <a:cubicBezTo>
                      <a:pt x="30663" y="38040"/>
                      <a:pt x="31040" y="37974"/>
                      <a:pt x="31388" y="37843"/>
                    </a:cubicBezTo>
                    <a:cubicBezTo>
                      <a:pt x="32533" y="37432"/>
                      <a:pt x="33414" y="36492"/>
                      <a:pt x="34236" y="35582"/>
                    </a:cubicBezTo>
                    <a:lnTo>
                      <a:pt x="34236" y="35582"/>
                    </a:lnTo>
                    <a:cubicBezTo>
                      <a:pt x="34148" y="36698"/>
                      <a:pt x="34471" y="37814"/>
                      <a:pt x="35088" y="38753"/>
                    </a:cubicBezTo>
                    <a:cubicBezTo>
                      <a:pt x="35175" y="38771"/>
                      <a:pt x="35262" y="38779"/>
                      <a:pt x="35349" y="38779"/>
                    </a:cubicBezTo>
                    <a:cubicBezTo>
                      <a:pt x="36001" y="38779"/>
                      <a:pt x="36636" y="38314"/>
                      <a:pt x="36791" y="37667"/>
                    </a:cubicBezTo>
                    <a:cubicBezTo>
                      <a:pt x="36873" y="38324"/>
                      <a:pt x="37492" y="38879"/>
                      <a:pt x="38147" y="38879"/>
                    </a:cubicBezTo>
                    <a:cubicBezTo>
                      <a:pt x="38194" y="38879"/>
                      <a:pt x="38241" y="38877"/>
                      <a:pt x="38288" y="38871"/>
                    </a:cubicBezTo>
                    <a:cubicBezTo>
                      <a:pt x="38993" y="38783"/>
                      <a:pt x="39551" y="38078"/>
                      <a:pt x="39492" y="37373"/>
                    </a:cubicBezTo>
                    <a:lnTo>
                      <a:pt x="39492" y="37373"/>
                    </a:lnTo>
                    <a:cubicBezTo>
                      <a:pt x="39573" y="37390"/>
                      <a:pt x="39653" y="37398"/>
                      <a:pt x="39733" y="37398"/>
                    </a:cubicBezTo>
                    <a:cubicBezTo>
                      <a:pt x="40756" y="37398"/>
                      <a:pt x="41654" y="36068"/>
                      <a:pt x="41136" y="35142"/>
                    </a:cubicBezTo>
                    <a:lnTo>
                      <a:pt x="41136" y="35142"/>
                    </a:lnTo>
                    <a:cubicBezTo>
                      <a:pt x="41272" y="35322"/>
                      <a:pt x="41444" y="35399"/>
                      <a:pt x="41630" y="35399"/>
                    </a:cubicBezTo>
                    <a:cubicBezTo>
                      <a:pt x="42170" y="35399"/>
                      <a:pt x="42827" y="34755"/>
                      <a:pt x="43045" y="34143"/>
                    </a:cubicBezTo>
                    <a:cubicBezTo>
                      <a:pt x="43310" y="33299"/>
                      <a:pt x="43437" y="32396"/>
                      <a:pt x="43376" y="31515"/>
                    </a:cubicBezTo>
                    <a:lnTo>
                      <a:pt x="43376" y="31515"/>
                    </a:lnTo>
                    <a:cubicBezTo>
                      <a:pt x="43519" y="32119"/>
                      <a:pt x="43886" y="32662"/>
                      <a:pt x="44425" y="32998"/>
                    </a:cubicBezTo>
                    <a:cubicBezTo>
                      <a:pt x="44777" y="32646"/>
                      <a:pt x="45159" y="32294"/>
                      <a:pt x="45511" y="31941"/>
                    </a:cubicBezTo>
                    <a:lnTo>
                      <a:pt x="45511" y="31941"/>
                    </a:lnTo>
                    <a:cubicBezTo>
                      <a:pt x="45453" y="32528"/>
                      <a:pt x="45952" y="33086"/>
                      <a:pt x="46510" y="33116"/>
                    </a:cubicBezTo>
                    <a:cubicBezTo>
                      <a:pt x="46525" y="33117"/>
                      <a:pt x="46541" y="33117"/>
                      <a:pt x="46557" y="33117"/>
                    </a:cubicBezTo>
                    <a:cubicBezTo>
                      <a:pt x="47097" y="33117"/>
                      <a:pt x="47597" y="32630"/>
                      <a:pt x="47625" y="32088"/>
                    </a:cubicBezTo>
                    <a:cubicBezTo>
                      <a:pt x="48031" y="33008"/>
                      <a:pt x="49010" y="33629"/>
                      <a:pt x="49989" y="33629"/>
                    </a:cubicBezTo>
                    <a:cubicBezTo>
                      <a:pt x="50072" y="33629"/>
                      <a:pt x="50156" y="33624"/>
                      <a:pt x="50239" y="33615"/>
                    </a:cubicBezTo>
                    <a:cubicBezTo>
                      <a:pt x="51325" y="33527"/>
                      <a:pt x="52294" y="32646"/>
                      <a:pt x="52529" y="31589"/>
                    </a:cubicBezTo>
                    <a:cubicBezTo>
                      <a:pt x="52752" y="31741"/>
                      <a:pt x="53006" y="31809"/>
                      <a:pt x="53265" y="31809"/>
                    </a:cubicBezTo>
                    <a:cubicBezTo>
                      <a:pt x="53757" y="31809"/>
                      <a:pt x="54267" y="31563"/>
                      <a:pt x="54614" y="31178"/>
                    </a:cubicBezTo>
                    <a:cubicBezTo>
                      <a:pt x="55113" y="30620"/>
                      <a:pt x="55318" y="29827"/>
                      <a:pt x="55524" y="29093"/>
                    </a:cubicBezTo>
                    <a:cubicBezTo>
                      <a:pt x="55636" y="29134"/>
                      <a:pt x="55748" y="29152"/>
                      <a:pt x="55858" y="29152"/>
                    </a:cubicBezTo>
                    <a:cubicBezTo>
                      <a:pt x="56782" y="29152"/>
                      <a:pt x="57558" y="27837"/>
                      <a:pt x="56939" y="27075"/>
                    </a:cubicBezTo>
                    <a:lnTo>
                      <a:pt x="56939" y="27075"/>
                    </a:lnTo>
                    <a:cubicBezTo>
                      <a:pt x="57023" y="27174"/>
                      <a:pt x="57137" y="27217"/>
                      <a:pt x="57258" y="27217"/>
                    </a:cubicBezTo>
                    <a:cubicBezTo>
                      <a:pt x="57483" y="27217"/>
                      <a:pt x="57730" y="27070"/>
                      <a:pt x="57843" y="26862"/>
                    </a:cubicBezTo>
                    <a:cubicBezTo>
                      <a:pt x="57990" y="26539"/>
                      <a:pt x="57931" y="26128"/>
                      <a:pt x="57843" y="25775"/>
                    </a:cubicBezTo>
                    <a:lnTo>
                      <a:pt x="57843" y="25775"/>
                    </a:lnTo>
                    <a:cubicBezTo>
                      <a:pt x="58116" y="26215"/>
                      <a:pt x="58594" y="26409"/>
                      <a:pt x="59093" y="26409"/>
                    </a:cubicBezTo>
                    <a:cubicBezTo>
                      <a:pt x="59994" y="26409"/>
                      <a:pt x="60964" y="25780"/>
                      <a:pt x="60926" y="24836"/>
                    </a:cubicBezTo>
                    <a:lnTo>
                      <a:pt x="60926" y="24836"/>
                    </a:lnTo>
                    <a:cubicBezTo>
                      <a:pt x="61115" y="25072"/>
                      <a:pt x="61413" y="25190"/>
                      <a:pt x="61708" y="25190"/>
                    </a:cubicBezTo>
                    <a:cubicBezTo>
                      <a:pt x="61964" y="25190"/>
                      <a:pt x="62217" y="25101"/>
                      <a:pt x="62394" y="24924"/>
                    </a:cubicBezTo>
                    <a:cubicBezTo>
                      <a:pt x="62776" y="24513"/>
                      <a:pt x="62688" y="23779"/>
                      <a:pt x="62248" y="23456"/>
                    </a:cubicBezTo>
                    <a:lnTo>
                      <a:pt x="62248" y="23456"/>
                    </a:lnTo>
                    <a:cubicBezTo>
                      <a:pt x="62393" y="23562"/>
                      <a:pt x="62570" y="23611"/>
                      <a:pt x="62750" y="23611"/>
                    </a:cubicBezTo>
                    <a:cubicBezTo>
                      <a:pt x="63115" y="23611"/>
                      <a:pt x="63490" y="23409"/>
                      <a:pt x="63628" y="23074"/>
                    </a:cubicBezTo>
                    <a:cubicBezTo>
                      <a:pt x="63827" y="22589"/>
                      <a:pt x="63501" y="21967"/>
                      <a:pt x="62998" y="21850"/>
                    </a:cubicBezTo>
                    <a:lnTo>
                      <a:pt x="62998" y="21850"/>
                    </a:lnTo>
                    <a:cubicBezTo>
                      <a:pt x="63028" y="21855"/>
                      <a:pt x="63057" y="21857"/>
                      <a:pt x="63085" y="21857"/>
                    </a:cubicBezTo>
                    <a:cubicBezTo>
                      <a:pt x="63737" y="21857"/>
                      <a:pt x="64083" y="20677"/>
                      <a:pt x="63422" y="20402"/>
                    </a:cubicBezTo>
                    <a:cubicBezTo>
                      <a:pt x="64156" y="19756"/>
                      <a:pt x="64391" y="18611"/>
                      <a:pt x="64009" y="17701"/>
                    </a:cubicBezTo>
                    <a:lnTo>
                      <a:pt x="64009" y="17701"/>
                    </a:lnTo>
                    <a:cubicBezTo>
                      <a:pt x="64518" y="18369"/>
                      <a:pt x="65342" y="18699"/>
                      <a:pt x="66166" y="18699"/>
                    </a:cubicBezTo>
                    <a:cubicBezTo>
                      <a:pt x="67008" y="18699"/>
                      <a:pt x="67850" y="18354"/>
                      <a:pt x="68355" y="17671"/>
                    </a:cubicBezTo>
                    <a:cubicBezTo>
                      <a:pt x="68820" y="17930"/>
                      <a:pt x="69333" y="18048"/>
                      <a:pt x="69851" y="18048"/>
                    </a:cubicBezTo>
                    <a:cubicBezTo>
                      <a:pt x="71623" y="18048"/>
                      <a:pt x="73452" y="16670"/>
                      <a:pt x="73611" y="14853"/>
                    </a:cubicBezTo>
                    <a:cubicBezTo>
                      <a:pt x="73642" y="14855"/>
                      <a:pt x="73672" y="14856"/>
                      <a:pt x="73702" y="14856"/>
                    </a:cubicBezTo>
                    <a:cubicBezTo>
                      <a:pt x="74944" y="14856"/>
                      <a:pt x="75764" y="13126"/>
                      <a:pt x="74961" y="12151"/>
                    </a:cubicBezTo>
                    <a:lnTo>
                      <a:pt x="74961" y="12151"/>
                    </a:lnTo>
                    <a:cubicBezTo>
                      <a:pt x="75061" y="12186"/>
                      <a:pt x="75165" y="12203"/>
                      <a:pt x="75268" y="12203"/>
                    </a:cubicBezTo>
                    <a:cubicBezTo>
                      <a:pt x="75771" y="12203"/>
                      <a:pt x="76268" y="11816"/>
                      <a:pt x="76341" y="11329"/>
                    </a:cubicBezTo>
                    <a:cubicBezTo>
                      <a:pt x="76459" y="10713"/>
                      <a:pt x="75901" y="10067"/>
                      <a:pt x="75284" y="10067"/>
                    </a:cubicBezTo>
                    <a:cubicBezTo>
                      <a:pt x="76341" y="10008"/>
                      <a:pt x="77457" y="9890"/>
                      <a:pt x="78250" y="9215"/>
                    </a:cubicBezTo>
                    <a:cubicBezTo>
                      <a:pt x="79043" y="8510"/>
                      <a:pt x="79160" y="7013"/>
                      <a:pt x="78221" y="6543"/>
                    </a:cubicBezTo>
                    <a:lnTo>
                      <a:pt x="78221" y="6543"/>
                    </a:lnTo>
                    <a:cubicBezTo>
                      <a:pt x="78277" y="6550"/>
                      <a:pt x="78334" y="6553"/>
                      <a:pt x="78390" y="6553"/>
                    </a:cubicBezTo>
                    <a:cubicBezTo>
                      <a:pt x="79069" y="6553"/>
                      <a:pt x="79732" y="6078"/>
                      <a:pt x="79894" y="5427"/>
                    </a:cubicBezTo>
                    <a:cubicBezTo>
                      <a:pt x="80070" y="4693"/>
                      <a:pt x="79659" y="3901"/>
                      <a:pt x="78984" y="3636"/>
                    </a:cubicBezTo>
                    <a:lnTo>
                      <a:pt x="78984" y="3636"/>
                    </a:lnTo>
                    <a:cubicBezTo>
                      <a:pt x="79055" y="3656"/>
                      <a:pt x="79126" y="3665"/>
                      <a:pt x="79198" y="3665"/>
                    </a:cubicBezTo>
                    <a:cubicBezTo>
                      <a:pt x="79780" y="3665"/>
                      <a:pt x="80351" y="3063"/>
                      <a:pt x="80247" y="2462"/>
                    </a:cubicBezTo>
                    <a:cubicBezTo>
                      <a:pt x="80161" y="1971"/>
                      <a:pt x="79672" y="1635"/>
                      <a:pt x="79186" y="1635"/>
                    </a:cubicBezTo>
                    <a:cubicBezTo>
                      <a:pt x="79013" y="1635"/>
                      <a:pt x="78840" y="1678"/>
                      <a:pt x="78686" y="1771"/>
                    </a:cubicBezTo>
                    <a:lnTo>
                      <a:pt x="78686" y="1771"/>
                    </a:lnTo>
                    <a:cubicBezTo>
                      <a:pt x="79289" y="1388"/>
                      <a:pt x="79690" y="749"/>
                      <a:pt x="79806" y="54"/>
                    </a:cubicBezTo>
                    <a:cubicBezTo>
                      <a:pt x="78387" y="18"/>
                      <a:pt x="76967" y="0"/>
                      <a:pt x="75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489778" y="354746"/>
                <a:ext cx="95081" cy="98346"/>
              </a:xfrm>
              <a:custGeom>
                <a:avLst/>
                <a:gdLst/>
                <a:ahLst/>
                <a:cxnLst/>
                <a:rect l="l" t="t" r="r" b="b"/>
                <a:pathLst>
                  <a:path w="3407" h="3524" extrusionOk="0">
                    <a:moveTo>
                      <a:pt x="2203" y="0"/>
                    </a:moveTo>
                    <a:lnTo>
                      <a:pt x="1292" y="852"/>
                    </a:lnTo>
                    <a:lnTo>
                      <a:pt x="89" y="587"/>
                    </a:lnTo>
                    <a:lnTo>
                      <a:pt x="617" y="1703"/>
                    </a:lnTo>
                    <a:lnTo>
                      <a:pt x="0" y="2760"/>
                    </a:lnTo>
                    <a:lnTo>
                      <a:pt x="1204" y="2613"/>
                    </a:lnTo>
                    <a:lnTo>
                      <a:pt x="2026" y="3524"/>
                    </a:lnTo>
                    <a:lnTo>
                      <a:pt x="2261" y="2320"/>
                    </a:lnTo>
                    <a:lnTo>
                      <a:pt x="3406" y="1821"/>
                    </a:lnTo>
                    <a:lnTo>
                      <a:pt x="2320" y="1233"/>
                    </a:lnTo>
                    <a:lnTo>
                      <a:pt x="22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20817" y="863583"/>
                <a:ext cx="95081" cy="98374"/>
              </a:xfrm>
              <a:custGeom>
                <a:avLst/>
                <a:gdLst/>
                <a:ahLst/>
                <a:cxnLst/>
                <a:rect l="l" t="t" r="r" b="b"/>
                <a:pathLst>
                  <a:path w="3407" h="3525" extrusionOk="0">
                    <a:moveTo>
                      <a:pt x="2203" y="1"/>
                    </a:moveTo>
                    <a:lnTo>
                      <a:pt x="1293" y="852"/>
                    </a:lnTo>
                    <a:lnTo>
                      <a:pt x="89" y="559"/>
                    </a:lnTo>
                    <a:lnTo>
                      <a:pt x="89" y="559"/>
                    </a:lnTo>
                    <a:lnTo>
                      <a:pt x="617" y="1704"/>
                    </a:lnTo>
                    <a:lnTo>
                      <a:pt x="1" y="2761"/>
                    </a:lnTo>
                    <a:lnTo>
                      <a:pt x="1204" y="2614"/>
                    </a:lnTo>
                    <a:lnTo>
                      <a:pt x="2027" y="3524"/>
                    </a:lnTo>
                    <a:lnTo>
                      <a:pt x="2262" y="2321"/>
                    </a:lnTo>
                    <a:lnTo>
                      <a:pt x="3407" y="1821"/>
                    </a:lnTo>
                    <a:lnTo>
                      <a:pt x="2320" y="1234"/>
                    </a:lnTo>
                    <a:lnTo>
                      <a:pt x="2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7128" y="689050"/>
                <a:ext cx="95081" cy="98374"/>
              </a:xfrm>
              <a:custGeom>
                <a:avLst/>
                <a:gdLst/>
                <a:ahLst/>
                <a:cxnLst/>
                <a:rect l="l" t="t" r="r" b="b"/>
                <a:pathLst>
                  <a:path w="3407" h="3525" extrusionOk="0">
                    <a:moveTo>
                      <a:pt x="2203" y="1"/>
                    </a:moveTo>
                    <a:lnTo>
                      <a:pt x="1293" y="852"/>
                    </a:lnTo>
                    <a:lnTo>
                      <a:pt x="89" y="588"/>
                    </a:lnTo>
                    <a:lnTo>
                      <a:pt x="617" y="1704"/>
                    </a:lnTo>
                    <a:lnTo>
                      <a:pt x="1" y="2761"/>
                    </a:lnTo>
                    <a:lnTo>
                      <a:pt x="1205" y="2614"/>
                    </a:lnTo>
                    <a:lnTo>
                      <a:pt x="2027" y="3524"/>
                    </a:lnTo>
                    <a:lnTo>
                      <a:pt x="2262" y="2320"/>
                    </a:lnTo>
                    <a:lnTo>
                      <a:pt x="3407" y="1821"/>
                    </a:lnTo>
                    <a:lnTo>
                      <a:pt x="2320" y="1234"/>
                    </a:lnTo>
                    <a:lnTo>
                      <a:pt x="2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051891" y="487474"/>
                <a:ext cx="95081" cy="98374"/>
              </a:xfrm>
              <a:custGeom>
                <a:avLst/>
                <a:gdLst/>
                <a:ahLst/>
                <a:cxnLst/>
                <a:rect l="l" t="t" r="r" b="b"/>
                <a:pathLst>
                  <a:path w="3407" h="3525" extrusionOk="0">
                    <a:moveTo>
                      <a:pt x="2232" y="1"/>
                    </a:moveTo>
                    <a:lnTo>
                      <a:pt x="1322" y="852"/>
                    </a:lnTo>
                    <a:lnTo>
                      <a:pt x="118" y="588"/>
                    </a:lnTo>
                    <a:lnTo>
                      <a:pt x="647" y="1704"/>
                    </a:lnTo>
                    <a:lnTo>
                      <a:pt x="1" y="2761"/>
                    </a:lnTo>
                    <a:lnTo>
                      <a:pt x="1" y="2761"/>
                    </a:lnTo>
                    <a:lnTo>
                      <a:pt x="1234" y="2614"/>
                    </a:lnTo>
                    <a:lnTo>
                      <a:pt x="2056" y="3524"/>
                    </a:lnTo>
                    <a:lnTo>
                      <a:pt x="2291" y="2320"/>
                    </a:lnTo>
                    <a:lnTo>
                      <a:pt x="3407" y="1821"/>
                    </a:lnTo>
                    <a:lnTo>
                      <a:pt x="2350" y="1234"/>
                    </a:lnTo>
                    <a:lnTo>
                      <a:pt x="2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78088" y="767721"/>
                <a:ext cx="95081" cy="98374"/>
              </a:xfrm>
              <a:custGeom>
                <a:avLst/>
                <a:gdLst/>
                <a:ahLst/>
                <a:cxnLst/>
                <a:rect l="l" t="t" r="r" b="b"/>
                <a:pathLst>
                  <a:path w="3407" h="3525" extrusionOk="0">
                    <a:moveTo>
                      <a:pt x="2232" y="1"/>
                    </a:moveTo>
                    <a:lnTo>
                      <a:pt x="1322" y="823"/>
                    </a:lnTo>
                    <a:lnTo>
                      <a:pt x="118" y="558"/>
                    </a:lnTo>
                    <a:lnTo>
                      <a:pt x="646" y="1674"/>
                    </a:lnTo>
                    <a:lnTo>
                      <a:pt x="0" y="2761"/>
                    </a:lnTo>
                    <a:lnTo>
                      <a:pt x="1234" y="2614"/>
                    </a:lnTo>
                    <a:lnTo>
                      <a:pt x="2056" y="3524"/>
                    </a:lnTo>
                    <a:lnTo>
                      <a:pt x="2291" y="2320"/>
                    </a:lnTo>
                    <a:lnTo>
                      <a:pt x="3406" y="1821"/>
                    </a:lnTo>
                    <a:lnTo>
                      <a:pt x="2349" y="1234"/>
                    </a:lnTo>
                    <a:lnTo>
                      <a:pt x="2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806593" y="241664"/>
                <a:ext cx="95053" cy="98346"/>
              </a:xfrm>
              <a:custGeom>
                <a:avLst/>
                <a:gdLst/>
                <a:ahLst/>
                <a:cxnLst/>
                <a:rect l="l" t="t" r="r" b="b"/>
                <a:pathLst>
                  <a:path w="3406" h="3524" extrusionOk="0">
                    <a:moveTo>
                      <a:pt x="2202" y="0"/>
                    </a:moveTo>
                    <a:lnTo>
                      <a:pt x="1321" y="852"/>
                    </a:lnTo>
                    <a:lnTo>
                      <a:pt x="117" y="588"/>
                    </a:lnTo>
                    <a:lnTo>
                      <a:pt x="646" y="1703"/>
                    </a:lnTo>
                    <a:lnTo>
                      <a:pt x="0" y="2760"/>
                    </a:lnTo>
                    <a:lnTo>
                      <a:pt x="1233" y="2613"/>
                    </a:lnTo>
                    <a:lnTo>
                      <a:pt x="2055" y="3524"/>
                    </a:lnTo>
                    <a:lnTo>
                      <a:pt x="2290" y="2320"/>
                    </a:lnTo>
                    <a:lnTo>
                      <a:pt x="3406" y="1821"/>
                    </a:lnTo>
                    <a:lnTo>
                      <a:pt x="2320" y="1233"/>
                    </a:lnTo>
                    <a:lnTo>
                      <a:pt x="22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160572" y="270325"/>
                <a:ext cx="96727" cy="96727"/>
              </a:xfrm>
              <a:custGeom>
                <a:avLst/>
                <a:gdLst/>
                <a:ahLst/>
                <a:cxnLst/>
                <a:rect l="l" t="t" r="r" b="b"/>
                <a:pathLst>
                  <a:path w="3466" h="3466" extrusionOk="0">
                    <a:moveTo>
                      <a:pt x="1527" y="1"/>
                    </a:moveTo>
                    <a:lnTo>
                      <a:pt x="1175" y="1175"/>
                    </a:lnTo>
                    <a:lnTo>
                      <a:pt x="0" y="1528"/>
                    </a:lnTo>
                    <a:lnTo>
                      <a:pt x="999" y="2232"/>
                    </a:lnTo>
                    <a:lnTo>
                      <a:pt x="969" y="3466"/>
                    </a:lnTo>
                    <a:lnTo>
                      <a:pt x="1968" y="2732"/>
                    </a:lnTo>
                    <a:lnTo>
                      <a:pt x="3142" y="3143"/>
                    </a:lnTo>
                    <a:lnTo>
                      <a:pt x="3142" y="3143"/>
                    </a:lnTo>
                    <a:lnTo>
                      <a:pt x="2731" y="1968"/>
                    </a:lnTo>
                    <a:lnTo>
                      <a:pt x="3465" y="970"/>
                    </a:lnTo>
                    <a:lnTo>
                      <a:pt x="2232" y="999"/>
                    </a:lnTo>
                    <a:lnTo>
                      <a:pt x="15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627957" y="512897"/>
                <a:ext cx="97537" cy="97537"/>
              </a:xfrm>
              <a:custGeom>
                <a:avLst/>
                <a:gdLst/>
                <a:ahLst/>
                <a:cxnLst/>
                <a:rect l="l" t="t" r="r" b="b"/>
                <a:pathLst>
                  <a:path w="3495" h="3495" extrusionOk="0">
                    <a:moveTo>
                      <a:pt x="1556" y="0"/>
                    </a:moveTo>
                    <a:lnTo>
                      <a:pt x="1204" y="1175"/>
                    </a:lnTo>
                    <a:lnTo>
                      <a:pt x="0" y="1556"/>
                    </a:lnTo>
                    <a:lnTo>
                      <a:pt x="1028" y="2261"/>
                    </a:lnTo>
                    <a:lnTo>
                      <a:pt x="998" y="3494"/>
                    </a:lnTo>
                    <a:lnTo>
                      <a:pt x="1997" y="2760"/>
                    </a:lnTo>
                    <a:lnTo>
                      <a:pt x="3171" y="3142"/>
                    </a:lnTo>
                    <a:lnTo>
                      <a:pt x="2760" y="1967"/>
                    </a:lnTo>
                    <a:lnTo>
                      <a:pt x="3494" y="998"/>
                    </a:lnTo>
                    <a:lnTo>
                      <a:pt x="2261" y="998"/>
                    </a:lnTo>
                    <a:lnTo>
                      <a:pt x="15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263802" y="-26303"/>
                <a:ext cx="97565" cy="96727"/>
              </a:xfrm>
              <a:custGeom>
                <a:avLst/>
                <a:gdLst/>
                <a:ahLst/>
                <a:cxnLst/>
                <a:rect l="l" t="t" r="r" b="b"/>
                <a:pathLst>
                  <a:path w="3496" h="3466" extrusionOk="0">
                    <a:moveTo>
                      <a:pt x="1557" y="1"/>
                    </a:moveTo>
                    <a:lnTo>
                      <a:pt x="1175" y="1175"/>
                    </a:lnTo>
                    <a:lnTo>
                      <a:pt x="1" y="1528"/>
                    </a:lnTo>
                    <a:lnTo>
                      <a:pt x="999" y="2232"/>
                    </a:lnTo>
                    <a:lnTo>
                      <a:pt x="999" y="3466"/>
                    </a:lnTo>
                    <a:lnTo>
                      <a:pt x="1968" y="2732"/>
                    </a:lnTo>
                    <a:lnTo>
                      <a:pt x="3143" y="3143"/>
                    </a:lnTo>
                    <a:lnTo>
                      <a:pt x="2761" y="1968"/>
                    </a:lnTo>
                    <a:lnTo>
                      <a:pt x="3495" y="970"/>
                    </a:lnTo>
                    <a:lnTo>
                      <a:pt x="2262" y="999"/>
                    </a:lnTo>
                    <a:lnTo>
                      <a:pt x="15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31770" y="48265"/>
                <a:ext cx="97537" cy="96727"/>
              </a:xfrm>
              <a:custGeom>
                <a:avLst/>
                <a:gdLst/>
                <a:ahLst/>
                <a:cxnLst/>
                <a:rect l="l" t="t" r="r" b="b"/>
                <a:pathLst>
                  <a:path w="3495" h="3466" extrusionOk="0">
                    <a:moveTo>
                      <a:pt x="1909" y="1"/>
                    </a:moveTo>
                    <a:lnTo>
                      <a:pt x="1233" y="1029"/>
                    </a:lnTo>
                    <a:lnTo>
                      <a:pt x="0" y="1087"/>
                    </a:lnTo>
                    <a:lnTo>
                      <a:pt x="793" y="2027"/>
                    </a:lnTo>
                    <a:lnTo>
                      <a:pt x="441" y="3201"/>
                    </a:lnTo>
                    <a:lnTo>
                      <a:pt x="1586" y="2761"/>
                    </a:lnTo>
                    <a:lnTo>
                      <a:pt x="2613" y="3466"/>
                    </a:lnTo>
                    <a:lnTo>
                      <a:pt x="2525" y="2232"/>
                    </a:lnTo>
                    <a:lnTo>
                      <a:pt x="3494" y="1469"/>
                    </a:lnTo>
                    <a:lnTo>
                      <a:pt x="2320" y="1146"/>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090915" y="520265"/>
                <a:ext cx="97537" cy="96727"/>
              </a:xfrm>
              <a:custGeom>
                <a:avLst/>
                <a:gdLst/>
                <a:ahLst/>
                <a:cxnLst/>
                <a:rect l="l" t="t" r="r" b="b"/>
                <a:pathLst>
                  <a:path w="3495" h="3466" extrusionOk="0">
                    <a:moveTo>
                      <a:pt x="1909" y="0"/>
                    </a:moveTo>
                    <a:lnTo>
                      <a:pt x="1234" y="1057"/>
                    </a:lnTo>
                    <a:lnTo>
                      <a:pt x="1" y="1087"/>
                    </a:lnTo>
                    <a:lnTo>
                      <a:pt x="793" y="2026"/>
                    </a:lnTo>
                    <a:lnTo>
                      <a:pt x="441" y="3230"/>
                    </a:lnTo>
                    <a:lnTo>
                      <a:pt x="1586" y="2790"/>
                    </a:lnTo>
                    <a:lnTo>
                      <a:pt x="2614" y="3465"/>
                    </a:lnTo>
                    <a:lnTo>
                      <a:pt x="2526" y="2232"/>
                    </a:lnTo>
                    <a:lnTo>
                      <a:pt x="3495"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872445" y="566954"/>
                <a:ext cx="97537" cy="96727"/>
              </a:xfrm>
              <a:custGeom>
                <a:avLst/>
                <a:gdLst/>
                <a:ahLst/>
                <a:cxnLst/>
                <a:rect l="l" t="t" r="r" b="b"/>
                <a:pathLst>
                  <a:path w="3495" h="3466" extrusionOk="0">
                    <a:moveTo>
                      <a:pt x="1880" y="1"/>
                    </a:moveTo>
                    <a:lnTo>
                      <a:pt x="1234" y="1058"/>
                    </a:lnTo>
                    <a:lnTo>
                      <a:pt x="0" y="1087"/>
                    </a:lnTo>
                    <a:lnTo>
                      <a:pt x="764" y="2027"/>
                    </a:lnTo>
                    <a:lnTo>
                      <a:pt x="441" y="3231"/>
                    </a:lnTo>
                    <a:lnTo>
                      <a:pt x="441" y="3231"/>
                    </a:lnTo>
                    <a:lnTo>
                      <a:pt x="1586" y="2761"/>
                    </a:lnTo>
                    <a:lnTo>
                      <a:pt x="2584" y="3466"/>
                    </a:lnTo>
                    <a:lnTo>
                      <a:pt x="2526" y="2232"/>
                    </a:lnTo>
                    <a:lnTo>
                      <a:pt x="3495" y="1469"/>
                    </a:lnTo>
                    <a:lnTo>
                      <a:pt x="2291" y="1175"/>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a:off x="9243816" y="-44639"/>
              <a:ext cx="2829681" cy="1031461"/>
              <a:chOff x="6385591" y="-44639"/>
              <a:chExt cx="2829681" cy="1031461"/>
            </a:xfrm>
          </p:grpSpPr>
          <p:sp>
            <p:nvSpPr>
              <p:cNvPr id="28" name="Google Shape;28;p2"/>
              <p:cNvSpPr/>
              <p:nvPr/>
            </p:nvSpPr>
            <p:spPr>
              <a:xfrm>
                <a:off x="6385591" y="-44639"/>
                <a:ext cx="2829681" cy="1031461"/>
              </a:xfrm>
              <a:custGeom>
                <a:avLst/>
                <a:gdLst/>
                <a:ahLst/>
                <a:cxnLst/>
                <a:rect l="l" t="t" r="r" b="b"/>
                <a:pathLst>
                  <a:path w="101395" h="36960" extrusionOk="0">
                    <a:moveTo>
                      <a:pt x="4088" y="1"/>
                    </a:moveTo>
                    <a:cubicBezTo>
                      <a:pt x="2099" y="1"/>
                      <a:pt x="0" y="350"/>
                      <a:pt x="536" y="2361"/>
                    </a:cubicBezTo>
                    <a:cubicBezTo>
                      <a:pt x="741" y="3178"/>
                      <a:pt x="1577" y="3750"/>
                      <a:pt x="2407" y="3750"/>
                    </a:cubicBezTo>
                    <a:cubicBezTo>
                      <a:pt x="2651" y="3750"/>
                      <a:pt x="2894" y="3701"/>
                      <a:pt x="3120" y="3594"/>
                    </a:cubicBezTo>
                    <a:lnTo>
                      <a:pt x="3120" y="3594"/>
                    </a:lnTo>
                    <a:cubicBezTo>
                      <a:pt x="2709" y="3858"/>
                      <a:pt x="2269" y="4123"/>
                      <a:pt x="2004" y="4534"/>
                    </a:cubicBezTo>
                    <a:cubicBezTo>
                      <a:pt x="1740" y="4915"/>
                      <a:pt x="1711" y="5503"/>
                      <a:pt x="2034" y="5855"/>
                    </a:cubicBezTo>
                    <a:cubicBezTo>
                      <a:pt x="2208" y="6056"/>
                      <a:pt x="2427" y="6138"/>
                      <a:pt x="2666" y="6138"/>
                    </a:cubicBezTo>
                    <a:cubicBezTo>
                      <a:pt x="3064" y="6138"/>
                      <a:pt x="3517" y="5913"/>
                      <a:pt x="3906" y="5638"/>
                    </a:cubicBezTo>
                    <a:lnTo>
                      <a:pt x="3906" y="5638"/>
                    </a:lnTo>
                    <a:cubicBezTo>
                      <a:pt x="3640" y="5874"/>
                      <a:pt x="3426" y="6151"/>
                      <a:pt x="3384" y="6501"/>
                    </a:cubicBezTo>
                    <a:cubicBezTo>
                      <a:pt x="3307" y="7198"/>
                      <a:pt x="4047" y="7736"/>
                      <a:pt x="4765" y="7736"/>
                    </a:cubicBezTo>
                    <a:cubicBezTo>
                      <a:pt x="4864" y="7736"/>
                      <a:pt x="4962" y="7726"/>
                      <a:pt x="5058" y="7705"/>
                    </a:cubicBezTo>
                    <a:cubicBezTo>
                      <a:pt x="5691" y="7564"/>
                      <a:pt x="6174" y="7124"/>
                      <a:pt x="6612" y="6639"/>
                    </a:cubicBezTo>
                    <a:lnTo>
                      <a:pt x="6612" y="6639"/>
                    </a:lnTo>
                    <a:cubicBezTo>
                      <a:pt x="6364" y="7131"/>
                      <a:pt x="6486" y="7829"/>
                      <a:pt x="6937" y="8145"/>
                    </a:cubicBezTo>
                    <a:cubicBezTo>
                      <a:pt x="7131" y="8274"/>
                      <a:pt x="7357" y="8334"/>
                      <a:pt x="7585" y="8334"/>
                    </a:cubicBezTo>
                    <a:cubicBezTo>
                      <a:pt x="7810" y="8334"/>
                      <a:pt x="8037" y="8276"/>
                      <a:pt x="8239" y="8171"/>
                    </a:cubicBezTo>
                    <a:lnTo>
                      <a:pt x="8239" y="8171"/>
                    </a:lnTo>
                    <a:cubicBezTo>
                      <a:pt x="8064" y="8505"/>
                      <a:pt x="8011" y="8907"/>
                      <a:pt x="8112" y="9261"/>
                    </a:cubicBezTo>
                    <a:cubicBezTo>
                      <a:pt x="8278" y="9870"/>
                      <a:pt x="8862" y="10323"/>
                      <a:pt x="9495" y="10323"/>
                    </a:cubicBezTo>
                    <a:cubicBezTo>
                      <a:pt x="9533" y="10323"/>
                      <a:pt x="9571" y="10321"/>
                      <a:pt x="9609" y="10318"/>
                    </a:cubicBezTo>
                    <a:cubicBezTo>
                      <a:pt x="10721" y="10239"/>
                      <a:pt x="11571" y="8917"/>
                      <a:pt x="12588" y="8917"/>
                    </a:cubicBezTo>
                    <a:cubicBezTo>
                      <a:pt x="12699" y="8917"/>
                      <a:pt x="12812" y="8933"/>
                      <a:pt x="12927" y="8967"/>
                    </a:cubicBezTo>
                    <a:cubicBezTo>
                      <a:pt x="12721" y="9378"/>
                      <a:pt x="12428" y="9731"/>
                      <a:pt x="12076" y="10024"/>
                    </a:cubicBezTo>
                    <a:lnTo>
                      <a:pt x="14101" y="10054"/>
                    </a:lnTo>
                    <a:cubicBezTo>
                      <a:pt x="13367" y="10112"/>
                      <a:pt x="12545" y="10259"/>
                      <a:pt x="12164" y="10847"/>
                    </a:cubicBezTo>
                    <a:cubicBezTo>
                      <a:pt x="11860" y="11337"/>
                      <a:pt x="12244" y="12106"/>
                      <a:pt x="12724" y="12193"/>
                    </a:cubicBezTo>
                    <a:lnTo>
                      <a:pt x="12724" y="12193"/>
                    </a:lnTo>
                    <a:cubicBezTo>
                      <a:pt x="11843" y="12558"/>
                      <a:pt x="11580" y="13996"/>
                      <a:pt x="12281" y="14722"/>
                    </a:cubicBezTo>
                    <a:cubicBezTo>
                      <a:pt x="12693" y="15165"/>
                      <a:pt x="13272" y="15362"/>
                      <a:pt x="13870" y="15362"/>
                    </a:cubicBezTo>
                    <a:cubicBezTo>
                      <a:pt x="14111" y="15362"/>
                      <a:pt x="14356" y="15330"/>
                      <a:pt x="14593" y="15269"/>
                    </a:cubicBezTo>
                    <a:lnTo>
                      <a:pt x="14593" y="15269"/>
                    </a:lnTo>
                    <a:cubicBezTo>
                      <a:pt x="14095" y="15742"/>
                      <a:pt x="13889" y="16576"/>
                      <a:pt x="14190" y="17218"/>
                    </a:cubicBezTo>
                    <a:cubicBezTo>
                      <a:pt x="14566" y="18047"/>
                      <a:pt x="15481" y="18489"/>
                      <a:pt x="16399" y="18489"/>
                    </a:cubicBezTo>
                    <a:cubicBezTo>
                      <a:pt x="16554" y="18489"/>
                      <a:pt x="16709" y="18477"/>
                      <a:pt x="16862" y="18451"/>
                    </a:cubicBezTo>
                    <a:cubicBezTo>
                      <a:pt x="17554" y="18333"/>
                      <a:pt x="18180" y="18000"/>
                      <a:pt x="18748" y="17572"/>
                    </a:cubicBezTo>
                    <a:lnTo>
                      <a:pt x="18748" y="17572"/>
                    </a:lnTo>
                    <a:cubicBezTo>
                      <a:pt x="18641" y="17904"/>
                      <a:pt x="18677" y="18286"/>
                      <a:pt x="18917" y="18539"/>
                    </a:cubicBezTo>
                    <a:cubicBezTo>
                      <a:pt x="19112" y="18746"/>
                      <a:pt x="19387" y="18840"/>
                      <a:pt x="19670" y="18840"/>
                    </a:cubicBezTo>
                    <a:cubicBezTo>
                      <a:pt x="19931" y="18840"/>
                      <a:pt x="20198" y="18760"/>
                      <a:pt x="20413" y="18612"/>
                    </a:cubicBezTo>
                    <a:lnTo>
                      <a:pt x="20413" y="18612"/>
                    </a:lnTo>
                    <a:cubicBezTo>
                      <a:pt x="20374" y="18894"/>
                      <a:pt x="20506" y="19242"/>
                      <a:pt x="20796" y="19361"/>
                    </a:cubicBezTo>
                    <a:cubicBezTo>
                      <a:pt x="20920" y="19416"/>
                      <a:pt x="21048" y="19439"/>
                      <a:pt x="21177" y="19439"/>
                    </a:cubicBezTo>
                    <a:cubicBezTo>
                      <a:pt x="21538" y="19439"/>
                      <a:pt x="21910" y="19255"/>
                      <a:pt x="22235" y="19038"/>
                    </a:cubicBezTo>
                    <a:cubicBezTo>
                      <a:pt x="22574" y="18835"/>
                      <a:pt x="22948" y="18596"/>
                      <a:pt x="23330" y="18538"/>
                    </a:cubicBezTo>
                    <a:lnTo>
                      <a:pt x="23330" y="18538"/>
                    </a:lnTo>
                    <a:cubicBezTo>
                      <a:pt x="22853" y="18645"/>
                      <a:pt x="22473" y="19184"/>
                      <a:pt x="22616" y="19684"/>
                    </a:cubicBezTo>
                    <a:cubicBezTo>
                      <a:pt x="22728" y="20055"/>
                      <a:pt x="23131" y="20274"/>
                      <a:pt x="23525" y="20274"/>
                    </a:cubicBezTo>
                    <a:cubicBezTo>
                      <a:pt x="23755" y="20274"/>
                      <a:pt x="23981" y="20199"/>
                      <a:pt x="24143" y="20037"/>
                    </a:cubicBezTo>
                    <a:lnTo>
                      <a:pt x="24143" y="20037"/>
                    </a:lnTo>
                    <a:cubicBezTo>
                      <a:pt x="22989" y="21214"/>
                      <a:pt x="23063" y="21598"/>
                      <a:pt x="24107" y="21598"/>
                    </a:cubicBezTo>
                    <a:cubicBezTo>
                      <a:pt x="24364" y="21598"/>
                      <a:pt x="24681" y="21575"/>
                      <a:pt x="25053" y="21534"/>
                    </a:cubicBezTo>
                    <a:lnTo>
                      <a:pt x="25053" y="21534"/>
                    </a:lnTo>
                    <a:cubicBezTo>
                      <a:pt x="24701" y="21799"/>
                      <a:pt x="24378" y="22092"/>
                      <a:pt x="24143" y="22474"/>
                    </a:cubicBezTo>
                    <a:cubicBezTo>
                      <a:pt x="23938" y="22856"/>
                      <a:pt x="23850" y="23355"/>
                      <a:pt x="24085" y="23707"/>
                    </a:cubicBezTo>
                    <a:cubicBezTo>
                      <a:pt x="24275" y="24061"/>
                      <a:pt x="24719" y="24239"/>
                      <a:pt x="25135" y="24239"/>
                    </a:cubicBezTo>
                    <a:cubicBezTo>
                      <a:pt x="25166" y="24239"/>
                      <a:pt x="25198" y="24238"/>
                      <a:pt x="25230" y="24236"/>
                    </a:cubicBezTo>
                    <a:cubicBezTo>
                      <a:pt x="25572" y="24190"/>
                      <a:pt x="25878" y="24020"/>
                      <a:pt x="26149" y="23809"/>
                    </a:cubicBezTo>
                    <a:lnTo>
                      <a:pt x="26149" y="23809"/>
                    </a:lnTo>
                    <a:cubicBezTo>
                      <a:pt x="25730" y="24317"/>
                      <a:pt x="25961" y="25260"/>
                      <a:pt x="26551" y="25645"/>
                    </a:cubicBezTo>
                    <a:cubicBezTo>
                      <a:pt x="26704" y="25747"/>
                      <a:pt x="26901" y="25827"/>
                      <a:pt x="27104" y="25827"/>
                    </a:cubicBezTo>
                    <a:cubicBezTo>
                      <a:pt x="27135" y="25827"/>
                      <a:pt x="27166" y="25825"/>
                      <a:pt x="27197" y="25821"/>
                    </a:cubicBezTo>
                    <a:cubicBezTo>
                      <a:pt x="27931" y="25704"/>
                      <a:pt x="28048" y="24588"/>
                      <a:pt x="28753" y="24294"/>
                    </a:cubicBezTo>
                    <a:lnTo>
                      <a:pt x="28753" y="24294"/>
                    </a:lnTo>
                    <a:cubicBezTo>
                      <a:pt x="28446" y="24657"/>
                      <a:pt x="28909" y="25179"/>
                      <a:pt x="29384" y="25179"/>
                    </a:cubicBezTo>
                    <a:cubicBezTo>
                      <a:pt x="29409" y="25179"/>
                      <a:pt x="29433" y="25178"/>
                      <a:pt x="29458" y="25175"/>
                    </a:cubicBezTo>
                    <a:cubicBezTo>
                      <a:pt x="29880" y="25125"/>
                      <a:pt x="30176" y="24802"/>
                      <a:pt x="30435" y="24473"/>
                    </a:cubicBezTo>
                    <a:lnTo>
                      <a:pt x="30435" y="24473"/>
                    </a:lnTo>
                    <a:cubicBezTo>
                      <a:pt x="30212" y="24923"/>
                      <a:pt x="30593" y="25619"/>
                      <a:pt x="31131" y="25645"/>
                    </a:cubicBezTo>
                    <a:cubicBezTo>
                      <a:pt x="31144" y="25646"/>
                      <a:pt x="31157" y="25646"/>
                      <a:pt x="31170" y="25646"/>
                    </a:cubicBezTo>
                    <a:cubicBezTo>
                      <a:pt x="31742" y="25646"/>
                      <a:pt x="32227" y="25046"/>
                      <a:pt x="32197" y="24467"/>
                    </a:cubicBezTo>
                    <a:lnTo>
                      <a:pt x="32197" y="24467"/>
                    </a:lnTo>
                    <a:cubicBezTo>
                      <a:pt x="32251" y="24738"/>
                      <a:pt x="32560" y="24899"/>
                      <a:pt x="32861" y="24899"/>
                    </a:cubicBezTo>
                    <a:cubicBezTo>
                      <a:pt x="32953" y="24899"/>
                      <a:pt x="33045" y="24884"/>
                      <a:pt x="33128" y="24852"/>
                    </a:cubicBezTo>
                    <a:cubicBezTo>
                      <a:pt x="33510" y="24705"/>
                      <a:pt x="33745" y="24324"/>
                      <a:pt x="33979" y="24001"/>
                    </a:cubicBezTo>
                    <a:cubicBezTo>
                      <a:pt x="34214" y="23678"/>
                      <a:pt x="34537" y="23355"/>
                      <a:pt x="34948" y="23325"/>
                    </a:cubicBezTo>
                    <a:lnTo>
                      <a:pt x="34948" y="23325"/>
                    </a:lnTo>
                    <a:cubicBezTo>
                      <a:pt x="34684" y="23913"/>
                      <a:pt x="34185" y="24382"/>
                      <a:pt x="33921" y="24970"/>
                    </a:cubicBezTo>
                    <a:cubicBezTo>
                      <a:pt x="33526" y="25824"/>
                      <a:pt x="34309" y="26989"/>
                      <a:pt x="34927" y="26989"/>
                    </a:cubicBezTo>
                    <a:cubicBezTo>
                      <a:pt x="35066" y="26989"/>
                      <a:pt x="35196" y="26930"/>
                      <a:pt x="35303" y="26795"/>
                    </a:cubicBezTo>
                    <a:lnTo>
                      <a:pt x="35303" y="26795"/>
                    </a:lnTo>
                    <a:cubicBezTo>
                      <a:pt x="35161" y="27230"/>
                      <a:pt x="35333" y="27783"/>
                      <a:pt x="35741" y="28023"/>
                    </a:cubicBezTo>
                    <a:cubicBezTo>
                      <a:pt x="35888" y="28124"/>
                      <a:pt x="36064" y="28171"/>
                      <a:pt x="36243" y="28171"/>
                    </a:cubicBezTo>
                    <a:cubicBezTo>
                      <a:pt x="36624" y="28171"/>
                      <a:pt x="37021" y="27960"/>
                      <a:pt x="37193" y="27617"/>
                    </a:cubicBezTo>
                    <a:lnTo>
                      <a:pt x="37193" y="27617"/>
                    </a:lnTo>
                    <a:cubicBezTo>
                      <a:pt x="36959" y="28143"/>
                      <a:pt x="37281" y="28849"/>
                      <a:pt x="37855" y="29022"/>
                    </a:cubicBezTo>
                    <a:cubicBezTo>
                      <a:pt x="37926" y="29039"/>
                      <a:pt x="37997" y="29047"/>
                      <a:pt x="38068" y="29047"/>
                    </a:cubicBezTo>
                    <a:cubicBezTo>
                      <a:pt x="38434" y="29047"/>
                      <a:pt x="38792" y="28825"/>
                      <a:pt x="38981" y="28514"/>
                    </a:cubicBezTo>
                    <a:lnTo>
                      <a:pt x="38981" y="28514"/>
                    </a:lnTo>
                    <a:cubicBezTo>
                      <a:pt x="39042" y="28842"/>
                      <a:pt x="39391" y="29169"/>
                      <a:pt x="39761" y="29169"/>
                    </a:cubicBezTo>
                    <a:cubicBezTo>
                      <a:pt x="39771" y="29169"/>
                      <a:pt x="39782" y="29169"/>
                      <a:pt x="39793" y="29168"/>
                    </a:cubicBezTo>
                    <a:cubicBezTo>
                      <a:pt x="40351" y="29139"/>
                      <a:pt x="40762" y="28669"/>
                      <a:pt x="41085" y="28199"/>
                    </a:cubicBezTo>
                    <a:cubicBezTo>
                      <a:pt x="41408" y="27759"/>
                      <a:pt x="41760" y="27230"/>
                      <a:pt x="42289" y="27054"/>
                    </a:cubicBezTo>
                    <a:lnTo>
                      <a:pt x="42289" y="27054"/>
                    </a:lnTo>
                    <a:cubicBezTo>
                      <a:pt x="41878" y="27465"/>
                      <a:pt x="41672" y="28082"/>
                      <a:pt x="41760" y="28640"/>
                    </a:cubicBezTo>
                    <a:cubicBezTo>
                      <a:pt x="42218" y="28640"/>
                      <a:pt x="42656" y="28363"/>
                      <a:pt x="42896" y="27972"/>
                    </a:cubicBezTo>
                    <a:lnTo>
                      <a:pt x="42896" y="27972"/>
                    </a:lnTo>
                    <a:cubicBezTo>
                      <a:pt x="42592" y="28867"/>
                      <a:pt x="43212" y="30037"/>
                      <a:pt x="44168" y="30196"/>
                    </a:cubicBezTo>
                    <a:cubicBezTo>
                      <a:pt x="44634" y="30080"/>
                      <a:pt x="45013" y="29703"/>
                      <a:pt x="45191" y="29267"/>
                    </a:cubicBezTo>
                    <a:lnTo>
                      <a:pt x="45191" y="29267"/>
                    </a:lnTo>
                    <a:cubicBezTo>
                      <a:pt x="45054" y="29618"/>
                      <a:pt x="45287" y="30080"/>
                      <a:pt x="45636" y="30196"/>
                    </a:cubicBezTo>
                    <a:cubicBezTo>
                      <a:pt x="45709" y="30224"/>
                      <a:pt x="45786" y="30237"/>
                      <a:pt x="45862" y="30237"/>
                    </a:cubicBezTo>
                    <a:cubicBezTo>
                      <a:pt x="46184" y="30237"/>
                      <a:pt x="46505" y="30005"/>
                      <a:pt x="46576" y="29697"/>
                    </a:cubicBezTo>
                    <a:lnTo>
                      <a:pt x="46576" y="29697"/>
                    </a:lnTo>
                    <a:cubicBezTo>
                      <a:pt x="46546" y="30313"/>
                      <a:pt x="47046" y="30930"/>
                      <a:pt x="47662" y="31018"/>
                    </a:cubicBezTo>
                    <a:cubicBezTo>
                      <a:pt x="47699" y="31022"/>
                      <a:pt x="47736" y="31023"/>
                      <a:pt x="47773" y="31023"/>
                    </a:cubicBezTo>
                    <a:cubicBezTo>
                      <a:pt x="48354" y="31023"/>
                      <a:pt x="48934" y="30599"/>
                      <a:pt x="49072" y="30020"/>
                    </a:cubicBezTo>
                    <a:lnTo>
                      <a:pt x="49072" y="30020"/>
                    </a:lnTo>
                    <a:cubicBezTo>
                      <a:pt x="48954" y="30607"/>
                      <a:pt x="49424" y="31224"/>
                      <a:pt x="50011" y="31282"/>
                    </a:cubicBezTo>
                    <a:cubicBezTo>
                      <a:pt x="50041" y="31285"/>
                      <a:pt x="50071" y="31287"/>
                      <a:pt x="50101" y="31287"/>
                    </a:cubicBezTo>
                    <a:cubicBezTo>
                      <a:pt x="50589" y="31287"/>
                      <a:pt x="51024" y="30909"/>
                      <a:pt x="51132" y="30456"/>
                    </a:cubicBezTo>
                    <a:lnTo>
                      <a:pt x="51132" y="30456"/>
                    </a:lnTo>
                    <a:cubicBezTo>
                      <a:pt x="51193" y="30791"/>
                      <a:pt x="51612" y="31032"/>
                      <a:pt x="52010" y="31032"/>
                    </a:cubicBezTo>
                    <a:cubicBezTo>
                      <a:pt x="52205" y="31032"/>
                      <a:pt x="52395" y="30975"/>
                      <a:pt x="52536" y="30842"/>
                    </a:cubicBezTo>
                    <a:cubicBezTo>
                      <a:pt x="53065" y="30372"/>
                      <a:pt x="53035" y="29550"/>
                      <a:pt x="52859" y="28875"/>
                    </a:cubicBezTo>
                    <a:lnTo>
                      <a:pt x="52859" y="28875"/>
                    </a:lnTo>
                    <a:cubicBezTo>
                      <a:pt x="52977" y="29198"/>
                      <a:pt x="53241" y="29433"/>
                      <a:pt x="53564" y="29491"/>
                    </a:cubicBezTo>
                    <a:cubicBezTo>
                      <a:pt x="53986" y="28647"/>
                      <a:pt x="54551" y="27897"/>
                      <a:pt x="55258" y="27285"/>
                    </a:cubicBezTo>
                    <a:lnTo>
                      <a:pt x="55258" y="27285"/>
                    </a:lnTo>
                    <a:cubicBezTo>
                      <a:pt x="54881" y="27721"/>
                      <a:pt x="54908" y="28472"/>
                      <a:pt x="55355" y="28845"/>
                    </a:cubicBezTo>
                    <a:cubicBezTo>
                      <a:pt x="55530" y="28975"/>
                      <a:pt x="55740" y="29034"/>
                      <a:pt x="55953" y="29034"/>
                    </a:cubicBezTo>
                    <a:cubicBezTo>
                      <a:pt x="56171" y="29034"/>
                      <a:pt x="56391" y="28971"/>
                      <a:pt x="56578" y="28856"/>
                    </a:cubicBezTo>
                    <a:lnTo>
                      <a:pt x="56578" y="28856"/>
                    </a:lnTo>
                    <a:cubicBezTo>
                      <a:pt x="56387" y="29160"/>
                      <a:pt x="56271" y="29491"/>
                      <a:pt x="56324" y="29844"/>
                    </a:cubicBezTo>
                    <a:cubicBezTo>
                      <a:pt x="56381" y="30224"/>
                      <a:pt x="56795" y="30506"/>
                      <a:pt x="57143" y="30506"/>
                    </a:cubicBezTo>
                    <a:cubicBezTo>
                      <a:pt x="57333" y="30506"/>
                      <a:pt x="57504" y="30422"/>
                      <a:pt x="57586" y="30225"/>
                    </a:cubicBezTo>
                    <a:lnTo>
                      <a:pt x="57586" y="30225"/>
                    </a:lnTo>
                    <a:cubicBezTo>
                      <a:pt x="57410" y="30754"/>
                      <a:pt x="57763" y="31370"/>
                      <a:pt x="58262" y="31488"/>
                    </a:cubicBezTo>
                    <a:cubicBezTo>
                      <a:pt x="58344" y="31511"/>
                      <a:pt x="58428" y="31521"/>
                      <a:pt x="58511" y="31521"/>
                    </a:cubicBezTo>
                    <a:cubicBezTo>
                      <a:pt x="58891" y="31521"/>
                      <a:pt x="59268" y="31301"/>
                      <a:pt x="59443" y="30972"/>
                    </a:cubicBezTo>
                    <a:lnTo>
                      <a:pt x="59443" y="30972"/>
                    </a:lnTo>
                    <a:cubicBezTo>
                      <a:pt x="59380" y="31414"/>
                      <a:pt x="59889" y="31844"/>
                      <a:pt x="60387" y="31844"/>
                    </a:cubicBezTo>
                    <a:cubicBezTo>
                      <a:pt x="60514" y="31844"/>
                      <a:pt x="60641" y="31816"/>
                      <a:pt x="60758" y="31752"/>
                    </a:cubicBezTo>
                    <a:cubicBezTo>
                      <a:pt x="61374" y="31429"/>
                      <a:pt x="61550" y="30578"/>
                      <a:pt x="61462" y="29873"/>
                    </a:cubicBezTo>
                    <a:lnTo>
                      <a:pt x="61462" y="29873"/>
                    </a:lnTo>
                    <a:cubicBezTo>
                      <a:pt x="61666" y="30372"/>
                      <a:pt x="62203" y="30695"/>
                      <a:pt x="62721" y="30695"/>
                    </a:cubicBezTo>
                    <a:cubicBezTo>
                      <a:pt x="62874" y="30695"/>
                      <a:pt x="63025" y="30667"/>
                      <a:pt x="63165" y="30607"/>
                    </a:cubicBezTo>
                    <a:cubicBezTo>
                      <a:pt x="63546" y="30451"/>
                      <a:pt x="63835" y="30111"/>
                      <a:pt x="63960" y="29726"/>
                    </a:cubicBezTo>
                    <a:lnTo>
                      <a:pt x="63960" y="29726"/>
                    </a:lnTo>
                    <a:cubicBezTo>
                      <a:pt x="64139" y="29983"/>
                      <a:pt x="64451" y="30178"/>
                      <a:pt x="64769" y="30178"/>
                    </a:cubicBezTo>
                    <a:cubicBezTo>
                      <a:pt x="64812" y="30178"/>
                      <a:pt x="64855" y="30174"/>
                      <a:pt x="64898" y="30167"/>
                    </a:cubicBezTo>
                    <a:cubicBezTo>
                      <a:pt x="65602" y="30049"/>
                      <a:pt x="66013" y="29315"/>
                      <a:pt x="66160" y="28640"/>
                    </a:cubicBezTo>
                    <a:cubicBezTo>
                      <a:pt x="66240" y="28879"/>
                      <a:pt x="66493" y="29006"/>
                      <a:pt x="66745" y="29006"/>
                    </a:cubicBezTo>
                    <a:cubicBezTo>
                      <a:pt x="66791" y="29006"/>
                      <a:pt x="66838" y="29001"/>
                      <a:pt x="66883" y="28993"/>
                    </a:cubicBezTo>
                    <a:lnTo>
                      <a:pt x="66883" y="28993"/>
                    </a:lnTo>
                    <a:cubicBezTo>
                      <a:pt x="66520" y="29394"/>
                      <a:pt x="66450" y="30088"/>
                      <a:pt x="66835" y="30519"/>
                    </a:cubicBezTo>
                    <a:cubicBezTo>
                      <a:pt x="67030" y="30738"/>
                      <a:pt x="67320" y="30841"/>
                      <a:pt x="67615" y="30841"/>
                    </a:cubicBezTo>
                    <a:cubicBezTo>
                      <a:pt x="67966" y="30841"/>
                      <a:pt x="68325" y="30696"/>
                      <a:pt x="68545" y="30427"/>
                    </a:cubicBezTo>
                    <a:lnTo>
                      <a:pt x="68545" y="30427"/>
                    </a:lnTo>
                    <a:cubicBezTo>
                      <a:pt x="68211" y="31040"/>
                      <a:pt x="68356" y="31882"/>
                      <a:pt x="68891" y="32310"/>
                    </a:cubicBezTo>
                    <a:cubicBezTo>
                      <a:pt x="69149" y="32529"/>
                      <a:pt x="69481" y="32635"/>
                      <a:pt x="69814" y="32635"/>
                    </a:cubicBezTo>
                    <a:cubicBezTo>
                      <a:pt x="70239" y="32635"/>
                      <a:pt x="70666" y="32463"/>
                      <a:pt x="70946" y="32134"/>
                    </a:cubicBezTo>
                    <a:lnTo>
                      <a:pt x="70946" y="32134"/>
                    </a:lnTo>
                    <a:cubicBezTo>
                      <a:pt x="70875" y="32655"/>
                      <a:pt x="71415" y="33023"/>
                      <a:pt x="71950" y="33023"/>
                    </a:cubicBezTo>
                    <a:cubicBezTo>
                      <a:pt x="72078" y="33023"/>
                      <a:pt x="72207" y="33002"/>
                      <a:pt x="72326" y="32956"/>
                    </a:cubicBezTo>
                    <a:cubicBezTo>
                      <a:pt x="72725" y="32776"/>
                      <a:pt x="73003" y="32434"/>
                      <a:pt x="73222" y="32048"/>
                    </a:cubicBezTo>
                    <a:lnTo>
                      <a:pt x="73222" y="32048"/>
                    </a:lnTo>
                    <a:cubicBezTo>
                      <a:pt x="73170" y="32404"/>
                      <a:pt x="73285" y="32795"/>
                      <a:pt x="73559" y="33015"/>
                    </a:cubicBezTo>
                    <a:cubicBezTo>
                      <a:pt x="73728" y="33141"/>
                      <a:pt x="73930" y="33199"/>
                      <a:pt x="74134" y="33199"/>
                    </a:cubicBezTo>
                    <a:cubicBezTo>
                      <a:pt x="74348" y="33199"/>
                      <a:pt x="74563" y="33135"/>
                      <a:pt x="74743" y="33017"/>
                    </a:cubicBezTo>
                    <a:lnTo>
                      <a:pt x="74743" y="33017"/>
                    </a:lnTo>
                    <a:cubicBezTo>
                      <a:pt x="74382" y="33414"/>
                      <a:pt x="74072" y="33869"/>
                      <a:pt x="74117" y="34395"/>
                    </a:cubicBezTo>
                    <a:cubicBezTo>
                      <a:pt x="74137" y="34855"/>
                      <a:pt x="74621" y="35220"/>
                      <a:pt x="75029" y="35220"/>
                    </a:cubicBezTo>
                    <a:cubicBezTo>
                      <a:pt x="75155" y="35220"/>
                      <a:pt x="75274" y="35185"/>
                      <a:pt x="75370" y="35107"/>
                    </a:cubicBezTo>
                    <a:lnTo>
                      <a:pt x="75370" y="35107"/>
                    </a:lnTo>
                    <a:cubicBezTo>
                      <a:pt x="75163" y="35509"/>
                      <a:pt x="75595" y="36130"/>
                      <a:pt x="76112" y="36130"/>
                    </a:cubicBezTo>
                    <a:cubicBezTo>
                      <a:pt x="76132" y="36130"/>
                      <a:pt x="76152" y="36129"/>
                      <a:pt x="76173" y="36127"/>
                    </a:cubicBezTo>
                    <a:cubicBezTo>
                      <a:pt x="76789" y="36098"/>
                      <a:pt x="77230" y="35569"/>
                      <a:pt x="77582" y="35099"/>
                    </a:cubicBezTo>
                    <a:lnTo>
                      <a:pt x="77582" y="35099"/>
                    </a:lnTo>
                    <a:cubicBezTo>
                      <a:pt x="77527" y="36068"/>
                      <a:pt x="78411" y="36959"/>
                      <a:pt x="79349" y="36959"/>
                    </a:cubicBezTo>
                    <a:cubicBezTo>
                      <a:pt x="79406" y="36959"/>
                      <a:pt x="79463" y="36956"/>
                      <a:pt x="79520" y="36949"/>
                    </a:cubicBezTo>
                    <a:cubicBezTo>
                      <a:pt x="80484" y="36839"/>
                      <a:pt x="81216" y="35849"/>
                      <a:pt x="81060" y="34903"/>
                    </a:cubicBezTo>
                    <a:lnTo>
                      <a:pt x="81060" y="34903"/>
                    </a:lnTo>
                    <a:cubicBezTo>
                      <a:pt x="81239" y="35467"/>
                      <a:pt x="81837" y="35868"/>
                      <a:pt x="82427" y="35868"/>
                    </a:cubicBezTo>
                    <a:cubicBezTo>
                      <a:pt x="82587" y="35868"/>
                      <a:pt x="82746" y="35838"/>
                      <a:pt x="82896" y="35775"/>
                    </a:cubicBezTo>
                    <a:cubicBezTo>
                      <a:pt x="83513" y="35503"/>
                      <a:pt x="83798" y="34672"/>
                      <a:pt x="83560" y="34030"/>
                    </a:cubicBezTo>
                    <a:lnTo>
                      <a:pt x="83560" y="34030"/>
                    </a:lnTo>
                    <a:cubicBezTo>
                      <a:pt x="83797" y="34314"/>
                      <a:pt x="84167" y="34480"/>
                      <a:pt x="84528" y="34480"/>
                    </a:cubicBezTo>
                    <a:cubicBezTo>
                      <a:pt x="84718" y="34480"/>
                      <a:pt x="84905" y="34435"/>
                      <a:pt x="85069" y="34336"/>
                    </a:cubicBezTo>
                    <a:cubicBezTo>
                      <a:pt x="85656" y="33984"/>
                      <a:pt x="85803" y="33073"/>
                      <a:pt x="85363" y="32545"/>
                    </a:cubicBezTo>
                    <a:lnTo>
                      <a:pt x="85363" y="32545"/>
                    </a:lnTo>
                    <a:cubicBezTo>
                      <a:pt x="85508" y="32701"/>
                      <a:pt x="85702" y="32769"/>
                      <a:pt x="85904" y="32769"/>
                    </a:cubicBezTo>
                    <a:cubicBezTo>
                      <a:pt x="86273" y="32769"/>
                      <a:pt x="86671" y="32544"/>
                      <a:pt x="86860" y="32222"/>
                    </a:cubicBezTo>
                    <a:cubicBezTo>
                      <a:pt x="87183" y="31723"/>
                      <a:pt x="87154" y="31077"/>
                      <a:pt x="87125" y="30490"/>
                    </a:cubicBezTo>
                    <a:lnTo>
                      <a:pt x="87125" y="30490"/>
                    </a:lnTo>
                    <a:cubicBezTo>
                      <a:pt x="87170" y="30497"/>
                      <a:pt x="87216" y="30501"/>
                      <a:pt x="87261" y="30501"/>
                    </a:cubicBezTo>
                    <a:cubicBezTo>
                      <a:pt x="87565" y="30501"/>
                      <a:pt x="87852" y="30334"/>
                      <a:pt x="88005" y="30079"/>
                    </a:cubicBezTo>
                    <a:lnTo>
                      <a:pt x="88005" y="30079"/>
                    </a:lnTo>
                    <a:cubicBezTo>
                      <a:pt x="87712" y="30578"/>
                      <a:pt x="87888" y="31312"/>
                      <a:pt x="88387" y="31635"/>
                    </a:cubicBezTo>
                    <a:cubicBezTo>
                      <a:pt x="88552" y="31731"/>
                      <a:pt x="88742" y="31777"/>
                      <a:pt x="88934" y="31777"/>
                    </a:cubicBezTo>
                    <a:cubicBezTo>
                      <a:pt x="89145" y="31777"/>
                      <a:pt x="89360" y="31722"/>
                      <a:pt x="89546" y="31618"/>
                    </a:cubicBezTo>
                    <a:lnTo>
                      <a:pt x="89546" y="31618"/>
                    </a:lnTo>
                    <a:cubicBezTo>
                      <a:pt x="89086" y="32198"/>
                      <a:pt x="88961" y="33071"/>
                      <a:pt x="89385" y="33661"/>
                    </a:cubicBezTo>
                    <a:cubicBezTo>
                      <a:pt x="89636" y="33991"/>
                      <a:pt x="90060" y="34155"/>
                      <a:pt x="90474" y="34155"/>
                    </a:cubicBezTo>
                    <a:cubicBezTo>
                      <a:pt x="90910" y="34155"/>
                      <a:pt x="91336" y="33973"/>
                      <a:pt x="91538" y="33612"/>
                    </a:cubicBezTo>
                    <a:lnTo>
                      <a:pt x="91538" y="33612"/>
                    </a:lnTo>
                    <a:cubicBezTo>
                      <a:pt x="91361" y="34084"/>
                      <a:pt x="91307" y="34657"/>
                      <a:pt x="91617" y="35070"/>
                    </a:cubicBezTo>
                    <a:cubicBezTo>
                      <a:pt x="91783" y="35262"/>
                      <a:pt x="92050" y="35359"/>
                      <a:pt x="92305" y="35359"/>
                    </a:cubicBezTo>
                    <a:cubicBezTo>
                      <a:pt x="92545" y="35359"/>
                      <a:pt x="92774" y="35273"/>
                      <a:pt x="92902" y="35100"/>
                    </a:cubicBezTo>
                    <a:lnTo>
                      <a:pt x="92902" y="35100"/>
                    </a:lnTo>
                    <a:cubicBezTo>
                      <a:pt x="92720" y="35824"/>
                      <a:pt x="93485" y="36606"/>
                      <a:pt x="94286" y="36606"/>
                    </a:cubicBezTo>
                    <a:cubicBezTo>
                      <a:pt x="94336" y="36606"/>
                      <a:pt x="94386" y="36603"/>
                      <a:pt x="94436" y="36597"/>
                    </a:cubicBezTo>
                    <a:cubicBezTo>
                      <a:pt x="95346" y="36479"/>
                      <a:pt x="96021" y="35628"/>
                      <a:pt x="96344" y="34776"/>
                    </a:cubicBezTo>
                    <a:lnTo>
                      <a:pt x="96344" y="34776"/>
                    </a:lnTo>
                    <a:cubicBezTo>
                      <a:pt x="96315" y="35481"/>
                      <a:pt x="96902" y="36215"/>
                      <a:pt x="97607" y="36303"/>
                    </a:cubicBezTo>
                    <a:cubicBezTo>
                      <a:pt x="97783" y="36010"/>
                      <a:pt x="97930" y="35687"/>
                      <a:pt x="98106" y="35393"/>
                    </a:cubicBezTo>
                    <a:lnTo>
                      <a:pt x="98106" y="35393"/>
                    </a:lnTo>
                    <a:cubicBezTo>
                      <a:pt x="97932" y="35914"/>
                      <a:pt x="98512" y="36322"/>
                      <a:pt x="99064" y="36322"/>
                    </a:cubicBezTo>
                    <a:cubicBezTo>
                      <a:pt x="99259" y="36322"/>
                      <a:pt x="99450" y="36271"/>
                      <a:pt x="99603" y="36156"/>
                    </a:cubicBezTo>
                    <a:cubicBezTo>
                      <a:pt x="100191" y="35716"/>
                      <a:pt x="100249" y="34835"/>
                      <a:pt x="100220" y="34101"/>
                    </a:cubicBezTo>
                    <a:cubicBezTo>
                      <a:pt x="99985" y="30901"/>
                      <a:pt x="100602" y="27583"/>
                      <a:pt x="100719" y="24353"/>
                    </a:cubicBezTo>
                    <a:cubicBezTo>
                      <a:pt x="100748" y="23267"/>
                      <a:pt x="101394" y="14164"/>
                      <a:pt x="100602" y="13871"/>
                    </a:cubicBezTo>
                    <a:cubicBezTo>
                      <a:pt x="100357" y="13776"/>
                      <a:pt x="100097" y="13731"/>
                      <a:pt x="99835" y="13731"/>
                    </a:cubicBezTo>
                    <a:cubicBezTo>
                      <a:pt x="98965" y="13731"/>
                      <a:pt x="98079" y="14226"/>
                      <a:pt x="97695" y="15016"/>
                    </a:cubicBezTo>
                    <a:cubicBezTo>
                      <a:pt x="97636" y="14546"/>
                      <a:pt x="97372" y="14076"/>
                      <a:pt x="96961" y="13783"/>
                    </a:cubicBezTo>
                    <a:cubicBezTo>
                      <a:pt x="96550" y="14139"/>
                      <a:pt x="96266" y="14675"/>
                      <a:pt x="96254" y="15222"/>
                    </a:cubicBezTo>
                    <a:lnTo>
                      <a:pt x="96254" y="15222"/>
                    </a:lnTo>
                    <a:cubicBezTo>
                      <a:pt x="96211" y="14617"/>
                      <a:pt x="95628" y="14047"/>
                      <a:pt x="94994" y="14047"/>
                    </a:cubicBezTo>
                    <a:cubicBezTo>
                      <a:pt x="94695" y="14368"/>
                      <a:pt x="94468" y="14762"/>
                      <a:pt x="94328" y="15185"/>
                    </a:cubicBezTo>
                    <a:lnTo>
                      <a:pt x="94328" y="15185"/>
                    </a:lnTo>
                    <a:cubicBezTo>
                      <a:pt x="94244" y="14959"/>
                      <a:pt x="93941" y="14756"/>
                      <a:pt x="93651" y="14756"/>
                    </a:cubicBezTo>
                    <a:cubicBezTo>
                      <a:pt x="93533" y="14756"/>
                      <a:pt x="93418" y="14790"/>
                      <a:pt x="93320" y="14869"/>
                    </a:cubicBezTo>
                    <a:cubicBezTo>
                      <a:pt x="92879" y="15251"/>
                      <a:pt x="92968" y="15955"/>
                      <a:pt x="93085" y="16513"/>
                    </a:cubicBezTo>
                    <a:cubicBezTo>
                      <a:pt x="92909" y="15985"/>
                      <a:pt x="92380" y="15544"/>
                      <a:pt x="91793" y="15544"/>
                    </a:cubicBezTo>
                    <a:cubicBezTo>
                      <a:pt x="91462" y="16069"/>
                      <a:pt x="91286" y="16671"/>
                      <a:pt x="91315" y="17277"/>
                    </a:cubicBezTo>
                    <a:lnTo>
                      <a:pt x="91315" y="17277"/>
                    </a:lnTo>
                    <a:cubicBezTo>
                      <a:pt x="91264" y="17024"/>
                      <a:pt x="90993" y="16886"/>
                      <a:pt x="90713" y="16886"/>
                    </a:cubicBezTo>
                    <a:cubicBezTo>
                      <a:pt x="90515" y="16886"/>
                      <a:pt x="90313" y="16955"/>
                      <a:pt x="90178" y="17101"/>
                    </a:cubicBezTo>
                    <a:cubicBezTo>
                      <a:pt x="89879" y="17425"/>
                      <a:pt x="89855" y="17898"/>
                      <a:pt x="89873" y="18357"/>
                    </a:cubicBezTo>
                    <a:lnTo>
                      <a:pt x="89873" y="18357"/>
                    </a:lnTo>
                    <a:cubicBezTo>
                      <a:pt x="89787" y="18117"/>
                      <a:pt x="89488" y="17958"/>
                      <a:pt x="89190" y="17958"/>
                    </a:cubicBezTo>
                    <a:cubicBezTo>
                      <a:pt x="89052" y="17958"/>
                      <a:pt x="88914" y="17992"/>
                      <a:pt x="88798" y="18070"/>
                    </a:cubicBezTo>
                    <a:cubicBezTo>
                      <a:pt x="88387" y="18363"/>
                      <a:pt x="88270" y="18921"/>
                      <a:pt x="88182" y="19420"/>
                    </a:cubicBezTo>
                    <a:cubicBezTo>
                      <a:pt x="88217" y="18956"/>
                      <a:pt x="87743" y="18655"/>
                      <a:pt x="87306" y="18655"/>
                    </a:cubicBezTo>
                    <a:cubicBezTo>
                      <a:pt x="87024" y="18655"/>
                      <a:pt x="86758" y="18780"/>
                      <a:pt x="86655" y="19068"/>
                    </a:cubicBezTo>
                    <a:lnTo>
                      <a:pt x="86831" y="17042"/>
                    </a:lnTo>
                    <a:lnTo>
                      <a:pt x="86831" y="17042"/>
                    </a:lnTo>
                    <a:cubicBezTo>
                      <a:pt x="86420" y="17189"/>
                      <a:pt x="86009" y="17365"/>
                      <a:pt x="85598" y="17541"/>
                    </a:cubicBezTo>
                    <a:lnTo>
                      <a:pt x="85392" y="14517"/>
                    </a:lnTo>
                    <a:cubicBezTo>
                      <a:pt x="84952" y="14546"/>
                      <a:pt x="84541" y="14693"/>
                      <a:pt x="84159" y="14898"/>
                    </a:cubicBezTo>
                    <a:cubicBezTo>
                      <a:pt x="84453" y="14399"/>
                      <a:pt x="84541" y="13783"/>
                      <a:pt x="84423" y="13225"/>
                    </a:cubicBezTo>
                    <a:cubicBezTo>
                      <a:pt x="84289" y="13173"/>
                      <a:pt x="84150" y="13149"/>
                      <a:pt x="84011" y="13149"/>
                    </a:cubicBezTo>
                    <a:cubicBezTo>
                      <a:pt x="83323" y="13149"/>
                      <a:pt x="82634" y="13733"/>
                      <a:pt x="82557" y="14402"/>
                    </a:cubicBezTo>
                    <a:lnTo>
                      <a:pt x="82557" y="14402"/>
                    </a:lnTo>
                    <a:cubicBezTo>
                      <a:pt x="82506" y="14105"/>
                      <a:pt x="82365" y="13818"/>
                      <a:pt x="82133" y="13607"/>
                    </a:cubicBezTo>
                    <a:cubicBezTo>
                      <a:pt x="81487" y="13753"/>
                      <a:pt x="80988" y="14341"/>
                      <a:pt x="80959" y="15016"/>
                    </a:cubicBezTo>
                    <a:cubicBezTo>
                      <a:pt x="80753" y="14429"/>
                      <a:pt x="80195" y="13988"/>
                      <a:pt x="79549" y="13930"/>
                    </a:cubicBezTo>
                    <a:cubicBezTo>
                      <a:pt x="79344" y="14399"/>
                      <a:pt x="79138" y="14840"/>
                      <a:pt x="78933" y="15310"/>
                    </a:cubicBezTo>
                    <a:cubicBezTo>
                      <a:pt x="79096" y="14928"/>
                      <a:pt x="78728" y="14419"/>
                      <a:pt x="78322" y="14419"/>
                    </a:cubicBezTo>
                    <a:cubicBezTo>
                      <a:pt x="78291" y="14419"/>
                      <a:pt x="78259" y="14422"/>
                      <a:pt x="78228" y="14429"/>
                    </a:cubicBezTo>
                    <a:cubicBezTo>
                      <a:pt x="77940" y="14465"/>
                      <a:pt x="77740" y="14733"/>
                      <a:pt x="77703" y="15016"/>
                    </a:cubicBezTo>
                    <a:lnTo>
                      <a:pt x="77703" y="15016"/>
                    </a:lnTo>
                    <a:cubicBezTo>
                      <a:pt x="77457" y="14163"/>
                      <a:pt x="77211" y="13327"/>
                      <a:pt x="76965" y="12491"/>
                    </a:cubicBezTo>
                    <a:cubicBezTo>
                      <a:pt x="76848" y="12138"/>
                      <a:pt x="76701" y="11727"/>
                      <a:pt x="76349" y="11639"/>
                    </a:cubicBezTo>
                    <a:cubicBezTo>
                      <a:pt x="76325" y="11633"/>
                      <a:pt x="76302" y="11631"/>
                      <a:pt x="76279" y="11631"/>
                    </a:cubicBezTo>
                    <a:cubicBezTo>
                      <a:pt x="76139" y="11631"/>
                      <a:pt x="76006" y="11731"/>
                      <a:pt x="75926" y="11855"/>
                    </a:cubicBezTo>
                    <a:lnTo>
                      <a:pt x="75927" y="11855"/>
                    </a:lnTo>
                    <a:cubicBezTo>
                      <a:pt x="75780" y="11619"/>
                      <a:pt x="75466" y="11468"/>
                      <a:pt x="75158" y="11468"/>
                    </a:cubicBezTo>
                    <a:cubicBezTo>
                      <a:pt x="75009" y="11468"/>
                      <a:pt x="74861" y="11503"/>
                      <a:pt x="74734" y="11581"/>
                    </a:cubicBezTo>
                    <a:cubicBezTo>
                      <a:pt x="74205" y="11874"/>
                      <a:pt x="74000" y="12520"/>
                      <a:pt x="73853" y="13137"/>
                    </a:cubicBezTo>
                    <a:cubicBezTo>
                      <a:pt x="73682" y="12622"/>
                      <a:pt x="73142" y="12272"/>
                      <a:pt x="72610" y="12272"/>
                    </a:cubicBezTo>
                    <a:cubicBezTo>
                      <a:pt x="72505" y="12272"/>
                      <a:pt x="72399" y="12285"/>
                      <a:pt x="72297" y="12315"/>
                    </a:cubicBezTo>
                    <a:cubicBezTo>
                      <a:pt x="71680" y="12520"/>
                      <a:pt x="71298" y="13254"/>
                      <a:pt x="71504" y="13871"/>
                    </a:cubicBezTo>
                    <a:cubicBezTo>
                      <a:pt x="71303" y="13468"/>
                      <a:pt x="70828" y="13202"/>
                      <a:pt x="70367" y="13202"/>
                    </a:cubicBezTo>
                    <a:cubicBezTo>
                      <a:pt x="70223" y="13202"/>
                      <a:pt x="70081" y="13228"/>
                      <a:pt x="69948" y="13284"/>
                    </a:cubicBezTo>
                    <a:cubicBezTo>
                      <a:pt x="69515" y="13478"/>
                      <a:pt x="69257" y="13929"/>
                      <a:pt x="69246" y="14376"/>
                    </a:cubicBezTo>
                    <a:lnTo>
                      <a:pt x="69246" y="14376"/>
                    </a:lnTo>
                    <a:cubicBezTo>
                      <a:pt x="69101" y="14202"/>
                      <a:pt x="68843" y="14085"/>
                      <a:pt x="68596" y="14085"/>
                    </a:cubicBezTo>
                    <a:cubicBezTo>
                      <a:pt x="68483" y="14085"/>
                      <a:pt x="68372" y="14110"/>
                      <a:pt x="68274" y="14164"/>
                    </a:cubicBezTo>
                    <a:cubicBezTo>
                      <a:pt x="67804" y="14458"/>
                      <a:pt x="67658" y="15075"/>
                      <a:pt x="67570" y="15603"/>
                    </a:cubicBezTo>
                    <a:cubicBezTo>
                      <a:pt x="67419" y="15464"/>
                      <a:pt x="67214" y="15398"/>
                      <a:pt x="67006" y="15398"/>
                    </a:cubicBezTo>
                    <a:cubicBezTo>
                      <a:pt x="66686" y="15398"/>
                      <a:pt x="66361" y="15554"/>
                      <a:pt x="66219" y="15838"/>
                    </a:cubicBezTo>
                    <a:cubicBezTo>
                      <a:pt x="66437" y="15342"/>
                      <a:pt x="65839" y="14900"/>
                      <a:pt x="65336" y="14900"/>
                    </a:cubicBezTo>
                    <a:cubicBezTo>
                      <a:pt x="65185" y="14900"/>
                      <a:pt x="65042" y="14941"/>
                      <a:pt x="64933" y="15032"/>
                    </a:cubicBezTo>
                    <a:lnTo>
                      <a:pt x="64933" y="15032"/>
                    </a:lnTo>
                    <a:cubicBezTo>
                      <a:pt x="65045" y="14659"/>
                      <a:pt x="64624" y="14164"/>
                      <a:pt x="64230" y="14164"/>
                    </a:cubicBezTo>
                    <a:cubicBezTo>
                      <a:pt x="64112" y="14164"/>
                      <a:pt x="63997" y="14207"/>
                      <a:pt x="63899" y="14311"/>
                    </a:cubicBezTo>
                    <a:cubicBezTo>
                      <a:pt x="64475" y="13657"/>
                      <a:pt x="63790" y="12465"/>
                      <a:pt x="62969" y="12465"/>
                    </a:cubicBezTo>
                    <a:cubicBezTo>
                      <a:pt x="62869" y="12465"/>
                      <a:pt x="62768" y="12482"/>
                      <a:pt x="62666" y="12520"/>
                    </a:cubicBezTo>
                    <a:cubicBezTo>
                      <a:pt x="62872" y="11492"/>
                      <a:pt x="62490" y="10377"/>
                      <a:pt x="61697" y="9701"/>
                    </a:cubicBezTo>
                    <a:cubicBezTo>
                      <a:pt x="61670" y="9702"/>
                      <a:pt x="61644" y="9703"/>
                      <a:pt x="61617" y="9703"/>
                    </a:cubicBezTo>
                    <a:cubicBezTo>
                      <a:pt x="60766" y="9703"/>
                      <a:pt x="59967" y="9261"/>
                      <a:pt x="59113" y="9261"/>
                    </a:cubicBezTo>
                    <a:cubicBezTo>
                      <a:pt x="58327" y="9261"/>
                      <a:pt x="57470" y="9987"/>
                      <a:pt x="57630" y="10665"/>
                    </a:cubicBezTo>
                    <a:lnTo>
                      <a:pt x="57630" y="10665"/>
                    </a:lnTo>
                    <a:cubicBezTo>
                      <a:pt x="57375" y="10209"/>
                      <a:pt x="56843" y="9917"/>
                      <a:pt x="56319" y="9917"/>
                    </a:cubicBezTo>
                    <a:cubicBezTo>
                      <a:pt x="56140" y="9917"/>
                      <a:pt x="55962" y="9951"/>
                      <a:pt x="55795" y="10024"/>
                    </a:cubicBezTo>
                    <a:cubicBezTo>
                      <a:pt x="55083" y="10338"/>
                      <a:pt x="54758" y="11314"/>
                      <a:pt x="55114" y="11988"/>
                    </a:cubicBezTo>
                    <a:lnTo>
                      <a:pt x="55114" y="11988"/>
                    </a:lnTo>
                    <a:cubicBezTo>
                      <a:pt x="54870" y="11583"/>
                      <a:pt x="54421" y="11314"/>
                      <a:pt x="53946" y="11258"/>
                    </a:cubicBezTo>
                    <a:cubicBezTo>
                      <a:pt x="53681" y="11904"/>
                      <a:pt x="53388" y="12550"/>
                      <a:pt x="53123" y="13195"/>
                    </a:cubicBezTo>
                    <a:cubicBezTo>
                      <a:pt x="52712" y="12784"/>
                      <a:pt x="52331" y="12403"/>
                      <a:pt x="51920" y="11992"/>
                    </a:cubicBezTo>
                    <a:cubicBezTo>
                      <a:pt x="51538" y="12432"/>
                      <a:pt x="51332" y="13049"/>
                      <a:pt x="51420" y="13636"/>
                    </a:cubicBezTo>
                    <a:lnTo>
                      <a:pt x="50422" y="12050"/>
                    </a:lnTo>
                    <a:lnTo>
                      <a:pt x="49394" y="12843"/>
                    </a:lnTo>
                    <a:cubicBezTo>
                      <a:pt x="49483" y="11727"/>
                      <a:pt x="48719" y="10582"/>
                      <a:pt x="47633" y="10230"/>
                    </a:cubicBezTo>
                    <a:cubicBezTo>
                      <a:pt x="48220" y="10054"/>
                      <a:pt x="48543" y="9290"/>
                      <a:pt x="48279" y="8732"/>
                    </a:cubicBezTo>
                    <a:lnTo>
                      <a:pt x="48279" y="8732"/>
                    </a:lnTo>
                    <a:cubicBezTo>
                      <a:pt x="47662" y="8879"/>
                      <a:pt x="47046" y="9026"/>
                      <a:pt x="46429" y="9202"/>
                    </a:cubicBezTo>
                    <a:cubicBezTo>
                      <a:pt x="46957" y="8762"/>
                      <a:pt x="47163" y="7940"/>
                      <a:pt x="46869" y="7294"/>
                    </a:cubicBezTo>
                    <a:cubicBezTo>
                      <a:pt x="46772" y="7275"/>
                      <a:pt x="46673" y="7266"/>
                      <a:pt x="46573" y="7266"/>
                    </a:cubicBezTo>
                    <a:cubicBezTo>
                      <a:pt x="46039" y="7266"/>
                      <a:pt x="45488" y="7524"/>
                      <a:pt x="45166" y="7969"/>
                    </a:cubicBezTo>
                    <a:cubicBezTo>
                      <a:pt x="45127" y="7521"/>
                      <a:pt x="44675" y="7280"/>
                      <a:pt x="44211" y="7280"/>
                    </a:cubicBezTo>
                    <a:cubicBezTo>
                      <a:pt x="43977" y="7280"/>
                      <a:pt x="43739" y="7342"/>
                      <a:pt x="43551" y="7470"/>
                    </a:cubicBezTo>
                    <a:cubicBezTo>
                      <a:pt x="43251" y="7703"/>
                      <a:pt x="43055" y="8031"/>
                      <a:pt x="42915" y="8395"/>
                    </a:cubicBezTo>
                    <a:lnTo>
                      <a:pt x="42915" y="8395"/>
                    </a:lnTo>
                    <a:cubicBezTo>
                      <a:pt x="42899" y="8104"/>
                      <a:pt x="42797" y="7815"/>
                      <a:pt x="42612" y="7587"/>
                    </a:cubicBezTo>
                    <a:cubicBezTo>
                      <a:pt x="41702" y="7764"/>
                      <a:pt x="40909" y="8527"/>
                      <a:pt x="40733" y="9437"/>
                    </a:cubicBezTo>
                    <a:cubicBezTo>
                      <a:pt x="40615" y="9026"/>
                      <a:pt x="40468" y="8615"/>
                      <a:pt x="40351" y="8204"/>
                    </a:cubicBezTo>
                    <a:cubicBezTo>
                      <a:pt x="40087" y="8674"/>
                      <a:pt x="39852" y="9173"/>
                      <a:pt x="39588" y="9643"/>
                    </a:cubicBezTo>
                    <a:cubicBezTo>
                      <a:pt x="39999" y="8879"/>
                      <a:pt x="39646" y="7764"/>
                      <a:pt x="38824" y="7411"/>
                    </a:cubicBezTo>
                    <a:lnTo>
                      <a:pt x="38824" y="7411"/>
                    </a:lnTo>
                    <a:cubicBezTo>
                      <a:pt x="38832" y="7411"/>
                      <a:pt x="38840" y="7412"/>
                      <a:pt x="38848" y="7412"/>
                    </a:cubicBezTo>
                    <a:cubicBezTo>
                      <a:pt x="39796" y="7412"/>
                      <a:pt x="39991" y="5648"/>
                      <a:pt x="39030" y="5444"/>
                    </a:cubicBezTo>
                    <a:cubicBezTo>
                      <a:pt x="39676" y="5238"/>
                      <a:pt x="40028" y="4475"/>
                      <a:pt x="39793" y="3858"/>
                    </a:cubicBezTo>
                    <a:lnTo>
                      <a:pt x="39793" y="3858"/>
                    </a:lnTo>
                    <a:cubicBezTo>
                      <a:pt x="39118" y="3946"/>
                      <a:pt x="38472" y="4035"/>
                      <a:pt x="37826" y="4123"/>
                    </a:cubicBezTo>
                    <a:cubicBezTo>
                      <a:pt x="38325" y="3712"/>
                      <a:pt x="38589" y="3007"/>
                      <a:pt x="38413" y="2361"/>
                    </a:cubicBezTo>
                    <a:lnTo>
                      <a:pt x="38413" y="2361"/>
                    </a:lnTo>
                    <a:cubicBezTo>
                      <a:pt x="37415" y="2478"/>
                      <a:pt x="36475" y="2889"/>
                      <a:pt x="35682" y="3535"/>
                    </a:cubicBezTo>
                    <a:cubicBezTo>
                      <a:pt x="35950" y="3049"/>
                      <a:pt x="35392" y="2523"/>
                      <a:pt x="34859" y="2523"/>
                    </a:cubicBezTo>
                    <a:cubicBezTo>
                      <a:pt x="34748" y="2523"/>
                      <a:pt x="34638" y="2545"/>
                      <a:pt x="34537" y="2596"/>
                    </a:cubicBezTo>
                    <a:cubicBezTo>
                      <a:pt x="33950" y="2860"/>
                      <a:pt x="33774" y="3653"/>
                      <a:pt x="33862" y="4299"/>
                    </a:cubicBezTo>
                    <a:cubicBezTo>
                      <a:pt x="33686" y="3682"/>
                      <a:pt x="33510" y="3066"/>
                      <a:pt x="33304" y="2449"/>
                    </a:cubicBezTo>
                    <a:cubicBezTo>
                      <a:pt x="33235" y="2438"/>
                      <a:pt x="33166" y="2433"/>
                      <a:pt x="33097" y="2433"/>
                    </a:cubicBezTo>
                    <a:cubicBezTo>
                      <a:pt x="32432" y="2433"/>
                      <a:pt x="31790" y="2926"/>
                      <a:pt x="31631" y="3565"/>
                    </a:cubicBezTo>
                    <a:cubicBezTo>
                      <a:pt x="31777" y="2478"/>
                      <a:pt x="31954" y="1421"/>
                      <a:pt x="32100" y="335"/>
                    </a:cubicBezTo>
                    <a:cubicBezTo>
                      <a:pt x="32047" y="250"/>
                      <a:pt x="31706" y="222"/>
                      <a:pt x="31280" y="222"/>
                    </a:cubicBezTo>
                    <a:cubicBezTo>
                      <a:pt x="30534" y="222"/>
                      <a:pt x="29527" y="306"/>
                      <a:pt x="29340" y="306"/>
                    </a:cubicBezTo>
                    <a:cubicBezTo>
                      <a:pt x="27138" y="276"/>
                      <a:pt x="24907" y="247"/>
                      <a:pt x="22675" y="247"/>
                    </a:cubicBezTo>
                    <a:cubicBezTo>
                      <a:pt x="17361" y="188"/>
                      <a:pt x="12076" y="159"/>
                      <a:pt x="6761" y="100"/>
                    </a:cubicBezTo>
                    <a:cubicBezTo>
                      <a:pt x="6179" y="100"/>
                      <a:pt x="5149" y="1"/>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669298" y="39251"/>
                <a:ext cx="98374" cy="96727"/>
              </a:xfrm>
              <a:custGeom>
                <a:avLst/>
                <a:gdLst/>
                <a:ahLst/>
                <a:cxnLst/>
                <a:rect l="l" t="t" r="r" b="b"/>
                <a:pathLst>
                  <a:path w="3525" h="3466" extrusionOk="0">
                    <a:moveTo>
                      <a:pt x="1910" y="1"/>
                    </a:moveTo>
                    <a:lnTo>
                      <a:pt x="1234" y="1058"/>
                    </a:lnTo>
                    <a:lnTo>
                      <a:pt x="1" y="1087"/>
                    </a:lnTo>
                    <a:lnTo>
                      <a:pt x="794" y="2056"/>
                    </a:lnTo>
                    <a:lnTo>
                      <a:pt x="441" y="3231"/>
                    </a:lnTo>
                    <a:lnTo>
                      <a:pt x="1587" y="2790"/>
                    </a:lnTo>
                    <a:lnTo>
                      <a:pt x="2614" y="3466"/>
                    </a:lnTo>
                    <a:lnTo>
                      <a:pt x="2555" y="2232"/>
                    </a:lnTo>
                    <a:lnTo>
                      <a:pt x="3524" y="1498"/>
                    </a:lnTo>
                    <a:lnTo>
                      <a:pt x="2321" y="1175"/>
                    </a:lnTo>
                    <a:lnTo>
                      <a:pt x="1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119167" y="46647"/>
                <a:ext cx="98374" cy="96699"/>
              </a:xfrm>
              <a:custGeom>
                <a:avLst/>
                <a:gdLst/>
                <a:ahLst/>
                <a:cxnLst/>
                <a:rect l="l" t="t" r="r" b="b"/>
                <a:pathLst>
                  <a:path w="3525" h="3465" extrusionOk="0">
                    <a:moveTo>
                      <a:pt x="1909" y="0"/>
                    </a:moveTo>
                    <a:lnTo>
                      <a:pt x="1234" y="1057"/>
                    </a:lnTo>
                    <a:lnTo>
                      <a:pt x="1" y="1087"/>
                    </a:lnTo>
                    <a:lnTo>
                      <a:pt x="793" y="2026"/>
                    </a:lnTo>
                    <a:lnTo>
                      <a:pt x="441" y="3230"/>
                    </a:lnTo>
                    <a:lnTo>
                      <a:pt x="1586" y="2760"/>
                    </a:lnTo>
                    <a:lnTo>
                      <a:pt x="2614" y="3465"/>
                    </a:lnTo>
                    <a:lnTo>
                      <a:pt x="2555" y="2232"/>
                    </a:lnTo>
                    <a:lnTo>
                      <a:pt x="3524"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881535" y="285089"/>
                <a:ext cx="98374" cy="96727"/>
              </a:xfrm>
              <a:custGeom>
                <a:avLst/>
                <a:gdLst/>
                <a:ahLst/>
                <a:cxnLst/>
                <a:rect l="l" t="t" r="r" b="b"/>
                <a:pathLst>
                  <a:path w="3525" h="3466" extrusionOk="0">
                    <a:moveTo>
                      <a:pt x="1909" y="0"/>
                    </a:moveTo>
                    <a:lnTo>
                      <a:pt x="1234" y="1028"/>
                    </a:lnTo>
                    <a:lnTo>
                      <a:pt x="1" y="1087"/>
                    </a:lnTo>
                    <a:lnTo>
                      <a:pt x="794" y="2026"/>
                    </a:lnTo>
                    <a:lnTo>
                      <a:pt x="441" y="3201"/>
                    </a:lnTo>
                    <a:lnTo>
                      <a:pt x="1586" y="2760"/>
                    </a:lnTo>
                    <a:lnTo>
                      <a:pt x="2614" y="3465"/>
                    </a:lnTo>
                    <a:lnTo>
                      <a:pt x="2555" y="2232"/>
                    </a:lnTo>
                    <a:lnTo>
                      <a:pt x="3524" y="1469"/>
                    </a:lnTo>
                    <a:lnTo>
                      <a:pt x="2320" y="1146"/>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7242909" y="298205"/>
                <a:ext cx="97537" cy="96699"/>
              </a:xfrm>
              <a:custGeom>
                <a:avLst/>
                <a:gdLst/>
                <a:ahLst/>
                <a:cxnLst/>
                <a:rect l="l" t="t" r="r" b="b"/>
                <a:pathLst>
                  <a:path w="3495" h="3465" extrusionOk="0">
                    <a:moveTo>
                      <a:pt x="1909" y="0"/>
                    </a:moveTo>
                    <a:lnTo>
                      <a:pt x="1234" y="1057"/>
                    </a:lnTo>
                    <a:lnTo>
                      <a:pt x="0" y="1087"/>
                    </a:lnTo>
                    <a:lnTo>
                      <a:pt x="764" y="2056"/>
                    </a:lnTo>
                    <a:lnTo>
                      <a:pt x="441" y="3230"/>
                    </a:lnTo>
                    <a:lnTo>
                      <a:pt x="441" y="3230"/>
                    </a:lnTo>
                    <a:lnTo>
                      <a:pt x="1586" y="2790"/>
                    </a:lnTo>
                    <a:lnTo>
                      <a:pt x="2614" y="3465"/>
                    </a:lnTo>
                    <a:lnTo>
                      <a:pt x="2525" y="2232"/>
                    </a:lnTo>
                    <a:lnTo>
                      <a:pt x="3494" y="149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442838" y="585820"/>
                <a:ext cx="97537" cy="95890"/>
              </a:xfrm>
              <a:custGeom>
                <a:avLst/>
                <a:gdLst/>
                <a:ahLst/>
                <a:cxnLst/>
                <a:rect l="l" t="t" r="r" b="b"/>
                <a:pathLst>
                  <a:path w="3495" h="3436" extrusionOk="0">
                    <a:moveTo>
                      <a:pt x="1909" y="0"/>
                    </a:moveTo>
                    <a:lnTo>
                      <a:pt x="1234" y="1028"/>
                    </a:lnTo>
                    <a:lnTo>
                      <a:pt x="1" y="1057"/>
                    </a:lnTo>
                    <a:lnTo>
                      <a:pt x="793" y="2026"/>
                    </a:lnTo>
                    <a:lnTo>
                      <a:pt x="441" y="3201"/>
                    </a:lnTo>
                    <a:lnTo>
                      <a:pt x="441" y="3201"/>
                    </a:lnTo>
                    <a:lnTo>
                      <a:pt x="1586" y="2760"/>
                    </a:lnTo>
                    <a:lnTo>
                      <a:pt x="2614" y="3436"/>
                    </a:lnTo>
                    <a:lnTo>
                      <a:pt x="2526" y="2202"/>
                    </a:lnTo>
                    <a:lnTo>
                      <a:pt x="3495" y="1468"/>
                    </a:lnTo>
                    <a:lnTo>
                      <a:pt x="2320" y="114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796008" y="374393"/>
                <a:ext cx="97537" cy="96727"/>
              </a:xfrm>
              <a:custGeom>
                <a:avLst/>
                <a:gdLst/>
                <a:ahLst/>
                <a:cxnLst/>
                <a:rect l="l" t="t" r="r" b="b"/>
                <a:pathLst>
                  <a:path w="3495" h="3466" extrusionOk="0">
                    <a:moveTo>
                      <a:pt x="1880" y="1"/>
                    </a:moveTo>
                    <a:lnTo>
                      <a:pt x="1234" y="1058"/>
                    </a:lnTo>
                    <a:lnTo>
                      <a:pt x="1" y="1087"/>
                    </a:lnTo>
                    <a:lnTo>
                      <a:pt x="764" y="2027"/>
                    </a:lnTo>
                    <a:lnTo>
                      <a:pt x="441" y="3231"/>
                    </a:lnTo>
                    <a:lnTo>
                      <a:pt x="1586" y="2761"/>
                    </a:lnTo>
                    <a:lnTo>
                      <a:pt x="2614" y="3466"/>
                    </a:lnTo>
                    <a:lnTo>
                      <a:pt x="2526" y="2232"/>
                    </a:lnTo>
                    <a:lnTo>
                      <a:pt x="3495" y="1469"/>
                    </a:lnTo>
                    <a:lnTo>
                      <a:pt x="2320" y="1175"/>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059036" y="647272"/>
                <a:ext cx="98374" cy="95890"/>
              </a:xfrm>
              <a:custGeom>
                <a:avLst/>
                <a:gdLst/>
                <a:ahLst/>
                <a:cxnLst/>
                <a:rect l="l" t="t" r="r" b="b"/>
                <a:pathLst>
                  <a:path w="3525" h="3436" extrusionOk="0">
                    <a:moveTo>
                      <a:pt x="1909" y="0"/>
                    </a:moveTo>
                    <a:lnTo>
                      <a:pt x="1234" y="1028"/>
                    </a:lnTo>
                    <a:lnTo>
                      <a:pt x="1" y="1057"/>
                    </a:lnTo>
                    <a:lnTo>
                      <a:pt x="794" y="2026"/>
                    </a:lnTo>
                    <a:lnTo>
                      <a:pt x="441" y="3201"/>
                    </a:lnTo>
                    <a:lnTo>
                      <a:pt x="1586" y="2760"/>
                    </a:lnTo>
                    <a:lnTo>
                      <a:pt x="2614" y="3436"/>
                    </a:lnTo>
                    <a:lnTo>
                      <a:pt x="2555" y="2203"/>
                    </a:lnTo>
                    <a:lnTo>
                      <a:pt x="3524" y="1469"/>
                    </a:lnTo>
                    <a:lnTo>
                      <a:pt x="2320" y="1146"/>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131149" y="305573"/>
                <a:ext cx="98374" cy="96727"/>
              </a:xfrm>
              <a:custGeom>
                <a:avLst/>
                <a:gdLst/>
                <a:ahLst/>
                <a:cxnLst/>
                <a:rect l="l" t="t" r="r" b="b"/>
                <a:pathLst>
                  <a:path w="3525" h="3466" extrusionOk="0">
                    <a:moveTo>
                      <a:pt x="1909" y="1"/>
                    </a:moveTo>
                    <a:lnTo>
                      <a:pt x="1234" y="1058"/>
                    </a:lnTo>
                    <a:lnTo>
                      <a:pt x="1" y="1087"/>
                    </a:lnTo>
                    <a:lnTo>
                      <a:pt x="793" y="2026"/>
                    </a:lnTo>
                    <a:lnTo>
                      <a:pt x="441" y="3230"/>
                    </a:lnTo>
                    <a:lnTo>
                      <a:pt x="1586" y="2790"/>
                    </a:lnTo>
                    <a:lnTo>
                      <a:pt x="2614" y="3465"/>
                    </a:lnTo>
                    <a:lnTo>
                      <a:pt x="2526" y="2232"/>
                    </a:lnTo>
                    <a:lnTo>
                      <a:pt x="3524" y="1469"/>
                    </a:lnTo>
                    <a:lnTo>
                      <a:pt x="2320" y="1175"/>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339283" y="544014"/>
                <a:ext cx="97537" cy="96727"/>
              </a:xfrm>
              <a:custGeom>
                <a:avLst/>
                <a:gdLst/>
                <a:ahLst/>
                <a:cxnLst/>
                <a:rect l="l" t="t" r="r" b="b"/>
                <a:pathLst>
                  <a:path w="3495" h="3466" extrusionOk="0">
                    <a:moveTo>
                      <a:pt x="1880" y="1"/>
                    </a:moveTo>
                    <a:lnTo>
                      <a:pt x="1234" y="1028"/>
                    </a:lnTo>
                    <a:lnTo>
                      <a:pt x="1" y="1087"/>
                    </a:lnTo>
                    <a:lnTo>
                      <a:pt x="764" y="2027"/>
                    </a:lnTo>
                    <a:lnTo>
                      <a:pt x="441" y="3201"/>
                    </a:lnTo>
                    <a:lnTo>
                      <a:pt x="1586" y="2761"/>
                    </a:lnTo>
                    <a:lnTo>
                      <a:pt x="2584" y="3466"/>
                    </a:lnTo>
                    <a:lnTo>
                      <a:pt x="2526" y="2232"/>
                    </a:lnTo>
                    <a:lnTo>
                      <a:pt x="3495" y="1469"/>
                    </a:lnTo>
                    <a:lnTo>
                      <a:pt x="2320" y="1146"/>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8705569" y="503046"/>
                <a:ext cx="97537" cy="96727"/>
              </a:xfrm>
              <a:custGeom>
                <a:avLst/>
                <a:gdLst/>
                <a:ahLst/>
                <a:cxnLst/>
                <a:rect l="l" t="t" r="r" b="b"/>
                <a:pathLst>
                  <a:path w="3495" h="3466" extrusionOk="0">
                    <a:moveTo>
                      <a:pt x="1909" y="1"/>
                    </a:moveTo>
                    <a:lnTo>
                      <a:pt x="1234" y="1028"/>
                    </a:lnTo>
                    <a:lnTo>
                      <a:pt x="0" y="1087"/>
                    </a:lnTo>
                    <a:lnTo>
                      <a:pt x="793" y="2027"/>
                    </a:lnTo>
                    <a:lnTo>
                      <a:pt x="441" y="3201"/>
                    </a:lnTo>
                    <a:lnTo>
                      <a:pt x="1586" y="2761"/>
                    </a:lnTo>
                    <a:lnTo>
                      <a:pt x="2614" y="3465"/>
                    </a:lnTo>
                    <a:lnTo>
                      <a:pt x="2525" y="2232"/>
                    </a:lnTo>
                    <a:lnTo>
                      <a:pt x="3494" y="1469"/>
                    </a:lnTo>
                    <a:lnTo>
                      <a:pt x="2320" y="1146"/>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8591678" y="762809"/>
                <a:ext cx="97537" cy="96727"/>
              </a:xfrm>
              <a:custGeom>
                <a:avLst/>
                <a:gdLst/>
                <a:ahLst/>
                <a:cxnLst/>
                <a:rect l="l" t="t" r="r" b="b"/>
                <a:pathLst>
                  <a:path w="3495" h="3466" extrusionOk="0">
                    <a:moveTo>
                      <a:pt x="1879" y="0"/>
                    </a:moveTo>
                    <a:lnTo>
                      <a:pt x="1233" y="1028"/>
                    </a:lnTo>
                    <a:lnTo>
                      <a:pt x="0" y="1087"/>
                    </a:lnTo>
                    <a:lnTo>
                      <a:pt x="763" y="2026"/>
                    </a:lnTo>
                    <a:lnTo>
                      <a:pt x="440" y="3230"/>
                    </a:lnTo>
                    <a:lnTo>
                      <a:pt x="1586" y="2760"/>
                    </a:lnTo>
                    <a:lnTo>
                      <a:pt x="2613" y="3465"/>
                    </a:lnTo>
                    <a:lnTo>
                      <a:pt x="2525" y="2232"/>
                    </a:lnTo>
                    <a:lnTo>
                      <a:pt x="3494" y="1469"/>
                    </a:lnTo>
                    <a:lnTo>
                      <a:pt x="2320" y="1175"/>
                    </a:lnTo>
                    <a:lnTo>
                      <a:pt x="1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9014477" y="476841"/>
                <a:ext cx="97537" cy="96699"/>
              </a:xfrm>
              <a:custGeom>
                <a:avLst/>
                <a:gdLst/>
                <a:ahLst/>
                <a:cxnLst/>
                <a:rect l="l" t="t" r="r" b="b"/>
                <a:pathLst>
                  <a:path w="3495" h="3465" extrusionOk="0">
                    <a:moveTo>
                      <a:pt x="1909" y="0"/>
                    </a:moveTo>
                    <a:lnTo>
                      <a:pt x="1234" y="1057"/>
                    </a:lnTo>
                    <a:lnTo>
                      <a:pt x="1" y="1087"/>
                    </a:lnTo>
                    <a:lnTo>
                      <a:pt x="794" y="2026"/>
                    </a:lnTo>
                    <a:lnTo>
                      <a:pt x="441" y="3230"/>
                    </a:lnTo>
                    <a:lnTo>
                      <a:pt x="1586" y="2760"/>
                    </a:lnTo>
                    <a:lnTo>
                      <a:pt x="2614" y="3465"/>
                    </a:lnTo>
                    <a:lnTo>
                      <a:pt x="2526" y="2232"/>
                    </a:lnTo>
                    <a:lnTo>
                      <a:pt x="3495"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9070208" y="771823"/>
                <a:ext cx="97537" cy="95890"/>
              </a:xfrm>
              <a:custGeom>
                <a:avLst/>
                <a:gdLst/>
                <a:ahLst/>
                <a:cxnLst/>
                <a:rect l="l" t="t" r="r" b="b"/>
                <a:pathLst>
                  <a:path w="3495" h="3436" extrusionOk="0">
                    <a:moveTo>
                      <a:pt x="1880" y="0"/>
                    </a:moveTo>
                    <a:lnTo>
                      <a:pt x="1234" y="1028"/>
                    </a:lnTo>
                    <a:lnTo>
                      <a:pt x="0" y="1057"/>
                    </a:lnTo>
                    <a:lnTo>
                      <a:pt x="764" y="2026"/>
                    </a:lnTo>
                    <a:lnTo>
                      <a:pt x="441" y="3201"/>
                    </a:lnTo>
                    <a:lnTo>
                      <a:pt x="1586" y="2760"/>
                    </a:lnTo>
                    <a:lnTo>
                      <a:pt x="2614" y="3436"/>
                    </a:lnTo>
                    <a:lnTo>
                      <a:pt x="2525" y="2203"/>
                    </a:lnTo>
                    <a:lnTo>
                      <a:pt x="3494" y="1469"/>
                    </a:lnTo>
                    <a:lnTo>
                      <a:pt x="2320" y="1146"/>
                    </a:lnTo>
                    <a:lnTo>
                      <a:pt x="1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a:off x="4704419" y="-1717"/>
              <a:ext cx="7351840" cy="1914203"/>
              <a:chOff x="1617594" y="-1717"/>
              <a:chExt cx="7351840" cy="1914203"/>
            </a:xfrm>
          </p:grpSpPr>
          <p:sp>
            <p:nvSpPr>
              <p:cNvPr id="43" name="Google Shape;43;p2"/>
              <p:cNvSpPr/>
              <p:nvPr/>
            </p:nvSpPr>
            <p:spPr>
              <a:xfrm>
                <a:off x="1774937" y="-1717"/>
                <a:ext cx="28" cy="1756861"/>
              </a:xfrm>
              <a:custGeom>
                <a:avLst/>
                <a:gdLst/>
                <a:ahLst/>
                <a:cxnLst/>
                <a:rect l="l" t="t" r="r" b="b"/>
                <a:pathLst>
                  <a:path w="1" h="62953" fill="none" extrusionOk="0">
                    <a:moveTo>
                      <a:pt x="0" y="1"/>
                    </a:moveTo>
                    <a:lnTo>
                      <a:pt x="0" y="62953"/>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083035" y="-1717"/>
                <a:ext cx="28" cy="1315197"/>
              </a:xfrm>
              <a:custGeom>
                <a:avLst/>
                <a:gdLst/>
                <a:ahLst/>
                <a:cxnLst/>
                <a:rect l="l" t="t" r="r" b="b"/>
                <a:pathLst>
                  <a:path w="1" h="47127" fill="none" extrusionOk="0">
                    <a:moveTo>
                      <a:pt x="0" y="47127"/>
                    </a:moveTo>
                    <a:lnTo>
                      <a:pt x="0"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287876" y="-1717"/>
                <a:ext cx="28" cy="240116"/>
              </a:xfrm>
              <a:custGeom>
                <a:avLst/>
                <a:gdLst/>
                <a:ahLst/>
                <a:cxnLst/>
                <a:rect l="l" t="t" r="r" b="b"/>
                <a:pathLst>
                  <a:path w="1" h="8604" fill="none" extrusionOk="0">
                    <a:moveTo>
                      <a:pt x="1" y="8604"/>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854604" y="-1717"/>
                <a:ext cx="28" cy="285187"/>
              </a:xfrm>
              <a:custGeom>
                <a:avLst/>
                <a:gdLst/>
                <a:ahLst/>
                <a:cxnLst/>
                <a:rect l="l" t="t" r="r" b="b"/>
                <a:pathLst>
                  <a:path w="1" h="10219" fill="none" extrusionOk="0">
                    <a:moveTo>
                      <a:pt x="1" y="10219"/>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284798" y="-1717"/>
                <a:ext cx="28" cy="731763"/>
              </a:xfrm>
              <a:custGeom>
                <a:avLst/>
                <a:gdLst/>
                <a:ahLst/>
                <a:cxnLst/>
                <a:rect l="l" t="t" r="r" b="b"/>
                <a:pathLst>
                  <a:path w="1" h="26221" fill="none" extrusionOk="0">
                    <a:moveTo>
                      <a:pt x="1" y="26221"/>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755960" y="-1717"/>
                <a:ext cx="28" cy="279466"/>
              </a:xfrm>
              <a:custGeom>
                <a:avLst/>
                <a:gdLst/>
                <a:ahLst/>
                <a:cxnLst/>
                <a:rect l="l" t="t" r="r" b="b"/>
                <a:pathLst>
                  <a:path w="1" h="10014" fill="none" extrusionOk="0">
                    <a:moveTo>
                      <a:pt x="1" y="10013"/>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862185" y="-1717"/>
                <a:ext cx="28" cy="428603"/>
              </a:xfrm>
              <a:custGeom>
                <a:avLst/>
                <a:gdLst/>
                <a:ahLst/>
                <a:cxnLst/>
                <a:rect l="l" t="t" r="r" b="b"/>
                <a:pathLst>
                  <a:path w="1" h="15358" fill="none" extrusionOk="0">
                    <a:moveTo>
                      <a:pt x="1" y="15357"/>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137521" y="-1717"/>
                <a:ext cx="28" cy="1003833"/>
              </a:xfrm>
              <a:custGeom>
                <a:avLst/>
                <a:gdLst/>
                <a:ahLst/>
                <a:cxnLst/>
                <a:rect l="l" t="t" r="r" b="b"/>
                <a:pathLst>
                  <a:path w="1" h="35970" fill="none" extrusionOk="0">
                    <a:moveTo>
                      <a:pt x="0" y="35969"/>
                    </a:moveTo>
                    <a:lnTo>
                      <a:pt x="0"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637856" y="-1717"/>
                <a:ext cx="28" cy="490056"/>
              </a:xfrm>
              <a:custGeom>
                <a:avLst/>
                <a:gdLst/>
                <a:ahLst/>
                <a:cxnLst/>
                <a:rect l="l" t="t" r="r" b="b"/>
                <a:pathLst>
                  <a:path w="1" h="17560" fill="none" extrusionOk="0">
                    <a:moveTo>
                      <a:pt x="1" y="17559"/>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8819459" y="-1717"/>
                <a:ext cx="28" cy="1138207"/>
              </a:xfrm>
              <a:custGeom>
                <a:avLst/>
                <a:gdLst/>
                <a:ahLst/>
                <a:cxnLst/>
                <a:rect l="l" t="t" r="r" b="b"/>
                <a:pathLst>
                  <a:path w="1" h="40785" fill="none" extrusionOk="0">
                    <a:moveTo>
                      <a:pt x="1" y="40784"/>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127483" y="573513"/>
                <a:ext cx="313848" cy="313876"/>
              </a:xfrm>
              <a:custGeom>
                <a:avLst/>
                <a:gdLst/>
                <a:ahLst/>
                <a:cxnLst/>
                <a:rect l="l" t="t" r="r" b="b"/>
                <a:pathLst>
                  <a:path w="11246" h="11247" extrusionOk="0">
                    <a:moveTo>
                      <a:pt x="5638" y="1"/>
                    </a:moveTo>
                    <a:cubicBezTo>
                      <a:pt x="2526" y="1"/>
                      <a:pt x="0" y="2526"/>
                      <a:pt x="0" y="5609"/>
                    </a:cubicBezTo>
                    <a:cubicBezTo>
                      <a:pt x="0" y="8721"/>
                      <a:pt x="2526" y="11246"/>
                      <a:pt x="5638" y="11246"/>
                    </a:cubicBezTo>
                    <a:cubicBezTo>
                      <a:pt x="8721" y="11246"/>
                      <a:pt x="11246" y="8721"/>
                      <a:pt x="11246" y="5609"/>
                    </a:cubicBezTo>
                    <a:cubicBezTo>
                      <a:pt x="11246" y="2526"/>
                      <a:pt x="8721" y="1"/>
                      <a:pt x="5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617594" y="1598611"/>
                <a:ext cx="313876" cy="313876"/>
              </a:xfrm>
              <a:custGeom>
                <a:avLst/>
                <a:gdLst/>
                <a:ahLst/>
                <a:cxnLst/>
                <a:rect l="l" t="t" r="r" b="b"/>
                <a:pathLst>
                  <a:path w="11247" h="11247" extrusionOk="0">
                    <a:moveTo>
                      <a:pt x="5638" y="1"/>
                    </a:moveTo>
                    <a:cubicBezTo>
                      <a:pt x="2526" y="1"/>
                      <a:pt x="1" y="2526"/>
                      <a:pt x="1" y="5609"/>
                    </a:cubicBezTo>
                    <a:cubicBezTo>
                      <a:pt x="1" y="8721"/>
                      <a:pt x="2526" y="11246"/>
                      <a:pt x="5638" y="11246"/>
                    </a:cubicBezTo>
                    <a:cubicBezTo>
                      <a:pt x="8721" y="11246"/>
                      <a:pt x="11246" y="8721"/>
                      <a:pt x="11246" y="5609"/>
                    </a:cubicBezTo>
                    <a:cubicBezTo>
                      <a:pt x="11246" y="2526"/>
                      <a:pt x="8721" y="1"/>
                      <a:pt x="5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705680" y="270325"/>
                <a:ext cx="313848" cy="313876"/>
              </a:xfrm>
              <a:custGeom>
                <a:avLst/>
                <a:gdLst/>
                <a:ahLst/>
                <a:cxnLst/>
                <a:rect l="l" t="t" r="r" b="b"/>
                <a:pathLst>
                  <a:path w="11246" h="11247" extrusionOk="0">
                    <a:moveTo>
                      <a:pt x="5609" y="1"/>
                    </a:moveTo>
                    <a:cubicBezTo>
                      <a:pt x="2526" y="1"/>
                      <a:pt x="0" y="2526"/>
                      <a:pt x="0" y="5609"/>
                    </a:cubicBezTo>
                    <a:cubicBezTo>
                      <a:pt x="0" y="8721"/>
                      <a:pt x="2526" y="11247"/>
                      <a:pt x="5609" y="11247"/>
                    </a:cubicBezTo>
                    <a:cubicBezTo>
                      <a:pt x="8721" y="11247"/>
                      <a:pt x="11246" y="8721"/>
                      <a:pt x="11246" y="5609"/>
                    </a:cubicBezTo>
                    <a:cubicBezTo>
                      <a:pt x="11246" y="2526"/>
                      <a:pt x="8721" y="1"/>
                      <a:pt x="56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487909" y="351676"/>
                <a:ext cx="299113" cy="272461"/>
              </a:xfrm>
              <a:custGeom>
                <a:avLst/>
                <a:gdLst/>
                <a:ahLst/>
                <a:cxnLst/>
                <a:rect l="l" t="t" r="r" b="b"/>
                <a:pathLst>
                  <a:path w="10718" h="9763" extrusionOk="0">
                    <a:moveTo>
                      <a:pt x="5359" y="0"/>
                    </a:moveTo>
                    <a:cubicBezTo>
                      <a:pt x="4111" y="0"/>
                      <a:pt x="2863" y="477"/>
                      <a:pt x="1909" y="1432"/>
                    </a:cubicBezTo>
                    <a:cubicBezTo>
                      <a:pt x="1" y="3340"/>
                      <a:pt x="1" y="6423"/>
                      <a:pt x="1909" y="8332"/>
                    </a:cubicBezTo>
                    <a:cubicBezTo>
                      <a:pt x="2863" y="9286"/>
                      <a:pt x="4111" y="9763"/>
                      <a:pt x="5359" y="9763"/>
                    </a:cubicBezTo>
                    <a:cubicBezTo>
                      <a:pt x="6607" y="9763"/>
                      <a:pt x="7855" y="9286"/>
                      <a:pt x="8809" y="8332"/>
                    </a:cubicBezTo>
                    <a:cubicBezTo>
                      <a:pt x="10718" y="6423"/>
                      <a:pt x="10718" y="3340"/>
                      <a:pt x="8809" y="1432"/>
                    </a:cubicBezTo>
                    <a:cubicBezTo>
                      <a:pt x="7855" y="477"/>
                      <a:pt x="6607" y="0"/>
                      <a:pt x="53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8670322" y="1000637"/>
                <a:ext cx="299113" cy="272489"/>
              </a:xfrm>
              <a:custGeom>
                <a:avLst/>
                <a:gdLst/>
                <a:ahLst/>
                <a:cxnLst/>
                <a:rect l="l" t="t" r="r" b="b"/>
                <a:pathLst>
                  <a:path w="10718" h="9764" extrusionOk="0">
                    <a:moveTo>
                      <a:pt x="5359" y="1"/>
                    </a:moveTo>
                    <a:cubicBezTo>
                      <a:pt x="4111" y="1"/>
                      <a:pt x="2864" y="478"/>
                      <a:pt x="1909" y="1432"/>
                    </a:cubicBezTo>
                    <a:cubicBezTo>
                      <a:pt x="1" y="3341"/>
                      <a:pt x="1" y="6424"/>
                      <a:pt x="1909" y="8332"/>
                    </a:cubicBezTo>
                    <a:cubicBezTo>
                      <a:pt x="2864" y="9286"/>
                      <a:pt x="4111" y="9764"/>
                      <a:pt x="5359" y="9764"/>
                    </a:cubicBezTo>
                    <a:cubicBezTo>
                      <a:pt x="6607" y="9764"/>
                      <a:pt x="7855" y="9286"/>
                      <a:pt x="8809" y="8332"/>
                    </a:cubicBezTo>
                    <a:cubicBezTo>
                      <a:pt x="10718" y="6424"/>
                      <a:pt x="10718" y="3341"/>
                      <a:pt x="8809" y="1432"/>
                    </a:cubicBezTo>
                    <a:cubicBezTo>
                      <a:pt x="7855" y="478"/>
                      <a:pt x="6607" y="1"/>
                      <a:pt x="5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036719" y="902095"/>
                <a:ext cx="201604" cy="200794"/>
              </a:xfrm>
              <a:custGeom>
                <a:avLst/>
                <a:gdLst/>
                <a:ahLst/>
                <a:cxnLst/>
                <a:rect l="l" t="t" r="r" b="b"/>
                <a:pathLst>
                  <a:path w="7224" h="7195" extrusionOk="0">
                    <a:moveTo>
                      <a:pt x="3612" y="1"/>
                    </a:moveTo>
                    <a:cubicBezTo>
                      <a:pt x="1616" y="1"/>
                      <a:pt x="1" y="1616"/>
                      <a:pt x="1" y="3583"/>
                    </a:cubicBezTo>
                    <a:cubicBezTo>
                      <a:pt x="1" y="5580"/>
                      <a:pt x="1616" y="7195"/>
                      <a:pt x="3612" y="7195"/>
                    </a:cubicBezTo>
                    <a:cubicBezTo>
                      <a:pt x="5609" y="7195"/>
                      <a:pt x="7224" y="5580"/>
                      <a:pt x="7224" y="3583"/>
                    </a:cubicBezTo>
                    <a:cubicBezTo>
                      <a:pt x="7224" y="1616"/>
                      <a:pt x="5609" y="1"/>
                      <a:pt x="3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655186" y="177756"/>
                <a:ext cx="200794" cy="200767"/>
              </a:xfrm>
              <a:custGeom>
                <a:avLst/>
                <a:gdLst/>
                <a:ahLst/>
                <a:cxnLst/>
                <a:rect l="l" t="t" r="r" b="b"/>
                <a:pathLst>
                  <a:path w="7195" h="7194" extrusionOk="0">
                    <a:moveTo>
                      <a:pt x="3612" y="0"/>
                    </a:moveTo>
                    <a:cubicBezTo>
                      <a:pt x="1615" y="0"/>
                      <a:pt x="0" y="1615"/>
                      <a:pt x="0" y="3582"/>
                    </a:cubicBezTo>
                    <a:cubicBezTo>
                      <a:pt x="0" y="5579"/>
                      <a:pt x="1615" y="7194"/>
                      <a:pt x="3612" y="7194"/>
                    </a:cubicBezTo>
                    <a:cubicBezTo>
                      <a:pt x="5609" y="7194"/>
                      <a:pt x="7194" y="5579"/>
                      <a:pt x="7194" y="3582"/>
                    </a:cubicBezTo>
                    <a:cubicBezTo>
                      <a:pt x="7194" y="1615"/>
                      <a:pt x="5609" y="0"/>
                      <a:pt x="3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762006" y="196957"/>
                <a:ext cx="185222" cy="172803"/>
              </a:xfrm>
              <a:custGeom>
                <a:avLst/>
                <a:gdLst/>
                <a:ahLst/>
                <a:cxnLst/>
                <a:rect l="l" t="t" r="r" b="b"/>
                <a:pathLst>
                  <a:path w="6637" h="6192" extrusionOk="0">
                    <a:moveTo>
                      <a:pt x="3292" y="0"/>
                    </a:moveTo>
                    <a:cubicBezTo>
                      <a:pt x="1819" y="0"/>
                      <a:pt x="502" y="1077"/>
                      <a:pt x="265" y="2601"/>
                    </a:cubicBezTo>
                    <a:cubicBezTo>
                      <a:pt x="1" y="4274"/>
                      <a:pt x="1146" y="5860"/>
                      <a:pt x="2820" y="6153"/>
                    </a:cubicBezTo>
                    <a:cubicBezTo>
                      <a:pt x="2984" y="6179"/>
                      <a:pt x="3148" y="6191"/>
                      <a:pt x="3309" y="6191"/>
                    </a:cubicBezTo>
                    <a:cubicBezTo>
                      <a:pt x="4817" y="6191"/>
                      <a:pt x="6134" y="5108"/>
                      <a:pt x="6373" y="3570"/>
                    </a:cubicBezTo>
                    <a:cubicBezTo>
                      <a:pt x="6637" y="1896"/>
                      <a:pt x="5492" y="310"/>
                      <a:pt x="3818" y="46"/>
                    </a:cubicBezTo>
                    <a:cubicBezTo>
                      <a:pt x="3642" y="15"/>
                      <a:pt x="3466" y="0"/>
                      <a:pt x="3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201838" y="152333"/>
                <a:ext cx="172943" cy="172106"/>
              </a:xfrm>
              <a:custGeom>
                <a:avLst/>
                <a:gdLst/>
                <a:ahLst/>
                <a:cxnLst/>
                <a:rect l="l" t="t" r="r" b="b"/>
                <a:pathLst>
                  <a:path w="6197" h="6167" extrusionOk="0">
                    <a:moveTo>
                      <a:pt x="3084" y="1"/>
                    </a:moveTo>
                    <a:cubicBezTo>
                      <a:pt x="1381" y="1"/>
                      <a:pt x="1" y="1381"/>
                      <a:pt x="1" y="3084"/>
                    </a:cubicBezTo>
                    <a:cubicBezTo>
                      <a:pt x="1" y="4787"/>
                      <a:pt x="1381" y="6167"/>
                      <a:pt x="3084" y="6167"/>
                    </a:cubicBezTo>
                    <a:cubicBezTo>
                      <a:pt x="4787" y="6167"/>
                      <a:pt x="6196" y="4787"/>
                      <a:pt x="6196" y="3084"/>
                    </a:cubicBezTo>
                    <a:cubicBezTo>
                      <a:pt x="6196" y="1381"/>
                      <a:pt x="4787" y="1"/>
                      <a:pt x="30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996187" y="1227413"/>
                <a:ext cx="172915" cy="172915"/>
              </a:xfrm>
              <a:custGeom>
                <a:avLst/>
                <a:gdLst/>
                <a:ahLst/>
                <a:cxnLst/>
                <a:rect l="l" t="t" r="r" b="b"/>
                <a:pathLst>
                  <a:path w="6196" h="6196" extrusionOk="0">
                    <a:moveTo>
                      <a:pt x="3112" y="1"/>
                    </a:moveTo>
                    <a:cubicBezTo>
                      <a:pt x="1409" y="1"/>
                      <a:pt x="0" y="1381"/>
                      <a:pt x="0" y="3084"/>
                    </a:cubicBezTo>
                    <a:cubicBezTo>
                      <a:pt x="0" y="4816"/>
                      <a:pt x="1409" y="6196"/>
                      <a:pt x="3112" y="6196"/>
                    </a:cubicBezTo>
                    <a:cubicBezTo>
                      <a:pt x="4815" y="6196"/>
                      <a:pt x="6195" y="4816"/>
                      <a:pt x="6195" y="3084"/>
                    </a:cubicBezTo>
                    <a:cubicBezTo>
                      <a:pt x="6195" y="1381"/>
                      <a:pt x="4815" y="1"/>
                      <a:pt x="3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 name="Google Shape;63;p2"/>
          <p:cNvSpPr txBox="1">
            <a:spLocks noGrp="1"/>
          </p:cNvSpPr>
          <p:nvPr>
            <p:ph type="ctrTitle"/>
          </p:nvPr>
        </p:nvSpPr>
        <p:spPr>
          <a:xfrm>
            <a:off x="637025" y="539500"/>
            <a:ext cx="6052200" cy="3074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Clr>
                <a:srgbClr val="191919"/>
              </a:buClr>
              <a:buSzPts val="5200"/>
              <a:buNone/>
              <a:defRPr sz="7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64" name="Google Shape;64;p2"/>
          <p:cNvSpPr txBox="1">
            <a:spLocks noGrp="1"/>
          </p:cNvSpPr>
          <p:nvPr>
            <p:ph type="subTitle" idx="1"/>
          </p:nvPr>
        </p:nvSpPr>
        <p:spPr>
          <a:xfrm>
            <a:off x="637024" y="3613600"/>
            <a:ext cx="3858900" cy="475800"/>
          </a:xfrm>
          <a:prstGeom prst="rect">
            <a:avLst/>
          </a:prstGeom>
          <a:no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accent2"/>
                </a:solidFill>
                <a:latin typeface="Nunito SemiBold"/>
                <a:ea typeface="Nunito SemiBold"/>
                <a:cs typeface="Nunito SemiBold"/>
                <a:sym typeface="Nunito SemiBold"/>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65" name="Google Shape;65;p2"/>
          <p:cNvSpPr/>
          <p:nvPr/>
        </p:nvSpPr>
        <p:spPr>
          <a:xfrm>
            <a:off x="1690825" y="-116375"/>
            <a:ext cx="6253877" cy="5610540"/>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620">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08"/>
        <p:cNvGrpSpPr/>
        <p:nvPr/>
      </p:nvGrpSpPr>
      <p:grpSpPr>
        <a:xfrm>
          <a:off x="0" y="0"/>
          <a:ext cx="0" cy="0"/>
          <a:chOff x="0" y="0"/>
          <a:chExt cx="0" cy="0"/>
        </a:xfrm>
      </p:grpSpPr>
      <p:sp>
        <p:nvSpPr>
          <p:cNvPr id="409" name="Google Shape;409;p11"/>
          <p:cNvSpPr txBox="1">
            <a:spLocks noGrp="1"/>
          </p:cNvSpPr>
          <p:nvPr>
            <p:ph type="title" hasCustomPrompt="1"/>
          </p:nvPr>
        </p:nvSpPr>
        <p:spPr>
          <a:xfrm flipH="1">
            <a:off x="713201" y="1313975"/>
            <a:ext cx="4548600" cy="2008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10" name="Google Shape;410;p11"/>
          <p:cNvSpPr txBox="1">
            <a:spLocks noGrp="1"/>
          </p:cNvSpPr>
          <p:nvPr>
            <p:ph type="subTitle" idx="1"/>
          </p:nvPr>
        </p:nvSpPr>
        <p:spPr>
          <a:xfrm flipH="1">
            <a:off x="713201" y="3322825"/>
            <a:ext cx="4548600" cy="50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accent2"/>
                </a:solidFill>
                <a:latin typeface="Nunito SemiBold"/>
                <a:ea typeface="Nunito SemiBold"/>
                <a:cs typeface="Nunito SemiBold"/>
                <a:sym typeface="Nunito SemiBold"/>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411" name="Google Shape;411;p11"/>
          <p:cNvSpPr/>
          <p:nvPr/>
        </p:nvSpPr>
        <p:spPr>
          <a:xfrm flipH="1">
            <a:off x="6107407" y="-101100"/>
            <a:ext cx="3072899" cy="5261777"/>
          </a:xfrm>
          <a:custGeom>
            <a:avLst/>
            <a:gdLst/>
            <a:ahLst/>
            <a:cxnLst/>
            <a:rect l="l" t="t" r="r" b="b"/>
            <a:pathLst>
              <a:path w="110945" h="189973" extrusionOk="0">
                <a:moveTo>
                  <a:pt x="1" y="0"/>
                </a:moveTo>
                <a:lnTo>
                  <a:pt x="1" y="189972"/>
                </a:lnTo>
                <a:lnTo>
                  <a:pt x="110945" y="189972"/>
                </a:lnTo>
                <a:lnTo>
                  <a:pt x="1105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1"/>
          <p:cNvSpPr/>
          <p:nvPr/>
        </p:nvSpPr>
        <p:spPr>
          <a:xfrm flipH="1">
            <a:off x="1287671" y="-101100"/>
            <a:ext cx="4834128" cy="5261777"/>
          </a:xfrm>
          <a:custGeom>
            <a:avLst/>
            <a:gdLst/>
            <a:ahLst/>
            <a:cxnLst/>
            <a:rect l="l" t="t" r="r" b="b"/>
            <a:pathLst>
              <a:path w="174533" h="189973" extrusionOk="0">
                <a:moveTo>
                  <a:pt x="174532" y="0"/>
                </a:moveTo>
                <a:lnTo>
                  <a:pt x="0" y="122"/>
                </a:lnTo>
                <a:lnTo>
                  <a:pt x="426" y="189699"/>
                </a:lnTo>
                <a:lnTo>
                  <a:pt x="174532" y="189972"/>
                </a:lnTo>
                <a:lnTo>
                  <a:pt x="1745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1"/>
          <p:cNvSpPr/>
          <p:nvPr/>
        </p:nvSpPr>
        <p:spPr>
          <a:xfrm flipH="1">
            <a:off x="1287599" y="4364132"/>
            <a:ext cx="7892707" cy="796442"/>
          </a:xfrm>
          <a:custGeom>
            <a:avLst/>
            <a:gdLst/>
            <a:ahLst/>
            <a:cxnLst/>
            <a:rect l="l" t="t" r="r" b="b"/>
            <a:pathLst>
              <a:path w="284961" h="28755" extrusionOk="0">
                <a:moveTo>
                  <a:pt x="110580" y="0"/>
                </a:moveTo>
                <a:lnTo>
                  <a:pt x="61" y="18876"/>
                </a:lnTo>
                <a:lnTo>
                  <a:pt x="1" y="28754"/>
                </a:lnTo>
                <a:lnTo>
                  <a:pt x="284960" y="28754"/>
                </a:lnTo>
                <a:lnTo>
                  <a:pt x="284960" y="18876"/>
                </a:lnTo>
                <a:lnTo>
                  <a:pt x="1105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1"/>
          <p:cNvSpPr/>
          <p:nvPr/>
        </p:nvSpPr>
        <p:spPr>
          <a:xfrm flipH="1">
            <a:off x="6117489" y="4044206"/>
            <a:ext cx="3062817" cy="842752"/>
          </a:xfrm>
          <a:custGeom>
            <a:avLst/>
            <a:gdLst/>
            <a:ahLst/>
            <a:cxnLst/>
            <a:rect l="l" t="t" r="r" b="b"/>
            <a:pathLst>
              <a:path w="110581" h="30427" extrusionOk="0">
                <a:moveTo>
                  <a:pt x="110428" y="1"/>
                </a:moveTo>
                <a:lnTo>
                  <a:pt x="1" y="16354"/>
                </a:lnTo>
                <a:lnTo>
                  <a:pt x="61" y="30427"/>
                </a:lnTo>
                <a:lnTo>
                  <a:pt x="110580" y="11551"/>
                </a:lnTo>
                <a:lnTo>
                  <a:pt x="110428" y="1"/>
                </a:lnTo>
                <a:close/>
              </a:path>
            </a:pathLst>
          </a:custGeom>
          <a:solidFill>
            <a:srgbClr val="896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flipH="1">
            <a:off x="1287671" y="4044206"/>
            <a:ext cx="4834128" cy="842752"/>
          </a:xfrm>
          <a:custGeom>
            <a:avLst/>
            <a:gdLst/>
            <a:ahLst/>
            <a:cxnLst/>
            <a:rect l="l" t="t" r="r" b="b"/>
            <a:pathLst>
              <a:path w="174533" h="30427" extrusionOk="0">
                <a:moveTo>
                  <a:pt x="0" y="1"/>
                </a:moveTo>
                <a:lnTo>
                  <a:pt x="152" y="11551"/>
                </a:lnTo>
                <a:lnTo>
                  <a:pt x="174532" y="30427"/>
                </a:lnTo>
                <a:lnTo>
                  <a:pt x="174532" y="17934"/>
                </a:lnTo>
                <a:lnTo>
                  <a:pt x="0" y="1"/>
                </a:lnTo>
                <a:close/>
              </a:path>
            </a:pathLst>
          </a:custGeom>
          <a:solidFill>
            <a:srgbClr val="896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1"/>
          <p:cNvSpPr/>
          <p:nvPr/>
        </p:nvSpPr>
        <p:spPr>
          <a:xfrm flipH="1">
            <a:off x="1287599" y="-101100"/>
            <a:ext cx="7892707" cy="5261777"/>
          </a:xfrm>
          <a:custGeom>
            <a:avLst/>
            <a:gdLst/>
            <a:ahLst/>
            <a:cxnLst/>
            <a:rect l="l" t="t" r="r" b="b"/>
            <a:pathLst>
              <a:path w="284961" h="189973" extrusionOk="0">
                <a:moveTo>
                  <a:pt x="1" y="0"/>
                </a:moveTo>
                <a:lnTo>
                  <a:pt x="1" y="189972"/>
                </a:lnTo>
                <a:lnTo>
                  <a:pt x="73923" y="189972"/>
                </a:lnTo>
                <a:cubicBezTo>
                  <a:pt x="8837" y="139517"/>
                  <a:pt x="42678" y="50717"/>
                  <a:pt x="104183" y="50717"/>
                </a:cubicBezTo>
                <a:cubicBezTo>
                  <a:pt x="106186" y="50717"/>
                  <a:pt x="108218" y="50811"/>
                  <a:pt x="110276" y="51004"/>
                </a:cubicBezTo>
                <a:cubicBezTo>
                  <a:pt x="110276" y="51004"/>
                  <a:pt x="122890" y="33070"/>
                  <a:pt x="147298" y="21003"/>
                </a:cubicBezTo>
                <a:cubicBezTo>
                  <a:pt x="160614" y="14407"/>
                  <a:pt x="178261" y="9716"/>
                  <a:pt x="197583" y="9716"/>
                </a:cubicBezTo>
                <a:cubicBezTo>
                  <a:pt x="225896" y="9716"/>
                  <a:pt x="257807" y="19788"/>
                  <a:pt x="284960" y="48694"/>
                </a:cubicBezTo>
                <a:lnTo>
                  <a:pt x="28496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1"/>
          <p:cNvSpPr/>
          <p:nvPr/>
        </p:nvSpPr>
        <p:spPr>
          <a:xfrm flipH="1">
            <a:off x="4545783" y="3017982"/>
            <a:ext cx="1576015" cy="1515413"/>
          </a:xfrm>
          <a:custGeom>
            <a:avLst/>
            <a:gdLst/>
            <a:ahLst/>
            <a:cxnLst/>
            <a:rect l="l" t="t" r="r" b="b"/>
            <a:pathLst>
              <a:path w="56901" h="54713" extrusionOk="0">
                <a:moveTo>
                  <a:pt x="0" y="1"/>
                </a:moveTo>
                <a:lnTo>
                  <a:pt x="152" y="48603"/>
                </a:lnTo>
                <a:lnTo>
                  <a:pt x="56445" y="54713"/>
                </a:lnTo>
                <a:lnTo>
                  <a:pt x="56901" y="1946"/>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1"/>
          <p:cNvSpPr/>
          <p:nvPr/>
        </p:nvSpPr>
        <p:spPr>
          <a:xfrm flipH="1">
            <a:off x="1287755" y="3161092"/>
            <a:ext cx="1291479" cy="1725887"/>
          </a:xfrm>
          <a:custGeom>
            <a:avLst/>
            <a:gdLst/>
            <a:ahLst/>
            <a:cxnLst/>
            <a:rect l="l" t="t" r="r" b="b"/>
            <a:pathLst>
              <a:path w="46628" h="62312" extrusionOk="0">
                <a:moveTo>
                  <a:pt x="791" y="1"/>
                </a:moveTo>
                <a:lnTo>
                  <a:pt x="0" y="57266"/>
                </a:lnTo>
                <a:lnTo>
                  <a:pt x="46627" y="62312"/>
                </a:lnTo>
                <a:lnTo>
                  <a:pt x="46627" y="1490"/>
                </a:lnTo>
                <a:lnTo>
                  <a:pt x="7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1"/>
          <p:cNvSpPr/>
          <p:nvPr/>
        </p:nvSpPr>
        <p:spPr>
          <a:xfrm flipH="1">
            <a:off x="2509202" y="4485362"/>
            <a:ext cx="5271084" cy="682771"/>
          </a:xfrm>
          <a:custGeom>
            <a:avLst/>
            <a:gdLst/>
            <a:ahLst/>
            <a:cxnLst/>
            <a:rect l="l" t="t" r="r" b="b"/>
            <a:pathLst>
              <a:path w="190309" h="24651" extrusionOk="0">
                <a:moveTo>
                  <a:pt x="116386" y="0"/>
                </a:moveTo>
                <a:lnTo>
                  <a:pt x="115747" y="2219"/>
                </a:lnTo>
                <a:lnTo>
                  <a:pt x="1" y="24408"/>
                </a:lnTo>
                <a:lnTo>
                  <a:pt x="13162" y="24377"/>
                </a:lnTo>
                <a:lnTo>
                  <a:pt x="118969" y="2645"/>
                </a:lnTo>
                <a:lnTo>
                  <a:pt x="122556" y="2948"/>
                </a:lnTo>
                <a:lnTo>
                  <a:pt x="33345" y="24317"/>
                </a:lnTo>
                <a:lnTo>
                  <a:pt x="43436" y="24651"/>
                </a:lnTo>
                <a:lnTo>
                  <a:pt x="125778" y="3313"/>
                </a:lnTo>
                <a:lnTo>
                  <a:pt x="131128" y="3860"/>
                </a:lnTo>
                <a:lnTo>
                  <a:pt x="63649" y="24408"/>
                </a:lnTo>
                <a:lnTo>
                  <a:pt x="72920" y="24408"/>
                </a:lnTo>
                <a:lnTo>
                  <a:pt x="133590" y="4043"/>
                </a:lnTo>
                <a:lnTo>
                  <a:pt x="139730" y="4803"/>
                </a:lnTo>
                <a:lnTo>
                  <a:pt x="93224" y="24377"/>
                </a:lnTo>
                <a:lnTo>
                  <a:pt x="100033" y="24529"/>
                </a:lnTo>
                <a:lnTo>
                  <a:pt x="141979" y="4955"/>
                </a:lnTo>
                <a:lnTo>
                  <a:pt x="146356" y="5471"/>
                </a:lnTo>
                <a:lnTo>
                  <a:pt x="115018" y="24317"/>
                </a:lnTo>
                <a:lnTo>
                  <a:pt x="119273" y="24408"/>
                </a:lnTo>
                <a:lnTo>
                  <a:pt x="148818" y="5806"/>
                </a:lnTo>
                <a:lnTo>
                  <a:pt x="152465" y="6110"/>
                </a:lnTo>
                <a:lnTo>
                  <a:pt x="135261" y="24134"/>
                </a:lnTo>
                <a:lnTo>
                  <a:pt x="138727" y="24134"/>
                </a:lnTo>
                <a:lnTo>
                  <a:pt x="154593" y="6414"/>
                </a:lnTo>
                <a:lnTo>
                  <a:pt x="158393" y="6869"/>
                </a:lnTo>
                <a:lnTo>
                  <a:pt x="150034" y="24408"/>
                </a:lnTo>
                <a:lnTo>
                  <a:pt x="153651" y="24408"/>
                </a:lnTo>
                <a:lnTo>
                  <a:pt x="159973" y="6869"/>
                </a:lnTo>
                <a:lnTo>
                  <a:pt x="163651" y="7386"/>
                </a:lnTo>
                <a:lnTo>
                  <a:pt x="162162" y="24195"/>
                </a:lnTo>
                <a:lnTo>
                  <a:pt x="165596" y="24317"/>
                </a:lnTo>
                <a:lnTo>
                  <a:pt x="165900" y="7417"/>
                </a:lnTo>
                <a:lnTo>
                  <a:pt x="170642" y="8116"/>
                </a:lnTo>
                <a:lnTo>
                  <a:pt x="171949" y="24408"/>
                </a:lnTo>
                <a:lnTo>
                  <a:pt x="174776" y="24408"/>
                </a:lnTo>
                <a:lnTo>
                  <a:pt x="173104" y="8389"/>
                </a:lnTo>
                <a:lnTo>
                  <a:pt x="177025" y="8815"/>
                </a:lnTo>
                <a:lnTo>
                  <a:pt x="180217" y="24377"/>
                </a:lnTo>
                <a:lnTo>
                  <a:pt x="182740" y="24377"/>
                </a:lnTo>
                <a:lnTo>
                  <a:pt x="179274" y="9058"/>
                </a:lnTo>
                <a:lnTo>
                  <a:pt x="183864" y="9696"/>
                </a:lnTo>
                <a:lnTo>
                  <a:pt x="187785" y="24104"/>
                </a:lnTo>
                <a:lnTo>
                  <a:pt x="190308" y="24408"/>
                </a:lnTo>
                <a:lnTo>
                  <a:pt x="190308" y="24408"/>
                </a:lnTo>
                <a:lnTo>
                  <a:pt x="185901" y="9757"/>
                </a:lnTo>
                <a:lnTo>
                  <a:pt x="185658" y="8055"/>
                </a:lnTo>
                <a:lnTo>
                  <a:pt x="1163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flipH="1">
            <a:off x="2617873" y="-80078"/>
            <a:ext cx="2273134" cy="4656476"/>
          </a:xfrm>
          <a:custGeom>
            <a:avLst/>
            <a:gdLst/>
            <a:ahLst/>
            <a:cxnLst/>
            <a:rect l="l" t="t" r="r" b="b"/>
            <a:pathLst>
              <a:path w="82070" h="168119" extrusionOk="0">
                <a:moveTo>
                  <a:pt x="13314" y="1"/>
                </a:moveTo>
                <a:lnTo>
                  <a:pt x="10396" y="93954"/>
                </a:lnTo>
                <a:lnTo>
                  <a:pt x="791" y="95078"/>
                </a:lnTo>
                <a:lnTo>
                  <a:pt x="700" y="95078"/>
                </a:lnTo>
                <a:lnTo>
                  <a:pt x="61" y="114349"/>
                </a:lnTo>
                <a:cubicBezTo>
                  <a:pt x="1" y="116082"/>
                  <a:pt x="1338" y="117541"/>
                  <a:pt x="3101" y="117632"/>
                </a:cubicBezTo>
                <a:lnTo>
                  <a:pt x="4986" y="117723"/>
                </a:lnTo>
                <a:lnTo>
                  <a:pt x="4378" y="165718"/>
                </a:lnTo>
                <a:lnTo>
                  <a:pt x="22980" y="168119"/>
                </a:lnTo>
                <a:lnTo>
                  <a:pt x="28968" y="118756"/>
                </a:lnTo>
                <a:lnTo>
                  <a:pt x="76567" y="120854"/>
                </a:lnTo>
                <a:lnTo>
                  <a:pt x="81887" y="118300"/>
                </a:lnTo>
                <a:lnTo>
                  <a:pt x="82069" y="95078"/>
                </a:lnTo>
                <a:lnTo>
                  <a:pt x="77236" y="94987"/>
                </a:lnTo>
                <a:lnTo>
                  <a:pt x="76689" y="62"/>
                </a:lnTo>
                <a:lnTo>
                  <a:pt x="73376" y="1"/>
                </a:lnTo>
                <a:lnTo>
                  <a:pt x="73376" y="94926"/>
                </a:lnTo>
                <a:lnTo>
                  <a:pt x="73346" y="94926"/>
                </a:lnTo>
                <a:lnTo>
                  <a:pt x="73346"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flipH="1">
            <a:off x="3871721" y="3139211"/>
            <a:ext cx="681109" cy="1386620"/>
          </a:xfrm>
          <a:custGeom>
            <a:avLst/>
            <a:gdLst/>
            <a:ahLst/>
            <a:cxnLst/>
            <a:rect l="l" t="t" r="r" b="b"/>
            <a:pathLst>
              <a:path w="24591" h="50063" extrusionOk="0">
                <a:moveTo>
                  <a:pt x="609" y="1"/>
                </a:moveTo>
                <a:lnTo>
                  <a:pt x="1" y="50062"/>
                </a:lnTo>
                <a:lnTo>
                  <a:pt x="23466" y="43162"/>
                </a:lnTo>
                <a:lnTo>
                  <a:pt x="24591" y="943"/>
                </a:lnTo>
                <a:lnTo>
                  <a:pt x="6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1"/>
          <p:cNvSpPr/>
          <p:nvPr/>
        </p:nvSpPr>
        <p:spPr>
          <a:xfrm flipH="1">
            <a:off x="2557294" y="3172060"/>
            <a:ext cx="1351250" cy="1325131"/>
          </a:xfrm>
          <a:custGeom>
            <a:avLst/>
            <a:gdLst/>
            <a:ahLst/>
            <a:cxnLst/>
            <a:rect l="l" t="t" r="r" b="b"/>
            <a:pathLst>
              <a:path w="48786" h="47843" extrusionOk="0">
                <a:moveTo>
                  <a:pt x="548" y="0"/>
                </a:moveTo>
                <a:lnTo>
                  <a:pt x="0" y="45259"/>
                </a:lnTo>
                <a:lnTo>
                  <a:pt x="48786" y="47843"/>
                </a:lnTo>
                <a:lnTo>
                  <a:pt x="48786" y="1885"/>
                </a:lnTo>
                <a:lnTo>
                  <a:pt x="548" y="0"/>
                </a:lnTo>
                <a:close/>
              </a:path>
            </a:pathLst>
          </a:custGeom>
          <a:solidFill>
            <a:srgbClr val="191919">
              <a:alpha val="87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1"/>
          <p:cNvSpPr/>
          <p:nvPr/>
        </p:nvSpPr>
        <p:spPr>
          <a:xfrm flipH="1">
            <a:off x="2557278" y="4342224"/>
            <a:ext cx="2026432" cy="407513"/>
          </a:xfrm>
          <a:custGeom>
            <a:avLst/>
            <a:gdLst/>
            <a:ahLst/>
            <a:cxnLst/>
            <a:rect l="l" t="t" r="r" b="b"/>
            <a:pathLst>
              <a:path w="73163" h="14713" extrusionOk="0">
                <a:moveTo>
                  <a:pt x="23891" y="1"/>
                </a:moveTo>
                <a:lnTo>
                  <a:pt x="0" y="6901"/>
                </a:lnTo>
                <a:lnTo>
                  <a:pt x="73163" y="14712"/>
                </a:lnTo>
                <a:lnTo>
                  <a:pt x="73163" y="4773"/>
                </a:lnTo>
                <a:lnTo>
                  <a:pt x="23891" y="1"/>
                </a:lnTo>
                <a:close/>
              </a:path>
            </a:pathLst>
          </a:custGeom>
          <a:solidFill>
            <a:srgbClr val="844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flipH="1">
            <a:off x="2549686" y="2532234"/>
            <a:ext cx="2128331" cy="713931"/>
          </a:xfrm>
          <a:custGeom>
            <a:avLst/>
            <a:gdLst/>
            <a:ahLst/>
            <a:cxnLst/>
            <a:rect l="l" t="t" r="r" b="b"/>
            <a:pathLst>
              <a:path w="76842" h="25776" extrusionOk="0">
                <a:moveTo>
                  <a:pt x="700" y="0"/>
                </a:moveTo>
                <a:lnTo>
                  <a:pt x="62" y="19271"/>
                </a:lnTo>
                <a:cubicBezTo>
                  <a:pt x="1" y="21034"/>
                  <a:pt x="1338" y="22493"/>
                  <a:pt x="3101" y="22554"/>
                </a:cubicBezTo>
                <a:lnTo>
                  <a:pt x="76568" y="25776"/>
                </a:lnTo>
                <a:lnTo>
                  <a:pt x="76841" y="547"/>
                </a:lnTo>
                <a:lnTo>
                  <a:pt x="7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flipH="1">
            <a:off x="2404934" y="2532234"/>
            <a:ext cx="152419" cy="713931"/>
          </a:xfrm>
          <a:custGeom>
            <a:avLst/>
            <a:gdLst/>
            <a:ahLst/>
            <a:cxnLst/>
            <a:rect l="l" t="t" r="r" b="b"/>
            <a:pathLst>
              <a:path w="5503" h="25776" extrusionOk="0">
                <a:moveTo>
                  <a:pt x="5502" y="0"/>
                </a:moveTo>
                <a:lnTo>
                  <a:pt x="274" y="1247"/>
                </a:lnTo>
                <a:lnTo>
                  <a:pt x="1" y="25776"/>
                </a:lnTo>
                <a:lnTo>
                  <a:pt x="4134" y="23800"/>
                </a:lnTo>
                <a:cubicBezTo>
                  <a:pt x="4864" y="23435"/>
                  <a:pt x="5320" y="22706"/>
                  <a:pt x="5350" y="21916"/>
                </a:cubicBezTo>
                <a:lnTo>
                  <a:pt x="55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1"/>
          <p:cNvSpPr/>
          <p:nvPr/>
        </p:nvSpPr>
        <p:spPr>
          <a:xfrm flipH="1">
            <a:off x="2404884" y="2501075"/>
            <a:ext cx="2251225" cy="65698"/>
          </a:xfrm>
          <a:custGeom>
            <a:avLst/>
            <a:gdLst/>
            <a:ahLst/>
            <a:cxnLst/>
            <a:rect l="l" t="t" r="r" b="b"/>
            <a:pathLst>
              <a:path w="81279" h="2372" extrusionOk="0">
                <a:moveTo>
                  <a:pt x="9666" y="1"/>
                </a:moveTo>
                <a:lnTo>
                  <a:pt x="0" y="1125"/>
                </a:lnTo>
                <a:lnTo>
                  <a:pt x="76050" y="2372"/>
                </a:lnTo>
                <a:lnTo>
                  <a:pt x="81278" y="1125"/>
                </a:lnTo>
                <a:lnTo>
                  <a:pt x="76445" y="1034"/>
                </a:lnTo>
                <a:lnTo>
                  <a:pt x="9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1"/>
          <p:cNvSpPr/>
          <p:nvPr/>
        </p:nvSpPr>
        <p:spPr>
          <a:xfrm flipH="1">
            <a:off x="2647354" y="-100269"/>
            <a:ext cx="1742727" cy="2648573"/>
          </a:xfrm>
          <a:custGeom>
            <a:avLst/>
            <a:gdLst/>
            <a:ahLst/>
            <a:cxnLst/>
            <a:rect l="l" t="t" r="r" b="b"/>
            <a:pathLst>
              <a:path w="62920" h="95625" extrusionOk="0">
                <a:moveTo>
                  <a:pt x="2918" y="0"/>
                </a:moveTo>
                <a:lnTo>
                  <a:pt x="0" y="94470"/>
                </a:lnTo>
                <a:lnTo>
                  <a:pt x="62919" y="95625"/>
                </a:lnTo>
                <a:lnTo>
                  <a:pt x="6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flipH="1">
            <a:off x="2538794" y="-101100"/>
            <a:ext cx="106940" cy="2648573"/>
          </a:xfrm>
          <a:custGeom>
            <a:avLst/>
            <a:gdLst/>
            <a:ahLst/>
            <a:cxnLst/>
            <a:rect l="l" t="t" r="r" b="b"/>
            <a:pathLst>
              <a:path w="3861" h="95625" extrusionOk="0">
                <a:moveTo>
                  <a:pt x="0" y="0"/>
                </a:moveTo>
                <a:lnTo>
                  <a:pt x="0" y="95624"/>
                </a:lnTo>
                <a:lnTo>
                  <a:pt x="3860" y="94986"/>
                </a:lnTo>
                <a:lnTo>
                  <a:pt x="3344" y="6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flipH="1">
            <a:off x="8022696" y="336649"/>
            <a:ext cx="846131" cy="1155927"/>
          </a:xfrm>
          <a:custGeom>
            <a:avLst/>
            <a:gdLst/>
            <a:ahLst/>
            <a:cxnLst/>
            <a:rect l="l" t="t" r="r" b="b"/>
            <a:pathLst>
              <a:path w="30549" h="41734" extrusionOk="0">
                <a:moveTo>
                  <a:pt x="1" y="1"/>
                </a:moveTo>
                <a:lnTo>
                  <a:pt x="1" y="41582"/>
                </a:lnTo>
                <a:lnTo>
                  <a:pt x="30549" y="41734"/>
                </a:lnTo>
                <a:lnTo>
                  <a:pt x="30549" y="41734"/>
                </a:lnTo>
                <a:lnTo>
                  <a:pt x="30275" y="2007"/>
                </a:lnTo>
                <a:lnTo>
                  <a:pt x="1" y="1"/>
                </a:lnTo>
                <a:close/>
              </a:path>
            </a:pathLst>
          </a:custGeom>
          <a:solidFill>
            <a:schemeClr val="accent5"/>
          </a:solidFill>
          <a:ln w="104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1"/>
          <p:cNvSpPr/>
          <p:nvPr/>
        </p:nvSpPr>
        <p:spPr>
          <a:xfrm flipH="1">
            <a:off x="7281015" y="1010984"/>
            <a:ext cx="333423" cy="499275"/>
          </a:xfrm>
          <a:custGeom>
            <a:avLst/>
            <a:gdLst/>
            <a:ahLst/>
            <a:cxnLst/>
            <a:rect l="l" t="t" r="r" b="b"/>
            <a:pathLst>
              <a:path w="12038" h="18026" extrusionOk="0">
                <a:moveTo>
                  <a:pt x="1" y="1"/>
                </a:moveTo>
                <a:lnTo>
                  <a:pt x="274" y="17630"/>
                </a:lnTo>
                <a:lnTo>
                  <a:pt x="12037" y="18025"/>
                </a:lnTo>
                <a:lnTo>
                  <a:pt x="11794" y="578"/>
                </a:lnTo>
                <a:lnTo>
                  <a:pt x="1" y="1"/>
                </a:lnTo>
                <a:close/>
              </a:path>
            </a:pathLst>
          </a:custGeom>
          <a:solidFill>
            <a:schemeClr val="accent5"/>
          </a:solidFill>
          <a:ln w="66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1"/>
          <p:cNvSpPr/>
          <p:nvPr/>
        </p:nvSpPr>
        <p:spPr>
          <a:xfrm flipH="1">
            <a:off x="7294503" y="416637"/>
            <a:ext cx="330874" cy="498417"/>
          </a:xfrm>
          <a:custGeom>
            <a:avLst/>
            <a:gdLst/>
            <a:ahLst/>
            <a:cxnLst/>
            <a:rect l="l" t="t" r="r" b="b"/>
            <a:pathLst>
              <a:path w="11946" h="17995" extrusionOk="0">
                <a:moveTo>
                  <a:pt x="0" y="0"/>
                </a:moveTo>
                <a:lnTo>
                  <a:pt x="274" y="17387"/>
                </a:lnTo>
                <a:lnTo>
                  <a:pt x="11946" y="17994"/>
                </a:lnTo>
                <a:lnTo>
                  <a:pt x="11794" y="1246"/>
                </a:lnTo>
                <a:lnTo>
                  <a:pt x="0" y="0"/>
                </a:lnTo>
                <a:close/>
              </a:path>
            </a:pathLst>
          </a:custGeom>
          <a:solidFill>
            <a:schemeClr val="accent5"/>
          </a:solidFill>
          <a:ln w="66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1"/>
          <p:cNvSpPr/>
          <p:nvPr/>
        </p:nvSpPr>
        <p:spPr>
          <a:xfrm flipH="1">
            <a:off x="6439833" y="137121"/>
            <a:ext cx="2731777" cy="4440131"/>
          </a:xfrm>
          <a:custGeom>
            <a:avLst/>
            <a:gdLst/>
            <a:ahLst/>
            <a:cxnLst/>
            <a:rect l="l" t="t" r="r" b="b"/>
            <a:pathLst>
              <a:path w="98629" h="160308" extrusionOk="0">
                <a:moveTo>
                  <a:pt x="44611" y="1"/>
                </a:moveTo>
                <a:lnTo>
                  <a:pt x="42180" y="4834"/>
                </a:lnTo>
                <a:lnTo>
                  <a:pt x="36830" y="5563"/>
                </a:lnTo>
                <a:lnTo>
                  <a:pt x="40660" y="9393"/>
                </a:lnTo>
                <a:lnTo>
                  <a:pt x="39718" y="14712"/>
                </a:lnTo>
                <a:lnTo>
                  <a:pt x="43700" y="12646"/>
                </a:lnTo>
                <a:lnTo>
                  <a:pt x="43700" y="12646"/>
                </a:lnTo>
                <a:cubicBezTo>
                  <a:pt x="40417" y="19758"/>
                  <a:pt x="37347" y="26931"/>
                  <a:pt x="34155" y="34105"/>
                </a:cubicBezTo>
                <a:lnTo>
                  <a:pt x="11510" y="83102"/>
                </a:lnTo>
                <a:cubicBezTo>
                  <a:pt x="11450" y="83194"/>
                  <a:pt x="11450" y="83285"/>
                  <a:pt x="11450" y="83376"/>
                </a:cubicBezTo>
                <a:cubicBezTo>
                  <a:pt x="11403" y="83723"/>
                  <a:pt x="11674" y="84017"/>
                  <a:pt x="11994" y="84017"/>
                </a:cubicBezTo>
                <a:cubicBezTo>
                  <a:pt x="12094" y="84017"/>
                  <a:pt x="12199" y="83988"/>
                  <a:pt x="12301" y="83923"/>
                </a:cubicBezTo>
                <a:lnTo>
                  <a:pt x="20295" y="78786"/>
                </a:lnTo>
                <a:lnTo>
                  <a:pt x="7103" y="105899"/>
                </a:lnTo>
                <a:cubicBezTo>
                  <a:pt x="7073" y="105990"/>
                  <a:pt x="7042" y="106112"/>
                  <a:pt x="7073" y="106203"/>
                </a:cubicBezTo>
                <a:cubicBezTo>
                  <a:pt x="7002" y="106558"/>
                  <a:pt x="7281" y="106858"/>
                  <a:pt x="7624" y="106858"/>
                </a:cubicBezTo>
                <a:cubicBezTo>
                  <a:pt x="7721" y="106858"/>
                  <a:pt x="7823" y="106834"/>
                  <a:pt x="7924" y="106781"/>
                </a:cubicBezTo>
                <a:lnTo>
                  <a:pt x="15918" y="102343"/>
                </a:lnTo>
                <a:lnTo>
                  <a:pt x="82" y="130459"/>
                </a:lnTo>
                <a:cubicBezTo>
                  <a:pt x="51" y="130550"/>
                  <a:pt x="21" y="130641"/>
                  <a:pt x="51" y="130732"/>
                </a:cubicBezTo>
                <a:cubicBezTo>
                  <a:pt x="1" y="130960"/>
                  <a:pt x="203" y="131188"/>
                  <a:pt x="430" y="131188"/>
                </a:cubicBezTo>
                <a:cubicBezTo>
                  <a:pt x="475" y="131188"/>
                  <a:pt x="522" y="131178"/>
                  <a:pt x="568" y="131158"/>
                </a:cubicBezTo>
                <a:lnTo>
                  <a:pt x="20386" y="122708"/>
                </a:lnTo>
                <a:cubicBezTo>
                  <a:pt x="20435" y="122690"/>
                  <a:pt x="20483" y="122681"/>
                  <a:pt x="20530" y="122681"/>
                </a:cubicBezTo>
                <a:cubicBezTo>
                  <a:pt x="20719" y="122681"/>
                  <a:pt x="20885" y="122817"/>
                  <a:pt x="20933" y="123012"/>
                </a:cubicBezTo>
                <a:lnTo>
                  <a:pt x="18410" y="137663"/>
                </a:lnTo>
                <a:cubicBezTo>
                  <a:pt x="18410" y="137723"/>
                  <a:pt x="18410" y="137754"/>
                  <a:pt x="18410" y="137784"/>
                </a:cubicBezTo>
                <a:cubicBezTo>
                  <a:pt x="18365" y="138055"/>
                  <a:pt x="18571" y="138259"/>
                  <a:pt x="18792" y="138259"/>
                </a:cubicBezTo>
                <a:cubicBezTo>
                  <a:pt x="18869" y="138259"/>
                  <a:pt x="18948" y="138234"/>
                  <a:pt x="19018" y="138179"/>
                </a:cubicBezTo>
                <a:lnTo>
                  <a:pt x="36161" y="125140"/>
                </a:lnTo>
                <a:cubicBezTo>
                  <a:pt x="36239" y="125084"/>
                  <a:pt x="36330" y="125057"/>
                  <a:pt x="36417" y="125057"/>
                </a:cubicBezTo>
                <a:cubicBezTo>
                  <a:pt x="36569" y="125057"/>
                  <a:pt x="36712" y="125138"/>
                  <a:pt x="36769" y="125292"/>
                </a:cubicBezTo>
                <a:lnTo>
                  <a:pt x="40417" y="134349"/>
                </a:lnTo>
                <a:lnTo>
                  <a:pt x="40417" y="146690"/>
                </a:lnTo>
                <a:cubicBezTo>
                  <a:pt x="30386" y="147328"/>
                  <a:pt x="22909" y="149851"/>
                  <a:pt x="22909" y="152860"/>
                </a:cubicBezTo>
                <a:cubicBezTo>
                  <a:pt x="22909" y="152860"/>
                  <a:pt x="22909" y="152891"/>
                  <a:pt x="22909" y="152921"/>
                </a:cubicBezTo>
                <a:cubicBezTo>
                  <a:pt x="22909" y="152921"/>
                  <a:pt x="22909" y="152951"/>
                  <a:pt x="22909" y="152982"/>
                </a:cubicBezTo>
                <a:cubicBezTo>
                  <a:pt x="22909" y="153255"/>
                  <a:pt x="22939" y="153499"/>
                  <a:pt x="23000" y="153742"/>
                </a:cubicBezTo>
                <a:cubicBezTo>
                  <a:pt x="23000" y="153833"/>
                  <a:pt x="23000" y="153924"/>
                  <a:pt x="23000" y="153985"/>
                </a:cubicBezTo>
                <a:cubicBezTo>
                  <a:pt x="23000" y="157480"/>
                  <a:pt x="33091" y="160307"/>
                  <a:pt x="45554" y="160307"/>
                </a:cubicBezTo>
                <a:cubicBezTo>
                  <a:pt x="58046" y="160307"/>
                  <a:pt x="68138" y="157480"/>
                  <a:pt x="68138" y="153985"/>
                </a:cubicBezTo>
                <a:cubicBezTo>
                  <a:pt x="68138" y="153742"/>
                  <a:pt x="68077" y="153529"/>
                  <a:pt x="67986" y="153286"/>
                </a:cubicBezTo>
                <a:cubicBezTo>
                  <a:pt x="68016" y="153134"/>
                  <a:pt x="68047" y="152982"/>
                  <a:pt x="68047" y="152860"/>
                </a:cubicBezTo>
                <a:cubicBezTo>
                  <a:pt x="68047" y="149912"/>
                  <a:pt x="60812" y="147419"/>
                  <a:pt x="51055" y="146720"/>
                </a:cubicBezTo>
                <a:lnTo>
                  <a:pt x="51055" y="128848"/>
                </a:lnTo>
                <a:cubicBezTo>
                  <a:pt x="52332" y="126933"/>
                  <a:pt x="53457" y="125170"/>
                  <a:pt x="53517" y="124684"/>
                </a:cubicBezTo>
                <a:cubicBezTo>
                  <a:pt x="53548" y="124653"/>
                  <a:pt x="53548" y="124653"/>
                  <a:pt x="53578" y="124623"/>
                </a:cubicBezTo>
                <a:cubicBezTo>
                  <a:pt x="54551" y="125869"/>
                  <a:pt x="66405" y="140672"/>
                  <a:pt x="66405" y="140672"/>
                </a:cubicBezTo>
                <a:cubicBezTo>
                  <a:pt x="66466" y="140489"/>
                  <a:pt x="66496" y="140337"/>
                  <a:pt x="66527" y="140155"/>
                </a:cubicBezTo>
                <a:cubicBezTo>
                  <a:pt x="66588" y="140094"/>
                  <a:pt x="66648" y="140003"/>
                  <a:pt x="66648" y="139881"/>
                </a:cubicBezTo>
                <a:lnTo>
                  <a:pt x="66709" y="139030"/>
                </a:lnTo>
                <a:cubicBezTo>
                  <a:pt x="67104" y="136447"/>
                  <a:pt x="67104" y="133833"/>
                  <a:pt x="67317" y="131219"/>
                </a:cubicBezTo>
                <a:lnTo>
                  <a:pt x="68077" y="121340"/>
                </a:lnTo>
                <a:cubicBezTo>
                  <a:pt x="68156" y="121261"/>
                  <a:pt x="68261" y="121214"/>
                  <a:pt x="68368" y="121214"/>
                </a:cubicBezTo>
                <a:cubicBezTo>
                  <a:pt x="68466" y="121214"/>
                  <a:pt x="68567" y="121253"/>
                  <a:pt x="68654" y="121340"/>
                </a:cubicBezTo>
                <a:lnTo>
                  <a:pt x="84308" y="137480"/>
                </a:lnTo>
                <a:cubicBezTo>
                  <a:pt x="84386" y="137567"/>
                  <a:pt x="84481" y="137604"/>
                  <a:pt x="84574" y="137604"/>
                </a:cubicBezTo>
                <a:cubicBezTo>
                  <a:pt x="84809" y="137604"/>
                  <a:pt x="85034" y="137368"/>
                  <a:pt x="84947" y="137085"/>
                </a:cubicBezTo>
                <a:lnTo>
                  <a:pt x="80083" y="121796"/>
                </a:lnTo>
                <a:cubicBezTo>
                  <a:pt x="80004" y="121533"/>
                  <a:pt x="80222" y="121292"/>
                  <a:pt x="80479" y="121292"/>
                </a:cubicBezTo>
                <a:cubicBezTo>
                  <a:pt x="80519" y="121292"/>
                  <a:pt x="80559" y="121298"/>
                  <a:pt x="80600" y="121310"/>
                </a:cubicBezTo>
                <a:lnTo>
                  <a:pt x="97986" y="127267"/>
                </a:lnTo>
                <a:cubicBezTo>
                  <a:pt x="98032" y="127283"/>
                  <a:pt x="98078" y="127290"/>
                  <a:pt x="98121" y="127290"/>
                </a:cubicBezTo>
                <a:cubicBezTo>
                  <a:pt x="98420" y="127290"/>
                  <a:pt x="98628" y="126951"/>
                  <a:pt x="98442" y="126659"/>
                </a:cubicBezTo>
                <a:lnTo>
                  <a:pt x="78715" y="98665"/>
                </a:lnTo>
                <a:lnTo>
                  <a:pt x="89080" y="105078"/>
                </a:lnTo>
                <a:cubicBezTo>
                  <a:pt x="89183" y="105145"/>
                  <a:pt x="89290" y="105174"/>
                  <a:pt x="89392" y="105174"/>
                </a:cubicBezTo>
                <a:cubicBezTo>
                  <a:pt x="89803" y="105174"/>
                  <a:pt x="90144" y="104702"/>
                  <a:pt x="89901" y="104288"/>
                </a:cubicBezTo>
                <a:lnTo>
                  <a:pt x="71603" y="74166"/>
                </a:lnTo>
                <a:lnTo>
                  <a:pt x="71603" y="74166"/>
                </a:lnTo>
                <a:lnTo>
                  <a:pt x="79718" y="79911"/>
                </a:lnTo>
                <a:cubicBezTo>
                  <a:pt x="79819" y="79985"/>
                  <a:pt x="79929" y="80017"/>
                  <a:pt x="80035" y="80017"/>
                </a:cubicBezTo>
                <a:cubicBezTo>
                  <a:pt x="80412" y="80017"/>
                  <a:pt x="80752" y="79614"/>
                  <a:pt x="80539" y="79212"/>
                </a:cubicBezTo>
                <a:lnTo>
                  <a:pt x="46162" y="13101"/>
                </a:lnTo>
                <a:lnTo>
                  <a:pt x="49292" y="14773"/>
                </a:lnTo>
                <a:lnTo>
                  <a:pt x="49292" y="14773"/>
                </a:lnTo>
                <a:lnTo>
                  <a:pt x="48441" y="9454"/>
                </a:lnTo>
                <a:lnTo>
                  <a:pt x="52332" y="5685"/>
                </a:lnTo>
                <a:lnTo>
                  <a:pt x="46982" y="4864"/>
                </a:lnTo>
                <a:lnTo>
                  <a:pt x="4461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1"/>
          <p:cNvSpPr/>
          <p:nvPr/>
        </p:nvSpPr>
        <p:spPr>
          <a:xfrm flipH="1">
            <a:off x="5699974" y="4459244"/>
            <a:ext cx="1250237" cy="349404"/>
          </a:xfrm>
          <a:custGeom>
            <a:avLst/>
            <a:gdLst/>
            <a:ahLst/>
            <a:cxnLst/>
            <a:rect l="l" t="t" r="r" b="b"/>
            <a:pathLst>
              <a:path w="45139" h="12615" extrusionOk="0">
                <a:moveTo>
                  <a:pt x="22585" y="1"/>
                </a:moveTo>
                <a:cubicBezTo>
                  <a:pt x="10123" y="1"/>
                  <a:pt x="1" y="2828"/>
                  <a:pt x="1" y="6293"/>
                </a:cubicBezTo>
                <a:cubicBezTo>
                  <a:pt x="1" y="9788"/>
                  <a:pt x="10123" y="12615"/>
                  <a:pt x="22585" y="12615"/>
                </a:cubicBezTo>
                <a:cubicBezTo>
                  <a:pt x="35047" y="12615"/>
                  <a:pt x="45138" y="9788"/>
                  <a:pt x="45138" y="6293"/>
                </a:cubicBezTo>
                <a:cubicBezTo>
                  <a:pt x="45138" y="2828"/>
                  <a:pt x="35047" y="1"/>
                  <a:pt x="22585" y="1"/>
                </a:cubicBezTo>
                <a:close/>
              </a:path>
            </a:pathLst>
          </a:custGeom>
          <a:solidFill>
            <a:srgbClr val="4C3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1"/>
          <p:cNvSpPr/>
          <p:nvPr/>
        </p:nvSpPr>
        <p:spPr>
          <a:xfrm flipH="1">
            <a:off x="5701664" y="4427254"/>
            <a:ext cx="1251068" cy="349404"/>
          </a:xfrm>
          <a:custGeom>
            <a:avLst/>
            <a:gdLst/>
            <a:ahLst/>
            <a:cxnLst/>
            <a:rect l="l" t="t" r="r" b="b"/>
            <a:pathLst>
              <a:path w="45169" h="12615" extrusionOk="0">
                <a:moveTo>
                  <a:pt x="22585" y="1"/>
                </a:moveTo>
                <a:cubicBezTo>
                  <a:pt x="10122" y="1"/>
                  <a:pt x="1" y="2828"/>
                  <a:pt x="1" y="6323"/>
                </a:cubicBezTo>
                <a:cubicBezTo>
                  <a:pt x="1" y="9788"/>
                  <a:pt x="10122" y="12615"/>
                  <a:pt x="22585" y="12615"/>
                </a:cubicBezTo>
                <a:cubicBezTo>
                  <a:pt x="35047" y="12615"/>
                  <a:pt x="45169" y="9788"/>
                  <a:pt x="45169" y="6323"/>
                </a:cubicBezTo>
                <a:cubicBezTo>
                  <a:pt x="45169" y="2828"/>
                  <a:pt x="35047" y="1"/>
                  <a:pt x="22585" y="1"/>
                </a:cubicBezTo>
                <a:close/>
              </a:path>
            </a:pathLst>
          </a:custGeom>
          <a:solidFill>
            <a:srgbClr val="4C3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1"/>
          <p:cNvSpPr/>
          <p:nvPr/>
        </p:nvSpPr>
        <p:spPr>
          <a:xfrm flipH="1">
            <a:off x="6173114" y="3711678"/>
            <a:ext cx="293870" cy="925152"/>
          </a:xfrm>
          <a:custGeom>
            <a:avLst/>
            <a:gdLst/>
            <a:ahLst/>
            <a:cxnLst/>
            <a:rect l="l" t="t" r="r" b="b"/>
            <a:pathLst>
              <a:path w="10610" h="33402" extrusionOk="0">
                <a:moveTo>
                  <a:pt x="1" y="1"/>
                </a:moveTo>
                <a:lnTo>
                  <a:pt x="1" y="32159"/>
                </a:lnTo>
                <a:cubicBezTo>
                  <a:pt x="741" y="32991"/>
                  <a:pt x="3013" y="33402"/>
                  <a:pt x="5275" y="33402"/>
                </a:cubicBezTo>
                <a:cubicBezTo>
                  <a:pt x="7474" y="33402"/>
                  <a:pt x="9663" y="33014"/>
                  <a:pt x="10427" y="32250"/>
                </a:cubicBezTo>
                <a:lnTo>
                  <a:pt x="10609" y="32159"/>
                </a:lnTo>
                <a:lnTo>
                  <a:pt x="10609" y="1"/>
                </a:lnTo>
                <a:close/>
              </a:path>
            </a:pathLst>
          </a:custGeom>
          <a:solidFill>
            <a:srgbClr val="5B42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1"/>
          <p:cNvSpPr/>
          <p:nvPr/>
        </p:nvSpPr>
        <p:spPr>
          <a:xfrm flipH="1">
            <a:off x="4855462" y="2792142"/>
            <a:ext cx="2733023" cy="1480431"/>
          </a:xfrm>
          <a:custGeom>
            <a:avLst/>
            <a:gdLst/>
            <a:ahLst/>
            <a:cxnLst/>
            <a:rect l="l" t="t" r="r" b="b"/>
            <a:pathLst>
              <a:path w="98674" h="53450" extrusionOk="0">
                <a:moveTo>
                  <a:pt x="21100" y="5723"/>
                </a:moveTo>
                <a:lnTo>
                  <a:pt x="19915" y="6118"/>
                </a:lnTo>
                <a:lnTo>
                  <a:pt x="20948" y="5994"/>
                </a:lnTo>
                <a:lnTo>
                  <a:pt x="20948" y="5994"/>
                </a:lnTo>
                <a:lnTo>
                  <a:pt x="21100" y="5723"/>
                </a:lnTo>
                <a:close/>
                <a:moveTo>
                  <a:pt x="70741" y="1"/>
                </a:moveTo>
                <a:cubicBezTo>
                  <a:pt x="70718" y="1"/>
                  <a:pt x="70697" y="3"/>
                  <a:pt x="70676" y="9"/>
                </a:cubicBezTo>
                <a:lnTo>
                  <a:pt x="20948" y="5994"/>
                </a:lnTo>
                <a:lnTo>
                  <a:pt x="20948" y="5994"/>
                </a:lnTo>
                <a:lnTo>
                  <a:pt x="158" y="42988"/>
                </a:lnTo>
                <a:cubicBezTo>
                  <a:pt x="0" y="43251"/>
                  <a:pt x="229" y="43559"/>
                  <a:pt x="510" y="43559"/>
                </a:cubicBezTo>
                <a:cubicBezTo>
                  <a:pt x="554" y="43559"/>
                  <a:pt x="599" y="43552"/>
                  <a:pt x="644" y="43535"/>
                </a:cubicBezTo>
                <a:lnTo>
                  <a:pt x="20462" y="35085"/>
                </a:lnTo>
                <a:cubicBezTo>
                  <a:pt x="20511" y="35063"/>
                  <a:pt x="20562" y="35053"/>
                  <a:pt x="20611" y="35053"/>
                </a:cubicBezTo>
                <a:cubicBezTo>
                  <a:pt x="20833" y="35053"/>
                  <a:pt x="21029" y="35261"/>
                  <a:pt x="20979" y="35511"/>
                </a:cubicBezTo>
                <a:lnTo>
                  <a:pt x="18486" y="50161"/>
                </a:lnTo>
                <a:cubicBezTo>
                  <a:pt x="18441" y="50432"/>
                  <a:pt x="18647" y="50636"/>
                  <a:pt x="18869" y="50636"/>
                </a:cubicBezTo>
                <a:cubicBezTo>
                  <a:pt x="18945" y="50636"/>
                  <a:pt x="19024" y="50611"/>
                  <a:pt x="19094" y="50556"/>
                </a:cubicBezTo>
                <a:lnTo>
                  <a:pt x="36238" y="37517"/>
                </a:lnTo>
                <a:cubicBezTo>
                  <a:pt x="36315" y="37451"/>
                  <a:pt x="36400" y="37420"/>
                  <a:pt x="36481" y="37420"/>
                </a:cubicBezTo>
                <a:cubicBezTo>
                  <a:pt x="36625" y="37420"/>
                  <a:pt x="36757" y="37514"/>
                  <a:pt x="36815" y="37669"/>
                </a:cubicBezTo>
                <a:lnTo>
                  <a:pt x="43107" y="53201"/>
                </a:lnTo>
                <a:cubicBezTo>
                  <a:pt x="43173" y="53365"/>
                  <a:pt x="43327" y="53449"/>
                  <a:pt x="43478" y="53449"/>
                </a:cubicBezTo>
                <a:cubicBezTo>
                  <a:pt x="43608" y="53449"/>
                  <a:pt x="43736" y="53388"/>
                  <a:pt x="43806" y="53262"/>
                </a:cubicBezTo>
                <a:lnTo>
                  <a:pt x="53472" y="37274"/>
                </a:lnTo>
                <a:cubicBezTo>
                  <a:pt x="53553" y="37160"/>
                  <a:pt x="53687" y="37098"/>
                  <a:pt x="53817" y="37098"/>
                </a:cubicBezTo>
                <a:cubicBezTo>
                  <a:pt x="53930" y="37098"/>
                  <a:pt x="54040" y="37144"/>
                  <a:pt x="54110" y="37243"/>
                </a:cubicBezTo>
                <a:lnTo>
                  <a:pt x="66025" y="52593"/>
                </a:lnTo>
                <a:cubicBezTo>
                  <a:pt x="66105" y="52695"/>
                  <a:pt x="66218" y="52742"/>
                  <a:pt x="66330" y="52742"/>
                </a:cubicBezTo>
                <a:cubicBezTo>
                  <a:pt x="66519" y="52742"/>
                  <a:pt x="66705" y="52609"/>
                  <a:pt x="66724" y="52380"/>
                </a:cubicBezTo>
                <a:lnTo>
                  <a:pt x="68062" y="34082"/>
                </a:lnTo>
                <a:cubicBezTo>
                  <a:pt x="68062" y="33861"/>
                  <a:pt x="68248" y="33720"/>
                  <a:pt x="68436" y="33720"/>
                </a:cubicBezTo>
                <a:cubicBezTo>
                  <a:pt x="68532" y="33720"/>
                  <a:pt x="68628" y="33757"/>
                  <a:pt x="68700" y="33839"/>
                </a:cubicBezTo>
                <a:lnTo>
                  <a:pt x="84354" y="49979"/>
                </a:lnTo>
                <a:cubicBezTo>
                  <a:pt x="84441" y="50066"/>
                  <a:pt x="84543" y="50103"/>
                  <a:pt x="84642" y="50103"/>
                </a:cubicBezTo>
                <a:cubicBezTo>
                  <a:pt x="84887" y="50103"/>
                  <a:pt x="85109" y="49874"/>
                  <a:pt x="85023" y="49614"/>
                </a:cubicBezTo>
                <a:lnTo>
                  <a:pt x="80159" y="34295"/>
                </a:lnTo>
                <a:cubicBezTo>
                  <a:pt x="80083" y="34042"/>
                  <a:pt x="80261" y="33809"/>
                  <a:pt x="80498" y="33809"/>
                </a:cubicBezTo>
                <a:cubicBezTo>
                  <a:pt x="80545" y="33809"/>
                  <a:pt x="80595" y="33819"/>
                  <a:pt x="80646" y="33839"/>
                </a:cubicBezTo>
                <a:lnTo>
                  <a:pt x="98062" y="39766"/>
                </a:lnTo>
                <a:cubicBezTo>
                  <a:pt x="98105" y="39781"/>
                  <a:pt x="98147" y="39789"/>
                  <a:pt x="98187" y="39789"/>
                </a:cubicBezTo>
                <a:cubicBezTo>
                  <a:pt x="98466" y="39789"/>
                  <a:pt x="98674" y="39454"/>
                  <a:pt x="98488" y="39188"/>
                </a:cubicBezTo>
                <a:lnTo>
                  <a:pt x="71041" y="161"/>
                </a:lnTo>
                <a:cubicBezTo>
                  <a:pt x="70965" y="60"/>
                  <a:pt x="70848" y="1"/>
                  <a:pt x="7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flipH="1">
            <a:off x="5089677" y="2134037"/>
            <a:ext cx="2305429" cy="1381662"/>
          </a:xfrm>
          <a:custGeom>
            <a:avLst/>
            <a:gdLst/>
            <a:ahLst/>
            <a:cxnLst/>
            <a:rect l="l" t="t" r="r" b="b"/>
            <a:pathLst>
              <a:path w="83236" h="49884" extrusionOk="0">
                <a:moveTo>
                  <a:pt x="58010" y="0"/>
                </a:moveTo>
                <a:lnTo>
                  <a:pt x="20836" y="395"/>
                </a:lnTo>
                <a:cubicBezTo>
                  <a:pt x="20623" y="395"/>
                  <a:pt x="20410" y="547"/>
                  <a:pt x="20319" y="730"/>
                </a:cubicBezTo>
                <a:lnTo>
                  <a:pt x="20350" y="730"/>
                </a:lnTo>
                <a:lnTo>
                  <a:pt x="197" y="42159"/>
                </a:lnTo>
                <a:cubicBezTo>
                  <a:pt x="1" y="42577"/>
                  <a:pt x="321" y="42995"/>
                  <a:pt x="708" y="42995"/>
                </a:cubicBezTo>
                <a:cubicBezTo>
                  <a:pt x="799" y="42995"/>
                  <a:pt x="894" y="42971"/>
                  <a:pt x="988" y="42919"/>
                </a:cubicBezTo>
                <a:lnTo>
                  <a:pt x="19438" y="32645"/>
                </a:lnTo>
                <a:cubicBezTo>
                  <a:pt x="19534" y="32593"/>
                  <a:pt x="19638" y="32568"/>
                  <a:pt x="19739" y="32568"/>
                </a:cubicBezTo>
                <a:cubicBezTo>
                  <a:pt x="19989" y="32568"/>
                  <a:pt x="20224" y="32720"/>
                  <a:pt x="20289" y="32979"/>
                </a:cubicBezTo>
                <a:lnTo>
                  <a:pt x="24970" y="49180"/>
                </a:lnTo>
                <a:cubicBezTo>
                  <a:pt x="25044" y="49439"/>
                  <a:pt x="25286" y="49585"/>
                  <a:pt x="25533" y="49585"/>
                </a:cubicBezTo>
                <a:cubicBezTo>
                  <a:pt x="25692" y="49585"/>
                  <a:pt x="25854" y="49524"/>
                  <a:pt x="25973" y="49393"/>
                </a:cubicBezTo>
                <a:lnTo>
                  <a:pt x="37554" y="36019"/>
                </a:lnTo>
                <a:cubicBezTo>
                  <a:pt x="37672" y="35886"/>
                  <a:pt x="37834" y="35817"/>
                  <a:pt x="37996" y="35817"/>
                </a:cubicBezTo>
                <a:cubicBezTo>
                  <a:pt x="38168" y="35817"/>
                  <a:pt x="38341" y="35893"/>
                  <a:pt x="38465" y="36049"/>
                </a:cubicBezTo>
                <a:lnTo>
                  <a:pt x="48466" y="49636"/>
                </a:lnTo>
                <a:cubicBezTo>
                  <a:pt x="48594" y="49803"/>
                  <a:pt x="48777" y="49884"/>
                  <a:pt x="48955" y="49884"/>
                </a:cubicBezTo>
                <a:cubicBezTo>
                  <a:pt x="49197" y="49884"/>
                  <a:pt x="49429" y="49734"/>
                  <a:pt x="49499" y="49454"/>
                </a:cubicBezTo>
                <a:lnTo>
                  <a:pt x="54089" y="33618"/>
                </a:lnTo>
                <a:cubicBezTo>
                  <a:pt x="54164" y="33353"/>
                  <a:pt x="54393" y="33206"/>
                  <a:pt x="54636" y="33206"/>
                </a:cubicBezTo>
                <a:cubicBezTo>
                  <a:pt x="54783" y="33206"/>
                  <a:pt x="54935" y="33260"/>
                  <a:pt x="55061" y="33375"/>
                </a:cubicBezTo>
                <a:lnTo>
                  <a:pt x="68983" y="47326"/>
                </a:lnTo>
                <a:cubicBezTo>
                  <a:pt x="69098" y="47442"/>
                  <a:pt x="69240" y="47492"/>
                  <a:pt x="69380" y="47492"/>
                </a:cubicBezTo>
                <a:cubicBezTo>
                  <a:pt x="69719" y="47492"/>
                  <a:pt x="70050" y="47197"/>
                  <a:pt x="69986" y="46809"/>
                </a:cubicBezTo>
                <a:lnTo>
                  <a:pt x="67706" y="33557"/>
                </a:lnTo>
                <a:cubicBezTo>
                  <a:pt x="67659" y="33177"/>
                  <a:pt x="67963" y="32872"/>
                  <a:pt x="68302" y="32872"/>
                </a:cubicBezTo>
                <a:cubicBezTo>
                  <a:pt x="68397" y="32872"/>
                  <a:pt x="68494" y="32896"/>
                  <a:pt x="68588" y="32949"/>
                </a:cubicBezTo>
                <a:lnTo>
                  <a:pt x="82174" y="41369"/>
                </a:lnTo>
                <a:cubicBezTo>
                  <a:pt x="82273" y="41427"/>
                  <a:pt x="82376" y="41453"/>
                  <a:pt x="82474" y="41453"/>
                </a:cubicBezTo>
                <a:cubicBezTo>
                  <a:pt x="82889" y="41453"/>
                  <a:pt x="83235" y="40990"/>
                  <a:pt x="82965" y="40548"/>
                </a:cubicBezTo>
                <a:lnTo>
                  <a:pt x="58496" y="304"/>
                </a:lnTo>
                <a:cubicBezTo>
                  <a:pt x="58405" y="122"/>
                  <a:pt x="58192" y="0"/>
                  <a:pt x="5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flipH="1">
            <a:off x="5350507" y="686349"/>
            <a:ext cx="1923204" cy="2054240"/>
          </a:xfrm>
          <a:custGeom>
            <a:avLst/>
            <a:gdLst/>
            <a:ahLst/>
            <a:cxnLst/>
            <a:rect l="l" t="t" r="r" b="b"/>
            <a:pathLst>
              <a:path w="69436" h="74167" extrusionOk="0">
                <a:moveTo>
                  <a:pt x="33672" y="0"/>
                </a:moveTo>
                <a:cubicBezTo>
                  <a:pt x="33467" y="0"/>
                  <a:pt x="33263" y="107"/>
                  <a:pt x="33171" y="323"/>
                </a:cubicBezTo>
                <a:lnTo>
                  <a:pt x="191" y="71631"/>
                </a:lnTo>
                <a:cubicBezTo>
                  <a:pt x="0" y="72037"/>
                  <a:pt x="316" y="72424"/>
                  <a:pt x="695" y="72424"/>
                </a:cubicBezTo>
                <a:cubicBezTo>
                  <a:pt x="799" y="72424"/>
                  <a:pt x="908" y="72396"/>
                  <a:pt x="1012" y="72330"/>
                </a:cubicBezTo>
                <a:lnTo>
                  <a:pt x="17790" y="61510"/>
                </a:lnTo>
                <a:cubicBezTo>
                  <a:pt x="17887" y="61448"/>
                  <a:pt x="17993" y="61420"/>
                  <a:pt x="18098" y="61420"/>
                </a:cubicBezTo>
                <a:cubicBezTo>
                  <a:pt x="18355" y="61420"/>
                  <a:pt x="18598" y="61593"/>
                  <a:pt x="18641" y="61874"/>
                </a:cubicBezTo>
                <a:lnTo>
                  <a:pt x="20678" y="73698"/>
                </a:lnTo>
                <a:cubicBezTo>
                  <a:pt x="20733" y="73994"/>
                  <a:pt x="20981" y="74167"/>
                  <a:pt x="21234" y="74167"/>
                </a:cubicBezTo>
                <a:cubicBezTo>
                  <a:pt x="21397" y="74167"/>
                  <a:pt x="21562" y="74096"/>
                  <a:pt x="21681" y="73941"/>
                </a:cubicBezTo>
                <a:lnTo>
                  <a:pt x="29949" y="62908"/>
                </a:lnTo>
                <a:cubicBezTo>
                  <a:pt x="30062" y="62767"/>
                  <a:pt x="30227" y="62698"/>
                  <a:pt x="30390" y="62698"/>
                </a:cubicBezTo>
                <a:cubicBezTo>
                  <a:pt x="30578" y="62698"/>
                  <a:pt x="30763" y="62789"/>
                  <a:pt x="30860" y="62968"/>
                </a:cubicBezTo>
                <a:lnTo>
                  <a:pt x="37000" y="73881"/>
                </a:lnTo>
                <a:cubicBezTo>
                  <a:pt x="37107" y="74068"/>
                  <a:pt x="37291" y="74155"/>
                  <a:pt x="37476" y="74155"/>
                </a:cubicBezTo>
                <a:cubicBezTo>
                  <a:pt x="37711" y="74155"/>
                  <a:pt x="37949" y="74014"/>
                  <a:pt x="38034" y="73759"/>
                </a:cubicBezTo>
                <a:lnTo>
                  <a:pt x="42076" y="61236"/>
                </a:lnTo>
                <a:cubicBezTo>
                  <a:pt x="42164" y="60991"/>
                  <a:pt x="42383" y="60857"/>
                  <a:pt x="42605" y="60857"/>
                </a:cubicBezTo>
                <a:cubicBezTo>
                  <a:pt x="42768" y="60857"/>
                  <a:pt x="42933" y="60929"/>
                  <a:pt x="43049" y="61084"/>
                </a:cubicBezTo>
                <a:lnTo>
                  <a:pt x="51621" y="72026"/>
                </a:lnTo>
                <a:cubicBezTo>
                  <a:pt x="51741" y="72170"/>
                  <a:pt x="51903" y="72238"/>
                  <a:pt x="52061" y="72238"/>
                </a:cubicBezTo>
                <a:cubicBezTo>
                  <a:pt x="52305" y="72238"/>
                  <a:pt x="52538" y="72078"/>
                  <a:pt x="52593" y="71783"/>
                </a:cubicBezTo>
                <a:lnTo>
                  <a:pt x="54995" y="59899"/>
                </a:lnTo>
                <a:cubicBezTo>
                  <a:pt x="55038" y="59617"/>
                  <a:pt x="55297" y="59444"/>
                  <a:pt x="55552" y="59444"/>
                </a:cubicBezTo>
                <a:cubicBezTo>
                  <a:pt x="55655" y="59444"/>
                  <a:pt x="55758" y="59472"/>
                  <a:pt x="55846" y="59534"/>
                </a:cubicBezTo>
                <a:lnTo>
                  <a:pt x="68399" y="68470"/>
                </a:lnTo>
                <a:cubicBezTo>
                  <a:pt x="68503" y="68541"/>
                  <a:pt x="68612" y="68573"/>
                  <a:pt x="68717" y="68573"/>
                </a:cubicBezTo>
                <a:cubicBezTo>
                  <a:pt x="69105" y="68573"/>
                  <a:pt x="69435" y="68147"/>
                  <a:pt x="69220" y="67741"/>
                </a:cubicBezTo>
                <a:lnTo>
                  <a:pt x="34174" y="293"/>
                </a:lnTo>
                <a:cubicBezTo>
                  <a:pt x="34069" y="99"/>
                  <a:pt x="33870" y="0"/>
                  <a:pt x="3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5402765" y="667516"/>
            <a:ext cx="2185610" cy="4138200"/>
          </a:xfrm>
          <a:custGeom>
            <a:avLst/>
            <a:gdLst/>
            <a:ahLst/>
            <a:cxnLst/>
            <a:rect l="l" t="t" r="r" b="b"/>
            <a:pathLst>
              <a:path w="78910" h="149407" extrusionOk="0">
                <a:moveTo>
                  <a:pt x="44623" y="0"/>
                </a:moveTo>
                <a:cubicBezTo>
                  <a:pt x="40003" y="9757"/>
                  <a:pt x="35930" y="19727"/>
                  <a:pt x="31370" y="29545"/>
                </a:cubicBezTo>
                <a:lnTo>
                  <a:pt x="11552" y="72433"/>
                </a:lnTo>
                <a:cubicBezTo>
                  <a:pt x="11359" y="72843"/>
                  <a:pt x="11683" y="73253"/>
                  <a:pt x="12068" y="73253"/>
                </a:cubicBezTo>
                <a:cubicBezTo>
                  <a:pt x="12168" y="73253"/>
                  <a:pt x="12272" y="73225"/>
                  <a:pt x="12373" y="73162"/>
                </a:cubicBezTo>
                <a:lnTo>
                  <a:pt x="20458" y="67934"/>
                </a:lnTo>
                <a:lnTo>
                  <a:pt x="7175" y="95230"/>
                </a:lnTo>
                <a:cubicBezTo>
                  <a:pt x="6977" y="95651"/>
                  <a:pt x="7304" y="96093"/>
                  <a:pt x="7712" y="96093"/>
                </a:cubicBezTo>
                <a:cubicBezTo>
                  <a:pt x="7804" y="96093"/>
                  <a:pt x="7901" y="96070"/>
                  <a:pt x="7996" y="96020"/>
                </a:cubicBezTo>
                <a:lnTo>
                  <a:pt x="16081" y="91491"/>
                </a:lnTo>
                <a:lnTo>
                  <a:pt x="154" y="119820"/>
                </a:lnTo>
                <a:cubicBezTo>
                  <a:pt x="1" y="120100"/>
                  <a:pt x="212" y="120402"/>
                  <a:pt x="481" y="120402"/>
                </a:cubicBezTo>
                <a:cubicBezTo>
                  <a:pt x="533" y="120402"/>
                  <a:pt x="586" y="120391"/>
                  <a:pt x="640" y="120367"/>
                </a:cubicBezTo>
                <a:lnTo>
                  <a:pt x="20458" y="111917"/>
                </a:lnTo>
                <a:cubicBezTo>
                  <a:pt x="20507" y="111895"/>
                  <a:pt x="20558" y="111885"/>
                  <a:pt x="20607" y="111885"/>
                </a:cubicBezTo>
                <a:cubicBezTo>
                  <a:pt x="20829" y="111885"/>
                  <a:pt x="21025" y="112093"/>
                  <a:pt x="20975" y="112342"/>
                </a:cubicBezTo>
                <a:lnTo>
                  <a:pt x="18482" y="127023"/>
                </a:lnTo>
                <a:cubicBezTo>
                  <a:pt x="18437" y="127271"/>
                  <a:pt x="18642" y="127468"/>
                  <a:pt x="18862" y="127468"/>
                </a:cubicBezTo>
                <a:cubicBezTo>
                  <a:pt x="18940" y="127468"/>
                  <a:pt x="19019" y="127443"/>
                  <a:pt x="19090" y="127388"/>
                </a:cubicBezTo>
                <a:lnTo>
                  <a:pt x="36234" y="114348"/>
                </a:lnTo>
                <a:cubicBezTo>
                  <a:pt x="36306" y="114296"/>
                  <a:pt x="36386" y="114273"/>
                  <a:pt x="36464" y="114273"/>
                </a:cubicBezTo>
                <a:cubicBezTo>
                  <a:pt x="36615" y="114273"/>
                  <a:pt x="36761" y="114360"/>
                  <a:pt x="36841" y="114500"/>
                </a:cubicBezTo>
                <a:lnTo>
                  <a:pt x="40489" y="123558"/>
                </a:lnTo>
                <a:lnTo>
                  <a:pt x="40489" y="136051"/>
                </a:lnTo>
                <a:cubicBezTo>
                  <a:pt x="30458" y="136689"/>
                  <a:pt x="22951" y="139212"/>
                  <a:pt x="22951" y="142191"/>
                </a:cubicBezTo>
                <a:cubicBezTo>
                  <a:pt x="22951" y="145017"/>
                  <a:pt x="27236" y="146081"/>
                  <a:pt x="29334" y="146628"/>
                </a:cubicBezTo>
                <a:cubicBezTo>
                  <a:pt x="33528" y="147723"/>
                  <a:pt x="37510" y="149090"/>
                  <a:pt x="41887" y="149394"/>
                </a:cubicBezTo>
                <a:cubicBezTo>
                  <a:pt x="42008" y="149402"/>
                  <a:pt x="42134" y="149406"/>
                  <a:pt x="42262" y="149406"/>
                </a:cubicBezTo>
                <a:cubicBezTo>
                  <a:pt x="43191" y="149406"/>
                  <a:pt x="44227" y="149182"/>
                  <a:pt x="44440" y="148300"/>
                </a:cubicBezTo>
                <a:cubicBezTo>
                  <a:pt x="42860" y="148148"/>
                  <a:pt x="41340" y="147601"/>
                  <a:pt x="40003" y="146720"/>
                </a:cubicBezTo>
                <a:cubicBezTo>
                  <a:pt x="39820" y="146598"/>
                  <a:pt x="39607" y="146446"/>
                  <a:pt x="39547" y="146203"/>
                </a:cubicBezTo>
                <a:cubicBezTo>
                  <a:pt x="39395" y="145747"/>
                  <a:pt x="39820" y="145382"/>
                  <a:pt x="40215" y="145139"/>
                </a:cubicBezTo>
                <a:cubicBezTo>
                  <a:pt x="41553" y="144318"/>
                  <a:pt x="43073" y="143802"/>
                  <a:pt x="44592" y="143680"/>
                </a:cubicBezTo>
                <a:cubicBezTo>
                  <a:pt x="46143" y="143528"/>
                  <a:pt x="46507" y="141856"/>
                  <a:pt x="46598" y="140580"/>
                </a:cubicBezTo>
                <a:cubicBezTo>
                  <a:pt x="46659" y="139212"/>
                  <a:pt x="47085" y="136902"/>
                  <a:pt x="46051" y="135808"/>
                </a:cubicBezTo>
                <a:cubicBezTo>
                  <a:pt x="45474" y="135200"/>
                  <a:pt x="44592" y="135048"/>
                  <a:pt x="43772" y="134896"/>
                </a:cubicBezTo>
                <a:cubicBezTo>
                  <a:pt x="43377" y="134805"/>
                  <a:pt x="42921" y="134713"/>
                  <a:pt x="42617" y="134409"/>
                </a:cubicBezTo>
                <a:cubicBezTo>
                  <a:pt x="42161" y="133893"/>
                  <a:pt x="42313" y="133102"/>
                  <a:pt x="42525" y="132464"/>
                </a:cubicBezTo>
                <a:cubicBezTo>
                  <a:pt x="43559" y="129181"/>
                  <a:pt x="45595" y="126415"/>
                  <a:pt x="47389" y="123497"/>
                </a:cubicBezTo>
                <a:cubicBezTo>
                  <a:pt x="47966" y="122525"/>
                  <a:pt x="53949" y="114264"/>
                  <a:pt x="53560" y="113771"/>
                </a:cubicBezTo>
                <a:lnTo>
                  <a:pt x="53560" y="113771"/>
                </a:lnTo>
                <a:lnTo>
                  <a:pt x="66477" y="129880"/>
                </a:lnTo>
                <a:cubicBezTo>
                  <a:pt x="67207" y="126780"/>
                  <a:pt x="67116" y="123619"/>
                  <a:pt x="67359" y="120427"/>
                </a:cubicBezTo>
                <a:cubicBezTo>
                  <a:pt x="67632" y="116932"/>
                  <a:pt x="67936" y="113406"/>
                  <a:pt x="68210" y="109911"/>
                </a:cubicBezTo>
                <a:cubicBezTo>
                  <a:pt x="71827" y="113497"/>
                  <a:pt x="75262" y="117327"/>
                  <a:pt x="78909" y="120975"/>
                </a:cubicBezTo>
                <a:cubicBezTo>
                  <a:pt x="76417" y="118482"/>
                  <a:pt x="74532" y="114895"/>
                  <a:pt x="72435" y="112069"/>
                </a:cubicBezTo>
                <a:cubicBezTo>
                  <a:pt x="70337" y="109242"/>
                  <a:pt x="68210" y="106445"/>
                  <a:pt x="66204" y="103588"/>
                </a:cubicBezTo>
                <a:lnTo>
                  <a:pt x="65413" y="109211"/>
                </a:lnTo>
                <a:cubicBezTo>
                  <a:pt x="62131" y="102069"/>
                  <a:pt x="61827" y="93983"/>
                  <a:pt x="61553" y="86141"/>
                </a:cubicBezTo>
                <a:cubicBezTo>
                  <a:pt x="58757" y="90640"/>
                  <a:pt x="59182" y="96445"/>
                  <a:pt x="56903" y="101217"/>
                </a:cubicBezTo>
                <a:cubicBezTo>
                  <a:pt x="56811" y="101005"/>
                  <a:pt x="56690" y="100792"/>
                  <a:pt x="56568" y="100549"/>
                </a:cubicBezTo>
                <a:lnTo>
                  <a:pt x="56599" y="100549"/>
                </a:lnTo>
                <a:cubicBezTo>
                  <a:pt x="52070" y="91065"/>
                  <a:pt x="49425" y="75716"/>
                  <a:pt x="52130" y="65594"/>
                </a:cubicBezTo>
                <a:lnTo>
                  <a:pt x="52130" y="65594"/>
                </a:lnTo>
                <a:cubicBezTo>
                  <a:pt x="51279" y="68725"/>
                  <a:pt x="50216" y="71764"/>
                  <a:pt x="49547" y="74925"/>
                </a:cubicBezTo>
                <a:cubicBezTo>
                  <a:pt x="48453" y="73071"/>
                  <a:pt x="47571" y="71126"/>
                  <a:pt x="46842" y="69120"/>
                </a:cubicBezTo>
                <a:cubicBezTo>
                  <a:pt x="45899" y="66384"/>
                  <a:pt x="45291" y="63557"/>
                  <a:pt x="44684" y="60761"/>
                </a:cubicBezTo>
                <a:lnTo>
                  <a:pt x="43407" y="54803"/>
                </a:lnTo>
                <a:cubicBezTo>
                  <a:pt x="43012" y="55077"/>
                  <a:pt x="42647" y="55320"/>
                  <a:pt x="42252" y="55563"/>
                </a:cubicBezTo>
                <a:cubicBezTo>
                  <a:pt x="41705" y="53132"/>
                  <a:pt x="41431" y="50639"/>
                  <a:pt x="41462" y="48147"/>
                </a:cubicBezTo>
                <a:lnTo>
                  <a:pt x="41462" y="48147"/>
                </a:lnTo>
                <a:cubicBezTo>
                  <a:pt x="40459" y="51369"/>
                  <a:pt x="39486" y="54591"/>
                  <a:pt x="38574" y="57843"/>
                </a:cubicBezTo>
                <a:cubicBezTo>
                  <a:pt x="37541" y="53040"/>
                  <a:pt x="37510" y="48116"/>
                  <a:pt x="37480" y="43192"/>
                </a:cubicBezTo>
                <a:cubicBezTo>
                  <a:pt x="37449" y="38390"/>
                  <a:pt x="37419" y="33587"/>
                  <a:pt x="38057" y="28846"/>
                </a:cubicBezTo>
                <a:cubicBezTo>
                  <a:pt x="38331" y="26748"/>
                  <a:pt x="38726" y="24712"/>
                  <a:pt x="39152" y="22645"/>
                </a:cubicBezTo>
                <a:cubicBezTo>
                  <a:pt x="39881" y="18876"/>
                  <a:pt x="40641" y="15046"/>
                  <a:pt x="41948" y="11399"/>
                </a:cubicBezTo>
                <a:cubicBezTo>
                  <a:pt x="43316" y="7629"/>
                  <a:pt x="43954" y="3952"/>
                  <a:pt x="4462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6577215" y="1683630"/>
            <a:ext cx="123808" cy="129680"/>
          </a:xfrm>
          <a:custGeom>
            <a:avLst/>
            <a:gdLst/>
            <a:ahLst/>
            <a:cxnLst/>
            <a:rect l="l" t="t" r="r" b="b"/>
            <a:pathLst>
              <a:path w="4470" h="4682" extrusionOk="0">
                <a:moveTo>
                  <a:pt x="2737" y="1"/>
                </a:moveTo>
                <a:lnTo>
                  <a:pt x="1612" y="1186"/>
                </a:lnTo>
                <a:lnTo>
                  <a:pt x="1" y="943"/>
                </a:lnTo>
                <a:lnTo>
                  <a:pt x="791" y="2371"/>
                </a:lnTo>
                <a:lnTo>
                  <a:pt x="62" y="3830"/>
                </a:lnTo>
                <a:lnTo>
                  <a:pt x="1642" y="3527"/>
                </a:lnTo>
                <a:lnTo>
                  <a:pt x="2828" y="4682"/>
                </a:lnTo>
                <a:lnTo>
                  <a:pt x="3010" y="3040"/>
                </a:lnTo>
                <a:lnTo>
                  <a:pt x="4469" y="2311"/>
                </a:lnTo>
                <a:lnTo>
                  <a:pt x="298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flipH="1">
            <a:off x="6945112" y="2070057"/>
            <a:ext cx="123808" cy="130511"/>
          </a:xfrm>
          <a:custGeom>
            <a:avLst/>
            <a:gdLst/>
            <a:ahLst/>
            <a:cxnLst/>
            <a:rect l="l" t="t" r="r" b="b"/>
            <a:pathLst>
              <a:path w="4470" h="4712" extrusionOk="0">
                <a:moveTo>
                  <a:pt x="2737" y="0"/>
                </a:moveTo>
                <a:lnTo>
                  <a:pt x="1612" y="1216"/>
                </a:lnTo>
                <a:lnTo>
                  <a:pt x="1" y="973"/>
                </a:lnTo>
                <a:lnTo>
                  <a:pt x="1" y="973"/>
                </a:lnTo>
                <a:lnTo>
                  <a:pt x="791" y="2401"/>
                </a:lnTo>
                <a:lnTo>
                  <a:pt x="62" y="3860"/>
                </a:lnTo>
                <a:lnTo>
                  <a:pt x="62" y="3860"/>
                </a:lnTo>
                <a:lnTo>
                  <a:pt x="1673" y="3556"/>
                </a:lnTo>
                <a:lnTo>
                  <a:pt x="2828" y="4712"/>
                </a:lnTo>
                <a:lnTo>
                  <a:pt x="3041" y="3070"/>
                </a:lnTo>
                <a:lnTo>
                  <a:pt x="4469" y="2310"/>
                </a:lnTo>
                <a:lnTo>
                  <a:pt x="3010" y="1611"/>
                </a:lnTo>
                <a:lnTo>
                  <a:pt x="27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flipH="1">
            <a:off x="6245545" y="988245"/>
            <a:ext cx="124611" cy="129680"/>
          </a:xfrm>
          <a:custGeom>
            <a:avLst/>
            <a:gdLst/>
            <a:ahLst/>
            <a:cxnLst/>
            <a:rect l="l" t="t" r="r" b="b"/>
            <a:pathLst>
              <a:path w="4499" h="4682" extrusionOk="0">
                <a:moveTo>
                  <a:pt x="2736" y="1"/>
                </a:moveTo>
                <a:lnTo>
                  <a:pt x="1611" y="1186"/>
                </a:lnTo>
                <a:lnTo>
                  <a:pt x="0" y="943"/>
                </a:lnTo>
                <a:lnTo>
                  <a:pt x="0" y="943"/>
                </a:lnTo>
                <a:lnTo>
                  <a:pt x="791" y="2372"/>
                </a:lnTo>
                <a:lnTo>
                  <a:pt x="61" y="3861"/>
                </a:lnTo>
                <a:lnTo>
                  <a:pt x="61" y="3861"/>
                </a:lnTo>
                <a:lnTo>
                  <a:pt x="1672" y="3527"/>
                </a:lnTo>
                <a:lnTo>
                  <a:pt x="2827" y="468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flipH="1">
            <a:off x="6141128" y="2336916"/>
            <a:ext cx="124639" cy="130511"/>
          </a:xfrm>
          <a:custGeom>
            <a:avLst/>
            <a:gdLst/>
            <a:ahLst/>
            <a:cxnLst/>
            <a:rect l="l" t="t" r="r" b="b"/>
            <a:pathLst>
              <a:path w="4500" h="4712" extrusionOk="0">
                <a:moveTo>
                  <a:pt x="2736" y="1"/>
                </a:moveTo>
                <a:lnTo>
                  <a:pt x="1611" y="1216"/>
                </a:lnTo>
                <a:lnTo>
                  <a:pt x="0" y="973"/>
                </a:lnTo>
                <a:lnTo>
                  <a:pt x="0" y="973"/>
                </a:lnTo>
                <a:lnTo>
                  <a:pt x="791" y="2402"/>
                </a:lnTo>
                <a:lnTo>
                  <a:pt x="61" y="3861"/>
                </a:lnTo>
                <a:lnTo>
                  <a:pt x="1672" y="3557"/>
                </a:lnTo>
                <a:lnTo>
                  <a:pt x="2827" y="471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1"/>
          <p:cNvSpPr/>
          <p:nvPr/>
        </p:nvSpPr>
        <p:spPr>
          <a:xfrm flipH="1">
            <a:off x="5585502" y="3124061"/>
            <a:ext cx="124639" cy="129680"/>
          </a:xfrm>
          <a:custGeom>
            <a:avLst/>
            <a:gdLst/>
            <a:ahLst/>
            <a:cxnLst/>
            <a:rect l="l" t="t" r="r" b="b"/>
            <a:pathLst>
              <a:path w="4500" h="4682" extrusionOk="0">
                <a:moveTo>
                  <a:pt x="2736" y="0"/>
                </a:moveTo>
                <a:lnTo>
                  <a:pt x="1612" y="1216"/>
                </a:lnTo>
                <a:lnTo>
                  <a:pt x="1" y="973"/>
                </a:lnTo>
                <a:lnTo>
                  <a:pt x="791" y="2402"/>
                </a:lnTo>
                <a:lnTo>
                  <a:pt x="61" y="3861"/>
                </a:lnTo>
                <a:lnTo>
                  <a:pt x="1672" y="3557"/>
                </a:lnTo>
                <a:lnTo>
                  <a:pt x="2827" y="4681"/>
                </a:lnTo>
                <a:lnTo>
                  <a:pt x="3040" y="3070"/>
                </a:lnTo>
                <a:lnTo>
                  <a:pt x="4499" y="2311"/>
                </a:lnTo>
                <a:lnTo>
                  <a:pt x="3010" y="1611"/>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1"/>
          <p:cNvSpPr/>
          <p:nvPr/>
        </p:nvSpPr>
        <p:spPr>
          <a:xfrm flipH="1">
            <a:off x="6197547" y="3884257"/>
            <a:ext cx="123780" cy="130511"/>
          </a:xfrm>
          <a:custGeom>
            <a:avLst/>
            <a:gdLst/>
            <a:ahLst/>
            <a:cxnLst/>
            <a:rect l="l" t="t" r="r" b="b"/>
            <a:pathLst>
              <a:path w="4469" h="4712" extrusionOk="0">
                <a:moveTo>
                  <a:pt x="2736" y="1"/>
                </a:moveTo>
                <a:lnTo>
                  <a:pt x="1611" y="1216"/>
                </a:lnTo>
                <a:lnTo>
                  <a:pt x="0" y="973"/>
                </a:lnTo>
                <a:lnTo>
                  <a:pt x="0" y="973"/>
                </a:lnTo>
                <a:lnTo>
                  <a:pt x="791" y="2402"/>
                </a:lnTo>
                <a:lnTo>
                  <a:pt x="61" y="3861"/>
                </a:lnTo>
                <a:lnTo>
                  <a:pt x="1672" y="3557"/>
                </a:lnTo>
                <a:lnTo>
                  <a:pt x="2827" y="4712"/>
                </a:lnTo>
                <a:lnTo>
                  <a:pt x="3040" y="3071"/>
                </a:lnTo>
                <a:lnTo>
                  <a:pt x="4469" y="2311"/>
                </a:lnTo>
                <a:lnTo>
                  <a:pt x="2979" y="164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flipH="1">
            <a:off x="5222673" y="3697358"/>
            <a:ext cx="124611" cy="129680"/>
          </a:xfrm>
          <a:custGeom>
            <a:avLst/>
            <a:gdLst/>
            <a:ahLst/>
            <a:cxnLst/>
            <a:rect l="l" t="t" r="r" b="b"/>
            <a:pathLst>
              <a:path w="4499" h="4682" extrusionOk="0">
                <a:moveTo>
                  <a:pt x="2766" y="1"/>
                </a:moveTo>
                <a:lnTo>
                  <a:pt x="1642" y="1186"/>
                </a:lnTo>
                <a:lnTo>
                  <a:pt x="0" y="943"/>
                </a:lnTo>
                <a:lnTo>
                  <a:pt x="790" y="2372"/>
                </a:lnTo>
                <a:lnTo>
                  <a:pt x="61" y="3831"/>
                </a:lnTo>
                <a:lnTo>
                  <a:pt x="1672" y="3527"/>
                </a:lnTo>
                <a:lnTo>
                  <a:pt x="2857" y="4682"/>
                </a:lnTo>
                <a:lnTo>
                  <a:pt x="3040" y="3040"/>
                </a:lnTo>
                <a:lnTo>
                  <a:pt x="4499" y="2311"/>
                </a:lnTo>
                <a:lnTo>
                  <a:pt x="3009" y="1612"/>
                </a:lnTo>
                <a:lnTo>
                  <a:pt x="27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1"/>
          <p:cNvSpPr/>
          <p:nvPr/>
        </p:nvSpPr>
        <p:spPr>
          <a:xfrm flipH="1">
            <a:off x="5140995" y="2943893"/>
            <a:ext cx="123808" cy="129680"/>
          </a:xfrm>
          <a:custGeom>
            <a:avLst/>
            <a:gdLst/>
            <a:ahLst/>
            <a:cxnLst/>
            <a:rect l="l" t="t" r="r" b="b"/>
            <a:pathLst>
              <a:path w="4470" h="4682" extrusionOk="0">
                <a:moveTo>
                  <a:pt x="2737" y="1"/>
                </a:moveTo>
                <a:lnTo>
                  <a:pt x="1612" y="1186"/>
                </a:lnTo>
                <a:lnTo>
                  <a:pt x="1" y="943"/>
                </a:lnTo>
                <a:lnTo>
                  <a:pt x="791" y="2402"/>
                </a:lnTo>
                <a:lnTo>
                  <a:pt x="62" y="3861"/>
                </a:lnTo>
                <a:lnTo>
                  <a:pt x="62" y="3861"/>
                </a:lnTo>
                <a:lnTo>
                  <a:pt x="1642" y="3557"/>
                </a:lnTo>
                <a:lnTo>
                  <a:pt x="2828" y="4682"/>
                </a:lnTo>
                <a:lnTo>
                  <a:pt x="3010" y="3071"/>
                </a:lnTo>
                <a:lnTo>
                  <a:pt x="4469" y="2311"/>
                </a:lnTo>
                <a:lnTo>
                  <a:pt x="301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1"/>
          <p:cNvSpPr/>
          <p:nvPr/>
        </p:nvSpPr>
        <p:spPr>
          <a:xfrm flipH="1">
            <a:off x="5742100" y="2124758"/>
            <a:ext cx="124611" cy="130538"/>
          </a:xfrm>
          <a:custGeom>
            <a:avLst/>
            <a:gdLst/>
            <a:ahLst/>
            <a:cxnLst/>
            <a:rect l="l" t="t" r="r" b="b"/>
            <a:pathLst>
              <a:path w="4499" h="4713" extrusionOk="0">
                <a:moveTo>
                  <a:pt x="2736" y="1"/>
                </a:moveTo>
                <a:lnTo>
                  <a:pt x="1641" y="1217"/>
                </a:lnTo>
                <a:lnTo>
                  <a:pt x="0" y="974"/>
                </a:lnTo>
                <a:lnTo>
                  <a:pt x="790" y="2402"/>
                </a:lnTo>
                <a:lnTo>
                  <a:pt x="61" y="3861"/>
                </a:lnTo>
                <a:lnTo>
                  <a:pt x="1672" y="3557"/>
                </a:lnTo>
                <a:lnTo>
                  <a:pt x="2827" y="4712"/>
                </a:lnTo>
                <a:lnTo>
                  <a:pt x="3040" y="3071"/>
                </a:lnTo>
                <a:lnTo>
                  <a:pt x="4499" y="2311"/>
                </a:lnTo>
                <a:lnTo>
                  <a:pt x="3009"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flipH="1">
            <a:off x="6775912" y="2778903"/>
            <a:ext cx="124611" cy="130511"/>
          </a:xfrm>
          <a:custGeom>
            <a:avLst/>
            <a:gdLst/>
            <a:ahLst/>
            <a:cxnLst/>
            <a:rect l="l" t="t" r="r" b="b"/>
            <a:pathLst>
              <a:path w="4499" h="4712" extrusionOk="0">
                <a:moveTo>
                  <a:pt x="2736" y="0"/>
                </a:moveTo>
                <a:lnTo>
                  <a:pt x="1611" y="1216"/>
                </a:lnTo>
                <a:lnTo>
                  <a:pt x="0" y="973"/>
                </a:lnTo>
                <a:lnTo>
                  <a:pt x="790" y="2402"/>
                </a:lnTo>
                <a:lnTo>
                  <a:pt x="61" y="3861"/>
                </a:lnTo>
                <a:lnTo>
                  <a:pt x="61" y="3861"/>
                </a:lnTo>
                <a:lnTo>
                  <a:pt x="1672" y="3557"/>
                </a:lnTo>
                <a:lnTo>
                  <a:pt x="2827" y="4712"/>
                </a:lnTo>
                <a:lnTo>
                  <a:pt x="3040" y="3070"/>
                </a:lnTo>
                <a:lnTo>
                  <a:pt x="4499" y="2310"/>
                </a:lnTo>
                <a:lnTo>
                  <a:pt x="3009" y="1642"/>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flipH="1">
            <a:off x="5686516" y="1441172"/>
            <a:ext cx="1139087" cy="927783"/>
          </a:xfrm>
          <a:custGeom>
            <a:avLst/>
            <a:gdLst/>
            <a:ahLst/>
            <a:cxnLst/>
            <a:rect l="l" t="t" r="r" b="b"/>
            <a:pathLst>
              <a:path w="41126" h="33497" fill="none" extrusionOk="0">
                <a:moveTo>
                  <a:pt x="4317" y="183"/>
                </a:moveTo>
                <a:cubicBezTo>
                  <a:pt x="3131" y="1"/>
                  <a:pt x="1885" y="578"/>
                  <a:pt x="1095" y="1520"/>
                </a:cubicBezTo>
                <a:cubicBezTo>
                  <a:pt x="335" y="2463"/>
                  <a:pt x="0" y="3709"/>
                  <a:pt x="0" y="4925"/>
                </a:cubicBezTo>
                <a:cubicBezTo>
                  <a:pt x="31" y="7144"/>
                  <a:pt x="1459" y="9515"/>
                  <a:pt x="3648" y="9758"/>
                </a:cubicBezTo>
                <a:cubicBezTo>
                  <a:pt x="5046" y="9910"/>
                  <a:pt x="6353" y="9180"/>
                  <a:pt x="7721" y="8937"/>
                </a:cubicBezTo>
                <a:cubicBezTo>
                  <a:pt x="9788" y="8511"/>
                  <a:pt x="11946" y="9180"/>
                  <a:pt x="13678" y="10396"/>
                </a:cubicBezTo>
                <a:cubicBezTo>
                  <a:pt x="14681" y="11095"/>
                  <a:pt x="15533" y="12007"/>
                  <a:pt x="16110" y="13071"/>
                </a:cubicBezTo>
                <a:cubicBezTo>
                  <a:pt x="18238" y="17083"/>
                  <a:pt x="15928" y="22098"/>
                  <a:pt x="17083" y="26506"/>
                </a:cubicBezTo>
                <a:cubicBezTo>
                  <a:pt x="17903" y="29576"/>
                  <a:pt x="20517" y="32068"/>
                  <a:pt x="23618" y="32767"/>
                </a:cubicBezTo>
                <a:cubicBezTo>
                  <a:pt x="26688" y="33497"/>
                  <a:pt x="30122" y="32402"/>
                  <a:pt x="32311" y="30092"/>
                </a:cubicBezTo>
                <a:cubicBezTo>
                  <a:pt x="34013" y="28269"/>
                  <a:pt x="34955" y="25655"/>
                  <a:pt x="34499" y="23162"/>
                </a:cubicBezTo>
                <a:cubicBezTo>
                  <a:pt x="34256" y="21734"/>
                  <a:pt x="33557" y="20366"/>
                  <a:pt x="33344" y="18907"/>
                </a:cubicBezTo>
                <a:cubicBezTo>
                  <a:pt x="33192" y="17873"/>
                  <a:pt x="33375" y="16627"/>
                  <a:pt x="34104" y="15837"/>
                </a:cubicBezTo>
                <a:cubicBezTo>
                  <a:pt x="34986" y="14834"/>
                  <a:pt x="36384" y="15077"/>
                  <a:pt x="37600" y="15198"/>
                </a:cubicBezTo>
                <a:cubicBezTo>
                  <a:pt x="38512" y="15320"/>
                  <a:pt x="39515" y="15320"/>
                  <a:pt x="40244" y="14743"/>
                </a:cubicBezTo>
                <a:cubicBezTo>
                  <a:pt x="40943" y="14165"/>
                  <a:pt x="41126" y="12980"/>
                  <a:pt x="40579" y="12220"/>
                </a:cubicBezTo>
                <a:cubicBezTo>
                  <a:pt x="40062" y="11429"/>
                  <a:pt x="38907" y="11186"/>
                  <a:pt x="38086" y="11642"/>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1"/>
          <p:cNvSpPr/>
          <p:nvPr/>
        </p:nvSpPr>
        <p:spPr>
          <a:xfrm flipH="1">
            <a:off x="5239471" y="2668614"/>
            <a:ext cx="1893429" cy="501796"/>
          </a:xfrm>
          <a:custGeom>
            <a:avLst/>
            <a:gdLst/>
            <a:ahLst/>
            <a:cxnLst/>
            <a:rect l="l" t="t" r="r" b="b"/>
            <a:pathLst>
              <a:path w="68361" h="18117" fill="none" extrusionOk="0">
                <a:moveTo>
                  <a:pt x="1" y="2523"/>
                </a:moveTo>
                <a:cubicBezTo>
                  <a:pt x="518" y="304"/>
                  <a:pt x="3618" y="0"/>
                  <a:pt x="5776" y="760"/>
                </a:cubicBezTo>
                <a:cubicBezTo>
                  <a:pt x="8269" y="1642"/>
                  <a:pt x="10487" y="3192"/>
                  <a:pt x="12129" y="5228"/>
                </a:cubicBezTo>
                <a:cubicBezTo>
                  <a:pt x="13861" y="7387"/>
                  <a:pt x="14956" y="10031"/>
                  <a:pt x="17083" y="11794"/>
                </a:cubicBezTo>
                <a:cubicBezTo>
                  <a:pt x="19059" y="13466"/>
                  <a:pt x="21673" y="14104"/>
                  <a:pt x="24196" y="14712"/>
                </a:cubicBezTo>
                <a:cubicBezTo>
                  <a:pt x="25989" y="15137"/>
                  <a:pt x="27813" y="15563"/>
                  <a:pt x="29637" y="15259"/>
                </a:cubicBezTo>
                <a:cubicBezTo>
                  <a:pt x="34895" y="14378"/>
                  <a:pt x="38603" y="7599"/>
                  <a:pt x="43832" y="8724"/>
                </a:cubicBezTo>
                <a:cubicBezTo>
                  <a:pt x="46932" y="9362"/>
                  <a:pt x="48695" y="12523"/>
                  <a:pt x="51126" y="14530"/>
                </a:cubicBezTo>
                <a:cubicBezTo>
                  <a:pt x="55473" y="18116"/>
                  <a:pt x="62646" y="17539"/>
                  <a:pt x="66355" y="13314"/>
                </a:cubicBezTo>
                <a:cubicBezTo>
                  <a:pt x="67510" y="12007"/>
                  <a:pt x="68361" y="10213"/>
                  <a:pt x="67996" y="8511"/>
                </a:cubicBezTo>
                <a:cubicBezTo>
                  <a:pt x="67601" y="6809"/>
                  <a:pt x="65504" y="5502"/>
                  <a:pt x="64014" y="6384"/>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1"/>
          <p:cNvSpPr/>
          <p:nvPr/>
        </p:nvSpPr>
        <p:spPr>
          <a:xfrm flipH="1">
            <a:off x="6089769" y="823255"/>
            <a:ext cx="498444" cy="218062"/>
          </a:xfrm>
          <a:custGeom>
            <a:avLst/>
            <a:gdLst/>
            <a:ahLst/>
            <a:cxnLst/>
            <a:rect l="l" t="t" r="r" b="b"/>
            <a:pathLst>
              <a:path w="17996" h="7873" fill="none" extrusionOk="0">
                <a:moveTo>
                  <a:pt x="2433" y="7508"/>
                </a:moveTo>
                <a:cubicBezTo>
                  <a:pt x="2281" y="7873"/>
                  <a:pt x="1733" y="7690"/>
                  <a:pt x="1460" y="7417"/>
                </a:cubicBezTo>
                <a:cubicBezTo>
                  <a:pt x="366" y="6383"/>
                  <a:pt x="1" y="4347"/>
                  <a:pt x="1217" y="3405"/>
                </a:cubicBezTo>
                <a:cubicBezTo>
                  <a:pt x="1885" y="2888"/>
                  <a:pt x="2797" y="2827"/>
                  <a:pt x="3618" y="3070"/>
                </a:cubicBezTo>
                <a:cubicBezTo>
                  <a:pt x="4439" y="3283"/>
                  <a:pt x="5168" y="3739"/>
                  <a:pt x="5898" y="4134"/>
                </a:cubicBezTo>
                <a:cubicBezTo>
                  <a:pt x="7509" y="5046"/>
                  <a:pt x="9272" y="5776"/>
                  <a:pt x="11126" y="5988"/>
                </a:cubicBezTo>
                <a:cubicBezTo>
                  <a:pt x="12980" y="6201"/>
                  <a:pt x="14925" y="5836"/>
                  <a:pt x="16415" y="4742"/>
                </a:cubicBezTo>
                <a:cubicBezTo>
                  <a:pt x="17266" y="4104"/>
                  <a:pt x="17995" y="2979"/>
                  <a:pt x="17509" y="2037"/>
                </a:cubicBezTo>
                <a:cubicBezTo>
                  <a:pt x="17387" y="1763"/>
                  <a:pt x="17144" y="1551"/>
                  <a:pt x="16901" y="1338"/>
                </a:cubicBezTo>
                <a:cubicBezTo>
                  <a:pt x="15594" y="304"/>
                  <a:pt x="13709" y="0"/>
                  <a:pt x="12159" y="608"/>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1"/>
          <p:cNvSpPr/>
          <p:nvPr/>
        </p:nvSpPr>
        <p:spPr>
          <a:xfrm flipH="1">
            <a:off x="4999525" y="3299160"/>
            <a:ext cx="2248705" cy="680278"/>
          </a:xfrm>
          <a:custGeom>
            <a:avLst/>
            <a:gdLst/>
            <a:ahLst/>
            <a:cxnLst/>
            <a:rect l="l" t="t" r="r" b="b"/>
            <a:pathLst>
              <a:path w="81188" h="24561" fill="none" extrusionOk="0">
                <a:moveTo>
                  <a:pt x="1" y="2524"/>
                </a:moveTo>
                <a:cubicBezTo>
                  <a:pt x="4195" y="1"/>
                  <a:pt x="10366" y="1794"/>
                  <a:pt x="12554" y="6171"/>
                </a:cubicBezTo>
                <a:cubicBezTo>
                  <a:pt x="13831" y="8694"/>
                  <a:pt x="13831" y="11673"/>
                  <a:pt x="14621" y="14378"/>
                </a:cubicBezTo>
                <a:cubicBezTo>
                  <a:pt x="15806" y="18268"/>
                  <a:pt x="18785" y="21612"/>
                  <a:pt x="22554" y="23071"/>
                </a:cubicBezTo>
                <a:cubicBezTo>
                  <a:pt x="26354" y="24560"/>
                  <a:pt x="30852" y="24074"/>
                  <a:pt x="34196" y="21764"/>
                </a:cubicBezTo>
                <a:cubicBezTo>
                  <a:pt x="35837" y="20639"/>
                  <a:pt x="37144" y="19120"/>
                  <a:pt x="38542" y="17721"/>
                </a:cubicBezTo>
                <a:cubicBezTo>
                  <a:pt x="40853" y="15381"/>
                  <a:pt x="43679" y="13192"/>
                  <a:pt x="46962" y="13040"/>
                </a:cubicBezTo>
                <a:cubicBezTo>
                  <a:pt x="49333" y="12949"/>
                  <a:pt x="51947" y="13861"/>
                  <a:pt x="53862" y="12493"/>
                </a:cubicBezTo>
                <a:cubicBezTo>
                  <a:pt x="55625" y="11277"/>
                  <a:pt x="56202" y="8451"/>
                  <a:pt x="58330" y="8086"/>
                </a:cubicBezTo>
                <a:cubicBezTo>
                  <a:pt x="60336" y="7721"/>
                  <a:pt x="61734" y="9940"/>
                  <a:pt x="63193" y="11399"/>
                </a:cubicBezTo>
                <a:cubicBezTo>
                  <a:pt x="65503" y="13648"/>
                  <a:pt x="68938" y="14287"/>
                  <a:pt x="72160" y="14226"/>
                </a:cubicBezTo>
                <a:cubicBezTo>
                  <a:pt x="74318" y="14165"/>
                  <a:pt x="76537" y="13831"/>
                  <a:pt x="78300" y="12615"/>
                </a:cubicBezTo>
                <a:cubicBezTo>
                  <a:pt x="80063" y="11369"/>
                  <a:pt x="81188" y="9059"/>
                  <a:pt x="80519" y="7022"/>
                </a:cubicBezTo>
                <a:cubicBezTo>
                  <a:pt x="79820" y="5016"/>
                  <a:pt x="76932" y="3891"/>
                  <a:pt x="75352" y="5350"/>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1"/>
          <p:cNvSpPr/>
          <p:nvPr/>
        </p:nvSpPr>
        <p:spPr>
          <a:xfrm flipH="1">
            <a:off x="6109997" y="1793088"/>
            <a:ext cx="122091" cy="121260"/>
          </a:xfrm>
          <a:custGeom>
            <a:avLst/>
            <a:gdLst/>
            <a:ahLst/>
            <a:cxnLst/>
            <a:rect l="l" t="t" r="r" b="b"/>
            <a:pathLst>
              <a:path w="4408" h="4378" extrusionOk="0">
                <a:moveTo>
                  <a:pt x="2189" y="0"/>
                </a:moveTo>
                <a:cubicBezTo>
                  <a:pt x="1003" y="0"/>
                  <a:pt x="0" y="1003"/>
                  <a:pt x="0" y="2189"/>
                </a:cubicBezTo>
                <a:cubicBezTo>
                  <a:pt x="0" y="3404"/>
                  <a:pt x="1003" y="4377"/>
                  <a:pt x="2189" y="4377"/>
                </a:cubicBezTo>
                <a:cubicBezTo>
                  <a:pt x="3405" y="4377"/>
                  <a:pt x="4408" y="3404"/>
                  <a:pt x="4408" y="2189"/>
                </a:cubicBezTo>
                <a:cubicBezTo>
                  <a:pt x="4408" y="1003"/>
                  <a:pt x="3405" y="0"/>
                  <a:pt x="2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1"/>
          <p:cNvSpPr/>
          <p:nvPr/>
        </p:nvSpPr>
        <p:spPr>
          <a:xfrm flipH="1">
            <a:off x="6118417" y="1792950"/>
            <a:ext cx="112840" cy="122229"/>
          </a:xfrm>
          <a:custGeom>
            <a:avLst/>
            <a:gdLst/>
            <a:ahLst/>
            <a:cxnLst/>
            <a:rect l="l" t="t" r="r" b="b"/>
            <a:pathLst>
              <a:path w="4074" h="4413" extrusionOk="0">
                <a:moveTo>
                  <a:pt x="2174" y="0"/>
                </a:moveTo>
                <a:cubicBezTo>
                  <a:pt x="2061" y="0"/>
                  <a:pt x="1943" y="18"/>
                  <a:pt x="1855" y="35"/>
                </a:cubicBezTo>
                <a:cubicBezTo>
                  <a:pt x="1703" y="66"/>
                  <a:pt x="1581" y="96"/>
                  <a:pt x="1399" y="157"/>
                </a:cubicBezTo>
                <a:cubicBezTo>
                  <a:pt x="1125" y="248"/>
                  <a:pt x="852" y="461"/>
                  <a:pt x="639" y="643"/>
                </a:cubicBezTo>
                <a:cubicBezTo>
                  <a:pt x="213" y="1038"/>
                  <a:pt x="1" y="1616"/>
                  <a:pt x="1" y="2194"/>
                </a:cubicBezTo>
                <a:cubicBezTo>
                  <a:pt x="1" y="3409"/>
                  <a:pt x="973" y="4412"/>
                  <a:pt x="2189" y="4412"/>
                </a:cubicBezTo>
                <a:cubicBezTo>
                  <a:pt x="3101" y="4412"/>
                  <a:pt x="3770" y="3865"/>
                  <a:pt x="4074" y="3288"/>
                </a:cubicBezTo>
                <a:lnTo>
                  <a:pt x="4074" y="3288"/>
                </a:lnTo>
                <a:cubicBezTo>
                  <a:pt x="3777" y="3634"/>
                  <a:pt x="3379" y="3800"/>
                  <a:pt x="2945" y="3800"/>
                </a:cubicBezTo>
                <a:cubicBezTo>
                  <a:pt x="2847" y="3800"/>
                  <a:pt x="2747" y="3791"/>
                  <a:pt x="2645" y="3774"/>
                </a:cubicBezTo>
                <a:cubicBezTo>
                  <a:pt x="1612" y="3653"/>
                  <a:pt x="943" y="2528"/>
                  <a:pt x="1125" y="1555"/>
                </a:cubicBezTo>
                <a:cubicBezTo>
                  <a:pt x="1186" y="1190"/>
                  <a:pt x="1338" y="887"/>
                  <a:pt x="1581" y="613"/>
                </a:cubicBezTo>
                <a:cubicBezTo>
                  <a:pt x="1824" y="339"/>
                  <a:pt x="2098" y="218"/>
                  <a:pt x="2402" y="35"/>
                </a:cubicBezTo>
                <a:cubicBezTo>
                  <a:pt x="2338" y="10"/>
                  <a:pt x="2257" y="0"/>
                  <a:pt x="217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1"/>
          <p:cNvSpPr/>
          <p:nvPr/>
        </p:nvSpPr>
        <p:spPr>
          <a:xfrm flipH="1">
            <a:off x="6121770" y="1803170"/>
            <a:ext cx="34566" cy="37918"/>
          </a:xfrm>
          <a:custGeom>
            <a:avLst/>
            <a:gdLst/>
            <a:ahLst/>
            <a:cxnLst/>
            <a:rect l="l" t="t" r="r" b="b"/>
            <a:pathLst>
              <a:path w="1248" h="1369" extrusionOk="0">
                <a:moveTo>
                  <a:pt x="366" y="1"/>
                </a:moveTo>
                <a:cubicBezTo>
                  <a:pt x="183" y="1"/>
                  <a:pt x="1" y="153"/>
                  <a:pt x="92" y="335"/>
                </a:cubicBezTo>
                <a:cubicBezTo>
                  <a:pt x="123" y="426"/>
                  <a:pt x="183" y="487"/>
                  <a:pt x="274" y="548"/>
                </a:cubicBezTo>
                <a:cubicBezTo>
                  <a:pt x="487" y="730"/>
                  <a:pt x="730" y="882"/>
                  <a:pt x="852" y="1125"/>
                </a:cubicBezTo>
                <a:cubicBezTo>
                  <a:pt x="882" y="1186"/>
                  <a:pt x="913" y="1247"/>
                  <a:pt x="943" y="1277"/>
                </a:cubicBezTo>
                <a:cubicBezTo>
                  <a:pt x="974" y="1338"/>
                  <a:pt x="1034" y="1369"/>
                  <a:pt x="1095" y="1369"/>
                </a:cubicBezTo>
                <a:cubicBezTo>
                  <a:pt x="1217" y="1369"/>
                  <a:pt x="1247" y="1247"/>
                  <a:pt x="1247" y="1125"/>
                </a:cubicBezTo>
                <a:cubicBezTo>
                  <a:pt x="1247" y="1004"/>
                  <a:pt x="1217" y="852"/>
                  <a:pt x="1156" y="730"/>
                </a:cubicBezTo>
                <a:cubicBezTo>
                  <a:pt x="1095" y="578"/>
                  <a:pt x="1004" y="396"/>
                  <a:pt x="852" y="274"/>
                </a:cubicBezTo>
                <a:cubicBezTo>
                  <a:pt x="761" y="153"/>
                  <a:pt x="548"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1"/>
          <p:cNvSpPr/>
          <p:nvPr/>
        </p:nvSpPr>
        <p:spPr>
          <a:xfrm flipH="1">
            <a:off x="6115040" y="1844937"/>
            <a:ext cx="12658" cy="15344"/>
          </a:xfrm>
          <a:custGeom>
            <a:avLst/>
            <a:gdLst/>
            <a:ahLst/>
            <a:cxnLst/>
            <a:rect l="l" t="t" r="r" b="b"/>
            <a:pathLst>
              <a:path w="457" h="554" extrusionOk="0">
                <a:moveTo>
                  <a:pt x="243" y="1"/>
                </a:moveTo>
                <a:cubicBezTo>
                  <a:pt x="195" y="1"/>
                  <a:pt x="149" y="16"/>
                  <a:pt x="122" y="43"/>
                </a:cubicBezTo>
                <a:lnTo>
                  <a:pt x="156" y="43"/>
                </a:lnTo>
                <a:cubicBezTo>
                  <a:pt x="106" y="62"/>
                  <a:pt x="53" y="121"/>
                  <a:pt x="31" y="165"/>
                </a:cubicBezTo>
                <a:cubicBezTo>
                  <a:pt x="0" y="286"/>
                  <a:pt x="0" y="408"/>
                  <a:pt x="61" y="469"/>
                </a:cubicBezTo>
                <a:cubicBezTo>
                  <a:pt x="97" y="521"/>
                  <a:pt x="163" y="554"/>
                  <a:pt x="230" y="554"/>
                </a:cubicBezTo>
                <a:cubicBezTo>
                  <a:pt x="278" y="554"/>
                  <a:pt x="327" y="537"/>
                  <a:pt x="365" y="499"/>
                </a:cubicBezTo>
                <a:cubicBezTo>
                  <a:pt x="396" y="469"/>
                  <a:pt x="426" y="438"/>
                  <a:pt x="426" y="377"/>
                </a:cubicBezTo>
                <a:cubicBezTo>
                  <a:pt x="456" y="286"/>
                  <a:pt x="456" y="165"/>
                  <a:pt x="396" y="73"/>
                </a:cubicBezTo>
                <a:cubicBezTo>
                  <a:pt x="362" y="23"/>
                  <a:pt x="301"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flipH="1">
            <a:off x="6159660" y="1758716"/>
            <a:ext cx="30523" cy="35231"/>
          </a:xfrm>
          <a:custGeom>
            <a:avLst/>
            <a:gdLst/>
            <a:ahLst/>
            <a:cxnLst/>
            <a:rect l="l" t="t" r="r" b="b"/>
            <a:pathLst>
              <a:path w="1102" h="1272" extrusionOk="0">
                <a:moveTo>
                  <a:pt x="592" y="0"/>
                </a:moveTo>
                <a:cubicBezTo>
                  <a:pt x="297" y="0"/>
                  <a:pt x="1" y="342"/>
                  <a:pt x="68" y="633"/>
                </a:cubicBezTo>
                <a:cubicBezTo>
                  <a:pt x="98" y="907"/>
                  <a:pt x="250" y="1119"/>
                  <a:pt x="433" y="1271"/>
                </a:cubicBezTo>
                <a:cubicBezTo>
                  <a:pt x="250" y="998"/>
                  <a:pt x="129" y="633"/>
                  <a:pt x="311" y="360"/>
                </a:cubicBezTo>
                <a:cubicBezTo>
                  <a:pt x="391" y="245"/>
                  <a:pt x="484" y="196"/>
                  <a:pt x="570" y="196"/>
                </a:cubicBezTo>
                <a:cubicBezTo>
                  <a:pt x="714" y="196"/>
                  <a:pt x="839" y="333"/>
                  <a:pt x="858" y="542"/>
                </a:cubicBezTo>
                <a:cubicBezTo>
                  <a:pt x="858" y="755"/>
                  <a:pt x="828" y="998"/>
                  <a:pt x="828" y="1241"/>
                </a:cubicBezTo>
                <a:cubicBezTo>
                  <a:pt x="949" y="907"/>
                  <a:pt x="1101" y="512"/>
                  <a:pt x="889" y="147"/>
                </a:cubicBezTo>
                <a:cubicBezTo>
                  <a:pt x="801" y="43"/>
                  <a:pt x="697"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1"/>
          <p:cNvSpPr/>
          <p:nvPr/>
        </p:nvSpPr>
        <p:spPr>
          <a:xfrm flipH="1">
            <a:off x="6503984"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1"/>
          <p:cNvSpPr/>
          <p:nvPr/>
        </p:nvSpPr>
        <p:spPr>
          <a:xfrm flipH="1">
            <a:off x="6527555" y="1294683"/>
            <a:ext cx="111150" cy="121398"/>
          </a:xfrm>
          <a:custGeom>
            <a:avLst/>
            <a:gdLst/>
            <a:ahLst/>
            <a:cxnLst/>
            <a:rect l="l" t="t" r="r" b="b"/>
            <a:pathLst>
              <a:path w="4013" h="4383" extrusionOk="0">
                <a:moveTo>
                  <a:pt x="2189" y="1"/>
                </a:moveTo>
                <a:cubicBezTo>
                  <a:pt x="1915" y="31"/>
                  <a:pt x="1581" y="153"/>
                  <a:pt x="1338" y="274"/>
                </a:cubicBezTo>
                <a:cubicBezTo>
                  <a:pt x="821" y="578"/>
                  <a:pt x="456" y="1065"/>
                  <a:pt x="304" y="1642"/>
                </a:cubicBezTo>
                <a:cubicBezTo>
                  <a:pt x="0" y="2828"/>
                  <a:pt x="730" y="4013"/>
                  <a:pt x="1885" y="4317"/>
                </a:cubicBezTo>
                <a:cubicBezTo>
                  <a:pt x="2070" y="4362"/>
                  <a:pt x="2252" y="4382"/>
                  <a:pt x="2427" y="4382"/>
                </a:cubicBezTo>
                <a:cubicBezTo>
                  <a:pt x="3084" y="4382"/>
                  <a:pt x="3652" y="4093"/>
                  <a:pt x="4012" y="3709"/>
                </a:cubicBezTo>
                <a:lnTo>
                  <a:pt x="4012" y="3709"/>
                </a:lnTo>
                <a:cubicBezTo>
                  <a:pt x="3742" y="3895"/>
                  <a:pt x="3462" y="3978"/>
                  <a:pt x="3178" y="3978"/>
                </a:cubicBezTo>
                <a:cubicBezTo>
                  <a:pt x="2951" y="3978"/>
                  <a:pt x="2722" y="3925"/>
                  <a:pt x="2493" y="3831"/>
                </a:cubicBezTo>
                <a:cubicBezTo>
                  <a:pt x="1520" y="3466"/>
                  <a:pt x="1155" y="2189"/>
                  <a:pt x="1581" y="1308"/>
                </a:cubicBezTo>
                <a:cubicBezTo>
                  <a:pt x="1702" y="974"/>
                  <a:pt x="1946" y="700"/>
                  <a:pt x="2249" y="487"/>
                </a:cubicBezTo>
                <a:cubicBezTo>
                  <a:pt x="2553" y="305"/>
                  <a:pt x="2857" y="244"/>
                  <a:pt x="3192" y="153"/>
                </a:cubicBezTo>
                <a:cubicBezTo>
                  <a:pt x="3040" y="62"/>
                  <a:pt x="2827" y="31"/>
                  <a:pt x="264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flipH="1">
            <a:off x="6517448" y="1311855"/>
            <a:ext cx="27476" cy="42626"/>
          </a:xfrm>
          <a:custGeom>
            <a:avLst/>
            <a:gdLst/>
            <a:ahLst/>
            <a:cxnLst/>
            <a:rect l="l" t="t" r="r" b="b"/>
            <a:pathLst>
              <a:path w="992" h="1539" extrusionOk="0">
                <a:moveTo>
                  <a:pt x="270" y="1"/>
                </a:moveTo>
                <a:cubicBezTo>
                  <a:pt x="125" y="1"/>
                  <a:pt x="1" y="93"/>
                  <a:pt x="49" y="262"/>
                </a:cubicBezTo>
                <a:lnTo>
                  <a:pt x="19" y="262"/>
                </a:lnTo>
                <a:cubicBezTo>
                  <a:pt x="49" y="354"/>
                  <a:pt x="79" y="445"/>
                  <a:pt x="140" y="506"/>
                </a:cubicBezTo>
                <a:cubicBezTo>
                  <a:pt x="292" y="749"/>
                  <a:pt x="505" y="961"/>
                  <a:pt x="566" y="1235"/>
                </a:cubicBezTo>
                <a:cubicBezTo>
                  <a:pt x="596" y="1296"/>
                  <a:pt x="596" y="1357"/>
                  <a:pt x="626" y="1417"/>
                </a:cubicBezTo>
                <a:cubicBezTo>
                  <a:pt x="657" y="1448"/>
                  <a:pt x="687" y="1509"/>
                  <a:pt x="748" y="1539"/>
                </a:cubicBezTo>
                <a:cubicBezTo>
                  <a:pt x="870" y="1539"/>
                  <a:pt x="930" y="1448"/>
                  <a:pt x="961" y="1326"/>
                </a:cubicBezTo>
                <a:cubicBezTo>
                  <a:pt x="991" y="1205"/>
                  <a:pt x="991" y="1053"/>
                  <a:pt x="961" y="931"/>
                </a:cubicBezTo>
                <a:cubicBezTo>
                  <a:pt x="930" y="749"/>
                  <a:pt x="900" y="566"/>
                  <a:pt x="809" y="414"/>
                </a:cubicBezTo>
                <a:cubicBezTo>
                  <a:pt x="718" y="262"/>
                  <a:pt x="566" y="80"/>
                  <a:pt x="383" y="19"/>
                </a:cubicBezTo>
                <a:cubicBezTo>
                  <a:pt x="346" y="7"/>
                  <a:pt x="308"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flipH="1">
            <a:off x="6515786" y="1358829"/>
            <a:ext cx="14320" cy="14874"/>
          </a:xfrm>
          <a:custGeom>
            <a:avLst/>
            <a:gdLst/>
            <a:ahLst/>
            <a:cxnLst/>
            <a:rect l="l" t="t" r="r" b="b"/>
            <a:pathLst>
              <a:path w="517" h="537" extrusionOk="0">
                <a:moveTo>
                  <a:pt x="294" y="1"/>
                </a:moveTo>
                <a:cubicBezTo>
                  <a:pt x="266" y="1"/>
                  <a:pt x="238" y="8"/>
                  <a:pt x="213" y="25"/>
                </a:cubicBezTo>
                <a:lnTo>
                  <a:pt x="232" y="25"/>
                </a:lnTo>
                <a:cubicBezTo>
                  <a:pt x="178" y="41"/>
                  <a:pt x="129" y="79"/>
                  <a:pt x="91" y="117"/>
                </a:cubicBezTo>
                <a:cubicBezTo>
                  <a:pt x="31" y="208"/>
                  <a:pt x="0" y="329"/>
                  <a:pt x="61" y="420"/>
                </a:cubicBezTo>
                <a:cubicBezTo>
                  <a:pt x="83" y="486"/>
                  <a:pt x="152" y="536"/>
                  <a:pt x="223" y="536"/>
                </a:cubicBezTo>
                <a:cubicBezTo>
                  <a:pt x="251" y="536"/>
                  <a:pt x="279" y="529"/>
                  <a:pt x="304" y="512"/>
                </a:cubicBezTo>
                <a:cubicBezTo>
                  <a:pt x="365" y="512"/>
                  <a:pt x="395" y="451"/>
                  <a:pt x="426" y="420"/>
                </a:cubicBezTo>
                <a:cubicBezTo>
                  <a:pt x="487" y="329"/>
                  <a:pt x="517" y="208"/>
                  <a:pt x="456" y="117"/>
                </a:cubicBezTo>
                <a:cubicBezTo>
                  <a:pt x="434" y="51"/>
                  <a:pt x="365"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1"/>
          <p:cNvSpPr/>
          <p:nvPr/>
        </p:nvSpPr>
        <p:spPr>
          <a:xfrm flipH="1">
            <a:off x="6539356"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1"/>
          <p:cNvSpPr/>
          <p:nvPr/>
        </p:nvSpPr>
        <p:spPr>
          <a:xfrm flipH="1">
            <a:off x="6048537" y="1137365"/>
            <a:ext cx="133890" cy="121066"/>
          </a:xfrm>
          <a:custGeom>
            <a:avLst/>
            <a:gdLst/>
            <a:ahLst/>
            <a:cxnLst/>
            <a:rect l="l" t="t" r="r" b="b"/>
            <a:pathLst>
              <a:path w="4834" h="4371" extrusionOk="0">
                <a:moveTo>
                  <a:pt x="2417" y="0"/>
                </a:moveTo>
                <a:cubicBezTo>
                  <a:pt x="2252" y="0"/>
                  <a:pt x="2084" y="19"/>
                  <a:pt x="1916" y="58"/>
                </a:cubicBezTo>
                <a:cubicBezTo>
                  <a:pt x="761" y="331"/>
                  <a:pt x="1" y="1486"/>
                  <a:pt x="274" y="2672"/>
                </a:cubicBezTo>
                <a:cubicBezTo>
                  <a:pt x="509" y="3689"/>
                  <a:pt x="1415" y="4370"/>
                  <a:pt x="2417" y="4370"/>
                </a:cubicBezTo>
                <a:cubicBezTo>
                  <a:pt x="2582" y="4370"/>
                  <a:pt x="2750" y="4352"/>
                  <a:pt x="2919" y="4313"/>
                </a:cubicBezTo>
                <a:cubicBezTo>
                  <a:pt x="4074" y="4040"/>
                  <a:pt x="4834" y="2884"/>
                  <a:pt x="4560" y="1699"/>
                </a:cubicBezTo>
                <a:cubicBezTo>
                  <a:pt x="4325" y="682"/>
                  <a:pt x="3419" y="0"/>
                  <a:pt x="2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flipH="1">
            <a:off x="6057789" y="1137947"/>
            <a:ext cx="120429" cy="120484"/>
          </a:xfrm>
          <a:custGeom>
            <a:avLst/>
            <a:gdLst/>
            <a:ahLst/>
            <a:cxnLst/>
            <a:rect l="l" t="t" r="r" b="b"/>
            <a:pathLst>
              <a:path w="4348" h="4350" extrusionOk="0">
                <a:moveTo>
                  <a:pt x="1931" y="0"/>
                </a:moveTo>
                <a:cubicBezTo>
                  <a:pt x="1767" y="0"/>
                  <a:pt x="1591" y="75"/>
                  <a:pt x="1460" y="128"/>
                </a:cubicBezTo>
                <a:cubicBezTo>
                  <a:pt x="1338" y="189"/>
                  <a:pt x="1216" y="249"/>
                  <a:pt x="1034" y="341"/>
                </a:cubicBezTo>
                <a:cubicBezTo>
                  <a:pt x="821" y="493"/>
                  <a:pt x="578" y="766"/>
                  <a:pt x="426" y="979"/>
                </a:cubicBezTo>
                <a:cubicBezTo>
                  <a:pt x="92" y="1465"/>
                  <a:pt x="1" y="2073"/>
                  <a:pt x="122" y="2651"/>
                </a:cubicBezTo>
                <a:cubicBezTo>
                  <a:pt x="357" y="3668"/>
                  <a:pt x="1263" y="4349"/>
                  <a:pt x="2265" y="4349"/>
                </a:cubicBezTo>
                <a:cubicBezTo>
                  <a:pt x="2430" y="4349"/>
                  <a:pt x="2598" y="4331"/>
                  <a:pt x="2767" y="4292"/>
                </a:cubicBezTo>
                <a:cubicBezTo>
                  <a:pt x="3648" y="4110"/>
                  <a:pt x="4195" y="3411"/>
                  <a:pt x="4347" y="2803"/>
                </a:cubicBezTo>
                <a:lnTo>
                  <a:pt x="4347" y="2803"/>
                </a:lnTo>
                <a:cubicBezTo>
                  <a:pt x="4074" y="3289"/>
                  <a:pt x="3618" y="3563"/>
                  <a:pt x="3040" y="3593"/>
                </a:cubicBezTo>
                <a:cubicBezTo>
                  <a:pt x="2983" y="3600"/>
                  <a:pt x="2926" y="3603"/>
                  <a:pt x="2869" y="3603"/>
                </a:cubicBezTo>
                <a:cubicBezTo>
                  <a:pt x="1936" y="3603"/>
                  <a:pt x="1122" y="2686"/>
                  <a:pt x="1064" y="1769"/>
                </a:cubicBezTo>
                <a:cubicBezTo>
                  <a:pt x="1064" y="1404"/>
                  <a:pt x="1156" y="1040"/>
                  <a:pt x="1308" y="736"/>
                </a:cubicBezTo>
                <a:cubicBezTo>
                  <a:pt x="1490" y="432"/>
                  <a:pt x="1733" y="249"/>
                  <a:pt x="2007" y="6"/>
                </a:cubicBezTo>
                <a:cubicBezTo>
                  <a:pt x="1982" y="2"/>
                  <a:pt x="1956" y="0"/>
                  <a:pt x="193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flipH="1">
            <a:off x="6071279" y="1142184"/>
            <a:ext cx="40438" cy="33348"/>
          </a:xfrm>
          <a:custGeom>
            <a:avLst/>
            <a:gdLst/>
            <a:ahLst/>
            <a:cxnLst/>
            <a:rect l="l" t="t" r="r" b="b"/>
            <a:pathLst>
              <a:path w="1460" h="1204" extrusionOk="0">
                <a:moveTo>
                  <a:pt x="395" y="1"/>
                </a:moveTo>
                <a:cubicBezTo>
                  <a:pt x="375" y="1"/>
                  <a:pt x="355" y="2"/>
                  <a:pt x="335" y="5"/>
                </a:cubicBezTo>
                <a:cubicBezTo>
                  <a:pt x="153" y="36"/>
                  <a:pt x="1" y="248"/>
                  <a:pt x="122" y="400"/>
                </a:cubicBezTo>
                <a:lnTo>
                  <a:pt x="153" y="431"/>
                </a:lnTo>
                <a:cubicBezTo>
                  <a:pt x="183" y="492"/>
                  <a:pt x="274" y="522"/>
                  <a:pt x="335" y="583"/>
                </a:cubicBezTo>
                <a:cubicBezTo>
                  <a:pt x="578" y="704"/>
                  <a:pt x="882" y="796"/>
                  <a:pt x="1065" y="1008"/>
                </a:cubicBezTo>
                <a:cubicBezTo>
                  <a:pt x="1095" y="1039"/>
                  <a:pt x="1126" y="1100"/>
                  <a:pt x="1186" y="1160"/>
                </a:cubicBezTo>
                <a:cubicBezTo>
                  <a:pt x="1208" y="1182"/>
                  <a:pt x="1245" y="1203"/>
                  <a:pt x="1286" y="1203"/>
                </a:cubicBezTo>
                <a:cubicBezTo>
                  <a:pt x="1303" y="1203"/>
                  <a:pt x="1321" y="1200"/>
                  <a:pt x="1338" y="1191"/>
                </a:cubicBezTo>
                <a:cubicBezTo>
                  <a:pt x="1460" y="1160"/>
                  <a:pt x="1460" y="1039"/>
                  <a:pt x="1460" y="917"/>
                </a:cubicBezTo>
                <a:cubicBezTo>
                  <a:pt x="1429" y="796"/>
                  <a:pt x="1338" y="674"/>
                  <a:pt x="1247" y="552"/>
                </a:cubicBezTo>
                <a:cubicBezTo>
                  <a:pt x="1156" y="400"/>
                  <a:pt x="1034" y="279"/>
                  <a:pt x="882" y="188"/>
                </a:cubicBezTo>
                <a:cubicBezTo>
                  <a:pt x="747" y="106"/>
                  <a:pt x="562"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1"/>
          <p:cNvSpPr/>
          <p:nvPr/>
        </p:nvSpPr>
        <p:spPr>
          <a:xfrm flipH="1">
            <a:off x="6061170" y="1177830"/>
            <a:ext cx="12658" cy="15344"/>
          </a:xfrm>
          <a:custGeom>
            <a:avLst/>
            <a:gdLst/>
            <a:ahLst/>
            <a:cxnLst/>
            <a:rect l="l" t="t" r="r" b="b"/>
            <a:pathLst>
              <a:path w="457" h="554" extrusionOk="0">
                <a:moveTo>
                  <a:pt x="226" y="1"/>
                </a:moveTo>
                <a:cubicBezTo>
                  <a:pt x="168" y="1"/>
                  <a:pt x="110" y="33"/>
                  <a:pt x="92" y="86"/>
                </a:cubicBezTo>
                <a:lnTo>
                  <a:pt x="101" y="83"/>
                </a:lnTo>
                <a:lnTo>
                  <a:pt x="101" y="83"/>
                </a:lnTo>
                <a:cubicBezTo>
                  <a:pt x="57" y="115"/>
                  <a:pt x="31" y="168"/>
                  <a:pt x="31" y="208"/>
                </a:cubicBezTo>
                <a:cubicBezTo>
                  <a:pt x="1" y="329"/>
                  <a:pt x="31" y="451"/>
                  <a:pt x="122" y="512"/>
                </a:cubicBezTo>
                <a:cubicBezTo>
                  <a:pt x="163" y="539"/>
                  <a:pt x="210" y="554"/>
                  <a:pt x="255" y="554"/>
                </a:cubicBezTo>
                <a:cubicBezTo>
                  <a:pt x="310" y="554"/>
                  <a:pt x="362" y="531"/>
                  <a:pt x="396" y="481"/>
                </a:cubicBezTo>
                <a:cubicBezTo>
                  <a:pt x="426" y="451"/>
                  <a:pt x="426" y="390"/>
                  <a:pt x="457" y="329"/>
                </a:cubicBezTo>
                <a:cubicBezTo>
                  <a:pt x="457" y="238"/>
                  <a:pt x="426" y="116"/>
                  <a:pt x="335" y="56"/>
                </a:cubicBezTo>
                <a:cubicBezTo>
                  <a:pt x="310" y="17"/>
                  <a:pt x="268"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1"/>
          <p:cNvSpPr/>
          <p:nvPr/>
        </p:nvSpPr>
        <p:spPr>
          <a:xfrm flipH="1">
            <a:off x="6124318" y="1105763"/>
            <a:ext cx="33680" cy="34899"/>
          </a:xfrm>
          <a:custGeom>
            <a:avLst/>
            <a:gdLst/>
            <a:ahLst/>
            <a:cxnLst/>
            <a:rect l="l" t="t" r="r" b="b"/>
            <a:pathLst>
              <a:path w="1216" h="1260" extrusionOk="0">
                <a:moveTo>
                  <a:pt x="742" y="0"/>
                </a:moveTo>
                <a:cubicBezTo>
                  <a:pt x="687" y="0"/>
                  <a:pt x="632" y="14"/>
                  <a:pt x="578" y="44"/>
                </a:cubicBezTo>
                <a:cubicBezTo>
                  <a:pt x="0" y="348"/>
                  <a:pt x="334" y="1077"/>
                  <a:pt x="790" y="1259"/>
                </a:cubicBezTo>
                <a:cubicBezTo>
                  <a:pt x="578" y="1047"/>
                  <a:pt x="365" y="712"/>
                  <a:pt x="456" y="408"/>
                </a:cubicBezTo>
                <a:cubicBezTo>
                  <a:pt x="525" y="256"/>
                  <a:pt x="632" y="186"/>
                  <a:pt x="737" y="186"/>
                </a:cubicBezTo>
                <a:cubicBezTo>
                  <a:pt x="862" y="186"/>
                  <a:pt x="984" y="287"/>
                  <a:pt x="1034" y="469"/>
                </a:cubicBezTo>
                <a:cubicBezTo>
                  <a:pt x="1125" y="682"/>
                  <a:pt x="1125" y="925"/>
                  <a:pt x="1155" y="1138"/>
                </a:cubicBezTo>
                <a:cubicBezTo>
                  <a:pt x="1216" y="925"/>
                  <a:pt x="1216" y="682"/>
                  <a:pt x="1186" y="439"/>
                </a:cubicBezTo>
                <a:cubicBezTo>
                  <a:pt x="1161" y="219"/>
                  <a:pt x="961"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flipH="1">
            <a:off x="6726224" y="2451443"/>
            <a:ext cx="137269" cy="122035"/>
          </a:xfrm>
          <a:custGeom>
            <a:avLst/>
            <a:gdLst/>
            <a:ahLst/>
            <a:cxnLst/>
            <a:rect l="l" t="t" r="r" b="b"/>
            <a:pathLst>
              <a:path w="4956" h="4406" extrusionOk="0">
                <a:moveTo>
                  <a:pt x="2484" y="0"/>
                </a:moveTo>
                <a:cubicBezTo>
                  <a:pt x="1577" y="0"/>
                  <a:pt x="709" y="572"/>
                  <a:pt x="396" y="1489"/>
                </a:cubicBezTo>
                <a:cubicBezTo>
                  <a:pt x="1" y="2644"/>
                  <a:pt x="608" y="3890"/>
                  <a:pt x="1763" y="4285"/>
                </a:cubicBezTo>
                <a:cubicBezTo>
                  <a:pt x="2002" y="4367"/>
                  <a:pt x="2245" y="4406"/>
                  <a:pt x="2483" y="4406"/>
                </a:cubicBezTo>
                <a:cubicBezTo>
                  <a:pt x="3397" y="4406"/>
                  <a:pt x="4246" y="3834"/>
                  <a:pt x="4560" y="2917"/>
                </a:cubicBezTo>
                <a:cubicBezTo>
                  <a:pt x="4955" y="1793"/>
                  <a:pt x="4347" y="516"/>
                  <a:pt x="3192" y="121"/>
                </a:cubicBezTo>
                <a:cubicBezTo>
                  <a:pt x="2960" y="39"/>
                  <a:pt x="2721" y="0"/>
                  <a:pt x="24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flipH="1">
            <a:off x="6754863" y="2451415"/>
            <a:ext cx="107799" cy="122146"/>
          </a:xfrm>
          <a:custGeom>
            <a:avLst/>
            <a:gdLst/>
            <a:ahLst/>
            <a:cxnLst/>
            <a:rect l="l" t="t" r="r" b="b"/>
            <a:pathLst>
              <a:path w="3892" h="4410" extrusionOk="0">
                <a:moveTo>
                  <a:pt x="2372" y="0"/>
                </a:moveTo>
                <a:cubicBezTo>
                  <a:pt x="2098" y="0"/>
                  <a:pt x="1764" y="92"/>
                  <a:pt x="1521" y="213"/>
                </a:cubicBezTo>
                <a:cubicBezTo>
                  <a:pt x="974" y="456"/>
                  <a:pt x="578" y="943"/>
                  <a:pt x="396" y="1490"/>
                </a:cubicBezTo>
                <a:cubicBezTo>
                  <a:pt x="1" y="2645"/>
                  <a:pt x="578" y="3891"/>
                  <a:pt x="1733" y="4286"/>
                </a:cubicBezTo>
                <a:cubicBezTo>
                  <a:pt x="1973" y="4372"/>
                  <a:pt x="2211" y="4409"/>
                  <a:pt x="2439" y="4409"/>
                </a:cubicBezTo>
                <a:cubicBezTo>
                  <a:pt x="3020" y="4409"/>
                  <a:pt x="3542" y="4166"/>
                  <a:pt x="3892" y="3861"/>
                </a:cubicBezTo>
                <a:lnTo>
                  <a:pt x="3892" y="3830"/>
                </a:lnTo>
                <a:cubicBezTo>
                  <a:pt x="3656" y="3963"/>
                  <a:pt x="3405" y="4024"/>
                  <a:pt x="3154" y="4024"/>
                </a:cubicBezTo>
                <a:cubicBezTo>
                  <a:pt x="2889" y="4024"/>
                  <a:pt x="2622" y="3955"/>
                  <a:pt x="2372" y="3830"/>
                </a:cubicBezTo>
                <a:cubicBezTo>
                  <a:pt x="1430" y="3374"/>
                  <a:pt x="1186" y="2098"/>
                  <a:pt x="1673" y="1216"/>
                </a:cubicBezTo>
                <a:cubicBezTo>
                  <a:pt x="1825" y="912"/>
                  <a:pt x="2098" y="669"/>
                  <a:pt x="2402" y="487"/>
                </a:cubicBezTo>
                <a:cubicBezTo>
                  <a:pt x="2737" y="304"/>
                  <a:pt x="3041" y="304"/>
                  <a:pt x="3375" y="213"/>
                </a:cubicBezTo>
                <a:cubicBezTo>
                  <a:pt x="3253" y="122"/>
                  <a:pt x="3010" y="92"/>
                  <a:pt x="2858" y="31"/>
                </a:cubicBezTo>
                <a:cubicBezTo>
                  <a:pt x="2706" y="31"/>
                  <a:pt x="2585" y="0"/>
                  <a:pt x="237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1"/>
          <p:cNvSpPr/>
          <p:nvPr/>
        </p:nvSpPr>
        <p:spPr>
          <a:xfrm flipH="1">
            <a:off x="6740546" y="2471938"/>
            <a:ext cx="24457" cy="43485"/>
          </a:xfrm>
          <a:custGeom>
            <a:avLst/>
            <a:gdLst/>
            <a:ahLst/>
            <a:cxnLst/>
            <a:rect l="l" t="t" r="r" b="b"/>
            <a:pathLst>
              <a:path w="883" h="1570" extrusionOk="0">
                <a:moveTo>
                  <a:pt x="283" y="1"/>
                </a:moveTo>
                <a:cubicBezTo>
                  <a:pt x="136" y="1"/>
                  <a:pt x="1" y="93"/>
                  <a:pt x="1" y="262"/>
                </a:cubicBezTo>
                <a:cubicBezTo>
                  <a:pt x="1" y="354"/>
                  <a:pt x="62" y="414"/>
                  <a:pt x="92" y="506"/>
                </a:cubicBezTo>
                <a:cubicBezTo>
                  <a:pt x="244" y="749"/>
                  <a:pt x="426" y="962"/>
                  <a:pt x="457" y="1235"/>
                </a:cubicBezTo>
                <a:cubicBezTo>
                  <a:pt x="487" y="1296"/>
                  <a:pt x="487" y="1357"/>
                  <a:pt x="487" y="1417"/>
                </a:cubicBezTo>
                <a:cubicBezTo>
                  <a:pt x="518" y="1478"/>
                  <a:pt x="548" y="1539"/>
                  <a:pt x="609" y="1569"/>
                </a:cubicBezTo>
                <a:cubicBezTo>
                  <a:pt x="730" y="1569"/>
                  <a:pt x="822" y="1478"/>
                  <a:pt x="852" y="1387"/>
                </a:cubicBezTo>
                <a:cubicBezTo>
                  <a:pt x="882" y="1265"/>
                  <a:pt x="882" y="1114"/>
                  <a:pt x="882" y="962"/>
                </a:cubicBezTo>
                <a:cubicBezTo>
                  <a:pt x="852" y="779"/>
                  <a:pt x="822" y="597"/>
                  <a:pt x="761" y="445"/>
                </a:cubicBezTo>
                <a:cubicBezTo>
                  <a:pt x="670" y="293"/>
                  <a:pt x="548" y="80"/>
                  <a:pt x="396" y="19"/>
                </a:cubicBezTo>
                <a:cubicBezTo>
                  <a:pt x="359" y="7"/>
                  <a:pt x="320"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1"/>
          <p:cNvSpPr/>
          <p:nvPr/>
        </p:nvSpPr>
        <p:spPr>
          <a:xfrm flipH="1">
            <a:off x="6740546" y="2520602"/>
            <a:ext cx="13516" cy="14403"/>
          </a:xfrm>
          <a:custGeom>
            <a:avLst/>
            <a:gdLst/>
            <a:ahLst/>
            <a:cxnLst/>
            <a:rect l="l" t="t" r="r" b="b"/>
            <a:pathLst>
              <a:path w="488" h="520" extrusionOk="0">
                <a:moveTo>
                  <a:pt x="245" y="0"/>
                </a:moveTo>
                <a:cubicBezTo>
                  <a:pt x="193" y="0"/>
                  <a:pt x="135" y="43"/>
                  <a:pt x="92" y="86"/>
                </a:cubicBezTo>
                <a:cubicBezTo>
                  <a:pt x="31" y="177"/>
                  <a:pt x="1" y="268"/>
                  <a:pt x="31" y="390"/>
                </a:cubicBezTo>
                <a:cubicBezTo>
                  <a:pt x="56" y="465"/>
                  <a:pt x="143" y="519"/>
                  <a:pt x="224" y="519"/>
                </a:cubicBezTo>
                <a:cubicBezTo>
                  <a:pt x="241" y="519"/>
                  <a:pt x="258" y="517"/>
                  <a:pt x="275" y="512"/>
                </a:cubicBezTo>
                <a:cubicBezTo>
                  <a:pt x="335" y="481"/>
                  <a:pt x="366" y="451"/>
                  <a:pt x="396" y="420"/>
                </a:cubicBezTo>
                <a:cubicBezTo>
                  <a:pt x="457" y="329"/>
                  <a:pt x="487" y="208"/>
                  <a:pt x="457" y="116"/>
                </a:cubicBezTo>
                <a:cubicBezTo>
                  <a:pt x="435" y="51"/>
                  <a:pt x="366" y="1"/>
                  <a:pt x="295" y="1"/>
                </a:cubicBezTo>
                <a:cubicBezTo>
                  <a:pt x="286" y="1"/>
                  <a:pt x="277" y="2"/>
                  <a:pt x="268" y="3"/>
                </a:cubicBezTo>
                <a:lnTo>
                  <a:pt x="268" y="3"/>
                </a:lnTo>
                <a:cubicBezTo>
                  <a:pt x="261" y="1"/>
                  <a:pt x="253"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flipH="1">
            <a:off x="6757385" y="2420865"/>
            <a:ext cx="29498" cy="34788"/>
          </a:xfrm>
          <a:custGeom>
            <a:avLst/>
            <a:gdLst/>
            <a:ahLst/>
            <a:cxnLst/>
            <a:rect l="l" t="t" r="r" b="b"/>
            <a:pathLst>
              <a:path w="1065" h="1256" extrusionOk="0">
                <a:moveTo>
                  <a:pt x="596" y="1"/>
                </a:moveTo>
                <a:cubicBezTo>
                  <a:pt x="345" y="1"/>
                  <a:pt x="68" y="204"/>
                  <a:pt x="31" y="465"/>
                </a:cubicBezTo>
                <a:cubicBezTo>
                  <a:pt x="1" y="708"/>
                  <a:pt x="61" y="982"/>
                  <a:pt x="183" y="1164"/>
                </a:cubicBezTo>
                <a:cubicBezTo>
                  <a:pt x="122" y="860"/>
                  <a:pt x="92" y="465"/>
                  <a:pt x="365" y="283"/>
                </a:cubicBezTo>
                <a:cubicBezTo>
                  <a:pt x="437" y="227"/>
                  <a:pt x="509" y="202"/>
                  <a:pt x="574" y="202"/>
                </a:cubicBezTo>
                <a:cubicBezTo>
                  <a:pt x="756" y="202"/>
                  <a:pt x="880" y="393"/>
                  <a:pt x="791" y="617"/>
                </a:cubicBezTo>
                <a:cubicBezTo>
                  <a:pt x="760" y="830"/>
                  <a:pt x="639" y="1043"/>
                  <a:pt x="548" y="1255"/>
                </a:cubicBezTo>
                <a:cubicBezTo>
                  <a:pt x="791" y="1012"/>
                  <a:pt x="1064" y="678"/>
                  <a:pt x="973" y="283"/>
                </a:cubicBezTo>
                <a:cubicBezTo>
                  <a:pt x="903" y="82"/>
                  <a:pt x="754"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flipH="1">
            <a:off x="6791062" y="1840173"/>
            <a:ext cx="138931" cy="121177"/>
          </a:xfrm>
          <a:custGeom>
            <a:avLst/>
            <a:gdLst/>
            <a:ahLst/>
            <a:cxnLst/>
            <a:rect l="l" t="t" r="r" b="b"/>
            <a:pathLst>
              <a:path w="5016" h="4375" extrusionOk="0">
                <a:moveTo>
                  <a:pt x="2502" y="1"/>
                </a:moveTo>
                <a:cubicBezTo>
                  <a:pt x="1709" y="1"/>
                  <a:pt x="950" y="424"/>
                  <a:pt x="547" y="1188"/>
                </a:cubicBezTo>
                <a:cubicBezTo>
                  <a:pt x="0" y="2251"/>
                  <a:pt x="426" y="3589"/>
                  <a:pt x="1490" y="4136"/>
                </a:cubicBezTo>
                <a:cubicBezTo>
                  <a:pt x="1814" y="4298"/>
                  <a:pt x="2157" y="4375"/>
                  <a:pt x="2494" y="4375"/>
                </a:cubicBezTo>
                <a:cubicBezTo>
                  <a:pt x="3295" y="4375"/>
                  <a:pt x="4062" y="3942"/>
                  <a:pt x="4468" y="3194"/>
                </a:cubicBezTo>
                <a:cubicBezTo>
                  <a:pt x="5016" y="2130"/>
                  <a:pt x="4590" y="792"/>
                  <a:pt x="3526" y="245"/>
                </a:cubicBezTo>
                <a:cubicBezTo>
                  <a:pt x="3196" y="80"/>
                  <a:pt x="2846" y="1"/>
                  <a:pt x="2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1"/>
          <p:cNvSpPr/>
          <p:nvPr/>
        </p:nvSpPr>
        <p:spPr>
          <a:xfrm flipH="1">
            <a:off x="6827263" y="1839896"/>
            <a:ext cx="102730" cy="121675"/>
          </a:xfrm>
          <a:custGeom>
            <a:avLst/>
            <a:gdLst/>
            <a:ahLst/>
            <a:cxnLst/>
            <a:rect l="l" t="t" r="r" b="b"/>
            <a:pathLst>
              <a:path w="3709" h="4393" extrusionOk="0">
                <a:moveTo>
                  <a:pt x="2534" y="1"/>
                </a:moveTo>
                <a:cubicBezTo>
                  <a:pt x="2316" y="1"/>
                  <a:pt x="2060" y="35"/>
                  <a:pt x="1854" y="103"/>
                </a:cubicBezTo>
                <a:cubicBezTo>
                  <a:pt x="1307" y="255"/>
                  <a:pt x="821" y="681"/>
                  <a:pt x="547" y="1198"/>
                </a:cubicBezTo>
                <a:cubicBezTo>
                  <a:pt x="0" y="2261"/>
                  <a:pt x="426" y="3599"/>
                  <a:pt x="1490" y="4146"/>
                </a:cubicBezTo>
                <a:cubicBezTo>
                  <a:pt x="1825" y="4320"/>
                  <a:pt x="2165" y="4392"/>
                  <a:pt x="2488" y="4392"/>
                </a:cubicBezTo>
                <a:cubicBezTo>
                  <a:pt x="2955" y="4392"/>
                  <a:pt x="3385" y="4240"/>
                  <a:pt x="3709" y="4024"/>
                </a:cubicBezTo>
                <a:lnTo>
                  <a:pt x="3709" y="4024"/>
                </a:lnTo>
                <a:cubicBezTo>
                  <a:pt x="3520" y="4098"/>
                  <a:pt x="3334" y="4131"/>
                  <a:pt x="3154" y="4131"/>
                </a:cubicBezTo>
                <a:cubicBezTo>
                  <a:pt x="2812" y="4131"/>
                  <a:pt x="2487" y="4011"/>
                  <a:pt x="2189" y="3812"/>
                </a:cubicBezTo>
                <a:cubicBezTo>
                  <a:pt x="1338" y="3204"/>
                  <a:pt x="1277" y="1897"/>
                  <a:pt x="1854" y="1106"/>
                </a:cubicBezTo>
                <a:cubicBezTo>
                  <a:pt x="2067" y="833"/>
                  <a:pt x="2371" y="620"/>
                  <a:pt x="2705" y="499"/>
                </a:cubicBezTo>
                <a:cubicBezTo>
                  <a:pt x="2944" y="390"/>
                  <a:pt x="3168" y="374"/>
                  <a:pt x="3409" y="374"/>
                </a:cubicBezTo>
                <a:cubicBezTo>
                  <a:pt x="3505" y="374"/>
                  <a:pt x="3604" y="377"/>
                  <a:pt x="3709" y="377"/>
                </a:cubicBezTo>
                <a:cubicBezTo>
                  <a:pt x="3587" y="255"/>
                  <a:pt x="3374" y="164"/>
                  <a:pt x="3222" y="103"/>
                </a:cubicBezTo>
                <a:cubicBezTo>
                  <a:pt x="3070" y="73"/>
                  <a:pt x="2949" y="43"/>
                  <a:pt x="2736" y="12"/>
                </a:cubicBezTo>
                <a:cubicBezTo>
                  <a:pt x="2675" y="5"/>
                  <a:pt x="2607" y="1"/>
                  <a:pt x="25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1"/>
          <p:cNvSpPr/>
          <p:nvPr/>
        </p:nvSpPr>
        <p:spPr>
          <a:xfrm flipH="1">
            <a:off x="6804526" y="1865488"/>
            <a:ext cx="21936" cy="44787"/>
          </a:xfrm>
          <a:custGeom>
            <a:avLst/>
            <a:gdLst/>
            <a:ahLst/>
            <a:cxnLst/>
            <a:rect l="l" t="t" r="r" b="b"/>
            <a:pathLst>
              <a:path w="792" h="1617" extrusionOk="0">
                <a:moveTo>
                  <a:pt x="242" y="0"/>
                </a:moveTo>
                <a:cubicBezTo>
                  <a:pt x="123" y="0"/>
                  <a:pt x="21" y="81"/>
                  <a:pt x="1" y="243"/>
                </a:cubicBezTo>
                <a:cubicBezTo>
                  <a:pt x="1" y="304"/>
                  <a:pt x="31" y="395"/>
                  <a:pt x="62" y="486"/>
                </a:cubicBezTo>
                <a:cubicBezTo>
                  <a:pt x="153" y="730"/>
                  <a:pt x="335" y="1003"/>
                  <a:pt x="335" y="1277"/>
                </a:cubicBezTo>
                <a:cubicBezTo>
                  <a:pt x="335" y="1337"/>
                  <a:pt x="305" y="1398"/>
                  <a:pt x="335" y="1459"/>
                </a:cubicBezTo>
                <a:cubicBezTo>
                  <a:pt x="335" y="1520"/>
                  <a:pt x="366" y="1581"/>
                  <a:pt x="426" y="1611"/>
                </a:cubicBezTo>
                <a:cubicBezTo>
                  <a:pt x="439" y="1615"/>
                  <a:pt x="451" y="1617"/>
                  <a:pt x="464" y="1617"/>
                </a:cubicBezTo>
                <a:cubicBezTo>
                  <a:pt x="549" y="1617"/>
                  <a:pt x="643" y="1538"/>
                  <a:pt x="670" y="1459"/>
                </a:cubicBezTo>
                <a:cubicBezTo>
                  <a:pt x="730" y="1337"/>
                  <a:pt x="761" y="1216"/>
                  <a:pt x="761" y="1064"/>
                </a:cubicBezTo>
                <a:cubicBezTo>
                  <a:pt x="791" y="882"/>
                  <a:pt x="761" y="699"/>
                  <a:pt x="730" y="517"/>
                </a:cubicBezTo>
                <a:cubicBezTo>
                  <a:pt x="670" y="365"/>
                  <a:pt x="578" y="152"/>
                  <a:pt x="426" y="61"/>
                </a:cubicBezTo>
                <a:cubicBezTo>
                  <a:pt x="366" y="20"/>
                  <a:pt x="302"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1"/>
          <p:cNvSpPr/>
          <p:nvPr/>
        </p:nvSpPr>
        <p:spPr>
          <a:xfrm flipH="1">
            <a:off x="6808736" y="1914982"/>
            <a:ext cx="14347" cy="14680"/>
          </a:xfrm>
          <a:custGeom>
            <a:avLst/>
            <a:gdLst/>
            <a:ahLst/>
            <a:cxnLst/>
            <a:rect l="l" t="t" r="r" b="b"/>
            <a:pathLst>
              <a:path w="518" h="530" extrusionOk="0">
                <a:moveTo>
                  <a:pt x="312" y="0"/>
                </a:moveTo>
                <a:cubicBezTo>
                  <a:pt x="299" y="0"/>
                  <a:pt x="286" y="2"/>
                  <a:pt x="274" y="6"/>
                </a:cubicBezTo>
                <a:lnTo>
                  <a:pt x="289" y="11"/>
                </a:lnTo>
                <a:lnTo>
                  <a:pt x="289" y="11"/>
                </a:lnTo>
                <a:cubicBezTo>
                  <a:pt x="242" y="16"/>
                  <a:pt x="191" y="48"/>
                  <a:pt x="153" y="67"/>
                </a:cubicBezTo>
                <a:cubicBezTo>
                  <a:pt x="61" y="158"/>
                  <a:pt x="1" y="250"/>
                  <a:pt x="31" y="371"/>
                </a:cubicBezTo>
                <a:cubicBezTo>
                  <a:pt x="57" y="450"/>
                  <a:pt x="129" y="529"/>
                  <a:pt x="227" y="529"/>
                </a:cubicBezTo>
                <a:cubicBezTo>
                  <a:pt x="242" y="529"/>
                  <a:pt x="258" y="527"/>
                  <a:pt x="274" y="523"/>
                </a:cubicBezTo>
                <a:cubicBezTo>
                  <a:pt x="304" y="523"/>
                  <a:pt x="365" y="462"/>
                  <a:pt x="396" y="432"/>
                </a:cubicBezTo>
                <a:cubicBezTo>
                  <a:pt x="456" y="371"/>
                  <a:pt x="517" y="250"/>
                  <a:pt x="487" y="158"/>
                </a:cubicBezTo>
                <a:cubicBezTo>
                  <a:pt x="487" y="79"/>
                  <a:pt x="396"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1"/>
          <p:cNvSpPr/>
          <p:nvPr/>
        </p:nvSpPr>
        <p:spPr>
          <a:xfrm flipH="1">
            <a:off x="6812945" y="1813473"/>
            <a:ext cx="29498" cy="34345"/>
          </a:xfrm>
          <a:custGeom>
            <a:avLst/>
            <a:gdLst/>
            <a:ahLst/>
            <a:cxnLst/>
            <a:rect l="l" t="t" r="r" b="b"/>
            <a:pathLst>
              <a:path w="1065" h="1240" extrusionOk="0">
                <a:moveTo>
                  <a:pt x="620" y="1"/>
                </a:moveTo>
                <a:cubicBezTo>
                  <a:pt x="390" y="1"/>
                  <a:pt x="142" y="152"/>
                  <a:pt x="92" y="389"/>
                </a:cubicBezTo>
                <a:cubicBezTo>
                  <a:pt x="0" y="632"/>
                  <a:pt x="31" y="875"/>
                  <a:pt x="122" y="1088"/>
                </a:cubicBezTo>
                <a:cubicBezTo>
                  <a:pt x="92" y="784"/>
                  <a:pt x="122" y="389"/>
                  <a:pt x="396" y="237"/>
                </a:cubicBezTo>
                <a:cubicBezTo>
                  <a:pt x="470" y="196"/>
                  <a:pt x="538" y="178"/>
                  <a:pt x="597" y="178"/>
                </a:cubicBezTo>
                <a:cubicBezTo>
                  <a:pt x="808" y="178"/>
                  <a:pt x="916" y="402"/>
                  <a:pt x="821" y="662"/>
                </a:cubicBezTo>
                <a:cubicBezTo>
                  <a:pt x="730" y="845"/>
                  <a:pt x="578" y="1057"/>
                  <a:pt x="456" y="1240"/>
                </a:cubicBezTo>
                <a:cubicBezTo>
                  <a:pt x="730" y="1027"/>
                  <a:pt x="1064" y="723"/>
                  <a:pt x="1034" y="328"/>
                </a:cubicBezTo>
                <a:cubicBezTo>
                  <a:pt x="980" y="98"/>
                  <a:pt x="805"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flipH="1">
            <a:off x="5596442" y="1993890"/>
            <a:ext cx="131369" cy="121177"/>
          </a:xfrm>
          <a:custGeom>
            <a:avLst/>
            <a:gdLst/>
            <a:ahLst/>
            <a:cxnLst/>
            <a:rect l="l" t="t" r="r" b="b"/>
            <a:pathLst>
              <a:path w="4743" h="4375" extrusionOk="0">
                <a:moveTo>
                  <a:pt x="2386" y="1"/>
                </a:moveTo>
                <a:cubicBezTo>
                  <a:pt x="2242" y="1"/>
                  <a:pt x="2094" y="15"/>
                  <a:pt x="1946" y="45"/>
                </a:cubicBezTo>
                <a:cubicBezTo>
                  <a:pt x="760" y="258"/>
                  <a:pt x="0" y="1413"/>
                  <a:pt x="213" y="2598"/>
                </a:cubicBezTo>
                <a:cubicBezTo>
                  <a:pt x="427" y="3639"/>
                  <a:pt x="1319" y="4375"/>
                  <a:pt x="2356" y="4375"/>
                </a:cubicBezTo>
                <a:cubicBezTo>
                  <a:pt x="2501" y="4375"/>
                  <a:pt x="2648" y="4360"/>
                  <a:pt x="2797" y="4331"/>
                </a:cubicBezTo>
                <a:cubicBezTo>
                  <a:pt x="3982" y="4118"/>
                  <a:pt x="4742" y="2963"/>
                  <a:pt x="4529" y="1778"/>
                </a:cubicBezTo>
                <a:cubicBezTo>
                  <a:pt x="4316" y="737"/>
                  <a:pt x="3423" y="1"/>
                  <a:pt x="2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flipH="1">
            <a:off x="5604862" y="1994057"/>
            <a:ext cx="119598" cy="121010"/>
          </a:xfrm>
          <a:custGeom>
            <a:avLst/>
            <a:gdLst/>
            <a:ahLst/>
            <a:cxnLst/>
            <a:rect l="l" t="t" r="r" b="b"/>
            <a:pathLst>
              <a:path w="4318" h="4369" extrusionOk="0">
                <a:moveTo>
                  <a:pt x="1965" y="1"/>
                </a:moveTo>
                <a:cubicBezTo>
                  <a:pt x="1809" y="1"/>
                  <a:pt x="1645" y="50"/>
                  <a:pt x="1521" y="100"/>
                </a:cubicBezTo>
                <a:cubicBezTo>
                  <a:pt x="1399" y="161"/>
                  <a:pt x="1278" y="221"/>
                  <a:pt x="1095" y="313"/>
                </a:cubicBezTo>
                <a:cubicBezTo>
                  <a:pt x="852" y="465"/>
                  <a:pt x="609" y="708"/>
                  <a:pt x="457" y="920"/>
                </a:cubicBezTo>
                <a:cubicBezTo>
                  <a:pt x="123" y="1407"/>
                  <a:pt x="1" y="2015"/>
                  <a:pt x="92" y="2592"/>
                </a:cubicBezTo>
                <a:cubicBezTo>
                  <a:pt x="306" y="3633"/>
                  <a:pt x="1198" y="4369"/>
                  <a:pt x="2235" y="4369"/>
                </a:cubicBezTo>
                <a:cubicBezTo>
                  <a:pt x="2380" y="4369"/>
                  <a:pt x="2527" y="4354"/>
                  <a:pt x="2676" y="4325"/>
                </a:cubicBezTo>
                <a:cubicBezTo>
                  <a:pt x="3557" y="4173"/>
                  <a:pt x="4135" y="3504"/>
                  <a:pt x="4317" y="2896"/>
                </a:cubicBezTo>
                <a:lnTo>
                  <a:pt x="4317" y="2866"/>
                </a:lnTo>
                <a:cubicBezTo>
                  <a:pt x="4044" y="3352"/>
                  <a:pt x="3557" y="3595"/>
                  <a:pt x="2980" y="3626"/>
                </a:cubicBezTo>
                <a:cubicBezTo>
                  <a:pt x="2936" y="3630"/>
                  <a:pt x="2892" y="3631"/>
                  <a:pt x="2849" y="3631"/>
                </a:cubicBezTo>
                <a:cubicBezTo>
                  <a:pt x="1875" y="3631"/>
                  <a:pt x="1095" y="2672"/>
                  <a:pt x="1095" y="1741"/>
                </a:cubicBezTo>
                <a:cubicBezTo>
                  <a:pt x="1065" y="1376"/>
                  <a:pt x="1186" y="1012"/>
                  <a:pt x="1369" y="708"/>
                </a:cubicBezTo>
                <a:cubicBezTo>
                  <a:pt x="1551" y="404"/>
                  <a:pt x="1794" y="252"/>
                  <a:pt x="2068" y="9"/>
                </a:cubicBezTo>
                <a:cubicBezTo>
                  <a:pt x="2034" y="3"/>
                  <a:pt x="2000" y="1"/>
                  <a:pt x="196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flipH="1">
            <a:off x="5616663" y="1999208"/>
            <a:ext cx="39607" cy="34151"/>
          </a:xfrm>
          <a:custGeom>
            <a:avLst/>
            <a:gdLst/>
            <a:ahLst/>
            <a:cxnLst/>
            <a:rect l="l" t="t" r="r" b="b"/>
            <a:pathLst>
              <a:path w="1430" h="1233" extrusionOk="0">
                <a:moveTo>
                  <a:pt x="395" y="0"/>
                </a:moveTo>
                <a:cubicBezTo>
                  <a:pt x="375" y="0"/>
                  <a:pt x="355" y="2"/>
                  <a:pt x="335" y="5"/>
                </a:cubicBezTo>
                <a:cubicBezTo>
                  <a:pt x="123" y="35"/>
                  <a:pt x="1" y="218"/>
                  <a:pt x="123" y="400"/>
                </a:cubicBezTo>
                <a:cubicBezTo>
                  <a:pt x="183" y="461"/>
                  <a:pt x="244" y="522"/>
                  <a:pt x="305" y="552"/>
                </a:cubicBezTo>
                <a:cubicBezTo>
                  <a:pt x="548" y="704"/>
                  <a:pt x="852" y="795"/>
                  <a:pt x="1004" y="1038"/>
                </a:cubicBezTo>
                <a:cubicBezTo>
                  <a:pt x="1065" y="1069"/>
                  <a:pt x="1095" y="1130"/>
                  <a:pt x="1126" y="1160"/>
                </a:cubicBezTo>
                <a:cubicBezTo>
                  <a:pt x="1170" y="1204"/>
                  <a:pt x="1215" y="1233"/>
                  <a:pt x="1259" y="1233"/>
                </a:cubicBezTo>
                <a:cubicBezTo>
                  <a:pt x="1275" y="1233"/>
                  <a:pt x="1292" y="1229"/>
                  <a:pt x="1308" y="1221"/>
                </a:cubicBezTo>
                <a:cubicBezTo>
                  <a:pt x="1399" y="1190"/>
                  <a:pt x="1430" y="1069"/>
                  <a:pt x="1430" y="947"/>
                </a:cubicBezTo>
                <a:cubicBezTo>
                  <a:pt x="1399" y="826"/>
                  <a:pt x="1308" y="704"/>
                  <a:pt x="1247" y="582"/>
                </a:cubicBezTo>
                <a:cubicBezTo>
                  <a:pt x="1126" y="431"/>
                  <a:pt x="1004" y="309"/>
                  <a:pt x="852" y="187"/>
                </a:cubicBezTo>
                <a:cubicBezTo>
                  <a:pt x="743" y="106"/>
                  <a:pt x="562"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flipH="1">
            <a:off x="5607413" y="2036045"/>
            <a:ext cx="12658" cy="15012"/>
          </a:xfrm>
          <a:custGeom>
            <a:avLst/>
            <a:gdLst/>
            <a:ahLst/>
            <a:cxnLst/>
            <a:rect l="l" t="t" r="r" b="b"/>
            <a:pathLst>
              <a:path w="457" h="542" extrusionOk="0">
                <a:moveTo>
                  <a:pt x="222" y="0"/>
                </a:moveTo>
                <a:cubicBezTo>
                  <a:pt x="162" y="0"/>
                  <a:pt x="109" y="23"/>
                  <a:pt x="92" y="73"/>
                </a:cubicBezTo>
                <a:lnTo>
                  <a:pt x="101" y="70"/>
                </a:lnTo>
                <a:lnTo>
                  <a:pt x="101" y="70"/>
                </a:lnTo>
                <a:cubicBezTo>
                  <a:pt x="58" y="102"/>
                  <a:pt x="31" y="155"/>
                  <a:pt x="31" y="195"/>
                </a:cubicBezTo>
                <a:cubicBezTo>
                  <a:pt x="1" y="316"/>
                  <a:pt x="31" y="438"/>
                  <a:pt x="92" y="499"/>
                </a:cubicBezTo>
                <a:cubicBezTo>
                  <a:pt x="133" y="526"/>
                  <a:pt x="186" y="541"/>
                  <a:pt x="238" y="541"/>
                </a:cubicBezTo>
                <a:cubicBezTo>
                  <a:pt x="302" y="541"/>
                  <a:pt x="363" y="519"/>
                  <a:pt x="396" y="468"/>
                </a:cubicBezTo>
                <a:cubicBezTo>
                  <a:pt x="427" y="438"/>
                  <a:pt x="427" y="377"/>
                  <a:pt x="427" y="347"/>
                </a:cubicBezTo>
                <a:cubicBezTo>
                  <a:pt x="457" y="225"/>
                  <a:pt x="427" y="104"/>
                  <a:pt x="366" y="43"/>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flipH="1">
            <a:off x="5668013" y="1961457"/>
            <a:ext cx="33708" cy="35370"/>
          </a:xfrm>
          <a:custGeom>
            <a:avLst/>
            <a:gdLst/>
            <a:ahLst/>
            <a:cxnLst/>
            <a:rect l="l" t="t" r="r" b="b"/>
            <a:pathLst>
              <a:path w="1217" h="1277" extrusionOk="0">
                <a:moveTo>
                  <a:pt x="728" y="1"/>
                </a:moveTo>
                <a:cubicBezTo>
                  <a:pt x="679" y="1"/>
                  <a:pt x="629" y="10"/>
                  <a:pt x="578" y="31"/>
                </a:cubicBezTo>
                <a:cubicBezTo>
                  <a:pt x="1" y="304"/>
                  <a:pt x="305" y="1064"/>
                  <a:pt x="761" y="1277"/>
                </a:cubicBezTo>
                <a:cubicBezTo>
                  <a:pt x="548" y="1034"/>
                  <a:pt x="335" y="699"/>
                  <a:pt x="457" y="395"/>
                </a:cubicBezTo>
                <a:cubicBezTo>
                  <a:pt x="522" y="251"/>
                  <a:pt x="622" y="186"/>
                  <a:pt x="722" y="186"/>
                </a:cubicBezTo>
                <a:cubicBezTo>
                  <a:pt x="853" y="186"/>
                  <a:pt x="982" y="297"/>
                  <a:pt x="1034" y="486"/>
                </a:cubicBezTo>
                <a:cubicBezTo>
                  <a:pt x="1095" y="699"/>
                  <a:pt x="1095" y="942"/>
                  <a:pt x="1125" y="1155"/>
                </a:cubicBezTo>
                <a:cubicBezTo>
                  <a:pt x="1186" y="942"/>
                  <a:pt x="1216" y="699"/>
                  <a:pt x="1186" y="456"/>
                </a:cubicBezTo>
                <a:cubicBezTo>
                  <a:pt x="1161" y="228"/>
                  <a:pt x="967" y="1"/>
                  <a:pt x="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flipH="1">
            <a:off x="5284963" y="2598596"/>
            <a:ext cx="131369" cy="121537"/>
          </a:xfrm>
          <a:custGeom>
            <a:avLst/>
            <a:gdLst/>
            <a:ahLst/>
            <a:cxnLst/>
            <a:rect l="l" t="t" r="r" b="b"/>
            <a:pathLst>
              <a:path w="4743" h="4388" extrusionOk="0">
                <a:moveTo>
                  <a:pt x="2345" y="0"/>
                </a:moveTo>
                <a:cubicBezTo>
                  <a:pt x="2214" y="0"/>
                  <a:pt x="2080" y="12"/>
                  <a:pt x="1946" y="36"/>
                </a:cubicBezTo>
                <a:cubicBezTo>
                  <a:pt x="761" y="279"/>
                  <a:pt x="1" y="1404"/>
                  <a:pt x="214" y="2620"/>
                </a:cubicBezTo>
                <a:cubicBezTo>
                  <a:pt x="429" y="3671"/>
                  <a:pt x="1338" y="4388"/>
                  <a:pt x="2369" y="4388"/>
                </a:cubicBezTo>
                <a:cubicBezTo>
                  <a:pt x="2500" y="4388"/>
                  <a:pt x="2633" y="4376"/>
                  <a:pt x="2767" y="4352"/>
                </a:cubicBezTo>
                <a:cubicBezTo>
                  <a:pt x="3952" y="4109"/>
                  <a:pt x="4742" y="2984"/>
                  <a:pt x="4530" y="1769"/>
                </a:cubicBezTo>
                <a:cubicBezTo>
                  <a:pt x="4314" y="717"/>
                  <a:pt x="3381" y="0"/>
                  <a:pt x="23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1"/>
          <p:cNvSpPr/>
          <p:nvPr/>
        </p:nvSpPr>
        <p:spPr>
          <a:xfrm flipH="1">
            <a:off x="5293383" y="2599344"/>
            <a:ext cx="120429" cy="120789"/>
          </a:xfrm>
          <a:custGeom>
            <a:avLst/>
            <a:gdLst/>
            <a:ahLst/>
            <a:cxnLst/>
            <a:rect l="l" t="t" r="r" b="b"/>
            <a:pathLst>
              <a:path w="4348" h="4361" extrusionOk="0">
                <a:moveTo>
                  <a:pt x="1995" y="1"/>
                </a:moveTo>
                <a:cubicBezTo>
                  <a:pt x="1840" y="1"/>
                  <a:pt x="1675" y="51"/>
                  <a:pt x="1551" y="100"/>
                </a:cubicBezTo>
                <a:cubicBezTo>
                  <a:pt x="1399" y="161"/>
                  <a:pt x="1308" y="191"/>
                  <a:pt x="1126" y="313"/>
                </a:cubicBezTo>
                <a:cubicBezTo>
                  <a:pt x="882" y="435"/>
                  <a:pt x="639" y="708"/>
                  <a:pt x="487" y="921"/>
                </a:cubicBezTo>
                <a:cubicBezTo>
                  <a:pt x="153" y="1407"/>
                  <a:pt x="1" y="2015"/>
                  <a:pt x="123" y="2593"/>
                </a:cubicBezTo>
                <a:cubicBezTo>
                  <a:pt x="338" y="3644"/>
                  <a:pt x="1247" y="4361"/>
                  <a:pt x="2278" y="4361"/>
                </a:cubicBezTo>
                <a:cubicBezTo>
                  <a:pt x="2409" y="4361"/>
                  <a:pt x="2542" y="4349"/>
                  <a:pt x="2676" y="4325"/>
                </a:cubicBezTo>
                <a:cubicBezTo>
                  <a:pt x="3588" y="4143"/>
                  <a:pt x="4165" y="3504"/>
                  <a:pt x="4348" y="2866"/>
                </a:cubicBezTo>
                <a:lnTo>
                  <a:pt x="4348" y="2866"/>
                </a:lnTo>
                <a:cubicBezTo>
                  <a:pt x="4044" y="3353"/>
                  <a:pt x="3588" y="3596"/>
                  <a:pt x="3010" y="3626"/>
                </a:cubicBezTo>
                <a:cubicBezTo>
                  <a:pt x="2979" y="3628"/>
                  <a:pt x="2949" y="3629"/>
                  <a:pt x="2918" y="3629"/>
                </a:cubicBezTo>
                <a:cubicBezTo>
                  <a:pt x="1927" y="3629"/>
                  <a:pt x="1125" y="2684"/>
                  <a:pt x="1095" y="1711"/>
                </a:cubicBezTo>
                <a:cubicBezTo>
                  <a:pt x="1095" y="1377"/>
                  <a:pt x="1217" y="1012"/>
                  <a:pt x="1399" y="708"/>
                </a:cubicBezTo>
                <a:cubicBezTo>
                  <a:pt x="1582" y="404"/>
                  <a:pt x="1825" y="222"/>
                  <a:pt x="2098" y="9"/>
                </a:cubicBezTo>
                <a:cubicBezTo>
                  <a:pt x="2065" y="3"/>
                  <a:pt x="2030" y="1"/>
                  <a:pt x="199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1"/>
          <p:cNvSpPr/>
          <p:nvPr/>
        </p:nvSpPr>
        <p:spPr>
          <a:xfrm flipH="1">
            <a:off x="5305184" y="2604496"/>
            <a:ext cx="39580" cy="33846"/>
          </a:xfrm>
          <a:custGeom>
            <a:avLst/>
            <a:gdLst/>
            <a:ahLst/>
            <a:cxnLst/>
            <a:rect l="l" t="t" r="r" b="b"/>
            <a:pathLst>
              <a:path w="1429" h="1222" extrusionOk="0">
                <a:moveTo>
                  <a:pt x="394" y="1"/>
                </a:moveTo>
                <a:cubicBezTo>
                  <a:pt x="374" y="1"/>
                  <a:pt x="354" y="2"/>
                  <a:pt x="335" y="5"/>
                </a:cubicBezTo>
                <a:cubicBezTo>
                  <a:pt x="122" y="36"/>
                  <a:pt x="0" y="218"/>
                  <a:pt x="122" y="401"/>
                </a:cubicBezTo>
                <a:cubicBezTo>
                  <a:pt x="152" y="461"/>
                  <a:pt x="244" y="522"/>
                  <a:pt x="304" y="553"/>
                </a:cubicBezTo>
                <a:cubicBezTo>
                  <a:pt x="548" y="704"/>
                  <a:pt x="851" y="796"/>
                  <a:pt x="1003" y="1008"/>
                </a:cubicBezTo>
                <a:cubicBezTo>
                  <a:pt x="1064" y="1069"/>
                  <a:pt x="1095" y="1130"/>
                  <a:pt x="1125" y="1160"/>
                </a:cubicBezTo>
                <a:cubicBezTo>
                  <a:pt x="1186" y="1191"/>
                  <a:pt x="1247" y="1221"/>
                  <a:pt x="1307" y="1221"/>
                </a:cubicBezTo>
                <a:cubicBezTo>
                  <a:pt x="1399" y="1191"/>
                  <a:pt x="1429" y="1039"/>
                  <a:pt x="1399" y="948"/>
                </a:cubicBezTo>
                <a:cubicBezTo>
                  <a:pt x="1399" y="826"/>
                  <a:pt x="1307" y="674"/>
                  <a:pt x="1247" y="583"/>
                </a:cubicBezTo>
                <a:cubicBezTo>
                  <a:pt x="1125" y="431"/>
                  <a:pt x="1003" y="279"/>
                  <a:pt x="851" y="188"/>
                </a:cubicBezTo>
                <a:cubicBezTo>
                  <a:pt x="743" y="106"/>
                  <a:pt x="562"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flipH="1">
            <a:off x="5295906" y="2641000"/>
            <a:ext cx="12658" cy="15344"/>
          </a:xfrm>
          <a:custGeom>
            <a:avLst/>
            <a:gdLst/>
            <a:ahLst/>
            <a:cxnLst/>
            <a:rect l="l" t="t" r="r" b="b"/>
            <a:pathLst>
              <a:path w="457" h="554" extrusionOk="0">
                <a:moveTo>
                  <a:pt x="232" y="0"/>
                </a:moveTo>
                <a:cubicBezTo>
                  <a:pt x="189" y="0"/>
                  <a:pt x="149" y="15"/>
                  <a:pt x="122" y="40"/>
                </a:cubicBezTo>
                <a:lnTo>
                  <a:pt x="122" y="40"/>
                </a:lnTo>
                <a:cubicBezTo>
                  <a:pt x="65" y="70"/>
                  <a:pt x="31" y="138"/>
                  <a:pt x="31" y="207"/>
                </a:cubicBezTo>
                <a:cubicBezTo>
                  <a:pt x="0" y="298"/>
                  <a:pt x="31" y="420"/>
                  <a:pt x="92" y="511"/>
                </a:cubicBezTo>
                <a:cubicBezTo>
                  <a:pt x="133" y="538"/>
                  <a:pt x="186" y="553"/>
                  <a:pt x="238" y="553"/>
                </a:cubicBezTo>
                <a:cubicBezTo>
                  <a:pt x="301" y="553"/>
                  <a:pt x="362" y="531"/>
                  <a:pt x="396" y="481"/>
                </a:cubicBezTo>
                <a:cubicBezTo>
                  <a:pt x="426" y="450"/>
                  <a:pt x="426" y="390"/>
                  <a:pt x="426" y="329"/>
                </a:cubicBezTo>
                <a:cubicBezTo>
                  <a:pt x="456" y="238"/>
                  <a:pt x="426" y="116"/>
                  <a:pt x="365" y="55"/>
                </a:cubicBezTo>
                <a:cubicBezTo>
                  <a:pt x="327" y="17"/>
                  <a:pt x="278"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flipH="1">
            <a:off x="5356534" y="2565914"/>
            <a:ext cx="33680" cy="35370"/>
          </a:xfrm>
          <a:custGeom>
            <a:avLst/>
            <a:gdLst/>
            <a:ahLst/>
            <a:cxnLst/>
            <a:rect l="l" t="t" r="r" b="b"/>
            <a:pathLst>
              <a:path w="1216" h="1277" extrusionOk="0">
                <a:moveTo>
                  <a:pt x="727" y="1"/>
                </a:moveTo>
                <a:cubicBezTo>
                  <a:pt x="679" y="1"/>
                  <a:pt x="629" y="10"/>
                  <a:pt x="578" y="31"/>
                </a:cubicBezTo>
                <a:cubicBezTo>
                  <a:pt x="0" y="335"/>
                  <a:pt x="304" y="1094"/>
                  <a:pt x="760" y="1277"/>
                </a:cubicBezTo>
                <a:cubicBezTo>
                  <a:pt x="547" y="1064"/>
                  <a:pt x="334" y="730"/>
                  <a:pt x="456" y="426"/>
                </a:cubicBezTo>
                <a:cubicBezTo>
                  <a:pt x="522" y="281"/>
                  <a:pt x="622" y="216"/>
                  <a:pt x="721" y="216"/>
                </a:cubicBezTo>
                <a:cubicBezTo>
                  <a:pt x="852" y="216"/>
                  <a:pt x="982" y="327"/>
                  <a:pt x="1033" y="517"/>
                </a:cubicBezTo>
                <a:cubicBezTo>
                  <a:pt x="1094" y="699"/>
                  <a:pt x="1094" y="942"/>
                  <a:pt x="1125" y="1186"/>
                </a:cubicBezTo>
                <a:cubicBezTo>
                  <a:pt x="1185" y="942"/>
                  <a:pt x="1216" y="730"/>
                  <a:pt x="1185" y="456"/>
                </a:cubicBezTo>
                <a:cubicBezTo>
                  <a:pt x="1160" y="229"/>
                  <a:pt x="967" y="1"/>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1"/>
          <p:cNvSpPr/>
          <p:nvPr/>
        </p:nvSpPr>
        <p:spPr>
          <a:xfrm flipH="1">
            <a:off x="6142818" y="2767796"/>
            <a:ext cx="132200" cy="121564"/>
          </a:xfrm>
          <a:custGeom>
            <a:avLst/>
            <a:gdLst/>
            <a:ahLst/>
            <a:cxnLst/>
            <a:rect l="l" t="t" r="r" b="b"/>
            <a:pathLst>
              <a:path w="4773" h="4389" extrusionOk="0">
                <a:moveTo>
                  <a:pt x="2375" y="1"/>
                </a:moveTo>
                <a:cubicBezTo>
                  <a:pt x="2243" y="1"/>
                  <a:pt x="2110" y="12"/>
                  <a:pt x="1976" y="37"/>
                </a:cubicBezTo>
                <a:cubicBezTo>
                  <a:pt x="790" y="280"/>
                  <a:pt x="0" y="1404"/>
                  <a:pt x="243" y="2620"/>
                </a:cubicBezTo>
                <a:cubicBezTo>
                  <a:pt x="432" y="3672"/>
                  <a:pt x="1362" y="4388"/>
                  <a:pt x="2397" y="4388"/>
                </a:cubicBezTo>
                <a:cubicBezTo>
                  <a:pt x="2529" y="4388"/>
                  <a:pt x="2663" y="4377"/>
                  <a:pt x="2797" y="4353"/>
                </a:cubicBezTo>
                <a:cubicBezTo>
                  <a:pt x="3982" y="4110"/>
                  <a:pt x="4772" y="2985"/>
                  <a:pt x="4529" y="1769"/>
                </a:cubicBezTo>
                <a:cubicBezTo>
                  <a:pt x="4340" y="718"/>
                  <a:pt x="3410" y="1"/>
                  <a:pt x="2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1"/>
          <p:cNvSpPr/>
          <p:nvPr/>
        </p:nvSpPr>
        <p:spPr>
          <a:xfrm flipH="1">
            <a:off x="6152096" y="2768572"/>
            <a:ext cx="119570" cy="120789"/>
          </a:xfrm>
          <a:custGeom>
            <a:avLst/>
            <a:gdLst/>
            <a:ahLst/>
            <a:cxnLst/>
            <a:rect l="l" t="t" r="r" b="b"/>
            <a:pathLst>
              <a:path w="4317" h="4361" extrusionOk="0">
                <a:moveTo>
                  <a:pt x="1978" y="0"/>
                </a:moveTo>
                <a:cubicBezTo>
                  <a:pt x="1839" y="0"/>
                  <a:pt x="1669" y="50"/>
                  <a:pt x="1521" y="100"/>
                </a:cubicBezTo>
                <a:cubicBezTo>
                  <a:pt x="1399" y="160"/>
                  <a:pt x="1277" y="191"/>
                  <a:pt x="1095" y="312"/>
                </a:cubicBezTo>
                <a:cubicBezTo>
                  <a:pt x="882" y="434"/>
                  <a:pt x="609" y="708"/>
                  <a:pt x="457" y="920"/>
                </a:cubicBezTo>
                <a:cubicBezTo>
                  <a:pt x="122" y="1407"/>
                  <a:pt x="1" y="2015"/>
                  <a:pt x="122" y="2592"/>
                </a:cubicBezTo>
                <a:cubicBezTo>
                  <a:pt x="311" y="3644"/>
                  <a:pt x="1241" y="4360"/>
                  <a:pt x="2276" y="4360"/>
                </a:cubicBezTo>
                <a:cubicBezTo>
                  <a:pt x="2408" y="4360"/>
                  <a:pt x="2542" y="4349"/>
                  <a:pt x="2676" y="4325"/>
                </a:cubicBezTo>
                <a:cubicBezTo>
                  <a:pt x="3557" y="4142"/>
                  <a:pt x="4135" y="3504"/>
                  <a:pt x="4317" y="2866"/>
                </a:cubicBezTo>
                <a:lnTo>
                  <a:pt x="4317" y="2866"/>
                </a:lnTo>
                <a:cubicBezTo>
                  <a:pt x="4043" y="3352"/>
                  <a:pt x="3557" y="3595"/>
                  <a:pt x="3010" y="3626"/>
                </a:cubicBezTo>
                <a:cubicBezTo>
                  <a:pt x="2979" y="3627"/>
                  <a:pt x="2948" y="3628"/>
                  <a:pt x="2918" y="3628"/>
                </a:cubicBezTo>
                <a:cubicBezTo>
                  <a:pt x="1925" y="3628"/>
                  <a:pt x="1095" y="2684"/>
                  <a:pt x="1095" y="1711"/>
                </a:cubicBezTo>
                <a:cubicBezTo>
                  <a:pt x="1095" y="1376"/>
                  <a:pt x="1186" y="1012"/>
                  <a:pt x="1369" y="708"/>
                </a:cubicBezTo>
                <a:cubicBezTo>
                  <a:pt x="1551" y="404"/>
                  <a:pt x="1824" y="221"/>
                  <a:pt x="2068" y="9"/>
                </a:cubicBezTo>
                <a:cubicBezTo>
                  <a:pt x="2040" y="3"/>
                  <a:pt x="2010" y="0"/>
                  <a:pt x="197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flipH="1">
            <a:off x="6163038" y="2773696"/>
            <a:ext cx="40438" cy="33846"/>
          </a:xfrm>
          <a:custGeom>
            <a:avLst/>
            <a:gdLst/>
            <a:ahLst/>
            <a:cxnLst/>
            <a:rect l="l" t="t" r="r" b="b"/>
            <a:pathLst>
              <a:path w="1460" h="1222" extrusionOk="0">
                <a:moveTo>
                  <a:pt x="408" y="0"/>
                </a:moveTo>
                <a:cubicBezTo>
                  <a:pt x="384" y="0"/>
                  <a:pt x="359" y="2"/>
                  <a:pt x="335" y="6"/>
                </a:cubicBezTo>
                <a:cubicBezTo>
                  <a:pt x="153" y="6"/>
                  <a:pt x="1" y="219"/>
                  <a:pt x="122" y="371"/>
                </a:cubicBezTo>
                <a:lnTo>
                  <a:pt x="122" y="401"/>
                </a:lnTo>
                <a:cubicBezTo>
                  <a:pt x="183" y="462"/>
                  <a:pt x="244" y="523"/>
                  <a:pt x="335" y="553"/>
                </a:cubicBezTo>
                <a:cubicBezTo>
                  <a:pt x="578" y="705"/>
                  <a:pt x="852" y="796"/>
                  <a:pt x="1034" y="1009"/>
                </a:cubicBezTo>
                <a:cubicBezTo>
                  <a:pt x="1065" y="1070"/>
                  <a:pt x="1095" y="1100"/>
                  <a:pt x="1156" y="1161"/>
                </a:cubicBezTo>
                <a:cubicBezTo>
                  <a:pt x="1186" y="1191"/>
                  <a:pt x="1247" y="1222"/>
                  <a:pt x="1308" y="1222"/>
                </a:cubicBezTo>
                <a:cubicBezTo>
                  <a:pt x="1429" y="1191"/>
                  <a:pt x="1460" y="1039"/>
                  <a:pt x="1429" y="948"/>
                </a:cubicBezTo>
                <a:cubicBezTo>
                  <a:pt x="1399" y="796"/>
                  <a:pt x="1338" y="675"/>
                  <a:pt x="1247" y="583"/>
                </a:cubicBezTo>
                <a:cubicBezTo>
                  <a:pt x="1156" y="431"/>
                  <a:pt x="1034" y="279"/>
                  <a:pt x="882" y="188"/>
                </a:cubicBezTo>
                <a:cubicBezTo>
                  <a:pt x="750" y="83"/>
                  <a:pt x="572" y="0"/>
                  <a:pt x="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1"/>
          <p:cNvSpPr/>
          <p:nvPr/>
        </p:nvSpPr>
        <p:spPr>
          <a:xfrm flipH="1">
            <a:off x="6154619" y="2810200"/>
            <a:ext cx="12658" cy="15234"/>
          </a:xfrm>
          <a:custGeom>
            <a:avLst/>
            <a:gdLst/>
            <a:ahLst/>
            <a:cxnLst/>
            <a:rect l="l" t="t" r="r" b="b"/>
            <a:pathLst>
              <a:path w="457" h="550" extrusionOk="0">
                <a:moveTo>
                  <a:pt x="255" y="1"/>
                </a:moveTo>
                <a:cubicBezTo>
                  <a:pt x="193" y="1"/>
                  <a:pt x="127" y="33"/>
                  <a:pt x="92" y="86"/>
                </a:cubicBezTo>
                <a:lnTo>
                  <a:pt x="94" y="85"/>
                </a:lnTo>
                <a:lnTo>
                  <a:pt x="94" y="85"/>
                </a:lnTo>
                <a:cubicBezTo>
                  <a:pt x="68" y="119"/>
                  <a:pt x="46" y="163"/>
                  <a:pt x="31" y="208"/>
                </a:cubicBezTo>
                <a:cubicBezTo>
                  <a:pt x="1" y="299"/>
                  <a:pt x="31" y="420"/>
                  <a:pt x="122" y="481"/>
                </a:cubicBezTo>
                <a:cubicBezTo>
                  <a:pt x="168" y="527"/>
                  <a:pt x="221" y="550"/>
                  <a:pt x="271" y="550"/>
                </a:cubicBezTo>
                <a:cubicBezTo>
                  <a:pt x="320" y="550"/>
                  <a:pt x="366" y="527"/>
                  <a:pt x="396" y="481"/>
                </a:cubicBezTo>
                <a:cubicBezTo>
                  <a:pt x="426" y="451"/>
                  <a:pt x="457" y="390"/>
                  <a:pt x="457" y="329"/>
                </a:cubicBezTo>
                <a:cubicBezTo>
                  <a:pt x="457" y="238"/>
                  <a:pt x="457" y="116"/>
                  <a:pt x="366" y="56"/>
                </a:cubicBezTo>
                <a:cubicBezTo>
                  <a:pt x="340" y="17"/>
                  <a:pt x="299"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1"/>
          <p:cNvSpPr/>
          <p:nvPr/>
        </p:nvSpPr>
        <p:spPr>
          <a:xfrm flipH="1">
            <a:off x="6214389" y="2735142"/>
            <a:ext cx="33708" cy="35370"/>
          </a:xfrm>
          <a:custGeom>
            <a:avLst/>
            <a:gdLst/>
            <a:ahLst/>
            <a:cxnLst/>
            <a:rect l="l" t="t" r="r" b="b"/>
            <a:pathLst>
              <a:path w="1217" h="1277" extrusionOk="0">
                <a:moveTo>
                  <a:pt x="697" y="0"/>
                </a:moveTo>
                <a:cubicBezTo>
                  <a:pt x="649" y="0"/>
                  <a:pt x="599" y="10"/>
                  <a:pt x="548" y="30"/>
                </a:cubicBezTo>
                <a:cubicBezTo>
                  <a:pt x="1" y="334"/>
                  <a:pt x="305" y="1094"/>
                  <a:pt x="761" y="1276"/>
                </a:cubicBezTo>
                <a:cubicBezTo>
                  <a:pt x="518" y="1033"/>
                  <a:pt x="335" y="729"/>
                  <a:pt x="457" y="425"/>
                </a:cubicBezTo>
                <a:cubicBezTo>
                  <a:pt x="512" y="273"/>
                  <a:pt x="618" y="203"/>
                  <a:pt x="722" y="203"/>
                </a:cubicBezTo>
                <a:cubicBezTo>
                  <a:pt x="847" y="203"/>
                  <a:pt x="971" y="304"/>
                  <a:pt x="1004" y="486"/>
                </a:cubicBezTo>
                <a:cubicBezTo>
                  <a:pt x="1095" y="699"/>
                  <a:pt x="1095" y="942"/>
                  <a:pt x="1125" y="1185"/>
                </a:cubicBezTo>
                <a:cubicBezTo>
                  <a:pt x="1156" y="942"/>
                  <a:pt x="1217" y="699"/>
                  <a:pt x="1156" y="456"/>
                </a:cubicBezTo>
                <a:cubicBezTo>
                  <a:pt x="1131" y="228"/>
                  <a:pt x="937"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flipH="1">
            <a:off x="6715284" y="3285838"/>
            <a:ext cx="138958" cy="121675"/>
          </a:xfrm>
          <a:custGeom>
            <a:avLst/>
            <a:gdLst/>
            <a:ahLst/>
            <a:cxnLst/>
            <a:rect l="l" t="t" r="r" b="b"/>
            <a:pathLst>
              <a:path w="5017" h="4393" extrusionOk="0">
                <a:moveTo>
                  <a:pt x="2498" y="1"/>
                </a:moveTo>
                <a:cubicBezTo>
                  <a:pt x="1698" y="1"/>
                  <a:pt x="934" y="440"/>
                  <a:pt x="548" y="1211"/>
                </a:cubicBezTo>
                <a:cubicBezTo>
                  <a:pt x="1" y="2305"/>
                  <a:pt x="457" y="3612"/>
                  <a:pt x="1551" y="4160"/>
                </a:cubicBezTo>
                <a:cubicBezTo>
                  <a:pt x="1859" y="4318"/>
                  <a:pt x="2189" y="4392"/>
                  <a:pt x="2516" y="4392"/>
                </a:cubicBezTo>
                <a:cubicBezTo>
                  <a:pt x="3320" y="4392"/>
                  <a:pt x="4102" y="3943"/>
                  <a:pt x="4469" y="3187"/>
                </a:cubicBezTo>
                <a:cubicBezTo>
                  <a:pt x="5016" y="2093"/>
                  <a:pt x="4591" y="786"/>
                  <a:pt x="3496" y="239"/>
                </a:cubicBezTo>
                <a:cubicBezTo>
                  <a:pt x="3174" y="77"/>
                  <a:pt x="2833" y="1"/>
                  <a:pt x="24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1"/>
          <p:cNvSpPr/>
          <p:nvPr/>
        </p:nvSpPr>
        <p:spPr>
          <a:xfrm flipH="1">
            <a:off x="6750653" y="3285866"/>
            <a:ext cx="102730" cy="121592"/>
          </a:xfrm>
          <a:custGeom>
            <a:avLst/>
            <a:gdLst/>
            <a:ahLst/>
            <a:cxnLst/>
            <a:rect l="l" t="t" r="r" b="b"/>
            <a:pathLst>
              <a:path w="3709" h="4390" extrusionOk="0">
                <a:moveTo>
                  <a:pt x="2460" y="0"/>
                </a:moveTo>
                <a:cubicBezTo>
                  <a:pt x="2238" y="0"/>
                  <a:pt x="1999" y="50"/>
                  <a:pt x="1824" y="116"/>
                </a:cubicBezTo>
                <a:cubicBezTo>
                  <a:pt x="1247" y="268"/>
                  <a:pt x="791" y="694"/>
                  <a:pt x="517" y="1210"/>
                </a:cubicBezTo>
                <a:cubicBezTo>
                  <a:pt x="0" y="2304"/>
                  <a:pt x="426" y="3611"/>
                  <a:pt x="1520" y="4159"/>
                </a:cubicBezTo>
                <a:cubicBezTo>
                  <a:pt x="1842" y="4319"/>
                  <a:pt x="2174" y="4390"/>
                  <a:pt x="2491" y="4390"/>
                </a:cubicBezTo>
                <a:cubicBezTo>
                  <a:pt x="2953" y="4390"/>
                  <a:pt x="3384" y="4241"/>
                  <a:pt x="3709" y="4007"/>
                </a:cubicBezTo>
                <a:lnTo>
                  <a:pt x="3709" y="4007"/>
                </a:lnTo>
                <a:cubicBezTo>
                  <a:pt x="3521" y="4084"/>
                  <a:pt x="3329" y="4121"/>
                  <a:pt x="3139" y="4121"/>
                </a:cubicBezTo>
                <a:cubicBezTo>
                  <a:pt x="2806" y="4121"/>
                  <a:pt x="2479" y="4007"/>
                  <a:pt x="2189" y="3794"/>
                </a:cubicBezTo>
                <a:cubicBezTo>
                  <a:pt x="1338" y="3247"/>
                  <a:pt x="1247" y="1909"/>
                  <a:pt x="1824" y="1119"/>
                </a:cubicBezTo>
                <a:cubicBezTo>
                  <a:pt x="2037" y="845"/>
                  <a:pt x="2341" y="633"/>
                  <a:pt x="2645" y="481"/>
                </a:cubicBezTo>
                <a:cubicBezTo>
                  <a:pt x="3009" y="359"/>
                  <a:pt x="3313" y="390"/>
                  <a:pt x="3648" y="359"/>
                </a:cubicBezTo>
                <a:cubicBezTo>
                  <a:pt x="3526" y="238"/>
                  <a:pt x="3313" y="146"/>
                  <a:pt x="3161" y="116"/>
                </a:cubicBezTo>
                <a:cubicBezTo>
                  <a:pt x="3040" y="55"/>
                  <a:pt x="2888" y="25"/>
                  <a:pt x="2706" y="25"/>
                </a:cubicBezTo>
                <a:cubicBezTo>
                  <a:pt x="2629" y="8"/>
                  <a:pt x="2546" y="0"/>
                  <a:pt x="246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flipH="1">
            <a:off x="6728775" y="3311513"/>
            <a:ext cx="21909" cy="44261"/>
          </a:xfrm>
          <a:custGeom>
            <a:avLst/>
            <a:gdLst/>
            <a:ahLst/>
            <a:cxnLst/>
            <a:rect l="l" t="t" r="r" b="b"/>
            <a:pathLst>
              <a:path w="791" h="1598" extrusionOk="0">
                <a:moveTo>
                  <a:pt x="260" y="0"/>
                </a:moveTo>
                <a:cubicBezTo>
                  <a:pt x="132" y="0"/>
                  <a:pt x="22" y="74"/>
                  <a:pt x="1" y="223"/>
                </a:cubicBezTo>
                <a:cubicBezTo>
                  <a:pt x="1" y="315"/>
                  <a:pt x="31" y="375"/>
                  <a:pt x="61" y="467"/>
                </a:cubicBezTo>
                <a:cubicBezTo>
                  <a:pt x="183" y="710"/>
                  <a:pt x="335" y="983"/>
                  <a:pt x="335" y="1257"/>
                </a:cubicBezTo>
                <a:cubicBezTo>
                  <a:pt x="335" y="1318"/>
                  <a:pt x="335" y="1378"/>
                  <a:pt x="335" y="1439"/>
                </a:cubicBezTo>
                <a:cubicBezTo>
                  <a:pt x="365" y="1500"/>
                  <a:pt x="396" y="1561"/>
                  <a:pt x="456" y="1591"/>
                </a:cubicBezTo>
                <a:cubicBezTo>
                  <a:pt x="469" y="1595"/>
                  <a:pt x="481" y="1597"/>
                  <a:pt x="493" y="1597"/>
                </a:cubicBezTo>
                <a:cubicBezTo>
                  <a:pt x="572" y="1597"/>
                  <a:pt x="647" y="1518"/>
                  <a:pt x="700" y="1439"/>
                </a:cubicBezTo>
                <a:cubicBezTo>
                  <a:pt x="760" y="1318"/>
                  <a:pt x="791" y="1166"/>
                  <a:pt x="791" y="1044"/>
                </a:cubicBezTo>
                <a:cubicBezTo>
                  <a:pt x="791" y="862"/>
                  <a:pt x="791" y="679"/>
                  <a:pt x="730" y="497"/>
                </a:cubicBezTo>
                <a:cubicBezTo>
                  <a:pt x="669" y="345"/>
                  <a:pt x="578" y="132"/>
                  <a:pt x="426" y="41"/>
                </a:cubicBezTo>
                <a:cubicBezTo>
                  <a:pt x="371" y="14"/>
                  <a:pt x="31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flipH="1">
            <a:off x="6732126" y="3360454"/>
            <a:ext cx="14347" cy="14680"/>
          </a:xfrm>
          <a:custGeom>
            <a:avLst/>
            <a:gdLst/>
            <a:ahLst/>
            <a:cxnLst/>
            <a:rect l="l" t="t" r="r" b="b"/>
            <a:pathLst>
              <a:path w="518" h="530" extrusionOk="0">
                <a:moveTo>
                  <a:pt x="282" y="1"/>
                </a:moveTo>
                <a:cubicBezTo>
                  <a:pt x="269" y="1"/>
                  <a:pt x="256" y="3"/>
                  <a:pt x="244" y="7"/>
                </a:cubicBezTo>
                <a:lnTo>
                  <a:pt x="269" y="13"/>
                </a:lnTo>
                <a:lnTo>
                  <a:pt x="269" y="13"/>
                </a:lnTo>
                <a:cubicBezTo>
                  <a:pt x="216" y="21"/>
                  <a:pt x="158" y="49"/>
                  <a:pt x="122" y="67"/>
                </a:cubicBezTo>
                <a:cubicBezTo>
                  <a:pt x="61" y="159"/>
                  <a:pt x="1" y="250"/>
                  <a:pt x="31" y="371"/>
                </a:cubicBezTo>
                <a:cubicBezTo>
                  <a:pt x="31" y="450"/>
                  <a:pt x="122" y="529"/>
                  <a:pt x="206" y="529"/>
                </a:cubicBezTo>
                <a:cubicBezTo>
                  <a:pt x="219" y="529"/>
                  <a:pt x="231" y="527"/>
                  <a:pt x="244" y="523"/>
                </a:cubicBezTo>
                <a:cubicBezTo>
                  <a:pt x="304" y="523"/>
                  <a:pt x="335" y="463"/>
                  <a:pt x="396" y="432"/>
                </a:cubicBezTo>
                <a:cubicBezTo>
                  <a:pt x="456" y="371"/>
                  <a:pt x="517" y="250"/>
                  <a:pt x="487" y="159"/>
                </a:cubicBezTo>
                <a:cubicBezTo>
                  <a:pt x="461" y="80"/>
                  <a:pt x="366"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flipH="1">
            <a:off x="6738025" y="3258945"/>
            <a:ext cx="29498" cy="34345"/>
          </a:xfrm>
          <a:custGeom>
            <a:avLst/>
            <a:gdLst/>
            <a:ahLst/>
            <a:cxnLst/>
            <a:rect l="l" t="t" r="r" b="b"/>
            <a:pathLst>
              <a:path w="1065" h="1240" extrusionOk="0">
                <a:moveTo>
                  <a:pt x="621" y="1"/>
                </a:moveTo>
                <a:cubicBezTo>
                  <a:pt x="390" y="1"/>
                  <a:pt x="142" y="153"/>
                  <a:pt x="92" y="389"/>
                </a:cubicBezTo>
                <a:cubicBezTo>
                  <a:pt x="1" y="632"/>
                  <a:pt x="31" y="906"/>
                  <a:pt x="122" y="1118"/>
                </a:cubicBezTo>
                <a:cubicBezTo>
                  <a:pt x="92" y="784"/>
                  <a:pt x="122" y="419"/>
                  <a:pt x="426" y="237"/>
                </a:cubicBezTo>
                <a:cubicBezTo>
                  <a:pt x="493" y="197"/>
                  <a:pt x="556" y="179"/>
                  <a:pt x="612" y="179"/>
                </a:cubicBezTo>
                <a:cubicBezTo>
                  <a:pt x="808" y="179"/>
                  <a:pt x="916" y="402"/>
                  <a:pt x="821" y="662"/>
                </a:cubicBezTo>
                <a:cubicBezTo>
                  <a:pt x="761" y="845"/>
                  <a:pt x="609" y="1058"/>
                  <a:pt x="487" y="1240"/>
                </a:cubicBezTo>
                <a:cubicBezTo>
                  <a:pt x="761" y="997"/>
                  <a:pt x="1064" y="723"/>
                  <a:pt x="1034" y="328"/>
                </a:cubicBezTo>
                <a:cubicBezTo>
                  <a:pt x="980" y="98"/>
                  <a:pt x="806"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flipH="1">
            <a:off x="7126111" y="2881824"/>
            <a:ext cx="138958" cy="121675"/>
          </a:xfrm>
          <a:custGeom>
            <a:avLst/>
            <a:gdLst/>
            <a:ahLst/>
            <a:cxnLst/>
            <a:rect l="l" t="t" r="r" b="b"/>
            <a:pathLst>
              <a:path w="5017" h="4393" extrusionOk="0">
                <a:moveTo>
                  <a:pt x="2513" y="0"/>
                </a:moveTo>
                <a:cubicBezTo>
                  <a:pt x="1732" y="0"/>
                  <a:pt x="976" y="416"/>
                  <a:pt x="578" y="1148"/>
                </a:cubicBezTo>
                <a:cubicBezTo>
                  <a:pt x="1" y="2211"/>
                  <a:pt x="396" y="3549"/>
                  <a:pt x="1460" y="4126"/>
                </a:cubicBezTo>
                <a:cubicBezTo>
                  <a:pt x="1792" y="4307"/>
                  <a:pt x="2150" y="4392"/>
                  <a:pt x="2504" y="4392"/>
                </a:cubicBezTo>
                <a:cubicBezTo>
                  <a:pt x="3284" y="4392"/>
                  <a:pt x="4041" y="3977"/>
                  <a:pt x="4439" y="3245"/>
                </a:cubicBezTo>
                <a:cubicBezTo>
                  <a:pt x="5016" y="2181"/>
                  <a:pt x="4621" y="844"/>
                  <a:pt x="3557" y="266"/>
                </a:cubicBezTo>
                <a:cubicBezTo>
                  <a:pt x="3225" y="86"/>
                  <a:pt x="2866" y="0"/>
                  <a:pt x="25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flipH="1">
            <a:off x="7161481" y="2882101"/>
            <a:ext cx="103589" cy="121149"/>
          </a:xfrm>
          <a:custGeom>
            <a:avLst/>
            <a:gdLst/>
            <a:ahLst/>
            <a:cxnLst/>
            <a:rect l="l" t="t" r="r" b="b"/>
            <a:pathLst>
              <a:path w="3740" h="4374" extrusionOk="0">
                <a:moveTo>
                  <a:pt x="2567" y="1"/>
                </a:moveTo>
                <a:cubicBezTo>
                  <a:pt x="2349" y="1"/>
                  <a:pt x="2116" y="29"/>
                  <a:pt x="1916" y="74"/>
                </a:cubicBezTo>
                <a:cubicBezTo>
                  <a:pt x="1338" y="226"/>
                  <a:pt x="882" y="621"/>
                  <a:pt x="578" y="1138"/>
                </a:cubicBezTo>
                <a:cubicBezTo>
                  <a:pt x="1" y="2201"/>
                  <a:pt x="396" y="3539"/>
                  <a:pt x="1460" y="4116"/>
                </a:cubicBezTo>
                <a:cubicBezTo>
                  <a:pt x="1796" y="4297"/>
                  <a:pt x="2149" y="4374"/>
                  <a:pt x="2483" y="4374"/>
                </a:cubicBezTo>
                <a:cubicBezTo>
                  <a:pt x="2934" y="4374"/>
                  <a:pt x="3351" y="4235"/>
                  <a:pt x="3648" y="4025"/>
                </a:cubicBezTo>
                <a:lnTo>
                  <a:pt x="3648" y="4025"/>
                </a:lnTo>
                <a:cubicBezTo>
                  <a:pt x="3473" y="4097"/>
                  <a:pt x="3298" y="4131"/>
                  <a:pt x="3125" y="4131"/>
                </a:cubicBezTo>
                <a:cubicBezTo>
                  <a:pt x="2788" y="4131"/>
                  <a:pt x="2460" y="4003"/>
                  <a:pt x="2159" y="3782"/>
                </a:cubicBezTo>
                <a:cubicBezTo>
                  <a:pt x="1308" y="3174"/>
                  <a:pt x="1277" y="1867"/>
                  <a:pt x="1885" y="1107"/>
                </a:cubicBezTo>
                <a:cubicBezTo>
                  <a:pt x="2098" y="834"/>
                  <a:pt x="2402" y="621"/>
                  <a:pt x="2736" y="499"/>
                </a:cubicBezTo>
                <a:cubicBezTo>
                  <a:pt x="3101" y="378"/>
                  <a:pt x="3405" y="408"/>
                  <a:pt x="3739" y="378"/>
                </a:cubicBezTo>
                <a:cubicBezTo>
                  <a:pt x="3618" y="256"/>
                  <a:pt x="3405" y="195"/>
                  <a:pt x="3253" y="135"/>
                </a:cubicBezTo>
                <a:cubicBezTo>
                  <a:pt x="3132" y="74"/>
                  <a:pt x="3010" y="43"/>
                  <a:pt x="2797" y="13"/>
                </a:cubicBezTo>
                <a:cubicBezTo>
                  <a:pt x="2724" y="5"/>
                  <a:pt x="2646" y="1"/>
                  <a:pt x="256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flipH="1">
            <a:off x="7139602" y="2908247"/>
            <a:ext cx="21078" cy="44648"/>
          </a:xfrm>
          <a:custGeom>
            <a:avLst/>
            <a:gdLst/>
            <a:ahLst/>
            <a:cxnLst/>
            <a:rect l="l" t="t" r="r" b="b"/>
            <a:pathLst>
              <a:path w="761" h="1612" extrusionOk="0">
                <a:moveTo>
                  <a:pt x="260" y="1"/>
                </a:moveTo>
                <a:cubicBezTo>
                  <a:pt x="133" y="1"/>
                  <a:pt x="22" y="75"/>
                  <a:pt x="1" y="224"/>
                </a:cubicBezTo>
                <a:cubicBezTo>
                  <a:pt x="1" y="315"/>
                  <a:pt x="31" y="406"/>
                  <a:pt x="62" y="467"/>
                </a:cubicBezTo>
                <a:cubicBezTo>
                  <a:pt x="153" y="741"/>
                  <a:pt x="305" y="984"/>
                  <a:pt x="305" y="1257"/>
                </a:cubicBezTo>
                <a:cubicBezTo>
                  <a:pt x="305" y="1318"/>
                  <a:pt x="305" y="1409"/>
                  <a:pt x="305" y="1470"/>
                </a:cubicBezTo>
                <a:cubicBezTo>
                  <a:pt x="305" y="1531"/>
                  <a:pt x="335" y="1592"/>
                  <a:pt x="396" y="1592"/>
                </a:cubicBezTo>
                <a:cubicBezTo>
                  <a:pt x="417" y="1605"/>
                  <a:pt x="439" y="1611"/>
                  <a:pt x="461" y="1611"/>
                </a:cubicBezTo>
                <a:cubicBezTo>
                  <a:pt x="537" y="1611"/>
                  <a:pt x="616" y="1541"/>
                  <a:pt x="639" y="1470"/>
                </a:cubicBezTo>
                <a:cubicBezTo>
                  <a:pt x="730" y="1349"/>
                  <a:pt x="730" y="1197"/>
                  <a:pt x="761" y="1075"/>
                </a:cubicBezTo>
                <a:cubicBezTo>
                  <a:pt x="761" y="893"/>
                  <a:pt x="761" y="710"/>
                  <a:pt x="700" y="528"/>
                </a:cubicBezTo>
                <a:cubicBezTo>
                  <a:pt x="670" y="376"/>
                  <a:pt x="578" y="133"/>
                  <a:pt x="426" y="42"/>
                </a:cubicBezTo>
                <a:cubicBezTo>
                  <a:pt x="372" y="14"/>
                  <a:pt x="314"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flipH="1">
            <a:off x="7143812" y="2957686"/>
            <a:ext cx="14320" cy="14874"/>
          </a:xfrm>
          <a:custGeom>
            <a:avLst/>
            <a:gdLst/>
            <a:ahLst/>
            <a:cxnLst/>
            <a:rect l="l" t="t" r="r" b="b"/>
            <a:pathLst>
              <a:path w="517" h="537" extrusionOk="0">
                <a:moveTo>
                  <a:pt x="336" y="0"/>
                </a:moveTo>
                <a:cubicBezTo>
                  <a:pt x="317" y="0"/>
                  <a:pt x="297" y="5"/>
                  <a:pt x="278" y="17"/>
                </a:cubicBezTo>
                <a:lnTo>
                  <a:pt x="278" y="17"/>
                </a:lnTo>
                <a:cubicBezTo>
                  <a:pt x="277" y="17"/>
                  <a:pt x="276" y="17"/>
                  <a:pt x="275" y="17"/>
                </a:cubicBezTo>
                <a:cubicBezTo>
                  <a:pt x="220" y="17"/>
                  <a:pt x="159" y="43"/>
                  <a:pt x="122" y="80"/>
                </a:cubicBezTo>
                <a:cubicBezTo>
                  <a:pt x="61" y="141"/>
                  <a:pt x="0" y="263"/>
                  <a:pt x="30" y="354"/>
                </a:cubicBezTo>
                <a:cubicBezTo>
                  <a:pt x="30" y="475"/>
                  <a:pt x="152" y="536"/>
                  <a:pt x="243" y="536"/>
                </a:cubicBezTo>
                <a:cubicBezTo>
                  <a:pt x="304" y="506"/>
                  <a:pt x="334" y="475"/>
                  <a:pt x="365" y="445"/>
                </a:cubicBezTo>
                <a:cubicBezTo>
                  <a:pt x="456" y="354"/>
                  <a:pt x="517" y="263"/>
                  <a:pt x="486" y="172"/>
                </a:cubicBezTo>
                <a:cubicBezTo>
                  <a:pt x="486" y="77"/>
                  <a:pt x="412"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flipH="1">
            <a:off x="7146332" y="2855706"/>
            <a:ext cx="29498" cy="34345"/>
          </a:xfrm>
          <a:custGeom>
            <a:avLst/>
            <a:gdLst/>
            <a:ahLst/>
            <a:cxnLst/>
            <a:rect l="l" t="t" r="r" b="b"/>
            <a:pathLst>
              <a:path w="1065" h="1240" extrusionOk="0">
                <a:moveTo>
                  <a:pt x="621" y="0"/>
                </a:moveTo>
                <a:cubicBezTo>
                  <a:pt x="390" y="0"/>
                  <a:pt x="143" y="152"/>
                  <a:pt x="92" y="388"/>
                </a:cubicBezTo>
                <a:cubicBezTo>
                  <a:pt x="1" y="632"/>
                  <a:pt x="1" y="875"/>
                  <a:pt x="92" y="1088"/>
                </a:cubicBezTo>
                <a:cubicBezTo>
                  <a:pt x="92" y="784"/>
                  <a:pt x="122" y="388"/>
                  <a:pt x="426" y="236"/>
                </a:cubicBezTo>
                <a:cubicBezTo>
                  <a:pt x="486" y="207"/>
                  <a:pt x="542" y="193"/>
                  <a:pt x="593" y="193"/>
                </a:cubicBezTo>
                <a:cubicBezTo>
                  <a:pt x="800" y="193"/>
                  <a:pt x="913" y="418"/>
                  <a:pt x="791" y="662"/>
                </a:cubicBezTo>
                <a:cubicBezTo>
                  <a:pt x="730" y="875"/>
                  <a:pt x="578" y="1057"/>
                  <a:pt x="457" y="1239"/>
                </a:cubicBezTo>
                <a:cubicBezTo>
                  <a:pt x="730" y="1027"/>
                  <a:pt x="1065" y="753"/>
                  <a:pt x="1034" y="328"/>
                </a:cubicBezTo>
                <a:cubicBezTo>
                  <a:pt x="980" y="98"/>
                  <a:pt x="806"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flipH="1">
            <a:off x="5743789" y="2714535"/>
            <a:ext cx="131342" cy="121758"/>
          </a:xfrm>
          <a:custGeom>
            <a:avLst/>
            <a:gdLst/>
            <a:ahLst/>
            <a:cxnLst/>
            <a:rect l="l" t="t" r="r" b="b"/>
            <a:pathLst>
              <a:path w="4742" h="4396" extrusionOk="0">
                <a:moveTo>
                  <a:pt x="2386" y="1"/>
                </a:moveTo>
                <a:cubicBezTo>
                  <a:pt x="2241" y="1"/>
                  <a:pt x="2094" y="15"/>
                  <a:pt x="1945" y="45"/>
                </a:cubicBezTo>
                <a:cubicBezTo>
                  <a:pt x="760" y="257"/>
                  <a:pt x="0" y="1412"/>
                  <a:pt x="213" y="2598"/>
                </a:cubicBezTo>
                <a:cubicBezTo>
                  <a:pt x="429" y="3653"/>
                  <a:pt x="1369" y="4395"/>
                  <a:pt x="2409" y="4395"/>
                </a:cubicBezTo>
                <a:cubicBezTo>
                  <a:pt x="2537" y="4395"/>
                  <a:pt x="2666" y="4384"/>
                  <a:pt x="2797" y="4361"/>
                </a:cubicBezTo>
                <a:cubicBezTo>
                  <a:pt x="3982" y="4118"/>
                  <a:pt x="4742" y="2963"/>
                  <a:pt x="4529" y="1777"/>
                </a:cubicBezTo>
                <a:cubicBezTo>
                  <a:pt x="4316" y="737"/>
                  <a:pt x="3423" y="1"/>
                  <a:pt x="2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flipH="1">
            <a:off x="5752209" y="2714757"/>
            <a:ext cx="128821" cy="121260"/>
          </a:xfrm>
          <a:custGeom>
            <a:avLst/>
            <a:gdLst/>
            <a:ahLst/>
            <a:cxnLst/>
            <a:rect l="l" t="t" r="r" b="b"/>
            <a:pathLst>
              <a:path w="4651" h="4378" extrusionOk="0">
                <a:moveTo>
                  <a:pt x="2325" y="0"/>
                </a:moveTo>
                <a:cubicBezTo>
                  <a:pt x="2162" y="0"/>
                  <a:pt x="1986" y="75"/>
                  <a:pt x="1854" y="128"/>
                </a:cubicBezTo>
                <a:cubicBezTo>
                  <a:pt x="1733" y="158"/>
                  <a:pt x="1611" y="219"/>
                  <a:pt x="1429" y="310"/>
                </a:cubicBezTo>
                <a:cubicBezTo>
                  <a:pt x="1186" y="462"/>
                  <a:pt x="943" y="705"/>
                  <a:pt x="791" y="948"/>
                </a:cubicBezTo>
                <a:cubicBezTo>
                  <a:pt x="0" y="2043"/>
                  <a:pt x="365" y="3897"/>
                  <a:pt x="2219" y="4353"/>
                </a:cubicBezTo>
                <a:cubicBezTo>
                  <a:pt x="2343" y="4370"/>
                  <a:pt x="2463" y="4378"/>
                  <a:pt x="2579" y="4378"/>
                </a:cubicBezTo>
                <a:cubicBezTo>
                  <a:pt x="3709" y="4378"/>
                  <a:pt x="4430" y="3611"/>
                  <a:pt x="4651" y="2894"/>
                </a:cubicBezTo>
                <a:lnTo>
                  <a:pt x="4651" y="2894"/>
                </a:lnTo>
                <a:cubicBezTo>
                  <a:pt x="4377" y="3380"/>
                  <a:pt x="3891" y="3623"/>
                  <a:pt x="3313" y="3654"/>
                </a:cubicBezTo>
                <a:cubicBezTo>
                  <a:pt x="3283" y="3655"/>
                  <a:pt x="3254" y="3656"/>
                  <a:pt x="3224" y="3656"/>
                </a:cubicBezTo>
                <a:cubicBezTo>
                  <a:pt x="2231" y="3656"/>
                  <a:pt x="1429" y="2683"/>
                  <a:pt x="1429" y="1739"/>
                </a:cubicBezTo>
                <a:cubicBezTo>
                  <a:pt x="1399" y="1374"/>
                  <a:pt x="1520" y="1040"/>
                  <a:pt x="1702" y="736"/>
                </a:cubicBezTo>
                <a:cubicBezTo>
                  <a:pt x="1885" y="401"/>
                  <a:pt x="2128" y="249"/>
                  <a:pt x="2402" y="6"/>
                </a:cubicBezTo>
                <a:cubicBezTo>
                  <a:pt x="2377" y="2"/>
                  <a:pt x="2351" y="0"/>
                  <a:pt x="23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flipH="1">
            <a:off x="5763982" y="2719825"/>
            <a:ext cx="39607" cy="34179"/>
          </a:xfrm>
          <a:custGeom>
            <a:avLst/>
            <a:gdLst/>
            <a:ahLst/>
            <a:cxnLst/>
            <a:rect l="l" t="t" r="r" b="b"/>
            <a:pathLst>
              <a:path w="1430" h="1234" extrusionOk="0">
                <a:moveTo>
                  <a:pt x="394" y="1"/>
                </a:moveTo>
                <a:cubicBezTo>
                  <a:pt x="374" y="1"/>
                  <a:pt x="355" y="2"/>
                  <a:pt x="335" y="6"/>
                </a:cubicBezTo>
                <a:cubicBezTo>
                  <a:pt x="153" y="36"/>
                  <a:pt x="1" y="218"/>
                  <a:pt x="122" y="401"/>
                </a:cubicBezTo>
                <a:cubicBezTo>
                  <a:pt x="183" y="492"/>
                  <a:pt x="244" y="522"/>
                  <a:pt x="335" y="583"/>
                </a:cubicBezTo>
                <a:cubicBezTo>
                  <a:pt x="578" y="705"/>
                  <a:pt x="852" y="826"/>
                  <a:pt x="1034" y="1039"/>
                </a:cubicBezTo>
                <a:cubicBezTo>
                  <a:pt x="1065" y="1069"/>
                  <a:pt x="1095" y="1130"/>
                  <a:pt x="1125" y="1191"/>
                </a:cubicBezTo>
                <a:cubicBezTo>
                  <a:pt x="1168" y="1212"/>
                  <a:pt x="1211" y="1234"/>
                  <a:pt x="1254" y="1234"/>
                </a:cubicBezTo>
                <a:cubicBezTo>
                  <a:pt x="1272" y="1234"/>
                  <a:pt x="1290" y="1230"/>
                  <a:pt x="1308" y="1221"/>
                </a:cubicBezTo>
                <a:cubicBezTo>
                  <a:pt x="1399" y="1191"/>
                  <a:pt x="1429" y="1069"/>
                  <a:pt x="1429" y="978"/>
                </a:cubicBezTo>
                <a:cubicBezTo>
                  <a:pt x="1399" y="826"/>
                  <a:pt x="1338" y="705"/>
                  <a:pt x="1247" y="583"/>
                </a:cubicBezTo>
                <a:cubicBezTo>
                  <a:pt x="1156" y="431"/>
                  <a:pt x="1034" y="310"/>
                  <a:pt x="882" y="188"/>
                </a:cubicBezTo>
                <a:cubicBezTo>
                  <a:pt x="746" y="107"/>
                  <a:pt x="562"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flipH="1">
            <a:off x="5754732" y="2756690"/>
            <a:ext cx="12658" cy="15704"/>
          </a:xfrm>
          <a:custGeom>
            <a:avLst/>
            <a:gdLst/>
            <a:ahLst/>
            <a:cxnLst/>
            <a:rect l="l" t="t" r="r" b="b"/>
            <a:pathLst>
              <a:path w="457" h="567" extrusionOk="0">
                <a:moveTo>
                  <a:pt x="222" y="0"/>
                </a:moveTo>
                <a:cubicBezTo>
                  <a:pt x="162" y="0"/>
                  <a:pt x="109" y="23"/>
                  <a:pt x="92" y="73"/>
                </a:cubicBezTo>
                <a:lnTo>
                  <a:pt x="104" y="69"/>
                </a:lnTo>
                <a:lnTo>
                  <a:pt x="104" y="69"/>
                </a:lnTo>
                <a:cubicBezTo>
                  <a:pt x="59" y="102"/>
                  <a:pt x="31" y="164"/>
                  <a:pt x="31" y="225"/>
                </a:cubicBezTo>
                <a:cubicBezTo>
                  <a:pt x="1" y="316"/>
                  <a:pt x="31" y="438"/>
                  <a:pt x="122" y="498"/>
                </a:cubicBezTo>
                <a:cubicBezTo>
                  <a:pt x="153" y="544"/>
                  <a:pt x="206" y="567"/>
                  <a:pt x="259" y="567"/>
                </a:cubicBezTo>
                <a:cubicBezTo>
                  <a:pt x="312" y="567"/>
                  <a:pt x="365" y="544"/>
                  <a:pt x="396" y="498"/>
                </a:cubicBezTo>
                <a:cubicBezTo>
                  <a:pt x="426" y="438"/>
                  <a:pt x="426" y="407"/>
                  <a:pt x="457" y="346"/>
                </a:cubicBezTo>
                <a:cubicBezTo>
                  <a:pt x="457" y="255"/>
                  <a:pt x="426" y="134"/>
                  <a:pt x="365" y="42"/>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flipH="1">
            <a:off x="5815332" y="2682102"/>
            <a:ext cx="32877" cy="35370"/>
          </a:xfrm>
          <a:custGeom>
            <a:avLst/>
            <a:gdLst/>
            <a:ahLst/>
            <a:cxnLst/>
            <a:rect l="l" t="t" r="r" b="b"/>
            <a:pathLst>
              <a:path w="1187" h="1277" extrusionOk="0">
                <a:moveTo>
                  <a:pt x="697" y="0"/>
                </a:moveTo>
                <a:cubicBezTo>
                  <a:pt x="649" y="0"/>
                  <a:pt x="599" y="10"/>
                  <a:pt x="548" y="30"/>
                </a:cubicBezTo>
                <a:cubicBezTo>
                  <a:pt x="1" y="334"/>
                  <a:pt x="274" y="1064"/>
                  <a:pt x="730" y="1276"/>
                </a:cubicBezTo>
                <a:cubicBezTo>
                  <a:pt x="517" y="1033"/>
                  <a:pt x="305" y="699"/>
                  <a:pt x="426" y="395"/>
                </a:cubicBezTo>
                <a:cubicBezTo>
                  <a:pt x="492" y="250"/>
                  <a:pt x="592" y="185"/>
                  <a:pt x="692" y="185"/>
                </a:cubicBezTo>
                <a:cubicBezTo>
                  <a:pt x="822" y="185"/>
                  <a:pt x="952" y="297"/>
                  <a:pt x="1004" y="486"/>
                </a:cubicBezTo>
                <a:cubicBezTo>
                  <a:pt x="1065" y="699"/>
                  <a:pt x="1095" y="942"/>
                  <a:pt x="1095" y="1185"/>
                </a:cubicBezTo>
                <a:cubicBezTo>
                  <a:pt x="1156" y="942"/>
                  <a:pt x="1186" y="699"/>
                  <a:pt x="1156" y="456"/>
                </a:cubicBezTo>
                <a:cubicBezTo>
                  <a:pt x="1131" y="228"/>
                  <a:pt x="937"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flipH="1">
            <a:off x="5026524" y="3285589"/>
            <a:ext cx="132200" cy="121731"/>
          </a:xfrm>
          <a:custGeom>
            <a:avLst/>
            <a:gdLst/>
            <a:ahLst/>
            <a:cxnLst/>
            <a:rect l="l" t="t" r="r" b="b"/>
            <a:pathLst>
              <a:path w="4773" h="4395" extrusionOk="0">
                <a:moveTo>
                  <a:pt x="2364" y="0"/>
                </a:moveTo>
                <a:cubicBezTo>
                  <a:pt x="2236" y="0"/>
                  <a:pt x="2107" y="11"/>
                  <a:pt x="1977" y="35"/>
                </a:cubicBezTo>
                <a:cubicBezTo>
                  <a:pt x="791" y="278"/>
                  <a:pt x="1" y="1433"/>
                  <a:pt x="244" y="2618"/>
                </a:cubicBezTo>
                <a:cubicBezTo>
                  <a:pt x="431" y="3659"/>
                  <a:pt x="1343" y="4395"/>
                  <a:pt x="2365" y="4395"/>
                </a:cubicBezTo>
                <a:cubicBezTo>
                  <a:pt x="2508" y="4395"/>
                  <a:pt x="2652" y="4381"/>
                  <a:pt x="2797" y="4351"/>
                </a:cubicBezTo>
                <a:cubicBezTo>
                  <a:pt x="3983" y="4108"/>
                  <a:pt x="4773" y="2983"/>
                  <a:pt x="4530" y="1798"/>
                </a:cubicBezTo>
                <a:cubicBezTo>
                  <a:pt x="4340" y="742"/>
                  <a:pt x="3404" y="0"/>
                  <a:pt x="2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flipH="1">
            <a:off x="5035775" y="3286309"/>
            <a:ext cx="128821" cy="121149"/>
          </a:xfrm>
          <a:custGeom>
            <a:avLst/>
            <a:gdLst/>
            <a:ahLst/>
            <a:cxnLst/>
            <a:rect l="l" t="t" r="r" b="b"/>
            <a:pathLst>
              <a:path w="4651" h="4374" extrusionOk="0">
                <a:moveTo>
                  <a:pt x="2312" y="1"/>
                </a:moveTo>
                <a:cubicBezTo>
                  <a:pt x="2172" y="1"/>
                  <a:pt x="2003" y="50"/>
                  <a:pt x="1854" y="100"/>
                </a:cubicBezTo>
                <a:cubicBezTo>
                  <a:pt x="1733" y="161"/>
                  <a:pt x="1611" y="222"/>
                  <a:pt x="1429" y="313"/>
                </a:cubicBezTo>
                <a:cubicBezTo>
                  <a:pt x="1216" y="434"/>
                  <a:pt x="942" y="708"/>
                  <a:pt x="790" y="921"/>
                </a:cubicBezTo>
                <a:cubicBezTo>
                  <a:pt x="0" y="2045"/>
                  <a:pt x="365" y="3869"/>
                  <a:pt x="2219" y="4355"/>
                </a:cubicBezTo>
                <a:cubicBezTo>
                  <a:pt x="2325" y="4367"/>
                  <a:pt x="2427" y="4373"/>
                  <a:pt x="2527" y="4373"/>
                </a:cubicBezTo>
                <a:cubicBezTo>
                  <a:pt x="3687" y="4373"/>
                  <a:pt x="4427" y="3594"/>
                  <a:pt x="4651" y="2866"/>
                </a:cubicBezTo>
                <a:lnTo>
                  <a:pt x="4651" y="2866"/>
                </a:lnTo>
                <a:cubicBezTo>
                  <a:pt x="4377" y="3352"/>
                  <a:pt x="3891" y="3595"/>
                  <a:pt x="3344" y="3626"/>
                </a:cubicBezTo>
                <a:cubicBezTo>
                  <a:pt x="3313" y="3628"/>
                  <a:pt x="3282" y="3629"/>
                  <a:pt x="3251" y="3629"/>
                </a:cubicBezTo>
                <a:cubicBezTo>
                  <a:pt x="2258" y="3629"/>
                  <a:pt x="1429" y="2684"/>
                  <a:pt x="1429" y="1711"/>
                </a:cubicBezTo>
                <a:cubicBezTo>
                  <a:pt x="1429" y="1377"/>
                  <a:pt x="1520" y="1012"/>
                  <a:pt x="1702" y="708"/>
                </a:cubicBezTo>
                <a:cubicBezTo>
                  <a:pt x="1885" y="404"/>
                  <a:pt x="2158" y="222"/>
                  <a:pt x="2401" y="9"/>
                </a:cubicBezTo>
                <a:cubicBezTo>
                  <a:pt x="2373" y="3"/>
                  <a:pt x="2344" y="1"/>
                  <a:pt x="23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flipH="1">
            <a:off x="5047548" y="3291461"/>
            <a:ext cx="39607" cy="34151"/>
          </a:xfrm>
          <a:custGeom>
            <a:avLst/>
            <a:gdLst/>
            <a:ahLst/>
            <a:cxnLst/>
            <a:rect l="l" t="t" r="r" b="b"/>
            <a:pathLst>
              <a:path w="1430" h="1233" extrusionOk="0">
                <a:moveTo>
                  <a:pt x="394" y="0"/>
                </a:moveTo>
                <a:cubicBezTo>
                  <a:pt x="374" y="0"/>
                  <a:pt x="354" y="2"/>
                  <a:pt x="335" y="5"/>
                </a:cubicBezTo>
                <a:cubicBezTo>
                  <a:pt x="152" y="36"/>
                  <a:pt x="0" y="218"/>
                  <a:pt x="122" y="400"/>
                </a:cubicBezTo>
                <a:cubicBezTo>
                  <a:pt x="183" y="461"/>
                  <a:pt x="244" y="522"/>
                  <a:pt x="335" y="552"/>
                </a:cubicBezTo>
                <a:cubicBezTo>
                  <a:pt x="578" y="704"/>
                  <a:pt x="852" y="795"/>
                  <a:pt x="1034" y="1039"/>
                </a:cubicBezTo>
                <a:cubicBezTo>
                  <a:pt x="1064" y="1069"/>
                  <a:pt x="1095" y="1130"/>
                  <a:pt x="1156" y="1160"/>
                </a:cubicBezTo>
                <a:cubicBezTo>
                  <a:pt x="1178" y="1205"/>
                  <a:pt x="1216" y="1233"/>
                  <a:pt x="1259" y="1233"/>
                </a:cubicBezTo>
                <a:cubicBezTo>
                  <a:pt x="1275" y="1233"/>
                  <a:pt x="1291" y="1229"/>
                  <a:pt x="1307" y="1221"/>
                </a:cubicBezTo>
                <a:cubicBezTo>
                  <a:pt x="1399" y="1191"/>
                  <a:pt x="1429" y="1069"/>
                  <a:pt x="1429" y="947"/>
                </a:cubicBezTo>
                <a:cubicBezTo>
                  <a:pt x="1399" y="826"/>
                  <a:pt x="1338" y="704"/>
                  <a:pt x="1247" y="583"/>
                </a:cubicBezTo>
                <a:cubicBezTo>
                  <a:pt x="1156" y="431"/>
                  <a:pt x="1034" y="309"/>
                  <a:pt x="882" y="188"/>
                </a:cubicBezTo>
                <a:cubicBezTo>
                  <a:pt x="746" y="106"/>
                  <a:pt x="562"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flipH="1">
            <a:off x="5038298" y="3328298"/>
            <a:ext cx="12658" cy="15012"/>
          </a:xfrm>
          <a:custGeom>
            <a:avLst/>
            <a:gdLst/>
            <a:ahLst/>
            <a:cxnLst/>
            <a:rect l="l" t="t" r="r" b="b"/>
            <a:pathLst>
              <a:path w="457" h="542" extrusionOk="0">
                <a:moveTo>
                  <a:pt x="232" y="1"/>
                </a:moveTo>
                <a:cubicBezTo>
                  <a:pt x="177" y="1"/>
                  <a:pt x="125" y="23"/>
                  <a:pt x="92" y="73"/>
                </a:cubicBezTo>
                <a:lnTo>
                  <a:pt x="101" y="70"/>
                </a:lnTo>
                <a:lnTo>
                  <a:pt x="101" y="70"/>
                </a:lnTo>
                <a:cubicBezTo>
                  <a:pt x="57" y="102"/>
                  <a:pt x="31" y="155"/>
                  <a:pt x="31" y="195"/>
                </a:cubicBezTo>
                <a:cubicBezTo>
                  <a:pt x="0" y="317"/>
                  <a:pt x="31" y="438"/>
                  <a:pt x="122" y="499"/>
                </a:cubicBezTo>
                <a:cubicBezTo>
                  <a:pt x="149" y="526"/>
                  <a:pt x="195" y="541"/>
                  <a:pt x="243" y="541"/>
                </a:cubicBezTo>
                <a:cubicBezTo>
                  <a:pt x="301" y="541"/>
                  <a:pt x="362" y="519"/>
                  <a:pt x="396" y="469"/>
                </a:cubicBezTo>
                <a:cubicBezTo>
                  <a:pt x="426" y="438"/>
                  <a:pt x="456" y="377"/>
                  <a:pt x="456" y="317"/>
                </a:cubicBezTo>
                <a:cubicBezTo>
                  <a:pt x="456" y="225"/>
                  <a:pt x="426" y="104"/>
                  <a:pt x="365" y="43"/>
                </a:cubicBezTo>
                <a:cubicBezTo>
                  <a:pt x="324" y="16"/>
                  <a:pt x="27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flipH="1">
            <a:off x="5098926" y="3253738"/>
            <a:ext cx="32849" cy="34511"/>
          </a:xfrm>
          <a:custGeom>
            <a:avLst/>
            <a:gdLst/>
            <a:ahLst/>
            <a:cxnLst/>
            <a:rect l="l" t="t" r="r" b="b"/>
            <a:pathLst>
              <a:path w="1186" h="1246" extrusionOk="0">
                <a:moveTo>
                  <a:pt x="697" y="0"/>
                </a:moveTo>
                <a:cubicBezTo>
                  <a:pt x="649" y="0"/>
                  <a:pt x="599" y="9"/>
                  <a:pt x="548" y="30"/>
                </a:cubicBezTo>
                <a:cubicBezTo>
                  <a:pt x="1" y="303"/>
                  <a:pt x="304" y="1063"/>
                  <a:pt x="760" y="1246"/>
                </a:cubicBezTo>
                <a:cubicBezTo>
                  <a:pt x="517" y="1033"/>
                  <a:pt x="335" y="698"/>
                  <a:pt x="456" y="395"/>
                </a:cubicBezTo>
                <a:cubicBezTo>
                  <a:pt x="509" y="250"/>
                  <a:pt x="607" y="185"/>
                  <a:pt x="707" y="185"/>
                </a:cubicBezTo>
                <a:cubicBezTo>
                  <a:pt x="837" y="185"/>
                  <a:pt x="969" y="296"/>
                  <a:pt x="1004" y="486"/>
                </a:cubicBezTo>
                <a:cubicBezTo>
                  <a:pt x="1095" y="698"/>
                  <a:pt x="1095" y="911"/>
                  <a:pt x="1095" y="1154"/>
                </a:cubicBezTo>
                <a:cubicBezTo>
                  <a:pt x="1156" y="942"/>
                  <a:pt x="1186" y="698"/>
                  <a:pt x="1156" y="455"/>
                </a:cubicBezTo>
                <a:cubicBezTo>
                  <a:pt x="1130" y="228"/>
                  <a:pt x="937"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flipH="1">
            <a:off x="5390183" y="3475589"/>
            <a:ext cx="132228" cy="121149"/>
          </a:xfrm>
          <a:custGeom>
            <a:avLst/>
            <a:gdLst/>
            <a:ahLst/>
            <a:cxnLst/>
            <a:rect l="l" t="t" r="r" b="b"/>
            <a:pathLst>
              <a:path w="4774" h="4374" extrusionOk="0">
                <a:moveTo>
                  <a:pt x="2408" y="0"/>
                </a:moveTo>
                <a:cubicBezTo>
                  <a:pt x="2266" y="0"/>
                  <a:pt x="2122" y="14"/>
                  <a:pt x="1977" y="44"/>
                </a:cubicBezTo>
                <a:cubicBezTo>
                  <a:pt x="791" y="257"/>
                  <a:pt x="1" y="1412"/>
                  <a:pt x="244" y="2597"/>
                </a:cubicBezTo>
                <a:cubicBezTo>
                  <a:pt x="431" y="3638"/>
                  <a:pt x="1344" y="4374"/>
                  <a:pt x="2366" y="4374"/>
                </a:cubicBezTo>
                <a:cubicBezTo>
                  <a:pt x="2508" y="4374"/>
                  <a:pt x="2652" y="4360"/>
                  <a:pt x="2797" y="4330"/>
                </a:cubicBezTo>
                <a:cubicBezTo>
                  <a:pt x="3983" y="4117"/>
                  <a:pt x="4773" y="2962"/>
                  <a:pt x="4530" y="1777"/>
                </a:cubicBezTo>
                <a:cubicBezTo>
                  <a:pt x="4343" y="736"/>
                  <a:pt x="3430" y="0"/>
                  <a:pt x="2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flipH="1">
            <a:off x="5399462" y="3475728"/>
            <a:ext cx="128821" cy="121149"/>
          </a:xfrm>
          <a:custGeom>
            <a:avLst/>
            <a:gdLst/>
            <a:ahLst/>
            <a:cxnLst/>
            <a:rect l="l" t="t" r="r" b="b"/>
            <a:pathLst>
              <a:path w="4651" h="4374" extrusionOk="0">
                <a:moveTo>
                  <a:pt x="2312" y="1"/>
                </a:moveTo>
                <a:cubicBezTo>
                  <a:pt x="2173" y="1"/>
                  <a:pt x="2009" y="50"/>
                  <a:pt x="1885" y="100"/>
                </a:cubicBezTo>
                <a:cubicBezTo>
                  <a:pt x="1733" y="161"/>
                  <a:pt x="1611" y="222"/>
                  <a:pt x="1429" y="313"/>
                </a:cubicBezTo>
                <a:cubicBezTo>
                  <a:pt x="1216" y="465"/>
                  <a:pt x="973" y="708"/>
                  <a:pt x="790" y="921"/>
                </a:cubicBezTo>
                <a:cubicBezTo>
                  <a:pt x="0" y="2045"/>
                  <a:pt x="395" y="3869"/>
                  <a:pt x="2219" y="4355"/>
                </a:cubicBezTo>
                <a:cubicBezTo>
                  <a:pt x="2327" y="4367"/>
                  <a:pt x="2432" y="4373"/>
                  <a:pt x="2534" y="4373"/>
                </a:cubicBezTo>
                <a:cubicBezTo>
                  <a:pt x="3718" y="4373"/>
                  <a:pt x="4455" y="3596"/>
                  <a:pt x="4651" y="2896"/>
                </a:cubicBezTo>
                <a:lnTo>
                  <a:pt x="4651" y="2866"/>
                </a:lnTo>
                <a:cubicBezTo>
                  <a:pt x="4377" y="3352"/>
                  <a:pt x="3891" y="3595"/>
                  <a:pt x="3344" y="3626"/>
                </a:cubicBezTo>
                <a:cubicBezTo>
                  <a:pt x="3300" y="3630"/>
                  <a:pt x="3256" y="3632"/>
                  <a:pt x="3212" y="3632"/>
                </a:cubicBezTo>
                <a:cubicBezTo>
                  <a:pt x="2237" y="3632"/>
                  <a:pt x="1429" y="2673"/>
                  <a:pt x="1429" y="1741"/>
                </a:cubicBezTo>
                <a:cubicBezTo>
                  <a:pt x="1429" y="1377"/>
                  <a:pt x="1520" y="1012"/>
                  <a:pt x="1702" y="708"/>
                </a:cubicBezTo>
                <a:cubicBezTo>
                  <a:pt x="1885" y="404"/>
                  <a:pt x="2158" y="222"/>
                  <a:pt x="2401" y="9"/>
                </a:cubicBezTo>
                <a:cubicBezTo>
                  <a:pt x="2373" y="3"/>
                  <a:pt x="2344" y="1"/>
                  <a:pt x="23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flipH="1">
            <a:off x="5410404" y="3480880"/>
            <a:ext cx="39607" cy="34151"/>
          </a:xfrm>
          <a:custGeom>
            <a:avLst/>
            <a:gdLst/>
            <a:ahLst/>
            <a:cxnLst/>
            <a:rect l="l" t="t" r="r" b="b"/>
            <a:pathLst>
              <a:path w="1430" h="1233" extrusionOk="0">
                <a:moveTo>
                  <a:pt x="387" y="0"/>
                </a:moveTo>
                <a:cubicBezTo>
                  <a:pt x="369" y="0"/>
                  <a:pt x="352" y="2"/>
                  <a:pt x="335" y="5"/>
                </a:cubicBezTo>
                <a:cubicBezTo>
                  <a:pt x="123" y="36"/>
                  <a:pt x="1" y="218"/>
                  <a:pt x="123" y="400"/>
                </a:cubicBezTo>
                <a:cubicBezTo>
                  <a:pt x="153" y="492"/>
                  <a:pt x="244" y="522"/>
                  <a:pt x="305" y="583"/>
                </a:cubicBezTo>
                <a:cubicBezTo>
                  <a:pt x="548" y="704"/>
                  <a:pt x="822" y="795"/>
                  <a:pt x="1004" y="1039"/>
                </a:cubicBezTo>
                <a:cubicBezTo>
                  <a:pt x="1034" y="1069"/>
                  <a:pt x="1065" y="1130"/>
                  <a:pt x="1126" y="1160"/>
                </a:cubicBezTo>
                <a:cubicBezTo>
                  <a:pt x="1148" y="1205"/>
                  <a:pt x="1203" y="1233"/>
                  <a:pt x="1254" y="1233"/>
                </a:cubicBezTo>
                <a:cubicBezTo>
                  <a:pt x="1273" y="1233"/>
                  <a:pt x="1292" y="1229"/>
                  <a:pt x="1308" y="1221"/>
                </a:cubicBezTo>
                <a:cubicBezTo>
                  <a:pt x="1399" y="1191"/>
                  <a:pt x="1430" y="1069"/>
                  <a:pt x="1399" y="947"/>
                </a:cubicBezTo>
                <a:cubicBezTo>
                  <a:pt x="1369" y="826"/>
                  <a:pt x="1308" y="704"/>
                  <a:pt x="1217" y="583"/>
                </a:cubicBezTo>
                <a:cubicBezTo>
                  <a:pt x="1126" y="431"/>
                  <a:pt x="1004" y="309"/>
                  <a:pt x="852" y="188"/>
                </a:cubicBezTo>
                <a:cubicBezTo>
                  <a:pt x="743" y="106"/>
                  <a:pt x="538"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flipH="1">
            <a:off x="5401985" y="3517716"/>
            <a:ext cx="11827" cy="15012"/>
          </a:xfrm>
          <a:custGeom>
            <a:avLst/>
            <a:gdLst/>
            <a:ahLst/>
            <a:cxnLst/>
            <a:rect l="l" t="t" r="r" b="b"/>
            <a:pathLst>
              <a:path w="427" h="542" extrusionOk="0">
                <a:moveTo>
                  <a:pt x="217" y="1"/>
                </a:moveTo>
                <a:cubicBezTo>
                  <a:pt x="162" y="1"/>
                  <a:pt x="109" y="23"/>
                  <a:pt x="92" y="73"/>
                </a:cubicBezTo>
                <a:lnTo>
                  <a:pt x="99" y="71"/>
                </a:lnTo>
                <a:lnTo>
                  <a:pt x="99" y="71"/>
                </a:lnTo>
                <a:cubicBezTo>
                  <a:pt x="53" y="103"/>
                  <a:pt x="21" y="155"/>
                  <a:pt x="1" y="195"/>
                </a:cubicBezTo>
                <a:cubicBezTo>
                  <a:pt x="1" y="317"/>
                  <a:pt x="1" y="438"/>
                  <a:pt x="92" y="499"/>
                </a:cubicBezTo>
                <a:cubicBezTo>
                  <a:pt x="133" y="526"/>
                  <a:pt x="180" y="541"/>
                  <a:pt x="228" y="541"/>
                </a:cubicBezTo>
                <a:cubicBezTo>
                  <a:pt x="286" y="541"/>
                  <a:pt x="346" y="519"/>
                  <a:pt x="396" y="469"/>
                </a:cubicBezTo>
                <a:cubicBezTo>
                  <a:pt x="426" y="438"/>
                  <a:pt x="426" y="377"/>
                  <a:pt x="426" y="347"/>
                </a:cubicBezTo>
                <a:cubicBezTo>
                  <a:pt x="426" y="225"/>
                  <a:pt x="426" y="104"/>
                  <a:pt x="335" y="43"/>
                </a:cubicBezTo>
                <a:cubicBezTo>
                  <a:pt x="308" y="16"/>
                  <a:pt x="262"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flipH="1">
            <a:off x="5461754" y="3443156"/>
            <a:ext cx="33708" cy="35342"/>
          </a:xfrm>
          <a:custGeom>
            <a:avLst/>
            <a:gdLst/>
            <a:ahLst/>
            <a:cxnLst/>
            <a:rect l="l" t="t" r="r" b="b"/>
            <a:pathLst>
              <a:path w="1217" h="1276" extrusionOk="0">
                <a:moveTo>
                  <a:pt x="717" y="0"/>
                </a:moveTo>
                <a:cubicBezTo>
                  <a:pt x="671" y="0"/>
                  <a:pt x="624" y="9"/>
                  <a:pt x="578" y="30"/>
                </a:cubicBezTo>
                <a:cubicBezTo>
                  <a:pt x="1" y="303"/>
                  <a:pt x="305" y="1063"/>
                  <a:pt x="760" y="1276"/>
                </a:cubicBezTo>
                <a:cubicBezTo>
                  <a:pt x="548" y="1033"/>
                  <a:pt x="335" y="698"/>
                  <a:pt x="456" y="395"/>
                </a:cubicBezTo>
                <a:cubicBezTo>
                  <a:pt x="522" y="250"/>
                  <a:pt x="622" y="185"/>
                  <a:pt x="722" y="185"/>
                </a:cubicBezTo>
                <a:cubicBezTo>
                  <a:pt x="852" y="185"/>
                  <a:pt x="982" y="296"/>
                  <a:pt x="1034" y="486"/>
                </a:cubicBezTo>
                <a:cubicBezTo>
                  <a:pt x="1095" y="698"/>
                  <a:pt x="1095" y="942"/>
                  <a:pt x="1125" y="1154"/>
                </a:cubicBezTo>
                <a:cubicBezTo>
                  <a:pt x="1156" y="942"/>
                  <a:pt x="1216" y="698"/>
                  <a:pt x="1156" y="455"/>
                </a:cubicBezTo>
                <a:cubicBezTo>
                  <a:pt x="1156" y="228"/>
                  <a:pt x="945"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flipH="1">
            <a:off x="5949189" y="3540677"/>
            <a:ext cx="132200" cy="121731"/>
          </a:xfrm>
          <a:custGeom>
            <a:avLst/>
            <a:gdLst/>
            <a:ahLst/>
            <a:cxnLst/>
            <a:rect l="l" t="t" r="r" b="b"/>
            <a:pathLst>
              <a:path w="4773" h="4395" extrusionOk="0">
                <a:moveTo>
                  <a:pt x="2364" y="0"/>
                </a:moveTo>
                <a:cubicBezTo>
                  <a:pt x="2236" y="0"/>
                  <a:pt x="2106" y="11"/>
                  <a:pt x="1976" y="35"/>
                </a:cubicBezTo>
                <a:cubicBezTo>
                  <a:pt x="790" y="278"/>
                  <a:pt x="0" y="1433"/>
                  <a:pt x="243" y="2618"/>
                </a:cubicBezTo>
                <a:cubicBezTo>
                  <a:pt x="430" y="3659"/>
                  <a:pt x="1343" y="4395"/>
                  <a:pt x="2365" y="4395"/>
                </a:cubicBezTo>
                <a:cubicBezTo>
                  <a:pt x="2507" y="4395"/>
                  <a:pt x="2652" y="4381"/>
                  <a:pt x="2797" y="4351"/>
                </a:cubicBezTo>
                <a:cubicBezTo>
                  <a:pt x="3982" y="4108"/>
                  <a:pt x="4772" y="2983"/>
                  <a:pt x="4529" y="1798"/>
                </a:cubicBezTo>
                <a:cubicBezTo>
                  <a:pt x="4340" y="742"/>
                  <a:pt x="3403" y="0"/>
                  <a:pt x="2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flipH="1">
            <a:off x="5958468" y="3541397"/>
            <a:ext cx="119570" cy="121010"/>
          </a:xfrm>
          <a:custGeom>
            <a:avLst/>
            <a:gdLst/>
            <a:ahLst/>
            <a:cxnLst/>
            <a:rect l="l" t="t" r="r" b="b"/>
            <a:pathLst>
              <a:path w="4317" h="4369" extrusionOk="0">
                <a:moveTo>
                  <a:pt x="1979" y="1"/>
                </a:moveTo>
                <a:cubicBezTo>
                  <a:pt x="1840" y="1"/>
                  <a:pt x="1675" y="50"/>
                  <a:pt x="1551" y="100"/>
                </a:cubicBezTo>
                <a:cubicBezTo>
                  <a:pt x="1399" y="161"/>
                  <a:pt x="1277" y="221"/>
                  <a:pt x="1095" y="313"/>
                </a:cubicBezTo>
                <a:cubicBezTo>
                  <a:pt x="882" y="465"/>
                  <a:pt x="609" y="708"/>
                  <a:pt x="457" y="921"/>
                </a:cubicBezTo>
                <a:cubicBezTo>
                  <a:pt x="122" y="1407"/>
                  <a:pt x="1" y="2015"/>
                  <a:pt x="122" y="2592"/>
                </a:cubicBezTo>
                <a:cubicBezTo>
                  <a:pt x="309" y="3633"/>
                  <a:pt x="1222" y="4369"/>
                  <a:pt x="2244" y="4369"/>
                </a:cubicBezTo>
                <a:cubicBezTo>
                  <a:pt x="2386" y="4369"/>
                  <a:pt x="2531" y="4355"/>
                  <a:pt x="2676" y="4325"/>
                </a:cubicBezTo>
                <a:cubicBezTo>
                  <a:pt x="3557" y="4142"/>
                  <a:pt x="4135" y="3504"/>
                  <a:pt x="4317" y="2866"/>
                </a:cubicBezTo>
                <a:lnTo>
                  <a:pt x="4317" y="2866"/>
                </a:lnTo>
                <a:cubicBezTo>
                  <a:pt x="4043" y="3352"/>
                  <a:pt x="3557" y="3595"/>
                  <a:pt x="3010" y="3626"/>
                </a:cubicBezTo>
                <a:cubicBezTo>
                  <a:pt x="2966" y="3630"/>
                  <a:pt x="2922" y="3632"/>
                  <a:pt x="2879" y="3632"/>
                </a:cubicBezTo>
                <a:cubicBezTo>
                  <a:pt x="1903" y="3632"/>
                  <a:pt x="1095" y="2672"/>
                  <a:pt x="1095" y="1741"/>
                </a:cubicBezTo>
                <a:cubicBezTo>
                  <a:pt x="1095" y="1376"/>
                  <a:pt x="1186" y="1012"/>
                  <a:pt x="1369" y="708"/>
                </a:cubicBezTo>
                <a:cubicBezTo>
                  <a:pt x="1551" y="404"/>
                  <a:pt x="1824" y="221"/>
                  <a:pt x="2068" y="9"/>
                </a:cubicBezTo>
                <a:cubicBezTo>
                  <a:pt x="2040" y="3"/>
                  <a:pt x="2010" y="1"/>
                  <a:pt x="197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flipH="1">
            <a:off x="5969410" y="3546549"/>
            <a:ext cx="40438" cy="33819"/>
          </a:xfrm>
          <a:custGeom>
            <a:avLst/>
            <a:gdLst/>
            <a:ahLst/>
            <a:cxnLst/>
            <a:rect l="l" t="t" r="r" b="b"/>
            <a:pathLst>
              <a:path w="1460" h="1221" extrusionOk="0">
                <a:moveTo>
                  <a:pt x="395" y="0"/>
                </a:moveTo>
                <a:cubicBezTo>
                  <a:pt x="374" y="0"/>
                  <a:pt x="355" y="2"/>
                  <a:pt x="335" y="5"/>
                </a:cubicBezTo>
                <a:cubicBezTo>
                  <a:pt x="153" y="35"/>
                  <a:pt x="1" y="218"/>
                  <a:pt x="153" y="400"/>
                </a:cubicBezTo>
                <a:lnTo>
                  <a:pt x="122" y="400"/>
                </a:lnTo>
                <a:cubicBezTo>
                  <a:pt x="183" y="461"/>
                  <a:pt x="244" y="522"/>
                  <a:pt x="335" y="552"/>
                </a:cubicBezTo>
                <a:cubicBezTo>
                  <a:pt x="578" y="704"/>
                  <a:pt x="852" y="795"/>
                  <a:pt x="1034" y="1008"/>
                </a:cubicBezTo>
                <a:cubicBezTo>
                  <a:pt x="1065" y="1069"/>
                  <a:pt x="1095" y="1130"/>
                  <a:pt x="1156" y="1160"/>
                </a:cubicBezTo>
                <a:cubicBezTo>
                  <a:pt x="1186" y="1221"/>
                  <a:pt x="1247" y="1221"/>
                  <a:pt x="1308" y="1221"/>
                </a:cubicBezTo>
                <a:cubicBezTo>
                  <a:pt x="1429" y="1190"/>
                  <a:pt x="1460" y="1069"/>
                  <a:pt x="1429" y="947"/>
                </a:cubicBezTo>
                <a:cubicBezTo>
                  <a:pt x="1399" y="826"/>
                  <a:pt x="1338" y="704"/>
                  <a:pt x="1247" y="583"/>
                </a:cubicBezTo>
                <a:cubicBezTo>
                  <a:pt x="1156" y="431"/>
                  <a:pt x="1034" y="309"/>
                  <a:pt x="882" y="187"/>
                </a:cubicBezTo>
                <a:cubicBezTo>
                  <a:pt x="747" y="106"/>
                  <a:pt x="562"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flipH="1">
            <a:off x="5960991" y="3583386"/>
            <a:ext cx="12658" cy="15012"/>
          </a:xfrm>
          <a:custGeom>
            <a:avLst/>
            <a:gdLst/>
            <a:ahLst/>
            <a:cxnLst/>
            <a:rect l="l" t="t" r="r" b="b"/>
            <a:pathLst>
              <a:path w="457" h="542" extrusionOk="0">
                <a:moveTo>
                  <a:pt x="245" y="0"/>
                </a:moveTo>
                <a:cubicBezTo>
                  <a:pt x="187" y="0"/>
                  <a:pt x="125" y="23"/>
                  <a:pt x="92" y="73"/>
                </a:cubicBezTo>
                <a:lnTo>
                  <a:pt x="139" y="58"/>
                </a:lnTo>
                <a:lnTo>
                  <a:pt x="139" y="58"/>
                </a:lnTo>
                <a:cubicBezTo>
                  <a:pt x="94" y="86"/>
                  <a:pt x="54" y="149"/>
                  <a:pt x="31" y="195"/>
                </a:cubicBezTo>
                <a:cubicBezTo>
                  <a:pt x="1" y="316"/>
                  <a:pt x="31" y="408"/>
                  <a:pt x="122" y="499"/>
                </a:cubicBezTo>
                <a:cubicBezTo>
                  <a:pt x="163" y="526"/>
                  <a:pt x="210" y="541"/>
                  <a:pt x="255" y="541"/>
                </a:cubicBezTo>
                <a:cubicBezTo>
                  <a:pt x="311" y="541"/>
                  <a:pt x="362" y="519"/>
                  <a:pt x="396" y="468"/>
                </a:cubicBezTo>
                <a:cubicBezTo>
                  <a:pt x="426" y="438"/>
                  <a:pt x="457" y="377"/>
                  <a:pt x="457" y="316"/>
                </a:cubicBezTo>
                <a:cubicBezTo>
                  <a:pt x="457" y="225"/>
                  <a:pt x="457" y="104"/>
                  <a:pt x="366" y="43"/>
                </a:cubicBezTo>
                <a:cubicBezTo>
                  <a:pt x="338" y="16"/>
                  <a:pt x="292"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1"/>
          <p:cNvSpPr/>
          <p:nvPr/>
        </p:nvSpPr>
        <p:spPr>
          <a:xfrm flipH="1">
            <a:off x="6020760" y="3508798"/>
            <a:ext cx="33708" cy="34539"/>
          </a:xfrm>
          <a:custGeom>
            <a:avLst/>
            <a:gdLst/>
            <a:ahLst/>
            <a:cxnLst/>
            <a:rect l="l" t="t" r="r" b="b"/>
            <a:pathLst>
              <a:path w="1217" h="1247" extrusionOk="0">
                <a:moveTo>
                  <a:pt x="717" y="1"/>
                </a:moveTo>
                <a:cubicBezTo>
                  <a:pt x="671" y="1"/>
                  <a:pt x="624" y="10"/>
                  <a:pt x="578" y="31"/>
                </a:cubicBezTo>
                <a:cubicBezTo>
                  <a:pt x="1" y="304"/>
                  <a:pt x="305" y="1064"/>
                  <a:pt x="761" y="1246"/>
                </a:cubicBezTo>
                <a:cubicBezTo>
                  <a:pt x="548" y="1034"/>
                  <a:pt x="335" y="699"/>
                  <a:pt x="457" y="395"/>
                </a:cubicBezTo>
                <a:cubicBezTo>
                  <a:pt x="523" y="251"/>
                  <a:pt x="623" y="186"/>
                  <a:pt x="722" y="186"/>
                </a:cubicBezTo>
                <a:cubicBezTo>
                  <a:pt x="853" y="186"/>
                  <a:pt x="983" y="297"/>
                  <a:pt x="1034" y="487"/>
                </a:cubicBezTo>
                <a:cubicBezTo>
                  <a:pt x="1095" y="699"/>
                  <a:pt x="1095" y="912"/>
                  <a:pt x="1125" y="1155"/>
                </a:cubicBezTo>
                <a:cubicBezTo>
                  <a:pt x="1156" y="942"/>
                  <a:pt x="1217" y="699"/>
                  <a:pt x="1156" y="456"/>
                </a:cubicBezTo>
                <a:cubicBezTo>
                  <a:pt x="1156" y="229"/>
                  <a:pt x="945" y="1"/>
                  <a:pt x="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1"/>
          <p:cNvSpPr/>
          <p:nvPr/>
        </p:nvSpPr>
        <p:spPr>
          <a:xfrm flipH="1">
            <a:off x="6136911" y="392209"/>
            <a:ext cx="430253" cy="410034"/>
          </a:xfrm>
          <a:custGeom>
            <a:avLst/>
            <a:gdLst/>
            <a:ahLst/>
            <a:cxnLst/>
            <a:rect l="l" t="t" r="r" b="b"/>
            <a:pathLst>
              <a:path w="15534" h="14804" extrusionOk="0">
                <a:moveTo>
                  <a:pt x="7813" y="1"/>
                </a:moveTo>
                <a:lnTo>
                  <a:pt x="5381" y="4864"/>
                </a:lnTo>
                <a:lnTo>
                  <a:pt x="1" y="5594"/>
                </a:lnTo>
                <a:lnTo>
                  <a:pt x="3861" y="9393"/>
                </a:lnTo>
                <a:lnTo>
                  <a:pt x="2919" y="14743"/>
                </a:lnTo>
                <a:lnTo>
                  <a:pt x="7721" y="12250"/>
                </a:lnTo>
                <a:lnTo>
                  <a:pt x="12493" y="14803"/>
                </a:lnTo>
                <a:lnTo>
                  <a:pt x="12493" y="14803"/>
                </a:lnTo>
                <a:lnTo>
                  <a:pt x="11612" y="9454"/>
                </a:lnTo>
                <a:lnTo>
                  <a:pt x="15533" y="5715"/>
                </a:lnTo>
                <a:lnTo>
                  <a:pt x="10153" y="4894"/>
                </a:lnTo>
                <a:lnTo>
                  <a:pt x="78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1"/>
          <p:cNvSpPr/>
          <p:nvPr/>
        </p:nvSpPr>
        <p:spPr>
          <a:xfrm flipH="1">
            <a:off x="6385573" y="2589622"/>
            <a:ext cx="2793902" cy="2571824"/>
          </a:xfrm>
          <a:custGeom>
            <a:avLst/>
            <a:gdLst/>
            <a:ahLst/>
            <a:cxnLst/>
            <a:rect l="l" t="t" r="r" b="b"/>
            <a:pathLst>
              <a:path w="100872" h="92854" extrusionOk="0">
                <a:moveTo>
                  <a:pt x="50343" y="1"/>
                </a:moveTo>
                <a:cubicBezTo>
                  <a:pt x="48370" y="1"/>
                  <a:pt x="46323" y="295"/>
                  <a:pt x="44287" y="390"/>
                </a:cubicBezTo>
                <a:cubicBezTo>
                  <a:pt x="38664" y="664"/>
                  <a:pt x="33011" y="938"/>
                  <a:pt x="27357" y="1211"/>
                </a:cubicBezTo>
                <a:cubicBezTo>
                  <a:pt x="22342" y="1454"/>
                  <a:pt x="17327" y="1697"/>
                  <a:pt x="12311" y="1941"/>
                </a:cubicBezTo>
                <a:cubicBezTo>
                  <a:pt x="10153" y="2032"/>
                  <a:pt x="7965" y="2153"/>
                  <a:pt x="5807" y="2245"/>
                </a:cubicBezTo>
                <a:cubicBezTo>
                  <a:pt x="4682" y="2305"/>
                  <a:pt x="3588" y="2761"/>
                  <a:pt x="2797" y="3582"/>
                </a:cubicBezTo>
                <a:lnTo>
                  <a:pt x="1794" y="4585"/>
                </a:lnTo>
                <a:cubicBezTo>
                  <a:pt x="943" y="5436"/>
                  <a:pt x="457" y="6591"/>
                  <a:pt x="457" y="7777"/>
                </a:cubicBezTo>
                <a:lnTo>
                  <a:pt x="1" y="88264"/>
                </a:lnTo>
                <a:cubicBezTo>
                  <a:pt x="1" y="90787"/>
                  <a:pt x="2007" y="92854"/>
                  <a:pt x="4530" y="92854"/>
                </a:cubicBezTo>
                <a:lnTo>
                  <a:pt x="38300" y="92641"/>
                </a:lnTo>
                <a:cubicBezTo>
                  <a:pt x="38516" y="92641"/>
                  <a:pt x="42478" y="92737"/>
                  <a:pt x="43527" y="92737"/>
                </a:cubicBezTo>
                <a:cubicBezTo>
                  <a:pt x="43658" y="92737"/>
                  <a:pt x="43744" y="92736"/>
                  <a:pt x="43771" y="92732"/>
                </a:cubicBezTo>
                <a:lnTo>
                  <a:pt x="85717" y="86045"/>
                </a:lnTo>
                <a:cubicBezTo>
                  <a:pt x="87905" y="85711"/>
                  <a:pt x="91887" y="83522"/>
                  <a:pt x="91948" y="81334"/>
                </a:cubicBezTo>
                <a:cubicBezTo>
                  <a:pt x="92343" y="70969"/>
                  <a:pt x="98057" y="47716"/>
                  <a:pt x="98057" y="47686"/>
                </a:cubicBezTo>
                <a:cubicBezTo>
                  <a:pt x="98028" y="45357"/>
                  <a:pt x="100871" y="35640"/>
                  <a:pt x="94694" y="35640"/>
                </a:cubicBezTo>
                <a:cubicBezTo>
                  <a:pt x="94582" y="35640"/>
                  <a:pt x="94467" y="35643"/>
                  <a:pt x="94349" y="35649"/>
                </a:cubicBezTo>
                <a:lnTo>
                  <a:pt x="64653" y="35406"/>
                </a:lnTo>
                <a:cubicBezTo>
                  <a:pt x="65261" y="35406"/>
                  <a:pt x="64805" y="23947"/>
                  <a:pt x="64744" y="23126"/>
                </a:cubicBezTo>
                <a:cubicBezTo>
                  <a:pt x="64318" y="17959"/>
                  <a:pt x="63254" y="12792"/>
                  <a:pt x="61096" y="8050"/>
                </a:cubicBezTo>
                <a:cubicBezTo>
                  <a:pt x="60124" y="5922"/>
                  <a:pt x="58908" y="3886"/>
                  <a:pt x="57175" y="2305"/>
                </a:cubicBezTo>
                <a:cubicBezTo>
                  <a:pt x="55122" y="454"/>
                  <a:pt x="52790" y="1"/>
                  <a:pt x="503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1"/>
          <p:cNvSpPr/>
          <p:nvPr/>
        </p:nvSpPr>
        <p:spPr>
          <a:xfrm flipH="1">
            <a:off x="6387431" y="3589479"/>
            <a:ext cx="364942" cy="1367370"/>
          </a:xfrm>
          <a:custGeom>
            <a:avLst/>
            <a:gdLst/>
            <a:ahLst/>
            <a:cxnLst/>
            <a:rect l="l" t="t" r="r" b="b"/>
            <a:pathLst>
              <a:path w="13176" h="49368" extrusionOk="0">
                <a:moveTo>
                  <a:pt x="8598" y="0"/>
                </a:moveTo>
                <a:cubicBezTo>
                  <a:pt x="8022" y="0"/>
                  <a:pt x="7341" y="189"/>
                  <a:pt x="6536" y="613"/>
                </a:cubicBezTo>
                <a:cubicBezTo>
                  <a:pt x="3344" y="2315"/>
                  <a:pt x="3709" y="12741"/>
                  <a:pt x="3709" y="12741"/>
                </a:cubicBezTo>
                <a:lnTo>
                  <a:pt x="1" y="49368"/>
                </a:lnTo>
                <a:lnTo>
                  <a:pt x="1" y="49368"/>
                </a:lnTo>
                <a:lnTo>
                  <a:pt x="7387" y="48121"/>
                </a:lnTo>
                <a:lnTo>
                  <a:pt x="11065" y="11920"/>
                </a:lnTo>
                <a:cubicBezTo>
                  <a:pt x="11065" y="11920"/>
                  <a:pt x="13175" y="0"/>
                  <a:pt x="8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1"/>
          <p:cNvSpPr/>
          <p:nvPr/>
        </p:nvSpPr>
        <p:spPr>
          <a:xfrm flipH="1">
            <a:off x="6558665" y="3849746"/>
            <a:ext cx="2181344" cy="646598"/>
          </a:xfrm>
          <a:custGeom>
            <a:avLst/>
            <a:gdLst/>
            <a:ahLst/>
            <a:cxnLst/>
            <a:rect l="l" t="t" r="r" b="b"/>
            <a:pathLst>
              <a:path w="78756" h="23345" extrusionOk="0">
                <a:moveTo>
                  <a:pt x="48725" y="0"/>
                </a:moveTo>
                <a:lnTo>
                  <a:pt x="1" y="2645"/>
                </a:lnTo>
                <a:lnTo>
                  <a:pt x="4377" y="17782"/>
                </a:lnTo>
                <a:lnTo>
                  <a:pt x="26688" y="23344"/>
                </a:lnTo>
                <a:lnTo>
                  <a:pt x="74744" y="16262"/>
                </a:lnTo>
                <a:cubicBezTo>
                  <a:pt x="76324" y="16049"/>
                  <a:pt x="77601" y="14894"/>
                  <a:pt x="77996" y="13374"/>
                </a:cubicBezTo>
                <a:cubicBezTo>
                  <a:pt x="78391" y="11764"/>
                  <a:pt x="78756" y="9575"/>
                  <a:pt x="78482" y="7417"/>
                </a:cubicBezTo>
                <a:cubicBezTo>
                  <a:pt x="77935" y="3162"/>
                  <a:pt x="74774" y="2371"/>
                  <a:pt x="74774" y="2371"/>
                </a:cubicBezTo>
                <a:lnTo>
                  <a:pt x="487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flipH="1">
            <a:off x="6556146" y="3941035"/>
            <a:ext cx="2130824" cy="555307"/>
          </a:xfrm>
          <a:custGeom>
            <a:avLst/>
            <a:gdLst/>
            <a:ahLst/>
            <a:cxnLst/>
            <a:rect l="l" t="t" r="r" b="b"/>
            <a:pathLst>
              <a:path w="76932" h="20049" extrusionOk="0">
                <a:moveTo>
                  <a:pt x="73029" y="1"/>
                </a:moveTo>
                <a:cubicBezTo>
                  <a:pt x="72896" y="1"/>
                  <a:pt x="72758" y="6"/>
                  <a:pt x="72616" y="18"/>
                </a:cubicBezTo>
                <a:cubicBezTo>
                  <a:pt x="69059" y="18"/>
                  <a:pt x="65382" y="595"/>
                  <a:pt x="61856" y="869"/>
                </a:cubicBezTo>
                <a:cubicBezTo>
                  <a:pt x="58178" y="1173"/>
                  <a:pt x="54500" y="1477"/>
                  <a:pt x="50852" y="1750"/>
                </a:cubicBezTo>
                <a:cubicBezTo>
                  <a:pt x="43527" y="2328"/>
                  <a:pt x="36202" y="2936"/>
                  <a:pt x="28876" y="3513"/>
                </a:cubicBezTo>
                <a:cubicBezTo>
                  <a:pt x="21977" y="4060"/>
                  <a:pt x="15107" y="4334"/>
                  <a:pt x="8238" y="5063"/>
                </a:cubicBezTo>
                <a:cubicBezTo>
                  <a:pt x="6414" y="5276"/>
                  <a:pt x="4590" y="5458"/>
                  <a:pt x="2766" y="5671"/>
                </a:cubicBezTo>
                <a:cubicBezTo>
                  <a:pt x="2341" y="5702"/>
                  <a:pt x="1307" y="5641"/>
                  <a:pt x="730" y="5854"/>
                </a:cubicBezTo>
                <a:cubicBezTo>
                  <a:pt x="608" y="5914"/>
                  <a:pt x="487" y="5975"/>
                  <a:pt x="426" y="6066"/>
                </a:cubicBezTo>
                <a:cubicBezTo>
                  <a:pt x="0" y="6553"/>
                  <a:pt x="487" y="7373"/>
                  <a:pt x="669" y="7951"/>
                </a:cubicBezTo>
                <a:cubicBezTo>
                  <a:pt x="1095" y="9501"/>
                  <a:pt x="1551" y="11021"/>
                  <a:pt x="2007" y="12571"/>
                </a:cubicBezTo>
                <a:cubicBezTo>
                  <a:pt x="2037" y="12753"/>
                  <a:pt x="2371" y="14455"/>
                  <a:pt x="2554" y="14486"/>
                </a:cubicBezTo>
                <a:cubicBezTo>
                  <a:pt x="2554" y="14486"/>
                  <a:pt x="24864" y="20048"/>
                  <a:pt x="24864" y="20048"/>
                </a:cubicBezTo>
                <a:lnTo>
                  <a:pt x="72920" y="12966"/>
                </a:lnTo>
                <a:cubicBezTo>
                  <a:pt x="74500" y="12753"/>
                  <a:pt x="75777" y="11598"/>
                  <a:pt x="76172" y="10078"/>
                </a:cubicBezTo>
                <a:cubicBezTo>
                  <a:pt x="76567" y="8468"/>
                  <a:pt x="76932" y="6309"/>
                  <a:pt x="76658" y="4121"/>
                </a:cubicBezTo>
                <a:cubicBezTo>
                  <a:pt x="76371" y="1761"/>
                  <a:pt x="75402" y="1"/>
                  <a:pt x="73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flipH="1">
            <a:off x="7373601" y="2597599"/>
            <a:ext cx="1683786" cy="1386897"/>
          </a:xfrm>
          <a:custGeom>
            <a:avLst/>
            <a:gdLst/>
            <a:ahLst/>
            <a:cxnLst/>
            <a:rect l="l" t="t" r="r" b="b"/>
            <a:pathLst>
              <a:path w="60792" h="50073" extrusionOk="0">
                <a:moveTo>
                  <a:pt x="0" y="1835"/>
                </a:moveTo>
                <a:lnTo>
                  <a:pt x="0" y="1865"/>
                </a:lnTo>
                <a:cubicBezTo>
                  <a:pt x="8" y="1865"/>
                  <a:pt x="16" y="1864"/>
                  <a:pt x="24" y="1864"/>
                </a:cubicBezTo>
                <a:lnTo>
                  <a:pt x="24" y="1864"/>
                </a:lnTo>
                <a:lnTo>
                  <a:pt x="0" y="1835"/>
                </a:lnTo>
                <a:close/>
                <a:moveTo>
                  <a:pt x="39236" y="1"/>
                </a:moveTo>
                <a:cubicBezTo>
                  <a:pt x="38710" y="1"/>
                  <a:pt x="38175" y="17"/>
                  <a:pt x="37630" y="42"/>
                </a:cubicBezTo>
                <a:cubicBezTo>
                  <a:pt x="32585" y="285"/>
                  <a:pt x="27539" y="589"/>
                  <a:pt x="22493" y="802"/>
                </a:cubicBezTo>
                <a:cubicBezTo>
                  <a:pt x="17265" y="1045"/>
                  <a:pt x="12007" y="1288"/>
                  <a:pt x="6779" y="1531"/>
                </a:cubicBezTo>
                <a:cubicBezTo>
                  <a:pt x="4537" y="1652"/>
                  <a:pt x="2266" y="1743"/>
                  <a:pt x="24" y="1864"/>
                </a:cubicBezTo>
                <a:lnTo>
                  <a:pt x="24" y="1864"/>
                </a:lnTo>
                <a:lnTo>
                  <a:pt x="6809" y="10042"/>
                </a:lnTo>
                <a:lnTo>
                  <a:pt x="13435" y="50073"/>
                </a:lnTo>
                <a:lnTo>
                  <a:pt x="24894" y="48887"/>
                </a:lnTo>
                <a:cubicBezTo>
                  <a:pt x="32341" y="48127"/>
                  <a:pt x="39819" y="47368"/>
                  <a:pt x="47296" y="46608"/>
                </a:cubicBezTo>
                <a:lnTo>
                  <a:pt x="56324" y="45665"/>
                </a:lnTo>
                <a:cubicBezTo>
                  <a:pt x="57266" y="45574"/>
                  <a:pt x="58239" y="45483"/>
                  <a:pt x="59181" y="45392"/>
                </a:cubicBezTo>
                <a:cubicBezTo>
                  <a:pt x="59394" y="45361"/>
                  <a:pt x="59880" y="45392"/>
                  <a:pt x="60062" y="45301"/>
                </a:cubicBezTo>
                <a:cubicBezTo>
                  <a:pt x="60792" y="44845"/>
                  <a:pt x="60275" y="42504"/>
                  <a:pt x="60214" y="41623"/>
                </a:cubicBezTo>
                <a:cubicBezTo>
                  <a:pt x="60093" y="39404"/>
                  <a:pt x="59485" y="37246"/>
                  <a:pt x="59181" y="35027"/>
                </a:cubicBezTo>
                <a:cubicBezTo>
                  <a:pt x="58816" y="32322"/>
                  <a:pt x="58330" y="29617"/>
                  <a:pt x="57509" y="27002"/>
                </a:cubicBezTo>
                <a:cubicBezTo>
                  <a:pt x="56293" y="23081"/>
                  <a:pt x="54317" y="19343"/>
                  <a:pt x="51247" y="16607"/>
                </a:cubicBezTo>
                <a:cubicBezTo>
                  <a:pt x="50700" y="16151"/>
                  <a:pt x="50123" y="15665"/>
                  <a:pt x="49910" y="14996"/>
                </a:cubicBezTo>
                <a:cubicBezTo>
                  <a:pt x="49697" y="14388"/>
                  <a:pt x="49849" y="13750"/>
                  <a:pt x="49940" y="13142"/>
                </a:cubicBezTo>
                <a:cubicBezTo>
                  <a:pt x="50427" y="9829"/>
                  <a:pt x="49788" y="6273"/>
                  <a:pt x="47782" y="3598"/>
                </a:cubicBezTo>
                <a:cubicBezTo>
                  <a:pt x="45499" y="633"/>
                  <a:pt x="42560" y="1"/>
                  <a:pt x="39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1"/>
          <p:cNvSpPr/>
          <p:nvPr/>
        </p:nvSpPr>
        <p:spPr>
          <a:xfrm flipH="1">
            <a:off x="7815595" y="2656759"/>
            <a:ext cx="1365542" cy="2497124"/>
          </a:xfrm>
          <a:custGeom>
            <a:avLst/>
            <a:gdLst/>
            <a:ahLst/>
            <a:cxnLst/>
            <a:rect l="l" t="t" r="r" b="b"/>
            <a:pathLst>
              <a:path w="49302" h="90157" extrusionOk="0">
                <a:moveTo>
                  <a:pt x="4971" y="0"/>
                </a:moveTo>
                <a:cubicBezTo>
                  <a:pt x="4261" y="0"/>
                  <a:pt x="3518" y="163"/>
                  <a:pt x="2766" y="489"/>
                </a:cubicBezTo>
                <a:cubicBezTo>
                  <a:pt x="517" y="1462"/>
                  <a:pt x="0" y="3194"/>
                  <a:pt x="0" y="3194"/>
                </a:cubicBezTo>
                <a:lnTo>
                  <a:pt x="0" y="88089"/>
                </a:lnTo>
                <a:lnTo>
                  <a:pt x="2006" y="90156"/>
                </a:lnTo>
                <a:lnTo>
                  <a:pt x="42098" y="90156"/>
                </a:lnTo>
                <a:lnTo>
                  <a:pt x="48451" y="50064"/>
                </a:lnTo>
                <a:cubicBezTo>
                  <a:pt x="49302" y="44715"/>
                  <a:pt x="48573" y="37693"/>
                  <a:pt x="43162" y="37572"/>
                </a:cubicBezTo>
                <a:lnTo>
                  <a:pt x="17417" y="39244"/>
                </a:lnTo>
                <a:cubicBezTo>
                  <a:pt x="17417" y="39244"/>
                  <a:pt x="16110" y="25596"/>
                  <a:pt x="15624" y="22982"/>
                </a:cubicBezTo>
                <a:lnTo>
                  <a:pt x="15624" y="22952"/>
                </a:lnTo>
                <a:cubicBezTo>
                  <a:pt x="13435" y="10611"/>
                  <a:pt x="10730" y="4805"/>
                  <a:pt x="8754" y="2070"/>
                </a:cubicBezTo>
                <a:cubicBezTo>
                  <a:pt x="7770" y="696"/>
                  <a:pt x="6441" y="0"/>
                  <a:pt x="4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1"/>
          <p:cNvSpPr/>
          <p:nvPr/>
        </p:nvSpPr>
        <p:spPr>
          <a:xfrm flipH="1">
            <a:off x="8079940" y="2826680"/>
            <a:ext cx="1107928" cy="2334761"/>
          </a:xfrm>
          <a:custGeom>
            <a:avLst/>
            <a:gdLst/>
            <a:ahLst/>
            <a:cxnLst/>
            <a:rect l="l" t="t" r="r" b="b"/>
            <a:pathLst>
              <a:path w="40001" h="84295" extrusionOk="0">
                <a:moveTo>
                  <a:pt x="3476" y="0"/>
                </a:moveTo>
                <a:cubicBezTo>
                  <a:pt x="2939" y="0"/>
                  <a:pt x="2399" y="120"/>
                  <a:pt x="1885" y="373"/>
                </a:cubicBezTo>
                <a:cubicBezTo>
                  <a:pt x="30" y="1284"/>
                  <a:pt x="0" y="3230"/>
                  <a:pt x="0" y="3230"/>
                </a:cubicBezTo>
                <a:lnTo>
                  <a:pt x="274" y="84264"/>
                </a:lnTo>
                <a:lnTo>
                  <a:pt x="2492" y="84295"/>
                </a:lnTo>
                <a:lnTo>
                  <a:pt x="34165" y="84082"/>
                </a:lnTo>
                <a:lnTo>
                  <a:pt x="39302" y="46817"/>
                </a:lnTo>
                <a:cubicBezTo>
                  <a:pt x="40001" y="41832"/>
                  <a:pt x="37691" y="36148"/>
                  <a:pt x="33283" y="36057"/>
                </a:cubicBezTo>
                <a:lnTo>
                  <a:pt x="14134" y="36756"/>
                </a:lnTo>
                <a:cubicBezTo>
                  <a:pt x="14134" y="36756"/>
                  <a:pt x="13070" y="24051"/>
                  <a:pt x="12675" y="21619"/>
                </a:cubicBezTo>
                <a:cubicBezTo>
                  <a:pt x="10912" y="10130"/>
                  <a:pt x="8693" y="4719"/>
                  <a:pt x="7113" y="2196"/>
                </a:cubicBezTo>
                <a:cubicBezTo>
                  <a:pt x="6256" y="812"/>
                  <a:pt x="4875" y="0"/>
                  <a:pt x="3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flipH="1">
            <a:off x="7819799" y="3699269"/>
            <a:ext cx="421833" cy="1467220"/>
          </a:xfrm>
          <a:custGeom>
            <a:avLst/>
            <a:gdLst/>
            <a:ahLst/>
            <a:cxnLst/>
            <a:rect l="l" t="t" r="r" b="b"/>
            <a:pathLst>
              <a:path w="15230" h="52973" extrusionOk="0">
                <a:moveTo>
                  <a:pt x="8680" y="1"/>
                </a:moveTo>
                <a:cubicBezTo>
                  <a:pt x="6974" y="1"/>
                  <a:pt x="5226" y="678"/>
                  <a:pt x="3891" y="2120"/>
                </a:cubicBezTo>
                <a:cubicBezTo>
                  <a:pt x="2554" y="3549"/>
                  <a:pt x="2189" y="5646"/>
                  <a:pt x="2007" y="7622"/>
                </a:cubicBezTo>
                <a:cubicBezTo>
                  <a:pt x="1642" y="11300"/>
                  <a:pt x="1825" y="14978"/>
                  <a:pt x="1642" y="18656"/>
                </a:cubicBezTo>
                <a:cubicBezTo>
                  <a:pt x="1521" y="21604"/>
                  <a:pt x="1369" y="24552"/>
                  <a:pt x="1217" y="27501"/>
                </a:cubicBezTo>
                <a:cubicBezTo>
                  <a:pt x="913" y="33762"/>
                  <a:pt x="609" y="40054"/>
                  <a:pt x="305" y="46315"/>
                </a:cubicBezTo>
                <a:cubicBezTo>
                  <a:pt x="305" y="46680"/>
                  <a:pt x="31" y="52972"/>
                  <a:pt x="1" y="52972"/>
                </a:cubicBezTo>
                <a:lnTo>
                  <a:pt x="11430" y="52759"/>
                </a:lnTo>
                <a:cubicBezTo>
                  <a:pt x="11430" y="52759"/>
                  <a:pt x="14652" y="11756"/>
                  <a:pt x="14652" y="11665"/>
                </a:cubicBezTo>
                <a:cubicBezTo>
                  <a:pt x="15016" y="9294"/>
                  <a:pt x="15229" y="6771"/>
                  <a:pt x="14591" y="4430"/>
                </a:cubicBezTo>
                <a:cubicBezTo>
                  <a:pt x="13801" y="1582"/>
                  <a:pt x="11289" y="1"/>
                  <a:pt x="8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flipH="1">
            <a:off x="6581408" y="2619369"/>
            <a:ext cx="2612401" cy="2552879"/>
          </a:xfrm>
          <a:custGeom>
            <a:avLst/>
            <a:gdLst/>
            <a:ahLst/>
            <a:cxnLst/>
            <a:rect l="l" t="t" r="r" b="b"/>
            <a:pathLst>
              <a:path w="94319" h="92170" extrusionOk="0">
                <a:moveTo>
                  <a:pt x="23938" y="1"/>
                </a:moveTo>
                <a:cubicBezTo>
                  <a:pt x="19797" y="1"/>
                  <a:pt x="15368" y="755"/>
                  <a:pt x="11551" y="927"/>
                </a:cubicBezTo>
                <a:cubicBezTo>
                  <a:pt x="9271" y="1019"/>
                  <a:pt x="7022" y="1140"/>
                  <a:pt x="4742" y="1231"/>
                </a:cubicBezTo>
                <a:cubicBezTo>
                  <a:pt x="4742" y="1231"/>
                  <a:pt x="4955" y="1505"/>
                  <a:pt x="4985" y="1535"/>
                </a:cubicBezTo>
                <a:cubicBezTo>
                  <a:pt x="4347" y="1566"/>
                  <a:pt x="3708" y="1718"/>
                  <a:pt x="3070" y="1991"/>
                </a:cubicBezTo>
                <a:cubicBezTo>
                  <a:pt x="790" y="2964"/>
                  <a:pt x="274" y="4727"/>
                  <a:pt x="274" y="4727"/>
                </a:cubicBezTo>
                <a:lnTo>
                  <a:pt x="274" y="9833"/>
                </a:lnTo>
                <a:cubicBezTo>
                  <a:pt x="61" y="10411"/>
                  <a:pt x="31" y="10897"/>
                  <a:pt x="31" y="10897"/>
                </a:cubicBezTo>
                <a:lnTo>
                  <a:pt x="0" y="89439"/>
                </a:lnTo>
                <a:lnTo>
                  <a:pt x="31" y="91749"/>
                </a:lnTo>
                <a:lnTo>
                  <a:pt x="3374" y="91689"/>
                </a:lnTo>
                <a:cubicBezTo>
                  <a:pt x="3830" y="91841"/>
                  <a:pt x="4347" y="91962"/>
                  <a:pt x="4863" y="91962"/>
                </a:cubicBezTo>
                <a:lnTo>
                  <a:pt x="34226" y="91749"/>
                </a:lnTo>
                <a:lnTo>
                  <a:pt x="34226" y="91749"/>
                </a:lnTo>
                <a:cubicBezTo>
                  <a:pt x="34226" y="91993"/>
                  <a:pt x="34195" y="92114"/>
                  <a:pt x="34195" y="92114"/>
                </a:cubicBezTo>
                <a:cubicBezTo>
                  <a:pt x="34609" y="92114"/>
                  <a:pt x="35119" y="92170"/>
                  <a:pt x="35615" y="92170"/>
                </a:cubicBezTo>
                <a:cubicBezTo>
                  <a:pt x="36541" y="92170"/>
                  <a:pt x="37420" y="91976"/>
                  <a:pt x="37539" y="90868"/>
                </a:cubicBezTo>
                <a:cubicBezTo>
                  <a:pt x="38937" y="76430"/>
                  <a:pt x="40366" y="61992"/>
                  <a:pt x="41764" y="47524"/>
                </a:cubicBezTo>
                <a:cubicBezTo>
                  <a:pt x="41977" y="45609"/>
                  <a:pt x="41855" y="43177"/>
                  <a:pt x="40092" y="42417"/>
                </a:cubicBezTo>
                <a:cubicBezTo>
                  <a:pt x="39743" y="42266"/>
                  <a:pt x="39372" y="42208"/>
                  <a:pt x="38992" y="42208"/>
                </a:cubicBezTo>
                <a:cubicBezTo>
                  <a:pt x="38379" y="42208"/>
                  <a:pt x="37744" y="42358"/>
                  <a:pt x="37144" y="42509"/>
                </a:cubicBezTo>
                <a:cubicBezTo>
                  <a:pt x="38056" y="40502"/>
                  <a:pt x="40122" y="39104"/>
                  <a:pt x="42311" y="39013"/>
                </a:cubicBezTo>
                <a:cubicBezTo>
                  <a:pt x="42388" y="39010"/>
                  <a:pt x="42465" y="39008"/>
                  <a:pt x="42542" y="39008"/>
                </a:cubicBezTo>
                <a:cubicBezTo>
                  <a:pt x="44654" y="39008"/>
                  <a:pt x="46757" y="40204"/>
                  <a:pt x="47813" y="42022"/>
                </a:cubicBezTo>
                <a:cubicBezTo>
                  <a:pt x="48968" y="44089"/>
                  <a:pt x="48816" y="46582"/>
                  <a:pt x="48664" y="48922"/>
                </a:cubicBezTo>
                <a:lnTo>
                  <a:pt x="45563" y="91415"/>
                </a:lnTo>
                <a:cubicBezTo>
                  <a:pt x="52220" y="90473"/>
                  <a:pt x="59120" y="89926"/>
                  <a:pt x="65655" y="88375"/>
                </a:cubicBezTo>
                <a:cubicBezTo>
                  <a:pt x="71704" y="87403"/>
                  <a:pt x="77752" y="86461"/>
                  <a:pt x="83801" y="85488"/>
                </a:cubicBezTo>
                <a:cubicBezTo>
                  <a:pt x="85291" y="85245"/>
                  <a:pt x="87570" y="85549"/>
                  <a:pt x="87753" y="83573"/>
                </a:cubicBezTo>
                <a:cubicBezTo>
                  <a:pt x="88178" y="79318"/>
                  <a:pt x="88634" y="75062"/>
                  <a:pt x="89060" y="70837"/>
                </a:cubicBezTo>
                <a:cubicBezTo>
                  <a:pt x="89364" y="67615"/>
                  <a:pt x="89485" y="64545"/>
                  <a:pt x="90063" y="61354"/>
                </a:cubicBezTo>
                <a:cubicBezTo>
                  <a:pt x="90093" y="61171"/>
                  <a:pt x="90123" y="60989"/>
                  <a:pt x="90275" y="60837"/>
                </a:cubicBezTo>
                <a:cubicBezTo>
                  <a:pt x="90427" y="60715"/>
                  <a:pt x="90640" y="60655"/>
                  <a:pt x="90853" y="60624"/>
                </a:cubicBezTo>
                <a:cubicBezTo>
                  <a:pt x="93832" y="59986"/>
                  <a:pt x="94196" y="56460"/>
                  <a:pt x="94196" y="53968"/>
                </a:cubicBezTo>
                <a:cubicBezTo>
                  <a:pt x="94227" y="52478"/>
                  <a:pt x="94318" y="50229"/>
                  <a:pt x="93437" y="48922"/>
                </a:cubicBezTo>
                <a:cubicBezTo>
                  <a:pt x="92756" y="47938"/>
                  <a:pt x="91279" y="47855"/>
                  <a:pt x="90050" y="47855"/>
                </a:cubicBezTo>
                <a:cubicBezTo>
                  <a:pt x="89797" y="47855"/>
                  <a:pt x="89556" y="47858"/>
                  <a:pt x="89333" y="47858"/>
                </a:cubicBezTo>
                <a:cubicBezTo>
                  <a:pt x="75746" y="48101"/>
                  <a:pt x="62220" y="49651"/>
                  <a:pt x="48724" y="51202"/>
                </a:cubicBezTo>
                <a:cubicBezTo>
                  <a:pt x="49424" y="50259"/>
                  <a:pt x="50609" y="49834"/>
                  <a:pt x="51734" y="49530"/>
                </a:cubicBezTo>
                <a:cubicBezTo>
                  <a:pt x="53466" y="49013"/>
                  <a:pt x="55260" y="48618"/>
                  <a:pt x="57053" y="48375"/>
                </a:cubicBezTo>
                <a:cubicBezTo>
                  <a:pt x="57357" y="48344"/>
                  <a:pt x="57661" y="48284"/>
                  <a:pt x="57934" y="48162"/>
                </a:cubicBezTo>
                <a:cubicBezTo>
                  <a:pt x="58238" y="47980"/>
                  <a:pt x="58451" y="47706"/>
                  <a:pt x="58755" y="47493"/>
                </a:cubicBezTo>
                <a:cubicBezTo>
                  <a:pt x="59272" y="47129"/>
                  <a:pt x="59940" y="47098"/>
                  <a:pt x="60579" y="47068"/>
                </a:cubicBezTo>
                <a:cubicBezTo>
                  <a:pt x="65493" y="46827"/>
                  <a:pt x="70407" y="46728"/>
                  <a:pt x="75342" y="46728"/>
                </a:cubicBezTo>
                <a:cubicBezTo>
                  <a:pt x="76024" y="46728"/>
                  <a:pt x="76705" y="46730"/>
                  <a:pt x="77388" y="46734"/>
                </a:cubicBezTo>
                <a:cubicBezTo>
                  <a:pt x="77692" y="46734"/>
                  <a:pt x="77996" y="46764"/>
                  <a:pt x="78299" y="46764"/>
                </a:cubicBezTo>
                <a:lnTo>
                  <a:pt x="79546" y="46764"/>
                </a:lnTo>
                <a:cubicBezTo>
                  <a:pt x="83436" y="46825"/>
                  <a:pt x="87327" y="46855"/>
                  <a:pt x="91218" y="46916"/>
                </a:cubicBezTo>
                <a:cubicBezTo>
                  <a:pt x="91126" y="44393"/>
                  <a:pt x="91552" y="41901"/>
                  <a:pt x="91947" y="39408"/>
                </a:cubicBezTo>
                <a:cubicBezTo>
                  <a:pt x="91978" y="39074"/>
                  <a:pt x="92038" y="38770"/>
                  <a:pt x="92099" y="38436"/>
                </a:cubicBezTo>
                <a:cubicBezTo>
                  <a:pt x="92130" y="38162"/>
                  <a:pt x="92160" y="37919"/>
                  <a:pt x="92038" y="37676"/>
                </a:cubicBezTo>
                <a:cubicBezTo>
                  <a:pt x="91856" y="37311"/>
                  <a:pt x="91400" y="37250"/>
                  <a:pt x="91005" y="37220"/>
                </a:cubicBezTo>
                <a:cubicBezTo>
                  <a:pt x="84189" y="36553"/>
                  <a:pt x="77330" y="36211"/>
                  <a:pt x="70465" y="36211"/>
                </a:cubicBezTo>
                <a:cubicBezTo>
                  <a:pt x="69186" y="36211"/>
                  <a:pt x="67907" y="36223"/>
                  <a:pt x="66628" y="36247"/>
                </a:cubicBezTo>
                <a:cubicBezTo>
                  <a:pt x="66172" y="36247"/>
                  <a:pt x="65655" y="36277"/>
                  <a:pt x="65290" y="36612"/>
                </a:cubicBezTo>
                <a:cubicBezTo>
                  <a:pt x="64956" y="36916"/>
                  <a:pt x="64895" y="37432"/>
                  <a:pt x="64834" y="37888"/>
                </a:cubicBezTo>
                <a:cubicBezTo>
                  <a:pt x="64652" y="39712"/>
                  <a:pt x="64682" y="41809"/>
                  <a:pt x="64196" y="43572"/>
                </a:cubicBezTo>
                <a:cubicBezTo>
                  <a:pt x="62889" y="41901"/>
                  <a:pt x="62190" y="39347"/>
                  <a:pt x="61460" y="37372"/>
                </a:cubicBezTo>
                <a:cubicBezTo>
                  <a:pt x="60001" y="33268"/>
                  <a:pt x="57509" y="27827"/>
                  <a:pt x="54196" y="24970"/>
                </a:cubicBezTo>
                <a:cubicBezTo>
                  <a:pt x="52690" y="23695"/>
                  <a:pt x="50634" y="22964"/>
                  <a:pt x="48682" y="22964"/>
                </a:cubicBezTo>
                <a:cubicBezTo>
                  <a:pt x="46771" y="22964"/>
                  <a:pt x="44959" y="23665"/>
                  <a:pt x="43861" y="25244"/>
                </a:cubicBezTo>
                <a:cubicBezTo>
                  <a:pt x="43040" y="19803"/>
                  <a:pt x="42159" y="14241"/>
                  <a:pt x="39575" y="9408"/>
                </a:cubicBezTo>
                <a:cubicBezTo>
                  <a:pt x="37326" y="5244"/>
                  <a:pt x="33527" y="1535"/>
                  <a:pt x="28815" y="471"/>
                </a:cubicBezTo>
                <a:cubicBezTo>
                  <a:pt x="27279" y="127"/>
                  <a:pt x="25633" y="1"/>
                  <a:pt x="2393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flipH="1">
            <a:off x="3066624" y="3469219"/>
            <a:ext cx="792259" cy="1035416"/>
          </a:xfrm>
          <a:custGeom>
            <a:avLst/>
            <a:gdLst/>
            <a:ahLst/>
            <a:cxnLst/>
            <a:rect l="l" t="t" r="r" b="b"/>
            <a:pathLst>
              <a:path w="28604" h="37383" extrusionOk="0">
                <a:moveTo>
                  <a:pt x="15837" y="1"/>
                </a:moveTo>
                <a:cubicBezTo>
                  <a:pt x="14895" y="6080"/>
                  <a:pt x="11734" y="11825"/>
                  <a:pt x="7022" y="15837"/>
                </a:cubicBezTo>
                <a:cubicBezTo>
                  <a:pt x="7113" y="14347"/>
                  <a:pt x="7174" y="12888"/>
                  <a:pt x="7265" y="11429"/>
                </a:cubicBezTo>
                <a:lnTo>
                  <a:pt x="7265" y="11429"/>
                </a:lnTo>
                <a:cubicBezTo>
                  <a:pt x="5624" y="13891"/>
                  <a:pt x="2919" y="15928"/>
                  <a:pt x="1490" y="18451"/>
                </a:cubicBezTo>
                <a:cubicBezTo>
                  <a:pt x="153" y="20852"/>
                  <a:pt x="1" y="24591"/>
                  <a:pt x="457" y="27205"/>
                </a:cubicBezTo>
                <a:cubicBezTo>
                  <a:pt x="700" y="28816"/>
                  <a:pt x="1247" y="30244"/>
                  <a:pt x="2007" y="31460"/>
                </a:cubicBezTo>
                <a:cubicBezTo>
                  <a:pt x="4501" y="35467"/>
                  <a:pt x="9252" y="37382"/>
                  <a:pt x="14091" y="37382"/>
                </a:cubicBezTo>
                <a:cubicBezTo>
                  <a:pt x="16152" y="37382"/>
                  <a:pt x="18228" y="37035"/>
                  <a:pt x="20153" y="36354"/>
                </a:cubicBezTo>
                <a:cubicBezTo>
                  <a:pt x="24226" y="34895"/>
                  <a:pt x="27205" y="32007"/>
                  <a:pt x="27995" y="27600"/>
                </a:cubicBezTo>
                <a:cubicBezTo>
                  <a:pt x="28603" y="24317"/>
                  <a:pt x="27934" y="20882"/>
                  <a:pt x="26688" y="17752"/>
                </a:cubicBezTo>
                <a:cubicBezTo>
                  <a:pt x="25594" y="15016"/>
                  <a:pt x="24044" y="12311"/>
                  <a:pt x="24105" y="9362"/>
                </a:cubicBezTo>
                <a:lnTo>
                  <a:pt x="24105" y="9362"/>
                </a:lnTo>
                <a:cubicBezTo>
                  <a:pt x="23041" y="12037"/>
                  <a:pt x="22342" y="14894"/>
                  <a:pt x="22068" y="17782"/>
                </a:cubicBezTo>
                <a:cubicBezTo>
                  <a:pt x="21551" y="14560"/>
                  <a:pt x="21217" y="11338"/>
                  <a:pt x="20123" y="8268"/>
                </a:cubicBezTo>
                <a:cubicBezTo>
                  <a:pt x="19576" y="6809"/>
                  <a:pt x="18968" y="5381"/>
                  <a:pt x="18238" y="3982"/>
                </a:cubicBezTo>
                <a:cubicBezTo>
                  <a:pt x="17782" y="3101"/>
                  <a:pt x="15837" y="913"/>
                  <a:pt x="15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1"/>
          <p:cNvSpPr/>
          <p:nvPr/>
        </p:nvSpPr>
        <p:spPr>
          <a:xfrm flipH="1">
            <a:off x="3208909" y="3787456"/>
            <a:ext cx="532955" cy="696232"/>
          </a:xfrm>
          <a:custGeom>
            <a:avLst/>
            <a:gdLst/>
            <a:ahLst/>
            <a:cxnLst/>
            <a:rect l="l" t="t" r="r" b="b"/>
            <a:pathLst>
              <a:path w="19242" h="25137" extrusionOk="0">
                <a:moveTo>
                  <a:pt x="10639" y="0"/>
                </a:moveTo>
                <a:cubicBezTo>
                  <a:pt x="10031" y="4104"/>
                  <a:pt x="7873" y="7964"/>
                  <a:pt x="4743" y="10639"/>
                </a:cubicBezTo>
                <a:cubicBezTo>
                  <a:pt x="4773" y="9666"/>
                  <a:pt x="4834" y="8663"/>
                  <a:pt x="4895" y="7690"/>
                </a:cubicBezTo>
                <a:lnTo>
                  <a:pt x="4895" y="7690"/>
                </a:lnTo>
                <a:cubicBezTo>
                  <a:pt x="3770" y="9332"/>
                  <a:pt x="1977" y="10730"/>
                  <a:pt x="1004" y="12402"/>
                </a:cubicBezTo>
                <a:cubicBezTo>
                  <a:pt x="92" y="14013"/>
                  <a:pt x="1" y="16535"/>
                  <a:pt x="305" y="18298"/>
                </a:cubicBezTo>
                <a:cubicBezTo>
                  <a:pt x="487" y="19393"/>
                  <a:pt x="852" y="20335"/>
                  <a:pt x="1369" y="21155"/>
                </a:cubicBezTo>
                <a:cubicBezTo>
                  <a:pt x="3031" y="23841"/>
                  <a:pt x="6218" y="25137"/>
                  <a:pt x="9473" y="25137"/>
                </a:cubicBezTo>
                <a:cubicBezTo>
                  <a:pt x="10859" y="25137"/>
                  <a:pt x="12259" y="24901"/>
                  <a:pt x="13557" y="24438"/>
                </a:cubicBezTo>
                <a:cubicBezTo>
                  <a:pt x="16293" y="23466"/>
                  <a:pt x="18299" y="21520"/>
                  <a:pt x="18846" y="18572"/>
                </a:cubicBezTo>
                <a:cubicBezTo>
                  <a:pt x="19241" y="16353"/>
                  <a:pt x="18785" y="14043"/>
                  <a:pt x="17965" y="11946"/>
                </a:cubicBezTo>
                <a:cubicBezTo>
                  <a:pt x="17205" y="10091"/>
                  <a:pt x="16171" y="8298"/>
                  <a:pt x="16232" y="6292"/>
                </a:cubicBezTo>
                <a:lnTo>
                  <a:pt x="16232" y="6292"/>
                </a:lnTo>
                <a:cubicBezTo>
                  <a:pt x="15503" y="8116"/>
                  <a:pt x="15016" y="10031"/>
                  <a:pt x="14834" y="11976"/>
                </a:cubicBezTo>
                <a:cubicBezTo>
                  <a:pt x="14469" y="9818"/>
                  <a:pt x="14256" y="7629"/>
                  <a:pt x="13527" y="5563"/>
                </a:cubicBezTo>
                <a:cubicBezTo>
                  <a:pt x="13162" y="4590"/>
                  <a:pt x="12737" y="3617"/>
                  <a:pt x="12281" y="2705"/>
                </a:cubicBezTo>
                <a:cubicBezTo>
                  <a:pt x="11946" y="2097"/>
                  <a:pt x="10639" y="608"/>
                  <a:pt x="10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1"/>
          <p:cNvSpPr/>
          <p:nvPr/>
        </p:nvSpPr>
        <p:spPr>
          <a:xfrm flipH="1">
            <a:off x="2912166" y="3314311"/>
            <a:ext cx="1066686" cy="1326461"/>
          </a:xfrm>
          <a:custGeom>
            <a:avLst/>
            <a:gdLst/>
            <a:ahLst/>
            <a:cxnLst/>
            <a:rect l="l" t="t" r="r" b="b"/>
            <a:pathLst>
              <a:path w="38512" h="47891" extrusionOk="0">
                <a:moveTo>
                  <a:pt x="18511" y="1"/>
                </a:moveTo>
                <a:lnTo>
                  <a:pt x="18511" y="1"/>
                </a:lnTo>
                <a:cubicBezTo>
                  <a:pt x="19363" y="4378"/>
                  <a:pt x="18147" y="10730"/>
                  <a:pt x="14408" y="13618"/>
                </a:cubicBezTo>
                <a:cubicBezTo>
                  <a:pt x="14408" y="12007"/>
                  <a:pt x="14560" y="10396"/>
                  <a:pt x="14499" y="8785"/>
                </a:cubicBezTo>
                <a:lnTo>
                  <a:pt x="14499" y="8785"/>
                </a:lnTo>
                <a:cubicBezTo>
                  <a:pt x="14530" y="9879"/>
                  <a:pt x="12463" y="12038"/>
                  <a:pt x="11824" y="12858"/>
                </a:cubicBezTo>
                <a:cubicBezTo>
                  <a:pt x="10669" y="14287"/>
                  <a:pt x="9393" y="15624"/>
                  <a:pt x="8116" y="16931"/>
                </a:cubicBezTo>
                <a:cubicBezTo>
                  <a:pt x="5685" y="19363"/>
                  <a:pt x="2858" y="21247"/>
                  <a:pt x="1308" y="24469"/>
                </a:cubicBezTo>
                <a:cubicBezTo>
                  <a:pt x="244" y="26719"/>
                  <a:pt x="1" y="29272"/>
                  <a:pt x="244" y="31764"/>
                </a:cubicBezTo>
                <a:cubicBezTo>
                  <a:pt x="517" y="34287"/>
                  <a:pt x="1368" y="36719"/>
                  <a:pt x="2675" y="38877"/>
                </a:cubicBezTo>
                <a:cubicBezTo>
                  <a:pt x="4165" y="41400"/>
                  <a:pt x="6171" y="43223"/>
                  <a:pt x="8542" y="44895"/>
                </a:cubicBezTo>
                <a:cubicBezTo>
                  <a:pt x="11548" y="46975"/>
                  <a:pt x="15118" y="47890"/>
                  <a:pt x="18712" y="47890"/>
                </a:cubicBezTo>
                <a:cubicBezTo>
                  <a:pt x="20896" y="47890"/>
                  <a:pt x="23088" y="47552"/>
                  <a:pt x="25168" y="46932"/>
                </a:cubicBezTo>
                <a:cubicBezTo>
                  <a:pt x="30335" y="45381"/>
                  <a:pt x="36354" y="41673"/>
                  <a:pt x="37874" y="36141"/>
                </a:cubicBezTo>
                <a:cubicBezTo>
                  <a:pt x="38512" y="33831"/>
                  <a:pt x="38512" y="31369"/>
                  <a:pt x="37904" y="29059"/>
                </a:cubicBezTo>
                <a:cubicBezTo>
                  <a:pt x="36658" y="24317"/>
                  <a:pt x="32889" y="20062"/>
                  <a:pt x="33527" y="15229"/>
                </a:cubicBezTo>
                <a:lnTo>
                  <a:pt x="33527" y="15229"/>
                </a:lnTo>
                <a:cubicBezTo>
                  <a:pt x="32615" y="16232"/>
                  <a:pt x="32038" y="17509"/>
                  <a:pt x="31855" y="18846"/>
                </a:cubicBezTo>
                <a:cubicBezTo>
                  <a:pt x="30335" y="16111"/>
                  <a:pt x="29788" y="12828"/>
                  <a:pt x="30366" y="9727"/>
                </a:cubicBezTo>
                <a:lnTo>
                  <a:pt x="30366" y="9727"/>
                </a:lnTo>
                <a:cubicBezTo>
                  <a:pt x="28937" y="10822"/>
                  <a:pt x="27873" y="12341"/>
                  <a:pt x="27326" y="14013"/>
                </a:cubicBezTo>
                <a:cubicBezTo>
                  <a:pt x="26445" y="8420"/>
                  <a:pt x="23162" y="3223"/>
                  <a:pt x="18511" y="1"/>
                </a:cubicBezTo>
                <a:close/>
              </a:path>
            </a:pathLst>
          </a:custGeom>
          <a:solidFill>
            <a:srgbClr val="AE201F">
              <a:alpha val="52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flipH="1">
            <a:off x="3067319" y="3474288"/>
            <a:ext cx="792259" cy="1035388"/>
          </a:xfrm>
          <a:custGeom>
            <a:avLst/>
            <a:gdLst/>
            <a:ahLst/>
            <a:cxnLst/>
            <a:rect l="l" t="t" r="r" b="b"/>
            <a:pathLst>
              <a:path w="28604" h="37382" extrusionOk="0">
                <a:moveTo>
                  <a:pt x="15837" y="0"/>
                </a:moveTo>
                <a:cubicBezTo>
                  <a:pt x="14895" y="6079"/>
                  <a:pt x="11734" y="11824"/>
                  <a:pt x="7022" y="15806"/>
                </a:cubicBezTo>
                <a:cubicBezTo>
                  <a:pt x="7113" y="14347"/>
                  <a:pt x="7174" y="12888"/>
                  <a:pt x="7265" y="11398"/>
                </a:cubicBezTo>
                <a:lnTo>
                  <a:pt x="7265" y="11398"/>
                </a:lnTo>
                <a:cubicBezTo>
                  <a:pt x="5624" y="13860"/>
                  <a:pt x="2919" y="15927"/>
                  <a:pt x="1490" y="18450"/>
                </a:cubicBezTo>
                <a:cubicBezTo>
                  <a:pt x="153" y="20821"/>
                  <a:pt x="1" y="24560"/>
                  <a:pt x="457" y="27204"/>
                </a:cubicBezTo>
                <a:cubicBezTo>
                  <a:pt x="700" y="28815"/>
                  <a:pt x="1247" y="30244"/>
                  <a:pt x="2007" y="31459"/>
                </a:cubicBezTo>
                <a:cubicBezTo>
                  <a:pt x="4501" y="35467"/>
                  <a:pt x="9252" y="37381"/>
                  <a:pt x="14091" y="37381"/>
                </a:cubicBezTo>
                <a:cubicBezTo>
                  <a:pt x="16152" y="37381"/>
                  <a:pt x="18228" y="37034"/>
                  <a:pt x="20153" y="36353"/>
                </a:cubicBezTo>
                <a:cubicBezTo>
                  <a:pt x="24226" y="34894"/>
                  <a:pt x="27205" y="32007"/>
                  <a:pt x="27995" y="27599"/>
                </a:cubicBezTo>
                <a:cubicBezTo>
                  <a:pt x="28603" y="24286"/>
                  <a:pt x="27934" y="20882"/>
                  <a:pt x="26688" y="17751"/>
                </a:cubicBezTo>
                <a:cubicBezTo>
                  <a:pt x="25594" y="15015"/>
                  <a:pt x="24044" y="12280"/>
                  <a:pt x="24105" y="9331"/>
                </a:cubicBezTo>
                <a:lnTo>
                  <a:pt x="24105" y="9331"/>
                </a:lnTo>
                <a:cubicBezTo>
                  <a:pt x="23041" y="12037"/>
                  <a:pt x="22342" y="14894"/>
                  <a:pt x="22068" y="17781"/>
                </a:cubicBezTo>
                <a:cubicBezTo>
                  <a:pt x="21551" y="14559"/>
                  <a:pt x="21217" y="11338"/>
                  <a:pt x="20123" y="8268"/>
                </a:cubicBezTo>
                <a:cubicBezTo>
                  <a:pt x="19576" y="6778"/>
                  <a:pt x="18968" y="5350"/>
                  <a:pt x="18238" y="3982"/>
                </a:cubicBezTo>
                <a:cubicBezTo>
                  <a:pt x="17782" y="3100"/>
                  <a:pt x="15837" y="881"/>
                  <a:pt x="15837" y="0"/>
                </a:cubicBezTo>
                <a:close/>
              </a:path>
            </a:pathLst>
          </a:custGeom>
          <a:gradFill>
            <a:gsLst>
              <a:gs pos="0">
                <a:schemeClr val="accent5"/>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flipH="1">
            <a:off x="2768593" y="4053512"/>
            <a:ext cx="1338620" cy="553950"/>
          </a:xfrm>
          <a:custGeom>
            <a:avLst/>
            <a:gdLst/>
            <a:ahLst/>
            <a:cxnLst/>
            <a:rect l="l" t="t" r="r" b="b"/>
            <a:pathLst>
              <a:path w="48330" h="20000" extrusionOk="0">
                <a:moveTo>
                  <a:pt x="17153" y="0"/>
                </a:moveTo>
                <a:cubicBezTo>
                  <a:pt x="14979" y="0"/>
                  <a:pt x="12848" y="1594"/>
                  <a:pt x="12341" y="3738"/>
                </a:cubicBezTo>
                <a:cubicBezTo>
                  <a:pt x="11885" y="5714"/>
                  <a:pt x="12675" y="7780"/>
                  <a:pt x="12341" y="9787"/>
                </a:cubicBezTo>
                <a:cubicBezTo>
                  <a:pt x="10882" y="9209"/>
                  <a:pt x="10243" y="7173"/>
                  <a:pt x="11125" y="5896"/>
                </a:cubicBezTo>
                <a:cubicBezTo>
                  <a:pt x="10658" y="5221"/>
                  <a:pt x="9946" y="4457"/>
                  <a:pt x="9180" y="4457"/>
                </a:cubicBezTo>
                <a:cubicBezTo>
                  <a:pt x="9050" y="4457"/>
                  <a:pt x="8917" y="4479"/>
                  <a:pt x="8784" y="4528"/>
                </a:cubicBezTo>
                <a:cubicBezTo>
                  <a:pt x="8967" y="5014"/>
                  <a:pt x="9119" y="5501"/>
                  <a:pt x="9301" y="5987"/>
                </a:cubicBezTo>
                <a:cubicBezTo>
                  <a:pt x="8541" y="6291"/>
                  <a:pt x="7751" y="6565"/>
                  <a:pt x="6991" y="6838"/>
                </a:cubicBezTo>
                <a:cubicBezTo>
                  <a:pt x="6505" y="6230"/>
                  <a:pt x="6049" y="5592"/>
                  <a:pt x="5562" y="4954"/>
                </a:cubicBezTo>
                <a:cubicBezTo>
                  <a:pt x="3982" y="5896"/>
                  <a:pt x="3161" y="7932"/>
                  <a:pt x="3648" y="9726"/>
                </a:cubicBezTo>
                <a:cubicBezTo>
                  <a:pt x="4134" y="11489"/>
                  <a:pt x="5866" y="12856"/>
                  <a:pt x="7721" y="12856"/>
                </a:cubicBezTo>
                <a:cubicBezTo>
                  <a:pt x="7877" y="13353"/>
                  <a:pt x="6888" y="13940"/>
                  <a:pt x="6260" y="13940"/>
                </a:cubicBezTo>
                <a:cubicBezTo>
                  <a:pt x="6157" y="13940"/>
                  <a:pt x="6065" y="13924"/>
                  <a:pt x="5988" y="13890"/>
                </a:cubicBezTo>
                <a:cubicBezTo>
                  <a:pt x="5441" y="13647"/>
                  <a:pt x="5076" y="13100"/>
                  <a:pt x="4529" y="12796"/>
                </a:cubicBezTo>
                <a:cubicBezTo>
                  <a:pt x="4221" y="12623"/>
                  <a:pt x="3901" y="12547"/>
                  <a:pt x="3577" y="12547"/>
                </a:cubicBezTo>
                <a:cubicBezTo>
                  <a:pt x="2366" y="12547"/>
                  <a:pt x="1100" y="13606"/>
                  <a:pt x="213" y="14589"/>
                </a:cubicBezTo>
                <a:cubicBezTo>
                  <a:pt x="0" y="15714"/>
                  <a:pt x="1550" y="16291"/>
                  <a:pt x="2705" y="16382"/>
                </a:cubicBezTo>
                <a:cubicBezTo>
                  <a:pt x="6991" y="16717"/>
                  <a:pt x="11277" y="17051"/>
                  <a:pt x="15532" y="17416"/>
                </a:cubicBezTo>
                <a:cubicBezTo>
                  <a:pt x="16611" y="17507"/>
                  <a:pt x="17706" y="17591"/>
                  <a:pt x="18788" y="17591"/>
                </a:cubicBezTo>
                <a:cubicBezTo>
                  <a:pt x="19871" y="17591"/>
                  <a:pt x="20943" y="17507"/>
                  <a:pt x="21976" y="17264"/>
                </a:cubicBezTo>
                <a:cubicBezTo>
                  <a:pt x="22174" y="17204"/>
                  <a:pt x="22372" y="17158"/>
                  <a:pt x="22553" y="17158"/>
                </a:cubicBezTo>
                <a:cubicBezTo>
                  <a:pt x="22650" y="17158"/>
                  <a:pt x="22742" y="17171"/>
                  <a:pt x="22827" y="17203"/>
                </a:cubicBezTo>
                <a:cubicBezTo>
                  <a:pt x="23101" y="17325"/>
                  <a:pt x="23253" y="17598"/>
                  <a:pt x="23435" y="17811"/>
                </a:cubicBezTo>
                <a:cubicBezTo>
                  <a:pt x="24286" y="18844"/>
                  <a:pt x="25836" y="18996"/>
                  <a:pt x="27174" y="19057"/>
                </a:cubicBezTo>
                <a:cubicBezTo>
                  <a:pt x="33466" y="19361"/>
                  <a:pt x="39788" y="19696"/>
                  <a:pt x="46080" y="19999"/>
                </a:cubicBezTo>
                <a:cubicBezTo>
                  <a:pt x="45747" y="19513"/>
                  <a:pt x="45264" y="19178"/>
                  <a:pt x="44883" y="18739"/>
                </a:cubicBezTo>
                <a:lnTo>
                  <a:pt x="44883" y="18739"/>
                </a:lnTo>
                <a:cubicBezTo>
                  <a:pt x="45276" y="19110"/>
                  <a:pt x="45809" y="19327"/>
                  <a:pt x="46335" y="19327"/>
                </a:cubicBezTo>
                <a:cubicBezTo>
                  <a:pt x="46581" y="19327"/>
                  <a:pt x="46825" y="19280"/>
                  <a:pt x="47053" y="19179"/>
                </a:cubicBezTo>
                <a:cubicBezTo>
                  <a:pt x="47873" y="18814"/>
                  <a:pt x="48329" y="17750"/>
                  <a:pt x="47934" y="16930"/>
                </a:cubicBezTo>
                <a:cubicBezTo>
                  <a:pt x="47699" y="16421"/>
                  <a:pt x="47111" y="16113"/>
                  <a:pt x="46544" y="16113"/>
                </a:cubicBezTo>
                <a:cubicBezTo>
                  <a:pt x="46230" y="16113"/>
                  <a:pt x="45923" y="16207"/>
                  <a:pt x="45685" y="16413"/>
                </a:cubicBezTo>
                <a:cubicBezTo>
                  <a:pt x="45821" y="15294"/>
                  <a:pt x="44512" y="14592"/>
                  <a:pt x="43320" y="14592"/>
                </a:cubicBezTo>
                <a:cubicBezTo>
                  <a:pt x="43184" y="14592"/>
                  <a:pt x="43049" y="14601"/>
                  <a:pt x="42919" y="14619"/>
                </a:cubicBezTo>
                <a:cubicBezTo>
                  <a:pt x="41941" y="14762"/>
                  <a:pt x="40964" y="15186"/>
                  <a:pt x="40001" y="15186"/>
                </a:cubicBezTo>
                <a:cubicBezTo>
                  <a:pt x="39736" y="15186"/>
                  <a:pt x="39473" y="15154"/>
                  <a:pt x="39211" y="15075"/>
                </a:cubicBezTo>
                <a:cubicBezTo>
                  <a:pt x="40031" y="13647"/>
                  <a:pt x="41521" y="12644"/>
                  <a:pt x="43132" y="12370"/>
                </a:cubicBezTo>
                <a:cubicBezTo>
                  <a:pt x="43557" y="12309"/>
                  <a:pt x="43983" y="12309"/>
                  <a:pt x="44347" y="12097"/>
                </a:cubicBezTo>
                <a:cubicBezTo>
                  <a:pt x="45077" y="11732"/>
                  <a:pt x="45350" y="10820"/>
                  <a:pt x="45381" y="10030"/>
                </a:cubicBezTo>
                <a:lnTo>
                  <a:pt x="45381" y="10030"/>
                </a:lnTo>
                <a:cubicBezTo>
                  <a:pt x="45100" y="10075"/>
                  <a:pt x="44815" y="10098"/>
                  <a:pt x="44529" y="10098"/>
                </a:cubicBezTo>
                <a:cubicBezTo>
                  <a:pt x="43673" y="10098"/>
                  <a:pt x="42812" y="9893"/>
                  <a:pt x="42037" y="9483"/>
                </a:cubicBezTo>
                <a:cubicBezTo>
                  <a:pt x="42645" y="8267"/>
                  <a:pt x="43253" y="7051"/>
                  <a:pt x="43861" y="5835"/>
                </a:cubicBezTo>
                <a:cubicBezTo>
                  <a:pt x="42524" y="5774"/>
                  <a:pt x="41217" y="5379"/>
                  <a:pt x="40122" y="4650"/>
                </a:cubicBezTo>
                <a:cubicBezTo>
                  <a:pt x="38967" y="8176"/>
                  <a:pt x="36536" y="11276"/>
                  <a:pt x="33405" y="13221"/>
                </a:cubicBezTo>
                <a:cubicBezTo>
                  <a:pt x="33830" y="11641"/>
                  <a:pt x="34286" y="10090"/>
                  <a:pt x="34712" y="8510"/>
                </a:cubicBezTo>
                <a:lnTo>
                  <a:pt x="34712" y="8510"/>
                </a:lnTo>
                <a:cubicBezTo>
                  <a:pt x="33800" y="9422"/>
                  <a:pt x="31855" y="9148"/>
                  <a:pt x="31429" y="10394"/>
                </a:cubicBezTo>
                <a:cubicBezTo>
                  <a:pt x="31308" y="10729"/>
                  <a:pt x="31368" y="11124"/>
                  <a:pt x="31247" y="11458"/>
                </a:cubicBezTo>
                <a:cubicBezTo>
                  <a:pt x="30982" y="12438"/>
                  <a:pt x="29795" y="12656"/>
                  <a:pt x="28730" y="12656"/>
                </a:cubicBezTo>
                <a:cubicBezTo>
                  <a:pt x="28572" y="12656"/>
                  <a:pt x="28417" y="12652"/>
                  <a:pt x="28268" y="12644"/>
                </a:cubicBezTo>
                <a:cubicBezTo>
                  <a:pt x="28724" y="11367"/>
                  <a:pt x="29028" y="10030"/>
                  <a:pt x="29119" y="8662"/>
                </a:cubicBezTo>
                <a:lnTo>
                  <a:pt x="29119" y="8662"/>
                </a:lnTo>
                <a:cubicBezTo>
                  <a:pt x="27143" y="9027"/>
                  <a:pt x="25441" y="10516"/>
                  <a:pt x="24803" y="12401"/>
                </a:cubicBezTo>
                <a:cubicBezTo>
                  <a:pt x="24590" y="11428"/>
                  <a:pt x="24043" y="10546"/>
                  <a:pt x="23283" y="9939"/>
                </a:cubicBezTo>
                <a:cubicBezTo>
                  <a:pt x="25107" y="7507"/>
                  <a:pt x="26201" y="4528"/>
                  <a:pt x="26292" y="1489"/>
                </a:cubicBezTo>
                <a:cubicBezTo>
                  <a:pt x="25624" y="1276"/>
                  <a:pt x="24955" y="1093"/>
                  <a:pt x="24286" y="881"/>
                </a:cubicBezTo>
                <a:lnTo>
                  <a:pt x="24286" y="881"/>
                </a:lnTo>
                <a:cubicBezTo>
                  <a:pt x="25107" y="5075"/>
                  <a:pt x="22159" y="9665"/>
                  <a:pt x="17994" y="10668"/>
                </a:cubicBezTo>
                <a:cubicBezTo>
                  <a:pt x="20061" y="8601"/>
                  <a:pt x="21064" y="5562"/>
                  <a:pt x="20669" y="2674"/>
                </a:cubicBezTo>
                <a:lnTo>
                  <a:pt x="20669" y="2674"/>
                </a:lnTo>
                <a:lnTo>
                  <a:pt x="18633" y="2856"/>
                </a:lnTo>
                <a:cubicBezTo>
                  <a:pt x="18724" y="3981"/>
                  <a:pt x="18845" y="5136"/>
                  <a:pt x="18541" y="6230"/>
                </a:cubicBezTo>
                <a:cubicBezTo>
                  <a:pt x="18237" y="7325"/>
                  <a:pt x="17478" y="8388"/>
                  <a:pt x="16383" y="8662"/>
                </a:cubicBezTo>
                <a:cubicBezTo>
                  <a:pt x="15471" y="5774"/>
                  <a:pt x="15958" y="2522"/>
                  <a:pt x="17660" y="30"/>
                </a:cubicBezTo>
                <a:cubicBezTo>
                  <a:pt x="17491" y="10"/>
                  <a:pt x="17322" y="0"/>
                  <a:pt x="17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flipH="1">
            <a:off x="2339558" y="4077055"/>
            <a:ext cx="5890704" cy="1083526"/>
          </a:xfrm>
          <a:custGeom>
            <a:avLst/>
            <a:gdLst/>
            <a:ahLst/>
            <a:cxnLst/>
            <a:rect l="l" t="t" r="r" b="b"/>
            <a:pathLst>
              <a:path w="212680" h="39120" extrusionOk="0">
                <a:moveTo>
                  <a:pt x="1703" y="0"/>
                </a:moveTo>
                <a:lnTo>
                  <a:pt x="1" y="38937"/>
                </a:lnTo>
                <a:lnTo>
                  <a:pt x="212680" y="39119"/>
                </a:lnTo>
                <a:lnTo>
                  <a:pt x="212680" y="39119"/>
                </a:lnTo>
                <a:lnTo>
                  <a:pt x="205780" y="24833"/>
                </a:lnTo>
                <a:lnTo>
                  <a:pt x="132404" y="16961"/>
                </a:lnTo>
                <a:lnTo>
                  <a:pt x="61157" y="30517"/>
                </a:lnTo>
                <a:lnTo>
                  <a:pt x="16931" y="23253"/>
                </a:lnTo>
                <a:lnTo>
                  <a:pt x="38451" y="10608"/>
                </a:lnTo>
                <a:lnTo>
                  <a:pt x="13466" y="14499"/>
                </a:lnTo>
                <a:lnTo>
                  <a:pt x="1703" y="0"/>
                </a:lnTo>
                <a:close/>
              </a:path>
            </a:pathLst>
          </a:custGeom>
          <a:solidFill>
            <a:srgbClr val="FED561">
              <a:alpha val="2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flipH="1">
            <a:off x="2651566" y="267822"/>
            <a:ext cx="1661905" cy="1808176"/>
          </a:xfrm>
          <a:custGeom>
            <a:avLst/>
            <a:gdLst/>
            <a:ahLst/>
            <a:cxnLst/>
            <a:rect l="l" t="t" r="r" b="b"/>
            <a:pathLst>
              <a:path w="60002" h="65283" extrusionOk="0">
                <a:moveTo>
                  <a:pt x="13604" y="11600"/>
                </a:moveTo>
                <a:lnTo>
                  <a:pt x="13648" y="11665"/>
                </a:lnTo>
                <a:lnTo>
                  <a:pt x="13648" y="11696"/>
                </a:lnTo>
                <a:cubicBezTo>
                  <a:pt x="13625" y="11672"/>
                  <a:pt x="13619" y="11632"/>
                  <a:pt x="13604" y="11600"/>
                </a:cubicBezTo>
                <a:close/>
                <a:moveTo>
                  <a:pt x="28724" y="12395"/>
                </a:moveTo>
                <a:cubicBezTo>
                  <a:pt x="28906" y="12516"/>
                  <a:pt x="29119" y="12577"/>
                  <a:pt x="29332" y="12577"/>
                </a:cubicBezTo>
                <a:cubicBezTo>
                  <a:pt x="29484" y="12577"/>
                  <a:pt x="29606" y="12516"/>
                  <a:pt x="29727" y="12425"/>
                </a:cubicBezTo>
                <a:lnTo>
                  <a:pt x="29727" y="12425"/>
                </a:lnTo>
                <a:cubicBezTo>
                  <a:pt x="29636" y="12851"/>
                  <a:pt x="29514" y="13276"/>
                  <a:pt x="29362" y="13671"/>
                </a:cubicBezTo>
                <a:cubicBezTo>
                  <a:pt x="28937" y="14462"/>
                  <a:pt x="28451" y="15221"/>
                  <a:pt x="27934" y="15951"/>
                </a:cubicBezTo>
                <a:cubicBezTo>
                  <a:pt x="26596" y="17775"/>
                  <a:pt x="24985" y="19477"/>
                  <a:pt x="23952" y="21483"/>
                </a:cubicBezTo>
                <a:cubicBezTo>
                  <a:pt x="23557" y="22273"/>
                  <a:pt x="23283" y="23337"/>
                  <a:pt x="23952" y="23884"/>
                </a:cubicBezTo>
                <a:cubicBezTo>
                  <a:pt x="24074" y="23398"/>
                  <a:pt x="24408" y="23003"/>
                  <a:pt x="24833" y="22820"/>
                </a:cubicBezTo>
                <a:lnTo>
                  <a:pt x="24833" y="22820"/>
                </a:lnTo>
                <a:cubicBezTo>
                  <a:pt x="24681" y="23702"/>
                  <a:pt x="25107" y="24674"/>
                  <a:pt x="25836" y="25161"/>
                </a:cubicBezTo>
                <a:cubicBezTo>
                  <a:pt x="25441" y="23580"/>
                  <a:pt x="26171" y="21908"/>
                  <a:pt x="27174" y="20571"/>
                </a:cubicBezTo>
                <a:cubicBezTo>
                  <a:pt x="27903" y="19568"/>
                  <a:pt x="28815" y="18687"/>
                  <a:pt x="29606" y="17714"/>
                </a:cubicBezTo>
                <a:cubicBezTo>
                  <a:pt x="29818" y="17471"/>
                  <a:pt x="30001" y="17197"/>
                  <a:pt x="30183" y="16954"/>
                </a:cubicBezTo>
                <a:cubicBezTo>
                  <a:pt x="30609" y="16346"/>
                  <a:pt x="30913" y="15647"/>
                  <a:pt x="31156" y="14917"/>
                </a:cubicBezTo>
                <a:cubicBezTo>
                  <a:pt x="31429" y="14158"/>
                  <a:pt x="31612" y="13337"/>
                  <a:pt x="31703" y="12516"/>
                </a:cubicBezTo>
                <a:cubicBezTo>
                  <a:pt x="31733" y="12516"/>
                  <a:pt x="31764" y="12516"/>
                  <a:pt x="31794" y="12486"/>
                </a:cubicBezTo>
                <a:lnTo>
                  <a:pt x="31794" y="12486"/>
                </a:lnTo>
                <a:cubicBezTo>
                  <a:pt x="31794" y="13945"/>
                  <a:pt x="31733" y="15373"/>
                  <a:pt x="31490" y="16772"/>
                </a:cubicBezTo>
                <a:cubicBezTo>
                  <a:pt x="31065" y="19112"/>
                  <a:pt x="30153" y="21422"/>
                  <a:pt x="28511" y="23155"/>
                </a:cubicBezTo>
                <a:cubicBezTo>
                  <a:pt x="29241" y="22729"/>
                  <a:pt x="29970" y="22334"/>
                  <a:pt x="30669" y="21908"/>
                </a:cubicBezTo>
                <a:lnTo>
                  <a:pt x="30669" y="21908"/>
                </a:lnTo>
                <a:cubicBezTo>
                  <a:pt x="30396" y="22456"/>
                  <a:pt x="30244" y="23064"/>
                  <a:pt x="30244" y="23671"/>
                </a:cubicBezTo>
                <a:cubicBezTo>
                  <a:pt x="31672" y="23033"/>
                  <a:pt x="32493" y="21513"/>
                  <a:pt x="32979" y="20024"/>
                </a:cubicBezTo>
                <a:cubicBezTo>
                  <a:pt x="33739" y="17744"/>
                  <a:pt x="33983" y="15313"/>
                  <a:pt x="33739" y="12911"/>
                </a:cubicBezTo>
                <a:lnTo>
                  <a:pt x="33739" y="12911"/>
                </a:lnTo>
                <a:cubicBezTo>
                  <a:pt x="35447" y="14966"/>
                  <a:pt x="37927" y="17490"/>
                  <a:pt x="40207" y="17490"/>
                </a:cubicBezTo>
                <a:cubicBezTo>
                  <a:pt x="40321" y="17490"/>
                  <a:pt x="40435" y="17484"/>
                  <a:pt x="40548" y="17471"/>
                </a:cubicBezTo>
                <a:cubicBezTo>
                  <a:pt x="41733" y="17319"/>
                  <a:pt x="42463" y="16711"/>
                  <a:pt x="42919" y="15890"/>
                </a:cubicBezTo>
                <a:cubicBezTo>
                  <a:pt x="43314" y="16133"/>
                  <a:pt x="43740" y="16285"/>
                  <a:pt x="44195" y="16316"/>
                </a:cubicBezTo>
                <a:cubicBezTo>
                  <a:pt x="44651" y="17076"/>
                  <a:pt x="45320" y="17714"/>
                  <a:pt x="46141" y="18079"/>
                </a:cubicBezTo>
                <a:cubicBezTo>
                  <a:pt x="46141" y="18139"/>
                  <a:pt x="46141" y="18170"/>
                  <a:pt x="46171" y="18231"/>
                </a:cubicBezTo>
                <a:cubicBezTo>
                  <a:pt x="46141" y="18656"/>
                  <a:pt x="46171" y="19112"/>
                  <a:pt x="46384" y="19477"/>
                </a:cubicBezTo>
                <a:cubicBezTo>
                  <a:pt x="46538" y="19759"/>
                  <a:pt x="46864" y="19954"/>
                  <a:pt x="47163" y="19954"/>
                </a:cubicBezTo>
                <a:cubicBezTo>
                  <a:pt x="47219" y="19954"/>
                  <a:pt x="47274" y="19947"/>
                  <a:pt x="47326" y="19933"/>
                </a:cubicBezTo>
                <a:cubicBezTo>
                  <a:pt x="47326" y="20115"/>
                  <a:pt x="47357" y="20298"/>
                  <a:pt x="47417" y="20449"/>
                </a:cubicBezTo>
                <a:cubicBezTo>
                  <a:pt x="47357" y="20814"/>
                  <a:pt x="47357" y="21149"/>
                  <a:pt x="47569" y="21453"/>
                </a:cubicBezTo>
                <a:cubicBezTo>
                  <a:pt x="47689" y="21612"/>
                  <a:pt x="47897" y="21685"/>
                  <a:pt x="48103" y="21685"/>
                </a:cubicBezTo>
                <a:cubicBezTo>
                  <a:pt x="48366" y="21685"/>
                  <a:pt x="48626" y="21566"/>
                  <a:pt x="48694" y="21361"/>
                </a:cubicBezTo>
                <a:cubicBezTo>
                  <a:pt x="48694" y="21605"/>
                  <a:pt x="48694" y="21848"/>
                  <a:pt x="48724" y="22060"/>
                </a:cubicBezTo>
                <a:cubicBezTo>
                  <a:pt x="48724" y="22091"/>
                  <a:pt x="48724" y="22152"/>
                  <a:pt x="48755" y="22182"/>
                </a:cubicBezTo>
                <a:cubicBezTo>
                  <a:pt x="48724" y="22425"/>
                  <a:pt x="48724" y="22638"/>
                  <a:pt x="48755" y="22881"/>
                </a:cubicBezTo>
                <a:cubicBezTo>
                  <a:pt x="48846" y="23337"/>
                  <a:pt x="49241" y="23823"/>
                  <a:pt x="49667" y="23823"/>
                </a:cubicBezTo>
                <a:cubicBezTo>
                  <a:pt x="49636" y="23823"/>
                  <a:pt x="49636" y="23854"/>
                  <a:pt x="49606" y="23884"/>
                </a:cubicBezTo>
                <a:cubicBezTo>
                  <a:pt x="49424" y="24036"/>
                  <a:pt x="49302" y="24219"/>
                  <a:pt x="49180" y="24431"/>
                </a:cubicBezTo>
                <a:cubicBezTo>
                  <a:pt x="49180" y="24431"/>
                  <a:pt x="49150" y="24462"/>
                  <a:pt x="49150" y="24462"/>
                </a:cubicBezTo>
                <a:cubicBezTo>
                  <a:pt x="49120" y="24492"/>
                  <a:pt x="49120" y="24522"/>
                  <a:pt x="49089" y="24553"/>
                </a:cubicBezTo>
                <a:cubicBezTo>
                  <a:pt x="48968" y="24796"/>
                  <a:pt x="48907" y="25070"/>
                  <a:pt x="48876" y="25313"/>
                </a:cubicBezTo>
                <a:cubicBezTo>
                  <a:pt x="48846" y="25343"/>
                  <a:pt x="48846" y="25374"/>
                  <a:pt x="48846" y="25404"/>
                </a:cubicBezTo>
                <a:lnTo>
                  <a:pt x="48846" y="25434"/>
                </a:lnTo>
                <a:cubicBezTo>
                  <a:pt x="48816" y="25678"/>
                  <a:pt x="48816" y="25921"/>
                  <a:pt x="48876" y="26164"/>
                </a:cubicBezTo>
                <a:cubicBezTo>
                  <a:pt x="48907" y="26255"/>
                  <a:pt x="48907" y="26316"/>
                  <a:pt x="48937" y="26407"/>
                </a:cubicBezTo>
                <a:cubicBezTo>
                  <a:pt x="48998" y="26650"/>
                  <a:pt x="49120" y="26893"/>
                  <a:pt x="49272" y="27106"/>
                </a:cubicBezTo>
                <a:cubicBezTo>
                  <a:pt x="49363" y="27228"/>
                  <a:pt x="49454" y="27349"/>
                  <a:pt x="49576" y="27471"/>
                </a:cubicBezTo>
                <a:cubicBezTo>
                  <a:pt x="49697" y="27592"/>
                  <a:pt x="49819" y="27684"/>
                  <a:pt x="49940" y="27775"/>
                </a:cubicBezTo>
                <a:cubicBezTo>
                  <a:pt x="50214" y="27957"/>
                  <a:pt x="50518" y="28079"/>
                  <a:pt x="50822" y="28170"/>
                </a:cubicBezTo>
                <a:cubicBezTo>
                  <a:pt x="50974" y="28200"/>
                  <a:pt x="51126" y="28200"/>
                  <a:pt x="51247" y="28200"/>
                </a:cubicBezTo>
                <a:cubicBezTo>
                  <a:pt x="51217" y="28413"/>
                  <a:pt x="51217" y="28595"/>
                  <a:pt x="51186" y="28808"/>
                </a:cubicBezTo>
                <a:cubicBezTo>
                  <a:pt x="51186" y="29021"/>
                  <a:pt x="51186" y="29264"/>
                  <a:pt x="51247" y="29477"/>
                </a:cubicBezTo>
                <a:cubicBezTo>
                  <a:pt x="51247" y="29507"/>
                  <a:pt x="51247" y="29568"/>
                  <a:pt x="51247" y="29599"/>
                </a:cubicBezTo>
                <a:cubicBezTo>
                  <a:pt x="51217" y="29903"/>
                  <a:pt x="51217" y="30206"/>
                  <a:pt x="51399" y="30450"/>
                </a:cubicBezTo>
                <a:cubicBezTo>
                  <a:pt x="51460" y="30541"/>
                  <a:pt x="51551" y="30602"/>
                  <a:pt x="51673" y="30632"/>
                </a:cubicBezTo>
                <a:cubicBezTo>
                  <a:pt x="51642" y="30723"/>
                  <a:pt x="51582" y="30784"/>
                  <a:pt x="51551" y="30875"/>
                </a:cubicBezTo>
                <a:cubicBezTo>
                  <a:pt x="51338" y="31240"/>
                  <a:pt x="51126" y="31665"/>
                  <a:pt x="51247" y="32061"/>
                </a:cubicBezTo>
                <a:cubicBezTo>
                  <a:pt x="51247" y="32121"/>
                  <a:pt x="51278" y="32213"/>
                  <a:pt x="51308" y="32273"/>
                </a:cubicBezTo>
                <a:cubicBezTo>
                  <a:pt x="51247" y="32456"/>
                  <a:pt x="51247" y="32669"/>
                  <a:pt x="51278" y="32881"/>
                </a:cubicBezTo>
                <a:cubicBezTo>
                  <a:pt x="51308" y="33033"/>
                  <a:pt x="51430" y="33216"/>
                  <a:pt x="51582" y="33307"/>
                </a:cubicBezTo>
                <a:cubicBezTo>
                  <a:pt x="51490" y="33428"/>
                  <a:pt x="51369" y="33550"/>
                  <a:pt x="51247" y="33672"/>
                </a:cubicBezTo>
                <a:cubicBezTo>
                  <a:pt x="50913" y="34006"/>
                  <a:pt x="50639" y="34462"/>
                  <a:pt x="50700" y="34918"/>
                </a:cubicBezTo>
                <a:cubicBezTo>
                  <a:pt x="50700" y="35039"/>
                  <a:pt x="50761" y="35131"/>
                  <a:pt x="50822" y="35191"/>
                </a:cubicBezTo>
                <a:cubicBezTo>
                  <a:pt x="50761" y="35374"/>
                  <a:pt x="50731" y="35556"/>
                  <a:pt x="50761" y="35738"/>
                </a:cubicBezTo>
                <a:cubicBezTo>
                  <a:pt x="50791" y="35982"/>
                  <a:pt x="50974" y="36194"/>
                  <a:pt x="51186" y="36316"/>
                </a:cubicBezTo>
                <a:cubicBezTo>
                  <a:pt x="51035" y="36529"/>
                  <a:pt x="50883" y="36772"/>
                  <a:pt x="50731" y="37015"/>
                </a:cubicBezTo>
                <a:cubicBezTo>
                  <a:pt x="50639" y="37167"/>
                  <a:pt x="50518" y="37319"/>
                  <a:pt x="50548" y="37501"/>
                </a:cubicBezTo>
                <a:cubicBezTo>
                  <a:pt x="50548" y="37653"/>
                  <a:pt x="50670" y="37775"/>
                  <a:pt x="50791" y="37805"/>
                </a:cubicBezTo>
                <a:cubicBezTo>
                  <a:pt x="50731" y="37927"/>
                  <a:pt x="50639" y="38018"/>
                  <a:pt x="50609" y="38140"/>
                </a:cubicBezTo>
                <a:cubicBezTo>
                  <a:pt x="50244" y="38626"/>
                  <a:pt x="50062" y="39264"/>
                  <a:pt x="50123" y="39872"/>
                </a:cubicBezTo>
                <a:cubicBezTo>
                  <a:pt x="49697" y="40146"/>
                  <a:pt x="49241" y="40419"/>
                  <a:pt x="48968" y="40845"/>
                </a:cubicBezTo>
                <a:cubicBezTo>
                  <a:pt x="48755" y="41179"/>
                  <a:pt x="48694" y="41635"/>
                  <a:pt x="48846" y="42000"/>
                </a:cubicBezTo>
                <a:cubicBezTo>
                  <a:pt x="48816" y="42091"/>
                  <a:pt x="48816" y="42213"/>
                  <a:pt x="48816" y="42334"/>
                </a:cubicBezTo>
                <a:cubicBezTo>
                  <a:pt x="48299" y="42577"/>
                  <a:pt x="47995" y="43277"/>
                  <a:pt x="48208" y="43824"/>
                </a:cubicBezTo>
                <a:cubicBezTo>
                  <a:pt x="47489" y="43884"/>
                  <a:pt x="46917" y="44652"/>
                  <a:pt x="47076" y="45344"/>
                </a:cubicBezTo>
                <a:lnTo>
                  <a:pt x="47076" y="45344"/>
                </a:lnTo>
                <a:cubicBezTo>
                  <a:pt x="47023" y="45149"/>
                  <a:pt x="46905" y="45068"/>
                  <a:pt x="46746" y="45068"/>
                </a:cubicBezTo>
                <a:cubicBezTo>
                  <a:pt x="46071" y="45068"/>
                  <a:pt x="44670" y="46522"/>
                  <a:pt x="44499" y="46863"/>
                </a:cubicBezTo>
                <a:cubicBezTo>
                  <a:pt x="44499" y="46772"/>
                  <a:pt x="44439" y="46711"/>
                  <a:pt x="44378" y="46620"/>
                </a:cubicBezTo>
                <a:cubicBezTo>
                  <a:pt x="44319" y="46561"/>
                  <a:pt x="44222" y="46528"/>
                  <a:pt x="44128" y="46528"/>
                </a:cubicBezTo>
                <a:cubicBezTo>
                  <a:pt x="44076" y="46528"/>
                  <a:pt x="44026" y="46538"/>
                  <a:pt x="43983" y="46559"/>
                </a:cubicBezTo>
                <a:cubicBezTo>
                  <a:pt x="43922" y="46590"/>
                  <a:pt x="43892" y="46650"/>
                  <a:pt x="43831" y="46681"/>
                </a:cubicBezTo>
                <a:cubicBezTo>
                  <a:pt x="43740" y="46863"/>
                  <a:pt x="43740" y="47046"/>
                  <a:pt x="43800" y="47228"/>
                </a:cubicBezTo>
                <a:cubicBezTo>
                  <a:pt x="43375" y="47502"/>
                  <a:pt x="43071" y="47957"/>
                  <a:pt x="43010" y="48444"/>
                </a:cubicBezTo>
                <a:cubicBezTo>
                  <a:pt x="41946" y="48505"/>
                  <a:pt x="40913" y="49173"/>
                  <a:pt x="40457" y="50146"/>
                </a:cubicBezTo>
                <a:cubicBezTo>
                  <a:pt x="40518" y="50207"/>
                  <a:pt x="40639" y="50237"/>
                  <a:pt x="40730" y="50268"/>
                </a:cubicBezTo>
                <a:cubicBezTo>
                  <a:pt x="40396" y="50602"/>
                  <a:pt x="40031" y="50936"/>
                  <a:pt x="39667" y="51271"/>
                </a:cubicBezTo>
                <a:cubicBezTo>
                  <a:pt x="39474" y="51058"/>
                  <a:pt x="39207" y="50963"/>
                  <a:pt x="38934" y="50963"/>
                </a:cubicBezTo>
                <a:cubicBezTo>
                  <a:pt x="38387" y="50963"/>
                  <a:pt x="37812" y="51342"/>
                  <a:pt x="37752" y="51909"/>
                </a:cubicBezTo>
                <a:cubicBezTo>
                  <a:pt x="37622" y="51698"/>
                  <a:pt x="37380" y="51600"/>
                  <a:pt x="37128" y="51600"/>
                </a:cubicBezTo>
                <a:cubicBezTo>
                  <a:pt x="36906" y="51600"/>
                  <a:pt x="36676" y="51676"/>
                  <a:pt x="36505" y="51818"/>
                </a:cubicBezTo>
                <a:cubicBezTo>
                  <a:pt x="36110" y="52091"/>
                  <a:pt x="35958" y="52578"/>
                  <a:pt x="35776" y="53034"/>
                </a:cubicBezTo>
                <a:cubicBezTo>
                  <a:pt x="35801" y="52729"/>
                  <a:pt x="35487" y="52488"/>
                  <a:pt x="35170" y="52488"/>
                </a:cubicBezTo>
                <a:cubicBezTo>
                  <a:pt x="35108" y="52488"/>
                  <a:pt x="35045" y="52497"/>
                  <a:pt x="34986" y="52517"/>
                </a:cubicBezTo>
                <a:cubicBezTo>
                  <a:pt x="34621" y="52608"/>
                  <a:pt x="34347" y="52912"/>
                  <a:pt x="34104" y="53186"/>
                </a:cubicBezTo>
                <a:cubicBezTo>
                  <a:pt x="34317" y="52942"/>
                  <a:pt x="34043" y="52517"/>
                  <a:pt x="33709" y="52517"/>
                </a:cubicBezTo>
                <a:cubicBezTo>
                  <a:pt x="33691" y="52515"/>
                  <a:pt x="33674" y="52514"/>
                  <a:pt x="33657" y="52514"/>
                </a:cubicBezTo>
                <a:cubicBezTo>
                  <a:pt x="33405" y="52514"/>
                  <a:pt x="33184" y="52717"/>
                  <a:pt x="33071" y="52973"/>
                </a:cubicBezTo>
                <a:cubicBezTo>
                  <a:pt x="33101" y="52730"/>
                  <a:pt x="32919" y="52456"/>
                  <a:pt x="32676" y="52426"/>
                </a:cubicBezTo>
                <a:cubicBezTo>
                  <a:pt x="32640" y="52419"/>
                  <a:pt x="32605" y="52415"/>
                  <a:pt x="32571" y="52415"/>
                </a:cubicBezTo>
                <a:cubicBezTo>
                  <a:pt x="32310" y="52415"/>
                  <a:pt x="32084" y="52609"/>
                  <a:pt x="31976" y="52851"/>
                </a:cubicBezTo>
                <a:cubicBezTo>
                  <a:pt x="31916" y="52973"/>
                  <a:pt x="31855" y="53155"/>
                  <a:pt x="31733" y="53216"/>
                </a:cubicBezTo>
                <a:cubicBezTo>
                  <a:pt x="31673" y="53264"/>
                  <a:pt x="31616" y="53285"/>
                  <a:pt x="31560" y="53285"/>
                </a:cubicBezTo>
                <a:cubicBezTo>
                  <a:pt x="31331" y="53285"/>
                  <a:pt x="31126" y="52937"/>
                  <a:pt x="30882" y="52669"/>
                </a:cubicBezTo>
                <a:cubicBezTo>
                  <a:pt x="30761" y="52578"/>
                  <a:pt x="30639" y="52486"/>
                  <a:pt x="30487" y="52456"/>
                </a:cubicBezTo>
                <a:cubicBezTo>
                  <a:pt x="30467" y="52453"/>
                  <a:pt x="30448" y="52452"/>
                  <a:pt x="30429" y="52452"/>
                </a:cubicBezTo>
                <a:cubicBezTo>
                  <a:pt x="30010" y="52452"/>
                  <a:pt x="29767" y="53068"/>
                  <a:pt x="29302" y="53155"/>
                </a:cubicBezTo>
                <a:cubicBezTo>
                  <a:pt x="29274" y="53159"/>
                  <a:pt x="29246" y="53161"/>
                  <a:pt x="29219" y="53161"/>
                </a:cubicBezTo>
                <a:cubicBezTo>
                  <a:pt x="28863" y="53161"/>
                  <a:pt x="28577" y="52810"/>
                  <a:pt x="28238" y="52669"/>
                </a:cubicBezTo>
                <a:cubicBezTo>
                  <a:pt x="28098" y="52599"/>
                  <a:pt x="27939" y="52565"/>
                  <a:pt x="27777" y="52565"/>
                </a:cubicBezTo>
                <a:cubicBezTo>
                  <a:pt x="27446" y="52565"/>
                  <a:pt x="27105" y="52707"/>
                  <a:pt x="26900" y="52973"/>
                </a:cubicBezTo>
                <a:cubicBezTo>
                  <a:pt x="26779" y="52638"/>
                  <a:pt x="26627" y="52243"/>
                  <a:pt x="26292" y="52091"/>
                </a:cubicBezTo>
                <a:cubicBezTo>
                  <a:pt x="26203" y="52042"/>
                  <a:pt x="26100" y="52020"/>
                  <a:pt x="25998" y="52020"/>
                </a:cubicBezTo>
                <a:cubicBezTo>
                  <a:pt x="25718" y="52020"/>
                  <a:pt x="25441" y="52189"/>
                  <a:pt x="25441" y="52456"/>
                </a:cubicBezTo>
                <a:cubicBezTo>
                  <a:pt x="25350" y="51787"/>
                  <a:pt x="24833" y="51575"/>
                  <a:pt x="24286" y="51362"/>
                </a:cubicBezTo>
                <a:cubicBezTo>
                  <a:pt x="24229" y="51336"/>
                  <a:pt x="24171" y="51327"/>
                  <a:pt x="24112" y="51327"/>
                </a:cubicBezTo>
                <a:cubicBezTo>
                  <a:pt x="23934" y="51327"/>
                  <a:pt x="23749" y="51413"/>
                  <a:pt x="23573" y="51413"/>
                </a:cubicBezTo>
                <a:cubicBezTo>
                  <a:pt x="23526" y="51413"/>
                  <a:pt x="23480" y="51407"/>
                  <a:pt x="23435" y="51392"/>
                </a:cubicBezTo>
                <a:cubicBezTo>
                  <a:pt x="23222" y="51301"/>
                  <a:pt x="23253" y="50936"/>
                  <a:pt x="22888" y="50845"/>
                </a:cubicBezTo>
                <a:cubicBezTo>
                  <a:pt x="22847" y="50841"/>
                  <a:pt x="22807" y="50839"/>
                  <a:pt x="22767" y="50839"/>
                </a:cubicBezTo>
                <a:cubicBezTo>
                  <a:pt x="22510" y="50839"/>
                  <a:pt x="22270" y="50918"/>
                  <a:pt x="22007" y="50997"/>
                </a:cubicBezTo>
                <a:cubicBezTo>
                  <a:pt x="22219" y="50663"/>
                  <a:pt x="21824" y="50207"/>
                  <a:pt x="21429" y="50176"/>
                </a:cubicBezTo>
                <a:cubicBezTo>
                  <a:pt x="21404" y="50174"/>
                  <a:pt x="21378" y="50173"/>
                  <a:pt x="21353" y="50173"/>
                </a:cubicBezTo>
                <a:cubicBezTo>
                  <a:pt x="20983" y="50173"/>
                  <a:pt x="20617" y="50372"/>
                  <a:pt x="20304" y="50572"/>
                </a:cubicBezTo>
                <a:cubicBezTo>
                  <a:pt x="20335" y="50541"/>
                  <a:pt x="20335" y="50511"/>
                  <a:pt x="20335" y="50450"/>
                </a:cubicBezTo>
                <a:cubicBezTo>
                  <a:pt x="20304" y="50450"/>
                  <a:pt x="20274" y="50420"/>
                  <a:pt x="20244" y="50389"/>
                </a:cubicBezTo>
                <a:cubicBezTo>
                  <a:pt x="20213" y="50146"/>
                  <a:pt x="20213" y="49903"/>
                  <a:pt x="20304" y="49660"/>
                </a:cubicBezTo>
                <a:cubicBezTo>
                  <a:pt x="19727" y="49264"/>
                  <a:pt x="19058" y="49021"/>
                  <a:pt x="18359" y="49021"/>
                </a:cubicBezTo>
                <a:cubicBezTo>
                  <a:pt x="18207" y="48444"/>
                  <a:pt x="17721" y="47957"/>
                  <a:pt x="17113" y="47806"/>
                </a:cubicBezTo>
                <a:cubicBezTo>
                  <a:pt x="17174" y="47745"/>
                  <a:pt x="17204" y="47714"/>
                  <a:pt x="17204" y="47654"/>
                </a:cubicBezTo>
                <a:cubicBezTo>
                  <a:pt x="17234" y="47623"/>
                  <a:pt x="17265" y="47593"/>
                  <a:pt x="17265" y="47562"/>
                </a:cubicBezTo>
                <a:cubicBezTo>
                  <a:pt x="17295" y="47502"/>
                  <a:pt x="17326" y="47410"/>
                  <a:pt x="17356" y="47350"/>
                </a:cubicBezTo>
                <a:cubicBezTo>
                  <a:pt x="17478" y="46985"/>
                  <a:pt x="17508" y="46590"/>
                  <a:pt x="17386" y="46195"/>
                </a:cubicBezTo>
                <a:cubicBezTo>
                  <a:pt x="17148" y="45400"/>
                  <a:pt x="16403" y="44883"/>
                  <a:pt x="15612" y="44883"/>
                </a:cubicBezTo>
                <a:cubicBezTo>
                  <a:pt x="15495" y="44883"/>
                  <a:pt x="15377" y="44894"/>
                  <a:pt x="15259" y="44918"/>
                </a:cubicBezTo>
                <a:cubicBezTo>
                  <a:pt x="15198" y="44918"/>
                  <a:pt x="15137" y="44948"/>
                  <a:pt x="15076" y="44948"/>
                </a:cubicBezTo>
                <a:lnTo>
                  <a:pt x="15168" y="44918"/>
                </a:lnTo>
                <a:cubicBezTo>
                  <a:pt x="15137" y="44675"/>
                  <a:pt x="15137" y="44310"/>
                  <a:pt x="14955" y="44128"/>
                </a:cubicBezTo>
                <a:cubicBezTo>
                  <a:pt x="14905" y="44077"/>
                  <a:pt x="14836" y="44055"/>
                  <a:pt x="14769" y="44055"/>
                </a:cubicBezTo>
                <a:cubicBezTo>
                  <a:pt x="14715" y="44055"/>
                  <a:pt x="14661" y="44070"/>
                  <a:pt x="14620" y="44097"/>
                </a:cubicBezTo>
                <a:cubicBezTo>
                  <a:pt x="14560" y="44128"/>
                  <a:pt x="14529" y="44158"/>
                  <a:pt x="14499" y="44219"/>
                </a:cubicBezTo>
                <a:cubicBezTo>
                  <a:pt x="14347" y="44492"/>
                  <a:pt x="14560" y="44827"/>
                  <a:pt x="14803" y="44979"/>
                </a:cubicBezTo>
                <a:cubicBezTo>
                  <a:pt x="14681" y="44979"/>
                  <a:pt x="14590" y="44979"/>
                  <a:pt x="14499" y="45009"/>
                </a:cubicBezTo>
                <a:cubicBezTo>
                  <a:pt x="14529" y="44705"/>
                  <a:pt x="14438" y="44340"/>
                  <a:pt x="14195" y="44128"/>
                </a:cubicBezTo>
                <a:cubicBezTo>
                  <a:pt x="14105" y="44049"/>
                  <a:pt x="13981" y="44012"/>
                  <a:pt x="13857" y="44012"/>
                </a:cubicBezTo>
                <a:cubicBezTo>
                  <a:pt x="13646" y="44012"/>
                  <a:pt x="13432" y="44119"/>
                  <a:pt x="13374" y="44310"/>
                </a:cubicBezTo>
                <a:cubicBezTo>
                  <a:pt x="13101" y="43489"/>
                  <a:pt x="12888" y="42638"/>
                  <a:pt x="12766" y="41787"/>
                </a:cubicBezTo>
                <a:cubicBezTo>
                  <a:pt x="12706" y="41331"/>
                  <a:pt x="12675" y="40875"/>
                  <a:pt x="12462" y="40450"/>
                </a:cubicBezTo>
                <a:cubicBezTo>
                  <a:pt x="12280" y="40146"/>
                  <a:pt x="11976" y="39872"/>
                  <a:pt x="11642" y="39811"/>
                </a:cubicBezTo>
                <a:cubicBezTo>
                  <a:pt x="11642" y="39690"/>
                  <a:pt x="11611" y="39568"/>
                  <a:pt x="11550" y="39447"/>
                </a:cubicBezTo>
                <a:cubicBezTo>
                  <a:pt x="11700" y="38970"/>
                  <a:pt x="11468" y="38346"/>
                  <a:pt x="11029" y="38064"/>
                </a:cubicBezTo>
                <a:lnTo>
                  <a:pt x="11029" y="38064"/>
                </a:lnTo>
                <a:cubicBezTo>
                  <a:pt x="11000" y="37978"/>
                  <a:pt x="10971" y="37893"/>
                  <a:pt x="10943" y="37836"/>
                </a:cubicBezTo>
                <a:cubicBezTo>
                  <a:pt x="10943" y="37805"/>
                  <a:pt x="10912" y="37775"/>
                  <a:pt x="10882" y="37745"/>
                </a:cubicBezTo>
                <a:cubicBezTo>
                  <a:pt x="11003" y="37532"/>
                  <a:pt x="11003" y="37258"/>
                  <a:pt x="10912" y="37015"/>
                </a:cubicBezTo>
                <a:cubicBezTo>
                  <a:pt x="10821" y="36863"/>
                  <a:pt x="10699" y="36742"/>
                  <a:pt x="10547" y="36620"/>
                </a:cubicBezTo>
                <a:cubicBezTo>
                  <a:pt x="10639" y="36407"/>
                  <a:pt x="10669" y="36134"/>
                  <a:pt x="10608" y="35890"/>
                </a:cubicBezTo>
                <a:cubicBezTo>
                  <a:pt x="10608" y="35830"/>
                  <a:pt x="10578" y="35738"/>
                  <a:pt x="10547" y="35678"/>
                </a:cubicBezTo>
                <a:cubicBezTo>
                  <a:pt x="10608" y="35465"/>
                  <a:pt x="10608" y="35283"/>
                  <a:pt x="10578" y="35100"/>
                </a:cubicBezTo>
                <a:cubicBezTo>
                  <a:pt x="10517" y="34887"/>
                  <a:pt x="10456" y="34735"/>
                  <a:pt x="10395" y="34553"/>
                </a:cubicBezTo>
                <a:cubicBezTo>
                  <a:pt x="10578" y="34340"/>
                  <a:pt x="10639" y="33915"/>
                  <a:pt x="10487" y="33641"/>
                </a:cubicBezTo>
                <a:cubicBezTo>
                  <a:pt x="10456" y="33641"/>
                  <a:pt x="10456" y="33611"/>
                  <a:pt x="10426" y="33580"/>
                </a:cubicBezTo>
                <a:cubicBezTo>
                  <a:pt x="10547" y="33368"/>
                  <a:pt x="10547" y="33064"/>
                  <a:pt x="10426" y="32851"/>
                </a:cubicBezTo>
                <a:cubicBezTo>
                  <a:pt x="10243" y="32486"/>
                  <a:pt x="9879" y="32213"/>
                  <a:pt x="9727" y="31848"/>
                </a:cubicBezTo>
                <a:cubicBezTo>
                  <a:pt x="9879" y="31058"/>
                  <a:pt x="10487" y="30358"/>
                  <a:pt x="10152" y="29599"/>
                </a:cubicBezTo>
                <a:cubicBezTo>
                  <a:pt x="10243" y="29325"/>
                  <a:pt x="10243" y="29051"/>
                  <a:pt x="10091" y="28747"/>
                </a:cubicBezTo>
                <a:cubicBezTo>
                  <a:pt x="10639" y="28231"/>
                  <a:pt x="10669" y="27684"/>
                  <a:pt x="10547" y="27076"/>
                </a:cubicBezTo>
                <a:cubicBezTo>
                  <a:pt x="10578" y="26863"/>
                  <a:pt x="10547" y="26589"/>
                  <a:pt x="10517" y="26346"/>
                </a:cubicBezTo>
                <a:lnTo>
                  <a:pt x="10517" y="26346"/>
                </a:lnTo>
                <a:cubicBezTo>
                  <a:pt x="10612" y="26398"/>
                  <a:pt x="10729" y="26423"/>
                  <a:pt x="10852" y="26423"/>
                </a:cubicBezTo>
                <a:cubicBezTo>
                  <a:pt x="11165" y="26423"/>
                  <a:pt x="11520" y="26265"/>
                  <a:pt x="11672" y="25981"/>
                </a:cubicBezTo>
                <a:cubicBezTo>
                  <a:pt x="11854" y="25617"/>
                  <a:pt x="11854" y="25191"/>
                  <a:pt x="11763" y="24766"/>
                </a:cubicBezTo>
                <a:cubicBezTo>
                  <a:pt x="11794" y="24614"/>
                  <a:pt x="11794" y="24462"/>
                  <a:pt x="11763" y="24279"/>
                </a:cubicBezTo>
                <a:lnTo>
                  <a:pt x="11763" y="24279"/>
                </a:lnTo>
                <a:cubicBezTo>
                  <a:pt x="11807" y="24292"/>
                  <a:pt x="11853" y="24299"/>
                  <a:pt x="11899" y="24299"/>
                </a:cubicBezTo>
                <a:cubicBezTo>
                  <a:pt x="12175" y="24299"/>
                  <a:pt x="12475" y="24079"/>
                  <a:pt x="12554" y="23793"/>
                </a:cubicBezTo>
                <a:cubicBezTo>
                  <a:pt x="12584" y="23763"/>
                  <a:pt x="12584" y="23732"/>
                  <a:pt x="12584" y="23702"/>
                </a:cubicBezTo>
                <a:cubicBezTo>
                  <a:pt x="12645" y="23732"/>
                  <a:pt x="12675" y="23763"/>
                  <a:pt x="12736" y="23793"/>
                </a:cubicBezTo>
                <a:cubicBezTo>
                  <a:pt x="12797" y="23823"/>
                  <a:pt x="12827" y="23854"/>
                  <a:pt x="12888" y="23884"/>
                </a:cubicBezTo>
                <a:cubicBezTo>
                  <a:pt x="13009" y="23915"/>
                  <a:pt x="13131" y="23975"/>
                  <a:pt x="13283" y="24006"/>
                </a:cubicBezTo>
                <a:cubicBezTo>
                  <a:pt x="13405" y="24036"/>
                  <a:pt x="13526" y="24036"/>
                  <a:pt x="13678" y="24036"/>
                </a:cubicBezTo>
                <a:cubicBezTo>
                  <a:pt x="13800" y="24036"/>
                  <a:pt x="13921" y="24036"/>
                  <a:pt x="14073" y="24006"/>
                </a:cubicBezTo>
                <a:cubicBezTo>
                  <a:pt x="14134" y="24006"/>
                  <a:pt x="14195" y="23975"/>
                  <a:pt x="14256" y="23945"/>
                </a:cubicBezTo>
                <a:cubicBezTo>
                  <a:pt x="14347" y="23945"/>
                  <a:pt x="14438" y="23915"/>
                  <a:pt x="14529" y="23854"/>
                </a:cubicBezTo>
                <a:cubicBezTo>
                  <a:pt x="14529" y="23854"/>
                  <a:pt x="14560" y="23854"/>
                  <a:pt x="14590" y="23823"/>
                </a:cubicBezTo>
                <a:cubicBezTo>
                  <a:pt x="14651" y="23793"/>
                  <a:pt x="14712" y="23763"/>
                  <a:pt x="14772" y="23732"/>
                </a:cubicBezTo>
                <a:cubicBezTo>
                  <a:pt x="14772" y="23732"/>
                  <a:pt x="14803" y="23702"/>
                  <a:pt x="14833" y="23702"/>
                </a:cubicBezTo>
                <a:cubicBezTo>
                  <a:pt x="14894" y="23671"/>
                  <a:pt x="14955" y="23611"/>
                  <a:pt x="15016" y="23550"/>
                </a:cubicBezTo>
                <a:cubicBezTo>
                  <a:pt x="15016" y="23550"/>
                  <a:pt x="15046" y="23519"/>
                  <a:pt x="15076" y="23489"/>
                </a:cubicBezTo>
                <a:cubicBezTo>
                  <a:pt x="15107" y="23459"/>
                  <a:pt x="15137" y="23428"/>
                  <a:pt x="15198" y="23367"/>
                </a:cubicBezTo>
                <a:cubicBezTo>
                  <a:pt x="15198" y="23367"/>
                  <a:pt x="15228" y="23337"/>
                  <a:pt x="15228" y="23337"/>
                </a:cubicBezTo>
                <a:cubicBezTo>
                  <a:pt x="15654" y="22820"/>
                  <a:pt x="15836" y="22121"/>
                  <a:pt x="15624" y="21422"/>
                </a:cubicBezTo>
                <a:cubicBezTo>
                  <a:pt x="15502" y="20936"/>
                  <a:pt x="15168" y="20541"/>
                  <a:pt x="14772" y="20298"/>
                </a:cubicBezTo>
                <a:cubicBezTo>
                  <a:pt x="14833" y="20206"/>
                  <a:pt x="14894" y="20115"/>
                  <a:pt x="14924" y="20024"/>
                </a:cubicBezTo>
                <a:cubicBezTo>
                  <a:pt x="15228" y="19477"/>
                  <a:pt x="15411" y="18869"/>
                  <a:pt x="15472" y="18261"/>
                </a:cubicBezTo>
                <a:cubicBezTo>
                  <a:pt x="15510" y="18265"/>
                  <a:pt x="15548" y="18268"/>
                  <a:pt x="15585" y="18268"/>
                </a:cubicBezTo>
                <a:cubicBezTo>
                  <a:pt x="16330" y="18268"/>
                  <a:pt x="16980" y="17434"/>
                  <a:pt x="16748" y="16711"/>
                </a:cubicBezTo>
                <a:lnTo>
                  <a:pt x="16748" y="16711"/>
                </a:lnTo>
                <a:cubicBezTo>
                  <a:pt x="16872" y="16906"/>
                  <a:pt x="17111" y="16998"/>
                  <a:pt x="17354" y="16998"/>
                </a:cubicBezTo>
                <a:cubicBezTo>
                  <a:pt x="17528" y="16998"/>
                  <a:pt x="17703" y="16951"/>
                  <a:pt x="17842" y="16863"/>
                </a:cubicBezTo>
                <a:cubicBezTo>
                  <a:pt x="18177" y="16650"/>
                  <a:pt x="18359" y="16255"/>
                  <a:pt x="18450" y="15860"/>
                </a:cubicBezTo>
                <a:cubicBezTo>
                  <a:pt x="18525" y="15560"/>
                  <a:pt x="18743" y="15159"/>
                  <a:pt x="18970" y="15159"/>
                </a:cubicBezTo>
                <a:cubicBezTo>
                  <a:pt x="19020" y="15159"/>
                  <a:pt x="19070" y="15178"/>
                  <a:pt x="19119" y="15221"/>
                </a:cubicBezTo>
                <a:cubicBezTo>
                  <a:pt x="19180" y="15465"/>
                  <a:pt x="19180" y="15708"/>
                  <a:pt x="19210" y="15951"/>
                </a:cubicBezTo>
                <a:cubicBezTo>
                  <a:pt x="19252" y="15956"/>
                  <a:pt x="19293" y="15959"/>
                  <a:pt x="19334" y="15959"/>
                </a:cubicBezTo>
                <a:cubicBezTo>
                  <a:pt x="19769" y="15959"/>
                  <a:pt x="20148" y="15671"/>
                  <a:pt x="20426" y="15282"/>
                </a:cubicBezTo>
                <a:cubicBezTo>
                  <a:pt x="20852" y="16073"/>
                  <a:pt x="21338" y="16832"/>
                  <a:pt x="21946" y="17532"/>
                </a:cubicBezTo>
                <a:cubicBezTo>
                  <a:pt x="22338" y="17980"/>
                  <a:pt x="22834" y="18454"/>
                  <a:pt x="23433" y="18454"/>
                </a:cubicBezTo>
                <a:cubicBezTo>
                  <a:pt x="23483" y="18454"/>
                  <a:pt x="23535" y="18451"/>
                  <a:pt x="23587" y="18443"/>
                </a:cubicBezTo>
                <a:cubicBezTo>
                  <a:pt x="24043" y="18383"/>
                  <a:pt x="24377" y="18048"/>
                  <a:pt x="24712" y="17714"/>
                </a:cubicBezTo>
                <a:cubicBezTo>
                  <a:pt x="26171" y="16225"/>
                  <a:pt x="27387" y="14431"/>
                  <a:pt x="28572" y="12638"/>
                </a:cubicBezTo>
                <a:cubicBezTo>
                  <a:pt x="28602" y="12547"/>
                  <a:pt x="28663" y="12486"/>
                  <a:pt x="28724" y="12395"/>
                </a:cubicBezTo>
                <a:close/>
                <a:moveTo>
                  <a:pt x="40252" y="0"/>
                </a:moveTo>
                <a:cubicBezTo>
                  <a:pt x="39835" y="0"/>
                  <a:pt x="39407" y="108"/>
                  <a:pt x="39028" y="297"/>
                </a:cubicBezTo>
                <a:cubicBezTo>
                  <a:pt x="38937" y="328"/>
                  <a:pt x="38846" y="388"/>
                  <a:pt x="38755" y="449"/>
                </a:cubicBezTo>
                <a:cubicBezTo>
                  <a:pt x="38116" y="784"/>
                  <a:pt x="37600" y="1300"/>
                  <a:pt x="37113" y="1847"/>
                </a:cubicBezTo>
                <a:cubicBezTo>
                  <a:pt x="36110" y="2911"/>
                  <a:pt x="35229" y="3914"/>
                  <a:pt x="34560" y="5039"/>
                </a:cubicBezTo>
                <a:cubicBezTo>
                  <a:pt x="34530" y="4887"/>
                  <a:pt x="34408" y="4735"/>
                  <a:pt x="34256" y="4705"/>
                </a:cubicBezTo>
                <a:cubicBezTo>
                  <a:pt x="34216" y="4697"/>
                  <a:pt x="34176" y="4693"/>
                  <a:pt x="34135" y="4693"/>
                </a:cubicBezTo>
                <a:cubicBezTo>
                  <a:pt x="33866" y="4693"/>
                  <a:pt x="33590" y="4858"/>
                  <a:pt x="33405" y="5069"/>
                </a:cubicBezTo>
                <a:cubicBezTo>
                  <a:pt x="33192" y="5282"/>
                  <a:pt x="32979" y="5556"/>
                  <a:pt x="32706" y="5677"/>
                </a:cubicBezTo>
                <a:cubicBezTo>
                  <a:pt x="32979" y="5525"/>
                  <a:pt x="32797" y="5039"/>
                  <a:pt x="32493" y="4978"/>
                </a:cubicBezTo>
                <a:cubicBezTo>
                  <a:pt x="32452" y="4970"/>
                  <a:pt x="32412" y="4966"/>
                  <a:pt x="32371" y="4966"/>
                </a:cubicBezTo>
                <a:cubicBezTo>
                  <a:pt x="32108" y="4966"/>
                  <a:pt x="31849" y="5124"/>
                  <a:pt x="31612" y="5282"/>
                </a:cubicBezTo>
                <a:cubicBezTo>
                  <a:pt x="31864" y="5002"/>
                  <a:pt x="31471" y="4542"/>
                  <a:pt x="31075" y="4542"/>
                </a:cubicBezTo>
                <a:cubicBezTo>
                  <a:pt x="31041" y="4542"/>
                  <a:pt x="31007" y="4545"/>
                  <a:pt x="30973" y="4553"/>
                </a:cubicBezTo>
                <a:cubicBezTo>
                  <a:pt x="30700" y="4613"/>
                  <a:pt x="30487" y="4826"/>
                  <a:pt x="30305" y="5069"/>
                </a:cubicBezTo>
                <a:cubicBezTo>
                  <a:pt x="30213" y="5191"/>
                  <a:pt x="30153" y="5312"/>
                  <a:pt x="30092" y="5434"/>
                </a:cubicBezTo>
                <a:cubicBezTo>
                  <a:pt x="30146" y="5080"/>
                  <a:pt x="29811" y="4751"/>
                  <a:pt x="29457" y="4751"/>
                </a:cubicBezTo>
                <a:cubicBezTo>
                  <a:pt x="29415" y="4751"/>
                  <a:pt x="29374" y="4756"/>
                  <a:pt x="29332" y="4765"/>
                </a:cubicBezTo>
                <a:cubicBezTo>
                  <a:pt x="28967" y="4826"/>
                  <a:pt x="28694" y="5252"/>
                  <a:pt x="28754" y="5647"/>
                </a:cubicBezTo>
                <a:cubicBezTo>
                  <a:pt x="28641" y="5194"/>
                  <a:pt x="28185" y="4820"/>
                  <a:pt x="27706" y="4820"/>
                </a:cubicBezTo>
                <a:cubicBezTo>
                  <a:pt x="27670" y="4820"/>
                  <a:pt x="27635" y="4822"/>
                  <a:pt x="27599" y="4826"/>
                </a:cubicBezTo>
                <a:cubicBezTo>
                  <a:pt x="27265" y="4857"/>
                  <a:pt x="26992" y="5069"/>
                  <a:pt x="26809" y="5343"/>
                </a:cubicBezTo>
                <a:cubicBezTo>
                  <a:pt x="25958" y="3854"/>
                  <a:pt x="25016" y="2425"/>
                  <a:pt x="23678" y="1270"/>
                </a:cubicBezTo>
                <a:cubicBezTo>
                  <a:pt x="23405" y="1027"/>
                  <a:pt x="23131" y="784"/>
                  <a:pt x="22797" y="723"/>
                </a:cubicBezTo>
                <a:cubicBezTo>
                  <a:pt x="22756" y="713"/>
                  <a:pt x="22716" y="709"/>
                  <a:pt x="22675" y="709"/>
                </a:cubicBezTo>
                <a:cubicBezTo>
                  <a:pt x="22594" y="709"/>
                  <a:pt x="22513" y="723"/>
                  <a:pt x="22432" y="723"/>
                </a:cubicBezTo>
                <a:cubicBezTo>
                  <a:pt x="21216" y="753"/>
                  <a:pt x="20396" y="2486"/>
                  <a:pt x="19940" y="3884"/>
                </a:cubicBezTo>
                <a:cubicBezTo>
                  <a:pt x="19575" y="4735"/>
                  <a:pt x="19332" y="5586"/>
                  <a:pt x="19149" y="6498"/>
                </a:cubicBezTo>
                <a:lnTo>
                  <a:pt x="19119" y="6498"/>
                </a:lnTo>
                <a:cubicBezTo>
                  <a:pt x="19119" y="6498"/>
                  <a:pt x="19149" y="6528"/>
                  <a:pt x="19149" y="6528"/>
                </a:cubicBezTo>
                <a:cubicBezTo>
                  <a:pt x="19058" y="7015"/>
                  <a:pt x="18997" y="7531"/>
                  <a:pt x="18967" y="8018"/>
                </a:cubicBezTo>
                <a:cubicBezTo>
                  <a:pt x="18802" y="8077"/>
                  <a:pt x="18628" y="8099"/>
                  <a:pt x="18452" y="8099"/>
                </a:cubicBezTo>
                <a:cubicBezTo>
                  <a:pt x="18174" y="8099"/>
                  <a:pt x="17890" y="8043"/>
                  <a:pt x="17630" y="7987"/>
                </a:cubicBezTo>
                <a:cubicBezTo>
                  <a:pt x="17346" y="7924"/>
                  <a:pt x="17054" y="7869"/>
                  <a:pt x="16770" y="7869"/>
                </a:cubicBezTo>
                <a:cubicBezTo>
                  <a:pt x="16508" y="7869"/>
                  <a:pt x="16253" y="7916"/>
                  <a:pt x="16019" y="8048"/>
                </a:cubicBezTo>
                <a:cubicBezTo>
                  <a:pt x="15654" y="8261"/>
                  <a:pt x="15532" y="8869"/>
                  <a:pt x="15806" y="9173"/>
                </a:cubicBezTo>
                <a:cubicBezTo>
                  <a:pt x="15775" y="9203"/>
                  <a:pt x="15775" y="9264"/>
                  <a:pt x="15745" y="9294"/>
                </a:cubicBezTo>
                <a:cubicBezTo>
                  <a:pt x="15728" y="9294"/>
                  <a:pt x="15712" y="9293"/>
                  <a:pt x="15696" y="9293"/>
                </a:cubicBezTo>
                <a:cubicBezTo>
                  <a:pt x="14931" y="9293"/>
                  <a:pt x="14369" y="9980"/>
                  <a:pt x="13982" y="10784"/>
                </a:cubicBezTo>
                <a:cubicBezTo>
                  <a:pt x="13739" y="10875"/>
                  <a:pt x="13526" y="11148"/>
                  <a:pt x="13465" y="11392"/>
                </a:cubicBezTo>
                <a:cubicBezTo>
                  <a:pt x="13435" y="11361"/>
                  <a:pt x="13435" y="11361"/>
                  <a:pt x="13405" y="11331"/>
                </a:cubicBezTo>
                <a:cubicBezTo>
                  <a:pt x="13405" y="11300"/>
                  <a:pt x="13374" y="11300"/>
                  <a:pt x="13374" y="11270"/>
                </a:cubicBezTo>
                <a:cubicBezTo>
                  <a:pt x="13344" y="11270"/>
                  <a:pt x="13344" y="11240"/>
                  <a:pt x="13313" y="11240"/>
                </a:cubicBezTo>
                <a:cubicBezTo>
                  <a:pt x="13253" y="11179"/>
                  <a:pt x="13192" y="11088"/>
                  <a:pt x="13101" y="11027"/>
                </a:cubicBezTo>
                <a:cubicBezTo>
                  <a:pt x="13101" y="10996"/>
                  <a:pt x="13070" y="10996"/>
                  <a:pt x="13070" y="10996"/>
                </a:cubicBezTo>
                <a:lnTo>
                  <a:pt x="13040" y="10966"/>
                </a:lnTo>
                <a:cubicBezTo>
                  <a:pt x="12949" y="10905"/>
                  <a:pt x="12858" y="10844"/>
                  <a:pt x="12736" y="10784"/>
                </a:cubicBezTo>
                <a:cubicBezTo>
                  <a:pt x="12706" y="10784"/>
                  <a:pt x="12706" y="10753"/>
                  <a:pt x="12675" y="10753"/>
                </a:cubicBezTo>
                <a:cubicBezTo>
                  <a:pt x="12554" y="10693"/>
                  <a:pt x="12462" y="10662"/>
                  <a:pt x="12371" y="10632"/>
                </a:cubicBezTo>
                <a:cubicBezTo>
                  <a:pt x="12280" y="10632"/>
                  <a:pt x="12219" y="10601"/>
                  <a:pt x="12128" y="10601"/>
                </a:cubicBezTo>
                <a:cubicBezTo>
                  <a:pt x="12037" y="10571"/>
                  <a:pt x="11946" y="10571"/>
                  <a:pt x="11824" y="10571"/>
                </a:cubicBezTo>
                <a:lnTo>
                  <a:pt x="11520" y="10571"/>
                </a:lnTo>
                <a:cubicBezTo>
                  <a:pt x="11399" y="10601"/>
                  <a:pt x="11277" y="10632"/>
                  <a:pt x="11186" y="10662"/>
                </a:cubicBezTo>
                <a:cubicBezTo>
                  <a:pt x="11064" y="10693"/>
                  <a:pt x="10943" y="10753"/>
                  <a:pt x="10851" y="10814"/>
                </a:cubicBezTo>
                <a:lnTo>
                  <a:pt x="10821" y="10814"/>
                </a:lnTo>
                <a:cubicBezTo>
                  <a:pt x="10456" y="11027"/>
                  <a:pt x="10152" y="11331"/>
                  <a:pt x="10000" y="11696"/>
                </a:cubicBezTo>
                <a:cubicBezTo>
                  <a:pt x="9696" y="12273"/>
                  <a:pt x="9696" y="12972"/>
                  <a:pt x="10031" y="13580"/>
                </a:cubicBezTo>
                <a:cubicBezTo>
                  <a:pt x="10122" y="13702"/>
                  <a:pt x="10183" y="13793"/>
                  <a:pt x="10274" y="13914"/>
                </a:cubicBezTo>
                <a:cubicBezTo>
                  <a:pt x="10274" y="13914"/>
                  <a:pt x="10304" y="13945"/>
                  <a:pt x="10335" y="13975"/>
                </a:cubicBezTo>
                <a:cubicBezTo>
                  <a:pt x="10365" y="14006"/>
                  <a:pt x="10365" y="14036"/>
                  <a:pt x="10395" y="14066"/>
                </a:cubicBezTo>
                <a:cubicBezTo>
                  <a:pt x="9119" y="14522"/>
                  <a:pt x="8177" y="15860"/>
                  <a:pt x="8207" y="17228"/>
                </a:cubicBezTo>
                <a:cubicBezTo>
                  <a:pt x="6778" y="17744"/>
                  <a:pt x="5745" y="19264"/>
                  <a:pt x="5836" y="20784"/>
                </a:cubicBezTo>
                <a:cubicBezTo>
                  <a:pt x="5836" y="21088"/>
                  <a:pt x="5897" y="21392"/>
                  <a:pt x="5806" y="21665"/>
                </a:cubicBezTo>
                <a:cubicBezTo>
                  <a:pt x="5775" y="21848"/>
                  <a:pt x="5654" y="22030"/>
                  <a:pt x="5532" y="22182"/>
                </a:cubicBezTo>
                <a:cubicBezTo>
                  <a:pt x="4711" y="23337"/>
                  <a:pt x="3496" y="24614"/>
                  <a:pt x="4012" y="25921"/>
                </a:cubicBezTo>
                <a:cubicBezTo>
                  <a:pt x="2918" y="26407"/>
                  <a:pt x="2493" y="27957"/>
                  <a:pt x="3192" y="28930"/>
                </a:cubicBezTo>
                <a:cubicBezTo>
                  <a:pt x="2766" y="29629"/>
                  <a:pt x="2462" y="30419"/>
                  <a:pt x="2310" y="31240"/>
                </a:cubicBezTo>
                <a:cubicBezTo>
                  <a:pt x="2260" y="31230"/>
                  <a:pt x="2206" y="31226"/>
                  <a:pt x="2150" y="31226"/>
                </a:cubicBezTo>
                <a:cubicBezTo>
                  <a:pt x="2040" y="31226"/>
                  <a:pt x="1925" y="31240"/>
                  <a:pt x="1824" y="31240"/>
                </a:cubicBezTo>
                <a:cubicBezTo>
                  <a:pt x="1793" y="31240"/>
                  <a:pt x="1793" y="31240"/>
                  <a:pt x="1763" y="31270"/>
                </a:cubicBezTo>
                <a:lnTo>
                  <a:pt x="1672" y="31270"/>
                </a:lnTo>
                <a:cubicBezTo>
                  <a:pt x="1459" y="31331"/>
                  <a:pt x="1216" y="31422"/>
                  <a:pt x="1034" y="31544"/>
                </a:cubicBezTo>
                <a:cubicBezTo>
                  <a:pt x="1003" y="31574"/>
                  <a:pt x="973" y="31574"/>
                  <a:pt x="973" y="31574"/>
                </a:cubicBezTo>
                <a:cubicBezTo>
                  <a:pt x="973" y="31574"/>
                  <a:pt x="973" y="31605"/>
                  <a:pt x="942" y="31605"/>
                </a:cubicBezTo>
                <a:cubicBezTo>
                  <a:pt x="790" y="31726"/>
                  <a:pt x="638" y="31848"/>
                  <a:pt x="486" y="32030"/>
                </a:cubicBezTo>
                <a:cubicBezTo>
                  <a:pt x="456" y="32061"/>
                  <a:pt x="426" y="32121"/>
                  <a:pt x="395" y="32152"/>
                </a:cubicBezTo>
                <a:cubicBezTo>
                  <a:pt x="365" y="32182"/>
                  <a:pt x="365" y="32182"/>
                  <a:pt x="365" y="32213"/>
                </a:cubicBezTo>
                <a:cubicBezTo>
                  <a:pt x="91" y="32577"/>
                  <a:pt x="0" y="33003"/>
                  <a:pt x="0" y="33428"/>
                </a:cubicBezTo>
                <a:cubicBezTo>
                  <a:pt x="0" y="33641"/>
                  <a:pt x="31" y="33854"/>
                  <a:pt x="91" y="34036"/>
                </a:cubicBezTo>
                <a:cubicBezTo>
                  <a:pt x="91" y="34127"/>
                  <a:pt x="122" y="34188"/>
                  <a:pt x="152" y="34249"/>
                </a:cubicBezTo>
                <a:cubicBezTo>
                  <a:pt x="213" y="34371"/>
                  <a:pt x="274" y="34492"/>
                  <a:pt x="365" y="34614"/>
                </a:cubicBezTo>
                <a:cubicBezTo>
                  <a:pt x="517" y="34857"/>
                  <a:pt x="730" y="35070"/>
                  <a:pt x="973" y="35222"/>
                </a:cubicBezTo>
                <a:cubicBezTo>
                  <a:pt x="1064" y="35283"/>
                  <a:pt x="1125" y="35343"/>
                  <a:pt x="1216" y="35374"/>
                </a:cubicBezTo>
                <a:cubicBezTo>
                  <a:pt x="1246" y="35374"/>
                  <a:pt x="1277" y="35404"/>
                  <a:pt x="1307" y="35404"/>
                </a:cubicBezTo>
                <a:cubicBezTo>
                  <a:pt x="1368" y="35435"/>
                  <a:pt x="1429" y="35465"/>
                  <a:pt x="1520" y="35495"/>
                </a:cubicBezTo>
                <a:cubicBezTo>
                  <a:pt x="1520" y="35495"/>
                  <a:pt x="1550" y="35495"/>
                  <a:pt x="1581" y="35526"/>
                </a:cubicBezTo>
                <a:cubicBezTo>
                  <a:pt x="1641" y="35526"/>
                  <a:pt x="1733" y="35556"/>
                  <a:pt x="1824" y="35556"/>
                </a:cubicBezTo>
                <a:cubicBezTo>
                  <a:pt x="1854" y="35556"/>
                  <a:pt x="1885" y="35586"/>
                  <a:pt x="1915" y="35586"/>
                </a:cubicBezTo>
                <a:lnTo>
                  <a:pt x="2158" y="35586"/>
                </a:lnTo>
                <a:cubicBezTo>
                  <a:pt x="2462" y="35586"/>
                  <a:pt x="2736" y="35526"/>
                  <a:pt x="3009" y="35435"/>
                </a:cubicBezTo>
                <a:cubicBezTo>
                  <a:pt x="3040" y="35526"/>
                  <a:pt x="3100" y="35617"/>
                  <a:pt x="3161" y="35708"/>
                </a:cubicBezTo>
                <a:cubicBezTo>
                  <a:pt x="3161" y="35738"/>
                  <a:pt x="3192" y="35769"/>
                  <a:pt x="3222" y="35799"/>
                </a:cubicBezTo>
                <a:cubicBezTo>
                  <a:pt x="3252" y="35951"/>
                  <a:pt x="3344" y="36073"/>
                  <a:pt x="3465" y="36194"/>
                </a:cubicBezTo>
                <a:cubicBezTo>
                  <a:pt x="3465" y="36255"/>
                  <a:pt x="3496" y="36286"/>
                  <a:pt x="3496" y="36316"/>
                </a:cubicBezTo>
                <a:cubicBezTo>
                  <a:pt x="3556" y="36650"/>
                  <a:pt x="3404" y="36985"/>
                  <a:pt x="3313" y="37319"/>
                </a:cubicBezTo>
                <a:cubicBezTo>
                  <a:pt x="3100" y="38109"/>
                  <a:pt x="3465" y="38991"/>
                  <a:pt x="4134" y="39477"/>
                </a:cubicBezTo>
                <a:cubicBezTo>
                  <a:pt x="4347" y="39599"/>
                  <a:pt x="4590" y="39720"/>
                  <a:pt x="4711" y="39903"/>
                </a:cubicBezTo>
                <a:cubicBezTo>
                  <a:pt x="4985" y="40237"/>
                  <a:pt x="4894" y="40723"/>
                  <a:pt x="4803" y="41149"/>
                </a:cubicBezTo>
                <a:cubicBezTo>
                  <a:pt x="4681" y="41909"/>
                  <a:pt x="4742" y="42790"/>
                  <a:pt x="5289" y="43337"/>
                </a:cubicBezTo>
                <a:cubicBezTo>
                  <a:pt x="5502" y="43520"/>
                  <a:pt x="5745" y="43672"/>
                  <a:pt x="5836" y="43945"/>
                </a:cubicBezTo>
                <a:cubicBezTo>
                  <a:pt x="5897" y="44158"/>
                  <a:pt x="5836" y="44432"/>
                  <a:pt x="5775" y="44675"/>
                </a:cubicBezTo>
                <a:cubicBezTo>
                  <a:pt x="5745" y="44736"/>
                  <a:pt x="5745" y="44796"/>
                  <a:pt x="5745" y="44888"/>
                </a:cubicBezTo>
                <a:lnTo>
                  <a:pt x="5471" y="44888"/>
                </a:lnTo>
                <a:cubicBezTo>
                  <a:pt x="5441" y="44888"/>
                  <a:pt x="5411" y="44918"/>
                  <a:pt x="5380" y="44918"/>
                </a:cubicBezTo>
                <a:cubicBezTo>
                  <a:pt x="5167" y="44948"/>
                  <a:pt x="4924" y="45040"/>
                  <a:pt x="4711" y="45161"/>
                </a:cubicBezTo>
                <a:cubicBezTo>
                  <a:pt x="4681" y="45161"/>
                  <a:pt x="4651" y="45191"/>
                  <a:pt x="4620" y="45191"/>
                </a:cubicBezTo>
                <a:cubicBezTo>
                  <a:pt x="4438" y="45313"/>
                  <a:pt x="4256" y="45465"/>
                  <a:pt x="4104" y="45617"/>
                </a:cubicBezTo>
                <a:cubicBezTo>
                  <a:pt x="4073" y="45678"/>
                  <a:pt x="4043" y="45708"/>
                  <a:pt x="3982" y="45769"/>
                </a:cubicBezTo>
                <a:cubicBezTo>
                  <a:pt x="3982" y="45769"/>
                  <a:pt x="3982" y="45799"/>
                  <a:pt x="3952" y="45799"/>
                </a:cubicBezTo>
                <a:cubicBezTo>
                  <a:pt x="3678" y="46195"/>
                  <a:pt x="3526" y="46620"/>
                  <a:pt x="3496" y="47076"/>
                </a:cubicBezTo>
                <a:cubicBezTo>
                  <a:pt x="3496" y="47289"/>
                  <a:pt x="3526" y="47502"/>
                  <a:pt x="3556" y="47714"/>
                </a:cubicBezTo>
                <a:cubicBezTo>
                  <a:pt x="3678" y="48231"/>
                  <a:pt x="3982" y="48687"/>
                  <a:pt x="4438" y="49021"/>
                </a:cubicBezTo>
                <a:cubicBezTo>
                  <a:pt x="4499" y="49082"/>
                  <a:pt x="4590" y="49143"/>
                  <a:pt x="4681" y="49173"/>
                </a:cubicBezTo>
                <a:cubicBezTo>
                  <a:pt x="4711" y="49204"/>
                  <a:pt x="4742" y="49204"/>
                  <a:pt x="4772" y="49234"/>
                </a:cubicBezTo>
                <a:cubicBezTo>
                  <a:pt x="4833" y="49264"/>
                  <a:pt x="4894" y="49295"/>
                  <a:pt x="4985" y="49325"/>
                </a:cubicBezTo>
                <a:cubicBezTo>
                  <a:pt x="4985" y="49325"/>
                  <a:pt x="5015" y="49325"/>
                  <a:pt x="5046" y="49356"/>
                </a:cubicBezTo>
                <a:cubicBezTo>
                  <a:pt x="5107" y="49386"/>
                  <a:pt x="5198" y="49386"/>
                  <a:pt x="5289" y="49416"/>
                </a:cubicBezTo>
                <a:cubicBezTo>
                  <a:pt x="5319" y="49416"/>
                  <a:pt x="5350" y="49416"/>
                  <a:pt x="5380" y="49447"/>
                </a:cubicBezTo>
                <a:cubicBezTo>
                  <a:pt x="5441" y="49447"/>
                  <a:pt x="5502" y="49447"/>
                  <a:pt x="5563" y="49477"/>
                </a:cubicBezTo>
                <a:lnTo>
                  <a:pt x="5654" y="49477"/>
                </a:lnTo>
                <a:cubicBezTo>
                  <a:pt x="5688" y="49479"/>
                  <a:pt x="5723" y="49479"/>
                  <a:pt x="5757" y="49479"/>
                </a:cubicBezTo>
                <a:cubicBezTo>
                  <a:pt x="6482" y="49479"/>
                  <a:pt x="7194" y="49175"/>
                  <a:pt x="7629" y="48565"/>
                </a:cubicBezTo>
                <a:cubicBezTo>
                  <a:pt x="7660" y="48505"/>
                  <a:pt x="7690" y="48474"/>
                  <a:pt x="7721" y="48444"/>
                </a:cubicBezTo>
                <a:cubicBezTo>
                  <a:pt x="7751" y="48748"/>
                  <a:pt x="7781" y="49021"/>
                  <a:pt x="7933" y="49295"/>
                </a:cubicBezTo>
                <a:cubicBezTo>
                  <a:pt x="8235" y="49817"/>
                  <a:pt x="8810" y="50189"/>
                  <a:pt x="9389" y="50189"/>
                </a:cubicBezTo>
                <a:cubicBezTo>
                  <a:pt x="9451" y="50189"/>
                  <a:pt x="9513" y="50185"/>
                  <a:pt x="9575" y="50176"/>
                </a:cubicBezTo>
                <a:cubicBezTo>
                  <a:pt x="9636" y="50541"/>
                  <a:pt x="9757" y="50906"/>
                  <a:pt x="9970" y="51210"/>
                </a:cubicBezTo>
                <a:cubicBezTo>
                  <a:pt x="10031" y="51362"/>
                  <a:pt x="10122" y="51483"/>
                  <a:pt x="10243" y="51575"/>
                </a:cubicBezTo>
                <a:cubicBezTo>
                  <a:pt x="10395" y="52061"/>
                  <a:pt x="10578" y="52547"/>
                  <a:pt x="10882" y="52973"/>
                </a:cubicBezTo>
                <a:cubicBezTo>
                  <a:pt x="11406" y="53788"/>
                  <a:pt x="12320" y="54436"/>
                  <a:pt x="13277" y="54436"/>
                </a:cubicBezTo>
                <a:cubicBezTo>
                  <a:pt x="13320" y="54436"/>
                  <a:pt x="13362" y="54434"/>
                  <a:pt x="13405" y="54432"/>
                </a:cubicBezTo>
                <a:cubicBezTo>
                  <a:pt x="13525" y="55014"/>
                  <a:pt x="14123" y="55384"/>
                  <a:pt x="14708" y="55384"/>
                </a:cubicBezTo>
                <a:cubicBezTo>
                  <a:pt x="15009" y="55384"/>
                  <a:pt x="15305" y="55287"/>
                  <a:pt x="15532" y="55070"/>
                </a:cubicBezTo>
                <a:cubicBezTo>
                  <a:pt x="15562" y="56005"/>
                  <a:pt x="16489" y="56715"/>
                  <a:pt x="17398" y="56715"/>
                </a:cubicBezTo>
                <a:cubicBezTo>
                  <a:pt x="17434" y="56715"/>
                  <a:pt x="17471" y="56714"/>
                  <a:pt x="17508" y="56711"/>
                </a:cubicBezTo>
                <a:lnTo>
                  <a:pt x="17508" y="56711"/>
                </a:lnTo>
                <a:cubicBezTo>
                  <a:pt x="17478" y="56742"/>
                  <a:pt x="17447" y="56772"/>
                  <a:pt x="17417" y="56803"/>
                </a:cubicBezTo>
                <a:cubicBezTo>
                  <a:pt x="17386" y="56863"/>
                  <a:pt x="17326" y="56924"/>
                  <a:pt x="17295" y="56985"/>
                </a:cubicBezTo>
                <a:cubicBezTo>
                  <a:pt x="17083" y="57289"/>
                  <a:pt x="16961" y="57654"/>
                  <a:pt x="16931" y="57988"/>
                </a:cubicBezTo>
                <a:cubicBezTo>
                  <a:pt x="16931" y="58079"/>
                  <a:pt x="16931" y="58140"/>
                  <a:pt x="16931" y="58201"/>
                </a:cubicBezTo>
                <a:cubicBezTo>
                  <a:pt x="16931" y="58292"/>
                  <a:pt x="16931" y="58353"/>
                  <a:pt x="16931" y="58414"/>
                </a:cubicBezTo>
                <a:cubicBezTo>
                  <a:pt x="16961" y="58505"/>
                  <a:pt x="16961" y="58566"/>
                  <a:pt x="16961" y="58626"/>
                </a:cubicBezTo>
                <a:cubicBezTo>
                  <a:pt x="17052" y="58961"/>
                  <a:pt x="17204" y="59295"/>
                  <a:pt x="17417" y="59569"/>
                </a:cubicBezTo>
                <a:cubicBezTo>
                  <a:pt x="17478" y="59629"/>
                  <a:pt x="17508" y="59690"/>
                  <a:pt x="17569" y="59751"/>
                </a:cubicBezTo>
                <a:cubicBezTo>
                  <a:pt x="17660" y="59842"/>
                  <a:pt x="17782" y="59933"/>
                  <a:pt x="17903" y="60025"/>
                </a:cubicBezTo>
                <a:cubicBezTo>
                  <a:pt x="17994" y="60085"/>
                  <a:pt x="18086" y="60116"/>
                  <a:pt x="18177" y="60177"/>
                </a:cubicBezTo>
                <a:cubicBezTo>
                  <a:pt x="18177" y="60177"/>
                  <a:pt x="18207" y="60177"/>
                  <a:pt x="18238" y="60207"/>
                </a:cubicBezTo>
                <a:cubicBezTo>
                  <a:pt x="18298" y="60237"/>
                  <a:pt x="18390" y="60268"/>
                  <a:pt x="18450" y="60268"/>
                </a:cubicBezTo>
                <a:cubicBezTo>
                  <a:pt x="18481" y="60298"/>
                  <a:pt x="18481" y="60298"/>
                  <a:pt x="18511" y="60298"/>
                </a:cubicBezTo>
                <a:cubicBezTo>
                  <a:pt x="18602" y="60328"/>
                  <a:pt x="18663" y="60328"/>
                  <a:pt x="18754" y="60359"/>
                </a:cubicBezTo>
                <a:lnTo>
                  <a:pt x="18845" y="60359"/>
                </a:lnTo>
                <a:cubicBezTo>
                  <a:pt x="18906" y="60359"/>
                  <a:pt x="18967" y="60389"/>
                  <a:pt x="19028" y="60389"/>
                </a:cubicBezTo>
                <a:lnTo>
                  <a:pt x="19119" y="60389"/>
                </a:lnTo>
                <a:cubicBezTo>
                  <a:pt x="19818" y="60389"/>
                  <a:pt x="20517" y="60025"/>
                  <a:pt x="20943" y="59386"/>
                </a:cubicBezTo>
                <a:cubicBezTo>
                  <a:pt x="21156" y="59113"/>
                  <a:pt x="21247" y="58778"/>
                  <a:pt x="21308" y="58474"/>
                </a:cubicBezTo>
                <a:cubicBezTo>
                  <a:pt x="21445" y="58533"/>
                  <a:pt x="21595" y="58567"/>
                  <a:pt x="21750" y="58567"/>
                </a:cubicBezTo>
                <a:cubicBezTo>
                  <a:pt x="21834" y="58567"/>
                  <a:pt x="21920" y="58557"/>
                  <a:pt x="22007" y="58535"/>
                </a:cubicBezTo>
                <a:cubicBezTo>
                  <a:pt x="22219" y="58718"/>
                  <a:pt x="22432" y="58869"/>
                  <a:pt x="22706" y="58961"/>
                </a:cubicBezTo>
                <a:cubicBezTo>
                  <a:pt x="22817" y="59005"/>
                  <a:pt x="22945" y="59033"/>
                  <a:pt x="23076" y="59033"/>
                </a:cubicBezTo>
                <a:cubicBezTo>
                  <a:pt x="23125" y="59033"/>
                  <a:pt x="23174" y="59030"/>
                  <a:pt x="23222" y="59021"/>
                </a:cubicBezTo>
                <a:cubicBezTo>
                  <a:pt x="23373" y="59079"/>
                  <a:pt x="23532" y="59111"/>
                  <a:pt x="23688" y="59111"/>
                </a:cubicBezTo>
                <a:cubicBezTo>
                  <a:pt x="23943" y="59111"/>
                  <a:pt x="24189" y="59027"/>
                  <a:pt x="24377" y="58839"/>
                </a:cubicBezTo>
                <a:lnTo>
                  <a:pt x="24377" y="58839"/>
                </a:lnTo>
                <a:cubicBezTo>
                  <a:pt x="24286" y="58930"/>
                  <a:pt x="25381" y="59751"/>
                  <a:pt x="25533" y="59812"/>
                </a:cubicBezTo>
                <a:cubicBezTo>
                  <a:pt x="25653" y="59855"/>
                  <a:pt x="25761" y="59872"/>
                  <a:pt x="25862" y="59872"/>
                </a:cubicBezTo>
                <a:cubicBezTo>
                  <a:pt x="26042" y="59872"/>
                  <a:pt x="26197" y="59820"/>
                  <a:pt x="26353" y="59781"/>
                </a:cubicBezTo>
                <a:cubicBezTo>
                  <a:pt x="26639" y="60047"/>
                  <a:pt x="27048" y="60202"/>
                  <a:pt x="27443" y="60202"/>
                </a:cubicBezTo>
                <a:cubicBezTo>
                  <a:pt x="27635" y="60202"/>
                  <a:pt x="27825" y="60165"/>
                  <a:pt x="27995" y="60085"/>
                </a:cubicBezTo>
                <a:cubicBezTo>
                  <a:pt x="28086" y="60116"/>
                  <a:pt x="28147" y="60146"/>
                  <a:pt x="28207" y="60177"/>
                </a:cubicBezTo>
                <a:cubicBezTo>
                  <a:pt x="28207" y="60177"/>
                  <a:pt x="28177" y="60177"/>
                  <a:pt x="28177" y="60207"/>
                </a:cubicBezTo>
                <a:cubicBezTo>
                  <a:pt x="28116" y="60207"/>
                  <a:pt x="28086" y="60237"/>
                  <a:pt x="28055" y="60268"/>
                </a:cubicBezTo>
                <a:cubicBezTo>
                  <a:pt x="27995" y="60298"/>
                  <a:pt x="27964" y="60328"/>
                  <a:pt x="27934" y="60359"/>
                </a:cubicBezTo>
                <a:cubicBezTo>
                  <a:pt x="27903" y="60389"/>
                  <a:pt x="27843" y="60420"/>
                  <a:pt x="27812" y="60480"/>
                </a:cubicBezTo>
                <a:cubicBezTo>
                  <a:pt x="27782" y="60511"/>
                  <a:pt x="27751" y="60541"/>
                  <a:pt x="27691" y="60572"/>
                </a:cubicBezTo>
                <a:cubicBezTo>
                  <a:pt x="27660" y="60602"/>
                  <a:pt x="27630" y="60632"/>
                  <a:pt x="27630" y="60663"/>
                </a:cubicBezTo>
                <a:cubicBezTo>
                  <a:pt x="27569" y="60724"/>
                  <a:pt x="27539" y="60784"/>
                  <a:pt x="27478" y="60845"/>
                </a:cubicBezTo>
                <a:cubicBezTo>
                  <a:pt x="27478" y="60845"/>
                  <a:pt x="27447" y="60876"/>
                  <a:pt x="27417" y="60906"/>
                </a:cubicBezTo>
                <a:cubicBezTo>
                  <a:pt x="27387" y="60967"/>
                  <a:pt x="27326" y="61058"/>
                  <a:pt x="27295" y="61119"/>
                </a:cubicBezTo>
                <a:lnTo>
                  <a:pt x="27265" y="61149"/>
                </a:lnTo>
                <a:cubicBezTo>
                  <a:pt x="27204" y="61240"/>
                  <a:pt x="27174" y="61332"/>
                  <a:pt x="27143" y="61453"/>
                </a:cubicBezTo>
                <a:cubicBezTo>
                  <a:pt x="27113" y="61453"/>
                  <a:pt x="27113" y="61484"/>
                  <a:pt x="27113" y="61484"/>
                </a:cubicBezTo>
                <a:cubicBezTo>
                  <a:pt x="27083" y="61544"/>
                  <a:pt x="27052" y="61635"/>
                  <a:pt x="27052" y="61696"/>
                </a:cubicBezTo>
                <a:cubicBezTo>
                  <a:pt x="27052" y="61696"/>
                  <a:pt x="27022" y="61727"/>
                  <a:pt x="27022" y="61727"/>
                </a:cubicBezTo>
                <a:cubicBezTo>
                  <a:pt x="27022" y="61757"/>
                  <a:pt x="27022" y="61787"/>
                  <a:pt x="27022" y="61818"/>
                </a:cubicBezTo>
                <a:cubicBezTo>
                  <a:pt x="26992" y="61909"/>
                  <a:pt x="26961" y="61970"/>
                  <a:pt x="26961" y="62031"/>
                </a:cubicBezTo>
                <a:cubicBezTo>
                  <a:pt x="26961" y="62061"/>
                  <a:pt x="26961" y="62091"/>
                  <a:pt x="26961" y="62122"/>
                </a:cubicBezTo>
                <a:cubicBezTo>
                  <a:pt x="26931" y="62213"/>
                  <a:pt x="26931" y="62304"/>
                  <a:pt x="26931" y="62395"/>
                </a:cubicBezTo>
                <a:lnTo>
                  <a:pt x="26931" y="62426"/>
                </a:lnTo>
                <a:cubicBezTo>
                  <a:pt x="26900" y="63246"/>
                  <a:pt x="27235" y="64037"/>
                  <a:pt x="27843" y="64553"/>
                </a:cubicBezTo>
                <a:cubicBezTo>
                  <a:pt x="27903" y="64614"/>
                  <a:pt x="27934" y="64675"/>
                  <a:pt x="27995" y="64736"/>
                </a:cubicBezTo>
                <a:cubicBezTo>
                  <a:pt x="28207" y="64857"/>
                  <a:pt x="28390" y="64979"/>
                  <a:pt x="28602" y="65070"/>
                </a:cubicBezTo>
                <a:cubicBezTo>
                  <a:pt x="28633" y="65070"/>
                  <a:pt x="28663" y="65070"/>
                  <a:pt x="28694" y="65101"/>
                </a:cubicBezTo>
                <a:cubicBezTo>
                  <a:pt x="28754" y="65131"/>
                  <a:pt x="28815" y="65131"/>
                  <a:pt x="28846" y="65161"/>
                </a:cubicBezTo>
                <a:lnTo>
                  <a:pt x="28906" y="65161"/>
                </a:lnTo>
                <a:cubicBezTo>
                  <a:pt x="28937" y="65161"/>
                  <a:pt x="28967" y="65192"/>
                  <a:pt x="28967" y="65192"/>
                </a:cubicBezTo>
                <a:cubicBezTo>
                  <a:pt x="29028" y="65192"/>
                  <a:pt x="29089" y="65222"/>
                  <a:pt x="29119" y="65222"/>
                </a:cubicBezTo>
                <a:cubicBezTo>
                  <a:pt x="29180" y="65222"/>
                  <a:pt x="29210" y="65253"/>
                  <a:pt x="29241" y="65253"/>
                </a:cubicBezTo>
                <a:cubicBezTo>
                  <a:pt x="29302" y="65253"/>
                  <a:pt x="29362" y="65253"/>
                  <a:pt x="29423" y="65283"/>
                </a:cubicBezTo>
                <a:lnTo>
                  <a:pt x="30031" y="65283"/>
                </a:lnTo>
                <a:cubicBezTo>
                  <a:pt x="30092" y="65253"/>
                  <a:pt x="30183" y="65253"/>
                  <a:pt x="30244" y="65222"/>
                </a:cubicBezTo>
                <a:lnTo>
                  <a:pt x="30274" y="65222"/>
                </a:lnTo>
                <a:cubicBezTo>
                  <a:pt x="30365" y="65222"/>
                  <a:pt x="30457" y="65192"/>
                  <a:pt x="30517" y="65161"/>
                </a:cubicBezTo>
                <a:cubicBezTo>
                  <a:pt x="30548" y="65161"/>
                  <a:pt x="30578" y="65161"/>
                  <a:pt x="30578" y="65131"/>
                </a:cubicBezTo>
                <a:lnTo>
                  <a:pt x="30761" y="65070"/>
                </a:lnTo>
                <a:cubicBezTo>
                  <a:pt x="30821" y="65070"/>
                  <a:pt x="30852" y="65040"/>
                  <a:pt x="30913" y="65009"/>
                </a:cubicBezTo>
                <a:cubicBezTo>
                  <a:pt x="30943" y="65009"/>
                  <a:pt x="30943" y="65009"/>
                  <a:pt x="30943" y="64979"/>
                </a:cubicBezTo>
                <a:cubicBezTo>
                  <a:pt x="31612" y="64675"/>
                  <a:pt x="32159" y="64067"/>
                  <a:pt x="32372" y="63307"/>
                </a:cubicBezTo>
                <a:cubicBezTo>
                  <a:pt x="32706" y="62183"/>
                  <a:pt x="32311" y="61028"/>
                  <a:pt x="31460" y="60328"/>
                </a:cubicBezTo>
                <a:cubicBezTo>
                  <a:pt x="31490" y="60237"/>
                  <a:pt x="31520" y="60177"/>
                  <a:pt x="31551" y="60085"/>
                </a:cubicBezTo>
                <a:cubicBezTo>
                  <a:pt x="31929" y="60388"/>
                  <a:pt x="32411" y="60533"/>
                  <a:pt x="32896" y="60533"/>
                </a:cubicBezTo>
                <a:cubicBezTo>
                  <a:pt x="33581" y="60533"/>
                  <a:pt x="34272" y="60242"/>
                  <a:pt x="34682" y="59690"/>
                </a:cubicBezTo>
                <a:cubicBezTo>
                  <a:pt x="34710" y="60032"/>
                  <a:pt x="35085" y="60240"/>
                  <a:pt x="35532" y="60240"/>
                </a:cubicBezTo>
                <a:cubicBezTo>
                  <a:pt x="35563" y="60240"/>
                  <a:pt x="35593" y="60239"/>
                  <a:pt x="35624" y="60237"/>
                </a:cubicBezTo>
                <a:cubicBezTo>
                  <a:pt x="35715" y="60237"/>
                  <a:pt x="35837" y="60207"/>
                  <a:pt x="35958" y="60177"/>
                </a:cubicBezTo>
                <a:cubicBezTo>
                  <a:pt x="36597" y="60177"/>
                  <a:pt x="37265" y="59873"/>
                  <a:pt x="37600" y="59295"/>
                </a:cubicBezTo>
                <a:cubicBezTo>
                  <a:pt x="37725" y="59337"/>
                  <a:pt x="37855" y="59356"/>
                  <a:pt x="37986" y="59356"/>
                </a:cubicBezTo>
                <a:cubicBezTo>
                  <a:pt x="38425" y="59356"/>
                  <a:pt x="38869" y="59137"/>
                  <a:pt x="39150" y="58809"/>
                </a:cubicBezTo>
                <a:cubicBezTo>
                  <a:pt x="39271" y="58778"/>
                  <a:pt x="39393" y="58718"/>
                  <a:pt x="39545" y="58657"/>
                </a:cubicBezTo>
                <a:cubicBezTo>
                  <a:pt x="39620" y="58707"/>
                  <a:pt x="39719" y="58729"/>
                  <a:pt x="39828" y="58729"/>
                </a:cubicBezTo>
                <a:cubicBezTo>
                  <a:pt x="40116" y="58729"/>
                  <a:pt x="40480" y="58573"/>
                  <a:pt x="40700" y="58353"/>
                </a:cubicBezTo>
                <a:cubicBezTo>
                  <a:pt x="41004" y="58079"/>
                  <a:pt x="41277" y="57745"/>
                  <a:pt x="41490" y="57380"/>
                </a:cubicBezTo>
                <a:cubicBezTo>
                  <a:pt x="42068" y="57350"/>
                  <a:pt x="42615" y="57076"/>
                  <a:pt x="43010" y="56681"/>
                </a:cubicBezTo>
                <a:lnTo>
                  <a:pt x="43132" y="56681"/>
                </a:lnTo>
                <a:cubicBezTo>
                  <a:pt x="43162" y="56924"/>
                  <a:pt x="43344" y="57167"/>
                  <a:pt x="43527" y="57289"/>
                </a:cubicBezTo>
                <a:cubicBezTo>
                  <a:pt x="43496" y="57289"/>
                  <a:pt x="43496" y="57319"/>
                  <a:pt x="43466" y="57319"/>
                </a:cubicBezTo>
                <a:cubicBezTo>
                  <a:pt x="43436" y="57319"/>
                  <a:pt x="43436" y="57319"/>
                  <a:pt x="43405" y="57350"/>
                </a:cubicBezTo>
                <a:cubicBezTo>
                  <a:pt x="43375" y="57350"/>
                  <a:pt x="43344" y="57380"/>
                  <a:pt x="43314" y="57380"/>
                </a:cubicBezTo>
                <a:lnTo>
                  <a:pt x="43223" y="57411"/>
                </a:lnTo>
                <a:cubicBezTo>
                  <a:pt x="43192" y="57441"/>
                  <a:pt x="43132" y="57471"/>
                  <a:pt x="43071" y="57502"/>
                </a:cubicBezTo>
                <a:cubicBezTo>
                  <a:pt x="43071" y="57502"/>
                  <a:pt x="43040" y="57502"/>
                  <a:pt x="43040" y="57532"/>
                </a:cubicBezTo>
                <a:lnTo>
                  <a:pt x="43010" y="57532"/>
                </a:lnTo>
                <a:cubicBezTo>
                  <a:pt x="42980" y="57562"/>
                  <a:pt x="42949" y="57562"/>
                  <a:pt x="42919" y="57593"/>
                </a:cubicBezTo>
                <a:cubicBezTo>
                  <a:pt x="42888" y="57623"/>
                  <a:pt x="42858" y="57654"/>
                  <a:pt x="42828" y="57654"/>
                </a:cubicBezTo>
                <a:cubicBezTo>
                  <a:pt x="42676" y="57775"/>
                  <a:pt x="42524" y="57927"/>
                  <a:pt x="42433" y="58079"/>
                </a:cubicBezTo>
                <a:cubicBezTo>
                  <a:pt x="42402" y="58110"/>
                  <a:pt x="42402" y="58110"/>
                  <a:pt x="42402" y="58140"/>
                </a:cubicBezTo>
                <a:cubicBezTo>
                  <a:pt x="42372" y="58170"/>
                  <a:pt x="42372" y="58201"/>
                  <a:pt x="42341" y="58201"/>
                </a:cubicBezTo>
                <a:cubicBezTo>
                  <a:pt x="42220" y="58414"/>
                  <a:pt x="42129" y="58596"/>
                  <a:pt x="42068" y="58839"/>
                </a:cubicBezTo>
                <a:cubicBezTo>
                  <a:pt x="42068" y="58869"/>
                  <a:pt x="42068" y="58900"/>
                  <a:pt x="42037" y="58930"/>
                </a:cubicBezTo>
                <a:cubicBezTo>
                  <a:pt x="42037" y="58930"/>
                  <a:pt x="42037" y="58961"/>
                  <a:pt x="42037" y="58991"/>
                </a:cubicBezTo>
                <a:cubicBezTo>
                  <a:pt x="42037" y="59021"/>
                  <a:pt x="42037" y="59082"/>
                  <a:pt x="42007" y="59143"/>
                </a:cubicBezTo>
                <a:lnTo>
                  <a:pt x="42007" y="59173"/>
                </a:lnTo>
                <a:cubicBezTo>
                  <a:pt x="42007" y="59234"/>
                  <a:pt x="42007" y="59295"/>
                  <a:pt x="42007" y="59356"/>
                </a:cubicBezTo>
                <a:lnTo>
                  <a:pt x="42007" y="59417"/>
                </a:lnTo>
                <a:cubicBezTo>
                  <a:pt x="42007" y="59477"/>
                  <a:pt x="42007" y="59508"/>
                  <a:pt x="42007" y="59569"/>
                </a:cubicBezTo>
                <a:cubicBezTo>
                  <a:pt x="42007" y="59599"/>
                  <a:pt x="42037" y="59660"/>
                  <a:pt x="42037" y="59690"/>
                </a:cubicBezTo>
                <a:cubicBezTo>
                  <a:pt x="42037" y="59721"/>
                  <a:pt x="42037" y="59751"/>
                  <a:pt x="42037" y="59781"/>
                </a:cubicBezTo>
                <a:lnTo>
                  <a:pt x="42037" y="59812"/>
                </a:lnTo>
                <a:cubicBezTo>
                  <a:pt x="42037" y="59842"/>
                  <a:pt x="42068" y="59873"/>
                  <a:pt x="42068" y="59903"/>
                </a:cubicBezTo>
                <a:cubicBezTo>
                  <a:pt x="42068" y="59933"/>
                  <a:pt x="42098" y="59964"/>
                  <a:pt x="42098" y="60025"/>
                </a:cubicBezTo>
                <a:cubicBezTo>
                  <a:pt x="42098" y="60025"/>
                  <a:pt x="42098" y="60025"/>
                  <a:pt x="42098" y="60055"/>
                </a:cubicBezTo>
                <a:cubicBezTo>
                  <a:pt x="42399" y="60959"/>
                  <a:pt x="43244" y="61567"/>
                  <a:pt x="44164" y="61567"/>
                </a:cubicBezTo>
                <a:cubicBezTo>
                  <a:pt x="44265" y="61567"/>
                  <a:pt x="44367" y="61559"/>
                  <a:pt x="44469" y="61544"/>
                </a:cubicBezTo>
                <a:lnTo>
                  <a:pt x="44591" y="61544"/>
                </a:lnTo>
                <a:cubicBezTo>
                  <a:pt x="44682" y="61514"/>
                  <a:pt x="44773" y="61484"/>
                  <a:pt x="44834" y="61484"/>
                </a:cubicBezTo>
                <a:cubicBezTo>
                  <a:pt x="44864" y="61453"/>
                  <a:pt x="44864" y="61453"/>
                  <a:pt x="44895" y="61453"/>
                </a:cubicBezTo>
                <a:cubicBezTo>
                  <a:pt x="44986" y="61423"/>
                  <a:pt x="45047" y="61392"/>
                  <a:pt x="45107" y="61362"/>
                </a:cubicBezTo>
                <a:cubicBezTo>
                  <a:pt x="45138" y="61362"/>
                  <a:pt x="45168" y="61332"/>
                  <a:pt x="45199" y="61332"/>
                </a:cubicBezTo>
                <a:cubicBezTo>
                  <a:pt x="45259" y="61301"/>
                  <a:pt x="45351" y="61240"/>
                  <a:pt x="45411" y="61210"/>
                </a:cubicBezTo>
                <a:cubicBezTo>
                  <a:pt x="45442" y="61180"/>
                  <a:pt x="45472" y="61180"/>
                  <a:pt x="45472" y="61149"/>
                </a:cubicBezTo>
                <a:cubicBezTo>
                  <a:pt x="45533" y="61119"/>
                  <a:pt x="45594" y="61088"/>
                  <a:pt x="45624" y="61028"/>
                </a:cubicBezTo>
                <a:cubicBezTo>
                  <a:pt x="45654" y="60997"/>
                  <a:pt x="45685" y="60997"/>
                  <a:pt x="45685" y="60967"/>
                </a:cubicBezTo>
                <a:cubicBezTo>
                  <a:pt x="46232" y="60480"/>
                  <a:pt x="46506" y="59721"/>
                  <a:pt x="46354" y="58961"/>
                </a:cubicBezTo>
                <a:cubicBezTo>
                  <a:pt x="46156" y="57915"/>
                  <a:pt x="45223" y="57185"/>
                  <a:pt x="44164" y="57185"/>
                </a:cubicBezTo>
                <a:cubicBezTo>
                  <a:pt x="44084" y="57185"/>
                  <a:pt x="44003" y="57189"/>
                  <a:pt x="43922" y="57198"/>
                </a:cubicBezTo>
                <a:cubicBezTo>
                  <a:pt x="43892" y="57198"/>
                  <a:pt x="43831" y="57228"/>
                  <a:pt x="43770" y="57228"/>
                </a:cubicBezTo>
                <a:lnTo>
                  <a:pt x="43892" y="57198"/>
                </a:lnTo>
                <a:cubicBezTo>
                  <a:pt x="43922" y="56985"/>
                  <a:pt x="43922" y="56651"/>
                  <a:pt x="43861" y="56407"/>
                </a:cubicBezTo>
                <a:cubicBezTo>
                  <a:pt x="43861" y="56407"/>
                  <a:pt x="43892" y="56407"/>
                  <a:pt x="43892" y="56377"/>
                </a:cubicBezTo>
                <a:cubicBezTo>
                  <a:pt x="43952" y="56347"/>
                  <a:pt x="44043" y="56286"/>
                  <a:pt x="44104" y="56225"/>
                </a:cubicBezTo>
                <a:lnTo>
                  <a:pt x="44135" y="56225"/>
                </a:lnTo>
                <a:cubicBezTo>
                  <a:pt x="44439" y="56195"/>
                  <a:pt x="44682" y="56012"/>
                  <a:pt x="44925" y="55800"/>
                </a:cubicBezTo>
                <a:cubicBezTo>
                  <a:pt x="45107" y="55587"/>
                  <a:pt x="45290" y="55374"/>
                  <a:pt x="45472" y="55161"/>
                </a:cubicBezTo>
                <a:cubicBezTo>
                  <a:pt x="45548" y="55192"/>
                  <a:pt x="45632" y="55207"/>
                  <a:pt x="45711" y="55207"/>
                </a:cubicBezTo>
                <a:cubicBezTo>
                  <a:pt x="45791" y="55207"/>
                  <a:pt x="45867" y="55192"/>
                  <a:pt x="45928" y="55161"/>
                </a:cubicBezTo>
                <a:cubicBezTo>
                  <a:pt x="46323" y="55009"/>
                  <a:pt x="46536" y="54614"/>
                  <a:pt x="46718" y="54219"/>
                </a:cubicBezTo>
                <a:cubicBezTo>
                  <a:pt x="46749" y="54128"/>
                  <a:pt x="46779" y="54006"/>
                  <a:pt x="46840" y="53915"/>
                </a:cubicBezTo>
                <a:cubicBezTo>
                  <a:pt x="47265" y="53915"/>
                  <a:pt x="47539" y="53733"/>
                  <a:pt x="47752" y="53459"/>
                </a:cubicBezTo>
                <a:cubicBezTo>
                  <a:pt x="47858" y="53495"/>
                  <a:pt x="47972" y="53512"/>
                  <a:pt x="48088" y="53512"/>
                </a:cubicBezTo>
                <a:cubicBezTo>
                  <a:pt x="48367" y="53512"/>
                  <a:pt x="48652" y="53410"/>
                  <a:pt x="48846" y="53216"/>
                </a:cubicBezTo>
                <a:cubicBezTo>
                  <a:pt x="49089" y="53003"/>
                  <a:pt x="49272" y="52730"/>
                  <a:pt x="49363" y="52426"/>
                </a:cubicBezTo>
                <a:cubicBezTo>
                  <a:pt x="49515" y="52395"/>
                  <a:pt x="49636" y="52334"/>
                  <a:pt x="49758" y="52243"/>
                </a:cubicBezTo>
                <a:cubicBezTo>
                  <a:pt x="49910" y="52122"/>
                  <a:pt x="50031" y="51970"/>
                  <a:pt x="50153" y="51787"/>
                </a:cubicBezTo>
                <a:cubicBezTo>
                  <a:pt x="50579" y="51727"/>
                  <a:pt x="51035" y="51392"/>
                  <a:pt x="51369" y="51058"/>
                </a:cubicBezTo>
                <a:cubicBezTo>
                  <a:pt x="52342" y="50085"/>
                  <a:pt x="53375" y="48900"/>
                  <a:pt x="53193" y="47562"/>
                </a:cubicBezTo>
                <a:cubicBezTo>
                  <a:pt x="53223" y="47502"/>
                  <a:pt x="53253" y="47441"/>
                  <a:pt x="53253" y="47350"/>
                </a:cubicBezTo>
                <a:cubicBezTo>
                  <a:pt x="53466" y="47258"/>
                  <a:pt x="53649" y="47106"/>
                  <a:pt x="53801" y="46954"/>
                </a:cubicBezTo>
                <a:cubicBezTo>
                  <a:pt x="53831" y="46954"/>
                  <a:pt x="53831" y="46954"/>
                  <a:pt x="53861" y="46924"/>
                </a:cubicBezTo>
                <a:cubicBezTo>
                  <a:pt x="53922" y="46924"/>
                  <a:pt x="53983" y="46894"/>
                  <a:pt x="54044" y="46863"/>
                </a:cubicBezTo>
                <a:cubicBezTo>
                  <a:pt x="54074" y="46833"/>
                  <a:pt x="54104" y="46833"/>
                  <a:pt x="54135" y="46833"/>
                </a:cubicBezTo>
                <a:cubicBezTo>
                  <a:pt x="54196" y="46772"/>
                  <a:pt x="54287" y="46742"/>
                  <a:pt x="54348" y="46681"/>
                </a:cubicBezTo>
                <a:cubicBezTo>
                  <a:pt x="54378" y="46681"/>
                  <a:pt x="54378" y="46650"/>
                  <a:pt x="54408" y="46650"/>
                </a:cubicBezTo>
                <a:cubicBezTo>
                  <a:pt x="54469" y="46620"/>
                  <a:pt x="54500" y="46590"/>
                  <a:pt x="54560" y="46529"/>
                </a:cubicBezTo>
                <a:cubicBezTo>
                  <a:pt x="54591" y="46498"/>
                  <a:pt x="54591" y="46498"/>
                  <a:pt x="54621" y="46468"/>
                </a:cubicBezTo>
                <a:cubicBezTo>
                  <a:pt x="55138" y="46012"/>
                  <a:pt x="55381" y="45283"/>
                  <a:pt x="55260" y="44553"/>
                </a:cubicBezTo>
                <a:cubicBezTo>
                  <a:pt x="55260" y="44553"/>
                  <a:pt x="55229" y="44523"/>
                  <a:pt x="55229" y="44492"/>
                </a:cubicBezTo>
                <a:cubicBezTo>
                  <a:pt x="55624" y="44128"/>
                  <a:pt x="55867" y="43581"/>
                  <a:pt x="55867" y="43064"/>
                </a:cubicBezTo>
                <a:cubicBezTo>
                  <a:pt x="55867" y="43033"/>
                  <a:pt x="55898" y="42973"/>
                  <a:pt x="55898" y="42942"/>
                </a:cubicBezTo>
                <a:cubicBezTo>
                  <a:pt x="55898" y="42881"/>
                  <a:pt x="55928" y="42790"/>
                  <a:pt x="55928" y="42729"/>
                </a:cubicBezTo>
                <a:cubicBezTo>
                  <a:pt x="56931" y="41514"/>
                  <a:pt x="57387" y="39872"/>
                  <a:pt x="57205" y="38322"/>
                </a:cubicBezTo>
                <a:cubicBezTo>
                  <a:pt x="57205" y="38261"/>
                  <a:pt x="57600" y="37775"/>
                  <a:pt x="57661" y="37684"/>
                </a:cubicBezTo>
                <a:cubicBezTo>
                  <a:pt x="57782" y="37349"/>
                  <a:pt x="57691" y="37015"/>
                  <a:pt x="57782" y="36681"/>
                </a:cubicBezTo>
                <a:cubicBezTo>
                  <a:pt x="57904" y="36103"/>
                  <a:pt x="58056" y="35860"/>
                  <a:pt x="58026" y="35404"/>
                </a:cubicBezTo>
                <a:cubicBezTo>
                  <a:pt x="58056" y="35374"/>
                  <a:pt x="58117" y="35374"/>
                  <a:pt x="58147" y="35374"/>
                </a:cubicBezTo>
                <a:cubicBezTo>
                  <a:pt x="58238" y="35343"/>
                  <a:pt x="58360" y="35313"/>
                  <a:pt x="58421" y="35283"/>
                </a:cubicBezTo>
                <a:cubicBezTo>
                  <a:pt x="58451" y="35283"/>
                  <a:pt x="58481" y="35283"/>
                  <a:pt x="58512" y="35252"/>
                </a:cubicBezTo>
                <a:cubicBezTo>
                  <a:pt x="58573" y="35222"/>
                  <a:pt x="58633" y="35191"/>
                  <a:pt x="58725" y="35161"/>
                </a:cubicBezTo>
                <a:cubicBezTo>
                  <a:pt x="58725" y="35161"/>
                  <a:pt x="58755" y="35161"/>
                  <a:pt x="58755" y="35131"/>
                </a:cubicBezTo>
                <a:cubicBezTo>
                  <a:pt x="58846" y="35100"/>
                  <a:pt x="58907" y="35070"/>
                  <a:pt x="58968" y="35009"/>
                </a:cubicBezTo>
                <a:cubicBezTo>
                  <a:pt x="58998" y="34979"/>
                  <a:pt x="59029" y="34979"/>
                  <a:pt x="59059" y="34948"/>
                </a:cubicBezTo>
                <a:cubicBezTo>
                  <a:pt x="59120" y="34918"/>
                  <a:pt x="59150" y="34887"/>
                  <a:pt x="59181" y="34827"/>
                </a:cubicBezTo>
                <a:cubicBezTo>
                  <a:pt x="59211" y="34827"/>
                  <a:pt x="59241" y="34796"/>
                  <a:pt x="59241" y="34766"/>
                </a:cubicBezTo>
                <a:cubicBezTo>
                  <a:pt x="59758" y="34279"/>
                  <a:pt x="60001" y="33520"/>
                  <a:pt x="59849" y="32790"/>
                </a:cubicBezTo>
                <a:lnTo>
                  <a:pt x="59819" y="32790"/>
                </a:lnTo>
                <a:cubicBezTo>
                  <a:pt x="59636" y="31909"/>
                  <a:pt x="58968" y="31270"/>
                  <a:pt x="58147" y="31088"/>
                </a:cubicBezTo>
                <a:cubicBezTo>
                  <a:pt x="58147" y="30662"/>
                  <a:pt x="57965" y="30237"/>
                  <a:pt x="57630" y="29963"/>
                </a:cubicBezTo>
                <a:cubicBezTo>
                  <a:pt x="58086" y="29781"/>
                  <a:pt x="58299" y="29234"/>
                  <a:pt x="58269" y="28747"/>
                </a:cubicBezTo>
                <a:cubicBezTo>
                  <a:pt x="58269" y="28261"/>
                  <a:pt x="58026" y="27805"/>
                  <a:pt x="57752" y="27380"/>
                </a:cubicBezTo>
                <a:cubicBezTo>
                  <a:pt x="57584" y="27128"/>
                  <a:pt x="57340" y="26825"/>
                  <a:pt x="57041" y="26825"/>
                </a:cubicBezTo>
                <a:cubicBezTo>
                  <a:pt x="57015" y="26825"/>
                  <a:pt x="56989" y="26828"/>
                  <a:pt x="56962" y="26833"/>
                </a:cubicBezTo>
                <a:cubicBezTo>
                  <a:pt x="57296" y="25860"/>
                  <a:pt x="56719" y="25130"/>
                  <a:pt x="56658" y="24188"/>
                </a:cubicBezTo>
                <a:cubicBezTo>
                  <a:pt x="56627" y="23763"/>
                  <a:pt x="56749" y="23398"/>
                  <a:pt x="56597" y="22942"/>
                </a:cubicBezTo>
                <a:cubicBezTo>
                  <a:pt x="56536" y="22729"/>
                  <a:pt x="55989" y="22152"/>
                  <a:pt x="55989" y="22030"/>
                </a:cubicBezTo>
                <a:cubicBezTo>
                  <a:pt x="55989" y="21544"/>
                  <a:pt x="55655" y="21057"/>
                  <a:pt x="55199" y="20905"/>
                </a:cubicBezTo>
                <a:cubicBezTo>
                  <a:pt x="55320" y="20541"/>
                  <a:pt x="55442" y="20176"/>
                  <a:pt x="55411" y="19781"/>
                </a:cubicBezTo>
                <a:cubicBezTo>
                  <a:pt x="55351" y="19416"/>
                  <a:pt x="55108" y="19051"/>
                  <a:pt x="54712" y="18990"/>
                </a:cubicBezTo>
                <a:cubicBezTo>
                  <a:pt x="54682" y="18535"/>
                  <a:pt x="54652" y="18079"/>
                  <a:pt x="54439" y="17653"/>
                </a:cubicBezTo>
                <a:cubicBezTo>
                  <a:pt x="54258" y="17318"/>
                  <a:pt x="53903" y="17048"/>
                  <a:pt x="53521" y="17048"/>
                </a:cubicBezTo>
                <a:cubicBezTo>
                  <a:pt x="53453" y="17048"/>
                  <a:pt x="53383" y="17057"/>
                  <a:pt x="53314" y="17076"/>
                </a:cubicBezTo>
                <a:cubicBezTo>
                  <a:pt x="53557" y="16589"/>
                  <a:pt x="53253" y="15951"/>
                  <a:pt x="52767" y="15769"/>
                </a:cubicBezTo>
                <a:cubicBezTo>
                  <a:pt x="52889" y="15252"/>
                  <a:pt x="52706" y="14674"/>
                  <a:pt x="52311" y="14310"/>
                </a:cubicBezTo>
                <a:cubicBezTo>
                  <a:pt x="52027" y="14048"/>
                  <a:pt x="51650" y="13911"/>
                  <a:pt x="51268" y="13911"/>
                </a:cubicBezTo>
                <a:cubicBezTo>
                  <a:pt x="51118" y="13911"/>
                  <a:pt x="50968" y="13932"/>
                  <a:pt x="50822" y="13975"/>
                </a:cubicBezTo>
                <a:cubicBezTo>
                  <a:pt x="50822" y="13945"/>
                  <a:pt x="50822" y="13945"/>
                  <a:pt x="50822" y="13914"/>
                </a:cubicBezTo>
                <a:cubicBezTo>
                  <a:pt x="50883" y="13854"/>
                  <a:pt x="50974" y="13793"/>
                  <a:pt x="51004" y="13702"/>
                </a:cubicBezTo>
                <a:lnTo>
                  <a:pt x="51065" y="13641"/>
                </a:lnTo>
                <a:cubicBezTo>
                  <a:pt x="51126" y="13550"/>
                  <a:pt x="51186" y="13459"/>
                  <a:pt x="51247" y="13337"/>
                </a:cubicBezTo>
                <a:cubicBezTo>
                  <a:pt x="51247" y="13337"/>
                  <a:pt x="51278" y="13307"/>
                  <a:pt x="51278" y="13276"/>
                </a:cubicBezTo>
                <a:cubicBezTo>
                  <a:pt x="51338" y="13155"/>
                  <a:pt x="51369" y="13063"/>
                  <a:pt x="51399" y="12942"/>
                </a:cubicBezTo>
                <a:cubicBezTo>
                  <a:pt x="51399" y="12911"/>
                  <a:pt x="51399" y="12881"/>
                  <a:pt x="51430" y="12851"/>
                </a:cubicBezTo>
                <a:cubicBezTo>
                  <a:pt x="51430" y="12759"/>
                  <a:pt x="51460" y="12668"/>
                  <a:pt x="51460" y="12577"/>
                </a:cubicBezTo>
                <a:cubicBezTo>
                  <a:pt x="51460" y="12516"/>
                  <a:pt x="51460" y="12486"/>
                  <a:pt x="51460" y="12455"/>
                </a:cubicBezTo>
                <a:cubicBezTo>
                  <a:pt x="51460" y="12334"/>
                  <a:pt x="51460" y="12243"/>
                  <a:pt x="51460" y="12151"/>
                </a:cubicBezTo>
                <a:cubicBezTo>
                  <a:pt x="51399" y="11696"/>
                  <a:pt x="51247" y="11270"/>
                  <a:pt x="50913" y="10905"/>
                </a:cubicBezTo>
                <a:cubicBezTo>
                  <a:pt x="50490" y="10430"/>
                  <a:pt x="49904" y="10189"/>
                  <a:pt x="49308" y="10189"/>
                </a:cubicBezTo>
                <a:cubicBezTo>
                  <a:pt x="48876" y="10189"/>
                  <a:pt x="48439" y="10315"/>
                  <a:pt x="48056" y="10571"/>
                </a:cubicBezTo>
                <a:cubicBezTo>
                  <a:pt x="47965" y="10510"/>
                  <a:pt x="47873" y="10449"/>
                  <a:pt x="47752" y="10389"/>
                </a:cubicBezTo>
                <a:cubicBezTo>
                  <a:pt x="47630" y="10176"/>
                  <a:pt x="47478" y="9963"/>
                  <a:pt x="47296" y="9902"/>
                </a:cubicBezTo>
                <a:cubicBezTo>
                  <a:pt x="47257" y="9887"/>
                  <a:pt x="47215" y="9879"/>
                  <a:pt x="47175" y="9879"/>
                </a:cubicBezTo>
                <a:cubicBezTo>
                  <a:pt x="47058" y="9879"/>
                  <a:pt x="46946" y="9941"/>
                  <a:pt x="46901" y="10054"/>
                </a:cubicBezTo>
                <a:cubicBezTo>
                  <a:pt x="46384" y="9629"/>
                  <a:pt x="45806" y="9568"/>
                  <a:pt x="45199" y="9294"/>
                </a:cubicBezTo>
                <a:cubicBezTo>
                  <a:pt x="44682" y="9021"/>
                  <a:pt x="45047" y="9142"/>
                  <a:pt x="44712" y="8747"/>
                </a:cubicBezTo>
                <a:cubicBezTo>
                  <a:pt x="44530" y="8504"/>
                  <a:pt x="44469" y="8291"/>
                  <a:pt x="44135" y="8200"/>
                </a:cubicBezTo>
                <a:lnTo>
                  <a:pt x="44104" y="8200"/>
                </a:lnTo>
                <a:cubicBezTo>
                  <a:pt x="44013" y="5981"/>
                  <a:pt x="43496" y="3762"/>
                  <a:pt x="42493" y="1756"/>
                </a:cubicBezTo>
                <a:cubicBezTo>
                  <a:pt x="42220" y="1209"/>
                  <a:pt x="41885" y="632"/>
                  <a:pt x="41338" y="297"/>
                </a:cubicBezTo>
                <a:cubicBezTo>
                  <a:pt x="41017" y="93"/>
                  <a:pt x="40639" y="0"/>
                  <a:pt x="4025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flipH="1">
            <a:off x="2568215" y="2537275"/>
            <a:ext cx="2129162" cy="642333"/>
          </a:xfrm>
          <a:custGeom>
            <a:avLst/>
            <a:gdLst/>
            <a:ahLst/>
            <a:cxnLst/>
            <a:rect l="l" t="t" r="r" b="b"/>
            <a:pathLst>
              <a:path w="76872" h="23191" extrusionOk="0">
                <a:moveTo>
                  <a:pt x="76871" y="1"/>
                </a:moveTo>
                <a:lnTo>
                  <a:pt x="76871" y="1"/>
                </a:lnTo>
                <a:cubicBezTo>
                  <a:pt x="76476" y="183"/>
                  <a:pt x="76142" y="487"/>
                  <a:pt x="75929" y="882"/>
                </a:cubicBezTo>
                <a:lnTo>
                  <a:pt x="75564" y="548"/>
                </a:lnTo>
                <a:cubicBezTo>
                  <a:pt x="74835" y="1034"/>
                  <a:pt x="74227" y="1764"/>
                  <a:pt x="73832" y="2584"/>
                </a:cubicBezTo>
                <a:cubicBezTo>
                  <a:pt x="73807" y="2582"/>
                  <a:pt x="73783" y="2580"/>
                  <a:pt x="73760" y="2580"/>
                </a:cubicBezTo>
                <a:cubicBezTo>
                  <a:pt x="73258" y="2580"/>
                  <a:pt x="72969" y="3182"/>
                  <a:pt x="72707" y="3618"/>
                </a:cubicBezTo>
                <a:cubicBezTo>
                  <a:pt x="71765" y="5168"/>
                  <a:pt x="68300" y="6171"/>
                  <a:pt x="68725" y="8360"/>
                </a:cubicBezTo>
                <a:cubicBezTo>
                  <a:pt x="68087" y="8481"/>
                  <a:pt x="67540" y="9028"/>
                  <a:pt x="67662" y="9727"/>
                </a:cubicBezTo>
                <a:cubicBezTo>
                  <a:pt x="67692" y="9940"/>
                  <a:pt x="67813" y="10183"/>
                  <a:pt x="67722" y="10396"/>
                </a:cubicBezTo>
                <a:cubicBezTo>
                  <a:pt x="67601" y="10670"/>
                  <a:pt x="67297" y="10730"/>
                  <a:pt x="67054" y="10822"/>
                </a:cubicBezTo>
                <a:cubicBezTo>
                  <a:pt x="66294" y="11095"/>
                  <a:pt x="65716" y="11794"/>
                  <a:pt x="65595" y="12615"/>
                </a:cubicBezTo>
                <a:cubicBezTo>
                  <a:pt x="65446" y="12506"/>
                  <a:pt x="65275" y="12458"/>
                  <a:pt x="65101" y="12458"/>
                </a:cubicBezTo>
                <a:cubicBezTo>
                  <a:pt x="64742" y="12458"/>
                  <a:pt x="64371" y="12662"/>
                  <a:pt x="64166" y="12949"/>
                </a:cubicBezTo>
                <a:cubicBezTo>
                  <a:pt x="63832" y="13405"/>
                  <a:pt x="63740" y="13983"/>
                  <a:pt x="63680" y="14530"/>
                </a:cubicBezTo>
                <a:cubicBezTo>
                  <a:pt x="63510" y="14407"/>
                  <a:pt x="63325" y="14354"/>
                  <a:pt x="63135" y="14354"/>
                </a:cubicBezTo>
                <a:cubicBezTo>
                  <a:pt x="62576" y="14354"/>
                  <a:pt x="61976" y="14813"/>
                  <a:pt x="61613" y="15290"/>
                </a:cubicBezTo>
                <a:cubicBezTo>
                  <a:pt x="60914" y="16232"/>
                  <a:pt x="60215" y="16870"/>
                  <a:pt x="59029" y="16992"/>
                </a:cubicBezTo>
                <a:cubicBezTo>
                  <a:pt x="58913" y="17006"/>
                  <a:pt x="58792" y="17012"/>
                  <a:pt x="58669" y="17012"/>
                </a:cubicBezTo>
                <a:cubicBezTo>
                  <a:pt x="58316" y="17012"/>
                  <a:pt x="57943" y="16967"/>
                  <a:pt x="57582" y="16967"/>
                </a:cubicBezTo>
                <a:cubicBezTo>
                  <a:pt x="57019" y="16967"/>
                  <a:pt x="56486" y="17076"/>
                  <a:pt x="56111" y="17630"/>
                </a:cubicBezTo>
                <a:cubicBezTo>
                  <a:pt x="56233" y="17417"/>
                  <a:pt x="56354" y="17235"/>
                  <a:pt x="56476" y="17022"/>
                </a:cubicBezTo>
                <a:cubicBezTo>
                  <a:pt x="56194" y="16914"/>
                  <a:pt x="55892" y="16859"/>
                  <a:pt x="55590" y="16859"/>
                </a:cubicBezTo>
                <a:cubicBezTo>
                  <a:pt x="55144" y="16859"/>
                  <a:pt x="54697" y="16979"/>
                  <a:pt x="54313" y="17217"/>
                </a:cubicBezTo>
                <a:lnTo>
                  <a:pt x="54313" y="17217"/>
                </a:lnTo>
                <a:cubicBezTo>
                  <a:pt x="54430" y="17011"/>
                  <a:pt x="54388" y="16676"/>
                  <a:pt x="54196" y="16506"/>
                </a:cubicBezTo>
                <a:cubicBezTo>
                  <a:pt x="53923" y="16262"/>
                  <a:pt x="53497" y="16262"/>
                  <a:pt x="53132" y="16262"/>
                </a:cubicBezTo>
                <a:cubicBezTo>
                  <a:pt x="52446" y="16317"/>
                  <a:pt x="51760" y="16397"/>
                  <a:pt x="51074" y="16524"/>
                </a:cubicBezTo>
                <a:lnTo>
                  <a:pt x="51074" y="16524"/>
                </a:lnTo>
                <a:cubicBezTo>
                  <a:pt x="51341" y="16394"/>
                  <a:pt x="51491" y="16006"/>
                  <a:pt x="51369" y="15715"/>
                </a:cubicBezTo>
                <a:cubicBezTo>
                  <a:pt x="51217" y="15320"/>
                  <a:pt x="50853" y="15107"/>
                  <a:pt x="50458" y="14986"/>
                </a:cubicBezTo>
                <a:cubicBezTo>
                  <a:pt x="50022" y="14829"/>
                  <a:pt x="49557" y="14742"/>
                  <a:pt x="49091" y="14742"/>
                </a:cubicBezTo>
                <a:cubicBezTo>
                  <a:pt x="48809" y="14742"/>
                  <a:pt x="48526" y="14774"/>
                  <a:pt x="48248" y="14842"/>
                </a:cubicBezTo>
                <a:lnTo>
                  <a:pt x="48248" y="14842"/>
                </a:lnTo>
                <a:cubicBezTo>
                  <a:pt x="48422" y="14742"/>
                  <a:pt x="48535" y="14514"/>
                  <a:pt x="48512" y="14287"/>
                </a:cubicBezTo>
                <a:cubicBezTo>
                  <a:pt x="48482" y="14013"/>
                  <a:pt x="48299" y="13770"/>
                  <a:pt x="48087" y="13588"/>
                </a:cubicBezTo>
                <a:cubicBezTo>
                  <a:pt x="47388" y="12888"/>
                  <a:pt x="46415" y="12463"/>
                  <a:pt x="45412" y="12433"/>
                </a:cubicBezTo>
                <a:cubicBezTo>
                  <a:pt x="45807" y="12037"/>
                  <a:pt x="46688" y="12250"/>
                  <a:pt x="46840" y="11703"/>
                </a:cubicBezTo>
                <a:cubicBezTo>
                  <a:pt x="46871" y="11490"/>
                  <a:pt x="46780" y="11277"/>
                  <a:pt x="46658" y="11095"/>
                </a:cubicBezTo>
                <a:cubicBezTo>
                  <a:pt x="46050" y="10122"/>
                  <a:pt x="45138" y="9454"/>
                  <a:pt x="44439" y="8572"/>
                </a:cubicBezTo>
                <a:cubicBezTo>
                  <a:pt x="43649" y="7600"/>
                  <a:pt x="43102" y="6445"/>
                  <a:pt x="42312" y="5472"/>
                </a:cubicBezTo>
                <a:cubicBezTo>
                  <a:pt x="41369" y="4256"/>
                  <a:pt x="39971" y="2858"/>
                  <a:pt x="38299" y="2858"/>
                </a:cubicBezTo>
                <a:cubicBezTo>
                  <a:pt x="38266" y="2857"/>
                  <a:pt x="38232" y="2856"/>
                  <a:pt x="38198" y="2856"/>
                </a:cubicBezTo>
                <a:cubicBezTo>
                  <a:pt x="37484" y="2856"/>
                  <a:pt x="36602" y="3155"/>
                  <a:pt x="36080" y="3648"/>
                </a:cubicBezTo>
                <a:cubicBezTo>
                  <a:pt x="35959" y="3770"/>
                  <a:pt x="35019" y="5255"/>
                  <a:pt x="35410" y="5289"/>
                </a:cubicBezTo>
                <a:lnTo>
                  <a:pt x="35410" y="5289"/>
                </a:lnTo>
                <a:cubicBezTo>
                  <a:pt x="35319" y="5282"/>
                  <a:pt x="35227" y="5278"/>
                  <a:pt x="35135" y="5278"/>
                </a:cubicBezTo>
                <a:cubicBezTo>
                  <a:pt x="34493" y="5278"/>
                  <a:pt x="33842" y="5461"/>
                  <a:pt x="33284" y="5806"/>
                </a:cubicBezTo>
                <a:cubicBezTo>
                  <a:pt x="33071" y="5928"/>
                  <a:pt x="32858" y="6080"/>
                  <a:pt x="32798" y="6323"/>
                </a:cubicBezTo>
                <a:cubicBezTo>
                  <a:pt x="32767" y="6505"/>
                  <a:pt x="32889" y="6749"/>
                  <a:pt x="32980" y="6901"/>
                </a:cubicBezTo>
                <a:cubicBezTo>
                  <a:pt x="32524" y="6992"/>
                  <a:pt x="31947" y="7053"/>
                  <a:pt x="31551" y="7296"/>
                </a:cubicBezTo>
                <a:cubicBezTo>
                  <a:pt x="31126" y="7569"/>
                  <a:pt x="30852" y="8147"/>
                  <a:pt x="31065" y="8603"/>
                </a:cubicBezTo>
                <a:cubicBezTo>
                  <a:pt x="30731" y="8876"/>
                  <a:pt x="30244" y="8998"/>
                  <a:pt x="29819" y="9119"/>
                </a:cubicBezTo>
                <a:cubicBezTo>
                  <a:pt x="29363" y="9271"/>
                  <a:pt x="28907" y="9484"/>
                  <a:pt x="28694" y="9879"/>
                </a:cubicBezTo>
                <a:cubicBezTo>
                  <a:pt x="28481" y="10274"/>
                  <a:pt x="28694" y="10913"/>
                  <a:pt x="29150" y="10974"/>
                </a:cubicBezTo>
                <a:cubicBezTo>
                  <a:pt x="29058" y="10963"/>
                  <a:pt x="28961" y="10957"/>
                  <a:pt x="28862" y="10957"/>
                </a:cubicBezTo>
                <a:cubicBezTo>
                  <a:pt x="27857" y="10957"/>
                  <a:pt x="26573" y="11503"/>
                  <a:pt x="26019" y="12250"/>
                </a:cubicBezTo>
                <a:cubicBezTo>
                  <a:pt x="25871" y="12211"/>
                  <a:pt x="25720" y="12192"/>
                  <a:pt x="25570" y="12192"/>
                </a:cubicBezTo>
                <a:cubicBezTo>
                  <a:pt x="24674" y="12192"/>
                  <a:pt x="23800" y="12854"/>
                  <a:pt x="23618" y="13740"/>
                </a:cubicBezTo>
                <a:cubicBezTo>
                  <a:pt x="23566" y="13736"/>
                  <a:pt x="23514" y="13735"/>
                  <a:pt x="23462" y="13735"/>
                </a:cubicBezTo>
                <a:cubicBezTo>
                  <a:pt x="22540" y="13735"/>
                  <a:pt x="21615" y="14239"/>
                  <a:pt x="21126" y="15016"/>
                </a:cubicBezTo>
                <a:cubicBezTo>
                  <a:pt x="20761" y="14743"/>
                  <a:pt x="20366" y="14469"/>
                  <a:pt x="19910" y="14439"/>
                </a:cubicBezTo>
                <a:cubicBezTo>
                  <a:pt x="19868" y="14433"/>
                  <a:pt x="19825" y="14430"/>
                  <a:pt x="19782" y="14430"/>
                </a:cubicBezTo>
                <a:cubicBezTo>
                  <a:pt x="19362" y="14430"/>
                  <a:pt x="18934" y="14694"/>
                  <a:pt x="18907" y="15107"/>
                </a:cubicBezTo>
                <a:cubicBezTo>
                  <a:pt x="18746" y="14886"/>
                  <a:pt x="18466" y="14758"/>
                  <a:pt x="18189" y="14758"/>
                </a:cubicBezTo>
                <a:cubicBezTo>
                  <a:pt x="18047" y="14758"/>
                  <a:pt x="17906" y="14792"/>
                  <a:pt x="17782" y="14864"/>
                </a:cubicBezTo>
                <a:cubicBezTo>
                  <a:pt x="17329" y="14276"/>
                  <a:pt x="16578" y="13967"/>
                  <a:pt x="15832" y="13967"/>
                </a:cubicBezTo>
                <a:cubicBezTo>
                  <a:pt x="15230" y="13967"/>
                  <a:pt x="14630" y="14169"/>
                  <a:pt x="14195" y="14591"/>
                </a:cubicBezTo>
                <a:cubicBezTo>
                  <a:pt x="13679" y="13375"/>
                  <a:pt x="11764" y="13314"/>
                  <a:pt x="10700" y="13010"/>
                </a:cubicBezTo>
                <a:cubicBezTo>
                  <a:pt x="10274" y="12250"/>
                  <a:pt x="9484" y="11733"/>
                  <a:pt x="8633" y="11642"/>
                </a:cubicBezTo>
                <a:cubicBezTo>
                  <a:pt x="9059" y="11338"/>
                  <a:pt x="8785" y="10639"/>
                  <a:pt x="8329" y="10335"/>
                </a:cubicBezTo>
                <a:cubicBezTo>
                  <a:pt x="7873" y="10062"/>
                  <a:pt x="7296" y="10001"/>
                  <a:pt x="6901" y="9636"/>
                </a:cubicBezTo>
                <a:cubicBezTo>
                  <a:pt x="6956" y="8917"/>
                  <a:pt x="6306" y="8248"/>
                  <a:pt x="5616" y="8248"/>
                </a:cubicBezTo>
                <a:cubicBezTo>
                  <a:pt x="5554" y="8248"/>
                  <a:pt x="5491" y="8254"/>
                  <a:pt x="5429" y="8265"/>
                </a:cubicBezTo>
                <a:lnTo>
                  <a:pt x="5429" y="8265"/>
                </a:lnTo>
                <a:cubicBezTo>
                  <a:pt x="5776" y="8190"/>
                  <a:pt x="5773" y="7655"/>
                  <a:pt x="5624" y="7326"/>
                </a:cubicBezTo>
                <a:cubicBezTo>
                  <a:pt x="5168" y="6232"/>
                  <a:pt x="4378" y="5290"/>
                  <a:pt x="3344" y="4682"/>
                </a:cubicBezTo>
                <a:cubicBezTo>
                  <a:pt x="3040" y="3010"/>
                  <a:pt x="2280" y="1460"/>
                  <a:pt x="1156" y="183"/>
                </a:cubicBezTo>
                <a:cubicBezTo>
                  <a:pt x="1095" y="244"/>
                  <a:pt x="1034" y="274"/>
                  <a:pt x="1004" y="335"/>
                </a:cubicBezTo>
                <a:lnTo>
                  <a:pt x="1004" y="365"/>
                </a:lnTo>
                <a:cubicBezTo>
                  <a:pt x="913" y="487"/>
                  <a:pt x="882" y="639"/>
                  <a:pt x="913" y="791"/>
                </a:cubicBezTo>
                <a:cubicBezTo>
                  <a:pt x="865" y="777"/>
                  <a:pt x="818" y="771"/>
                  <a:pt x="771" y="771"/>
                </a:cubicBezTo>
                <a:cubicBezTo>
                  <a:pt x="397" y="771"/>
                  <a:pt x="58" y="1176"/>
                  <a:pt x="31" y="1581"/>
                </a:cubicBezTo>
                <a:cubicBezTo>
                  <a:pt x="1" y="2037"/>
                  <a:pt x="244" y="2463"/>
                  <a:pt x="487" y="2858"/>
                </a:cubicBezTo>
                <a:cubicBezTo>
                  <a:pt x="31" y="3648"/>
                  <a:pt x="335" y="4803"/>
                  <a:pt x="1156" y="5259"/>
                </a:cubicBezTo>
                <a:cubicBezTo>
                  <a:pt x="894" y="6508"/>
                  <a:pt x="1466" y="7924"/>
                  <a:pt x="2552" y="8631"/>
                </a:cubicBezTo>
                <a:lnTo>
                  <a:pt x="2552" y="8631"/>
                </a:lnTo>
                <a:cubicBezTo>
                  <a:pt x="2330" y="9052"/>
                  <a:pt x="2213" y="9628"/>
                  <a:pt x="2068" y="10092"/>
                </a:cubicBezTo>
                <a:cubicBezTo>
                  <a:pt x="1946" y="10487"/>
                  <a:pt x="1916" y="10943"/>
                  <a:pt x="2128" y="11308"/>
                </a:cubicBezTo>
                <a:cubicBezTo>
                  <a:pt x="2255" y="11525"/>
                  <a:pt x="2522" y="11656"/>
                  <a:pt x="2768" y="11656"/>
                </a:cubicBezTo>
                <a:cubicBezTo>
                  <a:pt x="2936" y="11656"/>
                  <a:pt x="3094" y="11595"/>
                  <a:pt x="3192" y="11460"/>
                </a:cubicBezTo>
                <a:lnTo>
                  <a:pt x="3192" y="11460"/>
                </a:lnTo>
                <a:cubicBezTo>
                  <a:pt x="2919" y="12706"/>
                  <a:pt x="3192" y="14074"/>
                  <a:pt x="3952" y="15077"/>
                </a:cubicBezTo>
                <a:cubicBezTo>
                  <a:pt x="4165" y="14955"/>
                  <a:pt x="4378" y="14834"/>
                  <a:pt x="4560" y="14712"/>
                </a:cubicBezTo>
                <a:cubicBezTo>
                  <a:pt x="4651" y="15290"/>
                  <a:pt x="4773" y="15928"/>
                  <a:pt x="5229" y="16293"/>
                </a:cubicBezTo>
                <a:cubicBezTo>
                  <a:pt x="5376" y="16401"/>
                  <a:pt x="5568" y="16452"/>
                  <a:pt x="5760" y="16452"/>
                </a:cubicBezTo>
                <a:cubicBezTo>
                  <a:pt x="6162" y="16452"/>
                  <a:pt x="6566" y="16228"/>
                  <a:pt x="6566" y="15837"/>
                </a:cubicBezTo>
                <a:cubicBezTo>
                  <a:pt x="6688" y="16597"/>
                  <a:pt x="6961" y="17357"/>
                  <a:pt x="7417" y="17995"/>
                </a:cubicBezTo>
                <a:cubicBezTo>
                  <a:pt x="7569" y="18238"/>
                  <a:pt x="7812" y="18481"/>
                  <a:pt x="8086" y="18512"/>
                </a:cubicBezTo>
                <a:cubicBezTo>
                  <a:pt x="8341" y="18512"/>
                  <a:pt x="8575" y="18254"/>
                  <a:pt x="8535" y="18046"/>
                </a:cubicBezTo>
                <a:lnTo>
                  <a:pt x="8535" y="18046"/>
                </a:lnTo>
                <a:cubicBezTo>
                  <a:pt x="9001" y="18969"/>
                  <a:pt x="9797" y="19743"/>
                  <a:pt x="10791" y="20123"/>
                </a:cubicBezTo>
                <a:cubicBezTo>
                  <a:pt x="10985" y="20006"/>
                  <a:pt x="11068" y="19741"/>
                  <a:pt x="11023" y="19501"/>
                </a:cubicBezTo>
                <a:lnTo>
                  <a:pt x="11023" y="19501"/>
                </a:lnTo>
                <a:cubicBezTo>
                  <a:pt x="11561" y="20307"/>
                  <a:pt x="12475" y="20825"/>
                  <a:pt x="13436" y="20852"/>
                </a:cubicBezTo>
                <a:cubicBezTo>
                  <a:pt x="13453" y="20781"/>
                  <a:pt x="13456" y="20707"/>
                  <a:pt x="13444" y="20635"/>
                </a:cubicBezTo>
                <a:lnTo>
                  <a:pt x="13444" y="20635"/>
                </a:lnTo>
                <a:cubicBezTo>
                  <a:pt x="13893" y="21178"/>
                  <a:pt x="14500" y="21602"/>
                  <a:pt x="15168" y="21825"/>
                </a:cubicBezTo>
                <a:cubicBezTo>
                  <a:pt x="15355" y="21876"/>
                  <a:pt x="15542" y="21917"/>
                  <a:pt x="15724" y="21917"/>
                </a:cubicBezTo>
                <a:cubicBezTo>
                  <a:pt x="15867" y="21917"/>
                  <a:pt x="16007" y="21892"/>
                  <a:pt x="16141" y="21825"/>
                </a:cubicBezTo>
                <a:cubicBezTo>
                  <a:pt x="16414" y="21642"/>
                  <a:pt x="16536" y="21186"/>
                  <a:pt x="16293" y="20974"/>
                </a:cubicBezTo>
                <a:lnTo>
                  <a:pt x="16293" y="20974"/>
                </a:lnTo>
                <a:cubicBezTo>
                  <a:pt x="16901" y="21369"/>
                  <a:pt x="17600" y="21642"/>
                  <a:pt x="18329" y="21734"/>
                </a:cubicBezTo>
                <a:cubicBezTo>
                  <a:pt x="18367" y="21739"/>
                  <a:pt x="18406" y="21742"/>
                  <a:pt x="18445" y="21742"/>
                </a:cubicBezTo>
                <a:cubicBezTo>
                  <a:pt x="18827" y="21742"/>
                  <a:pt x="19282" y="21489"/>
                  <a:pt x="19089" y="21186"/>
                </a:cubicBezTo>
                <a:lnTo>
                  <a:pt x="19089" y="21186"/>
                </a:lnTo>
                <a:cubicBezTo>
                  <a:pt x="19393" y="21262"/>
                  <a:pt x="19712" y="21300"/>
                  <a:pt x="20031" y="21300"/>
                </a:cubicBezTo>
                <a:cubicBezTo>
                  <a:pt x="20351" y="21300"/>
                  <a:pt x="20670" y="21262"/>
                  <a:pt x="20974" y="21186"/>
                </a:cubicBezTo>
                <a:cubicBezTo>
                  <a:pt x="20943" y="21034"/>
                  <a:pt x="20883" y="20852"/>
                  <a:pt x="20731" y="20731"/>
                </a:cubicBezTo>
                <a:cubicBezTo>
                  <a:pt x="20810" y="20719"/>
                  <a:pt x="20889" y="20713"/>
                  <a:pt x="20967" y="20713"/>
                </a:cubicBezTo>
                <a:cubicBezTo>
                  <a:pt x="21489" y="20713"/>
                  <a:pt x="21991" y="20943"/>
                  <a:pt x="22494" y="20943"/>
                </a:cubicBezTo>
                <a:cubicBezTo>
                  <a:pt x="23071" y="20943"/>
                  <a:pt x="23740" y="20244"/>
                  <a:pt x="23314" y="19819"/>
                </a:cubicBezTo>
                <a:lnTo>
                  <a:pt x="23314" y="19819"/>
                </a:lnTo>
                <a:cubicBezTo>
                  <a:pt x="23659" y="19900"/>
                  <a:pt x="24003" y="19981"/>
                  <a:pt x="24339" y="19981"/>
                </a:cubicBezTo>
                <a:cubicBezTo>
                  <a:pt x="24506" y="19981"/>
                  <a:pt x="24672" y="19960"/>
                  <a:pt x="24834" y="19910"/>
                </a:cubicBezTo>
                <a:cubicBezTo>
                  <a:pt x="25320" y="19758"/>
                  <a:pt x="25624" y="19332"/>
                  <a:pt x="25655" y="18816"/>
                </a:cubicBezTo>
                <a:cubicBezTo>
                  <a:pt x="25959" y="18816"/>
                  <a:pt x="26272" y="18863"/>
                  <a:pt x="26584" y="18863"/>
                </a:cubicBezTo>
                <a:cubicBezTo>
                  <a:pt x="26834" y="18863"/>
                  <a:pt x="27083" y="18832"/>
                  <a:pt x="27326" y="18724"/>
                </a:cubicBezTo>
                <a:cubicBezTo>
                  <a:pt x="27874" y="18512"/>
                  <a:pt x="28238" y="17873"/>
                  <a:pt x="27995" y="17357"/>
                </a:cubicBezTo>
                <a:lnTo>
                  <a:pt x="27995" y="17357"/>
                </a:lnTo>
                <a:cubicBezTo>
                  <a:pt x="28056" y="17360"/>
                  <a:pt x="28117" y="17361"/>
                  <a:pt x="28177" y="17361"/>
                </a:cubicBezTo>
                <a:cubicBezTo>
                  <a:pt x="28724" y="17361"/>
                  <a:pt x="29263" y="17238"/>
                  <a:pt x="29728" y="16992"/>
                </a:cubicBezTo>
                <a:cubicBezTo>
                  <a:pt x="29880" y="16931"/>
                  <a:pt x="30001" y="16840"/>
                  <a:pt x="30062" y="16718"/>
                </a:cubicBezTo>
                <a:cubicBezTo>
                  <a:pt x="30079" y="16631"/>
                  <a:pt x="30047" y="16534"/>
                  <a:pt x="29987" y="16479"/>
                </a:cubicBezTo>
                <a:lnTo>
                  <a:pt x="29987" y="16479"/>
                </a:lnTo>
                <a:cubicBezTo>
                  <a:pt x="30173" y="16513"/>
                  <a:pt x="30361" y="16537"/>
                  <a:pt x="30546" y="16537"/>
                </a:cubicBezTo>
                <a:cubicBezTo>
                  <a:pt x="30736" y="16537"/>
                  <a:pt x="30922" y="16512"/>
                  <a:pt x="31095" y="16445"/>
                </a:cubicBezTo>
                <a:cubicBezTo>
                  <a:pt x="31491" y="16293"/>
                  <a:pt x="31795" y="15806"/>
                  <a:pt x="31582" y="15411"/>
                </a:cubicBezTo>
                <a:lnTo>
                  <a:pt x="31582" y="15411"/>
                </a:lnTo>
                <a:cubicBezTo>
                  <a:pt x="31675" y="15453"/>
                  <a:pt x="31772" y="15472"/>
                  <a:pt x="31868" y="15472"/>
                </a:cubicBezTo>
                <a:cubicBezTo>
                  <a:pt x="32399" y="15472"/>
                  <a:pt x="32912" y="14892"/>
                  <a:pt x="32706" y="14378"/>
                </a:cubicBezTo>
                <a:lnTo>
                  <a:pt x="32706" y="14378"/>
                </a:lnTo>
                <a:cubicBezTo>
                  <a:pt x="32851" y="14414"/>
                  <a:pt x="33005" y="14436"/>
                  <a:pt x="33157" y="14436"/>
                </a:cubicBezTo>
                <a:cubicBezTo>
                  <a:pt x="33389" y="14436"/>
                  <a:pt x="33617" y="14385"/>
                  <a:pt x="33801" y="14256"/>
                </a:cubicBezTo>
                <a:cubicBezTo>
                  <a:pt x="34105" y="14043"/>
                  <a:pt x="34257" y="13557"/>
                  <a:pt x="33983" y="13284"/>
                </a:cubicBezTo>
                <a:lnTo>
                  <a:pt x="33983" y="13284"/>
                </a:lnTo>
                <a:cubicBezTo>
                  <a:pt x="34075" y="13330"/>
                  <a:pt x="34176" y="13351"/>
                  <a:pt x="34276" y="13351"/>
                </a:cubicBezTo>
                <a:cubicBezTo>
                  <a:pt x="34507" y="13351"/>
                  <a:pt x="34738" y="13240"/>
                  <a:pt x="34865" y="13071"/>
                </a:cubicBezTo>
                <a:cubicBezTo>
                  <a:pt x="35077" y="12797"/>
                  <a:pt x="35047" y="12402"/>
                  <a:pt x="34834" y="12159"/>
                </a:cubicBezTo>
                <a:lnTo>
                  <a:pt x="34834" y="12159"/>
                </a:lnTo>
                <a:cubicBezTo>
                  <a:pt x="34891" y="12178"/>
                  <a:pt x="34948" y="12187"/>
                  <a:pt x="35004" y="12187"/>
                </a:cubicBezTo>
                <a:cubicBezTo>
                  <a:pt x="35492" y="12187"/>
                  <a:pt x="35927" y="11531"/>
                  <a:pt x="35655" y="11095"/>
                </a:cubicBezTo>
                <a:lnTo>
                  <a:pt x="35655" y="11095"/>
                </a:lnTo>
                <a:cubicBezTo>
                  <a:pt x="35685" y="11142"/>
                  <a:pt x="35719" y="11163"/>
                  <a:pt x="35756" y="11163"/>
                </a:cubicBezTo>
                <a:cubicBezTo>
                  <a:pt x="36050" y="11163"/>
                  <a:pt x="36509" y="9815"/>
                  <a:pt x="36536" y="9788"/>
                </a:cubicBezTo>
                <a:cubicBezTo>
                  <a:pt x="36779" y="9363"/>
                  <a:pt x="37296" y="8815"/>
                  <a:pt x="37661" y="8481"/>
                </a:cubicBezTo>
                <a:cubicBezTo>
                  <a:pt x="37968" y="8194"/>
                  <a:pt x="38214" y="8068"/>
                  <a:pt x="38417" y="8068"/>
                </a:cubicBezTo>
                <a:cubicBezTo>
                  <a:pt x="38835" y="8068"/>
                  <a:pt x="39067" y="8605"/>
                  <a:pt x="39272" y="9363"/>
                </a:cubicBezTo>
                <a:cubicBezTo>
                  <a:pt x="39758" y="11034"/>
                  <a:pt x="40214" y="12493"/>
                  <a:pt x="41734" y="13436"/>
                </a:cubicBezTo>
                <a:cubicBezTo>
                  <a:pt x="41460" y="13648"/>
                  <a:pt x="41187" y="13983"/>
                  <a:pt x="41187" y="14347"/>
                </a:cubicBezTo>
                <a:cubicBezTo>
                  <a:pt x="41160" y="14666"/>
                  <a:pt x="41436" y="15008"/>
                  <a:pt x="41729" y="15008"/>
                </a:cubicBezTo>
                <a:cubicBezTo>
                  <a:pt x="41771" y="15008"/>
                  <a:pt x="41813" y="15001"/>
                  <a:pt x="41856" y="14986"/>
                </a:cubicBezTo>
                <a:cubicBezTo>
                  <a:pt x="42068" y="15290"/>
                  <a:pt x="42038" y="15685"/>
                  <a:pt x="42038" y="16019"/>
                </a:cubicBezTo>
                <a:cubicBezTo>
                  <a:pt x="42008" y="16384"/>
                  <a:pt x="42038" y="16779"/>
                  <a:pt x="42281" y="17022"/>
                </a:cubicBezTo>
                <a:cubicBezTo>
                  <a:pt x="42379" y="17132"/>
                  <a:pt x="42526" y="17183"/>
                  <a:pt x="42668" y="17183"/>
                </a:cubicBezTo>
                <a:cubicBezTo>
                  <a:pt x="42881" y="17183"/>
                  <a:pt x="43084" y="17070"/>
                  <a:pt x="43102" y="16870"/>
                </a:cubicBezTo>
                <a:cubicBezTo>
                  <a:pt x="43436" y="17174"/>
                  <a:pt x="43740" y="17509"/>
                  <a:pt x="44074" y="17843"/>
                </a:cubicBezTo>
                <a:cubicBezTo>
                  <a:pt x="44196" y="17965"/>
                  <a:pt x="44287" y="18086"/>
                  <a:pt x="44439" y="18147"/>
                </a:cubicBezTo>
                <a:cubicBezTo>
                  <a:pt x="44519" y="18179"/>
                  <a:pt x="44601" y="18194"/>
                  <a:pt x="44681" y="18194"/>
                </a:cubicBezTo>
                <a:cubicBezTo>
                  <a:pt x="44906" y="18194"/>
                  <a:pt x="45117" y="18075"/>
                  <a:pt x="45229" y="17873"/>
                </a:cubicBezTo>
                <a:lnTo>
                  <a:pt x="45229" y="17873"/>
                </a:lnTo>
                <a:cubicBezTo>
                  <a:pt x="45042" y="18222"/>
                  <a:pt x="45399" y="18690"/>
                  <a:pt x="45778" y="18690"/>
                </a:cubicBezTo>
                <a:cubicBezTo>
                  <a:pt x="45828" y="18690"/>
                  <a:pt x="45879" y="18681"/>
                  <a:pt x="45929" y="18664"/>
                </a:cubicBezTo>
                <a:cubicBezTo>
                  <a:pt x="45959" y="19120"/>
                  <a:pt x="46050" y="19606"/>
                  <a:pt x="46263" y="20031"/>
                </a:cubicBezTo>
                <a:cubicBezTo>
                  <a:pt x="46445" y="20457"/>
                  <a:pt x="46780" y="20852"/>
                  <a:pt x="47236" y="20913"/>
                </a:cubicBezTo>
                <a:cubicBezTo>
                  <a:pt x="47259" y="20916"/>
                  <a:pt x="47283" y="20918"/>
                  <a:pt x="47306" y="20918"/>
                </a:cubicBezTo>
                <a:cubicBezTo>
                  <a:pt x="47709" y="20918"/>
                  <a:pt x="48081" y="20472"/>
                  <a:pt x="47917" y="20132"/>
                </a:cubicBezTo>
                <a:lnTo>
                  <a:pt x="47917" y="20132"/>
                </a:lnTo>
                <a:cubicBezTo>
                  <a:pt x="48104" y="20451"/>
                  <a:pt x="48221" y="20816"/>
                  <a:pt x="48391" y="21156"/>
                </a:cubicBezTo>
                <a:cubicBezTo>
                  <a:pt x="48543" y="21521"/>
                  <a:pt x="48847" y="21855"/>
                  <a:pt x="49242" y="21916"/>
                </a:cubicBezTo>
                <a:cubicBezTo>
                  <a:pt x="49269" y="21920"/>
                  <a:pt x="49297" y="21922"/>
                  <a:pt x="49324" y="21922"/>
                </a:cubicBezTo>
                <a:cubicBezTo>
                  <a:pt x="49697" y="21922"/>
                  <a:pt x="50082" y="21556"/>
                  <a:pt x="49941" y="21217"/>
                </a:cubicBezTo>
                <a:lnTo>
                  <a:pt x="49941" y="21217"/>
                </a:lnTo>
                <a:cubicBezTo>
                  <a:pt x="50275" y="21764"/>
                  <a:pt x="50640" y="22341"/>
                  <a:pt x="51248" y="22615"/>
                </a:cubicBezTo>
                <a:cubicBezTo>
                  <a:pt x="51415" y="22694"/>
                  <a:pt x="51605" y="22733"/>
                  <a:pt x="51795" y="22733"/>
                </a:cubicBezTo>
                <a:cubicBezTo>
                  <a:pt x="52262" y="22733"/>
                  <a:pt x="52729" y="22500"/>
                  <a:pt x="52859" y="22068"/>
                </a:cubicBezTo>
                <a:cubicBezTo>
                  <a:pt x="53254" y="22281"/>
                  <a:pt x="53528" y="22706"/>
                  <a:pt x="53923" y="22889"/>
                </a:cubicBezTo>
                <a:cubicBezTo>
                  <a:pt x="54004" y="22924"/>
                  <a:pt x="54095" y="22940"/>
                  <a:pt x="54186" y="22940"/>
                </a:cubicBezTo>
                <a:cubicBezTo>
                  <a:pt x="54573" y="22940"/>
                  <a:pt x="54982" y="22655"/>
                  <a:pt x="54835" y="22311"/>
                </a:cubicBezTo>
                <a:lnTo>
                  <a:pt x="54835" y="22311"/>
                </a:lnTo>
                <a:cubicBezTo>
                  <a:pt x="55230" y="22676"/>
                  <a:pt x="55655" y="23071"/>
                  <a:pt x="56172" y="23162"/>
                </a:cubicBezTo>
                <a:cubicBezTo>
                  <a:pt x="56254" y="23181"/>
                  <a:pt x="56339" y="23191"/>
                  <a:pt x="56424" y="23191"/>
                </a:cubicBezTo>
                <a:cubicBezTo>
                  <a:pt x="56877" y="23191"/>
                  <a:pt x="57341" y="22928"/>
                  <a:pt x="57418" y="22493"/>
                </a:cubicBezTo>
                <a:cubicBezTo>
                  <a:pt x="57783" y="22691"/>
                  <a:pt x="58193" y="22790"/>
                  <a:pt x="58607" y="22790"/>
                </a:cubicBezTo>
                <a:cubicBezTo>
                  <a:pt x="59022" y="22790"/>
                  <a:pt x="59439" y="22691"/>
                  <a:pt x="59819" y="22493"/>
                </a:cubicBezTo>
                <a:cubicBezTo>
                  <a:pt x="60073" y="22353"/>
                  <a:pt x="60274" y="21899"/>
                  <a:pt x="60061" y="21784"/>
                </a:cubicBezTo>
                <a:lnTo>
                  <a:pt x="60061" y="21784"/>
                </a:lnTo>
                <a:cubicBezTo>
                  <a:pt x="60480" y="21927"/>
                  <a:pt x="60920" y="21996"/>
                  <a:pt x="61359" y="21996"/>
                </a:cubicBezTo>
                <a:cubicBezTo>
                  <a:pt x="61796" y="21996"/>
                  <a:pt x="62232" y="21928"/>
                  <a:pt x="62646" y="21794"/>
                </a:cubicBezTo>
                <a:cubicBezTo>
                  <a:pt x="62981" y="21673"/>
                  <a:pt x="63315" y="21490"/>
                  <a:pt x="63437" y="21186"/>
                </a:cubicBezTo>
                <a:cubicBezTo>
                  <a:pt x="63501" y="20952"/>
                  <a:pt x="63385" y="20672"/>
                  <a:pt x="63194" y="20558"/>
                </a:cubicBezTo>
                <a:lnTo>
                  <a:pt x="63194" y="20558"/>
                </a:lnTo>
                <a:cubicBezTo>
                  <a:pt x="63339" y="20573"/>
                  <a:pt x="63484" y="20581"/>
                  <a:pt x="63629" y="20581"/>
                </a:cubicBezTo>
                <a:cubicBezTo>
                  <a:pt x="64058" y="20581"/>
                  <a:pt x="64483" y="20514"/>
                  <a:pt x="64896" y="20396"/>
                </a:cubicBezTo>
                <a:cubicBezTo>
                  <a:pt x="65230" y="20275"/>
                  <a:pt x="65595" y="20123"/>
                  <a:pt x="65747" y="19788"/>
                </a:cubicBezTo>
                <a:cubicBezTo>
                  <a:pt x="65929" y="19454"/>
                  <a:pt x="65747" y="18968"/>
                  <a:pt x="65382" y="18937"/>
                </a:cubicBezTo>
                <a:cubicBezTo>
                  <a:pt x="66020" y="18846"/>
                  <a:pt x="66628" y="18603"/>
                  <a:pt x="67145" y="18238"/>
                </a:cubicBezTo>
                <a:cubicBezTo>
                  <a:pt x="67358" y="18086"/>
                  <a:pt x="67540" y="17904"/>
                  <a:pt x="67601" y="17661"/>
                </a:cubicBezTo>
                <a:cubicBezTo>
                  <a:pt x="67626" y="17462"/>
                  <a:pt x="67448" y="17244"/>
                  <a:pt x="67267" y="17236"/>
                </a:cubicBezTo>
                <a:lnTo>
                  <a:pt x="67267" y="17236"/>
                </a:lnTo>
                <a:cubicBezTo>
                  <a:pt x="68013" y="17045"/>
                  <a:pt x="68729" y="16693"/>
                  <a:pt x="69364" y="16232"/>
                </a:cubicBezTo>
                <a:cubicBezTo>
                  <a:pt x="69698" y="16019"/>
                  <a:pt x="70002" y="15715"/>
                  <a:pt x="70063" y="15351"/>
                </a:cubicBezTo>
                <a:cubicBezTo>
                  <a:pt x="70149" y="14978"/>
                  <a:pt x="69884" y="14525"/>
                  <a:pt x="69522" y="14525"/>
                </a:cubicBezTo>
                <a:cubicBezTo>
                  <a:pt x="69515" y="14525"/>
                  <a:pt x="69508" y="14525"/>
                  <a:pt x="69501" y="14525"/>
                </a:cubicBezTo>
                <a:lnTo>
                  <a:pt x="69501" y="14525"/>
                </a:lnTo>
                <a:cubicBezTo>
                  <a:pt x="70095" y="14464"/>
                  <a:pt x="70712" y="14368"/>
                  <a:pt x="71127" y="13983"/>
                </a:cubicBezTo>
                <a:cubicBezTo>
                  <a:pt x="71552" y="13588"/>
                  <a:pt x="71583" y="12706"/>
                  <a:pt x="71035" y="12493"/>
                </a:cubicBezTo>
                <a:cubicBezTo>
                  <a:pt x="71643" y="12463"/>
                  <a:pt x="72039" y="11612"/>
                  <a:pt x="71674" y="11095"/>
                </a:cubicBezTo>
                <a:cubicBezTo>
                  <a:pt x="72403" y="10730"/>
                  <a:pt x="72282" y="9575"/>
                  <a:pt x="72829" y="8998"/>
                </a:cubicBezTo>
                <a:cubicBezTo>
                  <a:pt x="73042" y="8755"/>
                  <a:pt x="73376" y="8633"/>
                  <a:pt x="73589" y="8390"/>
                </a:cubicBezTo>
                <a:cubicBezTo>
                  <a:pt x="73801" y="8147"/>
                  <a:pt x="73862" y="7812"/>
                  <a:pt x="73680" y="7569"/>
                </a:cubicBezTo>
                <a:cubicBezTo>
                  <a:pt x="74075" y="7265"/>
                  <a:pt x="74561" y="6779"/>
                  <a:pt x="74683" y="6262"/>
                </a:cubicBezTo>
                <a:cubicBezTo>
                  <a:pt x="74774" y="5958"/>
                  <a:pt x="74592" y="5594"/>
                  <a:pt x="74713" y="5320"/>
                </a:cubicBezTo>
                <a:cubicBezTo>
                  <a:pt x="74835" y="4955"/>
                  <a:pt x="75169" y="4894"/>
                  <a:pt x="75443" y="4682"/>
                </a:cubicBezTo>
                <a:cubicBezTo>
                  <a:pt x="76507" y="3770"/>
                  <a:pt x="76689" y="2311"/>
                  <a:pt x="76811" y="1004"/>
                </a:cubicBezTo>
                <a:cubicBezTo>
                  <a:pt x="76841" y="669"/>
                  <a:pt x="76871" y="335"/>
                  <a:pt x="76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flipH="1">
            <a:off x="4472553" y="2403084"/>
            <a:ext cx="393194" cy="315475"/>
          </a:xfrm>
          <a:custGeom>
            <a:avLst/>
            <a:gdLst/>
            <a:ahLst/>
            <a:cxnLst/>
            <a:rect l="l" t="t" r="r" b="b"/>
            <a:pathLst>
              <a:path w="14196" h="11390" extrusionOk="0">
                <a:moveTo>
                  <a:pt x="10566" y="1"/>
                </a:moveTo>
                <a:cubicBezTo>
                  <a:pt x="10259" y="1"/>
                  <a:pt x="9952" y="139"/>
                  <a:pt x="9697" y="347"/>
                </a:cubicBezTo>
                <a:cubicBezTo>
                  <a:pt x="9393" y="621"/>
                  <a:pt x="9180" y="985"/>
                  <a:pt x="8967" y="1350"/>
                </a:cubicBezTo>
                <a:cubicBezTo>
                  <a:pt x="8238" y="2687"/>
                  <a:pt x="7752" y="3781"/>
                  <a:pt x="7933" y="5359"/>
                </a:cubicBezTo>
                <a:lnTo>
                  <a:pt x="7933" y="5359"/>
                </a:lnTo>
                <a:cubicBezTo>
                  <a:pt x="7890" y="4992"/>
                  <a:pt x="7337" y="4818"/>
                  <a:pt x="6890" y="4818"/>
                </a:cubicBezTo>
                <a:cubicBezTo>
                  <a:pt x="6674" y="4818"/>
                  <a:pt x="6482" y="4858"/>
                  <a:pt x="6384" y="4937"/>
                </a:cubicBezTo>
                <a:cubicBezTo>
                  <a:pt x="6049" y="5150"/>
                  <a:pt x="5897" y="5545"/>
                  <a:pt x="5867" y="5940"/>
                </a:cubicBezTo>
                <a:cubicBezTo>
                  <a:pt x="4651" y="4907"/>
                  <a:pt x="3678" y="3539"/>
                  <a:pt x="2219" y="2779"/>
                </a:cubicBezTo>
                <a:cubicBezTo>
                  <a:pt x="2037" y="2718"/>
                  <a:pt x="1885" y="2627"/>
                  <a:pt x="1703" y="2627"/>
                </a:cubicBezTo>
                <a:cubicBezTo>
                  <a:pt x="1308" y="2657"/>
                  <a:pt x="1064" y="3083"/>
                  <a:pt x="943" y="3448"/>
                </a:cubicBezTo>
                <a:cubicBezTo>
                  <a:pt x="1" y="6153"/>
                  <a:pt x="1064" y="9435"/>
                  <a:pt x="3435" y="11107"/>
                </a:cubicBezTo>
                <a:cubicBezTo>
                  <a:pt x="3647" y="11248"/>
                  <a:pt x="3896" y="11390"/>
                  <a:pt x="4138" y="11390"/>
                </a:cubicBezTo>
                <a:cubicBezTo>
                  <a:pt x="4209" y="11390"/>
                  <a:pt x="4279" y="11378"/>
                  <a:pt x="4347" y="11350"/>
                </a:cubicBezTo>
                <a:cubicBezTo>
                  <a:pt x="4560" y="11259"/>
                  <a:pt x="4712" y="11046"/>
                  <a:pt x="4833" y="10834"/>
                </a:cubicBezTo>
                <a:cubicBezTo>
                  <a:pt x="5350" y="9922"/>
                  <a:pt x="5745" y="8858"/>
                  <a:pt x="6080" y="7825"/>
                </a:cubicBezTo>
                <a:cubicBezTo>
                  <a:pt x="6140" y="7642"/>
                  <a:pt x="6201" y="7490"/>
                  <a:pt x="6262" y="7308"/>
                </a:cubicBezTo>
                <a:cubicBezTo>
                  <a:pt x="6436" y="7525"/>
                  <a:pt x="6718" y="7633"/>
                  <a:pt x="6998" y="7633"/>
                </a:cubicBezTo>
                <a:cubicBezTo>
                  <a:pt x="7110" y="7633"/>
                  <a:pt x="7222" y="7616"/>
                  <a:pt x="7326" y="7581"/>
                </a:cubicBezTo>
                <a:cubicBezTo>
                  <a:pt x="7691" y="7429"/>
                  <a:pt x="7903" y="7065"/>
                  <a:pt x="7934" y="6700"/>
                </a:cubicBezTo>
                <a:cubicBezTo>
                  <a:pt x="8853" y="7435"/>
                  <a:pt x="10657" y="8783"/>
                  <a:pt x="12052" y="8783"/>
                </a:cubicBezTo>
                <a:cubicBezTo>
                  <a:pt x="12272" y="8783"/>
                  <a:pt x="12481" y="8750"/>
                  <a:pt x="12676" y="8676"/>
                </a:cubicBezTo>
                <a:cubicBezTo>
                  <a:pt x="14195" y="8098"/>
                  <a:pt x="13679" y="6274"/>
                  <a:pt x="13527" y="5089"/>
                </a:cubicBezTo>
                <a:cubicBezTo>
                  <a:pt x="13344" y="3448"/>
                  <a:pt x="12706" y="1867"/>
                  <a:pt x="11612" y="621"/>
                </a:cubicBezTo>
                <a:cubicBezTo>
                  <a:pt x="11399" y="378"/>
                  <a:pt x="11186" y="134"/>
                  <a:pt x="10852" y="43"/>
                </a:cubicBezTo>
                <a:cubicBezTo>
                  <a:pt x="10758" y="14"/>
                  <a:pt x="10662" y="1"/>
                  <a:pt x="10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flipH="1">
            <a:off x="4649349" y="2566191"/>
            <a:ext cx="82539" cy="235456"/>
          </a:xfrm>
          <a:custGeom>
            <a:avLst/>
            <a:gdLst/>
            <a:ahLst/>
            <a:cxnLst/>
            <a:rect l="l" t="t" r="r" b="b"/>
            <a:pathLst>
              <a:path w="2980" h="8501" extrusionOk="0">
                <a:moveTo>
                  <a:pt x="2057" y="1"/>
                </a:moveTo>
                <a:cubicBezTo>
                  <a:pt x="1628" y="1"/>
                  <a:pt x="1885" y="1270"/>
                  <a:pt x="1885" y="1510"/>
                </a:cubicBezTo>
                <a:cubicBezTo>
                  <a:pt x="1855" y="2239"/>
                  <a:pt x="1642" y="2969"/>
                  <a:pt x="1368" y="3668"/>
                </a:cubicBezTo>
                <a:cubicBezTo>
                  <a:pt x="943" y="4762"/>
                  <a:pt x="365" y="5796"/>
                  <a:pt x="92" y="6920"/>
                </a:cubicBezTo>
                <a:cubicBezTo>
                  <a:pt x="0" y="7346"/>
                  <a:pt x="0" y="7923"/>
                  <a:pt x="396" y="8106"/>
                </a:cubicBezTo>
                <a:cubicBezTo>
                  <a:pt x="396" y="7863"/>
                  <a:pt x="517" y="7619"/>
                  <a:pt x="700" y="7467"/>
                </a:cubicBezTo>
                <a:cubicBezTo>
                  <a:pt x="760" y="7923"/>
                  <a:pt x="1064" y="8349"/>
                  <a:pt x="1520" y="8501"/>
                </a:cubicBezTo>
                <a:cubicBezTo>
                  <a:pt x="1095" y="7771"/>
                  <a:pt x="1247" y="6829"/>
                  <a:pt x="1581" y="6069"/>
                </a:cubicBezTo>
                <a:cubicBezTo>
                  <a:pt x="1915" y="5279"/>
                  <a:pt x="2371" y="4580"/>
                  <a:pt x="2645" y="3759"/>
                </a:cubicBezTo>
                <a:cubicBezTo>
                  <a:pt x="2979" y="2756"/>
                  <a:pt x="2918" y="1632"/>
                  <a:pt x="2614" y="598"/>
                </a:cubicBezTo>
                <a:cubicBezTo>
                  <a:pt x="2554" y="416"/>
                  <a:pt x="2463" y="203"/>
                  <a:pt x="2280" y="81"/>
                </a:cubicBezTo>
                <a:cubicBezTo>
                  <a:pt x="2191" y="25"/>
                  <a:pt x="2117" y="1"/>
                  <a:pt x="20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flipH="1">
            <a:off x="4606420" y="2553284"/>
            <a:ext cx="61765" cy="212163"/>
          </a:xfrm>
          <a:custGeom>
            <a:avLst/>
            <a:gdLst/>
            <a:ahLst/>
            <a:cxnLst/>
            <a:rect l="l" t="t" r="r" b="b"/>
            <a:pathLst>
              <a:path w="2230" h="7660" extrusionOk="0">
                <a:moveTo>
                  <a:pt x="439" y="0"/>
                </a:moveTo>
                <a:cubicBezTo>
                  <a:pt x="1" y="0"/>
                  <a:pt x="456" y="1551"/>
                  <a:pt x="437" y="1551"/>
                </a:cubicBezTo>
                <a:cubicBezTo>
                  <a:pt x="437" y="1551"/>
                  <a:pt x="436" y="1551"/>
                  <a:pt x="436" y="1550"/>
                </a:cubicBezTo>
                <a:lnTo>
                  <a:pt x="436" y="1550"/>
                </a:lnTo>
                <a:cubicBezTo>
                  <a:pt x="679" y="2402"/>
                  <a:pt x="862" y="3222"/>
                  <a:pt x="953" y="4073"/>
                </a:cubicBezTo>
                <a:lnTo>
                  <a:pt x="953" y="4104"/>
                </a:lnTo>
                <a:cubicBezTo>
                  <a:pt x="1044" y="5319"/>
                  <a:pt x="862" y="6566"/>
                  <a:pt x="284" y="7630"/>
                </a:cubicBezTo>
                <a:cubicBezTo>
                  <a:pt x="588" y="7326"/>
                  <a:pt x="892" y="7022"/>
                  <a:pt x="1196" y="6718"/>
                </a:cubicBezTo>
                <a:lnTo>
                  <a:pt x="1196" y="6718"/>
                </a:lnTo>
                <a:cubicBezTo>
                  <a:pt x="1135" y="7052"/>
                  <a:pt x="1135" y="7356"/>
                  <a:pt x="1226" y="7660"/>
                </a:cubicBezTo>
                <a:cubicBezTo>
                  <a:pt x="1834" y="7174"/>
                  <a:pt x="2047" y="6292"/>
                  <a:pt x="2108" y="5502"/>
                </a:cubicBezTo>
                <a:cubicBezTo>
                  <a:pt x="2229" y="3648"/>
                  <a:pt x="1743" y="1733"/>
                  <a:pt x="710" y="152"/>
                </a:cubicBezTo>
                <a:cubicBezTo>
                  <a:pt x="679" y="122"/>
                  <a:pt x="649" y="91"/>
                  <a:pt x="618" y="61"/>
                </a:cubicBezTo>
                <a:cubicBezTo>
                  <a:pt x="546" y="19"/>
                  <a:pt x="487" y="0"/>
                  <a:pt x="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flipH="1">
            <a:off x="2379669" y="2410368"/>
            <a:ext cx="392363" cy="286974"/>
          </a:xfrm>
          <a:custGeom>
            <a:avLst/>
            <a:gdLst/>
            <a:ahLst/>
            <a:cxnLst/>
            <a:rect l="l" t="t" r="r" b="b"/>
            <a:pathLst>
              <a:path w="14166" h="10361" extrusionOk="0">
                <a:moveTo>
                  <a:pt x="2223" y="1"/>
                </a:moveTo>
                <a:cubicBezTo>
                  <a:pt x="2007" y="1"/>
                  <a:pt x="1794" y="54"/>
                  <a:pt x="1612" y="175"/>
                </a:cubicBezTo>
                <a:cubicBezTo>
                  <a:pt x="1338" y="358"/>
                  <a:pt x="1156" y="692"/>
                  <a:pt x="1004" y="996"/>
                </a:cubicBezTo>
                <a:cubicBezTo>
                  <a:pt x="274" y="2637"/>
                  <a:pt x="1" y="4492"/>
                  <a:pt x="274" y="6285"/>
                </a:cubicBezTo>
                <a:cubicBezTo>
                  <a:pt x="457" y="7592"/>
                  <a:pt x="426" y="9689"/>
                  <a:pt x="2098" y="9872"/>
                </a:cubicBezTo>
                <a:cubicBezTo>
                  <a:pt x="2155" y="9878"/>
                  <a:pt x="2212" y="9881"/>
                  <a:pt x="2269" y="9881"/>
                </a:cubicBezTo>
                <a:cubicBezTo>
                  <a:pt x="3808" y="9881"/>
                  <a:pt x="5533" y="7580"/>
                  <a:pt x="6353" y="6437"/>
                </a:cubicBezTo>
                <a:cubicBezTo>
                  <a:pt x="6475" y="6802"/>
                  <a:pt x="6809" y="7136"/>
                  <a:pt x="7204" y="7197"/>
                </a:cubicBezTo>
                <a:cubicBezTo>
                  <a:pt x="7227" y="7198"/>
                  <a:pt x="7249" y="7199"/>
                  <a:pt x="7271" y="7199"/>
                </a:cubicBezTo>
                <a:cubicBezTo>
                  <a:pt x="7647" y="7199"/>
                  <a:pt x="8034" y="6962"/>
                  <a:pt x="8177" y="6589"/>
                </a:cubicBezTo>
                <a:cubicBezTo>
                  <a:pt x="8268" y="6771"/>
                  <a:pt x="8390" y="6923"/>
                  <a:pt x="8481" y="7106"/>
                </a:cubicBezTo>
                <a:lnTo>
                  <a:pt x="8511" y="7106"/>
                </a:lnTo>
                <a:cubicBezTo>
                  <a:pt x="9119" y="8109"/>
                  <a:pt x="9788" y="9112"/>
                  <a:pt x="10578" y="9963"/>
                </a:cubicBezTo>
                <a:cubicBezTo>
                  <a:pt x="10761" y="10145"/>
                  <a:pt x="10943" y="10327"/>
                  <a:pt x="11186" y="10358"/>
                </a:cubicBezTo>
                <a:cubicBezTo>
                  <a:pt x="11203" y="10359"/>
                  <a:pt x="11221" y="10360"/>
                  <a:pt x="11238" y="10360"/>
                </a:cubicBezTo>
                <a:cubicBezTo>
                  <a:pt x="11552" y="10360"/>
                  <a:pt x="11837" y="10101"/>
                  <a:pt x="12068" y="9841"/>
                </a:cubicBezTo>
                <a:cubicBezTo>
                  <a:pt x="13983" y="7410"/>
                  <a:pt x="14165" y="3610"/>
                  <a:pt x="12493" y="966"/>
                </a:cubicBezTo>
                <a:cubicBezTo>
                  <a:pt x="12303" y="639"/>
                  <a:pt x="11991" y="313"/>
                  <a:pt x="11645" y="313"/>
                </a:cubicBezTo>
                <a:cubicBezTo>
                  <a:pt x="11604" y="313"/>
                  <a:pt x="11562" y="318"/>
                  <a:pt x="11521" y="327"/>
                </a:cubicBezTo>
                <a:cubicBezTo>
                  <a:pt x="11338" y="358"/>
                  <a:pt x="11186" y="510"/>
                  <a:pt x="11065" y="631"/>
                </a:cubicBezTo>
                <a:cubicBezTo>
                  <a:pt x="9758" y="1847"/>
                  <a:pt x="9150" y="3580"/>
                  <a:pt x="8238" y="5008"/>
                </a:cubicBezTo>
                <a:cubicBezTo>
                  <a:pt x="8086" y="4613"/>
                  <a:pt x="7812" y="4248"/>
                  <a:pt x="7448" y="4096"/>
                </a:cubicBezTo>
                <a:cubicBezTo>
                  <a:pt x="7395" y="4076"/>
                  <a:pt x="7330" y="4067"/>
                  <a:pt x="7256" y="4067"/>
                </a:cubicBezTo>
                <a:cubicBezTo>
                  <a:pt x="6774" y="4067"/>
                  <a:pt x="5925" y="4469"/>
                  <a:pt x="5987" y="4964"/>
                </a:cubicBezTo>
                <a:lnTo>
                  <a:pt x="5987" y="4964"/>
                </a:lnTo>
                <a:cubicBezTo>
                  <a:pt x="5741" y="3240"/>
                  <a:pt x="4952" y="2239"/>
                  <a:pt x="3861" y="996"/>
                </a:cubicBezTo>
                <a:cubicBezTo>
                  <a:pt x="3557" y="692"/>
                  <a:pt x="3253" y="358"/>
                  <a:pt x="2858" y="145"/>
                </a:cubicBezTo>
                <a:cubicBezTo>
                  <a:pt x="2660" y="54"/>
                  <a:pt x="2440" y="1"/>
                  <a:pt x="22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flipH="1">
            <a:off x="2457143" y="2555915"/>
            <a:ext cx="127990" cy="246591"/>
          </a:xfrm>
          <a:custGeom>
            <a:avLst/>
            <a:gdLst/>
            <a:ahLst/>
            <a:cxnLst/>
            <a:rect l="l" t="t" r="r" b="b"/>
            <a:pathLst>
              <a:path w="4621" h="8903" extrusionOk="0">
                <a:moveTo>
                  <a:pt x="471" y="0"/>
                </a:moveTo>
                <a:cubicBezTo>
                  <a:pt x="398" y="0"/>
                  <a:pt x="312" y="45"/>
                  <a:pt x="213" y="148"/>
                </a:cubicBezTo>
                <a:cubicBezTo>
                  <a:pt x="61" y="331"/>
                  <a:pt x="31" y="574"/>
                  <a:pt x="31" y="817"/>
                </a:cubicBezTo>
                <a:cubicBezTo>
                  <a:pt x="1" y="1972"/>
                  <a:pt x="244" y="3188"/>
                  <a:pt x="852" y="4161"/>
                </a:cubicBezTo>
                <a:cubicBezTo>
                  <a:pt x="1308" y="4951"/>
                  <a:pt x="2007" y="5589"/>
                  <a:pt x="2523" y="6319"/>
                </a:cubicBezTo>
                <a:cubicBezTo>
                  <a:pt x="3070" y="7079"/>
                  <a:pt x="3466" y="8021"/>
                  <a:pt x="3253" y="8902"/>
                </a:cubicBezTo>
                <a:cubicBezTo>
                  <a:pt x="3648" y="8629"/>
                  <a:pt x="3861" y="8082"/>
                  <a:pt x="3800" y="7565"/>
                </a:cubicBezTo>
                <a:lnTo>
                  <a:pt x="3800" y="7565"/>
                </a:lnTo>
                <a:cubicBezTo>
                  <a:pt x="4013" y="7687"/>
                  <a:pt x="4195" y="7899"/>
                  <a:pt x="4256" y="8173"/>
                </a:cubicBezTo>
                <a:cubicBezTo>
                  <a:pt x="4621" y="7869"/>
                  <a:pt x="4469" y="7261"/>
                  <a:pt x="4256" y="6835"/>
                </a:cubicBezTo>
                <a:cubicBezTo>
                  <a:pt x="3678" y="5680"/>
                  <a:pt x="2827" y="4738"/>
                  <a:pt x="2098" y="3705"/>
                </a:cubicBezTo>
                <a:cubicBezTo>
                  <a:pt x="1642" y="3066"/>
                  <a:pt x="1216" y="2337"/>
                  <a:pt x="1004" y="1547"/>
                </a:cubicBezTo>
                <a:cubicBezTo>
                  <a:pt x="927" y="1316"/>
                  <a:pt x="871" y="0"/>
                  <a:pt x="4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1"/>
          <p:cNvSpPr/>
          <p:nvPr/>
        </p:nvSpPr>
        <p:spPr>
          <a:xfrm flipH="1">
            <a:off x="2534584" y="2547301"/>
            <a:ext cx="84228" cy="232465"/>
          </a:xfrm>
          <a:custGeom>
            <a:avLst/>
            <a:gdLst/>
            <a:ahLst/>
            <a:cxnLst/>
            <a:rect l="l" t="t" r="r" b="b"/>
            <a:pathLst>
              <a:path w="3041" h="8393" extrusionOk="0">
                <a:moveTo>
                  <a:pt x="884" y="1"/>
                </a:moveTo>
                <a:cubicBezTo>
                  <a:pt x="823" y="1"/>
                  <a:pt x="752" y="38"/>
                  <a:pt x="669" y="125"/>
                </a:cubicBezTo>
                <a:cubicBezTo>
                  <a:pt x="639" y="155"/>
                  <a:pt x="609" y="216"/>
                  <a:pt x="609" y="247"/>
                </a:cubicBezTo>
                <a:cubicBezTo>
                  <a:pt x="1" y="2222"/>
                  <a:pt x="1" y="4380"/>
                  <a:pt x="639" y="6326"/>
                </a:cubicBezTo>
                <a:cubicBezTo>
                  <a:pt x="913" y="7177"/>
                  <a:pt x="1338" y="8028"/>
                  <a:pt x="2098" y="8393"/>
                </a:cubicBezTo>
                <a:cubicBezTo>
                  <a:pt x="2098" y="8058"/>
                  <a:pt x="2037" y="7694"/>
                  <a:pt x="1885" y="7390"/>
                </a:cubicBezTo>
                <a:lnTo>
                  <a:pt x="1885" y="7390"/>
                </a:lnTo>
                <a:cubicBezTo>
                  <a:pt x="2250" y="7633"/>
                  <a:pt x="2645" y="7876"/>
                  <a:pt x="3040" y="8119"/>
                </a:cubicBezTo>
                <a:cubicBezTo>
                  <a:pt x="2159" y="7116"/>
                  <a:pt x="1642" y="5839"/>
                  <a:pt x="1429" y="4502"/>
                </a:cubicBezTo>
                <a:cubicBezTo>
                  <a:pt x="1247" y="3590"/>
                  <a:pt x="1217" y="2618"/>
                  <a:pt x="1247" y="1675"/>
                </a:cubicBezTo>
                <a:lnTo>
                  <a:pt x="1247" y="1675"/>
                </a:lnTo>
                <a:cubicBezTo>
                  <a:pt x="1247" y="1675"/>
                  <a:pt x="1247" y="1676"/>
                  <a:pt x="1247" y="1676"/>
                </a:cubicBezTo>
                <a:cubicBezTo>
                  <a:pt x="1248" y="1676"/>
                  <a:pt x="1290"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1"/>
          <p:cNvSpPr/>
          <p:nvPr/>
        </p:nvSpPr>
        <p:spPr>
          <a:xfrm flipH="1">
            <a:off x="3327615" y="2433495"/>
            <a:ext cx="653329" cy="455042"/>
          </a:xfrm>
          <a:custGeom>
            <a:avLst/>
            <a:gdLst/>
            <a:ahLst/>
            <a:cxnLst/>
            <a:rect l="l" t="t" r="r" b="b"/>
            <a:pathLst>
              <a:path w="23588" h="16429" extrusionOk="0">
                <a:moveTo>
                  <a:pt x="19909" y="1"/>
                </a:moveTo>
                <a:cubicBezTo>
                  <a:pt x="19532" y="1"/>
                  <a:pt x="19149" y="93"/>
                  <a:pt x="18815" y="252"/>
                </a:cubicBezTo>
                <a:cubicBezTo>
                  <a:pt x="18147" y="556"/>
                  <a:pt x="17630" y="1073"/>
                  <a:pt x="17144" y="1620"/>
                </a:cubicBezTo>
                <a:cubicBezTo>
                  <a:pt x="15355" y="3530"/>
                  <a:pt x="14050" y="5168"/>
                  <a:pt x="13651" y="7891"/>
                </a:cubicBezTo>
                <a:lnTo>
                  <a:pt x="13651" y="7891"/>
                </a:lnTo>
                <a:cubicBezTo>
                  <a:pt x="13755" y="7087"/>
                  <a:pt x="12338" y="6465"/>
                  <a:pt x="11541" y="6465"/>
                </a:cubicBezTo>
                <a:cubicBezTo>
                  <a:pt x="11414" y="6465"/>
                  <a:pt x="11303" y="6481"/>
                  <a:pt x="11216" y="6514"/>
                </a:cubicBezTo>
                <a:cubicBezTo>
                  <a:pt x="10609" y="6757"/>
                  <a:pt x="10153" y="7365"/>
                  <a:pt x="9909" y="7973"/>
                </a:cubicBezTo>
                <a:cubicBezTo>
                  <a:pt x="8359" y="5754"/>
                  <a:pt x="7326" y="3018"/>
                  <a:pt x="5168" y="1103"/>
                </a:cubicBezTo>
                <a:cubicBezTo>
                  <a:pt x="4925" y="921"/>
                  <a:pt x="4681" y="708"/>
                  <a:pt x="4377" y="647"/>
                </a:cubicBezTo>
                <a:cubicBezTo>
                  <a:pt x="4316" y="636"/>
                  <a:pt x="4256" y="631"/>
                  <a:pt x="4197" y="631"/>
                </a:cubicBezTo>
                <a:cubicBezTo>
                  <a:pt x="3605" y="631"/>
                  <a:pt x="3098" y="1153"/>
                  <a:pt x="2766" y="1650"/>
                </a:cubicBezTo>
                <a:cubicBezTo>
                  <a:pt x="0" y="5815"/>
                  <a:pt x="365" y="11803"/>
                  <a:pt x="3587" y="15602"/>
                </a:cubicBezTo>
                <a:cubicBezTo>
                  <a:pt x="3957" y="16029"/>
                  <a:pt x="4433" y="16429"/>
                  <a:pt x="4966" y="16429"/>
                </a:cubicBezTo>
                <a:cubicBezTo>
                  <a:pt x="5002" y="16429"/>
                  <a:pt x="5039" y="16427"/>
                  <a:pt x="5077" y="16423"/>
                </a:cubicBezTo>
                <a:cubicBezTo>
                  <a:pt x="5472" y="16362"/>
                  <a:pt x="5776" y="16058"/>
                  <a:pt x="6080" y="15784"/>
                </a:cubicBezTo>
                <a:cubicBezTo>
                  <a:pt x="7387" y="14447"/>
                  <a:pt x="8450" y="12836"/>
                  <a:pt x="9484" y="11255"/>
                </a:cubicBezTo>
                <a:cubicBezTo>
                  <a:pt x="9666" y="10982"/>
                  <a:pt x="9849" y="10708"/>
                  <a:pt x="10001" y="10465"/>
                </a:cubicBezTo>
                <a:cubicBezTo>
                  <a:pt x="10283" y="11029"/>
                  <a:pt x="10904" y="11384"/>
                  <a:pt x="11527" y="11384"/>
                </a:cubicBezTo>
                <a:cubicBezTo>
                  <a:pt x="11575" y="11384"/>
                  <a:pt x="11624" y="11381"/>
                  <a:pt x="11672" y="11377"/>
                </a:cubicBezTo>
                <a:cubicBezTo>
                  <a:pt x="12341" y="11286"/>
                  <a:pt x="12858" y="10769"/>
                  <a:pt x="13071" y="10161"/>
                </a:cubicBezTo>
                <a:cubicBezTo>
                  <a:pt x="14445" y="11974"/>
                  <a:pt x="17309" y="15558"/>
                  <a:pt x="19879" y="15558"/>
                </a:cubicBezTo>
                <a:cubicBezTo>
                  <a:pt x="19981" y="15558"/>
                  <a:pt x="20082" y="15553"/>
                  <a:pt x="20183" y="15541"/>
                </a:cubicBezTo>
                <a:cubicBezTo>
                  <a:pt x="23010" y="15207"/>
                  <a:pt x="22919" y="11955"/>
                  <a:pt x="23192" y="9857"/>
                </a:cubicBezTo>
                <a:cubicBezTo>
                  <a:pt x="23587" y="7061"/>
                  <a:pt x="23162" y="4112"/>
                  <a:pt x="21916" y="1559"/>
                </a:cubicBezTo>
                <a:cubicBezTo>
                  <a:pt x="21642" y="1073"/>
                  <a:pt x="21369" y="556"/>
                  <a:pt x="20882" y="252"/>
                </a:cubicBezTo>
                <a:cubicBezTo>
                  <a:pt x="20592" y="78"/>
                  <a:pt x="20253" y="1"/>
                  <a:pt x="19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flipH="1">
            <a:off x="3637442" y="2664321"/>
            <a:ext cx="210501" cy="389898"/>
          </a:xfrm>
          <a:custGeom>
            <a:avLst/>
            <a:gdLst/>
            <a:ahLst/>
            <a:cxnLst/>
            <a:rect l="l" t="t" r="r" b="b"/>
            <a:pathLst>
              <a:path w="7600" h="14077" extrusionOk="0">
                <a:moveTo>
                  <a:pt x="6783" y="1"/>
                </a:moveTo>
                <a:cubicBezTo>
                  <a:pt x="6141" y="1"/>
                  <a:pt x="6056" y="2107"/>
                  <a:pt x="5928" y="2466"/>
                </a:cubicBezTo>
                <a:cubicBezTo>
                  <a:pt x="5563" y="3681"/>
                  <a:pt x="4864" y="4836"/>
                  <a:pt x="4135" y="5870"/>
                </a:cubicBezTo>
                <a:cubicBezTo>
                  <a:pt x="2949" y="7511"/>
                  <a:pt x="1521" y="9001"/>
                  <a:pt x="578" y="10794"/>
                </a:cubicBezTo>
                <a:cubicBezTo>
                  <a:pt x="244" y="11493"/>
                  <a:pt x="1" y="12435"/>
                  <a:pt x="578" y="12922"/>
                </a:cubicBezTo>
                <a:cubicBezTo>
                  <a:pt x="700" y="12496"/>
                  <a:pt x="1004" y="12162"/>
                  <a:pt x="1369" y="11979"/>
                </a:cubicBezTo>
                <a:lnTo>
                  <a:pt x="1369" y="11979"/>
                </a:lnTo>
                <a:cubicBezTo>
                  <a:pt x="1247" y="12770"/>
                  <a:pt x="1612" y="13621"/>
                  <a:pt x="2281" y="14077"/>
                </a:cubicBezTo>
                <a:cubicBezTo>
                  <a:pt x="1916" y="12648"/>
                  <a:pt x="2585" y="11159"/>
                  <a:pt x="3466" y="9973"/>
                </a:cubicBezTo>
                <a:cubicBezTo>
                  <a:pt x="4348" y="8818"/>
                  <a:pt x="5442" y="7815"/>
                  <a:pt x="6232" y="6569"/>
                </a:cubicBezTo>
                <a:cubicBezTo>
                  <a:pt x="7205" y="5019"/>
                  <a:pt x="7600" y="3104"/>
                  <a:pt x="7539" y="1250"/>
                </a:cubicBezTo>
                <a:cubicBezTo>
                  <a:pt x="7509" y="915"/>
                  <a:pt x="7478" y="520"/>
                  <a:pt x="7205" y="247"/>
                </a:cubicBezTo>
                <a:cubicBezTo>
                  <a:pt x="7042" y="74"/>
                  <a:pt x="6903" y="1"/>
                  <a:pt x="6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flipH="1">
            <a:off x="3580194" y="2650472"/>
            <a:ext cx="138931" cy="366715"/>
          </a:xfrm>
          <a:custGeom>
            <a:avLst/>
            <a:gdLst/>
            <a:ahLst/>
            <a:cxnLst/>
            <a:rect l="l" t="t" r="r" b="b"/>
            <a:pathLst>
              <a:path w="5016" h="13240" extrusionOk="0">
                <a:moveTo>
                  <a:pt x="3503" y="1"/>
                </a:moveTo>
                <a:cubicBezTo>
                  <a:pt x="2830" y="1"/>
                  <a:pt x="2918" y="2662"/>
                  <a:pt x="2918" y="2662"/>
                </a:cubicBezTo>
                <a:cubicBezTo>
                  <a:pt x="2918" y="2662"/>
                  <a:pt x="2918" y="2662"/>
                  <a:pt x="2918" y="2662"/>
                </a:cubicBezTo>
                <a:lnTo>
                  <a:pt x="2918" y="2662"/>
                </a:lnTo>
                <a:cubicBezTo>
                  <a:pt x="2949" y="4151"/>
                  <a:pt x="2918" y="5640"/>
                  <a:pt x="2645" y="7099"/>
                </a:cubicBezTo>
                <a:cubicBezTo>
                  <a:pt x="2280" y="9197"/>
                  <a:pt x="1459" y="11233"/>
                  <a:pt x="0" y="12783"/>
                </a:cubicBezTo>
                <a:cubicBezTo>
                  <a:pt x="669" y="12419"/>
                  <a:pt x="1277" y="12023"/>
                  <a:pt x="1946" y="11659"/>
                </a:cubicBezTo>
                <a:lnTo>
                  <a:pt x="1946" y="11659"/>
                </a:lnTo>
                <a:cubicBezTo>
                  <a:pt x="1672" y="12145"/>
                  <a:pt x="1551" y="12692"/>
                  <a:pt x="1551" y="13239"/>
                </a:cubicBezTo>
                <a:cubicBezTo>
                  <a:pt x="2827" y="12662"/>
                  <a:pt x="3557" y="11324"/>
                  <a:pt x="3982" y="9987"/>
                </a:cubicBezTo>
                <a:cubicBezTo>
                  <a:pt x="5016" y="6917"/>
                  <a:pt x="4985" y="3482"/>
                  <a:pt x="3952" y="412"/>
                </a:cubicBezTo>
                <a:cubicBezTo>
                  <a:pt x="3922" y="351"/>
                  <a:pt x="3922" y="260"/>
                  <a:pt x="3861" y="200"/>
                </a:cubicBezTo>
                <a:cubicBezTo>
                  <a:pt x="3722" y="61"/>
                  <a:pt x="3604" y="1"/>
                  <a:pt x="3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flipH="1">
            <a:off x="2389729" y="2402253"/>
            <a:ext cx="2462557" cy="730522"/>
          </a:xfrm>
          <a:custGeom>
            <a:avLst/>
            <a:gdLst/>
            <a:ahLst/>
            <a:cxnLst/>
            <a:rect l="l" t="t" r="r" b="b"/>
            <a:pathLst>
              <a:path w="88909" h="26375" extrusionOk="0">
                <a:moveTo>
                  <a:pt x="83926" y="9305"/>
                </a:moveTo>
                <a:lnTo>
                  <a:pt x="83926" y="9305"/>
                </a:lnTo>
                <a:cubicBezTo>
                  <a:pt x="83955" y="9322"/>
                  <a:pt x="83985" y="9335"/>
                  <a:pt x="84015" y="9344"/>
                </a:cubicBezTo>
                <a:cubicBezTo>
                  <a:pt x="84003" y="9340"/>
                  <a:pt x="83971" y="9326"/>
                  <a:pt x="83926" y="9305"/>
                </a:cubicBezTo>
                <a:close/>
                <a:moveTo>
                  <a:pt x="10076" y="0"/>
                </a:moveTo>
                <a:cubicBezTo>
                  <a:pt x="9762" y="0"/>
                  <a:pt x="9442" y="138"/>
                  <a:pt x="9211" y="347"/>
                </a:cubicBezTo>
                <a:cubicBezTo>
                  <a:pt x="8876" y="620"/>
                  <a:pt x="8664" y="985"/>
                  <a:pt x="8481" y="1350"/>
                </a:cubicBezTo>
                <a:cubicBezTo>
                  <a:pt x="7752" y="2687"/>
                  <a:pt x="7265" y="3781"/>
                  <a:pt x="7417" y="5362"/>
                </a:cubicBezTo>
                <a:cubicBezTo>
                  <a:pt x="7376" y="4993"/>
                  <a:pt x="6822" y="4817"/>
                  <a:pt x="6373" y="4817"/>
                </a:cubicBezTo>
                <a:cubicBezTo>
                  <a:pt x="6157" y="4817"/>
                  <a:pt x="5966" y="4858"/>
                  <a:pt x="5867" y="4937"/>
                </a:cubicBezTo>
                <a:cubicBezTo>
                  <a:pt x="5563" y="5149"/>
                  <a:pt x="5411" y="5544"/>
                  <a:pt x="5351" y="5940"/>
                </a:cubicBezTo>
                <a:cubicBezTo>
                  <a:pt x="4165" y="4906"/>
                  <a:pt x="3192" y="3538"/>
                  <a:pt x="1703" y="2778"/>
                </a:cubicBezTo>
                <a:cubicBezTo>
                  <a:pt x="1551" y="2718"/>
                  <a:pt x="1369" y="2626"/>
                  <a:pt x="1186" y="2626"/>
                </a:cubicBezTo>
                <a:cubicBezTo>
                  <a:pt x="822" y="2657"/>
                  <a:pt x="578" y="3082"/>
                  <a:pt x="457" y="3447"/>
                </a:cubicBezTo>
                <a:cubicBezTo>
                  <a:pt x="31" y="4602"/>
                  <a:pt x="1" y="5909"/>
                  <a:pt x="274" y="7095"/>
                </a:cubicBezTo>
                <a:cubicBezTo>
                  <a:pt x="487" y="7976"/>
                  <a:pt x="1095" y="9253"/>
                  <a:pt x="1794" y="9861"/>
                </a:cubicBezTo>
                <a:cubicBezTo>
                  <a:pt x="2110" y="10129"/>
                  <a:pt x="2542" y="10283"/>
                  <a:pt x="2956" y="10283"/>
                </a:cubicBezTo>
                <a:cubicBezTo>
                  <a:pt x="3337" y="10283"/>
                  <a:pt x="3704" y="10152"/>
                  <a:pt x="3952" y="9861"/>
                </a:cubicBezTo>
                <a:cubicBezTo>
                  <a:pt x="4135" y="9648"/>
                  <a:pt x="4226" y="9374"/>
                  <a:pt x="4317" y="9101"/>
                </a:cubicBezTo>
                <a:cubicBezTo>
                  <a:pt x="4530" y="8310"/>
                  <a:pt x="4712" y="7490"/>
                  <a:pt x="4803" y="6669"/>
                </a:cubicBezTo>
                <a:cubicBezTo>
                  <a:pt x="4957" y="6822"/>
                  <a:pt x="5174" y="6899"/>
                  <a:pt x="5393" y="6899"/>
                </a:cubicBezTo>
                <a:cubicBezTo>
                  <a:pt x="5653" y="6899"/>
                  <a:pt x="5915" y="6792"/>
                  <a:pt x="6080" y="6578"/>
                </a:cubicBezTo>
                <a:cubicBezTo>
                  <a:pt x="6171" y="6882"/>
                  <a:pt x="6384" y="7155"/>
                  <a:pt x="6658" y="7307"/>
                </a:cubicBezTo>
                <a:cubicBezTo>
                  <a:pt x="5989" y="8706"/>
                  <a:pt x="5502" y="10225"/>
                  <a:pt x="5290" y="11776"/>
                </a:cubicBezTo>
                <a:cubicBezTo>
                  <a:pt x="5806" y="11137"/>
                  <a:pt x="6293" y="10499"/>
                  <a:pt x="6779" y="9861"/>
                </a:cubicBezTo>
                <a:cubicBezTo>
                  <a:pt x="6870" y="10985"/>
                  <a:pt x="7113" y="12292"/>
                  <a:pt x="8147" y="12718"/>
                </a:cubicBezTo>
                <a:cubicBezTo>
                  <a:pt x="8269" y="12748"/>
                  <a:pt x="8390" y="12779"/>
                  <a:pt x="8481" y="12900"/>
                </a:cubicBezTo>
                <a:cubicBezTo>
                  <a:pt x="8572" y="13052"/>
                  <a:pt x="8542" y="13235"/>
                  <a:pt x="8512" y="13417"/>
                </a:cubicBezTo>
                <a:cubicBezTo>
                  <a:pt x="8269" y="14815"/>
                  <a:pt x="9454" y="16061"/>
                  <a:pt x="9758" y="17429"/>
                </a:cubicBezTo>
                <a:cubicBezTo>
                  <a:pt x="9879" y="17946"/>
                  <a:pt x="9879" y="18523"/>
                  <a:pt x="10214" y="18949"/>
                </a:cubicBezTo>
                <a:cubicBezTo>
                  <a:pt x="10373" y="19151"/>
                  <a:pt x="10642" y="19257"/>
                  <a:pt x="10894" y="19257"/>
                </a:cubicBezTo>
                <a:cubicBezTo>
                  <a:pt x="11171" y="19257"/>
                  <a:pt x="11427" y="19129"/>
                  <a:pt x="11490" y="18858"/>
                </a:cubicBezTo>
                <a:cubicBezTo>
                  <a:pt x="11612" y="19405"/>
                  <a:pt x="11764" y="19952"/>
                  <a:pt x="12129" y="20317"/>
                </a:cubicBezTo>
                <a:cubicBezTo>
                  <a:pt x="12349" y="20537"/>
                  <a:pt x="12663" y="20663"/>
                  <a:pt x="12962" y="20663"/>
                </a:cubicBezTo>
                <a:cubicBezTo>
                  <a:pt x="13199" y="20663"/>
                  <a:pt x="13426" y="20583"/>
                  <a:pt x="13588" y="20408"/>
                </a:cubicBezTo>
                <a:cubicBezTo>
                  <a:pt x="13618" y="20894"/>
                  <a:pt x="13649" y="21441"/>
                  <a:pt x="13983" y="21806"/>
                </a:cubicBezTo>
                <a:cubicBezTo>
                  <a:pt x="14163" y="22040"/>
                  <a:pt x="14471" y="22189"/>
                  <a:pt x="14756" y="22189"/>
                </a:cubicBezTo>
                <a:cubicBezTo>
                  <a:pt x="14952" y="22189"/>
                  <a:pt x="15136" y="22119"/>
                  <a:pt x="15260" y="21958"/>
                </a:cubicBezTo>
                <a:cubicBezTo>
                  <a:pt x="15533" y="22171"/>
                  <a:pt x="15685" y="22505"/>
                  <a:pt x="15867" y="22840"/>
                </a:cubicBezTo>
                <a:cubicBezTo>
                  <a:pt x="16138" y="23380"/>
                  <a:pt x="16399" y="23463"/>
                  <a:pt x="16696" y="23463"/>
                </a:cubicBezTo>
                <a:cubicBezTo>
                  <a:pt x="16829" y="23463"/>
                  <a:pt x="16969" y="23446"/>
                  <a:pt x="17119" y="23446"/>
                </a:cubicBezTo>
                <a:cubicBezTo>
                  <a:pt x="17276" y="23446"/>
                  <a:pt x="17445" y="23465"/>
                  <a:pt x="17630" y="23539"/>
                </a:cubicBezTo>
                <a:cubicBezTo>
                  <a:pt x="17843" y="23624"/>
                  <a:pt x="18471" y="24376"/>
                  <a:pt x="18933" y="24376"/>
                </a:cubicBezTo>
                <a:cubicBezTo>
                  <a:pt x="19133" y="24376"/>
                  <a:pt x="19302" y="24236"/>
                  <a:pt x="19393" y="23843"/>
                </a:cubicBezTo>
                <a:cubicBezTo>
                  <a:pt x="19545" y="24481"/>
                  <a:pt x="19910" y="25150"/>
                  <a:pt x="20518" y="25362"/>
                </a:cubicBezTo>
                <a:cubicBezTo>
                  <a:pt x="20614" y="25394"/>
                  <a:pt x="20714" y="25409"/>
                  <a:pt x="20815" y="25409"/>
                </a:cubicBezTo>
                <a:cubicBezTo>
                  <a:pt x="21353" y="25409"/>
                  <a:pt x="21907" y="24989"/>
                  <a:pt x="21845" y="24489"/>
                </a:cubicBezTo>
                <a:lnTo>
                  <a:pt x="21845" y="24489"/>
                </a:lnTo>
                <a:cubicBezTo>
                  <a:pt x="21973" y="24982"/>
                  <a:pt x="22479" y="25352"/>
                  <a:pt x="22991" y="25352"/>
                </a:cubicBezTo>
                <a:cubicBezTo>
                  <a:pt x="23059" y="25352"/>
                  <a:pt x="23126" y="25345"/>
                  <a:pt x="23193" y="25332"/>
                </a:cubicBezTo>
                <a:cubicBezTo>
                  <a:pt x="23801" y="25180"/>
                  <a:pt x="24196" y="24481"/>
                  <a:pt x="24013" y="23903"/>
                </a:cubicBezTo>
                <a:lnTo>
                  <a:pt x="24013" y="23903"/>
                </a:lnTo>
                <a:cubicBezTo>
                  <a:pt x="24219" y="24373"/>
                  <a:pt x="24680" y="24786"/>
                  <a:pt x="25204" y="24786"/>
                </a:cubicBezTo>
                <a:cubicBezTo>
                  <a:pt x="25223" y="24786"/>
                  <a:pt x="25241" y="24786"/>
                  <a:pt x="25260" y="24785"/>
                </a:cubicBezTo>
                <a:cubicBezTo>
                  <a:pt x="25807" y="24785"/>
                  <a:pt x="26324" y="24177"/>
                  <a:pt x="26080" y="23660"/>
                </a:cubicBezTo>
                <a:lnTo>
                  <a:pt x="26080" y="23660"/>
                </a:lnTo>
                <a:cubicBezTo>
                  <a:pt x="26396" y="24024"/>
                  <a:pt x="26867" y="24291"/>
                  <a:pt x="27337" y="24291"/>
                </a:cubicBezTo>
                <a:cubicBezTo>
                  <a:pt x="27456" y="24291"/>
                  <a:pt x="27575" y="24274"/>
                  <a:pt x="27691" y="24238"/>
                </a:cubicBezTo>
                <a:cubicBezTo>
                  <a:pt x="28236" y="24095"/>
                  <a:pt x="28645" y="23493"/>
                  <a:pt x="28487" y="22940"/>
                </a:cubicBezTo>
                <a:lnTo>
                  <a:pt x="28487" y="22940"/>
                </a:lnTo>
                <a:cubicBezTo>
                  <a:pt x="28654" y="23345"/>
                  <a:pt x="29069" y="23614"/>
                  <a:pt x="29495" y="23614"/>
                </a:cubicBezTo>
                <a:cubicBezTo>
                  <a:pt x="29552" y="23614"/>
                  <a:pt x="29610" y="23610"/>
                  <a:pt x="29667" y="23599"/>
                </a:cubicBezTo>
                <a:cubicBezTo>
                  <a:pt x="30184" y="23478"/>
                  <a:pt x="30549" y="22931"/>
                  <a:pt x="30427" y="22414"/>
                </a:cubicBezTo>
                <a:lnTo>
                  <a:pt x="30427" y="22414"/>
                </a:lnTo>
                <a:cubicBezTo>
                  <a:pt x="30726" y="22506"/>
                  <a:pt x="31024" y="22598"/>
                  <a:pt x="31323" y="22598"/>
                </a:cubicBezTo>
                <a:cubicBezTo>
                  <a:pt x="31420" y="22598"/>
                  <a:pt x="31516" y="22588"/>
                  <a:pt x="31612" y="22566"/>
                </a:cubicBezTo>
                <a:cubicBezTo>
                  <a:pt x="32008" y="22475"/>
                  <a:pt x="32372" y="22080"/>
                  <a:pt x="32281" y="21715"/>
                </a:cubicBezTo>
                <a:lnTo>
                  <a:pt x="32281" y="21715"/>
                </a:lnTo>
                <a:cubicBezTo>
                  <a:pt x="32555" y="21783"/>
                  <a:pt x="32828" y="21869"/>
                  <a:pt x="33102" y="21869"/>
                </a:cubicBezTo>
                <a:cubicBezTo>
                  <a:pt x="33193" y="21869"/>
                  <a:pt x="33284" y="21859"/>
                  <a:pt x="33375" y="21836"/>
                </a:cubicBezTo>
                <a:cubicBezTo>
                  <a:pt x="33740" y="21776"/>
                  <a:pt x="34074" y="21441"/>
                  <a:pt x="34014" y="21046"/>
                </a:cubicBezTo>
                <a:lnTo>
                  <a:pt x="34014" y="21046"/>
                </a:lnTo>
                <a:cubicBezTo>
                  <a:pt x="34137" y="21119"/>
                  <a:pt x="34274" y="21151"/>
                  <a:pt x="34412" y="21151"/>
                </a:cubicBezTo>
                <a:cubicBezTo>
                  <a:pt x="34853" y="21151"/>
                  <a:pt x="35305" y="20817"/>
                  <a:pt x="35351" y="20377"/>
                </a:cubicBezTo>
                <a:lnTo>
                  <a:pt x="35351" y="20377"/>
                </a:lnTo>
                <a:cubicBezTo>
                  <a:pt x="35345" y="20452"/>
                  <a:pt x="35392" y="20482"/>
                  <a:pt x="35473" y="20482"/>
                </a:cubicBezTo>
                <a:cubicBezTo>
                  <a:pt x="35821" y="20482"/>
                  <a:pt x="36791" y="19922"/>
                  <a:pt x="36840" y="19922"/>
                </a:cubicBezTo>
                <a:lnTo>
                  <a:pt x="36840" y="19922"/>
                </a:lnTo>
                <a:cubicBezTo>
                  <a:pt x="36840" y="19982"/>
                  <a:pt x="36749" y="20681"/>
                  <a:pt x="36810" y="20681"/>
                </a:cubicBezTo>
                <a:cubicBezTo>
                  <a:pt x="37296" y="20560"/>
                  <a:pt x="37722" y="20347"/>
                  <a:pt x="38087" y="20043"/>
                </a:cubicBezTo>
                <a:lnTo>
                  <a:pt x="38087" y="20043"/>
                </a:lnTo>
                <a:cubicBezTo>
                  <a:pt x="37813" y="20347"/>
                  <a:pt x="38056" y="20894"/>
                  <a:pt x="38451" y="20955"/>
                </a:cubicBezTo>
                <a:cubicBezTo>
                  <a:pt x="38471" y="20958"/>
                  <a:pt x="38490" y="20960"/>
                  <a:pt x="38508" y="20960"/>
                </a:cubicBezTo>
                <a:cubicBezTo>
                  <a:pt x="39026" y="20960"/>
                  <a:pt x="39404" y="19786"/>
                  <a:pt x="39698" y="19405"/>
                </a:cubicBezTo>
                <a:cubicBezTo>
                  <a:pt x="40579" y="18250"/>
                  <a:pt x="41673" y="17247"/>
                  <a:pt x="42464" y="16001"/>
                </a:cubicBezTo>
                <a:cubicBezTo>
                  <a:pt x="43041" y="15089"/>
                  <a:pt x="43436" y="14025"/>
                  <a:pt x="43619" y="12961"/>
                </a:cubicBezTo>
                <a:cubicBezTo>
                  <a:pt x="43680" y="12900"/>
                  <a:pt x="43740" y="12870"/>
                  <a:pt x="43801" y="12839"/>
                </a:cubicBezTo>
                <a:lnTo>
                  <a:pt x="43801" y="12839"/>
                </a:lnTo>
                <a:cubicBezTo>
                  <a:pt x="43771" y="12870"/>
                  <a:pt x="43528" y="15605"/>
                  <a:pt x="43436" y="15909"/>
                </a:cubicBezTo>
                <a:cubicBezTo>
                  <a:pt x="43132" y="17186"/>
                  <a:pt x="42889" y="18463"/>
                  <a:pt x="42464" y="19678"/>
                </a:cubicBezTo>
                <a:cubicBezTo>
                  <a:pt x="42889" y="19131"/>
                  <a:pt x="43315" y="18615"/>
                  <a:pt x="43740" y="18067"/>
                </a:cubicBezTo>
                <a:lnTo>
                  <a:pt x="43740" y="18067"/>
                </a:lnTo>
                <a:cubicBezTo>
                  <a:pt x="43710" y="18250"/>
                  <a:pt x="43892" y="18402"/>
                  <a:pt x="44075" y="18402"/>
                </a:cubicBezTo>
                <a:cubicBezTo>
                  <a:pt x="44257" y="18402"/>
                  <a:pt x="44409" y="18280"/>
                  <a:pt x="44531" y="18159"/>
                </a:cubicBezTo>
                <a:cubicBezTo>
                  <a:pt x="44922" y="17767"/>
                  <a:pt x="45731" y="16361"/>
                  <a:pt x="45598" y="15774"/>
                </a:cubicBezTo>
                <a:lnTo>
                  <a:pt x="45598" y="15774"/>
                </a:lnTo>
                <a:cubicBezTo>
                  <a:pt x="45685" y="16109"/>
                  <a:pt x="46034" y="16352"/>
                  <a:pt x="46380" y="16352"/>
                </a:cubicBezTo>
                <a:cubicBezTo>
                  <a:pt x="46432" y="16352"/>
                  <a:pt x="46485" y="16347"/>
                  <a:pt x="46537" y="16335"/>
                </a:cubicBezTo>
                <a:cubicBezTo>
                  <a:pt x="46871" y="17308"/>
                  <a:pt x="47905" y="17520"/>
                  <a:pt x="48300" y="18311"/>
                </a:cubicBezTo>
                <a:cubicBezTo>
                  <a:pt x="48664" y="19070"/>
                  <a:pt x="47783" y="20195"/>
                  <a:pt x="48816" y="20742"/>
                </a:cubicBezTo>
                <a:cubicBezTo>
                  <a:pt x="48912" y="20790"/>
                  <a:pt x="49022" y="20813"/>
                  <a:pt x="49133" y="20813"/>
                </a:cubicBezTo>
                <a:cubicBezTo>
                  <a:pt x="49347" y="20813"/>
                  <a:pt x="49566" y="20729"/>
                  <a:pt x="49699" y="20577"/>
                </a:cubicBezTo>
                <a:lnTo>
                  <a:pt x="49699" y="20577"/>
                </a:lnTo>
                <a:cubicBezTo>
                  <a:pt x="49565" y="21079"/>
                  <a:pt x="49883" y="21703"/>
                  <a:pt x="50397" y="21806"/>
                </a:cubicBezTo>
                <a:cubicBezTo>
                  <a:pt x="50602" y="21678"/>
                  <a:pt x="50763" y="21442"/>
                  <a:pt x="50809" y="21207"/>
                </a:cubicBezTo>
                <a:lnTo>
                  <a:pt x="50809" y="21207"/>
                </a:lnTo>
                <a:cubicBezTo>
                  <a:pt x="50758" y="21893"/>
                  <a:pt x="50971" y="22570"/>
                  <a:pt x="51400" y="23113"/>
                </a:cubicBezTo>
                <a:cubicBezTo>
                  <a:pt x="51814" y="23016"/>
                  <a:pt x="52170" y="22684"/>
                  <a:pt x="52310" y="22290"/>
                </a:cubicBezTo>
                <a:lnTo>
                  <a:pt x="52310" y="22290"/>
                </a:lnTo>
                <a:cubicBezTo>
                  <a:pt x="52254" y="22737"/>
                  <a:pt x="52350" y="23223"/>
                  <a:pt x="52646" y="23569"/>
                </a:cubicBezTo>
                <a:cubicBezTo>
                  <a:pt x="52851" y="23774"/>
                  <a:pt x="53153" y="23889"/>
                  <a:pt x="53444" y="23889"/>
                </a:cubicBezTo>
                <a:cubicBezTo>
                  <a:pt x="53714" y="23889"/>
                  <a:pt x="53974" y="23789"/>
                  <a:pt x="54136" y="23569"/>
                </a:cubicBezTo>
                <a:cubicBezTo>
                  <a:pt x="54257" y="24116"/>
                  <a:pt x="54470" y="24724"/>
                  <a:pt x="54956" y="25028"/>
                </a:cubicBezTo>
                <a:cubicBezTo>
                  <a:pt x="55070" y="25092"/>
                  <a:pt x="55202" y="25121"/>
                  <a:pt x="55336" y="25121"/>
                </a:cubicBezTo>
                <a:cubicBezTo>
                  <a:pt x="55775" y="25121"/>
                  <a:pt x="56235" y="24809"/>
                  <a:pt x="56142" y="24390"/>
                </a:cubicBezTo>
                <a:lnTo>
                  <a:pt x="56142" y="24390"/>
                </a:lnTo>
                <a:cubicBezTo>
                  <a:pt x="56294" y="24876"/>
                  <a:pt x="56476" y="25423"/>
                  <a:pt x="56902" y="25666"/>
                </a:cubicBezTo>
                <a:cubicBezTo>
                  <a:pt x="57005" y="25728"/>
                  <a:pt x="57124" y="25756"/>
                  <a:pt x="57244" y="25756"/>
                </a:cubicBezTo>
                <a:cubicBezTo>
                  <a:pt x="57655" y="25756"/>
                  <a:pt x="58083" y="25434"/>
                  <a:pt x="57965" y="25058"/>
                </a:cubicBezTo>
                <a:lnTo>
                  <a:pt x="57965" y="25058"/>
                </a:lnTo>
                <a:cubicBezTo>
                  <a:pt x="58421" y="25575"/>
                  <a:pt x="59121" y="25788"/>
                  <a:pt x="59759" y="26001"/>
                </a:cubicBezTo>
                <a:cubicBezTo>
                  <a:pt x="60002" y="26061"/>
                  <a:pt x="60215" y="26122"/>
                  <a:pt x="60428" y="26183"/>
                </a:cubicBezTo>
                <a:cubicBezTo>
                  <a:pt x="60756" y="26286"/>
                  <a:pt x="61071" y="26374"/>
                  <a:pt x="61390" y="26374"/>
                </a:cubicBezTo>
                <a:cubicBezTo>
                  <a:pt x="61544" y="26374"/>
                  <a:pt x="61698" y="26354"/>
                  <a:pt x="61856" y="26305"/>
                </a:cubicBezTo>
                <a:cubicBezTo>
                  <a:pt x="62099" y="26213"/>
                  <a:pt x="62251" y="25849"/>
                  <a:pt x="62525" y="25788"/>
                </a:cubicBezTo>
                <a:cubicBezTo>
                  <a:pt x="62550" y="25784"/>
                  <a:pt x="62575" y="25782"/>
                  <a:pt x="62600" y="25782"/>
                </a:cubicBezTo>
                <a:cubicBezTo>
                  <a:pt x="62971" y="25782"/>
                  <a:pt x="63434" y="26154"/>
                  <a:pt x="63876" y="26154"/>
                </a:cubicBezTo>
                <a:cubicBezTo>
                  <a:pt x="63892" y="26154"/>
                  <a:pt x="63907" y="26154"/>
                  <a:pt x="63923" y="26153"/>
                </a:cubicBezTo>
                <a:cubicBezTo>
                  <a:pt x="64470" y="26122"/>
                  <a:pt x="64713" y="25757"/>
                  <a:pt x="65169" y="25606"/>
                </a:cubicBezTo>
                <a:cubicBezTo>
                  <a:pt x="66081" y="25241"/>
                  <a:pt x="67145" y="25423"/>
                  <a:pt x="68118" y="24846"/>
                </a:cubicBezTo>
                <a:cubicBezTo>
                  <a:pt x="68145" y="24655"/>
                  <a:pt x="68001" y="24464"/>
                  <a:pt x="67796" y="24405"/>
                </a:cubicBezTo>
                <a:lnTo>
                  <a:pt x="67796" y="24405"/>
                </a:lnTo>
                <a:cubicBezTo>
                  <a:pt x="67907" y="24425"/>
                  <a:pt x="68018" y="24435"/>
                  <a:pt x="68129" y="24435"/>
                </a:cubicBezTo>
                <a:cubicBezTo>
                  <a:pt x="68665" y="24435"/>
                  <a:pt x="69188" y="24207"/>
                  <a:pt x="69577" y="23843"/>
                </a:cubicBezTo>
                <a:cubicBezTo>
                  <a:pt x="69552" y="23694"/>
                  <a:pt x="69446" y="23585"/>
                  <a:pt x="69309" y="23534"/>
                </a:cubicBezTo>
                <a:lnTo>
                  <a:pt x="69309" y="23534"/>
                </a:lnTo>
                <a:cubicBezTo>
                  <a:pt x="69390" y="23552"/>
                  <a:pt x="69470" y="23560"/>
                  <a:pt x="69550" y="23560"/>
                </a:cubicBezTo>
                <a:cubicBezTo>
                  <a:pt x="70012" y="23560"/>
                  <a:pt x="70462" y="23291"/>
                  <a:pt x="70853" y="23022"/>
                </a:cubicBezTo>
                <a:cubicBezTo>
                  <a:pt x="71066" y="22900"/>
                  <a:pt x="71279" y="22718"/>
                  <a:pt x="71340" y="22475"/>
                </a:cubicBezTo>
                <a:cubicBezTo>
                  <a:pt x="71381" y="22309"/>
                  <a:pt x="71295" y="22115"/>
                  <a:pt x="71159" y="22037"/>
                </a:cubicBezTo>
                <a:lnTo>
                  <a:pt x="71159" y="22037"/>
                </a:lnTo>
                <a:cubicBezTo>
                  <a:pt x="71177" y="22037"/>
                  <a:pt x="71195" y="22038"/>
                  <a:pt x="71213" y="22038"/>
                </a:cubicBezTo>
                <a:cubicBezTo>
                  <a:pt x="71772" y="22038"/>
                  <a:pt x="72341" y="21799"/>
                  <a:pt x="72707" y="21381"/>
                </a:cubicBezTo>
                <a:lnTo>
                  <a:pt x="72373" y="20955"/>
                </a:lnTo>
                <a:cubicBezTo>
                  <a:pt x="72738" y="20925"/>
                  <a:pt x="73163" y="20925"/>
                  <a:pt x="73437" y="20681"/>
                </a:cubicBezTo>
                <a:cubicBezTo>
                  <a:pt x="73741" y="20438"/>
                  <a:pt x="73771" y="19861"/>
                  <a:pt x="73437" y="19709"/>
                </a:cubicBezTo>
                <a:cubicBezTo>
                  <a:pt x="73893" y="19678"/>
                  <a:pt x="74379" y="19618"/>
                  <a:pt x="74744" y="19314"/>
                </a:cubicBezTo>
                <a:cubicBezTo>
                  <a:pt x="75109" y="19010"/>
                  <a:pt x="75261" y="18402"/>
                  <a:pt x="74896" y="18098"/>
                </a:cubicBezTo>
                <a:cubicBezTo>
                  <a:pt x="75808" y="17946"/>
                  <a:pt x="76416" y="16882"/>
                  <a:pt x="76112" y="16031"/>
                </a:cubicBezTo>
                <a:cubicBezTo>
                  <a:pt x="76750" y="15970"/>
                  <a:pt x="77176" y="15210"/>
                  <a:pt x="76932" y="14663"/>
                </a:cubicBezTo>
                <a:cubicBezTo>
                  <a:pt x="77449" y="14420"/>
                  <a:pt x="77601" y="13599"/>
                  <a:pt x="77176" y="13204"/>
                </a:cubicBezTo>
                <a:cubicBezTo>
                  <a:pt x="77449" y="13143"/>
                  <a:pt x="77723" y="13083"/>
                  <a:pt x="77935" y="12870"/>
                </a:cubicBezTo>
                <a:cubicBezTo>
                  <a:pt x="78148" y="12687"/>
                  <a:pt x="78209" y="12323"/>
                  <a:pt x="77996" y="12140"/>
                </a:cubicBezTo>
                <a:lnTo>
                  <a:pt x="77996" y="12140"/>
                </a:lnTo>
                <a:cubicBezTo>
                  <a:pt x="78018" y="12143"/>
                  <a:pt x="78039" y="12144"/>
                  <a:pt x="78060" y="12144"/>
                </a:cubicBezTo>
                <a:cubicBezTo>
                  <a:pt x="78547" y="12144"/>
                  <a:pt x="78926" y="11484"/>
                  <a:pt x="78635" y="11076"/>
                </a:cubicBezTo>
                <a:lnTo>
                  <a:pt x="78635" y="11076"/>
                </a:lnTo>
                <a:cubicBezTo>
                  <a:pt x="78715" y="11114"/>
                  <a:pt x="78800" y="11131"/>
                  <a:pt x="78884" y="11131"/>
                </a:cubicBezTo>
                <a:cubicBezTo>
                  <a:pt x="79346" y="11131"/>
                  <a:pt x="79817" y="10622"/>
                  <a:pt x="79638" y="10134"/>
                </a:cubicBezTo>
                <a:cubicBezTo>
                  <a:pt x="79577" y="9982"/>
                  <a:pt x="80671" y="8706"/>
                  <a:pt x="80853" y="8493"/>
                </a:cubicBezTo>
                <a:cubicBezTo>
                  <a:pt x="80945" y="9283"/>
                  <a:pt x="81218" y="10013"/>
                  <a:pt x="81644" y="10681"/>
                </a:cubicBezTo>
                <a:cubicBezTo>
                  <a:pt x="81613" y="10529"/>
                  <a:pt x="81583" y="10408"/>
                  <a:pt x="81644" y="10286"/>
                </a:cubicBezTo>
                <a:cubicBezTo>
                  <a:pt x="81681" y="10213"/>
                  <a:pt x="81762" y="10172"/>
                  <a:pt x="81841" y="10172"/>
                </a:cubicBezTo>
                <a:cubicBezTo>
                  <a:pt x="81892" y="10172"/>
                  <a:pt x="81942" y="10189"/>
                  <a:pt x="81978" y="10225"/>
                </a:cubicBezTo>
                <a:cubicBezTo>
                  <a:pt x="82069" y="9465"/>
                  <a:pt x="81887" y="8371"/>
                  <a:pt x="81857" y="7581"/>
                </a:cubicBezTo>
                <a:lnTo>
                  <a:pt x="81857" y="7581"/>
                </a:lnTo>
                <a:cubicBezTo>
                  <a:pt x="82039" y="8037"/>
                  <a:pt x="82252" y="8462"/>
                  <a:pt x="82525" y="8858"/>
                </a:cubicBezTo>
                <a:lnTo>
                  <a:pt x="82708" y="8675"/>
                </a:lnTo>
                <a:lnTo>
                  <a:pt x="82708" y="8675"/>
                </a:lnTo>
                <a:cubicBezTo>
                  <a:pt x="82681" y="8702"/>
                  <a:pt x="83621" y="9165"/>
                  <a:pt x="83926" y="9305"/>
                </a:cubicBezTo>
                <a:lnTo>
                  <a:pt x="83926" y="9305"/>
                </a:lnTo>
                <a:cubicBezTo>
                  <a:pt x="83446" y="9031"/>
                  <a:pt x="83030" y="7737"/>
                  <a:pt x="82829" y="7307"/>
                </a:cubicBezTo>
                <a:cubicBezTo>
                  <a:pt x="83042" y="7247"/>
                  <a:pt x="83255" y="7095"/>
                  <a:pt x="83315" y="6882"/>
                </a:cubicBezTo>
                <a:cubicBezTo>
                  <a:pt x="83984" y="7885"/>
                  <a:pt x="84774" y="8858"/>
                  <a:pt x="85595" y="9769"/>
                </a:cubicBezTo>
                <a:cubicBezTo>
                  <a:pt x="85656" y="9800"/>
                  <a:pt x="85686" y="9861"/>
                  <a:pt x="85747" y="9861"/>
                </a:cubicBezTo>
                <a:cubicBezTo>
                  <a:pt x="85765" y="9870"/>
                  <a:pt x="85783" y="9873"/>
                  <a:pt x="85801" y="9873"/>
                </a:cubicBezTo>
                <a:cubicBezTo>
                  <a:pt x="85844" y="9873"/>
                  <a:pt x="85887" y="9852"/>
                  <a:pt x="85930" y="9830"/>
                </a:cubicBezTo>
                <a:cubicBezTo>
                  <a:pt x="86811" y="9465"/>
                  <a:pt x="87419" y="8645"/>
                  <a:pt x="87814" y="7794"/>
                </a:cubicBezTo>
                <a:cubicBezTo>
                  <a:pt x="88726" y="5605"/>
                  <a:pt x="88908" y="3265"/>
                  <a:pt x="87601" y="1228"/>
                </a:cubicBezTo>
                <a:cubicBezTo>
                  <a:pt x="87384" y="902"/>
                  <a:pt x="87093" y="576"/>
                  <a:pt x="86752" y="576"/>
                </a:cubicBezTo>
                <a:cubicBezTo>
                  <a:pt x="86711" y="576"/>
                  <a:pt x="86670" y="580"/>
                  <a:pt x="86629" y="590"/>
                </a:cubicBezTo>
                <a:cubicBezTo>
                  <a:pt x="86446" y="620"/>
                  <a:pt x="86294" y="772"/>
                  <a:pt x="86142" y="894"/>
                </a:cubicBezTo>
                <a:cubicBezTo>
                  <a:pt x="84866" y="2110"/>
                  <a:pt x="84258" y="3842"/>
                  <a:pt x="83315" y="5271"/>
                </a:cubicBezTo>
                <a:cubicBezTo>
                  <a:pt x="83164" y="4876"/>
                  <a:pt x="82920" y="4511"/>
                  <a:pt x="82525" y="4359"/>
                </a:cubicBezTo>
                <a:cubicBezTo>
                  <a:pt x="82475" y="4338"/>
                  <a:pt x="82409" y="4328"/>
                  <a:pt x="82334" y="4328"/>
                </a:cubicBezTo>
                <a:cubicBezTo>
                  <a:pt x="81865" y="4328"/>
                  <a:pt x="81018" y="4717"/>
                  <a:pt x="81097" y="5240"/>
                </a:cubicBezTo>
                <a:cubicBezTo>
                  <a:pt x="80823" y="3508"/>
                  <a:pt x="80033" y="2474"/>
                  <a:pt x="78939" y="1259"/>
                </a:cubicBezTo>
                <a:cubicBezTo>
                  <a:pt x="78665" y="924"/>
                  <a:pt x="78331" y="590"/>
                  <a:pt x="77935" y="408"/>
                </a:cubicBezTo>
                <a:cubicBezTo>
                  <a:pt x="77753" y="316"/>
                  <a:pt x="77540" y="263"/>
                  <a:pt x="77328" y="263"/>
                </a:cubicBezTo>
                <a:cubicBezTo>
                  <a:pt x="77115" y="263"/>
                  <a:pt x="76902" y="316"/>
                  <a:pt x="76720" y="438"/>
                </a:cubicBezTo>
                <a:cubicBezTo>
                  <a:pt x="76416" y="620"/>
                  <a:pt x="76233" y="924"/>
                  <a:pt x="76112" y="1259"/>
                </a:cubicBezTo>
                <a:cubicBezTo>
                  <a:pt x="75352" y="2900"/>
                  <a:pt x="75109" y="4754"/>
                  <a:pt x="75352" y="6547"/>
                </a:cubicBezTo>
                <a:cubicBezTo>
                  <a:pt x="75534" y="7703"/>
                  <a:pt x="75504" y="9435"/>
                  <a:pt x="76628" y="9982"/>
                </a:cubicBezTo>
                <a:cubicBezTo>
                  <a:pt x="75413" y="10864"/>
                  <a:pt x="74045" y="11776"/>
                  <a:pt x="74318" y="13204"/>
                </a:cubicBezTo>
                <a:cubicBezTo>
                  <a:pt x="73680" y="13326"/>
                  <a:pt x="73133" y="13873"/>
                  <a:pt x="73255" y="14542"/>
                </a:cubicBezTo>
                <a:cubicBezTo>
                  <a:pt x="73285" y="14785"/>
                  <a:pt x="73406" y="15028"/>
                  <a:pt x="73315" y="15241"/>
                </a:cubicBezTo>
                <a:cubicBezTo>
                  <a:pt x="73194" y="15484"/>
                  <a:pt x="72890" y="15575"/>
                  <a:pt x="72647" y="15666"/>
                </a:cubicBezTo>
                <a:cubicBezTo>
                  <a:pt x="71887" y="15940"/>
                  <a:pt x="71309" y="16639"/>
                  <a:pt x="71188" y="17429"/>
                </a:cubicBezTo>
                <a:cubicBezTo>
                  <a:pt x="71041" y="17331"/>
                  <a:pt x="70872" y="17287"/>
                  <a:pt x="70701" y="17287"/>
                </a:cubicBezTo>
                <a:cubicBezTo>
                  <a:pt x="70339" y="17287"/>
                  <a:pt x="69965" y="17484"/>
                  <a:pt x="69759" y="17794"/>
                </a:cubicBezTo>
                <a:cubicBezTo>
                  <a:pt x="69425" y="18219"/>
                  <a:pt x="69333" y="18797"/>
                  <a:pt x="69273" y="19344"/>
                </a:cubicBezTo>
                <a:cubicBezTo>
                  <a:pt x="69108" y="19224"/>
                  <a:pt x="68928" y="19173"/>
                  <a:pt x="68744" y="19173"/>
                </a:cubicBezTo>
                <a:cubicBezTo>
                  <a:pt x="68180" y="19173"/>
                  <a:pt x="67572" y="19653"/>
                  <a:pt x="67206" y="20134"/>
                </a:cubicBezTo>
                <a:cubicBezTo>
                  <a:pt x="66507" y="21077"/>
                  <a:pt x="65808" y="21684"/>
                  <a:pt x="64622" y="21836"/>
                </a:cubicBezTo>
                <a:cubicBezTo>
                  <a:pt x="64506" y="21851"/>
                  <a:pt x="64386" y="21856"/>
                  <a:pt x="64264" y="21856"/>
                </a:cubicBezTo>
                <a:cubicBezTo>
                  <a:pt x="63902" y="21856"/>
                  <a:pt x="63517" y="21809"/>
                  <a:pt x="63148" y="21809"/>
                </a:cubicBezTo>
                <a:cubicBezTo>
                  <a:pt x="62594" y="21809"/>
                  <a:pt x="62073" y="21915"/>
                  <a:pt x="61704" y="22444"/>
                </a:cubicBezTo>
                <a:cubicBezTo>
                  <a:pt x="61826" y="22262"/>
                  <a:pt x="61947" y="22049"/>
                  <a:pt x="62099" y="21867"/>
                </a:cubicBezTo>
                <a:cubicBezTo>
                  <a:pt x="61805" y="21744"/>
                  <a:pt x="61496" y="21686"/>
                  <a:pt x="61188" y="21686"/>
                </a:cubicBezTo>
                <a:cubicBezTo>
                  <a:pt x="60732" y="21686"/>
                  <a:pt x="60279" y="21813"/>
                  <a:pt x="59880" y="22049"/>
                </a:cubicBezTo>
                <a:cubicBezTo>
                  <a:pt x="60032" y="21867"/>
                  <a:pt x="60002" y="21502"/>
                  <a:pt x="59789" y="21350"/>
                </a:cubicBezTo>
                <a:cubicBezTo>
                  <a:pt x="59584" y="21145"/>
                  <a:pt x="59310" y="21094"/>
                  <a:pt x="59020" y="21094"/>
                </a:cubicBezTo>
                <a:cubicBezTo>
                  <a:pt x="58923" y="21094"/>
                  <a:pt x="58824" y="21099"/>
                  <a:pt x="58725" y="21107"/>
                </a:cubicBezTo>
                <a:cubicBezTo>
                  <a:pt x="58026" y="21137"/>
                  <a:pt x="57327" y="21229"/>
                  <a:pt x="56628" y="21381"/>
                </a:cubicBezTo>
                <a:cubicBezTo>
                  <a:pt x="56932" y="21259"/>
                  <a:pt x="57084" y="20864"/>
                  <a:pt x="56962" y="20529"/>
                </a:cubicBezTo>
                <a:cubicBezTo>
                  <a:pt x="56810" y="20165"/>
                  <a:pt x="56446" y="19952"/>
                  <a:pt x="56081" y="19800"/>
                </a:cubicBezTo>
                <a:cubicBezTo>
                  <a:pt x="55646" y="19655"/>
                  <a:pt x="55188" y="19585"/>
                  <a:pt x="54736" y="19585"/>
                </a:cubicBezTo>
                <a:cubicBezTo>
                  <a:pt x="54430" y="19585"/>
                  <a:pt x="54126" y="19617"/>
                  <a:pt x="53832" y="19678"/>
                </a:cubicBezTo>
                <a:cubicBezTo>
                  <a:pt x="54014" y="19587"/>
                  <a:pt x="54136" y="19344"/>
                  <a:pt x="54105" y="19131"/>
                </a:cubicBezTo>
                <a:cubicBezTo>
                  <a:pt x="54075" y="18858"/>
                  <a:pt x="53892" y="18615"/>
                  <a:pt x="53680" y="18432"/>
                </a:cubicBezTo>
                <a:cubicBezTo>
                  <a:pt x="53133" y="17885"/>
                  <a:pt x="52403" y="17520"/>
                  <a:pt x="51643" y="17338"/>
                </a:cubicBezTo>
                <a:cubicBezTo>
                  <a:pt x="51562" y="17328"/>
                  <a:pt x="51461" y="17328"/>
                  <a:pt x="51353" y="17328"/>
                </a:cubicBezTo>
                <a:lnTo>
                  <a:pt x="51353" y="17328"/>
                </a:lnTo>
                <a:cubicBezTo>
                  <a:pt x="51137" y="17328"/>
                  <a:pt x="50893" y="17328"/>
                  <a:pt x="50731" y="17247"/>
                </a:cubicBezTo>
                <a:cubicBezTo>
                  <a:pt x="50640" y="17186"/>
                  <a:pt x="50306" y="16730"/>
                  <a:pt x="50306" y="16730"/>
                </a:cubicBezTo>
                <a:lnTo>
                  <a:pt x="50306" y="16730"/>
                </a:lnTo>
                <a:cubicBezTo>
                  <a:pt x="50457" y="16774"/>
                  <a:pt x="50611" y="16795"/>
                  <a:pt x="50765" y="16795"/>
                </a:cubicBezTo>
                <a:cubicBezTo>
                  <a:pt x="51353" y="16795"/>
                  <a:pt x="51939" y="16495"/>
                  <a:pt x="52373" y="16061"/>
                </a:cubicBezTo>
                <a:cubicBezTo>
                  <a:pt x="52920" y="15545"/>
                  <a:pt x="53224" y="14815"/>
                  <a:pt x="53467" y="14116"/>
                </a:cubicBezTo>
                <a:cubicBezTo>
                  <a:pt x="54652" y="10620"/>
                  <a:pt x="54470" y="6669"/>
                  <a:pt x="52981" y="3326"/>
                </a:cubicBezTo>
                <a:cubicBezTo>
                  <a:pt x="52622" y="2518"/>
                  <a:pt x="52028" y="1623"/>
                  <a:pt x="51140" y="1623"/>
                </a:cubicBezTo>
                <a:cubicBezTo>
                  <a:pt x="51126" y="1623"/>
                  <a:pt x="51111" y="1623"/>
                  <a:pt x="51096" y="1623"/>
                </a:cubicBezTo>
                <a:cubicBezTo>
                  <a:pt x="50610" y="1623"/>
                  <a:pt x="50184" y="1897"/>
                  <a:pt x="49819" y="2201"/>
                </a:cubicBezTo>
                <a:cubicBezTo>
                  <a:pt x="48482" y="3234"/>
                  <a:pt x="47388" y="4602"/>
                  <a:pt x="46689" y="6152"/>
                </a:cubicBezTo>
                <a:cubicBezTo>
                  <a:pt x="46324" y="6943"/>
                  <a:pt x="46233" y="7611"/>
                  <a:pt x="46142" y="8432"/>
                </a:cubicBezTo>
                <a:cubicBezTo>
                  <a:pt x="46113" y="8546"/>
                  <a:pt x="45655" y="10217"/>
                  <a:pt x="45449" y="10217"/>
                </a:cubicBezTo>
                <a:cubicBezTo>
                  <a:pt x="45435" y="10217"/>
                  <a:pt x="45423" y="10210"/>
                  <a:pt x="45412" y="10195"/>
                </a:cubicBezTo>
                <a:cubicBezTo>
                  <a:pt x="44926" y="9617"/>
                  <a:pt x="44409" y="8979"/>
                  <a:pt x="43710" y="8675"/>
                </a:cubicBezTo>
                <a:cubicBezTo>
                  <a:pt x="43492" y="8590"/>
                  <a:pt x="43248" y="8546"/>
                  <a:pt x="43006" y="8546"/>
                </a:cubicBezTo>
                <a:cubicBezTo>
                  <a:pt x="42467" y="8546"/>
                  <a:pt x="41934" y="8762"/>
                  <a:pt x="41704" y="9222"/>
                </a:cubicBezTo>
                <a:cubicBezTo>
                  <a:pt x="41518" y="9568"/>
                  <a:pt x="41332" y="10076"/>
                  <a:pt x="41023" y="10076"/>
                </a:cubicBezTo>
                <a:cubicBezTo>
                  <a:pt x="40979" y="10076"/>
                  <a:pt x="40933" y="10066"/>
                  <a:pt x="40883" y="10043"/>
                </a:cubicBezTo>
                <a:cubicBezTo>
                  <a:pt x="40792" y="10013"/>
                  <a:pt x="40731" y="9921"/>
                  <a:pt x="40640" y="9830"/>
                </a:cubicBezTo>
                <a:cubicBezTo>
                  <a:pt x="39211" y="7824"/>
                  <a:pt x="37813" y="5149"/>
                  <a:pt x="35807" y="3660"/>
                </a:cubicBezTo>
                <a:cubicBezTo>
                  <a:pt x="35655" y="3538"/>
                  <a:pt x="35473" y="3417"/>
                  <a:pt x="35260" y="3386"/>
                </a:cubicBezTo>
                <a:cubicBezTo>
                  <a:pt x="35213" y="3378"/>
                  <a:pt x="35168" y="3374"/>
                  <a:pt x="35124" y="3374"/>
                </a:cubicBezTo>
                <a:cubicBezTo>
                  <a:pt x="34533" y="3374"/>
                  <a:pt x="34153" y="4099"/>
                  <a:pt x="33983" y="4693"/>
                </a:cubicBezTo>
                <a:cubicBezTo>
                  <a:pt x="32738" y="8884"/>
                  <a:pt x="33435" y="13590"/>
                  <a:pt x="35800" y="17297"/>
                </a:cubicBezTo>
                <a:lnTo>
                  <a:pt x="35800" y="17297"/>
                </a:lnTo>
                <a:cubicBezTo>
                  <a:pt x="35235" y="16415"/>
                  <a:pt x="34440" y="15942"/>
                  <a:pt x="33633" y="15942"/>
                </a:cubicBezTo>
                <a:cubicBezTo>
                  <a:pt x="32920" y="15942"/>
                  <a:pt x="32196" y="16312"/>
                  <a:pt x="31612" y="17095"/>
                </a:cubicBezTo>
                <a:cubicBezTo>
                  <a:pt x="31464" y="17055"/>
                  <a:pt x="31313" y="17037"/>
                  <a:pt x="31161" y="17037"/>
                </a:cubicBezTo>
                <a:cubicBezTo>
                  <a:pt x="30259" y="17037"/>
                  <a:pt x="29367" y="17699"/>
                  <a:pt x="29211" y="18584"/>
                </a:cubicBezTo>
                <a:cubicBezTo>
                  <a:pt x="29159" y="18581"/>
                  <a:pt x="29107" y="18579"/>
                  <a:pt x="29055" y="18579"/>
                </a:cubicBezTo>
                <a:cubicBezTo>
                  <a:pt x="28133" y="18579"/>
                  <a:pt x="27206" y="19084"/>
                  <a:pt x="26688" y="19861"/>
                </a:cubicBezTo>
                <a:cubicBezTo>
                  <a:pt x="26324" y="19587"/>
                  <a:pt x="25928" y="19314"/>
                  <a:pt x="25503" y="19283"/>
                </a:cubicBezTo>
                <a:cubicBezTo>
                  <a:pt x="25464" y="19278"/>
                  <a:pt x="25424" y="19275"/>
                  <a:pt x="25385" y="19275"/>
                </a:cubicBezTo>
                <a:cubicBezTo>
                  <a:pt x="24962" y="19275"/>
                  <a:pt x="24525" y="19563"/>
                  <a:pt x="24469" y="19952"/>
                </a:cubicBezTo>
                <a:cubicBezTo>
                  <a:pt x="24329" y="19731"/>
                  <a:pt x="24055" y="19603"/>
                  <a:pt x="23781" y="19603"/>
                </a:cubicBezTo>
                <a:cubicBezTo>
                  <a:pt x="23640" y="19603"/>
                  <a:pt x="23499" y="19637"/>
                  <a:pt x="23375" y="19709"/>
                </a:cubicBezTo>
                <a:cubicBezTo>
                  <a:pt x="22907" y="19124"/>
                  <a:pt x="22163" y="18824"/>
                  <a:pt x="21427" y="18824"/>
                </a:cubicBezTo>
                <a:cubicBezTo>
                  <a:pt x="20824" y="18824"/>
                  <a:pt x="20226" y="19025"/>
                  <a:pt x="19788" y="19435"/>
                </a:cubicBezTo>
                <a:cubicBezTo>
                  <a:pt x="19272" y="18219"/>
                  <a:pt x="17357" y="18159"/>
                  <a:pt x="16263" y="17855"/>
                </a:cubicBezTo>
                <a:cubicBezTo>
                  <a:pt x="15867" y="17095"/>
                  <a:pt x="15047" y="16578"/>
                  <a:pt x="14196" y="16517"/>
                </a:cubicBezTo>
                <a:cubicBezTo>
                  <a:pt x="14652" y="16213"/>
                  <a:pt x="14378" y="15484"/>
                  <a:pt x="13922" y="15210"/>
                </a:cubicBezTo>
                <a:cubicBezTo>
                  <a:pt x="13466" y="14906"/>
                  <a:pt x="12889" y="14845"/>
                  <a:pt x="12494" y="14481"/>
                </a:cubicBezTo>
                <a:cubicBezTo>
                  <a:pt x="12550" y="13777"/>
                  <a:pt x="11876" y="13100"/>
                  <a:pt x="11149" y="13100"/>
                </a:cubicBezTo>
                <a:cubicBezTo>
                  <a:pt x="11091" y="13100"/>
                  <a:pt x="11032" y="13104"/>
                  <a:pt x="10974" y="13113"/>
                </a:cubicBezTo>
                <a:cubicBezTo>
                  <a:pt x="11338" y="13052"/>
                  <a:pt x="11338" y="12535"/>
                  <a:pt x="11217" y="12171"/>
                </a:cubicBezTo>
                <a:cubicBezTo>
                  <a:pt x="10761" y="11076"/>
                  <a:pt x="9940" y="10134"/>
                  <a:pt x="8937" y="9526"/>
                </a:cubicBezTo>
                <a:cubicBezTo>
                  <a:pt x="8785" y="8766"/>
                  <a:pt x="8542" y="8006"/>
                  <a:pt x="8238" y="7307"/>
                </a:cubicBezTo>
                <a:lnTo>
                  <a:pt x="8238" y="7307"/>
                </a:lnTo>
                <a:cubicBezTo>
                  <a:pt x="9195" y="8013"/>
                  <a:pt x="10487" y="8781"/>
                  <a:pt x="11541" y="8781"/>
                </a:cubicBezTo>
                <a:cubicBezTo>
                  <a:pt x="11759" y="8781"/>
                  <a:pt x="11967" y="8748"/>
                  <a:pt x="12159" y="8675"/>
                </a:cubicBezTo>
                <a:cubicBezTo>
                  <a:pt x="13679" y="8098"/>
                  <a:pt x="13162" y="6274"/>
                  <a:pt x="13041" y="5089"/>
                </a:cubicBezTo>
                <a:cubicBezTo>
                  <a:pt x="12858" y="3447"/>
                  <a:pt x="12190" y="1867"/>
                  <a:pt x="11126" y="620"/>
                </a:cubicBezTo>
                <a:cubicBezTo>
                  <a:pt x="10913" y="377"/>
                  <a:pt x="10670" y="134"/>
                  <a:pt x="10366" y="43"/>
                </a:cubicBezTo>
                <a:cubicBezTo>
                  <a:pt x="10272" y="14"/>
                  <a:pt x="10174" y="0"/>
                  <a:pt x="1007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flipH="1">
            <a:off x="4118972" y="3024325"/>
            <a:ext cx="521987" cy="454461"/>
          </a:xfrm>
          <a:custGeom>
            <a:avLst/>
            <a:gdLst/>
            <a:ahLst/>
            <a:cxnLst/>
            <a:rect l="l" t="t" r="r" b="b"/>
            <a:pathLst>
              <a:path w="18846" h="16408" extrusionOk="0">
                <a:moveTo>
                  <a:pt x="12143" y="0"/>
                </a:moveTo>
                <a:cubicBezTo>
                  <a:pt x="11842" y="0"/>
                  <a:pt x="11569" y="63"/>
                  <a:pt x="11368" y="228"/>
                </a:cubicBezTo>
                <a:cubicBezTo>
                  <a:pt x="10669" y="744"/>
                  <a:pt x="10943" y="2933"/>
                  <a:pt x="10608" y="3784"/>
                </a:cubicBezTo>
                <a:cubicBezTo>
                  <a:pt x="10396" y="4331"/>
                  <a:pt x="10152" y="4969"/>
                  <a:pt x="9879" y="5577"/>
                </a:cubicBezTo>
                <a:cubicBezTo>
                  <a:pt x="9423" y="6611"/>
                  <a:pt x="8845" y="7644"/>
                  <a:pt x="8085" y="8313"/>
                </a:cubicBezTo>
                <a:cubicBezTo>
                  <a:pt x="7265" y="9073"/>
                  <a:pt x="6171" y="9437"/>
                  <a:pt x="5107" y="9620"/>
                </a:cubicBezTo>
                <a:cubicBezTo>
                  <a:pt x="4225" y="9772"/>
                  <a:pt x="3283" y="9863"/>
                  <a:pt x="2553" y="10380"/>
                </a:cubicBezTo>
                <a:cubicBezTo>
                  <a:pt x="0" y="12143"/>
                  <a:pt x="3648" y="14574"/>
                  <a:pt x="5137" y="15243"/>
                </a:cubicBezTo>
                <a:cubicBezTo>
                  <a:pt x="6521" y="15865"/>
                  <a:pt x="8064" y="16407"/>
                  <a:pt x="9547" y="16407"/>
                </a:cubicBezTo>
                <a:cubicBezTo>
                  <a:pt x="10312" y="16407"/>
                  <a:pt x="11060" y="16263"/>
                  <a:pt x="11763" y="15912"/>
                </a:cubicBezTo>
                <a:cubicBezTo>
                  <a:pt x="13678" y="14939"/>
                  <a:pt x="14833" y="12568"/>
                  <a:pt x="15654" y="10653"/>
                </a:cubicBezTo>
                <a:cubicBezTo>
                  <a:pt x="16657" y="8374"/>
                  <a:pt x="18116" y="6124"/>
                  <a:pt x="18724" y="3693"/>
                </a:cubicBezTo>
                <a:cubicBezTo>
                  <a:pt x="18785" y="3389"/>
                  <a:pt x="18846" y="3024"/>
                  <a:pt x="18694" y="2720"/>
                </a:cubicBezTo>
                <a:cubicBezTo>
                  <a:pt x="18542" y="2477"/>
                  <a:pt x="18268" y="2355"/>
                  <a:pt x="17994" y="2234"/>
                </a:cubicBezTo>
                <a:cubicBezTo>
                  <a:pt x="16718" y="1656"/>
                  <a:pt x="15472" y="1048"/>
                  <a:pt x="14165" y="532"/>
                </a:cubicBezTo>
                <a:cubicBezTo>
                  <a:pt x="13697" y="340"/>
                  <a:pt x="12843" y="0"/>
                  <a:pt x="12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flipH="1">
            <a:off x="4015417" y="2890022"/>
            <a:ext cx="383943" cy="267863"/>
          </a:xfrm>
          <a:custGeom>
            <a:avLst/>
            <a:gdLst/>
            <a:ahLst/>
            <a:cxnLst/>
            <a:rect l="l" t="t" r="r" b="b"/>
            <a:pathLst>
              <a:path w="13862" h="9671" extrusionOk="0">
                <a:moveTo>
                  <a:pt x="4378" y="0"/>
                </a:moveTo>
                <a:cubicBezTo>
                  <a:pt x="3983" y="31"/>
                  <a:pt x="3709" y="335"/>
                  <a:pt x="3466" y="700"/>
                </a:cubicBezTo>
                <a:cubicBezTo>
                  <a:pt x="3405" y="821"/>
                  <a:pt x="3344" y="943"/>
                  <a:pt x="3283" y="1034"/>
                </a:cubicBezTo>
                <a:cubicBezTo>
                  <a:pt x="3162" y="760"/>
                  <a:pt x="3071" y="456"/>
                  <a:pt x="2949" y="152"/>
                </a:cubicBezTo>
                <a:cubicBezTo>
                  <a:pt x="2949" y="122"/>
                  <a:pt x="2919" y="61"/>
                  <a:pt x="2888" y="31"/>
                </a:cubicBezTo>
                <a:cubicBezTo>
                  <a:pt x="2871" y="20"/>
                  <a:pt x="2853" y="15"/>
                  <a:pt x="2835" y="15"/>
                </a:cubicBezTo>
                <a:cubicBezTo>
                  <a:pt x="2755" y="15"/>
                  <a:pt x="2670" y="109"/>
                  <a:pt x="2645" y="183"/>
                </a:cubicBezTo>
                <a:cubicBezTo>
                  <a:pt x="2463" y="487"/>
                  <a:pt x="2220" y="821"/>
                  <a:pt x="2068" y="1125"/>
                </a:cubicBezTo>
                <a:cubicBezTo>
                  <a:pt x="1916" y="1490"/>
                  <a:pt x="1976" y="1216"/>
                  <a:pt x="2037" y="1520"/>
                </a:cubicBezTo>
                <a:cubicBezTo>
                  <a:pt x="1983" y="1322"/>
                  <a:pt x="1802" y="1220"/>
                  <a:pt x="1612" y="1220"/>
                </a:cubicBezTo>
                <a:cubicBezTo>
                  <a:pt x="1481" y="1220"/>
                  <a:pt x="1346" y="1269"/>
                  <a:pt x="1247" y="1368"/>
                </a:cubicBezTo>
                <a:cubicBezTo>
                  <a:pt x="1037" y="1608"/>
                  <a:pt x="1034" y="2024"/>
                  <a:pt x="1208" y="2298"/>
                </a:cubicBezTo>
                <a:lnTo>
                  <a:pt x="1208" y="2298"/>
                </a:lnTo>
                <a:cubicBezTo>
                  <a:pt x="1189" y="2271"/>
                  <a:pt x="1168" y="2258"/>
                  <a:pt x="1147" y="2258"/>
                </a:cubicBezTo>
                <a:cubicBezTo>
                  <a:pt x="966" y="2258"/>
                  <a:pt x="730" y="3135"/>
                  <a:pt x="730" y="3162"/>
                </a:cubicBezTo>
                <a:cubicBezTo>
                  <a:pt x="700" y="3374"/>
                  <a:pt x="852" y="3435"/>
                  <a:pt x="761" y="3648"/>
                </a:cubicBezTo>
                <a:cubicBezTo>
                  <a:pt x="669" y="3830"/>
                  <a:pt x="274" y="4043"/>
                  <a:pt x="122" y="4256"/>
                </a:cubicBezTo>
                <a:cubicBezTo>
                  <a:pt x="62" y="4347"/>
                  <a:pt x="1" y="4438"/>
                  <a:pt x="31" y="4529"/>
                </a:cubicBezTo>
                <a:cubicBezTo>
                  <a:pt x="62" y="4681"/>
                  <a:pt x="214" y="4742"/>
                  <a:pt x="366" y="4773"/>
                </a:cubicBezTo>
                <a:cubicBezTo>
                  <a:pt x="517" y="4803"/>
                  <a:pt x="700" y="4833"/>
                  <a:pt x="791" y="4955"/>
                </a:cubicBezTo>
                <a:cubicBezTo>
                  <a:pt x="943" y="5198"/>
                  <a:pt x="669" y="5472"/>
                  <a:pt x="639" y="5745"/>
                </a:cubicBezTo>
                <a:cubicBezTo>
                  <a:pt x="609" y="5988"/>
                  <a:pt x="791" y="6201"/>
                  <a:pt x="973" y="6323"/>
                </a:cubicBezTo>
                <a:cubicBezTo>
                  <a:pt x="1057" y="6356"/>
                  <a:pt x="1519" y="6454"/>
                  <a:pt x="1892" y="6454"/>
                </a:cubicBezTo>
                <a:cubicBezTo>
                  <a:pt x="2196" y="6454"/>
                  <a:pt x="2440" y="6389"/>
                  <a:pt x="2372" y="6171"/>
                </a:cubicBezTo>
                <a:lnTo>
                  <a:pt x="2372" y="6171"/>
                </a:lnTo>
                <a:cubicBezTo>
                  <a:pt x="2493" y="6536"/>
                  <a:pt x="2676" y="6931"/>
                  <a:pt x="3010" y="7113"/>
                </a:cubicBezTo>
                <a:cubicBezTo>
                  <a:pt x="3129" y="7189"/>
                  <a:pt x="3268" y="7226"/>
                  <a:pt x="3405" y="7226"/>
                </a:cubicBezTo>
                <a:cubicBezTo>
                  <a:pt x="3652" y="7226"/>
                  <a:pt x="3896" y="7105"/>
                  <a:pt x="4013" y="6870"/>
                </a:cubicBezTo>
                <a:cubicBezTo>
                  <a:pt x="4195" y="7143"/>
                  <a:pt x="4408" y="7417"/>
                  <a:pt x="4712" y="7539"/>
                </a:cubicBezTo>
                <a:cubicBezTo>
                  <a:pt x="4809" y="7587"/>
                  <a:pt x="4918" y="7611"/>
                  <a:pt x="5026" y="7611"/>
                </a:cubicBezTo>
                <a:cubicBezTo>
                  <a:pt x="5253" y="7611"/>
                  <a:pt x="5474" y="7506"/>
                  <a:pt x="5560" y="7304"/>
                </a:cubicBezTo>
                <a:lnTo>
                  <a:pt x="5560" y="7304"/>
                </a:lnTo>
                <a:cubicBezTo>
                  <a:pt x="5455" y="7579"/>
                  <a:pt x="6082" y="8025"/>
                  <a:pt x="6262" y="8055"/>
                </a:cubicBezTo>
                <a:cubicBezTo>
                  <a:pt x="6350" y="8083"/>
                  <a:pt x="6430" y="8095"/>
                  <a:pt x="6505" y="8095"/>
                </a:cubicBezTo>
                <a:cubicBezTo>
                  <a:pt x="6846" y="8095"/>
                  <a:pt x="7066" y="7832"/>
                  <a:pt x="7265" y="7508"/>
                </a:cubicBezTo>
                <a:lnTo>
                  <a:pt x="7265" y="7508"/>
                </a:lnTo>
                <a:cubicBezTo>
                  <a:pt x="7235" y="7751"/>
                  <a:pt x="7235" y="8025"/>
                  <a:pt x="7326" y="8238"/>
                </a:cubicBezTo>
                <a:cubicBezTo>
                  <a:pt x="7421" y="8403"/>
                  <a:pt x="7607" y="8550"/>
                  <a:pt x="7771" y="8550"/>
                </a:cubicBezTo>
                <a:cubicBezTo>
                  <a:pt x="7818" y="8550"/>
                  <a:pt x="7863" y="8538"/>
                  <a:pt x="7904" y="8511"/>
                </a:cubicBezTo>
                <a:cubicBezTo>
                  <a:pt x="7904" y="8846"/>
                  <a:pt x="8147" y="9150"/>
                  <a:pt x="8451" y="9241"/>
                </a:cubicBezTo>
                <a:cubicBezTo>
                  <a:pt x="8496" y="9250"/>
                  <a:pt x="8541" y="9254"/>
                  <a:pt x="8587" y="9254"/>
                </a:cubicBezTo>
                <a:cubicBezTo>
                  <a:pt x="8849" y="9254"/>
                  <a:pt x="9111" y="9109"/>
                  <a:pt x="9241" y="8876"/>
                </a:cubicBezTo>
                <a:cubicBezTo>
                  <a:pt x="9332" y="9150"/>
                  <a:pt x="9606" y="9362"/>
                  <a:pt x="9910" y="9362"/>
                </a:cubicBezTo>
                <a:cubicBezTo>
                  <a:pt x="10183" y="9332"/>
                  <a:pt x="10457" y="9119"/>
                  <a:pt x="10518" y="8815"/>
                </a:cubicBezTo>
                <a:cubicBezTo>
                  <a:pt x="10670" y="8998"/>
                  <a:pt x="10730" y="9241"/>
                  <a:pt x="10882" y="9423"/>
                </a:cubicBezTo>
                <a:cubicBezTo>
                  <a:pt x="10991" y="9559"/>
                  <a:pt x="11149" y="9671"/>
                  <a:pt x="11312" y="9671"/>
                </a:cubicBezTo>
                <a:cubicBezTo>
                  <a:pt x="11331" y="9671"/>
                  <a:pt x="11350" y="9669"/>
                  <a:pt x="11369" y="9666"/>
                </a:cubicBezTo>
                <a:cubicBezTo>
                  <a:pt x="11612" y="9605"/>
                  <a:pt x="11794" y="9271"/>
                  <a:pt x="11673" y="9028"/>
                </a:cubicBezTo>
                <a:lnTo>
                  <a:pt x="11673" y="9028"/>
                </a:lnTo>
                <a:cubicBezTo>
                  <a:pt x="11885" y="9180"/>
                  <a:pt x="12129" y="9302"/>
                  <a:pt x="12402" y="9302"/>
                </a:cubicBezTo>
                <a:cubicBezTo>
                  <a:pt x="12676" y="9271"/>
                  <a:pt x="12949" y="9058"/>
                  <a:pt x="12949" y="8785"/>
                </a:cubicBezTo>
                <a:cubicBezTo>
                  <a:pt x="13010" y="8795"/>
                  <a:pt x="13074" y="8802"/>
                  <a:pt x="13136" y="8802"/>
                </a:cubicBezTo>
                <a:cubicBezTo>
                  <a:pt x="13260" y="8802"/>
                  <a:pt x="13375" y="8775"/>
                  <a:pt x="13436" y="8694"/>
                </a:cubicBezTo>
                <a:cubicBezTo>
                  <a:pt x="13679" y="8298"/>
                  <a:pt x="12949" y="7964"/>
                  <a:pt x="12980" y="7599"/>
                </a:cubicBezTo>
                <a:cubicBezTo>
                  <a:pt x="13010" y="7143"/>
                  <a:pt x="13861" y="7022"/>
                  <a:pt x="13648" y="6475"/>
                </a:cubicBezTo>
                <a:cubicBezTo>
                  <a:pt x="13588" y="6323"/>
                  <a:pt x="13436" y="6232"/>
                  <a:pt x="13284" y="6140"/>
                </a:cubicBezTo>
                <a:cubicBezTo>
                  <a:pt x="13162" y="6080"/>
                  <a:pt x="13041" y="5928"/>
                  <a:pt x="13071" y="5776"/>
                </a:cubicBezTo>
                <a:cubicBezTo>
                  <a:pt x="13101" y="5624"/>
                  <a:pt x="13253" y="5532"/>
                  <a:pt x="13253" y="5381"/>
                </a:cubicBezTo>
                <a:cubicBezTo>
                  <a:pt x="13284" y="5229"/>
                  <a:pt x="13101" y="5107"/>
                  <a:pt x="12949" y="5077"/>
                </a:cubicBezTo>
                <a:cubicBezTo>
                  <a:pt x="12797" y="5077"/>
                  <a:pt x="12645" y="5107"/>
                  <a:pt x="12493" y="5107"/>
                </a:cubicBezTo>
                <a:cubicBezTo>
                  <a:pt x="12311" y="5107"/>
                  <a:pt x="12129" y="5046"/>
                  <a:pt x="12098" y="4864"/>
                </a:cubicBezTo>
                <a:cubicBezTo>
                  <a:pt x="12068" y="4742"/>
                  <a:pt x="12159" y="4590"/>
                  <a:pt x="12250" y="4469"/>
                </a:cubicBezTo>
                <a:cubicBezTo>
                  <a:pt x="12311" y="4377"/>
                  <a:pt x="12372" y="4195"/>
                  <a:pt x="12281" y="4073"/>
                </a:cubicBezTo>
                <a:cubicBezTo>
                  <a:pt x="12250" y="4013"/>
                  <a:pt x="12159" y="4013"/>
                  <a:pt x="12098" y="3982"/>
                </a:cubicBezTo>
                <a:cubicBezTo>
                  <a:pt x="12010" y="3970"/>
                  <a:pt x="11922" y="3962"/>
                  <a:pt x="11834" y="3962"/>
                </a:cubicBezTo>
                <a:cubicBezTo>
                  <a:pt x="11709" y="3962"/>
                  <a:pt x="11585" y="3977"/>
                  <a:pt x="11460" y="4013"/>
                </a:cubicBezTo>
                <a:cubicBezTo>
                  <a:pt x="11257" y="4067"/>
                  <a:pt x="11098" y="4094"/>
                  <a:pt x="10973" y="4094"/>
                </a:cubicBezTo>
                <a:cubicBezTo>
                  <a:pt x="10533" y="4094"/>
                  <a:pt x="10504" y="3763"/>
                  <a:pt x="10457" y="3101"/>
                </a:cubicBezTo>
                <a:cubicBezTo>
                  <a:pt x="10294" y="3019"/>
                  <a:pt x="10104" y="2990"/>
                  <a:pt x="9912" y="2990"/>
                </a:cubicBezTo>
                <a:cubicBezTo>
                  <a:pt x="9746" y="2990"/>
                  <a:pt x="9578" y="3012"/>
                  <a:pt x="9423" y="3040"/>
                </a:cubicBezTo>
                <a:cubicBezTo>
                  <a:pt x="9799" y="2896"/>
                  <a:pt x="9516" y="2367"/>
                  <a:pt x="9200" y="2367"/>
                </a:cubicBezTo>
                <a:cubicBezTo>
                  <a:pt x="9183" y="2367"/>
                  <a:pt x="9166" y="2368"/>
                  <a:pt x="9150" y="2371"/>
                </a:cubicBezTo>
                <a:cubicBezTo>
                  <a:pt x="8937" y="2402"/>
                  <a:pt x="8755" y="2523"/>
                  <a:pt x="8542" y="2554"/>
                </a:cubicBezTo>
                <a:cubicBezTo>
                  <a:pt x="8329" y="2554"/>
                  <a:pt x="8086" y="2371"/>
                  <a:pt x="8147" y="2159"/>
                </a:cubicBezTo>
                <a:cubicBezTo>
                  <a:pt x="8177" y="2098"/>
                  <a:pt x="8238" y="2067"/>
                  <a:pt x="8268" y="2007"/>
                </a:cubicBezTo>
                <a:cubicBezTo>
                  <a:pt x="8420" y="1763"/>
                  <a:pt x="8268" y="1399"/>
                  <a:pt x="8025" y="1277"/>
                </a:cubicBezTo>
                <a:cubicBezTo>
                  <a:pt x="7938" y="1248"/>
                  <a:pt x="7850" y="1234"/>
                  <a:pt x="7763" y="1234"/>
                </a:cubicBezTo>
                <a:cubicBezTo>
                  <a:pt x="7579" y="1234"/>
                  <a:pt x="7400" y="1295"/>
                  <a:pt x="7235" y="1399"/>
                </a:cubicBezTo>
                <a:cubicBezTo>
                  <a:pt x="7083" y="1520"/>
                  <a:pt x="6931" y="1642"/>
                  <a:pt x="6749" y="1703"/>
                </a:cubicBezTo>
                <a:cubicBezTo>
                  <a:pt x="6693" y="1721"/>
                  <a:pt x="6635" y="1731"/>
                  <a:pt x="6579" y="1731"/>
                </a:cubicBezTo>
                <a:cubicBezTo>
                  <a:pt x="6449" y="1731"/>
                  <a:pt x="6326" y="1678"/>
                  <a:pt x="6262" y="1551"/>
                </a:cubicBezTo>
                <a:cubicBezTo>
                  <a:pt x="6141" y="1399"/>
                  <a:pt x="6262" y="1156"/>
                  <a:pt x="6201" y="973"/>
                </a:cubicBezTo>
                <a:cubicBezTo>
                  <a:pt x="6147" y="727"/>
                  <a:pt x="5895" y="604"/>
                  <a:pt x="5668" y="604"/>
                </a:cubicBezTo>
                <a:cubicBezTo>
                  <a:pt x="5643" y="604"/>
                  <a:pt x="5618" y="605"/>
                  <a:pt x="5594" y="608"/>
                </a:cubicBezTo>
                <a:cubicBezTo>
                  <a:pt x="5229" y="639"/>
                  <a:pt x="4986" y="943"/>
                  <a:pt x="4651" y="943"/>
                </a:cubicBezTo>
                <a:cubicBezTo>
                  <a:pt x="4621" y="730"/>
                  <a:pt x="4864" y="335"/>
                  <a:pt x="4712" y="122"/>
                </a:cubicBezTo>
                <a:cubicBezTo>
                  <a:pt x="4621" y="31"/>
                  <a:pt x="4499" y="0"/>
                  <a:pt x="4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flipH="1">
            <a:off x="4449819" y="3272848"/>
            <a:ext cx="169259" cy="181252"/>
          </a:xfrm>
          <a:custGeom>
            <a:avLst/>
            <a:gdLst/>
            <a:ahLst/>
            <a:cxnLst/>
            <a:rect l="l" t="t" r="r" b="b"/>
            <a:pathLst>
              <a:path w="6111" h="6544" extrusionOk="0">
                <a:moveTo>
                  <a:pt x="2138" y="0"/>
                </a:moveTo>
                <a:cubicBezTo>
                  <a:pt x="1754" y="0"/>
                  <a:pt x="1383" y="102"/>
                  <a:pt x="1004" y="434"/>
                </a:cubicBezTo>
                <a:cubicBezTo>
                  <a:pt x="426" y="951"/>
                  <a:pt x="0" y="1832"/>
                  <a:pt x="183" y="2622"/>
                </a:cubicBezTo>
                <a:cubicBezTo>
                  <a:pt x="274" y="3078"/>
                  <a:pt x="548" y="3474"/>
                  <a:pt x="821" y="3838"/>
                </a:cubicBezTo>
                <a:cubicBezTo>
                  <a:pt x="1885" y="5176"/>
                  <a:pt x="3435" y="5905"/>
                  <a:pt x="4985" y="6544"/>
                </a:cubicBezTo>
                <a:cubicBezTo>
                  <a:pt x="3891" y="6088"/>
                  <a:pt x="3830" y="4750"/>
                  <a:pt x="4043" y="3656"/>
                </a:cubicBezTo>
                <a:cubicBezTo>
                  <a:pt x="4043" y="3534"/>
                  <a:pt x="4074" y="3413"/>
                  <a:pt x="4104" y="3322"/>
                </a:cubicBezTo>
                <a:cubicBezTo>
                  <a:pt x="4347" y="2288"/>
                  <a:pt x="4955" y="343"/>
                  <a:pt x="6110" y="69"/>
                </a:cubicBezTo>
                <a:lnTo>
                  <a:pt x="6110" y="69"/>
                </a:lnTo>
                <a:cubicBezTo>
                  <a:pt x="5560" y="193"/>
                  <a:pt x="5000" y="255"/>
                  <a:pt x="4442" y="255"/>
                </a:cubicBezTo>
                <a:cubicBezTo>
                  <a:pt x="4043" y="255"/>
                  <a:pt x="3645" y="224"/>
                  <a:pt x="3253" y="160"/>
                </a:cubicBezTo>
                <a:cubicBezTo>
                  <a:pt x="2859" y="87"/>
                  <a:pt x="2492" y="0"/>
                  <a:pt x="2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flipH="1">
            <a:off x="4249461" y="3389757"/>
            <a:ext cx="128849" cy="87081"/>
          </a:xfrm>
          <a:custGeom>
            <a:avLst/>
            <a:gdLst/>
            <a:ahLst/>
            <a:cxnLst/>
            <a:rect l="l" t="t" r="r" b="b"/>
            <a:pathLst>
              <a:path w="4652" h="3144" extrusionOk="0">
                <a:moveTo>
                  <a:pt x="4068" y="1"/>
                </a:moveTo>
                <a:cubicBezTo>
                  <a:pt x="3325" y="1"/>
                  <a:pt x="2098" y="565"/>
                  <a:pt x="1855" y="742"/>
                </a:cubicBezTo>
                <a:cubicBezTo>
                  <a:pt x="1156" y="1259"/>
                  <a:pt x="457" y="1927"/>
                  <a:pt x="92" y="2748"/>
                </a:cubicBezTo>
                <a:cubicBezTo>
                  <a:pt x="31" y="2870"/>
                  <a:pt x="1" y="3052"/>
                  <a:pt x="122" y="3113"/>
                </a:cubicBezTo>
                <a:cubicBezTo>
                  <a:pt x="153" y="3143"/>
                  <a:pt x="213" y="3143"/>
                  <a:pt x="274" y="3143"/>
                </a:cubicBezTo>
                <a:cubicBezTo>
                  <a:pt x="1338" y="3143"/>
                  <a:pt x="2402" y="2687"/>
                  <a:pt x="3253" y="2079"/>
                </a:cubicBezTo>
                <a:cubicBezTo>
                  <a:pt x="3770" y="1715"/>
                  <a:pt x="4286" y="1289"/>
                  <a:pt x="4560" y="742"/>
                </a:cubicBezTo>
                <a:cubicBezTo>
                  <a:pt x="4621" y="590"/>
                  <a:pt x="4651" y="438"/>
                  <a:pt x="4621" y="286"/>
                </a:cubicBezTo>
                <a:cubicBezTo>
                  <a:pt x="4555" y="79"/>
                  <a:pt x="4345" y="1"/>
                  <a:pt x="4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flipH="1">
            <a:off x="4085293" y="2890853"/>
            <a:ext cx="526197" cy="523871"/>
          </a:xfrm>
          <a:custGeom>
            <a:avLst/>
            <a:gdLst/>
            <a:ahLst/>
            <a:cxnLst/>
            <a:rect l="l" t="t" r="r" b="b"/>
            <a:pathLst>
              <a:path w="18998" h="18914" extrusionOk="0">
                <a:moveTo>
                  <a:pt x="12037" y="1"/>
                </a:moveTo>
                <a:cubicBezTo>
                  <a:pt x="11642" y="31"/>
                  <a:pt x="11368" y="335"/>
                  <a:pt x="11125" y="700"/>
                </a:cubicBezTo>
                <a:cubicBezTo>
                  <a:pt x="11064" y="822"/>
                  <a:pt x="11003" y="913"/>
                  <a:pt x="10942" y="1034"/>
                </a:cubicBezTo>
                <a:cubicBezTo>
                  <a:pt x="10821" y="730"/>
                  <a:pt x="10730" y="457"/>
                  <a:pt x="10608" y="153"/>
                </a:cubicBezTo>
                <a:cubicBezTo>
                  <a:pt x="10608" y="92"/>
                  <a:pt x="10578" y="62"/>
                  <a:pt x="10547" y="31"/>
                </a:cubicBezTo>
                <a:cubicBezTo>
                  <a:pt x="10530" y="20"/>
                  <a:pt x="10512" y="15"/>
                  <a:pt x="10494" y="15"/>
                </a:cubicBezTo>
                <a:cubicBezTo>
                  <a:pt x="10414" y="15"/>
                  <a:pt x="10329" y="109"/>
                  <a:pt x="10304" y="183"/>
                </a:cubicBezTo>
                <a:cubicBezTo>
                  <a:pt x="10122" y="487"/>
                  <a:pt x="9879" y="822"/>
                  <a:pt x="9727" y="1095"/>
                </a:cubicBezTo>
                <a:cubicBezTo>
                  <a:pt x="9575" y="1490"/>
                  <a:pt x="9635" y="1217"/>
                  <a:pt x="9696" y="1521"/>
                </a:cubicBezTo>
                <a:cubicBezTo>
                  <a:pt x="9642" y="1323"/>
                  <a:pt x="9461" y="1221"/>
                  <a:pt x="9271" y="1221"/>
                </a:cubicBezTo>
                <a:cubicBezTo>
                  <a:pt x="9140" y="1221"/>
                  <a:pt x="9005" y="1269"/>
                  <a:pt x="8906" y="1369"/>
                </a:cubicBezTo>
                <a:cubicBezTo>
                  <a:pt x="8693" y="1612"/>
                  <a:pt x="8693" y="2007"/>
                  <a:pt x="8876" y="2311"/>
                </a:cubicBezTo>
                <a:cubicBezTo>
                  <a:pt x="8854" y="2275"/>
                  <a:pt x="8831" y="2259"/>
                  <a:pt x="8807" y="2259"/>
                </a:cubicBezTo>
                <a:cubicBezTo>
                  <a:pt x="8632" y="2259"/>
                  <a:pt x="8416" y="3135"/>
                  <a:pt x="8389" y="3162"/>
                </a:cubicBezTo>
                <a:cubicBezTo>
                  <a:pt x="8359" y="3375"/>
                  <a:pt x="8511" y="3405"/>
                  <a:pt x="8420" y="3618"/>
                </a:cubicBezTo>
                <a:cubicBezTo>
                  <a:pt x="8328" y="3831"/>
                  <a:pt x="7933" y="4043"/>
                  <a:pt x="7781" y="4256"/>
                </a:cubicBezTo>
                <a:cubicBezTo>
                  <a:pt x="7721" y="4347"/>
                  <a:pt x="7690" y="4439"/>
                  <a:pt x="7690" y="4530"/>
                </a:cubicBezTo>
                <a:cubicBezTo>
                  <a:pt x="7721" y="4682"/>
                  <a:pt x="7873" y="4743"/>
                  <a:pt x="8025" y="4773"/>
                </a:cubicBezTo>
                <a:cubicBezTo>
                  <a:pt x="8176" y="4803"/>
                  <a:pt x="8359" y="4834"/>
                  <a:pt x="8450" y="4955"/>
                </a:cubicBezTo>
                <a:cubicBezTo>
                  <a:pt x="8602" y="5168"/>
                  <a:pt x="8328" y="5472"/>
                  <a:pt x="8298" y="5746"/>
                </a:cubicBezTo>
                <a:cubicBezTo>
                  <a:pt x="8268" y="5989"/>
                  <a:pt x="8450" y="6202"/>
                  <a:pt x="8632" y="6323"/>
                </a:cubicBezTo>
                <a:cubicBezTo>
                  <a:pt x="8703" y="6347"/>
                  <a:pt x="9156" y="6443"/>
                  <a:pt x="9527" y="6443"/>
                </a:cubicBezTo>
                <a:cubicBezTo>
                  <a:pt x="9635" y="6443"/>
                  <a:pt x="9736" y="6435"/>
                  <a:pt x="9818" y="6414"/>
                </a:cubicBezTo>
                <a:lnTo>
                  <a:pt x="9818" y="6414"/>
                </a:lnTo>
                <a:cubicBezTo>
                  <a:pt x="9727" y="7205"/>
                  <a:pt x="9757" y="8116"/>
                  <a:pt x="9575" y="8603"/>
                </a:cubicBezTo>
                <a:cubicBezTo>
                  <a:pt x="9332" y="9180"/>
                  <a:pt x="9088" y="9788"/>
                  <a:pt x="8815" y="10427"/>
                </a:cubicBezTo>
                <a:cubicBezTo>
                  <a:pt x="8359" y="11460"/>
                  <a:pt x="7781" y="12493"/>
                  <a:pt x="7021" y="13162"/>
                </a:cubicBezTo>
                <a:cubicBezTo>
                  <a:pt x="6535" y="13618"/>
                  <a:pt x="5958" y="13922"/>
                  <a:pt x="5319" y="14135"/>
                </a:cubicBezTo>
                <a:cubicBezTo>
                  <a:pt x="5471" y="14013"/>
                  <a:pt x="5654" y="13922"/>
                  <a:pt x="5836" y="13861"/>
                </a:cubicBezTo>
                <a:lnTo>
                  <a:pt x="5836" y="13861"/>
                </a:lnTo>
                <a:cubicBezTo>
                  <a:pt x="5274" y="14006"/>
                  <a:pt x="4700" y="14076"/>
                  <a:pt x="4136" y="14076"/>
                </a:cubicBezTo>
                <a:cubicBezTo>
                  <a:pt x="3754" y="14076"/>
                  <a:pt x="3377" y="14044"/>
                  <a:pt x="3009" y="13983"/>
                </a:cubicBezTo>
                <a:cubicBezTo>
                  <a:pt x="2619" y="13905"/>
                  <a:pt x="2230" y="13827"/>
                  <a:pt x="1848" y="13827"/>
                </a:cubicBezTo>
                <a:cubicBezTo>
                  <a:pt x="1486" y="13827"/>
                  <a:pt x="1131" y="13897"/>
                  <a:pt x="790" y="14104"/>
                </a:cubicBezTo>
                <a:cubicBezTo>
                  <a:pt x="152" y="14500"/>
                  <a:pt x="0" y="15411"/>
                  <a:pt x="213" y="16111"/>
                </a:cubicBezTo>
                <a:cubicBezTo>
                  <a:pt x="456" y="16840"/>
                  <a:pt x="1034" y="17387"/>
                  <a:pt x="1672" y="17782"/>
                </a:cubicBezTo>
                <a:cubicBezTo>
                  <a:pt x="2948" y="18573"/>
                  <a:pt x="4499" y="18877"/>
                  <a:pt x="5988" y="18907"/>
                </a:cubicBezTo>
                <a:cubicBezTo>
                  <a:pt x="6116" y="18911"/>
                  <a:pt x="6245" y="18914"/>
                  <a:pt x="6374" y="18914"/>
                </a:cubicBezTo>
                <a:cubicBezTo>
                  <a:pt x="7134" y="18914"/>
                  <a:pt x="7905" y="18828"/>
                  <a:pt x="8632" y="18542"/>
                </a:cubicBezTo>
                <a:cubicBezTo>
                  <a:pt x="9362" y="18269"/>
                  <a:pt x="10031" y="17813"/>
                  <a:pt x="10639" y="17296"/>
                </a:cubicBezTo>
                <a:cubicBezTo>
                  <a:pt x="12523" y="15746"/>
                  <a:pt x="14104" y="13770"/>
                  <a:pt x="15228" y="11551"/>
                </a:cubicBezTo>
                <a:cubicBezTo>
                  <a:pt x="15654" y="10731"/>
                  <a:pt x="16019" y="9819"/>
                  <a:pt x="16140" y="8876"/>
                </a:cubicBezTo>
                <a:cubicBezTo>
                  <a:pt x="16566" y="8876"/>
                  <a:pt x="16991" y="8664"/>
                  <a:pt x="17204" y="8268"/>
                </a:cubicBezTo>
                <a:cubicBezTo>
                  <a:pt x="17346" y="8333"/>
                  <a:pt x="17499" y="8363"/>
                  <a:pt x="17654" y="8363"/>
                </a:cubicBezTo>
                <a:cubicBezTo>
                  <a:pt x="18228" y="8363"/>
                  <a:pt x="18823" y="7948"/>
                  <a:pt x="18967" y="7326"/>
                </a:cubicBezTo>
                <a:cubicBezTo>
                  <a:pt x="18997" y="7174"/>
                  <a:pt x="18997" y="7022"/>
                  <a:pt x="18997" y="6870"/>
                </a:cubicBezTo>
                <a:lnTo>
                  <a:pt x="18967" y="6870"/>
                </a:lnTo>
                <a:cubicBezTo>
                  <a:pt x="18876" y="6262"/>
                  <a:pt x="18389" y="5715"/>
                  <a:pt x="17782" y="5685"/>
                </a:cubicBezTo>
                <a:cubicBezTo>
                  <a:pt x="18116" y="5533"/>
                  <a:pt x="18055" y="4895"/>
                  <a:pt x="17690" y="4773"/>
                </a:cubicBezTo>
                <a:cubicBezTo>
                  <a:pt x="17842" y="4287"/>
                  <a:pt x="17447" y="3709"/>
                  <a:pt x="16961" y="3709"/>
                </a:cubicBezTo>
                <a:cubicBezTo>
                  <a:pt x="17113" y="3557"/>
                  <a:pt x="17234" y="3375"/>
                  <a:pt x="17295" y="3192"/>
                </a:cubicBezTo>
                <a:lnTo>
                  <a:pt x="16444" y="3071"/>
                </a:lnTo>
                <a:cubicBezTo>
                  <a:pt x="16657" y="3010"/>
                  <a:pt x="16900" y="2919"/>
                  <a:pt x="16961" y="2706"/>
                </a:cubicBezTo>
                <a:cubicBezTo>
                  <a:pt x="17036" y="2456"/>
                  <a:pt x="16947" y="2381"/>
                  <a:pt x="16805" y="2381"/>
                </a:cubicBezTo>
                <a:cubicBezTo>
                  <a:pt x="16602" y="2381"/>
                  <a:pt x="16291" y="2536"/>
                  <a:pt x="16201" y="2554"/>
                </a:cubicBezTo>
                <a:cubicBezTo>
                  <a:pt x="15988" y="2554"/>
                  <a:pt x="15715" y="2372"/>
                  <a:pt x="15806" y="2159"/>
                </a:cubicBezTo>
                <a:cubicBezTo>
                  <a:pt x="15836" y="2098"/>
                  <a:pt x="15897" y="2037"/>
                  <a:pt x="15927" y="2007"/>
                </a:cubicBezTo>
                <a:cubicBezTo>
                  <a:pt x="16079" y="1764"/>
                  <a:pt x="15927" y="1399"/>
                  <a:pt x="15684" y="1277"/>
                </a:cubicBezTo>
                <a:cubicBezTo>
                  <a:pt x="15597" y="1248"/>
                  <a:pt x="15506" y="1235"/>
                  <a:pt x="15416" y="1235"/>
                </a:cubicBezTo>
                <a:cubicBezTo>
                  <a:pt x="15225" y="1235"/>
                  <a:pt x="15039" y="1296"/>
                  <a:pt x="14894" y="1399"/>
                </a:cubicBezTo>
                <a:cubicBezTo>
                  <a:pt x="14712" y="1521"/>
                  <a:pt x="14590" y="1642"/>
                  <a:pt x="14408" y="1703"/>
                </a:cubicBezTo>
                <a:cubicBezTo>
                  <a:pt x="14352" y="1721"/>
                  <a:pt x="14294" y="1731"/>
                  <a:pt x="14237" y="1731"/>
                </a:cubicBezTo>
                <a:cubicBezTo>
                  <a:pt x="14105" y="1731"/>
                  <a:pt x="13976" y="1678"/>
                  <a:pt x="13891" y="1551"/>
                </a:cubicBezTo>
                <a:cubicBezTo>
                  <a:pt x="13800" y="1369"/>
                  <a:pt x="13891" y="1156"/>
                  <a:pt x="13860" y="974"/>
                </a:cubicBezTo>
                <a:cubicBezTo>
                  <a:pt x="13809" y="740"/>
                  <a:pt x="13580" y="595"/>
                  <a:pt x="13363" y="595"/>
                </a:cubicBezTo>
                <a:cubicBezTo>
                  <a:pt x="13326" y="595"/>
                  <a:pt x="13288" y="600"/>
                  <a:pt x="13253" y="609"/>
                </a:cubicBezTo>
                <a:cubicBezTo>
                  <a:pt x="12888" y="639"/>
                  <a:pt x="12645" y="943"/>
                  <a:pt x="12310" y="943"/>
                </a:cubicBezTo>
                <a:cubicBezTo>
                  <a:pt x="12280" y="700"/>
                  <a:pt x="12523" y="335"/>
                  <a:pt x="12371" y="122"/>
                </a:cubicBezTo>
                <a:cubicBezTo>
                  <a:pt x="12280" y="31"/>
                  <a:pt x="12158" y="1"/>
                  <a:pt x="1203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flipH="1">
            <a:off x="2820825" y="3074705"/>
            <a:ext cx="334641" cy="507418"/>
          </a:xfrm>
          <a:custGeom>
            <a:avLst/>
            <a:gdLst/>
            <a:ahLst/>
            <a:cxnLst/>
            <a:rect l="l" t="t" r="r" b="b"/>
            <a:pathLst>
              <a:path w="12082" h="18320" extrusionOk="0">
                <a:moveTo>
                  <a:pt x="8098" y="0"/>
                </a:moveTo>
                <a:cubicBezTo>
                  <a:pt x="7965" y="0"/>
                  <a:pt x="7831" y="22"/>
                  <a:pt x="7705" y="50"/>
                </a:cubicBezTo>
                <a:cubicBezTo>
                  <a:pt x="6367" y="263"/>
                  <a:pt x="5030" y="475"/>
                  <a:pt x="3723" y="719"/>
                </a:cubicBezTo>
                <a:cubicBezTo>
                  <a:pt x="3024" y="871"/>
                  <a:pt x="1565" y="1205"/>
                  <a:pt x="1352" y="2026"/>
                </a:cubicBezTo>
                <a:cubicBezTo>
                  <a:pt x="1139" y="2846"/>
                  <a:pt x="2689" y="4548"/>
                  <a:pt x="2933" y="5460"/>
                </a:cubicBezTo>
                <a:cubicBezTo>
                  <a:pt x="3115" y="6038"/>
                  <a:pt x="3297" y="6707"/>
                  <a:pt x="3480" y="7406"/>
                </a:cubicBezTo>
                <a:cubicBezTo>
                  <a:pt x="3753" y="8530"/>
                  <a:pt x="3936" y="9716"/>
                  <a:pt x="3753" y="10719"/>
                </a:cubicBezTo>
                <a:cubicBezTo>
                  <a:pt x="3571" y="11813"/>
                  <a:pt x="2933" y="12725"/>
                  <a:pt x="2233" y="13485"/>
                </a:cubicBezTo>
                <a:cubicBezTo>
                  <a:pt x="1656" y="14093"/>
                  <a:pt x="957" y="14701"/>
                  <a:pt x="714" y="15521"/>
                </a:cubicBezTo>
                <a:cubicBezTo>
                  <a:pt x="0" y="17804"/>
                  <a:pt x="2486" y="18319"/>
                  <a:pt x="4344" y="18319"/>
                </a:cubicBezTo>
                <a:cubicBezTo>
                  <a:pt x="4862" y="18319"/>
                  <a:pt x="5331" y="18279"/>
                  <a:pt x="5668" y="18226"/>
                </a:cubicBezTo>
                <a:cubicBezTo>
                  <a:pt x="7857" y="17862"/>
                  <a:pt x="10228" y="17132"/>
                  <a:pt x="11200" y="15096"/>
                </a:cubicBezTo>
                <a:cubicBezTo>
                  <a:pt x="12082" y="13242"/>
                  <a:pt x="11535" y="10567"/>
                  <a:pt x="11018" y="8500"/>
                </a:cubicBezTo>
                <a:cubicBezTo>
                  <a:pt x="10410" y="6007"/>
                  <a:pt x="10167" y="3272"/>
                  <a:pt x="9164" y="901"/>
                </a:cubicBezTo>
                <a:cubicBezTo>
                  <a:pt x="9042" y="597"/>
                  <a:pt x="8860" y="263"/>
                  <a:pt x="8556" y="111"/>
                </a:cubicBezTo>
                <a:cubicBezTo>
                  <a:pt x="8409" y="29"/>
                  <a:pt x="8253" y="0"/>
                  <a:pt x="80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flipH="1">
            <a:off x="2825034" y="2959043"/>
            <a:ext cx="385605" cy="226676"/>
          </a:xfrm>
          <a:custGeom>
            <a:avLst/>
            <a:gdLst/>
            <a:ahLst/>
            <a:cxnLst/>
            <a:rect l="l" t="t" r="r" b="b"/>
            <a:pathLst>
              <a:path w="13922" h="8184" extrusionOk="0">
                <a:moveTo>
                  <a:pt x="10244" y="1"/>
                </a:moveTo>
                <a:cubicBezTo>
                  <a:pt x="10183" y="1"/>
                  <a:pt x="10092" y="1"/>
                  <a:pt x="10031" y="31"/>
                </a:cubicBezTo>
                <a:cubicBezTo>
                  <a:pt x="9849" y="123"/>
                  <a:pt x="9697" y="244"/>
                  <a:pt x="9545" y="426"/>
                </a:cubicBezTo>
                <a:cubicBezTo>
                  <a:pt x="9303" y="719"/>
                  <a:pt x="9130" y="847"/>
                  <a:pt x="8971" y="847"/>
                </a:cubicBezTo>
                <a:cubicBezTo>
                  <a:pt x="8750" y="847"/>
                  <a:pt x="8556" y="602"/>
                  <a:pt x="8238" y="214"/>
                </a:cubicBezTo>
                <a:cubicBezTo>
                  <a:pt x="7903" y="274"/>
                  <a:pt x="7599" y="487"/>
                  <a:pt x="7387" y="730"/>
                </a:cubicBezTo>
                <a:cubicBezTo>
                  <a:pt x="7550" y="473"/>
                  <a:pt x="7229" y="234"/>
                  <a:pt x="6961" y="234"/>
                </a:cubicBezTo>
                <a:cubicBezTo>
                  <a:pt x="6880" y="234"/>
                  <a:pt x="6805" y="256"/>
                  <a:pt x="6748" y="305"/>
                </a:cubicBezTo>
                <a:cubicBezTo>
                  <a:pt x="6627" y="457"/>
                  <a:pt x="6536" y="670"/>
                  <a:pt x="6384" y="791"/>
                </a:cubicBezTo>
                <a:cubicBezTo>
                  <a:pt x="6320" y="855"/>
                  <a:pt x="6231" y="886"/>
                  <a:pt x="6143" y="886"/>
                </a:cubicBezTo>
                <a:cubicBezTo>
                  <a:pt x="6021" y="886"/>
                  <a:pt x="5902" y="824"/>
                  <a:pt x="5867" y="700"/>
                </a:cubicBezTo>
                <a:cubicBezTo>
                  <a:pt x="5836" y="639"/>
                  <a:pt x="5867" y="548"/>
                  <a:pt x="5867" y="487"/>
                </a:cubicBezTo>
                <a:cubicBezTo>
                  <a:pt x="5840" y="242"/>
                  <a:pt x="5569" y="22"/>
                  <a:pt x="5316" y="22"/>
                </a:cubicBezTo>
                <a:cubicBezTo>
                  <a:pt x="5287" y="22"/>
                  <a:pt x="5257" y="25"/>
                  <a:pt x="5229" y="31"/>
                </a:cubicBezTo>
                <a:cubicBezTo>
                  <a:pt x="4955" y="62"/>
                  <a:pt x="4773" y="305"/>
                  <a:pt x="4681" y="578"/>
                </a:cubicBezTo>
                <a:cubicBezTo>
                  <a:pt x="4621" y="730"/>
                  <a:pt x="4590" y="943"/>
                  <a:pt x="4499" y="1095"/>
                </a:cubicBezTo>
                <a:cubicBezTo>
                  <a:pt x="4433" y="1205"/>
                  <a:pt x="4303" y="1284"/>
                  <a:pt x="4167" y="1284"/>
                </a:cubicBezTo>
                <a:cubicBezTo>
                  <a:pt x="4115" y="1284"/>
                  <a:pt x="4063" y="1272"/>
                  <a:pt x="4013" y="1247"/>
                </a:cubicBezTo>
                <a:cubicBezTo>
                  <a:pt x="3861" y="1156"/>
                  <a:pt x="3800" y="913"/>
                  <a:pt x="3648" y="761"/>
                </a:cubicBezTo>
                <a:cubicBezTo>
                  <a:pt x="3556" y="682"/>
                  <a:pt x="3440" y="648"/>
                  <a:pt x="3325" y="648"/>
                </a:cubicBezTo>
                <a:cubicBezTo>
                  <a:pt x="3174" y="648"/>
                  <a:pt x="3022" y="705"/>
                  <a:pt x="2918" y="791"/>
                </a:cubicBezTo>
                <a:cubicBezTo>
                  <a:pt x="2675" y="1034"/>
                  <a:pt x="2675" y="1399"/>
                  <a:pt x="2432" y="1612"/>
                </a:cubicBezTo>
                <a:cubicBezTo>
                  <a:pt x="2250" y="1430"/>
                  <a:pt x="2219" y="974"/>
                  <a:pt x="1976" y="882"/>
                </a:cubicBezTo>
                <a:cubicBezTo>
                  <a:pt x="1946" y="875"/>
                  <a:pt x="1915" y="871"/>
                  <a:pt x="1886" y="871"/>
                </a:cubicBezTo>
                <a:cubicBezTo>
                  <a:pt x="1796" y="871"/>
                  <a:pt x="1710" y="905"/>
                  <a:pt x="1642" y="974"/>
                </a:cubicBezTo>
                <a:cubicBezTo>
                  <a:pt x="1368" y="1217"/>
                  <a:pt x="1308" y="1642"/>
                  <a:pt x="1368" y="2068"/>
                </a:cubicBezTo>
                <a:lnTo>
                  <a:pt x="1338" y="2068"/>
                </a:lnTo>
                <a:cubicBezTo>
                  <a:pt x="1368" y="2189"/>
                  <a:pt x="1368" y="2341"/>
                  <a:pt x="1399" y="2463"/>
                </a:cubicBezTo>
                <a:cubicBezTo>
                  <a:pt x="1125" y="2250"/>
                  <a:pt x="882" y="2068"/>
                  <a:pt x="608" y="1885"/>
                </a:cubicBezTo>
                <a:cubicBezTo>
                  <a:pt x="578" y="1855"/>
                  <a:pt x="517" y="1825"/>
                  <a:pt x="487" y="1825"/>
                </a:cubicBezTo>
                <a:cubicBezTo>
                  <a:pt x="365" y="1825"/>
                  <a:pt x="365" y="1977"/>
                  <a:pt x="365" y="2068"/>
                </a:cubicBezTo>
                <a:cubicBezTo>
                  <a:pt x="426" y="2433"/>
                  <a:pt x="426" y="2858"/>
                  <a:pt x="517" y="3162"/>
                </a:cubicBezTo>
                <a:cubicBezTo>
                  <a:pt x="606" y="3575"/>
                  <a:pt x="494" y="3358"/>
                  <a:pt x="709" y="3512"/>
                </a:cubicBezTo>
                <a:lnTo>
                  <a:pt x="709" y="3512"/>
                </a:lnTo>
                <a:cubicBezTo>
                  <a:pt x="638" y="3463"/>
                  <a:pt x="559" y="3441"/>
                  <a:pt x="481" y="3441"/>
                </a:cubicBezTo>
                <a:cubicBezTo>
                  <a:pt x="263" y="3441"/>
                  <a:pt x="53" y="3612"/>
                  <a:pt x="31" y="3831"/>
                </a:cubicBezTo>
                <a:cubicBezTo>
                  <a:pt x="1" y="4160"/>
                  <a:pt x="265" y="4518"/>
                  <a:pt x="564" y="4646"/>
                </a:cubicBezTo>
                <a:lnTo>
                  <a:pt x="564" y="4646"/>
                </a:lnTo>
                <a:cubicBezTo>
                  <a:pt x="549" y="4640"/>
                  <a:pt x="536" y="4637"/>
                  <a:pt x="524" y="4637"/>
                </a:cubicBezTo>
                <a:cubicBezTo>
                  <a:pt x="303" y="4637"/>
                  <a:pt x="730" y="5626"/>
                  <a:pt x="730" y="5654"/>
                </a:cubicBezTo>
                <a:cubicBezTo>
                  <a:pt x="852" y="5867"/>
                  <a:pt x="973" y="5806"/>
                  <a:pt x="1034" y="6050"/>
                </a:cubicBezTo>
                <a:cubicBezTo>
                  <a:pt x="1064" y="6262"/>
                  <a:pt x="912" y="6658"/>
                  <a:pt x="912" y="6901"/>
                </a:cubicBezTo>
                <a:cubicBezTo>
                  <a:pt x="912" y="7022"/>
                  <a:pt x="943" y="7113"/>
                  <a:pt x="1004" y="7205"/>
                </a:cubicBezTo>
                <a:cubicBezTo>
                  <a:pt x="1059" y="7260"/>
                  <a:pt x="1126" y="7277"/>
                  <a:pt x="1195" y="7277"/>
                </a:cubicBezTo>
                <a:cubicBezTo>
                  <a:pt x="1278" y="7277"/>
                  <a:pt x="1363" y="7252"/>
                  <a:pt x="1429" y="7235"/>
                </a:cubicBezTo>
                <a:cubicBezTo>
                  <a:pt x="1522" y="7188"/>
                  <a:pt x="1634" y="7124"/>
                  <a:pt x="1749" y="7124"/>
                </a:cubicBezTo>
                <a:cubicBezTo>
                  <a:pt x="1784" y="7124"/>
                  <a:pt x="1819" y="7130"/>
                  <a:pt x="1855" y="7144"/>
                </a:cubicBezTo>
                <a:cubicBezTo>
                  <a:pt x="2098" y="7265"/>
                  <a:pt x="2067" y="7630"/>
                  <a:pt x="2219" y="7904"/>
                </a:cubicBezTo>
                <a:cubicBezTo>
                  <a:pt x="2326" y="8090"/>
                  <a:pt x="2549" y="8183"/>
                  <a:pt x="2745" y="8183"/>
                </a:cubicBezTo>
                <a:cubicBezTo>
                  <a:pt x="2773" y="8183"/>
                  <a:pt x="2801" y="8181"/>
                  <a:pt x="2827" y="8177"/>
                </a:cubicBezTo>
                <a:cubicBezTo>
                  <a:pt x="2979" y="8177"/>
                  <a:pt x="4225" y="7630"/>
                  <a:pt x="3830" y="7265"/>
                </a:cubicBezTo>
                <a:lnTo>
                  <a:pt x="3830" y="7265"/>
                </a:lnTo>
                <a:cubicBezTo>
                  <a:pt x="4117" y="7523"/>
                  <a:pt x="4458" y="7754"/>
                  <a:pt x="4827" y="7754"/>
                </a:cubicBezTo>
                <a:cubicBezTo>
                  <a:pt x="4849" y="7754"/>
                  <a:pt x="4872" y="7754"/>
                  <a:pt x="4894" y="7752"/>
                </a:cubicBezTo>
                <a:cubicBezTo>
                  <a:pt x="5259" y="7721"/>
                  <a:pt x="5593" y="7387"/>
                  <a:pt x="5502" y="6992"/>
                </a:cubicBezTo>
                <a:lnTo>
                  <a:pt x="5502" y="6992"/>
                </a:lnTo>
                <a:cubicBezTo>
                  <a:pt x="5793" y="7098"/>
                  <a:pt x="6083" y="7180"/>
                  <a:pt x="6353" y="7180"/>
                </a:cubicBezTo>
                <a:cubicBezTo>
                  <a:pt x="6394" y="7180"/>
                  <a:pt x="6435" y="7178"/>
                  <a:pt x="6475" y="7174"/>
                </a:cubicBezTo>
                <a:cubicBezTo>
                  <a:pt x="6779" y="7113"/>
                  <a:pt x="7052" y="6810"/>
                  <a:pt x="6992" y="6475"/>
                </a:cubicBezTo>
                <a:lnTo>
                  <a:pt x="6992" y="6475"/>
                </a:lnTo>
                <a:cubicBezTo>
                  <a:pt x="7038" y="6686"/>
                  <a:pt x="7499" y="6770"/>
                  <a:pt x="7792" y="6770"/>
                </a:cubicBezTo>
                <a:cubicBezTo>
                  <a:pt x="7880" y="6770"/>
                  <a:pt x="7953" y="6763"/>
                  <a:pt x="7995" y="6749"/>
                </a:cubicBezTo>
                <a:cubicBezTo>
                  <a:pt x="8451" y="6597"/>
                  <a:pt x="8481" y="6171"/>
                  <a:pt x="8420" y="5715"/>
                </a:cubicBezTo>
                <a:lnTo>
                  <a:pt x="8420" y="5715"/>
                </a:lnTo>
                <a:cubicBezTo>
                  <a:pt x="8572" y="5928"/>
                  <a:pt x="8724" y="6171"/>
                  <a:pt x="8937" y="6293"/>
                </a:cubicBezTo>
                <a:cubicBezTo>
                  <a:pt x="9028" y="6345"/>
                  <a:pt x="9137" y="6375"/>
                  <a:pt x="9238" y="6375"/>
                </a:cubicBezTo>
                <a:cubicBezTo>
                  <a:pt x="9372" y="6375"/>
                  <a:pt x="9493" y="6323"/>
                  <a:pt x="9545" y="6202"/>
                </a:cubicBezTo>
                <a:cubicBezTo>
                  <a:pt x="9684" y="6410"/>
                  <a:pt x="9929" y="6548"/>
                  <a:pt x="10172" y="6548"/>
                </a:cubicBezTo>
                <a:cubicBezTo>
                  <a:pt x="10248" y="6548"/>
                  <a:pt x="10323" y="6535"/>
                  <a:pt x="10396" y="6506"/>
                </a:cubicBezTo>
                <a:cubicBezTo>
                  <a:pt x="10669" y="6414"/>
                  <a:pt x="10852" y="6080"/>
                  <a:pt x="10791" y="5776"/>
                </a:cubicBezTo>
                <a:lnTo>
                  <a:pt x="10791" y="5776"/>
                </a:lnTo>
                <a:cubicBezTo>
                  <a:pt x="10923" y="5875"/>
                  <a:pt x="11081" y="5929"/>
                  <a:pt x="11232" y="5929"/>
                </a:cubicBezTo>
                <a:cubicBezTo>
                  <a:pt x="11361" y="5929"/>
                  <a:pt x="11484" y="5890"/>
                  <a:pt x="11581" y="5806"/>
                </a:cubicBezTo>
                <a:cubicBezTo>
                  <a:pt x="11824" y="5624"/>
                  <a:pt x="11855" y="5290"/>
                  <a:pt x="11733" y="5016"/>
                </a:cubicBezTo>
                <a:lnTo>
                  <a:pt x="11733" y="5016"/>
                </a:lnTo>
                <a:cubicBezTo>
                  <a:pt x="11976" y="5077"/>
                  <a:pt x="12159" y="5259"/>
                  <a:pt x="12402" y="5320"/>
                </a:cubicBezTo>
                <a:cubicBezTo>
                  <a:pt x="12477" y="5345"/>
                  <a:pt x="12553" y="5360"/>
                  <a:pt x="12626" y="5360"/>
                </a:cubicBezTo>
                <a:cubicBezTo>
                  <a:pt x="12730" y="5360"/>
                  <a:pt x="12830" y="5331"/>
                  <a:pt x="12919" y="5259"/>
                </a:cubicBezTo>
                <a:cubicBezTo>
                  <a:pt x="13071" y="5077"/>
                  <a:pt x="13010" y="4682"/>
                  <a:pt x="12767" y="4560"/>
                </a:cubicBezTo>
                <a:cubicBezTo>
                  <a:pt x="13040" y="4560"/>
                  <a:pt x="13314" y="4530"/>
                  <a:pt x="13496" y="4378"/>
                </a:cubicBezTo>
                <a:cubicBezTo>
                  <a:pt x="13709" y="4226"/>
                  <a:pt x="13800" y="3892"/>
                  <a:pt x="13618" y="3648"/>
                </a:cubicBezTo>
                <a:cubicBezTo>
                  <a:pt x="13770" y="3588"/>
                  <a:pt x="13922" y="3466"/>
                  <a:pt x="13922" y="3284"/>
                </a:cubicBezTo>
                <a:cubicBezTo>
                  <a:pt x="13861" y="2797"/>
                  <a:pt x="13101" y="2949"/>
                  <a:pt x="12888" y="2615"/>
                </a:cubicBezTo>
                <a:cubicBezTo>
                  <a:pt x="12645" y="2220"/>
                  <a:pt x="13223" y="1612"/>
                  <a:pt x="12736" y="1308"/>
                </a:cubicBezTo>
                <a:cubicBezTo>
                  <a:pt x="12584" y="1217"/>
                  <a:pt x="12432" y="1217"/>
                  <a:pt x="12280" y="1217"/>
                </a:cubicBezTo>
                <a:cubicBezTo>
                  <a:pt x="12128" y="1217"/>
                  <a:pt x="11916" y="1186"/>
                  <a:pt x="11855" y="1004"/>
                </a:cubicBezTo>
                <a:cubicBezTo>
                  <a:pt x="11794" y="882"/>
                  <a:pt x="11855" y="730"/>
                  <a:pt x="11794" y="609"/>
                </a:cubicBezTo>
                <a:cubicBezTo>
                  <a:pt x="11732" y="505"/>
                  <a:pt x="11613" y="458"/>
                  <a:pt x="11505" y="458"/>
                </a:cubicBezTo>
                <a:cubicBezTo>
                  <a:pt x="11455" y="458"/>
                  <a:pt x="11407" y="468"/>
                  <a:pt x="11368" y="487"/>
                </a:cubicBezTo>
                <a:cubicBezTo>
                  <a:pt x="11217" y="578"/>
                  <a:pt x="11125" y="700"/>
                  <a:pt x="11004" y="791"/>
                </a:cubicBezTo>
                <a:cubicBezTo>
                  <a:pt x="10939" y="840"/>
                  <a:pt x="10856" y="871"/>
                  <a:pt x="10775" y="871"/>
                </a:cubicBezTo>
                <a:cubicBezTo>
                  <a:pt x="10704" y="871"/>
                  <a:pt x="10635" y="848"/>
                  <a:pt x="10578" y="791"/>
                </a:cubicBezTo>
                <a:cubicBezTo>
                  <a:pt x="10457" y="700"/>
                  <a:pt x="10457" y="518"/>
                  <a:pt x="10457" y="366"/>
                </a:cubicBezTo>
                <a:cubicBezTo>
                  <a:pt x="10426" y="244"/>
                  <a:pt x="10365" y="62"/>
                  <a:pt x="10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flipH="1">
            <a:off x="2979947" y="3406929"/>
            <a:ext cx="191971" cy="178538"/>
          </a:xfrm>
          <a:custGeom>
            <a:avLst/>
            <a:gdLst/>
            <a:ahLst/>
            <a:cxnLst/>
            <a:rect l="l" t="t" r="r" b="b"/>
            <a:pathLst>
              <a:path w="6931" h="6446" extrusionOk="0">
                <a:moveTo>
                  <a:pt x="3861" y="0"/>
                </a:moveTo>
                <a:cubicBezTo>
                  <a:pt x="3861" y="1"/>
                  <a:pt x="3860" y="1"/>
                  <a:pt x="3860" y="2"/>
                </a:cubicBezTo>
                <a:lnTo>
                  <a:pt x="3860" y="2"/>
                </a:lnTo>
                <a:cubicBezTo>
                  <a:pt x="3860" y="1"/>
                  <a:pt x="3861" y="1"/>
                  <a:pt x="3861" y="0"/>
                </a:cubicBezTo>
                <a:close/>
                <a:moveTo>
                  <a:pt x="3860" y="2"/>
                </a:moveTo>
                <a:cubicBezTo>
                  <a:pt x="3283" y="700"/>
                  <a:pt x="2553" y="1277"/>
                  <a:pt x="1703" y="1642"/>
                </a:cubicBezTo>
                <a:cubicBezTo>
                  <a:pt x="973" y="1976"/>
                  <a:pt x="305" y="2189"/>
                  <a:pt x="122" y="3131"/>
                </a:cubicBezTo>
                <a:cubicBezTo>
                  <a:pt x="1" y="3891"/>
                  <a:pt x="213" y="4894"/>
                  <a:pt x="821" y="5441"/>
                </a:cubicBezTo>
                <a:cubicBezTo>
                  <a:pt x="1186" y="5776"/>
                  <a:pt x="1612" y="5988"/>
                  <a:pt x="2068" y="6110"/>
                </a:cubicBezTo>
                <a:cubicBezTo>
                  <a:pt x="2780" y="6352"/>
                  <a:pt x="3504" y="6445"/>
                  <a:pt x="4227" y="6445"/>
                </a:cubicBezTo>
                <a:cubicBezTo>
                  <a:pt x="5139" y="6445"/>
                  <a:pt x="6049" y="6296"/>
                  <a:pt x="6931" y="6110"/>
                </a:cubicBezTo>
                <a:lnTo>
                  <a:pt x="6931" y="6110"/>
                </a:lnTo>
                <a:cubicBezTo>
                  <a:pt x="6837" y="6128"/>
                  <a:pt x="6745" y="6136"/>
                  <a:pt x="6655" y="6136"/>
                </a:cubicBezTo>
                <a:cubicBezTo>
                  <a:pt x="5667" y="6136"/>
                  <a:pt x="4912" y="5114"/>
                  <a:pt x="4438" y="4195"/>
                </a:cubicBezTo>
                <a:cubicBezTo>
                  <a:pt x="4378" y="4073"/>
                  <a:pt x="4317" y="3982"/>
                  <a:pt x="4286" y="3861"/>
                </a:cubicBezTo>
                <a:cubicBezTo>
                  <a:pt x="3861" y="2888"/>
                  <a:pt x="3132" y="884"/>
                  <a:pt x="386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flipH="1">
            <a:off x="2825872" y="3398703"/>
            <a:ext cx="71598" cy="137906"/>
          </a:xfrm>
          <a:custGeom>
            <a:avLst/>
            <a:gdLst/>
            <a:ahLst/>
            <a:cxnLst/>
            <a:rect l="l" t="t" r="r" b="b"/>
            <a:pathLst>
              <a:path w="2585" h="4979" extrusionOk="0">
                <a:moveTo>
                  <a:pt x="1988" y="0"/>
                </a:moveTo>
                <a:cubicBezTo>
                  <a:pt x="1347" y="0"/>
                  <a:pt x="473" y="1622"/>
                  <a:pt x="365" y="2000"/>
                </a:cubicBezTo>
                <a:cubicBezTo>
                  <a:pt x="122" y="2820"/>
                  <a:pt x="1" y="3762"/>
                  <a:pt x="213" y="4674"/>
                </a:cubicBezTo>
                <a:cubicBezTo>
                  <a:pt x="244" y="4796"/>
                  <a:pt x="335" y="4978"/>
                  <a:pt x="487" y="4978"/>
                </a:cubicBezTo>
                <a:cubicBezTo>
                  <a:pt x="517" y="4978"/>
                  <a:pt x="578" y="4948"/>
                  <a:pt x="609" y="4917"/>
                </a:cubicBezTo>
                <a:cubicBezTo>
                  <a:pt x="1399" y="4310"/>
                  <a:pt x="1976" y="3337"/>
                  <a:pt x="2250" y="2334"/>
                </a:cubicBezTo>
                <a:cubicBezTo>
                  <a:pt x="2432" y="1726"/>
                  <a:pt x="2584" y="1118"/>
                  <a:pt x="2432" y="480"/>
                </a:cubicBezTo>
                <a:cubicBezTo>
                  <a:pt x="2402" y="328"/>
                  <a:pt x="2341" y="176"/>
                  <a:pt x="2220" y="85"/>
                </a:cubicBezTo>
                <a:cubicBezTo>
                  <a:pt x="2148" y="26"/>
                  <a:pt x="2070" y="0"/>
                  <a:pt x="1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1"/>
          <p:cNvSpPr/>
          <p:nvPr/>
        </p:nvSpPr>
        <p:spPr>
          <a:xfrm flipH="1">
            <a:off x="2883947" y="2960456"/>
            <a:ext cx="325861" cy="602254"/>
          </a:xfrm>
          <a:custGeom>
            <a:avLst/>
            <a:gdLst/>
            <a:ahLst/>
            <a:cxnLst/>
            <a:rect l="l" t="t" r="r" b="b"/>
            <a:pathLst>
              <a:path w="11765" h="21744" extrusionOk="0">
                <a:moveTo>
                  <a:pt x="5229" y="16120"/>
                </a:moveTo>
                <a:lnTo>
                  <a:pt x="5229" y="16120"/>
                </a:lnTo>
                <a:cubicBezTo>
                  <a:pt x="5227" y="16122"/>
                  <a:pt x="5226" y="16124"/>
                  <a:pt x="5224" y="16126"/>
                </a:cubicBezTo>
                <a:lnTo>
                  <a:pt x="5224" y="16126"/>
                </a:lnTo>
                <a:cubicBezTo>
                  <a:pt x="5226" y="16124"/>
                  <a:pt x="5227" y="16122"/>
                  <a:pt x="5229" y="16120"/>
                </a:cubicBezTo>
                <a:close/>
                <a:moveTo>
                  <a:pt x="5295" y="0"/>
                </a:moveTo>
                <a:cubicBezTo>
                  <a:pt x="5263" y="0"/>
                  <a:pt x="5230" y="4"/>
                  <a:pt x="5199" y="11"/>
                </a:cubicBezTo>
                <a:cubicBezTo>
                  <a:pt x="4955" y="41"/>
                  <a:pt x="4773" y="284"/>
                  <a:pt x="4682" y="527"/>
                </a:cubicBezTo>
                <a:cubicBezTo>
                  <a:pt x="4621" y="710"/>
                  <a:pt x="4591" y="892"/>
                  <a:pt x="4469" y="1044"/>
                </a:cubicBezTo>
                <a:cubicBezTo>
                  <a:pt x="4400" y="1160"/>
                  <a:pt x="4260" y="1258"/>
                  <a:pt x="4130" y="1258"/>
                </a:cubicBezTo>
                <a:cubicBezTo>
                  <a:pt x="4089" y="1258"/>
                  <a:pt x="4049" y="1248"/>
                  <a:pt x="4013" y="1227"/>
                </a:cubicBezTo>
                <a:cubicBezTo>
                  <a:pt x="3831" y="1105"/>
                  <a:pt x="3770" y="892"/>
                  <a:pt x="3618" y="740"/>
                </a:cubicBezTo>
                <a:cubicBezTo>
                  <a:pt x="3520" y="657"/>
                  <a:pt x="3404" y="618"/>
                  <a:pt x="3288" y="618"/>
                </a:cubicBezTo>
                <a:cubicBezTo>
                  <a:pt x="3152" y="618"/>
                  <a:pt x="3018" y="672"/>
                  <a:pt x="2919" y="771"/>
                </a:cubicBezTo>
                <a:cubicBezTo>
                  <a:pt x="2676" y="983"/>
                  <a:pt x="2645" y="1379"/>
                  <a:pt x="2402" y="1591"/>
                </a:cubicBezTo>
                <a:cubicBezTo>
                  <a:pt x="2220" y="1409"/>
                  <a:pt x="2189" y="953"/>
                  <a:pt x="1946" y="862"/>
                </a:cubicBezTo>
                <a:cubicBezTo>
                  <a:pt x="1912" y="845"/>
                  <a:pt x="1878" y="837"/>
                  <a:pt x="1845" y="837"/>
                </a:cubicBezTo>
                <a:cubicBezTo>
                  <a:pt x="1759" y="837"/>
                  <a:pt x="1678" y="887"/>
                  <a:pt x="1612" y="953"/>
                </a:cubicBezTo>
                <a:cubicBezTo>
                  <a:pt x="1338" y="1196"/>
                  <a:pt x="1308" y="1591"/>
                  <a:pt x="1338" y="2017"/>
                </a:cubicBezTo>
                <a:cubicBezTo>
                  <a:pt x="1338" y="2169"/>
                  <a:pt x="1369" y="2290"/>
                  <a:pt x="1399" y="2412"/>
                </a:cubicBezTo>
                <a:cubicBezTo>
                  <a:pt x="1126" y="2230"/>
                  <a:pt x="852" y="2047"/>
                  <a:pt x="609" y="1834"/>
                </a:cubicBezTo>
                <a:cubicBezTo>
                  <a:pt x="548" y="1804"/>
                  <a:pt x="518" y="1774"/>
                  <a:pt x="457" y="1774"/>
                </a:cubicBezTo>
                <a:cubicBezTo>
                  <a:pt x="366" y="1804"/>
                  <a:pt x="366" y="1956"/>
                  <a:pt x="366" y="2047"/>
                </a:cubicBezTo>
                <a:cubicBezTo>
                  <a:pt x="426" y="2382"/>
                  <a:pt x="426" y="2838"/>
                  <a:pt x="487" y="3141"/>
                </a:cubicBezTo>
                <a:cubicBezTo>
                  <a:pt x="608" y="3532"/>
                  <a:pt x="490" y="3299"/>
                  <a:pt x="723" y="3500"/>
                </a:cubicBezTo>
                <a:lnTo>
                  <a:pt x="723" y="3500"/>
                </a:lnTo>
                <a:cubicBezTo>
                  <a:pt x="643" y="3431"/>
                  <a:pt x="550" y="3401"/>
                  <a:pt x="458" y="3401"/>
                </a:cubicBezTo>
                <a:cubicBezTo>
                  <a:pt x="237" y="3401"/>
                  <a:pt x="22" y="3576"/>
                  <a:pt x="1" y="3810"/>
                </a:cubicBezTo>
                <a:cubicBezTo>
                  <a:pt x="1" y="4145"/>
                  <a:pt x="244" y="4479"/>
                  <a:pt x="578" y="4631"/>
                </a:cubicBezTo>
                <a:cubicBezTo>
                  <a:pt x="557" y="4621"/>
                  <a:pt x="539" y="4617"/>
                  <a:pt x="524" y="4617"/>
                </a:cubicBezTo>
                <a:cubicBezTo>
                  <a:pt x="300" y="4617"/>
                  <a:pt x="702" y="5605"/>
                  <a:pt x="730" y="5634"/>
                </a:cubicBezTo>
                <a:cubicBezTo>
                  <a:pt x="822" y="5816"/>
                  <a:pt x="974" y="5786"/>
                  <a:pt x="1004" y="5999"/>
                </a:cubicBezTo>
                <a:cubicBezTo>
                  <a:pt x="1065" y="6242"/>
                  <a:pt x="882" y="6637"/>
                  <a:pt x="913" y="6880"/>
                </a:cubicBezTo>
                <a:cubicBezTo>
                  <a:pt x="913" y="6971"/>
                  <a:pt x="913" y="7093"/>
                  <a:pt x="1004" y="7154"/>
                </a:cubicBezTo>
                <a:cubicBezTo>
                  <a:pt x="1050" y="7214"/>
                  <a:pt x="1118" y="7237"/>
                  <a:pt x="1194" y="7237"/>
                </a:cubicBezTo>
                <a:cubicBezTo>
                  <a:pt x="1270" y="7237"/>
                  <a:pt x="1354" y="7214"/>
                  <a:pt x="1429" y="7184"/>
                </a:cubicBezTo>
                <a:cubicBezTo>
                  <a:pt x="1515" y="7141"/>
                  <a:pt x="1617" y="7098"/>
                  <a:pt x="1712" y="7098"/>
                </a:cubicBezTo>
                <a:cubicBezTo>
                  <a:pt x="1751" y="7098"/>
                  <a:pt x="1789" y="7105"/>
                  <a:pt x="1825" y="7123"/>
                </a:cubicBezTo>
                <a:cubicBezTo>
                  <a:pt x="2098" y="7214"/>
                  <a:pt x="2068" y="7610"/>
                  <a:pt x="2220" y="7853"/>
                </a:cubicBezTo>
                <a:cubicBezTo>
                  <a:pt x="2329" y="8044"/>
                  <a:pt x="2536" y="8161"/>
                  <a:pt x="2753" y="8161"/>
                </a:cubicBezTo>
                <a:cubicBezTo>
                  <a:pt x="2778" y="8161"/>
                  <a:pt x="2803" y="8160"/>
                  <a:pt x="2828" y="8157"/>
                </a:cubicBezTo>
                <a:cubicBezTo>
                  <a:pt x="2919" y="8157"/>
                  <a:pt x="3588" y="7883"/>
                  <a:pt x="3800" y="7579"/>
                </a:cubicBezTo>
                <a:cubicBezTo>
                  <a:pt x="4226" y="8309"/>
                  <a:pt x="4773" y="9099"/>
                  <a:pt x="4925" y="9585"/>
                </a:cubicBezTo>
                <a:cubicBezTo>
                  <a:pt x="5077" y="10193"/>
                  <a:pt x="5290" y="10862"/>
                  <a:pt x="5442" y="11531"/>
                </a:cubicBezTo>
                <a:cubicBezTo>
                  <a:pt x="5715" y="12686"/>
                  <a:pt x="5898" y="13871"/>
                  <a:pt x="5746" y="14874"/>
                </a:cubicBezTo>
                <a:cubicBezTo>
                  <a:pt x="5624" y="15512"/>
                  <a:pt x="5351" y="16090"/>
                  <a:pt x="4986" y="16637"/>
                </a:cubicBezTo>
                <a:cubicBezTo>
                  <a:pt x="5046" y="16457"/>
                  <a:pt x="5106" y="16277"/>
                  <a:pt x="5224" y="16126"/>
                </a:cubicBezTo>
                <a:lnTo>
                  <a:pt x="5224" y="16126"/>
                </a:lnTo>
                <a:cubicBezTo>
                  <a:pt x="4647" y="16853"/>
                  <a:pt x="3920" y="17398"/>
                  <a:pt x="3101" y="17792"/>
                </a:cubicBezTo>
                <a:cubicBezTo>
                  <a:pt x="2433" y="18096"/>
                  <a:pt x="1764" y="18370"/>
                  <a:pt x="1490" y="19130"/>
                </a:cubicBezTo>
                <a:cubicBezTo>
                  <a:pt x="1217" y="19798"/>
                  <a:pt x="1642" y="20649"/>
                  <a:pt x="2250" y="21136"/>
                </a:cubicBezTo>
                <a:cubicBezTo>
                  <a:pt x="2858" y="21622"/>
                  <a:pt x="3648" y="21744"/>
                  <a:pt x="4378" y="21744"/>
                </a:cubicBezTo>
                <a:cubicBezTo>
                  <a:pt x="5867" y="21713"/>
                  <a:pt x="7235" y="21105"/>
                  <a:pt x="8421" y="20315"/>
                </a:cubicBezTo>
                <a:cubicBezTo>
                  <a:pt x="9120" y="19829"/>
                  <a:pt x="9788" y="19251"/>
                  <a:pt x="10244" y="18522"/>
                </a:cubicBezTo>
                <a:cubicBezTo>
                  <a:pt x="10639" y="17883"/>
                  <a:pt x="10852" y="17123"/>
                  <a:pt x="11035" y="16364"/>
                </a:cubicBezTo>
                <a:cubicBezTo>
                  <a:pt x="11551" y="13993"/>
                  <a:pt x="11582" y="11439"/>
                  <a:pt x="11095" y="8947"/>
                </a:cubicBezTo>
                <a:cubicBezTo>
                  <a:pt x="10913" y="7974"/>
                  <a:pt x="10639" y="7032"/>
                  <a:pt x="10153" y="6151"/>
                </a:cubicBezTo>
                <a:cubicBezTo>
                  <a:pt x="10518" y="5938"/>
                  <a:pt x="10700" y="5512"/>
                  <a:pt x="10609" y="5056"/>
                </a:cubicBezTo>
                <a:cubicBezTo>
                  <a:pt x="11338" y="4935"/>
                  <a:pt x="11764" y="4023"/>
                  <a:pt x="11430" y="3293"/>
                </a:cubicBezTo>
                <a:cubicBezTo>
                  <a:pt x="11369" y="3141"/>
                  <a:pt x="11278" y="3020"/>
                  <a:pt x="11156" y="2898"/>
                </a:cubicBezTo>
                <a:cubicBezTo>
                  <a:pt x="10874" y="2596"/>
                  <a:pt x="10459" y="2414"/>
                  <a:pt x="10069" y="2414"/>
                </a:cubicBezTo>
                <a:cubicBezTo>
                  <a:pt x="9871" y="2414"/>
                  <a:pt x="9679" y="2461"/>
                  <a:pt x="9515" y="2564"/>
                </a:cubicBezTo>
                <a:cubicBezTo>
                  <a:pt x="9651" y="2264"/>
                  <a:pt x="9322" y="1816"/>
                  <a:pt x="9011" y="1816"/>
                </a:cubicBezTo>
                <a:cubicBezTo>
                  <a:pt x="8976" y="1816"/>
                  <a:pt x="8941" y="1822"/>
                  <a:pt x="8907" y="1834"/>
                </a:cubicBezTo>
                <a:cubicBezTo>
                  <a:pt x="8752" y="1481"/>
                  <a:pt x="8372" y="1240"/>
                  <a:pt x="8025" y="1240"/>
                </a:cubicBezTo>
                <a:cubicBezTo>
                  <a:pt x="7894" y="1240"/>
                  <a:pt x="7768" y="1274"/>
                  <a:pt x="7661" y="1348"/>
                </a:cubicBezTo>
                <a:cubicBezTo>
                  <a:pt x="7691" y="1135"/>
                  <a:pt x="7691" y="923"/>
                  <a:pt x="7600" y="710"/>
                </a:cubicBezTo>
                <a:cubicBezTo>
                  <a:pt x="7387" y="831"/>
                  <a:pt x="7144" y="953"/>
                  <a:pt x="6901" y="1075"/>
                </a:cubicBezTo>
                <a:cubicBezTo>
                  <a:pt x="7022" y="892"/>
                  <a:pt x="7144" y="710"/>
                  <a:pt x="7053" y="467"/>
                </a:cubicBezTo>
                <a:cubicBezTo>
                  <a:pt x="6997" y="314"/>
                  <a:pt x="6930" y="257"/>
                  <a:pt x="6861" y="257"/>
                </a:cubicBezTo>
                <a:cubicBezTo>
                  <a:pt x="6667" y="257"/>
                  <a:pt x="6451" y="703"/>
                  <a:pt x="6384" y="771"/>
                </a:cubicBezTo>
                <a:cubicBezTo>
                  <a:pt x="6321" y="834"/>
                  <a:pt x="6226" y="866"/>
                  <a:pt x="6132" y="866"/>
                </a:cubicBezTo>
                <a:cubicBezTo>
                  <a:pt x="6001" y="866"/>
                  <a:pt x="5872" y="804"/>
                  <a:pt x="5837" y="679"/>
                </a:cubicBezTo>
                <a:cubicBezTo>
                  <a:pt x="5837" y="588"/>
                  <a:pt x="5837" y="527"/>
                  <a:pt x="5837" y="467"/>
                </a:cubicBezTo>
                <a:cubicBezTo>
                  <a:pt x="5810" y="198"/>
                  <a:pt x="5545" y="0"/>
                  <a:pt x="529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1"/>
          <p:cNvSpPr/>
          <p:nvPr/>
        </p:nvSpPr>
        <p:spPr>
          <a:xfrm flipH="1">
            <a:off x="3980077" y="2109608"/>
            <a:ext cx="350235" cy="441387"/>
          </a:xfrm>
          <a:custGeom>
            <a:avLst/>
            <a:gdLst/>
            <a:ahLst/>
            <a:cxnLst/>
            <a:rect l="l" t="t" r="r" b="b"/>
            <a:pathLst>
              <a:path w="12645" h="15936" extrusionOk="0">
                <a:moveTo>
                  <a:pt x="6231" y="1"/>
                </a:moveTo>
                <a:cubicBezTo>
                  <a:pt x="6171" y="518"/>
                  <a:pt x="6079" y="1065"/>
                  <a:pt x="5927" y="1581"/>
                </a:cubicBezTo>
                <a:cubicBezTo>
                  <a:pt x="5806" y="1885"/>
                  <a:pt x="5654" y="2220"/>
                  <a:pt x="5593" y="2554"/>
                </a:cubicBezTo>
                <a:cubicBezTo>
                  <a:pt x="5532" y="2919"/>
                  <a:pt x="5563" y="3284"/>
                  <a:pt x="5775" y="3557"/>
                </a:cubicBezTo>
                <a:cubicBezTo>
                  <a:pt x="5897" y="3709"/>
                  <a:pt x="6079" y="3800"/>
                  <a:pt x="6262" y="3831"/>
                </a:cubicBezTo>
                <a:lnTo>
                  <a:pt x="6292" y="3831"/>
                </a:lnTo>
                <a:cubicBezTo>
                  <a:pt x="6292" y="3861"/>
                  <a:pt x="6292" y="3891"/>
                  <a:pt x="6292" y="3891"/>
                </a:cubicBezTo>
                <a:cubicBezTo>
                  <a:pt x="5806" y="3861"/>
                  <a:pt x="5350" y="3739"/>
                  <a:pt x="4864" y="3739"/>
                </a:cubicBezTo>
                <a:cubicBezTo>
                  <a:pt x="4681" y="3739"/>
                  <a:pt x="4468" y="3770"/>
                  <a:pt x="4286" y="3861"/>
                </a:cubicBezTo>
                <a:cubicBezTo>
                  <a:pt x="4248" y="3850"/>
                  <a:pt x="4208" y="3845"/>
                  <a:pt x="4169" y="3845"/>
                </a:cubicBezTo>
                <a:cubicBezTo>
                  <a:pt x="3990" y="3845"/>
                  <a:pt x="3808" y="3949"/>
                  <a:pt x="3708" y="4074"/>
                </a:cubicBezTo>
                <a:cubicBezTo>
                  <a:pt x="3557" y="4287"/>
                  <a:pt x="3526" y="4530"/>
                  <a:pt x="3526" y="4773"/>
                </a:cubicBezTo>
                <a:cubicBezTo>
                  <a:pt x="3526" y="5016"/>
                  <a:pt x="3557" y="5168"/>
                  <a:pt x="3465" y="5411"/>
                </a:cubicBezTo>
                <a:cubicBezTo>
                  <a:pt x="3374" y="5624"/>
                  <a:pt x="3222" y="5806"/>
                  <a:pt x="3222" y="6050"/>
                </a:cubicBezTo>
                <a:cubicBezTo>
                  <a:pt x="3222" y="6293"/>
                  <a:pt x="3435" y="6536"/>
                  <a:pt x="3678" y="6566"/>
                </a:cubicBezTo>
                <a:lnTo>
                  <a:pt x="3678" y="10882"/>
                </a:lnTo>
                <a:cubicBezTo>
                  <a:pt x="3646" y="10874"/>
                  <a:pt x="3615" y="10870"/>
                  <a:pt x="3586" y="10870"/>
                </a:cubicBezTo>
                <a:cubicBezTo>
                  <a:pt x="3508" y="10870"/>
                  <a:pt x="3441" y="10899"/>
                  <a:pt x="3374" y="10943"/>
                </a:cubicBezTo>
                <a:cubicBezTo>
                  <a:pt x="3192" y="11034"/>
                  <a:pt x="3101" y="11217"/>
                  <a:pt x="3009" y="11369"/>
                </a:cubicBezTo>
                <a:cubicBezTo>
                  <a:pt x="3009" y="11430"/>
                  <a:pt x="2979" y="11490"/>
                  <a:pt x="2918" y="11521"/>
                </a:cubicBezTo>
                <a:cubicBezTo>
                  <a:pt x="2897" y="11535"/>
                  <a:pt x="2876" y="11541"/>
                  <a:pt x="2855" y="11541"/>
                </a:cubicBezTo>
                <a:cubicBezTo>
                  <a:pt x="2785" y="11541"/>
                  <a:pt x="2715" y="11476"/>
                  <a:pt x="2645" y="11430"/>
                </a:cubicBezTo>
                <a:cubicBezTo>
                  <a:pt x="2493" y="11278"/>
                  <a:pt x="2341" y="11095"/>
                  <a:pt x="2128" y="11034"/>
                </a:cubicBezTo>
                <a:cubicBezTo>
                  <a:pt x="2096" y="11025"/>
                  <a:pt x="2062" y="11021"/>
                  <a:pt x="2029" y="11021"/>
                </a:cubicBezTo>
                <a:cubicBezTo>
                  <a:pt x="1839" y="11021"/>
                  <a:pt x="1642" y="11158"/>
                  <a:pt x="1642" y="11338"/>
                </a:cubicBezTo>
                <a:cubicBezTo>
                  <a:pt x="1520" y="11247"/>
                  <a:pt x="1398" y="11156"/>
                  <a:pt x="1246" y="11156"/>
                </a:cubicBezTo>
                <a:cubicBezTo>
                  <a:pt x="1216" y="11151"/>
                  <a:pt x="1186" y="11148"/>
                  <a:pt x="1158" y="11148"/>
                </a:cubicBezTo>
                <a:cubicBezTo>
                  <a:pt x="1016" y="11148"/>
                  <a:pt x="902" y="11212"/>
                  <a:pt x="851" y="11338"/>
                </a:cubicBezTo>
                <a:cubicBezTo>
                  <a:pt x="790" y="11430"/>
                  <a:pt x="821" y="11521"/>
                  <a:pt x="821" y="11612"/>
                </a:cubicBezTo>
                <a:cubicBezTo>
                  <a:pt x="1003" y="12433"/>
                  <a:pt x="1642" y="12858"/>
                  <a:pt x="2128" y="13436"/>
                </a:cubicBezTo>
                <a:cubicBezTo>
                  <a:pt x="2082" y="13440"/>
                  <a:pt x="2037" y="13442"/>
                  <a:pt x="1991" y="13442"/>
                </a:cubicBezTo>
                <a:cubicBezTo>
                  <a:pt x="1702" y="13442"/>
                  <a:pt x="1409" y="13367"/>
                  <a:pt x="1094" y="13314"/>
                </a:cubicBezTo>
                <a:cubicBezTo>
                  <a:pt x="1054" y="13314"/>
                  <a:pt x="1013" y="13301"/>
                  <a:pt x="973" y="13301"/>
                </a:cubicBezTo>
                <a:cubicBezTo>
                  <a:pt x="953" y="13301"/>
                  <a:pt x="932" y="13304"/>
                  <a:pt x="912" y="13314"/>
                </a:cubicBezTo>
                <a:cubicBezTo>
                  <a:pt x="790" y="13375"/>
                  <a:pt x="760" y="13527"/>
                  <a:pt x="821" y="13648"/>
                </a:cubicBezTo>
                <a:cubicBezTo>
                  <a:pt x="851" y="13740"/>
                  <a:pt x="942" y="13831"/>
                  <a:pt x="1064" y="13892"/>
                </a:cubicBezTo>
                <a:cubicBezTo>
                  <a:pt x="669" y="13952"/>
                  <a:pt x="304" y="14196"/>
                  <a:pt x="61" y="14530"/>
                </a:cubicBezTo>
                <a:cubicBezTo>
                  <a:pt x="31" y="14591"/>
                  <a:pt x="0" y="14651"/>
                  <a:pt x="0" y="14743"/>
                </a:cubicBezTo>
                <a:cubicBezTo>
                  <a:pt x="0" y="14902"/>
                  <a:pt x="162" y="14992"/>
                  <a:pt x="325" y="14992"/>
                </a:cubicBezTo>
                <a:cubicBezTo>
                  <a:pt x="349" y="14992"/>
                  <a:pt x="372" y="14990"/>
                  <a:pt x="395" y="14986"/>
                </a:cubicBezTo>
                <a:cubicBezTo>
                  <a:pt x="552" y="14986"/>
                  <a:pt x="686" y="14919"/>
                  <a:pt x="836" y="14919"/>
                </a:cubicBezTo>
                <a:cubicBezTo>
                  <a:pt x="861" y="14919"/>
                  <a:pt x="886" y="14921"/>
                  <a:pt x="912" y="14925"/>
                </a:cubicBezTo>
                <a:cubicBezTo>
                  <a:pt x="730" y="15077"/>
                  <a:pt x="699" y="15472"/>
                  <a:pt x="912" y="15563"/>
                </a:cubicBezTo>
                <a:cubicBezTo>
                  <a:pt x="940" y="15573"/>
                  <a:pt x="969" y="15577"/>
                  <a:pt x="997" y="15577"/>
                </a:cubicBezTo>
                <a:cubicBezTo>
                  <a:pt x="1242" y="15577"/>
                  <a:pt x="1488" y="15259"/>
                  <a:pt x="1733" y="15259"/>
                </a:cubicBezTo>
                <a:cubicBezTo>
                  <a:pt x="1642" y="15381"/>
                  <a:pt x="1763" y="15563"/>
                  <a:pt x="1915" y="15563"/>
                </a:cubicBezTo>
                <a:cubicBezTo>
                  <a:pt x="2067" y="15563"/>
                  <a:pt x="2189" y="15442"/>
                  <a:pt x="2341" y="15381"/>
                </a:cubicBezTo>
                <a:cubicBezTo>
                  <a:pt x="2766" y="15107"/>
                  <a:pt x="3465" y="15229"/>
                  <a:pt x="3860" y="14895"/>
                </a:cubicBezTo>
                <a:lnTo>
                  <a:pt x="3860" y="14895"/>
                </a:lnTo>
                <a:cubicBezTo>
                  <a:pt x="3739" y="15016"/>
                  <a:pt x="3678" y="15138"/>
                  <a:pt x="3678" y="15290"/>
                </a:cubicBezTo>
                <a:cubicBezTo>
                  <a:pt x="3739" y="15290"/>
                  <a:pt x="3813" y="15303"/>
                  <a:pt x="3892" y="15303"/>
                </a:cubicBezTo>
                <a:cubicBezTo>
                  <a:pt x="3931" y="15303"/>
                  <a:pt x="3972" y="15300"/>
                  <a:pt x="4012" y="15290"/>
                </a:cubicBezTo>
                <a:lnTo>
                  <a:pt x="4012" y="15290"/>
                </a:lnTo>
                <a:cubicBezTo>
                  <a:pt x="3491" y="15551"/>
                  <a:pt x="3936" y="15839"/>
                  <a:pt x="4295" y="15839"/>
                </a:cubicBezTo>
                <a:cubicBezTo>
                  <a:pt x="4312" y="15839"/>
                  <a:pt x="4330" y="15838"/>
                  <a:pt x="4347" y="15837"/>
                </a:cubicBezTo>
                <a:cubicBezTo>
                  <a:pt x="4825" y="15777"/>
                  <a:pt x="5362" y="15071"/>
                  <a:pt x="5698" y="14758"/>
                </a:cubicBezTo>
                <a:lnTo>
                  <a:pt x="5698" y="14758"/>
                </a:lnTo>
                <a:cubicBezTo>
                  <a:pt x="5473" y="14976"/>
                  <a:pt x="5508" y="15385"/>
                  <a:pt x="5745" y="15563"/>
                </a:cubicBezTo>
                <a:cubicBezTo>
                  <a:pt x="5833" y="15622"/>
                  <a:pt x="5933" y="15649"/>
                  <a:pt x="6032" y="15649"/>
                </a:cubicBezTo>
                <a:cubicBezTo>
                  <a:pt x="6241" y="15649"/>
                  <a:pt x="6443" y="15527"/>
                  <a:pt x="6505" y="15320"/>
                </a:cubicBezTo>
                <a:cubicBezTo>
                  <a:pt x="6560" y="15653"/>
                  <a:pt x="6870" y="15936"/>
                  <a:pt x="7178" y="15936"/>
                </a:cubicBezTo>
                <a:cubicBezTo>
                  <a:pt x="7207" y="15936"/>
                  <a:pt x="7236" y="15933"/>
                  <a:pt x="7265" y="15928"/>
                </a:cubicBezTo>
                <a:cubicBezTo>
                  <a:pt x="7607" y="15871"/>
                  <a:pt x="7842" y="15439"/>
                  <a:pt x="7669" y="15135"/>
                </a:cubicBezTo>
                <a:lnTo>
                  <a:pt x="7669" y="15135"/>
                </a:lnTo>
                <a:cubicBezTo>
                  <a:pt x="7778" y="15291"/>
                  <a:pt x="7889" y="15421"/>
                  <a:pt x="8025" y="15503"/>
                </a:cubicBezTo>
                <a:cubicBezTo>
                  <a:pt x="8124" y="15566"/>
                  <a:pt x="8232" y="15589"/>
                  <a:pt x="8346" y="15589"/>
                </a:cubicBezTo>
                <a:cubicBezTo>
                  <a:pt x="8616" y="15589"/>
                  <a:pt x="8922" y="15462"/>
                  <a:pt x="9238" y="15462"/>
                </a:cubicBezTo>
                <a:cubicBezTo>
                  <a:pt x="9359" y="15462"/>
                  <a:pt x="9482" y="15481"/>
                  <a:pt x="9605" y="15533"/>
                </a:cubicBezTo>
                <a:cubicBezTo>
                  <a:pt x="9883" y="15644"/>
                  <a:pt x="10160" y="15780"/>
                  <a:pt x="10437" y="15780"/>
                </a:cubicBezTo>
                <a:cubicBezTo>
                  <a:pt x="10464" y="15780"/>
                  <a:pt x="10490" y="15779"/>
                  <a:pt x="10517" y="15776"/>
                </a:cubicBezTo>
                <a:cubicBezTo>
                  <a:pt x="10851" y="15746"/>
                  <a:pt x="11155" y="15411"/>
                  <a:pt x="11034" y="15107"/>
                </a:cubicBezTo>
                <a:lnTo>
                  <a:pt x="11034" y="15107"/>
                </a:lnTo>
                <a:cubicBezTo>
                  <a:pt x="11130" y="15203"/>
                  <a:pt x="11262" y="15250"/>
                  <a:pt x="11396" y="15250"/>
                </a:cubicBezTo>
                <a:cubicBezTo>
                  <a:pt x="11559" y="15250"/>
                  <a:pt x="11724" y="15180"/>
                  <a:pt x="11824" y="15047"/>
                </a:cubicBezTo>
                <a:cubicBezTo>
                  <a:pt x="11976" y="14803"/>
                  <a:pt x="11915" y="14439"/>
                  <a:pt x="11703" y="14226"/>
                </a:cubicBezTo>
                <a:lnTo>
                  <a:pt x="11703" y="14226"/>
                </a:lnTo>
                <a:cubicBezTo>
                  <a:pt x="11782" y="14279"/>
                  <a:pt x="11875" y="14304"/>
                  <a:pt x="11970" y="14304"/>
                </a:cubicBezTo>
                <a:cubicBezTo>
                  <a:pt x="12199" y="14304"/>
                  <a:pt x="12437" y="14159"/>
                  <a:pt x="12523" y="13922"/>
                </a:cubicBezTo>
                <a:cubicBezTo>
                  <a:pt x="12645" y="13618"/>
                  <a:pt x="12402" y="13223"/>
                  <a:pt x="12098" y="13162"/>
                </a:cubicBezTo>
                <a:cubicBezTo>
                  <a:pt x="12280" y="13071"/>
                  <a:pt x="12523" y="12949"/>
                  <a:pt x="12493" y="12737"/>
                </a:cubicBezTo>
                <a:cubicBezTo>
                  <a:pt x="12462" y="12554"/>
                  <a:pt x="12310" y="12433"/>
                  <a:pt x="12128" y="12433"/>
                </a:cubicBezTo>
                <a:cubicBezTo>
                  <a:pt x="11946" y="12433"/>
                  <a:pt x="11794" y="12493"/>
                  <a:pt x="11642" y="12585"/>
                </a:cubicBezTo>
                <a:cubicBezTo>
                  <a:pt x="11763" y="12433"/>
                  <a:pt x="11855" y="12281"/>
                  <a:pt x="11915" y="12129"/>
                </a:cubicBezTo>
                <a:cubicBezTo>
                  <a:pt x="11755" y="11968"/>
                  <a:pt x="11570" y="11784"/>
                  <a:pt x="11363" y="11784"/>
                </a:cubicBezTo>
                <a:cubicBezTo>
                  <a:pt x="11334" y="11784"/>
                  <a:pt x="11306" y="11787"/>
                  <a:pt x="11277" y="11794"/>
                </a:cubicBezTo>
                <a:cubicBezTo>
                  <a:pt x="11125" y="11825"/>
                  <a:pt x="11003" y="11977"/>
                  <a:pt x="10912" y="12098"/>
                </a:cubicBezTo>
                <a:cubicBezTo>
                  <a:pt x="10821" y="12220"/>
                  <a:pt x="10699" y="12341"/>
                  <a:pt x="10578" y="12402"/>
                </a:cubicBezTo>
                <a:cubicBezTo>
                  <a:pt x="10545" y="12415"/>
                  <a:pt x="10510" y="12421"/>
                  <a:pt x="10475" y="12421"/>
                </a:cubicBezTo>
                <a:cubicBezTo>
                  <a:pt x="10343" y="12421"/>
                  <a:pt x="10207" y="12339"/>
                  <a:pt x="10183" y="12220"/>
                </a:cubicBezTo>
                <a:cubicBezTo>
                  <a:pt x="10183" y="12068"/>
                  <a:pt x="10304" y="11977"/>
                  <a:pt x="10335" y="11825"/>
                </a:cubicBezTo>
                <a:cubicBezTo>
                  <a:pt x="10365" y="11673"/>
                  <a:pt x="10274" y="11521"/>
                  <a:pt x="10152" y="11490"/>
                </a:cubicBezTo>
                <a:cubicBezTo>
                  <a:pt x="10118" y="11467"/>
                  <a:pt x="10078" y="11457"/>
                  <a:pt x="10040" y="11457"/>
                </a:cubicBezTo>
                <a:cubicBezTo>
                  <a:pt x="9977" y="11457"/>
                  <a:pt x="9916" y="11483"/>
                  <a:pt x="9879" y="11521"/>
                </a:cubicBezTo>
                <a:cubicBezTo>
                  <a:pt x="9909" y="11399"/>
                  <a:pt x="9818" y="11217"/>
                  <a:pt x="9666" y="11217"/>
                </a:cubicBezTo>
                <a:cubicBezTo>
                  <a:pt x="9646" y="11213"/>
                  <a:pt x="9626" y="11211"/>
                  <a:pt x="9607" y="11211"/>
                </a:cubicBezTo>
                <a:cubicBezTo>
                  <a:pt x="9481" y="11211"/>
                  <a:pt x="9376" y="11290"/>
                  <a:pt x="9271" y="11369"/>
                </a:cubicBezTo>
                <a:lnTo>
                  <a:pt x="9271" y="6445"/>
                </a:lnTo>
                <a:cubicBezTo>
                  <a:pt x="9392" y="6414"/>
                  <a:pt x="9484" y="6353"/>
                  <a:pt x="9514" y="6232"/>
                </a:cubicBezTo>
                <a:cubicBezTo>
                  <a:pt x="9605" y="6050"/>
                  <a:pt x="9575" y="5837"/>
                  <a:pt x="9484" y="5654"/>
                </a:cubicBezTo>
                <a:cubicBezTo>
                  <a:pt x="9362" y="5472"/>
                  <a:pt x="9271" y="5350"/>
                  <a:pt x="9301" y="5107"/>
                </a:cubicBezTo>
                <a:cubicBezTo>
                  <a:pt x="9332" y="4803"/>
                  <a:pt x="9423" y="4530"/>
                  <a:pt x="9301" y="4256"/>
                </a:cubicBezTo>
                <a:cubicBezTo>
                  <a:pt x="9271" y="4165"/>
                  <a:pt x="9210" y="4043"/>
                  <a:pt x="9119" y="3983"/>
                </a:cubicBezTo>
                <a:cubicBezTo>
                  <a:pt x="9089" y="3952"/>
                  <a:pt x="8876" y="3861"/>
                  <a:pt x="8876" y="3861"/>
                </a:cubicBezTo>
                <a:lnTo>
                  <a:pt x="8876" y="3861"/>
                </a:lnTo>
                <a:cubicBezTo>
                  <a:pt x="8887" y="3872"/>
                  <a:pt x="8890" y="3879"/>
                  <a:pt x="8891" y="3883"/>
                </a:cubicBezTo>
                <a:lnTo>
                  <a:pt x="8891" y="3883"/>
                </a:lnTo>
                <a:cubicBezTo>
                  <a:pt x="8831" y="3851"/>
                  <a:pt x="8749" y="3798"/>
                  <a:pt x="8693" y="3770"/>
                </a:cubicBezTo>
                <a:cubicBezTo>
                  <a:pt x="8585" y="3731"/>
                  <a:pt x="8467" y="3716"/>
                  <a:pt x="8345" y="3716"/>
                </a:cubicBezTo>
                <a:cubicBezTo>
                  <a:pt x="7984" y="3716"/>
                  <a:pt x="7582" y="3846"/>
                  <a:pt x="7265" y="3891"/>
                </a:cubicBezTo>
                <a:cubicBezTo>
                  <a:pt x="6991" y="3922"/>
                  <a:pt x="6718" y="3922"/>
                  <a:pt x="6444" y="3922"/>
                </a:cubicBezTo>
                <a:lnTo>
                  <a:pt x="6444" y="3831"/>
                </a:lnTo>
                <a:cubicBezTo>
                  <a:pt x="6626" y="3800"/>
                  <a:pt x="6778" y="3739"/>
                  <a:pt x="6900" y="3587"/>
                </a:cubicBezTo>
                <a:cubicBezTo>
                  <a:pt x="7143" y="3284"/>
                  <a:pt x="7113" y="2584"/>
                  <a:pt x="7052" y="2189"/>
                </a:cubicBezTo>
                <a:cubicBezTo>
                  <a:pt x="6930" y="1429"/>
                  <a:pt x="6657" y="669"/>
                  <a:pt x="62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flipH="1">
            <a:off x="2753463" y="2125617"/>
            <a:ext cx="495896" cy="432136"/>
          </a:xfrm>
          <a:custGeom>
            <a:avLst/>
            <a:gdLst/>
            <a:ahLst/>
            <a:cxnLst/>
            <a:rect l="l" t="t" r="r" b="b"/>
            <a:pathLst>
              <a:path w="17904" h="15602" extrusionOk="0">
                <a:moveTo>
                  <a:pt x="9423" y="12918"/>
                </a:moveTo>
                <a:cubicBezTo>
                  <a:pt x="9484" y="12979"/>
                  <a:pt x="9514" y="13070"/>
                  <a:pt x="9575" y="13131"/>
                </a:cubicBezTo>
                <a:cubicBezTo>
                  <a:pt x="9484" y="13101"/>
                  <a:pt x="9393" y="13040"/>
                  <a:pt x="9301" y="13040"/>
                </a:cubicBezTo>
                <a:cubicBezTo>
                  <a:pt x="9362" y="13010"/>
                  <a:pt x="9393" y="12949"/>
                  <a:pt x="9423" y="12918"/>
                </a:cubicBezTo>
                <a:close/>
                <a:moveTo>
                  <a:pt x="8997" y="13374"/>
                </a:moveTo>
                <a:cubicBezTo>
                  <a:pt x="9028" y="13405"/>
                  <a:pt x="9089" y="13466"/>
                  <a:pt x="9149" y="13496"/>
                </a:cubicBezTo>
                <a:lnTo>
                  <a:pt x="8876" y="13496"/>
                </a:lnTo>
                <a:lnTo>
                  <a:pt x="8997" y="13374"/>
                </a:lnTo>
                <a:close/>
                <a:moveTo>
                  <a:pt x="5927" y="0"/>
                </a:moveTo>
                <a:cubicBezTo>
                  <a:pt x="5532" y="669"/>
                  <a:pt x="5259" y="1398"/>
                  <a:pt x="5137" y="2158"/>
                </a:cubicBezTo>
                <a:cubicBezTo>
                  <a:pt x="5076" y="2554"/>
                  <a:pt x="5046" y="3222"/>
                  <a:pt x="5320" y="3557"/>
                </a:cubicBezTo>
                <a:cubicBezTo>
                  <a:pt x="5411" y="3678"/>
                  <a:pt x="5563" y="3769"/>
                  <a:pt x="5745" y="3769"/>
                </a:cubicBezTo>
                <a:lnTo>
                  <a:pt x="5745" y="3861"/>
                </a:lnTo>
                <a:cubicBezTo>
                  <a:pt x="5472" y="3861"/>
                  <a:pt x="5198" y="3861"/>
                  <a:pt x="4955" y="3830"/>
                </a:cubicBezTo>
                <a:cubicBezTo>
                  <a:pt x="4637" y="3785"/>
                  <a:pt x="4235" y="3655"/>
                  <a:pt x="3875" y="3655"/>
                </a:cubicBezTo>
                <a:cubicBezTo>
                  <a:pt x="3752" y="3655"/>
                  <a:pt x="3634" y="3670"/>
                  <a:pt x="3526" y="3709"/>
                </a:cubicBezTo>
                <a:cubicBezTo>
                  <a:pt x="3465" y="3739"/>
                  <a:pt x="3405" y="3800"/>
                  <a:pt x="3344" y="3830"/>
                </a:cubicBezTo>
                <a:cubicBezTo>
                  <a:pt x="3344" y="3830"/>
                  <a:pt x="3344" y="3830"/>
                  <a:pt x="3344" y="3800"/>
                </a:cubicBezTo>
                <a:cubicBezTo>
                  <a:pt x="3344" y="3800"/>
                  <a:pt x="3131" y="3891"/>
                  <a:pt x="3101" y="3921"/>
                </a:cubicBezTo>
                <a:cubicBezTo>
                  <a:pt x="3040" y="3982"/>
                  <a:pt x="2979" y="4104"/>
                  <a:pt x="2949" y="4195"/>
                </a:cubicBezTo>
                <a:cubicBezTo>
                  <a:pt x="2827" y="4468"/>
                  <a:pt x="2888" y="4742"/>
                  <a:pt x="2949" y="5016"/>
                </a:cubicBezTo>
                <a:cubicBezTo>
                  <a:pt x="2979" y="5259"/>
                  <a:pt x="2888" y="5380"/>
                  <a:pt x="2766" y="5563"/>
                </a:cubicBezTo>
                <a:cubicBezTo>
                  <a:pt x="2675" y="5745"/>
                  <a:pt x="2645" y="5958"/>
                  <a:pt x="2706" y="6140"/>
                </a:cubicBezTo>
                <a:cubicBezTo>
                  <a:pt x="2766" y="6231"/>
                  <a:pt x="2857" y="6292"/>
                  <a:pt x="2949" y="6353"/>
                </a:cubicBezTo>
                <a:lnTo>
                  <a:pt x="2949" y="11824"/>
                </a:lnTo>
                <a:cubicBezTo>
                  <a:pt x="2857" y="11703"/>
                  <a:pt x="2706" y="11581"/>
                  <a:pt x="2523" y="11581"/>
                </a:cubicBezTo>
                <a:cubicBezTo>
                  <a:pt x="2402" y="11611"/>
                  <a:pt x="2310" y="11763"/>
                  <a:pt x="2341" y="11885"/>
                </a:cubicBezTo>
                <a:cubicBezTo>
                  <a:pt x="2296" y="11840"/>
                  <a:pt x="2235" y="11812"/>
                  <a:pt x="2170" y="11812"/>
                </a:cubicBezTo>
                <a:cubicBezTo>
                  <a:pt x="2146" y="11812"/>
                  <a:pt x="2122" y="11816"/>
                  <a:pt x="2098" y="11824"/>
                </a:cubicBezTo>
                <a:cubicBezTo>
                  <a:pt x="2006" y="11855"/>
                  <a:pt x="1915" y="12007"/>
                  <a:pt x="1946" y="12128"/>
                </a:cubicBezTo>
                <a:cubicBezTo>
                  <a:pt x="1976" y="12219"/>
                  <a:pt x="2098" y="12341"/>
                  <a:pt x="2067" y="12462"/>
                </a:cubicBezTo>
                <a:cubicBezTo>
                  <a:pt x="2067" y="12563"/>
                  <a:pt x="1942" y="12622"/>
                  <a:pt x="1830" y="12622"/>
                </a:cubicBezTo>
                <a:cubicBezTo>
                  <a:pt x="1807" y="12622"/>
                  <a:pt x="1784" y="12620"/>
                  <a:pt x="1763" y="12614"/>
                </a:cubicBezTo>
                <a:cubicBezTo>
                  <a:pt x="1642" y="12554"/>
                  <a:pt x="1550" y="12432"/>
                  <a:pt x="1459" y="12341"/>
                </a:cubicBezTo>
                <a:cubicBezTo>
                  <a:pt x="1368" y="12250"/>
                  <a:pt x="1277" y="12128"/>
                  <a:pt x="1155" y="12098"/>
                </a:cubicBezTo>
                <a:cubicBezTo>
                  <a:pt x="1137" y="12095"/>
                  <a:pt x="1118" y="12094"/>
                  <a:pt x="1100" y="12094"/>
                </a:cubicBezTo>
                <a:cubicBezTo>
                  <a:pt x="911" y="12094"/>
                  <a:pt x="747" y="12233"/>
                  <a:pt x="608" y="12371"/>
                </a:cubicBezTo>
                <a:cubicBezTo>
                  <a:pt x="669" y="12523"/>
                  <a:pt x="760" y="12645"/>
                  <a:pt x="851" y="12766"/>
                </a:cubicBezTo>
                <a:cubicBezTo>
                  <a:pt x="730" y="12706"/>
                  <a:pt x="578" y="12645"/>
                  <a:pt x="426" y="12645"/>
                </a:cubicBezTo>
                <a:cubicBezTo>
                  <a:pt x="304" y="12645"/>
                  <a:pt x="152" y="12736"/>
                  <a:pt x="122" y="12888"/>
                </a:cubicBezTo>
                <a:cubicBezTo>
                  <a:pt x="122" y="13070"/>
                  <a:pt x="304" y="13192"/>
                  <a:pt x="456" y="13253"/>
                </a:cubicBezTo>
                <a:cubicBezTo>
                  <a:pt x="183" y="13314"/>
                  <a:pt x="0" y="13648"/>
                  <a:pt x="91" y="13891"/>
                </a:cubicBezTo>
                <a:cubicBezTo>
                  <a:pt x="159" y="14093"/>
                  <a:pt x="375" y="14212"/>
                  <a:pt x="581" y="14212"/>
                </a:cubicBezTo>
                <a:cubicBezTo>
                  <a:pt x="654" y="14212"/>
                  <a:pt x="727" y="14197"/>
                  <a:pt x="791" y="14165"/>
                </a:cubicBezTo>
                <a:lnTo>
                  <a:pt x="791" y="14165"/>
                </a:lnTo>
                <a:cubicBezTo>
                  <a:pt x="578" y="14317"/>
                  <a:pt x="547" y="14651"/>
                  <a:pt x="699" y="14833"/>
                </a:cubicBezTo>
                <a:cubicBezTo>
                  <a:pt x="784" y="14952"/>
                  <a:pt x="926" y="15014"/>
                  <a:pt x="1066" y="15014"/>
                </a:cubicBezTo>
                <a:cubicBezTo>
                  <a:pt x="1177" y="15014"/>
                  <a:pt x="1287" y="14975"/>
                  <a:pt x="1368" y="14894"/>
                </a:cubicBezTo>
                <a:lnTo>
                  <a:pt x="1368" y="14894"/>
                </a:lnTo>
                <a:cubicBezTo>
                  <a:pt x="1247" y="15168"/>
                  <a:pt x="1520" y="15441"/>
                  <a:pt x="1794" y="15472"/>
                </a:cubicBezTo>
                <a:cubicBezTo>
                  <a:pt x="1823" y="15475"/>
                  <a:pt x="1851" y="15476"/>
                  <a:pt x="1879" y="15476"/>
                </a:cubicBezTo>
                <a:cubicBezTo>
                  <a:pt x="2119" y="15476"/>
                  <a:pt x="2336" y="15368"/>
                  <a:pt x="2554" y="15259"/>
                </a:cubicBezTo>
                <a:cubicBezTo>
                  <a:pt x="2657" y="15214"/>
                  <a:pt x="2762" y="15197"/>
                  <a:pt x="2867" y="15197"/>
                </a:cubicBezTo>
                <a:cubicBezTo>
                  <a:pt x="3136" y="15197"/>
                  <a:pt x="3401" y="15306"/>
                  <a:pt x="3626" y="15306"/>
                </a:cubicBezTo>
                <a:cubicBezTo>
                  <a:pt x="3723" y="15306"/>
                  <a:pt x="3812" y="15286"/>
                  <a:pt x="3891" y="15228"/>
                </a:cubicBezTo>
                <a:cubicBezTo>
                  <a:pt x="4043" y="15168"/>
                  <a:pt x="4134" y="15016"/>
                  <a:pt x="4225" y="14894"/>
                </a:cubicBezTo>
                <a:lnTo>
                  <a:pt x="4225" y="14894"/>
                </a:lnTo>
                <a:cubicBezTo>
                  <a:pt x="4043" y="15137"/>
                  <a:pt x="4225" y="15532"/>
                  <a:pt x="4529" y="15593"/>
                </a:cubicBezTo>
                <a:cubicBezTo>
                  <a:pt x="4558" y="15599"/>
                  <a:pt x="4587" y="15602"/>
                  <a:pt x="4616" y="15602"/>
                </a:cubicBezTo>
                <a:cubicBezTo>
                  <a:pt x="4889" y="15602"/>
                  <a:pt x="5140" y="15352"/>
                  <a:pt x="5168" y="15077"/>
                </a:cubicBezTo>
                <a:cubicBezTo>
                  <a:pt x="5231" y="15246"/>
                  <a:pt x="5427" y="15356"/>
                  <a:pt x="5613" y="15356"/>
                </a:cubicBezTo>
                <a:cubicBezTo>
                  <a:pt x="5693" y="15356"/>
                  <a:pt x="5772" y="15335"/>
                  <a:pt x="5836" y="15289"/>
                </a:cubicBezTo>
                <a:cubicBezTo>
                  <a:pt x="6049" y="15137"/>
                  <a:pt x="6049" y="14773"/>
                  <a:pt x="5867" y="14621"/>
                </a:cubicBezTo>
                <a:lnTo>
                  <a:pt x="5867" y="14621"/>
                </a:lnTo>
                <a:cubicBezTo>
                  <a:pt x="6140" y="14833"/>
                  <a:pt x="6627" y="15472"/>
                  <a:pt x="7022" y="15532"/>
                </a:cubicBezTo>
                <a:cubicBezTo>
                  <a:pt x="7037" y="15534"/>
                  <a:pt x="7053" y="15535"/>
                  <a:pt x="7070" y="15535"/>
                </a:cubicBezTo>
                <a:cubicBezTo>
                  <a:pt x="7370" y="15535"/>
                  <a:pt x="7758" y="15278"/>
                  <a:pt x="7326" y="15077"/>
                </a:cubicBezTo>
                <a:cubicBezTo>
                  <a:pt x="7386" y="15077"/>
                  <a:pt x="7447" y="15063"/>
                  <a:pt x="7508" y="15063"/>
                </a:cubicBezTo>
                <a:cubicBezTo>
                  <a:pt x="7538" y="15063"/>
                  <a:pt x="7569" y="15066"/>
                  <a:pt x="7599" y="15077"/>
                </a:cubicBezTo>
                <a:cubicBezTo>
                  <a:pt x="7599" y="14925"/>
                  <a:pt x="7538" y="14833"/>
                  <a:pt x="7447" y="14742"/>
                </a:cubicBezTo>
                <a:lnTo>
                  <a:pt x="7447" y="14742"/>
                </a:lnTo>
                <a:cubicBezTo>
                  <a:pt x="7782" y="15016"/>
                  <a:pt x="8359" y="14925"/>
                  <a:pt x="8724" y="15137"/>
                </a:cubicBezTo>
                <a:cubicBezTo>
                  <a:pt x="8845" y="15198"/>
                  <a:pt x="8937" y="15289"/>
                  <a:pt x="9089" y="15289"/>
                </a:cubicBezTo>
                <a:cubicBezTo>
                  <a:pt x="9210" y="15289"/>
                  <a:pt x="9332" y="15137"/>
                  <a:pt x="9241" y="15046"/>
                </a:cubicBezTo>
                <a:cubicBezTo>
                  <a:pt x="9455" y="15046"/>
                  <a:pt x="9645" y="15305"/>
                  <a:pt x="9853" y="15305"/>
                </a:cubicBezTo>
                <a:cubicBezTo>
                  <a:pt x="9882" y="15305"/>
                  <a:pt x="9911" y="15300"/>
                  <a:pt x="9940" y="15289"/>
                </a:cubicBezTo>
                <a:cubicBezTo>
                  <a:pt x="9970" y="15259"/>
                  <a:pt x="10031" y="15228"/>
                  <a:pt x="10031" y="15168"/>
                </a:cubicBezTo>
                <a:cubicBezTo>
                  <a:pt x="10092" y="15289"/>
                  <a:pt x="10244" y="15380"/>
                  <a:pt x="10396" y="15380"/>
                </a:cubicBezTo>
                <a:cubicBezTo>
                  <a:pt x="10424" y="15385"/>
                  <a:pt x="10453" y="15386"/>
                  <a:pt x="10481" y="15386"/>
                </a:cubicBezTo>
                <a:cubicBezTo>
                  <a:pt x="10665" y="15386"/>
                  <a:pt x="10850" y="15307"/>
                  <a:pt x="11034" y="15228"/>
                </a:cubicBezTo>
                <a:cubicBezTo>
                  <a:pt x="11131" y="15187"/>
                  <a:pt x="11227" y="15172"/>
                  <a:pt x="11321" y="15172"/>
                </a:cubicBezTo>
                <a:cubicBezTo>
                  <a:pt x="11542" y="15172"/>
                  <a:pt x="11751" y="15254"/>
                  <a:pt x="11936" y="15254"/>
                </a:cubicBezTo>
                <a:cubicBezTo>
                  <a:pt x="12015" y="15254"/>
                  <a:pt x="12089" y="15240"/>
                  <a:pt x="12159" y="15198"/>
                </a:cubicBezTo>
                <a:cubicBezTo>
                  <a:pt x="12259" y="15148"/>
                  <a:pt x="12338" y="15057"/>
                  <a:pt x="12397" y="14959"/>
                </a:cubicBezTo>
                <a:lnTo>
                  <a:pt x="12397" y="14959"/>
                </a:lnTo>
                <a:cubicBezTo>
                  <a:pt x="12310" y="15173"/>
                  <a:pt x="12458" y="15475"/>
                  <a:pt x="12706" y="15502"/>
                </a:cubicBezTo>
                <a:cubicBezTo>
                  <a:pt x="12731" y="15508"/>
                  <a:pt x="12757" y="15511"/>
                  <a:pt x="12783" y="15511"/>
                </a:cubicBezTo>
                <a:cubicBezTo>
                  <a:pt x="13004" y="15511"/>
                  <a:pt x="13226" y="15294"/>
                  <a:pt x="13253" y="15077"/>
                </a:cubicBezTo>
                <a:cubicBezTo>
                  <a:pt x="13294" y="15201"/>
                  <a:pt x="13449" y="15297"/>
                  <a:pt x="13602" y="15297"/>
                </a:cubicBezTo>
                <a:cubicBezTo>
                  <a:pt x="13672" y="15297"/>
                  <a:pt x="13742" y="15277"/>
                  <a:pt x="13800" y="15228"/>
                </a:cubicBezTo>
                <a:cubicBezTo>
                  <a:pt x="13952" y="15137"/>
                  <a:pt x="13952" y="14894"/>
                  <a:pt x="13861" y="14742"/>
                </a:cubicBezTo>
                <a:lnTo>
                  <a:pt x="13891" y="14742"/>
                </a:lnTo>
                <a:cubicBezTo>
                  <a:pt x="14134" y="14955"/>
                  <a:pt x="14469" y="15411"/>
                  <a:pt x="14803" y="15441"/>
                </a:cubicBezTo>
                <a:cubicBezTo>
                  <a:pt x="14817" y="15443"/>
                  <a:pt x="14831" y="15444"/>
                  <a:pt x="14846" y="15444"/>
                </a:cubicBezTo>
                <a:cubicBezTo>
                  <a:pt x="15086" y="15444"/>
                  <a:pt x="15390" y="15218"/>
                  <a:pt x="15046" y="15046"/>
                </a:cubicBezTo>
                <a:lnTo>
                  <a:pt x="15046" y="15046"/>
                </a:lnTo>
                <a:cubicBezTo>
                  <a:pt x="15066" y="15056"/>
                  <a:pt x="15090" y="15060"/>
                  <a:pt x="15116" y="15060"/>
                </a:cubicBezTo>
                <a:cubicBezTo>
                  <a:pt x="15168" y="15060"/>
                  <a:pt x="15229" y="15046"/>
                  <a:pt x="15289" y="15046"/>
                </a:cubicBezTo>
                <a:cubicBezTo>
                  <a:pt x="15289" y="14929"/>
                  <a:pt x="15233" y="14840"/>
                  <a:pt x="15147" y="14779"/>
                </a:cubicBezTo>
                <a:lnTo>
                  <a:pt x="15147" y="14779"/>
                </a:lnTo>
                <a:cubicBezTo>
                  <a:pt x="15451" y="14984"/>
                  <a:pt x="15931" y="14926"/>
                  <a:pt x="16232" y="15107"/>
                </a:cubicBezTo>
                <a:cubicBezTo>
                  <a:pt x="16323" y="15168"/>
                  <a:pt x="16414" y="15228"/>
                  <a:pt x="16536" y="15228"/>
                </a:cubicBezTo>
                <a:cubicBezTo>
                  <a:pt x="16627" y="15228"/>
                  <a:pt x="16718" y="15107"/>
                  <a:pt x="16657" y="15016"/>
                </a:cubicBezTo>
                <a:cubicBezTo>
                  <a:pt x="16842" y="15016"/>
                  <a:pt x="17004" y="15246"/>
                  <a:pt x="17163" y="15246"/>
                </a:cubicBezTo>
                <a:cubicBezTo>
                  <a:pt x="17187" y="15246"/>
                  <a:pt x="17211" y="15240"/>
                  <a:pt x="17235" y="15228"/>
                </a:cubicBezTo>
                <a:cubicBezTo>
                  <a:pt x="17417" y="15168"/>
                  <a:pt x="17387" y="14894"/>
                  <a:pt x="17235" y="14773"/>
                </a:cubicBezTo>
                <a:cubicBezTo>
                  <a:pt x="17387" y="14773"/>
                  <a:pt x="17508" y="14833"/>
                  <a:pt x="17630" y="14833"/>
                </a:cubicBezTo>
                <a:cubicBezTo>
                  <a:pt x="17751" y="14833"/>
                  <a:pt x="17903" y="14773"/>
                  <a:pt x="17903" y="14651"/>
                </a:cubicBezTo>
                <a:cubicBezTo>
                  <a:pt x="17903" y="14590"/>
                  <a:pt x="17873" y="14529"/>
                  <a:pt x="17843" y="14499"/>
                </a:cubicBezTo>
                <a:cubicBezTo>
                  <a:pt x="17660" y="14286"/>
                  <a:pt x="17417" y="14104"/>
                  <a:pt x="17143" y="14073"/>
                </a:cubicBezTo>
                <a:cubicBezTo>
                  <a:pt x="17204" y="14013"/>
                  <a:pt x="17265" y="13952"/>
                  <a:pt x="17295" y="13891"/>
                </a:cubicBezTo>
                <a:cubicBezTo>
                  <a:pt x="17326" y="13800"/>
                  <a:pt x="17326" y="13678"/>
                  <a:pt x="17235" y="13648"/>
                </a:cubicBezTo>
                <a:lnTo>
                  <a:pt x="17083" y="13648"/>
                </a:lnTo>
                <a:cubicBezTo>
                  <a:pt x="16840" y="13709"/>
                  <a:pt x="16596" y="13739"/>
                  <a:pt x="16353" y="13739"/>
                </a:cubicBezTo>
                <a:cubicBezTo>
                  <a:pt x="16718" y="13314"/>
                  <a:pt x="17174" y="13010"/>
                  <a:pt x="17295" y="12432"/>
                </a:cubicBezTo>
                <a:cubicBezTo>
                  <a:pt x="17295" y="12371"/>
                  <a:pt x="17326" y="12280"/>
                  <a:pt x="17295" y="12219"/>
                </a:cubicBezTo>
                <a:cubicBezTo>
                  <a:pt x="17245" y="12144"/>
                  <a:pt x="17154" y="12090"/>
                  <a:pt x="17056" y="12090"/>
                </a:cubicBezTo>
                <a:cubicBezTo>
                  <a:pt x="17035" y="12090"/>
                  <a:pt x="17013" y="12092"/>
                  <a:pt x="16991" y="12098"/>
                </a:cubicBezTo>
                <a:cubicBezTo>
                  <a:pt x="16900" y="12128"/>
                  <a:pt x="16809" y="12189"/>
                  <a:pt x="16718" y="12250"/>
                </a:cubicBezTo>
                <a:cubicBezTo>
                  <a:pt x="16718" y="12091"/>
                  <a:pt x="16556" y="12001"/>
                  <a:pt x="16413" y="12001"/>
                </a:cubicBezTo>
                <a:cubicBezTo>
                  <a:pt x="16393" y="12001"/>
                  <a:pt x="16372" y="12003"/>
                  <a:pt x="16353" y="12007"/>
                </a:cubicBezTo>
                <a:cubicBezTo>
                  <a:pt x="16201" y="12067"/>
                  <a:pt x="16110" y="12189"/>
                  <a:pt x="15988" y="12311"/>
                </a:cubicBezTo>
                <a:cubicBezTo>
                  <a:pt x="15939" y="12335"/>
                  <a:pt x="15890" y="12380"/>
                  <a:pt x="15841" y="12380"/>
                </a:cubicBezTo>
                <a:cubicBezTo>
                  <a:pt x="15829" y="12380"/>
                  <a:pt x="15818" y="12377"/>
                  <a:pt x="15806" y="12371"/>
                </a:cubicBezTo>
                <a:cubicBezTo>
                  <a:pt x="15776" y="12341"/>
                  <a:pt x="15745" y="12311"/>
                  <a:pt x="15745" y="12280"/>
                </a:cubicBezTo>
                <a:cubicBezTo>
                  <a:pt x="15684" y="12128"/>
                  <a:pt x="15593" y="12007"/>
                  <a:pt x="15472" y="11946"/>
                </a:cubicBezTo>
                <a:cubicBezTo>
                  <a:pt x="15429" y="11924"/>
                  <a:pt x="15386" y="11903"/>
                  <a:pt x="15332" y="11903"/>
                </a:cubicBezTo>
                <a:cubicBezTo>
                  <a:pt x="15310" y="11903"/>
                  <a:pt x="15286" y="11906"/>
                  <a:pt x="15259" y="11915"/>
                </a:cubicBezTo>
                <a:lnTo>
                  <a:pt x="15259" y="9089"/>
                </a:lnTo>
                <a:cubicBezTo>
                  <a:pt x="15441" y="9058"/>
                  <a:pt x="15593" y="8906"/>
                  <a:pt x="15593" y="8724"/>
                </a:cubicBezTo>
                <a:cubicBezTo>
                  <a:pt x="15593" y="8541"/>
                  <a:pt x="15472" y="8420"/>
                  <a:pt x="15411" y="8268"/>
                </a:cubicBezTo>
                <a:cubicBezTo>
                  <a:pt x="15350" y="8086"/>
                  <a:pt x="15381" y="7994"/>
                  <a:pt x="15381" y="7812"/>
                </a:cubicBezTo>
                <a:cubicBezTo>
                  <a:pt x="15381" y="7630"/>
                  <a:pt x="15350" y="7478"/>
                  <a:pt x="15229" y="7326"/>
                </a:cubicBezTo>
                <a:cubicBezTo>
                  <a:pt x="15149" y="7220"/>
                  <a:pt x="15024" y="7137"/>
                  <a:pt x="14893" y="7137"/>
                </a:cubicBezTo>
                <a:cubicBezTo>
                  <a:pt x="14873" y="7137"/>
                  <a:pt x="14853" y="7139"/>
                  <a:pt x="14833" y="7143"/>
                </a:cubicBezTo>
                <a:cubicBezTo>
                  <a:pt x="14712" y="7113"/>
                  <a:pt x="14560" y="7082"/>
                  <a:pt x="14408" y="7082"/>
                </a:cubicBezTo>
                <a:cubicBezTo>
                  <a:pt x="14074" y="7082"/>
                  <a:pt x="13739" y="7143"/>
                  <a:pt x="13405" y="7204"/>
                </a:cubicBezTo>
                <a:lnTo>
                  <a:pt x="13405" y="7143"/>
                </a:lnTo>
                <a:lnTo>
                  <a:pt x="13435" y="7143"/>
                </a:lnTo>
                <a:cubicBezTo>
                  <a:pt x="13557" y="7143"/>
                  <a:pt x="13678" y="7052"/>
                  <a:pt x="13770" y="6961"/>
                </a:cubicBezTo>
                <a:cubicBezTo>
                  <a:pt x="13922" y="6748"/>
                  <a:pt x="13952" y="6475"/>
                  <a:pt x="13891" y="6231"/>
                </a:cubicBezTo>
                <a:cubicBezTo>
                  <a:pt x="13861" y="5988"/>
                  <a:pt x="13739" y="5775"/>
                  <a:pt x="13648" y="5532"/>
                </a:cubicBezTo>
                <a:cubicBezTo>
                  <a:pt x="13526" y="5168"/>
                  <a:pt x="13496" y="4772"/>
                  <a:pt x="13435" y="4408"/>
                </a:cubicBezTo>
                <a:cubicBezTo>
                  <a:pt x="13131" y="4894"/>
                  <a:pt x="12918" y="5411"/>
                  <a:pt x="12858" y="5988"/>
                </a:cubicBezTo>
                <a:cubicBezTo>
                  <a:pt x="12797" y="6262"/>
                  <a:pt x="12766" y="6748"/>
                  <a:pt x="12979" y="6991"/>
                </a:cubicBezTo>
                <a:cubicBezTo>
                  <a:pt x="13040" y="7082"/>
                  <a:pt x="13162" y="7143"/>
                  <a:pt x="13283" y="7143"/>
                </a:cubicBezTo>
                <a:lnTo>
                  <a:pt x="13283" y="7204"/>
                </a:lnTo>
                <a:cubicBezTo>
                  <a:pt x="13101" y="7204"/>
                  <a:pt x="12888" y="7204"/>
                  <a:pt x="12706" y="7174"/>
                </a:cubicBezTo>
                <a:cubicBezTo>
                  <a:pt x="12486" y="7152"/>
                  <a:pt x="12219" y="7066"/>
                  <a:pt x="11973" y="7066"/>
                </a:cubicBezTo>
                <a:cubicBezTo>
                  <a:pt x="11879" y="7066"/>
                  <a:pt x="11787" y="7079"/>
                  <a:pt x="11703" y="7113"/>
                </a:cubicBezTo>
                <a:cubicBezTo>
                  <a:pt x="11642" y="7113"/>
                  <a:pt x="11581" y="7143"/>
                  <a:pt x="11551" y="7204"/>
                </a:cubicBezTo>
                <a:cubicBezTo>
                  <a:pt x="11551" y="7174"/>
                  <a:pt x="11551" y="7174"/>
                  <a:pt x="11551" y="7174"/>
                </a:cubicBezTo>
                <a:cubicBezTo>
                  <a:pt x="11551" y="7169"/>
                  <a:pt x="11548" y="7168"/>
                  <a:pt x="11543" y="7168"/>
                </a:cubicBezTo>
                <a:cubicBezTo>
                  <a:pt x="11511" y="7168"/>
                  <a:pt x="11394" y="7239"/>
                  <a:pt x="11368" y="7265"/>
                </a:cubicBezTo>
                <a:cubicBezTo>
                  <a:pt x="11307" y="7295"/>
                  <a:pt x="11277" y="7386"/>
                  <a:pt x="11247" y="7447"/>
                </a:cubicBezTo>
                <a:cubicBezTo>
                  <a:pt x="11156" y="7660"/>
                  <a:pt x="11216" y="7842"/>
                  <a:pt x="11247" y="8055"/>
                </a:cubicBezTo>
                <a:cubicBezTo>
                  <a:pt x="11277" y="8237"/>
                  <a:pt x="11216" y="8298"/>
                  <a:pt x="11125" y="8450"/>
                </a:cubicBezTo>
                <a:cubicBezTo>
                  <a:pt x="11064" y="8572"/>
                  <a:pt x="11034" y="8724"/>
                  <a:pt x="11095" y="8845"/>
                </a:cubicBezTo>
                <a:cubicBezTo>
                  <a:pt x="11125" y="8937"/>
                  <a:pt x="11186" y="8997"/>
                  <a:pt x="11277" y="8997"/>
                </a:cubicBezTo>
                <a:lnTo>
                  <a:pt x="11277" y="12250"/>
                </a:lnTo>
                <a:cubicBezTo>
                  <a:pt x="11186" y="12189"/>
                  <a:pt x="11095" y="12128"/>
                  <a:pt x="11004" y="12128"/>
                </a:cubicBezTo>
                <a:cubicBezTo>
                  <a:pt x="10882" y="12159"/>
                  <a:pt x="10821" y="12280"/>
                  <a:pt x="10852" y="12371"/>
                </a:cubicBezTo>
                <a:cubicBezTo>
                  <a:pt x="10809" y="12350"/>
                  <a:pt x="10750" y="12328"/>
                  <a:pt x="10699" y="12328"/>
                </a:cubicBezTo>
                <a:cubicBezTo>
                  <a:pt x="10677" y="12328"/>
                  <a:pt x="10657" y="12332"/>
                  <a:pt x="10639" y="12341"/>
                </a:cubicBezTo>
                <a:cubicBezTo>
                  <a:pt x="10548" y="12371"/>
                  <a:pt x="10487" y="12462"/>
                  <a:pt x="10517" y="12584"/>
                </a:cubicBezTo>
                <a:cubicBezTo>
                  <a:pt x="10517" y="12675"/>
                  <a:pt x="10639" y="12766"/>
                  <a:pt x="10608" y="12858"/>
                </a:cubicBezTo>
                <a:cubicBezTo>
                  <a:pt x="10608" y="12947"/>
                  <a:pt x="10527" y="13003"/>
                  <a:pt x="10436" y="13003"/>
                </a:cubicBezTo>
                <a:cubicBezTo>
                  <a:pt x="10402" y="13003"/>
                  <a:pt x="10367" y="12995"/>
                  <a:pt x="10335" y="12979"/>
                </a:cubicBezTo>
                <a:cubicBezTo>
                  <a:pt x="10244" y="12949"/>
                  <a:pt x="10183" y="12858"/>
                  <a:pt x="10092" y="12766"/>
                </a:cubicBezTo>
                <a:cubicBezTo>
                  <a:pt x="10031" y="12675"/>
                  <a:pt x="9940" y="12584"/>
                  <a:pt x="9849" y="12554"/>
                </a:cubicBezTo>
                <a:lnTo>
                  <a:pt x="9727" y="12554"/>
                </a:lnTo>
                <a:cubicBezTo>
                  <a:pt x="9849" y="12402"/>
                  <a:pt x="9940" y="12189"/>
                  <a:pt x="10000" y="11946"/>
                </a:cubicBezTo>
                <a:cubicBezTo>
                  <a:pt x="10000" y="11855"/>
                  <a:pt x="10031" y="11794"/>
                  <a:pt x="10000" y="11703"/>
                </a:cubicBezTo>
                <a:cubicBezTo>
                  <a:pt x="9950" y="11602"/>
                  <a:pt x="9837" y="11543"/>
                  <a:pt x="9731" y="11543"/>
                </a:cubicBezTo>
                <a:cubicBezTo>
                  <a:pt x="9709" y="11543"/>
                  <a:pt x="9687" y="11545"/>
                  <a:pt x="9666" y="11551"/>
                </a:cubicBezTo>
                <a:cubicBezTo>
                  <a:pt x="9514" y="11581"/>
                  <a:pt x="9423" y="11642"/>
                  <a:pt x="9301" y="11703"/>
                </a:cubicBezTo>
                <a:cubicBezTo>
                  <a:pt x="9326" y="11553"/>
                  <a:pt x="9166" y="11444"/>
                  <a:pt x="9007" y="11444"/>
                </a:cubicBezTo>
                <a:cubicBezTo>
                  <a:pt x="8973" y="11444"/>
                  <a:pt x="8939" y="11449"/>
                  <a:pt x="8906" y="11459"/>
                </a:cubicBezTo>
                <a:cubicBezTo>
                  <a:pt x="8724" y="11490"/>
                  <a:pt x="8602" y="11642"/>
                  <a:pt x="8450" y="11763"/>
                </a:cubicBezTo>
                <a:lnTo>
                  <a:pt x="8450" y="6444"/>
                </a:lnTo>
                <a:cubicBezTo>
                  <a:pt x="8693" y="6414"/>
                  <a:pt x="8906" y="6201"/>
                  <a:pt x="8906" y="5958"/>
                </a:cubicBezTo>
                <a:cubicBezTo>
                  <a:pt x="8906" y="5715"/>
                  <a:pt x="8754" y="5532"/>
                  <a:pt x="8663" y="5320"/>
                </a:cubicBezTo>
                <a:cubicBezTo>
                  <a:pt x="8572" y="5076"/>
                  <a:pt x="8633" y="4955"/>
                  <a:pt x="8633" y="4712"/>
                </a:cubicBezTo>
                <a:cubicBezTo>
                  <a:pt x="8633" y="4468"/>
                  <a:pt x="8572" y="4225"/>
                  <a:pt x="8420" y="4013"/>
                </a:cubicBezTo>
                <a:cubicBezTo>
                  <a:pt x="8314" y="3880"/>
                  <a:pt x="8116" y="3794"/>
                  <a:pt x="7946" y="3794"/>
                </a:cubicBezTo>
                <a:cubicBezTo>
                  <a:pt x="7921" y="3794"/>
                  <a:pt x="7896" y="3796"/>
                  <a:pt x="7873" y="3800"/>
                </a:cubicBezTo>
                <a:cubicBezTo>
                  <a:pt x="7690" y="3739"/>
                  <a:pt x="7478" y="3709"/>
                  <a:pt x="7295" y="3678"/>
                </a:cubicBezTo>
                <a:cubicBezTo>
                  <a:pt x="6809" y="3678"/>
                  <a:pt x="6353" y="3800"/>
                  <a:pt x="5897" y="3830"/>
                </a:cubicBezTo>
                <a:cubicBezTo>
                  <a:pt x="5897" y="3830"/>
                  <a:pt x="5897" y="3800"/>
                  <a:pt x="5897" y="3769"/>
                </a:cubicBezTo>
                <a:lnTo>
                  <a:pt x="5927" y="3769"/>
                </a:lnTo>
                <a:cubicBezTo>
                  <a:pt x="6110" y="3769"/>
                  <a:pt x="6292" y="3678"/>
                  <a:pt x="6414" y="3526"/>
                </a:cubicBezTo>
                <a:cubicBezTo>
                  <a:pt x="6627" y="3253"/>
                  <a:pt x="6627" y="2857"/>
                  <a:pt x="6566" y="2523"/>
                </a:cubicBezTo>
                <a:cubicBezTo>
                  <a:pt x="6505" y="2189"/>
                  <a:pt x="6353" y="1885"/>
                  <a:pt x="6262" y="1550"/>
                </a:cubicBezTo>
                <a:cubicBezTo>
                  <a:pt x="6079" y="1034"/>
                  <a:pt x="6019" y="517"/>
                  <a:pt x="592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flipH="1">
            <a:off x="4028907" y="2041418"/>
            <a:ext cx="321623" cy="332564"/>
          </a:xfrm>
          <a:custGeom>
            <a:avLst/>
            <a:gdLst/>
            <a:ahLst/>
            <a:cxnLst/>
            <a:rect l="l" t="t" r="r" b="b"/>
            <a:pathLst>
              <a:path w="11612" h="12007" extrusionOk="0">
                <a:moveTo>
                  <a:pt x="11612" y="6019"/>
                </a:moveTo>
                <a:cubicBezTo>
                  <a:pt x="11612" y="9332"/>
                  <a:pt x="8998" y="12007"/>
                  <a:pt x="5806" y="12007"/>
                </a:cubicBezTo>
                <a:cubicBezTo>
                  <a:pt x="2584" y="12007"/>
                  <a:pt x="1" y="9332"/>
                  <a:pt x="1" y="6019"/>
                </a:cubicBezTo>
                <a:cubicBezTo>
                  <a:pt x="1" y="2706"/>
                  <a:pt x="2584" y="1"/>
                  <a:pt x="5806" y="1"/>
                </a:cubicBezTo>
                <a:cubicBezTo>
                  <a:pt x="8998" y="1"/>
                  <a:pt x="11612" y="2706"/>
                  <a:pt x="11612" y="6019"/>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1"/>
          <p:cNvSpPr/>
          <p:nvPr/>
        </p:nvSpPr>
        <p:spPr>
          <a:xfrm flipH="1">
            <a:off x="2943743" y="2023748"/>
            <a:ext cx="366244" cy="379705"/>
          </a:xfrm>
          <a:custGeom>
            <a:avLst/>
            <a:gdLst/>
            <a:ahLst/>
            <a:cxnLst/>
            <a:rect l="l" t="t" r="r" b="b"/>
            <a:pathLst>
              <a:path w="13223" h="13709" extrusionOk="0">
                <a:moveTo>
                  <a:pt x="13223" y="6870"/>
                </a:moveTo>
                <a:cubicBezTo>
                  <a:pt x="13223" y="10639"/>
                  <a:pt x="10275" y="13709"/>
                  <a:pt x="6627" y="13709"/>
                </a:cubicBezTo>
                <a:cubicBezTo>
                  <a:pt x="2980" y="13709"/>
                  <a:pt x="1" y="10639"/>
                  <a:pt x="1" y="6870"/>
                </a:cubicBezTo>
                <a:cubicBezTo>
                  <a:pt x="1" y="3070"/>
                  <a:pt x="2980" y="0"/>
                  <a:pt x="6627" y="0"/>
                </a:cubicBezTo>
                <a:cubicBezTo>
                  <a:pt x="10275" y="0"/>
                  <a:pt x="13223" y="3070"/>
                  <a:pt x="13223" y="6870"/>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1"/>
          <p:cNvSpPr/>
          <p:nvPr/>
        </p:nvSpPr>
        <p:spPr>
          <a:xfrm flipH="1">
            <a:off x="2762746" y="2171067"/>
            <a:ext cx="303925" cy="303952"/>
          </a:xfrm>
          <a:custGeom>
            <a:avLst/>
            <a:gdLst/>
            <a:ahLst/>
            <a:cxnLst/>
            <a:rect l="l" t="t" r="r" b="b"/>
            <a:pathLst>
              <a:path w="10973" h="10974" extrusionOk="0">
                <a:moveTo>
                  <a:pt x="9940" y="3618"/>
                </a:moveTo>
                <a:cubicBezTo>
                  <a:pt x="10973" y="6080"/>
                  <a:pt x="9818" y="8907"/>
                  <a:pt x="7356" y="9940"/>
                </a:cubicBezTo>
                <a:cubicBezTo>
                  <a:pt x="4894" y="10973"/>
                  <a:pt x="2067" y="9818"/>
                  <a:pt x="1034" y="7326"/>
                </a:cubicBezTo>
                <a:cubicBezTo>
                  <a:pt x="0" y="4864"/>
                  <a:pt x="1155" y="2037"/>
                  <a:pt x="3617" y="1004"/>
                </a:cubicBezTo>
                <a:cubicBezTo>
                  <a:pt x="6079" y="1"/>
                  <a:pt x="8906" y="1156"/>
                  <a:pt x="9940" y="3618"/>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flipH="1">
            <a:off x="4109730" y="2231890"/>
            <a:ext cx="158291" cy="297859"/>
          </a:xfrm>
          <a:custGeom>
            <a:avLst/>
            <a:gdLst/>
            <a:ahLst/>
            <a:cxnLst/>
            <a:rect l="l" t="t" r="r" b="b"/>
            <a:pathLst>
              <a:path w="5715" h="10754" extrusionOk="0">
                <a:moveTo>
                  <a:pt x="4763" y="0"/>
                </a:moveTo>
                <a:cubicBezTo>
                  <a:pt x="4409" y="0"/>
                  <a:pt x="4018" y="130"/>
                  <a:pt x="3678" y="176"/>
                </a:cubicBezTo>
                <a:cubicBezTo>
                  <a:pt x="3526" y="191"/>
                  <a:pt x="3374" y="198"/>
                  <a:pt x="3222" y="198"/>
                </a:cubicBezTo>
                <a:cubicBezTo>
                  <a:pt x="3070" y="198"/>
                  <a:pt x="2918" y="191"/>
                  <a:pt x="2767" y="176"/>
                </a:cubicBezTo>
                <a:cubicBezTo>
                  <a:pt x="2280" y="145"/>
                  <a:pt x="1794" y="24"/>
                  <a:pt x="1308" y="24"/>
                </a:cubicBezTo>
                <a:cubicBezTo>
                  <a:pt x="943" y="24"/>
                  <a:pt x="578" y="115"/>
                  <a:pt x="274" y="358"/>
                </a:cubicBezTo>
                <a:cubicBezTo>
                  <a:pt x="0" y="571"/>
                  <a:pt x="31" y="753"/>
                  <a:pt x="92" y="1087"/>
                </a:cubicBezTo>
                <a:cubicBezTo>
                  <a:pt x="122" y="1270"/>
                  <a:pt x="92" y="1452"/>
                  <a:pt x="92" y="1635"/>
                </a:cubicBezTo>
                <a:lnTo>
                  <a:pt x="92" y="9902"/>
                </a:lnTo>
                <a:cubicBezTo>
                  <a:pt x="92" y="10358"/>
                  <a:pt x="487" y="10753"/>
                  <a:pt x="973" y="10753"/>
                </a:cubicBezTo>
                <a:lnTo>
                  <a:pt x="4833" y="10753"/>
                </a:lnTo>
                <a:cubicBezTo>
                  <a:pt x="5320" y="10753"/>
                  <a:pt x="5715" y="10358"/>
                  <a:pt x="5715" y="9902"/>
                </a:cubicBezTo>
                <a:lnTo>
                  <a:pt x="5715" y="966"/>
                </a:lnTo>
                <a:cubicBezTo>
                  <a:pt x="5715" y="601"/>
                  <a:pt x="5472" y="206"/>
                  <a:pt x="5107" y="54"/>
                </a:cubicBezTo>
                <a:cubicBezTo>
                  <a:pt x="4999" y="15"/>
                  <a:pt x="4883" y="0"/>
                  <a:pt x="4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flipH="1">
            <a:off x="4017107" y="2413858"/>
            <a:ext cx="350263" cy="156491"/>
          </a:xfrm>
          <a:custGeom>
            <a:avLst/>
            <a:gdLst/>
            <a:ahLst/>
            <a:cxnLst/>
            <a:rect l="l" t="t" r="r" b="b"/>
            <a:pathLst>
              <a:path w="12646" h="5650" extrusionOk="0">
                <a:moveTo>
                  <a:pt x="5560" y="0"/>
                </a:moveTo>
                <a:cubicBezTo>
                  <a:pt x="5421" y="0"/>
                  <a:pt x="5278" y="43"/>
                  <a:pt x="5138" y="141"/>
                </a:cubicBezTo>
                <a:cubicBezTo>
                  <a:pt x="4895" y="323"/>
                  <a:pt x="4773" y="627"/>
                  <a:pt x="4834" y="931"/>
                </a:cubicBezTo>
                <a:cubicBezTo>
                  <a:pt x="4864" y="1052"/>
                  <a:pt x="4925" y="1174"/>
                  <a:pt x="4925" y="1296"/>
                </a:cubicBezTo>
                <a:cubicBezTo>
                  <a:pt x="4986" y="1478"/>
                  <a:pt x="4925" y="1721"/>
                  <a:pt x="4773" y="1843"/>
                </a:cubicBezTo>
                <a:cubicBezTo>
                  <a:pt x="4677" y="1923"/>
                  <a:pt x="4563" y="1961"/>
                  <a:pt x="4456" y="1961"/>
                </a:cubicBezTo>
                <a:cubicBezTo>
                  <a:pt x="4359" y="1961"/>
                  <a:pt x="4267" y="1931"/>
                  <a:pt x="4195" y="1873"/>
                </a:cubicBezTo>
                <a:cubicBezTo>
                  <a:pt x="3891" y="1569"/>
                  <a:pt x="4226" y="961"/>
                  <a:pt x="3922" y="657"/>
                </a:cubicBezTo>
                <a:cubicBezTo>
                  <a:pt x="3840" y="592"/>
                  <a:pt x="3733" y="562"/>
                  <a:pt x="3627" y="562"/>
                </a:cubicBezTo>
                <a:cubicBezTo>
                  <a:pt x="3535" y="562"/>
                  <a:pt x="3445" y="585"/>
                  <a:pt x="3375" y="627"/>
                </a:cubicBezTo>
                <a:cubicBezTo>
                  <a:pt x="3192" y="718"/>
                  <a:pt x="3101" y="900"/>
                  <a:pt x="3040" y="1083"/>
                </a:cubicBezTo>
                <a:cubicBezTo>
                  <a:pt x="3010" y="1144"/>
                  <a:pt x="2980" y="1204"/>
                  <a:pt x="2919" y="1235"/>
                </a:cubicBezTo>
                <a:cubicBezTo>
                  <a:pt x="2908" y="1240"/>
                  <a:pt x="2895" y="1243"/>
                  <a:pt x="2881" y="1243"/>
                </a:cubicBezTo>
                <a:cubicBezTo>
                  <a:pt x="2817" y="1243"/>
                  <a:pt x="2726" y="1188"/>
                  <a:pt x="2676" y="1113"/>
                </a:cubicBezTo>
                <a:cubicBezTo>
                  <a:pt x="2524" y="961"/>
                  <a:pt x="2341" y="779"/>
                  <a:pt x="2128" y="718"/>
                </a:cubicBezTo>
                <a:cubicBezTo>
                  <a:pt x="2097" y="709"/>
                  <a:pt x="2064" y="705"/>
                  <a:pt x="2030" y="705"/>
                </a:cubicBezTo>
                <a:cubicBezTo>
                  <a:pt x="1841" y="705"/>
                  <a:pt x="1647" y="846"/>
                  <a:pt x="1673" y="1052"/>
                </a:cubicBezTo>
                <a:cubicBezTo>
                  <a:pt x="1521" y="961"/>
                  <a:pt x="1399" y="870"/>
                  <a:pt x="1247" y="840"/>
                </a:cubicBezTo>
                <a:cubicBezTo>
                  <a:pt x="1222" y="835"/>
                  <a:pt x="1196" y="832"/>
                  <a:pt x="1169" y="832"/>
                </a:cubicBezTo>
                <a:cubicBezTo>
                  <a:pt x="1038" y="832"/>
                  <a:pt x="903" y="895"/>
                  <a:pt x="852" y="1022"/>
                </a:cubicBezTo>
                <a:cubicBezTo>
                  <a:pt x="821" y="1113"/>
                  <a:pt x="821" y="1204"/>
                  <a:pt x="852" y="1326"/>
                </a:cubicBezTo>
                <a:cubicBezTo>
                  <a:pt x="1004" y="2116"/>
                  <a:pt x="1642" y="2542"/>
                  <a:pt x="2159" y="3119"/>
                </a:cubicBezTo>
                <a:cubicBezTo>
                  <a:pt x="2108" y="3124"/>
                  <a:pt x="2058" y="3125"/>
                  <a:pt x="2008" y="3125"/>
                </a:cubicBezTo>
                <a:cubicBezTo>
                  <a:pt x="1700" y="3125"/>
                  <a:pt x="1409" y="3054"/>
                  <a:pt x="1095" y="3028"/>
                </a:cubicBezTo>
                <a:cubicBezTo>
                  <a:pt x="1065" y="3013"/>
                  <a:pt x="1034" y="3005"/>
                  <a:pt x="1004" y="3005"/>
                </a:cubicBezTo>
                <a:cubicBezTo>
                  <a:pt x="973" y="3005"/>
                  <a:pt x="943" y="3013"/>
                  <a:pt x="913" y="3028"/>
                </a:cubicBezTo>
                <a:cubicBezTo>
                  <a:pt x="791" y="3059"/>
                  <a:pt x="761" y="3211"/>
                  <a:pt x="821" y="3332"/>
                </a:cubicBezTo>
                <a:cubicBezTo>
                  <a:pt x="852" y="3454"/>
                  <a:pt x="973" y="3514"/>
                  <a:pt x="1065" y="3606"/>
                </a:cubicBezTo>
                <a:cubicBezTo>
                  <a:pt x="670" y="3666"/>
                  <a:pt x="305" y="3879"/>
                  <a:pt x="92" y="4214"/>
                </a:cubicBezTo>
                <a:cubicBezTo>
                  <a:pt x="31" y="4274"/>
                  <a:pt x="1" y="4366"/>
                  <a:pt x="1" y="4426"/>
                </a:cubicBezTo>
                <a:cubicBezTo>
                  <a:pt x="1" y="4609"/>
                  <a:pt x="214" y="4700"/>
                  <a:pt x="396" y="4700"/>
                </a:cubicBezTo>
                <a:cubicBezTo>
                  <a:pt x="543" y="4675"/>
                  <a:pt x="671" y="4631"/>
                  <a:pt x="811" y="4631"/>
                </a:cubicBezTo>
                <a:cubicBezTo>
                  <a:pt x="844" y="4631"/>
                  <a:pt x="878" y="4633"/>
                  <a:pt x="913" y="4639"/>
                </a:cubicBezTo>
                <a:cubicBezTo>
                  <a:pt x="730" y="4791"/>
                  <a:pt x="700" y="5156"/>
                  <a:pt x="943" y="5247"/>
                </a:cubicBezTo>
                <a:cubicBezTo>
                  <a:pt x="980" y="5263"/>
                  <a:pt x="1015" y="5270"/>
                  <a:pt x="1051" y="5270"/>
                </a:cubicBezTo>
                <a:cubicBezTo>
                  <a:pt x="1283" y="5270"/>
                  <a:pt x="1500" y="4973"/>
                  <a:pt x="1764" y="4973"/>
                </a:cubicBezTo>
                <a:cubicBezTo>
                  <a:pt x="1642" y="5065"/>
                  <a:pt x="1794" y="5247"/>
                  <a:pt x="1946" y="5247"/>
                </a:cubicBezTo>
                <a:cubicBezTo>
                  <a:pt x="2068" y="5247"/>
                  <a:pt x="2220" y="5156"/>
                  <a:pt x="2341" y="5065"/>
                </a:cubicBezTo>
                <a:cubicBezTo>
                  <a:pt x="2765" y="4823"/>
                  <a:pt x="3460" y="4912"/>
                  <a:pt x="3856" y="4613"/>
                </a:cubicBezTo>
                <a:lnTo>
                  <a:pt x="3856" y="4613"/>
                </a:lnTo>
                <a:cubicBezTo>
                  <a:pt x="3738" y="4704"/>
                  <a:pt x="3679" y="4854"/>
                  <a:pt x="3679" y="5004"/>
                </a:cubicBezTo>
                <a:cubicBezTo>
                  <a:pt x="3709" y="4994"/>
                  <a:pt x="3743" y="4990"/>
                  <a:pt x="3779" y="4990"/>
                </a:cubicBezTo>
                <a:cubicBezTo>
                  <a:pt x="3851" y="4990"/>
                  <a:pt x="3932" y="5004"/>
                  <a:pt x="4013" y="5004"/>
                </a:cubicBezTo>
                <a:cubicBezTo>
                  <a:pt x="3489" y="5237"/>
                  <a:pt x="3968" y="5553"/>
                  <a:pt x="4303" y="5553"/>
                </a:cubicBezTo>
                <a:cubicBezTo>
                  <a:pt x="4318" y="5553"/>
                  <a:pt x="4333" y="5552"/>
                  <a:pt x="4347" y="5551"/>
                </a:cubicBezTo>
                <a:cubicBezTo>
                  <a:pt x="4834" y="5490"/>
                  <a:pt x="5381" y="4730"/>
                  <a:pt x="5745" y="4457"/>
                </a:cubicBezTo>
                <a:lnTo>
                  <a:pt x="5745" y="4457"/>
                </a:lnTo>
                <a:cubicBezTo>
                  <a:pt x="5502" y="4639"/>
                  <a:pt x="5502" y="5095"/>
                  <a:pt x="5746" y="5247"/>
                </a:cubicBezTo>
                <a:cubicBezTo>
                  <a:pt x="5833" y="5305"/>
                  <a:pt x="5933" y="5333"/>
                  <a:pt x="6033" y="5333"/>
                </a:cubicBezTo>
                <a:cubicBezTo>
                  <a:pt x="6244" y="5333"/>
                  <a:pt x="6453" y="5210"/>
                  <a:pt x="6536" y="5004"/>
                </a:cubicBezTo>
                <a:cubicBezTo>
                  <a:pt x="6564" y="5339"/>
                  <a:pt x="6875" y="5649"/>
                  <a:pt x="7209" y="5649"/>
                </a:cubicBezTo>
                <a:cubicBezTo>
                  <a:pt x="7238" y="5649"/>
                  <a:pt x="7267" y="5647"/>
                  <a:pt x="7296" y="5642"/>
                </a:cubicBezTo>
                <a:cubicBezTo>
                  <a:pt x="7644" y="5584"/>
                  <a:pt x="7853" y="5139"/>
                  <a:pt x="7687" y="4834"/>
                </a:cubicBezTo>
                <a:lnTo>
                  <a:pt x="7687" y="4834"/>
                </a:lnTo>
                <a:cubicBezTo>
                  <a:pt x="7775" y="4972"/>
                  <a:pt x="7888" y="5107"/>
                  <a:pt x="8025" y="5217"/>
                </a:cubicBezTo>
                <a:cubicBezTo>
                  <a:pt x="8115" y="5268"/>
                  <a:pt x="8212" y="5287"/>
                  <a:pt x="8314" y="5287"/>
                </a:cubicBezTo>
                <a:cubicBezTo>
                  <a:pt x="8593" y="5287"/>
                  <a:pt x="8912" y="5146"/>
                  <a:pt x="9241" y="5146"/>
                </a:cubicBezTo>
                <a:cubicBezTo>
                  <a:pt x="9362" y="5146"/>
                  <a:pt x="9484" y="5165"/>
                  <a:pt x="9606" y="5217"/>
                </a:cubicBezTo>
                <a:cubicBezTo>
                  <a:pt x="9863" y="5345"/>
                  <a:pt x="10120" y="5474"/>
                  <a:pt x="10377" y="5474"/>
                </a:cubicBezTo>
                <a:cubicBezTo>
                  <a:pt x="10424" y="5474"/>
                  <a:pt x="10471" y="5469"/>
                  <a:pt x="10518" y="5460"/>
                </a:cubicBezTo>
                <a:cubicBezTo>
                  <a:pt x="10852" y="5429"/>
                  <a:pt x="11156" y="5125"/>
                  <a:pt x="11034" y="4821"/>
                </a:cubicBezTo>
                <a:lnTo>
                  <a:pt x="11034" y="4821"/>
                </a:lnTo>
                <a:cubicBezTo>
                  <a:pt x="11126" y="4913"/>
                  <a:pt x="11251" y="4954"/>
                  <a:pt x="11379" y="4954"/>
                </a:cubicBezTo>
                <a:cubicBezTo>
                  <a:pt x="11548" y="4954"/>
                  <a:pt x="11721" y="4882"/>
                  <a:pt x="11825" y="4761"/>
                </a:cubicBezTo>
                <a:cubicBezTo>
                  <a:pt x="12007" y="4518"/>
                  <a:pt x="11946" y="4122"/>
                  <a:pt x="11703" y="3940"/>
                </a:cubicBezTo>
                <a:lnTo>
                  <a:pt x="11703" y="3940"/>
                </a:lnTo>
                <a:cubicBezTo>
                  <a:pt x="11785" y="3981"/>
                  <a:pt x="11875" y="4000"/>
                  <a:pt x="11965" y="4000"/>
                </a:cubicBezTo>
                <a:cubicBezTo>
                  <a:pt x="12211" y="4000"/>
                  <a:pt x="12457" y="3859"/>
                  <a:pt x="12524" y="3636"/>
                </a:cubicBezTo>
                <a:cubicBezTo>
                  <a:pt x="12645" y="3332"/>
                  <a:pt x="12433" y="2937"/>
                  <a:pt x="12098" y="2876"/>
                </a:cubicBezTo>
                <a:cubicBezTo>
                  <a:pt x="12281" y="2785"/>
                  <a:pt x="12524" y="2633"/>
                  <a:pt x="12493" y="2420"/>
                </a:cubicBezTo>
                <a:cubicBezTo>
                  <a:pt x="12493" y="2268"/>
                  <a:pt x="12311" y="2147"/>
                  <a:pt x="12129" y="2147"/>
                </a:cubicBezTo>
                <a:cubicBezTo>
                  <a:pt x="12108" y="2143"/>
                  <a:pt x="12087" y="2141"/>
                  <a:pt x="12065" y="2141"/>
                </a:cubicBezTo>
                <a:cubicBezTo>
                  <a:pt x="11927" y="2141"/>
                  <a:pt x="11774" y="2216"/>
                  <a:pt x="11642" y="2268"/>
                </a:cubicBezTo>
                <a:cubicBezTo>
                  <a:pt x="11764" y="2147"/>
                  <a:pt x="11855" y="1995"/>
                  <a:pt x="11916" y="1843"/>
                </a:cubicBezTo>
                <a:cubicBezTo>
                  <a:pt x="11782" y="1682"/>
                  <a:pt x="11577" y="1498"/>
                  <a:pt x="11364" y="1498"/>
                </a:cubicBezTo>
                <a:cubicBezTo>
                  <a:pt x="11335" y="1498"/>
                  <a:pt x="11307" y="1501"/>
                  <a:pt x="11278" y="1508"/>
                </a:cubicBezTo>
                <a:cubicBezTo>
                  <a:pt x="11126" y="1539"/>
                  <a:pt x="11004" y="1660"/>
                  <a:pt x="10913" y="1782"/>
                </a:cubicBezTo>
                <a:cubicBezTo>
                  <a:pt x="10822" y="1904"/>
                  <a:pt x="10730" y="2055"/>
                  <a:pt x="10579" y="2116"/>
                </a:cubicBezTo>
                <a:cubicBezTo>
                  <a:pt x="10553" y="2121"/>
                  <a:pt x="10526" y="2124"/>
                  <a:pt x="10499" y="2124"/>
                </a:cubicBezTo>
                <a:cubicBezTo>
                  <a:pt x="10361" y="2124"/>
                  <a:pt x="10209" y="2061"/>
                  <a:pt x="10183" y="1934"/>
                </a:cubicBezTo>
                <a:cubicBezTo>
                  <a:pt x="10183" y="1782"/>
                  <a:pt x="10305" y="1660"/>
                  <a:pt x="10335" y="1539"/>
                </a:cubicBezTo>
                <a:cubicBezTo>
                  <a:pt x="10366" y="1387"/>
                  <a:pt x="10305" y="1235"/>
                  <a:pt x="10153" y="1174"/>
                </a:cubicBezTo>
                <a:cubicBezTo>
                  <a:pt x="10132" y="1169"/>
                  <a:pt x="10109" y="1166"/>
                  <a:pt x="10086" y="1166"/>
                </a:cubicBezTo>
                <a:cubicBezTo>
                  <a:pt x="10014" y="1166"/>
                  <a:pt x="9935" y="1190"/>
                  <a:pt x="9873" y="1232"/>
                </a:cubicBezTo>
                <a:lnTo>
                  <a:pt x="9873" y="1232"/>
                </a:lnTo>
                <a:cubicBezTo>
                  <a:pt x="9903" y="1111"/>
                  <a:pt x="9801" y="923"/>
                  <a:pt x="9667" y="900"/>
                </a:cubicBezTo>
                <a:cubicBezTo>
                  <a:pt x="9454" y="900"/>
                  <a:pt x="9302" y="1052"/>
                  <a:pt x="9180" y="1204"/>
                </a:cubicBezTo>
                <a:cubicBezTo>
                  <a:pt x="8972" y="1472"/>
                  <a:pt x="8531" y="2118"/>
                  <a:pt x="8398" y="2430"/>
                </a:cubicBezTo>
                <a:lnTo>
                  <a:pt x="8398" y="2430"/>
                </a:lnTo>
                <a:cubicBezTo>
                  <a:pt x="8545" y="2071"/>
                  <a:pt x="8634" y="1683"/>
                  <a:pt x="8664" y="1296"/>
                </a:cubicBezTo>
                <a:cubicBezTo>
                  <a:pt x="8664" y="1204"/>
                  <a:pt x="8664" y="1113"/>
                  <a:pt x="8603" y="1052"/>
                </a:cubicBezTo>
                <a:cubicBezTo>
                  <a:pt x="8558" y="1019"/>
                  <a:pt x="8509" y="1006"/>
                  <a:pt x="8459" y="1006"/>
                </a:cubicBezTo>
                <a:cubicBezTo>
                  <a:pt x="8374" y="1006"/>
                  <a:pt x="8285" y="1044"/>
                  <a:pt x="8208" y="1083"/>
                </a:cubicBezTo>
                <a:cubicBezTo>
                  <a:pt x="7985" y="1222"/>
                  <a:pt x="7761" y="1336"/>
                  <a:pt x="7538" y="1471"/>
                </a:cubicBezTo>
                <a:lnTo>
                  <a:pt x="7538" y="1471"/>
                </a:lnTo>
                <a:cubicBezTo>
                  <a:pt x="7827" y="1255"/>
                  <a:pt x="7700" y="711"/>
                  <a:pt x="7357" y="596"/>
                </a:cubicBezTo>
                <a:cubicBezTo>
                  <a:pt x="7315" y="586"/>
                  <a:pt x="7274" y="581"/>
                  <a:pt x="7232" y="581"/>
                </a:cubicBezTo>
                <a:cubicBezTo>
                  <a:pt x="6907" y="581"/>
                  <a:pt x="6593" y="881"/>
                  <a:pt x="6566" y="1204"/>
                </a:cubicBezTo>
                <a:cubicBezTo>
                  <a:pt x="6591" y="670"/>
                  <a:pt x="6111" y="0"/>
                  <a:pt x="5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flipH="1">
            <a:off x="4124022" y="2239146"/>
            <a:ext cx="130538" cy="17837"/>
          </a:xfrm>
          <a:custGeom>
            <a:avLst/>
            <a:gdLst/>
            <a:ahLst/>
            <a:cxnLst/>
            <a:rect l="l" t="t" r="r" b="b"/>
            <a:pathLst>
              <a:path w="4713" h="644" extrusionOk="0">
                <a:moveTo>
                  <a:pt x="754" y="1"/>
                </a:moveTo>
                <a:cubicBezTo>
                  <a:pt x="293" y="1"/>
                  <a:pt x="1" y="42"/>
                  <a:pt x="1" y="217"/>
                </a:cubicBezTo>
                <a:cubicBezTo>
                  <a:pt x="1" y="552"/>
                  <a:pt x="1065" y="643"/>
                  <a:pt x="2341" y="643"/>
                </a:cubicBezTo>
                <a:cubicBezTo>
                  <a:pt x="3648" y="643"/>
                  <a:pt x="4712" y="552"/>
                  <a:pt x="4712" y="217"/>
                </a:cubicBezTo>
                <a:cubicBezTo>
                  <a:pt x="4712" y="42"/>
                  <a:pt x="4420" y="1"/>
                  <a:pt x="3954" y="1"/>
                </a:cubicBezTo>
                <a:cubicBezTo>
                  <a:pt x="3531" y="1"/>
                  <a:pt x="2964" y="35"/>
                  <a:pt x="2341" y="35"/>
                </a:cubicBezTo>
                <a:cubicBezTo>
                  <a:pt x="1733" y="35"/>
                  <a:pt x="1174" y="1"/>
                  <a:pt x="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flipH="1">
            <a:off x="4185484" y="2208126"/>
            <a:ext cx="10137" cy="41269"/>
          </a:xfrm>
          <a:custGeom>
            <a:avLst/>
            <a:gdLst/>
            <a:ahLst/>
            <a:cxnLst/>
            <a:rect l="l" t="t" r="r" b="b"/>
            <a:pathLst>
              <a:path w="366" h="1490" fill="none" extrusionOk="0">
                <a:moveTo>
                  <a:pt x="213" y="1489"/>
                </a:moveTo>
                <a:cubicBezTo>
                  <a:pt x="1" y="973"/>
                  <a:pt x="92" y="456"/>
                  <a:pt x="365" y="0"/>
                </a:cubicBezTo>
              </a:path>
            </a:pathLst>
          </a:custGeom>
          <a:noFill/>
          <a:ln w="9875" cap="rnd" cmpd="sng">
            <a:solidFill>
              <a:srgbClr val="4827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flipH="1">
            <a:off x="4168644" y="2128968"/>
            <a:ext cx="45507" cy="106331"/>
          </a:xfrm>
          <a:custGeom>
            <a:avLst/>
            <a:gdLst/>
            <a:ahLst/>
            <a:cxnLst/>
            <a:rect l="l" t="t" r="r" b="b"/>
            <a:pathLst>
              <a:path w="1643" h="3839" extrusionOk="0">
                <a:moveTo>
                  <a:pt x="730" y="1"/>
                </a:moveTo>
                <a:cubicBezTo>
                  <a:pt x="639" y="518"/>
                  <a:pt x="578" y="1065"/>
                  <a:pt x="396" y="1551"/>
                </a:cubicBezTo>
                <a:cubicBezTo>
                  <a:pt x="305" y="1885"/>
                  <a:pt x="153" y="2220"/>
                  <a:pt x="92" y="2554"/>
                </a:cubicBezTo>
                <a:cubicBezTo>
                  <a:pt x="1" y="2888"/>
                  <a:pt x="31" y="3284"/>
                  <a:pt x="244" y="3557"/>
                </a:cubicBezTo>
                <a:cubicBezTo>
                  <a:pt x="366" y="3709"/>
                  <a:pt x="548" y="3800"/>
                  <a:pt x="730" y="3831"/>
                </a:cubicBezTo>
                <a:cubicBezTo>
                  <a:pt x="769" y="3836"/>
                  <a:pt x="807" y="3838"/>
                  <a:pt x="845" y="3838"/>
                </a:cubicBezTo>
                <a:cubicBezTo>
                  <a:pt x="1048" y="3838"/>
                  <a:pt x="1241" y="3767"/>
                  <a:pt x="1369" y="3588"/>
                </a:cubicBezTo>
                <a:cubicBezTo>
                  <a:pt x="1642" y="3284"/>
                  <a:pt x="1612" y="2585"/>
                  <a:pt x="1551" y="2189"/>
                </a:cubicBezTo>
                <a:cubicBezTo>
                  <a:pt x="1429" y="1399"/>
                  <a:pt x="1125" y="670"/>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1"/>
          <p:cNvSpPr/>
          <p:nvPr/>
        </p:nvSpPr>
        <p:spPr>
          <a:xfrm flipH="1">
            <a:off x="4172854" y="2161817"/>
            <a:ext cx="34566" cy="73260"/>
          </a:xfrm>
          <a:custGeom>
            <a:avLst/>
            <a:gdLst/>
            <a:ahLst/>
            <a:cxnLst/>
            <a:rect l="l" t="t" r="r" b="b"/>
            <a:pathLst>
              <a:path w="1248" h="2645" extrusionOk="0">
                <a:moveTo>
                  <a:pt x="548" y="0"/>
                </a:moveTo>
                <a:cubicBezTo>
                  <a:pt x="487" y="365"/>
                  <a:pt x="427" y="730"/>
                  <a:pt x="305" y="1095"/>
                </a:cubicBezTo>
                <a:cubicBezTo>
                  <a:pt x="214" y="1307"/>
                  <a:pt x="123" y="1520"/>
                  <a:pt x="62" y="1763"/>
                </a:cubicBezTo>
                <a:cubicBezTo>
                  <a:pt x="1" y="2006"/>
                  <a:pt x="31" y="2250"/>
                  <a:pt x="183" y="2432"/>
                </a:cubicBezTo>
                <a:cubicBezTo>
                  <a:pt x="275" y="2554"/>
                  <a:pt x="427" y="2614"/>
                  <a:pt x="548" y="2645"/>
                </a:cubicBezTo>
                <a:cubicBezTo>
                  <a:pt x="730" y="2645"/>
                  <a:pt x="913" y="2614"/>
                  <a:pt x="1034" y="2462"/>
                </a:cubicBezTo>
                <a:cubicBezTo>
                  <a:pt x="1247" y="2250"/>
                  <a:pt x="1217" y="1763"/>
                  <a:pt x="1156" y="1520"/>
                </a:cubicBezTo>
                <a:cubicBezTo>
                  <a:pt x="1065" y="973"/>
                  <a:pt x="852" y="456"/>
                  <a:pt x="5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flipH="1">
            <a:off x="4100451" y="2234936"/>
            <a:ext cx="176821" cy="110458"/>
          </a:xfrm>
          <a:custGeom>
            <a:avLst/>
            <a:gdLst/>
            <a:ahLst/>
            <a:cxnLst/>
            <a:rect l="l" t="t" r="r" b="b"/>
            <a:pathLst>
              <a:path w="6384" h="3988" extrusionOk="0">
                <a:moveTo>
                  <a:pt x="975" y="0"/>
                </a:moveTo>
                <a:cubicBezTo>
                  <a:pt x="802" y="0"/>
                  <a:pt x="595" y="112"/>
                  <a:pt x="486" y="248"/>
                </a:cubicBezTo>
                <a:cubicBezTo>
                  <a:pt x="334" y="461"/>
                  <a:pt x="274" y="704"/>
                  <a:pt x="274" y="947"/>
                </a:cubicBezTo>
                <a:cubicBezTo>
                  <a:pt x="274" y="1190"/>
                  <a:pt x="334" y="1342"/>
                  <a:pt x="243" y="1585"/>
                </a:cubicBezTo>
                <a:cubicBezTo>
                  <a:pt x="152" y="1798"/>
                  <a:pt x="0" y="1980"/>
                  <a:pt x="0" y="2224"/>
                </a:cubicBezTo>
                <a:cubicBezTo>
                  <a:pt x="0" y="2497"/>
                  <a:pt x="243" y="2740"/>
                  <a:pt x="517" y="2740"/>
                </a:cubicBezTo>
                <a:cubicBezTo>
                  <a:pt x="578" y="2740"/>
                  <a:pt x="638" y="2710"/>
                  <a:pt x="699" y="2680"/>
                </a:cubicBezTo>
                <a:cubicBezTo>
                  <a:pt x="851" y="2558"/>
                  <a:pt x="851" y="2315"/>
                  <a:pt x="821" y="2102"/>
                </a:cubicBezTo>
                <a:cubicBezTo>
                  <a:pt x="790" y="1920"/>
                  <a:pt x="790" y="1707"/>
                  <a:pt x="821" y="1525"/>
                </a:cubicBezTo>
                <a:cubicBezTo>
                  <a:pt x="821" y="1403"/>
                  <a:pt x="851" y="1251"/>
                  <a:pt x="942" y="1160"/>
                </a:cubicBezTo>
                <a:lnTo>
                  <a:pt x="912" y="1160"/>
                </a:lnTo>
                <a:cubicBezTo>
                  <a:pt x="912" y="1160"/>
                  <a:pt x="942" y="1129"/>
                  <a:pt x="942" y="1129"/>
                </a:cubicBezTo>
                <a:cubicBezTo>
                  <a:pt x="1027" y="1058"/>
                  <a:pt x="1101" y="1028"/>
                  <a:pt x="1164" y="1028"/>
                </a:cubicBezTo>
                <a:cubicBezTo>
                  <a:pt x="1506" y="1028"/>
                  <a:pt x="1546" y="1927"/>
                  <a:pt x="1520" y="2132"/>
                </a:cubicBezTo>
                <a:cubicBezTo>
                  <a:pt x="1429" y="2406"/>
                  <a:pt x="1338" y="2680"/>
                  <a:pt x="1277" y="2953"/>
                </a:cubicBezTo>
                <a:cubicBezTo>
                  <a:pt x="1216" y="3227"/>
                  <a:pt x="1216" y="3531"/>
                  <a:pt x="1368" y="3774"/>
                </a:cubicBezTo>
                <a:cubicBezTo>
                  <a:pt x="1429" y="3865"/>
                  <a:pt x="1550" y="3956"/>
                  <a:pt x="1672" y="3987"/>
                </a:cubicBezTo>
                <a:cubicBezTo>
                  <a:pt x="1683" y="3988"/>
                  <a:pt x="1693" y="3988"/>
                  <a:pt x="1703" y="3988"/>
                </a:cubicBezTo>
                <a:cubicBezTo>
                  <a:pt x="2014" y="3988"/>
                  <a:pt x="2128" y="3553"/>
                  <a:pt x="2128" y="3318"/>
                </a:cubicBezTo>
                <a:cubicBezTo>
                  <a:pt x="2128" y="2740"/>
                  <a:pt x="2006" y="2163"/>
                  <a:pt x="2158" y="1646"/>
                </a:cubicBezTo>
                <a:cubicBezTo>
                  <a:pt x="2179" y="1520"/>
                  <a:pt x="2244" y="1452"/>
                  <a:pt x="2332" y="1452"/>
                </a:cubicBezTo>
                <a:cubicBezTo>
                  <a:pt x="2371" y="1452"/>
                  <a:pt x="2415" y="1466"/>
                  <a:pt x="2462" y="1494"/>
                </a:cubicBezTo>
                <a:cubicBezTo>
                  <a:pt x="2584" y="1616"/>
                  <a:pt x="2553" y="1859"/>
                  <a:pt x="2523" y="1980"/>
                </a:cubicBezTo>
                <a:cubicBezTo>
                  <a:pt x="2493" y="2193"/>
                  <a:pt x="2462" y="2436"/>
                  <a:pt x="2645" y="2528"/>
                </a:cubicBezTo>
                <a:cubicBezTo>
                  <a:pt x="2690" y="2558"/>
                  <a:pt x="2751" y="2573"/>
                  <a:pt x="2812" y="2573"/>
                </a:cubicBezTo>
                <a:cubicBezTo>
                  <a:pt x="2873" y="2573"/>
                  <a:pt x="2933" y="2558"/>
                  <a:pt x="2979" y="2528"/>
                </a:cubicBezTo>
                <a:cubicBezTo>
                  <a:pt x="3070" y="2436"/>
                  <a:pt x="3101" y="2315"/>
                  <a:pt x="3131" y="2193"/>
                </a:cubicBezTo>
                <a:cubicBezTo>
                  <a:pt x="3161" y="2011"/>
                  <a:pt x="3070" y="1828"/>
                  <a:pt x="3070" y="1646"/>
                </a:cubicBezTo>
                <a:cubicBezTo>
                  <a:pt x="3070" y="1464"/>
                  <a:pt x="3161" y="1251"/>
                  <a:pt x="3344" y="1221"/>
                </a:cubicBezTo>
                <a:cubicBezTo>
                  <a:pt x="3404" y="1221"/>
                  <a:pt x="3496" y="1221"/>
                  <a:pt x="3496" y="1312"/>
                </a:cubicBezTo>
                <a:cubicBezTo>
                  <a:pt x="3526" y="1342"/>
                  <a:pt x="3496" y="1373"/>
                  <a:pt x="3496" y="1433"/>
                </a:cubicBezTo>
                <a:cubicBezTo>
                  <a:pt x="3496" y="1525"/>
                  <a:pt x="3587" y="1616"/>
                  <a:pt x="3678" y="1646"/>
                </a:cubicBezTo>
                <a:cubicBezTo>
                  <a:pt x="3800" y="1646"/>
                  <a:pt x="3891" y="1585"/>
                  <a:pt x="3921" y="1494"/>
                </a:cubicBezTo>
                <a:cubicBezTo>
                  <a:pt x="3921" y="1433"/>
                  <a:pt x="3921" y="1373"/>
                  <a:pt x="3952" y="1342"/>
                </a:cubicBezTo>
                <a:cubicBezTo>
                  <a:pt x="3979" y="1287"/>
                  <a:pt x="4018" y="1265"/>
                  <a:pt x="4060" y="1265"/>
                </a:cubicBezTo>
                <a:cubicBezTo>
                  <a:pt x="4155" y="1265"/>
                  <a:pt x="4265" y="1379"/>
                  <a:pt x="4286" y="1464"/>
                </a:cubicBezTo>
                <a:cubicBezTo>
                  <a:pt x="4377" y="1676"/>
                  <a:pt x="4286" y="2072"/>
                  <a:pt x="4225" y="2284"/>
                </a:cubicBezTo>
                <a:cubicBezTo>
                  <a:pt x="4225" y="2406"/>
                  <a:pt x="4195" y="2497"/>
                  <a:pt x="4195" y="2619"/>
                </a:cubicBezTo>
                <a:cubicBezTo>
                  <a:pt x="4225" y="2740"/>
                  <a:pt x="4256" y="2832"/>
                  <a:pt x="4316" y="2923"/>
                </a:cubicBezTo>
                <a:cubicBezTo>
                  <a:pt x="4370" y="2966"/>
                  <a:pt x="4439" y="2986"/>
                  <a:pt x="4509" y="2986"/>
                </a:cubicBezTo>
                <a:cubicBezTo>
                  <a:pt x="4635" y="2986"/>
                  <a:pt x="4763" y="2919"/>
                  <a:pt x="4803" y="2801"/>
                </a:cubicBezTo>
                <a:cubicBezTo>
                  <a:pt x="4863" y="2680"/>
                  <a:pt x="4833" y="2528"/>
                  <a:pt x="4803" y="2406"/>
                </a:cubicBezTo>
                <a:cubicBezTo>
                  <a:pt x="4742" y="2072"/>
                  <a:pt x="4681" y="1676"/>
                  <a:pt x="4711" y="1373"/>
                </a:cubicBezTo>
                <a:cubicBezTo>
                  <a:pt x="4711" y="1042"/>
                  <a:pt x="4973" y="761"/>
                  <a:pt x="5233" y="761"/>
                </a:cubicBezTo>
                <a:cubicBezTo>
                  <a:pt x="5379" y="761"/>
                  <a:pt x="5525" y="850"/>
                  <a:pt x="5623" y="1069"/>
                </a:cubicBezTo>
                <a:cubicBezTo>
                  <a:pt x="5715" y="1312"/>
                  <a:pt x="5684" y="1585"/>
                  <a:pt x="5623" y="1828"/>
                </a:cubicBezTo>
                <a:cubicBezTo>
                  <a:pt x="5593" y="1980"/>
                  <a:pt x="5563" y="2102"/>
                  <a:pt x="5593" y="2254"/>
                </a:cubicBezTo>
                <a:cubicBezTo>
                  <a:pt x="5593" y="2406"/>
                  <a:pt x="5654" y="2558"/>
                  <a:pt x="5806" y="2619"/>
                </a:cubicBezTo>
                <a:cubicBezTo>
                  <a:pt x="5841" y="2640"/>
                  <a:pt x="5882" y="2650"/>
                  <a:pt x="5924" y="2650"/>
                </a:cubicBezTo>
                <a:cubicBezTo>
                  <a:pt x="6063" y="2650"/>
                  <a:pt x="6222" y="2546"/>
                  <a:pt x="6292" y="2406"/>
                </a:cubicBezTo>
                <a:cubicBezTo>
                  <a:pt x="6383" y="2224"/>
                  <a:pt x="6353" y="2011"/>
                  <a:pt x="6231" y="1828"/>
                </a:cubicBezTo>
                <a:cubicBezTo>
                  <a:pt x="6110" y="1646"/>
                  <a:pt x="6049" y="1525"/>
                  <a:pt x="6079" y="1281"/>
                </a:cubicBezTo>
                <a:cubicBezTo>
                  <a:pt x="6110" y="977"/>
                  <a:pt x="6201" y="704"/>
                  <a:pt x="6079" y="430"/>
                </a:cubicBezTo>
                <a:cubicBezTo>
                  <a:pt x="6018" y="339"/>
                  <a:pt x="5958" y="217"/>
                  <a:pt x="5897" y="157"/>
                </a:cubicBezTo>
                <a:cubicBezTo>
                  <a:pt x="5867" y="126"/>
                  <a:pt x="5654" y="35"/>
                  <a:pt x="5654" y="35"/>
                </a:cubicBezTo>
                <a:lnTo>
                  <a:pt x="5654" y="35"/>
                </a:lnTo>
                <a:cubicBezTo>
                  <a:pt x="5715" y="157"/>
                  <a:pt x="5654" y="278"/>
                  <a:pt x="5563" y="369"/>
                </a:cubicBezTo>
                <a:cubicBezTo>
                  <a:pt x="5350" y="582"/>
                  <a:pt x="5046" y="582"/>
                  <a:pt x="4772" y="643"/>
                </a:cubicBezTo>
                <a:cubicBezTo>
                  <a:pt x="4468" y="734"/>
                  <a:pt x="4134" y="734"/>
                  <a:pt x="3800" y="765"/>
                </a:cubicBezTo>
                <a:cubicBezTo>
                  <a:pt x="3404" y="795"/>
                  <a:pt x="2979" y="795"/>
                  <a:pt x="2553" y="795"/>
                </a:cubicBezTo>
                <a:cubicBezTo>
                  <a:pt x="2037" y="765"/>
                  <a:pt x="1550" y="765"/>
                  <a:pt x="1064" y="552"/>
                </a:cubicBezTo>
                <a:cubicBezTo>
                  <a:pt x="1003" y="521"/>
                  <a:pt x="942" y="491"/>
                  <a:pt x="882" y="430"/>
                </a:cubicBezTo>
                <a:cubicBezTo>
                  <a:pt x="851" y="400"/>
                  <a:pt x="821" y="339"/>
                  <a:pt x="821" y="248"/>
                </a:cubicBezTo>
                <a:cubicBezTo>
                  <a:pt x="821" y="157"/>
                  <a:pt x="942" y="66"/>
                  <a:pt x="1034" y="5"/>
                </a:cubicBezTo>
                <a:cubicBezTo>
                  <a:pt x="1015" y="2"/>
                  <a:pt x="995" y="0"/>
                  <a:pt x="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flipH="1">
            <a:off x="3048969" y="2246514"/>
            <a:ext cx="155771" cy="293317"/>
          </a:xfrm>
          <a:custGeom>
            <a:avLst/>
            <a:gdLst/>
            <a:ahLst/>
            <a:cxnLst/>
            <a:rect l="l" t="t" r="r" b="b"/>
            <a:pathLst>
              <a:path w="5624" h="10590" extrusionOk="0">
                <a:moveTo>
                  <a:pt x="970" y="1"/>
                </a:moveTo>
                <a:cubicBezTo>
                  <a:pt x="833" y="1"/>
                  <a:pt x="700" y="20"/>
                  <a:pt x="578" y="73"/>
                </a:cubicBezTo>
                <a:cubicBezTo>
                  <a:pt x="213" y="195"/>
                  <a:pt x="0" y="590"/>
                  <a:pt x="0" y="955"/>
                </a:cubicBezTo>
                <a:lnTo>
                  <a:pt x="0" y="9739"/>
                </a:lnTo>
                <a:cubicBezTo>
                  <a:pt x="0" y="10195"/>
                  <a:pt x="395" y="10590"/>
                  <a:pt x="851" y="10590"/>
                </a:cubicBezTo>
                <a:lnTo>
                  <a:pt x="4651" y="10590"/>
                </a:lnTo>
                <a:cubicBezTo>
                  <a:pt x="5137" y="10590"/>
                  <a:pt x="5532" y="10195"/>
                  <a:pt x="5532" y="9739"/>
                </a:cubicBezTo>
                <a:lnTo>
                  <a:pt x="5532" y="1593"/>
                </a:lnTo>
                <a:cubicBezTo>
                  <a:pt x="5532" y="1441"/>
                  <a:pt x="5502" y="1258"/>
                  <a:pt x="5532" y="1076"/>
                </a:cubicBezTo>
                <a:cubicBezTo>
                  <a:pt x="5593" y="772"/>
                  <a:pt x="5623" y="559"/>
                  <a:pt x="5350" y="347"/>
                </a:cubicBezTo>
                <a:cubicBezTo>
                  <a:pt x="5046" y="134"/>
                  <a:pt x="4681" y="43"/>
                  <a:pt x="4347" y="43"/>
                </a:cubicBezTo>
                <a:cubicBezTo>
                  <a:pt x="4294" y="39"/>
                  <a:pt x="4242" y="38"/>
                  <a:pt x="4189" y="38"/>
                </a:cubicBezTo>
                <a:cubicBezTo>
                  <a:pt x="3756" y="38"/>
                  <a:pt x="3325" y="140"/>
                  <a:pt x="2918" y="195"/>
                </a:cubicBezTo>
                <a:cubicBezTo>
                  <a:pt x="2829" y="204"/>
                  <a:pt x="2738" y="207"/>
                  <a:pt x="2645" y="207"/>
                </a:cubicBezTo>
                <a:cubicBezTo>
                  <a:pt x="2421" y="207"/>
                  <a:pt x="2191" y="186"/>
                  <a:pt x="1976" y="164"/>
                </a:cubicBezTo>
                <a:cubicBezTo>
                  <a:pt x="1673" y="121"/>
                  <a:pt x="1309"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flipH="1">
            <a:off x="2990026" y="2445349"/>
            <a:ext cx="296391" cy="132449"/>
          </a:xfrm>
          <a:custGeom>
            <a:avLst/>
            <a:gdLst/>
            <a:ahLst/>
            <a:cxnLst/>
            <a:rect l="l" t="t" r="r" b="b"/>
            <a:pathLst>
              <a:path w="10701" h="4782" extrusionOk="0">
                <a:moveTo>
                  <a:pt x="5987" y="1"/>
                </a:moveTo>
                <a:cubicBezTo>
                  <a:pt x="5536" y="1"/>
                  <a:pt x="5130" y="532"/>
                  <a:pt x="5137" y="983"/>
                </a:cubicBezTo>
                <a:lnTo>
                  <a:pt x="5137" y="983"/>
                </a:lnTo>
                <a:cubicBezTo>
                  <a:pt x="5119" y="726"/>
                  <a:pt x="4848" y="476"/>
                  <a:pt x="4583" y="476"/>
                </a:cubicBezTo>
                <a:cubicBezTo>
                  <a:pt x="4545" y="476"/>
                  <a:pt x="4506" y="482"/>
                  <a:pt x="4469" y="493"/>
                </a:cubicBezTo>
                <a:cubicBezTo>
                  <a:pt x="4135" y="584"/>
                  <a:pt x="4074" y="1101"/>
                  <a:pt x="4347" y="1253"/>
                </a:cubicBezTo>
                <a:lnTo>
                  <a:pt x="3740" y="918"/>
                </a:lnTo>
                <a:cubicBezTo>
                  <a:pt x="3682" y="880"/>
                  <a:pt x="3600" y="842"/>
                  <a:pt x="3532" y="842"/>
                </a:cubicBezTo>
                <a:cubicBezTo>
                  <a:pt x="3493" y="842"/>
                  <a:pt x="3458" y="855"/>
                  <a:pt x="3436" y="888"/>
                </a:cubicBezTo>
                <a:cubicBezTo>
                  <a:pt x="3375" y="949"/>
                  <a:pt x="3375" y="1010"/>
                  <a:pt x="3375" y="1101"/>
                </a:cubicBezTo>
                <a:cubicBezTo>
                  <a:pt x="3405" y="1428"/>
                  <a:pt x="3463" y="1725"/>
                  <a:pt x="3579" y="2022"/>
                </a:cubicBezTo>
                <a:lnTo>
                  <a:pt x="3579" y="2022"/>
                </a:lnTo>
                <a:cubicBezTo>
                  <a:pt x="3475" y="1770"/>
                  <a:pt x="3097" y="1246"/>
                  <a:pt x="2949" y="1010"/>
                </a:cubicBezTo>
                <a:cubicBezTo>
                  <a:pt x="2840" y="874"/>
                  <a:pt x="2707" y="762"/>
                  <a:pt x="2571" y="762"/>
                </a:cubicBezTo>
                <a:cubicBezTo>
                  <a:pt x="2555" y="762"/>
                  <a:pt x="2540" y="763"/>
                  <a:pt x="2524" y="767"/>
                </a:cubicBezTo>
                <a:cubicBezTo>
                  <a:pt x="2394" y="788"/>
                  <a:pt x="2310" y="918"/>
                  <a:pt x="2328" y="1024"/>
                </a:cubicBezTo>
                <a:lnTo>
                  <a:pt x="2328" y="1024"/>
                </a:lnTo>
                <a:cubicBezTo>
                  <a:pt x="2282" y="990"/>
                  <a:pt x="2222" y="972"/>
                  <a:pt x="2163" y="972"/>
                </a:cubicBezTo>
                <a:cubicBezTo>
                  <a:pt x="2141" y="972"/>
                  <a:pt x="2119" y="974"/>
                  <a:pt x="2098" y="979"/>
                </a:cubicBezTo>
                <a:cubicBezTo>
                  <a:pt x="1977" y="1040"/>
                  <a:pt x="1916" y="1162"/>
                  <a:pt x="1946" y="1283"/>
                </a:cubicBezTo>
                <a:cubicBezTo>
                  <a:pt x="1977" y="1405"/>
                  <a:pt x="2098" y="1496"/>
                  <a:pt x="2068" y="1618"/>
                </a:cubicBezTo>
                <a:cubicBezTo>
                  <a:pt x="2045" y="1730"/>
                  <a:pt x="1956" y="1793"/>
                  <a:pt x="1862" y="1793"/>
                </a:cubicBezTo>
                <a:cubicBezTo>
                  <a:pt x="1829" y="1793"/>
                  <a:pt x="1795" y="1785"/>
                  <a:pt x="1764" y="1770"/>
                </a:cubicBezTo>
                <a:cubicBezTo>
                  <a:pt x="1642" y="1739"/>
                  <a:pt x="1551" y="1618"/>
                  <a:pt x="1460" y="1496"/>
                </a:cubicBezTo>
                <a:cubicBezTo>
                  <a:pt x="1369" y="1405"/>
                  <a:pt x="1278" y="1314"/>
                  <a:pt x="1156" y="1283"/>
                </a:cubicBezTo>
                <a:cubicBezTo>
                  <a:pt x="1127" y="1275"/>
                  <a:pt x="1099" y="1271"/>
                  <a:pt x="1071" y="1271"/>
                </a:cubicBezTo>
                <a:cubicBezTo>
                  <a:pt x="894" y="1271"/>
                  <a:pt x="740" y="1425"/>
                  <a:pt x="609" y="1557"/>
                </a:cubicBezTo>
                <a:cubicBezTo>
                  <a:pt x="670" y="1678"/>
                  <a:pt x="761" y="1800"/>
                  <a:pt x="852" y="1922"/>
                </a:cubicBezTo>
                <a:cubicBezTo>
                  <a:pt x="700" y="1861"/>
                  <a:pt x="578" y="1800"/>
                  <a:pt x="426" y="1800"/>
                </a:cubicBezTo>
                <a:cubicBezTo>
                  <a:pt x="274" y="1800"/>
                  <a:pt x="153" y="1922"/>
                  <a:pt x="122" y="2043"/>
                </a:cubicBezTo>
                <a:cubicBezTo>
                  <a:pt x="122" y="2225"/>
                  <a:pt x="305" y="2347"/>
                  <a:pt x="457" y="2438"/>
                </a:cubicBezTo>
                <a:cubicBezTo>
                  <a:pt x="183" y="2499"/>
                  <a:pt x="1" y="2803"/>
                  <a:pt x="92" y="3077"/>
                </a:cubicBezTo>
                <a:cubicBezTo>
                  <a:pt x="158" y="3252"/>
                  <a:pt x="367" y="3381"/>
                  <a:pt x="570" y="3381"/>
                </a:cubicBezTo>
                <a:cubicBezTo>
                  <a:pt x="647" y="3381"/>
                  <a:pt x="724" y="3362"/>
                  <a:pt x="791" y="3320"/>
                </a:cubicBezTo>
                <a:lnTo>
                  <a:pt x="791" y="3320"/>
                </a:lnTo>
                <a:cubicBezTo>
                  <a:pt x="578" y="3502"/>
                  <a:pt x="548" y="3806"/>
                  <a:pt x="700" y="4019"/>
                </a:cubicBezTo>
                <a:cubicBezTo>
                  <a:pt x="788" y="4125"/>
                  <a:pt x="938" y="4190"/>
                  <a:pt x="1084" y="4190"/>
                </a:cubicBezTo>
                <a:cubicBezTo>
                  <a:pt x="1171" y="4190"/>
                  <a:pt x="1257" y="4166"/>
                  <a:pt x="1328" y="4115"/>
                </a:cubicBezTo>
                <a:lnTo>
                  <a:pt x="1328" y="4115"/>
                </a:lnTo>
                <a:cubicBezTo>
                  <a:pt x="1273" y="4349"/>
                  <a:pt x="1532" y="4598"/>
                  <a:pt x="1764" y="4627"/>
                </a:cubicBezTo>
                <a:cubicBezTo>
                  <a:pt x="1793" y="4630"/>
                  <a:pt x="1822" y="4631"/>
                  <a:pt x="1850" y="4631"/>
                </a:cubicBezTo>
                <a:cubicBezTo>
                  <a:pt x="2095" y="4631"/>
                  <a:pt x="2337" y="4523"/>
                  <a:pt x="2554" y="4414"/>
                </a:cubicBezTo>
                <a:cubicBezTo>
                  <a:pt x="2657" y="4369"/>
                  <a:pt x="2760" y="4353"/>
                  <a:pt x="2861" y="4353"/>
                </a:cubicBezTo>
                <a:cubicBezTo>
                  <a:pt x="3139" y="4353"/>
                  <a:pt x="3408" y="4475"/>
                  <a:pt x="3645" y="4475"/>
                </a:cubicBezTo>
                <a:cubicBezTo>
                  <a:pt x="3732" y="4475"/>
                  <a:pt x="3814" y="4459"/>
                  <a:pt x="3892" y="4414"/>
                </a:cubicBezTo>
                <a:cubicBezTo>
                  <a:pt x="4013" y="4323"/>
                  <a:pt x="4104" y="4171"/>
                  <a:pt x="4195" y="4049"/>
                </a:cubicBezTo>
                <a:lnTo>
                  <a:pt x="4195" y="4049"/>
                </a:lnTo>
                <a:cubicBezTo>
                  <a:pt x="4013" y="4293"/>
                  <a:pt x="4226" y="4718"/>
                  <a:pt x="4530" y="4779"/>
                </a:cubicBezTo>
                <a:cubicBezTo>
                  <a:pt x="4547" y="4780"/>
                  <a:pt x="4564" y="4781"/>
                  <a:pt x="4581" y="4781"/>
                </a:cubicBezTo>
                <a:cubicBezTo>
                  <a:pt x="4867" y="4781"/>
                  <a:pt x="5139" y="4547"/>
                  <a:pt x="5168" y="4232"/>
                </a:cubicBezTo>
                <a:cubicBezTo>
                  <a:pt x="5230" y="4416"/>
                  <a:pt x="5402" y="4518"/>
                  <a:pt x="5572" y="4518"/>
                </a:cubicBezTo>
                <a:cubicBezTo>
                  <a:pt x="5655" y="4518"/>
                  <a:pt x="5737" y="4494"/>
                  <a:pt x="5806" y="4444"/>
                </a:cubicBezTo>
                <a:cubicBezTo>
                  <a:pt x="6006" y="4302"/>
                  <a:pt x="6045" y="3973"/>
                  <a:pt x="5874" y="3807"/>
                </a:cubicBezTo>
                <a:lnTo>
                  <a:pt x="5874" y="3807"/>
                </a:lnTo>
                <a:cubicBezTo>
                  <a:pt x="6177" y="4069"/>
                  <a:pt x="6614" y="4658"/>
                  <a:pt x="7022" y="4688"/>
                </a:cubicBezTo>
                <a:cubicBezTo>
                  <a:pt x="7038" y="4689"/>
                  <a:pt x="7054" y="4690"/>
                  <a:pt x="7070" y="4690"/>
                </a:cubicBezTo>
                <a:cubicBezTo>
                  <a:pt x="7368" y="4690"/>
                  <a:pt x="7728" y="4433"/>
                  <a:pt x="7296" y="4232"/>
                </a:cubicBezTo>
                <a:cubicBezTo>
                  <a:pt x="7357" y="4232"/>
                  <a:pt x="7431" y="4218"/>
                  <a:pt x="7501" y="4218"/>
                </a:cubicBezTo>
                <a:cubicBezTo>
                  <a:pt x="7536" y="4218"/>
                  <a:pt x="7569" y="4221"/>
                  <a:pt x="7600" y="4232"/>
                </a:cubicBezTo>
                <a:cubicBezTo>
                  <a:pt x="7600" y="4117"/>
                  <a:pt x="7546" y="4002"/>
                  <a:pt x="7437" y="3913"/>
                </a:cubicBezTo>
                <a:lnTo>
                  <a:pt x="7437" y="3913"/>
                </a:lnTo>
                <a:cubicBezTo>
                  <a:pt x="7775" y="4167"/>
                  <a:pt x="8367" y="4084"/>
                  <a:pt x="8724" y="4292"/>
                </a:cubicBezTo>
                <a:cubicBezTo>
                  <a:pt x="8846" y="4384"/>
                  <a:pt x="8937" y="4444"/>
                  <a:pt x="9059" y="4444"/>
                </a:cubicBezTo>
                <a:cubicBezTo>
                  <a:pt x="9180" y="4444"/>
                  <a:pt x="9302" y="4292"/>
                  <a:pt x="9211" y="4201"/>
                </a:cubicBezTo>
                <a:cubicBezTo>
                  <a:pt x="9452" y="4201"/>
                  <a:pt x="9622" y="4460"/>
                  <a:pt x="9825" y="4460"/>
                </a:cubicBezTo>
                <a:cubicBezTo>
                  <a:pt x="9852" y="4460"/>
                  <a:pt x="9881" y="4455"/>
                  <a:pt x="9910" y="4444"/>
                </a:cubicBezTo>
                <a:cubicBezTo>
                  <a:pt x="10123" y="4384"/>
                  <a:pt x="10092" y="4049"/>
                  <a:pt x="9910" y="3928"/>
                </a:cubicBezTo>
                <a:cubicBezTo>
                  <a:pt x="9939" y="3922"/>
                  <a:pt x="9968" y="3919"/>
                  <a:pt x="9997" y="3919"/>
                </a:cubicBezTo>
                <a:cubicBezTo>
                  <a:pt x="10120" y="3919"/>
                  <a:pt x="10243" y="3964"/>
                  <a:pt x="10366" y="3988"/>
                </a:cubicBezTo>
                <a:cubicBezTo>
                  <a:pt x="10518" y="3988"/>
                  <a:pt x="10700" y="3897"/>
                  <a:pt x="10700" y="3745"/>
                </a:cubicBezTo>
                <a:cubicBezTo>
                  <a:pt x="10700" y="3684"/>
                  <a:pt x="10670" y="3624"/>
                  <a:pt x="10639" y="3563"/>
                </a:cubicBezTo>
                <a:cubicBezTo>
                  <a:pt x="10427" y="3289"/>
                  <a:pt x="10123" y="3107"/>
                  <a:pt x="9788" y="3046"/>
                </a:cubicBezTo>
                <a:cubicBezTo>
                  <a:pt x="9879" y="2985"/>
                  <a:pt x="9971" y="2925"/>
                  <a:pt x="10001" y="2833"/>
                </a:cubicBezTo>
                <a:cubicBezTo>
                  <a:pt x="10031" y="2712"/>
                  <a:pt x="10031" y="2590"/>
                  <a:pt x="9940" y="2560"/>
                </a:cubicBezTo>
                <a:cubicBezTo>
                  <a:pt x="9910" y="2545"/>
                  <a:pt x="9879" y="2537"/>
                  <a:pt x="9849" y="2537"/>
                </a:cubicBezTo>
                <a:cubicBezTo>
                  <a:pt x="9819" y="2537"/>
                  <a:pt x="9788" y="2545"/>
                  <a:pt x="9758" y="2560"/>
                </a:cubicBezTo>
                <a:cubicBezTo>
                  <a:pt x="9454" y="2590"/>
                  <a:pt x="9180" y="2651"/>
                  <a:pt x="8876" y="2651"/>
                </a:cubicBezTo>
                <a:cubicBezTo>
                  <a:pt x="9302" y="2165"/>
                  <a:pt x="9849" y="1800"/>
                  <a:pt x="10001" y="1101"/>
                </a:cubicBezTo>
                <a:cubicBezTo>
                  <a:pt x="10001" y="1040"/>
                  <a:pt x="10031" y="949"/>
                  <a:pt x="10001" y="858"/>
                </a:cubicBezTo>
                <a:cubicBezTo>
                  <a:pt x="9951" y="757"/>
                  <a:pt x="9838" y="698"/>
                  <a:pt x="9731" y="698"/>
                </a:cubicBezTo>
                <a:cubicBezTo>
                  <a:pt x="9709" y="698"/>
                  <a:pt x="9688" y="701"/>
                  <a:pt x="9667" y="706"/>
                </a:cubicBezTo>
                <a:cubicBezTo>
                  <a:pt x="9515" y="736"/>
                  <a:pt x="9393" y="797"/>
                  <a:pt x="9302" y="888"/>
                </a:cubicBezTo>
                <a:cubicBezTo>
                  <a:pt x="9302" y="712"/>
                  <a:pt x="9157" y="599"/>
                  <a:pt x="9004" y="599"/>
                </a:cubicBezTo>
                <a:cubicBezTo>
                  <a:pt x="8971" y="599"/>
                  <a:pt x="8939" y="604"/>
                  <a:pt x="8907" y="615"/>
                </a:cubicBezTo>
                <a:cubicBezTo>
                  <a:pt x="8724" y="645"/>
                  <a:pt x="8572" y="797"/>
                  <a:pt x="8451" y="949"/>
                </a:cubicBezTo>
                <a:cubicBezTo>
                  <a:pt x="8401" y="999"/>
                  <a:pt x="8331" y="1048"/>
                  <a:pt x="8258" y="1048"/>
                </a:cubicBezTo>
                <a:cubicBezTo>
                  <a:pt x="8241" y="1048"/>
                  <a:pt x="8224" y="1046"/>
                  <a:pt x="8208" y="1040"/>
                </a:cubicBezTo>
                <a:cubicBezTo>
                  <a:pt x="8177" y="1010"/>
                  <a:pt x="8147" y="949"/>
                  <a:pt x="8147" y="918"/>
                </a:cubicBezTo>
                <a:cubicBezTo>
                  <a:pt x="8086" y="767"/>
                  <a:pt x="7995" y="615"/>
                  <a:pt x="7843" y="523"/>
                </a:cubicBezTo>
                <a:cubicBezTo>
                  <a:pt x="7788" y="496"/>
                  <a:pt x="7715" y="481"/>
                  <a:pt x="7640" y="481"/>
                </a:cubicBezTo>
                <a:cubicBezTo>
                  <a:pt x="7549" y="481"/>
                  <a:pt x="7454" y="504"/>
                  <a:pt x="7387" y="554"/>
                </a:cubicBezTo>
                <a:cubicBezTo>
                  <a:pt x="7144" y="797"/>
                  <a:pt x="7417" y="1314"/>
                  <a:pt x="7144" y="1557"/>
                </a:cubicBezTo>
                <a:cubicBezTo>
                  <a:pt x="7086" y="1629"/>
                  <a:pt x="7009" y="1660"/>
                  <a:pt x="6927" y="1660"/>
                </a:cubicBezTo>
                <a:cubicBezTo>
                  <a:pt x="6835" y="1660"/>
                  <a:pt x="6738" y="1621"/>
                  <a:pt x="6658" y="1557"/>
                </a:cubicBezTo>
                <a:cubicBezTo>
                  <a:pt x="6536" y="1435"/>
                  <a:pt x="6475" y="1253"/>
                  <a:pt x="6506" y="1070"/>
                </a:cubicBezTo>
                <a:cubicBezTo>
                  <a:pt x="6536" y="979"/>
                  <a:pt x="6597" y="888"/>
                  <a:pt x="6597" y="767"/>
                </a:cubicBezTo>
                <a:cubicBezTo>
                  <a:pt x="6658" y="523"/>
                  <a:pt x="6536" y="250"/>
                  <a:pt x="6354" y="128"/>
                </a:cubicBezTo>
                <a:cubicBezTo>
                  <a:pt x="6233" y="39"/>
                  <a:pt x="6108" y="1"/>
                  <a:pt x="5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flipH="1">
            <a:off x="3062430" y="2254213"/>
            <a:ext cx="128018" cy="17062"/>
          </a:xfrm>
          <a:custGeom>
            <a:avLst/>
            <a:gdLst/>
            <a:ahLst/>
            <a:cxnLst/>
            <a:rect l="l" t="t" r="r" b="b"/>
            <a:pathLst>
              <a:path w="4622" h="616" extrusionOk="0">
                <a:moveTo>
                  <a:pt x="677" y="0"/>
                </a:moveTo>
                <a:cubicBezTo>
                  <a:pt x="259" y="0"/>
                  <a:pt x="1" y="38"/>
                  <a:pt x="1" y="190"/>
                </a:cubicBezTo>
                <a:cubicBezTo>
                  <a:pt x="1" y="525"/>
                  <a:pt x="1034" y="616"/>
                  <a:pt x="2311" y="616"/>
                </a:cubicBezTo>
                <a:cubicBezTo>
                  <a:pt x="3588" y="616"/>
                  <a:pt x="4621" y="525"/>
                  <a:pt x="4621" y="190"/>
                </a:cubicBezTo>
                <a:cubicBezTo>
                  <a:pt x="4621" y="38"/>
                  <a:pt x="4363" y="0"/>
                  <a:pt x="3945" y="0"/>
                </a:cubicBezTo>
                <a:cubicBezTo>
                  <a:pt x="3527" y="0"/>
                  <a:pt x="2949" y="38"/>
                  <a:pt x="2311" y="38"/>
                </a:cubicBezTo>
                <a:cubicBezTo>
                  <a:pt x="1673" y="38"/>
                  <a:pt x="1095" y="0"/>
                  <a:pt x="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flipH="1">
            <a:off x="3120541" y="2223276"/>
            <a:ext cx="10110" cy="40438"/>
          </a:xfrm>
          <a:custGeom>
            <a:avLst/>
            <a:gdLst/>
            <a:ahLst/>
            <a:cxnLst/>
            <a:rect l="l" t="t" r="r" b="b"/>
            <a:pathLst>
              <a:path w="365" h="1460" fill="none" extrusionOk="0">
                <a:moveTo>
                  <a:pt x="152" y="1459"/>
                </a:moveTo>
                <a:cubicBezTo>
                  <a:pt x="365" y="973"/>
                  <a:pt x="304" y="456"/>
                  <a:pt x="0" y="0"/>
                </a:cubicBezTo>
              </a:path>
            </a:pathLst>
          </a:custGeom>
          <a:noFill/>
          <a:ln w="9875" cap="rnd" cmpd="sng">
            <a:solidFill>
              <a:srgbClr val="4827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flipH="1">
            <a:off x="3102842" y="2144977"/>
            <a:ext cx="43817" cy="105417"/>
          </a:xfrm>
          <a:custGeom>
            <a:avLst/>
            <a:gdLst/>
            <a:ahLst/>
            <a:cxnLst/>
            <a:rect l="l" t="t" r="r" b="b"/>
            <a:pathLst>
              <a:path w="1582" h="3806" extrusionOk="0">
                <a:moveTo>
                  <a:pt x="882" y="0"/>
                </a:moveTo>
                <a:cubicBezTo>
                  <a:pt x="487" y="669"/>
                  <a:pt x="213" y="1399"/>
                  <a:pt x="92" y="2158"/>
                </a:cubicBezTo>
                <a:cubicBezTo>
                  <a:pt x="31" y="2554"/>
                  <a:pt x="1" y="3222"/>
                  <a:pt x="274" y="3557"/>
                </a:cubicBezTo>
                <a:cubicBezTo>
                  <a:pt x="407" y="3716"/>
                  <a:pt x="586" y="3806"/>
                  <a:pt x="791" y="3806"/>
                </a:cubicBezTo>
                <a:cubicBezTo>
                  <a:pt x="821" y="3806"/>
                  <a:pt x="851" y="3804"/>
                  <a:pt x="882" y="3800"/>
                </a:cubicBezTo>
                <a:cubicBezTo>
                  <a:pt x="1064" y="3769"/>
                  <a:pt x="1247" y="3678"/>
                  <a:pt x="1368" y="3526"/>
                </a:cubicBezTo>
                <a:cubicBezTo>
                  <a:pt x="1551" y="3253"/>
                  <a:pt x="1581" y="2858"/>
                  <a:pt x="1520" y="2523"/>
                </a:cubicBezTo>
                <a:cubicBezTo>
                  <a:pt x="1460" y="2189"/>
                  <a:pt x="1308" y="1885"/>
                  <a:pt x="1216" y="1551"/>
                </a:cubicBezTo>
                <a:cubicBezTo>
                  <a:pt x="1034" y="1064"/>
                  <a:pt x="973" y="517"/>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flipH="1">
            <a:off x="3108741" y="2177798"/>
            <a:ext cx="33708" cy="71820"/>
          </a:xfrm>
          <a:custGeom>
            <a:avLst/>
            <a:gdLst/>
            <a:ahLst/>
            <a:cxnLst/>
            <a:rect l="l" t="t" r="r" b="b"/>
            <a:pathLst>
              <a:path w="1217" h="2593" extrusionOk="0">
                <a:moveTo>
                  <a:pt x="669" y="1"/>
                </a:moveTo>
                <a:cubicBezTo>
                  <a:pt x="365" y="457"/>
                  <a:pt x="153" y="973"/>
                  <a:pt x="61" y="1490"/>
                </a:cubicBezTo>
                <a:cubicBezTo>
                  <a:pt x="31" y="1733"/>
                  <a:pt x="1" y="2220"/>
                  <a:pt x="213" y="2432"/>
                </a:cubicBezTo>
                <a:cubicBezTo>
                  <a:pt x="314" y="2533"/>
                  <a:pt x="436" y="2592"/>
                  <a:pt x="578" y="2592"/>
                </a:cubicBezTo>
                <a:cubicBezTo>
                  <a:pt x="608" y="2592"/>
                  <a:pt x="638" y="2590"/>
                  <a:pt x="669" y="2584"/>
                </a:cubicBezTo>
                <a:cubicBezTo>
                  <a:pt x="821" y="2584"/>
                  <a:pt x="943" y="2493"/>
                  <a:pt x="1034" y="2402"/>
                </a:cubicBezTo>
                <a:cubicBezTo>
                  <a:pt x="1186" y="2220"/>
                  <a:pt x="1216" y="1946"/>
                  <a:pt x="1156" y="1733"/>
                </a:cubicBezTo>
                <a:cubicBezTo>
                  <a:pt x="1125" y="1490"/>
                  <a:pt x="1004" y="1277"/>
                  <a:pt x="912" y="1065"/>
                </a:cubicBezTo>
                <a:cubicBezTo>
                  <a:pt x="791" y="730"/>
                  <a:pt x="730" y="366"/>
                  <a:pt x="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flipH="1">
            <a:off x="3039717" y="2250059"/>
            <a:ext cx="174300" cy="107965"/>
          </a:xfrm>
          <a:custGeom>
            <a:avLst/>
            <a:gdLst/>
            <a:ahLst/>
            <a:cxnLst/>
            <a:rect l="l" t="t" r="r" b="b"/>
            <a:pathLst>
              <a:path w="6293" h="3898" extrusionOk="0">
                <a:moveTo>
                  <a:pt x="5333" y="0"/>
                </a:moveTo>
                <a:cubicBezTo>
                  <a:pt x="5307" y="0"/>
                  <a:pt x="5283" y="2"/>
                  <a:pt x="5259" y="6"/>
                </a:cubicBezTo>
                <a:cubicBezTo>
                  <a:pt x="5351" y="67"/>
                  <a:pt x="5472" y="127"/>
                  <a:pt x="5472" y="249"/>
                </a:cubicBezTo>
                <a:cubicBezTo>
                  <a:pt x="5472" y="310"/>
                  <a:pt x="5442" y="371"/>
                  <a:pt x="5411" y="431"/>
                </a:cubicBezTo>
                <a:cubicBezTo>
                  <a:pt x="5351" y="462"/>
                  <a:pt x="5290" y="492"/>
                  <a:pt x="5229" y="523"/>
                </a:cubicBezTo>
                <a:cubicBezTo>
                  <a:pt x="4743" y="735"/>
                  <a:pt x="4287" y="735"/>
                  <a:pt x="3770" y="766"/>
                </a:cubicBezTo>
                <a:cubicBezTo>
                  <a:pt x="3344" y="766"/>
                  <a:pt x="2949" y="766"/>
                  <a:pt x="2554" y="735"/>
                </a:cubicBezTo>
                <a:cubicBezTo>
                  <a:pt x="2220" y="705"/>
                  <a:pt x="1885" y="705"/>
                  <a:pt x="1581" y="614"/>
                </a:cubicBezTo>
                <a:cubicBezTo>
                  <a:pt x="1308" y="553"/>
                  <a:pt x="1004" y="553"/>
                  <a:pt x="822" y="340"/>
                </a:cubicBezTo>
                <a:cubicBezTo>
                  <a:pt x="730" y="249"/>
                  <a:pt x="670" y="127"/>
                  <a:pt x="730" y="36"/>
                </a:cubicBezTo>
                <a:cubicBezTo>
                  <a:pt x="730" y="33"/>
                  <a:pt x="728" y="31"/>
                  <a:pt x="723" y="31"/>
                </a:cubicBezTo>
                <a:cubicBezTo>
                  <a:pt x="685" y="31"/>
                  <a:pt x="514" y="127"/>
                  <a:pt x="487" y="127"/>
                </a:cubicBezTo>
                <a:cubicBezTo>
                  <a:pt x="426" y="219"/>
                  <a:pt x="366" y="310"/>
                  <a:pt x="305" y="401"/>
                </a:cubicBezTo>
                <a:cubicBezTo>
                  <a:pt x="214" y="675"/>
                  <a:pt x="274" y="948"/>
                  <a:pt x="305" y="1252"/>
                </a:cubicBezTo>
                <a:cubicBezTo>
                  <a:pt x="335" y="1465"/>
                  <a:pt x="274" y="1586"/>
                  <a:pt x="153" y="1799"/>
                </a:cubicBezTo>
                <a:cubicBezTo>
                  <a:pt x="31" y="1951"/>
                  <a:pt x="1" y="2164"/>
                  <a:pt x="92" y="2346"/>
                </a:cubicBezTo>
                <a:cubicBezTo>
                  <a:pt x="162" y="2486"/>
                  <a:pt x="321" y="2590"/>
                  <a:pt x="460" y="2590"/>
                </a:cubicBezTo>
                <a:cubicBezTo>
                  <a:pt x="502" y="2590"/>
                  <a:pt x="543" y="2580"/>
                  <a:pt x="578" y="2559"/>
                </a:cubicBezTo>
                <a:cubicBezTo>
                  <a:pt x="730" y="2468"/>
                  <a:pt x="791" y="2346"/>
                  <a:pt x="791" y="2194"/>
                </a:cubicBezTo>
                <a:cubicBezTo>
                  <a:pt x="822" y="2073"/>
                  <a:pt x="791" y="1921"/>
                  <a:pt x="761" y="1769"/>
                </a:cubicBezTo>
                <a:cubicBezTo>
                  <a:pt x="700" y="1526"/>
                  <a:pt x="670" y="1252"/>
                  <a:pt x="761" y="1009"/>
                </a:cubicBezTo>
                <a:cubicBezTo>
                  <a:pt x="858" y="815"/>
                  <a:pt x="997" y="736"/>
                  <a:pt x="1137" y="736"/>
                </a:cubicBezTo>
                <a:cubicBezTo>
                  <a:pt x="1393" y="736"/>
                  <a:pt x="1653" y="999"/>
                  <a:pt x="1673" y="1313"/>
                </a:cubicBezTo>
                <a:cubicBezTo>
                  <a:pt x="1673" y="1647"/>
                  <a:pt x="1612" y="2042"/>
                  <a:pt x="1551" y="2346"/>
                </a:cubicBezTo>
                <a:cubicBezTo>
                  <a:pt x="1521" y="2468"/>
                  <a:pt x="1490" y="2620"/>
                  <a:pt x="1551" y="2741"/>
                </a:cubicBezTo>
                <a:cubicBezTo>
                  <a:pt x="1607" y="2853"/>
                  <a:pt x="1719" y="2919"/>
                  <a:pt x="1833" y="2919"/>
                </a:cubicBezTo>
                <a:cubicBezTo>
                  <a:pt x="1905" y="2919"/>
                  <a:pt x="1978" y="2892"/>
                  <a:pt x="2037" y="2833"/>
                </a:cubicBezTo>
                <a:cubicBezTo>
                  <a:pt x="2098" y="2772"/>
                  <a:pt x="2159" y="2650"/>
                  <a:pt x="2159" y="2559"/>
                </a:cubicBezTo>
                <a:cubicBezTo>
                  <a:pt x="2159" y="2437"/>
                  <a:pt x="2129" y="2346"/>
                  <a:pt x="2129" y="2225"/>
                </a:cubicBezTo>
                <a:cubicBezTo>
                  <a:pt x="2098" y="2012"/>
                  <a:pt x="2007" y="1617"/>
                  <a:pt x="2068" y="1404"/>
                </a:cubicBezTo>
                <a:cubicBezTo>
                  <a:pt x="2089" y="1341"/>
                  <a:pt x="2196" y="1221"/>
                  <a:pt x="2290" y="1221"/>
                </a:cubicBezTo>
                <a:cubicBezTo>
                  <a:pt x="2333" y="1221"/>
                  <a:pt x="2374" y="1246"/>
                  <a:pt x="2402" y="1313"/>
                </a:cubicBezTo>
                <a:cubicBezTo>
                  <a:pt x="2433" y="1343"/>
                  <a:pt x="2433" y="1404"/>
                  <a:pt x="2433" y="1434"/>
                </a:cubicBezTo>
                <a:cubicBezTo>
                  <a:pt x="2463" y="1556"/>
                  <a:pt x="2554" y="1617"/>
                  <a:pt x="2676" y="1617"/>
                </a:cubicBezTo>
                <a:cubicBezTo>
                  <a:pt x="2767" y="1586"/>
                  <a:pt x="2858" y="1495"/>
                  <a:pt x="2858" y="1404"/>
                </a:cubicBezTo>
                <a:cubicBezTo>
                  <a:pt x="2858" y="1343"/>
                  <a:pt x="2828" y="1313"/>
                  <a:pt x="2858" y="1252"/>
                </a:cubicBezTo>
                <a:cubicBezTo>
                  <a:pt x="2858" y="1208"/>
                  <a:pt x="2907" y="1179"/>
                  <a:pt x="2957" y="1179"/>
                </a:cubicBezTo>
                <a:cubicBezTo>
                  <a:pt x="2975" y="1179"/>
                  <a:pt x="2994" y="1183"/>
                  <a:pt x="3010" y="1191"/>
                </a:cubicBezTo>
                <a:cubicBezTo>
                  <a:pt x="3192" y="1222"/>
                  <a:pt x="3284" y="1434"/>
                  <a:pt x="3284" y="1617"/>
                </a:cubicBezTo>
                <a:cubicBezTo>
                  <a:pt x="3253" y="1799"/>
                  <a:pt x="3192" y="1982"/>
                  <a:pt x="3223" y="2164"/>
                </a:cubicBezTo>
                <a:cubicBezTo>
                  <a:pt x="3223" y="2255"/>
                  <a:pt x="3284" y="2377"/>
                  <a:pt x="3375" y="2468"/>
                </a:cubicBezTo>
                <a:cubicBezTo>
                  <a:pt x="3425" y="2501"/>
                  <a:pt x="3484" y="2525"/>
                  <a:pt x="3547" y="2525"/>
                </a:cubicBezTo>
                <a:cubicBezTo>
                  <a:pt x="3599" y="2525"/>
                  <a:pt x="3654" y="2509"/>
                  <a:pt x="3709" y="2468"/>
                </a:cubicBezTo>
                <a:cubicBezTo>
                  <a:pt x="3861" y="2377"/>
                  <a:pt x="3831" y="2134"/>
                  <a:pt x="3800" y="1951"/>
                </a:cubicBezTo>
                <a:cubicBezTo>
                  <a:pt x="3770" y="1799"/>
                  <a:pt x="3740" y="1556"/>
                  <a:pt x="3861" y="1465"/>
                </a:cubicBezTo>
                <a:cubicBezTo>
                  <a:pt x="3910" y="1426"/>
                  <a:pt x="3956" y="1408"/>
                  <a:pt x="3997" y="1408"/>
                </a:cubicBezTo>
                <a:cubicBezTo>
                  <a:pt x="4082" y="1408"/>
                  <a:pt x="4145" y="1484"/>
                  <a:pt x="4165" y="1586"/>
                </a:cubicBezTo>
                <a:cubicBezTo>
                  <a:pt x="4317" y="2134"/>
                  <a:pt x="4196" y="2681"/>
                  <a:pt x="4196" y="3258"/>
                </a:cubicBezTo>
                <a:cubicBezTo>
                  <a:pt x="4196" y="3464"/>
                  <a:pt x="4309" y="3898"/>
                  <a:pt x="4620" y="3898"/>
                </a:cubicBezTo>
                <a:cubicBezTo>
                  <a:pt x="4630" y="3898"/>
                  <a:pt x="4641" y="3897"/>
                  <a:pt x="4651" y="3896"/>
                </a:cubicBezTo>
                <a:cubicBezTo>
                  <a:pt x="4773" y="3866"/>
                  <a:pt x="4864" y="3775"/>
                  <a:pt x="4955" y="3684"/>
                </a:cubicBezTo>
                <a:cubicBezTo>
                  <a:pt x="5107" y="3441"/>
                  <a:pt x="5107" y="3137"/>
                  <a:pt x="5047" y="2893"/>
                </a:cubicBezTo>
                <a:cubicBezTo>
                  <a:pt x="4986" y="2620"/>
                  <a:pt x="4864" y="2346"/>
                  <a:pt x="4803" y="2073"/>
                </a:cubicBezTo>
                <a:cubicBezTo>
                  <a:pt x="4752" y="1893"/>
                  <a:pt x="4809" y="999"/>
                  <a:pt x="5139" y="999"/>
                </a:cubicBezTo>
                <a:cubicBezTo>
                  <a:pt x="5200" y="999"/>
                  <a:pt x="5270" y="1029"/>
                  <a:pt x="5351" y="1100"/>
                </a:cubicBezTo>
                <a:cubicBezTo>
                  <a:pt x="5351" y="1100"/>
                  <a:pt x="5381" y="1130"/>
                  <a:pt x="5381" y="1130"/>
                </a:cubicBezTo>
                <a:cubicBezTo>
                  <a:pt x="5442" y="1222"/>
                  <a:pt x="5472" y="1343"/>
                  <a:pt x="5503" y="1465"/>
                </a:cubicBezTo>
                <a:cubicBezTo>
                  <a:pt x="5503" y="1678"/>
                  <a:pt x="5503" y="1860"/>
                  <a:pt x="5472" y="2042"/>
                </a:cubicBezTo>
                <a:cubicBezTo>
                  <a:pt x="5472" y="2255"/>
                  <a:pt x="5442" y="2498"/>
                  <a:pt x="5594" y="2620"/>
                </a:cubicBezTo>
                <a:cubicBezTo>
                  <a:pt x="5655" y="2650"/>
                  <a:pt x="5715" y="2681"/>
                  <a:pt x="5776" y="2681"/>
                </a:cubicBezTo>
                <a:cubicBezTo>
                  <a:pt x="6050" y="2681"/>
                  <a:pt x="6293" y="2437"/>
                  <a:pt x="6293" y="2164"/>
                </a:cubicBezTo>
                <a:cubicBezTo>
                  <a:pt x="6293" y="1921"/>
                  <a:pt x="6141" y="1738"/>
                  <a:pt x="6050" y="1526"/>
                </a:cubicBezTo>
                <a:cubicBezTo>
                  <a:pt x="5958" y="1282"/>
                  <a:pt x="5989" y="1161"/>
                  <a:pt x="5989" y="918"/>
                </a:cubicBezTo>
                <a:cubicBezTo>
                  <a:pt x="5989" y="675"/>
                  <a:pt x="5958" y="431"/>
                  <a:pt x="5806" y="219"/>
                </a:cubicBezTo>
                <a:cubicBezTo>
                  <a:pt x="5701" y="86"/>
                  <a:pt x="5503" y="0"/>
                  <a:pt x="5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flipH="1">
            <a:off x="2861240" y="2340683"/>
            <a:ext cx="112840" cy="212634"/>
          </a:xfrm>
          <a:custGeom>
            <a:avLst/>
            <a:gdLst/>
            <a:ahLst/>
            <a:cxnLst/>
            <a:rect l="l" t="t" r="r" b="b"/>
            <a:pathLst>
              <a:path w="4074" h="7677" extrusionOk="0">
                <a:moveTo>
                  <a:pt x="697" y="0"/>
                </a:moveTo>
                <a:cubicBezTo>
                  <a:pt x="602" y="0"/>
                  <a:pt x="511" y="13"/>
                  <a:pt x="426" y="47"/>
                </a:cubicBezTo>
                <a:cubicBezTo>
                  <a:pt x="153" y="138"/>
                  <a:pt x="1" y="442"/>
                  <a:pt x="1" y="685"/>
                </a:cubicBezTo>
                <a:lnTo>
                  <a:pt x="1" y="7068"/>
                </a:lnTo>
                <a:cubicBezTo>
                  <a:pt x="1" y="7403"/>
                  <a:pt x="274" y="7676"/>
                  <a:pt x="609" y="7676"/>
                </a:cubicBezTo>
                <a:lnTo>
                  <a:pt x="3375" y="7676"/>
                </a:lnTo>
                <a:cubicBezTo>
                  <a:pt x="3709" y="7676"/>
                  <a:pt x="4013" y="7403"/>
                  <a:pt x="4013" y="7068"/>
                </a:cubicBezTo>
                <a:lnTo>
                  <a:pt x="4013" y="1172"/>
                </a:lnTo>
                <a:cubicBezTo>
                  <a:pt x="4013" y="1050"/>
                  <a:pt x="3983" y="898"/>
                  <a:pt x="4013" y="776"/>
                </a:cubicBezTo>
                <a:cubicBezTo>
                  <a:pt x="4043" y="533"/>
                  <a:pt x="4074" y="412"/>
                  <a:pt x="3861" y="260"/>
                </a:cubicBezTo>
                <a:cubicBezTo>
                  <a:pt x="3679" y="77"/>
                  <a:pt x="3405" y="17"/>
                  <a:pt x="3162" y="17"/>
                </a:cubicBezTo>
                <a:cubicBezTo>
                  <a:pt x="2797" y="17"/>
                  <a:pt x="2463" y="108"/>
                  <a:pt x="2098" y="138"/>
                </a:cubicBezTo>
                <a:cubicBezTo>
                  <a:pt x="1885" y="138"/>
                  <a:pt x="1672" y="138"/>
                  <a:pt x="1429" y="108"/>
                </a:cubicBezTo>
                <a:cubicBezTo>
                  <a:pt x="1210" y="86"/>
                  <a:pt x="943" y="0"/>
                  <a:pt x="6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flipH="1">
            <a:off x="2790527" y="2463075"/>
            <a:ext cx="250053" cy="111566"/>
          </a:xfrm>
          <a:custGeom>
            <a:avLst/>
            <a:gdLst/>
            <a:ahLst/>
            <a:cxnLst/>
            <a:rect l="l" t="t" r="r" b="b"/>
            <a:pathLst>
              <a:path w="9028" h="4028" extrusionOk="0">
                <a:moveTo>
                  <a:pt x="5054" y="0"/>
                </a:moveTo>
                <a:cubicBezTo>
                  <a:pt x="4662" y="0"/>
                  <a:pt x="4304" y="465"/>
                  <a:pt x="4346" y="876"/>
                </a:cubicBezTo>
                <a:lnTo>
                  <a:pt x="4346" y="876"/>
                </a:lnTo>
                <a:cubicBezTo>
                  <a:pt x="4316" y="621"/>
                  <a:pt x="4114" y="411"/>
                  <a:pt x="3888" y="411"/>
                </a:cubicBezTo>
                <a:cubicBezTo>
                  <a:pt x="3849" y="411"/>
                  <a:pt x="3809" y="417"/>
                  <a:pt x="3769" y="430"/>
                </a:cubicBezTo>
                <a:cubicBezTo>
                  <a:pt x="3496" y="522"/>
                  <a:pt x="3435" y="947"/>
                  <a:pt x="3678" y="1069"/>
                </a:cubicBezTo>
                <a:cubicBezTo>
                  <a:pt x="3496" y="978"/>
                  <a:pt x="3314" y="886"/>
                  <a:pt x="3162" y="795"/>
                </a:cubicBezTo>
                <a:cubicBezTo>
                  <a:pt x="3105" y="758"/>
                  <a:pt x="3037" y="732"/>
                  <a:pt x="2979" y="732"/>
                </a:cubicBezTo>
                <a:cubicBezTo>
                  <a:pt x="2943" y="732"/>
                  <a:pt x="2911" y="742"/>
                  <a:pt x="2888" y="765"/>
                </a:cubicBezTo>
                <a:cubicBezTo>
                  <a:pt x="2827" y="795"/>
                  <a:pt x="2827" y="886"/>
                  <a:pt x="2827" y="947"/>
                </a:cubicBezTo>
                <a:cubicBezTo>
                  <a:pt x="2855" y="1199"/>
                  <a:pt x="2909" y="1451"/>
                  <a:pt x="3013" y="1680"/>
                </a:cubicBezTo>
                <a:lnTo>
                  <a:pt x="3013" y="1680"/>
                </a:lnTo>
                <a:cubicBezTo>
                  <a:pt x="2895" y="1451"/>
                  <a:pt x="2602" y="1051"/>
                  <a:pt x="2462" y="856"/>
                </a:cubicBezTo>
                <a:cubicBezTo>
                  <a:pt x="2402" y="734"/>
                  <a:pt x="2250" y="643"/>
                  <a:pt x="2128" y="643"/>
                </a:cubicBezTo>
                <a:cubicBezTo>
                  <a:pt x="2013" y="666"/>
                  <a:pt x="1933" y="793"/>
                  <a:pt x="1966" y="880"/>
                </a:cubicBezTo>
                <a:lnTo>
                  <a:pt x="1966" y="880"/>
                </a:lnTo>
                <a:cubicBezTo>
                  <a:pt x="1927" y="857"/>
                  <a:pt x="1881" y="845"/>
                  <a:pt x="1836" y="845"/>
                </a:cubicBezTo>
                <a:cubicBezTo>
                  <a:pt x="1811" y="845"/>
                  <a:pt x="1786" y="848"/>
                  <a:pt x="1763" y="856"/>
                </a:cubicBezTo>
                <a:cubicBezTo>
                  <a:pt x="1672" y="886"/>
                  <a:pt x="1611" y="1008"/>
                  <a:pt x="1642" y="1099"/>
                </a:cubicBezTo>
                <a:cubicBezTo>
                  <a:pt x="1642" y="1190"/>
                  <a:pt x="1763" y="1282"/>
                  <a:pt x="1733" y="1373"/>
                </a:cubicBezTo>
                <a:cubicBezTo>
                  <a:pt x="1733" y="1462"/>
                  <a:pt x="1652" y="1518"/>
                  <a:pt x="1560" y="1518"/>
                </a:cubicBezTo>
                <a:cubicBezTo>
                  <a:pt x="1527" y="1518"/>
                  <a:pt x="1492" y="1511"/>
                  <a:pt x="1459" y="1494"/>
                </a:cubicBezTo>
                <a:cubicBezTo>
                  <a:pt x="1368" y="1464"/>
                  <a:pt x="1307" y="1373"/>
                  <a:pt x="1216" y="1282"/>
                </a:cubicBezTo>
                <a:cubicBezTo>
                  <a:pt x="1155" y="1190"/>
                  <a:pt x="1064" y="1099"/>
                  <a:pt x="973" y="1099"/>
                </a:cubicBezTo>
                <a:cubicBezTo>
                  <a:pt x="944" y="1090"/>
                  <a:pt x="917" y="1085"/>
                  <a:pt x="889" y="1085"/>
                </a:cubicBezTo>
                <a:cubicBezTo>
                  <a:pt x="744" y="1085"/>
                  <a:pt x="620" y="1209"/>
                  <a:pt x="517" y="1312"/>
                </a:cubicBezTo>
                <a:cubicBezTo>
                  <a:pt x="548" y="1434"/>
                  <a:pt x="608" y="1555"/>
                  <a:pt x="700" y="1646"/>
                </a:cubicBezTo>
                <a:cubicBezTo>
                  <a:pt x="578" y="1585"/>
                  <a:pt x="487" y="1525"/>
                  <a:pt x="365" y="1525"/>
                </a:cubicBezTo>
                <a:cubicBezTo>
                  <a:pt x="244" y="1555"/>
                  <a:pt x="122" y="1616"/>
                  <a:pt x="92" y="1737"/>
                </a:cubicBezTo>
                <a:cubicBezTo>
                  <a:pt x="92" y="1889"/>
                  <a:pt x="244" y="2011"/>
                  <a:pt x="396" y="2072"/>
                </a:cubicBezTo>
                <a:cubicBezTo>
                  <a:pt x="152" y="2102"/>
                  <a:pt x="0" y="2376"/>
                  <a:pt x="61" y="2619"/>
                </a:cubicBezTo>
                <a:cubicBezTo>
                  <a:pt x="127" y="2774"/>
                  <a:pt x="306" y="2880"/>
                  <a:pt x="480" y="2880"/>
                </a:cubicBezTo>
                <a:cubicBezTo>
                  <a:pt x="546" y="2880"/>
                  <a:pt x="611" y="2865"/>
                  <a:pt x="669" y="2832"/>
                </a:cubicBezTo>
                <a:lnTo>
                  <a:pt x="669" y="2832"/>
                </a:lnTo>
                <a:cubicBezTo>
                  <a:pt x="487" y="2953"/>
                  <a:pt x="456" y="3227"/>
                  <a:pt x="578" y="3409"/>
                </a:cubicBezTo>
                <a:cubicBezTo>
                  <a:pt x="645" y="3493"/>
                  <a:pt x="767" y="3540"/>
                  <a:pt x="888" y="3540"/>
                </a:cubicBezTo>
                <a:cubicBezTo>
                  <a:pt x="988" y="3540"/>
                  <a:pt x="1087" y="3508"/>
                  <a:pt x="1155" y="3440"/>
                </a:cubicBezTo>
                <a:lnTo>
                  <a:pt x="1155" y="3440"/>
                </a:lnTo>
                <a:cubicBezTo>
                  <a:pt x="1064" y="3652"/>
                  <a:pt x="1277" y="3896"/>
                  <a:pt x="1490" y="3926"/>
                </a:cubicBezTo>
                <a:cubicBezTo>
                  <a:pt x="1516" y="3929"/>
                  <a:pt x="1541" y="3931"/>
                  <a:pt x="1567" y="3931"/>
                </a:cubicBezTo>
                <a:cubicBezTo>
                  <a:pt x="1778" y="3931"/>
                  <a:pt x="1968" y="3825"/>
                  <a:pt x="2159" y="3744"/>
                </a:cubicBezTo>
                <a:cubicBezTo>
                  <a:pt x="2242" y="3705"/>
                  <a:pt x="2327" y="3691"/>
                  <a:pt x="2412" y="3691"/>
                </a:cubicBezTo>
                <a:cubicBezTo>
                  <a:pt x="2643" y="3691"/>
                  <a:pt x="2874" y="3796"/>
                  <a:pt x="3076" y="3796"/>
                </a:cubicBezTo>
                <a:cubicBezTo>
                  <a:pt x="3149" y="3796"/>
                  <a:pt x="3219" y="3782"/>
                  <a:pt x="3283" y="3744"/>
                </a:cubicBezTo>
                <a:cubicBezTo>
                  <a:pt x="3405" y="3652"/>
                  <a:pt x="3466" y="3531"/>
                  <a:pt x="3557" y="3440"/>
                </a:cubicBezTo>
                <a:lnTo>
                  <a:pt x="3557" y="3440"/>
                </a:lnTo>
                <a:cubicBezTo>
                  <a:pt x="3405" y="3622"/>
                  <a:pt x="3557" y="3987"/>
                  <a:pt x="3830" y="4017"/>
                </a:cubicBezTo>
                <a:cubicBezTo>
                  <a:pt x="3859" y="4024"/>
                  <a:pt x="3887" y="4028"/>
                  <a:pt x="3916" y="4028"/>
                </a:cubicBezTo>
                <a:cubicBezTo>
                  <a:pt x="4133" y="4028"/>
                  <a:pt x="4347" y="3833"/>
                  <a:pt x="4347" y="3592"/>
                </a:cubicBezTo>
                <a:cubicBezTo>
                  <a:pt x="4410" y="3739"/>
                  <a:pt x="4562" y="3828"/>
                  <a:pt x="4709" y="3828"/>
                </a:cubicBezTo>
                <a:cubicBezTo>
                  <a:pt x="4774" y="3828"/>
                  <a:pt x="4838" y="3811"/>
                  <a:pt x="4894" y="3774"/>
                </a:cubicBezTo>
                <a:cubicBezTo>
                  <a:pt x="5065" y="3660"/>
                  <a:pt x="5103" y="3358"/>
                  <a:pt x="4955" y="3221"/>
                </a:cubicBezTo>
                <a:lnTo>
                  <a:pt x="4955" y="3221"/>
                </a:lnTo>
                <a:cubicBezTo>
                  <a:pt x="5200" y="3423"/>
                  <a:pt x="5577" y="3927"/>
                  <a:pt x="5897" y="3956"/>
                </a:cubicBezTo>
                <a:cubicBezTo>
                  <a:pt x="5915" y="3958"/>
                  <a:pt x="5933" y="3959"/>
                  <a:pt x="5951" y="3959"/>
                </a:cubicBezTo>
                <a:cubicBezTo>
                  <a:pt x="6215" y="3959"/>
                  <a:pt x="6512" y="3760"/>
                  <a:pt x="6171" y="3561"/>
                </a:cubicBezTo>
                <a:lnTo>
                  <a:pt x="6171" y="3561"/>
                </a:lnTo>
                <a:cubicBezTo>
                  <a:pt x="6191" y="3571"/>
                  <a:pt x="6215" y="3575"/>
                  <a:pt x="6239" y="3575"/>
                </a:cubicBezTo>
                <a:cubicBezTo>
                  <a:pt x="6289" y="3575"/>
                  <a:pt x="6343" y="3561"/>
                  <a:pt x="6384" y="3561"/>
                </a:cubicBezTo>
                <a:cubicBezTo>
                  <a:pt x="6384" y="3470"/>
                  <a:pt x="6353" y="3379"/>
                  <a:pt x="6262" y="3288"/>
                </a:cubicBezTo>
                <a:lnTo>
                  <a:pt x="6262" y="3288"/>
                </a:lnTo>
                <a:cubicBezTo>
                  <a:pt x="6536" y="3531"/>
                  <a:pt x="7052" y="3440"/>
                  <a:pt x="7356" y="3622"/>
                </a:cubicBezTo>
                <a:cubicBezTo>
                  <a:pt x="7447" y="3683"/>
                  <a:pt x="7539" y="3774"/>
                  <a:pt x="7630" y="3774"/>
                </a:cubicBezTo>
                <a:cubicBezTo>
                  <a:pt x="7751" y="3774"/>
                  <a:pt x="7843" y="3622"/>
                  <a:pt x="7782" y="3561"/>
                </a:cubicBezTo>
                <a:cubicBezTo>
                  <a:pt x="7964" y="3561"/>
                  <a:pt x="8102" y="3762"/>
                  <a:pt x="8271" y="3762"/>
                </a:cubicBezTo>
                <a:cubicBezTo>
                  <a:pt x="8300" y="3762"/>
                  <a:pt x="8329" y="3757"/>
                  <a:pt x="8359" y="3744"/>
                </a:cubicBezTo>
                <a:cubicBezTo>
                  <a:pt x="8511" y="3683"/>
                  <a:pt x="8511" y="3440"/>
                  <a:pt x="8359" y="3318"/>
                </a:cubicBezTo>
                <a:cubicBezTo>
                  <a:pt x="8384" y="3312"/>
                  <a:pt x="8408" y="3310"/>
                  <a:pt x="8432" y="3310"/>
                </a:cubicBezTo>
                <a:cubicBezTo>
                  <a:pt x="8529" y="3310"/>
                  <a:pt x="8627" y="3348"/>
                  <a:pt x="8724" y="3348"/>
                </a:cubicBezTo>
                <a:cubicBezTo>
                  <a:pt x="8749" y="3354"/>
                  <a:pt x="8775" y="3356"/>
                  <a:pt x="8799" y="3356"/>
                </a:cubicBezTo>
                <a:cubicBezTo>
                  <a:pt x="8922" y="3356"/>
                  <a:pt x="9028" y="3293"/>
                  <a:pt x="9028" y="3166"/>
                </a:cubicBezTo>
                <a:cubicBezTo>
                  <a:pt x="9028" y="3136"/>
                  <a:pt x="8998" y="3075"/>
                  <a:pt x="8967" y="3014"/>
                </a:cubicBezTo>
                <a:cubicBezTo>
                  <a:pt x="8815" y="2801"/>
                  <a:pt x="8542" y="2619"/>
                  <a:pt x="8268" y="2589"/>
                </a:cubicBezTo>
                <a:cubicBezTo>
                  <a:pt x="8329" y="2528"/>
                  <a:pt x="8390" y="2467"/>
                  <a:pt x="8420" y="2376"/>
                </a:cubicBezTo>
                <a:cubicBezTo>
                  <a:pt x="8450" y="2315"/>
                  <a:pt x="8450" y="2193"/>
                  <a:pt x="8359" y="2163"/>
                </a:cubicBezTo>
                <a:cubicBezTo>
                  <a:pt x="8349" y="2153"/>
                  <a:pt x="8336" y="2150"/>
                  <a:pt x="8321" y="2150"/>
                </a:cubicBezTo>
                <a:cubicBezTo>
                  <a:pt x="8292" y="2150"/>
                  <a:pt x="8258" y="2163"/>
                  <a:pt x="8238" y="2163"/>
                </a:cubicBezTo>
                <a:cubicBezTo>
                  <a:pt x="7964" y="2193"/>
                  <a:pt x="7751" y="2254"/>
                  <a:pt x="7478" y="2254"/>
                </a:cubicBezTo>
                <a:cubicBezTo>
                  <a:pt x="7843" y="1829"/>
                  <a:pt x="8298" y="1525"/>
                  <a:pt x="8420" y="947"/>
                </a:cubicBezTo>
                <a:cubicBezTo>
                  <a:pt x="8420" y="886"/>
                  <a:pt x="8450" y="795"/>
                  <a:pt x="8420" y="734"/>
                </a:cubicBezTo>
                <a:cubicBezTo>
                  <a:pt x="8370" y="659"/>
                  <a:pt x="8279" y="605"/>
                  <a:pt x="8197" y="605"/>
                </a:cubicBezTo>
                <a:cubicBezTo>
                  <a:pt x="8180" y="605"/>
                  <a:pt x="8163" y="607"/>
                  <a:pt x="8146" y="613"/>
                </a:cubicBezTo>
                <a:cubicBezTo>
                  <a:pt x="8025" y="613"/>
                  <a:pt x="7934" y="674"/>
                  <a:pt x="7843" y="734"/>
                </a:cubicBezTo>
                <a:cubicBezTo>
                  <a:pt x="7843" y="602"/>
                  <a:pt x="7704" y="516"/>
                  <a:pt x="7568" y="516"/>
                </a:cubicBezTo>
                <a:cubicBezTo>
                  <a:pt x="7548" y="516"/>
                  <a:pt x="7528" y="518"/>
                  <a:pt x="7508" y="522"/>
                </a:cubicBezTo>
                <a:cubicBezTo>
                  <a:pt x="7356" y="552"/>
                  <a:pt x="7235" y="704"/>
                  <a:pt x="7113" y="795"/>
                </a:cubicBezTo>
                <a:cubicBezTo>
                  <a:pt x="7088" y="845"/>
                  <a:pt x="7023" y="894"/>
                  <a:pt x="6967" y="894"/>
                </a:cubicBezTo>
                <a:cubicBezTo>
                  <a:pt x="6954" y="894"/>
                  <a:pt x="6942" y="892"/>
                  <a:pt x="6931" y="886"/>
                </a:cubicBezTo>
                <a:cubicBezTo>
                  <a:pt x="6900" y="856"/>
                  <a:pt x="6870" y="826"/>
                  <a:pt x="6870" y="765"/>
                </a:cubicBezTo>
                <a:cubicBezTo>
                  <a:pt x="6809" y="643"/>
                  <a:pt x="6718" y="522"/>
                  <a:pt x="6627" y="461"/>
                </a:cubicBezTo>
                <a:cubicBezTo>
                  <a:pt x="6572" y="434"/>
                  <a:pt x="6505" y="418"/>
                  <a:pt x="6440" y="418"/>
                </a:cubicBezTo>
                <a:cubicBezTo>
                  <a:pt x="6360" y="418"/>
                  <a:pt x="6282" y="441"/>
                  <a:pt x="6232" y="491"/>
                </a:cubicBezTo>
                <a:cubicBezTo>
                  <a:pt x="6019" y="674"/>
                  <a:pt x="6262" y="1130"/>
                  <a:pt x="6019" y="1342"/>
                </a:cubicBezTo>
                <a:cubicBezTo>
                  <a:pt x="5973" y="1388"/>
                  <a:pt x="5905" y="1411"/>
                  <a:pt x="5833" y="1411"/>
                </a:cubicBezTo>
                <a:cubicBezTo>
                  <a:pt x="5760" y="1411"/>
                  <a:pt x="5684" y="1388"/>
                  <a:pt x="5624" y="1342"/>
                </a:cubicBezTo>
                <a:cubicBezTo>
                  <a:pt x="5502" y="1221"/>
                  <a:pt x="5472" y="1069"/>
                  <a:pt x="5502" y="917"/>
                </a:cubicBezTo>
                <a:cubicBezTo>
                  <a:pt x="5502" y="826"/>
                  <a:pt x="5563" y="765"/>
                  <a:pt x="5563" y="674"/>
                </a:cubicBezTo>
                <a:cubicBezTo>
                  <a:pt x="5624" y="461"/>
                  <a:pt x="5532" y="218"/>
                  <a:pt x="5350" y="96"/>
                </a:cubicBezTo>
                <a:cubicBezTo>
                  <a:pt x="5253" y="30"/>
                  <a:pt x="5153" y="0"/>
                  <a:pt x="5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1"/>
          <p:cNvSpPr/>
          <p:nvPr/>
        </p:nvSpPr>
        <p:spPr>
          <a:xfrm flipH="1">
            <a:off x="2871350" y="2345724"/>
            <a:ext cx="92620" cy="13101"/>
          </a:xfrm>
          <a:custGeom>
            <a:avLst/>
            <a:gdLst/>
            <a:ahLst/>
            <a:cxnLst/>
            <a:rect l="l" t="t" r="r" b="b"/>
            <a:pathLst>
              <a:path w="3344" h="473" extrusionOk="0">
                <a:moveTo>
                  <a:pt x="619" y="0"/>
                </a:moveTo>
                <a:cubicBezTo>
                  <a:pt x="239" y="0"/>
                  <a:pt x="0" y="30"/>
                  <a:pt x="0" y="169"/>
                </a:cubicBezTo>
                <a:cubicBezTo>
                  <a:pt x="0" y="382"/>
                  <a:pt x="730" y="473"/>
                  <a:pt x="1672" y="473"/>
                </a:cubicBezTo>
                <a:cubicBezTo>
                  <a:pt x="2614" y="473"/>
                  <a:pt x="3344" y="382"/>
                  <a:pt x="3344" y="169"/>
                </a:cubicBezTo>
                <a:cubicBezTo>
                  <a:pt x="3344" y="30"/>
                  <a:pt x="3106" y="0"/>
                  <a:pt x="2726" y="0"/>
                </a:cubicBezTo>
                <a:cubicBezTo>
                  <a:pt x="2441" y="0"/>
                  <a:pt x="2076" y="17"/>
                  <a:pt x="1672" y="17"/>
                </a:cubicBezTo>
                <a:cubicBezTo>
                  <a:pt x="1268" y="17"/>
                  <a:pt x="904"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1"/>
          <p:cNvSpPr/>
          <p:nvPr/>
        </p:nvSpPr>
        <p:spPr>
          <a:xfrm flipH="1">
            <a:off x="2913424" y="2323455"/>
            <a:ext cx="6758" cy="29498"/>
          </a:xfrm>
          <a:custGeom>
            <a:avLst/>
            <a:gdLst/>
            <a:ahLst/>
            <a:cxnLst/>
            <a:rect l="l" t="t" r="r" b="b"/>
            <a:pathLst>
              <a:path w="244" h="1065" fill="none" extrusionOk="0">
                <a:moveTo>
                  <a:pt x="91" y="1064"/>
                </a:moveTo>
                <a:cubicBezTo>
                  <a:pt x="243" y="699"/>
                  <a:pt x="213" y="335"/>
                  <a:pt x="0" y="0"/>
                </a:cubicBezTo>
              </a:path>
            </a:pathLst>
          </a:custGeom>
          <a:noFill/>
          <a:ln w="9875" cap="rnd" cmpd="sng">
            <a:solidFill>
              <a:srgbClr val="4827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flipH="1">
            <a:off x="2899962" y="2267037"/>
            <a:ext cx="32018" cy="76030"/>
          </a:xfrm>
          <a:custGeom>
            <a:avLst/>
            <a:gdLst/>
            <a:ahLst/>
            <a:cxnLst/>
            <a:rect l="l" t="t" r="r" b="b"/>
            <a:pathLst>
              <a:path w="1156" h="2745" extrusionOk="0">
                <a:moveTo>
                  <a:pt x="639" y="1"/>
                </a:moveTo>
                <a:cubicBezTo>
                  <a:pt x="335" y="487"/>
                  <a:pt x="152" y="1004"/>
                  <a:pt x="61" y="1581"/>
                </a:cubicBezTo>
                <a:cubicBezTo>
                  <a:pt x="31" y="1855"/>
                  <a:pt x="0" y="2341"/>
                  <a:pt x="183" y="2584"/>
                </a:cubicBezTo>
                <a:cubicBezTo>
                  <a:pt x="284" y="2685"/>
                  <a:pt x="426" y="2744"/>
                  <a:pt x="558" y="2744"/>
                </a:cubicBezTo>
                <a:cubicBezTo>
                  <a:pt x="586" y="2744"/>
                  <a:pt x="613" y="2742"/>
                  <a:pt x="639" y="2736"/>
                </a:cubicBezTo>
                <a:cubicBezTo>
                  <a:pt x="760" y="2736"/>
                  <a:pt x="882" y="2645"/>
                  <a:pt x="973" y="2554"/>
                </a:cubicBezTo>
                <a:cubicBezTo>
                  <a:pt x="1125" y="2341"/>
                  <a:pt x="1156" y="2068"/>
                  <a:pt x="1095" y="1824"/>
                </a:cubicBezTo>
                <a:cubicBezTo>
                  <a:pt x="1064" y="1581"/>
                  <a:pt x="943" y="1369"/>
                  <a:pt x="882" y="1125"/>
                </a:cubicBezTo>
                <a:cubicBezTo>
                  <a:pt x="760" y="761"/>
                  <a:pt x="700" y="366"/>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1"/>
          <p:cNvSpPr/>
          <p:nvPr/>
        </p:nvSpPr>
        <p:spPr>
          <a:xfrm flipH="1">
            <a:off x="2905003" y="2290607"/>
            <a:ext cx="24457" cy="52237"/>
          </a:xfrm>
          <a:custGeom>
            <a:avLst/>
            <a:gdLst/>
            <a:ahLst/>
            <a:cxnLst/>
            <a:rect l="l" t="t" r="r" b="b"/>
            <a:pathLst>
              <a:path w="883" h="1886" extrusionOk="0">
                <a:moveTo>
                  <a:pt x="517" y="1"/>
                </a:moveTo>
                <a:cubicBezTo>
                  <a:pt x="274" y="335"/>
                  <a:pt x="122" y="700"/>
                  <a:pt x="61" y="1065"/>
                </a:cubicBezTo>
                <a:cubicBezTo>
                  <a:pt x="31" y="1277"/>
                  <a:pt x="1" y="1612"/>
                  <a:pt x="153" y="1764"/>
                </a:cubicBezTo>
                <a:cubicBezTo>
                  <a:pt x="238" y="1849"/>
                  <a:pt x="350" y="1881"/>
                  <a:pt x="489" y="1885"/>
                </a:cubicBezTo>
                <a:lnTo>
                  <a:pt x="489" y="1885"/>
                </a:lnTo>
                <a:cubicBezTo>
                  <a:pt x="609" y="1855"/>
                  <a:pt x="700" y="1824"/>
                  <a:pt x="761" y="1733"/>
                </a:cubicBezTo>
                <a:cubicBezTo>
                  <a:pt x="882" y="1612"/>
                  <a:pt x="882" y="1429"/>
                  <a:pt x="852" y="1247"/>
                </a:cubicBezTo>
                <a:cubicBezTo>
                  <a:pt x="821" y="1095"/>
                  <a:pt x="730" y="943"/>
                  <a:pt x="669" y="761"/>
                </a:cubicBezTo>
                <a:cubicBezTo>
                  <a:pt x="578" y="518"/>
                  <a:pt x="548" y="244"/>
                  <a:pt x="517" y="1"/>
                </a:cubicBezTo>
                <a:close/>
                <a:moveTo>
                  <a:pt x="489" y="1885"/>
                </a:moveTo>
                <a:cubicBezTo>
                  <a:pt x="488" y="1885"/>
                  <a:pt x="488" y="1885"/>
                  <a:pt x="487" y="1885"/>
                </a:cubicBezTo>
                <a:lnTo>
                  <a:pt x="517" y="1885"/>
                </a:lnTo>
                <a:cubicBezTo>
                  <a:pt x="508" y="1885"/>
                  <a:pt x="498" y="1885"/>
                  <a:pt x="489" y="18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flipH="1">
            <a:off x="2854510" y="2343453"/>
            <a:ext cx="126301" cy="77885"/>
          </a:xfrm>
          <a:custGeom>
            <a:avLst/>
            <a:gdLst/>
            <a:ahLst/>
            <a:cxnLst/>
            <a:rect l="l" t="t" r="r" b="b"/>
            <a:pathLst>
              <a:path w="4560" h="2812" extrusionOk="0">
                <a:moveTo>
                  <a:pt x="3898" y="0"/>
                </a:moveTo>
                <a:cubicBezTo>
                  <a:pt x="3874" y="0"/>
                  <a:pt x="3851" y="3"/>
                  <a:pt x="3830" y="8"/>
                </a:cubicBezTo>
                <a:cubicBezTo>
                  <a:pt x="3891" y="38"/>
                  <a:pt x="3982" y="69"/>
                  <a:pt x="3982" y="160"/>
                </a:cubicBezTo>
                <a:cubicBezTo>
                  <a:pt x="3982" y="221"/>
                  <a:pt x="3952" y="251"/>
                  <a:pt x="3922" y="281"/>
                </a:cubicBezTo>
                <a:cubicBezTo>
                  <a:pt x="3891" y="312"/>
                  <a:pt x="3830" y="342"/>
                  <a:pt x="3800" y="372"/>
                </a:cubicBezTo>
                <a:cubicBezTo>
                  <a:pt x="3435" y="524"/>
                  <a:pt x="3101" y="524"/>
                  <a:pt x="2736" y="524"/>
                </a:cubicBezTo>
                <a:cubicBezTo>
                  <a:pt x="2635" y="535"/>
                  <a:pt x="2533" y="538"/>
                  <a:pt x="2433" y="538"/>
                </a:cubicBezTo>
                <a:cubicBezTo>
                  <a:pt x="2233" y="538"/>
                  <a:pt x="2037" y="524"/>
                  <a:pt x="1855" y="524"/>
                </a:cubicBezTo>
                <a:cubicBezTo>
                  <a:pt x="1611" y="494"/>
                  <a:pt x="1368" y="494"/>
                  <a:pt x="1156" y="433"/>
                </a:cubicBezTo>
                <a:cubicBezTo>
                  <a:pt x="943" y="403"/>
                  <a:pt x="730" y="403"/>
                  <a:pt x="578" y="251"/>
                </a:cubicBezTo>
                <a:cubicBezTo>
                  <a:pt x="517" y="190"/>
                  <a:pt x="487" y="99"/>
                  <a:pt x="517" y="8"/>
                </a:cubicBezTo>
                <a:lnTo>
                  <a:pt x="517" y="8"/>
                </a:lnTo>
                <a:cubicBezTo>
                  <a:pt x="517" y="8"/>
                  <a:pt x="365" y="69"/>
                  <a:pt x="335" y="99"/>
                </a:cubicBezTo>
                <a:cubicBezTo>
                  <a:pt x="304" y="129"/>
                  <a:pt x="244" y="221"/>
                  <a:pt x="213" y="281"/>
                </a:cubicBezTo>
                <a:cubicBezTo>
                  <a:pt x="153" y="494"/>
                  <a:pt x="183" y="676"/>
                  <a:pt x="213" y="889"/>
                </a:cubicBezTo>
                <a:cubicBezTo>
                  <a:pt x="244" y="1072"/>
                  <a:pt x="183" y="1132"/>
                  <a:pt x="92" y="1284"/>
                </a:cubicBezTo>
                <a:cubicBezTo>
                  <a:pt x="31" y="1406"/>
                  <a:pt x="1" y="1558"/>
                  <a:pt x="61" y="1710"/>
                </a:cubicBezTo>
                <a:cubicBezTo>
                  <a:pt x="106" y="1799"/>
                  <a:pt x="215" y="1855"/>
                  <a:pt x="319" y="1855"/>
                </a:cubicBezTo>
                <a:cubicBezTo>
                  <a:pt x="357" y="1855"/>
                  <a:pt x="393" y="1848"/>
                  <a:pt x="426" y="1831"/>
                </a:cubicBezTo>
                <a:cubicBezTo>
                  <a:pt x="517" y="1801"/>
                  <a:pt x="578" y="1710"/>
                  <a:pt x="578" y="1588"/>
                </a:cubicBezTo>
                <a:cubicBezTo>
                  <a:pt x="578" y="1497"/>
                  <a:pt x="548" y="1376"/>
                  <a:pt x="548" y="1284"/>
                </a:cubicBezTo>
                <a:cubicBezTo>
                  <a:pt x="517" y="1102"/>
                  <a:pt x="487" y="920"/>
                  <a:pt x="548" y="737"/>
                </a:cubicBezTo>
                <a:cubicBezTo>
                  <a:pt x="624" y="584"/>
                  <a:pt x="729" y="521"/>
                  <a:pt x="831" y="521"/>
                </a:cubicBezTo>
                <a:cubicBezTo>
                  <a:pt x="1012" y="521"/>
                  <a:pt x="1186" y="717"/>
                  <a:pt x="1186" y="950"/>
                </a:cubicBezTo>
                <a:cubicBezTo>
                  <a:pt x="1216" y="1193"/>
                  <a:pt x="1156" y="1467"/>
                  <a:pt x="1125" y="1710"/>
                </a:cubicBezTo>
                <a:cubicBezTo>
                  <a:pt x="1095" y="1801"/>
                  <a:pt x="1095" y="1892"/>
                  <a:pt x="1125" y="1983"/>
                </a:cubicBezTo>
                <a:cubicBezTo>
                  <a:pt x="1162" y="2057"/>
                  <a:pt x="1243" y="2097"/>
                  <a:pt x="1322" y="2097"/>
                </a:cubicBezTo>
                <a:cubicBezTo>
                  <a:pt x="1373" y="2097"/>
                  <a:pt x="1424" y="2080"/>
                  <a:pt x="1460" y="2044"/>
                </a:cubicBezTo>
                <a:cubicBezTo>
                  <a:pt x="1520" y="2014"/>
                  <a:pt x="1551" y="1923"/>
                  <a:pt x="1551" y="1831"/>
                </a:cubicBezTo>
                <a:cubicBezTo>
                  <a:pt x="1551" y="1771"/>
                  <a:pt x="1551" y="1680"/>
                  <a:pt x="1520" y="1619"/>
                </a:cubicBezTo>
                <a:cubicBezTo>
                  <a:pt x="1490" y="1467"/>
                  <a:pt x="1429" y="1163"/>
                  <a:pt x="1490" y="1011"/>
                </a:cubicBezTo>
                <a:cubicBezTo>
                  <a:pt x="1511" y="969"/>
                  <a:pt x="1589" y="885"/>
                  <a:pt x="1655" y="885"/>
                </a:cubicBezTo>
                <a:cubicBezTo>
                  <a:pt x="1686" y="885"/>
                  <a:pt x="1714" y="902"/>
                  <a:pt x="1733" y="950"/>
                </a:cubicBezTo>
                <a:cubicBezTo>
                  <a:pt x="1763" y="980"/>
                  <a:pt x="1763" y="1011"/>
                  <a:pt x="1763" y="1041"/>
                </a:cubicBezTo>
                <a:cubicBezTo>
                  <a:pt x="1763" y="1102"/>
                  <a:pt x="1855" y="1163"/>
                  <a:pt x="1915" y="1163"/>
                </a:cubicBezTo>
                <a:cubicBezTo>
                  <a:pt x="2007" y="1132"/>
                  <a:pt x="2067" y="1072"/>
                  <a:pt x="2067" y="1011"/>
                </a:cubicBezTo>
                <a:cubicBezTo>
                  <a:pt x="2067" y="980"/>
                  <a:pt x="2037" y="950"/>
                  <a:pt x="2067" y="920"/>
                </a:cubicBezTo>
                <a:cubicBezTo>
                  <a:pt x="2067" y="875"/>
                  <a:pt x="2100" y="847"/>
                  <a:pt x="2141" y="847"/>
                </a:cubicBezTo>
                <a:cubicBezTo>
                  <a:pt x="2156" y="847"/>
                  <a:pt x="2173" y="851"/>
                  <a:pt x="2189" y="859"/>
                </a:cubicBezTo>
                <a:cubicBezTo>
                  <a:pt x="2311" y="889"/>
                  <a:pt x="2371" y="1041"/>
                  <a:pt x="2371" y="1163"/>
                </a:cubicBezTo>
                <a:cubicBezTo>
                  <a:pt x="2341" y="1284"/>
                  <a:pt x="2311" y="1436"/>
                  <a:pt x="2311" y="1558"/>
                </a:cubicBezTo>
                <a:cubicBezTo>
                  <a:pt x="2341" y="1649"/>
                  <a:pt x="2371" y="1710"/>
                  <a:pt x="2432" y="1771"/>
                </a:cubicBezTo>
                <a:cubicBezTo>
                  <a:pt x="2468" y="1806"/>
                  <a:pt x="2524" y="1821"/>
                  <a:pt x="2577" y="1821"/>
                </a:cubicBezTo>
                <a:cubicBezTo>
                  <a:pt x="2615" y="1821"/>
                  <a:pt x="2650" y="1814"/>
                  <a:pt x="2675" y="1801"/>
                </a:cubicBezTo>
                <a:cubicBezTo>
                  <a:pt x="2797" y="1710"/>
                  <a:pt x="2767" y="1528"/>
                  <a:pt x="2736" y="1406"/>
                </a:cubicBezTo>
                <a:cubicBezTo>
                  <a:pt x="2736" y="1284"/>
                  <a:pt x="2706" y="1132"/>
                  <a:pt x="2797" y="1041"/>
                </a:cubicBezTo>
                <a:cubicBezTo>
                  <a:pt x="2827" y="1021"/>
                  <a:pt x="2858" y="1011"/>
                  <a:pt x="2886" y="1011"/>
                </a:cubicBezTo>
                <a:cubicBezTo>
                  <a:pt x="2942" y="1011"/>
                  <a:pt x="2989" y="1051"/>
                  <a:pt x="3010" y="1132"/>
                </a:cubicBezTo>
                <a:cubicBezTo>
                  <a:pt x="3131" y="1528"/>
                  <a:pt x="3010" y="1953"/>
                  <a:pt x="3040" y="2348"/>
                </a:cubicBezTo>
                <a:cubicBezTo>
                  <a:pt x="3040" y="2516"/>
                  <a:pt x="3117" y="2811"/>
                  <a:pt x="3294" y="2811"/>
                </a:cubicBezTo>
                <a:cubicBezTo>
                  <a:pt x="3310" y="2811"/>
                  <a:pt x="3327" y="2809"/>
                  <a:pt x="3344" y="2804"/>
                </a:cubicBezTo>
                <a:cubicBezTo>
                  <a:pt x="3435" y="2804"/>
                  <a:pt x="3526" y="2743"/>
                  <a:pt x="3587" y="2652"/>
                </a:cubicBezTo>
                <a:cubicBezTo>
                  <a:pt x="3678" y="2500"/>
                  <a:pt x="3678" y="2287"/>
                  <a:pt x="3648" y="2075"/>
                </a:cubicBezTo>
                <a:cubicBezTo>
                  <a:pt x="3618" y="1862"/>
                  <a:pt x="3526" y="1680"/>
                  <a:pt x="3466" y="1497"/>
                </a:cubicBezTo>
                <a:cubicBezTo>
                  <a:pt x="3440" y="1367"/>
                  <a:pt x="3480" y="704"/>
                  <a:pt x="3720" y="704"/>
                </a:cubicBezTo>
                <a:cubicBezTo>
                  <a:pt x="3761" y="704"/>
                  <a:pt x="3808" y="723"/>
                  <a:pt x="3861" y="768"/>
                </a:cubicBezTo>
                <a:lnTo>
                  <a:pt x="3891" y="798"/>
                </a:lnTo>
                <a:cubicBezTo>
                  <a:pt x="3952" y="889"/>
                  <a:pt x="3982" y="980"/>
                  <a:pt x="3982" y="1072"/>
                </a:cubicBezTo>
                <a:cubicBezTo>
                  <a:pt x="4013" y="1193"/>
                  <a:pt x="3982" y="1345"/>
                  <a:pt x="3982" y="1497"/>
                </a:cubicBezTo>
                <a:cubicBezTo>
                  <a:pt x="3952" y="1619"/>
                  <a:pt x="3952" y="1801"/>
                  <a:pt x="4074" y="1892"/>
                </a:cubicBezTo>
                <a:cubicBezTo>
                  <a:pt x="4104" y="1923"/>
                  <a:pt x="4165" y="1923"/>
                  <a:pt x="4195" y="1923"/>
                </a:cubicBezTo>
                <a:cubicBezTo>
                  <a:pt x="4408" y="1923"/>
                  <a:pt x="4560" y="1771"/>
                  <a:pt x="4560" y="1558"/>
                </a:cubicBezTo>
                <a:cubicBezTo>
                  <a:pt x="4560" y="1376"/>
                  <a:pt x="4469" y="1254"/>
                  <a:pt x="4408" y="1102"/>
                </a:cubicBezTo>
                <a:cubicBezTo>
                  <a:pt x="4317" y="920"/>
                  <a:pt x="4347" y="828"/>
                  <a:pt x="4347" y="646"/>
                </a:cubicBezTo>
                <a:cubicBezTo>
                  <a:pt x="4347" y="464"/>
                  <a:pt x="4317" y="312"/>
                  <a:pt x="4226" y="160"/>
                </a:cubicBezTo>
                <a:cubicBezTo>
                  <a:pt x="4150" y="59"/>
                  <a:pt x="4012" y="0"/>
                  <a:pt x="38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flipH="1">
            <a:off x="2557278" y="3827007"/>
            <a:ext cx="2001200" cy="922742"/>
          </a:xfrm>
          <a:custGeom>
            <a:avLst/>
            <a:gdLst/>
            <a:ahLst/>
            <a:cxnLst/>
            <a:rect l="l" t="t" r="r" b="b"/>
            <a:pathLst>
              <a:path w="72252" h="33315" fill="none" extrusionOk="0">
                <a:moveTo>
                  <a:pt x="457" y="1"/>
                </a:moveTo>
                <a:lnTo>
                  <a:pt x="72252" y="4986"/>
                </a:lnTo>
                <a:lnTo>
                  <a:pt x="72252" y="33314"/>
                </a:lnTo>
                <a:lnTo>
                  <a:pt x="1" y="25503"/>
                </a:lnTo>
                <a:close/>
              </a:path>
            </a:pathLst>
          </a:custGeom>
          <a:solidFill>
            <a:schemeClr val="accent4"/>
          </a:solidFill>
          <a:ln w="28875"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flipH="1">
            <a:off x="2557278" y="4408752"/>
            <a:ext cx="2001200" cy="340984"/>
          </a:xfrm>
          <a:custGeom>
            <a:avLst/>
            <a:gdLst/>
            <a:ahLst/>
            <a:cxnLst/>
            <a:rect l="l" t="t" r="r" b="b"/>
            <a:pathLst>
              <a:path w="72252" h="12311" extrusionOk="0">
                <a:moveTo>
                  <a:pt x="1" y="0"/>
                </a:moveTo>
                <a:lnTo>
                  <a:pt x="1" y="4499"/>
                </a:lnTo>
                <a:lnTo>
                  <a:pt x="72252" y="12310"/>
                </a:lnTo>
                <a:lnTo>
                  <a:pt x="72252" y="690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flipH="1">
            <a:off x="4458243" y="3833738"/>
            <a:ext cx="5927" cy="583476"/>
          </a:xfrm>
          <a:custGeom>
            <a:avLst/>
            <a:gdLst/>
            <a:ahLst/>
            <a:cxnLst/>
            <a:rect l="l" t="t" r="r" b="b"/>
            <a:pathLst>
              <a:path w="214" h="21066" fill="none" extrusionOk="0">
                <a:moveTo>
                  <a:pt x="213" y="1"/>
                </a:moveTo>
                <a:lnTo>
                  <a:pt x="0"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flipH="1">
            <a:off x="4358063" y="3849746"/>
            <a:ext cx="5927" cy="583448"/>
          </a:xfrm>
          <a:custGeom>
            <a:avLst/>
            <a:gdLst/>
            <a:ahLst/>
            <a:cxnLst/>
            <a:rect l="l" t="t" r="r" b="b"/>
            <a:pathLst>
              <a:path w="214" h="21065" fill="none" extrusionOk="0">
                <a:moveTo>
                  <a:pt x="213" y="0"/>
                </a:moveTo>
                <a:lnTo>
                  <a:pt x="0"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flipH="1">
            <a:off x="4254533" y="3848915"/>
            <a:ext cx="5900" cy="583448"/>
          </a:xfrm>
          <a:custGeom>
            <a:avLst/>
            <a:gdLst/>
            <a:ahLst/>
            <a:cxnLst/>
            <a:rect l="l" t="t" r="r" b="b"/>
            <a:pathLst>
              <a:path w="213" h="21065" fill="none" extrusionOk="0">
                <a:moveTo>
                  <a:pt x="213" y="0"/>
                </a:moveTo>
                <a:lnTo>
                  <a:pt x="0" y="21064"/>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flipH="1">
            <a:off x="4158563" y="3858166"/>
            <a:ext cx="6758" cy="583448"/>
          </a:xfrm>
          <a:custGeom>
            <a:avLst/>
            <a:gdLst/>
            <a:ahLst/>
            <a:cxnLst/>
            <a:rect l="l" t="t" r="r" b="b"/>
            <a:pathLst>
              <a:path w="244" h="21065" fill="none" extrusionOk="0">
                <a:moveTo>
                  <a:pt x="244" y="0"/>
                </a:moveTo>
                <a:lnTo>
                  <a:pt x="1"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flipH="1">
            <a:off x="4058356" y="3869937"/>
            <a:ext cx="5927" cy="583476"/>
          </a:xfrm>
          <a:custGeom>
            <a:avLst/>
            <a:gdLst/>
            <a:ahLst/>
            <a:cxnLst/>
            <a:rect l="l" t="t" r="r" b="b"/>
            <a:pathLst>
              <a:path w="214" h="21066" fill="none" extrusionOk="0">
                <a:moveTo>
                  <a:pt x="213" y="1"/>
                </a:moveTo>
                <a:lnTo>
                  <a:pt x="0"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flipH="1">
            <a:off x="3957345" y="3864066"/>
            <a:ext cx="6758" cy="621338"/>
          </a:xfrm>
          <a:custGeom>
            <a:avLst/>
            <a:gdLst/>
            <a:ahLst/>
            <a:cxnLst/>
            <a:rect l="l" t="t" r="r" b="b"/>
            <a:pathLst>
              <a:path w="244" h="22433" fill="none" extrusionOk="0">
                <a:moveTo>
                  <a:pt x="244" y="0"/>
                </a:moveTo>
                <a:lnTo>
                  <a:pt x="0" y="2243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flipH="1">
            <a:off x="3855476" y="3871627"/>
            <a:ext cx="6758" cy="621338"/>
          </a:xfrm>
          <a:custGeom>
            <a:avLst/>
            <a:gdLst/>
            <a:ahLst/>
            <a:cxnLst/>
            <a:rect l="l" t="t" r="r" b="b"/>
            <a:pathLst>
              <a:path w="244" h="22433" fill="none" extrusionOk="0">
                <a:moveTo>
                  <a:pt x="243" y="1"/>
                </a:moveTo>
                <a:lnTo>
                  <a:pt x="0"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flipH="1">
            <a:off x="3755297" y="3889325"/>
            <a:ext cx="6758" cy="621310"/>
          </a:xfrm>
          <a:custGeom>
            <a:avLst/>
            <a:gdLst/>
            <a:ahLst/>
            <a:cxnLst/>
            <a:rect l="l" t="t" r="r" b="b"/>
            <a:pathLst>
              <a:path w="244" h="22432" fill="none" extrusionOk="0">
                <a:moveTo>
                  <a:pt x="243" y="0"/>
                </a:moveTo>
                <a:lnTo>
                  <a:pt x="0" y="2243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flipH="1">
            <a:off x="3642488" y="3889325"/>
            <a:ext cx="6758" cy="622169"/>
          </a:xfrm>
          <a:custGeom>
            <a:avLst/>
            <a:gdLst/>
            <a:ahLst/>
            <a:cxnLst/>
            <a:rect l="l" t="t" r="r" b="b"/>
            <a:pathLst>
              <a:path w="244" h="22463" fill="none" extrusionOk="0">
                <a:moveTo>
                  <a:pt x="244" y="0"/>
                </a:moveTo>
                <a:lnTo>
                  <a:pt x="0" y="2246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flipH="1">
            <a:off x="3528848" y="3901096"/>
            <a:ext cx="5900" cy="621338"/>
          </a:xfrm>
          <a:custGeom>
            <a:avLst/>
            <a:gdLst/>
            <a:ahLst/>
            <a:cxnLst/>
            <a:rect l="l" t="t" r="r" b="b"/>
            <a:pathLst>
              <a:path w="213" h="22433" fill="none" extrusionOk="0">
                <a:moveTo>
                  <a:pt x="213" y="1"/>
                </a:moveTo>
                <a:lnTo>
                  <a:pt x="0"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flipH="1">
            <a:off x="3416869" y="3910347"/>
            <a:ext cx="6758" cy="621338"/>
          </a:xfrm>
          <a:custGeom>
            <a:avLst/>
            <a:gdLst/>
            <a:ahLst/>
            <a:cxnLst/>
            <a:rect l="l" t="t" r="r" b="b"/>
            <a:pathLst>
              <a:path w="244" h="22433" fill="none" extrusionOk="0">
                <a:moveTo>
                  <a:pt x="244" y="1"/>
                </a:moveTo>
                <a:lnTo>
                  <a:pt x="0"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flipH="1">
            <a:off x="3304060" y="3918767"/>
            <a:ext cx="6758" cy="622197"/>
          </a:xfrm>
          <a:custGeom>
            <a:avLst/>
            <a:gdLst/>
            <a:ahLst/>
            <a:cxnLst/>
            <a:rect l="l" t="t" r="r" b="b"/>
            <a:pathLst>
              <a:path w="244" h="22464" fill="none" extrusionOk="0">
                <a:moveTo>
                  <a:pt x="244" y="1"/>
                </a:moveTo>
                <a:lnTo>
                  <a:pt x="0"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flipH="1">
            <a:off x="3179452" y="3924666"/>
            <a:ext cx="6786" cy="622169"/>
          </a:xfrm>
          <a:custGeom>
            <a:avLst/>
            <a:gdLst/>
            <a:ahLst/>
            <a:cxnLst/>
            <a:rect l="l" t="t" r="r" b="b"/>
            <a:pathLst>
              <a:path w="245" h="22463" fill="none" extrusionOk="0">
                <a:moveTo>
                  <a:pt x="244" y="1"/>
                </a:moveTo>
                <a:lnTo>
                  <a:pt x="1"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flipH="1">
            <a:off x="3052351" y="3937296"/>
            <a:ext cx="6758" cy="621338"/>
          </a:xfrm>
          <a:custGeom>
            <a:avLst/>
            <a:gdLst/>
            <a:ahLst/>
            <a:cxnLst/>
            <a:rect l="l" t="t" r="r" b="b"/>
            <a:pathLst>
              <a:path w="244" h="22433" fill="none" extrusionOk="0">
                <a:moveTo>
                  <a:pt x="244" y="1"/>
                </a:moveTo>
                <a:lnTo>
                  <a:pt x="1"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flipH="1">
            <a:off x="2924364" y="3945716"/>
            <a:ext cx="6786" cy="621338"/>
          </a:xfrm>
          <a:custGeom>
            <a:avLst/>
            <a:gdLst/>
            <a:ahLst/>
            <a:cxnLst/>
            <a:rect l="l" t="t" r="r" b="b"/>
            <a:pathLst>
              <a:path w="245" h="22433" fill="none" extrusionOk="0">
                <a:moveTo>
                  <a:pt x="244" y="1"/>
                </a:moveTo>
                <a:lnTo>
                  <a:pt x="1" y="2243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flipH="1">
            <a:off x="2798953" y="3954136"/>
            <a:ext cx="6758" cy="622169"/>
          </a:xfrm>
          <a:custGeom>
            <a:avLst/>
            <a:gdLst/>
            <a:ahLst/>
            <a:cxnLst/>
            <a:rect l="l" t="t" r="r" b="b"/>
            <a:pathLst>
              <a:path w="244" h="22463" fill="none" extrusionOk="0">
                <a:moveTo>
                  <a:pt x="244" y="0"/>
                </a:moveTo>
                <a:lnTo>
                  <a:pt x="1"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flipH="1">
            <a:off x="2681933" y="3963387"/>
            <a:ext cx="5900" cy="622197"/>
          </a:xfrm>
          <a:custGeom>
            <a:avLst/>
            <a:gdLst/>
            <a:ahLst/>
            <a:cxnLst/>
            <a:rect l="l" t="t" r="r" b="b"/>
            <a:pathLst>
              <a:path w="213" h="22464" fill="none" extrusionOk="0">
                <a:moveTo>
                  <a:pt x="213" y="1"/>
                </a:moveTo>
                <a:lnTo>
                  <a:pt x="0"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flipH="1">
            <a:off x="3666037" y="4014737"/>
            <a:ext cx="886542" cy="377212"/>
          </a:xfrm>
          <a:custGeom>
            <a:avLst/>
            <a:gdLst/>
            <a:ahLst/>
            <a:cxnLst/>
            <a:rect l="l" t="t" r="r" b="b"/>
            <a:pathLst>
              <a:path w="32008" h="13619" fill="none" extrusionOk="0">
                <a:moveTo>
                  <a:pt x="4104" y="974"/>
                </a:moveTo>
                <a:cubicBezTo>
                  <a:pt x="3648" y="183"/>
                  <a:pt x="2493" y="1"/>
                  <a:pt x="1703" y="457"/>
                </a:cubicBezTo>
                <a:cubicBezTo>
                  <a:pt x="913" y="913"/>
                  <a:pt x="487" y="1794"/>
                  <a:pt x="305" y="2706"/>
                </a:cubicBezTo>
                <a:cubicBezTo>
                  <a:pt x="1" y="4378"/>
                  <a:pt x="639" y="6232"/>
                  <a:pt x="1916" y="7387"/>
                </a:cubicBezTo>
                <a:cubicBezTo>
                  <a:pt x="4165" y="9393"/>
                  <a:pt x="7721" y="9059"/>
                  <a:pt x="10457" y="7813"/>
                </a:cubicBezTo>
                <a:cubicBezTo>
                  <a:pt x="13192" y="6566"/>
                  <a:pt x="15563" y="4560"/>
                  <a:pt x="18390" y="3466"/>
                </a:cubicBezTo>
                <a:cubicBezTo>
                  <a:pt x="19880" y="2889"/>
                  <a:pt x="21491" y="2585"/>
                  <a:pt x="23071" y="2524"/>
                </a:cubicBezTo>
                <a:cubicBezTo>
                  <a:pt x="24925" y="2463"/>
                  <a:pt x="26840" y="2767"/>
                  <a:pt x="28451" y="3679"/>
                </a:cubicBezTo>
                <a:cubicBezTo>
                  <a:pt x="30062" y="4560"/>
                  <a:pt x="31369" y="6141"/>
                  <a:pt x="31703" y="7965"/>
                </a:cubicBezTo>
                <a:cubicBezTo>
                  <a:pt x="32007" y="9788"/>
                  <a:pt x="31187" y="11825"/>
                  <a:pt x="29576" y="12737"/>
                </a:cubicBezTo>
                <a:cubicBezTo>
                  <a:pt x="27965" y="13618"/>
                  <a:pt x="25624" y="13101"/>
                  <a:pt x="24743" y="11460"/>
                </a:cubicBezTo>
                <a:cubicBezTo>
                  <a:pt x="23861" y="9819"/>
                  <a:pt x="24925" y="7417"/>
                  <a:pt x="26779" y="7174"/>
                </a:cubicBezTo>
                <a:cubicBezTo>
                  <a:pt x="27813" y="7053"/>
                  <a:pt x="29029" y="7782"/>
                  <a:pt x="29059" y="8846"/>
                </a:cubicBez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flipH="1">
            <a:off x="2571623" y="4145244"/>
            <a:ext cx="919363" cy="299742"/>
          </a:xfrm>
          <a:custGeom>
            <a:avLst/>
            <a:gdLst/>
            <a:ahLst/>
            <a:cxnLst/>
            <a:rect l="l" t="t" r="r" b="b"/>
            <a:pathLst>
              <a:path w="33193" h="10822" fill="none" extrusionOk="0">
                <a:moveTo>
                  <a:pt x="29393" y="791"/>
                </a:moveTo>
                <a:cubicBezTo>
                  <a:pt x="29940" y="31"/>
                  <a:pt x="31126" y="0"/>
                  <a:pt x="31886" y="517"/>
                </a:cubicBezTo>
                <a:cubicBezTo>
                  <a:pt x="32646" y="1034"/>
                  <a:pt x="33010" y="1976"/>
                  <a:pt x="33071" y="2888"/>
                </a:cubicBezTo>
                <a:cubicBezTo>
                  <a:pt x="33193" y="4620"/>
                  <a:pt x="32372" y="6383"/>
                  <a:pt x="30944" y="7386"/>
                </a:cubicBezTo>
                <a:cubicBezTo>
                  <a:pt x="28451" y="9149"/>
                  <a:pt x="24864" y="8420"/>
                  <a:pt x="22190" y="6900"/>
                </a:cubicBezTo>
                <a:cubicBezTo>
                  <a:pt x="19545" y="5350"/>
                  <a:pt x="17326" y="3131"/>
                  <a:pt x="14560" y="1733"/>
                </a:cubicBezTo>
                <a:cubicBezTo>
                  <a:pt x="13101" y="1003"/>
                  <a:pt x="11521" y="517"/>
                  <a:pt x="9879" y="304"/>
                </a:cubicBezTo>
                <a:cubicBezTo>
                  <a:pt x="7995" y="31"/>
                  <a:pt x="6019" y="122"/>
                  <a:pt x="4256" y="851"/>
                </a:cubicBezTo>
                <a:cubicBezTo>
                  <a:pt x="2524" y="1581"/>
                  <a:pt x="1034" y="3009"/>
                  <a:pt x="517" y="4772"/>
                </a:cubicBezTo>
                <a:cubicBezTo>
                  <a:pt x="1" y="6566"/>
                  <a:pt x="639" y="8693"/>
                  <a:pt x="2189" y="9757"/>
                </a:cubicBezTo>
                <a:cubicBezTo>
                  <a:pt x="3739" y="10821"/>
                  <a:pt x="6201" y="10517"/>
                  <a:pt x="7235" y="8997"/>
                </a:cubicBezTo>
                <a:cubicBezTo>
                  <a:pt x="8299" y="7478"/>
                  <a:pt x="7478" y="4955"/>
                  <a:pt x="5624" y="4529"/>
                </a:cubicBezTo>
                <a:cubicBezTo>
                  <a:pt x="4560" y="4286"/>
                  <a:pt x="3253" y="4894"/>
                  <a:pt x="3131" y="5927"/>
                </a:cubicBez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1"/>
          <p:cNvSpPr/>
          <p:nvPr/>
        </p:nvSpPr>
        <p:spPr>
          <a:xfrm flipH="1">
            <a:off x="2455448" y="2934891"/>
            <a:ext cx="2101354" cy="2303407"/>
          </a:xfrm>
          <a:custGeom>
            <a:avLst/>
            <a:gdLst/>
            <a:ahLst/>
            <a:cxnLst/>
            <a:rect l="l" t="t" r="r" b="b"/>
            <a:pathLst>
              <a:path w="75868" h="83163" extrusionOk="0">
                <a:moveTo>
                  <a:pt x="75868" y="41581"/>
                </a:moveTo>
                <a:cubicBezTo>
                  <a:pt x="75868" y="64530"/>
                  <a:pt x="58907" y="83163"/>
                  <a:pt x="37934" y="83163"/>
                </a:cubicBezTo>
                <a:cubicBezTo>
                  <a:pt x="16991" y="83163"/>
                  <a:pt x="0" y="64530"/>
                  <a:pt x="0" y="41581"/>
                </a:cubicBezTo>
                <a:cubicBezTo>
                  <a:pt x="0" y="18602"/>
                  <a:pt x="16991" y="0"/>
                  <a:pt x="37934" y="0"/>
                </a:cubicBezTo>
                <a:cubicBezTo>
                  <a:pt x="58907" y="0"/>
                  <a:pt x="75868" y="18602"/>
                  <a:pt x="75868" y="41581"/>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 name="Google Shape;610;p11"/>
          <p:cNvGrpSpPr/>
          <p:nvPr/>
        </p:nvGrpSpPr>
        <p:grpSpPr>
          <a:xfrm flipH="1">
            <a:off x="2652958" y="305432"/>
            <a:ext cx="1671981" cy="1808416"/>
            <a:chOff x="7385927" y="474558"/>
            <a:chExt cx="1640322" cy="1774174"/>
          </a:xfrm>
        </p:grpSpPr>
        <p:sp>
          <p:nvSpPr>
            <p:cNvPr id="611" name="Google Shape;611;p11"/>
            <p:cNvSpPr/>
            <p:nvPr/>
          </p:nvSpPr>
          <p:spPr>
            <a:xfrm>
              <a:off x="7466384" y="619143"/>
              <a:ext cx="1517666" cy="1504351"/>
            </a:xfrm>
            <a:custGeom>
              <a:avLst/>
              <a:gdLst/>
              <a:ahLst/>
              <a:cxnLst/>
              <a:rect l="l" t="t" r="r" b="b"/>
              <a:pathLst>
                <a:path w="55853" h="55363" extrusionOk="0">
                  <a:moveTo>
                    <a:pt x="25733" y="6333"/>
                  </a:moveTo>
                  <a:lnTo>
                    <a:pt x="25733" y="6333"/>
                  </a:lnTo>
                  <a:cubicBezTo>
                    <a:pt x="25586" y="6804"/>
                    <a:pt x="26122" y="7246"/>
                    <a:pt x="26598" y="7246"/>
                  </a:cubicBezTo>
                  <a:cubicBezTo>
                    <a:pt x="26614" y="7246"/>
                    <a:pt x="26629" y="7246"/>
                    <a:pt x="26645" y="7245"/>
                  </a:cubicBezTo>
                  <a:cubicBezTo>
                    <a:pt x="27070" y="7214"/>
                    <a:pt x="27374" y="6728"/>
                    <a:pt x="27739" y="6698"/>
                  </a:cubicBezTo>
                  <a:cubicBezTo>
                    <a:pt x="28195" y="6698"/>
                    <a:pt x="28377" y="7123"/>
                    <a:pt x="28803" y="7184"/>
                  </a:cubicBezTo>
                  <a:cubicBezTo>
                    <a:pt x="28832" y="7189"/>
                    <a:pt x="28862" y="7191"/>
                    <a:pt x="28891" y="7191"/>
                  </a:cubicBezTo>
                  <a:cubicBezTo>
                    <a:pt x="29262" y="7191"/>
                    <a:pt x="29643" y="6853"/>
                    <a:pt x="29502" y="6515"/>
                  </a:cubicBezTo>
                  <a:lnTo>
                    <a:pt x="29502" y="6515"/>
                  </a:lnTo>
                  <a:cubicBezTo>
                    <a:pt x="29988" y="6607"/>
                    <a:pt x="30353" y="6971"/>
                    <a:pt x="30809" y="7154"/>
                  </a:cubicBezTo>
                  <a:cubicBezTo>
                    <a:pt x="30912" y="7198"/>
                    <a:pt x="31031" y="7219"/>
                    <a:pt x="31152" y="7219"/>
                  </a:cubicBezTo>
                  <a:cubicBezTo>
                    <a:pt x="31530" y="7219"/>
                    <a:pt x="31926" y="7013"/>
                    <a:pt x="31903" y="6667"/>
                  </a:cubicBezTo>
                  <a:lnTo>
                    <a:pt x="31903" y="6667"/>
                  </a:lnTo>
                  <a:cubicBezTo>
                    <a:pt x="32361" y="7194"/>
                    <a:pt x="33061" y="7497"/>
                    <a:pt x="33768" y="7497"/>
                  </a:cubicBezTo>
                  <a:cubicBezTo>
                    <a:pt x="34000" y="7497"/>
                    <a:pt x="34232" y="7464"/>
                    <a:pt x="34456" y="7397"/>
                  </a:cubicBezTo>
                  <a:cubicBezTo>
                    <a:pt x="34847" y="7996"/>
                    <a:pt x="35572" y="8371"/>
                    <a:pt x="36288" y="8371"/>
                  </a:cubicBezTo>
                  <a:cubicBezTo>
                    <a:pt x="36408" y="8371"/>
                    <a:pt x="36527" y="8361"/>
                    <a:pt x="36645" y="8339"/>
                  </a:cubicBezTo>
                  <a:cubicBezTo>
                    <a:pt x="37010" y="8825"/>
                    <a:pt x="37496" y="9251"/>
                    <a:pt x="38073" y="9524"/>
                  </a:cubicBezTo>
                  <a:cubicBezTo>
                    <a:pt x="38199" y="9598"/>
                    <a:pt x="38368" y="9635"/>
                    <a:pt x="38530" y="9635"/>
                  </a:cubicBezTo>
                  <a:cubicBezTo>
                    <a:pt x="38839" y="9635"/>
                    <a:pt x="39126" y="9500"/>
                    <a:pt x="39046" y="9221"/>
                  </a:cubicBezTo>
                  <a:lnTo>
                    <a:pt x="39046" y="9221"/>
                  </a:lnTo>
                  <a:cubicBezTo>
                    <a:pt x="39472" y="10193"/>
                    <a:pt x="40444" y="10892"/>
                    <a:pt x="41508" y="10983"/>
                  </a:cubicBezTo>
                  <a:cubicBezTo>
                    <a:pt x="41964" y="11774"/>
                    <a:pt x="42663" y="12382"/>
                    <a:pt x="43484" y="12746"/>
                  </a:cubicBezTo>
                  <a:cubicBezTo>
                    <a:pt x="43484" y="13233"/>
                    <a:pt x="43453" y="13749"/>
                    <a:pt x="43697" y="14145"/>
                  </a:cubicBezTo>
                  <a:cubicBezTo>
                    <a:pt x="43868" y="14423"/>
                    <a:pt x="44205" y="14626"/>
                    <a:pt x="44528" y="14626"/>
                  </a:cubicBezTo>
                  <a:cubicBezTo>
                    <a:pt x="44663" y="14626"/>
                    <a:pt x="44796" y="14590"/>
                    <a:pt x="44912" y="14509"/>
                  </a:cubicBezTo>
                  <a:lnTo>
                    <a:pt x="44912" y="14509"/>
                  </a:lnTo>
                  <a:cubicBezTo>
                    <a:pt x="44730" y="15026"/>
                    <a:pt x="44578" y="15664"/>
                    <a:pt x="44912" y="16120"/>
                  </a:cubicBezTo>
                  <a:cubicBezTo>
                    <a:pt x="45023" y="16286"/>
                    <a:pt x="45222" y="16359"/>
                    <a:pt x="45423" y="16359"/>
                  </a:cubicBezTo>
                  <a:cubicBezTo>
                    <a:pt x="45769" y="16359"/>
                    <a:pt x="46122" y="16142"/>
                    <a:pt x="46042" y="15804"/>
                  </a:cubicBezTo>
                  <a:lnTo>
                    <a:pt x="46042" y="15804"/>
                  </a:lnTo>
                  <a:cubicBezTo>
                    <a:pt x="46185" y="16376"/>
                    <a:pt x="46008" y="16977"/>
                    <a:pt x="46098" y="17549"/>
                  </a:cubicBezTo>
                  <a:cubicBezTo>
                    <a:pt x="46172" y="18016"/>
                    <a:pt x="46584" y="18484"/>
                    <a:pt x="46996" y="18484"/>
                  </a:cubicBezTo>
                  <a:cubicBezTo>
                    <a:pt x="47094" y="18484"/>
                    <a:pt x="47191" y="18458"/>
                    <a:pt x="47283" y="18400"/>
                  </a:cubicBezTo>
                  <a:lnTo>
                    <a:pt x="47283" y="18400"/>
                  </a:lnTo>
                  <a:cubicBezTo>
                    <a:pt x="47223" y="19281"/>
                    <a:pt x="47314" y="20193"/>
                    <a:pt x="47527" y="21044"/>
                  </a:cubicBezTo>
                  <a:cubicBezTo>
                    <a:pt x="47739" y="20984"/>
                    <a:pt x="47952" y="20923"/>
                    <a:pt x="48165" y="20892"/>
                  </a:cubicBezTo>
                  <a:lnTo>
                    <a:pt x="48165" y="20892"/>
                  </a:lnTo>
                  <a:cubicBezTo>
                    <a:pt x="48013" y="21196"/>
                    <a:pt x="47861" y="21531"/>
                    <a:pt x="47861" y="21865"/>
                  </a:cubicBezTo>
                  <a:cubicBezTo>
                    <a:pt x="47861" y="22230"/>
                    <a:pt x="48043" y="22595"/>
                    <a:pt x="48378" y="22686"/>
                  </a:cubicBezTo>
                  <a:cubicBezTo>
                    <a:pt x="48413" y="22695"/>
                    <a:pt x="48450" y="22700"/>
                    <a:pt x="48487" y="22700"/>
                  </a:cubicBezTo>
                  <a:cubicBezTo>
                    <a:pt x="48622" y="22700"/>
                    <a:pt x="48760" y="22639"/>
                    <a:pt x="48861" y="22548"/>
                  </a:cubicBezTo>
                  <a:lnTo>
                    <a:pt x="48861" y="22548"/>
                  </a:lnTo>
                  <a:cubicBezTo>
                    <a:pt x="48714" y="23112"/>
                    <a:pt x="48608" y="23695"/>
                    <a:pt x="48560" y="24297"/>
                  </a:cubicBezTo>
                  <a:cubicBezTo>
                    <a:pt x="48560" y="24570"/>
                    <a:pt x="48560" y="24874"/>
                    <a:pt x="48712" y="25117"/>
                  </a:cubicBezTo>
                  <a:cubicBezTo>
                    <a:pt x="48818" y="25259"/>
                    <a:pt x="48986" y="25339"/>
                    <a:pt x="49144" y="25339"/>
                  </a:cubicBezTo>
                  <a:cubicBezTo>
                    <a:pt x="49257" y="25339"/>
                    <a:pt x="49365" y="25298"/>
                    <a:pt x="49441" y="25209"/>
                  </a:cubicBezTo>
                  <a:lnTo>
                    <a:pt x="49441" y="25209"/>
                  </a:lnTo>
                  <a:cubicBezTo>
                    <a:pt x="49381" y="25634"/>
                    <a:pt x="49137" y="25999"/>
                    <a:pt x="48925" y="26364"/>
                  </a:cubicBezTo>
                  <a:cubicBezTo>
                    <a:pt x="48712" y="26698"/>
                    <a:pt x="48530" y="27124"/>
                    <a:pt x="48621" y="27549"/>
                  </a:cubicBezTo>
                  <a:cubicBezTo>
                    <a:pt x="48692" y="27859"/>
                    <a:pt x="49007" y="28132"/>
                    <a:pt x="49316" y="28132"/>
                  </a:cubicBezTo>
                  <a:cubicBezTo>
                    <a:pt x="49401" y="28132"/>
                    <a:pt x="49485" y="28112"/>
                    <a:pt x="49563" y="28066"/>
                  </a:cubicBezTo>
                  <a:lnTo>
                    <a:pt x="49563" y="28066"/>
                  </a:lnTo>
                  <a:cubicBezTo>
                    <a:pt x="49350" y="28491"/>
                    <a:pt x="48955" y="28795"/>
                    <a:pt x="48621" y="29130"/>
                  </a:cubicBezTo>
                  <a:cubicBezTo>
                    <a:pt x="48286" y="29494"/>
                    <a:pt x="48013" y="29950"/>
                    <a:pt x="48074" y="30406"/>
                  </a:cubicBezTo>
                  <a:cubicBezTo>
                    <a:pt x="48119" y="30769"/>
                    <a:pt x="48486" y="31065"/>
                    <a:pt x="48821" y="31065"/>
                  </a:cubicBezTo>
                  <a:cubicBezTo>
                    <a:pt x="48935" y="31065"/>
                    <a:pt x="49045" y="31030"/>
                    <a:pt x="49137" y="30953"/>
                  </a:cubicBezTo>
                  <a:lnTo>
                    <a:pt x="49137" y="30953"/>
                  </a:lnTo>
                  <a:cubicBezTo>
                    <a:pt x="48773" y="31470"/>
                    <a:pt x="48438" y="31987"/>
                    <a:pt x="48104" y="32504"/>
                  </a:cubicBezTo>
                  <a:cubicBezTo>
                    <a:pt x="48013" y="32656"/>
                    <a:pt x="47891" y="32808"/>
                    <a:pt x="47922" y="32990"/>
                  </a:cubicBezTo>
                  <a:cubicBezTo>
                    <a:pt x="47922" y="33148"/>
                    <a:pt x="48058" y="33306"/>
                    <a:pt x="48214" y="33306"/>
                  </a:cubicBezTo>
                  <a:cubicBezTo>
                    <a:pt x="48238" y="33306"/>
                    <a:pt x="48262" y="33302"/>
                    <a:pt x="48286" y="33294"/>
                  </a:cubicBezTo>
                  <a:lnTo>
                    <a:pt x="48286" y="33294"/>
                  </a:lnTo>
                  <a:cubicBezTo>
                    <a:pt x="47709" y="33811"/>
                    <a:pt x="47435" y="34601"/>
                    <a:pt x="47496" y="35361"/>
                  </a:cubicBezTo>
                  <a:cubicBezTo>
                    <a:pt x="47071" y="35634"/>
                    <a:pt x="46615" y="35908"/>
                    <a:pt x="46341" y="36333"/>
                  </a:cubicBezTo>
                  <a:cubicBezTo>
                    <a:pt x="46068" y="36759"/>
                    <a:pt x="46037" y="37397"/>
                    <a:pt x="46402" y="37732"/>
                  </a:cubicBezTo>
                  <a:cubicBezTo>
                    <a:pt x="45764" y="37853"/>
                    <a:pt x="45308" y="38674"/>
                    <a:pt x="45581" y="39312"/>
                  </a:cubicBezTo>
                  <a:cubicBezTo>
                    <a:pt x="44852" y="39373"/>
                    <a:pt x="44274" y="40163"/>
                    <a:pt x="44426" y="40862"/>
                  </a:cubicBezTo>
                  <a:cubicBezTo>
                    <a:pt x="44379" y="40647"/>
                    <a:pt x="44258" y="40559"/>
                    <a:pt x="44094" y="40559"/>
                  </a:cubicBezTo>
                  <a:cubicBezTo>
                    <a:pt x="43356" y="40559"/>
                    <a:pt x="41733" y="42336"/>
                    <a:pt x="41878" y="42420"/>
                  </a:cubicBezTo>
                  <a:lnTo>
                    <a:pt x="41878" y="42420"/>
                  </a:lnTo>
                  <a:cubicBezTo>
                    <a:pt x="41141" y="42537"/>
                    <a:pt x="40502" y="43191"/>
                    <a:pt x="40384" y="43932"/>
                  </a:cubicBezTo>
                  <a:cubicBezTo>
                    <a:pt x="39320" y="43993"/>
                    <a:pt x="38286" y="44662"/>
                    <a:pt x="37830" y="45634"/>
                  </a:cubicBezTo>
                  <a:cubicBezTo>
                    <a:pt x="37905" y="45703"/>
                    <a:pt x="38000" y="45737"/>
                    <a:pt x="38101" y="45744"/>
                  </a:cubicBezTo>
                  <a:lnTo>
                    <a:pt x="38101" y="45744"/>
                  </a:lnTo>
                  <a:cubicBezTo>
                    <a:pt x="37745" y="46076"/>
                    <a:pt x="37387" y="46412"/>
                    <a:pt x="37040" y="46759"/>
                  </a:cubicBezTo>
                  <a:cubicBezTo>
                    <a:pt x="36847" y="46546"/>
                    <a:pt x="36581" y="46452"/>
                    <a:pt x="36307" y="46452"/>
                  </a:cubicBezTo>
                  <a:cubicBezTo>
                    <a:pt x="35760" y="46452"/>
                    <a:pt x="35186" y="46830"/>
                    <a:pt x="35125" y="47397"/>
                  </a:cubicBezTo>
                  <a:cubicBezTo>
                    <a:pt x="34996" y="47187"/>
                    <a:pt x="34754" y="47089"/>
                    <a:pt x="34501" y="47089"/>
                  </a:cubicBezTo>
                  <a:cubicBezTo>
                    <a:pt x="34279" y="47089"/>
                    <a:pt x="34049" y="47164"/>
                    <a:pt x="33879" y="47306"/>
                  </a:cubicBezTo>
                  <a:cubicBezTo>
                    <a:pt x="33484" y="47580"/>
                    <a:pt x="33301" y="48066"/>
                    <a:pt x="33149" y="48522"/>
                  </a:cubicBezTo>
                  <a:cubicBezTo>
                    <a:pt x="33175" y="48217"/>
                    <a:pt x="32839" y="47976"/>
                    <a:pt x="32533" y="47976"/>
                  </a:cubicBezTo>
                  <a:cubicBezTo>
                    <a:pt x="32473" y="47976"/>
                    <a:pt x="32414" y="47985"/>
                    <a:pt x="32359" y="48005"/>
                  </a:cubicBezTo>
                  <a:cubicBezTo>
                    <a:pt x="31994" y="48096"/>
                    <a:pt x="31721" y="48400"/>
                    <a:pt x="31478" y="48674"/>
                  </a:cubicBezTo>
                  <a:cubicBezTo>
                    <a:pt x="31690" y="48431"/>
                    <a:pt x="31417" y="48005"/>
                    <a:pt x="31082" y="47975"/>
                  </a:cubicBezTo>
                  <a:cubicBezTo>
                    <a:pt x="30807" y="47975"/>
                    <a:pt x="30572" y="48182"/>
                    <a:pt x="30448" y="48424"/>
                  </a:cubicBezTo>
                  <a:lnTo>
                    <a:pt x="30448" y="48424"/>
                  </a:lnTo>
                  <a:cubicBezTo>
                    <a:pt x="30478" y="48196"/>
                    <a:pt x="30293" y="47932"/>
                    <a:pt x="30049" y="47884"/>
                  </a:cubicBezTo>
                  <a:cubicBezTo>
                    <a:pt x="30030" y="47882"/>
                    <a:pt x="30010" y="47881"/>
                    <a:pt x="29991" y="47881"/>
                  </a:cubicBezTo>
                  <a:cubicBezTo>
                    <a:pt x="29710" y="47881"/>
                    <a:pt x="29462" y="48084"/>
                    <a:pt x="29319" y="48340"/>
                  </a:cubicBezTo>
                  <a:cubicBezTo>
                    <a:pt x="29259" y="48461"/>
                    <a:pt x="29228" y="48613"/>
                    <a:pt x="29107" y="48704"/>
                  </a:cubicBezTo>
                  <a:cubicBezTo>
                    <a:pt x="29049" y="48750"/>
                    <a:pt x="28994" y="48770"/>
                    <a:pt x="28940" y="48770"/>
                  </a:cubicBezTo>
                  <a:cubicBezTo>
                    <a:pt x="28713" y="48770"/>
                    <a:pt x="28510" y="48418"/>
                    <a:pt x="28270" y="48172"/>
                  </a:cubicBezTo>
                  <a:lnTo>
                    <a:pt x="28270" y="48172"/>
                  </a:lnTo>
                  <a:cubicBezTo>
                    <a:pt x="28275" y="48177"/>
                    <a:pt x="28281" y="48182"/>
                    <a:pt x="28286" y="48188"/>
                  </a:cubicBezTo>
                  <a:lnTo>
                    <a:pt x="28256" y="48157"/>
                  </a:lnTo>
                  <a:lnTo>
                    <a:pt x="28256" y="48157"/>
                  </a:lnTo>
                  <a:cubicBezTo>
                    <a:pt x="28261" y="48162"/>
                    <a:pt x="28265" y="48167"/>
                    <a:pt x="28270" y="48172"/>
                  </a:cubicBezTo>
                  <a:lnTo>
                    <a:pt x="28270" y="48172"/>
                  </a:lnTo>
                  <a:cubicBezTo>
                    <a:pt x="28154" y="48058"/>
                    <a:pt x="28036" y="47974"/>
                    <a:pt x="27891" y="47945"/>
                  </a:cubicBezTo>
                  <a:cubicBezTo>
                    <a:pt x="27871" y="47942"/>
                    <a:pt x="27852" y="47941"/>
                    <a:pt x="27833" y="47941"/>
                  </a:cubicBezTo>
                  <a:cubicBezTo>
                    <a:pt x="27411" y="47941"/>
                    <a:pt x="27142" y="48556"/>
                    <a:pt x="26705" y="48644"/>
                  </a:cubicBezTo>
                  <a:cubicBezTo>
                    <a:pt x="26676" y="48648"/>
                    <a:pt x="26646" y="48650"/>
                    <a:pt x="26617" y="48650"/>
                  </a:cubicBezTo>
                  <a:cubicBezTo>
                    <a:pt x="26264" y="48650"/>
                    <a:pt x="25979" y="48326"/>
                    <a:pt x="25642" y="48157"/>
                  </a:cubicBezTo>
                  <a:cubicBezTo>
                    <a:pt x="25501" y="48092"/>
                    <a:pt x="25350" y="48061"/>
                    <a:pt x="25198" y="48061"/>
                  </a:cubicBezTo>
                  <a:cubicBezTo>
                    <a:pt x="24856" y="48061"/>
                    <a:pt x="24515" y="48218"/>
                    <a:pt x="24304" y="48492"/>
                  </a:cubicBezTo>
                  <a:cubicBezTo>
                    <a:pt x="24183" y="48127"/>
                    <a:pt x="24000" y="47762"/>
                    <a:pt x="23696" y="47580"/>
                  </a:cubicBezTo>
                  <a:cubicBezTo>
                    <a:pt x="23607" y="47531"/>
                    <a:pt x="23504" y="47508"/>
                    <a:pt x="23402" y="47508"/>
                  </a:cubicBezTo>
                  <a:cubicBezTo>
                    <a:pt x="23122" y="47508"/>
                    <a:pt x="22845" y="47677"/>
                    <a:pt x="22845" y="47945"/>
                  </a:cubicBezTo>
                  <a:cubicBezTo>
                    <a:pt x="22754" y="47276"/>
                    <a:pt x="22207" y="47063"/>
                    <a:pt x="21690" y="46850"/>
                  </a:cubicBezTo>
                  <a:cubicBezTo>
                    <a:pt x="21632" y="46827"/>
                    <a:pt x="21575" y="46818"/>
                    <a:pt x="21517" y="46818"/>
                  </a:cubicBezTo>
                  <a:cubicBezTo>
                    <a:pt x="21330" y="46818"/>
                    <a:pt x="21148" y="46913"/>
                    <a:pt x="20984" y="46913"/>
                  </a:cubicBezTo>
                  <a:cubicBezTo>
                    <a:pt x="20934" y="46913"/>
                    <a:pt x="20885" y="46904"/>
                    <a:pt x="20839" y="46881"/>
                  </a:cubicBezTo>
                  <a:cubicBezTo>
                    <a:pt x="20596" y="46789"/>
                    <a:pt x="20626" y="46425"/>
                    <a:pt x="20262" y="46364"/>
                  </a:cubicBezTo>
                  <a:cubicBezTo>
                    <a:pt x="20202" y="46351"/>
                    <a:pt x="20140" y="46345"/>
                    <a:pt x="20078" y="46345"/>
                  </a:cubicBezTo>
                  <a:cubicBezTo>
                    <a:pt x="19856" y="46345"/>
                    <a:pt x="19624" y="46421"/>
                    <a:pt x="19410" y="46516"/>
                  </a:cubicBezTo>
                  <a:cubicBezTo>
                    <a:pt x="19593" y="46151"/>
                    <a:pt x="19228" y="45695"/>
                    <a:pt x="18803" y="45665"/>
                  </a:cubicBezTo>
                  <a:cubicBezTo>
                    <a:pt x="18780" y="45663"/>
                    <a:pt x="18757" y="45662"/>
                    <a:pt x="18735" y="45662"/>
                  </a:cubicBezTo>
                  <a:cubicBezTo>
                    <a:pt x="18366" y="45662"/>
                    <a:pt x="18022" y="45890"/>
                    <a:pt x="17678" y="46090"/>
                  </a:cubicBezTo>
                  <a:cubicBezTo>
                    <a:pt x="17587" y="45786"/>
                    <a:pt x="17587" y="45452"/>
                    <a:pt x="17678" y="45148"/>
                  </a:cubicBezTo>
                  <a:cubicBezTo>
                    <a:pt x="17131" y="44753"/>
                    <a:pt x="16432" y="44540"/>
                    <a:pt x="15763" y="44510"/>
                  </a:cubicBezTo>
                  <a:cubicBezTo>
                    <a:pt x="15581" y="43811"/>
                    <a:pt x="14912" y="43294"/>
                    <a:pt x="14182" y="43264"/>
                  </a:cubicBezTo>
                  <a:cubicBezTo>
                    <a:pt x="14500" y="42715"/>
                    <a:pt x="14022" y="41919"/>
                    <a:pt x="13400" y="41919"/>
                  </a:cubicBezTo>
                  <a:cubicBezTo>
                    <a:pt x="13368" y="41919"/>
                    <a:pt x="13334" y="41922"/>
                    <a:pt x="13301" y="41926"/>
                  </a:cubicBezTo>
                  <a:cubicBezTo>
                    <a:pt x="13489" y="41230"/>
                    <a:pt x="12849" y="40486"/>
                    <a:pt x="12154" y="40486"/>
                  </a:cubicBezTo>
                  <a:cubicBezTo>
                    <a:pt x="12061" y="40486"/>
                    <a:pt x="11966" y="40499"/>
                    <a:pt x="11872" y="40528"/>
                  </a:cubicBezTo>
                  <a:cubicBezTo>
                    <a:pt x="11903" y="40194"/>
                    <a:pt x="11842" y="39829"/>
                    <a:pt x="11599" y="39616"/>
                  </a:cubicBezTo>
                  <a:cubicBezTo>
                    <a:pt x="11496" y="39548"/>
                    <a:pt x="11368" y="39514"/>
                    <a:pt x="11243" y="39514"/>
                  </a:cubicBezTo>
                  <a:cubicBezTo>
                    <a:pt x="11035" y="39514"/>
                    <a:pt x="10835" y="39609"/>
                    <a:pt x="10778" y="39798"/>
                  </a:cubicBezTo>
                  <a:cubicBezTo>
                    <a:pt x="10505" y="38978"/>
                    <a:pt x="10292" y="38127"/>
                    <a:pt x="10170" y="37276"/>
                  </a:cubicBezTo>
                  <a:cubicBezTo>
                    <a:pt x="10109" y="36820"/>
                    <a:pt x="10049" y="36364"/>
                    <a:pt x="9836" y="35969"/>
                  </a:cubicBezTo>
                  <a:cubicBezTo>
                    <a:pt x="9640" y="35605"/>
                    <a:pt x="9264" y="35293"/>
                    <a:pt x="8850" y="35293"/>
                  </a:cubicBezTo>
                  <a:cubicBezTo>
                    <a:pt x="8814" y="35293"/>
                    <a:pt x="8778" y="35295"/>
                    <a:pt x="8742" y="35300"/>
                  </a:cubicBezTo>
                  <a:cubicBezTo>
                    <a:pt x="9319" y="34692"/>
                    <a:pt x="8863" y="33507"/>
                    <a:pt x="8012" y="33415"/>
                  </a:cubicBezTo>
                  <a:cubicBezTo>
                    <a:pt x="8346" y="33294"/>
                    <a:pt x="8438" y="32808"/>
                    <a:pt x="8286" y="32504"/>
                  </a:cubicBezTo>
                  <a:cubicBezTo>
                    <a:pt x="8103" y="32169"/>
                    <a:pt x="7769" y="31987"/>
                    <a:pt x="7465" y="31804"/>
                  </a:cubicBezTo>
                  <a:cubicBezTo>
                    <a:pt x="7860" y="31561"/>
                    <a:pt x="8012" y="31014"/>
                    <a:pt x="7951" y="30558"/>
                  </a:cubicBezTo>
                  <a:cubicBezTo>
                    <a:pt x="7860" y="30102"/>
                    <a:pt x="7587" y="29707"/>
                    <a:pt x="7343" y="29312"/>
                  </a:cubicBezTo>
                  <a:lnTo>
                    <a:pt x="7343" y="29312"/>
                  </a:lnTo>
                  <a:cubicBezTo>
                    <a:pt x="7388" y="29331"/>
                    <a:pt x="7430" y="29340"/>
                    <a:pt x="7471" y="29340"/>
                  </a:cubicBezTo>
                  <a:cubicBezTo>
                    <a:pt x="7820" y="29340"/>
                    <a:pt x="8017" y="28690"/>
                    <a:pt x="7799" y="28309"/>
                  </a:cubicBezTo>
                  <a:cubicBezTo>
                    <a:pt x="7556" y="27914"/>
                    <a:pt x="7100" y="27610"/>
                    <a:pt x="7039" y="27124"/>
                  </a:cubicBezTo>
                  <a:cubicBezTo>
                    <a:pt x="6796" y="25847"/>
                    <a:pt x="8346" y="24905"/>
                    <a:pt x="7070" y="23719"/>
                  </a:cubicBezTo>
                  <a:cubicBezTo>
                    <a:pt x="8407" y="22838"/>
                    <a:pt x="7891" y="21835"/>
                    <a:pt x="7556" y="20680"/>
                  </a:cubicBezTo>
                  <a:lnTo>
                    <a:pt x="7556" y="20680"/>
                  </a:lnTo>
                  <a:cubicBezTo>
                    <a:pt x="7641" y="20963"/>
                    <a:pt x="7892" y="21088"/>
                    <a:pt x="8166" y="21088"/>
                  </a:cubicBezTo>
                  <a:cubicBezTo>
                    <a:pt x="8479" y="21088"/>
                    <a:pt x="8823" y="20925"/>
                    <a:pt x="8985" y="20649"/>
                  </a:cubicBezTo>
                  <a:cubicBezTo>
                    <a:pt x="9258" y="20102"/>
                    <a:pt x="9106" y="19464"/>
                    <a:pt x="8924" y="18886"/>
                  </a:cubicBezTo>
                  <a:lnTo>
                    <a:pt x="8924" y="18886"/>
                  </a:lnTo>
                  <a:cubicBezTo>
                    <a:pt x="9003" y="18950"/>
                    <a:pt x="9097" y="18978"/>
                    <a:pt x="9195" y="18978"/>
                  </a:cubicBezTo>
                  <a:cubicBezTo>
                    <a:pt x="9471" y="18978"/>
                    <a:pt x="9776" y="18753"/>
                    <a:pt x="9866" y="18461"/>
                  </a:cubicBezTo>
                  <a:cubicBezTo>
                    <a:pt x="10018" y="18096"/>
                    <a:pt x="9897" y="17671"/>
                    <a:pt x="9775" y="17275"/>
                  </a:cubicBezTo>
                  <a:cubicBezTo>
                    <a:pt x="10448" y="16809"/>
                    <a:pt x="10856" y="15991"/>
                    <a:pt x="10832" y="15176"/>
                  </a:cubicBezTo>
                  <a:lnTo>
                    <a:pt x="10832" y="15176"/>
                  </a:lnTo>
                  <a:cubicBezTo>
                    <a:pt x="10941" y="15325"/>
                    <a:pt x="11129" y="15434"/>
                    <a:pt x="11312" y="15434"/>
                  </a:cubicBezTo>
                  <a:cubicBezTo>
                    <a:pt x="11348" y="15434"/>
                    <a:pt x="11382" y="15430"/>
                    <a:pt x="11416" y="15421"/>
                  </a:cubicBezTo>
                  <a:cubicBezTo>
                    <a:pt x="11812" y="15360"/>
                    <a:pt x="12055" y="15026"/>
                    <a:pt x="12268" y="14692"/>
                  </a:cubicBezTo>
                  <a:cubicBezTo>
                    <a:pt x="12541" y="14145"/>
                    <a:pt x="12723" y="13537"/>
                    <a:pt x="12784" y="12929"/>
                  </a:cubicBezTo>
                  <a:cubicBezTo>
                    <a:pt x="12822" y="12933"/>
                    <a:pt x="12860" y="12935"/>
                    <a:pt x="12898" y="12935"/>
                  </a:cubicBezTo>
                  <a:cubicBezTo>
                    <a:pt x="13645" y="12935"/>
                    <a:pt x="14321" y="12102"/>
                    <a:pt x="14061" y="11379"/>
                  </a:cubicBezTo>
                  <a:lnTo>
                    <a:pt x="14061" y="11379"/>
                  </a:lnTo>
                  <a:cubicBezTo>
                    <a:pt x="14203" y="11574"/>
                    <a:pt x="14438" y="11666"/>
                    <a:pt x="14676" y="11666"/>
                  </a:cubicBezTo>
                  <a:cubicBezTo>
                    <a:pt x="14845" y="11666"/>
                    <a:pt x="15016" y="11619"/>
                    <a:pt x="15155" y="11531"/>
                  </a:cubicBezTo>
                  <a:cubicBezTo>
                    <a:pt x="15489" y="11318"/>
                    <a:pt x="15672" y="10923"/>
                    <a:pt x="15763" y="10528"/>
                  </a:cubicBezTo>
                  <a:cubicBezTo>
                    <a:pt x="15838" y="10228"/>
                    <a:pt x="16056" y="9826"/>
                    <a:pt x="16300" y="9826"/>
                  </a:cubicBezTo>
                  <a:cubicBezTo>
                    <a:pt x="16353" y="9826"/>
                    <a:pt x="16408" y="9846"/>
                    <a:pt x="16462" y="9889"/>
                  </a:cubicBezTo>
                  <a:cubicBezTo>
                    <a:pt x="16493" y="10132"/>
                    <a:pt x="16523" y="10376"/>
                    <a:pt x="16553" y="10619"/>
                  </a:cubicBezTo>
                  <a:cubicBezTo>
                    <a:pt x="16597" y="10625"/>
                    <a:pt x="16639" y="10628"/>
                    <a:pt x="16681" y="10628"/>
                  </a:cubicBezTo>
                  <a:cubicBezTo>
                    <a:pt x="17261" y="10628"/>
                    <a:pt x="17729" y="10065"/>
                    <a:pt x="18012" y="9555"/>
                  </a:cubicBezTo>
                  <a:cubicBezTo>
                    <a:pt x="18347" y="8977"/>
                    <a:pt x="18651" y="8309"/>
                    <a:pt x="19259" y="8096"/>
                  </a:cubicBezTo>
                  <a:cubicBezTo>
                    <a:pt x="20079" y="8096"/>
                    <a:pt x="20869" y="7701"/>
                    <a:pt x="21325" y="7032"/>
                  </a:cubicBezTo>
                  <a:cubicBezTo>
                    <a:pt x="21458" y="7341"/>
                    <a:pt x="21799" y="7490"/>
                    <a:pt x="22150" y="7490"/>
                  </a:cubicBezTo>
                  <a:cubicBezTo>
                    <a:pt x="22283" y="7490"/>
                    <a:pt x="22416" y="7469"/>
                    <a:pt x="22541" y="7427"/>
                  </a:cubicBezTo>
                  <a:cubicBezTo>
                    <a:pt x="22967" y="7275"/>
                    <a:pt x="23271" y="6880"/>
                    <a:pt x="23575" y="6546"/>
                  </a:cubicBezTo>
                  <a:lnTo>
                    <a:pt x="23575" y="6546"/>
                  </a:lnTo>
                  <a:cubicBezTo>
                    <a:pt x="23575" y="6728"/>
                    <a:pt x="23544" y="6910"/>
                    <a:pt x="23544" y="7123"/>
                  </a:cubicBezTo>
                  <a:cubicBezTo>
                    <a:pt x="24335" y="7032"/>
                    <a:pt x="25094" y="6759"/>
                    <a:pt x="25733" y="6333"/>
                  </a:cubicBezTo>
                  <a:close/>
                  <a:moveTo>
                    <a:pt x="28448" y="0"/>
                  </a:moveTo>
                  <a:cubicBezTo>
                    <a:pt x="28414" y="0"/>
                    <a:pt x="28380" y="3"/>
                    <a:pt x="28347" y="11"/>
                  </a:cubicBezTo>
                  <a:cubicBezTo>
                    <a:pt x="28073" y="71"/>
                    <a:pt x="27860" y="284"/>
                    <a:pt x="27678" y="558"/>
                  </a:cubicBezTo>
                  <a:cubicBezTo>
                    <a:pt x="27617" y="679"/>
                    <a:pt x="27526" y="801"/>
                    <a:pt x="27465" y="892"/>
                  </a:cubicBezTo>
                  <a:cubicBezTo>
                    <a:pt x="27520" y="566"/>
                    <a:pt x="27185" y="240"/>
                    <a:pt x="26831" y="240"/>
                  </a:cubicBezTo>
                  <a:cubicBezTo>
                    <a:pt x="26789" y="240"/>
                    <a:pt x="26747" y="244"/>
                    <a:pt x="26705" y="254"/>
                  </a:cubicBezTo>
                  <a:cubicBezTo>
                    <a:pt x="26341" y="315"/>
                    <a:pt x="26067" y="740"/>
                    <a:pt x="26128" y="1135"/>
                  </a:cubicBezTo>
                  <a:cubicBezTo>
                    <a:pt x="26015" y="656"/>
                    <a:pt x="25563" y="308"/>
                    <a:pt x="25086" y="308"/>
                  </a:cubicBezTo>
                  <a:cubicBezTo>
                    <a:pt x="25049" y="308"/>
                    <a:pt x="25011" y="310"/>
                    <a:pt x="24973" y="315"/>
                  </a:cubicBezTo>
                  <a:cubicBezTo>
                    <a:pt x="24487" y="375"/>
                    <a:pt x="24031" y="862"/>
                    <a:pt x="24031" y="1348"/>
                  </a:cubicBezTo>
                  <a:cubicBezTo>
                    <a:pt x="23575" y="1075"/>
                    <a:pt x="23058" y="771"/>
                    <a:pt x="22511" y="679"/>
                  </a:cubicBezTo>
                  <a:cubicBezTo>
                    <a:pt x="22435" y="667"/>
                    <a:pt x="22357" y="660"/>
                    <a:pt x="22279" y="660"/>
                  </a:cubicBezTo>
                  <a:cubicBezTo>
                    <a:pt x="21794" y="660"/>
                    <a:pt x="21292" y="899"/>
                    <a:pt x="21082" y="1318"/>
                  </a:cubicBezTo>
                  <a:cubicBezTo>
                    <a:pt x="20897" y="1083"/>
                    <a:pt x="20606" y="974"/>
                    <a:pt x="20308" y="974"/>
                  </a:cubicBezTo>
                  <a:cubicBezTo>
                    <a:pt x="19872" y="974"/>
                    <a:pt x="19421" y="1207"/>
                    <a:pt x="19259" y="1622"/>
                  </a:cubicBezTo>
                  <a:cubicBezTo>
                    <a:pt x="18316" y="1622"/>
                    <a:pt x="17404" y="1743"/>
                    <a:pt x="16493" y="1986"/>
                  </a:cubicBezTo>
                  <a:cubicBezTo>
                    <a:pt x="16736" y="2412"/>
                    <a:pt x="17131" y="2959"/>
                    <a:pt x="16584" y="3354"/>
                  </a:cubicBezTo>
                  <a:cubicBezTo>
                    <a:pt x="16364" y="3527"/>
                    <a:pt x="16095" y="3586"/>
                    <a:pt x="15811" y="3586"/>
                  </a:cubicBezTo>
                  <a:cubicBezTo>
                    <a:pt x="15546" y="3586"/>
                    <a:pt x="15267" y="3535"/>
                    <a:pt x="15003" y="3476"/>
                  </a:cubicBezTo>
                  <a:cubicBezTo>
                    <a:pt x="14735" y="3413"/>
                    <a:pt x="14442" y="3358"/>
                    <a:pt x="14159" y="3358"/>
                  </a:cubicBezTo>
                  <a:cubicBezTo>
                    <a:pt x="13896" y="3358"/>
                    <a:pt x="13642" y="3405"/>
                    <a:pt x="13423" y="3537"/>
                  </a:cubicBezTo>
                  <a:cubicBezTo>
                    <a:pt x="12936" y="3810"/>
                    <a:pt x="12875" y="4661"/>
                    <a:pt x="13392" y="4813"/>
                  </a:cubicBezTo>
                  <a:cubicBezTo>
                    <a:pt x="13285" y="4787"/>
                    <a:pt x="13180" y="4775"/>
                    <a:pt x="13079" y="4775"/>
                  </a:cubicBezTo>
                  <a:cubicBezTo>
                    <a:pt x="12008" y="4775"/>
                    <a:pt x="11296" y="6167"/>
                    <a:pt x="10991" y="7306"/>
                  </a:cubicBezTo>
                  <a:cubicBezTo>
                    <a:pt x="10707" y="7081"/>
                    <a:pt x="10334" y="6967"/>
                    <a:pt x="9964" y="6967"/>
                  </a:cubicBezTo>
                  <a:cubicBezTo>
                    <a:pt x="9582" y="6967"/>
                    <a:pt x="9202" y="7089"/>
                    <a:pt x="8924" y="7336"/>
                  </a:cubicBezTo>
                  <a:cubicBezTo>
                    <a:pt x="8346" y="7822"/>
                    <a:pt x="8225" y="8734"/>
                    <a:pt x="8620" y="9373"/>
                  </a:cubicBezTo>
                  <a:cubicBezTo>
                    <a:pt x="7131" y="9403"/>
                    <a:pt x="5793" y="10862"/>
                    <a:pt x="5915" y="12382"/>
                  </a:cubicBezTo>
                  <a:cubicBezTo>
                    <a:pt x="5064" y="13050"/>
                    <a:pt x="4304" y="13871"/>
                    <a:pt x="3757" y="14813"/>
                  </a:cubicBezTo>
                  <a:cubicBezTo>
                    <a:pt x="3422" y="15360"/>
                    <a:pt x="3362" y="16333"/>
                    <a:pt x="4000" y="16333"/>
                  </a:cubicBezTo>
                  <a:lnTo>
                    <a:pt x="1933" y="19768"/>
                  </a:lnTo>
                  <a:cubicBezTo>
                    <a:pt x="1720" y="20140"/>
                    <a:pt x="1787" y="20815"/>
                    <a:pt x="2092" y="20815"/>
                  </a:cubicBezTo>
                  <a:cubicBezTo>
                    <a:pt x="2135" y="20815"/>
                    <a:pt x="2184" y="20801"/>
                    <a:pt x="2237" y="20771"/>
                  </a:cubicBezTo>
                  <a:lnTo>
                    <a:pt x="2237" y="20771"/>
                  </a:lnTo>
                  <a:cubicBezTo>
                    <a:pt x="1690" y="21166"/>
                    <a:pt x="1143" y="21561"/>
                    <a:pt x="869" y="22139"/>
                  </a:cubicBezTo>
                  <a:cubicBezTo>
                    <a:pt x="565" y="22716"/>
                    <a:pt x="656" y="23537"/>
                    <a:pt x="1203" y="23871"/>
                  </a:cubicBezTo>
                  <a:cubicBezTo>
                    <a:pt x="656" y="24813"/>
                    <a:pt x="261" y="25847"/>
                    <a:pt x="79" y="26941"/>
                  </a:cubicBezTo>
                  <a:cubicBezTo>
                    <a:pt x="1" y="27488"/>
                    <a:pt x="279" y="28257"/>
                    <a:pt x="704" y="28257"/>
                  </a:cubicBezTo>
                  <a:cubicBezTo>
                    <a:pt x="776" y="28257"/>
                    <a:pt x="851" y="28235"/>
                    <a:pt x="930" y="28187"/>
                  </a:cubicBezTo>
                  <a:lnTo>
                    <a:pt x="930" y="28187"/>
                  </a:lnTo>
                  <a:cubicBezTo>
                    <a:pt x="687" y="28735"/>
                    <a:pt x="444" y="29312"/>
                    <a:pt x="444" y="29890"/>
                  </a:cubicBezTo>
                  <a:cubicBezTo>
                    <a:pt x="444" y="30497"/>
                    <a:pt x="808" y="31136"/>
                    <a:pt x="1386" y="31257"/>
                  </a:cubicBezTo>
                  <a:cubicBezTo>
                    <a:pt x="1143" y="31896"/>
                    <a:pt x="869" y="32595"/>
                    <a:pt x="1021" y="33263"/>
                  </a:cubicBezTo>
                  <a:cubicBezTo>
                    <a:pt x="1144" y="33806"/>
                    <a:pt x="1648" y="34289"/>
                    <a:pt x="2175" y="34289"/>
                  </a:cubicBezTo>
                  <a:cubicBezTo>
                    <a:pt x="2297" y="34289"/>
                    <a:pt x="2421" y="34263"/>
                    <a:pt x="2541" y="34206"/>
                  </a:cubicBezTo>
                  <a:cubicBezTo>
                    <a:pt x="3118" y="34874"/>
                    <a:pt x="2723" y="35847"/>
                    <a:pt x="2602" y="36698"/>
                  </a:cubicBezTo>
                  <a:cubicBezTo>
                    <a:pt x="2472" y="37424"/>
                    <a:pt x="2961" y="38370"/>
                    <a:pt x="3579" y="38370"/>
                  </a:cubicBezTo>
                  <a:cubicBezTo>
                    <a:pt x="3686" y="38370"/>
                    <a:pt x="3797" y="38342"/>
                    <a:pt x="3909" y="38279"/>
                  </a:cubicBezTo>
                  <a:lnTo>
                    <a:pt x="3909" y="38279"/>
                  </a:lnTo>
                  <a:cubicBezTo>
                    <a:pt x="3696" y="38947"/>
                    <a:pt x="3483" y="39677"/>
                    <a:pt x="3666" y="40346"/>
                  </a:cubicBezTo>
                  <a:cubicBezTo>
                    <a:pt x="4030" y="41835"/>
                    <a:pt x="5276" y="40954"/>
                    <a:pt x="5276" y="42686"/>
                  </a:cubicBezTo>
                  <a:cubicBezTo>
                    <a:pt x="5276" y="43142"/>
                    <a:pt x="5368" y="43659"/>
                    <a:pt x="5702" y="43963"/>
                  </a:cubicBezTo>
                  <a:cubicBezTo>
                    <a:pt x="5855" y="44116"/>
                    <a:pt x="6072" y="44193"/>
                    <a:pt x="6283" y="44193"/>
                  </a:cubicBezTo>
                  <a:cubicBezTo>
                    <a:pt x="6532" y="44193"/>
                    <a:pt x="6772" y="44086"/>
                    <a:pt x="6887" y="43871"/>
                  </a:cubicBezTo>
                  <a:lnTo>
                    <a:pt x="6887" y="43871"/>
                  </a:lnTo>
                  <a:cubicBezTo>
                    <a:pt x="6766" y="44571"/>
                    <a:pt x="6918" y="45300"/>
                    <a:pt x="7283" y="45878"/>
                  </a:cubicBezTo>
                  <a:cubicBezTo>
                    <a:pt x="7435" y="46151"/>
                    <a:pt x="7678" y="46394"/>
                    <a:pt x="7951" y="46486"/>
                  </a:cubicBezTo>
                  <a:cubicBezTo>
                    <a:pt x="8010" y="46503"/>
                    <a:pt x="8072" y="46512"/>
                    <a:pt x="8133" y="46512"/>
                  </a:cubicBezTo>
                  <a:cubicBezTo>
                    <a:pt x="8386" y="46512"/>
                    <a:pt x="8632" y="46366"/>
                    <a:pt x="8681" y="46121"/>
                  </a:cubicBezTo>
                  <a:lnTo>
                    <a:pt x="8681" y="46121"/>
                  </a:lnTo>
                  <a:cubicBezTo>
                    <a:pt x="8650" y="46820"/>
                    <a:pt x="9076" y="47428"/>
                    <a:pt x="9471" y="47975"/>
                  </a:cubicBezTo>
                  <a:cubicBezTo>
                    <a:pt x="9684" y="48279"/>
                    <a:pt x="9927" y="48613"/>
                    <a:pt x="10292" y="48644"/>
                  </a:cubicBezTo>
                  <a:cubicBezTo>
                    <a:pt x="10303" y="48645"/>
                    <a:pt x="10314" y="48645"/>
                    <a:pt x="10325" y="48645"/>
                  </a:cubicBezTo>
                  <a:cubicBezTo>
                    <a:pt x="10585" y="48645"/>
                    <a:pt x="10836" y="48392"/>
                    <a:pt x="10843" y="48165"/>
                  </a:cubicBezTo>
                  <a:lnTo>
                    <a:pt x="10843" y="48165"/>
                  </a:lnTo>
                  <a:cubicBezTo>
                    <a:pt x="10998" y="48514"/>
                    <a:pt x="11170" y="48848"/>
                    <a:pt x="11447" y="49100"/>
                  </a:cubicBezTo>
                  <a:cubicBezTo>
                    <a:pt x="11679" y="49293"/>
                    <a:pt x="11972" y="49425"/>
                    <a:pt x="12257" y="49425"/>
                  </a:cubicBezTo>
                  <a:cubicBezTo>
                    <a:pt x="12420" y="49425"/>
                    <a:pt x="12580" y="49381"/>
                    <a:pt x="12723" y="49282"/>
                  </a:cubicBezTo>
                  <a:cubicBezTo>
                    <a:pt x="13058" y="49829"/>
                    <a:pt x="13483" y="50315"/>
                    <a:pt x="13970" y="50711"/>
                  </a:cubicBezTo>
                  <a:cubicBezTo>
                    <a:pt x="14152" y="50862"/>
                    <a:pt x="14365" y="50984"/>
                    <a:pt x="14608" y="50984"/>
                  </a:cubicBezTo>
                  <a:cubicBezTo>
                    <a:pt x="14812" y="50955"/>
                    <a:pt x="15017" y="50701"/>
                    <a:pt x="14925" y="50520"/>
                  </a:cubicBezTo>
                  <a:lnTo>
                    <a:pt x="14925" y="50520"/>
                  </a:lnTo>
                  <a:cubicBezTo>
                    <a:pt x="15184" y="50975"/>
                    <a:pt x="15133" y="51628"/>
                    <a:pt x="15641" y="51957"/>
                  </a:cubicBezTo>
                  <a:cubicBezTo>
                    <a:pt x="15842" y="52101"/>
                    <a:pt x="16017" y="52140"/>
                    <a:pt x="16183" y="52140"/>
                  </a:cubicBezTo>
                  <a:cubicBezTo>
                    <a:pt x="16376" y="52140"/>
                    <a:pt x="16556" y="52088"/>
                    <a:pt x="16746" y="52088"/>
                  </a:cubicBezTo>
                  <a:cubicBezTo>
                    <a:pt x="16841" y="52088"/>
                    <a:pt x="16937" y="52101"/>
                    <a:pt x="17040" y="52139"/>
                  </a:cubicBezTo>
                  <a:cubicBezTo>
                    <a:pt x="17590" y="52323"/>
                    <a:pt x="18366" y="53251"/>
                    <a:pt x="19105" y="53251"/>
                  </a:cubicBezTo>
                  <a:cubicBezTo>
                    <a:pt x="19345" y="53251"/>
                    <a:pt x="19582" y="53152"/>
                    <a:pt x="19806" y="52899"/>
                  </a:cubicBezTo>
                  <a:cubicBezTo>
                    <a:pt x="19887" y="53429"/>
                    <a:pt x="20448" y="53782"/>
                    <a:pt x="20982" y="53782"/>
                  </a:cubicBezTo>
                  <a:cubicBezTo>
                    <a:pt x="21244" y="53782"/>
                    <a:pt x="21500" y="53697"/>
                    <a:pt x="21690" y="53507"/>
                  </a:cubicBezTo>
                  <a:lnTo>
                    <a:pt x="21690" y="53507"/>
                  </a:lnTo>
                  <a:cubicBezTo>
                    <a:pt x="21599" y="53598"/>
                    <a:pt x="22724" y="54419"/>
                    <a:pt x="22845" y="54480"/>
                  </a:cubicBezTo>
                  <a:cubicBezTo>
                    <a:pt x="22981" y="54525"/>
                    <a:pt x="23101" y="54542"/>
                    <a:pt x="23212" y="54542"/>
                  </a:cubicBezTo>
                  <a:cubicBezTo>
                    <a:pt x="23623" y="54542"/>
                    <a:pt x="23904" y="54297"/>
                    <a:pt x="24335" y="54297"/>
                  </a:cubicBezTo>
                  <a:cubicBezTo>
                    <a:pt x="24630" y="54320"/>
                    <a:pt x="25795" y="55109"/>
                    <a:pt x="26387" y="55109"/>
                  </a:cubicBezTo>
                  <a:cubicBezTo>
                    <a:pt x="26586" y="55109"/>
                    <a:pt x="26721" y="55020"/>
                    <a:pt x="26736" y="54784"/>
                  </a:cubicBezTo>
                  <a:cubicBezTo>
                    <a:pt x="26736" y="54650"/>
                    <a:pt x="26759" y="54469"/>
                    <a:pt x="26848" y="54469"/>
                  </a:cubicBezTo>
                  <a:cubicBezTo>
                    <a:pt x="26860" y="54469"/>
                    <a:pt x="26873" y="54472"/>
                    <a:pt x="26888" y="54480"/>
                  </a:cubicBezTo>
                  <a:cubicBezTo>
                    <a:pt x="26918" y="54935"/>
                    <a:pt x="27344" y="55361"/>
                    <a:pt x="27800" y="55361"/>
                  </a:cubicBezTo>
                  <a:cubicBezTo>
                    <a:pt x="27818" y="55362"/>
                    <a:pt x="27835" y="55363"/>
                    <a:pt x="27853" y="55363"/>
                  </a:cubicBezTo>
                  <a:cubicBezTo>
                    <a:pt x="28291" y="55363"/>
                    <a:pt x="28715" y="55010"/>
                    <a:pt x="28803" y="54601"/>
                  </a:cubicBezTo>
                  <a:cubicBezTo>
                    <a:pt x="28980" y="54828"/>
                    <a:pt x="29282" y="54951"/>
                    <a:pt x="29589" y="54951"/>
                  </a:cubicBezTo>
                  <a:cubicBezTo>
                    <a:pt x="29651" y="54951"/>
                    <a:pt x="29714" y="54946"/>
                    <a:pt x="29775" y="54935"/>
                  </a:cubicBezTo>
                  <a:cubicBezTo>
                    <a:pt x="30086" y="54851"/>
                    <a:pt x="30370" y="54609"/>
                    <a:pt x="30482" y="54282"/>
                  </a:cubicBezTo>
                  <a:lnTo>
                    <a:pt x="30482" y="54282"/>
                  </a:lnTo>
                  <a:cubicBezTo>
                    <a:pt x="30463" y="54449"/>
                    <a:pt x="30625" y="54632"/>
                    <a:pt x="30809" y="54632"/>
                  </a:cubicBezTo>
                  <a:cubicBezTo>
                    <a:pt x="30828" y="54634"/>
                    <a:pt x="30846" y="54635"/>
                    <a:pt x="30865" y="54635"/>
                  </a:cubicBezTo>
                  <a:cubicBezTo>
                    <a:pt x="31054" y="54635"/>
                    <a:pt x="31220" y="54502"/>
                    <a:pt x="31386" y="54419"/>
                  </a:cubicBezTo>
                  <a:cubicBezTo>
                    <a:pt x="31690" y="54176"/>
                    <a:pt x="32025" y="53963"/>
                    <a:pt x="32329" y="53750"/>
                  </a:cubicBezTo>
                  <a:lnTo>
                    <a:pt x="32329" y="53750"/>
                  </a:lnTo>
                  <a:cubicBezTo>
                    <a:pt x="31622" y="54457"/>
                    <a:pt x="32199" y="54907"/>
                    <a:pt x="32871" y="54907"/>
                  </a:cubicBezTo>
                  <a:cubicBezTo>
                    <a:pt x="32893" y="54907"/>
                    <a:pt x="32915" y="54906"/>
                    <a:pt x="32937" y="54905"/>
                  </a:cubicBezTo>
                  <a:cubicBezTo>
                    <a:pt x="33788" y="54875"/>
                    <a:pt x="34760" y="53963"/>
                    <a:pt x="35125" y="53264"/>
                  </a:cubicBezTo>
                  <a:cubicBezTo>
                    <a:pt x="35391" y="53444"/>
                    <a:pt x="35700" y="53525"/>
                    <a:pt x="36014" y="53525"/>
                  </a:cubicBezTo>
                  <a:cubicBezTo>
                    <a:pt x="36917" y="53525"/>
                    <a:pt x="37862" y="52851"/>
                    <a:pt x="37952" y="51926"/>
                  </a:cubicBezTo>
                  <a:cubicBezTo>
                    <a:pt x="38183" y="52024"/>
                    <a:pt x="38428" y="52069"/>
                    <a:pt x="38676" y="52069"/>
                  </a:cubicBezTo>
                  <a:cubicBezTo>
                    <a:pt x="39660" y="52069"/>
                    <a:pt x="40668" y="51354"/>
                    <a:pt x="40868" y="50387"/>
                  </a:cubicBezTo>
                  <a:lnTo>
                    <a:pt x="40868" y="50387"/>
                  </a:lnTo>
                  <a:cubicBezTo>
                    <a:pt x="40820" y="50643"/>
                    <a:pt x="41114" y="50895"/>
                    <a:pt x="41400" y="50895"/>
                  </a:cubicBezTo>
                  <a:cubicBezTo>
                    <a:pt x="41416" y="50895"/>
                    <a:pt x="41432" y="50894"/>
                    <a:pt x="41447" y="50893"/>
                  </a:cubicBezTo>
                  <a:cubicBezTo>
                    <a:pt x="41751" y="50893"/>
                    <a:pt x="41994" y="50680"/>
                    <a:pt x="42238" y="50467"/>
                  </a:cubicBezTo>
                  <a:cubicBezTo>
                    <a:pt x="42815" y="49920"/>
                    <a:pt x="43302" y="49252"/>
                    <a:pt x="43666" y="48522"/>
                  </a:cubicBezTo>
                  <a:cubicBezTo>
                    <a:pt x="43846" y="48571"/>
                    <a:pt x="44008" y="48593"/>
                    <a:pt x="44153" y="48593"/>
                  </a:cubicBezTo>
                  <a:cubicBezTo>
                    <a:pt x="45187" y="48593"/>
                    <a:pt x="45410" y="47464"/>
                    <a:pt x="45703" y="46637"/>
                  </a:cubicBezTo>
                  <a:cubicBezTo>
                    <a:pt x="45830" y="46963"/>
                    <a:pt x="46140" y="47117"/>
                    <a:pt x="46460" y="47117"/>
                  </a:cubicBezTo>
                  <a:cubicBezTo>
                    <a:pt x="46677" y="47117"/>
                    <a:pt x="46899" y="47046"/>
                    <a:pt x="47071" y="46911"/>
                  </a:cubicBezTo>
                  <a:cubicBezTo>
                    <a:pt x="47496" y="46607"/>
                    <a:pt x="47678" y="46030"/>
                    <a:pt x="47830" y="45513"/>
                  </a:cubicBezTo>
                  <a:lnTo>
                    <a:pt x="47830" y="45513"/>
                  </a:lnTo>
                  <a:cubicBezTo>
                    <a:pt x="47770" y="45726"/>
                    <a:pt x="48013" y="45908"/>
                    <a:pt x="48226" y="45908"/>
                  </a:cubicBezTo>
                  <a:cubicBezTo>
                    <a:pt x="48469" y="45878"/>
                    <a:pt x="48651" y="45726"/>
                    <a:pt x="48773" y="45574"/>
                  </a:cubicBezTo>
                  <a:cubicBezTo>
                    <a:pt x="49411" y="44875"/>
                    <a:pt x="49776" y="43902"/>
                    <a:pt x="49715" y="42960"/>
                  </a:cubicBezTo>
                  <a:cubicBezTo>
                    <a:pt x="50291" y="42747"/>
                    <a:pt x="50686" y="42141"/>
                    <a:pt x="50627" y="41565"/>
                  </a:cubicBezTo>
                  <a:lnTo>
                    <a:pt x="50627" y="41565"/>
                  </a:lnTo>
                  <a:cubicBezTo>
                    <a:pt x="50637" y="41656"/>
                    <a:pt x="50670" y="41694"/>
                    <a:pt x="50720" y="41694"/>
                  </a:cubicBezTo>
                  <a:cubicBezTo>
                    <a:pt x="50998" y="41694"/>
                    <a:pt x="51787" y="40488"/>
                    <a:pt x="51812" y="40437"/>
                  </a:cubicBezTo>
                  <a:cubicBezTo>
                    <a:pt x="52100" y="39689"/>
                    <a:pt x="52252" y="38913"/>
                    <a:pt x="52293" y="38110"/>
                  </a:cubicBezTo>
                  <a:lnTo>
                    <a:pt x="52293" y="38110"/>
                  </a:lnTo>
                  <a:cubicBezTo>
                    <a:pt x="52331" y="38244"/>
                    <a:pt x="52497" y="38344"/>
                    <a:pt x="52659" y="38344"/>
                  </a:cubicBezTo>
                  <a:cubicBezTo>
                    <a:pt x="52713" y="38344"/>
                    <a:pt x="52767" y="38333"/>
                    <a:pt x="52815" y="38309"/>
                  </a:cubicBezTo>
                  <a:cubicBezTo>
                    <a:pt x="53059" y="38188"/>
                    <a:pt x="53150" y="37884"/>
                    <a:pt x="53211" y="37640"/>
                  </a:cubicBezTo>
                  <a:cubicBezTo>
                    <a:pt x="53311" y="37089"/>
                    <a:pt x="53349" y="36537"/>
                    <a:pt x="53325" y="35986"/>
                  </a:cubicBezTo>
                  <a:lnTo>
                    <a:pt x="53325" y="35986"/>
                  </a:lnTo>
                  <a:cubicBezTo>
                    <a:pt x="53382" y="36095"/>
                    <a:pt x="53482" y="36181"/>
                    <a:pt x="53606" y="36212"/>
                  </a:cubicBezTo>
                  <a:cubicBezTo>
                    <a:pt x="54001" y="35270"/>
                    <a:pt x="54092" y="34175"/>
                    <a:pt x="53849" y="33172"/>
                  </a:cubicBezTo>
                  <a:lnTo>
                    <a:pt x="53849" y="33172"/>
                  </a:lnTo>
                  <a:cubicBezTo>
                    <a:pt x="53888" y="33289"/>
                    <a:pt x="53989" y="33344"/>
                    <a:pt x="54089" y="33344"/>
                  </a:cubicBezTo>
                  <a:cubicBezTo>
                    <a:pt x="54145" y="33344"/>
                    <a:pt x="54200" y="33327"/>
                    <a:pt x="54244" y="33294"/>
                  </a:cubicBezTo>
                  <a:cubicBezTo>
                    <a:pt x="54396" y="33203"/>
                    <a:pt x="54426" y="33020"/>
                    <a:pt x="54487" y="32868"/>
                  </a:cubicBezTo>
                  <a:cubicBezTo>
                    <a:pt x="54639" y="32078"/>
                    <a:pt x="54518" y="31288"/>
                    <a:pt x="54670" y="30467"/>
                  </a:cubicBezTo>
                  <a:cubicBezTo>
                    <a:pt x="54791" y="29677"/>
                    <a:pt x="54670" y="28856"/>
                    <a:pt x="54274" y="28157"/>
                  </a:cubicBezTo>
                  <a:lnTo>
                    <a:pt x="54274" y="28157"/>
                  </a:lnTo>
                  <a:cubicBezTo>
                    <a:pt x="54396" y="28248"/>
                    <a:pt x="54578" y="28339"/>
                    <a:pt x="54730" y="28431"/>
                  </a:cubicBezTo>
                  <a:cubicBezTo>
                    <a:pt x="54913" y="27640"/>
                    <a:pt x="54761" y="26789"/>
                    <a:pt x="54335" y="26120"/>
                  </a:cubicBezTo>
                  <a:lnTo>
                    <a:pt x="54335" y="26120"/>
                  </a:lnTo>
                  <a:cubicBezTo>
                    <a:pt x="54487" y="26151"/>
                    <a:pt x="54609" y="26212"/>
                    <a:pt x="54761" y="26272"/>
                  </a:cubicBezTo>
                  <a:cubicBezTo>
                    <a:pt x="55065" y="25573"/>
                    <a:pt x="54943" y="24692"/>
                    <a:pt x="54487" y="24054"/>
                  </a:cubicBezTo>
                  <a:cubicBezTo>
                    <a:pt x="55852" y="24054"/>
                    <a:pt x="54059" y="21069"/>
                    <a:pt x="53606" y="21069"/>
                  </a:cubicBezTo>
                  <a:cubicBezTo>
                    <a:pt x="53596" y="21069"/>
                    <a:pt x="53586" y="21071"/>
                    <a:pt x="53577" y="21074"/>
                  </a:cubicBezTo>
                  <a:lnTo>
                    <a:pt x="53577" y="21074"/>
                  </a:lnTo>
                  <a:cubicBezTo>
                    <a:pt x="53910" y="20951"/>
                    <a:pt x="53970" y="20497"/>
                    <a:pt x="53818" y="20163"/>
                  </a:cubicBezTo>
                  <a:cubicBezTo>
                    <a:pt x="53636" y="19859"/>
                    <a:pt x="53332" y="19677"/>
                    <a:pt x="53028" y="19494"/>
                  </a:cubicBezTo>
                  <a:cubicBezTo>
                    <a:pt x="53454" y="19160"/>
                    <a:pt x="53636" y="18522"/>
                    <a:pt x="53484" y="18005"/>
                  </a:cubicBezTo>
                  <a:cubicBezTo>
                    <a:pt x="53302" y="17458"/>
                    <a:pt x="52815" y="17063"/>
                    <a:pt x="52268" y="17002"/>
                  </a:cubicBezTo>
                  <a:cubicBezTo>
                    <a:pt x="52542" y="16819"/>
                    <a:pt x="52572" y="16424"/>
                    <a:pt x="52420" y="16120"/>
                  </a:cubicBezTo>
                  <a:cubicBezTo>
                    <a:pt x="52268" y="15847"/>
                    <a:pt x="51995" y="15634"/>
                    <a:pt x="51721" y="15452"/>
                  </a:cubicBezTo>
                  <a:cubicBezTo>
                    <a:pt x="52207" y="15330"/>
                    <a:pt x="52359" y="14692"/>
                    <a:pt x="52147" y="14266"/>
                  </a:cubicBezTo>
                  <a:cubicBezTo>
                    <a:pt x="51964" y="13901"/>
                    <a:pt x="51602" y="13670"/>
                    <a:pt x="51215" y="13477"/>
                  </a:cubicBezTo>
                  <a:lnTo>
                    <a:pt x="51215" y="13477"/>
                  </a:lnTo>
                  <a:cubicBezTo>
                    <a:pt x="51295" y="13456"/>
                    <a:pt x="51372" y="13397"/>
                    <a:pt x="51387" y="13324"/>
                  </a:cubicBezTo>
                  <a:cubicBezTo>
                    <a:pt x="51387" y="13142"/>
                    <a:pt x="51235" y="12990"/>
                    <a:pt x="51083" y="12898"/>
                  </a:cubicBezTo>
                  <a:cubicBezTo>
                    <a:pt x="50718" y="12686"/>
                    <a:pt x="50323" y="12534"/>
                    <a:pt x="49897" y="12473"/>
                  </a:cubicBezTo>
                  <a:cubicBezTo>
                    <a:pt x="50262" y="12351"/>
                    <a:pt x="50293" y="11804"/>
                    <a:pt x="50080" y="11531"/>
                  </a:cubicBezTo>
                  <a:cubicBezTo>
                    <a:pt x="49837" y="11227"/>
                    <a:pt x="49472" y="11105"/>
                    <a:pt x="49107" y="11014"/>
                  </a:cubicBezTo>
                  <a:lnTo>
                    <a:pt x="49107" y="11014"/>
                  </a:lnTo>
                  <a:cubicBezTo>
                    <a:pt x="49131" y="11019"/>
                    <a:pt x="49155" y="11022"/>
                    <a:pt x="49178" y="11022"/>
                  </a:cubicBezTo>
                  <a:cubicBezTo>
                    <a:pt x="49421" y="11022"/>
                    <a:pt x="49621" y="10744"/>
                    <a:pt x="49593" y="10467"/>
                  </a:cubicBezTo>
                  <a:cubicBezTo>
                    <a:pt x="49533" y="10193"/>
                    <a:pt x="49289" y="9980"/>
                    <a:pt x="49046" y="9828"/>
                  </a:cubicBezTo>
                  <a:cubicBezTo>
                    <a:pt x="48600" y="9540"/>
                    <a:pt x="48086" y="9365"/>
                    <a:pt x="47563" y="9302"/>
                  </a:cubicBezTo>
                  <a:lnTo>
                    <a:pt x="47563" y="9302"/>
                  </a:lnTo>
                  <a:cubicBezTo>
                    <a:pt x="47629" y="9258"/>
                    <a:pt x="47678" y="9181"/>
                    <a:pt x="47678" y="9099"/>
                  </a:cubicBezTo>
                  <a:cubicBezTo>
                    <a:pt x="47678" y="8917"/>
                    <a:pt x="47527" y="8765"/>
                    <a:pt x="47405" y="8643"/>
                  </a:cubicBezTo>
                  <a:cubicBezTo>
                    <a:pt x="46797" y="8157"/>
                    <a:pt x="46098" y="7762"/>
                    <a:pt x="45338" y="7488"/>
                  </a:cubicBezTo>
                  <a:cubicBezTo>
                    <a:pt x="45794" y="7245"/>
                    <a:pt x="45733" y="6515"/>
                    <a:pt x="45338" y="6181"/>
                  </a:cubicBezTo>
                  <a:cubicBezTo>
                    <a:pt x="44973" y="5847"/>
                    <a:pt x="44396" y="5786"/>
                    <a:pt x="43909" y="5755"/>
                  </a:cubicBezTo>
                  <a:cubicBezTo>
                    <a:pt x="43627" y="5166"/>
                    <a:pt x="42957" y="4771"/>
                    <a:pt x="42297" y="4771"/>
                  </a:cubicBezTo>
                  <a:cubicBezTo>
                    <a:pt x="42175" y="4771"/>
                    <a:pt x="42053" y="4785"/>
                    <a:pt x="41934" y="4813"/>
                  </a:cubicBezTo>
                  <a:cubicBezTo>
                    <a:pt x="42390" y="4570"/>
                    <a:pt x="42025" y="3810"/>
                    <a:pt x="41508" y="3689"/>
                  </a:cubicBezTo>
                  <a:cubicBezTo>
                    <a:pt x="41374" y="3655"/>
                    <a:pt x="41235" y="3645"/>
                    <a:pt x="41094" y="3645"/>
                  </a:cubicBezTo>
                  <a:cubicBezTo>
                    <a:pt x="40865" y="3645"/>
                    <a:pt x="40631" y="3672"/>
                    <a:pt x="40403" y="3672"/>
                  </a:cubicBezTo>
                  <a:cubicBezTo>
                    <a:pt x="40262" y="3672"/>
                    <a:pt x="40123" y="3661"/>
                    <a:pt x="39988" y="3628"/>
                  </a:cubicBezTo>
                  <a:lnTo>
                    <a:pt x="40140" y="3081"/>
                  </a:lnTo>
                  <a:cubicBezTo>
                    <a:pt x="39750" y="2842"/>
                    <a:pt x="39283" y="2712"/>
                    <a:pt x="38815" y="2712"/>
                  </a:cubicBezTo>
                  <a:cubicBezTo>
                    <a:pt x="38634" y="2712"/>
                    <a:pt x="38453" y="2732"/>
                    <a:pt x="38276" y="2772"/>
                  </a:cubicBezTo>
                  <a:lnTo>
                    <a:pt x="38276" y="2772"/>
                  </a:lnTo>
                  <a:cubicBezTo>
                    <a:pt x="38564" y="2695"/>
                    <a:pt x="38647" y="2254"/>
                    <a:pt x="38469" y="2017"/>
                  </a:cubicBezTo>
                  <a:cubicBezTo>
                    <a:pt x="38286" y="1774"/>
                    <a:pt x="37952" y="1682"/>
                    <a:pt x="37618" y="1652"/>
                  </a:cubicBezTo>
                  <a:cubicBezTo>
                    <a:pt x="37500" y="1640"/>
                    <a:pt x="37382" y="1634"/>
                    <a:pt x="37264" y="1634"/>
                  </a:cubicBezTo>
                  <a:cubicBezTo>
                    <a:pt x="36807" y="1634"/>
                    <a:pt x="36357" y="1726"/>
                    <a:pt x="35946" y="1895"/>
                  </a:cubicBezTo>
                  <a:cubicBezTo>
                    <a:pt x="35404" y="1589"/>
                    <a:pt x="34789" y="1429"/>
                    <a:pt x="34172" y="1429"/>
                  </a:cubicBezTo>
                  <a:cubicBezTo>
                    <a:pt x="33993" y="1429"/>
                    <a:pt x="33814" y="1442"/>
                    <a:pt x="33636" y="1470"/>
                  </a:cubicBezTo>
                  <a:cubicBezTo>
                    <a:pt x="33909" y="1105"/>
                    <a:pt x="33514" y="558"/>
                    <a:pt x="33058" y="497"/>
                  </a:cubicBezTo>
                  <a:cubicBezTo>
                    <a:pt x="33010" y="491"/>
                    <a:pt x="32962" y="488"/>
                    <a:pt x="32914" y="488"/>
                  </a:cubicBezTo>
                  <a:cubicBezTo>
                    <a:pt x="32533" y="488"/>
                    <a:pt x="32175" y="680"/>
                    <a:pt x="31838" y="862"/>
                  </a:cubicBezTo>
                  <a:lnTo>
                    <a:pt x="31838" y="862"/>
                  </a:lnTo>
                  <a:cubicBezTo>
                    <a:pt x="32064" y="702"/>
                    <a:pt x="31913" y="250"/>
                    <a:pt x="31630" y="193"/>
                  </a:cubicBezTo>
                  <a:cubicBezTo>
                    <a:pt x="31580" y="178"/>
                    <a:pt x="31530" y="171"/>
                    <a:pt x="31481" y="171"/>
                  </a:cubicBezTo>
                  <a:cubicBezTo>
                    <a:pt x="31228" y="171"/>
                    <a:pt x="30982" y="349"/>
                    <a:pt x="30778" y="527"/>
                  </a:cubicBezTo>
                  <a:cubicBezTo>
                    <a:pt x="30566" y="771"/>
                    <a:pt x="30353" y="1044"/>
                    <a:pt x="30079" y="1166"/>
                  </a:cubicBezTo>
                  <a:cubicBezTo>
                    <a:pt x="30353" y="1014"/>
                    <a:pt x="30171" y="527"/>
                    <a:pt x="29867" y="467"/>
                  </a:cubicBezTo>
                  <a:cubicBezTo>
                    <a:pt x="29826" y="458"/>
                    <a:pt x="29785" y="455"/>
                    <a:pt x="29745" y="455"/>
                  </a:cubicBezTo>
                  <a:cubicBezTo>
                    <a:pt x="29482" y="455"/>
                    <a:pt x="29222" y="613"/>
                    <a:pt x="28985" y="771"/>
                  </a:cubicBezTo>
                  <a:cubicBezTo>
                    <a:pt x="29237" y="463"/>
                    <a:pt x="28845" y="0"/>
                    <a:pt x="28448" y="0"/>
                  </a:cubicBezTo>
                  <a:close/>
                </a:path>
              </a:pathLst>
            </a:custGeom>
            <a:solidFill>
              <a:schemeClr val="accent1"/>
            </a:solidFill>
            <a:ln w="570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7453722" y="596835"/>
              <a:ext cx="1526252" cy="1531877"/>
            </a:xfrm>
            <a:custGeom>
              <a:avLst/>
              <a:gdLst/>
              <a:ahLst/>
              <a:cxnLst/>
              <a:rect l="l" t="t" r="r" b="b"/>
              <a:pathLst>
                <a:path w="56169" h="56376" extrusionOk="0">
                  <a:moveTo>
                    <a:pt x="26138" y="6333"/>
                  </a:moveTo>
                  <a:cubicBezTo>
                    <a:pt x="25991" y="6804"/>
                    <a:pt x="26528" y="7247"/>
                    <a:pt x="27031" y="7247"/>
                  </a:cubicBezTo>
                  <a:cubicBezTo>
                    <a:pt x="27047" y="7247"/>
                    <a:pt x="27064" y="7246"/>
                    <a:pt x="27080" y="7245"/>
                  </a:cubicBezTo>
                  <a:cubicBezTo>
                    <a:pt x="27475" y="7215"/>
                    <a:pt x="27779" y="6728"/>
                    <a:pt x="28175" y="6728"/>
                  </a:cubicBezTo>
                  <a:cubicBezTo>
                    <a:pt x="28189" y="6727"/>
                    <a:pt x="28204" y="6727"/>
                    <a:pt x="28218" y="6727"/>
                  </a:cubicBezTo>
                  <a:cubicBezTo>
                    <a:pt x="28615" y="6727"/>
                    <a:pt x="28827" y="7127"/>
                    <a:pt x="29238" y="7215"/>
                  </a:cubicBezTo>
                  <a:cubicBezTo>
                    <a:pt x="29268" y="7219"/>
                    <a:pt x="29297" y="7221"/>
                    <a:pt x="29327" y="7221"/>
                  </a:cubicBezTo>
                  <a:cubicBezTo>
                    <a:pt x="29698" y="7221"/>
                    <a:pt x="30078" y="6884"/>
                    <a:pt x="29937" y="6546"/>
                  </a:cubicBezTo>
                  <a:lnTo>
                    <a:pt x="29937" y="6546"/>
                  </a:lnTo>
                  <a:cubicBezTo>
                    <a:pt x="30424" y="6607"/>
                    <a:pt x="30789" y="7002"/>
                    <a:pt x="31214" y="7184"/>
                  </a:cubicBezTo>
                  <a:cubicBezTo>
                    <a:pt x="31323" y="7228"/>
                    <a:pt x="31447" y="7249"/>
                    <a:pt x="31570" y="7249"/>
                  </a:cubicBezTo>
                  <a:cubicBezTo>
                    <a:pt x="31961" y="7249"/>
                    <a:pt x="32355" y="7037"/>
                    <a:pt x="32308" y="6668"/>
                  </a:cubicBezTo>
                  <a:lnTo>
                    <a:pt x="32308" y="6668"/>
                  </a:lnTo>
                  <a:cubicBezTo>
                    <a:pt x="32777" y="7206"/>
                    <a:pt x="33498" y="7510"/>
                    <a:pt x="34221" y="7510"/>
                  </a:cubicBezTo>
                  <a:cubicBezTo>
                    <a:pt x="34437" y="7510"/>
                    <a:pt x="34652" y="7483"/>
                    <a:pt x="34862" y="7428"/>
                  </a:cubicBezTo>
                  <a:cubicBezTo>
                    <a:pt x="35249" y="8021"/>
                    <a:pt x="35964" y="8374"/>
                    <a:pt x="36692" y="8374"/>
                  </a:cubicBezTo>
                  <a:cubicBezTo>
                    <a:pt x="36822" y="8374"/>
                    <a:pt x="36952" y="8362"/>
                    <a:pt x="37080" y="8339"/>
                  </a:cubicBezTo>
                  <a:cubicBezTo>
                    <a:pt x="37445" y="8856"/>
                    <a:pt x="37932" y="9251"/>
                    <a:pt x="38479" y="9555"/>
                  </a:cubicBezTo>
                  <a:cubicBezTo>
                    <a:pt x="38613" y="9617"/>
                    <a:pt x="38782" y="9651"/>
                    <a:pt x="38943" y="9651"/>
                  </a:cubicBezTo>
                  <a:cubicBezTo>
                    <a:pt x="39257" y="9651"/>
                    <a:pt x="39542" y="9522"/>
                    <a:pt x="39482" y="9221"/>
                  </a:cubicBezTo>
                  <a:lnTo>
                    <a:pt x="39482" y="9221"/>
                  </a:lnTo>
                  <a:cubicBezTo>
                    <a:pt x="39877" y="10224"/>
                    <a:pt x="40880" y="10923"/>
                    <a:pt x="41944" y="10984"/>
                  </a:cubicBezTo>
                  <a:cubicBezTo>
                    <a:pt x="42400" y="11774"/>
                    <a:pt x="43099" y="12412"/>
                    <a:pt x="43919" y="12777"/>
                  </a:cubicBezTo>
                  <a:cubicBezTo>
                    <a:pt x="43889" y="13233"/>
                    <a:pt x="43889" y="13750"/>
                    <a:pt x="44132" y="14145"/>
                  </a:cubicBezTo>
                  <a:cubicBezTo>
                    <a:pt x="44279" y="14439"/>
                    <a:pt x="44614" y="14646"/>
                    <a:pt x="44928" y="14646"/>
                  </a:cubicBezTo>
                  <a:cubicBezTo>
                    <a:pt x="45068" y="14646"/>
                    <a:pt x="45205" y="14604"/>
                    <a:pt x="45318" y="14510"/>
                  </a:cubicBezTo>
                  <a:lnTo>
                    <a:pt x="45318" y="14510"/>
                  </a:lnTo>
                  <a:cubicBezTo>
                    <a:pt x="45135" y="15057"/>
                    <a:pt x="44983" y="15665"/>
                    <a:pt x="45318" y="16121"/>
                  </a:cubicBezTo>
                  <a:cubicBezTo>
                    <a:pt x="45440" y="16288"/>
                    <a:pt x="45645" y="16361"/>
                    <a:pt x="45847" y="16361"/>
                  </a:cubicBezTo>
                  <a:cubicBezTo>
                    <a:pt x="46190" y="16361"/>
                    <a:pt x="46526" y="16152"/>
                    <a:pt x="46447" y="15835"/>
                  </a:cubicBezTo>
                  <a:lnTo>
                    <a:pt x="46447" y="15835"/>
                  </a:lnTo>
                  <a:cubicBezTo>
                    <a:pt x="46590" y="16377"/>
                    <a:pt x="46413" y="16978"/>
                    <a:pt x="46503" y="17549"/>
                  </a:cubicBezTo>
                  <a:cubicBezTo>
                    <a:pt x="46578" y="18025"/>
                    <a:pt x="47004" y="18501"/>
                    <a:pt x="47441" y="18501"/>
                  </a:cubicBezTo>
                  <a:cubicBezTo>
                    <a:pt x="47534" y="18501"/>
                    <a:pt x="47628" y="18479"/>
                    <a:pt x="47719" y="18431"/>
                  </a:cubicBezTo>
                  <a:lnTo>
                    <a:pt x="47719" y="18431"/>
                  </a:lnTo>
                  <a:cubicBezTo>
                    <a:pt x="47658" y="19312"/>
                    <a:pt x="47719" y="20194"/>
                    <a:pt x="47932" y="21045"/>
                  </a:cubicBezTo>
                  <a:cubicBezTo>
                    <a:pt x="48144" y="21014"/>
                    <a:pt x="48357" y="20954"/>
                    <a:pt x="48600" y="20893"/>
                  </a:cubicBezTo>
                  <a:lnTo>
                    <a:pt x="48600" y="20893"/>
                  </a:lnTo>
                  <a:cubicBezTo>
                    <a:pt x="48448" y="21197"/>
                    <a:pt x="48296" y="21531"/>
                    <a:pt x="48266" y="21896"/>
                  </a:cubicBezTo>
                  <a:cubicBezTo>
                    <a:pt x="48266" y="22230"/>
                    <a:pt x="48479" y="22595"/>
                    <a:pt x="48813" y="22686"/>
                  </a:cubicBezTo>
                  <a:cubicBezTo>
                    <a:pt x="48851" y="22696"/>
                    <a:pt x="48890" y="22701"/>
                    <a:pt x="48929" y="22701"/>
                  </a:cubicBezTo>
                  <a:cubicBezTo>
                    <a:pt x="49055" y="22701"/>
                    <a:pt x="49182" y="22649"/>
                    <a:pt x="49277" y="22566"/>
                  </a:cubicBezTo>
                  <a:lnTo>
                    <a:pt x="49277" y="22566"/>
                  </a:lnTo>
                  <a:cubicBezTo>
                    <a:pt x="49118" y="23133"/>
                    <a:pt x="49019" y="23724"/>
                    <a:pt x="48996" y="24297"/>
                  </a:cubicBezTo>
                  <a:cubicBezTo>
                    <a:pt x="48965" y="24571"/>
                    <a:pt x="48965" y="24905"/>
                    <a:pt x="49117" y="25118"/>
                  </a:cubicBezTo>
                  <a:cubicBezTo>
                    <a:pt x="49229" y="25267"/>
                    <a:pt x="49420" y="25359"/>
                    <a:pt x="49594" y="25359"/>
                  </a:cubicBezTo>
                  <a:cubicBezTo>
                    <a:pt x="49704" y="25359"/>
                    <a:pt x="49806" y="25322"/>
                    <a:pt x="49877" y="25239"/>
                  </a:cubicBezTo>
                  <a:lnTo>
                    <a:pt x="49877" y="25239"/>
                  </a:lnTo>
                  <a:cubicBezTo>
                    <a:pt x="49816" y="25634"/>
                    <a:pt x="49543" y="25999"/>
                    <a:pt x="49330" y="26364"/>
                  </a:cubicBezTo>
                  <a:cubicBezTo>
                    <a:pt x="49117" y="26729"/>
                    <a:pt x="48935" y="27154"/>
                    <a:pt x="49026" y="27549"/>
                  </a:cubicBezTo>
                  <a:cubicBezTo>
                    <a:pt x="49097" y="27879"/>
                    <a:pt x="49423" y="28136"/>
                    <a:pt x="49721" y="28136"/>
                  </a:cubicBezTo>
                  <a:cubicBezTo>
                    <a:pt x="49808" y="28136"/>
                    <a:pt x="49893" y="28114"/>
                    <a:pt x="49968" y="28066"/>
                  </a:cubicBezTo>
                  <a:lnTo>
                    <a:pt x="49968" y="28066"/>
                  </a:lnTo>
                  <a:cubicBezTo>
                    <a:pt x="49755" y="28492"/>
                    <a:pt x="49360" y="28796"/>
                    <a:pt x="49056" y="29160"/>
                  </a:cubicBezTo>
                  <a:cubicBezTo>
                    <a:pt x="48722" y="29495"/>
                    <a:pt x="48418" y="29951"/>
                    <a:pt x="48479" y="30437"/>
                  </a:cubicBezTo>
                  <a:cubicBezTo>
                    <a:pt x="48547" y="30776"/>
                    <a:pt x="48901" y="31065"/>
                    <a:pt x="49228" y="31065"/>
                  </a:cubicBezTo>
                  <a:cubicBezTo>
                    <a:pt x="49340" y="31065"/>
                    <a:pt x="49450" y="31031"/>
                    <a:pt x="49543" y="30954"/>
                  </a:cubicBezTo>
                  <a:lnTo>
                    <a:pt x="49543" y="30954"/>
                  </a:lnTo>
                  <a:cubicBezTo>
                    <a:pt x="49208" y="31470"/>
                    <a:pt x="48874" y="31987"/>
                    <a:pt x="48509" y="32504"/>
                  </a:cubicBezTo>
                  <a:cubicBezTo>
                    <a:pt x="48418" y="32656"/>
                    <a:pt x="48327" y="32808"/>
                    <a:pt x="48327" y="32990"/>
                  </a:cubicBezTo>
                  <a:cubicBezTo>
                    <a:pt x="48327" y="33148"/>
                    <a:pt x="48464" y="33306"/>
                    <a:pt x="48619" y="33306"/>
                  </a:cubicBezTo>
                  <a:cubicBezTo>
                    <a:pt x="48643" y="33306"/>
                    <a:pt x="48667" y="33302"/>
                    <a:pt x="48692" y="33294"/>
                  </a:cubicBezTo>
                  <a:lnTo>
                    <a:pt x="48692" y="33294"/>
                  </a:lnTo>
                  <a:cubicBezTo>
                    <a:pt x="48144" y="33811"/>
                    <a:pt x="47841" y="34632"/>
                    <a:pt x="47932" y="35391"/>
                  </a:cubicBezTo>
                  <a:cubicBezTo>
                    <a:pt x="47476" y="35635"/>
                    <a:pt x="47020" y="35908"/>
                    <a:pt x="46746" y="36334"/>
                  </a:cubicBezTo>
                  <a:cubicBezTo>
                    <a:pt x="46473" y="36759"/>
                    <a:pt x="46442" y="37398"/>
                    <a:pt x="46837" y="37732"/>
                  </a:cubicBezTo>
                  <a:cubicBezTo>
                    <a:pt x="46169" y="37884"/>
                    <a:pt x="45743" y="38674"/>
                    <a:pt x="46017" y="39312"/>
                  </a:cubicBezTo>
                  <a:cubicBezTo>
                    <a:pt x="45287" y="39373"/>
                    <a:pt x="44710" y="40164"/>
                    <a:pt x="44862" y="40863"/>
                  </a:cubicBezTo>
                  <a:cubicBezTo>
                    <a:pt x="44815" y="40648"/>
                    <a:pt x="44693" y="40559"/>
                    <a:pt x="44527" y="40559"/>
                  </a:cubicBezTo>
                  <a:cubicBezTo>
                    <a:pt x="43773" y="40559"/>
                    <a:pt x="42095" y="42391"/>
                    <a:pt x="42290" y="42450"/>
                  </a:cubicBezTo>
                  <a:lnTo>
                    <a:pt x="42290" y="42450"/>
                  </a:lnTo>
                  <a:cubicBezTo>
                    <a:pt x="41551" y="42562"/>
                    <a:pt x="40908" y="43190"/>
                    <a:pt x="40819" y="43963"/>
                  </a:cubicBezTo>
                  <a:cubicBezTo>
                    <a:pt x="39725" y="43993"/>
                    <a:pt x="38722" y="44662"/>
                    <a:pt x="38235" y="45635"/>
                  </a:cubicBezTo>
                  <a:cubicBezTo>
                    <a:pt x="38319" y="45711"/>
                    <a:pt x="38420" y="45749"/>
                    <a:pt x="38524" y="45757"/>
                  </a:cubicBezTo>
                  <a:lnTo>
                    <a:pt x="38524" y="45757"/>
                  </a:lnTo>
                  <a:cubicBezTo>
                    <a:pt x="38171" y="46096"/>
                    <a:pt x="37814" y="46428"/>
                    <a:pt x="37445" y="46759"/>
                  </a:cubicBezTo>
                  <a:cubicBezTo>
                    <a:pt x="37266" y="46561"/>
                    <a:pt x="37012" y="46472"/>
                    <a:pt x="36749" y="46472"/>
                  </a:cubicBezTo>
                  <a:cubicBezTo>
                    <a:pt x="36206" y="46472"/>
                    <a:pt x="35622" y="46846"/>
                    <a:pt x="35561" y="47398"/>
                  </a:cubicBezTo>
                  <a:cubicBezTo>
                    <a:pt x="35415" y="47187"/>
                    <a:pt x="35166" y="47089"/>
                    <a:pt x="34909" y="47089"/>
                  </a:cubicBezTo>
                  <a:cubicBezTo>
                    <a:pt x="34685" y="47089"/>
                    <a:pt x="34454" y="47164"/>
                    <a:pt x="34284" y="47307"/>
                  </a:cubicBezTo>
                  <a:cubicBezTo>
                    <a:pt x="33919" y="47610"/>
                    <a:pt x="33737" y="48066"/>
                    <a:pt x="33585" y="48522"/>
                  </a:cubicBezTo>
                  <a:cubicBezTo>
                    <a:pt x="33585" y="48210"/>
                    <a:pt x="33250" y="47986"/>
                    <a:pt x="32925" y="47986"/>
                  </a:cubicBezTo>
                  <a:cubicBezTo>
                    <a:pt x="32870" y="47986"/>
                    <a:pt x="32816" y="47993"/>
                    <a:pt x="32764" y="48006"/>
                  </a:cubicBezTo>
                  <a:cubicBezTo>
                    <a:pt x="32400" y="48097"/>
                    <a:pt x="32126" y="48401"/>
                    <a:pt x="31913" y="48705"/>
                  </a:cubicBezTo>
                  <a:cubicBezTo>
                    <a:pt x="32096" y="48431"/>
                    <a:pt x="31822" y="48006"/>
                    <a:pt x="31518" y="48006"/>
                  </a:cubicBezTo>
                  <a:cubicBezTo>
                    <a:pt x="31502" y="48004"/>
                    <a:pt x="31487" y="48004"/>
                    <a:pt x="31472" y="48004"/>
                  </a:cubicBezTo>
                  <a:cubicBezTo>
                    <a:pt x="31202" y="48004"/>
                    <a:pt x="30977" y="48219"/>
                    <a:pt x="30864" y="48463"/>
                  </a:cubicBezTo>
                  <a:lnTo>
                    <a:pt x="30864" y="48463"/>
                  </a:lnTo>
                  <a:cubicBezTo>
                    <a:pt x="30904" y="48235"/>
                    <a:pt x="30716" y="47966"/>
                    <a:pt x="30485" y="47914"/>
                  </a:cubicBezTo>
                  <a:cubicBezTo>
                    <a:pt x="30449" y="47907"/>
                    <a:pt x="30414" y="47904"/>
                    <a:pt x="30379" y="47904"/>
                  </a:cubicBezTo>
                  <a:cubicBezTo>
                    <a:pt x="30112" y="47904"/>
                    <a:pt x="29863" y="48098"/>
                    <a:pt x="29755" y="48340"/>
                  </a:cubicBezTo>
                  <a:cubicBezTo>
                    <a:pt x="29694" y="48492"/>
                    <a:pt x="29664" y="48644"/>
                    <a:pt x="29542" y="48735"/>
                  </a:cubicBezTo>
                  <a:cubicBezTo>
                    <a:pt x="29483" y="48773"/>
                    <a:pt x="29427" y="48790"/>
                    <a:pt x="29373" y="48790"/>
                  </a:cubicBezTo>
                  <a:cubicBezTo>
                    <a:pt x="29128" y="48790"/>
                    <a:pt x="28935" y="48438"/>
                    <a:pt x="28661" y="48188"/>
                  </a:cubicBezTo>
                  <a:lnTo>
                    <a:pt x="28691" y="48188"/>
                  </a:lnTo>
                  <a:cubicBezTo>
                    <a:pt x="28570" y="48066"/>
                    <a:pt x="28448" y="47975"/>
                    <a:pt x="28296" y="47975"/>
                  </a:cubicBezTo>
                  <a:cubicBezTo>
                    <a:pt x="28268" y="47970"/>
                    <a:pt x="28241" y="47967"/>
                    <a:pt x="28215" y="47967"/>
                  </a:cubicBezTo>
                  <a:cubicBezTo>
                    <a:pt x="27810" y="47967"/>
                    <a:pt x="27567" y="48587"/>
                    <a:pt x="27111" y="48644"/>
                  </a:cubicBezTo>
                  <a:cubicBezTo>
                    <a:pt x="27071" y="48653"/>
                    <a:pt x="27032" y="48657"/>
                    <a:pt x="26993" y="48657"/>
                  </a:cubicBezTo>
                  <a:cubicBezTo>
                    <a:pt x="26653" y="48657"/>
                    <a:pt x="26375" y="48322"/>
                    <a:pt x="26047" y="48158"/>
                  </a:cubicBezTo>
                  <a:cubicBezTo>
                    <a:pt x="25916" y="48092"/>
                    <a:pt x="25768" y="48061"/>
                    <a:pt x="25617" y="48061"/>
                  </a:cubicBezTo>
                  <a:cubicBezTo>
                    <a:pt x="25276" y="48061"/>
                    <a:pt x="24920" y="48218"/>
                    <a:pt x="24709" y="48492"/>
                  </a:cubicBezTo>
                  <a:cubicBezTo>
                    <a:pt x="24588" y="48158"/>
                    <a:pt x="24436" y="47762"/>
                    <a:pt x="24101" y="47580"/>
                  </a:cubicBezTo>
                  <a:cubicBezTo>
                    <a:pt x="24013" y="47532"/>
                    <a:pt x="23912" y="47509"/>
                    <a:pt x="23811" y="47509"/>
                  </a:cubicBezTo>
                  <a:cubicBezTo>
                    <a:pt x="23530" y="47509"/>
                    <a:pt x="23250" y="47685"/>
                    <a:pt x="23250" y="47975"/>
                  </a:cubicBezTo>
                  <a:cubicBezTo>
                    <a:pt x="23159" y="47307"/>
                    <a:pt x="22643" y="47063"/>
                    <a:pt x="22095" y="46851"/>
                  </a:cubicBezTo>
                  <a:cubicBezTo>
                    <a:pt x="22051" y="46836"/>
                    <a:pt x="22005" y="46830"/>
                    <a:pt x="21960" y="46830"/>
                  </a:cubicBezTo>
                  <a:cubicBezTo>
                    <a:pt x="21770" y="46830"/>
                    <a:pt x="21570" y="46932"/>
                    <a:pt x="21380" y="46932"/>
                  </a:cubicBezTo>
                  <a:cubicBezTo>
                    <a:pt x="21334" y="46932"/>
                    <a:pt x="21289" y="46926"/>
                    <a:pt x="21244" y="46911"/>
                  </a:cubicBezTo>
                  <a:cubicBezTo>
                    <a:pt x="21032" y="46820"/>
                    <a:pt x="21062" y="46425"/>
                    <a:pt x="20697" y="46364"/>
                  </a:cubicBezTo>
                  <a:cubicBezTo>
                    <a:pt x="20640" y="46353"/>
                    <a:pt x="20585" y="46348"/>
                    <a:pt x="20529" y="46348"/>
                  </a:cubicBezTo>
                  <a:cubicBezTo>
                    <a:pt x="20290" y="46348"/>
                    <a:pt x="20063" y="46442"/>
                    <a:pt x="19816" y="46516"/>
                  </a:cubicBezTo>
                  <a:cubicBezTo>
                    <a:pt x="20028" y="46151"/>
                    <a:pt x="19633" y="45726"/>
                    <a:pt x="19238" y="45665"/>
                  </a:cubicBezTo>
                  <a:cubicBezTo>
                    <a:pt x="19214" y="45663"/>
                    <a:pt x="19190" y="45663"/>
                    <a:pt x="19166" y="45663"/>
                  </a:cubicBezTo>
                  <a:cubicBezTo>
                    <a:pt x="18771" y="45663"/>
                    <a:pt x="18429" y="45890"/>
                    <a:pt x="18114" y="46091"/>
                  </a:cubicBezTo>
                  <a:cubicBezTo>
                    <a:pt x="17992" y="45787"/>
                    <a:pt x="17992" y="45452"/>
                    <a:pt x="18114" y="45148"/>
                  </a:cubicBezTo>
                  <a:cubicBezTo>
                    <a:pt x="17536" y="44753"/>
                    <a:pt x="16867" y="44541"/>
                    <a:pt x="16168" y="44541"/>
                  </a:cubicBezTo>
                  <a:cubicBezTo>
                    <a:pt x="15986" y="43841"/>
                    <a:pt x="15317" y="43294"/>
                    <a:pt x="14618" y="43264"/>
                  </a:cubicBezTo>
                  <a:cubicBezTo>
                    <a:pt x="14936" y="42715"/>
                    <a:pt x="14430" y="41920"/>
                    <a:pt x="13832" y="41920"/>
                  </a:cubicBezTo>
                  <a:cubicBezTo>
                    <a:pt x="13800" y="41920"/>
                    <a:pt x="13768" y="41922"/>
                    <a:pt x="13737" y="41927"/>
                  </a:cubicBezTo>
                  <a:cubicBezTo>
                    <a:pt x="13927" y="41247"/>
                    <a:pt x="13243" y="40495"/>
                    <a:pt x="12553" y="40495"/>
                  </a:cubicBezTo>
                  <a:cubicBezTo>
                    <a:pt x="12471" y="40495"/>
                    <a:pt x="12389" y="40506"/>
                    <a:pt x="12308" y="40528"/>
                  </a:cubicBezTo>
                  <a:cubicBezTo>
                    <a:pt x="12338" y="40194"/>
                    <a:pt x="12247" y="39860"/>
                    <a:pt x="12004" y="39647"/>
                  </a:cubicBezTo>
                  <a:cubicBezTo>
                    <a:pt x="11909" y="39564"/>
                    <a:pt x="11778" y="39523"/>
                    <a:pt x="11648" y="39523"/>
                  </a:cubicBezTo>
                  <a:cubicBezTo>
                    <a:pt x="11442" y="39523"/>
                    <a:pt x="11239" y="39625"/>
                    <a:pt x="11183" y="39829"/>
                  </a:cubicBezTo>
                  <a:cubicBezTo>
                    <a:pt x="10910" y="39009"/>
                    <a:pt x="10697" y="38157"/>
                    <a:pt x="10575" y="37306"/>
                  </a:cubicBezTo>
                  <a:cubicBezTo>
                    <a:pt x="10515" y="36850"/>
                    <a:pt x="10484" y="36364"/>
                    <a:pt x="10271" y="35969"/>
                  </a:cubicBezTo>
                  <a:cubicBezTo>
                    <a:pt x="10083" y="35618"/>
                    <a:pt x="9702" y="35316"/>
                    <a:pt x="9300" y="35316"/>
                  </a:cubicBezTo>
                  <a:cubicBezTo>
                    <a:pt x="9249" y="35316"/>
                    <a:pt x="9198" y="35320"/>
                    <a:pt x="9147" y="35331"/>
                  </a:cubicBezTo>
                  <a:cubicBezTo>
                    <a:pt x="9724" y="34723"/>
                    <a:pt x="9268" y="33507"/>
                    <a:pt x="8448" y="33446"/>
                  </a:cubicBezTo>
                  <a:cubicBezTo>
                    <a:pt x="8782" y="33294"/>
                    <a:pt x="8843" y="32838"/>
                    <a:pt x="8691" y="32504"/>
                  </a:cubicBezTo>
                  <a:cubicBezTo>
                    <a:pt x="8539" y="32200"/>
                    <a:pt x="8205" y="31987"/>
                    <a:pt x="7901" y="31805"/>
                  </a:cubicBezTo>
                  <a:cubicBezTo>
                    <a:pt x="8296" y="31562"/>
                    <a:pt x="8448" y="31045"/>
                    <a:pt x="8357" y="30559"/>
                  </a:cubicBezTo>
                  <a:cubicBezTo>
                    <a:pt x="8265" y="30103"/>
                    <a:pt x="8022" y="29707"/>
                    <a:pt x="7749" y="29312"/>
                  </a:cubicBezTo>
                  <a:lnTo>
                    <a:pt x="7749" y="29312"/>
                  </a:lnTo>
                  <a:cubicBezTo>
                    <a:pt x="7796" y="29331"/>
                    <a:pt x="7842" y="29340"/>
                    <a:pt x="7885" y="29340"/>
                  </a:cubicBezTo>
                  <a:cubicBezTo>
                    <a:pt x="8256" y="29340"/>
                    <a:pt x="8453" y="28694"/>
                    <a:pt x="8235" y="28340"/>
                  </a:cubicBezTo>
                  <a:cubicBezTo>
                    <a:pt x="7992" y="27914"/>
                    <a:pt x="7536" y="27610"/>
                    <a:pt x="7445" y="27154"/>
                  </a:cubicBezTo>
                  <a:cubicBezTo>
                    <a:pt x="7232" y="25847"/>
                    <a:pt x="8782" y="24905"/>
                    <a:pt x="7505" y="23720"/>
                  </a:cubicBezTo>
                  <a:cubicBezTo>
                    <a:pt x="8812" y="22838"/>
                    <a:pt x="8296" y="21866"/>
                    <a:pt x="7992" y="20711"/>
                  </a:cubicBezTo>
                  <a:lnTo>
                    <a:pt x="7992" y="20711"/>
                  </a:lnTo>
                  <a:cubicBezTo>
                    <a:pt x="8063" y="20980"/>
                    <a:pt x="8312" y="21104"/>
                    <a:pt x="8586" y="21104"/>
                  </a:cubicBezTo>
                  <a:cubicBezTo>
                    <a:pt x="8899" y="21104"/>
                    <a:pt x="9244" y="20942"/>
                    <a:pt x="9390" y="20650"/>
                  </a:cubicBezTo>
                  <a:cubicBezTo>
                    <a:pt x="9694" y="20133"/>
                    <a:pt x="9512" y="19464"/>
                    <a:pt x="9329" y="18887"/>
                  </a:cubicBezTo>
                  <a:lnTo>
                    <a:pt x="9329" y="18887"/>
                  </a:lnTo>
                  <a:cubicBezTo>
                    <a:pt x="9417" y="18951"/>
                    <a:pt x="9518" y="18979"/>
                    <a:pt x="9621" y="18979"/>
                  </a:cubicBezTo>
                  <a:cubicBezTo>
                    <a:pt x="9909" y="18979"/>
                    <a:pt x="10212" y="18760"/>
                    <a:pt x="10302" y="18492"/>
                  </a:cubicBezTo>
                  <a:cubicBezTo>
                    <a:pt x="10423" y="18096"/>
                    <a:pt x="10302" y="17671"/>
                    <a:pt x="10180" y="17276"/>
                  </a:cubicBezTo>
                  <a:cubicBezTo>
                    <a:pt x="10849" y="16838"/>
                    <a:pt x="11257" y="16009"/>
                    <a:pt x="11256" y="15193"/>
                  </a:cubicBezTo>
                  <a:lnTo>
                    <a:pt x="11256" y="15193"/>
                  </a:lnTo>
                  <a:cubicBezTo>
                    <a:pt x="11371" y="15346"/>
                    <a:pt x="11574" y="15458"/>
                    <a:pt x="11774" y="15458"/>
                  </a:cubicBezTo>
                  <a:cubicBezTo>
                    <a:pt x="11800" y="15458"/>
                    <a:pt x="11826" y="15456"/>
                    <a:pt x="11852" y="15452"/>
                  </a:cubicBezTo>
                  <a:cubicBezTo>
                    <a:pt x="12217" y="15391"/>
                    <a:pt x="12490" y="15026"/>
                    <a:pt x="12673" y="14692"/>
                  </a:cubicBezTo>
                  <a:cubicBezTo>
                    <a:pt x="12946" y="14145"/>
                    <a:pt x="13159" y="13537"/>
                    <a:pt x="13220" y="12929"/>
                  </a:cubicBezTo>
                  <a:cubicBezTo>
                    <a:pt x="13258" y="12934"/>
                    <a:pt x="13296" y="12936"/>
                    <a:pt x="13334" y="12936"/>
                  </a:cubicBezTo>
                  <a:cubicBezTo>
                    <a:pt x="14078" y="12936"/>
                    <a:pt x="14728" y="12102"/>
                    <a:pt x="14496" y="11379"/>
                  </a:cubicBezTo>
                  <a:lnTo>
                    <a:pt x="14496" y="11379"/>
                  </a:lnTo>
                  <a:cubicBezTo>
                    <a:pt x="14619" y="11589"/>
                    <a:pt x="14842" y="11688"/>
                    <a:pt x="15073" y="11688"/>
                  </a:cubicBezTo>
                  <a:cubicBezTo>
                    <a:pt x="15244" y="11688"/>
                    <a:pt x="15418" y="11634"/>
                    <a:pt x="15560" y="11531"/>
                  </a:cubicBezTo>
                  <a:cubicBezTo>
                    <a:pt x="15895" y="11318"/>
                    <a:pt x="16077" y="10923"/>
                    <a:pt x="16199" y="10528"/>
                  </a:cubicBezTo>
                  <a:cubicBezTo>
                    <a:pt x="16247" y="10235"/>
                    <a:pt x="16473" y="9843"/>
                    <a:pt x="16702" y="9843"/>
                  </a:cubicBezTo>
                  <a:cubicBezTo>
                    <a:pt x="16758" y="9843"/>
                    <a:pt x="16814" y="9866"/>
                    <a:pt x="16867" y="9920"/>
                  </a:cubicBezTo>
                  <a:lnTo>
                    <a:pt x="16959" y="10649"/>
                  </a:lnTo>
                  <a:cubicBezTo>
                    <a:pt x="16990" y="10652"/>
                    <a:pt x="17021" y="10654"/>
                    <a:pt x="17051" y="10654"/>
                  </a:cubicBezTo>
                  <a:cubicBezTo>
                    <a:pt x="17647" y="10654"/>
                    <a:pt x="18130" y="10105"/>
                    <a:pt x="18448" y="9555"/>
                  </a:cubicBezTo>
                  <a:cubicBezTo>
                    <a:pt x="18752" y="8978"/>
                    <a:pt x="19056" y="8309"/>
                    <a:pt x="19694" y="8127"/>
                  </a:cubicBezTo>
                  <a:cubicBezTo>
                    <a:pt x="20484" y="8127"/>
                    <a:pt x="21275" y="7701"/>
                    <a:pt x="21761" y="7032"/>
                  </a:cubicBezTo>
                  <a:cubicBezTo>
                    <a:pt x="21892" y="7339"/>
                    <a:pt x="22229" y="7503"/>
                    <a:pt x="22565" y="7503"/>
                  </a:cubicBezTo>
                  <a:cubicBezTo>
                    <a:pt x="22696" y="7503"/>
                    <a:pt x="22827" y="7479"/>
                    <a:pt x="22946" y="7428"/>
                  </a:cubicBezTo>
                  <a:cubicBezTo>
                    <a:pt x="23372" y="7276"/>
                    <a:pt x="23706" y="6911"/>
                    <a:pt x="23980" y="6546"/>
                  </a:cubicBezTo>
                  <a:cubicBezTo>
                    <a:pt x="23980" y="6728"/>
                    <a:pt x="23980" y="6941"/>
                    <a:pt x="23980" y="7124"/>
                  </a:cubicBezTo>
                  <a:cubicBezTo>
                    <a:pt x="24740" y="7032"/>
                    <a:pt x="25500" y="6759"/>
                    <a:pt x="26138" y="6333"/>
                  </a:cubicBezTo>
                  <a:close/>
                  <a:moveTo>
                    <a:pt x="28884" y="0"/>
                  </a:moveTo>
                  <a:cubicBezTo>
                    <a:pt x="28850" y="0"/>
                    <a:pt x="28816" y="4"/>
                    <a:pt x="28782" y="11"/>
                  </a:cubicBezTo>
                  <a:cubicBezTo>
                    <a:pt x="28509" y="72"/>
                    <a:pt x="28296" y="285"/>
                    <a:pt x="28114" y="558"/>
                  </a:cubicBezTo>
                  <a:cubicBezTo>
                    <a:pt x="28023" y="680"/>
                    <a:pt x="27962" y="801"/>
                    <a:pt x="27901" y="923"/>
                  </a:cubicBezTo>
                  <a:cubicBezTo>
                    <a:pt x="27928" y="569"/>
                    <a:pt x="27590" y="240"/>
                    <a:pt x="27258" y="240"/>
                  </a:cubicBezTo>
                  <a:cubicBezTo>
                    <a:pt x="27218" y="240"/>
                    <a:pt x="27179" y="245"/>
                    <a:pt x="27141" y="254"/>
                  </a:cubicBezTo>
                  <a:cubicBezTo>
                    <a:pt x="26746" y="315"/>
                    <a:pt x="26503" y="740"/>
                    <a:pt x="26533" y="1136"/>
                  </a:cubicBezTo>
                  <a:cubicBezTo>
                    <a:pt x="26446" y="668"/>
                    <a:pt x="25937" y="313"/>
                    <a:pt x="25466" y="313"/>
                  </a:cubicBezTo>
                  <a:cubicBezTo>
                    <a:pt x="25447" y="313"/>
                    <a:pt x="25427" y="314"/>
                    <a:pt x="25409" y="315"/>
                  </a:cubicBezTo>
                  <a:cubicBezTo>
                    <a:pt x="24892" y="376"/>
                    <a:pt x="24466" y="862"/>
                    <a:pt x="24466" y="1379"/>
                  </a:cubicBezTo>
                  <a:cubicBezTo>
                    <a:pt x="23980" y="1075"/>
                    <a:pt x="23494" y="771"/>
                    <a:pt x="22946" y="680"/>
                  </a:cubicBezTo>
                  <a:cubicBezTo>
                    <a:pt x="22882" y="673"/>
                    <a:pt x="22818" y="670"/>
                    <a:pt x="22753" y="670"/>
                  </a:cubicBezTo>
                  <a:cubicBezTo>
                    <a:pt x="22238" y="670"/>
                    <a:pt x="21734" y="886"/>
                    <a:pt x="21518" y="1318"/>
                  </a:cubicBezTo>
                  <a:cubicBezTo>
                    <a:pt x="21319" y="1094"/>
                    <a:pt x="21018" y="987"/>
                    <a:pt x="20713" y="987"/>
                  </a:cubicBezTo>
                  <a:cubicBezTo>
                    <a:pt x="20273" y="987"/>
                    <a:pt x="19825" y="1209"/>
                    <a:pt x="19664" y="1622"/>
                  </a:cubicBezTo>
                  <a:cubicBezTo>
                    <a:pt x="18752" y="1622"/>
                    <a:pt x="17810" y="1744"/>
                    <a:pt x="16898" y="1987"/>
                  </a:cubicBezTo>
                  <a:cubicBezTo>
                    <a:pt x="17141" y="2412"/>
                    <a:pt x="17566" y="2959"/>
                    <a:pt x="17019" y="3385"/>
                  </a:cubicBezTo>
                  <a:cubicBezTo>
                    <a:pt x="16791" y="3537"/>
                    <a:pt x="16525" y="3590"/>
                    <a:pt x="16252" y="3590"/>
                  </a:cubicBezTo>
                  <a:cubicBezTo>
                    <a:pt x="15978" y="3590"/>
                    <a:pt x="15697" y="3537"/>
                    <a:pt x="15439" y="3476"/>
                  </a:cubicBezTo>
                  <a:cubicBezTo>
                    <a:pt x="15143" y="3427"/>
                    <a:pt x="14839" y="3369"/>
                    <a:pt x="14545" y="3369"/>
                  </a:cubicBezTo>
                  <a:cubicBezTo>
                    <a:pt x="14295" y="3369"/>
                    <a:pt x="14052" y="3411"/>
                    <a:pt x="13828" y="3537"/>
                  </a:cubicBezTo>
                  <a:cubicBezTo>
                    <a:pt x="13372" y="3810"/>
                    <a:pt x="13281" y="4662"/>
                    <a:pt x="13828" y="4814"/>
                  </a:cubicBezTo>
                  <a:cubicBezTo>
                    <a:pt x="13719" y="4788"/>
                    <a:pt x="13614" y="4775"/>
                    <a:pt x="13513" y="4775"/>
                  </a:cubicBezTo>
                  <a:cubicBezTo>
                    <a:pt x="12417" y="4775"/>
                    <a:pt x="11704" y="6192"/>
                    <a:pt x="11397" y="7332"/>
                  </a:cubicBezTo>
                  <a:lnTo>
                    <a:pt x="11397" y="7332"/>
                  </a:lnTo>
                  <a:cubicBezTo>
                    <a:pt x="11456" y="7106"/>
                    <a:pt x="11146" y="7032"/>
                    <a:pt x="10751" y="7032"/>
                  </a:cubicBezTo>
                  <a:cubicBezTo>
                    <a:pt x="10200" y="7032"/>
                    <a:pt x="9483" y="7175"/>
                    <a:pt x="9360" y="7245"/>
                  </a:cubicBezTo>
                  <a:cubicBezTo>
                    <a:pt x="8691" y="7701"/>
                    <a:pt x="8417" y="8674"/>
                    <a:pt x="8600" y="9434"/>
                  </a:cubicBezTo>
                  <a:cubicBezTo>
                    <a:pt x="7110" y="9768"/>
                    <a:pt x="5986" y="11227"/>
                    <a:pt x="6016" y="12716"/>
                  </a:cubicBezTo>
                  <a:cubicBezTo>
                    <a:pt x="4587" y="13233"/>
                    <a:pt x="3554" y="14753"/>
                    <a:pt x="3645" y="16273"/>
                  </a:cubicBezTo>
                  <a:cubicBezTo>
                    <a:pt x="3645" y="16577"/>
                    <a:pt x="3706" y="16881"/>
                    <a:pt x="3645" y="17154"/>
                  </a:cubicBezTo>
                  <a:cubicBezTo>
                    <a:pt x="3584" y="17336"/>
                    <a:pt x="3463" y="17519"/>
                    <a:pt x="3341" y="17671"/>
                  </a:cubicBezTo>
                  <a:cubicBezTo>
                    <a:pt x="2521" y="18826"/>
                    <a:pt x="1305" y="20102"/>
                    <a:pt x="1821" y="21409"/>
                  </a:cubicBezTo>
                  <a:cubicBezTo>
                    <a:pt x="727" y="21896"/>
                    <a:pt x="302" y="23416"/>
                    <a:pt x="1001" y="24388"/>
                  </a:cubicBezTo>
                  <a:cubicBezTo>
                    <a:pt x="545" y="25179"/>
                    <a:pt x="210" y="26060"/>
                    <a:pt x="89" y="26941"/>
                  </a:cubicBezTo>
                  <a:cubicBezTo>
                    <a:pt x="1" y="27559"/>
                    <a:pt x="197" y="28403"/>
                    <a:pt x="787" y="28403"/>
                  </a:cubicBezTo>
                  <a:cubicBezTo>
                    <a:pt x="807" y="28403"/>
                    <a:pt x="828" y="28402"/>
                    <a:pt x="849" y="28400"/>
                  </a:cubicBezTo>
                  <a:lnTo>
                    <a:pt x="849" y="28400"/>
                  </a:lnTo>
                  <a:cubicBezTo>
                    <a:pt x="393" y="29252"/>
                    <a:pt x="423" y="30376"/>
                    <a:pt x="940" y="31197"/>
                  </a:cubicBezTo>
                  <a:cubicBezTo>
                    <a:pt x="1092" y="31379"/>
                    <a:pt x="1244" y="31592"/>
                    <a:pt x="1305" y="31805"/>
                  </a:cubicBezTo>
                  <a:cubicBezTo>
                    <a:pt x="1366" y="32139"/>
                    <a:pt x="1183" y="32473"/>
                    <a:pt x="1122" y="32808"/>
                  </a:cubicBezTo>
                  <a:cubicBezTo>
                    <a:pt x="910" y="33598"/>
                    <a:pt x="1244" y="34510"/>
                    <a:pt x="1943" y="34966"/>
                  </a:cubicBezTo>
                  <a:cubicBezTo>
                    <a:pt x="2156" y="35087"/>
                    <a:pt x="2369" y="35209"/>
                    <a:pt x="2521" y="35391"/>
                  </a:cubicBezTo>
                  <a:cubicBezTo>
                    <a:pt x="2764" y="35756"/>
                    <a:pt x="2673" y="36212"/>
                    <a:pt x="2612" y="36638"/>
                  </a:cubicBezTo>
                  <a:cubicBezTo>
                    <a:pt x="2490" y="37398"/>
                    <a:pt x="2551" y="38279"/>
                    <a:pt x="3098" y="38826"/>
                  </a:cubicBezTo>
                  <a:cubicBezTo>
                    <a:pt x="3280" y="39009"/>
                    <a:pt x="3554" y="39161"/>
                    <a:pt x="3615" y="39434"/>
                  </a:cubicBezTo>
                  <a:cubicBezTo>
                    <a:pt x="3706" y="39677"/>
                    <a:pt x="3615" y="39920"/>
                    <a:pt x="3584" y="40164"/>
                  </a:cubicBezTo>
                  <a:cubicBezTo>
                    <a:pt x="3372" y="41167"/>
                    <a:pt x="3949" y="41866"/>
                    <a:pt x="4618" y="42534"/>
                  </a:cubicBezTo>
                  <a:cubicBezTo>
                    <a:pt x="4922" y="42808"/>
                    <a:pt x="5135" y="42778"/>
                    <a:pt x="5347" y="43142"/>
                  </a:cubicBezTo>
                  <a:cubicBezTo>
                    <a:pt x="5560" y="43629"/>
                    <a:pt x="5439" y="44267"/>
                    <a:pt x="5742" y="44784"/>
                  </a:cubicBezTo>
                  <a:cubicBezTo>
                    <a:pt x="6025" y="45302"/>
                    <a:pt x="6600" y="45674"/>
                    <a:pt x="7155" y="45674"/>
                  </a:cubicBezTo>
                  <a:cubicBezTo>
                    <a:pt x="7317" y="45674"/>
                    <a:pt x="7476" y="45642"/>
                    <a:pt x="7627" y="45574"/>
                  </a:cubicBezTo>
                  <a:cubicBezTo>
                    <a:pt x="7870" y="46577"/>
                    <a:pt x="8113" y="47610"/>
                    <a:pt x="8660" y="48462"/>
                  </a:cubicBezTo>
                  <a:cubicBezTo>
                    <a:pt x="9184" y="49277"/>
                    <a:pt x="10099" y="49924"/>
                    <a:pt x="11056" y="49924"/>
                  </a:cubicBezTo>
                  <a:cubicBezTo>
                    <a:pt x="11098" y="49924"/>
                    <a:pt x="11141" y="49923"/>
                    <a:pt x="11183" y="49921"/>
                  </a:cubicBezTo>
                  <a:cubicBezTo>
                    <a:pt x="11304" y="50503"/>
                    <a:pt x="11915" y="50873"/>
                    <a:pt x="12500" y="50873"/>
                  </a:cubicBezTo>
                  <a:cubicBezTo>
                    <a:pt x="12801" y="50873"/>
                    <a:pt x="13094" y="50775"/>
                    <a:pt x="13311" y="50559"/>
                  </a:cubicBezTo>
                  <a:cubicBezTo>
                    <a:pt x="13358" y="51492"/>
                    <a:pt x="14282" y="52193"/>
                    <a:pt x="15177" y="52193"/>
                  </a:cubicBezTo>
                  <a:cubicBezTo>
                    <a:pt x="15447" y="52193"/>
                    <a:pt x="15715" y="52129"/>
                    <a:pt x="15955" y="51987"/>
                  </a:cubicBezTo>
                  <a:cubicBezTo>
                    <a:pt x="16229" y="52687"/>
                    <a:pt x="16563" y="53446"/>
                    <a:pt x="17202" y="53842"/>
                  </a:cubicBezTo>
                  <a:cubicBezTo>
                    <a:pt x="17415" y="53968"/>
                    <a:pt x="17669" y="54029"/>
                    <a:pt x="17919" y="54029"/>
                  </a:cubicBezTo>
                  <a:cubicBezTo>
                    <a:pt x="18454" y="54029"/>
                    <a:pt x="18973" y="53751"/>
                    <a:pt x="19056" y="53234"/>
                  </a:cubicBezTo>
                  <a:cubicBezTo>
                    <a:pt x="19451" y="53720"/>
                    <a:pt x="19876" y="54267"/>
                    <a:pt x="20484" y="54449"/>
                  </a:cubicBezTo>
                  <a:cubicBezTo>
                    <a:pt x="20621" y="54497"/>
                    <a:pt x="20767" y="54521"/>
                    <a:pt x="20913" y="54521"/>
                  </a:cubicBezTo>
                  <a:cubicBezTo>
                    <a:pt x="21414" y="54521"/>
                    <a:pt x="21910" y="54245"/>
                    <a:pt x="22004" y="53750"/>
                  </a:cubicBezTo>
                  <a:cubicBezTo>
                    <a:pt x="22319" y="54248"/>
                    <a:pt x="22904" y="54566"/>
                    <a:pt x="23488" y="54566"/>
                  </a:cubicBezTo>
                  <a:cubicBezTo>
                    <a:pt x="23582" y="54566"/>
                    <a:pt x="23675" y="54557"/>
                    <a:pt x="23767" y="54541"/>
                  </a:cubicBezTo>
                  <a:cubicBezTo>
                    <a:pt x="23826" y="55243"/>
                    <a:pt x="24549" y="55695"/>
                    <a:pt x="25228" y="55695"/>
                  </a:cubicBezTo>
                  <a:cubicBezTo>
                    <a:pt x="25606" y="55695"/>
                    <a:pt x="25970" y="55555"/>
                    <a:pt x="26199" y="55240"/>
                  </a:cubicBezTo>
                  <a:cubicBezTo>
                    <a:pt x="26655" y="55696"/>
                    <a:pt x="27141" y="56182"/>
                    <a:pt x="27749" y="56334"/>
                  </a:cubicBezTo>
                  <a:cubicBezTo>
                    <a:pt x="27864" y="56361"/>
                    <a:pt x="27985" y="56375"/>
                    <a:pt x="28106" y="56375"/>
                  </a:cubicBezTo>
                  <a:cubicBezTo>
                    <a:pt x="28652" y="56375"/>
                    <a:pt x="29205" y="56097"/>
                    <a:pt x="29330" y="55574"/>
                  </a:cubicBezTo>
                  <a:cubicBezTo>
                    <a:pt x="29702" y="55885"/>
                    <a:pt x="30182" y="56033"/>
                    <a:pt x="30667" y="56033"/>
                  </a:cubicBezTo>
                  <a:cubicBezTo>
                    <a:pt x="31367" y="56033"/>
                    <a:pt x="32077" y="55724"/>
                    <a:pt x="32491" y="55149"/>
                  </a:cubicBezTo>
                  <a:cubicBezTo>
                    <a:pt x="32812" y="55509"/>
                    <a:pt x="33280" y="55678"/>
                    <a:pt x="33755" y="55678"/>
                  </a:cubicBezTo>
                  <a:cubicBezTo>
                    <a:pt x="34403" y="55678"/>
                    <a:pt x="35063" y="55363"/>
                    <a:pt x="35378" y="54784"/>
                  </a:cubicBezTo>
                  <a:cubicBezTo>
                    <a:pt x="35508" y="54829"/>
                    <a:pt x="35642" y="54850"/>
                    <a:pt x="35777" y="54850"/>
                  </a:cubicBezTo>
                  <a:cubicBezTo>
                    <a:pt x="36371" y="54850"/>
                    <a:pt x="36968" y="54442"/>
                    <a:pt x="37141" y="53872"/>
                  </a:cubicBezTo>
                  <a:cubicBezTo>
                    <a:pt x="37168" y="54116"/>
                    <a:pt x="37358" y="54215"/>
                    <a:pt x="37595" y="54215"/>
                  </a:cubicBezTo>
                  <a:cubicBezTo>
                    <a:pt x="37891" y="54215"/>
                    <a:pt x="38259" y="54061"/>
                    <a:pt x="38479" y="53842"/>
                  </a:cubicBezTo>
                  <a:cubicBezTo>
                    <a:pt x="39087" y="53264"/>
                    <a:pt x="39543" y="52535"/>
                    <a:pt x="39786" y="51744"/>
                  </a:cubicBezTo>
                  <a:cubicBezTo>
                    <a:pt x="39996" y="52051"/>
                    <a:pt x="40360" y="52186"/>
                    <a:pt x="40738" y="52186"/>
                  </a:cubicBezTo>
                  <a:cubicBezTo>
                    <a:pt x="41071" y="52186"/>
                    <a:pt x="41414" y="52081"/>
                    <a:pt x="41670" y="51896"/>
                  </a:cubicBezTo>
                  <a:cubicBezTo>
                    <a:pt x="42248" y="51471"/>
                    <a:pt x="42552" y="50772"/>
                    <a:pt x="42825" y="50133"/>
                  </a:cubicBezTo>
                  <a:lnTo>
                    <a:pt x="42825" y="50133"/>
                  </a:lnTo>
                  <a:cubicBezTo>
                    <a:pt x="42777" y="50472"/>
                    <a:pt x="43114" y="50696"/>
                    <a:pt x="43453" y="50696"/>
                  </a:cubicBezTo>
                  <a:cubicBezTo>
                    <a:pt x="43540" y="50696"/>
                    <a:pt x="43626" y="50681"/>
                    <a:pt x="43707" y="50650"/>
                  </a:cubicBezTo>
                  <a:cubicBezTo>
                    <a:pt x="44102" y="50498"/>
                    <a:pt x="44315" y="50103"/>
                    <a:pt x="44497" y="49708"/>
                  </a:cubicBezTo>
                  <a:cubicBezTo>
                    <a:pt x="44649" y="49343"/>
                    <a:pt x="44801" y="48917"/>
                    <a:pt x="45105" y="48644"/>
                  </a:cubicBezTo>
                  <a:cubicBezTo>
                    <a:pt x="45260" y="48891"/>
                    <a:pt x="45540" y="49005"/>
                    <a:pt x="45834" y="49005"/>
                  </a:cubicBezTo>
                  <a:cubicBezTo>
                    <a:pt x="46118" y="49005"/>
                    <a:pt x="46416" y="48899"/>
                    <a:pt x="46625" y="48705"/>
                  </a:cubicBezTo>
                  <a:cubicBezTo>
                    <a:pt x="47050" y="48310"/>
                    <a:pt x="47233" y="47732"/>
                    <a:pt x="47385" y="47185"/>
                  </a:cubicBezTo>
                  <a:cubicBezTo>
                    <a:pt x="47518" y="47262"/>
                    <a:pt x="47657" y="47295"/>
                    <a:pt x="47799" y="47295"/>
                  </a:cubicBezTo>
                  <a:cubicBezTo>
                    <a:pt x="48273" y="47295"/>
                    <a:pt x="48773" y="46921"/>
                    <a:pt x="49148" y="46547"/>
                  </a:cubicBezTo>
                  <a:cubicBezTo>
                    <a:pt x="50151" y="45544"/>
                    <a:pt x="51245" y="44297"/>
                    <a:pt x="50941" y="42930"/>
                  </a:cubicBezTo>
                  <a:cubicBezTo>
                    <a:pt x="51822" y="42504"/>
                    <a:pt x="52400" y="41440"/>
                    <a:pt x="52218" y="40468"/>
                  </a:cubicBezTo>
                  <a:cubicBezTo>
                    <a:pt x="53129" y="40224"/>
                    <a:pt x="53768" y="39221"/>
                    <a:pt x="53646" y="38309"/>
                  </a:cubicBezTo>
                  <a:cubicBezTo>
                    <a:pt x="54680" y="37094"/>
                    <a:pt x="55166" y="35391"/>
                    <a:pt x="54984" y="33811"/>
                  </a:cubicBezTo>
                  <a:cubicBezTo>
                    <a:pt x="54984" y="33750"/>
                    <a:pt x="55379" y="33294"/>
                    <a:pt x="55409" y="33173"/>
                  </a:cubicBezTo>
                  <a:cubicBezTo>
                    <a:pt x="55561" y="32838"/>
                    <a:pt x="55470" y="32504"/>
                    <a:pt x="55561" y="32170"/>
                  </a:cubicBezTo>
                  <a:cubicBezTo>
                    <a:pt x="55743" y="31410"/>
                    <a:pt x="55895" y="31258"/>
                    <a:pt x="55743" y="30437"/>
                  </a:cubicBezTo>
                  <a:cubicBezTo>
                    <a:pt x="55683" y="30011"/>
                    <a:pt x="55683" y="29981"/>
                    <a:pt x="55743" y="29556"/>
                  </a:cubicBezTo>
                  <a:cubicBezTo>
                    <a:pt x="55743" y="29440"/>
                    <a:pt x="55633" y="27840"/>
                    <a:pt x="55361" y="27840"/>
                  </a:cubicBezTo>
                  <a:cubicBezTo>
                    <a:pt x="55347" y="27840"/>
                    <a:pt x="55333" y="27844"/>
                    <a:pt x="55318" y="27853"/>
                  </a:cubicBezTo>
                  <a:cubicBezTo>
                    <a:pt x="56108" y="27367"/>
                    <a:pt x="56169" y="26030"/>
                    <a:pt x="55409" y="25452"/>
                  </a:cubicBezTo>
                  <a:cubicBezTo>
                    <a:pt x="55865" y="25270"/>
                    <a:pt x="56108" y="24723"/>
                    <a:pt x="56078" y="24236"/>
                  </a:cubicBezTo>
                  <a:cubicBezTo>
                    <a:pt x="56047" y="23750"/>
                    <a:pt x="55804" y="23294"/>
                    <a:pt x="55561" y="22868"/>
                  </a:cubicBezTo>
                  <a:cubicBezTo>
                    <a:pt x="55393" y="22617"/>
                    <a:pt x="55149" y="22314"/>
                    <a:pt x="54850" y="22314"/>
                  </a:cubicBezTo>
                  <a:cubicBezTo>
                    <a:pt x="54824" y="22314"/>
                    <a:pt x="54798" y="22316"/>
                    <a:pt x="54771" y="22321"/>
                  </a:cubicBezTo>
                  <a:cubicBezTo>
                    <a:pt x="55075" y="21349"/>
                    <a:pt x="54528" y="20589"/>
                    <a:pt x="54467" y="19677"/>
                  </a:cubicBezTo>
                  <a:cubicBezTo>
                    <a:pt x="54436" y="19251"/>
                    <a:pt x="54558" y="18856"/>
                    <a:pt x="54406" y="18431"/>
                  </a:cubicBezTo>
                  <a:cubicBezTo>
                    <a:pt x="54345" y="18218"/>
                    <a:pt x="53768" y="17640"/>
                    <a:pt x="53768" y="17519"/>
                  </a:cubicBezTo>
                  <a:cubicBezTo>
                    <a:pt x="53798" y="17033"/>
                    <a:pt x="53464" y="16546"/>
                    <a:pt x="53008" y="16394"/>
                  </a:cubicBezTo>
                  <a:cubicBezTo>
                    <a:pt x="53129" y="16029"/>
                    <a:pt x="53251" y="15665"/>
                    <a:pt x="53190" y="15270"/>
                  </a:cubicBezTo>
                  <a:cubicBezTo>
                    <a:pt x="53160" y="14905"/>
                    <a:pt x="52886" y="14510"/>
                    <a:pt x="52521" y="14479"/>
                  </a:cubicBezTo>
                  <a:cubicBezTo>
                    <a:pt x="52491" y="14023"/>
                    <a:pt x="52461" y="13537"/>
                    <a:pt x="52248" y="13142"/>
                  </a:cubicBezTo>
                  <a:cubicBezTo>
                    <a:pt x="52067" y="12807"/>
                    <a:pt x="51690" y="12537"/>
                    <a:pt x="51320" y="12537"/>
                  </a:cubicBezTo>
                  <a:cubicBezTo>
                    <a:pt x="51254" y="12537"/>
                    <a:pt x="51188" y="12546"/>
                    <a:pt x="51123" y="12564"/>
                  </a:cubicBezTo>
                  <a:cubicBezTo>
                    <a:pt x="51366" y="12078"/>
                    <a:pt x="51062" y="11440"/>
                    <a:pt x="50546" y="11257"/>
                  </a:cubicBezTo>
                  <a:cubicBezTo>
                    <a:pt x="50667" y="10741"/>
                    <a:pt x="50485" y="10163"/>
                    <a:pt x="50120" y="9798"/>
                  </a:cubicBezTo>
                  <a:cubicBezTo>
                    <a:pt x="49824" y="9525"/>
                    <a:pt x="49425" y="9388"/>
                    <a:pt x="49026" y="9388"/>
                  </a:cubicBezTo>
                  <a:cubicBezTo>
                    <a:pt x="48893" y="9388"/>
                    <a:pt x="48760" y="9403"/>
                    <a:pt x="48631" y="9434"/>
                  </a:cubicBezTo>
                  <a:cubicBezTo>
                    <a:pt x="48418" y="8491"/>
                    <a:pt x="47597" y="7701"/>
                    <a:pt x="46625" y="7580"/>
                  </a:cubicBezTo>
                  <a:cubicBezTo>
                    <a:pt x="46716" y="6637"/>
                    <a:pt x="45865" y="5725"/>
                    <a:pt x="44892" y="5725"/>
                  </a:cubicBezTo>
                  <a:cubicBezTo>
                    <a:pt x="44315" y="5117"/>
                    <a:pt x="43676" y="5117"/>
                    <a:pt x="42977" y="4753"/>
                  </a:cubicBezTo>
                  <a:cubicBezTo>
                    <a:pt x="42460" y="4510"/>
                    <a:pt x="42825" y="4631"/>
                    <a:pt x="42521" y="4236"/>
                  </a:cubicBezTo>
                  <a:cubicBezTo>
                    <a:pt x="42339" y="3993"/>
                    <a:pt x="42248" y="3780"/>
                    <a:pt x="41944" y="3689"/>
                  </a:cubicBezTo>
                  <a:cubicBezTo>
                    <a:pt x="41809" y="3655"/>
                    <a:pt x="41670" y="3645"/>
                    <a:pt x="41529" y="3645"/>
                  </a:cubicBezTo>
                  <a:cubicBezTo>
                    <a:pt x="41301" y="3645"/>
                    <a:pt x="41067" y="3672"/>
                    <a:pt x="40839" y="3672"/>
                  </a:cubicBezTo>
                  <a:cubicBezTo>
                    <a:pt x="40697" y="3672"/>
                    <a:pt x="40558" y="3662"/>
                    <a:pt x="40424" y="3628"/>
                  </a:cubicBezTo>
                  <a:cubicBezTo>
                    <a:pt x="40454" y="3446"/>
                    <a:pt x="40515" y="3263"/>
                    <a:pt x="40576" y="3111"/>
                  </a:cubicBezTo>
                  <a:cubicBezTo>
                    <a:pt x="40183" y="2850"/>
                    <a:pt x="39712" y="2713"/>
                    <a:pt x="39242" y="2713"/>
                  </a:cubicBezTo>
                  <a:cubicBezTo>
                    <a:pt x="39064" y="2713"/>
                    <a:pt x="38886" y="2733"/>
                    <a:pt x="38712" y="2772"/>
                  </a:cubicBezTo>
                  <a:lnTo>
                    <a:pt x="38712" y="2772"/>
                  </a:lnTo>
                  <a:cubicBezTo>
                    <a:pt x="38999" y="2695"/>
                    <a:pt x="39082" y="2255"/>
                    <a:pt x="38874" y="2017"/>
                  </a:cubicBezTo>
                  <a:cubicBezTo>
                    <a:pt x="38691" y="1774"/>
                    <a:pt x="38357" y="1683"/>
                    <a:pt x="38053" y="1652"/>
                  </a:cubicBezTo>
                  <a:cubicBezTo>
                    <a:pt x="37935" y="1640"/>
                    <a:pt x="37817" y="1634"/>
                    <a:pt x="37700" y="1634"/>
                  </a:cubicBezTo>
                  <a:cubicBezTo>
                    <a:pt x="37241" y="1634"/>
                    <a:pt x="36786" y="1726"/>
                    <a:pt x="36351" y="1896"/>
                  </a:cubicBezTo>
                  <a:cubicBezTo>
                    <a:pt x="35833" y="1589"/>
                    <a:pt x="35223" y="1429"/>
                    <a:pt x="34607" y="1429"/>
                  </a:cubicBezTo>
                  <a:cubicBezTo>
                    <a:pt x="34429" y="1429"/>
                    <a:pt x="34249" y="1443"/>
                    <a:pt x="34071" y="1470"/>
                  </a:cubicBezTo>
                  <a:cubicBezTo>
                    <a:pt x="34314" y="1105"/>
                    <a:pt x="33950" y="558"/>
                    <a:pt x="33494" y="497"/>
                  </a:cubicBezTo>
                  <a:cubicBezTo>
                    <a:pt x="33445" y="491"/>
                    <a:pt x="33397" y="488"/>
                    <a:pt x="33350" y="488"/>
                  </a:cubicBezTo>
                  <a:cubicBezTo>
                    <a:pt x="32969" y="488"/>
                    <a:pt x="32610" y="680"/>
                    <a:pt x="32273" y="862"/>
                  </a:cubicBezTo>
                  <a:lnTo>
                    <a:pt x="32273" y="862"/>
                  </a:lnTo>
                  <a:cubicBezTo>
                    <a:pt x="32500" y="702"/>
                    <a:pt x="32348" y="250"/>
                    <a:pt x="32065" y="193"/>
                  </a:cubicBezTo>
                  <a:cubicBezTo>
                    <a:pt x="32011" y="178"/>
                    <a:pt x="31957" y="172"/>
                    <a:pt x="31904" y="172"/>
                  </a:cubicBezTo>
                  <a:cubicBezTo>
                    <a:pt x="31634" y="172"/>
                    <a:pt x="31392" y="350"/>
                    <a:pt x="31214" y="528"/>
                  </a:cubicBezTo>
                  <a:cubicBezTo>
                    <a:pt x="31001" y="771"/>
                    <a:pt x="30789" y="1044"/>
                    <a:pt x="30485" y="1166"/>
                  </a:cubicBezTo>
                  <a:cubicBezTo>
                    <a:pt x="30789" y="1014"/>
                    <a:pt x="30606" y="528"/>
                    <a:pt x="30302" y="467"/>
                  </a:cubicBezTo>
                  <a:cubicBezTo>
                    <a:pt x="30257" y="459"/>
                    <a:pt x="30214" y="455"/>
                    <a:pt x="30171" y="455"/>
                  </a:cubicBezTo>
                  <a:cubicBezTo>
                    <a:pt x="29895" y="455"/>
                    <a:pt x="29658" y="613"/>
                    <a:pt x="29421" y="771"/>
                  </a:cubicBezTo>
                  <a:cubicBezTo>
                    <a:pt x="29673" y="463"/>
                    <a:pt x="29280" y="0"/>
                    <a:pt x="2888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a:off x="7879814" y="474558"/>
              <a:ext cx="720234" cy="501142"/>
            </a:xfrm>
            <a:custGeom>
              <a:avLst/>
              <a:gdLst/>
              <a:ahLst/>
              <a:cxnLst/>
              <a:rect l="l" t="t" r="r" b="b"/>
              <a:pathLst>
                <a:path w="26506" h="18443" extrusionOk="0">
                  <a:moveTo>
                    <a:pt x="22380" y="0"/>
                  </a:moveTo>
                  <a:cubicBezTo>
                    <a:pt x="21950" y="0"/>
                    <a:pt x="21512" y="109"/>
                    <a:pt x="21126" y="286"/>
                  </a:cubicBezTo>
                  <a:cubicBezTo>
                    <a:pt x="20396" y="620"/>
                    <a:pt x="19819" y="1198"/>
                    <a:pt x="19272" y="1806"/>
                  </a:cubicBezTo>
                  <a:cubicBezTo>
                    <a:pt x="17235" y="3964"/>
                    <a:pt x="15807" y="5788"/>
                    <a:pt x="15351" y="8888"/>
                  </a:cubicBezTo>
                  <a:cubicBezTo>
                    <a:pt x="15482" y="7968"/>
                    <a:pt x="13864" y="7253"/>
                    <a:pt x="12971" y="7253"/>
                  </a:cubicBezTo>
                  <a:cubicBezTo>
                    <a:pt x="12832" y="7253"/>
                    <a:pt x="12710" y="7270"/>
                    <a:pt x="12615" y="7307"/>
                  </a:cubicBezTo>
                  <a:cubicBezTo>
                    <a:pt x="11916" y="7611"/>
                    <a:pt x="11430" y="8250"/>
                    <a:pt x="11156" y="8949"/>
                  </a:cubicBezTo>
                  <a:cubicBezTo>
                    <a:pt x="9393" y="6456"/>
                    <a:pt x="8238" y="3386"/>
                    <a:pt x="5806" y="1259"/>
                  </a:cubicBezTo>
                  <a:cubicBezTo>
                    <a:pt x="5533" y="1016"/>
                    <a:pt x="5259" y="772"/>
                    <a:pt x="4925" y="712"/>
                  </a:cubicBezTo>
                  <a:cubicBezTo>
                    <a:pt x="4851" y="697"/>
                    <a:pt x="4778" y="690"/>
                    <a:pt x="4706" y="690"/>
                  </a:cubicBezTo>
                  <a:cubicBezTo>
                    <a:pt x="4043" y="690"/>
                    <a:pt x="3485" y="1291"/>
                    <a:pt x="3101" y="1867"/>
                  </a:cubicBezTo>
                  <a:cubicBezTo>
                    <a:pt x="1" y="6548"/>
                    <a:pt x="426" y="13235"/>
                    <a:pt x="4044" y="17520"/>
                  </a:cubicBezTo>
                  <a:cubicBezTo>
                    <a:pt x="4436" y="17969"/>
                    <a:pt x="4957" y="18443"/>
                    <a:pt x="5560" y="18443"/>
                  </a:cubicBezTo>
                  <a:cubicBezTo>
                    <a:pt x="5611" y="18443"/>
                    <a:pt x="5663" y="18439"/>
                    <a:pt x="5715" y="18432"/>
                  </a:cubicBezTo>
                  <a:cubicBezTo>
                    <a:pt x="6141" y="18371"/>
                    <a:pt x="6506" y="18037"/>
                    <a:pt x="6840" y="17733"/>
                  </a:cubicBezTo>
                  <a:cubicBezTo>
                    <a:pt x="8299" y="16213"/>
                    <a:pt x="9515" y="14420"/>
                    <a:pt x="10670" y="12627"/>
                  </a:cubicBezTo>
                  <a:lnTo>
                    <a:pt x="11247" y="11745"/>
                  </a:lnTo>
                  <a:cubicBezTo>
                    <a:pt x="11553" y="12357"/>
                    <a:pt x="12240" y="12790"/>
                    <a:pt x="12913" y="12790"/>
                  </a:cubicBezTo>
                  <a:cubicBezTo>
                    <a:pt x="12976" y="12790"/>
                    <a:pt x="13039" y="12786"/>
                    <a:pt x="13101" y="12779"/>
                  </a:cubicBezTo>
                  <a:cubicBezTo>
                    <a:pt x="13861" y="12687"/>
                    <a:pt x="14439" y="12110"/>
                    <a:pt x="14682" y="11411"/>
                  </a:cubicBezTo>
                  <a:cubicBezTo>
                    <a:pt x="16233" y="13459"/>
                    <a:pt x="19473" y="17478"/>
                    <a:pt x="22343" y="17478"/>
                  </a:cubicBezTo>
                  <a:cubicBezTo>
                    <a:pt x="22455" y="17478"/>
                    <a:pt x="22566" y="17472"/>
                    <a:pt x="22676" y="17460"/>
                  </a:cubicBezTo>
                  <a:cubicBezTo>
                    <a:pt x="25837" y="17064"/>
                    <a:pt x="25746" y="13417"/>
                    <a:pt x="26080" y="11076"/>
                  </a:cubicBezTo>
                  <a:cubicBezTo>
                    <a:pt x="26506" y="7915"/>
                    <a:pt x="26020" y="4633"/>
                    <a:pt x="24621" y="1745"/>
                  </a:cubicBezTo>
                  <a:cubicBezTo>
                    <a:pt x="24317" y="1167"/>
                    <a:pt x="23983" y="620"/>
                    <a:pt x="23466" y="286"/>
                  </a:cubicBezTo>
                  <a:cubicBezTo>
                    <a:pt x="23138" y="86"/>
                    <a:pt x="22762" y="0"/>
                    <a:pt x="223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a:off x="8026844" y="729300"/>
              <a:ext cx="232107" cy="429461"/>
            </a:xfrm>
            <a:custGeom>
              <a:avLst/>
              <a:gdLst/>
              <a:ahLst/>
              <a:cxnLst/>
              <a:rect l="l" t="t" r="r" b="b"/>
              <a:pathLst>
                <a:path w="8542" h="15805" extrusionOk="0">
                  <a:moveTo>
                    <a:pt x="7633" y="1"/>
                  </a:moveTo>
                  <a:cubicBezTo>
                    <a:pt x="6892" y="1"/>
                    <a:pt x="6790" y="2355"/>
                    <a:pt x="6687" y="2765"/>
                  </a:cubicBezTo>
                  <a:cubicBezTo>
                    <a:pt x="6262" y="4133"/>
                    <a:pt x="5472" y="5410"/>
                    <a:pt x="4620" y="6565"/>
                  </a:cubicBezTo>
                  <a:lnTo>
                    <a:pt x="4651" y="6565"/>
                  </a:lnTo>
                  <a:cubicBezTo>
                    <a:pt x="3283" y="8419"/>
                    <a:pt x="1702" y="10091"/>
                    <a:pt x="669" y="12127"/>
                  </a:cubicBezTo>
                  <a:cubicBezTo>
                    <a:pt x="274" y="12887"/>
                    <a:pt x="0" y="13951"/>
                    <a:pt x="669" y="14498"/>
                  </a:cubicBezTo>
                  <a:cubicBezTo>
                    <a:pt x="760" y="14042"/>
                    <a:pt x="1125" y="13647"/>
                    <a:pt x="1551" y="13434"/>
                  </a:cubicBezTo>
                  <a:lnTo>
                    <a:pt x="1551" y="13434"/>
                  </a:lnTo>
                  <a:cubicBezTo>
                    <a:pt x="1399" y="14316"/>
                    <a:pt x="1794" y="15288"/>
                    <a:pt x="2554" y="15805"/>
                  </a:cubicBezTo>
                  <a:cubicBezTo>
                    <a:pt x="2158" y="14194"/>
                    <a:pt x="2888" y="12522"/>
                    <a:pt x="3861" y="11215"/>
                  </a:cubicBezTo>
                  <a:cubicBezTo>
                    <a:pt x="4864" y="9878"/>
                    <a:pt x="6110" y="8784"/>
                    <a:pt x="6991" y="7385"/>
                  </a:cubicBezTo>
                  <a:cubicBezTo>
                    <a:pt x="8086" y="5622"/>
                    <a:pt x="8542" y="3495"/>
                    <a:pt x="8450" y="1397"/>
                  </a:cubicBezTo>
                  <a:cubicBezTo>
                    <a:pt x="8450" y="1002"/>
                    <a:pt x="8390" y="577"/>
                    <a:pt x="8116" y="273"/>
                  </a:cubicBezTo>
                  <a:cubicBezTo>
                    <a:pt x="7930" y="82"/>
                    <a:pt x="7770" y="1"/>
                    <a:pt x="7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a:off x="8168902" y="714165"/>
              <a:ext cx="152818" cy="404137"/>
            </a:xfrm>
            <a:custGeom>
              <a:avLst/>
              <a:gdLst/>
              <a:ahLst/>
              <a:cxnLst/>
              <a:rect l="l" t="t" r="r" b="b"/>
              <a:pathLst>
                <a:path w="5624" h="14873" extrusionOk="0">
                  <a:moveTo>
                    <a:pt x="3916" y="0"/>
                  </a:moveTo>
                  <a:cubicBezTo>
                    <a:pt x="3164" y="0"/>
                    <a:pt x="3252" y="2958"/>
                    <a:pt x="3253" y="2958"/>
                  </a:cubicBezTo>
                  <a:cubicBezTo>
                    <a:pt x="3253" y="2958"/>
                    <a:pt x="3253" y="2958"/>
                    <a:pt x="3253" y="2958"/>
                  </a:cubicBezTo>
                  <a:lnTo>
                    <a:pt x="3253" y="2958"/>
                  </a:lnTo>
                  <a:cubicBezTo>
                    <a:pt x="3314" y="4629"/>
                    <a:pt x="3253" y="6301"/>
                    <a:pt x="2979" y="7973"/>
                  </a:cubicBezTo>
                  <a:cubicBezTo>
                    <a:pt x="2554" y="10313"/>
                    <a:pt x="1642" y="12623"/>
                    <a:pt x="0" y="14356"/>
                  </a:cubicBezTo>
                  <a:cubicBezTo>
                    <a:pt x="730" y="13930"/>
                    <a:pt x="1459" y="13505"/>
                    <a:pt x="2158" y="13079"/>
                  </a:cubicBezTo>
                  <a:lnTo>
                    <a:pt x="2158" y="13079"/>
                  </a:lnTo>
                  <a:cubicBezTo>
                    <a:pt x="1885" y="13626"/>
                    <a:pt x="1733" y="14234"/>
                    <a:pt x="1733" y="14873"/>
                  </a:cubicBezTo>
                  <a:cubicBezTo>
                    <a:pt x="3162" y="14204"/>
                    <a:pt x="3982" y="12684"/>
                    <a:pt x="4469" y="11195"/>
                  </a:cubicBezTo>
                  <a:cubicBezTo>
                    <a:pt x="5624" y="7730"/>
                    <a:pt x="5624" y="3900"/>
                    <a:pt x="4438" y="435"/>
                  </a:cubicBezTo>
                  <a:cubicBezTo>
                    <a:pt x="4408" y="374"/>
                    <a:pt x="4377" y="283"/>
                    <a:pt x="4317" y="222"/>
                  </a:cubicBezTo>
                  <a:cubicBezTo>
                    <a:pt x="4162" y="67"/>
                    <a:pt x="4029"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a:off x="7912856" y="475075"/>
              <a:ext cx="673987" cy="568911"/>
            </a:xfrm>
            <a:custGeom>
              <a:avLst/>
              <a:gdLst/>
              <a:ahLst/>
              <a:cxnLst/>
              <a:rect l="l" t="t" r="r" b="b"/>
              <a:pathLst>
                <a:path w="24804" h="20937" extrusionOk="0">
                  <a:moveTo>
                    <a:pt x="13020" y="16845"/>
                  </a:moveTo>
                  <a:lnTo>
                    <a:pt x="13020" y="16845"/>
                  </a:lnTo>
                  <a:cubicBezTo>
                    <a:pt x="13017" y="16851"/>
                    <a:pt x="13013" y="16857"/>
                    <a:pt x="13010" y="16863"/>
                  </a:cubicBezTo>
                  <a:cubicBezTo>
                    <a:pt x="13014" y="16858"/>
                    <a:pt x="13017" y="16852"/>
                    <a:pt x="13020" y="16845"/>
                  </a:cubicBezTo>
                  <a:close/>
                  <a:moveTo>
                    <a:pt x="21108" y="1"/>
                  </a:moveTo>
                  <a:cubicBezTo>
                    <a:pt x="20686" y="1"/>
                    <a:pt x="20258" y="108"/>
                    <a:pt x="19880" y="297"/>
                  </a:cubicBezTo>
                  <a:cubicBezTo>
                    <a:pt x="19150" y="632"/>
                    <a:pt x="18572" y="1209"/>
                    <a:pt x="18025" y="1817"/>
                  </a:cubicBezTo>
                  <a:cubicBezTo>
                    <a:pt x="15993" y="3971"/>
                    <a:pt x="14566" y="5792"/>
                    <a:pt x="14077" y="8851"/>
                  </a:cubicBezTo>
                  <a:lnTo>
                    <a:pt x="14077" y="8851"/>
                  </a:lnTo>
                  <a:cubicBezTo>
                    <a:pt x="14210" y="7944"/>
                    <a:pt x="12625" y="7263"/>
                    <a:pt x="11737" y="7263"/>
                  </a:cubicBezTo>
                  <a:cubicBezTo>
                    <a:pt x="11592" y="7263"/>
                    <a:pt x="11466" y="7281"/>
                    <a:pt x="11369" y="7319"/>
                  </a:cubicBezTo>
                  <a:cubicBezTo>
                    <a:pt x="10670" y="7592"/>
                    <a:pt x="10183" y="8261"/>
                    <a:pt x="9910" y="8960"/>
                  </a:cubicBezTo>
                  <a:cubicBezTo>
                    <a:pt x="8147" y="6468"/>
                    <a:pt x="6992" y="3398"/>
                    <a:pt x="4560" y="1240"/>
                  </a:cubicBezTo>
                  <a:cubicBezTo>
                    <a:pt x="4287" y="1027"/>
                    <a:pt x="4013" y="784"/>
                    <a:pt x="3679" y="723"/>
                  </a:cubicBezTo>
                  <a:cubicBezTo>
                    <a:pt x="3587" y="705"/>
                    <a:pt x="3498" y="697"/>
                    <a:pt x="3411" y="697"/>
                  </a:cubicBezTo>
                  <a:cubicBezTo>
                    <a:pt x="1693" y="697"/>
                    <a:pt x="717" y="3976"/>
                    <a:pt x="457" y="5191"/>
                  </a:cubicBezTo>
                  <a:cubicBezTo>
                    <a:pt x="1" y="7258"/>
                    <a:pt x="92" y="9446"/>
                    <a:pt x="609" y="11483"/>
                  </a:cubicBezTo>
                  <a:cubicBezTo>
                    <a:pt x="821" y="12304"/>
                    <a:pt x="1125" y="13155"/>
                    <a:pt x="1581" y="13915"/>
                  </a:cubicBezTo>
                  <a:cubicBezTo>
                    <a:pt x="2007" y="14614"/>
                    <a:pt x="2463" y="15465"/>
                    <a:pt x="3101" y="15982"/>
                  </a:cubicBezTo>
                  <a:cubicBezTo>
                    <a:pt x="3375" y="16225"/>
                    <a:pt x="3679" y="16407"/>
                    <a:pt x="4013" y="16437"/>
                  </a:cubicBezTo>
                  <a:cubicBezTo>
                    <a:pt x="4055" y="16442"/>
                    <a:pt x="4097" y="16444"/>
                    <a:pt x="4138" y="16444"/>
                  </a:cubicBezTo>
                  <a:cubicBezTo>
                    <a:pt x="4700" y="16444"/>
                    <a:pt x="5230" y="16074"/>
                    <a:pt x="5654" y="15678"/>
                  </a:cubicBezTo>
                  <a:cubicBezTo>
                    <a:pt x="7265" y="14219"/>
                    <a:pt x="8299" y="12364"/>
                    <a:pt x="9667" y="10723"/>
                  </a:cubicBezTo>
                  <a:cubicBezTo>
                    <a:pt x="9819" y="11240"/>
                    <a:pt x="10122" y="12030"/>
                    <a:pt x="10670" y="12273"/>
                  </a:cubicBezTo>
                  <a:cubicBezTo>
                    <a:pt x="10244" y="14310"/>
                    <a:pt x="9059" y="16073"/>
                    <a:pt x="7934" y="17805"/>
                  </a:cubicBezTo>
                  <a:cubicBezTo>
                    <a:pt x="7782" y="18048"/>
                    <a:pt x="7600" y="18322"/>
                    <a:pt x="7630" y="18596"/>
                  </a:cubicBezTo>
                  <a:cubicBezTo>
                    <a:pt x="8056" y="18109"/>
                    <a:pt x="8572" y="17653"/>
                    <a:pt x="9119" y="17289"/>
                  </a:cubicBezTo>
                  <a:lnTo>
                    <a:pt x="9119" y="17289"/>
                  </a:lnTo>
                  <a:cubicBezTo>
                    <a:pt x="8542" y="18474"/>
                    <a:pt x="8025" y="19690"/>
                    <a:pt x="7630" y="20936"/>
                  </a:cubicBezTo>
                  <a:cubicBezTo>
                    <a:pt x="8512" y="19416"/>
                    <a:pt x="10122" y="18413"/>
                    <a:pt x="11126" y="16924"/>
                  </a:cubicBezTo>
                  <a:cubicBezTo>
                    <a:pt x="12037" y="15526"/>
                    <a:pt x="12524" y="13732"/>
                    <a:pt x="12615" y="12061"/>
                  </a:cubicBezTo>
                  <a:cubicBezTo>
                    <a:pt x="12828" y="12790"/>
                    <a:pt x="12919" y="13732"/>
                    <a:pt x="12949" y="14492"/>
                  </a:cubicBezTo>
                  <a:cubicBezTo>
                    <a:pt x="12949" y="14887"/>
                    <a:pt x="12980" y="15282"/>
                    <a:pt x="12980" y="15678"/>
                  </a:cubicBezTo>
                  <a:cubicBezTo>
                    <a:pt x="12980" y="15913"/>
                    <a:pt x="13123" y="16635"/>
                    <a:pt x="13020" y="16845"/>
                  </a:cubicBezTo>
                  <a:lnTo>
                    <a:pt x="13020" y="16845"/>
                  </a:lnTo>
                  <a:cubicBezTo>
                    <a:pt x="13138" y="16637"/>
                    <a:pt x="13257" y="16401"/>
                    <a:pt x="13375" y="16194"/>
                  </a:cubicBezTo>
                  <a:lnTo>
                    <a:pt x="13375" y="16194"/>
                  </a:lnTo>
                  <a:cubicBezTo>
                    <a:pt x="13314" y="16650"/>
                    <a:pt x="13466" y="17076"/>
                    <a:pt x="13740" y="17441"/>
                  </a:cubicBezTo>
                  <a:cubicBezTo>
                    <a:pt x="14408" y="16650"/>
                    <a:pt x="14530" y="15526"/>
                    <a:pt x="14560" y="14462"/>
                  </a:cubicBezTo>
                  <a:cubicBezTo>
                    <a:pt x="14591" y="13763"/>
                    <a:pt x="14591" y="13033"/>
                    <a:pt x="14591" y="12304"/>
                  </a:cubicBezTo>
                  <a:cubicBezTo>
                    <a:pt x="15867" y="13641"/>
                    <a:pt x="17478" y="14705"/>
                    <a:pt x="19211" y="15374"/>
                  </a:cubicBezTo>
                  <a:cubicBezTo>
                    <a:pt x="19695" y="15563"/>
                    <a:pt x="20208" y="15723"/>
                    <a:pt x="20720" y="15723"/>
                  </a:cubicBezTo>
                  <a:cubicBezTo>
                    <a:pt x="20947" y="15723"/>
                    <a:pt x="21175" y="15692"/>
                    <a:pt x="21399" y="15617"/>
                  </a:cubicBezTo>
                  <a:cubicBezTo>
                    <a:pt x="21551" y="15556"/>
                    <a:pt x="21734" y="15495"/>
                    <a:pt x="21886" y="15404"/>
                  </a:cubicBezTo>
                  <a:cubicBezTo>
                    <a:pt x="22250" y="15222"/>
                    <a:pt x="22615" y="15039"/>
                    <a:pt x="22919" y="14735"/>
                  </a:cubicBezTo>
                  <a:cubicBezTo>
                    <a:pt x="23193" y="14431"/>
                    <a:pt x="23375" y="14036"/>
                    <a:pt x="23527" y="13641"/>
                  </a:cubicBezTo>
                  <a:cubicBezTo>
                    <a:pt x="24287" y="11757"/>
                    <a:pt x="24682" y="9750"/>
                    <a:pt x="24743" y="7714"/>
                  </a:cubicBezTo>
                  <a:cubicBezTo>
                    <a:pt x="24804" y="5586"/>
                    <a:pt x="24317" y="3671"/>
                    <a:pt x="23375" y="1756"/>
                  </a:cubicBezTo>
                  <a:cubicBezTo>
                    <a:pt x="23071" y="1179"/>
                    <a:pt x="22737" y="632"/>
                    <a:pt x="22220" y="297"/>
                  </a:cubicBezTo>
                  <a:cubicBezTo>
                    <a:pt x="21884" y="93"/>
                    <a:pt x="21498" y="1"/>
                    <a:pt x="2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a:off x="7480895" y="1693979"/>
              <a:ext cx="141270" cy="124722"/>
            </a:xfrm>
            <a:custGeom>
              <a:avLst/>
              <a:gdLst/>
              <a:ahLst/>
              <a:cxnLst/>
              <a:rect l="l" t="t" r="r" b="b"/>
              <a:pathLst>
                <a:path w="5199" h="4590" extrusionOk="0">
                  <a:moveTo>
                    <a:pt x="2609" y="1"/>
                  </a:moveTo>
                  <a:cubicBezTo>
                    <a:pt x="1906" y="1"/>
                    <a:pt x="1214" y="325"/>
                    <a:pt x="761" y="942"/>
                  </a:cubicBezTo>
                  <a:cubicBezTo>
                    <a:pt x="1" y="1945"/>
                    <a:pt x="214" y="3373"/>
                    <a:pt x="1217" y="4133"/>
                  </a:cubicBezTo>
                  <a:cubicBezTo>
                    <a:pt x="1636" y="4442"/>
                    <a:pt x="2121" y="4590"/>
                    <a:pt x="2600" y="4590"/>
                  </a:cubicBezTo>
                  <a:cubicBezTo>
                    <a:pt x="3300" y="4590"/>
                    <a:pt x="3987" y="4273"/>
                    <a:pt x="4439" y="3677"/>
                  </a:cubicBezTo>
                  <a:cubicBezTo>
                    <a:pt x="5198" y="2644"/>
                    <a:pt x="4986" y="1215"/>
                    <a:pt x="3983" y="455"/>
                  </a:cubicBezTo>
                  <a:cubicBezTo>
                    <a:pt x="3566" y="149"/>
                    <a:pt x="3085" y="1"/>
                    <a:pt x="2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a:off x="7480895" y="1694277"/>
              <a:ext cx="113173" cy="124586"/>
            </a:xfrm>
            <a:custGeom>
              <a:avLst/>
              <a:gdLst/>
              <a:ahLst/>
              <a:cxnLst/>
              <a:rect l="l" t="t" r="r" b="b"/>
              <a:pathLst>
                <a:path w="4165" h="4585" extrusionOk="0">
                  <a:moveTo>
                    <a:pt x="2631" y="1"/>
                  </a:moveTo>
                  <a:cubicBezTo>
                    <a:pt x="2511" y="1"/>
                    <a:pt x="2392" y="8"/>
                    <a:pt x="2280" y="19"/>
                  </a:cubicBezTo>
                  <a:cubicBezTo>
                    <a:pt x="1673" y="80"/>
                    <a:pt x="1125" y="414"/>
                    <a:pt x="761" y="931"/>
                  </a:cubicBezTo>
                  <a:cubicBezTo>
                    <a:pt x="1" y="1934"/>
                    <a:pt x="214" y="3362"/>
                    <a:pt x="1217" y="4122"/>
                  </a:cubicBezTo>
                  <a:cubicBezTo>
                    <a:pt x="1653" y="4453"/>
                    <a:pt x="2139" y="4585"/>
                    <a:pt x="2594" y="4585"/>
                  </a:cubicBezTo>
                  <a:cubicBezTo>
                    <a:pt x="2933" y="4585"/>
                    <a:pt x="3255" y="4512"/>
                    <a:pt x="3527" y="4396"/>
                  </a:cubicBezTo>
                  <a:lnTo>
                    <a:pt x="3527" y="4396"/>
                  </a:lnTo>
                  <a:cubicBezTo>
                    <a:pt x="3417" y="4419"/>
                    <a:pt x="3308" y="4430"/>
                    <a:pt x="3201" y="4430"/>
                  </a:cubicBezTo>
                  <a:cubicBezTo>
                    <a:pt x="2746" y="4430"/>
                    <a:pt x="2321" y="4229"/>
                    <a:pt x="1976" y="3909"/>
                  </a:cubicBezTo>
                  <a:cubicBezTo>
                    <a:pt x="1217" y="3149"/>
                    <a:pt x="1369" y="1782"/>
                    <a:pt x="2128" y="1083"/>
                  </a:cubicBezTo>
                  <a:cubicBezTo>
                    <a:pt x="2402" y="809"/>
                    <a:pt x="2736" y="657"/>
                    <a:pt x="3101" y="566"/>
                  </a:cubicBezTo>
                  <a:cubicBezTo>
                    <a:pt x="3217" y="537"/>
                    <a:pt x="3329" y="526"/>
                    <a:pt x="3441" y="526"/>
                  </a:cubicBezTo>
                  <a:cubicBezTo>
                    <a:pt x="3681" y="526"/>
                    <a:pt x="3916" y="575"/>
                    <a:pt x="4165" y="596"/>
                  </a:cubicBezTo>
                  <a:cubicBezTo>
                    <a:pt x="4043" y="475"/>
                    <a:pt x="3831" y="353"/>
                    <a:pt x="3679" y="262"/>
                  </a:cubicBezTo>
                  <a:cubicBezTo>
                    <a:pt x="3557" y="201"/>
                    <a:pt x="3435" y="140"/>
                    <a:pt x="3223" y="80"/>
                  </a:cubicBezTo>
                  <a:cubicBezTo>
                    <a:pt x="3049" y="22"/>
                    <a:pt x="2839" y="1"/>
                    <a:pt x="26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7590753" y="1727700"/>
              <a:ext cx="19836" cy="46927"/>
            </a:xfrm>
            <a:custGeom>
              <a:avLst/>
              <a:gdLst/>
              <a:ahLst/>
              <a:cxnLst/>
              <a:rect l="l" t="t" r="r" b="b"/>
              <a:pathLst>
                <a:path w="730" h="1727" extrusionOk="0">
                  <a:moveTo>
                    <a:pt x="241" y="1"/>
                  </a:moveTo>
                  <a:cubicBezTo>
                    <a:pt x="139" y="1"/>
                    <a:pt x="49" y="63"/>
                    <a:pt x="31" y="187"/>
                  </a:cubicBezTo>
                  <a:cubicBezTo>
                    <a:pt x="0" y="278"/>
                    <a:pt x="0" y="369"/>
                    <a:pt x="31" y="460"/>
                  </a:cubicBezTo>
                  <a:cubicBezTo>
                    <a:pt x="92" y="764"/>
                    <a:pt x="213" y="1038"/>
                    <a:pt x="183" y="1342"/>
                  </a:cubicBezTo>
                  <a:cubicBezTo>
                    <a:pt x="152" y="1403"/>
                    <a:pt x="152" y="1464"/>
                    <a:pt x="152" y="1524"/>
                  </a:cubicBezTo>
                  <a:cubicBezTo>
                    <a:pt x="152" y="1585"/>
                    <a:pt x="152" y="1676"/>
                    <a:pt x="213" y="1707"/>
                  </a:cubicBezTo>
                  <a:cubicBezTo>
                    <a:pt x="234" y="1720"/>
                    <a:pt x="256" y="1726"/>
                    <a:pt x="278" y="1726"/>
                  </a:cubicBezTo>
                  <a:cubicBezTo>
                    <a:pt x="356" y="1726"/>
                    <a:pt x="440" y="1656"/>
                    <a:pt x="487" y="1585"/>
                  </a:cubicBezTo>
                  <a:cubicBezTo>
                    <a:pt x="578" y="1494"/>
                    <a:pt x="639" y="1342"/>
                    <a:pt x="669" y="1190"/>
                  </a:cubicBezTo>
                  <a:cubicBezTo>
                    <a:pt x="699" y="1008"/>
                    <a:pt x="730" y="825"/>
                    <a:pt x="699" y="612"/>
                  </a:cubicBezTo>
                  <a:cubicBezTo>
                    <a:pt x="669" y="460"/>
                    <a:pt x="608" y="217"/>
                    <a:pt x="456" y="96"/>
                  </a:cubicBezTo>
                  <a:cubicBezTo>
                    <a:pt x="393" y="32"/>
                    <a:pt x="314"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7586623" y="1778865"/>
              <a:ext cx="14075" cy="14347"/>
            </a:xfrm>
            <a:custGeom>
              <a:avLst/>
              <a:gdLst/>
              <a:ahLst/>
              <a:cxnLst/>
              <a:rect l="l" t="t" r="r" b="b"/>
              <a:pathLst>
                <a:path w="518" h="528" extrusionOk="0">
                  <a:moveTo>
                    <a:pt x="342" y="0"/>
                  </a:moveTo>
                  <a:cubicBezTo>
                    <a:pt x="329" y="0"/>
                    <a:pt x="316" y="2"/>
                    <a:pt x="304" y="6"/>
                  </a:cubicBezTo>
                  <a:lnTo>
                    <a:pt x="309" y="9"/>
                  </a:lnTo>
                  <a:lnTo>
                    <a:pt x="309" y="9"/>
                  </a:lnTo>
                  <a:cubicBezTo>
                    <a:pt x="298" y="7"/>
                    <a:pt x="286" y="6"/>
                    <a:pt x="274" y="6"/>
                  </a:cubicBezTo>
                  <a:cubicBezTo>
                    <a:pt x="228" y="6"/>
                    <a:pt x="183" y="21"/>
                    <a:pt x="152" y="36"/>
                  </a:cubicBezTo>
                  <a:cubicBezTo>
                    <a:pt x="61" y="97"/>
                    <a:pt x="0" y="219"/>
                    <a:pt x="0" y="310"/>
                  </a:cubicBezTo>
                  <a:cubicBezTo>
                    <a:pt x="0" y="419"/>
                    <a:pt x="73" y="528"/>
                    <a:pt x="176" y="528"/>
                  </a:cubicBezTo>
                  <a:cubicBezTo>
                    <a:pt x="188" y="528"/>
                    <a:pt x="200" y="526"/>
                    <a:pt x="213" y="523"/>
                  </a:cubicBezTo>
                  <a:cubicBezTo>
                    <a:pt x="244" y="523"/>
                    <a:pt x="304" y="492"/>
                    <a:pt x="365" y="462"/>
                  </a:cubicBezTo>
                  <a:cubicBezTo>
                    <a:pt x="426" y="401"/>
                    <a:pt x="517" y="310"/>
                    <a:pt x="517" y="188"/>
                  </a:cubicBezTo>
                  <a:cubicBezTo>
                    <a:pt x="517" y="83"/>
                    <a:pt x="425"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7580835" y="1673708"/>
              <a:ext cx="30596" cy="34319"/>
            </a:xfrm>
            <a:custGeom>
              <a:avLst/>
              <a:gdLst/>
              <a:ahLst/>
              <a:cxnLst/>
              <a:rect l="l" t="t" r="r" b="b"/>
              <a:pathLst>
                <a:path w="1126" h="1263" extrusionOk="0">
                  <a:moveTo>
                    <a:pt x="676" y="0"/>
                  </a:moveTo>
                  <a:cubicBezTo>
                    <a:pt x="465" y="0"/>
                    <a:pt x="241" y="114"/>
                    <a:pt x="153" y="320"/>
                  </a:cubicBezTo>
                  <a:cubicBezTo>
                    <a:pt x="31" y="563"/>
                    <a:pt x="1" y="806"/>
                    <a:pt x="61" y="1049"/>
                  </a:cubicBezTo>
                  <a:cubicBezTo>
                    <a:pt x="92" y="715"/>
                    <a:pt x="213" y="320"/>
                    <a:pt x="517" y="198"/>
                  </a:cubicBezTo>
                  <a:cubicBezTo>
                    <a:pt x="570" y="181"/>
                    <a:pt x="619" y="173"/>
                    <a:pt x="663" y="173"/>
                  </a:cubicBezTo>
                  <a:cubicBezTo>
                    <a:pt x="927" y="173"/>
                    <a:pt x="1038" y="455"/>
                    <a:pt x="882" y="715"/>
                  </a:cubicBezTo>
                  <a:cubicBezTo>
                    <a:pt x="761" y="928"/>
                    <a:pt x="578" y="1080"/>
                    <a:pt x="396" y="1262"/>
                  </a:cubicBezTo>
                  <a:cubicBezTo>
                    <a:pt x="730" y="1080"/>
                    <a:pt x="1125" y="837"/>
                    <a:pt x="1125" y="411"/>
                  </a:cubicBezTo>
                  <a:cubicBezTo>
                    <a:pt x="1110" y="129"/>
                    <a:pt x="900"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8713195" y="1103873"/>
              <a:ext cx="152818" cy="137031"/>
            </a:xfrm>
            <a:custGeom>
              <a:avLst/>
              <a:gdLst/>
              <a:ahLst/>
              <a:cxnLst/>
              <a:rect l="l" t="t" r="r" b="b"/>
              <a:pathLst>
                <a:path w="5624" h="5043" extrusionOk="0">
                  <a:moveTo>
                    <a:pt x="2816" y="1"/>
                  </a:moveTo>
                  <a:cubicBezTo>
                    <a:pt x="2578" y="1"/>
                    <a:pt x="2337" y="34"/>
                    <a:pt x="2097" y="105"/>
                  </a:cubicBezTo>
                  <a:cubicBezTo>
                    <a:pt x="760" y="500"/>
                    <a:pt x="0" y="1898"/>
                    <a:pt x="395" y="3236"/>
                  </a:cubicBezTo>
                  <a:cubicBezTo>
                    <a:pt x="720" y="4334"/>
                    <a:pt x="1720" y="5042"/>
                    <a:pt x="2808" y="5042"/>
                  </a:cubicBezTo>
                  <a:cubicBezTo>
                    <a:pt x="3045" y="5042"/>
                    <a:pt x="3287" y="5009"/>
                    <a:pt x="3526" y="4938"/>
                  </a:cubicBezTo>
                  <a:cubicBezTo>
                    <a:pt x="4863" y="4543"/>
                    <a:pt x="5623" y="3145"/>
                    <a:pt x="5228" y="1807"/>
                  </a:cubicBezTo>
                  <a:cubicBezTo>
                    <a:pt x="4904" y="709"/>
                    <a:pt x="3903" y="1"/>
                    <a:pt x="2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8718955" y="1105069"/>
              <a:ext cx="137140" cy="135835"/>
            </a:xfrm>
            <a:custGeom>
              <a:avLst/>
              <a:gdLst/>
              <a:ahLst/>
              <a:cxnLst/>
              <a:rect l="l" t="t" r="r" b="b"/>
              <a:pathLst>
                <a:path w="5047" h="4999" extrusionOk="0">
                  <a:moveTo>
                    <a:pt x="2129" y="0"/>
                  </a:moveTo>
                  <a:cubicBezTo>
                    <a:pt x="1946" y="0"/>
                    <a:pt x="1703" y="122"/>
                    <a:pt x="1521" y="183"/>
                  </a:cubicBezTo>
                  <a:cubicBezTo>
                    <a:pt x="1369" y="274"/>
                    <a:pt x="1247" y="335"/>
                    <a:pt x="1065" y="487"/>
                  </a:cubicBezTo>
                  <a:cubicBezTo>
                    <a:pt x="822" y="669"/>
                    <a:pt x="548" y="973"/>
                    <a:pt x="396" y="1246"/>
                  </a:cubicBezTo>
                  <a:cubicBezTo>
                    <a:pt x="62" y="1824"/>
                    <a:pt x="1" y="2554"/>
                    <a:pt x="183" y="3192"/>
                  </a:cubicBezTo>
                  <a:cubicBezTo>
                    <a:pt x="508" y="4290"/>
                    <a:pt x="1508" y="4998"/>
                    <a:pt x="2596" y="4998"/>
                  </a:cubicBezTo>
                  <a:cubicBezTo>
                    <a:pt x="2833" y="4998"/>
                    <a:pt x="3075" y="4965"/>
                    <a:pt x="3314" y="4894"/>
                  </a:cubicBezTo>
                  <a:cubicBezTo>
                    <a:pt x="4317" y="4590"/>
                    <a:pt x="4895" y="3769"/>
                    <a:pt x="5047" y="3040"/>
                  </a:cubicBezTo>
                  <a:lnTo>
                    <a:pt x="5016" y="3040"/>
                  </a:lnTo>
                  <a:cubicBezTo>
                    <a:pt x="4773" y="3648"/>
                    <a:pt x="4226" y="3952"/>
                    <a:pt x="3618" y="4073"/>
                  </a:cubicBezTo>
                  <a:cubicBezTo>
                    <a:pt x="3526" y="4087"/>
                    <a:pt x="3434" y="4094"/>
                    <a:pt x="3343" y="4094"/>
                  </a:cubicBezTo>
                  <a:cubicBezTo>
                    <a:pt x="2268" y="4094"/>
                    <a:pt x="1329" y="3135"/>
                    <a:pt x="1217" y="2098"/>
                  </a:cubicBezTo>
                  <a:cubicBezTo>
                    <a:pt x="1156" y="1702"/>
                    <a:pt x="1247" y="1277"/>
                    <a:pt x="1399" y="912"/>
                  </a:cubicBezTo>
                  <a:cubicBezTo>
                    <a:pt x="1581" y="517"/>
                    <a:pt x="1855" y="304"/>
                    <a:pt x="21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1"/>
            <p:cNvSpPr/>
            <p:nvPr/>
          </p:nvSpPr>
          <p:spPr>
            <a:xfrm>
              <a:off x="8790826" y="1108737"/>
              <a:ext cx="47090" cy="35514"/>
            </a:xfrm>
            <a:custGeom>
              <a:avLst/>
              <a:gdLst/>
              <a:ahLst/>
              <a:cxnLst/>
              <a:rect l="l" t="t" r="r" b="b"/>
              <a:pathLst>
                <a:path w="1733" h="1307" extrusionOk="0">
                  <a:moveTo>
                    <a:pt x="459" y="1"/>
                  </a:moveTo>
                  <a:cubicBezTo>
                    <a:pt x="416" y="1"/>
                    <a:pt x="375" y="6"/>
                    <a:pt x="335" y="17"/>
                  </a:cubicBezTo>
                  <a:cubicBezTo>
                    <a:pt x="122" y="78"/>
                    <a:pt x="0" y="291"/>
                    <a:pt x="152" y="504"/>
                  </a:cubicBezTo>
                  <a:cubicBezTo>
                    <a:pt x="213" y="564"/>
                    <a:pt x="304" y="625"/>
                    <a:pt x="395" y="656"/>
                  </a:cubicBezTo>
                  <a:cubicBezTo>
                    <a:pt x="699" y="777"/>
                    <a:pt x="1034" y="868"/>
                    <a:pt x="1247" y="1111"/>
                  </a:cubicBezTo>
                  <a:cubicBezTo>
                    <a:pt x="1307" y="1142"/>
                    <a:pt x="1338" y="1203"/>
                    <a:pt x="1399" y="1263"/>
                  </a:cubicBezTo>
                  <a:cubicBezTo>
                    <a:pt x="1442" y="1285"/>
                    <a:pt x="1485" y="1306"/>
                    <a:pt x="1538" y="1306"/>
                  </a:cubicBezTo>
                  <a:cubicBezTo>
                    <a:pt x="1561" y="1306"/>
                    <a:pt x="1585" y="1303"/>
                    <a:pt x="1611" y="1294"/>
                  </a:cubicBezTo>
                  <a:cubicBezTo>
                    <a:pt x="1703" y="1263"/>
                    <a:pt x="1733" y="1111"/>
                    <a:pt x="1703" y="990"/>
                  </a:cubicBezTo>
                  <a:cubicBezTo>
                    <a:pt x="1642" y="838"/>
                    <a:pt x="1551" y="686"/>
                    <a:pt x="1459" y="564"/>
                  </a:cubicBezTo>
                  <a:cubicBezTo>
                    <a:pt x="1307" y="412"/>
                    <a:pt x="1155" y="260"/>
                    <a:pt x="973" y="169"/>
                  </a:cubicBezTo>
                  <a:cubicBezTo>
                    <a:pt x="849" y="95"/>
                    <a:pt x="646"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1"/>
            <p:cNvSpPr/>
            <p:nvPr/>
          </p:nvSpPr>
          <p:spPr>
            <a:xfrm>
              <a:off x="8835417" y="1146561"/>
              <a:ext cx="14075" cy="17010"/>
            </a:xfrm>
            <a:custGeom>
              <a:avLst/>
              <a:gdLst/>
              <a:ahLst/>
              <a:cxnLst/>
              <a:rect l="l" t="t" r="r" b="b"/>
              <a:pathLst>
                <a:path w="518" h="626" extrusionOk="0">
                  <a:moveTo>
                    <a:pt x="247" y="1"/>
                  </a:moveTo>
                  <a:cubicBezTo>
                    <a:pt x="181" y="1"/>
                    <a:pt x="123" y="33"/>
                    <a:pt x="99" y="93"/>
                  </a:cubicBezTo>
                  <a:lnTo>
                    <a:pt x="99" y="93"/>
                  </a:lnTo>
                  <a:cubicBezTo>
                    <a:pt x="56" y="136"/>
                    <a:pt x="31" y="208"/>
                    <a:pt x="31" y="267"/>
                  </a:cubicBezTo>
                  <a:cubicBezTo>
                    <a:pt x="1" y="388"/>
                    <a:pt x="62" y="510"/>
                    <a:pt x="153" y="571"/>
                  </a:cubicBezTo>
                  <a:cubicBezTo>
                    <a:pt x="191" y="609"/>
                    <a:pt x="245" y="626"/>
                    <a:pt x="300" y="626"/>
                  </a:cubicBezTo>
                  <a:cubicBezTo>
                    <a:pt x="375" y="626"/>
                    <a:pt x="452" y="593"/>
                    <a:pt x="487" y="540"/>
                  </a:cubicBezTo>
                  <a:cubicBezTo>
                    <a:pt x="517" y="479"/>
                    <a:pt x="517" y="419"/>
                    <a:pt x="517" y="358"/>
                  </a:cubicBezTo>
                  <a:cubicBezTo>
                    <a:pt x="517" y="236"/>
                    <a:pt x="487" y="115"/>
                    <a:pt x="396" y="54"/>
                  </a:cubicBezTo>
                  <a:cubicBezTo>
                    <a:pt x="348" y="18"/>
                    <a:pt x="295"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1"/>
            <p:cNvSpPr/>
            <p:nvPr/>
          </p:nvSpPr>
          <p:spPr>
            <a:xfrm>
              <a:off x="8740829" y="1070478"/>
              <a:ext cx="35161" cy="38748"/>
            </a:xfrm>
            <a:custGeom>
              <a:avLst/>
              <a:gdLst/>
              <a:ahLst/>
              <a:cxnLst/>
              <a:rect l="l" t="t" r="r" b="b"/>
              <a:pathLst>
                <a:path w="1294" h="1426" extrusionOk="0">
                  <a:moveTo>
                    <a:pt x="666" y="0"/>
                  </a:moveTo>
                  <a:cubicBezTo>
                    <a:pt x="289" y="0"/>
                    <a:pt x="0" y="530"/>
                    <a:pt x="199" y="878"/>
                  </a:cubicBezTo>
                  <a:cubicBezTo>
                    <a:pt x="321" y="1152"/>
                    <a:pt x="533" y="1334"/>
                    <a:pt x="807" y="1425"/>
                  </a:cubicBezTo>
                  <a:cubicBezTo>
                    <a:pt x="503" y="1212"/>
                    <a:pt x="229" y="848"/>
                    <a:pt x="351" y="483"/>
                  </a:cubicBezTo>
                  <a:cubicBezTo>
                    <a:pt x="397" y="323"/>
                    <a:pt x="529" y="197"/>
                    <a:pt x="683" y="197"/>
                  </a:cubicBezTo>
                  <a:cubicBezTo>
                    <a:pt x="733" y="197"/>
                    <a:pt x="785" y="210"/>
                    <a:pt x="837" y="240"/>
                  </a:cubicBezTo>
                  <a:cubicBezTo>
                    <a:pt x="1111" y="453"/>
                    <a:pt x="1111" y="909"/>
                    <a:pt x="1202" y="1273"/>
                  </a:cubicBezTo>
                  <a:cubicBezTo>
                    <a:pt x="1232" y="878"/>
                    <a:pt x="1293" y="392"/>
                    <a:pt x="928" y="88"/>
                  </a:cubicBezTo>
                  <a:cubicBezTo>
                    <a:pt x="840" y="27"/>
                    <a:pt x="751" y="0"/>
                    <a:pt x="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a:off x="7703899" y="1017492"/>
              <a:ext cx="123091" cy="110375"/>
            </a:xfrm>
            <a:custGeom>
              <a:avLst/>
              <a:gdLst/>
              <a:ahLst/>
              <a:cxnLst/>
              <a:rect l="l" t="t" r="r" b="b"/>
              <a:pathLst>
                <a:path w="4530" h="4062" extrusionOk="0">
                  <a:moveTo>
                    <a:pt x="2296" y="1"/>
                  </a:moveTo>
                  <a:cubicBezTo>
                    <a:pt x="2100" y="1"/>
                    <a:pt x="1900" y="30"/>
                    <a:pt x="1703" y="93"/>
                  </a:cubicBezTo>
                  <a:cubicBezTo>
                    <a:pt x="609" y="396"/>
                    <a:pt x="1" y="1521"/>
                    <a:pt x="335" y="2615"/>
                  </a:cubicBezTo>
                  <a:cubicBezTo>
                    <a:pt x="586" y="3494"/>
                    <a:pt x="1397" y="4061"/>
                    <a:pt x="2287" y="4061"/>
                  </a:cubicBezTo>
                  <a:cubicBezTo>
                    <a:pt x="2476" y="4061"/>
                    <a:pt x="2667" y="4036"/>
                    <a:pt x="2858" y="3983"/>
                  </a:cubicBezTo>
                  <a:cubicBezTo>
                    <a:pt x="3922" y="3649"/>
                    <a:pt x="4530" y="2524"/>
                    <a:pt x="4226" y="1460"/>
                  </a:cubicBezTo>
                  <a:cubicBezTo>
                    <a:pt x="3953" y="569"/>
                    <a:pt x="3157" y="1"/>
                    <a:pt x="2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a:off x="7708845" y="1018334"/>
              <a:ext cx="110701" cy="109532"/>
            </a:xfrm>
            <a:custGeom>
              <a:avLst/>
              <a:gdLst/>
              <a:ahLst/>
              <a:cxnLst/>
              <a:rect l="l" t="t" r="r" b="b"/>
              <a:pathLst>
                <a:path w="4074" h="4031" extrusionOk="0">
                  <a:moveTo>
                    <a:pt x="1734" y="1"/>
                  </a:moveTo>
                  <a:cubicBezTo>
                    <a:pt x="1551" y="1"/>
                    <a:pt x="1369" y="92"/>
                    <a:pt x="1247" y="153"/>
                  </a:cubicBezTo>
                  <a:cubicBezTo>
                    <a:pt x="1126" y="214"/>
                    <a:pt x="1004" y="274"/>
                    <a:pt x="852" y="365"/>
                  </a:cubicBezTo>
                  <a:cubicBezTo>
                    <a:pt x="639" y="517"/>
                    <a:pt x="457" y="791"/>
                    <a:pt x="305" y="1004"/>
                  </a:cubicBezTo>
                  <a:cubicBezTo>
                    <a:pt x="62" y="1490"/>
                    <a:pt x="1" y="2037"/>
                    <a:pt x="153" y="2584"/>
                  </a:cubicBezTo>
                  <a:cubicBezTo>
                    <a:pt x="404" y="3463"/>
                    <a:pt x="1215" y="4030"/>
                    <a:pt x="2105" y="4030"/>
                  </a:cubicBezTo>
                  <a:cubicBezTo>
                    <a:pt x="2294" y="4030"/>
                    <a:pt x="2485" y="4005"/>
                    <a:pt x="2676" y="3952"/>
                  </a:cubicBezTo>
                  <a:cubicBezTo>
                    <a:pt x="3466" y="3709"/>
                    <a:pt x="3952" y="3040"/>
                    <a:pt x="4074" y="2463"/>
                  </a:cubicBezTo>
                  <a:lnTo>
                    <a:pt x="4044" y="2463"/>
                  </a:lnTo>
                  <a:cubicBezTo>
                    <a:pt x="3831" y="2919"/>
                    <a:pt x="3405" y="3192"/>
                    <a:pt x="2919" y="3283"/>
                  </a:cubicBezTo>
                  <a:cubicBezTo>
                    <a:pt x="2845" y="3295"/>
                    <a:pt x="2771" y="3301"/>
                    <a:pt x="2698" y="3301"/>
                  </a:cubicBezTo>
                  <a:cubicBezTo>
                    <a:pt x="1838" y="3301"/>
                    <a:pt x="1058" y="2513"/>
                    <a:pt x="974" y="1673"/>
                  </a:cubicBezTo>
                  <a:cubicBezTo>
                    <a:pt x="943" y="1369"/>
                    <a:pt x="1004" y="1034"/>
                    <a:pt x="1126" y="730"/>
                  </a:cubicBezTo>
                  <a:cubicBezTo>
                    <a:pt x="1278" y="426"/>
                    <a:pt x="1490" y="244"/>
                    <a:pt x="17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a:off x="7766668" y="1021106"/>
              <a:ext cx="38014" cy="28640"/>
            </a:xfrm>
            <a:custGeom>
              <a:avLst/>
              <a:gdLst/>
              <a:ahLst/>
              <a:cxnLst/>
              <a:rect l="l" t="t" r="r" b="b"/>
              <a:pathLst>
                <a:path w="1399" h="1054" extrusionOk="0">
                  <a:moveTo>
                    <a:pt x="415" y="1"/>
                  </a:moveTo>
                  <a:cubicBezTo>
                    <a:pt x="376" y="1"/>
                    <a:pt x="339" y="7"/>
                    <a:pt x="305" y="20"/>
                  </a:cubicBezTo>
                  <a:cubicBezTo>
                    <a:pt x="122" y="51"/>
                    <a:pt x="1" y="233"/>
                    <a:pt x="122" y="385"/>
                  </a:cubicBezTo>
                  <a:cubicBezTo>
                    <a:pt x="183" y="446"/>
                    <a:pt x="244" y="507"/>
                    <a:pt x="335" y="537"/>
                  </a:cubicBezTo>
                  <a:cubicBezTo>
                    <a:pt x="578" y="628"/>
                    <a:pt x="821" y="689"/>
                    <a:pt x="1004" y="902"/>
                  </a:cubicBezTo>
                  <a:cubicBezTo>
                    <a:pt x="1065" y="932"/>
                    <a:pt x="1095" y="993"/>
                    <a:pt x="1125" y="1023"/>
                  </a:cubicBezTo>
                  <a:cubicBezTo>
                    <a:pt x="1186" y="1054"/>
                    <a:pt x="1247" y="1054"/>
                    <a:pt x="1308" y="1054"/>
                  </a:cubicBezTo>
                  <a:cubicBezTo>
                    <a:pt x="1399" y="1023"/>
                    <a:pt x="1399" y="902"/>
                    <a:pt x="1368" y="811"/>
                  </a:cubicBezTo>
                  <a:cubicBezTo>
                    <a:pt x="1338" y="659"/>
                    <a:pt x="1247" y="567"/>
                    <a:pt x="1186" y="476"/>
                  </a:cubicBezTo>
                  <a:cubicBezTo>
                    <a:pt x="1065" y="324"/>
                    <a:pt x="943" y="203"/>
                    <a:pt x="791" y="142"/>
                  </a:cubicBezTo>
                  <a:cubicBezTo>
                    <a:pt x="697" y="71"/>
                    <a:pt x="548"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1"/>
            <p:cNvSpPr/>
            <p:nvPr/>
          </p:nvSpPr>
          <p:spPr>
            <a:xfrm>
              <a:off x="7803025" y="1051349"/>
              <a:ext cx="10760" cy="14130"/>
            </a:xfrm>
            <a:custGeom>
              <a:avLst/>
              <a:gdLst/>
              <a:ahLst/>
              <a:cxnLst/>
              <a:rect l="l" t="t" r="r" b="b"/>
              <a:pathLst>
                <a:path w="396" h="520" extrusionOk="0">
                  <a:moveTo>
                    <a:pt x="201" y="0"/>
                  </a:moveTo>
                  <a:cubicBezTo>
                    <a:pt x="140" y="0"/>
                    <a:pt x="84" y="32"/>
                    <a:pt x="63" y="87"/>
                  </a:cubicBezTo>
                  <a:lnTo>
                    <a:pt x="63" y="87"/>
                  </a:lnTo>
                  <a:cubicBezTo>
                    <a:pt x="23" y="113"/>
                    <a:pt x="0" y="158"/>
                    <a:pt x="0" y="214"/>
                  </a:cubicBezTo>
                  <a:cubicBezTo>
                    <a:pt x="0" y="306"/>
                    <a:pt x="30" y="427"/>
                    <a:pt x="122" y="488"/>
                  </a:cubicBezTo>
                  <a:cubicBezTo>
                    <a:pt x="143" y="509"/>
                    <a:pt x="176" y="520"/>
                    <a:pt x="211" y="520"/>
                  </a:cubicBezTo>
                  <a:cubicBezTo>
                    <a:pt x="275" y="520"/>
                    <a:pt x="345" y="486"/>
                    <a:pt x="365" y="427"/>
                  </a:cubicBezTo>
                  <a:cubicBezTo>
                    <a:pt x="395" y="397"/>
                    <a:pt x="395" y="336"/>
                    <a:pt x="395" y="306"/>
                  </a:cubicBezTo>
                  <a:cubicBezTo>
                    <a:pt x="395" y="214"/>
                    <a:pt x="365" y="93"/>
                    <a:pt x="304" y="32"/>
                  </a:cubicBezTo>
                  <a:cubicBezTo>
                    <a:pt x="272" y="10"/>
                    <a:pt x="236"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1"/>
            <p:cNvSpPr/>
            <p:nvPr/>
          </p:nvSpPr>
          <p:spPr>
            <a:xfrm>
              <a:off x="7726425" y="989966"/>
              <a:ext cx="28721" cy="31710"/>
            </a:xfrm>
            <a:custGeom>
              <a:avLst/>
              <a:gdLst/>
              <a:ahLst/>
              <a:cxnLst/>
              <a:rect l="l" t="t" r="r" b="b"/>
              <a:pathLst>
                <a:path w="1057" h="1167" extrusionOk="0">
                  <a:moveTo>
                    <a:pt x="540" y="1"/>
                  </a:moveTo>
                  <a:cubicBezTo>
                    <a:pt x="233" y="1"/>
                    <a:pt x="1" y="437"/>
                    <a:pt x="175" y="710"/>
                  </a:cubicBezTo>
                  <a:cubicBezTo>
                    <a:pt x="266" y="923"/>
                    <a:pt x="448" y="1106"/>
                    <a:pt x="661" y="1166"/>
                  </a:cubicBezTo>
                  <a:cubicBezTo>
                    <a:pt x="418" y="984"/>
                    <a:pt x="205" y="680"/>
                    <a:pt x="296" y="406"/>
                  </a:cubicBezTo>
                  <a:cubicBezTo>
                    <a:pt x="339" y="251"/>
                    <a:pt x="433" y="181"/>
                    <a:pt x="532" y="181"/>
                  </a:cubicBezTo>
                  <a:cubicBezTo>
                    <a:pt x="646" y="181"/>
                    <a:pt x="764" y="274"/>
                    <a:pt x="813" y="437"/>
                  </a:cubicBezTo>
                  <a:cubicBezTo>
                    <a:pt x="904" y="619"/>
                    <a:pt x="935" y="832"/>
                    <a:pt x="965" y="1045"/>
                  </a:cubicBezTo>
                  <a:cubicBezTo>
                    <a:pt x="995" y="710"/>
                    <a:pt x="1056" y="315"/>
                    <a:pt x="752" y="72"/>
                  </a:cubicBezTo>
                  <a:cubicBezTo>
                    <a:pt x="680" y="22"/>
                    <a:pt x="608"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1"/>
            <p:cNvSpPr/>
            <p:nvPr/>
          </p:nvSpPr>
          <p:spPr>
            <a:xfrm>
              <a:off x="7651864" y="760984"/>
              <a:ext cx="126406" cy="110864"/>
            </a:xfrm>
            <a:custGeom>
              <a:avLst/>
              <a:gdLst/>
              <a:ahLst/>
              <a:cxnLst/>
              <a:rect l="l" t="t" r="r" b="b"/>
              <a:pathLst>
                <a:path w="4652" h="4080" extrusionOk="0">
                  <a:moveTo>
                    <a:pt x="2333" y="0"/>
                  </a:moveTo>
                  <a:cubicBezTo>
                    <a:pt x="1995" y="0"/>
                    <a:pt x="1652" y="85"/>
                    <a:pt x="1338" y="262"/>
                  </a:cubicBezTo>
                  <a:cubicBezTo>
                    <a:pt x="365" y="839"/>
                    <a:pt x="1" y="2055"/>
                    <a:pt x="578" y="3028"/>
                  </a:cubicBezTo>
                  <a:cubicBezTo>
                    <a:pt x="949" y="3707"/>
                    <a:pt x="1626" y="4080"/>
                    <a:pt x="2336" y="4080"/>
                  </a:cubicBezTo>
                  <a:cubicBezTo>
                    <a:pt x="2674" y="4080"/>
                    <a:pt x="3020" y="3995"/>
                    <a:pt x="3344" y="3818"/>
                  </a:cubicBezTo>
                  <a:cubicBezTo>
                    <a:pt x="4317" y="3241"/>
                    <a:pt x="4651" y="2025"/>
                    <a:pt x="4104" y="1052"/>
                  </a:cubicBezTo>
                  <a:cubicBezTo>
                    <a:pt x="3734" y="373"/>
                    <a:pt x="3043" y="0"/>
                    <a:pt x="2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1"/>
            <p:cNvSpPr/>
            <p:nvPr/>
          </p:nvSpPr>
          <p:spPr>
            <a:xfrm>
              <a:off x="7651864" y="761147"/>
              <a:ext cx="113173" cy="110266"/>
            </a:xfrm>
            <a:custGeom>
              <a:avLst/>
              <a:gdLst/>
              <a:ahLst/>
              <a:cxnLst/>
              <a:rect l="l" t="t" r="r" b="b"/>
              <a:pathLst>
                <a:path w="4165" h="4058" extrusionOk="0">
                  <a:moveTo>
                    <a:pt x="2370" y="0"/>
                  </a:moveTo>
                  <a:cubicBezTo>
                    <a:pt x="2008" y="0"/>
                    <a:pt x="1645" y="102"/>
                    <a:pt x="1338" y="286"/>
                  </a:cubicBezTo>
                  <a:cubicBezTo>
                    <a:pt x="365" y="833"/>
                    <a:pt x="1" y="2049"/>
                    <a:pt x="578" y="3052"/>
                  </a:cubicBezTo>
                  <a:cubicBezTo>
                    <a:pt x="955" y="3749"/>
                    <a:pt x="1665" y="4057"/>
                    <a:pt x="2258" y="4057"/>
                  </a:cubicBezTo>
                  <a:cubicBezTo>
                    <a:pt x="2286" y="4057"/>
                    <a:pt x="2314" y="4057"/>
                    <a:pt x="2341" y="4055"/>
                  </a:cubicBezTo>
                  <a:lnTo>
                    <a:pt x="2311" y="4055"/>
                  </a:lnTo>
                  <a:cubicBezTo>
                    <a:pt x="1824" y="3964"/>
                    <a:pt x="1460" y="3599"/>
                    <a:pt x="1247" y="3113"/>
                  </a:cubicBezTo>
                  <a:cubicBezTo>
                    <a:pt x="913" y="2232"/>
                    <a:pt x="1520" y="1198"/>
                    <a:pt x="2372" y="894"/>
                  </a:cubicBezTo>
                  <a:cubicBezTo>
                    <a:pt x="2556" y="821"/>
                    <a:pt x="2751" y="780"/>
                    <a:pt x="2950" y="780"/>
                  </a:cubicBezTo>
                  <a:cubicBezTo>
                    <a:pt x="3080" y="780"/>
                    <a:pt x="3212" y="797"/>
                    <a:pt x="3344" y="833"/>
                  </a:cubicBezTo>
                  <a:cubicBezTo>
                    <a:pt x="3679" y="894"/>
                    <a:pt x="3891" y="1077"/>
                    <a:pt x="4165" y="1229"/>
                  </a:cubicBezTo>
                  <a:cubicBezTo>
                    <a:pt x="4134" y="1077"/>
                    <a:pt x="4013" y="894"/>
                    <a:pt x="3922" y="773"/>
                  </a:cubicBezTo>
                  <a:cubicBezTo>
                    <a:pt x="3831" y="681"/>
                    <a:pt x="3770" y="590"/>
                    <a:pt x="3618" y="469"/>
                  </a:cubicBezTo>
                  <a:cubicBezTo>
                    <a:pt x="3435" y="317"/>
                    <a:pt x="3131" y="165"/>
                    <a:pt x="2888" y="74"/>
                  </a:cubicBezTo>
                  <a:cubicBezTo>
                    <a:pt x="2720" y="24"/>
                    <a:pt x="2545" y="0"/>
                    <a:pt x="237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1"/>
            <p:cNvSpPr/>
            <p:nvPr/>
          </p:nvSpPr>
          <p:spPr>
            <a:xfrm>
              <a:off x="7745202" y="808644"/>
              <a:ext cx="23966" cy="39183"/>
            </a:xfrm>
            <a:custGeom>
              <a:avLst/>
              <a:gdLst/>
              <a:ahLst/>
              <a:cxnLst/>
              <a:rect l="l" t="t" r="r" b="b"/>
              <a:pathLst>
                <a:path w="882" h="1442" extrusionOk="0">
                  <a:moveTo>
                    <a:pt x="563" y="0"/>
                  </a:moveTo>
                  <a:cubicBezTo>
                    <a:pt x="504" y="0"/>
                    <a:pt x="445" y="27"/>
                    <a:pt x="396" y="88"/>
                  </a:cubicBezTo>
                  <a:cubicBezTo>
                    <a:pt x="335" y="180"/>
                    <a:pt x="304" y="240"/>
                    <a:pt x="304" y="332"/>
                  </a:cubicBezTo>
                  <a:cubicBezTo>
                    <a:pt x="244" y="575"/>
                    <a:pt x="244" y="848"/>
                    <a:pt x="122" y="1061"/>
                  </a:cubicBezTo>
                  <a:cubicBezTo>
                    <a:pt x="92" y="1122"/>
                    <a:pt x="31" y="1152"/>
                    <a:pt x="31" y="1213"/>
                  </a:cubicBezTo>
                  <a:cubicBezTo>
                    <a:pt x="0" y="1274"/>
                    <a:pt x="0" y="1335"/>
                    <a:pt x="31" y="1395"/>
                  </a:cubicBezTo>
                  <a:cubicBezTo>
                    <a:pt x="46" y="1426"/>
                    <a:pt x="92" y="1441"/>
                    <a:pt x="141" y="1441"/>
                  </a:cubicBezTo>
                  <a:cubicBezTo>
                    <a:pt x="190" y="1441"/>
                    <a:pt x="244" y="1426"/>
                    <a:pt x="274" y="1395"/>
                  </a:cubicBezTo>
                  <a:cubicBezTo>
                    <a:pt x="396" y="1335"/>
                    <a:pt x="487" y="1243"/>
                    <a:pt x="548" y="1122"/>
                  </a:cubicBezTo>
                  <a:cubicBezTo>
                    <a:pt x="669" y="1000"/>
                    <a:pt x="760" y="848"/>
                    <a:pt x="791" y="696"/>
                  </a:cubicBezTo>
                  <a:cubicBezTo>
                    <a:pt x="851" y="544"/>
                    <a:pt x="882" y="301"/>
                    <a:pt x="791" y="149"/>
                  </a:cubicBezTo>
                  <a:cubicBezTo>
                    <a:pt x="736" y="59"/>
                    <a:pt x="650" y="0"/>
                    <a:pt x="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1"/>
            <p:cNvSpPr/>
            <p:nvPr/>
          </p:nvSpPr>
          <p:spPr>
            <a:xfrm>
              <a:off x="7731153" y="849539"/>
              <a:ext cx="14891" cy="11086"/>
            </a:xfrm>
            <a:custGeom>
              <a:avLst/>
              <a:gdLst/>
              <a:ahLst/>
              <a:cxnLst/>
              <a:rect l="l" t="t" r="r" b="b"/>
              <a:pathLst>
                <a:path w="548" h="408" extrusionOk="0">
                  <a:moveTo>
                    <a:pt x="328" y="1"/>
                  </a:moveTo>
                  <a:cubicBezTo>
                    <a:pt x="308" y="1"/>
                    <a:pt x="289" y="4"/>
                    <a:pt x="274" y="12"/>
                  </a:cubicBezTo>
                  <a:cubicBezTo>
                    <a:pt x="183" y="12"/>
                    <a:pt x="92" y="73"/>
                    <a:pt x="31" y="164"/>
                  </a:cubicBezTo>
                  <a:cubicBezTo>
                    <a:pt x="1" y="255"/>
                    <a:pt x="31" y="377"/>
                    <a:pt x="122" y="407"/>
                  </a:cubicBezTo>
                  <a:lnTo>
                    <a:pt x="274" y="407"/>
                  </a:lnTo>
                  <a:cubicBezTo>
                    <a:pt x="365" y="377"/>
                    <a:pt x="457" y="316"/>
                    <a:pt x="517" y="255"/>
                  </a:cubicBezTo>
                  <a:cubicBezTo>
                    <a:pt x="548" y="164"/>
                    <a:pt x="487" y="42"/>
                    <a:pt x="396" y="12"/>
                  </a:cubicBezTo>
                  <a:lnTo>
                    <a:pt x="396" y="12"/>
                  </a:lnTo>
                  <a:lnTo>
                    <a:pt x="399" y="17"/>
                  </a:lnTo>
                  <a:lnTo>
                    <a:pt x="399" y="17"/>
                  </a:lnTo>
                  <a:cubicBezTo>
                    <a:pt x="377" y="6"/>
                    <a:pt x="352"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1"/>
            <p:cNvSpPr/>
            <p:nvPr/>
          </p:nvSpPr>
          <p:spPr>
            <a:xfrm>
              <a:off x="7759250" y="764951"/>
              <a:ext cx="33504" cy="26276"/>
            </a:xfrm>
            <a:custGeom>
              <a:avLst/>
              <a:gdLst/>
              <a:ahLst/>
              <a:cxnLst/>
              <a:rect l="l" t="t" r="r" b="b"/>
              <a:pathLst>
                <a:path w="1233" h="967" extrusionOk="0">
                  <a:moveTo>
                    <a:pt x="655" y="1"/>
                  </a:moveTo>
                  <a:cubicBezTo>
                    <a:pt x="538" y="1"/>
                    <a:pt x="422" y="37"/>
                    <a:pt x="334" y="116"/>
                  </a:cubicBezTo>
                  <a:cubicBezTo>
                    <a:pt x="152" y="268"/>
                    <a:pt x="31" y="481"/>
                    <a:pt x="0" y="693"/>
                  </a:cubicBezTo>
                  <a:cubicBezTo>
                    <a:pt x="144" y="434"/>
                    <a:pt x="343" y="174"/>
                    <a:pt x="623" y="174"/>
                  </a:cubicBezTo>
                  <a:cubicBezTo>
                    <a:pt x="638" y="174"/>
                    <a:pt x="653" y="175"/>
                    <a:pt x="669" y="177"/>
                  </a:cubicBezTo>
                  <a:cubicBezTo>
                    <a:pt x="1003" y="207"/>
                    <a:pt x="1034" y="511"/>
                    <a:pt x="760" y="693"/>
                  </a:cubicBezTo>
                  <a:cubicBezTo>
                    <a:pt x="608" y="815"/>
                    <a:pt x="395" y="876"/>
                    <a:pt x="213" y="967"/>
                  </a:cubicBezTo>
                  <a:cubicBezTo>
                    <a:pt x="547" y="937"/>
                    <a:pt x="942" y="876"/>
                    <a:pt x="1125" y="541"/>
                  </a:cubicBezTo>
                  <a:cubicBezTo>
                    <a:pt x="1233" y="217"/>
                    <a:pt x="942" y="1"/>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1"/>
            <p:cNvSpPr/>
            <p:nvPr/>
          </p:nvSpPr>
          <p:spPr>
            <a:xfrm>
              <a:off x="7845142" y="1996191"/>
              <a:ext cx="135482" cy="119043"/>
            </a:xfrm>
            <a:custGeom>
              <a:avLst/>
              <a:gdLst/>
              <a:ahLst/>
              <a:cxnLst/>
              <a:rect l="l" t="t" r="r" b="b"/>
              <a:pathLst>
                <a:path w="4986" h="4381" extrusionOk="0">
                  <a:moveTo>
                    <a:pt x="2498" y="1"/>
                  </a:moveTo>
                  <a:cubicBezTo>
                    <a:pt x="1788" y="1"/>
                    <a:pt x="1090" y="343"/>
                    <a:pt x="669" y="975"/>
                  </a:cubicBezTo>
                  <a:cubicBezTo>
                    <a:pt x="0" y="1978"/>
                    <a:pt x="274" y="3346"/>
                    <a:pt x="1307" y="4014"/>
                  </a:cubicBezTo>
                  <a:cubicBezTo>
                    <a:pt x="1679" y="4262"/>
                    <a:pt x="2096" y="4380"/>
                    <a:pt x="2508" y="4380"/>
                  </a:cubicBezTo>
                  <a:cubicBezTo>
                    <a:pt x="3209" y="4380"/>
                    <a:pt x="3895" y="4038"/>
                    <a:pt x="4316" y="3406"/>
                  </a:cubicBezTo>
                  <a:cubicBezTo>
                    <a:pt x="4985" y="2373"/>
                    <a:pt x="4712" y="1036"/>
                    <a:pt x="3709" y="367"/>
                  </a:cubicBezTo>
                  <a:cubicBezTo>
                    <a:pt x="3337" y="119"/>
                    <a:pt x="2916" y="1"/>
                    <a:pt x="2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1"/>
            <p:cNvSpPr/>
            <p:nvPr/>
          </p:nvSpPr>
          <p:spPr>
            <a:xfrm>
              <a:off x="7845142" y="1996245"/>
              <a:ext cx="105728" cy="119043"/>
            </a:xfrm>
            <a:custGeom>
              <a:avLst/>
              <a:gdLst/>
              <a:ahLst/>
              <a:cxnLst/>
              <a:rect l="l" t="t" r="r" b="b"/>
              <a:pathLst>
                <a:path w="3891" h="4381" extrusionOk="0">
                  <a:moveTo>
                    <a:pt x="2538" y="0"/>
                  </a:moveTo>
                  <a:cubicBezTo>
                    <a:pt x="2386" y="0"/>
                    <a:pt x="2234" y="15"/>
                    <a:pt x="2098" y="31"/>
                  </a:cubicBezTo>
                  <a:cubicBezTo>
                    <a:pt x="1520" y="152"/>
                    <a:pt x="1003" y="486"/>
                    <a:pt x="669" y="973"/>
                  </a:cubicBezTo>
                  <a:cubicBezTo>
                    <a:pt x="0" y="1976"/>
                    <a:pt x="274" y="3344"/>
                    <a:pt x="1307" y="4012"/>
                  </a:cubicBezTo>
                  <a:cubicBezTo>
                    <a:pt x="1694" y="4275"/>
                    <a:pt x="2105" y="4381"/>
                    <a:pt x="2491" y="4381"/>
                  </a:cubicBezTo>
                  <a:cubicBezTo>
                    <a:pt x="2863" y="4381"/>
                    <a:pt x="3212" y="4283"/>
                    <a:pt x="3496" y="4134"/>
                  </a:cubicBezTo>
                  <a:lnTo>
                    <a:pt x="3496" y="4134"/>
                  </a:lnTo>
                  <a:cubicBezTo>
                    <a:pt x="3353" y="4173"/>
                    <a:pt x="3213" y="4192"/>
                    <a:pt x="3076" y="4192"/>
                  </a:cubicBezTo>
                  <a:cubicBezTo>
                    <a:pt x="2686" y="4192"/>
                    <a:pt x="2321" y="4039"/>
                    <a:pt x="2006" y="3769"/>
                  </a:cubicBezTo>
                  <a:cubicBezTo>
                    <a:pt x="1216" y="3070"/>
                    <a:pt x="1307" y="1763"/>
                    <a:pt x="1976" y="1064"/>
                  </a:cubicBezTo>
                  <a:cubicBezTo>
                    <a:pt x="2219" y="790"/>
                    <a:pt x="2554" y="608"/>
                    <a:pt x="2888" y="517"/>
                  </a:cubicBezTo>
                  <a:cubicBezTo>
                    <a:pt x="3019" y="481"/>
                    <a:pt x="3146" y="469"/>
                    <a:pt x="3273" y="469"/>
                  </a:cubicBezTo>
                  <a:cubicBezTo>
                    <a:pt x="3470" y="469"/>
                    <a:pt x="3669" y="498"/>
                    <a:pt x="3891" y="517"/>
                  </a:cubicBezTo>
                  <a:cubicBezTo>
                    <a:pt x="3769" y="365"/>
                    <a:pt x="3587" y="274"/>
                    <a:pt x="3435" y="213"/>
                  </a:cubicBezTo>
                  <a:cubicBezTo>
                    <a:pt x="3313" y="152"/>
                    <a:pt x="3161" y="91"/>
                    <a:pt x="2979" y="61"/>
                  </a:cubicBezTo>
                  <a:cubicBezTo>
                    <a:pt x="2842" y="15"/>
                    <a:pt x="2690" y="0"/>
                    <a:pt x="253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1"/>
            <p:cNvSpPr/>
            <p:nvPr/>
          </p:nvSpPr>
          <p:spPr>
            <a:xfrm>
              <a:off x="7949213" y="2025700"/>
              <a:ext cx="19836" cy="44291"/>
            </a:xfrm>
            <a:custGeom>
              <a:avLst/>
              <a:gdLst/>
              <a:ahLst/>
              <a:cxnLst/>
              <a:rect l="l" t="t" r="r" b="b"/>
              <a:pathLst>
                <a:path w="730" h="1630" extrusionOk="0">
                  <a:moveTo>
                    <a:pt x="244" y="0"/>
                  </a:moveTo>
                  <a:cubicBezTo>
                    <a:pt x="137" y="0"/>
                    <a:pt x="49" y="62"/>
                    <a:pt x="31" y="193"/>
                  </a:cubicBezTo>
                  <a:cubicBezTo>
                    <a:pt x="0" y="284"/>
                    <a:pt x="31" y="375"/>
                    <a:pt x="61" y="436"/>
                  </a:cubicBezTo>
                  <a:cubicBezTo>
                    <a:pt x="122" y="709"/>
                    <a:pt x="274" y="983"/>
                    <a:pt x="243" y="1257"/>
                  </a:cubicBezTo>
                  <a:cubicBezTo>
                    <a:pt x="213" y="1317"/>
                    <a:pt x="213" y="1378"/>
                    <a:pt x="213" y="1439"/>
                  </a:cubicBezTo>
                  <a:cubicBezTo>
                    <a:pt x="213" y="1500"/>
                    <a:pt x="243" y="1591"/>
                    <a:pt x="304" y="1621"/>
                  </a:cubicBezTo>
                  <a:cubicBezTo>
                    <a:pt x="320" y="1627"/>
                    <a:pt x="336" y="1629"/>
                    <a:pt x="352" y="1629"/>
                  </a:cubicBezTo>
                  <a:cubicBezTo>
                    <a:pt x="427" y="1629"/>
                    <a:pt x="497" y="1575"/>
                    <a:pt x="547" y="1500"/>
                  </a:cubicBezTo>
                  <a:cubicBezTo>
                    <a:pt x="638" y="1378"/>
                    <a:pt x="669" y="1257"/>
                    <a:pt x="699" y="1105"/>
                  </a:cubicBezTo>
                  <a:cubicBezTo>
                    <a:pt x="730" y="922"/>
                    <a:pt x="730" y="740"/>
                    <a:pt x="699" y="557"/>
                  </a:cubicBezTo>
                  <a:cubicBezTo>
                    <a:pt x="669" y="405"/>
                    <a:pt x="578" y="162"/>
                    <a:pt x="456" y="71"/>
                  </a:cubicBezTo>
                  <a:cubicBezTo>
                    <a:pt x="386" y="24"/>
                    <a:pt x="311"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1"/>
            <p:cNvSpPr/>
            <p:nvPr/>
          </p:nvSpPr>
          <p:spPr>
            <a:xfrm>
              <a:off x="7947555" y="2074529"/>
              <a:ext cx="14075" cy="14238"/>
            </a:xfrm>
            <a:custGeom>
              <a:avLst/>
              <a:gdLst/>
              <a:ahLst/>
              <a:cxnLst/>
              <a:rect l="l" t="t" r="r" b="b"/>
              <a:pathLst>
                <a:path w="518" h="524" extrusionOk="0">
                  <a:moveTo>
                    <a:pt x="341" y="1"/>
                  </a:moveTo>
                  <a:cubicBezTo>
                    <a:pt x="332" y="1"/>
                    <a:pt x="323" y="2"/>
                    <a:pt x="314" y="4"/>
                  </a:cubicBezTo>
                  <a:lnTo>
                    <a:pt x="314" y="4"/>
                  </a:lnTo>
                  <a:cubicBezTo>
                    <a:pt x="265" y="4"/>
                    <a:pt x="209" y="30"/>
                    <a:pt x="152" y="67"/>
                  </a:cubicBezTo>
                  <a:cubicBezTo>
                    <a:pt x="61" y="128"/>
                    <a:pt x="0" y="219"/>
                    <a:pt x="31" y="311"/>
                  </a:cubicBezTo>
                  <a:cubicBezTo>
                    <a:pt x="31" y="432"/>
                    <a:pt x="122" y="523"/>
                    <a:pt x="213" y="523"/>
                  </a:cubicBezTo>
                  <a:cubicBezTo>
                    <a:pt x="274" y="493"/>
                    <a:pt x="335" y="463"/>
                    <a:pt x="365" y="432"/>
                  </a:cubicBezTo>
                  <a:cubicBezTo>
                    <a:pt x="456" y="371"/>
                    <a:pt x="517" y="280"/>
                    <a:pt x="517" y="159"/>
                  </a:cubicBezTo>
                  <a:cubicBezTo>
                    <a:pt x="491" y="80"/>
                    <a:pt x="41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1"/>
            <p:cNvSpPr/>
            <p:nvPr/>
          </p:nvSpPr>
          <p:spPr>
            <a:xfrm>
              <a:off x="7937637" y="1974127"/>
              <a:ext cx="28939" cy="32879"/>
            </a:xfrm>
            <a:custGeom>
              <a:avLst/>
              <a:gdLst/>
              <a:ahLst/>
              <a:cxnLst/>
              <a:rect l="l" t="t" r="r" b="b"/>
              <a:pathLst>
                <a:path w="1065" h="1210" extrusionOk="0">
                  <a:moveTo>
                    <a:pt x="648" y="1"/>
                  </a:moveTo>
                  <a:cubicBezTo>
                    <a:pt x="433" y="1"/>
                    <a:pt x="201" y="124"/>
                    <a:pt x="122" y="328"/>
                  </a:cubicBezTo>
                  <a:cubicBezTo>
                    <a:pt x="1" y="541"/>
                    <a:pt x="1" y="814"/>
                    <a:pt x="92" y="1027"/>
                  </a:cubicBezTo>
                  <a:cubicBezTo>
                    <a:pt x="92" y="723"/>
                    <a:pt x="183" y="328"/>
                    <a:pt x="487" y="206"/>
                  </a:cubicBezTo>
                  <a:cubicBezTo>
                    <a:pt x="548" y="178"/>
                    <a:pt x="605" y="166"/>
                    <a:pt x="654" y="166"/>
                  </a:cubicBezTo>
                  <a:cubicBezTo>
                    <a:pt x="876" y="166"/>
                    <a:pt x="970" y="414"/>
                    <a:pt x="821" y="662"/>
                  </a:cubicBezTo>
                  <a:cubicBezTo>
                    <a:pt x="730" y="875"/>
                    <a:pt x="548" y="1027"/>
                    <a:pt x="426" y="1209"/>
                  </a:cubicBezTo>
                  <a:cubicBezTo>
                    <a:pt x="700" y="1027"/>
                    <a:pt x="1064" y="753"/>
                    <a:pt x="1064" y="358"/>
                  </a:cubicBezTo>
                  <a:cubicBezTo>
                    <a:pt x="1035" y="108"/>
                    <a:pt x="849" y="1"/>
                    <a:pt x="6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1"/>
            <p:cNvSpPr/>
            <p:nvPr/>
          </p:nvSpPr>
          <p:spPr>
            <a:xfrm>
              <a:off x="8895712" y="1317748"/>
              <a:ext cx="130537" cy="119233"/>
            </a:xfrm>
            <a:custGeom>
              <a:avLst/>
              <a:gdLst/>
              <a:ahLst/>
              <a:cxnLst/>
              <a:rect l="l" t="t" r="r" b="b"/>
              <a:pathLst>
                <a:path w="4804" h="4388" extrusionOk="0">
                  <a:moveTo>
                    <a:pt x="2390" y="0"/>
                  </a:moveTo>
                  <a:cubicBezTo>
                    <a:pt x="2244" y="0"/>
                    <a:pt x="2095" y="15"/>
                    <a:pt x="1946" y="46"/>
                  </a:cubicBezTo>
                  <a:cubicBezTo>
                    <a:pt x="760" y="319"/>
                    <a:pt x="1" y="1474"/>
                    <a:pt x="244" y="2660"/>
                  </a:cubicBezTo>
                  <a:cubicBezTo>
                    <a:pt x="480" y="3682"/>
                    <a:pt x="1370" y="4387"/>
                    <a:pt x="2371" y="4387"/>
                  </a:cubicBezTo>
                  <a:cubicBezTo>
                    <a:pt x="2531" y="4387"/>
                    <a:pt x="2694" y="4369"/>
                    <a:pt x="2858" y="4332"/>
                  </a:cubicBezTo>
                  <a:cubicBezTo>
                    <a:pt x="4043" y="4088"/>
                    <a:pt x="4803" y="2933"/>
                    <a:pt x="4560" y="1748"/>
                  </a:cubicBezTo>
                  <a:cubicBezTo>
                    <a:pt x="4321" y="712"/>
                    <a:pt x="3408" y="0"/>
                    <a:pt x="2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1"/>
            <p:cNvSpPr/>
            <p:nvPr/>
          </p:nvSpPr>
          <p:spPr>
            <a:xfrm>
              <a:off x="8899843" y="1318808"/>
              <a:ext cx="117304" cy="118173"/>
            </a:xfrm>
            <a:custGeom>
              <a:avLst/>
              <a:gdLst/>
              <a:ahLst/>
              <a:cxnLst/>
              <a:rect l="l" t="t" r="r" b="b"/>
              <a:pathLst>
                <a:path w="4317" h="4349" extrusionOk="0">
                  <a:moveTo>
                    <a:pt x="1941" y="1"/>
                  </a:moveTo>
                  <a:cubicBezTo>
                    <a:pt x="1798" y="1"/>
                    <a:pt x="1621" y="76"/>
                    <a:pt x="1490" y="128"/>
                  </a:cubicBezTo>
                  <a:cubicBezTo>
                    <a:pt x="1338" y="159"/>
                    <a:pt x="1216" y="220"/>
                    <a:pt x="1064" y="341"/>
                  </a:cubicBezTo>
                  <a:cubicBezTo>
                    <a:pt x="821" y="463"/>
                    <a:pt x="578" y="736"/>
                    <a:pt x="426" y="949"/>
                  </a:cubicBezTo>
                  <a:cubicBezTo>
                    <a:pt x="92" y="1435"/>
                    <a:pt x="1" y="2043"/>
                    <a:pt x="122" y="2621"/>
                  </a:cubicBezTo>
                  <a:cubicBezTo>
                    <a:pt x="332" y="3643"/>
                    <a:pt x="1219" y="4348"/>
                    <a:pt x="2219" y="4348"/>
                  </a:cubicBezTo>
                  <a:cubicBezTo>
                    <a:pt x="2379" y="4348"/>
                    <a:pt x="2542" y="4330"/>
                    <a:pt x="2706" y="4293"/>
                  </a:cubicBezTo>
                  <a:cubicBezTo>
                    <a:pt x="3587" y="4110"/>
                    <a:pt x="4165" y="3441"/>
                    <a:pt x="4317" y="2834"/>
                  </a:cubicBezTo>
                  <a:lnTo>
                    <a:pt x="4317" y="2803"/>
                  </a:lnTo>
                  <a:cubicBezTo>
                    <a:pt x="4074" y="3320"/>
                    <a:pt x="3587" y="3563"/>
                    <a:pt x="3040" y="3593"/>
                  </a:cubicBezTo>
                  <a:cubicBezTo>
                    <a:pt x="2995" y="3597"/>
                    <a:pt x="2950" y="3599"/>
                    <a:pt x="2905" y="3599"/>
                  </a:cubicBezTo>
                  <a:cubicBezTo>
                    <a:pt x="1928" y="3599"/>
                    <a:pt x="1093" y="2669"/>
                    <a:pt x="1064" y="1739"/>
                  </a:cubicBezTo>
                  <a:cubicBezTo>
                    <a:pt x="1064" y="1375"/>
                    <a:pt x="1156" y="1040"/>
                    <a:pt x="1338" y="736"/>
                  </a:cubicBezTo>
                  <a:cubicBezTo>
                    <a:pt x="1520" y="402"/>
                    <a:pt x="1764" y="250"/>
                    <a:pt x="2007" y="7"/>
                  </a:cubicBezTo>
                  <a:cubicBezTo>
                    <a:pt x="1986" y="3"/>
                    <a:pt x="1964" y="1"/>
                    <a:pt x="19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1"/>
            <p:cNvSpPr/>
            <p:nvPr/>
          </p:nvSpPr>
          <p:spPr>
            <a:xfrm>
              <a:off x="8965926" y="1322965"/>
              <a:ext cx="39672" cy="32716"/>
            </a:xfrm>
            <a:custGeom>
              <a:avLst/>
              <a:gdLst/>
              <a:ahLst/>
              <a:cxnLst/>
              <a:rect l="l" t="t" r="r" b="b"/>
              <a:pathLst>
                <a:path w="1460" h="1204" extrusionOk="0">
                  <a:moveTo>
                    <a:pt x="364" y="1"/>
                  </a:moveTo>
                  <a:cubicBezTo>
                    <a:pt x="344" y="1"/>
                    <a:pt x="324" y="2"/>
                    <a:pt x="304" y="6"/>
                  </a:cubicBezTo>
                  <a:cubicBezTo>
                    <a:pt x="122" y="36"/>
                    <a:pt x="0" y="249"/>
                    <a:pt x="122" y="401"/>
                  </a:cubicBezTo>
                  <a:cubicBezTo>
                    <a:pt x="152" y="492"/>
                    <a:pt x="243" y="522"/>
                    <a:pt x="304" y="583"/>
                  </a:cubicBezTo>
                  <a:cubicBezTo>
                    <a:pt x="547" y="705"/>
                    <a:pt x="851" y="796"/>
                    <a:pt x="1034" y="1009"/>
                  </a:cubicBezTo>
                  <a:cubicBezTo>
                    <a:pt x="1064" y="1070"/>
                    <a:pt x="1094" y="1130"/>
                    <a:pt x="1155" y="1161"/>
                  </a:cubicBezTo>
                  <a:cubicBezTo>
                    <a:pt x="1177" y="1182"/>
                    <a:pt x="1213" y="1204"/>
                    <a:pt x="1255" y="1204"/>
                  </a:cubicBezTo>
                  <a:cubicBezTo>
                    <a:pt x="1272" y="1204"/>
                    <a:pt x="1289" y="1200"/>
                    <a:pt x="1307" y="1191"/>
                  </a:cubicBezTo>
                  <a:cubicBezTo>
                    <a:pt x="1429" y="1161"/>
                    <a:pt x="1459" y="1039"/>
                    <a:pt x="1429" y="948"/>
                  </a:cubicBezTo>
                  <a:cubicBezTo>
                    <a:pt x="1398" y="796"/>
                    <a:pt x="1307" y="674"/>
                    <a:pt x="1246" y="583"/>
                  </a:cubicBezTo>
                  <a:cubicBezTo>
                    <a:pt x="1125" y="431"/>
                    <a:pt x="1003" y="279"/>
                    <a:pt x="851" y="188"/>
                  </a:cubicBezTo>
                  <a:cubicBezTo>
                    <a:pt x="716" y="107"/>
                    <a:pt x="53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1"/>
            <p:cNvSpPr/>
            <p:nvPr/>
          </p:nvSpPr>
          <p:spPr>
            <a:xfrm>
              <a:off x="9002256" y="1358779"/>
              <a:ext cx="11603" cy="14646"/>
            </a:xfrm>
            <a:custGeom>
              <a:avLst/>
              <a:gdLst/>
              <a:ahLst/>
              <a:cxnLst/>
              <a:rect l="l" t="t" r="r" b="b"/>
              <a:pathLst>
                <a:path w="427" h="539" extrusionOk="0">
                  <a:moveTo>
                    <a:pt x="211" y="0"/>
                  </a:moveTo>
                  <a:cubicBezTo>
                    <a:pt x="153" y="0"/>
                    <a:pt x="97" y="33"/>
                    <a:pt x="61" y="86"/>
                  </a:cubicBezTo>
                  <a:lnTo>
                    <a:pt x="63" y="85"/>
                  </a:lnTo>
                  <a:lnTo>
                    <a:pt x="63" y="85"/>
                  </a:lnTo>
                  <a:cubicBezTo>
                    <a:pt x="37" y="119"/>
                    <a:pt x="15" y="163"/>
                    <a:pt x="1" y="207"/>
                  </a:cubicBezTo>
                  <a:cubicBezTo>
                    <a:pt x="1" y="299"/>
                    <a:pt x="31" y="420"/>
                    <a:pt x="92" y="481"/>
                  </a:cubicBezTo>
                  <a:cubicBezTo>
                    <a:pt x="133" y="522"/>
                    <a:pt x="187" y="539"/>
                    <a:pt x="239" y="539"/>
                  </a:cubicBezTo>
                  <a:cubicBezTo>
                    <a:pt x="302" y="539"/>
                    <a:pt x="362" y="514"/>
                    <a:pt x="396" y="481"/>
                  </a:cubicBezTo>
                  <a:cubicBezTo>
                    <a:pt x="426" y="420"/>
                    <a:pt x="426" y="390"/>
                    <a:pt x="426" y="329"/>
                  </a:cubicBezTo>
                  <a:cubicBezTo>
                    <a:pt x="426" y="207"/>
                    <a:pt x="426" y="116"/>
                    <a:pt x="335" y="56"/>
                  </a:cubicBezTo>
                  <a:cubicBezTo>
                    <a:pt x="297" y="17"/>
                    <a:pt x="253"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1"/>
            <p:cNvSpPr/>
            <p:nvPr/>
          </p:nvSpPr>
          <p:spPr>
            <a:xfrm>
              <a:off x="8920494" y="1286799"/>
              <a:ext cx="33069" cy="34672"/>
            </a:xfrm>
            <a:custGeom>
              <a:avLst/>
              <a:gdLst/>
              <a:ahLst/>
              <a:cxnLst/>
              <a:rect l="l" t="t" r="r" b="b"/>
              <a:pathLst>
                <a:path w="1217" h="1276" extrusionOk="0">
                  <a:moveTo>
                    <a:pt x="717" y="0"/>
                  </a:moveTo>
                  <a:cubicBezTo>
                    <a:pt x="671" y="0"/>
                    <a:pt x="624" y="9"/>
                    <a:pt x="578" y="30"/>
                  </a:cubicBezTo>
                  <a:cubicBezTo>
                    <a:pt x="0" y="334"/>
                    <a:pt x="335" y="1063"/>
                    <a:pt x="791" y="1276"/>
                  </a:cubicBezTo>
                  <a:cubicBezTo>
                    <a:pt x="548" y="1033"/>
                    <a:pt x="365" y="729"/>
                    <a:pt x="456" y="394"/>
                  </a:cubicBezTo>
                  <a:cubicBezTo>
                    <a:pt x="522" y="250"/>
                    <a:pt x="622" y="185"/>
                    <a:pt x="722" y="185"/>
                  </a:cubicBezTo>
                  <a:cubicBezTo>
                    <a:pt x="852" y="185"/>
                    <a:pt x="982" y="296"/>
                    <a:pt x="1034" y="486"/>
                  </a:cubicBezTo>
                  <a:cubicBezTo>
                    <a:pt x="1095" y="698"/>
                    <a:pt x="1125" y="911"/>
                    <a:pt x="1156" y="1154"/>
                  </a:cubicBezTo>
                  <a:cubicBezTo>
                    <a:pt x="1186" y="911"/>
                    <a:pt x="1216" y="698"/>
                    <a:pt x="1186" y="455"/>
                  </a:cubicBezTo>
                  <a:cubicBezTo>
                    <a:pt x="1161"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1"/>
            <p:cNvSpPr/>
            <p:nvPr/>
          </p:nvSpPr>
          <p:spPr>
            <a:xfrm>
              <a:off x="8666920" y="751066"/>
              <a:ext cx="132194" cy="119124"/>
            </a:xfrm>
            <a:custGeom>
              <a:avLst/>
              <a:gdLst/>
              <a:ahLst/>
              <a:cxnLst/>
              <a:rect l="l" t="t" r="r" b="b"/>
              <a:pathLst>
                <a:path w="4865" h="4384" extrusionOk="0">
                  <a:moveTo>
                    <a:pt x="2439" y="1"/>
                  </a:moveTo>
                  <a:cubicBezTo>
                    <a:pt x="1919" y="1"/>
                    <a:pt x="1397" y="185"/>
                    <a:pt x="974" y="566"/>
                  </a:cubicBezTo>
                  <a:cubicBezTo>
                    <a:pt x="92" y="1356"/>
                    <a:pt x="1" y="2755"/>
                    <a:pt x="822" y="3666"/>
                  </a:cubicBezTo>
                  <a:cubicBezTo>
                    <a:pt x="1245" y="4139"/>
                    <a:pt x="1843" y="4384"/>
                    <a:pt x="2442" y="4384"/>
                  </a:cubicBezTo>
                  <a:cubicBezTo>
                    <a:pt x="2962" y="4384"/>
                    <a:pt x="3482" y="4200"/>
                    <a:pt x="3892" y="3818"/>
                  </a:cubicBezTo>
                  <a:cubicBezTo>
                    <a:pt x="4804" y="3028"/>
                    <a:pt x="4864" y="1630"/>
                    <a:pt x="4074" y="718"/>
                  </a:cubicBezTo>
                  <a:cubicBezTo>
                    <a:pt x="3634" y="246"/>
                    <a:pt x="3038" y="1"/>
                    <a:pt x="2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1"/>
            <p:cNvSpPr/>
            <p:nvPr/>
          </p:nvSpPr>
          <p:spPr>
            <a:xfrm>
              <a:off x="8672708" y="762315"/>
              <a:ext cx="122276" cy="107875"/>
            </a:xfrm>
            <a:custGeom>
              <a:avLst/>
              <a:gdLst/>
              <a:ahLst/>
              <a:cxnLst/>
              <a:rect l="l" t="t" r="r" b="b"/>
              <a:pathLst>
                <a:path w="4500" h="3970" extrusionOk="0">
                  <a:moveTo>
                    <a:pt x="943" y="0"/>
                  </a:moveTo>
                  <a:lnTo>
                    <a:pt x="943" y="0"/>
                  </a:lnTo>
                  <a:cubicBezTo>
                    <a:pt x="791" y="61"/>
                    <a:pt x="639" y="243"/>
                    <a:pt x="548" y="365"/>
                  </a:cubicBezTo>
                  <a:cubicBezTo>
                    <a:pt x="457" y="486"/>
                    <a:pt x="366" y="608"/>
                    <a:pt x="274" y="790"/>
                  </a:cubicBezTo>
                  <a:cubicBezTo>
                    <a:pt x="153" y="1003"/>
                    <a:pt x="62" y="1368"/>
                    <a:pt x="31" y="1641"/>
                  </a:cubicBezTo>
                  <a:cubicBezTo>
                    <a:pt x="1" y="2219"/>
                    <a:pt x="214" y="2797"/>
                    <a:pt x="609" y="3252"/>
                  </a:cubicBezTo>
                  <a:cubicBezTo>
                    <a:pt x="1032" y="3725"/>
                    <a:pt x="1630" y="3970"/>
                    <a:pt x="2229" y="3970"/>
                  </a:cubicBezTo>
                  <a:cubicBezTo>
                    <a:pt x="2749" y="3970"/>
                    <a:pt x="3269" y="3786"/>
                    <a:pt x="3679" y="3404"/>
                  </a:cubicBezTo>
                  <a:cubicBezTo>
                    <a:pt x="4378" y="2797"/>
                    <a:pt x="4499" y="1945"/>
                    <a:pt x="4347" y="1307"/>
                  </a:cubicBezTo>
                  <a:lnTo>
                    <a:pt x="4347" y="1307"/>
                  </a:lnTo>
                  <a:cubicBezTo>
                    <a:pt x="4378" y="1885"/>
                    <a:pt x="4074" y="2341"/>
                    <a:pt x="3618" y="2645"/>
                  </a:cubicBezTo>
                  <a:cubicBezTo>
                    <a:pt x="3340" y="2833"/>
                    <a:pt x="3019" y="2918"/>
                    <a:pt x="2696" y="2918"/>
                  </a:cubicBezTo>
                  <a:cubicBezTo>
                    <a:pt x="2030" y="2918"/>
                    <a:pt x="1352" y="2559"/>
                    <a:pt x="1004" y="2006"/>
                  </a:cubicBezTo>
                  <a:cubicBezTo>
                    <a:pt x="821" y="1702"/>
                    <a:pt x="700" y="1338"/>
                    <a:pt x="700" y="973"/>
                  </a:cubicBezTo>
                  <a:cubicBezTo>
                    <a:pt x="700" y="608"/>
                    <a:pt x="852" y="334"/>
                    <a:pt x="94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1"/>
            <p:cNvSpPr/>
            <p:nvPr/>
          </p:nvSpPr>
          <p:spPr>
            <a:xfrm>
              <a:off x="8713195" y="753756"/>
              <a:ext cx="46275" cy="19320"/>
            </a:xfrm>
            <a:custGeom>
              <a:avLst/>
              <a:gdLst/>
              <a:ahLst/>
              <a:cxnLst/>
              <a:rect l="l" t="t" r="r" b="b"/>
              <a:pathLst>
                <a:path w="1703" h="711" extrusionOk="0">
                  <a:moveTo>
                    <a:pt x="605" y="0"/>
                  </a:moveTo>
                  <a:cubicBezTo>
                    <a:pt x="457" y="0"/>
                    <a:pt x="275" y="40"/>
                    <a:pt x="183" y="133"/>
                  </a:cubicBezTo>
                  <a:cubicBezTo>
                    <a:pt x="31" y="254"/>
                    <a:pt x="0" y="467"/>
                    <a:pt x="213" y="558"/>
                  </a:cubicBezTo>
                  <a:cubicBezTo>
                    <a:pt x="274" y="589"/>
                    <a:pt x="365" y="589"/>
                    <a:pt x="456" y="589"/>
                  </a:cubicBezTo>
                  <a:cubicBezTo>
                    <a:pt x="612" y="589"/>
                    <a:pt x="779" y="569"/>
                    <a:pt x="943" y="569"/>
                  </a:cubicBezTo>
                  <a:cubicBezTo>
                    <a:pt x="1067" y="569"/>
                    <a:pt x="1190" y="580"/>
                    <a:pt x="1307" y="619"/>
                  </a:cubicBezTo>
                  <a:cubicBezTo>
                    <a:pt x="1338" y="649"/>
                    <a:pt x="1398" y="680"/>
                    <a:pt x="1459" y="710"/>
                  </a:cubicBezTo>
                  <a:cubicBezTo>
                    <a:pt x="1520" y="710"/>
                    <a:pt x="1611" y="710"/>
                    <a:pt x="1642" y="649"/>
                  </a:cubicBezTo>
                  <a:cubicBezTo>
                    <a:pt x="1702" y="589"/>
                    <a:pt x="1672" y="467"/>
                    <a:pt x="1611" y="376"/>
                  </a:cubicBezTo>
                  <a:cubicBezTo>
                    <a:pt x="1520" y="254"/>
                    <a:pt x="1398" y="194"/>
                    <a:pt x="1246" y="133"/>
                  </a:cubicBezTo>
                  <a:cubicBezTo>
                    <a:pt x="1094" y="72"/>
                    <a:pt x="912" y="11"/>
                    <a:pt x="730" y="11"/>
                  </a:cubicBezTo>
                  <a:cubicBezTo>
                    <a:pt x="694" y="4"/>
                    <a:pt x="651"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1"/>
            <p:cNvSpPr/>
            <p:nvPr/>
          </p:nvSpPr>
          <p:spPr>
            <a:xfrm>
              <a:off x="8762024" y="769733"/>
              <a:ext cx="13124" cy="14238"/>
            </a:xfrm>
            <a:custGeom>
              <a:avLst/>
              <a:gdLst/>
              <a:ahLst/>
              <a:cxnLst/>
              <a:rect l="l" t="t" r="r" b="b"/>
              <a:pathLst>
                <a:path w="483" h="524" extrusionOk="0">
                  <a:moveTo>
                    <a:pt x="240" y="1"/>
                  </a:moveTo>
                  <a:cubicBezTo>
                    <a:pt x="129" y="1"/>
                    <a:pt x="18" y="51"/>
                    <a:pt x="22" y="152"/>
                  </a:cubicBezTo>
                  <a:lnTo>
                    <a:pt x="22" y="152"/>
                  </a:lnTo>
                  <a:cubicBezTo>
                    <a:pt x="0" y="201"/>
                    <a:pt x="7" y="265"/>
                    <a:pt x="27" y="305"/>
                  </a:cubicBezTo>
                  <a:cubicBezTo>
                    <a:pt x="57" y="426"/>
                    <a:pt x="148" y="517"/>
                    <a:pt x="240" y="517"/>
                  </a:cubicBezTo>
                  <a:cubicBezTo>
                    <a:pt x="256" y="521"/>
                    <a:pt x="272" y="523"/>
                    <a:pt x="288" y="523"/>
                  </a:cubicBezTo>
                  <a:cubicBezTo>
                    <a:pt x="392" y="523"/>
                    <a:pt x="483" y="444"/>
                    <a:pt x="483" y="365"/>
                  </a:cubicBezTo>
                  <a:cubicBezTo>
                    <a:pt x="483" y="305"/>
                    <a:pt x="483" y="244"/>
                    <a:pt x="452" y="213"/>
                  </a:cubicBezTo>
                  <a:cubicBezTo>
                    <a:pt x="422" y="122"/>
                    <a:pt x="331" y="31"/>
                    <a:pt x="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1"/>
            <p:cNvSpPr/>
            <p:nvPr/>
          </p:nvSpPr>
          <p:spPr>
            <a:xfrm>
              <a:off x="8658361" y="740659"/>
              <a:ext cx="37498" cy="30895"/>
            </a:xfrm>
            <a:custGeom>
              <a:avLst/>
              <a:gdLst/>
              <a:ahLst/>
              <a:cxnLst/>
              <a:rect l="l" t="t" r="r" b="b"/>
              <a:pathLst>
                <a:path w="1380" h="1137" extrusionOk="0">
                  <a:moveTo>
                    <a:pt x="617" y="1"/>
                  </a:moveTo>
                  <a:cubicBezTo>
                    <a:pt x="502" y="1"/>
                    <a:pt x="391" y="46"/>
                    <a:pt x="316" y="159"/>
                  </a:cubicBezTo>
                  <a:cubicBezTo>
                    <a:pt x="1" y="675"/>
                    <a:pt x="550" y="1137"/>
                    <a:pt x="1022" y="1137"/>
                  </a:cubicBezTo>
                  <a:cubicBezTo>
                    <a:pt x="1050" y="1137"/>
                    <a:pt x="1079" y="1135"/>
                    <a:pt x="1106" y="1131"/>
                  </a:cubicBezTo>
                  <a:cubicBezTo>
                    <a:pt x="802" y="1040"/>
                    <a:pt x="438" y="858"/>
                    <a:pt x="407" y="524"/>
                  </a:cubicBezTo>
                  <a:cubicBezTo>
                    <a:pt x="369" y="296"/>
                    <a:pt x="485" y="175"/>
                    <a:pt x="636" y="175"/>
                  </a:cubicBezTo>
                  <a:cubicBezTo>
                    <a:pt x="728" y="175"/>
                    <a:pt x="832" y="219"/>
                    <a:pt x="924" y="311"/>
                  </a:cubicBezTo>
                  <a:cubicBezTo>
                    <a:pt x="1106" y="463"/>
                    <a:pt x="1228" y="676"/>
                    <a:pt x="1380" y="858"/>
                  </a:cubicBezTo>
                  <a:cubicBezTo>
                    <a:pt x="1289" y="615"/>
                    <a:pt x="1197" y="402"/>
                    <a:pt x="1045" y="220"/>
                  </a:cubicBezTo>
                  <a:cubicBezTo>
                    <a:pt x="956" y="94"/>
                    <a:pt x="782"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1"/>
            <p:cNvSpPr/>
            <p:nvPr/>
          </p:nvSpPr>
          <p:spPr>
            <a:xfrm>
              <a:off x="8548828" y="1767589"/>
              <a:ext cx="130510" cy="119233"/>
            </a:xfrm>
            <a:custGeom>
              <a:avLst/>
              <a:gdLst/>
              <a:ahLst/>
              <a:cxnLst/>
              <a:rect l="l" t="t" r="r" b="b"/>
              <a:pathLst>
                <a:path w="4803" h="4388" extrusionOk="0">
                  <a:moveTo>
                    <a:pt x="2432" y="1"/>
                  </a:moveTo>
                  <a:cubicBezTo>
                    <a:pt x="2272" y="1"/>
                    <a:pt x="2109" y="19"/>
                    <a:pt x="1946" y="56"/>
                  </a:cubicBezTo>
                  <a:cubicBezTo>
                    <a:pt x="760" y="299"/>
                    <a:pt x="0" y="1455"/>
                    <a:pt x="274" y="2640"/>
                  </a:cubicBezTo>
                  <a:cubicBezTo>
                    <a:pt x="487" y="3676"/>
                    <a:pt x="1396" y="4387"/>
                    <a:pt x="2414" y="4387"/>
                  </a:cubicBezTo>
                  <a:cubicBezTo>
                    <a:pt x="2560" y="4387"/>
                    <a:pt x="2709" y="4373"/>
                    <a:pt x="2858" y="4342"/>
                  </a:cubicBezTo>
                  <a:cubicBezTo>
                    <a:pt x="4043" y="4069"/>
                    <a:pt x="4803" y="2914"/>
                    <a:pt x="4560" y="1728"/>
                  </a:cubicBezTo>
                  <a:cubicBezTo>
                    <a:pt x="4324" y="706"/>
                    <a:pt x="3433"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1"/>
            <p:cNvSpPr/>
            <p:nvPr/>
          </p:nvSpPr>
          <p:spPr>
            <a:xfrm>
              <a:off x="8552958" y="1768105"/>
              <a:ext cx="118119" cy="118717"/>
            </a:xfrm>
            <a:custGeom>
              <a:avLst/>
              <a:gdLst/>
              <a:ahLst/>
              <a:cxnLst/>
              <a:rect l="l" t="t" r="r" b="b"/>
              <a:pathLst>
                <a:path w="4347" h="4369" extrusionOk="0">
                  <a:moveTo>
                    <a:pt x="1961" y="1"/>
                  </a:moveTo>
                  <a:cubicBezTo>
                    <a:pt x="1797" y="1"/>
                    <a:pt x="1621" y="76"/>
                    <a:pt x="1490" y="129"/>
                  </a:cubicBezTo>
                  <a:cubicBezTo>
                    <a:pt x="1338" y="159"/>
                    <a:pt x="1247" y="220"/>
                    <a:pt x="1064" y="341"/>
                  </a:cubicBezTo>
                  <a:cubicBezTo>
                    <a:pt x="821" y="463"/>
                    <a:pt x="578" y="736"/>
                    <a:pt x="426" y="949"/>
                  </a:cubicBezTo>
                  <a:cubicBezTo>
                    <a:pt x="92" y="1436"/>
                    <a:pt x="0" y="2043"/>
                    <a:pt x="122" y="2621"/>
                  </a:cubicBezTo>
                  <a:cubicBezTo>
                    <a:pt x="335" y="3657"/>
                    <a:pt x="1244" y="4368"/>
                    <a:pt x="2262" y="4368"/>
                  </a:cubicBezTo>
                  <a:cubicBezTo>
                    <a:pt x="2408" y="4368"/>
                    <a:pt x="2557" y="4354"/>
                    <a:pt x="2706" y="4323"/>
                  </a:cubicBezTo>
                  <a:cubicBezTo>
                    <a:pt x="3617" y="4110"/>
                    <a:pt x="4165" y="3442"/>
                    <a:pt x="4347" y="2834"/>
                  </a:cubicBezTo>
                  <a:lnTo>
                    <a:pt x="4347" y="2834"/>
                  </a:lnTo>
                  <a:cubicBezTo>
                    <a:pt x="4073" y="3320"/>
                    <a:pt x="3587" y="3563"/>
                    <a:pt x="3040" y="3624"/>
                  </a:cubicBezTo>
                  <a:cubicBezTo>
                    <a:pt x="2995" y="3628"/>
                    <a:pt x="2950" y="3630"/>
                    <a:pt x="2905" y="3630"/>
                  </a:cubicBezTo>
                  <a:cubicBezTo>
                    <a:pt x="1931" y="3630"/>
                    <a:pt x="1122" y="2699"/>
                    <a:pt x="1064" y="1739"/>
                  </a:cubicBezTo>
                  <a:cubicBezTo>
                    <a:pt x="1064" y="1405"/>
                    <a:pt x="1155" y="1040"/>
                    <a:pt x="1338" y="736"/>
                  </a:cubicBezTo>
                  <a:cubicBezTo>
                    <a:pt x="1520" y="402"/>
                    <a:pt x="1763" y="250"/>
                    <a:pt x="2037" y="7"/>
                  </a:cubicBezTo>
                  <a:cubicBezTo>
                    <a:pt x="2012" y="3"/>
                    <a:pt x="1986" y="1"/>
                    <a:pt x="196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1"/>
            <p:cNvSpPr/>
            <p:nvPr/>
          </p:nvSpPr>
          <p:spPr>
            <a:xfrm>
              <a:off x="8619042" y="1773078"/>
              <a:ext cx="39672" cy="32390"/>
            </a:xfrm>
            <a:custGeom>
              <a:avLst/>
              <a:gdLst/>
              <a:ahLst/>
              <a:cxnLst/>
              <a:rect l="l" t="t" r="r" b="b"/>
              <a:pathLst>
                <a:path w="1460" h="1192" extrusionOk="0">
                  <a:moveTo>
                    <a:pt x="400" y="0"/>
                  </a:moveTo>
                  <a:cubicBezTo>
                    <a:pt x="377" y="0"/>
                    <a:pt x="355" y="2"/>
                    <a:pt x="334" y="6"/>
                  </a:cubicBezTo>
                  <a:cubicBezTo>
                    <a:pt x="122" y="37"/>
                    <a:pt x="0" y="219"/>
                    <a:pt x="122" y="401"/>
                  </a:cubicBezTo>
                  <a:cubicBezTo>
                    <a:pt x="182" y="462"/>
                    <a:pt x="243" y="523"/>
                    <a:pt x="334" y="553"/>
                  </a:cubicBezTo>
                  <a:cubicBezTo>
                    <a:pt x="578" y="675"/>
                    <a:pt x="851" y="766"/>
                    <a:pt x="1033" y="1009"/>
                  </a:cubicBezTo>
                  <a:cubicBezTo>
                    <a:pt x="1064" y="1040"/>
                    <a:pt x="1094" y="1101"/>
                    <a:pt x="1155" y="1131"/>
                  </a:cubicBezTo>
                  <a:cubicBezTo>
                    <a:pt x="1216" y="1192"/>
                    <a:pt x="1277" y="1192"/>
                    <a:pt x="1337" y="1192"/>
                  </a:cubicBezTo>
                  <a:cubicBezTo>
                    <a:pt x="1429" y="1161"/>
                    <a:pt x="1459" y="1009"/>
                    <a:pt x="1429" y="918"/>
                  </a:cubicBezTo>
                  <a:cubicBezTo>
                    <a:pt x="1398" y="797"/>
                    <a:pt x="1337" y="675"/>
                    <a:pt x="1246" y="553"/>
                  </a:cubicBezTo>
                  <a:cubicBezTo>
                    <a:pt x="1125" y="401"/>
                    <a:pt x="1003" y="280"/>
                    <a:pt x="851" y="158"/>
                  </a:cubicBezTo>
                  <a:cubicBezTo>
                    <a:pt x="746" y="79"/>
                    <a:pt x="549"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1"/>
            <p:cNvSpPr/>
            <p:nvPr/>
          </p:nvSpPr>
          <p:spPr>
            <a:xfrm>
              <a:off x="8655372" y="1808429"/>
              <a:ext cx="12418" cy="14727"/>
            </a:xfrm>
            <a:custGeom>
              <a:avLst/>
              <a:gdLst/>
              <a:ahLst/>
              <a:cxnLst/>
              <a:rect l="l" t="t" r="r" b="b"/>
              <a:pathLst>
                <a:path w="457" h="542" extrusionOk="0">
                  <a:moveTo>
                    <a:pt x="217" y="0"/>
                  </a:moveTo>
                  <a:cubicBezTo>
                    <a:pt x="186" y="0"/>
                    <a:pt x="156" y="7"/>
                    <a:pt x="132" y="23"/>
                  </a:cubicBezTo>
                  <a:lnTo>
                    <a:pt x="132" y="23"/>
                  </a:lnTo>
                  <a:cubicBezTo>
                    <a:pt x="70" y="49"/>
                    <a:pt x="31" y="122"/>
                    <a:pt x="31" y="195"/>
                  </a:cubicBezTo>
                  <a:cubicBezTo>
                    <a:pt x="0" y="316"/>
                    <a:pt x="31" y="407"/>
                    <a:pt x="122" y="499"/>
                  </a:cubicBezTo>
                  <a:cubicBezTo>
                    <a:pt x="149" y="526"/>
                    <a:pt x="195" y="541"/>
                    <a:pt x="243" y="541"/>
                  </a:cubicBezTo>
                  <a:cubicBezTo>
                    <a:pt x="301" y="541"/>
                    <a:pt x="362" y="518"/>
                    <a:pt x="396" y="468"/>
                  </a:cubicBezTo>
                  <a:cubicBezTo>
                    <a:pt x="426" y="438"/>
                    <a:pt x="426" y="377"/>
                    <a:pt x="426" y="316"/>
                  </a:cubicBezTo>
                  <a:cubicBezTo>
                    <a:pt x="456" y="225"/>
                    <a:pt x="426" y="103"/>
                    <a:pt x="335" y="43"/>
                  </a:cubicBezTo>
                  <a:cubicBezTo>
                    <a:pt x="307" y="15"/>
                    <a:pt x="262"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1"/>
            <p:cNvSpPr/>
            <p:nvPr/>
          </p:nvSpPr>
          <p:spPr>
            <a:xfrm>
              <a:off x="8573610" y="1736096"/>
              <a:ext cx="33069" cy="34699"/>
            </a:xfrm>
            <a:custGeom>
              <a:avLst/>
              <a:gdLst/>
              <a:ahLst/>
              <a:cxnLst/>
              <a:rect l="l" t="t" r="r" b="b"/>
              <a:pathLst>
                <a:path w="1217" h="1277" extrusionOk="0">
                  <a:moveTo>
                    <a:pt x="717" y="0"/>
                  </a:moveTo>
                  <a:cubicBezTo>
                    <a:pt x="671" y="0"/>
                    <a:pt x="624" y="9"/>
                    <a:pt x="578" y="30"/>
                  </a:cubicBezTo>
                  <a:cubicBezTo>
                    <a:pt x="0" y="334"/>
                    <a:pt x="335" y="1094"/>
                    <a:pt x="791" y="1276"/>
                  </a:cubicBezTo>
                  <a:cubicBezTo>
                    <a:pt x="547" y="1033"/>
                    <a:pt x="365" y="729"/>
                    <a:pt x="456" y="425"/>
                  </a:cubicBezTo>
                  <a:cubicBezTo>
                    <a:pt x="525" y="273"/>
                    <a:pt x="632" y="203"/>
                    <a:pt x="737" y="203"/>
                  </a:cubicBezTo>
                  <a:cubicBezTo>
                    <a:pt x="862" y="203"/>
                    <a:pt x="984" y="304"/>
                    <a:pt x="1034" y="486"/>
                  </a:cubicBezTo>
                  <a:cubicBezTo>
                    <a:pt x="1095" y="699"/>
                    <a:pt x="1125" y="942"/>
                    <a:pt x="1155" y="1155"/>
                  </a:cubicBezTo>
                  <a:cubicBezTo>
                    <a:pt x="1186" y="942"/>
                    <a:pt x="1216" y="699"/>
                    <a:pt x="1186" y="455"/>
                  </a:cubicBezTo>
                  <a:cubicBezTo>
                    <a:pt x="1160"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1"/>
            <p:cNvSpPr/>
            <p:nvPr/>
          </p:nvSpPr>
          <p:spPr>
            <a:xfrm>
              <a:off x="7385927" y="1322503"/>
              <a:ext cx="135482" cy="119559"/>
            </a:xfrm>
            <a:custGeom>
              <a:avLst/>
              <a:gdLst/>
              <a:ahLst/>
              <a:cxnLst/>
              <a:rect l="l" t="t" r="r" b="b"/>
              <a:pathLst>
                <a:path w="4986" h="4400" extrusionOk="0">
                  <a:moveTo>
                    <a:pt x="2526" y="0"/>
                  </a:moveTo>
                  <a:cubicBezTo>
                    <a:pt x="1806" y="0"/>
                    <a:pt x="1095" y="356"/>
                    <a:pt x="669" y="995"/>
                  </a:cubicBezTo>
                  <a:cubicBezTo>
                    <a:pt x="0" y="1998"/>
                    <a:pt x="274" y="3366"/>
                    <a:pt x="1277" y="4035"/>
                  </a:cubicBezTo>
                  <a:cubicBezTo>
                    <a:pt x="1657" y="4281"/>
                    <a:pt x="2079" y="4399"/>
                    <a:pt x="2493" y="4399"/>
                  </a:cubicBezTo>
                  <a:cubicBezTo>
                    <a:pt x="3204" y="4399"/>
                    <a:pt x="3894" y="4050"/>
                    <a:pt x="4316" y="3397"/>
                  </a:cubicBezTo>
                  <a:cubicBezTo>
                    <a:pt x="4985" y="2394"/>
                    <a:pt x="4712" y="1026"/>
                    <a:pt x="3709" y="357"/>
                  </a:cubicBezTo>
                  <a:cubicBezTo>
                    <a:pt x="3345" y="115"/>
                    <a:pt x="2934" y="0"/>
                    <a:pt x="25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1"/>
            <p:cNvSpPr/>
            <p:nvPr/>
          </p:nvSpPr>
          <p:spPr>
            <a:xfrm>
              <a:off x="7385927" y="1322694"/>
              <a:ext cx="105728" cy="119179"/>
            </a:xfrm>
            <a:custGeom>
              <a:avLst/>
              <a:gdLst/>
              <a:ahLst/>
              <a:cxnLst/>
              <a:rect l="l" t="t" r="r" b="b"/>
              <a:pathLst>
                <a:path w="3891" h="4386" extrusionOk="0">
                  <a:moveTo>
                    <a:pt x="2523" y="1"/>
                  </a:moveTo>
                  <a:cubicBezTo>
                    <a:pt x="2364" y="1"/>
                    <a:pt x="2204" y="16"/>
                    <a:pt x="2067" y="46"/>
                  </a:cubicBezTo>
                  <a:cubicBezTo>
                    <a:pt x="1490" y="137"/>
                    <a:pt x="1003" y="502"/>
                    <a:pt x="669" y="988"/>
                  </a:cubicBezTo>
                  <a:cubicBezTo>
                    <a:pt x="0" y="1991"/>
                    <a:pt x="274" y="3359"/>
                    <a:pt x="1277" y="4028"/>
                  </a:cubicBezTo>
                  <a:cubicBezTo>
                    <a:pt x="1672" y="4281"/>
                    <a:pt x="2099" y="4386"/>
                    <a:pt x="2495" y="4386"/>
                  </a:cubicBezTo>
                  <a:cubicBezTo>
                    <a:pt x="2862" y="4386"/>
                    <a:pt x="3202" y="4296"/>
                    <a:pt x="3465" y="4150"/>
                  </a:cubicBezTo>
                  <a:lnTo>
                    <a:pt x="3465" y="4150"/>
                  </a:lnTo>
                  <a:cubicBezTo>
                    <a:pt x="3341" y="4186"/>
                    <a:pt x="3217" y="4203"/>
                    <a:pt x="3094" y="4203"/>
                  </a:cubicBezTo>
                  <a:cubicBezTo>
                    <a:pt x="2705" y="4203"/>
                    <a:pt x="2330" y="4031"/>
                    <a:pt x="2006" y="3754"/>
                  </a:cubicBezTo>
                  <a:cubicBezTo>
                    <a:pt x="1216" y="3086"/>
                    <a:pt x="1277" y="1779"/>
                    <a:pt x="1976" y="1049"/>
                  </a:cubicBezTo>
                  <a:cubicBezTo>
                    <a:pt x="2219" y="806"/>
                    <a:pt x="2523" y="624"/>
                    <a:pt x="2857" y="532"/>
                  </a:cubicBezTo>
                  <a:cubicBezTo>
                    <a:pt x="3014" y="493"/>
                    <a:pt x="3159" y="482"/>
                    <a:pt x="3302" y="482"/>
                  </a:cubicBezTo>
                  <a:cubicBezTo>
                    <a:pt x="3494" y="482"/>
                    <a:pt x="3682" y="502"/>
                    <a:pt x="3891" y="502"/>
                  </a:cubicBezTo>
                  <a:cubicBezTo>
                    <a:pt x="3769" y="380"/>
                    <a:pt x="3557" y="289"/>
                    <a:pt x="3405" y="198"/>
                  </a:cubicBezTo>
                  <a:cubicBezTo>
                    <a:pt x="3283" y="137"/>
                    <a:pt x="3161" y="107"/>
                    <a:pt x="2979" y="46"/>
                  </a:cubicBezTo>
                  <a:cubicBezTo>
                    <a:pt x="2842" y="16"/>
                    <a:pt x="2683" y="1"/>
                    <a:pt x="25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1"/>
            <p:cNvSpPr/>
            <p:nvPr/>
          </p:nvSpPr>
          <p:spPr>
            <a:xfrm>
              <a:off x="7489997" y="1352339"/>
              <a:ext cx="19836" cy="44128"/>
            </a:xfrm>
            <a:custGeom>
              <a:avLst/>
              <a:gdLst/>
              <a:ahLst/>
              <a:cxnLst/>
              <a:rect l="l" t="t" r="r" b="b"/>
              <a:pathLst>
                <a:path w="730" h="1624" extrusionOk="0">
                  <a:moveTo>
                    <a:pt x="248" y="1"/>
                  </a:moveTo>
                  <a:cubicBezTo>
                    <a:pt x="131" y="1"/>
                    <a:pt x="20" y="62"/>
                    <a:pt x="0" y="201"/>
                  </a:cubicBezTo>
                  <a:cubicBezTo>
                    <a:pt x="0" y="293"/>
                    <a:pt x="0" y="353"/>
                    <a:pt x="31" y="444"/>
                  </a:cubicBezTo>
                  <a:cubicBezTo>
                    <a:pt x="122" y="718"/>
                    <a:pt x="243" y="992"/>
                    <a:pt x="213" y="1265"/>
                  </a:cubicBezTo>
                  <a:cubicBezTo>
                    <a:pt x="213" y="1326"/>
                    <a:pt x="182" y="1387"/>
                    <a:pt x="182" y="1448"/>
                  </a:cubicBezTo>
                  <a:cubicBezTo>
                    <a:pt x="182" y="1508"/>
                    <a:pt x="213" y="1569"/>
                    <a:pt x="274" y="1600"/>
                  </a:cubicBezTo>
                  <a:cubicBezTo>
                    <a:pt x="299" y="1617"/>
                    <a:pt x="327" y="1624"/>
                    <a:pt x="355" y="1624"/>
                  </a:cubicBezTo>
                  <a:cubicBezTo>
                    <a:pt x="428" y="1624"/>
                    <a:pt x="503" y="1574"/>
                    <a:pt x="547" y="1508"/>
                  </a:cubicBezTo>
                  <a:cubicBezTo>
                    <a:pt x="608" y="1387"/>
                    <a:pt x="669" y="1235"/>
                    <a:pt x="669" y="1113"/>
                  </a:cubicBezTo>
                  <a:cubicBezTo>
                    <a:pt x="699" y="931"/>
                    <a:pt x="730" y="748"/>
                    <a:pt x="669" y="566"/>
                  </a:cubicBezTo>
                  <a:cubicBezTo>
                    <a:pt x="638" y="414"/>
                    <a:pt x="578" y="171"/>
                    <a:pt x="426" y="49"/>
                  </a:cubicBezTo>
                  <a:cubicBezTo>
                    <a:pt x="373" y="18"/>
                    <a:pt x="31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1"/>
            <p:cNvSpPr/>
            <p:nvPr/>
          </p:nvSpPr>
          <p:spPr>
            <a:xfrm>
              <a:off x="7488340" y="1401412"/>
              <a:ext cx="13233" cy="13559"/>
            </a:xfrm>
            <a:custGeom>
              <a:avLst/>
              <a:gdLst/>
              <a:ahLst/>
              <a:cxnLst/>
              <a:rect l="l" t="t" r="r" b="b"/>
              <a:pathLst>
                <a:path w="487" h="499" extrusionOk="0">
                  <a:moveTo>
                    <a:pt x="312" y="0"/>
                  </a:moveTo>
                  <a:cubicBezTo>
                    <a:pt x="306" y="0"/>
                    <a:pt x="300" y="1"/>
                    <a:pt x="294" y="2"/>
                  </a:cubicBezTo>
                  <a:lnTo>
                    <a:pt x="294" y="2"/>
                  </a:lnTo>
                  <a:cubicBezTo>
                    <a:pt x="292" y="2"/>
                    <a:pt x="291" y="2"/>
                    <a:pt x="289" y="2"/>
                  </a:cubicBezTo>
                  <a:cubicBezTo>
                    <a:pt x="243" y="2"/>
                    <a:pt x="187" y="19"/>
                    <a:pt x="152" y="37"/>
                  </a:cubicBezTo>
                  <a:cubicBezTo>
                    <a:pt x="61" y="97"/>
                    <a:pt x="0" y="219"/>
                    <a:pt x="0" y="310"/>
                  </a:cubicBezTo>
                  <a:cubicBezTo>
                    <a:pt x="0" y="416"/>
                    <a:pt x="69" y="499"/>
                    <a:pt x="167" y="499"/>
                  </a:cubicBezTo>
                  <a:cubicBezTo>
                    <a:pt x="182" y="499"/>
                    <a:pt x="197" y="497"/>
                    <a:pt x="213" y="493"/>
                  </a:cubicBezTo>
                  <a:cubicBezTo>
                    <a:pt x="274" y="493"/>
                    <a:pt x="304" y="462"/>
                    <a:pt x="365" y="432"/>
                  </a:cubicBezTo>
                  <a:cubicBezTo>
                    <a:pt x="426" y="371"/>
                    <a:pt x="487" y="280"/>
                    <a:pt x="487" y="158"/>
                  </a:cubicBezTo>
                  <a:cubicBezTo>
                    <a:pt x="487" y="79"/>
                    <a:pt x="395"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1"/>
            <p:cNvSpPr/>
            <p:nvPr/>
          </p:nvSpPr>
          <p:spPr>
            <a:xfrm>
              <a:off x="7478422" y="1300711"/>
              <a:ext cx="28939" cy="33150"/>
            </a:xfrm>
            <a:custGeom>
              <a:avLst/>
              <a:gdLst/>
              <a:ahLst/>
              <a:cxnLst/>
              <a:rect l="l" t="t" r="r" b="b"/>
              <a:pathLst>
                <a:path w="1065" h="1220" extrusionOk="0">
                  <a:moveTo>
                    <a:pt x="638" y="0"/>
                  </a:moveTo>
                  <a:cubicBezTo>
                    <a:pt x="426" y="0"/>
                    <a:pt x="199" y="122"/>
                    <a:pt x="122" y="338"/>
                  </a:cubicBezTo>
                  <a:cubicBezTo>
                    <a:pt x="1" y="551"/>
                    <a:pt x="1" y="825"/>
                    <a:pt x="61" y="1037"/>
                  </a:cubicBezTo>
                  <a:lnTo>
                    <a:pt x="92" y="1037"/>
                  </a:lnTo>
                  <a:cubicBezTo>
                    <a:pt x="92" y="734"/>
                    <a:pt x="153" y="338"/>
                    <a:pt x="457" y="217"/>
                  </a:cubicBezTo>
                  <a:cubicBezTo>
                    <a:pt x="518" y="189"/>
                    <a:pt x="575" y="176"/>
                    <a:pt x="627" y="176"/>
                  </a:cubicBezTo>
                  <a:cubicBezTo>
                    <a:pt x="856" y="176"/>
                    <a:pt x="970" y="425"/>
                    <a:pt x="821" y="673"/>
                  </a:cubicBezTo>
                  <a:cubicBezTo>
                    <a:pt x="730" y="855"/>
                    <a:pt x="548" y="1037"/>
                    <a:pt x="396" y="1220"/>
                  </a:cubicBezTo>
                  <a:cubicBezTo>
                    <a:pt x="700" y="1007"/>
                    <a:pt x="1064" y="764"/>
                    <a:pt x="1064" y="369"/>
                  </a:cubicBezTo>
                  <a:cubicBezTo>
                    <a:pt x="1035" y="115"/>
                    <a:pt x="843" y="0"/>
                    <a:pt x="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1"/>
            <p:cNvSpPr/>
            <p:nvPr/>
          </p:nvSpPr>
          <p:spPr>
            <a:xfrm>
              <a:off x="7762538" y="1694142"/>
              <a:ext cx="112358" cy="101218"/>
            </a:xfrm>
            <a:custGeom>
              <a:avLst/>
              <a:gdLst/>
              <a:ahLst/>
              <a:cxnLst/>
              <a:rect l="l" t="t" r="r" b="b"/>
              <a:pathLst>
                <a:path w="4135" h="3725" extrusionOk="0">
                  <a:moveTo>
                    <a:pt x="2066" y="1"/>
                  </a:moveTo>
                  <a:cubicBezTo>
                    <a:pt x="1886" y="1"/>
                    <a:pt x="1702" y="28"/>
                    <a:pt x="1520" y="85"/>
                  </a:cubicBezTo>
                  <a:cubicBezTo>
                    <a:pt x="548" y="388"/>
                    <a:pt x="1" y="1422"/>
                    <a:pt x="305" y="2395"/>
                  </a:cubicBezTo>
                  <a:cubicBezTo>
                    <a:pt x="527" y="3210"/>
                    <a:pt x="1272" y="3725"/>
                    <a:pt x="2066" y="3725"/>
                  </a:cubicBezTo>
                  <a:cubicBezTo>
                    <a:pt x="2248" y="3725"/>
                    <a:pt x="2433" y="3698"/>
                    <a:pt x="2615" y="3641"/>
                  </a:cubicBezTo>
                  <a:cubicBezTo>
                    <a:pt x="3587" y="3337"/>
                    <a:pt x="4135" y="2303"/>
                    <a:pt x="3831" y="1331"/>
                  </a:cubicBezTo>
                  <a:cubicBezTo>
                    <a:pt x="3583" y="515"/>
                    <a:pt x="2854" y="1"/>
                    <a:pt x="2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1"/>
            <p:cNvSpPr/>
            <p:nvPr/>
          </p:nvSpPr>
          <p:spPr>
            <a:xfrm>
              <a:off x="7766668" y="1695609"/>
              <a:ext cx="100783" cy="99750"/>
            </a:xfrm>
            <a:custGeom>
              <a:avLst/>
              <a:gdLst/>
              <a:ahLst/>
              <a:cxnLst/>
              <a:rect l="l" t="t" r="r" b="b"/>
              <a:pathLst>
                <a:path w="3709" h="3671" extrusionOk="0">
                  <a:moveTo>
                    <a:pt x="1551" y="0"/>
                  </a:moveTo>
                  <a:cubicBezTo>
                    <a:pt x="1399" y="0"/>
                    <a:pt x="1247" y="61"/>
                    <a:pt x="1095" y="122"/>
                  </a:cubicBezTo>
                  <a:cubicBezTo>
                    <a:pt x="1004" y="182"/>
                    <a:pt x="913" y="243"/>
                    <a:pt x="761" y="334"/>
                  </a:cubicBezTo>
                  <a:cubicBezTo>
                    <a:pt x="578" y="486"/>
                    <a:pt x="396" y="699"/>
                    <a:pt x="274" y="912"/>
                  </a:cubicBezTo>
                  <a:cubicBezTo>
                    <a:pt x="31" y="1368"/>
                    <a:pt x="1" y="1885"/>
                    <a:pt x="153" y="2341"/>
                  </a:cubicBezTo>
                  <a:cubicBezTo>
                    <a:pt x="375" y="3156"/>
                    <a:pt x="1120" y="3671"/>
                    <a:pt x="1914" y="3671"/>
                  </a:cubicBezTo>
                  <a:cubicBezTo>
                    <a:pt x="2096" y="3671"/>
                    <a:pt x="2281" y="3644"/>
                    <a:pt x="2463" y="3587"/>
                  </a:cubicBezTo>
                  <a:cubicBezTo>
                    <a:pt x="3192" y="3344"/>
                    <a:pt x="3618" y="2766"/>
                    <a:pt x="3709" y="2219"/>
                  </a:cubicBezTo>
                  <a:lnTo>
                    <a:pt x="3709" y="2219"/>
                  </a:lnTo>
                  <a:cubicBezTo>
                    <a:pt x="3527" y="2645"/>
                    <a:pt x="3131" y="2888"/>
                    <a:pt x="2675" y="2979"/>
                  </a:cubicBezTo>
                  <a:cubicBezTo>
                    <a:pt x="2599" y="2992"/>
                    <a:pt x="2523" y="2998"/>
                    <a:pt x="2448" y="2998"/>
                  </a:cubicBezTo>
                  <a:cubicBezTo>
                    <a:pt x="1657" y="2998"/>
                    <a:pt x="965" y="2297"/>
                    <a:pt x="882" y="1520"/>
                  </a:cubicBezTo>
                  <a:cubicBezTo>
                    <a:pt x="852" y="1246"/>
                    <a:pt x="913" y="942"/>
                    <a:pt x="1034" y="669"/>
                  </a:cubicBezTo>
                  <a:cubicBezTo>
                    <a:pt x="1156" y="365"/>
                    <a:pt x="1368" y="213"/>
                    <a:pt x="155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1"/>
            <p:cNvSpPr/>
            <p:nvPr/>
          </p:nvSpPr>
          <p:spPr>
            <a:xfrm>
              <a:off x="7818703" y="1697864"/>
              <a:ext cx="35542" cy="25841"/>
            </a:xfrm>
            <a:custGeom>
              <a:avLst/>
              <a:gdLst/>
              <a:ahLst/>
              <a:cxnLst/>
              <a:rect l="l" t="t" r="r" b="b"/>
              <a:pathLst>
                <a:path w="1308" h="951" extrusionOk="0">
                  <a:moveTo>
                    <a:pt x="360" y="0"/>
                  </a:moveTo>
                  <a:cubicBezTo>
                    <a:pt x="331" y="0"/>
                    <a:pt x="302" y="3"/>
                    <a:pt x="274" y="8"/>
                  </a:cubicBezTo>
                  <a:cubicBezTo>
                    <a:pt x="122" y="39"/>
                    <a:pt x="1" y="221"/>
                    <a:pt x="122" y="343"/>
                  </a:cubicBezTo>
                  <a:lnTo>
                    <a:pt x="122" y="373"/>
                  </a:lnTo>
                  <a:cubicBezTo>
                    <a:pt x="183" y="403"/>
                    <a:pt x="244" y="464"/>
                    <a:pt x="305" y="495"/>
                  </a:cubicBezTo>
                  <a:cubicBezTo>
                    <a:pt x="548" y="586"/>
                    <a:pt x="791" y="647"/>
                    <a:pt x="943" y="799"/>
                  </a:cubicBezTo>
                  <a:cubicBezTo>
                    <a:pt x="973" y="829"/>
                    <a:pt x="1004" y="890"/>
                    <a:pt x="1064" y="920"/>
                  </a:cubicBezTo>
                  <a:cubicBezTo>
                    <a:pt x="1095" y="951"/>
                    <a:pt x="1156" y="951"/>
                    <a:pt x="1216" y="951"/>
                  </a:cubicBezTo>
                  <a:cubicBezTo>
                    <a:pt x="1277" y="920"/>
                    <a:pt x="1308" y="799"/>
                    <a:pt x="1277" y="707"/>
                  </a:cubicBezTo>
                  <a:cubicBezTo>
                    <a:pt x="1247" y="586"/>
                    <a:pt x="1156" y="495"/>
                    <a:pt x="1095" y="403"/>
                  </a:cubicBezTo>
                  <a:cubicBezTo>
                    <a:pt x="1004" y="282"/>
                    <a:pt x="882" y="191"/>
                    <a:pt x="730" y="99"/>
                  </a:cubicBezTo>
                  <a:cubicBezTo>
                    <a:pt x="631" y="50"/>
                    <a:pt x="491"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1"/>
            <p:cNvSpPr/>
            <p:nvPr/>
          </p:nvSpPr>
          <p:spPr>
            <a:xfrm>
              <a:off x="7852560" y="1725254"/>
              <a:ext cx="9945" cy="12581"/>
            </a:xfrm>
            <a:custGeom>
              <a:avLst/>
              <a:gdLst/>
              <a:ahLst/>
              <a:cxnLst/>
              <a:rect l="l" t="t" r="r" b="b"/>
              <a:pathLst>
                <a:path w="366" h="463" extrusionOk="0">
                  <a:moveTo>
                    <a:pt x="187" y="1"/>
                  </a:moveTo>
                  <a:cubicBezTo>
                    <a:pt x="134" y="1"/>
                    <a:pt x="80" y="27"/>
                    <a:pt x="62" y="64"/>
                  </a:cubicBezTo>
                  <a:lnTo>
                    <a:pt x="71" y="60"/>
                  </a:lnTo>
                  <a:lnTo>
                    <a:pt x="71" y="60"/>
                  </a:lnTo>
                  <a:cubicBezTo>
                    <a:pt x="41" y="91"/>
                    <a:pt x="21" y="145"/>
                    <a:pt x="1" y="186"/>
                  </a:cubicBezTo>
                  <a:cubicBezTo>
                    <a:pt x="1" y="277"/>
                    <a:pt x="31" y="368"/>
                    <a:pt x="122" y="429"/>
                  </a:cubicBezTo>
                  <a:cubicBezTo>
                    <a:pt x="146" y="452"/>
                    <a:pt x="178" y="462"/>
                    <a:pt x="210" y="462"/>
                  </a:cubicBezTo>
                  <a:cubicBezTo>
                    <a:pt x="263" y="462"/>
                    <a:pt x="316" y="436"/>
                    <a:pt x="335" y="399"/>
                  </a:cubicBezTo>
                  <a:cubicBezTo>
                    <a:pt x="366" y="368"/>
                    <a:pt x="366" y="307"/>
                    <a:pt x="366" y="277"/>
                  </a:cubicBezTo>
                  <a:cubicBezTo>
                    <a:pt x="366" y="186"/>
                    <a:pt x="335" y="95"/>
                    <a:pt x="274" y="34"/>
                  </a:cubicBezTo>
                  <a:cubicBezTo>
                    <a:pt x="251" y="11"/>
                    <a:pt x="21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1"/>
            <p:cNvSpPr/>
            <p:nvPr/>
          </p:nvSpPr>
          <p:spPr>
            <a:xfrm>
              <a:off x="7781585" y="1669170"/>
              <a:ext cx="27227" cy="29754"/>
            </a:xfrm>
            <a:custGeom>
              <a:avLst/>
              <a:gdLst/>
              <a:ahLst/>
              <a:cxnLst/>
              <a:rect l="l" t="t" r="r" b="b"/>
              <a:pathLst>
                <a:path w="1002" h="1095" extrusionOk="0">
                  <a:moveTo>
                    <a:pt x="528" y="1"/>
                  </a:moveTo>
                  <a:cubicBezTo>
                    <a:pt x="223" y="1"/>
                    <a:pt x="0" y="418"/>
                    <a:pt x="151" y="669"/>
                  </a:cubicBezTo>
                  <a:cubicBezTo>
                    <a:pt x="272" y="882"/>
                    <a:pt x="424" y="1004"/>
                    <a:pt x="607" y="1095"/>
                  </a:cubicBezTo>
                  <a:cubicBezTo>
                    <a:pt x="424" y="912"/>
                    <a:pt x="212" y="639"/>
                    <a:pt x="303" y="396"/>
                  </a:cubicBezTo>
                  <a:cubicBezTo>
                    <a:pt x="326" y="280"/>
                    <a:pt x="402" y="182"/>
                    <a:pt x="504" y="182"/>
                  </a:cubicBezTo>
                  <a:cubicBezTo>
                    <a:pt x="536" y="182"/>
                    <a:pt x="570" y="191"/>
                    <a:pt x="607" y="213"/>
                  </a:cubicBezTo>
                  <a:cubicBezTo>
                    <a:pt x="819" y="365"/>
                    <a:pt x="850" y="700"/>
                    <a:pt x="911" y="973"/>
                  </a:cubicBezTo>
                  <a:cubicBezTo>
                    <a:pt x="941" y="669"/>
                    <a:pt x="1002" y="274"/>
                    <a:pt x="728" y="61"/>
                  </a:cubicBezTo>
                  <a:cubicBezTo>
                    <a:pt x="660" y="19"/>
                    <a:pt x="592" y="1"/>
                    <a:pt x="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1"/>
            <p:cNvSpPr/>
            <p:nvPr/>
          </p:nvSpPr>
          <p:spPr>
            <a:xfrm>
              <a:off x="8529835" y="2028907"/>
              <a:ext cx="128879" cy="118880"/>
            </a:xfrm>
            <a:custGeom>
              <a:avLst/>
              <a:gdLst/>
              <a:ahLst/>
              <a:cxnLst/>
              <a:rect l="l" t="t" r="r" b="b"/>
              <a:pathLst>
                <a:path w="4743" h="4375" extrusionOk="0">
                  <a:moveTo>
                    <a:pt x="2386" y="0"/>
                  </a:moveTo>
                  <a:cubicBezTo>
                    <a:pt x="2242" y="0"/>
                    <a:pt x="2094" y="15"/>
                    <a:pt x="1946" y="44"/>
                  </a:cubicBezTo>
                  <a:cubicBezTo>
                    <a:pt x="760" y="257"/>
                    <a:pt x="0" y="1412"/>
                    <a:pt x="213" y="2598"/>
                  </a:cubicBezTo>
                  <a:cubicBezTo>
                    <a:pt x="427" y="3638"/>
                    <a:pt x="1319" y="4374"/>
                    <a:pt x="2336" y="4374"/>
                  </a:cubicBezTo>
                  <a:cubicBezTo>
                    <a:pt x="2477" y="4374"/>
                    <a:pt x="2621" y="4360"/>
                    <a:pt x="2766" y="4330"/>
                  </a:cubicBezTo>
                  <a:cubicBezTo>
                    <a:pt x="3982" y="4117"/>
                    <a:pt x="4742" y="2962"/>
                    <a:pt x="4529" y="1777"/>
                  </a:cubicBezTo>
                  <a:cubicBezTo>
                    <a:pt x="4316" y="736"/>
                    <a:pt x="3423" y="0"/>
                    <a:pt x="2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1"/>
            <p:cNvSpPr/>
            <p:nvPr/>
          </p:nvSpPr>
          <p:spPr>
            <a:xfrm>
              <a:off x="8526520" y="2029097"/>
              <a:ext cx="123934" cy="118798"/>
            </a:xfrm>
            <a:custGeom>
              <a:avLst/>
              <a:gdLst/>
              <a:ahLst/>
              <a:cxnLst/>
              <a:rect l="l" t="t" r="r" b="b"/>
              <a:pathLst>
                <a:path w="4561" h="4372" extrusionOk="0">
                  <a:moveTo>
                    <a:pt x="2233" y="1"/>
                  </a:moveTo>
                  <a:cubicBezTo>
                    <a:pt x="2070" y="1"/>
                    <a:pt x="1894" y="72"/>
                    <a:pt x="1764" y="98"/>
                  </a:cubicBezTo>
                  <a:cubicBezTo>
                    <a:pt x="1642" y="159"/>
                    <a:pt x="1521" y="220"/>
                    <a:pt x="1338" y="311"/>
                  </a:cubicBezTo>
                  <a:cubicBezTo>
                    <a:pt x="1095" y="463"/>
                    <a:pt x="852" y="706"/>
                    <a:pt x="700" y="919"/>
                  </a:cubicBezTo>
                  <a:cubicBezTo>
                    <a:pt x="1" y="1891"/>
                    <a:pt x="183" y="3381"/>
                    <a:pt x="1429" y="4080"/>
                  </a:cubicBezTo>
                  <a:cubicBezTo>
                    <a:pt x="1770" y="4274"/>
                    <a:pt x="2149" y="4372"/>
                    <a:pt x="2536" y="4372"/>
                  </a:cubicBezTo>
                  <a:cubicBezTo>
                    <a:pt x="2633" y="4372"/>
                    <a:pt x="2730" y="4366"/>
                    <a:pt x="2828" y="4353"/>
                  </a:cubicBezTo>
                  <a:cubicBezTo>
                    <a:pt x="3770" y="4202"/>
                    <a:pt x="4378" y="3533"/>
                    <a:pt x="4560" y="2895"/>
                  </a:cubicBezTo>
                  <a:lnTo>
                    <a:pt x="4560" y="2895"/>
                  </a:lnTo>
                  <a:cubicBezTo>
                    <a:pt x="4287" y="3350"/>
                    <a:pt x="3800" y="3594"/>
                    <a:pt x="3223" y="3654"/>
                  </a:cubicBezTo>
                  <a:cubicBezTo>
                    <a:pt x="3193" y="3656"/>
                    <a:pt x="3163" y="3657"/>
                    <a:pt x="3133" y="3657"/>
                  </a:cubicBezTo>
                  <a:cubicBezTo>
                    <a:pt x="2141" y="3657"/>
                    <a:pt x="1338" y="2684"/>
                    <a:pt x="1338" y="1739"/>
                  </a:cubicBezTo>
                  <a:cubicBezTo>
                    <a:pt x="1308" y="1375"/>
                    <a:pt x="1429" y="1010"/>
                    <a:pt x="1612" y="706"/>
                  </a:cubicBezTo>
                  <a:cubicBezTo>
                    <a:pt x="1794" y="402"/>
                    <a:pt x="2037" y="250"/>
                    <a:pt x="2311" y="7"/>
                  </a:cubicBezTo>
                  <a:cubicBezTo>
                    <a:pt x="2285" y="3"/>
                    <a:pt x="2259" y="1"/>
                    <a:pt x="223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1"/>
            <p:cNvSpPr/>
            <p:nvPr/>
          </p:nvSpPr>
          <p:spPr>
            <a:xfrm>
              <a:off x="8600021" y="2034097"/>
              <a:ext cx="38857" cy="33531"/>
            </a:xfrm>
            <a:custGeom>
              <a:avLst/>
              <a:gdLst/>
              <a:ahLst/>
              <a:cxnLst/>
              <a:rect l="l" t="t" r="r" b="b"/>
              <a:pathLst>
                <a:path w="1430" h="1234" extrusionOk="0">
                  <a:moveTo>
                    <a:pt x="395" y="1"/>
                  </a:moveTo>
                  <a:cubicBezTo>
                    <a:pt x="375" y="1"/>
                    <a:pt x="355" y="2"/>
                    <a:pt x="335" y="5"/>
                  </a:cubicBezTo>
                  <a:cubicBezTo>
                    <a:pt x="123" y="36"/>
                    <a:pt x="1" y="218"/>
                    <a:pt x="123" y="400"/>
                  </a:cubicBezTo>
                  <a:cubicBezTo>
                    <a:pt x="183" y="461"/>
                    <a:pt x="244" y="522"/>
                    <a:pt x="305" y="552"/>
                  </a:cubicBezTo>
                  <a:cubicBezTo>
                    <a:pt x="548" y="704"/>
                    <a:pt x="852" y="796"/>
                    <a:pt x="1004" y="1039"/>
                  </a:cubicBezTo>
                  <a:cubicBezTo>
                    <a:pt x="1065" y="1069"/>
                    <a:pt x="1095" y="1130"/>
                    <a:pt x="1126" y="1160"/>
                  </a:cubicBezTo>
                  <a:cubicBezTo>
                    <a:pt x="1170" y="1205"/>
                    <a:pt x="1215" y="1233"/>
                    <a:pt x="1259" y="1233"/>
                  </a:cubicBezTo>
                  <a:cubicBezTo>
                    <a:pt x="1275" y="1233"/>
                    <a:pt x="1292" y="1229"/>
                    <a:pt x="1308" y="1221"/>
                  </a:cubicBezTo>
                  <a:cubicBezTo>
                    <a:pt x="1399" y="1191"/>
                    <a:pt x="1430" y="1069"/>
                    <a:pt x="1430" y="948"/>
                  </a:cubicBezTo>
                  <a:cubicBezTo>
                    <a:pt x="1399" y="826"/>
                    <a:pt x="1308" y="704"/>
                    <a:pt x="1247" y="583"/>
                  </a:cubicBezTo>
                  <a:cubicBezTo>
                    <a:pt x="1126" y="431"/>
                    <a:pt x="1004" y="309"/>
                    <a:pt x="852" y="188"/>
                  </a:cubicBezTo>
                  <a:cubicBezTo>
                    <a:pt x="743" y="106"/>
                    <a:pt x="562"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1"/>
            <p:cNvSpPr/>
            <p:nvPr/>
          </p:nvSpPr>
          <p:spPr>
            <a:xfrm>
              <a:off x="8635536" y="2070236"/>
              <a:ext cx="12418" cy="14727"/>
            </a:xfrm>
            <a:custGeom>
              <a:avLst/>
              <a:gdLst/>
              <a:ahLst/>
              <a:cxnLst/>
              <a:rect l="l" t="t" r="r" b="b"/>
              <a:pathLst>
                <a:path w="457" h="542" extrusionOk="0">
                  <a:moveTo>
                    <a:pt x="217" y="1"/>
                  </a:moveTo>
                  <a:cubicBezTo>
                    <a:pt x="162" y="1"/>
                    <a:pt x="109" y="23"/>
                    <a:pt x="92" y="74"/>
                  </a:cubicBezTo>
                  <a:lnTo>
                    <a:pt x="101" y="70"/>
                  </a:lnTo>
                  <a:lnTo>
                    <a:pt x="101" y="70"/>
                  </a:lnTo>
                  <a:cubicBezTo>
                    <a:pt x="58" y="102"/>
                    <a:pt x="31" y="155"/>
                    <a:pt x="31" y="195"/>
                  </a:cubicBezTo>
                  <a:cubicBezTo>
                    <a:pt x="1" y="317"/>
                    <a:pt x="31" y="438"/>
                    <a:pt x="92" y="499"/>
                  </a:cubicBezTo>
                  <a:cubicBezTo>
                    <a:pt x="133" y="526"/>
                    <a:pt x="186" y="541"/>
                    <a:pt x="238" y="541"/>
                  </a:cubicBezTo>
                  <a:cubicBezTo>
                    <a:pt x="302" y="541"/>
                    <a:pt x="363" y="519"/>
                    <a:pt x="396" y="469"/>
                  </a:cubicBezTo>
                  <a:cubicBezTo>
                    <a:pt x="426" y="438"/>
                    <a:pt x="426" y="377"/>
                    <a:pt x="426" y="347"/>
                  </a:cubicBezTo>
                  <a:cubicBezTo>
                    <a:pt x="457" y="225"/>
                    <a:pt x="426" y="104"/>
                    <a:pt x="335" y="43"/>
                  </a:cubicBezTo>
                  <a:cubicBezTo>
                    <a:pt x="308" y="16"/>
                    <a:pt x="262"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1"/>
            <p:cNvSpPr/>
            <p:nvPr/>
          </p:nvSpPr>
          <p:spPr>
            <a:xfrm>
              <a:off x="8555431" y="1997088"/>
              <a:ext cx="33069" cy="34699"/>
            </a:xfrm>
            <a:custGeom>
              <a:avLst/>
              <a:gdLst/>
              <a:ahLst/>
              <a:cxnLst/>
              <a:rect l="l" t="t" r="r" b="b"/>
              <a:pathLst>
                <a:path w="1217" h="1277" extrusionOk="0">
                  <a:moveTo>
                    <a:pt x="728" y="0"/>
                  </a:moveTo>
                  <a:cubicBezTo>
                    <a:pt x="679" y="0"/>
                    <a:pt x="629" y="9"/>
                    <a:pt x="578" y="30"/>
                  </a:cubicBezTo>
                  <a:cubicBezTo>
                    <a:pt x="1" y="303"/>
                    <a:pt x="305" y="1063"/>
                    <a:pt x="760" y="1276"/>
                  </a:cubicBezTo>
                  <a:cubicBezTo>
                    <a:pt x="548" y="1033"/>
                    <a:pt x="335" y="699"/>
                    <a:pt x="457" y="395"/>
                  </a:cubicBezTo>
                  <a:cubicBezTo>
                    <a:pt x="522" y="250"/>
                    <a:pt x="622" y="185"/>
                    <a:pt x="722" y="185"/>
                  </a:cubicBezTo>
                  <a:cubicBezTo>
                    <a:pt x="852" y="185"/>
                    <a:pt x="982" y="296"/>
                    <a:pt x="1034" y="486"/>
                  </a:cubicBezTo>
                  <a:cubicBezTo>
                    <a:pt x="1095" y="699"/>
                    <a:pt x="1095" y="942"/>
                    <a:pt x="1125" y="1155"/>
                  </a:cubicBezTo>
                  <a:cubicBezTo>
                    <a:pt x="1186" y="942"/>
                    <a:pt x="1216" y="699"/>
                    <a:pt x="1186" y="455"/>
                  </a:cubicBezTo>
                  <a:cubicBezTo>
                    <a:pt x="1161" y="228"/>
                    <a:pt x="967" y="0"/>
                    <a:pt x="7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1"/>
            <p:cNvSpPr/>
            <p:nvPr/>
          </p:nvSpPr>
          <p:spPr>
            <a:xfrm>
              <a:off x="8775121" y="1639253"/>
              <a:ext cx="125564" cy="114342"/>
            </a:xfrm>
            <a:custGeom>
              <a:avLst/>
              <a:gdLst/>
              <a:ahLst/>
              <a:cxnLst/>
              <a:rect l="l" t="t" r="r" b="b"/>
              <a:pathLst>
                <a:path w="4621" h="4208" extrusionOk="0">
                  <a:moveTo>
                    <a:pt x="2316" y="1"/>
                  </a:moveTo>
                  <a:cubicBezTo>
                    <a:pt x="2184" y="1"/>
                    <a:pt x="2050" y="13"/>
                    <a:pt x="1916" y="38"/>
                  </a:cubicBezTo>
                  <a:cubicBezTo>
                    <a:pt x="761" y="250"/>
                    <a:pt x="1" y="1345"/>
                    <a:pt x="214" y="2500"/>
                  </a:cubicBezTo>
                  <a:cubicBezTo>
                    <a:pt x="402" y="3497"/>
                    <a:pt x="1308" y="4207"/>
                    <a:pt x="2316" y="4207"/>
                  </a:cubicBezTo>
                  <a:cubicBezTo>
                    <a:pt x="2444" y="4207"/>
                    <a:pt x="2575" y="4196"/>
                    <a:pt x="2706" y="4171"/>
                  </a:cubicBezTo>
                  <a:cubicBezTo>
                    <a:pt x="3861" y="3928"/>
                    <a:pt x="4621" y="2834"/>
                    <a:pt x="4378" y="1709"/>
                  </a:cubicBezTo>
                  <a:cubicBezTo>
                    <a:pt x="4190" y="689"/>
                    <a:pt x="3314"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1"/>
            <p:cNvSpPr/>
            <p:nvPr/>
          </p:nvSpPr>
          <p:spPr>
            <a:xfrm>
              <a:off x="8772648" y="1639280"/>
              <a:ext cx="119804" cy="113826"/>
            </a:xfrm>
            <a:custGeom>
              <a:avLst/>
              <a:gdLst/>
              <a:ahLst/>
              <a:cxnLst/>
              <a:rect l="l" t="t" r="r" b="b"/>
              <a:pathLst>
                <a:path w="4409" h="4189" extrusionOk="0">
                  <a:moveTo>
                    <a:pt x="4378" y="2772"/>
                  </a:moveTo>
                  <a:cubicBezTo>
                    <a:pt x="4368" y="2804"/>
                    <a:pt x="4358" y="2835"/>
                    <a:pt x="4346" y="2867"/>
                  </a:cubicBezTo>
                  <a:lnTo>
                    <a:pt x="4346" y="2867"/>
                  </a:lnTo>
                  <a:cubicBezTo>
                    <a:pt x="4368" y="2836"/>
                    <a:pt x="4388" y="2805"/>
                    <a:pt x="4408" y="2772"/>
                  </a:cubicBezTo>
                  <a:close/>
                  <a:moveTo>
                    <a:pt x="2145" y="0"/>
                  </a:moveTo>
                  <a:cubicBezTo>
                    <a:pt x="1988" y="0"/>
                    <a:pt x="1834" y="75"/>
                    <a:pt x="1703" y="128"/>
                  </a:cubicBezTo>
                  <a:cubicBezTo>
                    <a:pt x="1551" y="158"/>
                    <a:pt x="1429" y="219"/>
                    <a:pt x="1277" y="310"/>
                  </a:cubicBezTo>
                  <a:cubicBezTo>
                    <a:pt x="1064" y="432"/>
                    <a:pt x="791" y="675"/>
                    <a:pt x="639" y="888"/>
                  </a:cubicBezTo>
                  <a:cubicBezTo>
                    <a:pt x="1" y="1830"/>
                    <a:pt x="183" y="3259"/>
                    <a:pt x="1368" y="3927"/>
                  </a:cubicBezTo>
                  <a:cubicBezTo>
                    <a:pt x="1683" y="4097"/>
                    <a:pt x="2055" y="4189"/>
                    <a:pt x="2424" y="4189"/>
                  </a:cubicBezTo>
                  <a:cubicBezTo>
                    <a:pt x="2518" y="4189"/>
                    <a:pt x="2613" y="4183"/>
                    <a:pt x="2706" y="4170"/>
                  </a:cubicBezTo>
                  <a:cubicBezTo>
                    <a:pt x="3571" y="4026"/>
                    <a:pt x="4135" y="3445"/>
                    <a:pt x="4346" y="2867"/>
                  </a:cubicBezTo>
                  <a:lnTo>
                    <a:pt x="4346" y="2867"/>
                  </a:lnTo>
                  <a:cubicBezTo>
                    <a:pt x="4065" y="3262"/>
                    <a:pt x="3611" y="3473"/>
                    <a:pt x="3131" y="3502"/>
                  </a:cubicBezTo>
                  <a:cubicBezTo>
                    <a:pt x="3101" y="3504"/>
                    <a:pt x="3070" y="3505"/>
                    <a:pt x="3039" y="3505"/>
                  </a:cubicBezTo>
                  <a:cubicBezTo>
                    <a:pt x="2077" y="3505"/>
                    <a:pt x="1277" y="2591"/>
                    <a:pt x="1277" y="1678"/>
                  </a:cubicBezTo>
                  <a:cubicBezTo>
                    <a:pt x="1247" y="1313"/>
                    <a:pt x="1368" y="979"/>
                    <a:pt x="1520" y="705"/>
                  </a:cubicBezTo>
                  <a:cubicBezTo>
                    <a:pt x="1703" y="401"/>
                    <a:pt x="1976" y="249"/>
                    <a:pt x="2220" y="6"/>
                  </a:cubicBezTo>
                  <a:cubicBezTo>
                    <a:pt x="2195" y="2"/>
                    <a:pt x="2170" y="0"/>
                    <a:pt x="21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1"/>
            <p:cNvSpPr/>
            <p:nvPr/>
          </p:nvSpPr>
          <p:spPr>
            <a:xfrm>
              <a:off x="8842862" y="1644253"/>
              <a:ext cx="38014" cy="31901"/>
            </a:xfrm>
            <a:custGeom>
              <a:avLst/>
              <a:gdLst/>
              <a:ahLst/>
              <a:cxnLst/>
              <a:rect l="l" t="t" r="r" b="b"/>
              <a:pathLst>
                <a:path w="1399" h="1174" extrusionOk="0">
                  <a:moveTo>
                    <a:pt x="385" y="1"/>
                  </a:moveTo>
                  <a:cubicBezTo>
                    <a:pt x="368" y="1"/>
                    <a:pt x="351" y="2"/>
                    <a:pt x="335" y="6"/>
                  </a:cubicBezTo>
                  <a:cubicBezTo>
                    <a:pt x="152" y="36"/>
                    <a:pt x="0" y="218"/>
                    <a:pt x="122" y="401"/>
                  </a:cubicBezTo>
                  <a:cubicBezTo>
                    <a:pt x="183" y="462"/>
                    <a:pt x="243" y="492"/>
                    <a:pt x="335" y="553"/>
                  </a:cubicBezTo>
                  <a:cubicBezTo>
                    <a:pt x="547" y="674"/>
                    <a:pt x="821" y="765"/>
                    <a:pt x="1003" y="978"/>
                  </a:cubicBezTo>
                  <a:cubicBezTo>
                    <a:pt x="1034" y="1039"/>
                    <a:pt x="1064" y="1069"/>
                    <a:pt x="1125" y="1130"/>
                  </a:cubicBezTo>
                  <a:cubicBezTo>
                    <a:pt x="1146" y="1152"/>
                    <a:pt x="1183" y="1173"/>
                    <a:pt x="1224" y="1173"/>
                  </a:cubicBezTo>
                  <a:cubicBezTo>
                    <a:pt x="1241" y="1173"/>
                    <a:pt x="1259" y="1170"/>
                    <a:pt x="1277" y="1161"/>
                  </a:cubicBezTo>
                  <a:cubicBezTo>
                    <a:pt x="1368" y="1161"/>
                    <a:pt x="1398" y="1009"/>
                    <a:pt x="1368" y="917"/>
                  </a:cubicBezTo>
                  <a:cubicBezTo>
                    <a:pt x="1368" y="796"/>
                    <a:pt x="1277" y="674"/>
                    <a:pt x="1216" y="553"/>
                  </a:cubicBezTo>
                  <a:cubicBezTo>
                    <a:pt x="1095" y="431"/>
                    <a:pt x="1003" y="279"/>
                    <a:pt x="851" y="188"/>
                  </a:cubicBezTo>
                  <a:cubicBezTo>
                    <a:pt x="716" y="107"/>
                    <a:pt x="531"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1"/>
            <p:cNvSpPr/>
            <p:nvPr/>
          </p:nvSpPr>
          <p:spPr>
            <a:xfrm>
              <a:off x="8877534" y="1678762"/>
              <a:ext cx="12418" cy="14700"/>
            </a:xfrm>
            <a:custGeom>
              <a:avLst/>
              <a:gdLst/>
              <a:ahLst/>
              <a:cxnLst/>
              <a:rect l="l" t="t" r="r" b="b"/>
              <a:pathLst>
                <a:path w="457" h="541" extrusionOk="0">
                  <a:moveTo>
                    <a:pt x="222" y="0"/>
                  </a:moveTo>
                  <a:cubicBezTo>
                    <a:pt x="162" y="0"/>
                    <a:pt x="109" y="23"/>
                    <a:pt x="92" y="73"/>
                  </a:cubicBezTo>
                  <a:lnTo>
                    <a:pt x="113" y="66"/>
                  </a:lnTo>
                  <a:lnTo>
                    <a:pt x="113" y="66"/>
                  </a:lnTo>
                  <a:cubicBezTo>
                    <a:pt x="73" y="97"/>
                    <a:pt x="52" y="153"/>
                    <a:pt x="31" y="195"/>
                  </a:cubicBezTo>
                  <a:cubicBezTo>
                    <a:pt x="1" y="316"/>
                    <a:pt x="31" y="407"/>
                    <a:pt x="122" y="499"/>
                  </a:cubicBezTo>
                  <a:cubicBezTo>
                    <a:pt x="163" y="526"/>
                    <a:pt x="211" y="541"/>
                    <a:pt x="256" y="541"/>
                  </a:cubicBezTo>
                  <a:cubicBezTo>
                    <a:pt x="311" y="541"/>
                    <a:pt x="363" y="518"/>
                    <a:pt x="396" y="468"/>
                  </a:cubicBezTo>
                  <a:cubicBezTo>
                    <a:pt x="426" y="438"/>
                    <a:pt x="426" y="377"/>
                    <a:pt x="426" y="316"/>
                  </a:cubicBezTo>
                  <a:cubicBezTo>
                    <a:pt x="457" y="225"/>
                    <a:pt x="426" y="103"/>
                    <a:pt x="366" y="43"/>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1"/>
            <p:cNvSpPr/>
            <p:nvPr/>
          </p:nvSpPr>
          <p:spPr>
            <a:xfrm>
              <a:off x="8799902" y="1608820"/>
              <a:ext cx="32254" cy="33123"/>
            </a:xfrm>
            <a:custGeom>
              <a:avLst/>
              <a:gdLst/>
              <a:ahLst/>
              <a:cxnLst/>
              <a:rect l="l" t="t" r="r" b="b"/>
              <a:pathLst>
                <a:path w="1187" h="1219" extrusionOk="0">
                  <a:moveTo>
                    <a:pt x="726" y="1"/>
                  </a:moveTo>
                  <a:cubicBezTo>
                    <a:pt x="678" y="1"/>
                    <a:pt x="628" y="11"/>
                    <a:pt x="578" y="33"/>
                  </a:cubicBezTo>
                  <a:cubicBezTo>
                    <a:pt x="1" y="307"/>
                    <a:pt x="305" y="1036"/>
                    <a:pt x="761" y="1218"/>
                  </a:cubicBezTo>
                  <a:cubicBezTo>
                    <a:pt x="548" y="975"/>
                    <a:pt x="335" y="671"/>
                    <a:pt x="457" y="398"/>
                  </a:cubicBezTo>
                  <a:cubicBezTo>
                    <a:pt x="501" y="264"/>
                    <a:pt x="611" y="180"/>
                    <a:pt x="726" y="180"/>
                  </a:cubicBezTo>
                  <a:cubicBezTo>
                    <a:pt x="768" y="180"/>
                    <a:pt x="811" y="191"/>
                    <a:pt x="852" y="215"/>
                  </a:cubicBezTo>
                  <a:cubicBezTo>
                    <a:pt x="1095" y="428"/>
                    <a:pt x="1065" y="823"/>
                    <a:pt x="1095" y="1127"/>
                  </a:cubicBezTo>
                  <a:cubicBezTo>
                    <a:pt x="1156" y="884"/>
                    <a:pt x="1186" y="671"/>
                    <a:pt x="1156" y="428"/>
                  </a:cubicBezTo>
                  <a:cubicBezTo>
                    <a:pt x="1131" y="204"/>
                    <a:pt x="943"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1"/>
            <p:cNvSpPr/>
            <p:nvPr/>
          </p:nvSpPr>
          <p:spPr>
            <a:xfrm>
              <a:off x="8116867" y="2097246"/>
              <a:ext cx="168524" cy="151487"/>
            </a:xfrm>
            <a:custGeom>
              <a:avLst/>
              <a:gdLst/>
              <a:ahLst/>
              <a:cxnLst/>
              <a:rect l="l" t="t" r="r" b="b"/>
              <a:pathLst>
                <a:path w="6202" h="5575" extrusionOk="0">
                  <a:moveTo>
                    <a:pt x="3108" y="1"/>
                  </a:moveTo>
                  <a:cubicBezTo>
                    <a:pt x="1914" y="1"/>
                    <a:pt x="801" y="769"/>
                    <a:pt x="426" y="1967"/>
                  </a:cubicBezTo>
                  <a:cubicBezTo>
                    <a:pt x="0" y="3456"/>
                    <a:pt x="821" y="5007"/>
                    <a:pt x="2280" y="5463"/>
                  </a:cubicBezTo>
                  <a:cubicBezTo>
                    <a:pt x="2545" y="5538"/>
                    <a:pt x="2813" y="5575"/>
                    <a:pt x="3075" y="5575"/>
                  </a:cubicBezTo>
                  <a:cubicBezTo>
                    <a:pt x="4286" y="5575"/>
                    <a:pt x="5395" y="4802"/>
                    <a:pt x="5745" y="3578"/>
                  </a:cubicBezTo>
                  <a:cubicBezTo>
                    <a:pt x="6201" y="2119"/>
                    <a:pt x="5380" y="569"/>
                    <a:pt x="3891" y="113"/>
                  </a:cubicBezTo>
                  <a:cubicBezTo>
                    <a:pt x="3631" y="37"/>
                    <a:pt x="3367" y="1"/>
                    <a:pt x="3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1"/>
            <p:cNvSpPr/>
            <p:nvPr/>
          </p:nvSpPr>
          <p:spPr>
            <a:xfrm>
              <a:off x="8106134" y="2097191"/>
              <a:ext cx="146215" cy="151215"/>
            </a:xfrm>
            <a:custGeom>
              <a:avLst/>
              <a:gdLst/>
              <a:ahLst/>
              <a:cxnLst/>
              <a:rect l="l" t="t" r="r" b="b"/>
              <a:pathLst>
                <a:path w="5381" h="5565" extrusionOk="0">
                  <a:moveTo>
                    <a:pt x="3610" y="1"/>
                  </a:moveTo>
                  <a:cubicBezTo>
                    <a:pt x="3511" y="1"/>
                    <a:pt x="3405" y="9"/>
                    <a:pt x="3283" y="24"/>
                  </a:cubicBezTo>
                  <a:cubicBezTo>
                    <a:pt x="2949" y="24"/>
                    <a:pt x="2523" y="145"/>
                    <a:pt x="2189" y="328"/>
                  </a:cubicBezTo>
                  <a:cubicBezTo>
                    <a:pt x="639" y="1118"/>
                    <a:pt x="0" y="3398"/>
                    <a:pt x="1794" y="5009"/>
                  </a:cubicBezTo>
                  <a:cubicBezTo>
                    <a:pt x="2364" y="5405"/>
                    <a:pt x="2944" y="5564"/>
                    <a:pt x="3480" y="5564"/>
                  </a:cubicBezTo>
                  <a:cubicBezTo>
                    <a:pt x="4260" y="5564"/>
                    <a:pt x="4948" y="5228"/>
                    <a:pt x="5380" y="4796"/>
                  </a:cubicBezTo>
                  <a:lnTo>
                    <a:pt x="5380" y="4796"/>
                  </a:lnTo>
                  <a:cubicBezTo>
                    <a:pt x="5071" y="4991"/>
                    <a:pt x="4726" y="5082"/>
                    <a:pt x="4375" y="5082"/>
                  </a:cubicBezTo>
                  <a:cubicBezTo>
                    <a:pt x="4071" y="5082"/>
                    <a:pt x="3762" y="5014"/>
                    <a:pt x="3465" y="4887"/>
                  </a:cubicBezTo>
                  <a:cubicBezTo>
                    <a:pt x="2250" y="4340"/>
                    <a:pt x="1854" y="2699"/>
                    <a:pt x="2432" y="1604"/>
                  </a:cubicBezTo>
                  <a:cubicBezTo>
                    <a:pt x="2645" y="1209"/>
                    <a:pt x="2949" y="844"/>
                    <a:pt x="3344" y="632"/>
                  </a:cubicBezTo>
                  <a:cubicBezTo>
                    <a:pt x="3739" y="389"/>
                    <a:pt x="4134" y="358"/>
                    <a:pt x="4560" y="237"/>
                  </a:cubicBezTo>
                  <a:cubicBezTo>
                    <a:pt x="4377" y="115"/>
                    <a:pt x="4104" y="54"/>
                    <a:pt x="3891" y="24"/>
                  </a:cubicBezTo>
                  <a:cubicBezTo>
                    <a:pt x="3800" y="9"/>
                    <a:pt x="3709" y="1"/>
                    <a:pt x="36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1"/>
            <p:cNvSpPr/>
            <p:nvPr/>
          </p:nvSpPr>
          <p:spPr>
            <a:xfrm>
              <a:off x="8235964" y="2120234"/>
              <a:ext cx="32906" cy="53720"/>
            </a:xfrm>
            <a:custGeom>
              <a:avLst/>
              <a:gdLst/>
              <a:ahLst/>
              <a:cxnLst/>
              <a:rect l="l" t="t" r="r" b="b"/>
              <a:pathLst>
                <a:path w="1211" h="1977" extrusionOk="0">
                  <a:moveTo>
                    <a:pt x="351" y="0"/>
                  </a:moveTo>
                  <a:cubicBezTo>
                    <a:pt x="172" y="0"/>
                    <a:pt x="0" y="142"/>
                    <a:pt x="25" y="361"/>
                  </a:cubicBezTo>
                  <a:cubicBezTo>
                    <a:pt x="25" y="452"/>
                    <a:pt x="86" y="544"/>
                    <a:pt x="146" y="635"/>
                  </a:cubicBezTo>
                  <a:cubicBezTo>
                    <a:pt x="329" y="939"/>
                    <a:pt x="602" y="1212"/>
                    <a:pt x="663" y="1577"/>
                  </a:cubicBezTo>
                  <a:cubicBezTo>
                    <a:pt x="694" y="1638"/>
                    <a:pt x="694" y="1729"/>
                    <a:pt x="724" y="1820"/>
                  </a:cubicBezTo>
                  <a:cubicBezTo>
                    <a:pt x="724" y="1881"/>
                    <a:pt x="785" y="1942"/>
                    <a:pt x="876" y="1972"/>
                  </a:cubicBezTo>
                  <a:cubicBezTo>
                    <a:pt x="887" y="1975"/>
                    <a:pt x="897" y="1976"/>
                    <a:pt x="908" y="1976"/>
                  </a:cubicBezTo>
                  <a:cubicBezTo>
                    <a:pt x="1018" y="1976"/>
                    <a:pt x="1122" y="1840"/>
                    <a:pt x="1149" y="1729"/>
                  </a:cubicBezTo>
                  <a:cubicBezTo>
                    <a:pt x="1210" y="1577"/>
                    <a:pt x="1180" y="1395"/>
                    <a:pt x="1180" y="1212"/>
                  </a:cubicBezTo>
                  <a:cubicBezTo>
                    <a:pt x="1149" y="999"/>
                    <a:pt x="1089" y="756"/>
                    <a:pt x="967" y="544"/>
                  </a:cubicBezTo>
                  <a:cubicBezTo>
                    <a:pt x="876" y="361"/>
                    <a:pt x="694" y="118"/>
                    <a:pt x="481" y="27"/>
                  </a:cubicBezTo>
                  <a:cubicBezTo>
                    <a:pt x="439" y="9"/>
                    <a:pt x="394" y="0"/>
                    <a:pt x="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1"/>
            <p:cNvSpPr/>
            <p:nvPr/>
          </p:nvSpPr>
          <p:spPr>
            <a:xfrm>
              <a:off x="8252322" y="2180067"/>
              <a:ext cx="16548" cy="18749"/>
            </a:xfrm>
            <a:custGeom>
              <a:avLst/>
              <a:gdLst/>
              <a:ahLst/>
              <a:cxnLst/>
              <a:rect l="l" t="t" r="r" b="b"/>
              <a:pathLst>
                <a:path w="609" h="690" extrusionOk="0">
                  <a:moveTo>
                    <a:pt x="366" y="1"/>
                  </a:moveTo>
                  <a:cubicBezTo>
                    <a:pt x="335" y="1"/>
                    <a:pt x="305" y="8"/>
                    <a:pt x="275" y="24"/>
                  </a:cubicBezTo>
                  <a:lnTo>
                    <a:pt x="275" y="24"/>
                  </a:lnTo>
                  <a:cubicBezTo>
                    <a:pt x="215" y="38"/>
                    <a:pt x="158" y="81"/>
                    <a:pt x="122" y="135"/>
                  </a:cubicBezTo>
                  <a:cubicBezTo>
                    <a:pt x="31" y="256"/>
                    <a:pt x="0" y="378"/>
                    <a:pt x="31" y="530"/>
                  </a:cubicBezTo>
                  <a:cubicBezTo>
                    <a:pt x="81" y="631"/>
                    <a:pt x="194" y="690"/>
                    <a:pt x="300" y="690"/>
                  </a:cubicBezTo>
                  <a:cubicBezTo>
                    <a:pt x="322" y="690"/>
                    <a:pt x="344" y="687"/>
                    <a:pt x="365" y="682"/>
                  </a:cubicBezTo>
                  <a:cubicBezTo>
                    <a:pt x="426" y="652"/>
                    <a:pt x="456" y="591"/>
                    <a:pt x="517" y="530"/>
                  </a:cubicBezTo>
                  <a:cubicBezTo>
                    <a:pt x="578" y="408"/>
                    <a:pt x="608" y="287"/>
                    <a:pt x="578" y="165"/>
                  </a:cubicBezTo>
                  <a:cubicBezTo>
                    <a:pt x="537" y="62"/>
                    <a:pt x="453"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1"/>
            <p:cNvSpPr/>
            <p:nvPr/>
          </p:nvSpPr>
          <p:spPr>
            <a:xfrm>
              <a:off x="8207705" y="2058226"/>
              <a:ext cx="35542" cy="42933"/>
            </a:xfrm>
            <a:custGeom>
              <a:avLst/>
              <a:gdLst/>
              <a:ahLst/>
              <a:cxnLst/>
              <a:rect l="l" t="t" r="r" b="b"/>
              <a:pathLst>
                <a:path w="1308" h="1580" extrusionOk="0">
                  <a:moveTo>
                    <a:pt x="720" y="1"/>
                  </a:moveTo>
                  <a:cubicBezTo>
                    <a:pt x="415" y="1"/>
                    <a:pt x="81" y="261"/>
                    <a:pt x="62" y="607"/>
                  </a:cubicBezTo>
                  <a:cubicBezTo>
                    <a:pt x="1" y="911"/>
                    <a:pt x="62" y="1215"/>
                    <a:pt x="244" y="1488"/>
                  </a:cubicBezTo>
                  <a:cubicBezTo>
                    <a:pt x="123" y="1093"/>
                    <a:pt x="62" y="576"/>
                    <a:pt x="396" y="303"/>
                  </a:cubicBezTo>
                  <a:cubicBezTo>
                    <a:pt x="481" y="232"/>
                    <a:pt x="591" y="188"/>
                    <a:pt x="698" y="188"/>
                  </a:cubicBezTo>
                  <a:cubicBezTo>
                    <a:pt x="821" y="188"/>
                    <a:pt x="939" y="247"/>
                    <a:pt x="1004" y="394"/>
                  </a:cubicBezTo>
                  <a:cubicBezTo>
                    <a:pt x="1156" y="789"/>
                    <a:pt x="852" y="1215"/>
                    <a:pt x="700" y="1579"/>
                  </a:cubicBezTo>
                  <a:cubicBezTo>
                    <a:pt x="974" y="1245"/>
                    <a:pt x="1308" y="789"/>
                    <a:pt x="1156" y="303"/>
                  </a:cubicBezTo>
                  <a:cubicBezTo>
                    <a:pt x="1066" y="90"/>
                    <a:pt x="898"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 name="Google Shape;682;p11"/>
          <p:cNvGrpSpPr/>
          <p:nvPr/>
        </p:nvGrpSpPr>
        <p:grpSpPr>
          <a:xfrm>
            <a:off x="-1394223" y="-2187114"/>
            <a:ext cx="8852771" cy="7942086"/>
            <a:chOff x="-1432914" y="-2451015"/>
            <a:chExt cx="8852771" cy="7942086"/>
          </a:xfrm>
        </p:grpSpPr>
        <p:sp>
          <p:nvSpPr>
            <p:cNvPr id="683" name="Google Shape;683;p11"/>
            <p:cNvSpPr/>
            <p:nvPr/>
          </p:nvSpPr>
          <p:spPr>
            <a:xfrm flipH="1">
              <a:off x="-1432914" y="-2451015"/>
              <a:ext cx="8852771" cy="7942086"/>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1"/>
            <p:cNvSpPr/>
            <p:nvPr/>
          </p:nvSpPr>
          <p:spPr>
            <a:xfrm>
              <a:off x="-470150" y="-903319"/>
              <a:ext cx="4515000" cy="6340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68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86"/>
        <p:cNvGrpSpPr/>
        <p:nvPr/>
      </p:nvGrpSpPr>
      <p:grpSpPr>
        <a:xfrm>
          <a:off x="0" y="0"/>
          <a:ext cx="0" cy="0"/>
          <a:chOff x="0" y="0"/>
          <a:chExt cx="0" cy="0"/>
        </a:xfrm>
      </p:grpSpPr>
      <p:grpSp>
        <p:nvGrpSpPr>
          <p:cNvPr id="687" name="Google Shape;687;p13"/>
          <p:cNvGrpSpPr/>
          <p:nvPr/>
        </p:nvGrpSpPr>
        <p:grpSpPr>
          <a:xfrm>
            <a:off x="336821" y="245471"/>
            <a:ext cx="8470358" cy="4652558"/>
            <a:chOff x="376050" y="280450"/>
            <a:chExt cx="8470358" cy="4652558"/>
          </a:xfrm>
        </p:grpSpPr>
        <p:sp>
          <p:nvSpPr>
            <p:cNvPr id="688" name="Google Shape;688;p13"/>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 name="Google Shape;690;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91" name="Google Shape;691;p13"/>
          <p:cNvSpPr txBox="1">
            <a:spLocks noGrp="1"/>
          </p:cNvSpPr>
          <p:nvPr>
            <p:ph type="subTitle" idx="1"/>
          </p:nvPr>
        </p:nvSpPr>
        <p:spPr>
          <a:xfrm>
            <a:off x="1802452" y="1888375"/>
            <a:ext cx="2606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92" name="Google Shape;692;p13"/>
          <p:cNvSpPr txBox="1">
            <a:spLocks noGrp="1"/>
          </p:cNvSpPr>
          <p:nvPr>
            <p:ph type="subTitle" idx="2"/>
          </p:nvPr>
        </p:nvSpPr>
        <p:spPr>
          <a:xfrm>
            <a:off x="5704879" y="1888375"/>
            <a:ext cx="2606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93" name="Google Shape;693;p13"/>
          <p:cNvSpPr txBox="1">
            <a:spLocks noGrp="1"/>
          </p:cNvSpPr>
          <p:nvPr>
            <p:ph type="subTitle" idx="3"/>
          </p:nvPr>
        </p:nvSpPr>
        <p:spPr>
          <a:xfrm>
            <a:off x="1802452" y="3321775"/>
            <a:ext cx="2606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94" name="Google Shape;694;p13"/>
          <p:cNvSpPr txBox="1">
            <a:spLocks noGrp="1"/>
          </p:cNvSpPr>
          <p:nvPr>
            <p:ph type="subTitle" idx="4"/>
          </p:nvPr>
        </p:nvSpPr>
        <p:spPr>
          <a:xfrm>
            <a:off x="5701947" y="3321800"/>
            <a:ext cx="2606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95" name="Google Shape;695;p13"/>
          <p:cNvSpPr txBox="1">
            <a:spLocks noGrp="1"/>
          </p:cNvSpPr>
          <p:nvPr>
            <p:ph type="title" idx="5" hasCustomPrompt="1"/>
          </p:nvPr>
        </p:nvSpPr>
        <p:spPr>
          <a:xfrm>
            <a:off x="922718" y="1801983"/>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6" name="Google Shape;696;p13"/>
          <p:cNvSpPr txBox="1">
            <a:spLocks noGrp="1"/>
          </p:cNvSpPr>
          <p:nvPr>
            <p:ph type="title" idx="6" hasCustomPrompt="1"/>
          </p:nvPr>
        </p:nvSpPr>
        <p:spPr>
          <a:xfrm>
            <a:off x="922718" y="3235391"/>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7" name="Google Shape;697;p13"/>
          <p:cNvSpPr txBox="1">
            <a:spLocks noGrp="1"/>
          </p:cNvSpPr>
          <p:nvPr>
            <p:ph type="title" idx="7" hasCustomPrompt="1"/>
          </p:nvPr>
        </p:nvSpPr>
        <p:spPr>
          <a:xfrm>
            <a:off x="4821891" y="1801975"/>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8" name="Google Shape;698;p13"/>
          <p:cNvSpPr txBox="1">
            <a:spLocks noGrp="1"/>
          </p:cNvSpPr>
          <p:nvPr>
            <p:ph type="title" idx="8" hasCustomPrompt="1"/>
          </p:nvPr>
        </p:nvSpPr>
        <p:spPr>
          <a:xfrm>
            <a:off x="4821891" y="323540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9" name="Google Shape;699;p13"/>
          <p:cNvSpPr txBox="1">
            <a:spLocks noGrp="1"/>
          </p:cNvSpPr>
          <p:nvPr>
            <p:ph type="subTitle" idx="9"/>
          </p:nvPr>
        </p:nvSpPr>
        <p:spPr>
          <a:xfrm>
            <a:off x="1802452" y="1675575"/>
            <a:ext cx="26061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00" name="Google Shape;700;p13"/>
          <p:cNvSpPr txBox="1">
            <a:spLocks noGrp="1"/>
          </p:cNvSpPr>
          <p:nvPr>
            <p:ph type="subTitle" idx="13"/>
          </p:nvPr>
        </p:nvSpPr>
        <p:spPr>
          <a:xfrm>
            <a:off x="5704885" y="1675575"/>
            <a:ext cx="26061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01" name="Google Shape;701;p13"/>
          <p:cNvSpPr txBox="1">
            <a:spLocks noGrp="1"/>
          </p:cNvSpPr>
          <p:nvPr>
            <p:ph type="subTitle" idx="14"/>
          </p:nvPr>
        </p:nvSpPr>
        <p:spPr>
          <a:xfrm>
            <a:off x="5701952" y="3109000"/>
            <a:ext cx="26061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02" name="Google Shape;702;p13"/>
          <p:cNvSpPr txBox="1">
            <a:spLocks noGrp="1"/>
          </p:cNvSpPr>
          <p:nvPr>
            <p:ph type="subTitle" idx="15"/>
          </p:nvPr>
        </p:nvSpPr>
        <p:spPr>
          <a:xfrm>
            <a:off x="1802452" y="3109050"/>
            <a:ext cx="26061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03"/>
        <p:cNvGrpSpPr/>
        <p:nvPr/>
      </p:nvGrpSpPr>
      <p:grpSpPr>
        <a:xfrm>
          <a:off x="0" y="0"/>
          <a:ext cx="0" cy="0"/>
          <a:chOff x="0" y="0"/>
          <a:chExt cx="0" cy="0"/>
        </a:xfrm>
      </p:grpSpPr>
      <p:sp>
        <p:nvSpPr>
          <p:cNvPr id="704" name="Google Shape;704;p14"/>
          <p:cNvSpPr txBox="1">
            <a:spLocks noGrp="1"/>
          </p:cNvSpPr>
          <p:nvPr>
            <p:ph type="title"/>
          </p:nvPr>
        </p:nvSpPr>
        <p:spPr>
          <a:xfrm>
            <a:off x="4084426" y="3100288"/>
            <a:ext cx="43602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05" name="Google Shape;705;p14"/>
          <p:cNvSpPr txBox="1">
            <a:spLocks noGrp="1"/>
          </p:cNvSpPr>
          <p:nvPr>
            <p:ph type="subTitle" idx="1"/>
          </p:nvPr>
        </p:nvSpPr>
        <p:spPr>
          <a:xfrm>
            <a:off x="3282400" y="956050"/>
            <a:ext cx="5162100" cy="2033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grpSp>
        <p:nvGrpSpPr>
          <p:cNvPr id="706" name="Google Shape;706;p14"/>
          <p:cNvGrpSpPr/>
          <p:nvPr/>
        </p:nvGrpSpPr>
        <p:grpSpPr>
          <a:xfrm>
            <a:off x="-579904" y="-65856"/>
            <a:ext cx="8293681" cy="5209054"/>
            <a:chOff x="829500" y="176550"/>
            <a:chExt cx="7627075" cy="4790375"/>
          </a:xfrm>
        </p:grpSpPr>
        <p:sp>
          <p:nvSpPr>
            <p:cNvPr id="707" name="Google Shape;707;p14"/>
            <p:cNvSpPr/>
            <p:nvPr/>
          </p:nvSpPr>
          <p:spPr>
            <a:xfrm>
              <a:off x="1328000" y="210000"/>
              <a:ext cx="7124000" cy="4749325"/>
            </a:xfrm>
            <a:custGeom>
              <a:avLst/>
              <a:gdLst/>
              <a:ahLst/>
              <a:cxnLst/>
              <a:rect l="l" t="t" r="r" b="b"/>
              <a:pathLst>
                <a:path w="284960" h="189973" extrusionOk="0">
                  <a:moveTo>
                    <a:pt x="0" y="0"/>
                  </a:moveTo>
                  <a:lnTo>
                    <a:pt x="0" y="189972"/>
                  </a:lnTo>
                  <a:lnTo>
                    <a:pt x="284960" y="189972"/>
                  </a:lnTo>
                  <a:lnTo>
                    <a:pt x="2849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4"/>
            <p:cNvSpPr/>
            <p:nvPr/>
          </p:nvSpPr>
          <p:spPr>
            <a:xfrm>
              <a:off x="1332550" y="4064150"/>
              <a:ext cx="7124025" cy="888325"/>
            </a:xfrm>
            <a:custGeom>
              <a:avLst/>
              <a:gdLst/>
              <a:ahLst/>
              <a:cxnLst/>
              <a:rect l="l" t="t" r="r" b="b"/>
              <a:pathLst>
                <a:path w="284961" h="35533" extrusionOk="0">
                  <a:moveTo>
                    <a:pt x="0" y="0"/>
                  </a:moveTo>
                  <a:lnTo>
                    <a:pt x="0" y="35533"/>
                  </a:lnTo>
                  <a:lnTo>
                    <a:pt x="284960" y="35533"/>
                  </a:lnTo>
                  <a:lnTo>
                    <a:pt x="2849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4"/>
            <p:cNvSpPr/>
            <p:nvPr/>
          </p:nvSpPr>
          <p:spPr>
            <a:xfrm>
              <a:off x="1336350" y="2767025"/>
              <a:ext cx="7111850" cy="1457475"/>
            </a:xfrm>
            <a:custGeom>
              <a:avLst/>
              <a:gdLst/>
              <a:ahLst/>
              <a:cxnLst/>
              <a:rect l="l" t="t" r="r" b="b"/>
              <a:pathLst>
                <a:path w="284474" h="58299" extrusionOk="0">
                  <a:moveTo>
                    <a:pt x="0" y="0"/>
                  </a:moveTo>
                  <a:lnTo>
                    <a:pt x="0" y="58299"/>
                  </a:lnTo>
                  <a:lnTo>
                    <a:pt x="284474" y="58299"/>
                  </a:lnTo>
                  <a:lnTo>
                    <a:pt x="284474"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4"/>
            <p:cNvSpPr/>
            <p:nvPr/>
          </p:nvSpPr>
          <p:spPr>
            <a:xfrm>
              <a:off x="3660850" y="191750"/>
              <a:ext cx="2822275" cy="4035800"/>
            </a:xfrm>
            <a:custGeom>
              <a:avLst/>
              <a:gdLst/>
              <a:ahLst/>
              <a:cxnLst/>
              <a:rect l="l" t="t" r="r" b="b"/>
              <a:pathLst>
                <a:path w="112891" h="161432" extrusionOk="0">
                  <a:moveTo>
                    <a:pt x="25533" y="1"/>
                  </a:moveTo>
                  <a:lnTo>
                    <a:pt x="25533" y="1125"/>
                  </a:lnTo>
                  <a:lnTo>
                    <a:pt x="22038" y="1125"/>
                  </a:lnTo>
                  <a:lnTo>
                    <a:pt x="22038" y="7447"/>
                  </a:lnTo>
                  <a:cubicBezTo>
                    <a:pt x="22038" y="12128"/>
                    <a:pt x="21035" y="17296"/>
                    <a:pt x="23406" y="21703"/>
                  </a:cubicBezTo>
                  <a:cubicBezTo>
                    <a:pt x="23436" y="21733"/>
                    <a:pt x="22372" y="23101"/>
                    <a:pt x="22281" y="23314"/>
                  </a:cubicBezTo>
                  <a:cubicBezTo>
                    <a:pt x="21947" y="24013"/>
                    <a:pt x="21886" y="24712"/>
                    <a:pt x="21916" y="25472"/>
                  </a:cubicBezTo>
                  <a:cubicBezTo>
                    <a:pt x="22007" y="26657"/>
                    <a:pt x="22038" y="27812"/>
                    <a:pt x="22038" y="28998"/>
                  </a:cubicBezTo>
                  <a:lnTo>
                    <a:pt x="22038" y="33679"/>
                  </a:lnTo>
                  <a:cubicBezTo>
                    <a:pt x="22038" y="35016"/>
                    <a:pt x="21734" y="36688"/>
                    <a:pt x="22342" y="37934"/>
                  </a:cubicBezTo>
                  <a:cubicBezTo>
                    <a:pt x="22433" y="38117"/>
                    <a:pt x="22524" y="38269"/>
                    <a:pt x="22524" y="38451"/>
                  </a:cubicBezTo>
                  <a:cubicBezTo>
                    <a:pt x="22524" y="38694"/>
                    <a:pt x="22463" y="38876"/>
                    <a:pt x="22342" y="39120"/>
                  </a:cubicBezTo>
                  <a:cubicBezTo>
                    <a:pt x="21582" y="40883"/>
                    <a:pt x="22007" y="43314"/>
                    <a:pt x="22007" y="45138"/>
                  </a:cubicBezTo>
                  <a:cubicBezTo>
                    <a:pt x="22007" y="51612"/>
                    <a:pt x="21612" y="57995"/>
                    <a:pt x="22737" y="64409"/>
                  </a:cubicBezTo>
                  <a:cubicBezTo>
                    <a:pt x="22767" y="64713"/>
                    <a:pt x="22828" y="64986"/>
                    <a:pt x="22767" y="65290"/>
                  </a:cubicBezTo>
                  <a:cubicBezTo>
                    <a:pt x="22737" y="65503"/>
                    <a:pt x="22615" y="65716"/>
                    <a:pt x="22524" y="65929"/>
                  </a:cubicBezTo>
                  <a:cubicBezTo>
                    <a:pt x="22220" y="66688"/>
                    <a:pt x="22190" y="67479"/>
                    <a:pt x="22159" y="68299"/>
                  </a:cubicBezTo>
                  <a:cubicBezTo>
                    <a:pt x="22038" y="70792"/>
                    <a:pt x="22220" y="73375"/>
                    <a:pt x="21825" y="75837"/>
                  </a:cubicBezTo>
                  <a:cubicBezTo>
                    <a:pt x="21369" y="78482"/>
                    <a:pt x="21399" y="81096"/>
                    <a:pt x="22220" y="83680"/>
                  </a:cubicBezTo>
                  <a:cubicBezTo>
                    <a:pt x="22311" y="83892"/>
                    <a:pt x="22372" y="84135"/>
                    <a:pt x="22433" y="84409"/>
                  </a:cubicBezTo>
                  <a:cubicBezTo>
                    <a:pt x="22463" y="84652"/>
                    <a:pt x="22433" y="84895"/>
                    <a:pt x="22433" y="85169"/>
                  </a:cubicBezTo>
                  <a:cubicBezTo>
                    <a:pt x="22342" y="85929"/>
                    <a:pt x="22281" y="86719"/>
                    <a:pt x="22190" y="87479"/>
                  </a:cubicBezTo>
                  <a:cubicBezTo>
                    <a:pt x="22068" y="88573"/>
                    <a:pt x="22038" y="89637"/>
                    <a:pt x="22007" y="90731"/>
                  </a:cubicBezTo>
                  <a:cubicBezTo>
                    <a:pt x="21430" y="90944"/>
                    <a:pt x="20852" y="91187"/>
                    <a:pt x="20336" y="91461"/>
                  </a:cubicBezTo>
                  <a:cubicBezTo>
                    <a:pt x="16992" y="93285"/>
                    <a:pt x="14074" y="96020"/>
                    <a:pt x="11734" y="98786"/>
                  </a:cubicBezTo>
                  <a:cubicBezTo>
                    <a:pt x="8451" y="102829"/>
                    <a:pt x="6262" y="107449"/>
                    <a:pt x="4591" y="112221"/>
                  </a:cubicBezTo>
                  <a:cubicBezTo>
                    <a:pt x="4287" y="113011"/>
                    <a:pt x="4043" y="113832"/>
                    <a:pt x="3770" y="114653"/>
                  </a:cubicBezTo>
                  <a:cubicBezTo>
                    <a:pt x="1764" y="120671"/>
                    <a:pt x="1642" y="126963"/>
                    <a:pt x="1946" y="133255"/>
                  </a:cubicBezTo>
                  <a:cubicBezTo>
                    <a:pt x="2007" y="134866"/>
                    <a:pt x="2220" y="136446"/>
                    <a:pt x="2402" y="138088"/>
                  </a:cubicBezTo>
                  <a:cubicBezTo>
                    <a:pt x="1065" y="138118"/>
                    <a:pt x="1" y="139151"/>
                    <a:pt x="1" y="140428"/>
                  </a:cubicBezTo>
                  <a:cubicBezTo>
                    <a:pt x="1" y="141735"/>
                    <a:pt x="1095" y="142799"/>
                    <a:pt x="2524" y="142799"/>
                  </a:cubicBezTo>
                  <a:cubicBezTo>
                    <a:pt x="2615" y="142799"/>
                    <a:pt x="2736" y="142799"/>
                    <a:pt x="2858" y="142738"/>
                  </a:cubicBezTo>
                  <a:lnTo>
                    <a:pt x="2858" y="155170"/>
                  </a:lnTo>
                  <a:lnTo>
                    <a:pt x="2524" y="155170"/>
                  </a:lnTo>
                  <a:lnTo>
                    <a:pt x="2858" y="161431"/>
                  </a:lnTo>
                  <a:lnTo>
                    <a:pt x="110368" y="161431"/>
                  </a:lnTo>
                  <a:lnTo>
                    <a:pt x="110368" y="160580"/>
                  </a:lnTo>
                  <a:lnTo>
                    <a:pt x="110368" y="156173"/>
                  </a:lnTo>
                  <a:lnTo>
                    <a:pt x="110368" y="155322"/>
                  </a:lnTo>
                  <a:lnTo>
                    <a:pt x="110368" y="149638"/>
                  </a:lnTo>
                  <a:lnTo>
                    <a:pt x="110368" y="143012"/>
                  </a:lnTo>
                  <a:cubicBezTo>
                    <a:pt x="111735" y="142981"/>
                    <a:pt x="112890" y="141948"/>
                    <a:pt x="112890" y="140671"/>
                  </a:cubicBezTo>
                  <a:cubicBezTo>
                    <a:pt x="112890" y="139364"/>
                    <a:pt x="111796" y="138300"/>
                    <a:pt x="110368" y="138300"/>
                  </a:cubicBezTo>
                  <a:cubicBezTo>
                    <a:pt x="110276" y="138300"/>
                    <a:pt x="110155" y="138300"/>
                    <a:pt x="110033" y="138361"/>
                  </a:cubicBezTo>
                  <a:cubicBezTo>
                    <a:pt x="109938" y="138053"/>
                    <a:pt x="109807" y="137856"/>
                    <a:pt x="109653" y="137856"/>
                  </a:cubicBezTo>
                  <a:cubicBezTo>
                    <a:pt x="109626" y="137856"/>
                    <a:pt x="109599" y="137862"/>
                    <a:pt x="109571" y="137874"/>
                  </a:cubicBezTo>
                  <a:lnTo>
                    <a:pt x="109571" y="137874"/>
                  </a:lnTo>
                  <a:cubicBezTo>
                    <a:pt x="110615" y="137252"/>
                    <a:pt x="110732" y="135940"/>
                    <a:pt x="110732" y="134774"/>
                  </a:cubicBezTo>
                  <a:cubicBezTo>
                    <a:pt x="110672" y="128847"/>
                    <a:pt x="110580" y="122920"/>
                    <a:pt x="110307" y="116993"/>
                  </a:cubicBezTo>
                  <a:cubicBezTo>
                    <a:pt x="110277" y="116183"/>
                    <a:pt x="109891" y="115047"/>
                    <a:pt x="108975" y="115047"/>
                  </a:cubicBezTo>
                  <a:cubicBezTo>
                    <a:pt x="108963" y="115047"/>
                    <a:pt x="108951" y="115047"/>
                    <a:pt x="108939" y="115048"/>
                  </a:cubicBezTo>
                  <a:cubicBezTo>
                    <a:pt x="110520" y="112981"/>
                    <a:pt x="109669" y="110154"/>
                    <a:pt x="108544" y="107844"/>
                  </a:cubicBezTo>
                  <a:cubicBezTo>
                    <a:pt x="106842" y="104257"/>
                    <a:pt x="104744" y="100853"/>
                    <a:pt x="102313" y="97661"/>
                  </a:cubicBezTo>
                  <a:cubicBezTo>
                    <a:pt x="101370" y="96415"/>
                    <a:pt x="100307" y="95139"/>
                    <a:pt x="98908" y="94318"/>
                  </a:cubicBezTo>
                  <a:cubicBezTo>
                    <a:pt x="98179" y="93892"/>
                    <a:pt x="97358" y="93558"/>
                    <a:pt x="96659" y="93072"/>
                  </a:cubicBezTo>
                  <a:cubicBezTo>
                    <a:pt x="96173" y="92677"/>
                    <a:pt x="95838" y="92190"/>
                    <a:pt x="95322" y="91795"/>
                  </a:cubicBezTo>
                  <a:cubicBezTo>
                    <a:pt x="94562" y="91187"/>
                    <a:pt x="93620" y="90853"/>
                    <a:pt x="92586" y="90822"/>
                  </a:cubicBezTo>
                  <a:cubicBezTo>
                    <a:pt x="92525" y="82281"/>
                    <a:pt x="92434" y="71552"/>
                    <a:pt x="92434" y="70457"/>
                  </a:cubicBezTo>
                  <a:cubicBezTo>
                    <a:pt x="92434" y="67600"/>
                    <a:pt x="92556" y="64682"/>
                    <a:pt x="92647" y="61856"/>
                  </a:cubicBezTo>
                  <a:cubicBezTo>
                    <a:pt x="92647" y="61065"/>
                    <a:pt x="91370" y="58816"/>
                    <a:pt x="91674" y="58269"/>
                  </a:cubicBezTo>
                  <a:cubicBezTo>
                    <a:pt x="92799" y="56232"/>
                    <a:pt x="92677" y="53922"/>
                    <a:pt x="92525" y="51734"/>
                  </a:cubicBezTo>
                  <a:cubicBezTo>
                    <a:pt x="92404" y="50244"/>
                    <a:pt x="92343" y="48725"/>
                    <a:pt x="92221" y="47235"/>
                  </a:cubicBezTo>
                  <a:cubicBezTo>
                    <a:pt x="92130" y="46354"/>
                    <a:pt x="92100" y="45442"/>
                    <a:pt x="92069" y="44591"/>
                  </a:cubicBezTo>
                  <a:cubicBezTo>
                    <a:pt x="91917" y="40366"/>
                    <a:pt x="92282" y="36110"/>
                    <a:pt x="92495" y="31885"/>
                  </a:cubicBezTo>
                  <a:cubicBezTo>
                    <a:pt x="92525" y="31308"/>
                    <a:pt x="92525" y="30700"/>
                    <a:pt x="92282" y="30183"/>
                  </a:cubicBezTo>
                  <a:cubicBezTo>
                    <a:pt x="92221" y="30001"/>
                    <a:pt x="92100" y="29788"/>
                    <a:pt x="92039" y="29606"/>
                  </a:cubicBezTo>
                  <a:cubicBezTo>
                    <a:pt x="91948" y="29180"/>
                    <a:pt x="92191" y="28816"/>
                    <a:pt x="92130" y="28390"/>
                  </a:cubicBezTo>
                  <a:cubicBezTo>
                    <a:pt x="92100" y="28177"/>
                    <a:pt x="92039" y="27964"/>
                    <a:pt x="91948" y="27782"/>
                  </a:cubicBezTo>
                  <a:cubicBezTo>
                    <a:pt x="91826" y="27357"/>
                    <a:pt x="91917" y="26961"/>
                    <a:pt x="91948" y="26566"/>
                  </a:cubicBezTo>
                  <a:cubicBezTo>
                    <a:pt x="92282" y="24165"/>
                    <a:pt x="92677" y="21885"/>
                    <a:pt x="92677" y="19514"/>
                  </a:cubicBezTo>
                  <a:cubicBezTo>
                    <a:pt x="92677" y="16384"/>
                    <a:pt x="93164" y="12736"/>
                    <a:pt x="92252" y="9697"/>
                  </a:cubicBezTo>
                  <a:cubicBezTo>
                    <a:pt x="92191" y="9423"/>
                    <a:pt x="92069" y="9180"/>
                    <a:pt x="92130" y="8906"/>
                  </a:cubicBezTo>
                  <a:cubicBezTo>
                    <a:pt x="92191" y="8663"/>
                    <a:pt x="92343" y="8481"/>
                    <a:pt x="92373" y="8268"/>
                  </a:cubicBezTo>
                  <a:cubicBezTo>
                    <a:pt x="92404" y="7903"/>
                    <a:pt x="92191" y="7599"/>
                    <a:pt x="92100" y="7295"/>
                  </a:cubicBezTo>
                  <a:cubicBezTo>
                    <a:pt x="92039" y="6991"/>
                    <a:pt x="92130" y="6688"/>
                    <a:pt x="92221" y="6384"/>
                  </a:cubicBezTo>
                  <a:cubicBezTo>
                    <a:pt x="92252" y="6049"/>
                    <a:pt x="92829" y="1125"/>
                    <a:pt x="92677" y="1125"/>
                  </a:cubicBezTo>
                  <a:lnTo>
                    <a:pt x="90154" y="1125"/>
                  </a:lnTo>
                  <a:cubicBezTo>
                    <a:pt x="90215" y="456"/>
                    <a:pt x="90246" y="1"/>
                    <a:pt x="9015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4"/>
            <p:cNvSpPr/>
            <p:nvPr/>
          </p:nvSpPr>
          <p:spPr>
            <a:xfrm>
              <a:off x="1934375" y="4279200"/>
              <a:ext cx="4614100" cy="687725"/>
            </a:xfrm>
            <a:custGeom>
              <a:avLst/>
              <a:gdLst/>
              <a:ahLst/>
              <a:cxnLst/>
              <a:rect l="l" t="t" r="r" b="b"/>
              <a:pathLst>
                <a:path w="184564" h="27509" extrusionOk="0">
                  <a:moveTo>
                    <a:pt x="175901" y="0"/>
                  </a:moveTo>
                  <a:lnTo>
                    <a:pt x="76780" y="547"/>
                  </a:lnTo>
                  <a:lnTo>
                    <a:pt x="1" y="27204"/>
                  </a:lnTo>
                  <a:lnTo>
                    <a:pt x="25442" y="27204"/>
                  </a:lnTo>
                  <a:lnTo>
                    <a:pt x="78756" y="2523"/>
                  </a:lnTo>
                  <a:lnTo>
                    <a:pt x="82859" y="2584"/>
                  </a:lnTo>
                  <a:lnTo>
                    <a:pt x="41217" y="26931"/>
                  </a:lnTo>
                  <a:lnTo>
                    <a:pt x="56385" y="27508"/>
                  </a:lnTo>
                  <a:lnTo>
                    <a:pt x="86963" y="2979"/>
                  </a:lnTo>
                  <a:lnTo>
                    <a:pt x="92708" y="2979"/>
                  </a:lnTo>
                  <a:lnTo>
                    <a:pt x="69698" y="27204"/>
                  </a:lnTo>
                  <a:lnTo>
                    <a:pt x="77723" y="27204"/>
                  </a:lnTo>
                  <a:lnTo>
                    <a:pt x="96264" y="3222"/>
                  </a:lnTo>
                  <a:lnTo>
                    <a:pt x="100945" y="2979"/>
                  </a:lnTo>
                  <a:lnTo>
                    <a:pt x="88939" y="27508"/>
                  </a:lnTo>
                  <a:lnTo>
                    <a:pt x="88939" y="27508"/>
                  </a:lnTo>
                  <a:lnTo>
                    <a:pt x="95352" y="27204"/>
                  </a:lnTo>
                  <a:lnTo>
                    <a:pt x="104349" y="3222"/>
                  </a:lnTo>
                  <a:lnTo>
                    <a:pt x="109820" y="3374"/>
                  </a:lnTo>
                  <a:lnTo>
                    <a:pt x="107510" y="27204"/>
                  </a:lnTo>
                  <a:lnTo>
                    <a:pt x="111340" y="27204"/>
                  </a:lnTo>
                  <a:lnTo>
                    <a:pt x="112647" y="3739"/>
                  </a:lnTo>
                  <a:lnTo>
                    <a:pt x="117693" y="3739"/>
                  </a:lnTo>
                  <a:lnTo>
                    <a:pt x="123742" y="27508"/>
                  </a:lnTo>
                  <a:lnTo>
                    <a:pt x="127815" y="27204"/>
                  </a:lnTo>
                  <a:lnTo>
                    <a:pt x="120611" y="3739"/>
                  </a:lnTo>
                  <a:lnTo>
                    <a:pt x="126477" y="3739"/>
                  </a:lnTo>
                  <a:lnTo>
                    <a:pt x="139304" y="27204"/>
                  </a:lnTo>
                  <a:lnTo>
                    <a:pt x="143681" y="27204"/>
                  </a:lnTo>
                  <a:lnTo>
                    <a:pt x="130338" y="3739"/>
                  </a:lnTo>
                  <a:lnTo>
                    <a:pt x="138362" y="3952"/>
                  </a:lnTo>
                  <a:lnTo>
                    <a:pt x="157086" y="27508"/>
                  </a:lnTo>
                  <a:lnTo>
                    <a:pt x="161888" y="26748"/>
                  </a:lnTo>
                  <a:lnTo>
                    <a:pt x="142344" y="3739"/>
                  </a:lnTo>
                  <a:lnTo>
                    <a:pt x="148058" y="3739"/>
                  </a:lnTo>
                  <a:lnTo>
                    <a:pt x="171433" y="27144"/>
                  </a:lnTo>
                  <a:lnTo>
                    <a:pt x="176478" y="27204"/>
                  </a:lnTo>
                  <a:lnTo>
                    <a:pt x="152526" y="3587"/>
                  </a:lnTo>
                  <a:lnTo>
                    <a:pt x="160399" y="3222"/>
                  </a:lnTo>
                  <a:lnTo>
                    <a:pt x="175627" y="15289"/>
                  </a:lnTo>
                  <a:lnTo>
                    <a:pt x="184563" y="18329"/>
                  </a:lnTo>
                  <a:lnTo>
                    <a:pt x="163894" y="3131"/>
                  </a:lnTo>
                  <a:lnTo>
                    <a:pt x="169366" y="2857"/>
                  </a:lnTo>
                  <a:lnTo>
                    <a:pt x="180187" y="8754"/>
                  </a:lnTo>
                  <a:lnTo>
                    <a:pt x="17590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4"/>
            <p:cNvSpPr/>
            <p:nvPr/>
          </p:nvSpPr>
          <p:spPr>
            <a:xfrm>
              <a:off x="4347800" y="176550"/>
              <a:ext cx="1493975" cy="2557050"/>
            </a:xfrm>
            <a:custGeom>
              <a:avLst/>
              <a:gdLst/>
              <a:ahLst/>
              <a:cxnLst/>
              <a:rect l="l" t="t" r="r" b="b"/>
              <a:pathLst>
                <a:path w="59759" h="102282" extrusionOk="0">
                  <a:moveTo>
                    <a:pt x="791" y="1"/>
                  </a:moveTo>
                  <a:lnTo>
                    <a:pt x="791" y="6475"/>
                  </a:lnTo>
                  <a:cubicBezTo>
                    <a:pt x="791" y="11247"/>
                    <a:pt x="1" y="16536"/>
                    <a:pt x="1946" y="21065"/>
                  </a:cubicBezTo>
                  <a:cubicBezTo>
                    <a:pt x="1946" y="21095"/>
                    <a:pt x="1064" y="22493"/>
                    <a:pt x="973" y="22676"/>
                  </a:cubicBezTo>
                  <a:cubicBezTo>
                    <a:pt x="760" y="23405"/>
                    <a:pt x="669" y="24135"/>
                    <a:pt x="730" y="24895"/>
                  </a:cubicBezTo>
                  <a:cubicBezTo>
                    <a:pt x="760" y="26110"/>
                    <a:pt x="791" y="27296"/>
                    <a:pt x="791" y="28512"/>
                  </a:cubicBezTo>
                  <a:lnTo>
                    <a:pt x="791" y="33253"/>
                  </a:lnTo>
                  <a:cubicBezTo>
                    <a:pt x="791" y="34591"/>
                    <a:pt x="548" y="36323"/>
                    <a:pt x="1064" y="37570"/>
                  </a:cubicBezTo>
                  <a:cubicBezTo>
                    <a:pt x="1095" y="37782"/>
                    <a:pt x="1216" y="37965"/>
                    <a:pt x="1216" y="38147"/>
                  </a:cubicBezTo>
                  <a:cubicBezTo>
                    <a:pt x="1216" y="38390"/>
                    <a:pt x="1125" y="38573"/>
                    <a:pt x="1064" y="38785"/>
                  </a:cubicBezTo>
                  <a:cubicBezTo>
                    <a:pt x="456" y="40609"/>
                    <a:pt x="791" y="43102"/>
                    <a:pt x="791" y="44986"/>
                  </a:cubicBezTo>
                  <a:cubicBezTo>
                    <a:pt x="791" y="51612"/>
                    <a:pt x="456" y="58087"/>
                    <a:pt x="1399" y="64622"/>
                  </a:cubicBezTo>
                  <a:cubicBezTo>
                    <a:pt x="1429" y="64926"/>
                    <a:pt x="1490" y="65199"/>
                    <a:pt x="1429" y="65503"/>
                  </a:cubicBezTo>
                  <a:cubicBezTo>
                    <a:pt x="1399" y="65746"/>
                    <a:pt x="1338" y="65929"/>
                    <a:pt x="1247" y="66141"/>
                  </a:cubicBezTo>
                  <a:cubicBezTo>
                    <a:pt x="973" y="66901"/>
                    <a:pt x="973" y="67752"/>
                    <a:pt x="943" y="68543"/>
                  </a:cubicBezTo>
                  <a:cubicBezTo>
                    <a:pt x="821" y="71096"/>
                    <a:pt x="1034" y="73771"/>
                    <a:pt x="639" y="76263"/>
                  </a:cubicBezTo>
                  <a:cubicBezTo>
                    <a:pt x="274" y="78938"/>
                    <a:pt x="304" y="81613"/>
                    <a:pt x="973" y="84257"/>
                  </a:cubicBezTo>
                  <a:cubicBezTo>
                    <a:pt x="1064" y="84470"/>
                    <a:pt x="1095" y="84743"/>
                    <a:pt x="1125" y="84956"/>
                  </a:cubicBezTo>
                  <a:cubicBezTo>
                    <a:pt x="1186" y="85199"/>
                    <a:pt x="1186" y="85473"/>
                    <a:pt x="1125" y="85716"/>
                  </a:cubicBezTo>
                  <a:cubicBezTo>
                    <a:pt x="1064" y="86537"/>
                    <a:pt x="1004" y="87297"/>
                    <a:pt x="943" y="88087"/>
                  </a:cubicBezTo>
                  <a:cubicBezTo>
                    <a:pt x="608" y="92373"/>
                    <a:pt x="791" y="96780"/>
                    <a:pt x="791" y="101157"/>
                  </a:cubicBezTo>
                  <a:lnTo>
                    <a:pt x="791" y="102282"/>
                  </a:lnTo>
                  <a:lnTo>
                    <a:pt x="59333" y="102282"/>
                  </a:lnTo>
                  <a:cubicBezTo>
                    <a:pt x="59333" y="102282"/>
                    <a:pt x="59151" y="72555"/>
                    <a:pt x="59120" y="70822"/>
                  </a:cubicBezTo>
                  <a:cubicBezTo>
                    <a:pt x="59120" y="67904"/>
                    <a:pt x="59211" y="64926"/>
                    <a:pt x="59272" y="62038"/>
                  </a:cubicBezTo>
                  <a:cubicBezTo>
                    <a:pt x="59272" y="61217"/>
                    <a:pt x="58208" y="58938"/>
                    <a:pt x="58451" y="58360"/>
                  </a:cubicBezTo>
                  <a:cubicBezTo>
                    <a:pt x="59394" y="56324"/>
                    <a:pt x="59272" y="53953"/>
                    <a:pt x="59151" y="51734"/>
                  </a:cubicBezTo>
                  <a:cubicBezTo>
                    <a:pt x="59029" y="50153"/>
                    <a:pt x="58968" y="48634"/>
                    <a:pt x="58877" y="47114"/>
                  </a:cubicBezTo>
                  <a:lnTo>
                    <a:pt x="58786" y="44378"/>
                  </a:lnTo>
                  <a:cubicBezTo>
                    <a:pt x="58603" y="40092"/>
                    <a:pt x="58968" y="35715"/>
                    <a:pt x="59120" y="31430"/>
                  </a:cubicBezTo>
                  <a:cubicBezTo>
                    <a:pt x="59151" y="30822"/>
                    <a:pt x="59151" y="30214"/>
                    <a:pt x="58968" y="29667"/>
                  </a:cubicBezTo>
                  <a:cubicBezTo>
                    <a:pt x="58907" y="29484"/>
                    <a:pt x="58816" y="29302"/>
                    <a:pt x="58786" y="29120"/>
                  </a:cubicBezTo>
                  <a:cubicBezTo>
                    <a:pt x="58695" y="28694"/>
                    <a:pt x="58938" y="28268"/>
                    <a:pt x="58877" y="27873"/>
                  </a:cubicBezTo>
                  <a:cubicBezTo>
                    <a:pt x="58847" y="27630"/>
                    <a:pt x="58786" y="27448"/>
                    <a:pt x="58725" y="27205"/>
                  </a:cubicBezTo>
                  <a:cubicBezTo>
                    <a:pt x="58634" y="26809"/>
                    <a:pt x="58695" y="26384"/>
                    <a:pt x="58725" y="25958"/>
                  </a:cubicBezTo>
                  <a:cubicBezTo>
                    <a:pt x="59029" y="23527"/>
                    <a:pt x="59333" y="21186"/>
                    <a:pt x="59333" y="18755"/>
                  </a:cubicBezTo>
                  <a:cubicBezTo>
                    <a:pt x="59333" y="15563"/>
                    <a:pt x="59758" y="11824"/>
                    <a:pt x="58999" y="8755"/>
                  </a:cubicBezTo>
                  <a:cubicBezTo>
                    <a:pt x="58938" y="8481"/>
                    <a:pt x="58847" y="8207"/>
                    <a:pt x="58877" y="7934"/>
                  </a:cubicBezTo>
                  <a:cubicBezTo>
                    <a:pt x="58938" y="7721"/>
                    <a:pt x="59029" y="7539"/>
                    <a:pt x="59090" y="7296"/>
                  </a:cubicBezTo>
                  <a:cubicBezTo>
                    <a:pt x="59090" y="6961"/>
                    <a:pt x="58877" y="6657"/>
                    <a:pt x="58847" y="6323"/>
                  </a:cubicBezTo>
                  <a:cubicBezTo>
                    <a:pt x="58816" y="5989"/>
                    <a:pt x="58877" y="5685"/>
                    <a:pt x="58968" y="5381"/>
                  </a:cubicBezTo>
                  <a:cubicBezTo>
                    <a:pt x="59029" y="5077"/>
                    <a:pt x="59485" y="1"/>
                    <a:pt x="59333" y="1"/>
                  </a:cubicBezTo>
                  <a:close/>
                </a:path>
              </a:pathLst>
            </a:custGeom>
            <a:solidFill>
              <a:srgbClr val="C48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4"/>
            <p:cNvSpPr/>
            <p:nvPr/>
          </p:nvSpPr>
          <p:spPr>
            <a:xfrm>
              <a:off x="4264975" y="206200"/>
              <a:ext cx="1634550" cy="2555525"/>
            </a:xfrm>
            <a:custGeom>
              <a:avLst/>
              <a:gdLst/>
              <a:ahLst/>
              <a:cxnLst/>
              <a:rect l="l" t="t" r="r" b="b"/>
              <a:pathLst>
                <a:path w="65382" h="102221" extrusionOk="0">
                  <a:moveTo>
                    <a:pt x="912" y="0"/>
                  </a:moveTo>
                  <a:lnTo>
                    <a:pt x="912" y="6444"/>
                  </a:lnTo>
                  <a:cubicBezTo>
                    <a:pt x="912" y="11216"/>
                    <a:pt x="0" y="16505"/>
                    <a:pt x="2128" y="20973"/>
                  </a:cubicBezTo>
                  <a:cubicBezTo>
                    <a:pt x="2128" y="21003"/>
                    <a:pt x="1186" y="22402"/>
                    <a:pt x="1095" y="22614"/>
                  </a:cubicBezTo>
                  <a:cubicBezTo>
                    <a:pt x="851" y="23313"/>
                    <a:pt x="760" y="24043"/>
                    <a:pt x="791" y="24803"/>
                  </a:cubicBezTo>
                  <a:cubicBezTo>
                    <a:pt x="882" y="26019"/>
                    <a:pt x="912" y="27204"/>
                    <a:pt x="912" y="28420"/>
                  </a:cubicBezTo>
                  <a:lnTo>
                    <a:pt x="912" y="33162"/>
                  </a:lnTo>
                  <a:cubicBezTo>
                    <a:pt x="912" y="34499"/>
                    <a:pt x="639" y="36262"/>
                    <a:pt x="1186" y="37508"/>
                  </a:cubicBezTo>
                  <a:cubicBezTo>
                    <a:pt x="1247" y="37691"/>
                    <a:pt x="1368" y="37873"/>
                    <a:pt x="1368" y="38086"/>
                  </a:cubicBezTo>
                  <a:cubicBezTo>
                    <a:pt x="1399" y="38298"/>
                    <a:pt x="1307" y="38481"/>
                    <a:pt x="1216" y="38724"/>
                  </a:cubicBezTo>
                  <a:cubicBezTo>
                    <a:pt x="548" y="40548"/>
                    <a:pt x="912" y="43010"/>
                    <a:pt x="912" y="44925"/>
                  </a:cubicBezTo>
                  <a:cubicBezTo>
                    <a:pt x="912" y="51521"/>
                    <a:pt x="578" y="58025"/>
                    <a:pt x="1611" y="64560"/>
                  </a:cubicBezTo>
                  <a:cubicBezTo>
                    <a:pt x="1642" y="64864"/>
                    <a:pt x="1672" y="65138"/>
                    <a:pt x="1642" y="65442"/>
                  </a:cubicBezTo>
                  <a:cubicBezTo>
                    <a:pt x="1611" y="65654"/>
                    <a:pt x="1490" y="65837"/>
                    <a:pt x="1399" y="66080"/>
                  </a:cubicBezTo>
                  <a:cubicBezTo>
                    <a:pt x="1155" y="66840"/>
                    <a:pt x="1095" y="67661"/>
                    <a:pt x="1064" y="68481"/>
                  </a:cubicBezTo>
                  <a:cubicBezTo>
                    <a:pt x="1003" y="71004"/>
                    <a:pt x="1155" y="73679"/>
                    <a:pt x="760" y="76171"/>
                  </a:cubicBezTo>
                  <a:cubicBezTo>
                    <a:pt x="335" y="78846"/>
                    <a:pt x="396" y="81551"/>
                    <a:pt x="1155" y="84165"/>
                  </a:cubicBezTo>
                  <a:cubicBezTo>
                    <a:pt x="1186" y="84378"/>
                    <a:pt x="1247" y="84652"/>
                    <a:pt x="1307" y="84895"/>
                  </a:cubicBezTo>
                  <a:cubicBezTo>
                    <a:pt x="1338" y="85108"/>
                    <a:pt x="1338" y="85381"/>
                    <a:pt x="1307" y="85655"/>
                  </a:cubicBezTo>
                  <a:cubicBezTo>
                    <a:pt x="1247" y="86445"/>
                    <a:pt x="1186" y="87205"/>
                    <a:pt x="1095" y="87995"/>
                  </a:cubicBezTo>
                  <a:cubicBezTo>
                    <a:pt x="730" y="92281"/>
                    <a:pt x="912" y="96688"/>
                    <a:pt x="912" y="101065"/>
                  </a:cubicBezTo>
                  <a:lnTo>
                    <a:pt x="912" y="102220"/>
                  </a:lnTo>
                  <a:lnTo>
                    <a:pt x="64926" y="102220"/>
                  </a:lnTo>
                  <a:cubicBezTo>
                    <a:pt x="64926" y="102220"/>
                    <a:pt x="64743" y="72493"/>
                    <a:pt x="64743" y="70822"/>
                  </a:cubicBezTo>
                  <a:cubicBezTo>
                    <a:pt x="64713" y="67904"/>
                    <a:pt x="64834" y="64925"/>
                    <a:pt x="64895" y="62037"/>
                  </a:cubicBezTo>
                  <a:cubicBezTo>
                    <a:pt x="64895" y="61217"/>
                    <a:pt x="63771" y="58937"/>
                    <a:pt x="64014" y="58360"/>
                  </a:cubicBezTo>
                  <a:cubicBezTo>
                    <a:pt x="65047" y="56323"/>
                    <a:pt x="64926" y="53952"/>
                    <a:pt x="64774" y="51703"/>
                  </a:cubicBezTo>
                  <a:cubicBezTo>
                    <a:pt x="64713" y="50153"/>
                    <a:pt x="64591" y="48633"/>
                    <a:pt x="64530" y="47113"/>
                  </a:cubicBezTo>
                  <a:cubicBezTo>
                    <a:pt x="64439" y="46201"/>
                    <a:pt x="64409" y="45289"/>
                    <a:pt x="64378" y="44378"/>
                  </a:cubicBezTo>
                  <a:cubicBezTo>
                    <a:pt x="64227" y="40092"/>
                    <a:pt x="64591" y="35715"/>
                    <a:pt x="64743" y="31429"/>
                  </a:cubicBezTo>
                  <a:cubicBezTo>
                    <a:pt x="64743" y="30821"/>
                    <a:pt x="64774" y="30213"/>
                    <a:pt x="64561" y="29666"/>
                  </a:cubicBezTo>
                  <a:cubicBezTo>
                    <a:pt x="64470" y="29484"/>
                    <a:pt x="64378" y="29301"/>
                    <a:pt x="64318" y="29119"/>
                  </a:cubicBezTo>
                  <a:cubicBezTo>
                    <a:pt x="64257" y="28693"/>
                    <a:pt x="64470" y="28268"/>
                    <a:pt x="64439" y="27842"/>
                  </a:cubicBezTo>
                  <a:cubicBezTo>
                    <a:pt x="64439" y="27630"/>
                    <a:pt x="64318" y="27447"/>
                    <a:pt x="64287" y="27204"/>
                  </a:cubicBezTo>
                  <a:cubicBezTo>
                    <a:pt x="64166" y="26779"/>
                    <a:pt x="64257" y="26383"/>
                    <a:pt x="64287" y="25958"/>
                  </a:cubicBezTo>
                  <a:cubicBezTo>
                    <a:pt x="64622" y="23526"/>
                    <a:pt x="64926" y="21155"/>
                    <a:pt x="64926" y="18724"/>
                  </a:cubicBezTo>
                  <a:cubicBezTo>
                    <a:pt x="64926" y="15532"/>
                    <a:pt x="65382" y="11824"/>
                    <a:pt x="64561" y="8754"/>
                  </a:cubicBezTo>
                  <a:cubicBezTo>
                    <a:pt x="64470" y="8480"/>
                    <a:pt x="64409" y="8207"/>
                    <a:pt x="64439" y="7933"/>
                  </a:cubicBezTo>
                  <a:cubicBezTo>
                    <a:pt x="64470" y="7720"/>
                    <a:pt x="64591" y="7508"/>
                    <a:pt x="64622" y="7295"/>
                  </a:cubicBezTo>
                  <a:cubicBezTo>
                    <a:pt x="64682" y="6961"/>
                    <a:pt x="64439" y="6657"/>
                    <a:pt x="64409" y="6292"/>
                  </a:cubicBezTo>
                  <a:cubicBezTo>
                    <a:pt x="64378" y="5958"/>
                    <a:pt x="64439" y="5654"/>
                    <a:pt x="64530" y="5350"/>
                  </a:cubicBezTo>
                  <a:cubicBezTo>
                    <a:pt x="64591" y="5046"/>
                    <a:pt x="65078" y="0"/>
                    <a:pt x="649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4"/>
            <p:cNvSpPr/>
            <p:nvPr/>
          </p:nvSpPr>
          <p:spPr>
            <a:xfrm>
              <a:off x="3826525" y="2310800"/>
              <a:ext cx="2471175" cy="1922075"/>
            </a:xfrm>
            <a:custGeom>
              <a:avLst/>
              <a:gdLst/>
              <a:ahLst/>
              <a:cxnLst/>
              <a:rect l="l" t="t" r="r" b="b"/>
              <a:pathLst>
                <a:path w="98847" h="76883" extrusionOk="0">
                  <a:moveTo>
                    <a:pt x="52363" y="0"/>
                  </a:moveTo>
                  <a:cubicBezTo>
                    <a:pt x="52200" y="0"/>
                    <a:pt x="52041" y="12"/>
                    <a:pt x="51886" y="42"/>
                  </a:cubicBezTo>
                  <a:cubicBezTo>
                    <a:pt x="51703" y="73"/>
                    <a:pt x="49879" y="1045"/>
                    <a:pt x="50092" y="1228"/>
                  </a:cubicBezTo>
                  <a:cubicBezTo>
                    <a:pt x="49849" y="1045"/>
                    <a:pt x="49636" y="893"/>
                    <a:pt x="49454" y="772"/>
                  </a:cubicBezTo>
                  <a:cubicBezTo>
                    <a:pt x="48470" y="199"/>
                    <a:pt x="47501" y="14"/>
                    <a:pt x="46518" y="14"/>
                  </a:cubicBezTo>
                  <a:cubicBezTo>
                    <a:pt x="45103" y="14"/>
                    <a:pt x="43659" y="397"/>
                    <a:pt x="42098" y="559"/>
                  </a:cubicBezTo>
                  <a:cubicBezTo>
                    <a:pt x="38846" y="863"/>
                    <a:pt x="35624" y="1319"/>
                    <a:pt x="32432" y="1987"/>
                  </a:cubicBezTo>
                  <a:cubicBezTo>
                    <a:pt x="30092" y="2474"/>
                    <a:pt x="27812" y="3082"/>
                    <a:pt x="25532" y="3842"/>
                  </a:cubicBezTo>
                  <a:cubicBezTo>
                    <a:pt x="24225" y="4267"/>
                    <a:pt x="22858" y="4753"/>
                    <a:pt x="21642" y="5422"/>
                  </a:cubicBezTo>
                  <a:cubicBezTo>
                    <a:pt x="21491" y="5482"/>
                    <a:pt x="19550" y="6916"/>
                    <a:pt x="19899" y="6971"/>
                  </a:cubicBezTo>
                  <a:lnTo>
                    <a:pt x="19899" y="6971"/>
                  </a:lnTo>
                  <a:cubicBezTo>
                    <a:pt x="19794" y="6959"/>
                    <a:pt x="19690" y="6954"/>
                    <a:pt x="19585" y="6954"/>
                  </a:cubicBezTo>
                  <a:cubicBezTo>
                    <a:pt x="18661" y="6954"/>
                    <a:pt x="17750" y="7398"/>
                    <a:pt x="16961" y="7915"/>
                  </a:cubicBezTo>
                  <a:cubicBezTo>
                    <a:pt x="13982" y="9769"/>
                    <a:pt x="11277" y="12565"/>
                    <a:pt x="9180" y="15392"/>
                  </a:cubicBezTo>
                  <a:cubicBezTo>
                    <a:pt x="6170" y="19495"/>
                    <a:pt x="4195" y="24267"/>
                    <a:pt x="2675" y="29070"/>
                  </a:cubicBezTo>
                  <a:cubicBezTo>
                    <a:pt x="2432" y="29921"/>
                    <a:pt x="2189" y="30742"/>
                    <a:pt x="1915" y="31593"/>
                  </a:cubicBezTo>
                  <a:cubicBezTo>
                    <a:pt x="91" y="37733"/>
                    <a:pt x="0" y="44116"/>
                    <a:pt x="243" y="50560"/>
                  </a:cubicBezTo>
                  <a:cubicBezTo>
                    <a:pt x="456" y="54845"/>
                    <a:pt x="1307" y="59162"/>
                    <a:pt x="1307" y="63478"/>
                  </a:cubicBezTo>
                  <a:lnTo>
                    <a:pt x="1307" y="69253"/>
                  </a:lnTo>
                  <a:lnTo>
                    <a:pt x="1307" y="74785"/>
                  </a:lnTo>
                  <a:cubicBezTo>
                    <a:pt x="1307" y="75952"/>
                    <a:pt x="2279" y="76883"/>
                    <a:pt x="3440" y="76883"/>
                  </a:cubicBezTo>
                  <a:cubicBezTo>
                    <a:pt x="3458" y="76883"/>
                    <a:pt x="3477" y="76883"/>
                    <a:pt x="3496" y="76882"/>
                  </a:cubicBezTo>
                  <a:lnTo>
                    <a:pt x="20852" y="76457"/>
                  </a:lnTo>
                  <a:cubicBezTo>
                    <a:pt x="21824" y="76426"/>
                    <a:pt x="22584" y="75666"/>
                    <a:pt x="22584" y="74663"/>
                  </a:cubicBezTo>
                  <a:cubicBezTo>
                    <a:pt x="22584" y="72900"/>
                    <a:pt x="22645" y="71137"/>
                    <a:pt x="22645" y="69344"/>
                  </a:cubicBezTo>
                  <a:cubicBezTo>
                    <a:pt x="22645" y="67581"/>
                    <a:pt x="22675" y="65757"/>
                    <a:pt x="22675" y="63964"/>
                  </a:cubicBezTo>
                  <a:cubicBezTo>
                    <a:pt x="22675" y="62718"/>
                    <a:pt x="23283" y="59982"/>
                    <a:pt x="22250" y="59010"/>
                  </a:cubicBezTo>
                  <a:cubicBezTo>
                    <a:pt x="23314" y="58159"/>
                    <a:pt x="22736" y="54906"/>
                    <a:pt x="22736" y="53690"/>
                  </a:cubicBezTo>
                  <a:cubicBezTo>
                    <a:pt x="22736" y="51836"/>
                    <a:pt x="22797" y="49982"/>
                    <a:pt x="22797" y="48128"/>
                  </a:cubicBezTo>
                  <a:cubicBezTo>
                    <a:pt x="22797" y="46791"/>
                    <a:pt x="22554" y="45484"/>
                    <a:pt x="22645" y="44177"/>
                  </a:cubicBezTo>
                  <a:cubicBezTo>
                    <a:pt x="22675" y="43113"/>
                    <a:pt x="23192" y="41532"/>
                    <a:pt x="22554" y="40590"/>
                  </a:cubicBezTo>
                  <a:cubicBezTo>
                    <a:pt x="23283" y="40164"/>
                    <a:pt x="23466" y="39222"/>
                    <a:pt x="23709" y="38432"/>
                  </a:cubicBezTo>
                  <a:cubicBezTo>
                    <a:pt x="24043" y="37398"/>
                    <a:pt x="24621" y="36638"/>
                    <a:pt x="25289" y="35879"/>
                  </a:cubicBezTo>
                  <a:cubicBezTo>
                    <a:pt x="25897" y="35210"/>
                    <a:pt x="26171" y="34511"/>
                    <a:pt x="26627" y="33720"/>
                  </a:cubicBezTo>
                  <a:cubicBezTo>
                    <a:pt x="27569" y="31958"/>
                    <a:pt x="28754" y="30286"/>
                    <a:pt x="30092" y="28766"/>
                  </a:cubicBezTo>
                  <a:cubicBezTo>
                    <a:pt x="31156" y="27550"/>
                    <a:pt x="32827" y="26729"/>
                    <a:pt x="32554" y="24936"/>
                  </a:cubicBezTo>
                  <a:lnTo>
                    <a:pt x="32554" y="24936"/>
                  </a:lnTo>
                  <a:cubicBezTo>
                    <a:pt x="32595" y="25185"/>
                    <a:pt x="32829" y="25278"/>
                    <a:pt x="33155" y="25278"/>
                  </a:cubicBezTo>
                  <a:cubicBezTo>
                    <a:pt x="34023" y="25278"/>
                    <a:pt x="35541" y="24621"/>
                    <a:pt x="35806" y="24511"/>
                  </a:cubicBezTo>
                  <a:cubicBezTo>
                    <a:pt x="37151" y="24034"/>
                    <a:pt x="38469" y="23713"/>
                    <a:pt x="39904" y="23713"/>
                  </a:cubicBezTo>
                  <a:cubicBezTo>
                    <a:pt x="40027" y="23713"/>
                    <a:pt x="40150" y="23716"/>
                    <a:pt x="40274" y="23720"/>
                  </a:cubicBezTo>
                  <a:lnTo>
                    <a:pt x="64804" y="24571"/>
                  </a:lnTo>
                  <a:cubicBezTo>
                    <a:pt x="64804" y="24571"/>
                    <a:pt x="74530" y="30742"/>
                    <a:pt x="76688" y="42718"/>
                  </a:cubicBezTo>
                  <a:lnTo>
                    <a:pt x="76992" y="42718"/>
                  </a:lnTo>
                  <a:lnTo>
                    <a:pt x="76992" y="74967"/>
                  </a:lnTo>
                  <a:cubicBezTo>
                    <a:pt x="76992" y="75788"/>
                    <a:pt x="77661" y="76426"/>
                    <a:pt x="78482" y="76426"/>
                  </a:cubicBezTo>
                  <a:lnTo>
                    <a:pt x="96294" y="76183"/>
                  </a:lnTo>
                  <a:cubicBezTo>
                    <a:pt x="97570" y="76183"/>
                    <a:pt x="98543" y="75180"/>
                    <a:pt x="98543" y="73903"/>
                  </a:cubicBezTo>
                  <a:lnTo>
                    <a:pt x="98543" y="67277"/>
                  </a:lnTo>
                  <a:lnTo>
                    <a:pt x="98543" y="60499"/>
                  </a:lnTo>
                  <a:cubicBezTo>
                    <a:pt x="98543" y="60210"/>
                    <a:pt x="98653" y="55228"/>
                    <a:pt x="97881" y="55228"/>
                  </a:cubicBezTo>
                  <a:cubicBezTo>
                    <a:pt x="97841" y="55228"/>
                    <a:pt x="97798" y="55242"/>
                    <a:pt x="97753" y="55271"/>
                  </a:cubicBezTo>
                  <a:cubicBezTo>
                    <a:pt x="98725" y="54633"/>
                    <a:pt x="98847" y="53295"/>
                    <a:pt x="98847" y="52110"/>
                  </a:cubicBezTo>
                  <a:cubicBezTo>
                    <a:pt x="98817" y="46061"/>
                    <a:pt x="98695" y="40012"/>
                    <a:pt x="98482" y="33933"/>
                  </a:cubicBezTo>
                  <a:cubicBezTo>
                    <a:pt x="98422" y="33063"/>
                    <a:pt x="98096" y="31957"/>
                    <a:pt x="97240" y="31957"/>
                  </a:cubicBezTo>
                  <a:cubicBezTo>
                    <a:pt x="97229" y="31957"/>
                    <a:pt x="97217" y="31957"/>
                    <a:pt x="97206" y="31958"/>
                  </a:cubicBezTo>
                  <a:cubicBezTo>
                    <a:pt x="98665" y="29830"/>
                    <a:pt x="97874" y="26942"/>
                    <a:pt x="96871" y="24602"/>
                  </a:cubicBezTo>
                  <a:cubicBezTo>
                    <a:pt x="95351" y="20954"/>
                    <a:pt x="93467" y="17459"/>
                    <a:pt x="91248" y="14176"/>
                  </a:cubicBezTo>
                  <a:cubicBezTo>
                    <a:pt x="90367" y="12899"/>
                    <a:pt x="89424" y="11653"/>
                    <a:pt x="88148" y="10772"/>
                  </a:cubicBezTo>
                  <a:cubicBezTo>
                    <a:pt x="87449" y="10316"/>
                    <a:pt x="86719" y="10012"/>
                    <a:pt x="86111" y="9465"/>
                  </a:cubicBezTo>
                  <a:cubicBezTo>
                    <a:pt x="85716" y="9100"/>
                    <a:pt x="85351" y="8614"/>
                    <a:pt x="84895" y="8219"/>
                  </a:cubicBezTo>
                  <a:cubicBezTo>
                    <a:pt x="84165" y="7540"/>
                    <a:pt x="83187" y="7220"/>
                    <a:pt x="82175" y="7220"/>
                  </a:cubicBezTo>
                  <a:cubicBezTo>
                    <a:pt x="82009" y="7220"/>
                    <a:pt x="81841" y="7229"/>
                    <a:pt x="81673" y="7246"/>
                  </a:cubicBezTo>
                  <a:cubicBezTo>
                    <a:pt x="82737" y="5574"/>
                    <a:pt x="78482" y="4997"/>
                    <a:pt x="77540" y="4601"/>
                  </a:cubicBezTo>
                  <a:cubicBezTo>
                    <a:pt x="75533" y="3811"/>
                    <a:pt x="73466" y="3112"/>
                    <a:pt x="71369" y="2595"/>
                  </a:cubicBezTo>
                  <a:cubicBezTo>
                    <a:pt x="67843" y="1653"/>
                    <a:pt x="64287" y="1045"/>
                    <a:pt x="60670" y="650"/>
                  </a:cubicBezTo>
                  <a:cubicBezTo>
                    <a:pt x="58573" y="437"/>
                    <a:pt x="56536" y="346"/>
                    <a:pt x="54439" y="255"/>
                  </a:cubicBezTo>
                  <a:cubicBezTo>
                    <a:pt x="53755" y="206"/>
                    <a:pt x="53031" y="0"/>
                    <a:pt x="523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4"/>
            <p:cNvSpPr/>
            <p:nvPr/>
          </p:nvSpPr>
          <p:spPr>
            <a:xfrm>
              <a:off x="3892150" y="2365300"/>
              <a:ext cx="2375925" cy="1857750"/>
            </a:xfrm>
            <a:custGeom>
              <a:avLst/>
              <a:gdLst/>
              <a:ahLst/>
              <a:cxnLst/>
              <a:rect l="l" t="t" r="r" b="b"/>
              <a:pathLst>
                <a:path w="95037" h="74310" extrusionOk="0">
                  <a:moveTo>
                    <a:pt x="49774" y="0"/>
                  </a:moveTo>
                  <a:cubicBezTo>
                    <a:pt x="49651" y="0"/>
                    <a:pt x="49530" y="6"/>
                    <a:pt x="49413" y="20"/>
                  </a:cubicBezTo>
                  <a:cubicBezTo>
                    <a:pt x="49230" y="81"/>
                    <a:pt x="47528" y="993"/>
                    <a:pt x="47710" y="1175"/>
                  </a:cubicBezTo>
                  <a:cubicBezTo>
                    <a:pt x="47467" y="1054"/>
                    <a:pt x="47285" y="902"/>
                    <a:pt x="47102" y="811"/>
                  </a:cubicBezTo>
                  <a:cubicBezTo>
                    <a:pt x="46169" y="250"/>
                    <a:pt x="45245" y="72"/>
                    <a:pt x="44307" y="72"/>
                  </a:cubicBezTo>
                  <a:cubicBezTo>
                    <a:pt x="42954" y="72"/>
                    <a:pt x="41570" y="442"/>
                    <a:pt x="40081" y="567"/>
                  </a:cubicBezTo>
                  <a:cubicBezTo>
                    <a:pt x="36981" y="871"/>
                    <a:pt x="33911" y="1297"/>
                    <a:pt x="30871" y="1935"/>
                  </a:cubicBezTo>
                  <a:cubicBezTo>
                    <a:pt x="28622" y="2421"/>
                    <a:pt x="26433" y="2999"/>
                    <a:pt x="24306" y="3729"/>
                  </a:cubicBezTo>
                  <a:cubicBezTo>
                    <a:pt x="22999" y="4154"/>
                    <a:pt x="19473" y="4823"/>
                    <a:pt x="19169" y="6434"/>
                  </a:cubicBezTo>
                  <a:cubicBezTo>
                    <a:pt x="19169" y="6495"/>
                    <a:pt x="19138" y="6616"/>
                    <a:pt x="19108" y="6677"/>
                  </a:cubicBezTo>
                  <a:cubicBezTo>
                    <a:pt x="19017" y="6814"/>
                    <a:pt x="18840" y="6831"/>
                    <a:pt x="18681" y="6831"/>
                  </a:cubicBezTo>
                  <a:cubicBezTo>
                    <a:pt x="18627" y="6831"/>
                    <a:pt x="18576" y="6829"/>
                    <a:pt x="18530" y="6829"/>
                  </a:cubicBezTo>
                  <a:cubicBezTo>
                    <a:pt x="18321" y="6806"/>
                    <a:pt x="18119" y="6795"/>
                    <a:pt x="17924" y="6795"/>
                  </a:cubicBezTo>
                  <a:cubicBezTo>
                    <a:pt x="15482" y="6795"/>
                    <a:pt x="14088" y="8488"/>
                    <a:pt x="12512" y="10233"/>
                  </a:cubicBezTo>
                  <a:cubicBezTo>
                    <a:pt x="10536" y="12391"/>
                    <a:pt x="8652" y="14489"/>
                    <a:pt x="7041" y="16981"/>
                  </a:cubicBezTo>
                  <a:cubicBezTo>
                    <a:pt x="6403" y="18044"/>
                    <a:pt x="0" y="30151"/>
                    <a:pt x="2293" y="30688"/>
                  </a:cubicBezTo>
                  <a:lnTo>
                    <a:pt x="2293" y="30688"/>
                  </a:lnTo>
                  <a:cubicBezTo>
                    <a:pt x="2253" y="30679"/>
                    <a:pt x="2215" y="30675"/>
                    <a:pt x="2177" y="30675"/>
                  </a:cubicBezTo>
                  <a:cubicBezTo>
                    <a:pt x="1725" y="30675"/>
                    <a:pt x="1408" y="31278"/>
                    <a:pt x="1296" y="31753"/>
                  </a:cubicBezTo>
                  <a:cubicBezTo>
                    <a:pt x="688" y="34641"/>
                    <a:pt x="1266" y="38136"/>
                    <a:pt x="1266" y="41115"/>
                  </a:cubicBezTo>
                  <a:cubicBezTo>
                    <a:pt x="1266" y="42295"/>
                    <a:pt x="1145" y="54399"/>
                    <a:pt x="1863" y="54399"/>
                  </a:cubicBezTo>
                  <a:cubicBezTo>
                    <a:pt x="1866" y="54399"/>
                    <a:pt x="1870" y="54399"/>
                    <a:pt x="1874" y="54398"/>
                  </a:cubicBezTo>
                  <a:lnTo>
                    <a:pt x="1874" y="54398"/>
                  </a:lnTo>
                  <a:cubicBezTo>
                    <a:pt x="1509" y="54489"/>
                    <a:pt x="1235" y="54854"/>
                    <a:pt x="1175" y="55249"/>
                  </a:cubicBezTo>
                  <a:cubicBezTo>
                    <a:pt x="779" y="56982"/>
                    <a:pt x="1266" y="59504"/>
                    <a:pt x="1266" y="61359"/>
                  </a:cubicBezTo>
                  <a:lnTo>
                    <a:pt x="1266" y="66951"/>
                  </a:lnTo>
                  <a:lnTo>
                    <a:pt x="1266" y="72301"/>
                  </a:lnTo>
                  <a:cubicBezTo>
                    <a:pt x="1266" y="73419"/>
                    <a:pt x="2121" y="74310"/>
                    <a:pt x="3224" y="74310"/>
                  </a:cubicBezTo>
                  <a:cubicBezTo>
                    <a:pt x="3260" y="74310"/>
                    <a:pt x="3296" y="74309"/>
                    <a:pt x="3333" y="74307"/>
                  </a:cubicBezTo>
                  <a:lnTo>
                    <a:pt x="19868" y="73912"/>
                  </a:lnTo>
                  <a:cubicBezTo>
                    <a:pt x="20749" y="73851"/>
                    <a:pt x="21509" y="73091"/>
                    <a:pt x="21509" y="72179"/>
                  </a:cubicBezTo>
                  <a:cubicBezTo>
                    <a:pt x="21509" y="70477"/>
                    <a:pt x="21570" y="68775"/>
                    <a:pt x="21570" y="67073"/>
                  </a:cubicBezTo>
                  <a:cubicBezTo>
                    <a:pt x="21570" y="65310"/>
                    <a:pt x="21600" y="63577"/>
                    <a:pt x="21600" y="61845"/>
                  </a:cubicBezTo>
                  <a:cubicBezTo>
                    <a:pt x="21600" y="60629"/>
                    <a:pt x="22178" y="58015"/>
                    <a:pt x="21236" y="57073"/>
                  </a:cubicBezTo>
                  <a:cubicBezTo>
                    <a:pt x="22239" y="56222"/>
                    <a:pt x="21692" y="53121"/>
                    <a:pt x="21692" y="51936"/>
                  </a:cubicBezTo>
                  <a:cubicBezTo>
                    <a:pt x="21692" y="50143"/>
                    <a:pt x="21722" y="48319"/>
                    <a:pt x="21722" y="46556"/>
                  </a:cubicBezTo>
                  <a:cubicBezTo>
                    <a:pt x="21722" y="45279"/>
                    <a:pt x="21540" y="44003"/>
                    <a:pt x="21570" y="42756"/>
                  </a:cubicBezTo>
                  <a:cubicBezTo>
                    <a:pt x="21600" y="41723"/>
                    <a:pt x="22087" y="40203"/>
                    <a:pt x="21479" y="39291"/>
                  </a:cubicBezTo>
                  <a:cubicBezTo>
                    <a:pt x="22178" y="38866"/>
                    <a:pt x="22330" y="37954"/>
                    <a:pt x="22604" y="37194"/>
                  </a:cubicBezTo>
                  <a:cubicBezTo>
                    <a:pt x="22907" y="36221"/>
                    <a:pt x="23455" y="35492"/>
                    <a:pt x="24123" y="34732"/>
                  </a:cubicBezTo>
                  <a:cubicBezTo>
                    <a:pt x="24670" y="34094"/>
                    <a:pt x="24944" y="33395"/>
                    <a:pt x="25370" y="32635"/>
                  </a:cubicBezTo>
                  <a:cubicBezTo>
                    <a:pt x="26281" y="30933"/>
                    <a:pt x="27376" y="29322"/>
                    <a:pt x="28622" y="27863"/>
                  </a:cubicBezTo>
                  <a:cubicBezTo>
                    <a:pt x="29625" y="26708"/>
                    <a:pt x="31266" y="25887"/>
                    <a:pt x="30993" y="24124"/>
                  </a:cubicBezTo>
                  <a:lnTo>
                    <a:pt x="30993" y="24124"/>
                  </a:lnTo>
                  <a:cubicBezTo>
                    <a:pt x="31034" y="24373"/>
                    <a:pt x="31257" y="24466"/>
                    <a:pt x="31566" y="24466"/>
                  </a:cubicBezTo>
                  <a:cubicBezTo>
                    <a:pt x="32390" y="24466"/>
                    <a:pt x="33828" y="23809"/>
                    <a:pt x="34093" y="23698"/>
                  </a:cubicBezTo>
                  <a:cubicBezTo>
                    <a:pt x="35345" y="23226"/>
                    <a:pt x="36648" y="22931"/>
                    <a:pt x="37955" y="22931"/>
                  </a:cubicBezTo>
                  <a:cubicBezTo>
                    <a:pt x="38076" y="22931"/>
                    <a:pt x="38197" y="22933"/>
                    <a:pt x="38318" y="22939"/>
                  </a:cubicBezTo>
                  <a:lnTo>
                    <a:pt x="61723" y="23729"/>
                  </a:lnTo>
                  <a:cubicBezTo>
                    <a:pt x="61723" y="23729"/>
                    <a:pt x="70963" y="29717"/>
                    <a:pt x="73060" y="41297"/>
                  </a:cubicBezTo>
                  <a:lnTo>
                    <a:pt x="73364" y="41297"/>
                  </a:lnTo>
                  <a:lnTo>
                    <a:pt x="73364" y="72453"/>
                  </a:lnTo>
                  <a:cubicBezTo>
                    <a:pt x="73364" y="73243"/>
                    <a:pt x="74003" y="73851"/>
                    <a:pt x="74763" y="73851"/>
                  </a:cubicBezTo>
                  <a:lnTo>
                    <a:pt x="91693" y="73638"/>
                  </a:lnTo>
                  <a:cubicBezTo>
                    <a:pt x="92878" y="73638"/>
                    <a:pt x="93821" y="72635"/>
                    <a:pt x="93821" y="71419"/>
                  </a:cubicBezTo>
                  <a:lnTo>
                    <a:pt x="93821" y="65006"/>
                  </a:lnTo>
                  <a:lnTo>
                    <a:pt x="93821" y="58471"/>
                  </a:lnTo>
                  <a:cubicBezTo>
                    <a:pt x="93821" y="57407"/>
                    <a:pt x="94368" y="54489"/>
                    <a:pt x="93213" y="53881"/>
                  </a:cubicBezTo>
                  <a:cubicBezTo>
                    <a:pt x="93638" y="53881"/>
                    <a:pt x="93881" y="53334"/>
                    <a:pt x="93881" y="52909"/>
                  </a:cubicBezTo>
                  <a:cubicBezTo>
                    <a:pt x="93821" y="49383"/>
                    <a:pt x="93881" y="45826"/>
                    <a:pt x="93881" y="42270"/>
                  </a:cubicBezTo>
                  <a:lnTo>
                    <a:pt x="93881" y="37316"/>
                  </a:lnTo>
                  <a:lnTo>
                    <a:pt x="93881" y="33699"/>
                  </a:lnTo>
                  <a:cubicBezTo>
                    <a:pt x="93881" y="33488"/>
                    <a:pt x="93790" y="31111"/>
                    <a:pt x="93173" y="31111"/>
                  </a:cubicBezTo>
                  <a:cubicBezTo>
                    <a:pt x="93078" y="31111"/>
                    <a:pt x="92970" y="31167"/>
                    <a:pt x="92848" y="31297"/>
                  </a:cubicBezTo>
                  <a:cubicBezTo>
                    <a:pt x="95036" y="28835"/>
                    <a:pt x="91602" y="22118"/>
                    <a:pt x="90477" y="19686"/>
                  </a:cubicBezTo>
                  <a:cubicBezTo>
                    <a:pt x="88623" y="15644"/>
                    <a:pt x="86131" y="11631"/>
                    <a:pt x="82483" y="9078"/>
                  </a:cubicBezTo>
                  <a:cubicBezTo>
                    <a:pt x="82209" y="8914"/>
                    <a:pt x="78523" y="6747"/>
                    <a:pt x="77869" y="6747"/>
                  </a:cubicBezTo>
                  <a:cubicBezTo>
                    <a:pt x="77798" y="6747"/>
                    <a:pt x="77763" y="6772"/>
                    <a:pt x="77772" y="6829"/>
                  </a:cubicBezTo>
                  <a:cubicBezTo>
                    <a:pt x="77529" y="5309"/>
                    <a:pt x="74975" y="4944"/>
                    <a:pt x="73851" y="4488"/>
                  </a:cubicBezTo>
                  <a:cubicBezTo>
                    <a:pt x="71936" y="3729"/>
                    <a:pt x="69960" y="3060"/>
                    <a:pt x="67984" y="2513"/>
                  </a:cubicBezTo>
                  <a:cubicBezTo>
                    <a:pt x="64641" y="1601"/>
                    <a:pt x="61236" y="993"/>
                    <a:pt x="57771" y="628"/>
                  </a:cubicBezTo>
                  <a:cubicBezTo>
                    <a:pt x="55796" y="415"/>
                    <a:pt x="53820" y="324"/>
                    <a:pt x="51844" y="233"/>
                  </a:cubicBezTo>
                  <a:cubicBezTo>
                    <a:pt x="51176" y="182"/>
                    <a:pt x="50443" y="0"/>
                    <a:pt x="4977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4"/>
            <p:cNvSpPr/>
            <p:nvPr/>
          </p:nvSpPr>
          <p:spPr>
            <a:xfrm>
              <a:off x="4373625" y="2804925"/>
              <a:ext cx="1409875" cy="1372475"/>
            </a:xfrm>
            <a:custGeom>
              <a:avLst/>
              <a:gdLst/>
              <a:ahLst/>
              <a:cxnLst/>
              <a:rect l="l" t="t" r="r" b="b"/>
              <a:pathLst>
                <a:path w="56395" h="54899" extrusionOk="0">
                  <a:moveTo>
                    <a:pt x="29165" y="1"/>
                  </a:moveTo>
                  <a:cubicBezTo>
                    <a:pt x="14777" y="1"/>
                    <a:pt x="1" y="8444"/>
                    <a:pt x="1" y="25840"/>
                  </a:cubicBezTo>
                  <a:lnTo>
                    <a:pt x="700" y="54898"/>
                  </a:lnTo>
                  <a:lnTo>
                    <a:pt x="55169" y="54534"/>
                  </a:lnTo>
                  <a:lnTo>
                    <a:pt x="56111" y="22831"/>
                  </a:lnTo>
                  <a:cubicBezTo>
                    <a:pt x="56394" y="7760"/>
                    <a:pt x="42958" y="1"/>
                    <a:pt x="29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4"/>
            <p:cNvSpPr/>
            <p:nvPr/>
          </p:nvSpPr>
          <p:spPr>
            <a:xfrm>
              <a:off x="4397200" y="2827725"/>
              <a:ext cx="1363875" cy="1372475"/>
            </a:xfrm>
            <a:custGeom>
              <a:avLst/>
              <a:gdLst/>
              <a:ahLst/>
              <a:cxnLst/>
              <a:rect l="l" t="t" r="r" b="b"/>
              <a:pathLst>
                <a:path w="54555" h="54899" extrusionOk="0">
                  <a:moveTo>
                    <a:pt x="28212" y="1"/>
                  </a:moveTo>
                  <a:cubicBezTo>
                    <a:pt x="14293" y="1"/>
                    <a:pt x="0" y="8444"/>
                    <a:pt x="0" y="25840"/>
                  </a:cubicBezTo>
                  <a:lnTo>
                    <a:pt x="669" y="54898"/>
                  </a:lnTo>
                  <a:lnTo>
                    <a:pt x="53345" y="54533"/>
                  </a:lnTo>
                  <a:lnTo>
                    <a:pt x="54287" y="22831"/>
                  </a:lnTo>
                  <a:cubicBezTo>
                    <a:pt x="54555" y="7760"/>
                    <a:pt x="41555" y="1"/>
                    <a:pt x="282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4"/>
            <p:cNvSpPr/>
            <p:nvPr/>
          </p:nvSpPr>
          <p:spPr>
            <a:xfrm>
              <a:off x="4393400" y="3866525"/>
              <a:ext cx="1370100" cy="310050"/>
            </a:xfrm>
            <a:custGeom>
              <a:avLst/>
              <a:gdLst/>
              <a:ahLst/>
              <a:cxnLst/>
              <a:rect l="l" t="t" r="r" b="b"/>
              <a:pathLst>
                <a:path w="54804" h="12402" extrusionOk="0">
                  <a:moveTo>
                    <a:pt x="28341" y="0"/>
                  </a:moveTo>
                  <a:cubicBezTo>
                    <a:pt x="25627" y="0"/>
                    <a:pt x="22914" y="224"/>
                    <a:pt x="20244" y="671"/>
                  </a:cubicBezTo>
                  <a:cubicBezTo>
                    <a:pt x="16870" y="1249"/>
                    <a:pt x="13526" y="2100"/>
                    <a:pt x="10335" y="3376"/>
                  </a:cubicBezTo>
                  <a:cubicBezTo>
                    <a:pt x="9423" y="3376"/>
                    <a:pt x="7964" y="4349"/>
                    <a:pt x="7204" y="4805"/>
                  </a:cubicBezTo>
                  <a:cubicBezTo>
                    <a:pt x="6110" y="5413"/>
                    <a:pt x="4955" y="6021"/>
                    <a:pt x="3861" y="6629"/>
                  </a:cubicBezTo>
                  <a:cubicBezTo>
                    <a:pt x="2979" y="7115"/>
                    <a:pt x="2067" y="7571"/>
                    <a:pt x="1429" y="8331"/>
                  </a:cubicBezTo>
                  <a:cubicBezTo>
                    <a:pt x="487" y="9456"/>
                    <a:pt x="0" y="11583"/>
                    <a:pt x="1824" y="12039"/>
                  </a:cubicBezTo>
                  <a:cubicBezTo>
                    <a:pt x="2983" y="12317"/>
                    <a:pt x="4178" y="12401"/>
                    <a:pt x="5370" y="12401"/>
                  </a:cubicBezTo>
                  <a:cubicBezTo>
                    <a:pt x="6396" y="12401"/>
                    <a:pt x="7421" y="12339"/>
                    <a:pt x="8420" y="12282"/>
                  </a:cubicBezTo>
                  <a:cubicBezTo>
                    <a:pt x="15513" y="11901"/>
                    <a:pt x="22607" y="11701"/>
                    <a:pt x="29706" y="11701"/>
                  </a:cubicBezTo>
                  <a:cubicBezTo>
                    <a:pt x="35625" y="11701"/>
                    <a:pt x="41549" y="11840"/>
                    <a:pt x="47478" y="12130"/>
                  </a:cubicBezTo>
                  <a:cubicBezTo>
                    <a:pt x="47951" y="12156"/>
                    <a:pt x="48449" y="12177"/>
                    <a:pt x="48955" y="12177"/>
                  </a:cubicBezTo>
                  <a:cubicBezTo>
                    <a:pt x="50887" y="12177"/>
                    <a:pt x="52937" y="11866"/>
                    <a:pt x="54165" y="10276"/>
                  </a:cubicBezTo>
                  <a:cubicBezTo>
                    <a:pt x="54561" y="9790"/>
                    <a:pt x="54804" y="9182"/>
                    <a:pt x="54682" y="8574"/>
                  </a:cubicBezTo>
                  <a:cubicBezTo>
                    <a:pt x="54530" y="8027"/>
                    <a:pt x="54105" y="7571"/>
                    <a:pt x="53618" y="7176"/>
                  </a:cubicBezTo>
                  <a:cubicBezTo>
                    <a:pt x="52889" y="6598"/>
                    <a:pt x="52007" y="6173"/>
                    <a:pt x="51399" y="5838"/>
                  </a:cubicBezTo>
                  <a:cubicBezTo>
                    <a:pt x="50032" y="5079"/>
                    <a:pt x="48633" y="4379"/>
                    <a:pt x="47174" y="3772"/>
                  </a:cubicBezTo>
                  <a:cubicBezTo>
                    <a:pt x="44378" y="2556"/>
                    <a:pt x="41399" y="1644"/>
                    <a:pt x="38390" y="1036"/>
                  </a:cubicBezTo>
                  <a:cubicBezTo>
                    <a:pt x="35089" y="345"/>
                    <a:pt x="31714" y="0"/>
                    <a:pt x="28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4"/>
            <p:cNvSpPr/>
            <p:nvPr/>
          </p:nvSpPr>
          <p:spPr>
            <a:xfrm>
              <a:off x="4745525" y="3243475"/>
              <a:ext cx="728450" cy="888050"/>
            </a:xfrm>
            <a:custGeom>
              <a:avLst/>
              <a:gdLst/>
              <a:ahLst/>
              <a:cxnLst/>
              <a:rect l="l" t="t" r="r" b="b"/>
              <a:pathLst>
                <a:path w="29138" h="35522" extrusionOk="0">
                  <a:moveTo>
                    <a:pt x="17648" y="0"/>
                  </a:moveTo>
                  <a:cubicBezTo>
                    <a:pt x="16463" y="7234"/>
                    <a:pt x="12907" y="14073"/>
                    <a:pt x="7648" y="19423"/>
                  </a:cubicBezTo>
                  <a:cubicBezTo>
                    <a:pt x="6128" y="17569"/>
                    <a:pt x="4913" y="15441"/>
                    <a:pt x="4031" y="13253"/>
                  </a:cubicBezTo>
                  <a:cubicBezTo>
                    <a:pt x="2694" y="16323"/>
                    <a:pt x="1417" y="19393"/>
                    <a:pt x="992" y="22675"/>
                  </a:cubicBezTo>
                  <a:cubicBezTo>
                    <a:pt x="1" y="30817"/>
                    <a:pt x="5309" y="35522"/>
                    <a:pt x="12536" y="35522"/>
                  </a:cubicBezTo>
                  <a:cubicBezTo>
                    <a:pt x="14401" y="35522"/>
                    <a:pt x="16393" y="35208"/>
                    <a:pt x="18439" y="34560"/>
                  </a:cubicBezTo>
                  <a:cubicBezTo>
                    <a:pt x="22968" y="33192"/>
                    <a:pt x="26797" y="29757"/>
                    <a:pt x="28074" y="25502"/>
                  </a:cubicBezTo>
                  <a:cubicBezTo>
                    <a:pt x="29138" y="22098"/>
                    <a:pt x="28591" y="18389"/>
                    <a:pt x="27223" y="15107"/>
                  </a:cubicBezTo>
                  <a:cubicBezTo>
                    <a:pt x="25886" y="11794"/>
                    <a:pt x="23788" y="8784"/>
                    <a:pt x="21691" y="5836"/>
                  </a:cubicBezTo>
                  <a:cubicBezTo>
                    <a:pt x="20384" y="3891"/>
                    <a:pt x="19016" y="1945"/>
                    <a:pt x="17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4"/>
            <p:cNvSpPr/>
            <p:nvPr/>
          </p:nvSpPr>
          <p:spPr>
            <a:xfrm>
              <a:off x="4907200" y="3591500"/>
              <a:ext cx="384400" cy="466650"/>
            </a:xfrm>
            <a:custGeom>
              <a:avLst/>
              <a:gdLst/>
              <a:ahLst/>
              <a:cxnLst/>
              <a:rect l="l" t="t" r="r" b="b"/>
              <a:pathLst>
                <a:path w="15376" h="18666" extrusionOk="0">
                  <a:moveTo>
                    <a:pt x="11759" y="0"/>
                  </a:moveTo>
                  <a:cubicBezTo>
                    <a:pt x="8780" y="2766"/>
                    <a:pt x="6561" y="6262"/>
                    <a:pt x="5345" y="10031"/>
                  </a:cubicBezTo>
                  <a:cubicBezTo>
                    <a:pt x="5102" y="10821"/>
                    <a:pt x="4859" y="11703"/>
                    <a:pt x="4251" y="12341"/>
                  </a:cubicBezTo>
                  <a:cubicBezTo>
                    <a:pt x="3855" y="12777"/>
                    <a:pt x="3240" y="13057"/>
                    <a:pt x="2657" y="13057"/>
                  </a:cubicBezTo>
                  <a:cubicBezTo>
                    <a:pt x="2346" y="13057"/>
                    <a:pt x="2043" y="12977"/>
                    <a:pt x="1789" y="12797"/>
                  </a:cubicBezTo>
                  <a:cubicBezTo>
                    <a:pt x="1363" y="12513"/>
                    <a:pt x="990" y="11937"/>
                    <a:pt x="497" y="11937"/>
                  </a:cubicBezTo>
                  <a:cubicBezTo>
                    <a:pt x="462" y="11937"/>
                    <a:pt x="427" y="11940"/>
                    <a:pt x="391" y="11946"/>
                  </a:cubicBezTo>
                  <a:cubicBezTo>
                    <a:pt x="0" y="12006"/>
                    <a:pt x="3593" y="18666"/>
                    <a:pt x="6701" y="18666"/>
                  </a:cubicBezTo>
                  <a:cubicBezTo>
                    <a:pt x="6735" y="18666"/>
                    <a:pt x="6770" y="18665"/>
                    <a:pt x="6804" y="18663"/>
                  </a:cubicBezTo>
                  <a:cubicBezTo>
                    <a:pt x="10330" y="18511"/>
                    <a:pt x="13461" y="14317"/>
                    <a:pt x="14282" y="11490"/>
                  </a:cubicBezTo>
                  <a:cubicBezTo>
                    <a:pt x="15376" y="7569"/>
                    <a:pt x="14191" y="3344"/>
                    <a:pt x="1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4"/>
            <p:cNvSpPr/>
            <p:nvPr/>
          </p:nvSpPr>
          <p:spPr>
            <a:xfrm>
              <a:off x="4714075" y="3801225"/>
              <a:ext cx="898200" cy="399625"/>
            </a:xfrm>
            <a:custGeom>
              <a:avLst/>
              <a:gdLst/>
              <a:ahLst/>
              <a:cxnLst/>
              <a:rect l="l" t="t" r="r" b="b"/>
              <a:pathLst>
                <a:path w="35928" h="15985" extrusionOk="0">
                  <a:moveTo>
                    <a:pt x="16080" y="0"/>
                  </a:moveTo>
                  <a:lnTo>
                    <a:pt x="16080" y="0"/>
                  </a:lnTo>
                  <a:cubicBezTo>
                    <a:pt x="15563" y="122"/>
                    <a:pt x="15016" y="274"/>
                    <a:pt x="14499" y="396"/>
                  </a:cubicBezTo>
                  <a:cubicBezTo>
                    <a:pt x="14560" y="2189"/>
                    <a:pt x="14590" y="4043"/>
                    <a:pt x="13830" y="5684"/>
                  </a:cubicBezTo>
                  <a:cubicBezTo>
                    <a:pt x="13536" y="6347"/>
                    <a:pt x="11994" y="8277"/>
                    <a:pt x="10786" y="8277"/>
                  </a:cubicBezTo>
                  <a:cubicBezTo>
                    <a:pt x="10498" y="8277"/>
                    <a:pt x="10229" y="8167"/>
                    <a:pt x="10000" y="7903"/>
                  </a:cubicBezTo>
                  <a:cubicBezTo>
                    <a:pt x="9940" y="7843"/>
                    <a:pt x="9879" y="7721"/>
                    <a:pt x="9879" y="7599"/>
                  </a:cubicBezTo>
                  <a:cubicBezTo>
                    <a:pt x="9818" y="6931"/>
                    <a:pt x="9696" y="6201"/>
                    <a:pt x="9605" y="5472"/>
                  </a:cubicBezTo>
                  <a:cubicBezTo>
                    <a:pt x="8815" y="5532"/>
                    <a:pt x="8055" y="5532"/>
                    <a:pt x="7265" y="5563"/>
                  </a:cubicBezTo>
                  <a:cubicBezTo>
                    <a:pt x="7113" y="5563"/>
                    <a:pt x="6961" y="5563"/>
                    <a:pt x="6839" y="5684"/>
                  </a:cubicBezTo>
                  <a:cubicBezTo>
                    <a:pt x="6779" y="5745"/>
                    <a:pt x="6718" y="5897"/>
                    <a:pt x="6718" y="6019"/>
                  </a:cubicBezTo>
                  <a:cubicBezTo>
                    <a:pt x="6566" y="7295"/>
                    <a:pt x="6718" y="8633"/>
                    <a:pt x="7113" y="9879"/>
                  </a:cubicBezTo>
                  <a:cubicBezTo>
                    <a:pt x="6736" y="9382"/>
                    <a:pt x="6127" y="9146"/>
                    <a:pt x="5502" y="9146"/>
                  </a:cubicBezTo>
                  <a:cubicBezTo>
                    <a:pt x="4866" y="9146"/>
                    <a:pt x="4214" y="9389"/>
                    <a:pt x="3769" y="9849"/>
                  </a:cubicBezTo>
                  <a:cubicBezTo>
                    <a:pt x="3465" y="10244"/>
                    <a:pt x="3222" y="10700"/>
                    <a:pt x="3313" y="11186"/>
                  </a:cubicBezTo>
                  <a:cubicBezTo>
                    <a:pt x="3344" y="11368"/>
                    <a:pt x="3435" y="11551"/>
                    <a:pt x="3313" y="11703"/>
                  </a:cubicBezTo>
                  <a:cubicBezTo>
                    <a:pt x="3222" y="11855"/>
                    <a:pt x="3040" y="11855"/>
                    <a:pt x="2888" y="11916"/>
                  </a:cubicBezTo>
                  <a:cubicBezTo>
                    <a:pt x="1611" y="12098"/>
                    <a:pt x="304" y="13192"/>
                    <a:pt x="547" y="14499"/>
                  </a:cubicBezTo>
                  <a:cubicBezTo>
                    <a:pt x="335" y="14590"/>
                    <a:pt x="183" y="14712"/>
                    <a:pt x="0" y="14834"/>
                  </a:cubicBezTo>
                  <a:cubicBezTo>
                    <a:pt x="0" y="14834"/>
                    <a:pt x="1368" y="14986"/>
                    <a:pt x="1490" y="14986"/>
                  </a:cubicBezTo>
                  <a:cubicBezTo>
                    <a:pt x="2250" y="14986"/>
                    <a:pt x="3040" y="15077"/>
                    <a:pt x="3800" y="15137"/>
                  </a:cubicBezTo>
                  <a:cubicBezTo>
                    <a:pt x="4064" y="15149"/>
                    <a:pt x="4328" y="15160"/>
                    <a:pt x="4592" y="15160"/>
                  </a:cubicBezTo>
                  <a:cubicBezTo>
                    <a:pt x="5027" y="15160"/>
                    <a:pt x="5462" y="15129"/>
                    <a:pt x="5897" y="15016"/>
                  </a:cubicBezTo>
                  <a:cubicBezTo>
                    <a:pt x="6505" y="14834"/>
                    <a:pt x="7022" y="14438"/>
                    <a:pt x="7660" y="14195"/>
                  </a:cubicBezTo>
                  <a:cubicBezTo>
                    <a:pt x="8185" y="13953"/>
                    <a:pt x="8769" y="13836"/>
                    <a:pt x="9360" y="13836"/>
                  </a:cubicBezTo>
                  <a:cubicBezTo>
                    <a:pt x="10104" y="13836"/>
                    <a:pt x="10859" y="14022"/>
                    <a:pt x="11520" y="14378"/>
                  </a:cubicBezTo>
                  <a:cubicBezTo>
                    <a:pt x="10639" y="14742"/>
                    <a:pt x="9818" y="15137"/>
                    <a:pt x="8967" y="15502"/>
                  </a:cubicBezTo>
                  <a:cubicBezTo>
                    <a:pt x="11247" y="15654"/>
                    <a:pt x="13526" y="15776"/>
                    <a:pt x="15806" y="15928"/>
                  </a:cubicBezTo>
                  <a:cubicBezTo>
                    <a:pt x="16233" y="15958"/>
                    <a:pt x="16666" y="15984"/>
                    <a:pt x="17096" y="15984"/>
                  </a:cubicBezTo>
                  <a:cubicBezTo>
                    <a:pt x="17981" y="15984"/>
                    <a:pt x="18848" y="15871"/>
                    <a:pt x="19605" y="15441"/>
                  </a:cubicBezTo>
                  <a:cubicBezTo>
                    <a:pt x="20122" y="15168"/>
                    <a:pt x="20487" y="14803"/>
                    <a:pt x="20973" y="14530"/>
                  </a:cubicBezTo>
                  <a:cubicBezTo>
                    <a:pt x="21566" y="14216"/>
                    <a:pt x="22239" y="14122"/>
                    <a:pt x="22929" y="14122"/>
                  </a:cubicBezTo>
                  <a:cubicBezTo>
                    <a:pt x="23441" y="14122"/>
                    <a:pt x="23963" y="14174"/>
                    <a:pt x="24469" y="14226"/>
                  </a:cubicBezTo>
                  <a:cubicBezTo>
                    <a:pt x="25664" y="14320"/>
                    <a:pt x="26855" y="14367"/>
                    <a:pt x="28043" y="14367"/>
                  </a:cubicBezTo>
                  <a:cubicBezTo>
                    <a:pt x="30694" y="14367"/>
                    <a:pt x="33325" y="14131"/>
                    <a:pt x="35928" y="13648"/>
                  </a:cubicBezTo>
                  <a:cubicBezTo>
                    <a:pt x="34743" y="12675"/>
                    <a:pt x="33496" y="12979"/>
                    <a:pt x="32372" y="12432"/>
                  </a:cubicBezTo>
                  <a:cubicBezTo>
                    <a:pt x="31277" y="11946"/>
                    <a:pt x="30518" y="10700"/>
                    <a:pt x="29423" y="10274"/>
                  </a:cubicBezTo>
                  <a:cubicBezTo>
                    <a:pt x="28937" y="10092"/>
                    <a:pt x="28177" y="10001"/>
                    <a:pt x="28177" y="9332"/>
                  </a:cubicBezTo>
                  <a:cubicBezTo>
                    <a:pt x="28177" y="9210"/>
                    <a:pt x="28207" y="9089"/>
                    <a:pt x="28238" y="9028"/>
                  </a:cubicBezTo>
                  <a:cubicBezTo>
                    <a:pt x="28420" y="8633"/>
                    <a:pt x="28511" y="8207"/>
                    <a:pt x="28511" y="7812"/>
                  </a:cubicBezTo>
                  <a:cubicBezTo>
                    <a:pt x="28511" y="7721"/>
                    <a:pt x="28511" y="7660"/>
                    <a:pt x="28420" y="7569"/>
                  </a:cubicBezTo>
                  <a:cubicBezTo>
                    <a:pt x="28390" y="7539"/>
                    <a:pt x="28268" y="7508"/>
                    <a:pt x="28207" y="7508"/>
                  </a:cubicBezTo>
                  <a:cubicBezTo>
                    <a:pt x="27843" y="7447"/>
                    <a:pt x="27508" y="7447"/>
                    <a:pt x="27174" y="7447"/>
                  </a:cubicBezTo>
                  <a:cubicBezTo>
                    <a:pt x="27144" y="7447"/>
                    <a:pt x="27052" y="7447"/>
                    <a:pt x="27022" y="7508"/>
                  </a:cubicBezTo>
                  <a:cubicBezTo>
                    <a:pt x="26870" y="7599"/>
                    <a:pt x="26992" y="7812"/>
                    <a:pt x="26961" y="7964"/>
                  </a:cubicBezTo>
                  <a:cubicBezTo>
                    <a:pt x="26907" y="8155"/>
                    <a:pt x="26705" y="8273"/>
                    <a:pt x="26510" y="8273"/>
                  </a:cubicBezTo>
                  <a:cubicBezTo>
                    <a:pt x="26488" y="8273"/>
                    <a:pt x="26466" y="8271"/>
                    <a:pt x="26445" y="8268"/>
                  </a:cubicBezTo>
                  <a:cubicBezTo>
                    <a:pt x="26262" y="8207"/>
                    <a:pt x="26080" y="8116"/>
                    <a:pt x="25928" y="7964"/>
                  </a:cubicBezTo>
                  <a:cubicBezTo>
                    <a:pt x="26262" y="7599"/>
                    <a:pt x="26262" y="6961"/>
                    <a:pt x="25928" y="6627"/>
                  </a:cubicBezTo>
                  <a:cubicBezTo>
                    <a:pt x="25768" y="6491"/>
                    <a:pt x="25563" y="6426"/>
                    <a:pt x="25364" y="6426"/>
                  </a:cubicBezTo>
                  <a:cubicBezTo>
                    <a:pt x="25071" y="6426"/>
                    <a:pt x="24790" y="6568"/>
                    <a:pt x="24682" y="6839"/>
                  </a:cubicBezTo>
                  <a:cubicBezTo>
                    <a:pt x="24590" y="7083"/>
                    <a:pt x="24621" y="7356"/>
                    <a:pt x="24621" y="7599"/>
                  </a:cubicBezTo>
                  <a:cubicBezTo>
                    <a:pt x="24621" y="7843"/>
                    <a:pt x="24560" y="8147"/>
                    <a:pt x="24317" y="8268"/>
                  </a:cubicBezTo>
                  <a:cubicBezTo>
                    <a:pt x="24230" y="8316"/>
                    <a:pt x="24134" y="8328"/>
                    <a:pt x="24034" y="8328"/>
                  </a:cubicBezTo>
                  <a:cubicBezTo>
                    <a:pt x="23944" y="8328"/>
                    <a:pt x="23851" y="8318"/>
                    <a:pt x="23760" y="8318"/>
                  </a:cubicBezTo>
                  <a:cubicBezTo>
                    <a:pt x="23635" y="8318"/>
                    <a:pt x="23513" y="8336"/>
                    <a:pt x="23405" y="8420"/>
                  </a:cubicBezTo>
                  <a:cubicBezTo>
                    <a:pt x="23375" y="7751"/>
                    <a:pt x="23344" y="7052"/>
                    <a:pt x="23800" y="6536"/>
                  </a:cubicBezTo>
                  <a:cubicBezTo>
                    <a:pt x="23891" y="6384"/>
                    <a:pt x="24043" y="6323"/>
                    <a:pt x="24134" y="6171"/>
                  </a:cubicBezTo>
                  <a:cubicBezTo>
                    <a:pt x="24195" y="6080"/>
                    <a:pt x="24195" y="5988"/>
                    <a:pt x="24256" y="5867"/>
                  </a:cubicBezTo>
                  <a:cubicBezTo>
                    <a:pt x="24317" y="5563"/>
                    <a:pt x="24378" y="5229"/>
                    <a:pt x="24438" y="4925"/>
                  </a:cubicBezTo>
                  <a:cubicBezTo>
                    <a:pt x="24469" y="4833"/>
                    <a:pt x="24469" y="4773"/>
                    <a:pt x="24438" y="4681"/>
                  </a:cubicBezTo>
                  <a:cubicBezTo>
                    <a:pt x="24347" y="4621"/>
                    <a:pt x="24286" y="4560"/>
                    <a:pt x="24195" y="4560"/>
                  </a:cubicBezTo>
                  <a:cubicBezTo>
                    <a:pt x="23861" y="4499"/>
                    <a:pt x="23557" y="4469"/>
                    <a:pt x="23223" y="4469"/>
                  </a:cubicBezTo>
                  <a:cubicBezTo>
                    <a:pt x="23203" y="4467"/>
                    <a:pt x="23184" y="4467"/>
                    <a:pt x="23164" y="4467"/>
                  </a:cubicBezTo>
                  <a:cubicBezTo>
                    <a:pt x="22213" y="4467"/>
                    <a:pt x="20601" y="5885"/>
                    <a:pt x="20244" y="6779"/>
                  </a:cubicBezTo>
                  <a:cubicBezTo>
                    <a:pt x="20092" y="7143"/>
                    <a:pt x="20061" y="7599"/>
                    <a:pt x="19879" y="7995"/>
                  </a:cubicBezTo>
                  <a:cubicBezTo>
                    <a:pt x="19466" y="8820"/>
                    <a:pt x="18563" y="9071"/>
                    <a:pt x="17607" y="9071"/>
                  </a:cubicBezTo>
                  <a:cubicBezTo>
                    <a:pt x="17155" y="9071"/>
                    <a:pt x="16691" y="9015"/>
                    <a:pt x="16262" y="8937"/>
                  </a:cubicBezTo>
                  <a:cubicBezTo>
                    <a:pt x="16566" y="6323"/>
                    <a:pt x="20153" y="4681"/>
                    <a:pt x="19909" y="2037"/>
                  </a:cubicBezTo>
                  <a:cubicBezTo>
                    <a:pt x="19445" y="1655"/>
                    <a:pt x="18834" y="1420"/>
                    <a:pt x="18230" y="1420"/>
                  </a:cubicBezTo>
                  <a:cubicBezTo>
                    <a:pt x="18162" y="1420"/>
                    <a:pt x="18093" y="1423"/>
                    <a:pt x="18025" y="1429"/>
                  </a:cubicBezTo>
                  <a:cubicBezTo>
                    <a:pt x="18116" y="3010"/>
                    <a:pt x="17174" y="4651"/>
                    <a:pt x="15776" y="5381"/>
                  </a:cubicBezTo>
                  <a:cubicBezTo>
                    <a:pt x="16353" y="3648"/>
                    <a:pt x="16444" y="1794"/>
                    <a:pt x="16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4"/>
            <p:cNvSpPr/>
            <p:nvPr/>
          </p:nvSpPr>
          <p:spPr>
            <a:xfrm>
              <a:off x="4044975" y="2815675"/>
              <a:ext cx="2119375" cy="1503850"/>
            </a:xfrm>
            <a:custGeom>
              <a:avLst/>
              <a:gdLst/>
              <a:ahLst/>
              <a:cxnLst/>
              <a:rect l="l" t="t" r="r" b="b"/>
              <a:pathLst>
                <a:path w="84775" h="60154" extrusionOk="0">
                  <a:moveTo>
                    <a:pt x="84774" y="37661"/>
                  </a:moveTo>
                  <a:cubicBezTo>
                    <a:pt x="84774" y="60123"/>
                    <a:pt x="65625" y="59515"/>
                    <a:pt x="42220" y="59515"/>
                  </a:cubicBezTo>
                  <a:cubicBezTo>
                    <a:pt x="18816" y="59515"/>
                    <a:pt x="1" y="60154"/>
                    <a:pt x="1" y="37661"/>
                  </a:cubicBezTo>
                  <a:cubicBezTo>
                    <a:pt x="1" y="15168"/>
                    <a:pt x="18117" y="1"/>
                    <a:pt x="41521" y="1"/>
                  </a:cubicBezTo>
                  <a:cubicBezTo>
                    <a:pt x="64926" y="1"/>
                    <a:pt x="84774" y="15168"/>
                    <a:pt x="84774" y="37661"/>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4"/>
            <p:cNvSpPr/>
            <p:nvPr/>
          </p:nvSpPr>
          <p:spPr>
            <a:xfrm>
              <a:off x="4315875" y="2479025"/>
              <a:ext cx="325275" cy="460500"/>
            </a:xfrm>
            <a:custGeom>
              <a:avLst/>
              <a:gdLst/>
              <a:ahLst/>
              <a:cxnLst/>
              <a:rect l="l" t="t" r="r" b="b"/>
              <a:pathLst>
                <a:path w="13011" h="18420" extrusionOk="0">
                  <a:moveTo>
                    <a:pt x="122" y="0"/>
                  </a:moveTo>
                  <a:lnTo>
                    <a:pt x="1" y="31"/>
                  </a:lnTo>
                  <a:cubicBezTo>
                    <a:pt x="426" y="882"/>
                    <a:pt x="882" y="1702"/>
                    <a:pt x="1399" y="2523"/>
                  </a:cubicBezTo>
                  <a:cubicBezTo>
                    <a:pt x="1885" y="3313"/>
                    <a:pt x="2372" y="4104"/>
                    <a:pt x="2949" y="4833"/>
                  </a:cubicBezTo>
                  <a:cubicBezTo>
                    <a:pt x="3527" y="5593"/>
                    <a:pt x="4135" y="6322"/>
                    <a:pt x="4651" y="7082"/>
                  </a:cubicBezTo>
                  <a:cubicBezTo>
                    <a:pt x="5199" y="7842"/>
                    <a:pt x="5685" y="8663"/>
                    <a:pt x="6141" y="9453"/>
                  </a:cubicBezTo>
                  <a:cubicBezTo>
                    <a:pt x="6597" y="10304"/>
                    <a:pt x="7083" y="11064"/>
                    <a:pt x="7630" y="11854"/>
                  </a:cubicBezTo>
                  <a:cubicBezTo>
                    <a:pt x="8117" y="12675"/>
                    <a:pt x="8633" y="13435"/>
                    <a:pt x="9211" y="14195"/>
                  </a:cubicBezTo>
                  <a:cubicBezTo>
                    <a:pt x="10335" y="15715"/>
                    <a:pt x="11551" y="17143"/>
                    <a:pt x="12949" y="18420"/>
                  </a:cubicBezTo>
                  <a:lnTo>
                    <a:pt x="13010" y="18390"/>
                  </a:lnTo>
                  <a:cubicBezTo>
                    <a:pt x="12038" y="16809"/>
                    <a:pt x="10974" y="15228"/>
                    <a:pt x="9910" y="13709"/>
                  </a:cubicBezTo>
                  <a:cubicBezTo>
                    <a:pt x="9363" y="12918"/>
                    <a:pt x="8816" y="12189"/>
                    <a:pt x="8269" y="11429"/>
                  </a:cubicBezTo>
                  <a:cubicBezTo>
                    <a:pt x="7691" y="10669"/>
                    <a:pt x="7114" y="9909"/>
                    <a:pt x="6536" y="9210"/>
                  </a:cubicBezTo>
                  <a:cubicBezTo>
                    <a:pt x="5989" y="8450"/>
                    <a:pt x="5381" y="7721"/>
                    <a:pt x="4864" y="6930"/>
                  </a:cubicBezTo>
                  <a:cubicBezTo>
                    <a:pt x="4378" y="6170"/>
                    <a:pt x="3922" y="5289"/>
                    <a:pt x="3466" y="4499"/>
                  </a:cubicBezTo>
                  <a:cubicBezTo>
                    <a:pt x="3010" y="3708"/>
                    <a:pt x="2493" y="2949"/>
                    <a:pt x="1916" y="2189"/>
                  </a:cubicBezTo>
                  <a:cubicBezTo>
                    <a:pt x="1338" y="1459"/>
                    <a:pt x="761" y="699"/>
                    <a:pt x="12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4"/>
            <p:cNvSpPr/>
            <p:nvPr/>
          </p:nvSpPr>
          <p:spPr>
            <a:xfrm>
              <a:off x="5530200" y="2472175"/>
              <a:ext cx="344250" cy="469650"/>
            </a:xfrm>
            <a:custGeom>
              <a:avLst/>
              <a:gdLst/>
              <a:ahLst/>
              <a:cxnLst/>
              <a:rect l="l" t="t" r="r" b="b"/>
              <a:pathLst>
                <a:path w="13770" h="18786" extrusionOk="0">
                  <a:moveTo>
                    <a:pt x="13648" y="1"/>
                  </a:moveTo>
                  <a:cubicBezTo>
                    <a:pt x="12949" y="700"/>
                    <a:pt x="12311" y="1429"/>
                    <a:pt x="11703" y="2189"/>
                  </a:cubicBezTo>
                  <a:cubicBezTo>
                    <a:pt x="11095" y="2949"/>
                    <a:pt x="10487" y="3709"/>
                    <a:pt x="9970" y="4499"/>
                  </a:cubicBezTo>
                  <a:cubicBezTo>
                    <a:pt x="9393" y="5289"/>
                    <a:pt x="8937" y="6141"/>
                    <a:pt x="8359" y="6931"/>
                  </a:cubicBezTo>
                  <a:cubicBezTo>
                    <a:pt x="7842" y="7721"/>
                    <a:pt x="7234" y="8481"/>
                    <a:pt x="6566" y="9210"/>
                  </a:cubicBezTo>
                  <a:cubicBezTo>
                    <a:pt x="5958" y="9940"/>
                    <a:pt x="5319" y="10700"/>
                    <a:pt x="4742" y="11460"/>
                  </a:cubicBezTo>
                  <a:cubicBezTo>
                    <a:pt x="4134" y="12220"/>
                    <a:pt x="3587" y="12980"/>
                    <a:pt x="3009" y="13770"/>
                  </a:cubicBezTo>
                  <a:cubicBezTo>
                    <a:pt x="1915" y="15350"/>
                    <a:pt x="882" y="16992"/>
                    <a:pt x="0" y="18755"/>
                  </a:cubicBezTo>
                  <a:lnTo>
                    <a:pt x="91" y="18785"/>
                  </a:lnTo>
                  <a:cubicBezTo>
                    <a:pt x="1368" y="17296"/>
                    <a:pt x="2553" y="15776"/>
                    <a:pt x="3678" y="14226"/>
                  </a:cubicBezTo>
                  <a:cubicBezTo>
                    <a:pt x="4256" y="13435"/>
                    <a:pt x="4833" y="12615"/>
                    <a:pt x="5350" y="11825"/>
                  </a:cubicBezTo>
                  <a:cubicBezTo>
                    <a:pt x="5927" y="11034"/>
                    <a:pt x="6414" y="10244"/>
                    <a:pt x="6961" y="9393"/>
                  </a:cubicBezTo>
                  <a:cubicBezTo>
                    <a:pt x="7478" y="8572"/>
                    <a:pt x="8025" y="7752"/>
                    <a:pt x="8633" y="6992"/>
                  </a:cubicBezTo>
                  <a:cubicBezTo>
                    <a:pt x="9241" y="6262"/>
                    <a:pt x="9909" y="5563"/>
                    <a:pt x="10517" y="4803"/>
                  </a:cubicBezTo>
                  <a:cubicBezTo>
                    <a:pt x="11125" y="4074"/>
                    <a:pt x="11703" y="3283"/>
                    <a:pt x="12250" y="2493"/>
                  </a:cubicBezTo>
                  <a:cubicBezTo>
                    <a:pt x="12766" y="1703"/>
                    <a:pt x="13314" y="882"/>
                    <a:pt x="13769" y="31"/>
                  </a:cubicBezTo>
                  <a:lnTo>
                    <a:pt x="13648"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4"/>
            <p:cNvSpPr/>
            <p:nvPr/>
          </p:nvSpPr>
          <p:spPr>
            <a:xfrm>
              <a:off x="5758925" y="3119600"/>
              <a:ext cx="504600" cy="250800"/>
            </a:xfrm>
            <a:custGeom>
              <a:avLst/>
              <a:gdLst/>
              <a:ahLst/>
              <a:cxnLst/>
              <a:rect l="l" t="t" r="r" b="b"/>
              <a:pathLst>
                <a:path w="20184" h="10032" extrusionOk="0">
                  <a:moveTo>
                    <a:pt x="20183" y="1"/>
                  </a:moveTo>
                  <a:cubicBezTo>
                    <a:pt x="19727" y="183"/>
                    <a:pt x="19302" y="365"/>
                    <a:pt x="18876" y="609"/>
                  </a:cubicBezTo>
                  <a:cubicBezTo>
                    <a:pt x="18481" y="791"/>
                    <a:pt x="18055" y="1004"/>
                    <a:pt x="17630" y="1216"/>
                  </a:cubicBezTo>
                  <a:cubicBezTo>
                    <a:pt x="17235" y="1399"/>
                    <a:pt x="16809" y="1612"/>
                    <a:pt x="16384" y="1824"/>
                  </a:cubicBezTo>
                  <a:cubicBezTo>
                    <a:pt x="15958" y="2007"/>
                    <a:pt x="15563" y="2189"/>
                    <a:pt x="15137" y="2432"/>
                  </a:cubicBezTo>
                  <a:cubicBezTo>
                    <a:pt x="14286" y="2827"/>
                    <a:pt x="13496" y="3344"/>
                    <a:pt x="12615" y="3709"/>
                  </a:cubicBezTo>
                  <a:cubicBezTo>
                    <a:pt x="11763" y="4104"/>
                    <a:pt x="10882" y="4408"/>
                    <a:pt x="9970" y="4651"/>
                  </a:cubicBezTo>
                  <a:cubicBezTo>
                    <a:pt x="9545" y="4773"/>
                    <a:pt x="9089" y="4925"/>
                    <a:pt x="8633" y="5077"/>
                  </a:cubicBezTo>
                  <a:cubicBezTo>
                    <a:pt x="8177" y="5229"/>
                    <a:pt x="7751" y="5441"/>
                    <a:pt x="7295" y="5593"/>
                  </a:cubicBezTo>
                  <a:lnTo>
                    <a:pt x="5988" y="6110"/>
                  </a:lnTo>
                  <a:cubicBezTo>
                    <a:pt x="5563" y="6293"/>
                    <a:pt x="5107" y="6536"/>
                    <a:pt x="4681" y="6718"/>
                  </a:cubicBezTo>
                  <a:cubicBezTo>
                    <a:pt x="2979" y="7600"/>
                    <a:pt x="1368" y="8633"/>
                    <a:pt x="0" y="9940"/>
                  </a:cubicBezTo>
                  <a:lnTo>
                    <a:pt x="61" y="10031"/>
                  </a:lnTo>
                  <a:cubicBezTo>
                    <a:pt x="1672" y="9089"/>
                    <a:pt x="3344" y="8238"/>
                    <a:pt x="5016" y="7448"/>
                  </a:cubicBezTo>
                  <a:lnTo>
                    <a:pt x="7569" y="6232"/>
                  </a:lnTo>
                  <a:cubicBezTo>
                    <a:pt x="8420" y="5837"/>
                    <a:pt x="9271" y="5441"/>
                    <a:pt x="10122" y="5016"/>
                  </a:cubicBezTo>
                  <a:cubicBezTo>
                    <a:pt x="10943" y="4590"/>
                    <a:pt x="11824" y="4195"/>
                    <a:pt x="12706" y="3861"/>
                  </a:cubicBezTo>
                  <a:cubicBezTo>
                    <a:pt x="13131" y="3709"/>
                    <a:pt x="13587" y="3557"/>
                    <a:pt x="14043" y="3405"/>
                  </a:cubicBezTo>
                  <a:cubicBezTo>
                    <a:pt x="14438" y="3253"/>
                    <a:pt x="14894" y="3162"/>
                    <a:pt x="15350" y="2949"/>
                  </a:cubicBezTo>
                  <a:cubicBezTo>
                    <a:pt x="16232" y="2615"/>
                    <a:pt x="17083" y="2189"/>
                    <a:pt x="17903" y="1703"/>
                  </a:cubicBezTo>
                  <a:cubicBezTo>
                    <a:pt x="18299" y="1490"/>
                    <a:pt x="18694" y="1216"/>
                    <a:pt x="19089" y="943"/>
                  </a:cubicBezTo>
                  <a:cubicBezTo>
                    <a:pt x="19454" y="669"/>
                    <a:pt x="19849" y="365"/>
                    <a:pt x="20183" y="61"/>
                  </a:cubicBezTo>
                  <a:lnTo>
                    <a:pt x="2018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4"/>
            <p:cNvSpPr/>
            <p:nvPr/>
          </p:nvSpPr>
          <p:spPr>
            <a:xfrm>
              <a:off x="3878175" y="3102125"/>
              <a:ext cx="531950" cy="239400"/>
            </a:xfrm>
            <a:custGeom>
              <a:avLst/>
              <a:gdLst/>
              <a:ahLst/>
              <a:cxnLst/>
              <a:rect l="l" t="t" r="r" b="b"/>
              <a:pathLst>
                <a:path w="21278" h="9576" extrusionOk="0">
                  <a:moveTo>
                    <a:pt x="1" y="1"/>
                  </a:moveTo>
                  <a:lnTo>
                    <a:pt x="1" y="153"/>
                  </a:lnTo>
                  <a:cubicBezTo>
                    <a:pt x="852" y="700"/>
                    <a:pt x="1673" y="1125"/>
                    <a:pt x="2554" y="1581"/>
                  </a:cubicBezTo>
                  <a:cubicBezTo>
                    <a:pt x="3436" y="2037"/>
                    <a:pt x="4317" y="2432"/>
                    <a:pt x="5229" y="2797"/>
                  </a:cubicBezTo>
                  <a:cubicBezTo>
                    <a:pt x="6141" y="3131"/>
                    <a:pt x="7053" y="3405"/>
                    <a:pt x="7965" y="3770"/>
                  </a:cubicBezTo>
                  <a:cubicBezTo>
                    <a:pt x="8877" y="4165"/>
                    <a:pt x="9697" y="4560"/>
                    <a:pt x="10579" y="5016"/>
                  </a:cubicBezTo>
                  <a:cubicBezTo>
                    <a:pt x="11399" y="5472"/>
                    <a:pt x="12281" y="5928"/>
                    <a:pt x="13162" y="6353"/>
                  </a:cubicBezTo>
                  <a:cubicBezTo>
                    <a:pt x="14044" y="6779"/>
                    <a:pt x="14895" y="7204"/>
                    <a:pt x="15776" y="7569"/>
                  </a:cubicBezTo>
                  <a:cubicBezTo>
                    <a:pt x="17570" y="8329"/>
                    <a:pt x="19393" y="9028"/>
                    <a:pt x="21248" y="9575"/>
                  </a:cubicBezTo>
                  <a:lnTo>
                    <a:pt x="21278" y="9514"/>
                  </a:lnTo>
                  <a:cubicBezTo>
                    <a:pt x="19606" y="8481"/>
                    <a:pt x="17874" y="7660"/>
                    <a:pt x="16111" y="6809"/>
                  </a:cubicBezTo>
                  <a:cubicBezTo>
                    <a:pt x="15260" y="6384"/>
                    <a:pt x="14378" y="6049"/>
                    <a:pt x="13466" y="5685"/>
                  </a:cubicBezTo>
                  <a:cubicBezTo>
                    <a:pt x="12554" y="5289"/>
                    <a:pt x="11643" y="4955"/>
                    <a:pt x="10731" y="4621"/>
                  </a:cubicBezTo>
                  <a:cubicBezTo>
                    <a:pt x="9819" y="4256"/>
                    <a:pt x="8907" y="3922"/>
                    <a:pt x="8025" y="3496"/>
                  </a:cubicBezTo>
                  <a:cubicBezTo>
                    <a:pt x="7144" y="3101"/>
                    <a:pt x="6323" y="2554"/>
                    <a:pt x="5442" y="2128"/>
                  </a:cubicBezTo>
                  <a:cubicBezTo>
                    <a:pt x="4560" y="1672"/>
                    <a:pt x="3709" y="1308"/>
                    <a:pt x="2797" y="973"/>
                  </a:cubicBezTo>
                  <a:cubicBezTo>
                    <a:pt x="1855" y="608"/>
                    <a:pt x="974" y="274"/>
                    <a:pt x="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4"/>
            <p:cNvSpPr/>
            <p:nvPr/>
          </p:nvSpPr>
          <p:spPr>
            <a:xfrm>
              <a:off x="3866800" y="3714850"/>
              <a:ext cx="538775" cy="75350"/>
            </a:xfrm>
            <a:custGeom>
              <a:avLst/>
              <a:gdLst/>
              <a:ahLst/>
              <a:cxnLst/>
              <a:rect l="l" t="t" r="r" b="b"/>
              <a:pathLst>
                <a:path w="21551" h="3014" extrusionOk="0">
                  <a:moveTo>
                    <a:pt x="636" y="1"/>
                  </a:moveTo>
                  <a:cubicBezTo>
                    <a:pt x="424" y="1"/>
                    <a:pt x="212" y="7"/>
                    <a:pt x="0" y="21"/>
                  </a:cubicBezTo>
                  <a:lnTo>
                    <a:pt x="61" y="82"/>
                  </a:lnTo>
                  <a:cubicBezTo>
                    <a:pt x="912" y="355"/>
                    <a:pt x="1824" y="538"/>
                    <a:pt x="2705" y="720"/>
                  </a:cubicBezTo>
                  <a:cubicBezTo>
                    <a:pt x="3617" y="933"/>
                    <a:pt x="4499" y="1054"/>
                    <a:pt x="5410" y="1115"/>
                  </a:cubicBezTo>
                  <a:cubicBezTo>
                    <a:pt x="6322" y="1176"/>
                    <a:pt x="7204" y="1237"/>
                    <a:pt x="8116" y="1328"/>
                  </a:cubicBezTo>
                  <a:cubicBezTo>
                    <a:pt x="8967" y="1449"/>
                    <a:pt x="9879" y="1632"/>
                    <a:pt x="10760" y="1845"/>
                  </a:cubicBezTo>
                  <a:cubicBezTo>
                    <a:pt x="11642" y="2027"/>
                    <a:pt x="12523" y="2179"/>
                    <a:pt x="13435" y="2331"/>
                  </a:cubicBezTo>
                  <a:cubicBezTo>
                    <a:pt x="14347" y="2483"/>
                    <a:pt x="15198" y="2604"/>
                    <a:pt x="16110" y="2696"/>
                  </a:cubicBezTo>
                  <a:cubicBezTo>
                    <a:pt x="17632" y="2876"/>
                    <a:pt x="19177" y="3013"/>
                    <a:pt x="20725" y="3013"/>
                  </a:cubicBezTo>
                  <a:cubicBezTo>
                    <a:pt x="21000" y="3013"/>
                    <a:pt x="21275" y="3009"/>
                    <a:pt x="21551" y="3000"/>
                  </a:cubicBezTo>
                  <a:lnTo>
                    <a:pt x="21551" y="2939"/>
                  </a:lnTo>
                  <a:cubicBezTo>
                    <a:pt x="19757" y="2483"/>
                    <a:pt x="17994" y="2179"/>
                    <a:pt x="16201" y="1905"/>
                  </a:cubicBezTo>
                  <a:cubicBezTo>
                    <a:pt x="15289" y="1784"/>
                    <a:pt x="14408" y="1693"/>
                    <a:pt x="13496" y="1601"/>
                  </a:cubicBezTo>
                  <a:cubicBezTo>
                    <a:pt x="12614" y="1541"/>
                    <a:pt x="11702" y="1419"/>
                    <a:pt x="10791" y="1389"/>
                  </a:cubicBezTo>
                  <a:cubicBezTo>
                    <a:pt x="9879" y="1297"/>
                    <a:pt x="9028" y="1267"/>
                    <a:pt x="8116" y="1115"/>
                  </a:cubicBezTo>
                  <a:cubicBezTo>
                    <a:pt x="7204" y="963"/>
                    <a:pt x="6322" y="720"/>
                    <a:pt x="5441" y="538"/>
                  </a:cubicBezTo>
                  <a:cubicBezTo>
                    <a:pt x="4529" y="325"/>
                    <a:pt x="3648" y="203"/>
                    <a:pt x="2736" y="112"/>
                  </a:cubicBezTo>
                  <a:cubicBezTo>
                    <a:pt x="2036" y="65"/>
                    <a:pt x="1336" y="1"/>
                    <a:pt x="63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4"/>
            <p:cNvSpPr/>
            <p:nvPr/>
          </p:nvSpPr>
          <p:spPr>
            <a:xfrm>
              <a:off x="5734600" y="3699450"/>
              <a:ext cx="539550" cy="123075"/>
            </a:xfrm>
            <a:custGeom>
              <a:avLst/>
              <a:gdLst/>
              <a:ahLst/>
              <a:cxnLst/>
              <a:rect l="l" t="t" r="r" b="b"/>
              <a:pathLst>
                <a:path w="21582" h="4923" extrusionOk="0">
                  <a:moveTo>
                    <a:pt x="20333" y="0"/>
                  </a:moveTo>
                  <a:cubicBezTo>
                    <a:pt x="19800" y="0"/>
                    <a:pt x="19263" y="62"/>
                    <a:pt x="18755" y="181"/>
                  </a:cubicBezTo>
                  <a:cubicBezTo>
                    <a:pt x="17843" y="363"/>
                    <a:pt x="16992" y="637"/>
                    <a:pt x="16110" y="1002"/>
                  </a:cubicBezTo>
                  <a:cubicBezTo>
                    <a:pt x="15229" y="1397"/>
                    <a:pt x="14439" y="1792"/>
                    <a:pt x="13527" y="1944"/>
                  </a:cubicBezTo>
                  <a:cubicBezTo>
                    <a:pt x="13071" y="2020"/>
                    <a:pt x="12615" y="2035"/>
                    <a:pt x="12155" y="2035"/>
                  </a:cubicBezTo>
                  <a:cubicBezTo>
                    <a:pt x="11849" y="2035"/>
                    <a:pt x="11541" y="2028"/>
                    <a:pt x="11230" y="2028"/>
                  </a:cubicBezTo>
                  <a:cubicBezTo>
                    <a:pt x="11074" y="2028"/>
                    <a:pt x="10918" y="2030"/>
                    <a:pt x="10761" y="2035"/>
                  </a:cubicBezTo>
                  <a:cubicBezTo>
                    <a:pt x="8846" y="2035"/>
                    <a:pt x="7022" y="2673"/>
                    <a:pt x="5290" y="3129"/>
                  </a:cubicBezTo>
                  <a:cubicBezTo>
                    <a:pt x="3527" y="3616"/>
                    <a:pt x="1703" y="4071"/>
                    <a:pt x="1" y="4831"/>
                  </a:cubicBezTo>
                  <a:lnTo>
                    <a:pt x="31" y="4923"/>
                  </a:lnTo>
                  <a:lnTo>
                    <a:pt x="2767" y="4467"/>
                  </a:lnTo>
                  <a:cubicBezTo>
                    <a:pt x="3679" y="4315"/>
                    <a:pt x="4590" y="4132"/>
                    <a:pt x="5502" y="3889"/>
                  </a:cubicBezTo>
                  <a:cubicBezTo>
                    <a:pt x="6414" y="3676"/>
                    <a:pt x="7296" y="3372"/>
                    <a:pt x="8177" y="3099"/>
                  </a:cubicBezTo>
                  <a:cubicBezTo>
                    <a:pt x="9028" y="2856"/>
                    <a:pt x="9879" y="2613"/>
                    <a:pt x="10791" y="2461"/>
                  </a:cubicBezTo>
                  <a:cubicBezTo>
                    <a:pt x="11703" y="2309"/>
                    <a:pt x="12645" y="2309"/>
                    <a:pt x="13557" y="2187"/>
                  </a:cubicBezTo>
                  <a:cubicBezTo>
                    <a:pt x="14499" y="2065"/>
                    <a:pt x="15411" y="1853"/>
                    <a:pt x="16293" y="1579"/>
                  </a:cubicBezTo>
                  <a:cubicBezTo>
                    <a:pt x="16749" y="1427"/>
                    <a:pt x="17174" y="1305"/>
                    <a:pt x="17630" y="1154"/>
                  </a:cubicBezTo>
                  <a:cubicBezTo>
                    <a:pt x="18056" y="1002"/>
                    <a:pt x="18512" y="880"/>
                    <a:pt x="18907" y="728"/>
                  </a:cubicBezTo>
                  <a:cubicBezTo>
                    <a:pt x="19758" y="485"/>
                    <a:pt x="20670" y="333"/>
                    <a:pt x="21582" y="211"/>
                  </a:cubicBezTo>
                  <a:lnTo>
                    <a:pt x="21582" y="120"/>
                  </a:lnTo>
                  <a:cubicBezTo>
                    <a:pt x="21178" y="39"/>
                    <a:pt x="20757" y="0"/>
                    <a:pt x="2033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4"/>
            <p:cNvSpPr/>
            <p:nvPr/>
          </p:nvSpPr>
          <p:spPr>
            <a:xfrm>
              <a:off x="5066650" y="2327050"/>
              <a:ext cx="21300" cy="480275"/>
            </a:xfrm>
            <a:custGeom>
              <a:avLst/>
              <a:gdLst/>
              <a:ahLst/>
              <a:cxnLst/>
              <a:rect l="l" t="t" r="r" b="b"/>
              <a:pathLst>
                <a:path w="852" h="19211" extrusionOk="0">
                  <a:moveTo>
                    <a:pt x="335" y="0"/>
                  </a:moveTo>
                  <a:cubicBezTo>
                    <a:pt x="183" y="821"/>
                    <a:pt x="153" y="1611"/>
                    <a:pt x="122" y="2401"/>
                  </a:cubicBezTo>
                  <a:cubicBezTo>
                    <a:pt x="92" y="3192"/>
                    <a:pt x="92" y="4012"/>
                    <a:pt x="122" y="4803"/>
                  </a:cubicBezTo>
                  <a:cubicBezTo>
                    <a:pt x="153" y="5593"/>
                    <a:pt x="274" y="6383"/>
                    <a:pt x="305" y="7204"/>
                  </a:cubicBezTo>
                  <a:cubicBezTo>
                    <a:pt x="335" y="7994"/>
                    <a:pt x="305" y="8784"/>
                    <a:pt x="244" y="9575"/>
                  </a:cubicBezTo>
                  <a:cubicBezTo>
                    <a:pt x="153" y="10395"/>
                    <a:pt x="122" y="11186"/>
                    <a:pt x="92" y="11976"/>
                  </a:cubicBezTo>
                  <a:cubicBezTo>
                    <a:pt x="31" y="12766"/>
                    <a:pt x="1" y="13587"/>
                    <a:pt x="1" y="14377"/>
                  </a:cubicBezTo>
                  <a:cubicBezTo>
                    <a:pt x="1" y="16019"/>
                    <a:pt x="92" y="17599"/>
                    <a:pt x="274" y="19210"/>
                  </a:cubicBezTo>
                  <a:lnTo>
                    <a:pt x="335" y="19210"/>
                  </a:lnTo>
                  <a:cubicBezTo>
                    <a:pt x="609" y="17599"/>
                    <a:pt x="730" y="16019"/>
                    <a:pt x="791" y="14408"/>
                  </a:cubicBezTo>
                  <a:cubicBezTo>
                    <a:pt x="852" y="13617"/>
                    <a:pt x="791" y="12827"/>
                    <a:pt x="791" y="12006"/>
                  </a:cubicBezTo>
                  <a:cubicBezTo>
                    <a:pt x="791" y="11216"/>
                    <a:pt x="761" y="10426"/>
                    <a:pt x="700" y="9635"/>
                  </a:cubicBezTo>
                  <a:cubicBezTo>
                    <a:pt x="609" y="8815"/>
                    <a:pt x="578" y="8025"/>
                    <a:pt x="609" y="7234"/>
                  </a:cubicBezTo>
                  <a:cubicBezTo>
                    <a:pt x="639" y="6444"/>
                    <a:pt x="761" y="5623"/>
                    <a:pt x="791" y="4833"/>
                  </a:cubicBezTo>
                  <a:cubicBezTo>
                    <a:pt x="852" y="4043"/>
                    <a:pt x="791" y="3252"/>
                    <a:pt x="761" y="2432"/>
                  </a:cubicBezTo>
                  <a:cubicBezTo>
                    <a:pt x="700" y="1641"/>
                    <a:pt x="609" y="851"/>
                    <a:pt x="457" y="61"/>
                  </a:cubicBezTo>
                  <a:lnTo>
                    <a:pt x="33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 name="Google Shape;730;p14"/>
            <p:cNvGrpSpPr/>
            <p:nvPr/>
          </p:nvGrpSpPr>
          <p:grpSpPr>
            <a:xfrm>
              <a:off x="3790800" y="3696350"/>
              <a:ext cx="2555550" cy="596550"/>
              <a:chOff x="3790800" y="3696350"/>
              <a:chExt cx="2555550" cy="596550"/>
            </a:xfrm>
          </p:grpSpPr>
          <p:sp>
            <p:nvSpPr>
              <p:cNvPr id="731" name="Google Shape;731;p14"/>
              <p:cNvSpPr/>
              <p:nvPr/>
            </p:nvSpPr>
            <p:spPr>
              <a:xfrm>
                <a:off x="3853875" y="3812625"/>
                <a:ext cx="2436225" cy="480275"/>
              </a:xfrm>
              <a:custGeom>
                <a:avLst/>
                <a:gdLst/>
                <a:ahLst/>
                <a:cxnLst/>
                <a:rect l="l" t="t" r="r" b="b"/>
                <a:pathLst>
                  <a:path w="97449" h="19211" fill="none" extrusionOk="0">
                    <a:moveTo>
                      <a:pt x="0" y="0"/>
                    </a:moveTo>
                    <a:lnTo>
                      <a:pt x="97449" y="396"/>
                    </a:lnTo>
                    <a:lnTo>
                      <a:pt x="97449" y="18329"/>
                    </a:lnTo>
                    <a:lnTo>
                      <a:pt x="0" y="19210"/>
                    </a:lnTo>
                    <a:close/>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4"/>
              <p:cNvSpPr/>
              <p:nvPr/>
            </p:nvSpPr>
            <p:spPr>
              <a:xfrm>
                <a:off x="3846275" y="4131775"/>
                <a:ext cx="2443825" cy="161125"/>
              </a:xfrm>
              <a:custGeom>
                <a:avLst/>
                <a:gdLst/>
                <a:ahLst/>
                <a:cxnLst/>
                <a:rect l="l" t="t" r="r" b="b"/>
                <a:pathLst>
                  <a:path w="97753" h="6445" extrusionOk="0">
                    <a:moveTo>
                      <a:pt x="0" y="1"/>
                    </a:moveTo>
                    <a:lnTo>
                      <a:pt x="304" y="6444"/>
                    </a:lnTo>
                    <a:lnTo>
                      <a:pt x="97753" y="6444"/>
                    </a:lnTo>
                    <a:lnTo>
                      <a:pt x="97753" y="2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4"/>
              <p:cNvSpPr/>
              <p:nvPr/>
            </p:nvSpPr>
            <p:spPr>
              <a:xfrm>
                <a:off x="3983050" y="3782225"/>
                <a:ext cx="9150" cy="490925"/>
              </a:xfrm>
              <a:custGeom>
                <a:avLst/>
                <a:gdLst/>
                <a:ahLst/>
                <a:cxnLst/>
                <a:rect l="l" t="t" r="r" b="b"/>
                <a:pathLst>
                  <a:path w="366" h="19637" fill="none" extrusionOk="0">
                    <a:moveTo>
                      <a:pt x="1" y="1"/>
                    </a:moveTo>
                    <a:lnTo>
                      <a:pt x="365" y="19636"/>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4"/>
              <p:cNvSpPr/>
              <p:nvPr/>
            </p:nvSpPr>
            <p:spPr>
              <a:xfrm>
                <a:off x="4147950" y="3782225"/>
                <a:ext cx="9900" cy="487125"/>
              </a:xfrm>
              <a:custGeom>
                <a:avLst/>
                <a:gdLst/>
                <a:ahLst/>
                <a:cxnLst/>
                <a:rect l="l" t="t" r="r" b="b"/>
                <a:pathLst>
                  <a:path w="396" h="19485" fill="none" extrusionOk="0">
                    <a:moveTo>
                      <a:pt x="0" y="1"/>
                    </a:moveTo>
                    <a:lnTo>
                      <a:pt x="396" y="19484"/>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4"/>
              <p:cNvSpPr/>
              <p:nvPr/>
            </p:nvSpPr>
            <p:spPr>
              <a:xfrm>
                <a:off x="4298400" y="3782225"/>
                <a:ext cx="9150" cy="487125"/>
              </a:xfrm>
              <a:custGeom>
                <a:avLst/>
                <a:gdLst/>
                <a:ahLst/>
                <a:cxnLst/>
                <a:rect l="l" t="t" r="r" b="b"/>
                <a:pathLst>
                  <a:path w="366" h="19485" fill="none" extrusionOk="0">
                    <a:moveTo>
                      <a:pt x="1" y="1"/>
                    </a:moveTo>
                    <a:lnTo>
                      <a:pt x="366" y="19484"/>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4"/>
              <p:cNvSpPr/>
              <p:nvPr/>
            </p:nvSpPr>
            <p:spPr>
              <a:xfrm>
                <a:off x="4457975" y="3782225"/>
                <a:ext cx="9150" cy="469650"/>
              </a:xfrm>
              <a:custGeom>
                <a:avLst/>
                <a:gdLst/>
                <a:ahLst/>
                <a:cxnLst/>
                <a:rect l="l" t="t" r="r" b="b"/>
                <a:pathLst>
                  <a:path w="366" h="18786" fill="none" extrusionOk="0">
                    <a:moveTo>
                      <a:pt x="1" y="1"/>
                    </a:moveTo>
                    <a:lnTo>
                      <a:pt x="366" y="18785"/>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4"/>
              <p:cNvSpPr/>
              <p:nvPr/>
            </p:nvSpPr>
            <p:spPr>
              <a:xfrm>
                <a:off x="4622125" y="3777675"/>
                <a:ext cx="8375" cy="460500"/>
              </a:xfrm>
              <a:custGeom>
                <a:avLst/>
                <a:gdLst/>
                <a:ahLst/>
                <a:cxnLst/>
                <a:rect l="l" t="t" r="r" b="b"/>
                <a:pathLst>
                  <a:path w="335" h="18420" fill="none" extrusionOk="0">
                    <a:moveTo>
                      <a:pt x="0" y="0"/>
                    </a:moveTo>
                    <a:lnTo>
                      <a:pt x="335" y="18420"/>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4773350" y="3777675"/>
                <a:ext cx="6100" cy="446825"/>
              </a:xfrm>
              <a:custGeom>
                <a:avLst/>
                <a:gdLst/>
                <a:ahLst/>
                <a:cxnLst/>
                <a:rect l="l" t="t" r="r" b="b"/>
                <a:pathLst>
                  <a:path w="244" h="17873" fill="none" extrusionOk="0">
                    <a:moveTo>
                      <a:pt x="0" y="0"/>
                    </a:moveTo>
                    <a:lnTo>
                      <a:pt x="243" y="17873"/>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4918475" y="3777675"/>
                <a:ext cx="9900" cy="447600"/>
              </a:xfrm>
              <a:custGeom>
                <a:avLst/>
                <a:gdLst/>
                <a:ahLst/>
                <a:cxnLst/>
                <a:rect l="l" t="t" r="r" b="b"/>
                <a:pathLst>
                  <a:path w="396" h="17904" fill="none" extrusionOk="0">
                    <a:moveTo>
                      <a:pt x="1" y="0"/>
                    </a:moveTo>
                    <a:lnTo>
                      <a:pt x="396" y="17903"/>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4"/>
              <p:cNvSpPr/>
              <p:nvPr/>
            </p:nvSpPr>
            <p:spPr>
              <a:xfrm>
                <a:off x="5081850" y="3773100"/>
                <a:ext cx="8400" cy="451400"/>
              </a:xfrm>
              <a:custGeom>
                <a:avLst/>
                <a:gdLst/>
                <a:ahLst/>
                <a:cxnLst/>
                <a:rect l="l" t="t" r="r" b="b"/>
                <a:pathLst>
                  <a:path w="336" h="18056" fill="none" extrusionOk="0">
                    <a:moveTo>
                      <a:pt x="1" y="1"/>
                    </a:moveTo>
                    <a:lnTo>
                      <a:pt x="335" y="18056"/>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5247525" y="3773100"/>
                <a:ext cx="8375" cy="460525"/>
              </a:xfrm>
              <a:custGeom>
                <a:avLst/>
                <a:gdLst/>
                <a:ahLst/>
                <a:cxnLst/>
                <a:rect l="l" t="t" r="r" b="b"/>
                <a:pathLst>
                  <a:path w="335" h="18421" fill="none" extrusionOk="0">
                    <a:moveTo>
                      <a:pt x="0" y="1"/>
                    </a:moveTo>
                    <a:lnTo>
                      <a:pt x="334" y="18421"/>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5416975" y="3773100"/>
                <a:ext cx="8375" cy="460525"/>
              </a:xfrm>
              <a:custGeom>
                <a:avLst/>
                <a:gdLst/>
                <a:ahLst/>
                <a:cxnLst/>
                <a:rect l="l" t="t" r="r" b="b"/>
                <a:pathLst>
                  <a:path w="335" h="18421" fill="none" extrusionOk="0">
                    <a:moveTo>
                      <a:pt x="0" y="1"/>
                    </a:moveTo>
                    <a:lnTo>
                      <a:pt x="335" y="18421"/>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4"/>
              <p:cNvSpPr/>
              <p:nvPr/>
            </p:nvSpPr>
            <p:spPr>
              <a:xfrm>
                <a:off x="5577300" y="3773100"/>
                <a:ext cx="9900" cy="460525"/>
              </a:xfrm>
              <a:custGeom>
                <a:avLst/>
                <a:gdLst/>
                <a:ahLst/>
                <a:cxnLst/>
                <a:rect l="l" t="t" r="r" b="b"/>
                <a:pathLst>
                  <a:path w="396" h="18421" fill="none" extrusionOk="0">
                    <a:moveTo>
                      <a:pt x="1" y="1"/>
                    </a:moveTo>
                    <a:lnTo>
                      <a:pt x="396" y="18421"/>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4"/>
              <p:cNvSpPr/>
              <p:nvPr/>
            </p:nvSpPr>
            <p:spPr>
              <a:xfrm>
                <a:off x="5732325" y="3783750"/>
                <a:ext cx="9150" cy="460525"/>
              </a:xfrm>
              <a:custGeom>
                <a:avLst/>
                <a:gdLst/>
                <a:ahLst/>
                <a:cxnLst/>
                <a:rect l="l" t="t" r="r" b="b"/>
                <a:pathLst>
                  <a:path w="366" h="18421" fill="none" extrusionOk="0">
                    <a:moveTo>
                      <a:pt x="0" y="0"/>
                    </a:moveTo>
                    <a:lnTo>
                      <a:pt x="365" y="18420"/>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4"/>
              <p:cNvSpPr/>
              <p:nvPr/>
            </p:nvSpPr>
            <p:spPr>
              <a:xfrm>
                <a:off x="5882775" y="3791350"/>
                <a:ext cx="9150" cy="460525"/>
              </a:xfrm>
              <a:custGeom>
                <a:avLst/>
                <a:gdLst/>
                <a:ahLst/>
                <a:cxnLst/>
                <a:rect l="l" t="t" r="r" b="b"/>
                <a:pathLst>
                  <a:path w="366" h="18421" fill="none" extrusionOk="0">
                    <a:moveTo>
                      <a:pt x="1" y="0"/>
                    </a:moveTo>
                    <a:lnTo>
                      <a:pt x="366" y="18420"/>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4"/>
              <p:cNvSpPr/>
              <p:nvPr/>
            </p:nvSpPr>
            <p:spPr>
              <a:xfrm>
                <a:off x="6023375" y="3791350"/>
                <a:ext cx="8375" cy="460525"/>
              </a:xfrm>
              <a:custGeom>
                <a:avLst/>
                <a:gdLst/>
                <a:ahLst/>
                <a:cxnLst/>
                <a:rect l="l" t="t" r="r" b="b"/>
                <a:pathLst>
                  <a:path w="335" h="18421" fill="none" extrusionOk="0">
                    <a:moveTo>
                      <a:pt x="0" y="0"/>
                    </a:moveTo>
                    <a:lnTo>
                      <a:pt x="334" y="18420"/>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4"/>
              <p:cNvSpPr/>
              <p:nvPr/>
            </p:nvSpPr>
            <p:spPr>
              <a:xfrm>
                <a:off x="6168500" y="3788300"/>
                <a:ext cx="9900" cy="460525"/>
              </a:xfrm>
              <a:custGeom>
                <a:avLst/>
                <a:gdLst/>
                <a:ahLst/>
                <a:cxnLst/>
                <a:rect l="l" t="t" r="r" b="b"/>
                <a:pathLst>
                  <a:path w="396" h="18421" fill="none" extrusionOk="0">
                    <a:moveTo>
                      <a:pt x="1" y="1"/>
                    </a:moveTo>
                    <a:lnTo>
                      <a:pt x="396" y="18420"/>
                    </a:lnTo>
                  </a:path>
                </a:pathLst>
              </a:custGeom>
              <a:solidFill>
                <a:schemeClr val="dk1"/>
              </a:solidFill>
              <a:ln w="28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4"/>
              <p:cNvSpPr/>
              <p:nvPr/>
            </p:nvSpPr>
            <p:spPr>
              <a:xfrm>
                <a:off x="3790800" y="3696350"/>
                <a:ext cx="112500" cy="119325"/>
              </a:xfrm>
              <a:custGeom>
                <a:avLst/>
                <a:gdLst/>
                <a:ahLst/>
                <a:cxnLst/>
                <a:rect l="l" t="t" r="r" b="b"/>
                <a:pathLst>
                  <a:path w="4500" h="4773" extrusionOk="0">
                    <a:moveTo>
                      <a:pt x="2250" y="1"/>
                    </a:moveTo>
                    <a:cubicBezTo>
                      <a:pt x="1034" y="1"/>
                      <a:pt x="0" y="1065"/>
                      <a:pt x="0" y="2372"/>
                    </a:cubicBezTo>
                    <a:cubicBezTo>
                      <a:pt x="0" y="3709"/>
                      <a:pt x="1034" y="4773"/>
                      <a:pt x="2250" y="4773"/>
                    </a:cubicBezTo>
                    <a:cubicBezTo>
                      <a:pt x="3466" y="4773"/>
                      <a:pt x="4499" y="3709"/>
                      <a:pt x="4499" y="2372"/>
                    </a:cubicBezTo>
                    <a:cubicBezTo>
                      <a:pt x="4499" y="1065"/>
                      <a:pt x="3466" y="1"/>
                      <a:pt x="2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4"/>
              <p:cNvSpPr/>
              <p:nvPr/>
            </p:nvSpPr>
            <p:spPr>
              <a:xfrm>
                <a:off x="6233850" y="3702450"/>
                <a:ext cx="112500" cy="120075"/>
              </a:xfrm>
              <a:custGeom>
                <a:avLst/>
                <a:gdLst/>
                <a:ahLst/>
                <a:cxnLst/>
                <a:rect l="l" t="t" r="r" b="b"/>
                <a:pathLst>
                  <a:path w="4500" h="4803" extrusionOk="0">
                    <a:moveTo>
                      <a:pt x="2250" y="0"/>
                    </a:moveTo>
                    <a:cubicBezTo>
                      <a:pt x="1034" y="0"/>
                      <a:pt x="1" y="1064"/>
                      <a:pt x="1" y="2401"/>
                    </a:cubicBezTo>
                    <a:cubicBezTo>
                      <a:pt x="1" y="3739"/>
                      <a:pt x="1034" y="4803"/>
                      <a:pt x="2250" y="4803"/>
                    </a:cubicBezTo>
                    <a:cubicBezTo>
                      <a:pt x="3466" y="4803"/>
                      <a:pt x="4499" y="3739"/>
                      <a:pt x="4499" y="2401"/>
                    </a:cubicBezTo>
                    <a:cubicBezTo>
                      <a:pt x="4499" y="1064"/>
                      <a:pt x="3466"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 name="Google Shape;750;p14"/>
            <p:cNvSpPr/>
            <p:nvPr/>
          </p:nvSpPr>
          <p:spPr>
            <a:xfrm>
              <a:off x="6521850" y="1165925"/>
              <a:ext cx="1727275" cy="2542625"/>
            </a:xfrm>
            <a:custGeom>
              <a:avLst/>
              <a:gdLst/>
              <a:ahLst/>
              <a:cxnLst/>
              <a:rect l="l" t="t" r="r" b="b"/>
              <a:pathLst>
                <a:path w="69091" h="101705" extrusionOk="0">
                  <a:moveTo>
                    <a:pt x="1612" y="1"/>
                  </a:moveTo>
                  <a:lnTo>
                    <a:pt x="1612" y="7174"/>
                  </a:lnTo>
                  <a:lnTo>
                    <a:pt x="6931" y="7174"/>
                  </a:lnTo>
                  <a:lnTo>
                    <a:pt x="6931" y="88452"/>
                  </a:lnTo>
                  <a:lnTo>
                    <a:pt x="1" y="88452"/>
                  </a:lnTo>
                  <a:lnTo>
                    <a:pt x="1" y="101704"/>
                  </a:lnTo>
                  <a:lnTo>
                    <a:pt x="69090" y="101704"/>
                  </a:lnTo>
                  <a:lnTo>
                    <a:pt x="69090" y="88452"/>
                  </a:lnTo>
                  <a:lnTo>
                    <a:pt x="60032" y="88452"/>
                  </a:lnTo>
                  <a:lnTo>
                    <a:pt x="60032" y="7174"/>
                  </a:lnTo>
                  <a:lnTo>
                    <a:pt x="64835" y="7174"/>
                  </a:lnTo>
                  <a:lnTo>
                    <a:pt x="6483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4"/>
            <p:cNvSpPr/>
            <p:nvPr/>
          </p:nvSpPr>
          <p:spPr>
            <a:xfrm>
              <a:off x="4386425" y="1781475"/>
              <a:ext cx="497875" cy="591325"/>
            </a:xfrm>
            <a:custGeom>
              <a:avLst/>
              <a:gdLst/>
              <a:ahLst/>
              <a:cxnLst/>
              <a:rect l="l" t="t" r="r" b="b"/>
              <a:pathLst>
                <a:path w="19915" h="23653" extrusionOk="0">
                  <a:moveTo>
                    <a:pt x="8928" y="0"/>
                  </a:moveTo>
                  <a:cubicBezTo>
                    <a:pt x="6295" y="0"/>
                    <a:pt x="3638" y="1348"/>
                    <a:pt x="2255" y="3616"/>
                  </a:cubicBezTo>
                  <a:cubicBezTo>
                    <a:pt x="887" y="5896"/>
                    <a:pt x="796" y="8692"/>
                    <a:pt x="796" y="11337"/>
                  </a:cubicBezTo>
                  <a:cubicBezTo>
                    <a:pt x="796" y="13312"/>
                    <a:pt x="857" y="15349"/>
                    <a:pt x="887" y="17355"/>
                  </a:cubicBezTo>
                  <a:cubicBezTo>
                    <a:pt x="913" y="20111"/>
                    <a:pt x="0" y="23652"/>
                    <a:pt x="2698" y="23652"/>
                  </a:cubicBezTo>
                  <a:cubicBezTo>
                    <a:pt x="3184" y="23652"/>
                    <a:pt x="3788" y="23537"/>
                    <a:pt x="4535" y="23282"/>
                  </a:cubicBezTo>
                  <a:cubicBezTo>
                    <a:pt x="8304" y="21975"/>
                    <a:pt x="12042" y="20546"/>
                    <a:pt x="15325" y="18297"/>
                  </a:cubicBezTo>
                  <a:cubicBezTo>
                    <a:pt x="16815" y="17264"/>
                    <a:pt x="18182" y="16109"/>
                    <a:pt x="18881" y="14467"/>
                  </a:cubicBezTo>
                  <a:cubicBezTo>
                    <a:pt x="19398" y="13312"/>
                    <a:pt x="19489" y="12066"/>
                    <a:pt x="19611" y="10820"/>
                  </a:cubicBezTo>
                  <a:cubicBezTo>
                    <a:pt x="19763" y="9057"/>
                    <a:pt x="19915" y="7355"/>
                    <a:pt x="19733" y="5653"/>
                  </a:cubicBezTo>
                  <a:cubicBezTo>
                    <a:pt x="19641" y="5075"/>
                    <a:pt x="19550" y="4467"/>
                    <a:pt x="19185" y="4011"/>
                  </a:cubicBezTo>
                  <a:cubicBezTo>
                    <a:pt x="18365" y="2856"/>
                    <a:pt x="16693" y="2917"/>
                    <a:pt x="15325" y="2461"/>
                  </a:cubicBezTo>
                  <a:cubicBezTo>
                    <a:pt x="14140" y="2036"/>
                    <a:pt x="13167" y="1245"/>
                    <a:pt x="12042" y="698"/>
                  </a:cubicBezTo>
                  <a:cubicBezTo>
                    <a:pt x="11067" y="223"/>
                    <a:pt x="9999" y="0"/>
                    <a:pt x="89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4"/>
            <p:cNvSpPr/>
            <p:nvPr/>
          </p:nvSpPr>
          <p:spPr>
            <a:xfrm>
              <a:off x="4750550" y="2165175"/>
              <a:ext cx="275100" cy="140675"/>
            </a:xfrm>
            <a:custGeom>
              <a:avLst/>
              <a:gdLst/>
              <a:ahLst/>
              <a:cxnLst/>
              <a:rect l="l" t="t" r="r" b="b"/>
              <a:pathLst>
                <a:path w="11004" h="5627" extrusionOk="0">
                  <a:moveTo>
                    <a:pt x="7204" y="1"/>
                  </a:moveTo>
                  <a:cubicBezTo>
                    <a:pt x="6900" y="1"/>
                    <a:pt x="6596" y="183"/>
                    <a:pt x="6353" y="366"/>
                  </a:cubicBezTo>
                  <a:cubicBezTo>
                    <a:pt x="4529" y="1581"/>
                    <a:pt x="730" y="3223"/>
                    <a:pt x="0" y="5320"/>
                  </a:cubicBezTo>
                  <a:cubicBezTo>
                    <a:pt x="864" y="5538"/>
                    <a:pt x="1794" y="5626"/>
                    <a:pt x="2750" y="5626"/>
                  </a:cubicBezTo>
                  <a:cubicBezTo>
                    <a:pt x="5124" y="5626"/>
                    <a:pt x="7664" y="5085"/>
                    <a:pt x="9788" y="4651"/>
                  </a:cubicBezTo>
                  <a:cubicBezTo>
                    <a:pt x="10092" y="4621"/>
                    <a:pt x="10456" y="4560"/>
                    <a:pt x="10639" y="4317"/>
                  </a:cubicBezTo>
                  <a:cubicBezTo>
                    <a:pt x="11003" y="3952"/>
                    <a:pt x="10852" y="3253"/>
                    <a:pt x="10608" y="2767"/>
                  </a:cubicBezTo>
                  <a:cubicBezTo>
                    <a:pt x="10031" y="1673"/>
                    <a:pt x="9119" y="761"/>
                    <a:pt x="8025" y="214"/>
                  </a:cubicBezTo>
                  <a:cubicBezTo>
                    <a:pt x="7751" y="62"/>
                    <a:pt x="7478" y="1"/>
                    <a:pt x="720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4"/>
            <p:cNvSpPr/>
            <p:nvPr/>
          </p:nvSpPr>
          <p:spPr>
            <a:xfrm>
              <a:off x="4869775" y="1624000"/>
              <a:ext cx="478825" cy="527575"/>
            </a:xfrm>
            <a:custGeom>
              <a:avLst/>
              <a:gdLst/>
              <a:ahLst/>
              <a:cxnLst/>
              <a:rect l="l" t="t" r="r" b="b"/>
              <a:pathLst>
                <a:path w="19153" h="21103" extrusionOk="0">
                  <a:moveTo>
                    <a:pt x="12182" y="1"/>
                  </a:moveTo>
                  <a:cubicBezTo>
                    <a:pt x="11154" y="1"/>
                    <a:pt x="10112" y="375"/>
                    <a:pt x="9122" y="766"/>
                  </a:cubicBezTo>
                  <a:cubicBezTo>
                    <a:pt x="6842" y="1678"/>
                    <a:pt x="4411" y="2833"/>
                    <a:pt x="3256" y="4991"/>
                  </a:cubicBezTo>
                  <a:cubicBezTo>
                    <a:pt x="2587" y="6146"/>
                    <a:pt x="2405" y="7514"/>
                    <a:pt x="2253" y="8821"/>
                  </a:cubicBezTo>
                  <a:cubicBezTo>
                    <a:pt x="1680" y="13645"/>
                    <a:pt x="0" y="21102"/>
                    <a:pt x="6917" y="21102"/>
                  </a:cubicBezTo>
                  <a:cubicBezTo>
                    <a:pt x="6973" y="21102"/>
                    <a:pt x="7029" y="21102"/>
                    <a:pt x="7086" y="21101"/>
                  </a:cubicBezTo>
                  <a:cubicBezTo>
                    <a:pt x="10308" y="21040"/>
                    <a:pt x="13529" y="20280"/>
                    <a:pt x="16478" y="18912"/>
                  </a:cubicBezTo>
                  <a:cubicBezTo>
                    <a:pt x="17086" y="18639"/>
                    <a:pt x="17694" y="18304"/>
                    <a:pt x="18150" y="17788"/>
                  </a:cubicBezTo>
                  <a:cubicBezTo>
                    <a:pt x="19153" y="16663"/>
                    <a:pt x="19153" y="14991"/>
                    <a:pt x="19001" y="13471"/>
                  </a:cubicBezTo>
                  <a:cubicBezTo>
                    <a:pt x="18666" y="10249"/>
                    <a:pt x="17846" y="6997"/>
                    <a:pt x="16569" y="4018"/>
                  </a:cubicBezTo>
                  <a:cubicBezTo>
                    <a:pt x="15900" y="2377"/>
                    <a:pt x="14867" y="614"/>
                    <a:pt x="13165" y="128"/>
                  </a:cubicBezTo>
                  <a:cubicBezTo>
                    <a:pt x="12840" y="39"/>
                    <a:pt x="12512" y="1"/>
                    <a:pt x="1218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4"/>
            <p:cNvSpPr/>
            <p:nvPr/>
          </p:nvSpPr>
          <p:spPr>
            <a:xfrm>
              <a:off x="5027900" y="1963800"/>
              <a:ext cx="596550" cy="354900"/>
            </a:xfrm>
            <a:custGeom>
              <a:avLst/>
              <a:gdLst/>
              <a:ahLst/>
              <a:cxnLst/>
              <a:rect l="l" t="t" r="r" b="b"/>
              <a:pathLst>
                <a:path w="23862" h="14196" extrusionOk="0">
                  <a:moveTo>
                    <a:pt x="20035" y="0"/>
                  </a:moveTo>
                  <a:cubicBezTo>
                    <a:pt x="19844" y="0"/>
                    <a:pt x="19643" y="43"/>
                    <a:pt x="19454" y="62"/>
                  </a:cubicBezTo>
                  <a:cubicBezTo>
                    <a:pt x="17661" y="366"/>
                    <a:pt x="15563" y="852"/>
                    <a:pt x="14743" y="2493"/>
                  </a:cubicBezTo>
                  <a:cubicBezTo>
                    <a:pt x="14317" y="3284"/>
                    <a:pt x="14256" y="4287"/>
                    <a:pt x="13648" y="4895"/>
                  </a:cubicBezTo>
                  <a:cubicBezTo>
                    <a:pt x="13223" y="5320"/>
                    <a:pt x="12645" y="5503"/>
                    <a:pt x="12068" y="5655"/>
                  </a:cubicBezTo>
                  <a:cubicBezTo>
                    <a:pt x="8086" y="6870"/>
                    <a:pt x="4074" y="7873"/>
                    <a:pt x="1" y="8755"/>
                  </a:cubicBezTo>
                  <a:cubicBezTo>
                    <a:pt x="791" y="11612"/>
                    <a:pt x="426" y="12220"/>
                    <a:pt x="2919" y="12585"/>
                  </a:cubicBezTo>
                  <a:cubicBezTo>
                    <a:pt x="3538" y="12697"/>
                    <a:pt x="4192" y="12732"/>
                    <a:pt x="4862" y="12732"/>
                  </a:cubicBezTo>
                  <a:cubicBezTo>
                    <a:pt x="5914" y="12732"/>
                    <a:pt x="7005" y="12647"/>
                    <a:pt x="8063" y="12647"/>
                  </a:cubicBezTo>
                  <a:cubicBezTo>
                    <a:pt x="8514" y="12647"/>
                    <a:pt x="8960" y="12662"/>
                    <a:pt x="9393" y="12706"/>
                  </a:cubicBezTo>
                  <a:cubicBezTo>
                    <a:pt x="13648" y="13162"/>
                    <a:pt x="17782" y="14165"/>
                    <a:pt x="22068" y="14196"/>
                  </a:cubicBezTo>
                  <a:cubicBezTo>
                    <a:pt x="22342" y="14196"/>
                    <a:pt x="22676" y="14196"/>
                    <a:pt x="22919" y="14044"/>
                  </a:cubicBezTo>
                  <a:cubicBezTo>
                    <a:pt x="23284" y="13801"/>
                    <a:pt x="23405" y="13284"/>
                    <a:pt x="23436" y="12828"/>
                  </a:cubicBezTo>
                  <a:cubicBezTo>
                    <a:pt x="23861" y="8876"/>
                    <a:pt x="23101" y="4773"/>
                    <a:pt x="21338" y="1156"/>
                  </a:cubicBezTo>
                  <a:cubicBezTo>
                    <a:pt x="21126" y="700"/>
                    <a:pt x="20852" y="214"/>
                    <a:pt x="20366" y="62"/>
                  </a:cubicBezTo>
                  <a:cubicBezTo>
                    <a:pt x="20263" y="16"/>
                    <a:pt x="20151" y="0"/>
                    <a:pt x="2003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4"/>
            <p:cNvSpPr/>
            <p:nvPr/>
          </p:nvSpPr>
          <p:spPr>
            <a:xfrm>
              <a:off x="5333375" y="1629700"/>
              <a:ext cx="360975" cy="419625"/>
            </a:xfrm>
            <a:custGeom>
              <a:avLst/>
              <a:gdLst/>
              <a:ahLst/>
              <a:cxnLst/>
              <a:rect l="l" t="t" r="r" b="b"/>
              <a:pathLst>
                <a:path w="14439" h="16785" extrusionOk="0">
                  <a:moveTo>
                    <a:pt x="7483" y="1"/>
                  </a:moveTo>
                  <a:cubicBezTo>
                    <a:pt x="6652" y="1"/>
                    <a:pt x="5799" y="194"/>
                    <a:pt x="5016" y="508"/>
                  </a:cubicBezTo>
                  <a:cubicBezTo>
                    <a:pt x="3101" y="1268"/>
                    <a:pt x="1338" y="2818"/>
                    <a:pt x="761" y="4824"/>
                  </a:cubicBezTo>
                  <a:cubicBezTo>
                    <a:pt x="1" y="7468"/>
                    <a:pt x="244" y="12088"/>
                    <a:pt x="3192" y="12970"/>
                  </a:cubicBezTo>
                  <a:cubicBezTo>
                    <a:pt x="3731" y="13117"/>
                    <a:pt x="4294" y="13162"/>
                    <a:pt x="4865" y="13162"/>
                  </a:cubicBezTo>
                  <a:cubicBezTo>
                    <a:pt x="5749" y="13162"/>
                    <a:pt x="6652" y="13055"/>
                    <a:pt x="7511" y="13055"/>
                  </a:cubicBezTo>
                  <a:cubicBezTo>
                    <a:pt x="9072" y="13055"/>
                    <a:pt x="10490" y="13409"/>
                    <a:pt x="11399" y="15401"/>
                  </a:cubicBezTo>
                  <a:cubicBezTo>
                    <a:pt x="11612" y="15766"/>
                    <a:pt x="11703" y="16192"/>
                    <a:pt x="11977" y="16496"/>
                  </a:cubicBezTo>
                  <a:cubicBezTo>
                    <a:pt x="12162" y="16663"/>
                    <a:pt x="12416" y="16785"/>
                    <a:pt x="12655" y="16785"/>
                  </a:cubicBezTo>
                  <a:cubicBezTo>
                    <a:pt x="12807" y="16785"/>
                    <a:pt x="12953" y="16735"/>
                    <a:pt x="13071" y="16617"/>
                  </a:cubicBezTo>
                  <a:cubicBezTo>
                    <a:pt x="13192" y="16465"/>
                    <a:pt x="13284" y="16313"/>
                    <a:pt x="13314" y="16131"/>
                  </a:cubicBezTo>
                  <a:cubicBezTo>
                    <a:pt x="14439" y="11876"/>
                    <a:pt x="14408" y="7104"/>
                    <a:pt x="12250" y="3274"/>
                  </a:cubicBezTo>
                  <a:cubicBezTo>
                    <a:pt x="11521" y="2058"/>
                    <a:pt x="10578" y="872"/>
                    <a:pt x="9271" y="356"/>
                  </a:cubicBezTo>
                  <a:cubicBezTo>
                    <a:pt x="8713" y="109"/>
                    <a:pt x="8104" y="1"/>
                    <a:pt x="748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4"/>
            <p:cNvSpPr/>
            <p:nvPr/>
          </p:nvSpPr>
          <p:spPr>
            <a:xfrm>
              <a:off x="5635050" y="1892375"/>
              <a:ext cx="172525" cy="506125"/>
            </a:xfrm>
            <a:custGeom>
              <a:avLst/>
              <a:gdLst/>
              <a:ahLst/>
              <a:cxnLst/>
              <a:rect l="l" t="t" r="r" b="b"/>
              <a:pathLst>
                <a:path w="6901" h="20245" extrusionOk="0">
                  <a:moveTo>
                    <a:pt x="4743" y="1"/>
                  </a:moveTo>
                  <a:cubicBezTo>
                    <a:pt x="4317" y="1"/>
                    <a:pt x="4104" y="426"/>
                    <a:pt x="3891" y="761"/>
                  </a:cubicBezTo>
                  <a:cubicBezTo>
                    <a:pt x="1429" y="5928"/>
                    <a:pt x="1" y="10487"/>
                    <a:pt x="183" y="16141"/>
                  </a:cubicBezTo>
                  <a:cubicBezTo>
                    <a:pt x="183" y="16566"/>
                    <a:pt x="214" y="16992"/>
                    <a:pt x="457" y="17326"/>
                  </a:cubicBezTo>
                  <a:cubicBezTo>
                    <a:pt x="670" y="17661"/>
                    <a:pt x="1004" y="17843"/>
                    <a:pt x="1399" y="17995"/>
                  </a:cubicBezTo>
                  <a:cubicBezTo>
                    <a:pt x="3132" y="18846"/>
                    <a:pt x="4925" y="19606"/>
                    <a:pt x="6749" y="20244"/>
                  </a:cubicBezTo>
                  <a:cubicBezTo>
                    <a:pt x="6870" y="17235"/>
                    <a:pt x="6901" y="14256"/>
                    <a:pt x="6840" y="11247"/>
                  </a:cubicBezTo>
                  <a:cubicBezTo>
                    <a:pt x="6749" y="7782"/>
                    <a:pt x="6536" y="4287"/>
                    <a:pt x="5563" y="943"/>
                  </a:cubicBezTo>
                  <a:cubicBezTo>
                    <a:pt x="5442" y="518"/>
                    <a:pt x="5199" y="1"/>
                    <a:pt x="474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4"/>
            <p:cNvSpPr/>
            <p:nvPr/>
          </p:nvSpPr>
          <p:spPr>
            <a:xfrm>
              <a:off x="5678375" y="1700025"/>
              <a:ext cx="133000" cy="168075"/>
            </a:xfrm>
            <a:custGeom>
              <a:avLst/>
              <a:gdLst/>
              <a:ahLst/>
              <a:cxnLst/>
              <a:rect l="l" t="t" r="r" b="b"/>
              <a:pathLst>
                <a:path w="5320" h="6723" extrusionOk="0">
                  <a:moveTo>
                    <a:pt x="3631" y="0"/>
                  </a:moveTo>
                  <a:cubicBezTo>
                    <a:pt x="3586" y="0"/>
                    <a:pt x="3541" y="2"/>
                    <a:pt x="3496" y="5"/>
                  </a:cubicBezTo>
                  <a:cubicBezTo>
                    <a:pt x="2250" y="96"/>
                    <a:pt x="1064" y="886"/>
                    <a:pt x="548" y="2011"/>
                  </a:cubicBezTo>
                  <a:cubicBezTo>
                    <a:pt x="0" y="3166"/>
                    <a:pt x="183" y="4625"/>
                    <a:pt x="943" y="5598"/>
                  </a:cubicBezTo>
                  <a:lnTo>
                    <a:pt x="1095" y="5476"/>
                  </a:lnTo>
                  <a:cubicBezTo>
                    <a:pt x="1095" y="5901"/>
                    <a:pt x="1155" y="6327"/>
                    <a:pt x="1155" y="6722"/>
                  </a:cubicBezTo>
                  <a:cubicBezTo>
                    <a:pt x="1475" y="6160"/>
                    <a:pt x="2121" y="5879"/>
                    <a:pt x="2766" y="5879"/>
                  </a:cubicBezTo>
                  <a:cubicBezTo>
                    <a:pt x="3412" y="5879"/>
                    <a:pt x="4058" y="6160"/>
                    <a:pt x="4377" y="6722"/>
                  </a:cubicBezTo>
                  <a:cubicBezTo>
                    <a:pt x="5320" y="5263"/>
                    <a:pt x="5228" y="3348"/>
                    <a:pt x="5107" y="1555"/>
                  </a:cubicBezTo>
                  <a:cubicBezTo>
                    <a:pt x="5046" y="1160"/>
                    <a:pt x="5016" y="734"/>
                    <a:pt x="4742" y="430"/>
                  </a:cubicBezTo>
                  <a:cubicBezTo>
                    <a:pt x="4468" y="129"/>
                    <a:pt x="4045" y="0"/>
                    <a:pt x="363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4"/>
            <p:cNvSpPr/>
            <p:nvPr/>
          </p:nvSpPr>
          <p:spPr>
            <a:xfrm>
              <a:off x="4681400" y="1578425"/>
              <a:ext cx="316125" cy="241875"/>
            </a:xfrm>
            <a:custGeom>
              <a:avLst/>
              <a:gdLst/>
              <a:ahLst/>
              <a:cxnLst/>
              <a:rect l="l" t="t" r="r" b="b"/>
              <a:pathLst>
                <a:path w="12645" h="9675" extrusionOk="0">
                  <a:moveTo>
                    <a:pt x="8332" y="1"/>
                  </a:moveTo>
                  <a:cubicBezTo>
                    <a:pt x="7680" y="1"/>
                    <a:pt x="7021" y="66"/>
                    <a:pt x="6383" y="157"/>
                  </a:cubicBezTo>
                  <a:cubicBezTo>
                    <a:pt x="3283" y="613"/>
                    <a:pt x="0" y="3501"/>
                    <a:pt x="2067" y="6753"/>
                  </a:cubicBezTo>
                  <a:cubicBezTo>
                    <a:pt x="3129" y="8363"/>
                    <a:pt x="5189" y="9674"/>
                    <a:pt x="6857" y="9674"/>
                  </a:cubicBezTo>
                  <a:cubicBezTo>
                    <a:pt x="8056" y="9674"/>
                    <a:pt x="9052" y="8998"/>
                    <a:pt x="9332" y="7270"/>
                  </a:cubicBezTo>
                  <a:cubicBezTo>
                    <a:pt x="9605" y="5720"/>
                    <a:pt x="10426" y="4261"/>
                    <a:pt x="11642" y="3288"/>
                  </a:cubicBezTo>
                  <a:cubicBezTo>
                    <a:pt x="11915" y="3045"/>
                    <a:pt x="12250" y="2832"/>
                    <a:pt x="12371" y="2498"/>
                  </a:cubicBezTo>
                  <a:cubicBezTo>
                    <a:pt x="12645" y="1799"/>
                    <a:pt x="12037" y="1130"/>
                    <a:pt x="11429" y="735"/>
                  </a:cubicBezTo>
                  <a:cubicBezTo>
                    <a:pt x="10497" y="184"/>
                    <a:pt x="9423" y="1"/>
                    <a:pt x="833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4"/>
            <p:cNvSpPr/>
            <p:nvPr/>
          </p:nvSpPr>
          <p:spPr>
            <a:xfrm>
              <a:off x="4881250" y="1436750"/>
              <a:ext cx="169475" cy="135250"/>
            </a:xfrm>
            <a:custGeom>
              <a:avLst/>
              <a:gdLst/>
              <a:ahLst/>
              <a:cxnLst/>
              <a:rect l="l" t="t" r="r" b="b"/>
              <a:pathLst>
                <a:path w="6779" h="5410" extrusionOk="0">
                  <a:moveTo>
                    <a:pt x="3675" y="1"/>
                  </a:moveTo>
                  <a:cubicBezTo>
                    <a:pt x="3069" y="1"/>
                    <a:pt x="2395" y="299"/>
                    <a:pt x="1672" y="1022"/>
                  </a:cubicBezTo>
                  <a:cubicBezTo>
                    <a:pt x="304" y="2329"/>
                    <a:pt x="0" y="3241"/>
                    <a:pt x="365" y="3849"/>
                  </a:cubicBezTo>
                  <a:cubicBezTo>
                    <a:pt x="973" y="5034"/>
                    <a:pt x="3709" y="5156"/>
                    <a:pt x="5593" y="5368"/>
                  </a:cubicBezTo>
                  <a:cubicBezTo>
                    <a:pt x="5718" y="5391"/>
                    <a:pt x="5855" y="5410"/>
                    <a:pt x="5991" y="5410"/>
                  </a:cubicBezTo>
                  <a:cubicBezTo>
                    <a:pt x="6220" y="5410"/>
                    <a:pt x="6444" y="5358"/>
                    <a:pt x="6596" y="5186"/>
                  </a:cubicBezTo>
                  <a:cubicBezTo>
                    <a:pt x="6779" y="4973"/>
                    <a:pt x="6779" y="4669"/>
                    <a:pt x="6779" y="4396"/>
                  </a:cubicBezTo>
                  <a:cubicBezTo>
                    <a:pt x="6598" y="2457"/>
                    <a:pt x="5415" y="1"/>
                    <a:pt x="367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4"/>
            <p:cNvSpPr/>
            <p:nvPr/>
          </p:nvSpPr>
          <p:spPr>
            <a:xfrm>
              <a:off x="4791575" y="1032450"/>
              <a:ext cx="425575" cy="518925"/>
            </a:xfrm>
            <a:custGeom>
              <a:avLst/>
              <a:gdLst/>
              <a:ahLst/>
              <a:cxnLst/>
              <a:rect l="l" t="t" r="r" b="b"/>
              <a:pathLst>
                <a:path w="17023" h="20757" extrusionOk="0">
                  <a:moveTo>
                    <a:pt x="10704" y="0"/>
                  </a:moveTo>
                  <a:cubicBezTo>
                    <a:pt x="9230" y="0"/>
                    <a:pt x="7705" y="484"/>
                    <a:pt x="6293" y="1023"/>
                  </a:cubicBezTo>
                  <a:cubicBezTo>
                    <a:pt x="4803" y="1601"/>
                    <a:pt x="3253" y="2239"/>
                    <a:pt x="2341" y="3546"/>
                  </a:cubicBezTo>
                  <a:cubicBezTo>
                    <a:pt x="153" y="6647"/>
                    <a:pt x="1" y="11328"/>
                    <a:pt x="791" y="14914"/>
                  </a:cubicBezTo>
                  <a:cubicBezTo>
                    <a:pt x="973" y="15887"/>
                    <a:pt x="1247" y="16464"/>
                    <a:pt x="1551" y="16799"/>
                  </a:cubicBezTo>
                  <a:cubicBezTo>
                    <a:pt x="1777" y="17045"/>
                    <a:pt x="2026" y="17148"/>
                    <a:pt x="2294" y="17148"/>
                  </a:cubicBezTo>
                  <a:cubicBezTo>
                    <a:pt x="3695" y="17148"/>
                    <a:pt x="5617" y="14340"/>
                    <a:pt x="7448" y="14340"/>
                  </a:cubicBezTo>
                  <a:cubicBezTo>
                    <a:pt x="7913" y="14340"/>
                    <a:pt x="8372" y="14521"/>
                    <a:pt x="8815" y="14975"/>
                  </a:cubicBezTo>
                  <a:cubicBezTo>
                    <a:pt x="10274" y="16495"/>
                    <a:pt x="11642" y="18106"/>
                    <a:pt x="12919" y="19808"/>
                  </a:cubicBezTo>
                  <a:cubicBezTo>
                    <a:pt x="13223" y="20264"/>
                    <a:pt x="13587" y="20720"/>
                    <a:pt x="14165" y="20750"/>
                  </a:cubicBezTo>
                  <a:cubicBezTo>
                    <a:pt x="14203" y="20755"/>
                    <a:pt x="14240" y="20757"/>
                    <a:pt x="14276" y="20757"/>
                  </a:cubicBezTo>
                  <a:cubicBezTo>
                    <a:pt x="14973" y="20757"/>
                    <a:pt x="15425" y="19954"/>
                    <a:pt x="15685" y="19261"/>
                  </a:cubicBezTo>
                  <a:cubicBezTo>
                    <a:pt x="16870" y="15917"/>
                    <a:pt x="17022" y="12331"/>
                    <a:pt x="16809" y="8774"/>
                  </a:cubicBezTo>
                  <a:cubicBezTo>
                    <a:pt x="16749" y="7103"/>
                    <a:pt x="16597" y="5431"/>
                    <a:pt x="15989" y="3911"/>
                  </a:cubicBezTo>
                  <a:cubicBezTo>
                    <a:pt x="15381" y="2361"/>
                    <a:pt x="14287" y="963"/>
                    <a:pt x="12706" y="355"/>
                  </a:cubicBezTo>
                  <a:cubicBezTo>
                    <a:pt x="12061" y="104"/>
                    <a:pt x="11388" y="0"/>
                    <a:pt x="1070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4"/>
            <p:cNvSpPr/>
            <p:nvPr/>
          </p:nvSpPr>
          <p:spPr>
            <a:xfrm>
              <a:off x="4410875" y="1140100"/>
              <a:ext cx="383000" cy="638325"/>
            </a:xfrm>
            <a:custGeom>
              <a:avLst/>
              <a:gdLst/>
              <a:ahLst/>
              <a:cxnLst/>
              <a:rect l="l" t="t" r="r" b="b"/>
              <a:pathLst>
                <a:path w="15320" h="25533" extrusionOk="0">
                  <a:moveTo>
                    <a:pt x="9909" y="0"/>
                  </a:moveTo>
                  <a:cubicBezTo>
                    <a:pt x="7417" y="0"/>
                    <a:pt x="4955" y="243"/>
                    <a:pt x="2554" y="790"/>
                  </a:cubicBezTo>
                  <a:cubicBezTo>
                    <a:pt x="1946" y="912"/>
                    <a:pt x="1307" y="1094"/>
                    <a:pt x="851" y="1520"/>
                  </a:cubicBezTo>
                  <a:cubicBezTo>
                    <a:pt x="61" y="2219"/>
                    <a:pt x="0" y="3435"/>
                    <a:pt x="0" y="4499"/>
                  </a:cubicBezTo>
                  <a:cubicBezTo>
                    <a:pt x="0" y="10943"/>
                    <a:pt x="61" y="17356"/>
                    <a:pt x="61" y="23770"/>
                  </a:cubicBezTo>
                  <a:cubicBezTo>
                    <a:pt x="61" y="24256"/>
                    <a:pt x="61" y="24833"/>
                    <a:pt x="396" y="25229"/>
                  </a:cubicBezTo>
                  <a:cubicBezTo>
                    <a:pt x="553" y="25417"/>
                    <a:pt x="759" y="25533"/>
                    <a:pt x="938" y="25533"/>
                  </a:cubicBezTo>
                  <a:cubicBezTo>
                    <a:pt x="1105" y="25533"/>
                    <a:pt x="1249" y="25433"/>
                    <a:pt x="1307" y="25198"/>
                  </a:cubicBezTo>
                  <a:cubicBezTo>
                    <a:pt x="3921" y="24529"/>
                    <a:pt x="6505" y="23922"/>
                    <a:pt x="9149" y="23283"/>
                  </a:cubicBezTo>
                  <a:cubicBezTo>
                    <a:pt x="9362" y="23222"/>
                    <a:pt x="9636" y="23162"/>
                    <a:pt x="9818" y="23010"/>
                  </a:cubicBezTo>
                  <a:cubicBezTo>
                    <a:pt x="10305" y="22675"/>
                    <a:pt x="10426" y="22037"/>
                    <a:pt x="10578" y="21459"/>
                  </a:cubicBezTo>
                  <a:cubicBezTo>
                    <a:pt x="11125" y="19453"/>
                    <a:pt x="12432" y="17660"/>
                    <a:pt x="14226" y="16566"/>
                  </a:cubicBezTo>
                  <a:cubicBezTo>
                    <a:pt x="15320" y="15867"/>
                    <a:pt x="15229" y="15259"/>
                    <a:pt x="15137" y="14073"/>
                  </a:cubicBezTo>
                  <a:cubicBezTo>
                    <a:pt x="15016" y="12827"/>
                    <a:pt x="14499" y="11642"/>
                    <a:pt x="14074" y="10426"/>
                  </a:cubicBezTo>
                  <a:cubicBezTo>
                    <a:pt x="13314" y="8268"/>
                    <a:pt x="12888" y="5958"/>
                    <a:pt x="12888" y="3648"/>
                  </a:cubicBezTo>
                  <a:cubicBezTo>
                    <a:pt x="12858" y="2493"/>
                    <a:pt x="12888" y="1155"/>
                    <a:pt x="11976" y="487"/>
                  </a:cubicBezTo>
                  <a:cubicBezTo>
                    <a:pt x="11429" y="31"/>
                    <a:pt x="10608" y="0"/>
                    <a:pt x="99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4"/>
            <p:cNvSpPr/>
            <p:nvPr/>
          </p:nvSpPr>
          <p:spPr>
            <a:xfrm>
              <a:off x="5147200" y="1193275"/>
              <a:ext cx="398225" cy="473875"/>
            </a:xfrm>
            <a:custGeom>
              <a:avLst/>
              <a:gdLst/>
              <a:ahLst/>
              <a:cxnLst/>
              <a:rect l="l" t="t" r="r" b="b"/>
              <a:pathLst>
                <a:path w="15929" h="18955" extrusionOk="0">
                  <a:moveTo>
                    <a:pt x="12402" y="1"/>
                  </a:moveTo>
                  <a:cubicBezTo>
                    <a:pt x="10153" y="31"/>
                    <a:pt x="7661" y="153"/>
                    <a:pt x="6019" y="1673"/>
                  </a:cubicBezTo>
                  <a:cubicBezTo>
                    <a:pt x="4682" y="2888"/>
                    <a:pt x="4226" y="4773"/>
                    <a:pt x="3800" y="6536"/>
                  </a:cubicBezTo>
                  <a:cubicBezTo>
                    <a:pt x="2858" y="10670"/>
                    <a:pt x="1" y="17022"/>
                    <a:pt x="5898" y="18755"/>
                  </a:cubicBezTo>
                  <a:cubicBezTo>
                    <a:pt x="6331" y="18881"/>
                    <a:pt x="6764" y="18954"/>
                    <a:pt x="7191" y="18954"/>
                  </a:cubicBezTo>
                  <a:cubicBezTo>
                    <a:pt x="7483" y="18954"/>
                    <a:pt x="7772" y="18920"/>
                    <a:pt x="8056" y="18846"/>
                  </a:cubicBezTo>
                  <a:cubicBezTo>
                    <a:pt x="10123" y="18360"/>
                    <a:pt x="11217" y="16171"/>
                    <a:pt x="12767" y="14773"/>
                  </a:cubicBezTo>
                  <a:cubicBezTo>
                    <a:pt x="13193" y="14408"/>
                    <a:pt x="13648" y="14044"/>
                    <a:pt x="13952" y="13588"/>
                  </a:cubicBezTo>
                  <a:cubicBezTo>
                    <a:pt x="14226" y="13223"/>
                    <a:pt x="14348" y="12767"/>
                    <a:pt x="14439" y="12341"/>
                  </a:cubicBezTo>
                  <a:cubicBezTo>
                    <a:pt x="15199" y="9575"/>
                    <a:pt x="15655" y="6749"/>
                    <a:pt x="15867" y="3922"/>
                  </a:cubicBezTo>
                  <a:cubicBezTo>
                    <a:pt x="15928" y="2706"/>
                    <a:pt x="15898" y="1338"/>
                    <a:pt x="14955" y="578"/>
                  </a:cubicBezTo>
                  <a:cubicBezTo>
                    <a:pt x="14256" y="1"/>
                    <a:pt x="13284" y="1"/>
                    <a:pt x="1240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4"/>
            <p:cNvSpPr/>
            <p:nvPr/>
          </p:nvSpPr>
          <p:spPr>
            <a:xfrm>
              <a:off x="5526400" y="1207625"/>
              <a:ext cx="272050" cy="459100"/>
            </a:xfrm>
            <a:custGeom>
              <a:avLst/>
              <a:gdLst/>
              <a:ahLst/>
              <a:cxnLst/>
              <a:rect l="l" t="t" r="r" b="b"/>
              <a:pathLst>
                <a:path w="10882" h="18364" extrusionOk="0">
                  <a:moveTo>
                    <a:pt x="5989" y="0"/>
                  </a:moveTo>
                  <a:cubicBezTo>
                    <a:pt x="4168" y="0"/>
                    <a:pt x="3868" y="3178"/>
                    <a:pt x="3496" y="4898"/>
                  </a:cubicBezTo>
                  <a:cubicBezTo>
                    <a:pt x="2675" y="8363"/>
                    <a:pt x="426" y="11281"/>
                    <a:pt x="0" y="14837"/>
                  </a:cubicBezTo>
                  <a:lnTo>
                    <a:pt x="4803" y="18151"/>
                  </a:lnTo>
                  <a:cubicBezTo>
                    <a:pt x="4955" y="18272"/>
                    <a:pt x="5137" y="18363"/>
                    <a:pt x="5350" y="18363"/>
                  </a:cubicBezTo>
                  <a:cubicBezTo>
                    <a:pt x="5563" y="18363"/>
                    <a:pt x="5745" y="18303"/>
                    <a:pt x="5927" y="18181"/>
                  </a:cubicBezTo>
                  <a:cubicBezTo>
                    <a:pt x="6809" y="17695"/>
                    <a:pt x="7630" y="17239"/>
                    <a:pt x="8511" y="16752"/>
                  </a:cubicBezTo>
                  <a:cubicBezTo>
                    <a:pt x="9089" y="16388"/>
                    <a:pt x="9696" y="16053"/>
                    <a:pt x="10061" y="15537"/>
                  </a:cubicBezTo>
                  <a:cubicBezTo>
                    <a:pt x="10578" y="14837"/>
                    <a:pt x="10639" y="14017"/>
                    <a:pt x="10730" y="13166"/>
                  </a:cubicBezTo>
                  <a:cubicBezTo>
                    <a:pt x="10882" y="10673"/>
                    <a:pt x="10730" y="8150"/>
                    <a:pt x="10304" y="5688"/>
                  </a:cubicBezTo>
                  <a:cubicBezTo>
                    <a:pt x="10000" y="3986"/>
                    <a:pt x="9514" y="2162"/>
                    <a:pt x="8146" y="1038"/>
                  </a:cubicBezTo>
                  <a:cubicBezTo>
                    <a:pt x="7252" y="301"/>
                    <a:pt x="6549" y="0"/>
                    <a:pt x="59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4"/>
            <p:cNvSpPr/>
            <p:nvPr/>
          </p:nvSpPr>
          <p:spPr>
            <a:xfrm>
              <a:off x="4556775" y="894750"/>
              <a:ext cx="275100" cy="198050"/>
            </a:xfrm>
            <a:custGeom>
              <a:avLst/>
              <a:gdLst/>
              <a:ahLst/>
              <a:cxnLst/>
              <a:rect l="l" t="t" r="r" b="b"/>
              <a:pathLst>
                <a:path w="11004" h="7922" extrusionOk="0">
                  <a:moveTo>
                    <a:pt x="6238" y="1"/>
                  </a:moveTo>
                  <a:cubicBezTo>
                    <a:pt x="5199" y="1"/>
                    <a:pt x="4159" y="250"/>
                    <a:pt x="3253" y="756"/>
                  </a:cubicBezTo>
                  <a:cubicBezTo>
                    <a:pt x="2067" y="1455"/>
                    <a:pt x="0" y="3705"/>
                    <a:pt x="395" y="5255"/>
                  </a:cubicBezTo>
                  <a:cubicBezTo>
                    <a:pt x="882" y="7109"/>
                    <a:pt x="3709" y="7261"/>
                    <a:pt x="5289" y="7717"/>
                  </a:cubicBezTo>
                  <a:cubicBezTo>
                    <a:pt x="5638" y="7819"/>
                    <a:pt x="6027" y="7922"/>
                    <a:pt x="6412" y="7922"/>
                  </a:cubicBezTo>
                  <a:cubicBezTo>
                    <a:pt x="6598" y="7922"/>
                    <a:pt x="6783" y="7898"/>
                    <a:pt x="6961" y="7838"/>
                  </a:cubicBezTo>
                  <a:cubicBezTo>
                    <a:pt x="7265" y="7717"/>
                    <a:pt x="7508" y="7504"/>
                    <a:pt x="7751" y="7261"/>
                  </a:cubicBezTo>
                  <a:cubicBezTo>
                    <a:pt x="8663" y="6440"/>
                    <a:pt x="9453" y="5437"/>
                    <a:pt x="10183" y="4404"/>
                  </a:cubicBezTo>
                  <a:cubicBezTo>
                    <a:pt x="10639" y="3765"/>
                    <a:pt x="11004" y="2945"/>
                    <a:pt x="10760" y="2215"/>
                  </a:cubicBezTo>
                  <a:cubicBezTo>
                    <a:pt x="10608" y="1820"/>
                    <a:pt x="10304" y="1486"/>
                    <a:pt x="9940" y="1212"/>
                  </a:cubicBezTo>
                  <a:cubicBezTo>
                    <a:pt x="8898" y="410"/>
                    <a:pt x="7569" y="1"/>
                    <a:pt x="623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4"/>
            <p:cNvSpPr/>
            <p:nvPr/>
          </p:nvSpPr>
          <p:spPr>
            <a:xfrm>
              <a:off x="4391125" y="537875"/>
              <a:ext cx="489375" cy="576400"/>
            </a:xfrm>
            <a:custGeom>
              <a:avLst/>
              <a:gdLst/>
              <a:ahLst/>
              <a:cxnLst/>
              <a:rect l="l" t="t" r="r" b="b"/>
              <a:pathLst>
                <a:path w="19575" h="23056" extrusionOk="0">
                  <a:moveTo>
                    <a:pt x="11214" y="0"/>
                  </a:moveTo>
                  <a:cubicBezTo>
                    <a:pt x="8730" y="0"/>
                    <a:pt x="7216" y="2358"/>
                    <a:pt x="5076" y="3907"/>
                  </a:cubicBezTo>
                  <a:cubicBezTo>
                    <a:pt x="2979" y="5426"/>
                    <a:pt x="1429" y="7706"/>
                    <a:pt x="760" y="10229"/>
                  </a:cubicBezTo>
                  <a:cubicBezTo>
                    <a:pt x="0" y="13056"/>
                    <a:pt x="426" y="16065"/>
                    <a:pt x="851" y="18983"/>
                  </a:cubicBezTo>
                  <a:cubicBezTo>
                    <a:pt x="973" y="19895"/>
                    <a:pt x="1094" y="20867"/>
                    <a:pt x="1216" y="21779"/>
                  </a:cubicBezTo>
                  <a:cubicBezTo>
                    <a:pt x="1277" y="22113"/>
                    <a:pt x="1337" y="22478"/>
                    <a:pt x="1611" y="22752"/>
                  </a:cubicBezTo>
                  <a:cubicBezTo>
                    <a:pt x="1885" y="23025"/>
                    <a:pt x="2249" y="23056"/>
                    <a:pt x="2584" y="23056"/>
                  </a:cubicBezTo>
                  <a:cubicBezTo>
                    <a:pt x="3617" y="23056"/>
                    <a:pt x="4681" y="22752"/>
                    <a:pt x="5562" y="22235"/>
                  </a:cubicBezTo>
                  <a:cubicBezTo>
                    <a:pt x="4924" y="20107"/>
                    <a:pt x="5866" y="17615"/>
                    <a:pt x="7386" y="15943"/>
                  </a:cubicBezTo>
                  <a:cubicBezTo>
                    <a:pt x="9058" y="14028"/>
                    <a:pt x="11763" y="13268"/>
                    <a:pt x="14286" y="12964"/>
                  </a:cubicBezTo>
                  <a:cubicBezTo>
                    <a:pt x="15471" y="12843"/>
                    <a:pt x="16809" y="12721"/>
                    <a:pt x="17630" y="11840"/>
                  </a:cubicBezTo>
                  <a:cubicBezTo>
                    <a:pt x="17964" y="11475"/>
                    <a:pt x="18238" y="10989"/>
                    <a:pt x="18389" y="10442"/>
                  </a:cubicBezTo>
                  <a:cubicBezTo>
                    <a:pt x="19575" y="6733"/>
                    <a:pt x="17295" y="2417"/>
                    <a:pt x="13800" y="685"/>
                  </a:cubicBezTo>
                  <a:cubicBezTo>
                    <a:pt x="13161" y="381"/>
                    <a:pt x="12523" y="137"/>
                    <a:pt x="11824" y="46"/>
                  </a:cubicBezTo>
                  <a:cubicBezTo>
                    <a:pt x="11614" y="15"/>
                    <a:pt x="11411" y="0"/>
                    <a:pt x="1121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4"/>
            <p:cNvSpPr/>
            <p:nvPr/>
          </p:nvSpPr>
          <p:spPr>
            <a:xfrm>
              <a:off x="4840975" y="670575"/>
              <a:ext cx="395175" cy="390300"/>
            </a:xfrm>
            <a:custGeom>
              <a:avLst/>
              <a:gdLst/>
              <a:ahLst/>
              <a:cxnLst/>
              <a:rect l="l" t="t" r="r" b="b"/>
              <a:pathLst>
                <a:path w="15807" h="15612" extrusionOk="0">
                  <a:moveTo>
                    <a:pt x="365" y="14039"/>
                  </a:moveTo>
                  <a:cubicBezTo>
                    <a:pt x="365" y="14040"/>
                    <a:pt x="365" y="14040"/>
                    <a:pt x="365" y="14040"/>
                  </a:cubicBezTo>
                  <a:cubicBezTo>
                    <a:pt x="365" y="14040"/>
                    <a:pt x="365" y="14040"/>
                    <a:pt x="365" y="14040"/>
                  </a:cubicBezTo>
                  <a:lnTo>
                    <a:pt x="365" y="14040"/>
                  </a:lnTo>
                  <a:cubicBezTo>
                    <a:pt x="365" y="14040"/>
                    <a:pt x="365" y="14039"/>
                    <a:pt x="365" y="14039"/>
                  </a:cubicBezTo>
                  <a:close/>
                  <a:moveTo>
                    <a:pt x="7672" y="0"/>
                  </a:moveTo>
                  <a:cubicBezTo>
                    <a:pt x="6719" y="0"/>
                    <a:pt x="5792" y="283"/>
                    <a:pt x="5076" y="909"/>
                  </a:cubicBezTo>
                  <a:cubicBezTo>
                    <a:pt x="4317" y="1577"/>
                    <a:pt x="3952" y="2520"/>
                    <a:pt x="3496" y="3431"/>
                  </a:cubicBezTo>
                  <a:cubicBezTo>
                    <a:pt x="2584" y="5316"/>
                    <a:pt x="1399" y="7079"/>
                    <a:pt x="0" y="8659"/>
                  </a:cubicBezTo>
                  <a:cubicBezTo>
                    <a:pt x="21" y="8638"/>
                    <a:pt x="40" y="8628"/>
                    <a:pt x="58" y="8628"/>
                  </a:cubicBezTo>
                  <a:cubicBezTo>
                    <a:pt x="475" y="8628"/>
                    <a:pt x="366" y="14020"/>
                    <a:pt x="365" y="14040"/>
                  </a:cubicBezTo>
                  <a:lnTo>
                    <a:pt x="365" y="14040"/>
                  </a:lnTo>
                  <a:cubicBezTo>
                    <a:pt x="482" y="15206"/>
                    <a:pt x="992" y="15611"/>
                    <a:pt x="1655" y="15611"/>
                  </a:cubicBezTo>
                  <a:cubicBezTo>
                    <a:pt x="2718" y="15611"/>
                    <a:pt x="4173" y="14566"/>
                    <a:pt x="5016" y="13948"/>
                  </a:cubicBezTo>
                  <a:cubicBezTo>
                    <a:pt x="7083" y="12398"/>
                    <a:pt x="9119" y="11821"/>
                    <a:pt x="11399" y="10483"/>
                  </a:cubicBezTo>
                  <a:cubicBezTo>
                    <a:pt x="15806" y="7869"/>
                    <a:pt x="14286" y="3279"/>
                    <a:pt x="10517" y="848"/>
                  </a:cubicBezTo>
                  <a:cubicBezTo>
                    <a:pt x="9681" y="306"/>
                    <a:pt x="8662" y="0"/>
                    <a:pt x="767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4"/>
            <p:cNvSpPr/>
            <p:nvPr/>
          </p:nvSpPr>
          <p:spPr>
            <a:xfrm>
              <a:off x="5144175" y="836000"/>
              <a:ext cx="323725" cy="403675"/>
            </a:xfrm>
            <a:custGeom>
              <a:avLst/>
              <a:gdLst/>
              <a:ahLst/>
              <a:cxnLst/>
              <a:rect l="l" t="t" r="r" b="b"/>
              <a:pathLst>
                <a:path w="12949" h="16147" extrusionOk="0">
                  <a:moveTo>
                    <a:pt x="8121" y="1"/>
                  </a:moveTo>
                  <a:cubicBezTo>
                    <a:pt x="7329" y="1"/>
                    <a:pt x="6475" y="274"/>
                    <a:pt x="5745" y="614"/>
                  </a:cubicBezTo>
                  <a:cubicBezTo>
                    <a:pt x="3253" y="1799"/>
                    <a:pt x="1702" y="3714"/>
                    <a:pt x="0" y="5933"/>
                  </a:cubicBezTo>
                  <a:cubicBezTo>
                    <a:pt x="1946" y="7909"/>
                    <a:pt x="3283" y="10492"/>
                    <a:pt x="3739" y="13228"/>
                  </a:cubicBezTo>
                  <a:cubicBezTo>
                    <a:pt x="3891" y="14413"/>
                    <a:pt x="3283" y="15082"/>
                    <a:pt x="3830" y="16146"/>
                  </a:cubicBezTo>
                  <a:cubicBezTo>
                    <a:pt x="6110" y="14474"/>
                    <a:pt x="9757" y="13532"/>
                    <a:pt x="11216" y="11161"/>
                  </a:cubicBezTo>
                  <a:cubicBezTo>
                    <a:pt x="12949" y="8426"/>
                    <a:pt x="11611" y="4717"/>
                    <a:pt x="10578" y="2012"/>
                  </a:cubicBezTo>
                  <a:cubicBezTo>
                    <a:pt x="10396" y="1526"/>
                    <a:pt x="10152" y="979"/>
                    <a:pt x="9788" y="614"/>
                  </a:cubicBezTo>
                  <a:cubicBezTo>
                    <a:pt x="9332" y="171"/>
                    <a:pt x="8745" y="1"/>
                    <a:pt x="812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4"/>
            <p:cNvSpPr/>
            <p:nvPr/>
          </p:nvSpPr>
          <p:spPr>
            <a:xfrm>
              <a:off x="5492950" y="535875"/>
              <a:ext cx="296400" cy="676425"/>
            </a:xfrm>
            <a:custGeom>
              <a:avLst/>
              <a:gdLst/>
              <a:ahLst/>
              <a:cxnLst/>
              <a:rect l="l" t="t" r="r" b="b"/>
              <a:pathLst>
                <a:path w="11856" h="27057" extrusionOk="0">
                  <a:moveTo>
                    <a:pt x="7628" y="0"/>
                  </a:moveTo>
                  <a:cubicBezTo>
                    <a:pt x="6680" y="0"/>
                    <a:pt x="5764" y="522"/>
                    <a:pt x="4986" y="1099"/>
                  </a:cubicBezTo>
                  <a:cubicBezTo>
                    <a:pt x="700" y="4260"/>
                    <a:pt x="913" y="10370"/>
                    <a:pt x="822" y="15689"/>
                  </a:cubicBezTo>
                  <a:cubicBezTo>
                    <a:pt x="761" y="17938"/>
                    <a:pt x="700" y="20187"/>
                    <a:pt x="670" y="22406"/>
                  </a:cubicBezTo>
                  <a:cubicBezTo>
                    <a:pt x="670" y="22804"/>
                    <a:pt x="484" y="23388"/>
                    <a:pt x="87" y="23388"/>
                  </a:cubicBezTo>
                  <a:cubicBezTo>
                    <a:pt x="59" y="23388"/>
                    <a:pt x="31" y="23385"/>
                    <a:pt x="1" y="23379"/>
                  </a:cubicBezTo>
                  <a:lnTo>
                    <a:pt x="1" y="23379"/>
                  </a:lnTo>
                  <a:cubicBezTo>
                    <a:pt x="1103" y="24686"/>
                    <a:pt x="2378" y="25950"/>
                    <a:pt x="3862" y="25950"/>
                  </a:cubicBezTo>
                  <a:cubicBezTo>
                    <a:pt x="4138" y="25950"/>
                    <a:pt x="4421" y="25906"/>
                    <a:pt x="4712" y="25811"/>
                  </a:cubicBezTo>
                  <a:cubicBezTo>
                    <a:pt x="5168" y="25598"/>
                    <a:pt x="5594" y="25355"/>
                    <a:pt x="6050" y="25111"/>
                  </a:cubicBezTo>
                  <a:cubicBezTo>
                    <a:pt x="6533" y="24882"/>
                    <a:pt x="7062" y="24774"/>
                    <a:pt x="7594" y="24774"/>
                  </a:cubicBezTo>
                  <a:cubicBezTo>
                    <a:pt x="9104" y="24774"/>
                    <a:pt x="10641" y="25641"/>
                    <a:pt x="11247" y="27057"/>
                  </a:cubicBezTo>
                  <a:cubicBezTo>
                    <a:pt x="11460" y="20522"/>
                    <a:pt x="11582" y="13987"/>
                    <a:pt x="11794" y="7452"/>
                  </a:cubicBezTo>
                  <a:cubicBezTo>
                    <a:pt x="11825" y="5901"/>
                    <a:pt x="11855" y="4260"/>
                    <a:pt x="11278" y="2771"/>
                  </a:cubicBezTo>
                  <a:cubicBezTo>
                    <a:pt x="10731" y="1281"/>
                    <a:pt x="9393" y="5"/>
                    <a:pt x="7782" y="5"/>
                  </a:cubicBezTo>
                  <a:cubicBezTo>
                    <a:pt x="7731" y="2"/>
                    <a:pt x="7680" y="0"/>
                    <a:pt x="76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4"/>
            <p:cNvSpPr/>
            <p:nvPr/>
          </p:nvSpPr>
          <p:spPr>
            <a:xfrm>
              <a:off x="5008150" y="266450"/>
              <a:ext cx="537275" cy="508700"/>
            </a:xfrm>
            <a:custGeom>
              <a:avLst/>
              <a:gdLst/>
              <a:ahLst/>
              <a:cxnLst/>
              <a:rect l="l" t="t" r="r" b="b"/>
              <a:pathLst>
                <a:path w="21491" h="20348" extrusionOk="0">
                  <a:moveTo>
                    <a:pt x="11793" y="0"/>
                  </a:moveTo>
                  <a:cubicBezTo>
                    <a:pt x="9162" y="0"/>
                    <a:pt x="6596" y="653"/>
                    <a:pt x="4256" y="1754"/>
                  </a:cubicBezTo>
                  <a:cubicBezTo>
                    <a:pt x="3253" y="2210"/>
                    <a:pt x="2280" y="2788"/>
                    <a:pt x="1611" y="3669"/>
                  </a:cubicBezTo>
                  <a:cubicBezTo>
                    <a:pt x="760" y="4794"/>
                    <a:pt x="548" y="6314"/>
                    <a:pt x="456" y="7773"/>
                  </a:cubicBezTo>
                  <a:cubicBezTo>
                    <a:pt x="213" y="10022"/>
                    <a:pt x="0" y="12362"/>
                    <a:pt x="821" y="14460"/>
                  </a:cubicBezTo>
                  <a:cubicBezTo>
                    <a:pt x="1003" y="14308"/>
                    <a:pt x="1155" y="13639"/>
                    <a:pt x="1368" y="13426"/>
                  </a:cubicBezTo>
                  <a:cubicBezTo>
                    <a:pt x="3709" y="14581"/>
                    <a:pt x="5928" y="16101"/>
                    <a:pt x="7782" y="17955"/>
                  </a:cubicBezTo>
                  <a:cubicBezTo>
                    <a:pt x="8815" y="18989"/>
                    <a:pt x="9879" y="20144"/>
                    <a:pt x="11277" y="20326"/>
                  </a:cubicBezTo>
                  <a:cubicBezTo>
                    <a:pt x="11398" y="20340"/>
                    <a:pt x="11518" y="20347"/>
                    <a:pt x="11637" y="20347"/>
                  </a:cubicBezTo>
                  <a:cubicBezTo>
                    <a:pt x="13015" y="20347"/>
                    <a:pt x="14278" y="19436"/>
                    <a:pt x="15593" y="18989"/>
                  </a:cubicBezTo>
                  <a:cubicBezTo>
                    <a:pt x="16080" y="18837"/>
                    <a:pt x="16627" y="18715"/>
                    <a:pt x="16961" y="18350"/>
                  </a:cubicBezTo>
                  <a:cubicBezTo>
                    <a:pt x="17265" y="18046"/>
                    <a:pt x="17387" y="17590"/>
                    <a:pt x="17508" y="17165"/>
                  </a:cubicBezTo>
                  <a:cubicBezTo>
                    <a:pt x="18420" y="13700"/>
                    <a:pt x="19332" y="10204"/>
                    <a:pt x="20214" y="6739"/>
                  </a:cubicBezTo>
                  <a:cubicBezTo>
                    <a:pt x="21156" y="6131"/>
                    <a:pt x="21490" y="5098"/>
                    <a:pt x="21095" y="4095"/>
                  </a:cubicBezTo>
                  <a:cubicBezTo>
                    <a:pt x="21004" y="3730"/>
                    <a:pt x="20730" y="3487"/>
                    <a:pt x="20457" y="3213"/>
                  </a:cubicBezTo>
                  <a:cubicBezTo>
                    <a:pt x="18329" y="1268"/>
                    <a:pt x="15472" y="204"/>
                    <a:pt x="12615" y="22"/>
                  </a:cubicBezTo>
                  <a:cubicBezTo>
                    <a:pt x="12340" y="7"/>
                    <a:pt x="12066" y="0"/>
                    <a:pt x="117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4"/>
            <p:cNvSpPr/>
            <p:nvPr/>
          </p:nvSpPr>
          <p:spPr>
            <a:xfrm>
              <a:off x="4658600" y="243825"/>
              <a:ext cx="297900" cy="350050"/>
            </a:xfrm>
            <a:custGeom>
              <a:avLst/>
              <a:gdLst/>
              <a:ahLst/>
              <a:cxnLst/>
              <a:rect l="l" t="t" r="r" b="b"/>
              <a:pathLst>
                <a:path w="11916" h="14002" extrusionOk="0">
                  <a:moveTo>
                    <a:pt x="4143" y="1"/>
                  </a:moveTo>
                  <a:cubicBezTo>
                    <a:pt x="3539" y="1"/>
                    <a:pt x="2931" y="68"/>
                    <a:pt x="2371" y="319"/>
                  </a:cubicBezTo>
                  <a:cubicBezTo>
                    <a:pt x="1186" y="805"/>
                    <a:pt x="487" y="2051"/>
                    <a:pt x="244" y="3328"/>
                  </a:cubicBezTo>
                  <a:cubicBezTo>
                    <a:pt x="0" y="4605"/>
                    <a:pt x="213" y="4605"/>
                    <a:pt x="396" y="5881"/>
                  </a:cubicBezTo>
                  <a:cubicBezTo>
                    <a:pt x="3070" y="8374"/>
                    <a:pt x="5715" y="10927"/>
                    <a:pt x="8390" y="13419"/>
                  </a:cubicBezTo>
                  <a:cubicBezTo>
                    <a:pt x="8670" y="13700"/>
                    <a:pt x="9036" y="14002"/>
                    <a:pt x="9416" y="14002"/>
                  </a:cubicBezTo>
                  <a:cubicBezTo>
                    <a:pt x="9489" y="14002"/>
                    <a:pt x="9563" y="13991"/>
                    <a:pt x="9636" y="13966"/>
                  </a:cubicBezTo>
                  <a:cubicBezTo>
                    <a:pt x="10031" y="13845"/>
                    <a:pt x="10183" y="13389"/>
                    <a:pt x="10335" y="12994"/>
                  </a:cubicBezTo>
                  <a:cubicBezTo>
                    <a:pt x="11551" y="9133"/>
                    <a:pt x="11915" y="5030"/>
                    <a:pt x="11460" y="987"/>
                  </a:cubicBezTo>
                  <a:cubicBezTo>
                    <a:pt x="9484" y="835"/>
                    <a:pt x="7143" y="167"/>
                    <a:pt x="5168" y="45"/>
                  </a:cubicBezTo>
                  <a:cubicBezTo>
                    <a:pt x="4835" y="23"/>
                    <a:pt x="4490" y="1"/>
                    <a:pt x="414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4"/>
            <p:cNvSpPr/>
            <p:nvPr/>
          </p:nvSpPr>
          <p:spPr>
            <a:xfrm>
              <a:off x="4409350" y="233925"/>
              <a:ext cx="226475" cy="413775"/>
            </a:xfrm>
            <a:custGeom>
              <a:avLst/>
              <a:gdLst/>
              <a:ahLst/>
              <a:cxnLst/>
              <a:rect l="l" t="t" r="r" b="b"/>
              <a:pathLst>
                <a:path w="9059" h="16551" extrusionOk="0">
                  <a:moveTo>
                    <a:pt x="4317" y="1"/>
                  </a:moveTo>
                  <a:cubicBezTo>
                    <a:pt x="3680" y="1"/>
                    <a:pt x="3045" y="75"/>
                    <a:pt x="2432" y="228"/>
                  </a:cubicBezTo>
                  <a:cubicBezTo>
                    <a:pt x="1976" y="350"/>
                    <a:pt x="1490" y="502"/>
                    <a:pt x="1216" y="867"/>
                  </a:cubicBezTo>
                  <a:cubicBezTo>
                    <a:pt x="973" y="1171"/>
                    <a:pt x="943" y="1566"/>
                    <a:pt x="882" y="1900"/>
                  </a:cubicBezTo>
                  <a:cubicBezTo>
                    <a:pt x="1" y="7219"/>
                    <a:pt x="92" y="11232"/>
                    <a:pt x="578" y="16551"/>
                  </a:cubicBezTo>
                  <a:cubicBezTo>
                    <a:pt x="2098" y="14484"/>
                    <a:pt x="3770" y="12508"/>
                    <a:pt x="5593" y="10685"/>
                  </a:cubicBezTo>
                  <a:cubicBezTo>
                    <a:pt x="6688" y="9560"/>
                    <a:pt x="7022" y="9864"/>
                    <a:pt x="8451" y="9104"/>
                  </a:cubicBezTo>
                  <a:cubicBezTo>
                    <a:pt x="8633" y="9013"/>
                    <a:pt x="8846" y="8891"/>
                    <a:pt x="8937" y="8709"/>
                  </a:cubicBezTo>
                  <a:cubicBezTo>
                    <a:pt x="9059" y="8435"/>
                    <a:pt x="8967" y="8131"/>
                    <a:pt x="8876" y="7858"/>
                  </a:cubicBezTo>
                  <a:cubicBezTo>
                    <a:pt x="8481" y="6490"/>
                    <a:pt x="8390" y="5001"/>
                    <a:pt x="8633" y="3602"/>
                  </a:cubicBezTo>
                  <a:cubicBezTo>
                    <a:pt x="8755" y="2812"/>
                    <a:pt x="8967" y="1900"/>
                    <a:pt x="8481" y="1292"/>
                  </a:cubicBezTo>
                  <a:cubicBezTo>
                    <a:pt x="8238" y="1019"/>
                    <a:pt x="7903" y="836"/>
                    <a:pt x="7600" y="684"/>
                  </a:cubicBezTo>
                  <a:cubicBezTo>
                    <a:pt x="6587" y="237"/>
                    <a:pt x="5451" y="1"/>
                    <a:pt x="431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4"/>
            <p:cNvSpPr/>
            <p:nvPr/>
          </p:nvSpPr>
          <p:spPr>
            <a:xfrm>
              <a:off x="5537025" y="286825"/>
              <a:ext cx="213550" cy="246925"/>
            </a:xfrm>
            <a:custGeom>
              <a:avLst/>
              <a:gdLst/>
              <a:ahLst/>
              <a:cxnLst/>
              <a:rect l="l" t="t" r="r" b="b"/>
              <a:pathLst>
                <a:path w="8542" h="9877" extrusionOk="0">
                  <a:moveTo>
                    <a:pt x="3873" y="1"/>
                  </a:moveTo>
                  <a:cubicBezTo>
                    <a:pt x="3463" y="1"/>
                    <a:pt x="3063" y="94"/>
                    <a:pt x="2706" y="301"/>
                  </a:cubicBezTo>
                  <a:lnTo>
                    <a:pt x="3679" y="1000"/>
                  </a:lnTo>
                  <a:cubicBezTo>
                    <a:pt x="2341" y="3523"/>
                    <a:pt x="1186" y="6167"/>
                    <a:pt x="153" y="8872"/>
                  </a:cubicBezTo>
                  <a:cubicBezTo>
                    <a:pt x="62" y="9055"/>
                    <a:pt x="1" y="9268"/>
                    <a:pt x="62" y="9480"/>
                  </a:cubicBezTo>
                  <a:cubicBezTo>
                    <a:pt x="152" y="9770"/>
                    <a:pt x="437" y="9877"/>
                    <a:pt x="755" y="9877"/>
                  </a:cubicBezTo>
                  <a:cubicBezTo>
                    <a:pt x="971" y="9877"/>
                    <a:pt x="1202" y="9828"/>
                    <a:pt x="1399" y="9754"/>
                  </a:cubicBezTo>
                  <a:cubicBezTo>
                    <a:pt x="3162" y="9237"/>
                    <a:pt x="4925" y="8751"/>
                    <a:pt x="6688" y="8204"/>
                  </a:cubicBezTo>
                  <a:cubicBezTo>
                    <a:pt x="7113" y="8082"/>
                    <a:pt x="7509" y="7930"/>
                    <a:pt x="7812" y="7687"/>
                  </a:cubicBezTo>
                  <a:cubicBezTo>
                    <a:pt x="8542" y="6988"/>
                    <a:pt x="8329" y="5863"/>
                    <a:pt x="8056" y="4891"/>
                  </a:cubicBezTo>
                  <a:cubicBezTo>
                    <a:pt x="7661" y="3584"/>
                    <a:pt x="7296" y="2216"/>
                    <a:pt x="6384" y="1182"/>
                  </a:cubicBezTo>
                  <a:cubicBezTo>
                    <a:pt x="5754" y="468"/>
                    <a:pt x="4790" y="1"/>
                    <a:pt x="387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4"/>
            <p:cNvSpPr/>
            <p:nvPr/>
          </p:nvSpPr>
          <p:spPr>
            <a:xfrm>
              <a:off x="4876675" y="188400"/>
              <a:ext cx="762200" cy="111275"/>
            </a:xfrm>
            <a:custGeom>
              <a:avLst/>
              <a:gdLst/>
              <a:ahLst/>
              <a:cxnLst/>
              <a:rect l="l" t="t" r="r" b="b"/>
              <a:pathLst>
                <a:path w="30488" h="4451" extrusionOk="0">
                  <a:moveTo>
                    <a:pt x="4548" y="1"/>
                  </a:moveTo>
                  <a:cubicBezTo>
                    <a:pt x="3048" y="1"/>
                    <a:pt x="1680" y="166"/>
                    <a:pt x="1" y="834"/>
                  </a:cubicBezTo>
                  <a:cubicBezTo>
                    <a:pt x="1460" y="1198"/>
                    <a:pt x="2828" y="1958"/>
                    <a:pt x="3892" y="3022"/>
                  </a:cubicBezTo>
                  <a:cubicBezTo>
                    <a:pt x="4256" y="3417"/>
                    <a:pt x="4591" y="3843"/>
                    <a:pt x="5047" y="4086"/>
                  </a:cubicBezTo>
                  <a:cubicBezTo>
                    <a:pt x="5508" y="4349"/>
                    <a:pt x="6004" y="4450"/>
                    <a:pt x="6515" y="4450"/>
                  </a:cubicBezTo>
                  <a:cubicBezTo>
                    <a:pt x="7419" y="4450"/>
                    <a:pt x="8367" y="4134"/>
                    <a:pt x="9241" y="3843"/>
                  </a:cubicBezTo>
                  <a:cubicBezTo>
                    <a:pt x="12134" y="2886"/>
                    <a:pt x="15174" y="2401"/>
                    <a:pt x="18205" y="2401"/>
                  </a:cubicBezTo>
                  <a:cubicBezTo>
                    <a:pt x="19314" y="2401"/>
                    <a:pt x="20422" y="2466"/>
                    <a:pt x="21521" y="2597"/>
                  </a:cubicBezTo>
                  <a:cubicBezTo>
                    <a:pt x="22990" y="2780"/>
                    <a:pt x="24567" y="3056"/>
                    <a:pt x="26066" y="3056"/>
                  </a:cubicBezTo>
                  <a:cubicBezTo>
                    <a:pt x="27544" y="3056"/>
                    <a:pt x="28946" y="2788"/>
                    <a:pt x="30093" y="1897"/>
                  </a:cubicBezTo>
                  <a:cubicBezTo>
                    <a:pt x="30184" y="1654"/>
                    <a:pt x="30488" y="864"/>
                    <a:pt x="30245" y="834"/>
                  </a:cubicBezTo>
                  <a:cubicBezTo>
                    <a:pt x="28654" y="730"/>
                    <a:pt x="27064" y="669"/>
                    <a:pt x="25474" y="669"/>
                  </a:cubicBezTo>
                  <a:cubicBezTo>
                    <a:pt x="24724" y="669"/>
                    <a:pt x="23973" y="683"/>
                    <a:pt x="23223" y="712"/>
                  </a:cubicBezTo>
                  <a:cubicBezTo>
                    <a:pt x="17934" y="408"/>
                    <a:pt x="12737" y="408"/>
                    <a:pt x="7448" y="104"/>
                  </a:cubicBezTo>
                  <a:cubicBezTo>
                    <a:pt x="6373" y="59"/>
                    <a:pt x="5437" y="1"/>
                    <a:pt x="454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4"/>
            <p:cNvSpPr/>
            <p:nvPr/>
          </p:nvSpPr>
          <p:spPr>
            <a:xfrm>
              <a:off x="6654825" y="1365775"/>
              <a:ext cx="1327575" cy="2045650"/>
            </a:xfrm>
            <a:custGeom>
              <a:avLst/>
              <a:gdLst/>
              <a:ahLst/>
              <a:cxnLst/>
              <a:rect l="l" t="t" r="r" b="b"/>
              <a:pathLst>
                <a:path w="53103" h="81826" extrusionOk="0">
                  <a:moveTo>
                    <a:pt x="1" y="1"/>
                  </a:moveTo>
                  <a:lnTo>
                    <a:pt x="1" y="81826"/>
                  </a:lnTo>
                  <a:lnTo>
                    <a:pt x="53102" y="81826"/>
                  </a:lnTo>
                  <a:lnTo>
                    <a:pt x="53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4"/>
            <p:cNvSpPr/>
            <p:nvPr/>
          </p:nvSpPr>
          <p:spPr>
            <a:xfrm>
              <a:off x="6521850" y="1186450"/>
              <a:ext cx="1580600" cy="179350"/>
            </a:xfrm>
            <a:custGeom>
              <a:avLst/>
              <a:gdLst/>
              <a:ahLst/>
              <a:cxnLst/>
              <a:rect l="l" t="t" r="r" b="b"/>
              <a:pathLst>
                <a:path w="63224" h="7174" extrusionOk="0">
                  <a:moveTo>
                    <a:pt x="1" y="0"/>
                  </a:moveTo>
                  <a:lnTo>
                    <a:pt x="1" y="7174"/>
                  </a:lnTo>
                  <a:lnTo>
                    <a:pt x="63224" y="7174"/>
                  </a:lnTo>
                  <a:lnTo>
                    <a:pt x="632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4"/>
            <p:cNvSpPr/>
            <p:nvPr/>
          </p:nvSpPr>
          <p:spPr>
            <a:xfrm>
              <a:off x="6768050" y="1457725"/>
              <a:ext cx="504600" cy="571475"/>
            </a:xfrm>
            <a:custGeom>
              <a:avLst/>
              <a:gdLst/>
              <a:ahLst/>
              <a:cxnLst/>
              <a:rect l="l" t="t" r="r" b="b"/>
              <a:pathLst>
                <a:path w="20184" h="22859" extrusionOk="0">
                  <a:moveTo>
                    <a:pt x="1" y="1"/>
                  </a:moveTo>
                  <a:lnTo>
                    <a:pt x="1" y="22858"/>
                  </a:lnTo>
                  <a:lnTo>
                    <a:pt x="20184" y="22858"/>
                  </a:lnTo>
                  <a:lnTo>
                    <a:pt x="2018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4"/>
            <p:cNvSpPr/>
            <p:nvPr/>
          </p:nvSpPr>
          <p:spPr>
            <a:xfrm>
              <a:off x="7372175" y="1457725"/>
              <a:ext cx="503825" cy="571475"/>
            </a:xfrm>
            <a:custGeom>
              <a:avLst/>
              <a:gdLst/>
              <a:ahLst/>
              <a:cxnLst/>
              <a:rect l="l" t="t" r="r" b="b"/>
              <a:pathLst>
                <a:path w="20153" h="22859" extrusionOk="0">
                  <a:moveTo>
                    <a:pt x="0" y="1"/>
                  </a:moveTo>
                  <a:lnTo>
                    <a:pt x="0" y="22858"/>
                  </a:lnTo>
                  <a:lnTo>
                    <a:pt x="20153" y="22858"/>
                  </a:lnTo>
                  <a:lnTo>
                    <a:pt x="2015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4"/>
            <p:cNvSpPr/>
            <p:nvPr/>
          </p:nvSpPr>
          <p:spPr>
            <a:xfrm>
              <a:off x="7369125" y="2105900"/>
              <a:ext cx="504600" cy="570725"/>
            </a:xfrm>
            <a:custGeom>
              <a:avLst/>
              <a:gdLst/>
              <a:ahLst/>
              <a:cxnLst/>
              <a:rect l="l" t="t" r="r" b="b"/>
              <a:pathLst>
                <a:path w="20184" h="22829" extrusionOk="0">
                  <a:moveTo>
                    <a:pt x="1" y="1"/>
                  </a:moveTo>
                  <a:lnTo>
                    <a:pt x="1" y="22828"/>
                  </a:lnTo>
                  <a:lnTo>
                    <a:pt x="20184" y="22828"/>
                  </a:lnTo>
                  <a:lnTo>
                    <a:pt x="2018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4"/>
            <p:cNvSpPr/>
            <p:nvPr/>
          </p:nvSpPr>
          <p:spPr>
            <a:xfrm>
              <a:off x="7372175" y="2767025"/>
              <a:ext cx="503825" cy="570700"/>
            </a:xfrm>
            <a:custGeom>
              <a:avLst/>
              <a:gdLst/>
              <a:ahLst/>
              <a:cxnLst/>
              <a:rect l="l" t="t" r="r" b="b"/>
              <a:pathLst>
                <a:path w="20153" h="22828" extrusionOk="0">
                  <a:moveTo>
                    <a:pt x="0" y="0"/>
                  </a:moveTo>
                  <a:lnTo>
                    <a:pt x="0" y="22827"/>
                  </a:lnTo>
                  <a:lnTo>
                    <a:pt x="20153" y="22827"/>
                  </a:lnTo>
                  <a:lnTo>
                    <a:pt x="20153"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4"/>
            <p:cNvSpPr/>
            <p:nvPr/>
          </p:nvSpPr>
          <p:spPr>
            <a:xfrm>
              <a:off x="6768050" y="2767025"/>
              <a:ext cx="504600" cy="570700"/>
            </a:xfrm>
            <a:custGeom>
              <a:avLst/>
              <a:gdLst/>
              <a:ahLst/>
              <a:cxnLst/>
              <a:rect l="l" t="t" r="r" b="b"/>
              <a:pathLst>
                <a:path w="20184" h="22828" extrusionOk="0">
                  <a:moveTo>
                    <a:pt x="1" y="0"/>
                  </a:moveTo>
                  <a:lnTo>
                    <a:pt x="1" y="22827"/>
                  </a:lnTo>
                  <a:lnTo>
                    <a:pt x="20184" y="22827"/>
                  </a:lnTo>
                  <a:lnTo>
                    <a:pt x="20184"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4"/>
            <p:cNvSpPr/>
            <p:nvPr/>
          </p:nvSpPr>
          <p:spPr>
            <a:xfrm>
              <a:off x="6768050" y="2108950"/>
              <a:ext cx="504600" cy="570700"/>
            </a:xfrm>
            <a:custGeom>
              <a:avLst/>
              <a:gdLst/>
              <a:ahLst/>
              <a:cxnLst/>
              <a:rect l="l" t="t" r="r" b="b"/>
              <a:pathLst>
                <a:path w="20184" h="22828" extrusionOk="0">
                  <a:moveTo>
                    <a:pt x="1" y="1"/>
                  </a:moveTo>
                  <a:lnTo>
                    <a:pt x="1" y="22828"/>
                  </a:lnTo>
                  <a:lnTo>
                    <a:pt x="20184" y="22828"/>
                  </a:lnTo>
                  <a:lnTo>
                    <a:pt x="2018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4"/>
            <p:cNvSpPr/>
            <p:nvPr/>
          </p:nvSpPr>
          <p:spPr>
            <a:xfrm>
              <a:off x="6765775" y="1786750"/>
              <a:ext cx="422775" cy="243225"/>
            </a:xfrm>
            <a:custGeom>
              <a:avLst/>
              <a:gdLst/>
              <a:ahLst/>
              <a:cxnLst/>
              <a:rect l="l" t="t" r="r" b="b"/>
              <a:pathLst>
                <a:path w="16911" h="9729" extrusionOk="0">
                  <a:moveTo>
                    <a:pt x="3085" y="1"/>
                  </a:moveTo>
                  <a:cubicBezTo>
                    <a:pt x="1967" y="1"/>
                    <a:pt x="854" y="473"/>
                    <a:pt x="1" y="1308"/>
                  </a:cubicBezTo>
                  <a:lnTo>
                    <a:pt x="92" y="9667"/>
                  </a:lnTo>
                  <a:lnTo>
                    <a:pt x="16658" y="9727"/>
                  </a:lnTo>
                  <a:cubicBezTo>
                    <a:pt x="16665" y="9728"/>
                    <a:pt x="16672" y="9729"/>
                    <a:pt x="16678" y="9729"/>
                  </a:cubicBezTo>
                  <a:cubicBezTo>
                    <a:pt x="16910" y="9729"/>
                    <a:pt x="16536" y="9203"/>
                    <a:pt x="16536" y="8937"/>
                  </a:cubicBezTo>
                  <a:cubicBezTo>
                    <a:pt x="16506" y="7569"/>
                    <a:pt x="15654" y="6262"/>
                    <a:pt x="14408" y="5715"/>
                  </a:cubicBezTo>
                  <a:cubicBezTo>
                    <a:pt x="13935" y="5490"/>
                    <a:pt x="13411" y="5381"/>
                    <a:pt x="12886" y="5381"/>
                  </a:cubicBezTo>
                  <a:cubicBezTo>
                    <a:pt x="12060" y="5381"/>
                    <a:pt x="11228" y="5651"/>
                    <a:pt x="10578" y="6171"/>
                  </a:cubicBezTo>
                  <a:cubicBezTo>
                    <a:pt x="10272" y="5597"/>
                    <a:pt x="9617" y="5276"/>
                    <a:pt x="8969" y="5276"/>
                  </a:cubicBezTo>
                  <a:cubicBezTo>
                    <a:pt x="8587" y="5276"/>
                    <a:pt x="8208" y="5387"/>
                    <a:pt x="7904" y="5624"/>
                  </a:cubicBezTo>
                  <a:cubicBezTo>
                    <a:pt x="7752" y="3648"/>
                    <a:pt x="6840" y="1673"/>
                    <a:pt x="5168" y="609"/>
                  </a:cubicBezTo>
                  <a:cubicBezTo>
                    <a:pt x="4516" y="194"/>
                    <a:pt x="3800" y="1"/>
                    <a:pt x="30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4"/>
            <p:cNvSpPr/>
            <p:nvPr/>
          </p:nvSpPr>
          <p:spPr>
            <a:xfrm>
              <a:off x="7365325" y="1854825"/>
              <a:ext cx="425100" cy="175150"/>
            </a:xfrm>
            <a:custGeom>
              <a:avLst/>
              <a:gdLst/>
              <a:ahLst/>
              <a:cxnLst/>
              <a:rect l="l" t="t" r="r" b="b"/>
              <a:pathLst>
                <a:path w="17004" h="7006" extrusionOk="0">
                  <a:moveTo>
                    <a:pt x="4414" y="1"/>
                  </a:moveTo>
                  <a:cubicBezTo>
                    <a:pt x="2830" y="1"/>
                    <a:pt x="685" y="793"/>
                    <a:pt x="122" y="2293"/>
                  </a:cubicBezTo>
                  <a:cubicBezTo>
                    <a:pt x="1" y="2597"/>
                    <a:pt x="244" y="6883"/>
                    <a:pt x="153" y="6883"/>
                  </a:cubicBezTo>
                  <a:cubicBezTo>
                    <a:pt x="244" y="7004"/>
                    <a:pt x="16749" y="7004"/>
                    <a:pt x="16749" y="7004"/>
                  </a:cubicBezTo>
                  <a:cubicBezTo>
                    <a:pt x="16756" y="7005"/>
                    <a:pt x="16763" y="7006"/>
                    <a:pt x="16770" y="7006"/>
                  </a:cubicBezTo>
                  <a:cubicBezTo>
                    <a:pt x="17003" y="7006"/>
                    <a:pt x="16658" y="6480"/>
                    <a:pt x="16658" y="6214"/>
                  </a:cubicBezTo>
                  <a:cubicBezTo>
                    <a:pt x="16604" y="4722"/>
                    <a:pt x="15780" y="3136"/>
                    <a:pt x="14308" y="3136"/>
                  </a:cubicBezTo>
                  <a:cubicBezTo>
                    <a:pt x="14101" y="3136"/>
                    <a:pt x="13881" y="3168"/>
                    <a:pt x="13649" y="3235"/>
                  </a:cubicBezTo>
                  <a:cubicBezTo>
                    <a:pt x="12949" y="3479"/>
                    <a:pt x="12402" y="3874"/>
                    <a:pt x="11825" y="4299"/>
                  </a:cubicBezTo>
                  <a:cubicBezTo>
                    <a:pt x="11553" y="3701"/>
                    <a:pt x="10871" y="3373"/>
                    <a:pt x="10216" y="3373"/>
                  </a:cubicBezTo>
                  <a:cubicBezTo>
                    <a:pt x="9772" y="3373"/>
                    <a:pt x="9341" y="3524"/>
                    <a:pt x="9059" y="3843"/>
                  </a:cubicBezTo>
                  <a:cubicBezTo>
                    <a:pt x="8633" y="1959"/>
                    <a:pt x="6961" y="409"/>
                    <a:pt x="5016" y="44"/>
                  </a:cubicBezTo>
                  <a:cubicBezTo>
                    <a:pt x="4829" y="15"/>
                    <a:pt x="4626" y="1"/>
                    <a:pt x="4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4"/>
            <p:cNvSpPr/>
            <p:nvPr/>
          </p:nvSpPr>
          <p:spPr>
            <a:xfrm>
              <a:off x="6761975" y="2440900"/>
              <a:ext cx="506875" cy="241800"/>
            </a:xfrm>
            <a:custGeom>
              <a:avLst/>
              <a:gdLst/>
              <a:ahLst/>
              <a:cxnLst/>
              <a:rect l="l" t="t" r="r" b="b"/>
              <a:pathLst>
                <a:path w="20275" h="9672" extrusionOk="0">
                  <a:moveTo>
                    <a:pt x="3128" y="1"/>
                  </a:moveTo>
                  <a:cubicBezTo>
                    <a:pt x="2582" y="1"/>
                    <a:pt x="2039" y="118"/>
                    <a:pt x="1520" y="309"/>
                  </a:cubicBezTo>
                  <a:cubicBezTo>
                    <a:pt x="1247" y="431"/>
                    <a:pt x="1" y="1008"/>
                    <a:pt x="31" y="1312"/>
                  </a:cubicBezTo>
                  <a:lnTo>
                    <a:pt x="122" y="9669"/>
                  </a:lnTo>
                  <a:lnTo>
                    <a:pt x="122" y="9669"/>
                  </a:lnTo>
                  <a:cubicBezTo>
                    <a:pt x="137" y="9638"/>
                    <a:pt x="899" y="9628"/>
                    <a:pt x="2119" y="9628"/>
                  </a:cubicBezTo>
                  <a:cubicBezTo>
                    <a:pt x="4511" y="9628"/>
                    <a:pt x="8664" y="9667"/>
                    <a:pt x="12402" y="9667"/>
                  </a:cubicBezTo>
                  <a:cubicBezTo>
                    <a:pt x="13967" y="9667"/>
                    <a:pt x="15459" y="9660"/>
                    <a:pt x="16718" y="9641"/>
                  </a:cubicBezTo>
                  <a:cubicBezTo>
                    <a:pt x="18512" y="9580"/>
                    <a:pt x="19849" y="9550"/>
                    <a:pt x="20275" y="9519"/>
                  </a:cubicBezTo>
                  <a:cubicBezTo>
                    <a:pt x="19910" y="8060"/>
                    <a:pt x="19971" y="6723"/>
                    <a:pt x="18816" y="5568"/>
                  </a:cubicBezTo>
                  <a:cubicBezTo>
                    <a:pt x="18137" y="4890"/>
                    <a:pt x="17207" y="4481"/>
                    <a:pt x="16261" y="4481"/>
                  </a:cubicBezTo>
                  <a:cubicBezTo>
                    <a:pt x="15977" y="4481"/>
                    <a:pt x="15692" y="4518"/>
                    <a:pt x="15411" y="4595"/>
                  </a:cubicBezTo>
                  <a:cubicBezTo>
                    <a:pt x="14743" y="4808"/>
                    <a:pt x="14135" y="5294"/>
                    <a:pt x="14135" y="5933"/>
                  </a:cubicBezTo>
                  <a:cubicBezTo>
                    <a:pt x="13823" y="5610"/>
                    <a:pt x="13474" y="5482"/>
                    <a:pt x="13119" y="5482"/>
                  </a:cubicBezTo>
                  <a:cubicBezTo>
                    <a:pt x="12504" y="5482"/>
                    <a:pt x="11869" y="5862"/>
                    <a:pt x="11369" y="6267"/>
                  </a:cubicBezTo>
                  <a:cubicBezTo>
                    <a:pt x="11217" y="5720"/>
                    <a:pt x="10730" y="5203"/>
                    <a:pt x="10153" y="5081"/>
                  </a:cubicBezTo>
                  <a:cubicBezTo>
                    <a:pt x="10019" y="5046"/>
                    <a:pt x="9881" y="5029"/>
                    <a:pt x="9744" y="5029"/>
                  </a:cubicBezTo>
                  <a:cubicBezTo>
                    <a:pt x="9290" y="5029"/>
                    <a:pt x="8838" y="5218"/>
                    <a:pt x="8511" y="5568"/>
                  </a:cubicBezTo>
                  <a:cubicBezTo>
                    <a:pt x="8359" y="5325"/>
                    <a:pt x="8177" y="5081"/>
                    <a:pt x="7904" y="4929"/>
                  </a:cubicBezTo>
                  <a:cubicBezTo>
                    <a:pt x="7788" y="4857"/>
                    <a:pt x="7644" y="4819"/>
                    <a:pt x="7502" y="4819"/>
                  </a:cubicBezTo>
                  <a:cubicBezTo>
                    <a:pt x="7347" y="4819"/>
                    <a:pt x="7194" y="4865"/>
                    <a:pt x="7083" y="4960"/>
                  </a:cubicBezTo>
                  <a:cubicBezTo>
                    <a:pt x="7052" y="3896"/>
                    <a:pt x="6749" y="2802"/>
                    <a:pt x="6232" y="1829"/>
                  </a:cubicBezTo>
                  <a:cubicBezTo>
                    <a:pt x="5685" y="735"/>
                    <a:pt x="4530" y="97"/>
                    <a:pt x="3314" y="5"/>
                  </a:cubicBezTo>
                  <a:cubicBezTo>
                    <a:pt x="3252" y="2"/>
                    <a:pt x="3190" y="1"/>
                    <a:pt x="3128" y="1"/>
                  </a:cubicBezTo>
                  <a:close/>
                  <a:moveTo>
                    <a:pt x="122" y="9669"/>
                  </a:moveTo>
                  <a:cubicBezTo>
                    <a:pt x="122" y="9670"/>
                    <a:pt x="122" y="9671"/>
                    <a:pt x="122" y="9671"/>
                  </a:cubicBezTo>
                  <a:lnTo>
                    <a:pt x="122" y="966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4"/>
            <p:cNvSpPr/>
            <p:nvPr/>
          </p:nvSpPr>
          <p:spPr>
            <a:xfrm>
              <a:off x="7366850" y="2503625"/>
              <a:ext cx="501550" cy="176525"/>
            </a:xfrm>
            <a:custGeom>
              <a:avLst/>
              <a:gdLst/>
              <a:ahLst/>
              <a:cxnLst/>
              <a:rect l="l" t="t" r="r" b="b"/>
              <a:pathLst>
                <a:path w="20062" h="7061" extrusionOk="0">
                  <a:moveTo>
                    <a:pt x="8834" y="0"/>
                  </a:moveTo>
                  <a:cubicBezTo>
                    <a:pt x="7564" y="0"/>
                    <a:pt x="6286" y="423"/>
                    <a:pt x="5259" y="1144"/>
                  </a:cubicBezTo>
                  <a:cubicBezTo>
                    <a:pt x="3891" y="2117"/>
                    <a:pt x="2858" y="3879"/>
                    <a:pt x="3587" y="5369"/>
                  </a:cubicBezTo>
                  <a:cubicBezTo>
                    <a:pt x="3260" y="5177"/>
                    <a:pt x="2879" y="5089"/>
                    <a:pt x="2488" y="5089"/>
                  </a:cubicBezTo>
                  <a:cubicBezTo>
                    <a:pt x="1391" y="5089"/>
                    <a:pt x="225" y="5790"/>
                    <a:pt x="1" y="6889"/>
                  </a:cubicBezTo>
                  <a:cubicBezTo>
                    <a:pt x="1" y="6889"/>
                    <a:pt x="4925" y="7010"/>
                    <a:pt x="6840" y="7010"/>
                  </a:cubicBezTo>
                  <a:cubicBezTo>
                    <a:pt x="8763" y="7046"/>
                    <a:pt x="10665" y="7061"/>
                    <a:pt x="12552" y="7061"/>
                  </a:cubicBezTo>
                  <a:cubicBezTo>
                    <a:pt x="13887" y="7061"/>
                    <a:pt x="15214" y="7053"/>
                    <a:pt x="16536" y="7041"/>
                  </a:cubicBezTo>
                  <a:cubicBezTo>
                    <a:pt x="18329" y="7010"/>
                    <a:pt x="19667" y="6980"/>
                    <a:pt x="20062" y="6919"/>
                  </a:cubicBezTo>
                  <a:cubicBezTo>
                    <a:pt x="19746" y="5655"/>
                    <a:pt x="19202" y="3798"/>
                    <a:pt x="17699" y="3798"/>
                  </a:cubicBezTo>
                  <a:cubicBezTo>
                    <a:pt x="17467" y="3798"/>
                    <a:pt x="17212" y="3843"/>
                    <a:pt x="16931" y="3940"/>
                  </a:cubicBezTo>
                  <a:cubicBezTo>
                    <a:pt x="16702" y="3991"/>
                    <a:pt x="16472" y="4106"/>
                    <a:pt x="16225" y="4106"/>
                  </a:cubicBezTo>
                  <a:cubicBezTo>
                    <a:pt x="16177" y="4106"/>
                    <a:pt x="16129" y="4102"/>
                    <a:pt x="16080" y="4092"/>
                  </a:cubicBezTo>
                  <a:cubicBezTo>
                    <a:pt x="15898" y="4001"/>
                    <a:pt x="15746" y="3819"/>
                    <a:pt x="15563" y="3697"/>
                  </a:cubicBezTo>
                  <a:cubicBezTo>
                    <a:pt x="15329" y="3515"/>
                    <a:pt x="15045" y="3428"/>
                    <a:pt x="14763" y="3428"/>
                  </a:cubicBezTo>
                  <a:cubicBezTo>
                    <a:pt x="14386" y="3428"/>
                    <a:pt x="14013" y="3584"/>
                    <a:pt x="13770" y="3879"/>
                  </a:cubicBezTo>
                  <a:cubicBezTo>
                    <a:pt x="13466" y="2147"/>
                    <a:pt x="12007" y="688"/>
                    <a:pt x="10305" y="202"/>
                  </a:cubicBezTo>
                  <a:cubicBezTo>
                    <a:pt x="9826" y="65"/>
                    <a:pt x="9331" y="0"/>
                    <a:pt x="8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4"/>
            <p:cNvSpPr/>
            <p:nvPr/>
          </p:nvSpPr>
          <p:spPr>
            <a:xfrm>
              <a:off x="6764250" y="3163825"/>
              <a:ext cx="501575" cy="177000"/>
            </a:xfrm>
            <a:custGeom>
              <a:avLst/>
              <a:gdLst/>
              <a:ahLst/>
              <a:cxnLst/>
              <a:rect l="l" t="t" r="r" b="b"/>
              <a:pathLst>
                <a:path w="20063" h="7080" extrusionOk="0">
                  <a:moveTo>
                    <a:pt x="8777" y="1"/>
                  </a:moveTo>
                  <a:cubicBezTo>
                    <a:pt x="7525" y="1"/>
                    <a:pt x="6269" y="413"/>
                    <a:pt x="5229" y="1150"/>
                  </a:cubicBezTo>
                  <a:cubicBezTo>
                    <a:pt x="3861" y="2092"/>
                    <a:pt x="2828" y="3885"/>
                    <a:pt x="3557" y="5375"/>
                  </a:cubicBezTo>
                  <a:cubicBezTo>
                    <a:pt x="3230" y="5183"/>
                    <a:pt x="2851" y="5094"/>
                    <a:pt x="2463" y="5094"/>
                  </a:cubicBezTo>
                  <a:cubicBezTo>
                    <a:pt x="1375" y="5094"/>
                    <a:pt x="225" y="5796"/>
                    <a:pt x="1" y="6894"/>
                  </a:cubicBezTo>
                  <a:cubicBezTo>
                    <a:pt x="1" y="6894"/>
                    <a:pt x="4895" y="7016"/>
                    <a:pt x="6840" y="7016"/>
                  </a:cubicBezTo>
                  <a:cubicBezTo>
                    <a:pt x="8850" y="7054"/>
                    <a:pt x="10860" y="7080"/>
                    <a:pt x="12849" y="7080"/>
                  </a:cubicBezTo>
                  <a:cubicBezTo>
                    <a:pt x="14078" y="7080"/>
                    <a:pt x="15298" y="7070"/>
                    <a:pt x="16506" y="7046"/>
                  </a:cubicBezTo>
                  <a:cubicBezTo>
                    <a:pt x="18299" y="7016"/>
                    <a:pt x="19636" y="6955"/>
                    <a:pt x="20062" y="6925"/>
                  </a:cubicBezTo>
                  <a:cubicBezTo>
                    <a:pt x="19720" y="5634"/>
                    <a:pt x="19172" y="3774"/>
                    <a:pt x="17668" y="3774"/>
                  </a:cubicBezTo>
                  <a:cubicBezTo>
                    <a:pt x="17436" y="3774"/>
                    <a:pt x="17181" y="3818"/>
                    <a:pt x="16901" y="3916"/>
                  </a:cubicBezTo>
                  <a:cubicBezTo>
                    <a:pt x="16687" y="3987"/>
                    <a:pt x="16491" y="4096"/>
                    <a:pt x="16256" y="4096"/>
                  </a:cubicBezTo>
                  <a:cubicBezTo>
                    <a:pt x="16191" y="4096"/>
                    <a:pt x="16122" y="4087"/>
                    <a:pt x="16050" y="4068"/>
                  </a:cubicBezTo>
                  <a:cubicBezTo>
                    <a:pt x="15867" y="4007"/>
                    <a:pt x="15715" y="3824"/>
                    <a:pt x="15533" y="3703"/>
                  </a:cubicBezTo>
                  <a:cubicBezTo>
                    <a:pt x="15299" y="3521"/>
                    <a:pt x="15015" y="3433"/>
                    <a:pt x="14733" y="3433"/>
                  </a:cubicBezTo>
                  <a:cubicBezTo>
                    <a:pt x="14356" y="3433"/>
                    <a:pt x="13983" y="3590"/>
                    <a:pt x="13740" y="3885"/>
                  </a:cubicBezTo>
                  <a:cubicBezTo>
                    <a:pt x="13436" y="2122"/>
                    <a:pt x="12007" y="694"/>
                    <a:pt x="10275" y="207"/>
                  </a:cubicBezTo>
                  <a:cubicBezTo>
                    <a:pt x="9786" y="68"/>
                    <a:pt x="9282" y="1"/>
                    <a:pt x="8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4"/>
            <p:cNvSpPr/>
            <p:nvPr/>
          </p:nvSpPr>
          <p:spPr>
            <a:xfrm>
              <a:off x="6768050" y="1458475"/>
              <a:ext cx="503850" cy="571475"/>
            </a:xfrm>
            <a:custGeom>
              <a:avLst/>
              <a:gdLst/>
              <a:ahLst/>
              <a:cxnLst/>
              <a:rect l="l" t="t" r="r" b="b"/>
              <a:pathLst>
                <a:path w="20154" h="22859" extrusionOk="0">
                  <a:moveTo>
                    <a:pt x="20153" y="1"/>
                  </a:moveTo>
                  <a:lnTo>
                    <a:pt x="1" y="22858"/>
                  </a:lnTo>
                  <a:lnTo>
                    <a:pt x="10244" y="22858"/>
                  </a:lnTo>
                  <a:lnTo>
                    <a:pt x="20153" y="11430"/>
                  </a:lnTo>
                  <a:lnTo>
                    <a:pt x="20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4"/>
            <p:cNvSpPr/>
            <p:nvPr/>
          </p:nvSpPr>
          <p:spPr>
            <a:xfrm>
              <a:off x="6768050" y="1458475"/>
              <a:ext cx="480275" cy="531950"/>
            </a:xfrm>
            <a:custGeom>
              <a:avLst/>
              <a:gdLst/>
              <a:ahLst/>
              <a:cxnLst/>
              <a:rect l="l" t="t" r="r" b="b"/>
              <a:pathLst>
                <a:path w="19211" h="21278" extrusionOk="0">
                  <a:moveTo>
                    <a:pt x="14287" y="1"/>
                  </a:moveTo>
                  <a:lnTo>
                    <a:pt x="1" y="16263"/>
                  </a:lnTo>
                  <a:lnTo>
                    <a:pt x="1" y="21278"/>
                  </a:lnTo>
                  <a:lnTo>
                    <a:pt x="192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4"/>
            <p:cNvSpPr/>
            <p:nvPr/>
          </p:nvSpPr>
          <p:spPr>
            <a:xfrm>
              <a:off x="7365325" y="1458475"/>
              <a:ext cx="504600" cy="571475"/>
            </a:xfrm>
            <a:custGeom>
              <a:avLst/>
              <a:gdLst/>
              <a:ahLst/>
              <a:cxnLst/>
              <a:rect l="l" t="t" r="r" b="b"/>
              <a:pathLst>
                <a:path w="20184" h="22859" extrusionOk="0">
                  <a:moveTo>
                    <a:pt x="20184" y="1"/>
                  </a:moveTo>
                  <a:lnTo>
                    <a:pt x="1" y="22858"/>
                  </a:lnTo>
                  <a:lnTo>
                    <a:pt x="10275" y="22858"/>
                  </a:lnTo>
                  <a:lnTo>
                    <a:pt x="20184" y="11430"/>
                  </a:lnTo>
                  <a:lnTo>
                    <a:pt x="201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4"/>
            <p:cNvSpPr/>
            <p:nvPr/>
          </p:nvSpPr>
          <p:spPr>
            <a:xfrm>
              <a:off x="7365325" y="1458475"/>
              <a:ext cx="369350" cy="393650"/>
            </a:xfrm>
            <a:custGeom>
              <a:avLst/>
              <a:gdLst/>
              <a:ahLst/>
              <a:cxnLst/>
              <a:rect l="l" t="t" r="r" b="b"/>
              <a:pathLst>
                <a:path w="14774" h="15746" extrusionOk="0">
                  <a:moveTo>
                    <a:pt x="10974" y="1"/>
                  </a:moveTo>
                  <a:lnTo>
                    <a:pt x="1" y="12038"/>
                  </a:lnTo>
                  <a:lnTo>
                    <a:pt x="1" y="15746"/>
                  </a:lnTo>
                  <a:lnTo>
                    <a:pt x="147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4"/>
            <p:cNvSpPr/>
            <p:nvPr/>
          </p:nvSpPr>
          <p:spPr>
            <a:xfrm>
              <a:off x="7365325" y="2104400"/>
              <a:ext cx="504600" cy="571450"/>
            </a:xfrm>
            <a:custGeom>
              <a:avLst/>
              <a:gdLst/>
              <a:ahLst/>
              <a:cxnLst/>
              <a:rect l="l" t="t" r="r" b="b"/>
              <a:pathLst>
                <a:path w="20184" h="22858" extrusionOk="0">
                  <a:moveTo>
                    <a:pt x="20184" y="0"/>
                  </a:moveTo>
                  <a:lnTo>
                    <a:pt x="1" y="22827"/>
                  </a:lnTo>
                  <a:lnTo>
                    <a:pt x="10275" y="22858"/>
                  </a:lnTo>
                  <a:lnTo>
                    <a:pt x="20184" y="11399"/>
                  </a:lnTo>
                  <a:lnTo>
                    <a:pt x="20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4"/>
            <p:cNvSpPr/>
            <p:nvPr/>
          </p:nvSpPr>
          <p:spPr>
            <a:xfrm>
              <a:off x="7365325" y="2104400"/>
              <a:ext cx="369350" cy="393650"/>
            </a:xfrm>
            <a:custGeom>
              <a:avLst/>
              <a:gdLst/>
              <a:ahLst/>
              <a:cxnLst/>
              <a:rect l="l" t="t" r="r" b="b"/>
              <a:pathLst>
                <a:path w="14774" h="15746" extrusionOk="0">
                  <a:moveTo>
                    <a:pt x="10974" y="0"/>
                  </a:moveTo>
                  <a:lnTo>
                    <a:pt x="1" y="12037"/>
                  </a:lnTo>
                  <a:lnTo>
                    <a:pt x="1" y="15745"/>
                  </a:lnTo>
                  <a:lnTo>
                    <a:pt x="147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4"/>
            <p:cNvSpPr/>
            <p:nvPr/>
          </p:nvSpPr>
          <p:spPr>
            <a:xfrm>
              <a:off x="6763500" y="2108950"/>
              <a:ext cx="505350" cy="571475"/>
            </a:xfrm>
            <a:custGeom>
              <a:avLst/>
              <a:gdLst/>
              <a:ahLst/>
              <a:cxnLst/>
              <a:rect l="l" t="t" r="r" b="b"/>
              <a:pathLst>
                <a:path w="20214" h="22859" extrusionOk="0">
                  <a:moveTo>
                    <a:pt x="20214" y="1"/>
                  </a:moveTo>
                  <a:lnTo>
                    <a:pt x="0" y="22828"/>
                  </a:lnTo>
                  <a:lnTo>
                    <a:pt x="10274" y="22858"/>
                  </a:lnTo>
                  <a:lnTo>
                    <a:pt x="20214" y="11399"/>
                  </a:lnTo>
                  <a:lnTo>
                    <a:pt x="202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4"/>
            <p:cNvSpPr/>
            <p:nvPr/>
          </p:nvSpPr>
          <p:spPr>
            <a:xfrm>
              <a:off x="6763500" y="2767775"/>
              <a:ext cx="505350" cy="572225"/>
            </a:xfrm>
            <a:custGeom>
              <a:avLst/>
              <a:gdLst/>
              <a:ahLst/>
              <a:cxnLst/>
              <a:rect l="l" t="t" r="r" b="b"/>
              <a:pathLst>
                <a:path w="20214" h="22889" extrusionOk="0">
                  <a:moveTo>
                    <a:pt x="20214" y="1"/>
                  </a:moveTo>
                  <a:lnTo>
                    <a:pt x="0" y="22858"/>
                  </a:lnTo>
                  <a:lnTo>
                    <a:pt x="10274" y="22888"/>
                  </a:lnTo>
                  <a:lnTo>
                    <a:pt x="20214" y="11429"/>
                  </a:lnTo>
                  <a:lnTo>
                    <a:pt x="202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4"/>
            <p:cNvSpPr/>
            <p:nvPr/>
          </p:nvSpPr>
          <p:spPr>
            <a:xfrm>
              <a:off x="6483100" y="3397725"/>
              <a:ext cx="1725750" cy="332850"/>
            </a:xfrm>
            <a:custGeom>
              <a:avLst/>
              <a:gdLst/>
              <a:ahLst/>
              <a:cxnLst/>
              <a:rect l="l" t="t" r="r" b="b"/>
              <a:pathLst>
                <a:path w="69030" h="13314" extrusionOk="0">
                  <a:moveTo>
                    <a:pt x="0" y="0"/>
                  </a:moveTo>
                  <a:lnTo>
                    <a:pt x="0" y="13314"/>
                  </a:lnTo>
                  <a:lnTo>
                    <a:pt x="69029" y="13314"/>
                  </a:lnTo>
                  <a:lnTo>
                    <a:pt x="690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4"/>
            <p:cNvSpPr/>
            <p:nvPr/>
          </p:nvSpPr>
          <p:spPr>
            <a:xfrm>
              <a:off x="6476849" y="3399939"/>
              <a:ext cx="1725750" cy="332850"/>
            </a:xfrm>
            <a:custGeom>
              <a:avLst/>
              <a:gdLst/>
              <a:ahLst/>
              <a:cxnLst/>
              <a:rect l="l" t="t" r="r" b="b"/>
              <a:pathLst>
                <a:path w="69030" h="13314" extrusionOk="0">
                  <a:moveTo>
                    <a:pt x="0" y="0"/>
                  </a:moveTo>
                  <a:lnTo>
                    <a:pt x="0" y="13314"/>
                  </a:lnTo>
                  <a:lnTo>
                    <a:pt x="69029" y="13314"/>
                  </a:lnTo>
                  <a:lnTo>
                    <a:pt x="6902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4"/>
            <p:cNvSpPr/>
            <p:nvPr/>
          </p:nvSpPr>
          <p:spPr>
            <a:xfrm>
              <a:off x="6346325" y="2713375"/>
              <a:ext cx="2081375" cy="2169375"/>
            </a:xfrm>
            <a:custGeom>
              <a:avLst/>
              <a:gdLst/>
              <a:ahLst/>
              <a:cxnLst/>
              <a:rect l="l" t="t" r="r" b="b"/>
              <a:pathLst>
                <a:path w="83255" h="86775" extrusionOk="0">
                  <a:moveTo>
                    <a:pt x="57058" y="1"/>
                  </a:moveTo>
                  <a:cubicBezTo>
                    <a:pt x="49110" y="1"/>
                    <a:pt x="41121" y="4393"/>
                    <a:pt x="36323" y="10900"/>
                  </a:cubicBezTo>
                  <a:cubicBezTo>
                    <a:pt x="30122" y="19198"/>
                    <a:pt x="28451" y="30140"/>
                    <a:pt x="29484" y="40445"/>
                  </a:cubicBezTo>
                  <a:cubicBezTo>
                    <a:pt x="29666" y="42542"/>
                    <a:pt x="26536" y="42207"/>
                    <a:pt x="24469" y="42299"/>
                  </a:cubicBezTo>
                  <a:cubicBezTo>
                    <a:pt x="20548" y="42572"/>
                    <a:pt x="16657" y="42846"/>
                    <a:pt x="12766" y="43119"/>
                  </a:cubicBezTo>
                  <a:cubicBezTo>
                    <a:pt x="8815" y="43363"/>
                    <a:pt x="4256" y="43970"/>
                    <a:pt x="2037" y="47253"/>
                  </a:cubicBezTo>
                  <a:cubicBezTo>
                    <a:pt x="0" y="50293"/>
                    <a:pt x="791" y="54305"/>
                    <a:pt x="1125" y="57952"/>
                  </a:cubicBezTo>
                  <a:cubicBezTo>
                    <a:pt x="1459" y="61326"/>
                    <a:pt x="1368" y="64731"/>
                    <a:pt x="1277" y="68105"/>
                  </a:cubicBezTo>
                  <a:cubicBezTo>
                    <a:pt x="1186" y="71782"/>
                    <a:pt x="1064" y="75430"/>
                    <a:pt x="942" y="79108"/>
                  </a:cubicBezTo>
                  <a:cubicBezTo>
                    <a:pt x="912" y="80597"/>
                    <a:pt x="2037" y="81023"/>
                    <a:pt x="3526" y="81053"/>
                  </a:cubicBezTo>
                  <a:cubicBezTo>
                    <a:pt x="14925" y="81296"/>
                    <a:pt x="26293" y="82694"/>
                    <a:pt x="37417" y="85248"/>
                  </a:cubicBezTo>
                  <a:cubicBezTo>
                    <a:pt x="40559" y="85955"/>
                    <a:pt x="43746" y="86774"/>
                    <a:pt x="46978" y="86774"/>
                  </a:cubicBezTo>
                  <a:cubicBezTo>
                    <a:pt x="47498" y="86774"/>
                    <a:pt x="48020" y="86753"/>
                    <a:pt x="48542" y="86707"/>
                  </a:cubicBezTo>
                  <a:cubicBezTo>
                    <a:pt x="52250" y="86372"/>
                    <a:pt x="54743" y="83910"/>
                    <a:pt x="58147" y="82512"/>
                  </a:cubicBezTo>
                  <a:cubicBezTo>
                    <a:pt x="61947" y="80931"/>
                    <a:pt x="65746" y="79412"/>
                    <a:pt x="69819" y="78804"/>
                  </a:cubicBezTo>
                  <a:cubicBezTo>
                    <a:pt x="70566" y="78700"/>
                    <a:pt x="71303" y="78685"/>
                    <a:pt x="72028" y="78685"/>
                  </a:cubicBezTo>
                  <a:cubicBezTo>
                    <a:pt x="72318" y="78685"/>
                    <a:pt x="72606" y="78687"/>
                    <a:pt x="72892" y="78687"/>
                  </a:cubicBezTo>
                  <a:cubicBezTo>
                    <a:pt x="74393" y="78687"/>
                    <a:pt x="75838" y="78621"/>
                    <a:pt x="77205" y="77801"/>
                  </a:cubicBezTo>
                  <a:cubicBezTo>
                    <a:pt x="78786" y="61235"/>
                    <a:pt x="81187" y="45277"/>
                    <a:pt x="82798" y="28712"/>
                  </a:cubicBezTo>
                  <a:cubicBezTo>
                    <a:pt x="83254" y="24213"/>
                    <a:pt x="82707" y="19380"/>
                    <a:pt x="81339" y="15095"/>
                  </a:cubicBezTo>
                  <a:cubicBezTo>
                    <a:pt x="78907" y="7435"/>
                    <a:pt x="71278" y="3696"/>
                    <a:pt x="63649" y="1082"/>
                  </a:cubicBezTo>
                  <a:cubicBezTo>
                    <a:pt x="61502" y="345"/>
                    <a:pt x="59282" y="1"/>
                    <a:pt x="570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4"/>
            <p:cNvSpPr/>
            <p:nvPr/>
          </p:nvSpPr>
          <p:spPr>
            <a:xfrm>
              <a:off x="6315925" y="3737825"/>
              <a:ext cx="892125" cy="1013475"/>
            </a:xfrm>
            <a:custGeom>
              <a:avLst/>
              <a:gdLst/>
              <a:ahLst/>
              <a:cxnLst/>
              <a:rect l="l" t="t" r="r" b="b"/>
              <a:pathLst>
                <a:path w="35685" h="40539" extrusionOk="0">
                  <a:moveTo>
                    <a:pt x="27913" y="1"/>
                  </a:moveTo>
                  <a:cubicBezTo>
                    <a:pt x="27021" y="1"/>
                    <a:pt x="26089" y="84"/>
                    <a:pt x="25138" y="196"/>
                  </a:cubicBezTo>
                  <a:cubicBezTo>
                    <a:pt x="19879" y="804"/>
                    <a:pt x="14469" y="895"/>
                    <a:pt x="9180" y="1260"/>
                  </a:cubicBezTo>
                  <a:cubicBezTo>
                    <a:pt x="7782" y="1321"/>
                    <a:pt x="6292" y="1442"/>
                    <a:pt x="5016" y="2081"/>
                  </a:cubicBezTo>
                  <a:cubicBezTo>
                    <a:pt x="213" y="4482"/>
                    <a:pt x="0" y="11017"/>
                    <a:pt x="487" y="15455"/>
                  </a:cubicBezTo>
                  <a:cubicBezTo>
                    <a:pt x="639" y="16822"/>
                    <a:pt x="791" y="18221"/>
                    <a:pt x="912" y="19649"/>
                  </a:cubicBezTo>
                  <a:cubicBezTo>
                    <a:pt x="1368" y="25303"/>
                    <a:pt x="1216" y="31048"/>
                    <a:pt x="456" y="36671"/>
                  </a:cubicBezTo>
                  <a:cubicBezTo>
                    <a:pt x="365" y="37339"/>
                    <a:pt x="244" y="38069"/>
                    <a:pt x="548" y="38677"/>
                  </a:cubicBezTo>
                  <a:cubicBezTo>
                    <a:pt x="943" y="39467"/>
                    <a:pt x="1855" y="39862"/>
                    <a:pt x="2675" y="40075"/>
                  </a:cubicBezTo>
                  <a:cubicBezTo>
                    <a:pt x="3395" y="40270"/>
                    <a:pt x="5142" y="40539"/>
                    <a:pt x="6801" y="40539"/>
                  </a:cubicBezTo>
                  <a:cubicBezTo>
                    <a:pt x="8506" y="40539"/>
                    <a:pt x="10118" y="40255"/>
                    <a:pt x="10426" y="39315"/>
                  </a:cubicBezTo>
                  <a:cubicBezTo>
                    <a:pt x="10578" y="38829"/>
                    <a:pt x="10487" y="38282"/>
                    <a:pt x="10365" y="37765"/>
                  </a:cubicBezTo>
                  <a:cubicBezTo>
                    <a:pt x="9940" y="35698"/>
                    <a:pt x="10061" y="33631"/>
                    <a:pt x="10244" y="31534"/>
                  </a:cubicBezTo>
                  <a:cubicBezTo>
                    <a:pt x="10426" y="29376"/>
                    <a:pt x="10700" y="27248"/>
                    <a:pt x="11004" y="25060"/>
                  </a:cubicBezTo>
                  <a:cubicBezTo>
                    <a:pt x="11125" y="24391"/>
                    <a:pt x="11247" y="23661"/>
                    <a:pt x="11095" y="22993"/>
                  </a:cubicBezTo>
                  <a:cubicBezTo>
                    <a:pt x="10943" y="22263"/>
                    <a:pt x="10517" y="21625"/>
                    <a:pt x="10426" y="20895"/>
                  </a:cubicBezTo>
                  <a:cubicBezTo>
                    <a:pt x="10031" y="17430"/>
                    <a:pt x="15989" y="18281"/>
                    <a:pt x="18025" y="17704"/>
                  </a:cubicBezTo>
                  <a:cubicBezTo>
                    <a:pt x="21885" y="16640"/>
                    <a:pt x="25624" y="15333"/>
                    <a:pt x="29332" y="13813"/>
                  </a:cubicBezTo>
                  <a:cubicBezTo>
                    <a:pt x="30609" y="13297"/>
                    <a:pt x="31946" y="12719"/>
                    <a:pt x="32980" y="11777"/>
                  </a:cubicBezTo>
                  <a:cubicBezTo>
                    <a:pt x="35107" y="9831"/>
                    <a:pt x="35685" y="6458"/>
                    <a:pt x="34439" y="3844"/>
                  </a:cubicBezTo>
                  <a:cubicBezTo>
                    <a:pt x="32996" y="775"/>
                    <a:pt x="30638" y="1"/>
                    <a:pt x="27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4"/>
            <p:cNvSpPr/>
            <p:nvPr/>
          </p:nvSpPr>
          <p:spPr>
            <a:xfrm>
              <a:off x="6313238" y="3729500"/>
              <a:ext cx="892125" cy="1013475"/>
            </a:xfrm>
            <a:custGeom>
              <a:avLst/>
              <a:gdLst/>
              <a:ahLst/>
              <a:cxnLst/>
              <a:rect l="l" t="t" r="r" b="b"/>
              <a:pathLst>
                <a:path w="35685" h="40539" extrusionOk="0">
                  <a:moveTo>
                    <a:pt x="27913" y="1"/>
                  </a:moveTo>
                  <a:cubicBezTo>
                    <a:pt x="27021" y="1"/>
                    <a:pt x="26089" y="84"/>
                    <a:pt x="25138" y="196"/>
                  </a:cubicBezTo>
                  <a:cubicBezTo>
                    <a:pt x="19879" y="804"/>
                    <a:pt x="14469" y="895"/>
                    <a:pt x="9180" y="1260"/>
                  </a:cubicBezTo>
                  <a:cubicBezTo>
                    <a:pt x="7782" y="1321"/>
                    <a:pt x="6292" y="1442"/>
                    <a:pt x="5016" y="2081"/>
                  </a:cubicBezTo>
                  <a:cubicBezTo>
                    <a:pt x="213" y="4482"/>
                    <a:pt x="0" y="11017"/>
                    <a:pt x="487" y="15455"/>
                  </a:cubicBezTo>
                  <a:cubicBezTo>
                    <a:pt x="639" y="16822"/>
                    <a:pt x="791" y="18221"/>
                    <a:pt x="912" y="19649"/>
                  </a:cubicBezTo>
                  <a:cubicBezTo>
                    <a:pt x="1368" y="25303"/>
                    <a:pt x="1216" y="31048"/>
                    <a:pt x="456" y="36671"/>
                  </a:cubicBezTo>
                  <a:cubicBezTo>
                    <a:pt x="365" y="37339"/>
                    <a:pt x="244" y="38069"/>
                    <a:pt x="548" y="38677"/>
                  </a:cubicBezTo>
                  <a:cubicBezTo>
                    <a:pt x="943" y="39467"/>
                    <a:pt x="1855" y="39862"/>
                    <a:pt x="2675" y="40075"/>
                  </a:cubicBezTo>
                  <a:cubicBezTo>
                    <a:pt x="3395" y="40270"/>
                    <a:pt x="5142" y="40539"/>
                    <a:pt x="6801" y="40539"/>
                  </a:cubicBezTo>
                  <a:cubicBezTo>
                    <a:pt x="8506" y="40539"/>
                    <a:pt x="10118" y="40255"/>
                    <a:pt x="10426" y="39315"/>
                  </a:cubicBezTo>
                  <a:cubicBezTo>
                    <a:pt x="10578" y="38829"/>
                    <a:pt x="10487" y="38282"/>
                    <a:pt x="10365" y="37765"/>
                  </a:cubicBezTo>
                  <a:cubicBezTo>
                    <a:pt x="9940" y="35698"/>
                    <a:pt x="10061" y="33631"/>
                    <a:pt x="10244" y="31534"/>
                  </a:cubicBezTo>
                  <a:cubicBezTo>
                    <a:pt x="10426" y="29376"/>
                    <a:pt x="10700" y="27248"/>
                    <a:pt x="11004" y="25060"/>
                  </a:cubicBezTo>
                  <a:cubicBezTo>
                    <a:pt x="11125" y="24391"/>
                    <a:pt x="11247" y="23661"/>
                    <a:pt x="11095" y="22993"/>
                  </a:cubicBezTo>
                  <a:cubicBezTo>
                    <a:pt x="10943" y="22263"/>
                    <a:pt x="10517" y="21625"/>
                    <a:pt x="10426" y="20895"/>
                  </a:cubicBezTo>
                  <a:cubicBezTo>
                    <a:pt x="10031" y="17430"/>
                    <a:pt x="15989" y="18281"/>
                    <a:pt x="18025" y="17704"/>
                  </a:cubicBezTo>
                  <a:cubicBezTo>
                    <a:pt x="21885" y="16640"/>
                    <a:pt x="25624" y="15333"/>
                    <a:pt x="29332" y="13813"/>
                  </a:cubicBezTo>
                  <a:cubicBezTo>
                    <a:pt x="30609" y="13297"/>
                    <a:pt x="31946" y="12719"/>
                    <a:pt x="32980" y="11777"/>
                  </a:cubicBezTo>
                  <a:cubicBezTo>
                    <a:pt x="35107" y="9831"/>
                    <a:pt x="35685" y="6458"/>
                    <a:pt x="34439" y="3844"/>
                  </a:cubicBezTo>
                  <a:cubicBezTo>
                    <a:pt x="32996" y="775"/>
                    <a:pt x="30638" y="1"/>
                    <a:pt x="279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4"/>
            <p:cNvSpPr/>
            <p:nvPr/>
          </p:nvSpPr>
          <p:spPr>
            <a:xfrm>
              <a:off x="6289125" y="3839500"/>
              <a:ext cx="400675" cy="359925"/>
            </a:xfrm>
            <a:custGeom>
              <a:avLst/>
              <a:gdLst/>
              <a:ahLst/>
              <a:cxnLst/>
              <a:rect l="l" t="t" r="r" b="b"/>
              <a:pathLst>
                <a:path w="16027" h="14397" extrusionOk="0">
                  <a:moveTo>
                    <a:pt x="7420" y="1"/>
                  </a:moveTo>
                  <a:cubicBezTo>
                    <a:pt x="6201" y="1"/>
                    <a:pt x="4934" y="554"/>
                    <a:pt x="3747" y="1874"/>
                  </a:cubicBezTo>
                  <a:cubicBezTo>
                    <a:pt x="1" y="6029"/>
                    <a:pt x="3731" y="14397"/>
                    <a:pt x="8401" y="14397"/>
                  </a:cubicBezTo>
                  <a:cubicBezTo>
                    <a:pt x="9641" y="14397"/>
                    <a:pt x="10947" y="13807"/>
                    <a:pt x="12197" y="12391"/>
                  </a:cubicBezTo>
                  <a:cubicBezTo>
                    <a:pt x="16026" y="8056"/>
                    <a:pt x="12071" y="1"/>
                    <a:pt x="742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4"/>
            <p:cNvSpPr/>
            <p:nvPr/>
          </p:nvSpPr>
          <p:spPr>
            <a:xfrm>
              <a:off x="6596325" y="3925850"/>
              <a:ext cx="1452175" cy="501550"/>
            </a:xfrm>
            <a:custGeom>
              <a:avLst/>
              <a:gdLst/>
              <a:ahLst/>
              <a:cxnLst/>
              <a:rect l="l" t="t" r="r" b="b"/>
              <a:pathLst>
                <a:path w="58087" h="20062" extrusionOk="0">
                  <a:moveTo>
                    <a:pt x="37733" y="0"/>
                  </a:moveTo>
                  <a:cubicBezTo>
                    <a:pt x="37227" y="0"/>
                    <a:pt x="36717" y="10"/>
                    <a:pt x="36202" y="31"/>
                  </a:cubicBezTo>
                  <a:cubicBezTo>
                    <a:pt x="35321" y="72"/>
                    <a:pt x="34447" y="85"/>
                    <a:pt x="33578" y="85"/>
                  </a:cubicBezTo>
                  <a:cubicBezTo>
                    <a:pt x="32213" y="85"/>
                    <a:pt x="30858" y="54"/>
                    <a:pt x="29507" y="54"/>
                  </a:cubicBezTo>
                  <a:cubicBezTo>
                    <a:pt x="27296" y="54"/>
                    <a:pt x="25092" y="137"/>
                    <a:pt x="22858" y="578"/>
                  </a:cubicBezTo>
                  <a:cubicBezTo>
                    <a:pt x="20122" y="1095"/>
                    <a:pt x="17508" y="1915"/>
                    <a:pt x="14773" y="2371"/>
                  </a:cubicBezTo>
                  <a:cubicBezTo>
                    <a:pt x="11612" y="2888"/>
                    <a:pt x="8420" y="2918"/>
                    <a:pt x="5259" y="3344"/>
                  </a:cubicBezTo>
                  <a:cubicBezTo>
                    <a:pt x="3982" y="3496"/>
                    <a:pt x="2614" y="3800"/>
                    <a:pt x="1611" y="4560"/>
                  </a:cubicBezTo>
                  <a:cubicBezTo>
                    <a:pt x="1307" y="4803"/>
                    <a:pt x="1064" y="5107"/>
                    <a:pt x="943" y="5441"/>
                  </a:cubicBezTo>
                  <a:cubicBezTo>
                    <a:pt x="0" y="6900"/>
                    <a:pt x="487" y="8420"/>
                    <a:pt x="700" y="10031"/>
                  </a:cubicBezTo>
                  <a:cubicBezTo>
                    <a:pt x="973" y="12007"/>
                    <a:pt x="943" y="13830"/>
                    <a:pt x="1551" y="15776"/>
                  </a:cubicBezTo>
                  <a:cubicBezTo>
                    <a:pt x="1703" y="16232"/>
                    <a:pt x="1885" y="16748"/>
                    <a:pt x="2280" y="17052"/>
                  </a:cubicBezTo>
                  <a:cubicBezTo>
                    <a:pt x="2797" y="17478"/>
                    <a:pt x="3526" y="17478"/>
                    <a:pt x="4195" y="17478"/>
                  </a:cubicBezTo>
                  <a:cubicBezTo>
                    <a:pt x="4897" y="17464"/>
                    <a:pt x="5599" y="17457"/>
                    <a:pt x="6301" y="17457"/>
                  </a:cubicBezTo>
                  <a:cubicBezTo>
                    <a:pt x="13166" y="17457"/>
                    <a:pt x="20020" y="18130"/>
                    <a:pt x="26749" y="19454"/>
                  </a:cubicBezTo>
                  <a:cubicBezTo>
                    <a:pt x="28177" y="19757"/>
                    <a:pt x="29636" y="20061"/>
                    <a:pt x="31095" y="20061"/>
                  </a:cubicBezTo>
                  <a:cubicBezTo>
                    <a:pt x="32554" y="20061"/>
                    <a:pt x="33983" y="19757"/>
                    <a:pt x="35411" y="19423"/>
                  </a:cubicBezTo>
                  <a:cubicBezTo>
                    <a:pt x="42433" y="17782"/>
                    <a:pt x="49272" y="15502"/>
                    <a:pt x="55868" y="12584"/>
                  </a:cubicBezTo>
                  <a:cubicBezTo>
                    <a:pt x="56567" y="12280"/>
                    <a:pt x="57327" y="11885"/>
                    <a:pt x="57691" y="11247"/>
                  </a:cubicBezTo>
                  <a:cubicBezTo>
                    <a:pt x="58087" y="10639"/>
                    <a:pt x="58056" y="9849"/>
                    <a:pt x="57995" y="9089"/>
                  </a:cubicBezTo>
                  <a:cubicBezTo>
                    <a:pt x="57904" y="6870"/>
                    <a:pt x="57722" y="4681"/>
                    <a:pt x="57631" y="2462"/>
                  </a:cubicBezTo>
                  <a:cubicBezTo>
                    <a:pt x="50667" y="1811"/>
                    <a:pt x="44599" y="0"/>
                    <a:pt x="377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4"/>
            <p:cNvSpPr/>
            <p:nvPr/>
          </p:nvSpPr>
          <p:spPr>
            <a:xfrm>
              <a:off x="6559850" y="4028825"/>
              <a:ext cx="865550" cy="414825"/>
            </a:xfrm>
            <a:custGeom>
              <a:avLst/>
              <a:gdLst/>
              <a:ahLst/>
              <a:cxnLst/>
              <a:rect l="l" t="t" r="r" b="b"/>
              <a:pathLst>
                <a:path w="34622" h="16593" extrusionOk="0">
                  <a:moveTo>
                    <a:pt x="5429" y="1"/>
                  </a:moveTo>
                  <a:cubicBezTo>
                    <a:pt x="4057" y="1"/>
                    <a:pt x="2726" y="312"/>
                    <a:pt x="1703" y="1201"/>
                  </a:cubicBezTo>
                  <a:cubicBezTo>
                    <a:pt x="0" y="2720"/>
                    <a:pt x="244" y="5426"/>
                    <a:pt x="274" y="7462"/>
                  </a:cubicBezTo>
                  <a:cubicBezTo>
                    <a:pt x="335" y="9286"/>
                    <a:pt x="669" y="11262"/>
                    <a:pt x="2098" y="12417"/>
                  </a:cubicBezTo>
                  <a:cubicBezTo>
                    <a:pt x="2979" y="13085"/>
                    <a:pt x="4104" y="13359"/>
                    <a:pt x="5198" y="13541"/>
                  </a:cubicBezTo>
                  <a:cubicBezTo>
                    <a:pt x="13192" y="15000"/>
                    <a:pt x="21551" y="13237"/>
                    <a:pt x="29332" y="16125"/>
                  </a:cubicBezTo>
                  <a:cubicBezTo>
                    <a:pt x="29999" y="16377"/>
                    <a:pt x="30811" y="16593"/>
                    <a:pt x="31531" y="16593"/>
                  </a:cubicBezTo>
                  <a:cubicBezTo>
                    <a:pt x="32287" y="16593"/>
                    <a:pt x="32943" y="16354"/>
                    <a:pt x="33223" y="15669"/>
                  </a:cubicBezTo>
                  <a:cubicBezTo>
                    <a:pt x="34621" y="12234"/>
                    <a:pt x="33284" y="8769"/>
                    <a:pt x="33132" y="5030"/>
                  </a:cubicBezTo>
                  <a:cubicBezTo>
                    <a:pt x="33132" y="4331"/>
                    <a:pt x="33101" y="3511"/>
                    <a:pt x="32645" y="2964"/>
                  </a:cubicBezTo>
                  <a:cubicBezTo>
                    <a:pt x="32098" y="2264"/>
                    <a:pt x="31156" y="2112"/>
                    <a:pt x="30275" y="2052"/>
                  </a:cubicBezTo>
                  <a:cubicBezTo>
                    <a:pt x="25746" y="1657"/>
                    <a:pt x="21186" y="1474"/>
                    <a:pt x="16688" y="1231"/>
                  </a:cubicBezTo>
                  <a:cubicBezTo>
                    <a:pt x="13678" y="1079"/>
                    <a:pt x="10760" y="866"/>
                    <a:pt x="7782" y="258"/>
                  </a:cubicBezTo>
                  <a:cubicBezTo>
                    <a:pt x="7017" y="103"/>
                    <a:pt x="6216" y="1"/>
                    <a:pt x="5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4"/>
            <p:cNvSpPr/>
            <p:nvPr/>
          </p:nvSpPr>
          <p:spPr>
            <a:xfrm>
              <a:off x="7113050" y="3196475"/>
              <a:ext cx="1043350" cy="798000"/>
            </a:xfrm>
            <a:custGeom>
              <a:avLst/>
              <a:gdLst/>
              <a:ahLst/>
              <a:cxnLst/>
              <a:rect l="l" t="t" r="r" b="b"/>
              <a:pathLst>
                <a:path w="41734" h="31920" extrusionOk="0">
                  <a:moveTo>
                    <a:pt x="25862" y="0"/>
                  </a:moveTo>
                  <a:cubicBezTo>
                    <a:pt x="23302" y="0"/>
                    <a:pt x="20750" y="156"/>
                    <a:pt x="18238" y="452"/>
                  </a:cubicBezTo>
                  <a:cubicBezTo>
                    <a:pt x="14347" y="907"/>
                    <a:pt x="10244" y="1911"/>
                    <a:pt x="7691" y="4859"/>
                  </a:cubicBezTo>
                  <a:cubicBezTo>
                    <a:pt x="3131" y="10117"/>
                    <a:pt x="5776" y="18476"/>
                    <a:pt x="2888" y="24768"/>
                  </a:cubicBezTo>
                  <a:cubicBezTo>
                    <a:pt x="0" y="31151"/>
                    <a:pt x="5350" y="30422"/>
                    <a:pt x="10426" y="31273"/>
                  </a:cubicBezTo>
                  <a:cubicBezTo>
                    <a:pt x="13202" y="31705"/>
                    <a:pt x="16017" y="31920"/>
                    <a:pt x="18832" y="31920"/>
                  </a:cubicBezTo>
                  <a:cubicBezTo>
                    <a:pt x="22150" y="31920"/>
                    <a:pt x="25468" y="31622"/>
                    <a:pt x="28724" y="31029"/>
                  </a:cubicBezTo>
                  <a:cubicBezTo>
                    <a:pt x="30427" y="30695"/>
                    <a:pt x="32159" y="30270"/>
                    <a:pt x="33497" y="29206"/>
                  </a:cubicBezTo>
                  <a:cubicBezTo>
                    <a:pt x="34530" y="28385"/>
                    <a:pt x="35260" y="27200"/>
                    <a:pt x="35898" y="26014"/>
                  </a:cubicBezTo>
                  <a:cubicBezTo>
                    <a:pt x="37630" y="22792"/>
                    <a:pt x="39089" y="19418"/>
                    <a:pt x="40123" y="15893"/>
                  </a:cubicBezTo>
                  <a:cubicBezTo>
                    <a:pt x="41095" y="12488"/>
                    <a:pt x="41734" y="8658"/>
                    <a:pt x="40032" y="5558"/>
                  </a:cubicBezTo>
                  <a:cubicBezTo>
                    <a:pt x="37752" y="1363"/>
                    <a:pt x="32402" y="178"/>
                    <a:pt x="27661" y="26"/>
                  </a:cubicBezTo>
                  <a:cubicBezTo>
                    <a:pt x="27061" y="9"/>
                    <a:pt x="26461" y="0"/>
                    <a:pt x="25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4"/>
            <p:cNvSpPr/>
            <p:nvPr/>
          </p:nvSpPr>
          <p:spPr>
            <a:xfrm>
              <a:off x="7508950" y="3206225"/>
              <a:ext cx="639100" cy="784275"/>
            </a:xfrm>
            <a:custGeom>
              <a:avLst/>
              <a:gdLst/>
              <a:ahLst/>
              <a:cxnLst/>
              <a:rect l="l" t="t" r="r" b="b"/>
              <a:pathLst>
                <a:path w="25564" h="31371" extrusionOk="0">
                  <a:moveTo>
                    <a:pt x="15715" y="1"/>
                  </a:moveTo>
                  <a:lnTo>
                    <a:pt x="15715" y="1"/>
                  </a:lnTo>
                  <a:cubicBezTo>
                    <a:pt x="24256" y="7691"/>
                    <a:pt x="15077" y="22220"/>
                    <a:pt x="6657" y="25898"/>
                  </a:cubicBezTo>
                  <a:cubicBezTo>
                    <a:pt x="4469" y="26901"/>
                    <a:pt x="1946" y="27509"/>
                    <a:pt x="517" y="29424"/>
                  </a:cubicBezTo>
                  <a:cubicBezTo>
                    <a:pt x="183" y="29880"/>
                    <a:pt x="1" y="30609"/>
                    <a:pt x="396" y="30943"/>
                  </a:cubicBezTo>
                  <a:cubicBezTo>
                    <a:pt x="609" y="31095"/>
                    <a:pt x="852" y="31095"/>
                    <a:pt x="1095" y="31156"/>
                  </a:cubicBezTo>
                  <a:cubicBezTo>
                    <a:pt x="2523" y="31289"/>
                    <a:pt x="4048" y="31371"/>
                    <a:pt x="5604" y="31371"/>
                  </a:cubicBezTo>
                  <a:cubicBezTo>
                    <a:pt x="9378" y="31371"/>
                    <a:pt x="13338" y="30892"/>
                    <a:pt x="16566" y="29515"/>
                  </a:cubicBezTo>
                  <a:cubicBezTo>
                    <a:pt x="17053" y="29272"/>
                    <a:pt x="17539" y="29059"/>
                    <a:pt x="17965" y="28725"/>
                  </a:cubicBezTo>
                  <a:cubicBezTo>
                    <a:pt x="18724" y="28117"/>
                    <a:pt x="19180" y="27235"/>
                    <a:pt x="19636" y="26384"/>
                  </a:cubicBezTo>
                  <a:cubicBezTo>
                    <a:pt x="22524" y="20883"/>
                    <a:pt x="25563" y="15563"/>
                    <a:pt x="25563" y="9180"/>
                  </a:cubicBezTo>
                  <a:cubicBezTo>
                    <a:pt x="25381" y="6840"/>
                    <a:pt x="24135" y="4195"/>
                    <a:pt x="22372" y="2615"/>
                  </a:cubicBezTo>
                  <a:cubicBezTo>
                    <a:pt x="21369" y="1703"/>
                    <a:pt x="20244" y="1004"/>
                    <a:pt x="18998" y="548"/>
                  </a:cubicBezTo>
                  <a:cubicBezTo>
                    <a:pt x="18299" y="335"/>
                    <a:pt x="16110" y="335"/>
                    <a:pt x="15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4"/>
            <p:cNvSpPr/>
            <p:nvPr/>
          </p:nvSpPr>
          <p:spPr>
            <a:xfrm>
              <a:off x="7341775" y="3804650"/>
              <a:ext cx="903550" cy="1082225"/>
            </a:xfrm>
            <a:custGeom>
              <a:avLst/>
              <a:gdLst/>
              <a:ahLst/>
              <a:cxnLst/>
              <a:rect l="l" t="t" r="r" b="b"/>
              <a:pathLst>
                <a:path w="36142" h="43289" extrusionOk="0">
                  <a:moveTo>
                    <a:pt x="27805" y="1"/>
                  </a:moveTo>
                  <a:cubicBezTo>
                    <a:pt x="27627" y="1"/>
                    <a:pt x="27447" y="6"/>
                    <a:pt x="27266" y="15"/>
                  </a:cubicBezTo>
                  <a:cubicBezTo>
                    <a:pt x="22250" y="319"/>
                    <a:pt x="17235" y="1049"/>
                    <a:pt x="12311" y="2204"/>
                  </a:cubicBezTo>
                  <a:cubicBezTo>
                    <a:pt x="8390" y="3116"/>
                    <a:pt x="4013" y="4636"/>
                    <a:pt x="2432" y="8344"/>
                  </a:cubicBezTo>
                  <a:cubicBezTo>
                    <a:pt x="1672" y="10137"/>
                    <a:pt x="1672" y="12174"/>
                    <a:pt x="1672" y="14119"/>
                  </a:cubicBezTo>
                  <a:cubicBezTo>
                    <a:pt x="1672" y="22356"/>
                    <a:pt x="548" y="30472"/>
                    <a:pt x="61" y="38679"/>
                  </a:cubicBezTo>
                  <a:cubicBezTo>
                    <a:pt x="1" y="40107"/>
                    <a:pt x="61" y="41779"/>
                    <a:pt x="1277" y="42508"/>
                  </a:cubicBezTo>
                  <a:cubicBezTo>
                    <a:pt x="1764" y="42812"/>
                    <a:pt x="2432" y="42843"/>
                    <a:pt x="3010" y="42873"/>
                  </a:cubicBezTo>
                  <a:cubicBezTo>
                    <a:pt x="4712" y="42964"/>
                    <a:pt x="6414" y="43086"/>
                    <a:pt x="8116" y="43177"/>
                  </a:cubicBezTo>
                  <a:cubicBezTo>
                    <a:pt x="8177" y="43177"/>
                    <a:pt x="8238" y="43177"/>
                    <a:pt x="8238" y="43268"/>
                  </a:cubicBezTo>
                  <a:cubicBezTo>
                    <a:pt x="8313" y="43281"/>
                    <a:pt x="8394" y="43288"/>
                    <a:pt x="8476" y="43288"/>
                  </a:cubicBezTo>
                  <a:cubicBezTo>
                    <a:pt x="8591" y="43288"/>
                    <a:pt x="8709" y="43274"/>
                    <a:pt x="8815" y="43238"/>
                  </a:cubicBezTo>
                  <a:cubicBezTo>
                    <a:pt x="9271" y="43025"/>
                    <a:pt x="9271" y="42387"/>
                    <a:pt x="9180" y="41901"/>
                  </a:cubicBezTo>
                  <a:cubicBezTo>
                    <a:pt x="8390" y="35548"/>
                    <a:pt x="10092" y="29134"/>
                    <a:pt x="9241" y="22873"/>
                  </a:cubicBezTo>
                  <a:lnTo>
                    <a:pt x="9241" y="22873"/>
                  </a:lnTo>
                  <a:cubicBezTo>
                    <a:pt x="9735" y="23212"/>
                    <a:pt x="10322" y="23340"/>
                    <a:pt x="10929" y="23340"/>
                  </a:cubicBezTo>
                  <a:cubicBezTo>
                    <a:pt x="11517" y="23340"/>
                    <a:pt x="12122" y="23220"/>
                    <a:pt x="12676" y="23055"/>
                  </a:cubicBezTo>
                  <a:cubicBezTo>
                    <a:pt x="16110" y="22022"/>
                    <a:pt x="19028" y="19773"/>
                    <a:pt x="22402" y="18678"/>
                  </a:cubicBezTo>
                  <a:cubicBezTo>
                    <a:pt x="25898" y="17493"/>
                    <a:pt x="29454" y="17615"/>
                    <a:pt x="32524" y="15061"/>
                  </a:cubicBezTo>
                  <a:cubicBezTo>
                    <a:pt x="34986" y="13025"/>
                    <a:pt x="36141" y="8678"/>
                    <a:pt x="35290" y="5699"/>
                  </a:cubicBezTo>
                  <a:cubicBezTo>
                    <a:pt x="34304" y="2076"/>
                    <a:pt x="31467" y="1"/>
                    <a:pt x="27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4"/>
            <p:cNvSpPr/>
            <p:nvPr/>
          </p:nvSpPr>
          <p:spPr>
            <a:xfrm>
              <a:off x="7369450" y="3943925"/>
              <a:ext cx="372050" cy="397825"/>
            </a:xfrm>
            <a:custGeom>
              <a:avLst/>
              <a:gdLst/>
              <a:ahLst/>
              <a:cxnLst/>
              <a:rect l="l" t="t" r="r" b="b"/>
              <a:pathLst>
                <a:path w="14882" h="15913" extrusionOk="0">
                  <a:moveTo>
                    <a:pt x="7161" y="0"/>
                  </a:moveTo>
                  <a:cubicBezTo>
                    <a:pt x="2361" y="0"/>
                    <a:pt x="1" y="8026"/>
                    <a:pt x="1599" y="12135"/>
                  </a:cubicBezTo>
                  <a:cubicBezTo>
                    <a:pt x="2207" y="13654"/>
                    <a:pt x="3423" y="14901"/>
                    <a:pt x="4942" y="15509"/>
                  </a:cubicBezTo>
                  <a:cubicBezTo>
                    <a:pt x="5632" y="15784"/>
                    <a:pt x="6354" y="15913"/>
                    <a:pt x="7077" y="15913"/>
                  </a:cubicBezTo>
                  <a:cubicBezTo>
                    <a:pt x="9702" y="15913"/>
                    <a:pt x="12340" y="14224"/>
                    <a:pt x="13484" y="11770"/>
                  </a:cubicBezTo>
                  <a:cubicBezTo>
                    <a:pt x="14882" y="8670"/>
                    <a:pt x="13970" y="4779"/>
                    <a:pt x="11690" y="2256"/>
                  </a:cubicBezTo>
                  <a:cubicBezTo>
                    <a:pt x="11265" y="1800"/>
                    <a:pt x="10809" y="1375"/>
                    <a:pt x="10292" y="1040"/>
                  </a:cubicBezTo>
                  <a:cubicBezTo>
                    <a:pt x="9160" y="316"/>
                    <a:pt x="8112" y="0"/>
                    <a:pt x="716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4"/>
            <p:cNvSpPr/>
            <p:nvPr/>
          </p:nvSpPr>
          <p:spPr>
            <a:xfrm>
              <a:off x="6548450" y="4319175"/>
              <a:ext cx="814625" cy="517050"/>
            </a:xfrm>
            <a:custGeom>
              <a:avLst/>
              <a:gdLst/>
              <a:ahLst/>
              <a:cxnLst/>
              <a:rect l="l" t="t" r="r" b="b"/>
              <a:pathLst>
                <a:path w="32585" h="20682" extrusionOk="0">
                  <a:moveTo>
                    <a:pt x="1818" y="1"/>
                  </a:moveTo>
                  <a:cubicBezTo>
                    <a:pt x="1206" y="1"/>
                    <a:pt x="907" y="814"/>
                    <a:pt x="821" y="1441"/>
                  </a:cubicBezTo>
                  <a:cubicBezTo>
                    <a:pt x="487" y="5514"/>
                    <a:pt x="1125" y="9648"/>
                    <a:pt x="426" y="13629"/>
                  </a:cubicBezTo>
                  <a:cubicBezTo>
                    <a:pt x="396" y="13751"/>
                    <a:pt x="396" y="13842"/>
                    <a:pt x="335" y="13903"/>
                  </a:cubicBezTo>
                  <a:cubicBezTo>
                    <a:pt x="152" y="14997"/>
                    <a:pt x="0" y="16304"/>
                    <a:pt x="882" y="16973"/>
                  </a:cubicBezTo>
                  <a:cubicBezTo>
                    <a:pt x="1471" y="17442"/>
                    <a:pt x="2545" y="17568"/>
                    <a:pt x="3699" y="17568"/>
                  </a:cubicBezTo>
                  <a:cubicBezTo>
                    <a:pt x="5051" y="17568"/>
                    <a:pt x="6514" y="17395"/>
                    <a:pt x="7440" y="17395"/>
                  </a:cubicBezTo>
                  <a:cubicBezTo>
                    <a:pt x="7517" y="17395"/>
                    <a:pt x="7591" y="17396"/>
                    <a:pt x="7660" y="17399"/>
                  </a:cubicBezTo>
                  <a:cubicBezTo>
                    <a:pt x="10457" y="17520"/>
                    <a:pt x="13223" y="17854"/>
                    <a:pt x="15989" y="18250"/>
                  </a:cubicBezTo>
                  <a:cubicBezTo>
                    <a:pt x="21429" y="19010"/>
                    <a:pt x="26809" y="20225"/>
                    <a:pt x="32281" y="20681"/>
                  </a:cubicBezTo>
                  <a:cubicBezTo>
                    <a:pt x="32433" y="20681"/>
                    <a:pt x="32585" y="7702"/>
                    <a:pt x="32585" y="6699"/>
                  </a:cubicBezTo>
                  <a:cubicBezTo>
                    <a:pt x="32585" y="6426"/>
                    <a:pt x="32585" y="6122"/>
                    <a:pt x="32433" y="5879"/>
                  </a:cubicBezTo>
                  <a:cubicBezTo>
                    <a:pt x="32250" y="5575"/>
                    <a:pt x="31825" y="5423"/>
                    <a:pt x="31490" y="5362"/>
                  </a:cubicBezTo>
                  <a:cubicBezTo>
                    <a:pt x="26779" y="4146"/>
                    <a:pt x="21916" y="3538"/>
                    <a:pt x="17022" y="3234"/>
                  </a:cubicBezTo>
                  <a:cubicBezTo>
                    <a:pt x="16611" y="3209"/>
                    <a:pt x="16179" y="3199"/>
                    <a:pt x="15732" y="3199"/>
                  </a:cubicBezTo>
                  <a:cubicBezTo>
                    <a:pt x="14244" y="3199"/>
                    <a:pt x="12582" y="3308"/>
                    <a:pt x="10923" y="3308"/>
                  </a:cubicBezTo>
                  <a:cubicBezTo>
                    <a:pt x="7766" y="3308"/>
                    <a:pt x="4619" y="2913"/>
                    <a:pt x="2706" y="620"/>
                  </a:cubicBezTo>
                  <a:cubicBezTo>
                    <a:pt x="2463" y="347"/>
                    <a:pt x="2280" y="73"/>
                    <a:pt x="1946" y="12"/>
                  </a:cubicBezTo>
                  <a:cubicBezTo>
                    <a:pt x="1902" y="5"/>
                    <a:pt x="1859" y="1"/>
                    <a:pt x="1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4"/>
            <p:cNvSpPr/>
            <p:nvPr/>
          </p:nvSpPr>
          <p:spPr>
            <a:xfrm>
              <a:off x="7509725" y="2697625"/>
              <a:ext cx="926325" cy="1988200"/>
            </a:xfrm>
            <a:custGeom>
              <a:avLst/>
              <a:gdLst/>
              <a:ahLst/>
              <a:cxnLst/>
              <a:rect l="l" t="t" r="r" b="b"/>
              <a:pathLst>
                <a:path w="37053" h="79528" extrusionOk="0">
                  <a:moveTo>
                    <a:pt x="12279" y="1"/>
                  </a:moveTo>
                  <a:cubicBezTo>
                    <a:pt x="8167" y="1"/>
                    <a:pt x="3929" y="915"/>
                    <a:pt x="0" y="2928"/>
                  </a:cubicBezTo>
                  <a:lnTo>
                    <a:pt x="0" y="2928"/>
                  </a:lnTo>
                  <a:cubicBezTo>
                    <a:pt x="2213" y="2415"/>
                    <a:pt x="4697" y="2141"/>
                    <a:pt x="7222" y="2141"/>
                  </a:cubicBezTo>
                  <a:cubicBezTo>
                    <a:pt x="11423" y="2141"/>
                    <a:pt x="15739" y="2899"/>
                    <a:pt x="19119" y="4569"/>
                  </a:cubicBezTo>
                  <a:cubicBezTo>
                    <a:pt x="24499" y="7275"/>
                    <a:pt x="28876" y="12168"/>
                    <a:pt x="30396" y="18004"/>
                  </a:cubicBezTo>
                  <a:cubicBezTo>
                    <a:pt x="31581" y="22564"/>
                    <a:pt x="31064" y="27336"/>
                    <a:pt x="30578" y="31986"/>
                  </a:cubicBezTo>
                  <a:cubicBezTo>
                    <a:pt x="29666" y="40558"/>
                    <a:pt x="28724" y="49129"/>
                    <a:pt x="27812" y="57671"/>
                  </a:cubicBezTo>
                  <a:cubicBezTo>
                    <a:pt x="27356" y="61835"/>
                    <a:pt x="26900" y="65999"/>
                    <a:pt x="26444" y="70194"/>
                  </a:cubicBezTo>
                  <a:cubicBezTo>
                    <a:pt x="26140" y="73081"/>
                    <a:pt x="26596" y="77367"/>
                    <a:pt x="24286" y="79464"/>
                  </a:cubicBezTo>
                  <a:cubicBezTo>
                    <a:pt x="24712" y="79495"/>
                    <a:pt x="25077" y="79525"/>
                    <a:pt x="25502" y="79525"/>
                  </a:cubicBezTo>
                  <a:cubicBezTo>
                    <a:pt x="25575" y="79526"/>
                    <a:pt x="25649" y="79527"/>
                    <a:pt x="25722" y="79527"/>
                  </a:cubicBezTo>
                  <a:cubicBezTo>
                    <a:pt x="27237" y="79527"/>
                    <a:pt x="28825" y="79234"/>
                    <a:pt x="30274" y="78887"/>
                  </a:cubicBezTo>
                  <a:cubicBezTo>
                    <a:pt x="30639" y="78795"/>
                    <a:pt x="31004" y="78674"/>
                    <a:pt x="31247" y="78431"/>
                  </a:cubicBezTo>
                  <a:cubicBezTo>
                    <a:pt x="31429" y="78188"/>
                    <a:pt x="31490" y="77853"/>
                    <a:pt x="31551" y="77549"/>
                  </a:cubicBezTo>
                  <a:cubicBezTo>
                    <a:pt x="32250" y="72352"/>
                    <a:pt x="32493" y="66972"/>
                    <a:pt x="32949" y="61713"/>
                  </a:cubicBezTo>
                  <a:cubicBezTo>
                    <a:pt x="33435" y="56120"/>
                    <a:pt x="33709" y="50953"/>
                    <a:pt x="34499" y="45421"/>
                  </a:cubicBezTo>
                  <a:cubicBezTo>
                    <a:pt x="35563" y="38005"/>
                    <a:pt x="37052" y="27792"/>
                    <a:pt x="36171" y="20314"/>
                  </a:cubicBezTo>
                  <a:cubicBezTo>
                    <a:pt x="35289" y="12898"/>
                    <a:pt x="32007" y="7275"/>
                    <a:pt x="25532" y="3475"/>
                  </a:cubicBezTo>
                  <a:cubicBezTo>
                    <a:pt x="21758" y="1260"/>
                    <a:pt x="17105" y="1"/>
                    <a:pt x="1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4"/>
            <p:cNvSpPr/>
            <p:nvPr/>
          </p:nvSpPr>
          <p:spPr>
            <a:xfrm>
              <a:off x="6624425" y="2704375"/>
              <a:ext cx="1830600" cy="2260450"/>
            </a:xfrm>
            <a:custGeom>
              <a:avLst/>
              <a:gdLst/>
              <a:ahLst/>
              <a:cxnLst/>
              <a:rect l="l" t="t" r="r" b="b"/>
              <a:pathLst>
                <a:path w="73224" h="90418" extrusionOk="0">
                  <a:moveTo>
                    <a:pt x="51363" y="1"/>
                  </a:moveTo>
                  <a:cubicBezTo>
                    <a:pt x="50191" y="1"/>
                    <a:pt x="49349" y="490"/>
                    <a:pt x="48116" y="1898"/>
                  </a:cubicBezTo>
                  <a:cubicBezTo>
                    <a:pt x="44773" y="5728"/>
                    <a:pt x="42980" y="10986"/>
                    <a:pt x="43466" y="16032"/>
                  </a:cubicBezTo>
                  <a:cubicBezTo>
                    <a:pt x="43557" y="16670"/>
                    <a:pt x="43618" y="17400"/>
                    <a:pt x="43436" y="18008"/>
                  </a:cubicBezTo>
                  <a:cubicBezTo>
                    <a:pt x="43253" y="18525"/>
                    <a:pt x="42858" y="19011"/>
                    <a:pt x="42493" y="19406"/>
                  </a:cubicBezTo>
                  <a:cubicBezTo>
                    <a:pt x="38603" y="23813"/>
                    <a:pt x="34986" y="28525"/>
                    <a:pt x="32554" y="33844"/>
                  </a:cubicBezTo>
                  <a:cubicBezTo>
                    <a:pt x="31125" y="37005"/>
                    <a:pt x="30183" y="40379"/>
                    <a:pt x="29849" y="43844"/>
                  </a:cubicBezTo>
                  <a:cubicBezTo>
                    <a:pt x="29697" y="45485"/>
                    <a:pt x="29636" y="47218"/>
                    <a:pt x="29940" y="48859"/>
                  </a:cubicBezTo>
                  <a:cubicBezTo>
                    <a:pt x="30122" y="49954"/>
                    <a:pt x="31034" y="51717"/>
                    <a:pt x="30730" y="52780"/>
                  </a:cubicBezTo>
                  <a:cubicBezTo>
                    <a:pt x="31916" y="48738"/>
                    <a:pt x="36262" y="47522"/>
                    <a:pt x="39818" y="46519"/>
                  </a:cubicBezTo>
                  <a:cubicBezTo>
                    <a:pt x="44317" y="45182"/>
                    <a:pt x="48937" y="44300"/>
                    <a:pt x="53618" y="43874"/>
                  </a:cubicBezTo>
                  <a:cubicBezTo>
                    <a:pt x="54299" y="43818"/>
                    <a:pt x="55107" y="43763"/>
                    <a:pt x="55955" y="43763"/>
                  </a:cubicBezTo>
                  <a:cubicBezTo>
                    <a:pt x="58288" y="43763"/>
                    <a:pt x="60923" y="44176"/>
                    <a:pt x="62038" y="46093"/>
                  </a:cubicBezTo>
                  <a:cubicBezTo>
                    <a:pt x="54256" y="46215"/>
                    <a:pt x="45898" y="46701"/>
                    <a:pt x="38329" y="48555"/>
                  </a:cubicBezTo>
                  <a:cubicBezTo>
                    <a:pt x="37843" y="48677"/>
                    <a:pt x="37235" y="48890"/>
                    <a:pt x="37113" y="49437"/>
                  </a:cubicBezTo>
                  <a:cubicBezTo>
                    <a:pt x="37052" y="49771"/>
                    <a:pt x="37235" y="50106"/>
                    <a:pt x="37417" y="50470"/>
                  </a:cubicBezTo>
                  <a:cubicBezTo>
                    <a:pt x="39545" y="54361"/>
                    <a:pt x="38025" y="59893"/>
                    <a:pt x="34195" y="62112"/>
                  </a:cubicBezTo>
                  <a:cubicBezTo>
                    <a:pt x="33737" y="62399"/>
                    <a:pt x="33197" y="62631"/>
                    <a:pt x="32652" y="62631"/>
                  </a:cubicBezTo>
                  <a:cubicBezTo>
                    <a:pt x="32619" y="62631"/>
                    <a:pt x="32587" y="62630"/>
                    <a:pt x="32554" y="62629"/>
                  </a:cubicBezTo>
                  <a:cubicBezTo>
                    <a:pt x="31368" y="62477"/>
                    <a:pt x="30730" y="61109"/>
                    <a:pt x="30609" y="59923"/>
                  </a:cubicBezTo>
                  <a:cubicBezTo>
                    <a:pt x="30517" y="58708"/>
                    <a:pt x="30700" y="57461"/>
                    <a:pt x="30213" y="56337"/>
                  </a:cubicBezTo>
                  <a:cubicBezTo>
                    <a:pt x="30092" y="56094"/>
                    <a:pt x="29909" y="55850"/>
                    <a:pt x="29666" y="55698"/>
                  </a:cubicBezTo>
                  <a:cubicBezTo>
                    <a:pt x="29362" y="55516"/>
                    <a:pt x="28998" y="55486"/>
                    <a:pt x="28602" y="55486"/>
                  </a:cubicBezTo>
                  <a:cubicBezTo>
                    <a:pt x="28561" y="55485"/>
                    <a:pt x="28519" y="55485"/>
                    <a:pt x="28477" y="55485"/>
                  </a:cubicBezTo>
                  <a:cubicBezTo>
                    <a:pt x="21804" y="55485"/>
                    <a:pt x="15369" y="60298"/>
                    <a:pt x="13496" y="66732"/>
                  </a:cubicBezTo>
                  <a:cubicBezTo>
                    <a:pt x="12412" y="66916"/>
                    <a:pt x="11358" y="66976"/>
                    <a:pt x="10319" y="66976"/>
                  </a:cubicBezTo>
                  <a:cubicBezTo>
                    <a:pt x="8354" y="66976"/>
                    <a:pt x="6437" y="66761"/>
                    <a:pt x="4452" y="66761"/>
                  </a:cubicBezTo>
                  <a:cubicBezTo>
                    <a:pt x="4366" y="66761"/>
                    <a:pt x="4280" y="66762"/>
                    <a:pt x="4195" y="66762"/>
                  </a:cubicBezTo>
                  <a:cubicBezTo>
                    <a:pt x="1398" y="66793"/>
                    <a:pt x="547" y="68495"/>
                    <a:pt x="942" y="71200"/>
                  </a:cubicBezTo>
                  <a:cubicBezTo>
                    <a:pt x="1368" y="73784"/>
                    <a:pt x="1641" y="76550"/>
                    <a:pt x="486" y="78951"/>
                  </a:cubicBezTo>
                  <a:cubicBezTo>
                    <a:pt x="274" y="79407"/>
                    <a:pt x="0" y="79863"/>
                    <a:pt x="0" y="80349"/>
                  </a:cubicBezTo>
                  <a:cubicBezTo>
                    <a:pt x="0" y="81109"/>
                    <a:pt x="699" y="81717"/>
                    <a:pt x="1398" y="81930"/>
                  </a:cubicBezTo>
                  <a:cubicBezTo>
                    <a:pt x="1708" y="82020"/>
                    <a:pt x="2024" y="82050"/>
                    <a:pt x="2342" y="82050"/>
                  </a:cubicBezTo>
                  <a:cubicBezTo>
                    <a:pt x="2773" y="82050"/>
                    <a:pt x="3210" y="81995"/>
                    <a:pt x="3648" y="81960"/>
                  </a:cubicBezTo>
                  <a:cubicBezTo>
                    <a:pt x="4739" y="81862"/>
                    <a:pt x="5830" y="81818"/>
                    <a:pt x="6921" y="81818"/>
                  </a:cubicBezTo>
                  <a:cubicBezTo>
                    <a:pt x="11237" y="81818"/>
                    <a:pt x="15541" y="82503"/>
                    <a:pt x="19788" y="83206"/>
                  </a:cubicBezTo>
                  <a:cubicBezTo>
                    <a:pt x="24560" y="83966"/>
                    <a:pt x="28694" y="86580"/>
                    <a:pt x="33466" y="86884"/>
                  </a:cubicBezTo>
                  <a:cubicBezTo>
                    <a:pt x="39910" y="87310"/>
                    <a:pt x="46171" y="89316"/>
                    <a:pt x="52615" y="89924"/>
                  </a:cubicBezTo>
                  <a:cubicBezTo>
                    <a:pt x="55960" y="90251"/>
                    <a:pt x="59327" y="90418"/>
                    <a:pt x="62695" y="90418"/>
                  </a:cubicBezTo>
                  <a:cubicBezTo>
                    <a:pt x="66212" y="90418"/>
                    <a:pt x="69729" y="90236"/>
                    <a:pt x="73223" y="89863"/>
                  </a:cubicBezTo>
                  <a:lnTo>
                    <a:pt x="73223" y="79650"/>
                  </a:lnTo>
                  <a:cubicBezTo>
                    <a:pt x="72038" y="79346"/>
                    <a:pt x="70852" y="79042"/>
                    <a:pt x="69697" y="78677"/>
                  </a:cubicBezTo>
                  <a:cubicBezTo>
                    <a:pt x="66354" y="77705"/>
                    <a:pt x="67266" y="75182"/>
                    <a:pt x="67509" y="72446"/>
                  </a:cubicBezTo>
                  <a:cubicBezTo>
                    <a:pt x="67904" y="68768"/>
                    <a:pt x="68056" y="65060"/>
                    <a:pt x="68390" y="61352"/>
                  </a:cubicBezTo>
                  <a:cubicBezTo>
                    <a:pt x="68725" y="57340"/>
                    <a:pt x="68968" y="53510"/>
                    <a:pt x="69393" y="49619"/>
                  </a:cubicBezTo>
                  <a:cubicBezTo>
                    <a:pt x="69576" y="48191"/>
                    <a:pt x="69728" y="46732"/>
                    <a:pt x="69910" y="45303"/>
                  </a:cubicBezTo>
                  <a:cubicBezTo>
                    <a:pt x="69880" y="45303"/>
                    <a:pt x="69880" y="45212"/>
                    <a:pt x="69880" y="45151"/>
                  </a:cubicBezTo>
                  <a:cubicBezTo>
                    <a:pt x="70944" y="37735"/>
                    <a:pt x="72433" y="27522"/>
                    <a:pt x="71552" y="20044"/>
                  </a:cubicBezTo>
                  <a:cubicBezTo>
                    <a:pt x="70670" y="12597"/>
                    <a:pt x="67357" y="7005"/>
                    <a:pt x="60913" y="3205"/>
                  </a:cubicBezTo>
                  <a:cubicBezTo>
                    <a:pt x="58664" y="1898"/>
                    <a:pt x="56232" y="986"/>
                    <a:pt x="53740" y="378"/>
                  </a:cubicBezTo>
                  <a:cubicBezTo>
                    <a:pt x="52764" y="151"/>
                    <a:pt x="52013" y="1"/>
                    <a:pt x="5136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4"/>
            <p:cNvSpPr/>
            <p:nvPr/>
          </p:nvSpPr>
          <p:spPr>
            <a:xfrm>
              <a:off x="829500" y="314850"/>
              <a:ext cx="2674075" cy="4440350"/>
            </a:xfrm>
            <a:custGeom>
              <a:avLst/>
              <a:gdLst/>
              <a:ahLst/>
              <a:cxnLst/>
              <a:rect l="l" t="t" r="r" b="b"/>
              <a:pathLst>
                <a:path w="106963" h="177614" extrusionOk="0">
                  <a:moveTo>
                    <a:pt x="19826" y="95168"/>
                  </a:moveTo>
                  <a:cubicBezTo>
                    <a:pt x="19823" y="95168"/>
                    <a:pt x="19821" y="95169"/>
                    <a:pt x="19818" y="95169"/>
                  </a:cubicBezTo>
                  <a:cubicBezTo>
                    <a:pt x="19821" y="95169"/>
                    <a:pt x="19823" y="95169"/>
                    <a:pt x="19826" y="95168"/>
                  </a:cubicBezTo>
                  <a:close/>
                  <a:moveTo>
                    <a:pt x="13242" y="114951"/>
                  </a:moveTo>
                  <a:lnTo>
                    <a:pt x="13242" y="114951"/>
                  </a:lnTo>
                  <a:cubicBezTo>
                    <a:pt x="13235" y="114953"/>
                    <a:pt x="13229" y="114955"/>
                    <a:pt x="13223" y="114957"/>
                  </a:cubicBezTo>
                  <a:cubicBezTo>
                    <a:pt x="13231" y="114957"/>
                    <a:pt x="13237" y="114954"/>
                    <a:pt x="13242" y="114951"/>
                  </a:cubicBezTo>
                  <a:close/>
                  <a:moveTo>
                    <a:pt x="90454" y="142153"/>
                  </a:moveTo>
                  <a:cubicBezTo>
                    <a:pt x="90455" y="142156"/>
                    <a:pt x="90457" y="142158"/>
                    <a:pt x="90458" y="142161"/>
                  </a:cubicBezTo>
                  <a:cubicBezTo>
                    <a:pt x="90457" y="142158"/>
                    <a:pt x="90455" y="142156"/>
                    <a:pt x="90454" y="142153"/>
                  </a:cubicBezTo>
                  <a:close/>
                  <a:moveTo>
                    <a:pt x="1416" y="144436"/>
                  </a:moveTo>
                  <a:lnTo>
                    <a:pt x="1416" y="144436"/>
                  </a:lnTo>
                  <a:cubicBezTo>
                    <a:pt x="1410" y="144437"/>
                    <a:pt x="1405" y="144439"/>
                    <a:pt x="1399" y="144440"/>
                  </a:cubicBezTo>
                  <a:cubicBezTo>
                    <a:pt x="1406" y="144440"/>
                    <a:pt x="1412" y="144438"/>
                    <a:pt x="1416" y="144436"/>
                  </a:cubicBezTo>
                  <a:close/>
                  <a:moveTo>
                    <a:pt x="10948" y="144835"/>
                  </a:moveTo>
                  <a:lnTo>
                    <a:pt x="10948" y="144835"/>
                  </a:lnTo>
                  <a:cubicBezTo>
                    <a:pt x="10946" y="144835"/>
                    <a:pt x="10944" y="144835"/>
                    <a:pt x="10943" y="144836"/>
                  </a:cubicBezTo>
                  <a:cubicBezTo>
                    <a:pt x="10945" y="144836"/>
                    <a:pt x="10946" y="144835"/>
                    <a:pt x="10948" y="144835"/>
                  </a:cubicBezTo>
                  <a:close/>
                  <a:moveTo>
                    <a:pt x="62920" y="142161"/>
                  </a:moveTo>
                  <a:cubicBezTo>
                    <a:pt x="64561" y="143711"/>
                    <a:pt x="66233" y="145291"/>
                    <a:pt x="67844" y="146842"/>
                  </a:cubicBezTo>
                  <a:cubicBezTo>
                    <a:pt x="67388" y="147298"/>
                    <a:pt x="66932" y="147753"/>
                    <a:pt x="66476" y="148240"/>
                  </a:cubicBezTo>
                  <a:cubicBezTo>
                    <a:pt x="66445" y="148270"/>
                    <a:pt x="66415" y="148331"/>
                    <a:pt x="66324" y="148361"/>
                  </a:cubicBezTo>
                  <a:lnTo>
                    <a:pt x="65412" y="148422"/>
                  </a:lnTo>
                  <a:cubicBezTo>
                    <a:pt x="65412" y="148209"/>
                    <a:pt x="65382" y="147936"/>
                    <a:pt x="65382" y="147784"/>
                  </a:cubicBezTo>
                  <a:cubicBezTo>
                    <a:pt x="65351" y="146842"/>
                    <a:pt x="65351" y="145839"/>
                    <a:pt x="65321" y="144896"/>
                  </a:cubicBezTo>
                  <a:cubicBezTo>
                    <a:pt x="65321" y="144744"/>
                    <a:pt x="65260" y="144562"/>
                    <a:pt x="65199" y="144471"/>
                  </a:cubicBezTo>
                  <a:cubicBezTo>
                    <a:pt x="65108" y="144440"/>
                    <a:pt x="65047" y="144440"/>
                    <a:pt x="64926" y="144440"/>
                  </a:cubicBezTo>
                  <a:cubicBezTo>
                    <a:pt x="64774" y="144440"/>
                    <a:pt x="64652" y="144440"/>
                    <a:pt x="64500" y="144471"/>
                  </a:cubicBezTo>
                  <a:cubicBezTo>
                    <a:pt x="64044" y="144532"/>
                    <a:pt x="62980" y="144532"/>
                    <a:pt x="62646" y="145079"/>
                  </a:cubicBezTo>
                  <a:cubicBezTo>
                    <a:pt x="62619" y="145158"/>
                    <a:pt x="62570" y="145215"/>
                    <a:pt x="62557" y="145268"/>
                  </a:cubicBezTo>
                  <a:lnTo>
                    <a:pt x="62557" y="145268"/>
                  </a:lnTo>
                  <a:cubicBezTo>
                    <a:pt x="62678" y="144242"/>
                    <a:pt x="62799" y="143186"/>
                    <a:pt x="62920" y="142161"/>
                  </a:cubicBezTo>
                  <a:close/>
                  <a:moveTo>
                    <a:pt x="63558" y="145778"/>
                  </a:moveTo>
                  <a:cubicBezTo>
                    <a:pt x="63831" y="145839"/>
                    <a:pt x="64044" y="146112"/>
                    <a:pt x="64135" y="146416"/>
                  </a:cubicBezTo>
                  <a:cubicBezTo>
                    <a:pt x="64318" y="147054"/>
                    <a:pt x="64470" y="147753"/>
                    <a:pt x="64561" y="148422"/>
                  </a:cubicBezTo>
                  <a:lnTo>
                    <a:pt x="64318" y="148483"/>
                  </a:lnTo>
                  <a:cubicBezTo>
                    <a:pt x="64166" y="148270"/>
                    <a:pt x="64044" y="148088"/>
                    <a:pt x="63953" y="147905"/>
                  </a:cubicBezTo>
                  <a:cubicBezTo>
                    <a:pt x="63710" y="147450"/>
                    <a:pt x="63649" y="146872"/>
                    <a:pt x="63588" y="146294"/>
                  </a:cubicBezTo>
                  <a:cubicBezTo>
                    <a:pt x="63588" y="146143"/>
                    <a:pt x="63558" y="145960"/>
                    <a:pt x="63558" y="145778"/>
                  </a:cubicBezTo>
                  <a:close/>
                  <a:moveTo>
                    <a:pt x="61005" y="144015"/>
                  </a:moveTo>
                  <a:lnTo>
                    <a:pt x="61005" y="144015"/>
                  </a:lnTo>
                  <a:cubicBezTo>
                    <a:pt x="61461" y="144562"/>
                    <a:pt x="61977" y="145018"/>
                    <a:pt x="62494" y="145474"/>
                  </a:cubicBezTo>
                  <a:cubicBezTo>
                    <a:pt x="62494" y="145535"/>
                    <a:pt x="62464" y="145626"/>
                    <a:pt x="62464" y="145687"/>
                  </a:cubicBezTo>
                  <a:cubicBezTo>
                    <a:pt x="62433" y="145991"/>
                    <a:pt x="62433" y="146355"/>
                    <a:pt x="62433" y="146690"/>
                  </a:cubicBezTo>
                  <a:lnTo>
                    <a:pt x="62433" y="146811"/>
                  </a:lnTo>
                  <a:cubicBezTo>
                    <a:pt x="62433" y="146842"/>
                    <a:pt x="62433" y="146902"/>
                    <a:pt x="62464" y="146963"/>
                  </a:cubicBezTo>
                  <a:cubicBezTo>
                    <a:pt x="62524" y="147206"/>
                    <a:pt x="62646" y="147419"/>
                    <a:pt x="62798" y="147602"/>
                  </a:cubicBezTo>
                  <a:cubicBezTo>
                    <a:pt x="62980" y="147875"/>
                    <a:pt x="63193" y="148179"/>
                    <a:pt x="63375" y="148422"/>
                  </a:cubicBezTo>
                  <a:cubicBezTo>
                    <a:pt x="63406" y="148483"/>
                    <a:pt x="63406" y="148513"/>
                    <a:pt x="63436" y="148544"/>
                  </a:cubicBezTo>
                  <a:lnTo>
                    <a:pt x="61886" y="148665"/>
                  </a:lnTo>
                  <a:lnTo>
                    <a:pt x="61916" y="148696"/>
                  </a:lnTo>
                  <a:lnTo>
                    <a:pt x="61126" y="148787"/>
                  </a:lnTo>
                  <a:lnTo>
                    <a:pt x="61005" y="144015"/>
                  </a:lnTo>
                  <a:close/>
                  <a:moveTo>
                    <a:pt x="69358" y="147802"/>
                  </a:moveTo>
                  <a:cubicBezTo>
                    <a:pt x="69459" y="147802"/>
                    <a:pt x="69548" y="147831"/>
                    <a:pt x="69637" y="147875"/>
                  </a:cubicBezTo>
                  <a:cubicBezTo>
                    <a:pt x="69515" y="148057"/>
                    <a:pt x="69333" y="148209"/>
                    <a:pt x="69151" y="148361"/>
                  </a:cubicBezTo>
                  <a:cubicBezTo>
                    <a:pt x="68847" y="148635"/>
                    <a:pt x="68543" y="148878"/>
                    <a:pt x="68239" y="149091"/>
                  </a:cubicBezTo>
                  <a:lnTo>
                    <a:pt x="68148" y="149030"/>
                  </a:lnTo>
                  <a:lnTo>
                    <a:pt x="67600" y="148696"/>
                  </a:lnTo>
                  <a:cubicBezTo>
                    <a:pt x="67874" y="148453"/>
                    <a:pt x="68178" y="148270"/>
                    <a:pt x="68543" y="148088"/>
                  </a:cubicBezTo>
                  <a:cubicBezTo>
                    <a:pt x="68695" y="148027"/>
                    <a:pt x="68816" y="147936"/>
                    <a:pt x="68968" y="147905"/>
                  </a:cubicBezTo>
                  <a:lnTo>
                    <a:pt x="69211" y="148149"/>
                  </a:lnTo>
                  <a:cubicBezTo>
                    <a:pt x="69211" y="148057"/>
                    <a:pt x="69242" y="147936"/>
                    <a:pt x="69242" y="147814"/>
                  </a:cubicBezTo>
                  <a:cubicBezTo>
                    <a:pt x="69283" y="147806"/>
                    <a:pt x="69321" y="147802"/>
                    <a:pt x="69358" y="147802"/>
                  </a:cubicBezTo>
                  <a:close/>
                  <a:moveTo>
                    <a:pt x="70117" y="149339"/>
                  </a:moveTo>
                  <a:cubicBezTo>
                    <a:pt x="70109" y="149348"/>
                    <a:pt x="70101" y="149356"/>
                    <a:pt x="70093" y="149364"/>
                  </a:cubicBezTo>
                  <a:cubicBezTo>
                    <a:pt x="70105" y="149352"/>
                    <a:pt x="70112" y="149345"/>
                    <a:pt x="70117" y="149339"/>
                  </a:cubicBezTo>
                  <a:close/>
                  <a:moveTo>
                    <a:pt x="34074" y="149456"/>
                  </a:moveTo>
                  <a:lnTo>
                    <a:pt x="34074" y="149456"/>
                  </a:lnTo>
                  <a:cubicBezTo>
                    <a:pt x="34378" y="149547"/>
                    <a:pt x="34621" y="149729"/>
                    <a:pt x="34773" y="150033"/>
                  </a:cubicBezTo>
                  <a:cubicBezTo>
                    <a:pt x="35016" y="150611"/>
                    <a:pt x="35259" y="151219"/>
                    <a:pt x="35442" y="151857"/>
                  </a:cubicBezTo>
                  <a:lnTo>
                    <a:pt x="35199" y="151887"/>
                  </a:lnTo>
                  <a:cubicBezTo>
                    <a:pt x="35107" y="151705"/>
                    <a:pt x="34925" y="151553"/>
                    <a:pt x="34773" y="151371"/>
                  </a:cubicBezTo>
                  <a:cubicBezTo>
                    <a:pt x="34469" y="150945"/>
                    <a:pt x="34287" y="150459"/>
                    <a:pt x="34196" y="149912"/>
                  </a:cubicBezTo>
                  <a:lnTo>
                    <a:pt x="34074" y="149456"/>
                  </a:lnTo>
                  <a:close/>
                  <a:moveTo>
                    <a:pt x="40384" y="150933"/>
                  </a:moveTo>
                  <a:cubicBezTo>
                    <a:pt x="40473" y="150933"/>
                    <a:pt x="40559" y="150946"/>
                    <a:pt x="40639" y="150975"/>
                  </a:cubicBezTo>
                  <a:cubicBezTo>
                    <a:pt x="40548" y="151158"/>
                    <a:pt x="40396" y="151310"/>
                    <a:pt x="40244" y="151462"/>
                  </a:cubicBezTo>
                  <a:cubicBezTo>
                    <a:pt x="39971" y="151735"/>
                    <a:pt x="39697" y="151978"/>
                    <a:pt x="39363" y="152191"/>
                  </a:cubicBezTo>
                  <a:lnTo>
                    <a:pt x="39272" y="152161"/>
                  </a:lnTo>
                  <a:lnTo>
                    <a:pt x="38633" y="151887"/>
                  </a:lnTo>
                  <a:cubicBezTo>
                    <a:pt x="38937" y="151675"/>
                    <a:pt x="39241" y="151431"/>
                    <a:pt x="39545" y="151249"/>
                  </a:cubicBezTo>
                  <a:cubicBezTo>
                    <a:pt x="39799" y="151065"/>
                    <a:pt x="40105" y="150933"/>
                    <a:pt x="40384" y="150933"/>
                  </a:cubicBezTo>
                  <a:close/>
                  <a:moveTo>
                    <a:pt x="24224" y="152068"/>
                  </a:moveTo>
                  <a:cubicBezTo>
                    <a:pt x="24245" y="152068"/>
                    <a:pt x="24266" y="152069"/>
                    <a:pt x="24287" y="152070"/>
                  </a:cubicBezTo>
                  <a:cubicBezTo>
                    <a:pt x="24165" y="152374"/>
                    <a:pt x="24013" y="152647"/>
                    <a:pt x="23831" y="152890"/>
                  </a:cubicBezTo>
                  <a:cubicBezTo>
                    <a:pt x="23527" y="153346"/>
                    <a:pt x="23223" y="153741"/>
                    <a:pt x="22828" y="154167"/>
                  </a:cubicBezTo>
                  <a:lnTo>
                    <a:pt x="22706" y="154137"/>
                  </a:lnTo>
                  <a:lnTo>
                    <a:pt x="21642" y="153954"/>
                  </a:lnTo>
                  <a:cubicBezTo>
                    <a:pt x="22007" y="153589"/>
                    <a:pt x="22341" y="153225"/>
                    <a:pt x="22767" y="152830"/>
                  </a:cubicBezTo>
                  <a:cubicBezTo>
                    <a:pt x="23148" y="152449"/>
                    <a:pt x="23669" y="152068"/>
                    <a:pt x="24224" y="152068"/>
                  </a:cubicBezTo>
                  <a:close/>
                  <a:moveTo>
                    <a:pt x="72707" y="152191"/>
                  </a:moveTo>
                  <a:cubicBezTo>
                    <a:pt x="72981" y="152374"/>
                    <a:pt x="73193" y="152769"/>
                    <a:pt x="73376" y="153134"/>
                  </a:cubicBezTo>
                  <a:cubicBezTo>
                    <a:pt x="73619" y="153802"/>
                    <a:pt x="73862" y="154471"/>
                    <a:pt x="74014" y="155170"/>
                  </a:cubicBezTo>
                  <a:lnTo>
                    <a:pt x="73284" y="155048"/>
                  </a:lnTo>
                  <a:cubicBezTo>
                    <a:pt x="73254" y="154957"/>
                    <a:pt x="73163" y="154896"/>
                    <a:pt x="73132" y="154805"/>
                  </a:cubicBezTo>
                  <a:cubicBezTo>
                    <a:pt x="72798" y="154258"/>
                    <a:pt x="72646" y="153589"/>
                    <a:pt x="72525" y="152982"/>
                  </a:cubicBezTo>
                  <a:lnTo>
                    <a:pt x="72707" y="152191"/>
                  </a:lnTo>
                  <a:close/>
                  <a:moveTo>
                    <a:pt x="14151" y="152219"/>
                  </a:moveTo>
                  <a:cubicBezTo>
                    <a:pt x="14581" y="152219"/>
                    <a:pt x="15003" y="152455"/>
                    <a:pt x="15289" y="152799"/>
                  </a:cubicBezTo>
                  <a:cubicBezTo>
                    <a:pt x="15897" y="153498"/>
                    <a:pt x="16475" y="154289"/>
                    <a:pt x="16992" y="155079"/>
                  </a:cubicBezTo>
                  <a:lnTo>
                    <a:pt x="16627" y="155200"/>
                  </a:lnTo>
                  <a:cubicBezTo>
                    <a:pt x="16323" y="154957"/>
                    <a:pt x="16080" y="154805"/>
                    <a:pt x="15745" y="154623"/>
                  </a:cubicBezTo>
                  <a:cubicBezTo>
                    <a:pt x="15137" y="154167"/>
                    <a:pt x="14773" y="153498"/>
                    <a:pt x="14378" y="152830"/>
                  </a:cubicBezTo>
                  <a:cubicBezTo>
                    <a:pt x="14286" y="152647"/>
                    <a:pt x="14165" y="152434"/>
                    <a:pt x="14074" y="152222"/>
                  </a:cubicBezTo>
                  <a:cubicBezTo>
                    <a:pt x="14099" y="152220"/>
                    <a:pt x="14125" y="152219"/>
                    <a:pt x="14151" y="152219"/>
                  </a:cubicBezTo>
                  <a:close/>
                  <a:moveTo>
                    <a:pt x="79699" y="155288"/>
                  </a:moveTo>
                  <a:cubicBezTo>
                    <a:pt x="79859" y="155288"/>
                    <a:pt x="80015" y="155319"/>
                    <a:pt x="80154" y="155383"/>
                  </a:cubicBezTo>
                  <a:cubicBezTo>
                    <a:pt x="80002" y="155535"/>
                    <a:pt x="79850" y="155656"/>
                    <a:pt x="79698" y="155808"/>
                  </a:cubicBezTo>
                  <a:cubicBezTo>
                    <a:pt x="79455" y="155991"/>
                    <a:pt x="79181" y="156234"/>
                    <a:pt x="78908" y="156416"/>
                  </a:cubicBezTo>
                  <a:lnTo>
                    <a:pt x="78087" y="156021"/>
                  </a:lnTo>
                  <a:cubicBezTo>
                    <a:pt x="78391" y="155839"/>
                    <a:pt x="78725" y="155656"/>
                    <a:pt x="79029" y="155474"/>
                  </a:cubicBezTo>
                  <a:cubicBezTo>
                    <a:pt x="79242" y="155350"/>
                    <a:pt x="79475" y="155288"/>
                    <a:pt x="79699" y="155288"/>
                  </a:cubicBezTo>
                  <a:close/>
                  <a:moveTo>
                    <a:pt x="50913" y="1"/>
                  </a:moveTo>
                  <a:lnTo>
                    <a:pt x="48816" y="4651"/>
                  </a:lnTo>
                  <a:lnTo>
                    <a:pt x="43770" y="5624"/>
                  </a:lnTo>
                  <a:lnTo>
                    <a:pt x="43801" y="5654"/>
                  </a:lnTo>
                  <a:lnTo>
                    <a:pt x="47600" y="9028"/>
                  </a:lnTo>
                  <a:lnTo>
                    <a:pt x="46931" y="14074"/>
                  </a:lnTo>
                  <a:lnTo>
                    <a:pt x="46962" y="14074"/>
                  </a:lnTo>
                  <a:lnTo>
                    <a:pt x="46962" y="14135"/>
                  </a:lnTo>
                  <a:lnTo>
                    <a:pt x="50305" y="12189"/>
                  </a:lnTo>
                  <a:lnTo>
                    <a:pt x="50305" y="12189"/>
                  </a:lnTo>
                  <a:cubicBezTo>
                    <a:pt x="48238" y="21581"/>
                    <a:pt x="44834" y="30791"/>
                    <a:pt x="41825" y="40001"/>
                  </a:cubicBezTo>
                  <a:cubicBezTo>
                    <a:pt x="38542" y="50001"/>
                    <a:pt x="35138" y="59637"/>
                    <a:pt x="28481" y="67965"/>
                  </a:cubicBezTo>
                  <a:lnTo>
                    <a:pt x="28512" y="67965"/>
                  </a:lnTo>
                  <a:lnTo>
                    <a:pt x="28481" y="67995"/>
                  </a:lnTo>
                  <a:cubicBezTo>
                    <a:pt x="29697" y="67783"/>
                    <a:pt x="30882" y="67327"/>
                    <a:pt x="31916" y="66628"/>
                  </a:cubicBezTo>
                  <a:lnTo>
                    <a:pt x="31916" y="66628"/>
                  </a:lnTo>
                  <a:cubicBezTo>
                    <a:pt x="29849" y="70093"/>
                    <a:pt x="27539" y="73345"/>
                    <a:pt x="24986" y="76476"/>
                  </a:cubicBezTo>
                  <a:cubicBezTo>
                    <a:pt x="25006" y="76476"/>
                    <a:pt x="25013" y="76476"/>
                    <a:pt x="25015" y="76466"/>
                  </a:cubicBezTo>
                  <a:lnTo>
                    <a:pt x="25015" y="76466"/>
                  </a:lnTo>
                  <a:cubicBezTo>
                    <a:pt x="26707" y="75919"/>
                    <a:pt x="28338" y="75102"/>
                    <a:pt x="29788" y="74075"/>
                  </a:cubicBezTo>
                  <a:lnTo>
                    <a:pt x="29788" y="74075"/>
                  </a:lnTo>
                  <a:cubicBezTo>
                    <a:pt x="29241" y="75290"/>
                    <a:pt x="28785" y="76597"/>
                    <a:pt x="28268" y="77874"/>
                  </a:cubicBezTo>
                  <a:cubicBezTo>
                    <a:pt x="25867" y="83832"/>
                    <a:pt x="23253" y="89698"/>
                    <a:pt x="19818" y="95108"/>
                  </a:cubicBezTo>
                  <a:lnTo>
                    <a:pt x="19849" y="95108"/>
                  </a:lnTo>
                  <a:cubicBezTo>
                    <a:pt x="19849" y="95108"/>
                    <a:pt x="19849" y="95159"/>
                    <a:pt x="19826" y="95168"/>
                  </a:cubicBezTo>
                  <a:lnTo>
                    <a:pt x="19826" y="95168"/>
                  </a:lnTo>
                  <a:cubicBezTo>
                    <a:pt x="20522" y="95047"/>
                    <a:pt x="21158" y="94895"/>
                    <a:pt x="21825" y="94774"/>
                  </a:cubicBezTo>
                  <a:lnTo>
                    <a:pt x="21825" y="94774"/>
                  </a:lnTo>
                  <a:cubicBezTo>
                    <a:pt x="17964" y="101066"/>
                    <a:pt x="13982" y="107236"/>
                    <a:pt x="9909" y="113406"/>
                  </a:cubicBezTo>
                  <a:lnTo>
                    <a:pt x="9940" y="113406"/>
                  </a:lnTo>
                  <a:lnTo>
                    <a:pt x="9909" y="113437"/>
                  </a:lnTo>
                  <a:cubicBezTo>
                    <a:pt x="10821" y="113133"/>
                    <a:pt x="11703" y="112768"/>
                    <a:pt x="12523" y="112312"/>
                  </a:cubicBezTo>
                  <a:lnTo>
                    <a:pt x="12523" y="112312"/>
                  </a:lnTo>
                  <a:cubicBezTo>
                    <a:pt x="12493" y="112373"/>
                    <a:pt x="12463" y="112495"/>
                    <a:pt x="12402" y="112555"/>
                  </a:cubicBezTo>
                  <a:lnTo>
                    <a:pt x="12463" y="112555"/>
                  </a:lnTo>
                  <a:lnTo>
                    <a:pt x="12463" y="112616"/>
                  </a:lnTo>
                  <a:cubicBezTo>
                    <a:pt x="13101" y="112495"/>
                    <a:pt x="13739" y="112373"/>
                    <a:pt x="14378" y="112221"/>
                  </a:cubicBezTo>
                  <a:lnTo>
                    <a:pt x="14378" y="112221"/>
                  </a:lnTo>
                  <a:cubicBezTo>
                    <a:pt x="14043" y="113133"/>
                    <a:pt x="13678" y="114045"/>
                    <a:pt x="13223" y="114926"/>
                  </a:cubicBezTo>
                  <a:lnTo>
                    <a:pt x="13253" y="114926"/>
                  </a:lnTo>
                  <a:cubicBezTo>
                    <a:pt x="13253" y="114926"/>
                    <a:pt x="13253" y="114942"/>
                    <a:pt x="13242" y="114951"/>
                  </a:cubicBezTo>
                  <a:lnTo>
                    <a:pt x="13242" y="114951"/>
                  </a:lnTo>
                  <a:cubicBezTo>
                    <a:pt x="13722" y="114800"/>
                    <a:pt x="14202" y="114619"/>
                    <a:pt x="14682" y="114379"/>
                  </a:cubicBezTo>
                  <a:lnTo>
                    <a:pt x="14682" y="114379"/>
                  </a:lnTo>
                  <a:cubicBezTo>
                    <a:pt x="13283" y="118027"/>
                    <a:pt x="11247" y="121461"/>
                    <a:pt x="9150" y="124805"/>
                  </a:cubicBezTo>
                  <a:cubicBezTo>
                    <a:pt x="6110" y="129790"/>
                    <a:pt x="3070" y="134744"/>
                    <a:pt x="0" y="139729"/>
                  </a:cubicBezTo>
                  <a:cubicBezTo>
                    <a:pt x="0" y="139729"/>
                    <a:pt x="16" y="139729"/>
                    <a:pt x="25" y="139718"/>
                  </a:cubicBezTo>
                  <a:lnTo>
                    <a:pt x="25" y="139718"/>
                  </a:lnTo>
                  <a:cubicBezTo>
                    <a:pt x="1780" y="138900"/>
                    <a:pt x="3535" y="138023"/>
                    <a:pt x="5320" y="137176"/>
                  </a:cubicBezTo>
                  <a:lnTo>
                    <a:pt x="5320" y="137176"/>
                  </a:lnTo>
                  <a:cubicBezTo>
                    <a:pt x="4013" y="139577"/>
                    <a:pt x="2675" y="141978"/>
                    <a:pt x="1399" y="144410"/>
                  </a:cubicBezTo>
                  <a:lnTo>
                    <a:pt x="1429" y="144410"/>
                  </a:lnTo>
                  <a:cubicBezTo>
                    <a:pt x="1429" y="144410"/>
                    <a:pt x="1429" y="144427"/>
                    <a:pt x="1416" y="144436"/>
                  </a:cubicBezTo>
                  <a:lnTo>
                    <a:pt x="1416" y="144436"/>
                  </a:lnTo>
                  <a:cubicBezTo>
                    <a:pt x="3538" y="143857"/>
                    <a:pt x="5568" y="142887"/>
                    <a:pt x="7387" y="141644"/>
                  </a:cubicBezTo>
                  <a:lnTo>
                    <a:pt x="7387" y="141644"/>
                  </a:lnTo>
                  <a:cubicBezTo>
                    <a:pt x="7356" y="142282"/>
                    <a:pt x="7326" y="142951"/>
                    <a:pt x="7295" y="143620"/>
                  </a:cubicBezTo>
                  <a:lnTo>
                    <a:pt x="7295" y="143650"/>
                  </a:lnTo>
                  <a:cubicBezTo>
                    <a:pt x="9940" y="142434"/>
                    <a:pt x="12371" y="140641"/>
                    <a:pt x="14317" y="138483"/>
                  </a:cubicBezTo>
                  <a:lnTo>
                    <a:pt x="14317" y="138483"/>
                  </a:lnTo>
                  <a:cubicBezTo>
                    <a:pt x="13162" y="140580"/>
                    <a:pt x="12068" y="142708"/>
                    <a:pt x="10943" y="144775"/>
                  </a:cubicBezTo>
                  <a:lnTo>
                    <a:pt x="10973" y="144775"/>
                  </a:lnTo>
                  <a:cubicBezTo>
                    <a:pt x="10973" y="144775"/>
                    <a:pt x="10973" y="144829"/>
                    <a:pt x="10948" y="144835"/>
                  </a:cubicBezTo>
                  <a:lnTo>
                    <a:pt x="10948" y="144835"/>
                  </a:lnTo>
                  <a:cubicBezTo>
                    <a:pt x="11816" y="144736"/>
                    <a:pt x="17966" y="142403"/>
                    <a:pt x="18755" y="141674"/>
                  </a:cubicBezTo>
                  <a:lnTo>
                    <a:pt x="18755" y="141674"/>
                  </a:lnTo>
                  <a:cubicBezTo>
                    <a:pt x="18147" y="142890"/>
                    <a:pt x="17569" y="144106"/>
                    <a:pt x="16961" y="145352"/>
                  </a:cubicBezTo>
                  <a:lnTo>
                    <a:pt x="17022" y="145352"/>
                  </a:lnTo>
                  <a:lnTo>
                    <a:pt x="17022" y="145383"/>
                  </a:lnTo>
                  <a:cubicBezTo>
                    <a:pt x="17291" y="145412"/>
                    <a:pt x="17560" y="145427"/>
                    <a:pt x="17830" y="145427"/>
                  </a:cubicBezTo>
                  <a:cubicBezTo>
                    <a:pt x="20853" y="145427"/>
                    <a:pt x="23856" y="143591"/>
                    <a:pt x="25168" y="140884"/>
                  </a:cubicBezTo>
                  <a:cubicBezTo>
                    <a:pt x="25259" y="141826"/>
                    <a:pt x="25381" y="142769"/>
                    <a:pt x="25442" y="143711"/>
                  </a:cubicBezTo>
                  <a:lnTo>
                    <a:pt x="25442" y="143772"/>
                  </a:lnTo>
                  <a:cubicBezTo>
                    <a:pt x="26961" y="142769"/>
                    <a:pt x="28360" y="141674"/>
                    <a:pt x="29697" y="140459"/>
                  </a:cubicBezTo>
                  <a:cubicBezTo>
                    <a:pt x="30183" y="141279"/>
                    <a:pt x="30700" y="142161"/>
                    <a:pt x="31186" y="143012"/>
                  </a:cubicBezTo>
                  <a:cubicBezTo>
                    <a:pt x="32554" y="142009"/>
                    <a:pt x="33892" y="140975"/>
                    <a:pt x="35259" y="140003"/>
                  </a:cubicBezTo>
                  <a:lnTo>
                    <a:pt x="35259" y="140003"/>
                  </a:lnTo>
                  <a:cubicBezTo>
                    <a:pt x="35047" y="141249"/>
                    <a:pt x="35168" y="142799"/>
                    <a:pt x="35655" y="143924"/>
                  </a:cubicBezTo>
                  <a:cubicBezTo>
                    <a:pt x="36040" y="144753"/>
                    <a:pt x="36685" y="145323"/>
                    <a:pt x="37646" y="145323"/>
                  </a:cubicBezTo>
                  <a:cubicBezTo>
                    <a:pt x="37671" y="145323"/>
                    <a:pt x="37696" y="145323"/>
                    <a:pt x="37721" y="145322"/>
                  </a:cubicBezTo>
                  <a:lnTo>
                    <a:pt x="38299" y="148635"/>
                  </a:lnTo>
                  <a:lnTo>
                    <a:pt x="38299" y="148665"/>
                  </a:lnTo>
                  <a:cubicBezTo>
                    <a:pt x="41521" y="146720"/>
                    <a:pt x="43983" y="143529"/>
                    <a:pt x="45168" y="139911"/>
                  </a:cubicBezTo>
                  <a:cubicBezTo>
                    <a:pt x="45199" y="145747"/>
                    <a:pt x="45320" y="155535"/>
                    <a:pt x="45351" y="161553"/>
                  </a:cubicBezTo>
                  <a:cubicBezTo>
                    <a:pt x="44712" y="161644"/>
                    <a:pt x="44105" y="161735"/>
                    <a:pt x="43466" y="161887"/>
                  </a:cubicBezTo>
                  <a:lnTo>
                    <a:pt x="44317" y="154471"/>
                  </a:lnTo>
                  <a:lnTo>
                    <a:pt x="42159" y="153529"/>
                  </a:lnTo>
                  <a:lnTo>
                    <a:pt x="42281" y="153529"/>
                  </a:lnTo>
                  <a:lnTo>
                    <a:pt x="40609" y="152830"/>
                  </a:lnTo>
                  <a:cubicBezTo>
                    <a:pt x="40731" y="152799"/>
                    <a:pt x="40883" y="152738"/>
                    <a:pt x="40974" y="152647"/>
                  </a:cubicBezTo>
                  <a:cubicBezTo>
                    <a:pt x="41095" y="152586"/>
                    <a:pt x="41187" y="152465"/>
                    <a:pt x="41247" y="152374"/>
                  </a:cubicBezTo>
                  <a:lnTo>
                    <a:pt x="41247" y="152465"/>
                  </a:lnTo>
                  <a:cubicBezTo>
                    <a:pt x="41673" y="151978"/>
                    <a:pt x="41886" y="151249"/>
                    <a:pt x="41521" y="150671"/>
                  </a:cubicBezTo>
                  <a:cubicBezTo>
                    <a:pt x="41247" y="150246"/>
                    <a:pt x="40761" y="149942"/>
                    <a:pt x="40305" y="149699"/>
                  </a:cubicBezTo>
                  <a:cubicBezTo>
                    <a:pt x="40153" y="149608"/>
                    <a:pt x="40032" y="149547"/>
                    <a:pt x="39880" y="149425"/>
                  </a:cubicBezTo>
                  <a:cubicBezTo>
                    <a:pt x="39819" y="149395"/>
                    <a:pt x="39697" y="149304"/>
                    <a:pt x="39576" y="149304"/>
                  </a:cubicBezTo>
                  <a:cubicBezTo>
                    <a:pt x="39424" y="149304"/>
                    <a:pt x="39302" y="149425"/>
                    <a:pt x="39211" y="149547"/>
                  </a:cubicBezTo>
                  <a:cubicBezTo>
                    <a:pt x="38603" y="150216"/>
                    <a:pt x="37934" y="150915"/>
                    <a:pt x="37326" y="151583"/>
                  </a:cubicBezTo>
                  <a:lnTo>
                    <a:pt x="37235" y="151705"/>
                  </a:lnTo>
                  <a:lnTo>
                    <a:pt x="36262" y="151826"/>
                  </a:lnTo>
                  <a:cubicBezTo>
                    <a:pt x="36232" y="151583"/>
                    <a:pt x="36171" y="151371"/>
                    <a:pt x="36111" y="151219"/>
                  </a:cubicBezTo>
                  <a:cubicBezTo>
                    <a:pt x="35959" y="150337"/>
                    <a:pt x="35807" y="149456"/>
                    <a:pt x="35655" y="148544"/>
                  </a:cubicBezTo>
                  <a:cubicBezTo>
                    <a:pt x="35624" y="148392"/>
                    <a:pt x="35594" y="148240"/>
                    <a:pt x="35472" y="148179"/>
                  </a:cubicBezTo>
                  <a:cubicBezTo>
                    <a:pt x="35411" y="148118"/>
                    <a:pt x="35290" y="148118"/>
                    <a:pt x="35199" y="148118"/>
                  </a:cubicBezTo>
                  <a:cubicBezTo>
                    <a:pt x="35047" y="148118"/>
                    <a:pt x="34955" y="148179"/>
                    <a:pt x="34804" y="148179"/>
                  </a:cubicBezTo>
                  <a:cubicBezTo>
                    <a:pt x="34287" y="148209"/>
                    <a:pt x="33223" y="148270"/>
                    <a:pt x="32980" y="148817"/>
                  </a:cubicBezTo>
                  <a:cubicBezTo>
                    <a:pt x="32858" y="149000"/>
                    <a:pt x="32858" y="149182"/>
                    <a:pt x="32858" y="149395"/>
                  </a:cubicBezTo>
                  <a:cubicBezTo>
                    <a:pt x="32858" y="149699"/>
                    <a:pt x="32889" y="150003"/>
                    <a:pt x="32919" y="150307"/>
                  </a:cubicBezTo>
                  <a:lnTo>
                    <a:pt x="32919" y="150337"/>
                  </a:lnTo>
                  <a:cubicBezTo>
                    <a:pt x="32919" y="150398"/>
                    <a:pt x="32980" y="150489"/>
                    <a:pt x="32980" y="150550"/>
                  </a:cubicBezTo>
                  <a:lnTo>
                    <a:pt x="32980" y="150398"/>
                  </a:lnTo>
                  <a:cubicBezTo>
                    <a:pt x="32980" y="150459"/>
                    <a:pt x="33010" y="150519"/>
                    <a:pt x="33010" y="150550"/>
                  </a:cubicBezTo>
                  <a:cubicBezTo>
                    <a:pt x="33132" y="150793"/>
                    <a:pt x="33284" y="150975"/>
                    <a:pt x="33466" y="151127"/>
                  </a:cubicBezTo>
                  <a:cubicBezTo>
                    <a:pt x="33679" y="151371"/>
                    <a:pt x="33922" y="151614"/>
                    <a:pt x="34135" y="151857"/>
                  </a:cubicBezTo>
                  <a:lnTo>
                    <a:pt x="34226" y="151918"/>
                  </a:lnTo>
                  <a:lnTo>
                    <a:pt x="32615" y="152130"/>
                  </a:lnTo>
                  <a:lnTo>
                    <a:pt x="32706" y="152161"/>
                  </a:lnTo>
                  <a:lnTo>
                    <a:pt x="29059" y="152586"/>
                  </a:lnTo>
                  <a:lnTo>
                    <a:pt x="28633" y="155170"/>
                  </a:lnTo>
                  <a:lnTo>
                    <a:pt x="27357" y="154957"/>
                  </a:lnTo>
                  <a:lnTo>
                    <a:pt x="27509" y="154927"/>
                  </a:lnTo>
                  <a:lnTo>
                    <a:pt x="24803" y="154562"/>
                  </a:lnTo>
                  <a:cubicBezTo>
                    <a:pt x="24986" y="154441"/>
                    <a:pt x="25138" y="154319"/>
                    <a:pt x="25290" y="154167"/>
                  </a:cubicBezTo>
                  <a:cubicBezTo>
                    <a:pt x="25442" y="154015"/>
                    <a:pt x="25533" y="153863"/>
                    <a:pt x="25594" y="153711"/>
                  </a:cubicBezTo>
                  <a:lnTo>
                    <a:pt x="25594" y="153802"/>
                  </a:lnTo>
                  <a:cubicBezTo>
                    <a:pt x="26050" y="152951"/>
                    <a:pt x="26080" y="151887"/>
                    <a:pt x="25320" y="151219"/>
                  </a:cubicBezTo>
                  <a:cubicBezTo>
                    <a:pt x="24773" y="150702"/>
                    <a:pt x="23952" y="150489"/>
                    <a:pt x="23192" y="150246"/>
                  </a:cubicBezTo>
                  <a:cubicBezTo>
                    <a:pt x="22980" y="150185"/>
                    <a:pt x="22736" y="150094"/>
                    <a:pt x="22493" y="150064"/>
                  </a:cubicBezTo>
                  <a:cubicBezTo>
                    <a:pt x="22386" y="150042"/>
                    <a:pt x="22248" y="150021"/>
                    <a:pt x="22123" y="150021"/>
                  </a:cubicBezTo>
                  <a:cubicBezTo>
                    <a:pt x="22071" y="150021"/>
                    <a:pt x="22021" y="150024"/>
                    <a:pt x="21977" y="150033"/>
                  </a:cubicBezTo>
                  <a:cubicBezTo>
                    <a:pt x="21764" y="150064"/>
                    <a:pt x="21612" y="150307"/>
                    <a:pt x="21490" y="150489"/>
                  </a:cubicBezTo>
                  <a:cubicBezTo>
                    <a:pt x="20821" y="151614"/>
                    <a:pt x="20153" y="152799"/>
                    <a:pt x="19514" y="153985"/>
                  </a:cubicBezTo>
                  <a:lnTo>
                    <a:pt x="19393" y="154197"/>
                  </a:lnTo>
                  <a:lnTo>
                    <a:pt x="18086" y="154653"/>
                  </a:lnTo>
                  <a:cubicBezTo>
                    <a:pt x="17934" y="154410"/>
                    <a:pt x="17782" y="154106"/>
                    <a:pt x="17660" y="153893"/>
                  </a:cubicBezTo>
                  <a:cubicBezTo>
                    <a:pt x="17113" y="152738"/>
                    <a:pt x="16596" y="151583"/>
                    <a:pt x="16019" y="150398"/>
                  </a:cubicBezTo>
                  <a:cubicBezTo>
                    <a:pt x="15958" y="150216"/>
                    <a:pt x="15837" y="150033"/>
                    <a:pt x="15593" y="149942"/>
                  </a:cubicBezTo>
                  <a:cubicBezTo>
                    <a:pt x="15553" y="149934"/>
                    <a:pt x="15516" y="149930"/>
                    <a:pt x="15482" y="149930"/>
                  </a:cubicBezTo>
                  <a:cubicBezTo>
                    <a:pt x="15388" y="149930"/>
                    <a:pt x="15310" y="149958"/>
                    <a:pt x="15198" y="150003"/>
                  </a:cubicBezTo>
                  <a:cubicBezTo>
                    <a:pt x="14986" y="150064"/>
                    <a:pt x="14803" y="150155"/>
                    <a:pt x="14590" y="150185"/>
                  </a:cubicBezTo>
                  <a:cubicBezTo>
                    <a:pt x="13891" y="150398"/>
                    <a:pt x="12371" y="150915"/>
                    <a:pt x="12098" y="151705"/>
                  </a:cubicBezTo>
                  <a:cubicBezTo>
                    <a:pt x="12037" y="151978"/>
                    <a:pt x="12098" y="152282"/>
                    <a:pt x="12189" y="152526"/>
                  </a:cubicBezTo>
                  <a:cubicBezTo>
                    <a:pt x="12311" y="152890"/>
                    <a:pt x="12402" y="153255"/>
                    <a:pt x="12554" y="153589"/>
                  </a:cubicBezTo>
                  <a:cubicBezTo>
                    <a:pt x="12615" y="153681"/>
                    <a:pt x="12615" y="153711"/>
                    <a:pt x="12645" y="153802"/>
                  </a:cubicBezTo>
                  <a:cubicBezTo>
                    <a:pt x="12675" y="153893"/>
                    <a:pt x="12706" y="154015"/>
                    <a:pt x="12797" y="154137"/>
                  </a:cubicBezTo>
                  <a:cubicBezTo>
                    <a:pt x="12767" y="154045"/>
                    <a:pt x="12706" y="153985"/>
                    <a:pt x="12706" y="153893"/>
                  </a:cubicBezTo>
                  <a:lnTo>
                    <a:pt x="12706" y="153893"/>
                  </a:lnTo>
                  <a:cubicBezTo>
                    <a:pt x="12767" y="153985"/>
                    <a:pt x="12797" y="154045"/>
                    <a:pt x="12858" y="154106"/>
                  </a:cubicBezTo>
                  <a:cubicBezTo>
                    <a:pt x="13101" y="154349"/>
                    <a:pt x="13405" y="154562"/>
                    <a:pt x="13739" y="154744"/>
                  </a:cubicBezTo>
                  <a:cubicBezTo>
                    <a:pt x="14165" y="155018"/>
                    <a:pt x="14621" y="155261"/>
                    <a:pt x="15046" y="155504"/>
                  </a:cubicBezTo>
                  <a:cubicBezTo>
                    <a:pt x="15077" y="155535"/>
                    <a:pt x="15137" y="155565"/>
                    <a:pt x="15198" y="155626"/>
                  </a:cubicBezTo>
                  <a:lnTo>
                    <a:pt x="12949" y="156416"/>
                  </a:lnTo>
                  <a:lnTo>
                    <a:pt x="13071" y="156447"/>
                  </a:lnTo>
                  <a:lnTo>
                    <a:pt x="7903" y="158270"/>
                  </a:lnTo>
                  <a:lnTo>
                    <a:pt x="9302" y="172100"/>
                  </a:lnTo>
                  <a:lnTo>
                    <a:pt x="11551" y="172830"/>
                  </a:lnTo>
                  <a:lnTo>
                    <a:pt x="19059" y="175261"/>
                  </a:lnTo>
                  <a:lnTo>
                    <a:pt x="21733" y="174350"/>
                  </a:lnTo>
                  <a:cubicBezTo>
                    <a:pt x="24043" y="175565"/>
                    <a:pt x="27995" y="175930"/>
                    <a:pt x="29332" y="176143"/>
                  </a:cubicBezTo>
                  <a:cubicBezTo>
                    <a:pt x="31764" y="176508"/>
                    <a:pt x="34196" y="176781"/>
                    <a:pt x="36658" y="176994"/>
                  </a:cubicBezTo>
                  <a:cubicBezTo>
                    <a:pt x="37144" y="177055"/>
                    <a:pt x="37600" y="177085"/>
                    <a:pt x="38117" y="177085"/>
                  </a:cubicBezTo>
                  <a:cubicBezTo>
                    <a:pt x="40092" y="177237"/>
                    <a:pt x="41643" y="177298"/>
                    <a:pt x="42372" y="177389"/>
                  </a:cubicBezTo>
                  <a:cubicBezTo>
                    <a:pt x="44994" y="177547"/>
                    <a:pt x="47622" y="177614"/>
                    <a:pt x="50253" y="177614"/>
                  </a:cubicBezTo>
                  <a:cubicBezTo>
                    <a:pt x="56252" y="177614"/>
                    <a:pt x="62268" y="177265"/>
                    <a:pt x="68269" y="176842"/>
                  </a:cubicBezTo>
                  <a:cubicBezTo>
                    <a:pt x="70853" y="176660"/>
                    <a:pt x="90549" y="175292"/>
                    <a:pt x="87449" y="169973"/>
                  </a:cubicBezTo>
                  <a:cubicBezTo>
                    <a:pt x="87327" y="169729"/>
                    <a:pt x="87206" y="169547"/>
                    <a:pt x="86993" y="169395"/>
                  </a:cubicBezTo>
                  <a:cubicBezTo>
                    <a:pt x="86537" y="168970"/>
                    <a:pt x="86020" y="168696"/>
                    <a:pt x="85443" y="168392"/>
                  </a:cubicBezTo>
                  <a:cubicBezTo>
                    <a:pt x="84318" y="167784"/>
                    <a:pt x="83133" y="167207"/>
                    <a:pt x="81978" y="166629"/>
                  </a:cubicBezTo>
                  <a:lnTo>
                    <a:pt x="83923" y="158696"/>
                  </a:lnTo>
                  <a:lnTo>
                    <a:pt x="82282" y="157936"/>
                  </a:lnTo>
                  <a:lnTo>
                    <a:pt x="82282" y="157906"/>
                  </a:lnTo>
                  <a:lnTo>
                    <a:pt x="80519" y="157085"/>
                  </a:lnTo>
                  <a:lnTo>
                    <a:pt x="80579" y="157024"/>
                  </a:lnTo>
                  <a:cubicBezTo>
                    <a:pt x="80853" y="156751"/>
                    <a:pt x="81127" y="156477"/>
                    <a:pt x="81339" y="156173"/>
                  </a:cubicBezTo>
                  <a:cubicBezTo>
                    <a:pt x="81491" y="155991"/>
                    <a:pt x="81643" y="155748"/>
                    <a:pt x="81674" y="155535"/>
                  </a:cubicBezTo>
                  <a:cubicBezTo>
                    <a:pt x="81765" y="154805"/>
                    <a:pt x="80762" y="153954"/>
                    <a:pt x="80306" y="153529"/>
                  </a:cubicBezTo>
                  <a:cubicBezTo>
                    <a:pt x="80215" y="153407"/>
                    <a:pt x="80063" y="153285"/>
                    <a:pt x="79941" y="153194"/>
                  </a:cubicBezTo>
                  <a:cubicBezTo>
                    <a:pt x="79850" y="153103"/>
                    <a:pt x="79759" y="153042"/>
                    <a:pt x="79637" y="152982"/>
                  </a:cubicBezTo>
                  <a:cubicBezTo>
                    <a:pt x="79624" y="152979"/>
                    <a:pt x="79610" y="152978"/>
                    <a:pt x="79596" y="152978"/>
                  </a:cubicBezTo>
                  <a:cubicBezTo>
                    <a:pt x="79449" y="152978"/>
                    <a:pt x="79264" y="153114"/>
                    <a:pt x="79181" y="153225"/>
                  </a:cubicBezTo>
                  <a:cubicBezTo>
                    <a:pt x="78330" y="153985"/>
                    <a:pt x="77540" y="154744"/>
                    <a:pt x="76750" y="155504"/>
                  </a:cubicBezTo>
                  <a:lnTo>
                    <a:pt x="76628" y="155626"/>
                  </a:lnTo>
                  <a:lnTo>
                    <a:pt x="75321" y="155383"/>
                  </a:lnTo>
                  <a:cubicBezTo>
                    <a:pt x="75291" y="155231"/>
                    <a:pt x="75291" y="155079"/>
                    <a:pt x="75260" y="154957"/>
                  </a:cubicBezTo>
                  <a:cubicBezTo>
                    <a:pt x="75199" y="153833"/>
                    <a:pt x="75078" y="152678"/>
                    <a:pt x="74956" y="151492"/>
                  </a:cubicBezTo>
                  <a:cubicBezTo>
                    <a:pt x="74926" y="151310"/>
                    <a:pt x="74926" y="151127"/>
                    <a:pt x="74713" y="151006"/>
                  </a:cubicBezTo>
                  <a:cubicBezTo>
                    <a:pt x="74622" y="150945"/>
                    <a:pt x="74470" y="150884"/>
                    <a:pt x="74348" y="150884"/>
                  </a:cubicBezTo>
                  <a:cubicBezTo>
                    <a:pt x="74166" y="150854"/>
                    <a:pt x="73923" y="150854"/>
                    <a:pt x="73740" y="150823"/>
                  </a:cubicBezTo>
                  <a:cubicBezTo>
                    <a:pt x="73421" y="150778"/>
                    <a:pt x="73087" y="150740"/>
                    <a:pt x="72756" y="150740"/>
                  </a:cubicBezTo>
                  <a:cubicBezTo>
                    <a:pt x="72426" y="150740"/>
                    <a:pt x="72099" y="150778"/>
                    <a:pt x="71795" y="150884"/>
                  </a:cubicBezTo>
                  <a:cubicBezTo>
                    <a:pt x="71734" y="150945"/>
                    <a:pt x="71643" y="150975"/>
                    <a:pt x="71552" y="151006"/>
                  </a:cubicBezTo>
                  <a:lnTo>
                    <a:pt x="70853" y="150580"/>
                  </a:lnTo>
                  <a:lnTo>
                    <a:pt x="70974" y="150580"/>
                  </a:lnTo>
                  <a:lnTo>
                    <a:pt x="69455" y="149760"/>
                  </a:lnTo>
                  <a:cubicBezTo>
                    <a:pt x="69576" y="149729"/>
                    <a:pt x="69728" y="149668"/>
                    <a:pt x="69819" y="149608"/>
                  </a:cubicBezTo>
                  <a:cubicBezTo>
                    <a:pt x="69941" y="149547"/>
                    <a:pt x="70063" y="149425"/>
                    <a:pt x="70123" y="149304"/>
                  </a:cubicBezTo>
                  <a:lnTo>
                    <a:pt x="70123" y="149304"/>
                  </a:lnTo>
                  <a:cubicBezTo>
                    <a:pt x="70123" y="149322"/>
                    <a:pt x="70123" y="149329"/>
                    <a:pt x="70117" y="149339"/>
                  </a:cubicBezTo>
                  <a:lnTo>
                    <a:pt x="70117" y="149339"/>
                  </a:lnTo>
                  <a:cubicBezTo>
                    <a:pt x="70588" y="148823"/>
                    <a:pt x="70848" y="148077"/>
                    <a:pt x="70579" y="147450"/>
                  </a:cubicBezTo>
                  <a:cubicBezTo>
                    <a:pt x="70366" y="146994"/>
                    <a:pt x="69971" y="146629"/>
                    <a:pt x="69576" y="146294"/>
                  </a:cubicBezTo>
                  <a:cubicBezTo>
                    <a:pt x="69485" y="146234"/>
                    <a:pt x="69424" y="146173"/>
                    <a:pt x="69333" y="146112"/>
                  </a:cubicBezTo>
                  <a:cubicBezTo>
                    <a:pt x="69303" y="144045"/>
                    <a:pt x="68756" y="142039"/>
                    <a:pt x="67844" y="140215"/>
                  </a:cubicBezTo>
                  <a:cubicBezTo>
                    <a:pt x="67600" y="139638"/>
                    <a:pt x="67236" y="139121"/>
                    <a:pt x="66901" y="138635"/>
                  </a:cubicBezTo>
                  <a:lnTo>
                    <a:pt x="66901" y="138635"/>
                  </a:lnTo>
                  <a:cubicBezTo>
                    <a:pt x="69151" y="140489"/>
                    <a:pt x="71400" y="142343"/>
                    <a:pt x="73588" y="144197"/>
                  </a:cubicBezTo>
                  <a:cubicBezTo>
                    <a:pt x="74196" y="142921"/>
                    <a:pt x="74288" y="141370"/>
                    <a:pt x="73740" y="140033"/>
                  </a:cubicBezTo>
                  <a:lnTo>
                    <a:pt x="73740" y="140033"/>
                  </a:lnTo>
                  <a:cubicBezTo>
                    <a:pt x="75655" y="141857"/>
                    <a:pt x="78117" y="143133"/>
                    <a:pt x="80701" y="143650"/>
                  </a:cubicBezTo>
                  <a:cubicBezTo>
                    <a:pt x="80275" y="142130"/>
                    <a:pt x="79759" y="140671"/>
                    <a:pt x="79060" y="139273"/>
                  </a:cubicBezTo>
                  <a:cubicBezTo>
                    <a:pt x="78695" y="138422"/>
                    <a:pt x="78239" y="137632"/>
                    <a:pt x="77722" y="136841"/>
                  </a:cubicBezTo>
                  <a:lnTo>
                    <a:pt x="77722" y="136841"/>
                  </a:lnTo>
                  <a:cubicBezTo>
                    <a:pt x="79911" y="137875"/>
                    <a:pt x="82190" y="138665"/>
                    <a:pt x="84348" y="139607"/>
                  </a:cubicBezTo>
                  <a:cubicBezTo>
                    <a:pt x="84561" y="139699"/>
                    <a:pt x="84774" y="139759"/>
                    <a:pt x="84987" y="139851"/>
                  </a:cubicBezTo>
                  <a:cubicBezTo>
                    <a:pt x="86621" y="140456"/>
                    <a:pt x="90094" y="141574"/>
                    <a:pt x="90454" y="142153"/>
                  </a:cubicBezTo>
                  <a:lnTo>
                    <a:pt x="90454" y="142153"/>
                  </a:lnTo>
                  <a:cubicBezTo>
                    <a:pt x="89362" y="140332"/>
                    <a:pt x="88573" y="138328"/>
                    <a:pt x="88057" y="136264"/>
                  </a:cubicBezTo>
                  <a:lnTo>
                    <a:pt x="88057" y="136264"/>
                  </a:lnTo>
                  <a:cubicBezTo>
                    <a:pt x="91917" y="138483"/>
                    <a:pt x="96233" y="139851"/>
                    <a:pt x="100641" y="140307"/>
                  </a:cubicBezTo>
                  <a:cubicBezTo>
                    <a:pt x="98969" y="139304"/>
                    <a:pt x="97571" y="137784"/>
                    <a:pt x="96811" y="136021"/>
                  </a:cubicBezTo>
                  <a:cubicBezTo>
                    <a:pt x="96991" y="135968"/>
                    <a:pt x="97182" y="135941"/>
                    <a:pt x="97376" y="135941"/>
                  </a:cubicBezTo>
                  <a:cubicBezTo>
                    <a:pt x="97740" y="135941"/>
                    <a:pt x="98115" y="136036"/>
                    <a:pt x="98452" y="136234"/>
                  </a:cubicBezTo>
                  <a:cubicBezTo>
                    <a:pt x="97905" y="135626"/>
                    <a:pt x="97540" y="134866"/>
                    <a:pt x="97388" y="134075"/>
                  </a:cubicBezTo>
                  <a:lnTo>
                    <a:pt x="97388" y="134075"/>
                  </a:lnTo>
                  <a:cubicBezTo>
                    <a:pt x="99151" y="134957"/>
                    <a:pt x="101066" y="135504"/>
                    <a:pt x="103042" y="135778"/>
                  </a:cubicBezTo>
                  <a:cubicBezTo>
                    <a:pt x="103743" y="135861"/>
                    <a:pt x="104463" y="135908"/>
                    <a:pt x="105186" y="135908"/>
                  </a:cubicBezTo>
                  <a:cubicBezTo>
                    <a:pt x="105779" y="135908"/>
                    <a:pt x="106374" y="135876"/>
                    <a:pt x="106963" y="135808"/>
                  </a:cubicBezTo>
                  <a:cubicBezTo>
                    <a:pt x="102100" y="133042"/>
                    <a:pt x="98027" y="128756"/>
                    <a:pt x="95595" y="123650"/>
                  </a:cubicBezTo>
                  <a:lnTo>
                    <a:pt x="95595" y="123650"/>
                  </a:lnTo>
                  <a:cubicBezTo>
                    <a:pt x="96963" y="123802"/>
                    <a:pt x="98300" y="124106"/>
                    <a:pt x="99577" y="124562"/>
                  </a:cubicBezTo>
                  <a:cubicBezTo>
                    <a:pt x="94713" y="120884"/>
                    <a:pt x="91552" y="116142"/>
                    <a:pt x="89090" y="110975"/>
                  </a:cubicBezTo>
                  <a:lnTo>
                    <a:pt x="89090" y="110975"/>
                  </a:lnTo>
                  <a:cubicBezTo>
                    <a:pt x="89941" y="111400"/>
                    <a:pt x="90762" y="111887"/>
                    <a:pt x="91066" y="112373"/>
                  </a:cubicBezTo>
                  <a:cubicBezTo>
                    <a:pt x="90154" y="110914"/>
                    <a:pt x="89333" y="109455"/>
                    <a:pt x="88604" y="107935"/>
                  </a:cubicBezTo>
                  <a:lnTo>
                    <a:pt x="88604" y="107935"/>
                  </a:lnTo>
                  <a:cubicBezTo>
                    <a:pt x="89820" y="108574"/>
                    <a:pt x="91036" y="109242"/>
                    <a:pt x="92221" y="109911"/>
                  </a:cubicBezTo>
                  <a:cubicBezTo>
                    <a:pt x="87054" y="103467"/>
                    <a:pt x="82950" y="96172"/>
                    <a:pt x="80093" y="88421"/>
                  </a:cubicBezTo>
                  <a:lnTo>
                    <a:pt x="80093" y="88421"/>
                  </a:lnTo>
                  <a:cubicBezTo>
                    <a:pt x="80853" y="88725"/>
                    <a:pt x="81643" y="89029"/>
                    <a:pt x="82403" y="89333"/>
                  </a:cubicBezTo>
                  <a:cubicBezTo>
                    <a:pt x="79698" y="85777"/>
                    <a:pt x="77661" y="81704"/>
                    <a:pt x="76354" y="77418"/>
                  </a:cubicBezTo>
                  <a:lnTo>
                    <a:pt x="76354" y="77418"/>
                  </a:lnTo>
                  <a:cubicBezTo>
                    <a:pt x="76962" y="77722"/>
                    <a:pt x="77601" y="77996"/>
                    <a:pt x="78209" y="78300"/>
                  </a:cubicBezTo>
                  <a:cubicBezTo>
                    <a:pt x="77266" y="76689"/>
                    <a:pt x="76385" y="75108"/>
                    <a:pt x="75564" y="73467"/>
                  </a:cubicBezTo>
                  <a:lnTo>
                    <a:pt x="75564" y="73467"/>
                  </a:lnTo>
                  <a:cubicBezTo>
                    <a:pt x="75686" y="73497"/>
                    <a:pt x="75777" y="73588"/>
                    <a:pt x="75898" y="73649"/>
                  </a:cubicBezTo>
                  <a:cubicBezTo>
                    <a:pt x="75230" y="71825"/>
                    <a:pt x="74348" y="70123"/>
                    <a:pt x="73254" y="68512"/>
                  </a:cubicBezTo>
                  <a:lnTo>
                    <a:pt x="73254" y="68512"/>
                  </a:lnTo>
                  <a:cubicBezTo>
                    <a:pt x="74713" y="69728"/>
                    <a:pt x="76446" y="70701"/>
                    <a:pt x="78269" y="71309"/>
                  </a:cubicBezTo>
                  <a:cubicBezTo>
                    <a:pt x="71795" y="62403"/>
                    <a:pt x="67388" y="51916"/>
                    <a:pt x="63406" y="41734"/>
                  </a:cubicBezTo>
                  <a:cubicBezTo>
                    <a:pt x="61248" y="36232"/>
                    <a:pt x="59272" y="30670"/>
                    <a:pt x="57236" y="25138"/>
                  </a:cubicBezTo>
                  <a:cubicBezTo>
                    <a:pt x="56232" y="22372"/>
                    <a:pt x="55229" y="19575"/>
                    <a:pt x="54196" y="16809"/>
                  </a:cubicBezTo>
                  <a:cubicBezTo>
                    <a:pt x="53801" y="15715"/>
                    <a:pt x="52646" y="13618"/>
                    <a:pt x="51825" y="11733"/>
                  </a:cubicBezTo>
                  <a:lnTo>
                    <a:pt x="51825" y="11733"/>
                  </a:lnTo>
                  <a:lnTo>
                    <a:pt x="56020" y="13709"/>
                  </a:lnTo>
                  <a:lnTo>
                    <a:pt x="54925" y="8724"/>
                  </a:lnTo>
                  <a:lnTo>
                    <a:pt x="58482" y="5016"/>
                  </a:lnTo>
                  <a:lnTo>
                    <a:pt x="53375" y="4469"/>
                  </a:lnTo>
                  <a:lnTo>
                    <a:pt x="5091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4"/>
            <p:cNvSpPr/>
            <p:nvPr/>
          </p:nvSpPr>
          <p:spPr>
            <a:xfrm>
              <a:off x="3292300" y="3721425"/>
              <a:ext cx="18275" cy="17525"/>
            </a:xfrm>
            <a:custGeom>
              <a:avLst/>
              <a:gdLst/>
              <a:ahLst/>
              <a:cxnLst/>
              <a:rect l="l" t="t" r="r" b="b"/>
              <a:pathLst>
                <a:path w="731" h="701" extrusionOk="0">
                  <a:moveTo>
                    <a:pt x="1" y="1"/>
                  </a:moveTo>
                  <a:lnTo>
                    <a:pt x="1" y="1"/>
                  </a:lnTo>
                  <a:cubicBezTo>
                    <a:pt x="244" y="244"/>
                    <a:pt x="457" y="457"/>
                    <a:pt x="730" y="700"/>
                  </a:cubicBezTo>
                  <a:cubicBezTo>
                    <a:pt x="548" y="396"/>
                    <a:pt x="274" y="153"/>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4"/>
            <p:cNvSpPr/>
            <p:nvPr/>
          </p:nvSpPr>
          <p:spPr>
            <a:xfrm>
              <a:off x="3292300" y="3726750"/>
              <a:ext cx="18275" cy="16750"/>
            </a:xfrm>
            <a:custGeom>
              <a:avLst/>
              <a:gdLst/>
              <a:ahLst/>
              <a:cxnLst/>
              <a:rect l="l" t="t" r="r" b="b"/>
              <a:pathLst>
                <a:path w="731" h="670" extrusionOk="0">
                  <a:moveTo>
                    <a:pt x="1" y="1"/>
                  </a:moveTo>
                  <a:cubicBezTo>
                    <a:pt x="244" y="244"/>
                    <a:pt x="457" y="487"/>
                    <a:pt x="730" y="669"/>
                  </a:cubicBezTo>
                  <a:cubicBezTo>
                    <a:pt x="578" y="396"/>
                    <a:pt x="305" y="183"/>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4"/>
            <p:cNvSpPr/>
            <p:nvPr/>
          </p:nvSpPr>
          <p:spPr>
            <a:xfrm>
              <a:off x="2772550" y="3995000"/>
              <a:ext cx="429350" cy="383000"/>
            </a:xfrm>
            <a:custGeom>
              <a:avLst/>
              <a:gdLst/>
              <a:ahLst/>
              <a:cxnLst/>
              <a:rect l="l" t="t" r="r" b="b"/>
              <a:pathLst>
                <a:path w="17174" h="15320" extrusionOk="0">
                  <a:moveTo>
                    <a:pt x="11338" y="0"/>
                  </a:moveTo>
                  <a:lnTo>
                    <a:pt x="2827" y="578"/>
                  </a:lnTo>
                  <a:lnTo>
                    <a:pt x="0" y="11004"/>
                  </a:lnTo>
                  <a:lnTo>
                    <a:pt x="5016" y="15320"/>
                  </a:lnTo>
                  <a:lnTo>
                    <a:pt x="14560" y="14712"/>
                  </a:lnTo>
                  <a:lnTo>
                    <a:pt x="17174" y="3435"/>
                  </a:lnTo>
                  <a:lnTo>
                    <a:pt x="113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4"/>
            <p:cNvSpPr/>
            <p:nvPr/>
          </p:nvSpPr>
          <p:spPr>
            <a:xfrm>
              <a:off x="2897925" y="4080875"/>
              <a:ext cx="303975" cy="297125"/>
            </a:xfrm>
            <a:custGeom>
              <a:avLst/>
              <a:gdLst/>
              <a:ahLst/>
              <a:cxnLst/>
              <a:rect l="l" t="t" r="r" b="b"/>
              <a:pathLst>
                <a:path w="12159" h="11885" extrusionOk="0">
                  <a:moveTo>
                    <a:pt x="12159" y="0"/>
                  </a:moveTo>
                  <a:lnTo>
                    <a:pt x="2675" y="456"/>
                  </a:lnTo>
                  <a:lnTo>
                    <a:pt x="1" y="11885"/>
                  </a:lnTo>
                  <a:lnTo>
                    <a:pt x="9545" y="11277"/>
                  </a:lnTo>
                  <a:lnTo>
                    <a:pt x="12159" y="0"/>
                  </a:ln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4"/>
            <p:cNvSpPr/>
            <p:nvPr/>
          </p:nvSpPr>
          <p:spPr>
            <a:xfrm>
              <a:off x="2772550" y="4009425"/>
              <a:ext cx="192275" cy="368575"/>
            </a:xfrm>
            <a:custGeom>
              <a:avLst/>
              <a:gdLst/>
              <a:ahLst/>
              <a:cxnLst/>
              <a:rect l="l" t="t" r="r" b="b"/>
              <a:pathLst>
                <a:path w="7691" h="14743" extrusionOk="0">
                  <a:moveTo>
                    <a:pt x="2827" y="1"/>
                  </a:moveTo>
                  <a:lnTo>
                    <a:pt x="0" y="10427"/>
                  </a:lnTo>
                  <a:lnTo>
                    <a:pt x="5016" y="14743"/>
                  </a:lnTo>
                  <a:lnTo>
                    <a:pt x="7690" y="3314"/>
                  </a:lnTo>
                  <a:lnTo>
                    <a:pt x="2827"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4"/>
            <p:cNvSpPr/>
            <p:nvPr/>
          </p:nvSpPr>
          <p:spPr>
            <a:xfrm>
              <a:off x="2989125" y="4084675"/>
              <a:ext cx="140600" cy="288000"/>
            </a:xfrm>
            <a:custGeom>
              <a:avLst/>
              <a:gdLst/>
              <a:ahLst/>
              <a:cxnLst/>
              <a:rect l="l" t="t" r="r" b="b"/>
              <a:pathLst>
                <a:path w="5624" h="11520" extrusionOk="0">
                  <a:moveTo>
                    <a:pt x="5623" y="0"/>
                  </a:moveTo>
                  <a:lnTo>
                    <a:pt x="2401" y="152"/>
                  </a:lnTo>
                  <a:lnTo>
                    <a:pt x="0" y="11520"/>
                  </a:lnTo>
                  <a:lnTo>
                    <a:pt x="3009" y="11368"/>
                  </a:lnTo>
                  <a:lnTo>
                    <a:pt x="56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4"/>
            <p:cNvSpPr/>
            <p:nvPr/>
          </p:nvSpPr>
          <p:spPr>
            <a:xfrm>
              <a:off x="2929850" y="3997275"/>
              <a:ext cx="199875" cy="91225"/>
            </a:xfrm>
            <a:custGeom>
              <a:avLst/>
              <a:gdLst/>
              <a:ahLst/>
              <a:cxnLst/>
              <a:rect l="l" t="t" r="r" b="b"/>
              <a:pathLst>
                <a:path w="7995" h="3649" extrusionOk="0">
                  <a:moveTo>
                    <a:pt x="3131" y="1"/>
                  </a:moveTo>
                  <a:lnTo>
                    <a:pt x="0" y="213"/>
                  </a:lnTo>
                  <a:lnTo>
                    <a:pt x="4772" y="3648"/>
                  </a:lnTo>
                  <a:lnTo>
                    <a:pt x="7994" y="3496"/>
                  </a:lnTo>
                  <a:lnTo>
                    <a:pt x="3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4"/>
            <p:cNvSpPr/>
            <p:nvPr/>
          </p:nvSpPr>
          <p:spPr>
            <a:xfrm>
              <a:off x="2801425" y="4012475"/>
              <a:ext cx="354900" cy="331325"/>
            </a:xfrm>
            <a:custGeom>
              <a:avLst/>
              <a:gdLst/>
              <a:ahLst/>
              <a:cxnLst/>
              <a:rect l="l" t="t" r="r" b="b"/>
              <a:pathLst>
                <a:path w="14196" h="13253" extrusionOk="0">
                  <a:moveTo>
                    <a:pt x="11399" y="0"/>
                  </a:moveTo>
                  <a:lnTo>
                    <a:pt x="2675" y="608"/>
                  </a:lnTo>
                  <a:lnTo>
                    <a:pt x="0" y="11277"/>
                  </a:lnTo>
                  <a:lnTo>
                    <a:pt x="2402" y="13253"/>
                  </a:lnTo>
                  <a:lnTo>
                    <a:pt x="5076" y="2311"/>
                  </a:lnTo>
                  <a:lnTo>
                    <a:pt x="14195" y="1581"/>
                  </a:lnTo>
                  <a:lnTo>
                    <a:pt x="1139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4"/>
            <p:cNvSpPr/>
            <p:nvPr/>
          </p:nvSpPr>
          <p:spPr>
            <a:xfrm>
              <a:off x="2942000" y="3921275"/>
              <a:ext cx="57775" cy="110800"/>
            </a:xfrm>
            <a:custGeom>
              <a:avLst/>
              <a:gdLst/>
              <a:ahLst/>
              <a:cxnLst/>
              <a:rect l="l" t="t" r="r" b="b"/>
              <a:pathLst>
                <a:path w="2311" h="4432" extrusionOk="0">
                  <a:moveTo>
                    <a:pt x="1216" y="1"/>
                  </a:moveTo>
                  <a:cubicBezTo>
                    <a:pt x="852" y="1"/>
                    <a:pt x="456" y="153"/>
                    <a:pt x="213" y="487"/>
                  </a:cubicBezTo>
                  <a:cubicBezTo>
                    <a:pt x="31" y="822"/>
                    <a:pt x="0" y="1247"/>
                    <a:pt x="61" y="1582"/>
                  </a:cubicBezTo>
                  <a:cubicBezTo>
                    <a:pt x="152" y="1825"/>
                    <a:pt x="244" y="2037"/>
                    <a:pt x="396" y="2250"/>
                  </a:cubicBezTo>
                  <a:cubicBezTo>
                    <a:pt x="608" y="2493"/>
                    <a:pt x="791" y="2797"/>
                    <a:pt x="973" y="3071"/>
                  </a:cubicBezTo>
                  <a:cubicBezTo>
                    <a:pt x="1307" y="3527"/>
                    <a:pt x="1642" y="4013"/>
                    <a:pt x="2037" y="4408"/>
                  </a:cubicBezTo>
                  <a:cubicBezTo>
                    <a:pt x="2067" y="4424"/>
                    <a:pt x="2090" y="4431"/>
                    <a:pt x="2109" y="4431"/>
                  </a:cubicBezTo>
                  <a:cubicBezTo>
                    <a:pt x="2128" y="4431"/>
                    <a:pt x="2143" y="4424"/>
                    <a:pt x="2159" y="4408"/>
                  </a:cubicBezTo>
                  <a:cubicBezTo>
                    <a:pt x="2311" y="4104"/>
                    <a:pt x="2280" y="3800"/>
                    <a:pt x="2159" y="3618"/>
                  </a:cubicBezTo>
                  <a:cubicBezTo>
                    <a:pt x="2067" y="3466"/>
                    <a:pt x="2007" y="3345"/>
                    <a:pt x="1915" y="3223"/>
                  </a:cubicBezTo>
                  <a:cubicBezTo>
                    <a:pt x="1763" y="3010"/>
                    <a:pt x="1642" y="2797"/>
                    <a:pt x="1520" y="2585"/>
                  </a:cubicBezTo>
                  <a:cubicBezTo>
                    <a:pt x="1277" y="2098"/>
                    <a:pt x="1247" y="1551"/>
                    <a:pt x="1156" y="974"/>
                  </a:cubicBezTo>
                  <a:cubicBezTo>
                    <a:pt x="1125" y="639"/>
                    <a:pt x="1095" y="305"/>
                    <a:pt x="1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4"/>
            <p:cNvSpPr/>
            <p:nvPr/>
          </p:nvSpPr>
          <p:spPr>
            <a:xfrm>
              <a:off x="2941250" y="3896975"/>
              <a:ext cx="76775" cy="130725"/>
            </a:xfrm>
            <a:custGeom>
              <a:avLst/>
              <a:gdLst/>
              <a:ahLst/>
              <a:cxnLst/>
              <a:rect l="l" t="t" r="r" b="b"/>
              <a:pathLst>
                <a:path w="3071" h="5229" extrusionOk="0">
                  <a:moveTo>
                    <a:pt x="2523" y="0"/>
                  </a:moveTo>
                  <a:cubicBezTo>
                    <a:pt x="2371" y="0"/>
                    <a:pt x="2280" y="0"/>
                    <a:pt x="2128" y="61"/>
                  </a:cubicBezTo>
                  <a:cubicBezTo>
                    <a:pt x="1672" y="92"/>
                    <a:pt x="608" y="92"/>
                    <a:pt x="243" y="669"/>
                  </a:cubicBezTo>
                  <a:cubicBezTo>
                    <a:pt x="152" y="851"/>
                    <a:pt x="91" y="1095"/>
                    <a:pt x="61" y="1277"/>
                  </a:cubicBezTo>
                  <a:cubicBezTo>
                    <a:pt x="30" y="1702"/>
                    <a:pt x="0" y="2098"/>
                    <a:pt x="30" y="2523"/>
                  </a:cubicBezTo>
                  <a:cubicBezTo>
                    <a:pt x="30" y="2158"/>
                    <a:pt x="213" y="1733"/>
                    <a:pt x="517" y="1490"/>
                  </a:cubicBezTo>
                  <a:cubicBezTo>
                    <a:pt x="674" y="1385"/>
                    <a:pt x="829" y="1338"/>
                    <a:pt x="974" y="1338"/>
                  </a:cubicBezTo>
                  <a:cubicBezTo>
                    <a:pt x="1331" y="1338"/>
                    <a:pt x="1624" y="1626"/>
                    <a:pt x="1733" y="2037"/>
                  </a:cubicBezTo>
                  <a:cubicBezTo>
                    <a:pt x="2037" y="3070"/>
                    <a:pt x="2219" y="4134"/>
                    <a:pt x="2219" y="5228"/>
                  </a:cubicBezTo>
                  <a:cubicBezTo>
                    <a:pt x="2219" y="5228"/>
                    <a:pt x="2888" y="4772"/>
                    <a:pt x="2948" y="4590"/>
                  </a:cubicBezTo>
                  <a:cubicBezTo>
                    <a:pt x="3070" y="4225"/>
                    <a:pt x="2948" y="3678"/>
                    <a:pt x="2948" y="3374"/>
                  </a:cubicBezTo>
                  <a:cubicBezTo>
                    <a:pt x="2979" y="2402"/>
                    <a:pt x="2948" y="1459"/>
                    <a:pt x="2918" y="487"/>
                  </a:cubicBezTo>
                  <a:cubicBezTo>
                    <a:pt x="2918" y="335"/>
                    <a:pt x="2888" y="122"/>
                    <a:pt x="2796" y="61"/>
                  </a:cubicBezTo>
                  <a:cubicBezTo>
                    <a:pt x="2736" y="0"/>
                    <a:pt x="2645" y="0"/>
                    <a:pt x="2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4"/>
            <p:cNvSpPr/>
            <p:nvPr/>
          </p:nvSpPr>
          <p:spPr>
            <a:xfrm>
              <a:off x="3029375" y="3976000"/>
              <a:ext cx="113250" cy="70700"/>
            </a:xfrm>
            <a:custGeom>
              <a:avLst/>
              <a:gdLst/>
              <a:ahLst/>
              <a:cxnLst/>
              <a:rect l="l" t="t" r="r" b="b"/>
              <a:pathLst>
                <a:path w="4530" h="2828" extrusionOk="0">
                  <a:moveTo>
                    <a:pt x="3861" y="0"/>
                  </a:moveTo>
                  <a:cubicBezTo>
                    <a:pt x="3770" y="304"/>
                    <a:pt x="3496" y="578"/>
                    <a:pt x="3253" y="760"/>
                  </a:cubicBezTo>
                  <a:cubicBezTo>
                    <a:pt x="2858" y="1156"/>
                    <a:pt x="2402" y="1520"/>
                    <a:pt x="1855" y="1703"/>
                  </a:cubicBezTo>
                  <a:cubicBezTo>
                    <a:pt x="1582" y="1824"/>
                    <a:pt x="1278" y="1855"/>
                    <a:pt x="1034" y="1915"/>
                  </a:cubicBezTo>
                  <a:cubicBezTo>
                    <a:pt x="882" y="1946"/>
                    <a:pt x="730" y="1946"/>
                    <a:pt x="579" y="2007"/>
                  </a:cubicBezTo>
                  <a:cubicBezTo>
                    <a:pt x="305" y="2219"/>
                    <a:pt x="31" y="2402"/>
                    <a:pt x="1" y="2736"/>
                  </a:cubicBezTo>
                  <a:cubicBezTo>
                    <a:pt x="1" y="2797"/>
                    <a:pt x="62" y="2827"/>
                    <a:pt x="123" y="2827"/>
                  </a:cubicBezTo>
                  <a:cubicBezTo>
                    <a:pt x="761" y="2827"/>
                    <a:pt x="1399" y="2675"/>
                    <a:pt x="2037" y="2523"/>
                  </a:cubicBezTo>
                  <a:cubicBezTo>
                    <a:pt x="2433" y="2432"/>
                    <a:pt x="2797" y="2371"/>
                    <a:pt x="3162" y="2280"/>
                  </a:cubicBezTo>
                  <a:cubicBezTo>
                    <a:pt x="3405" y="2219"/>
                    <a:pt x="3679" y="2159"/>
                    <a:pt x="3922" y="2007"/>
                  </a:cubicBezTo>
                  <a:cubicBezTo>
                    <a:pt x="4256" y="1824"/>
                    <a:pt x="4439" y="1459"/>
                    <a:pt x="4469" y="1064"/>
                  </a:cubicBezTo>
                  <a:cubicBezTo>
                    <a:pt x="4530" y="639"/>
                    <a:pt x="4165" y="274"/>
                    <a:pt x="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4"/>
            <p:cNvSpPr/>
            <p:nvPr/>
          </p:nvSpPr>
          <p:spPr>
            <a:xfrm>
              <a:off x="3021800" y="3933450"/>
              <a:ext cx="133000" cy="107175"/>
            </a:xfrm>
            <a:custGeom>
              <a:avLst/>
              <a:gdLst/>
              <a:ahLst/>
              <a:cxnLst/>
              <a:rect l="l" t="t" r="r" b="b"/>
              <a:pathLst>
                <a:path w="5320" h="4287" extrusionOk="0">
                  <a:moveTo>
                    <a:pt x="3344" y="0"/>
                  </a:moveTo>
                  <a:cubicBezTo>
                    <a:pt x="3192" y="0"/>
                    <a:pt x="3070" y="122"/>
                    <a:pt x="2948" y="243"/>
                  </a:cubicBezTo>
                  <a:cubicBezTo>
                    <a:pt x="2249" y="943"/>
                    <a:pt x="1550" y="1642"/>
                    <a:pt x="912" y="2371"/>
                  </a:cubicBezTo>
                  <a:cubicBezTo>
                    <a:pt x="669" y="2614"/>
                    <a:pt x="182" y="2979"/>
                    <a:pt x="61" y="3313"/>
                  </a:cubicBezTo>
                  <a:cubicBezTo>
                    <a:pt x="0" y="3496"/>
                    <a:pt x="304" y="4286"/>
                    <a:pt x="304" y="4286"/>
                  </a:cubicBezTo>
                  <a:cubicBezTo>
                    <a:pt x="1094" y="3465"/>
                    <a:pt x="1976" y="2766"/>
                    <a:pt x="2948" y="2219"/>
                  </a:cubicBezTo>
                  <a:cubicBezTo>
                    <a:pt x="3215" y="2067"/>
                    <a:pt x="3505" y="1938"/>
                    <a:pt x="3767" y="1938"/>
                  </a:cubicBezTo>
                  <a:cubicBezTo>
                    <a:pt x="3924" y="1938"/>
                    <a:pt x="4070" y="1984"/>
                    <a:pt x="4195" y="2098"/>
                  </a:cubicBezTo>
                  <a:cubicBezTo>
                    <a:pt x="4559" y="2402"/>
                    <a:pt x="4711" y="3040"/>
                    <a:pt x="4499" y="3526"/>
                  </a:cubicBezTo>
                  <a:cubicBezTo>
                    <a:pt x="5015" y="3009"/>
                    <a:pt x="5319" y="2250"/>
                    <a:pt x="5015" y="1611"/>
                  </a:cubicBezTo>
                  <a:cubicBezTo>
                    <a:pt x="4772" y="1095"/>
                    <a:pt x="4407" y="760"/>
                    <a:pt x="3982" y="456"/>
                  </a:cubicBezTo>
                  <a:cubicBezTo>
                    <a:pt x="3860" y="335"/>
                    <a:pt x="3708" y="274"/>
                    <a:pt x="3617" y="152"/>
                  </a:cubicBezTo>
                  <a:cubicBezTo>
                    <a:pt x="3526" y="92"/>
                    <a:pt x="3465" y="0"/>
                    <a:pt x="3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4"/>
            <p:cNvSpPr/>
            <p:nvPr/>
          </p:nvSpPr>
          <p:spPr>
            <a:xfrm>
              <a:off x="2988350" y="4000675"/>
              <a:ext cx="69175" cy="55625"/>
            </a:xfrm>
            <a:custGeom>
              <a:avLst/>
              <a:gdLst/>
              <a:ahLst/>
              <a:cxnLst/>
              <a:rect l="l" t="t" r="r" b="b"/>
              <a:pathLst>
                <a:path w="2767" h="2225" extrusionOk="0">
                  <a:moveTo>
                    <a:pt x="1703" y="1"/>
                  </a:moveTo>
                  <a:cubicBezTo>
                    <a:pt x="1651" y="1"/>
                    <a:pt x="1598" y="7"/>
                    <a:pt x="1551" y="17"/>
                  </a:cubicBezTo>
                  <a:cubicBezTo>
                    <a:pt x="1216" y="77"/>
                    <a:pt x="852" y="199"/>
                    <a:pt x="457" y="351"/>
                  </a:cubicBezTo>
                  <a:cubicBezTo>
                    <a:pt x="396" y="381"/>
                    <a:pt x="305" y="381"/>
                    <a:pt x="274" y="472"/>
                  </a:cubicBezTo>
                  <a:cubicBezTo>
                    <a:pt x="244" y="503"/>
                    <a:pt x="183" y="594"/>
                    <a:pt x="183" y="655"/>
                  </a:cubicBezTo>
                  <a:cubicBezTo>
                    <a:pt x="153" y="837"/>
                    <a:pt x="1" y="1293"/>
                    <a:pt x="92" y="1506"/>
                  </a:cubicBezTo>
                  <a:cubicBezTo>
                    <a:pt x="122" y="1567"/>
                    <a:pt x="396" y="1688"/>
                    <a:pt x="457" y="1749"/>
                  </a:cubicBezTo>
                  <a:cubicBezTo>
                    <a:pt x="730" y="1992"/>
                    <a:pt x="912" y="2175"/>
                    <a:pt x="1308" y="2205"/>
                  </a:cubicBezTo>
                  <a:cubicBezTo>
                    <a:pt x="1381" y="2218"/>
                    <a:pt x="1454" y="2224"/>
                    <a:pt x="1528" y="2224"/>
                  </a:cubicBezTo>
                  <a:cubicBezTo>
                    <a:pt x="1789" y="2224"/>
                    <a:pt x="2050" y="2148"/>
                    <a:pt x="2311" y="2053"/>
                  </a:cubicBezTo>
                  <a:cubicBezTo>
                    <a:pt x="2402" y="2023"/>
                    <a:pt x="2432" y="2023"/>
                    <a:pt x="2463" y="1992"/>
                  </a:cubicBezTo>
                  <a:cubicBezTo>
                    <a:pt x="2523" y="1962"/>
                    <a:pt x="2523" y="1871"/>
                    <a:pt x="2554" y="1810"/>
                  </a:cubicBezTo>
                  <a:cubicBezTo>
                    <a:pt x="2615" y="1506"/>
                    <a:pt x="2706" y="1232"/>
                    <a:pt x="2767" y="928"/>
                  </a:cubicBezTo>
                  <a:lnTo>
                    <a:pt x="2767" y="807"/>
                  </a:lnTo>
                  <a:cubicBezTo>
                    <a:pt x="2736" y="776"/>
                    <a:pt x="2736" y="746"/>
                    <a:pt x="2706" y="746"/>
                  </a:cubicBezTo>
                  <a:cubicBezTo>
                    <a:pt x="2554" y="655"/>
                    <a:pt x="2402" y="624"/>
                    <a:pt x="2220" y="624"/>
                  </a:cubicBezTo>
                  <a:cubicBezTo>
                    <a:pt x="2174" y="640"/>
                    <a:pt x="2144" y="647"/>
                    <a:pt x="2121" y="647"/>
                  </a:cubicBezTo>
                  <a:cubicBezTo>
                    <a:pt x="2098" y="647"/>
                    <a:pt x="2083" y="640"/>
                    <a:pt x="2068" y="624"/>
                  </a:cubicBezTo>
                  <a:cubicBezTo>
                    <a:pt x="1946" y="533"/>
                    <a:pt x="2068" y="290"/>
                    <a:pt x="1976" y="138"/>
                  </a:cubicBezTo>
                  <a:cubicBezTo>
                    <a:pt x="1934" y="33"/>
                    <a:pt x="1820" y="1"/>
                    <a:pt x="1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4"/>
            <p:cNvSpPr/>
            <p:nvPr/>
          </p:nvSpPr>
          <p:spPr>
            <a:xfrm>
              <a:off x="2072675" y="4076300"/>
              <a:ext cx="420250" cy="359450"/>
            </a:xfrm>
            <a:custGeom>
              <a:avLst/>
              <a:gdLst/>
              <a:ahLst/>
              <a:cxnLst/>
              <a:rect l="l" t="t" r="r" b="b"/>
              <a:pathLst>
                <a:path w="16810" h="14378" extrusionOk="0">
                  <a:moveTo>
                    <a:pt x="10335" y="1"/>
                  </a:moveTo>
                  <a:lnTo>
                    <a:pt x="1551" y="1004"/>
                  </a:lnTo>
                  <a:lnTo>
                    <a:pt x="1" y="10700"/>
                  </a:lnTo>
                  <a:lnTo>
                    <a:pt x="5776" y="14378"/>
                  </a:lnTo>
                  <a:lnTo>
                    <a:pt x="15594" y="13375"/>
                  </a:lnTo>
                  <a:lnTo>
                    <a:pt x="16810" y="2797"/>
                  </a:lnTo>
                  <a:lnTo>
                    <a:pt x="10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4"/>
            <p:cNvSpPr/>
            <p:nvPr/>
          </p:nvSpPr>
          <p:spPr>
            <a:xfrm>
              <a:off x="2217050" y="4146225"/>
              <a:ext cx="275875" cy="289525"/>
            </a:xfrm>
            <a:custGeom>
              <a:avLst/>
              <a:gdLst/>
              <a:ahLst/>
              <a:cxnLst/>
              <a:rect l="l" t="t" r="r" b="b"/>
              <a:pathLst>
                <a:path w="11035" h="11581" extrusionOk="0">
                  <a:moveTo>
                    <a:pt x="11035" y="0"/>
                  </a:moveTo>
                  <a:lnTo>
                    <a:pt x="1308" y="1003"/>
                  </a:lnTo>
                  <a:lnTo>
                    <a:pt x="1" y="11581"/>
                  </a:lnTo>
                  <a:lnTo>
                    <a:pt x="9819" y="10578"/>
                  </a:lnTo>
                  <a:lnTo>
                    <a:pt x="11035" y="0"/>
                  </a:ln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4"/>
            <p:cNvSpPr/>
            <p:nvPr/>
          </p:nvSpPr>
          <p:spPr>
            <a:xfrm>
              <a:off x="2072675" y="4101375"/>
              <a:ext cx="177075" cy="334375"/>
            </a:xfrm>
            <a:custGeom>
              <a:avLst/>
              <a:gdLst/>
              <a:ahLst/>
              <a:cxnLst/>
              <a:rect l="l" t="t" r="r" b="b"/>
              <a:pathLst>
                <a:path w="7083" h="13375" extrusionOk="0">
                  <a:moveTo>
                    <a:pt x="1551" y="1"/>
                  </a:moveTo>
                  <a:lnTo>
                    <a:pt x="1" y="9697"/>
                  </a:lnTo>
                  <a:lnTo>
                    <a:pt x="5776" y="13375"/>
                  </a:lnTo>
                  <a:lnTo>
                    <a:pt x="7083" y="2797"/>
                  </a:lnTo>
                  <a:lnTo>
                    <a:pt x="155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4"/>
            <p:cNvSpPr/>
            <p:nvPr/>
          </p:nvSpPr>
          <p:spPr>
            <a:xfrm>
              <a:off x="2311300" y="4153825"/>
              <a:ext cx="107925" cy="272825"/>
            </a:xfrm>
            <a:custGeom>
              <a:avLst/>
              <a:gdLst/>
              <a:ahLst/>
              <a:cxnLst/>
              <a:rect l="l" t="t" r="r" b="b"/>
              <a:pathLst>
                <a:path w="4317" h="10913" extrusionOk="0">
                  <a:moveTo>
                    <a:pt x="4316" y="0"/>
                  </a:moveTo>
                  <a:lnTo>
                    <a:pt x="1033" y="334"/>
                  </a:lnTo>
                  <a:lnTo>
                    <a:pt x="0" y="10912"/>
                  </a:lnTo>
                  <a:lnTo>
                    <a:pt x="3070" y="10608"/>
                  </a:lnTo>
                  <a:lnTo>
                    <a:pt x="43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4"/>
            <p:cNvSpPr/>
            <p:nvPr/>
          </p:nvSpPr>
          <p:spPr>
            <a:xfrm>
              <a:off x="2201100" y="4080875"/>
              <a:ext cx="218125" cy="81325"/>
            </a:xfrm>
            <a:custGeom>
              <a:avLst/>
              <a:gdLst/>
              <a:ahLst/>
              <a:cxnLst/>
              <a:rect l="l" t="t" r="r" b="b"/>
              <a:pathLst>
                <a:path w="8725" h="3253" extrusionOk="0">
                  <a:moveTo>
                    <a:pt x="3223" y="0"/>
                  </a:moveTo>
                  <a:lnTo>
                    <a:pt x="1" y="365"/>
                  </a:lnTo>
                  <a:lnTo>
                    <a:pt x="5441" y="3252"/>
                  </a:lnTo>
                  <a:lnTo>
                    <a:pt x="8724" y="2918"/>
                  </a:lnTo>
                  <a:lnTo>
                    <a:pt x="32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4"/>
            <p:cNvSpPr/>
            <p:nvPr/>
          </p:nvSpPr>
          <p:spPr>
            <a:xfrm>
              <a:off x="2106125" y="4089975"/>
              <a:ext cx="335125" cy="316900"/>
            </a:xfrm>
            <a:custGeom>
              <a:avLst/>
              <a:gdLst/>
              <a:ahLst/>
              <a:cxnLst/>
              <a:rect l="l" t="t" r="r" b="b"/>
              <a:pathLst>
                <a:path w="13405" h="12676" extrusionOk="0">
                  <a:moveTo>
                    <a:pt x="10335" y="1"/>
                  </a:moveTo>
                  <a:lnTo>
                    <a:pt x="1398" y="1034"/>
                  </a:lnTo>
                  <a:lnTo>
                    <a:pt x="0" y="11004"/>
                  </a:lnTo>
                  <a:lnTo>
                    <a:pt x="2736" y="12676"/>
                  </a:lnTo>
                  <a:lnTo>
                    <a:pt x="4104" y="2493"/>
                  </a:lnTo>
                  <a:lnTo>
                    <a:pt x="13405" y="1308"/>
                  </a:lnTo>
                  <a:lnTo>
                    <a:pt x="103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4"/>
            <p:cNvSpPr/>
            <p:nvPr/>
          </p:nvSpPr>
          <p:spPr>
            <a:xfrm>
              <a:off x="2206425" y="4012475"/>
              <a:ext cx="70700" cy="101475"/>
            </a:xfrm>
            <a:custGeom>
              <a:avLst/>
              <a:gdLst/>
              <a:ahLst/>
              <a:cxnLst/>
              <a:rect l="l" t="t" r="r" b="b"/>
              <a:pathLst>
                <a:path w="2828" h="4059" extrusionOk="0">
                  <a:moveTo>
                    <a:pt x="1186" y="0"/>
                  </a:moveTo>
                  <a:lnTo>
                    <a:pt x="1186" y="0"/>
                  </a:lnTo>
                  <a:cubicBezTo>
                    <a:pt x="791" y="31"/>
                    <a:pt x="396" y="183"/>
                    <a:pt x="183" y="517"/>
                  </a:cubicBezTo>
                  <a:cubicBezTo>
                    <a:pt x="61" y="882"/>
                    <a:pt x="0" y="1247"/>
                    <a:pt x="152" y="1551"/>
                  </a:cubicBezTo>
                  <a:cubicBezTo>
                    <a:pt x="274" y="1794"/>
                    <a:pt x="456" y="1946"/>
                    <a:pt x="608" y="2128"/>
                  </a:cubicBezTo>
                  <a:cubicBezTo>
                    <a:pt x="852" y="2341"/>
                    <a:pt x="1064" y="2614"/>
                    <a:pt x="1307" y="2827"/>
                  </a:cubicBezTo>
                  <a:cubicBezTo>
                    <a:pt x="1733" y="3253"/>
                    <a:pt x="2128" y="3678"/>
                    <a:pt x="2584" y="4013"/>
                  </a:cubicBezTo>
                  <a:cubicBezTo>
                    <a:pt x="2614" y="4043"/>
                    <a:pt x="2637" y="4058"/>
                    <a:pt x="2656" y="4058"/>
                  </a:cubicBezTo>
                  <a:cubicBezTo>
                    <a:pt x="2675" y="4058"/>
                    <a:pt x="2690" y="4043"/>
                    <a:pt x="2706" y="4013"/>
                  </a:cubicBezTo>
                  <a:cubicBezTo>
                    <a:pt x="2827" y="3709"/>
                    <a:pt x="2736" y="3466"/>
                    <a:pt x="2645" y="3222"/>
                  </a:cubicBezTo>
                  <a:cubicBezTo>
                    <a:pt x="2554" y="3101"/>
                    <a:pt x="2462" y="3040"/>
                    <a:pt x="2371" y="2918"/>
                  </a:cubicBezTo>
                  <a:cubicBezTo>
                    <a:pt x="2159" y="2736"/>
                    <a:pt x="1976" y="2554"/>
                    <a:pt x="1824" y="2341"/>
                  </a:cubicBezTo>
                  <a:cubicBezTo>
                    <a:pt x="1520" y="1946"/>
                    <a:pt x="1368" y="1399"/>
                    <a:pt x="1247" y="912"/>
                  </a:cubicBezTo>
                  <a:cubicBezTo>
                    <a:pt x="1186" y="608"/>
                    <a:pt x="1095" y="304"/>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4"/>
            <p:cNvSpPr/>
            <p:nvPr/>
          </p:nvSpPr>
          <p:spPr>
            <a:xfrm>
              <a:off x="2205675" y="3988150"/>
              <a:ext cx="88150" cy="120850"/>
            </a:xfrm>
            <a:custGeom>
              <a:avLst/>
              <a:gdLst/>
              <a:ahLst/>
              <a:cxnLst/>
              <a:rect l="l" t="t" r="r" b="b"/>
              <a:pathLst>
                <a:path w="3526" h="4834" extrusionOk="0">
                  <a:moveTo>
                    <a:pt x="113" y="2423"/>
                  </a:moveTo>
                  <a:cubicBezTo>
                    <a:pt x="115" y="2436"/>
                    <a:pt x="118" y="2449"/>
                    <a:pt x="122" y="2463"/>
                  </a:cubicBezTo>
                  <a:cubicBezTo>
                    <a:pt x="119" y="2449"/>
                    <a:pt x="116" y="2436"/>
                    <a:pt x="113" y="2423"/>
                  </a:cubicBezTo>
                  <a:close/>
                  <a:moveTo>
                    <a:pt x="2371" y="1"/>
                  </a:moveTo>
                  <a:cubicBezTo>
                    <a:pt x="2189" y="1"/>
                    <a:pt x="2097" y="62"/>
                    <a:pt x="1945" y="62"/>
                  </a:cubicBezTo>
                  <a:cubicBezTo>
                    <a:pt x="1459" y="92"/>
                    <a:pt x="395" y="183"/>
                    <a:pt x="122" y="700"/>
                  </a:cubicBezTo>
                  <a:cubicBezTo>
                    <a:pt x="0" y="882"/>
                    <a:pt x="0" y="1095"/>
                    <a:pt x="0" y="1277"/>
                  </a:cubicBezTo>
                  <a:cubicBezTo>
                    <a:pt x="0" y="1630"/>
                    <a:pt x="28" y="2039"/>
                    <a:pt x="113" y="2423"/>
                  </a:cubicBezTo>
                  <a:lnTo>
                    <a:pt x="113" y="2423"/>
                  </a:lnTo>
                  <a:cubicBezTo>
                    <a:pt x="42" y="2069"/>
                    <a:pt x="194" y="1695"/>
                    <a:pt x="486" y="1490"/>
                  </a:cubicBezTo>
                  <a:cubicBezTo>
                    <a:pt x="654" y="1378"/>
                    <a:pt x="825" y="1329"/>
                    <a:pt x="987" y="1329"/>
                  </a:cubicBezTo>
                  <a:cubicBezTo>
                    <a:pt x="1354" y="1329"/>
                    <a:pt x="1676" y="1579"/>
                    <a:pt x="1824" y="1916"/>
                  </a:cubicBezTo>
                  <a:cubicBezTo>
                    <a:pt x="2280" y="2828"/>
                    <a:pt x="2584" y="3831"/>
                    <a:pt x="2766" y="4834"/>
                  </a:cubicBezTo>
                  <a:cubicBezTo>
                    <a:pt x="2766" y="4834"/>
                    <a:pt x="3374" y="4378"/>
                    <a:pt x="3465" y="4195"/>
                  </a:cubicBezTo>
                  <a:cubicBezTo>
                    <a:pt x="3526" y="3891"/>
                    <a:pt x="3344" y="3375"/>
                    <a:pt x="3313" y="3071"/>
                  </a:cubicBezTo>
                  <a:cubicBezTo>
                    <a:pt x="3161" y="2220"/>
                    <a:pt x="3009" y="1338"/>
                    <a:pt x="2827" y="426"/>
                  </a:cubicBezTo>
                  <a:cubicBezTo>
                    <a:pt x="2766" y="274"/>
                    <a:pt x="2736" y="122"/>
                    <a:pt x="2614" y="62"/>
                  </a:cubicBezTo>
                  <a:cubicBezTo>
                    <a:pt x="2553" y="1"/>
                    <a:pt x="2432" y="1"/>
                    <a:pt x="2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4"/>
            <p:cNvSpPr/>
            <p:nvPr/>
          </p:nvSpPr>
          <p:spPr>
            <a:xfrm>
              <a:off x="2309000" y="4055025"/>
              <a:ext cx="112500" cy="70700"/>
            </a:xfrm>
            <a:custGeom>
              <a:avLst/>
              <a:gdLst/>
              <a:ahLst/>
              <a:cxnLst/>
              <a:rect l="l" t="t" r="r" b="b"/>
              <a:pathLst>
                <a:path w="4500" h="2828" extrusionOk="0">
                  <a:moveTo>
                    <a:pt x="3740" y="1"/>
                  </a:moveTo>
                  <a:cubicBezTo>
                    <a:pt x="3648" y="305"/>
                    <a:pt x="3436" y="548"/>
                    <a:pt x="3192" y="761"/>
                  </a:cubicBezTo>
                  <a:cubicBezTo>
                    <a:pt x="2828" y="1156"/>
                    <a:pt x="2402" y="1520"/>
                    <a:pt x="1885" y="1703"/>
                  </a:cubicBezTo>
                  <a:cubicBezTo>
                    <a:pt x="1612" y="1824"/>
                    <a:pt x="1308" y="1855"/>
                    <a:pt x="1034" y="1946"/>
                  </a:cubicBezTo>
                  <a:cubicBezTo>
                    <a:pt x="882" y="1976"/>
                    <a:pt x="730" y="2007"/>
                    <a:pt x="578" y="2098"/>
                  </a:cubicBezTo>
                  <a:cubicBezTo>
                    <a:pt x="244" y="2219"/>
                    <a:pt x="1" y="2432"/>
                    <a:pt x="1" y="2736"/>
                  </a:cubicBezTo>
                  <a:cubicBezTo>
                    <a:pt x="1" y="2767"/>
                    <a:pt x="92" y="2827"/>
                    <a:pt x="153" y="2827"/>
                  </a:cubicBezTo>
                  <a:cubicBezTo>
                    <a:pt x="852" y="2767"/>
                    <a:pt x="1490" y="2584"/>
                    <a:pt x="2129" y="2432"/>
                  </a:cubicBezTo>
                  <a:cubicBezTo>
                    <a:pt x="2524" y="2371"/>
                    <a:pt x="2888" y="2250"/>
                    <a:pt x="3253" y="2159"/>
                  </a:cubicBezTo>
                  <a:cubicBezTo>
                    <a:pt x="3496" y="2098"/>
                    <a:pt x="3770" y="2007"/>
                    <a:pt x="4013" y="1855"/>
                  </a:cubicBezTo>
                  <a:cubicBezTo>
                    <a:pt x="4317" y="1672"/>
                    <a:pt x="4499" y="1338"/>
                    <a:pt x="4499" y="943"/>
                  </a:cubicBezTo>
                  <a:cubicBezTo>
                    <a:pt x="4499" y="578"/>
                    <a:pt x="4074" y="244"/>
                    <a:pt x="3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4"/>
            <p:cNvSpPr/>
            <p:nvPr/>
          </p:nvSpPr>
          <p:spPr>
            <a:xfrm>
              <a:off x="2298375" y="4017025"/>
              <a:ext cx="133000" cy="102625"/>
            </a:xfrm>
            <a:custGeom>
              <a:avLst/>
              <a:gdLst/>
              <a:ahLst/>
              <a:cxnLst/>
              <a:rect l="l" t="t" r="r" b="b"/>
              <a:pathLst>
                <a:path w="5320" h="4105" extrusionOk="0">
                  <a:moveTo>
                    <a:pt x="3009" y="1"/>
                  </a:moveTo>
                  <a:cubicBezTo>
                    <a:pt x="2858" y="1"/>
                    <a:pt x="2766" y="122"/>
                    <a:pt x="2645" y="244"/>
                  </a:cubicBezTo>
                  <a:cubicBezTo>
                    <a:pt x="2037" y="913"/>
                    <a:pt x="1399" y="1612"/>
                    <a:pt x="821" y="2281"/>
                  </a:cubicBezTo>
                  <a:cubicBezTo>
                    <a:pt x="578" y="2524"/>
                    <a:pt x="122" y="2888"/>
                    <a:pt x="61" y="3192"/>
                  </a:cubicBezTo>
                  <a:cubicBezTo>
                    <a:pt x="0" y="3375"/>
                    <a:pt x="426" y="4104"/>
                    <a:pt x="426" y="4104"/>
                  </a:cubicBezTo>
                  <a:cubicBezTo>
                    <a:pt x="1125" y="3314"/>
                    <a:pt x="1946" y="2615"/>
                    <a:pt x="2888" y="2068"/>
                  </a:cubicBezTo>
                  <a:cubicBezTo>
                    <a:pt x="3181" y="1900"/>
                    <a:pt x="3488" y="1748"/>
                    <a:pt x="3789" y="1748"/>
                  </a:cubicBezTo>
                  <a:cubicBezTo>
                    <a:pt x="3926" y="1748"/>
                    <a:pt x="4062" y="1779"/>
                    <a:pt x="4195" y="1855"/>
                  </a:cubicBezTo>
                  <a:cubicBezTo>
                    <a:pt x="4560" y="2098"/>
                    <a:pt x="4803" y="2645"/>
                    <a:pt x="4681" y="3162"/>
                  </a:cubicBezTo>
                  <a:cubicBezTo>
                    <a:pt x="5137" y="2645"/>
                    <a:pt x="5320" y="1946"/>
                    <a:pt x="4955" y="1369"/>
                  </a:cubicBezTo>
                  <a:cubicBezTo>
                    <a:pt x="4651" y="943"/>
                    <a:pt x="4195" y="639"/>
                    <a:pt x="3739" y="366"/>
                  </a:cubicBezTo>
                  <a:cubicBezTo>
                    <a:pt x="3587" y="274"/>
                    <a:pt x="3465" y="183"/>
                    <a:pt x="3313" y="122"/>
                  </a:cubicBezTo>
                  <a:cubicBezTo>
                    <a:pt x="3253" y="62"/>
                    <a:pt x="3131" y="1"/>
                    <a:pt x="30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4"/>
            <p:cNvSpPr/>
            <p:nvPr/>
          </p:nvSpPr>
          <p:spPr>
            <a:xfrm>
              <a:off x="2266450" y="4081775"/>
              <a:ext cx="68425" cy="52300"/>
            </a:xfrm>
            <a:custGeom>
              <a:avLst/>
              <a:gdLst/>
              <a:ahLst/>
              <a:cxnLst/>
              <a:rect l="l" t="t" r="r" b="b"/>
              <a:pathLst>
                <a:path w="2737" h="2092" extrusionOk="0">
                  <a:moveTo>
                    <a:pt x="1601" y="0"/>
                  </a:moveTo>
                  <a:cubicBezTo>
                    <a:pt x="1533" y="0"/>
                    <a:pt x="1461" y="12"/>
                    <a:pt x="1399" y="25"/>
                  </a:cubicBezTo>
                  <a:cubicBezTo>
                    <a:pt x="1034" y="146"/>
                    <a:pt x="700" y="268"/>
                    <a:pt x="305" y="420"/>
                  </a:cubicBezTo>
                  <a:cubicBezTo>
                    <a:pt x="274" y="450"/>
                    <a:pt x="183" y="450"/>
                    <a:pt x="153" y="542"/>
                  </a:cubicBezTo>
                  <a:cubicBezTo>
                    <a:pt x="122" y="602"/>
                    <a:pt x="122" y="633"/>
                    <a:pt x="122" y="724"/>
                  </a:cubicBezTo>
                  <a:cubicBezTo>
                    <a:pt x="92" y="876"/>
                    <a:pt x="1" y="1332"/>
                    <a:pt x="31" y="1484"/>
                  </a:cubicBezTo>
                  <a:cubicBezTo>
                    <a:pt x="92" y="1545"/>
                    <a:pt x="396" y="1636"/>
                    <a:pt x="457" y="1697"/>
                  </a:cubicBezTo>
                  <a:cubicBezTo>
                    <a:pt x="761" y="1940"/>
                    <a:pt x="943" y="2092"/>
                    <a:pt x="1369" y="2092"/>
                  </a:cubicBezTo>
                  <a:cubicBezTo>
                    <a:pt x="1703" y="2092"/>
                    <a:pt x="2068" y="1970"/>
                    <a:pt x="2402" y="1849"/>
                  </a:cubicBezTo>
                  <a:cubicBezTo>
                    <a:pt x="2463" y="1818"/>
                    <a:pt x="2524" y="1818"/>
                    <a:pt x="2554" y="1788"/>
                  </a:cubicBezTo>
                  <a:cubicBezTo>
                    <a:pt x="2584" y="1757"/>
                    <a:pt x="2615" y="1666"/>
                    <a:pt x="2615" y="1605"/>
                  </a:cubicBezTo>
                  <a:lnTo>
                    <a:pt x="2736" y="785"/>
                  </a:lnTo>
                  <a:lnTo>
                    <a:pt x="2736" y="694"/>
                  </a:lnTo>
                  <a:cubicBezTo>
                    <a:pt x="2736" y="694"/>
                    <a:pt x="2706" y="633"/>
                    <a:pt x="2676" y="633"/>
                  </a:cubicBezTo>
                  <a:cubicBezTo>
                    <a:pt x="2463" y="572"/>
                    <a:pt x="2311" y="572"/>
                    <a:pt x="2128" y="572"/>
                  </a:cubicBezTo>
                  <a:cubicBezTo>
                    <a:pt x="2108" y="572"/>
                    <a:pt x="2061" y="585"/>
                    <a:pt x="2023" y="585"/>
                  </a:cubicBezTo>
                  <a:cubicBezTo>
                    <a:pt x="2003" y="585"/>
                    <a:pt x="1987" y="582"/>
                    <a:pt x="1976" y="572"/>
                  </a:cubicBezTo>
                  <a:cubicBezTo>
                    <a:pt x="1824" y="481"/>
                    <a:pt x="1916" y="268"/>
                    <a:pt x="1824" y="116"/>
                  </a:cubicBezTo>
                  <a:cubicBezTo>
                    <a:pt x="1788" y="26"/>
                    <a:pt x="1699" y="0"/>
                    <a:pt x="16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4"/>
            <p:cNvSpPr/>
            <p:nvPr/>
          </p:nvSpPr>
          <p:spPr>
            <a:xfrm>
              <a:off x="3280150" y="4159125"/>
              <a:ext cx="129975" cy="74600"/>
            </a:xfrm>
            <a:custGeom>
              <a:avLst/>
              <a:gdLst/>
              <a:ahLst/>
              <a:cxnLst/>
              <a:rect l="l" t="t" r="r" b="b"/>
              <a:pathLst>
                <a:path w="5199" h="2984" extrusionOk="0">
                  <a:moveTo>
                    <a:pt x="4530" y="1"/>
                  </a:moveTo>
                  <a:cubicBezTo>
                    <a:pt x="4378" y="366"/>
                    <a:pt x="4074" y="639"/>
                    <a:pt x="3770" y="852"/>
                  </a:cubicBezTo>
                  <a:cubicBezTo>
                    <a:pt x="3253" y="1277"/>
                    <a:pt x="2736" y="1642"/>
                    <a:pt x="2128" y="1855"/>
                  </a:cubicBezTo>
                  <a:cubicBezTo>
                    <a:pt x="1824" y="1916"/>
                    <a:pt x="1520" y="1946"/>
                    <a:pt x="1186" y="1977"/>
                  </a:cubicBezTo>
                  <a:cubicBezTo>
                    <a:pt x="973" y="2037"/>
                    <a:pt x="821" y="2037"/>
                    <a:pt x="669" y="2098"/>
                  </a:cubicBezTo>
                  <a:cubicBezTo>
                    <a:pt x="365" y="2341"/>
                    <a:pt x="61" y="2554"/>
                    <a:pt x="1" y="2919"/>
                  </a:cubicBezTo>
                  <a:cubicBezTo>
                    <a:pt x="1" y="2980"/>
                    <a:pt x="61" y="2980"/>
                    <a:pt x="122" y="2980"/>
                  </a:cubicBezTo>
                  <a:cubicBezTo>
                    <a:pt x="184" y="2982"/>
                    <a:pt x="245" y="2984"/>
                    <a:pt x="307" y="2984"/>
                  </a:cubicBezTo>
                  <a:cubicBezTo>
                    <a:pt x="949" y="2984"/>
                    <a:pt x="1615" y="2847"/>
                    <a:pt x="2280" y="2736"/>
                  </a:cubicBezTo>
                  <a:cubicBezTo>
                    <a:pt x="2706" y="2676"/>
                    <a:pt x="3101" y="2615"/>
                    <a:pt x="3526" y="2554"/>
                  </a:cubicBezTo>
                  <a:cubicBezTo>
                    <a:pt x="3830" y="2524"/>
                    <a:pt x="4134" y="2432"/>
                    <a:pt x="4408" y="2280"/>
                  </a:cubicBezTo>
                  <a:cubicBezTo>
                    <a:pt x="4773" y="2098"/>
                    <a:pt x="5046" y="1673"/>
                    <a:pt x="5137" y="1277"/>
                  </a:cubicBezTo>
                  <a:cubicBezTo>
                    <a:pt x="5198" y="821"/>
                    <a:pt x="4864" y="335"/>
                    <a:pt x="4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4"/>
            <p:cNvSpPr/>
            <p:nvPr/>
          </p:nvSpPr>
          <p:spPr>
            <a:xfrm>
              <a:off x="3273325" y="4112025"/>
              <a:ext cx="152750" cy="115525"/>
            </a:xfrm>
            <a:custGeom>
              <a:avLst/>
              <a:gdLst/>
              <a:ahLst/>
              <a:cxnLst/>
              <a:rect l="l" t="t" r="r" b="b"/>
              <a:pathLst>
                <a:path w="6110" h="4621" extrusionOk="0">
                  <a:moveTo>
                    <a:pt x="3982" y="0"/>
                  </a:moveTo>
                  <a:cubicBezTo>
                    <a:pt x="3830" y="0"/>
                    <a:pt x="3647" y="122"/>
                    <a:pt x="3526" y="243"/>
                  </a:cubicBezTo>
                  <a:cubicBezTo>
                    <a:pt x="2705" y="943"/>
                    <a:pt x="1915" y="1702"/>
                    <a:pt x="1094" y="2493"/>
                  </a:cubicBezTo>
                  <a:cubicBezTo>
                    <a:pt x="790" y="2766"/>
                    <a:pt x="243" y="3101"/>
                    <a:pt x="91" y="3496"/>
                  </a:cubicBezTo>
                  <a:cubicBezTo>
                    <a:pt x="0" y="3739"/>
                    <a:pt x="274" y="4620"/>
                    <a:pt x="274" y="4620"/>
                  </a:cubicBezTo>
                  <a:cubicBezTo>
                    <a:pt x="1216" y="3769"/>
                    <a:pt x="2249" y="3009"/>
                    <a:pt x="3374" y="2432"/>
                  </a:cubicBezTo>
                  <a:cubicBezTo>
                    <a:pt x="3595" y="2322"/>
                    <a:pt x="3829" y="2264"/>
                    <a:pt x="4051" y="2264"/>
                  </a:cubicBezTo>
                  <a:cubicBezTo>
                    <a:pt x="4501" y="2264"/>
                    <a:pt x="4903" y="2500"/>
                    <a:pt x="5046" y="3009"/>
                  </a:cubicBezTo>
                  <a:cubicBezTo>
                    <a:pt x="5167" y="3465"/>
                    <a:pt x="5046" y="3952"/>
                    <a:pt x="4711" y="4256"/>
                  </a:cubicBezTo>
                  <a:cubicBezTo>
                    <a:pt x="5046" y="3952"/>
                    <a:pt x="5380" y="3557"/>
                    <a:pt x="5714" y="3192"/>
                  </a:cubicBezTo>
                  <a:cubicBezTo>
                    <a:pt x="5866" y="3009"/>
                    <a:pt x="6018" y="2766"/>
                    <a:pt x="6049" y="2554"/>
                  </a:cubicBezTo>
                  <a:cubicBezTo>
                    <a:pt x="6110" y="1824"/>
                    <a:pt x="5137" y="943"/>
                    <a:pt x="4681" y="517"/>
                  </a:cubicBezTo>
                  <a:cubicBezTo>
                    <a:pt x="4559" y="426"/>
                    <a:pt x="4407" y="304"/>
                    <a:pt x="4286" y="183"/>
                  </a:cubicBezTo>
                  <a:cubicBezTo>
                    <a:pt x="4195" y="122"/>
                    <a:pt x="4103" y="0"/>
                    <a:pt x="3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4"/>
            <p:cNvSpPr/>
            <p:nvPr/>
          </p:nvSpPr>
          <p:spPr>
            <a:xfrm>
              <a:off x="3148700" y="4077600"/>
              <a:ext cx="93475" cy="138450"/>
            </a:xfrm>
            <a:custGeom>
              <a:avLst/>
              <a:gdLst/>
              <a:ahLst/>
              <a:cxnLst/>
              <a:rect l="l" t="t" r="r" b="b"/>
              <a:pathLst>
                <a:path w="3739" h="5538" extrusionOk="0">
                  <a:moveTo>
                    <a:pt x="1545" y="1"/>
                  </a:moveTo>
                  <a:cubicBezTo>
                    <a:pt x="1095" y="1"/>
                    <a:pt x="616" y="78"/>
                    <a:pt x="365" y="405"/>
                  </a:cubicBezTo>
                  <a:cubicBezTo>
                    <a:pt x="91" y="739"/>
                    <a:pt x="0" y="1225"/>
                    <a:pt x="152" y="1651"/>
                  </a:cubicBezTo>
                  <a:cubicBezTo>
                    <a:pt x="274" y="1985"/>
                    <a:pt x="517" y="2259"/>
                    <a:pt x="730" y="2532"/>
                  </a:cubicBezTo>
                  <a:cubicBezTo>
                    <a:pt x="1034" y="2867"/>
                    <a:pt x="1338" y="3231"/>
                    <a:pt x="1641" y="3627"/>
                  </a:cubicBezTo>
                  <a:cubicBezTo>
                    <a:pt x="2128" y="4265"/>
                    <a:pt x="2675" y="4903"/>
                    <a:pt x="3313" y="5481"/>
                  </a:cubicBezTo>
                  <a:cubicBezTo>
                    <a:pt x="3376" y="5502"/>
                    <a:pt x="3425" y="5537"/>
                    <a:pt x="3459" y="5537"/>
                  </a:cubicBezTo>
                  <a:cubicBezTo>
                    <a:pt x="3474" y="5537"/>
                    <a:pt x="3486" y="5530"/>
                    <a:pt x="3496" y="5511"/>
                  </a:cubicBezTo>
                  <a:cubicBezTo>
                    <a:pt x="3739" y="5207"/>
                    <a:pt x="3648" y="4842"/>
                    <a:pt x="3465" y="4417"/>
                  </a:cubicBezTo>
                  <a:cubicBezTo>
                    <a:pt x="3404" y="4234"/>
                    <a:pt x="3252" y="4082"/>
                    <a:pt x="3131" y="3931"/>
                  </a:cubicBezTo>
                  <a:cubicBezTo>
                    <a:pt x="2888" y="3657"/>
                    <a:pt x="2645" y="3383"/>
                    <a:pt x="2432" y="3079"/>
                  </a:cubicBezTo>
                  <a:cubicBezTo>
                    <a:pt x="2067" y="2532"/>
                    <a:pt x="1945" y="1833"/>
                    <a:pt x="1824" y="1165"/>
                  </a:cubicBezTo>
                  <a:cubicBezTo>
                    <a:pt x="1763" y="769"/>
                    <a:pt x="1672" y="344"/>
                    <a:pt x="1824" y="9"/>
                  </a:cubicBezTo>
                  <a:cubicBezTo>
                    <a:pt x="1734" y="4"/>
                    <a:pt x="1640" y="1"/>
                    <a:pt x="1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4"/>
            <p:cNvSpPr/>
            <p:nvPr/>
          </p:nvSpPr>
          <p:spPr>
            <a:xfrm>
              <a:off x="3148700" y="4055975"/>
              <a:ext cx="120850" cy="157125"/>
            </a:xfrm>
            <a:custGeom>
              <a:avLst/>
              <a:gdLst/>
              <a:ahLst/>
              <a:cxnLst/>
              <a:rect l="l" t="t" r="r" b="b"/>
              <a:pathLst>
                <a:path w="4834" h="6285" extrusionOk="0">
                  <a:moveTo>
                    <a:pt x="2105" y="1"/>
                  </a:moveTo>
                  <a:cubicBezTo>
                    <a:pt x="1778" y="1"/>
                    <a:pt x="1459" y="39"/>
                    <a:pt x="1155" y="145"/>
                  </a:cubicBezTo>
                  <a:cubicBezTo>
                    <a:pt x="365" y="419"/>
                    <a:pt x="0" y="1300"/>
                    <a:pt x="61" y="2121"/>
                  </a:cubicBezTo>
                  <a:cubicBezTo>
                    <a:pt x="265" y="1566"/>
                    <a:pt x="919" y="1207"/>
                    <a:pt x="1456" y="1207"/>
                  </a:cubicBezTo>
                  <a:cubicBezTo>
                    <a:pt x="1477" y="1207"/>
                    <a:pt x="1499" y="1208"/>
                    <a:pt x="1520" y="1209"/>
                  </a:cubicBezTo>
                  <a:cubicBezTo>
                    <a:pt x="2128" y="1270"/>
                    <a:pt x="2432" y="1817"/>
                    <a:pt x="2675" y="2364"/>
                  </a:cubicBezTo>
                  <a:cubicBezTo>
                    <a:pt x="3192" y="3610"/>
                    <a:pt x="3496" y="4947"/>
                    <a:pt x="3617" y="6285"/>
                  </a:cubicBezTo>
                  <a:cubicBezTo>
                    <a:pt x="3617" y="6224"/>
                    <a:pt x="4559" y="5859"/>
                    <a:pt x="4681" y="5647"/>
                  </a:cubicBezTo>
                  <a:cubicBezTo>
                    <a:pt x="4833" y="5312"/>
                    <a:pt x="4651" y="4583"/>
                    <a:pt x="4620" y="4188"/>
                  </a:cubicBezTo>
                  <a:cubicBezTo>
                    <a:pt x="4529" y="3033"/>
                    <a:pt x="4407" y="1908"/>
                    <a:pt x="4316" y="753"/>
                  </a:cubicBezTo>
                  <a:cubicBezTo>
                    <a:pt x="4256" y="571"/>
                    <a:pt x="4256" y="388"/>
                    <a:pt x="4073" y="267"/>
                  </a:cubicBezTo>
                  <a:cubicBezTo>
                    <a:pt x="3952" y="206"/>
                    <a:pt x="3800" y="145"/>
                    <a:pt x="3708" y="145"/>
                  </a:cubicBezTo>
                  <a:cubicBezTo>
                    <a:pt x="3496" y="115"/>
                    <a:pt x="3283" y="115"/>
                    <a:pt x="3100" y="84"/>
                  </a:cubicBezTo>
                  <a:cubicBezTo>
                    <a:pt x="2766" y="39"/>
                    <a:pt x="2432" y="1"/>
                    <a:pt x="2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4"/>
            <p:cNvSpPr/>
            <p:nvPr/>
          </p:nvSpPr>
          <p:spPr>
            <a:xfrm>
              <a:off x="3211750" y="4171375"/>
              <a:ext cx="84375" cy="69850"/>
            </a:xfrm>
            <a:custGeom>
              <a:avLst/>
              <a:gdLst/>
              <a:ahLst/>
              <a:cxnLst/>
              <a:rect l="l" t="t" r="r" b="b"/>
              <a:pathLst>
                <a:path w="3375" h="2794" extrusionOk="0">
                  <a:moveTo>
                    <a:pt x="678" y="1"/>
                  </a:moveTo>
                  <a:cubicBezTo>
                    <a:pt x="663" y="1"/>
                    <a:pt x="649" y="7"/>
                    <a:pt x="639" y="28"/>
                  </a:cubicBezTo>
                  <a:cubicBezTo>
                    <a:pt x="609" y="28"/>
                    <a:pt x="578" y="58"/>
                    <a:pt x="578" y="88"/>
                  </a:cubicBezTo>
                  <a:cubicBezTo>
                    <a:pt x="366" y="392"/>
                    <a:pt x="214" y="696"/>
                    <a:pt x="62" y="970"/>
                  </a:cubicBezTo>
                  <a:cubicBezTo>
                    <a:pt x="31" y="1031"/>
                    <a:pt x="1" y="1122"/>
                    <a:pt x="1" y="1213"/>
                  </a:cubicBezTo>
                  <a:cubicBezTo>
                    <a:pt x="1" y="1274"/>
                    <a:pt x="31" y="1304"/>
                    <a:pt x="62" y="1395"/>
                  </a:cubicBezTo>
                  <a:cubicBezTo>
                    <a:pt x="335" y="1730"/>
                    <a:pt x="609" y="2125"/>
                    <a:pt x="943" y="2368"/>
                  </a:cubicBezTo>
                  <a:cubicBezTo>
                    <a:pt x="1369" y="2672"/>
                    <a:pt x="1703" y="2672"/>
                    <a:pt x="2159" y="2672"/>
                  </a:cubicBezTo>
                  <a:cubicBezTo>
                    <a:pt x="2311" y="2672"/>
                    <a:pt x="2645" y="2794"/>
                    <a:pt x="2767" y="2794"/>
                  </a:cubicBezTo>
                  <a:cubicBezTo>
                    <a:pt x="2949" y="2733"/>
                    <a:pt x="3192" y="2216"/>
                    <a:pt x="3314" y="2034"/>
                  </a:cubicBezTo>
                  <a:cubicBezTo>
                    <a:pt x="3344" y="1973"/>
                    <a:pt x="3375" y="1882"/>
                    <a:pt x="3375" y="1851"/>
                  </a:cubicBezTo>
                  <a:cubicBezTo>
                    <a:pt x="3375" y="1760"/>
                    <a:pt x="3344" y="1699"/>
                    <a:pt x="3314" y="1608"/>
                  </a:cubicBezTo>
                  <a:cubicBezTo>
                    <a:pt x="3041" y="1183"/>
                    <a:pt x="2767" y="787"/>
                    <a:pt x="2463" y="392"/>
                  </a:cubicBezTo>
                  <a:cubicBezTo>
                    <a:pt x="2364" y="269"/>
                    <a:pt x="2225" y="125"/>
                    <a:pt x="2078" y="125"/>
                  </a:cubicBezTo>
                  <a:cubicBezTo>
                    <a:pt x="2044" y="125"/>
                    <a:pt x="2011" y="132"/>
                    <a:pt x="1977" y="149"/>
                  </a:cubicBezTo>
                  <a:cubicBezTo>
                    <a:pt x="1803" y="207"/>
                    <a:pt x="1684" y="486"/>
                    <a:pt x="1516" y="486"/>
                  </a:cubicBezTo>
                  <a:cubicBezTo>
                    <a:pt x="1507" y="486"/>
                    <a:pt x="1499" y="485"/>
                    <a:pt x="1490" y="483"/>
                  </a:cubicBezTo>
                  <a:cubicBezTo>
                    <a:pt x="1399" y="483"/>
                    <a:pt x="1369" y="392"/>
                    <a:pt x="1338" y="362"/>
                  </a:cubicBezTo>
                  <a:cubicBezTo>
                    <a:pt x="1156" y="210"/>
                    <a:pt x="974" y="88"/>
                    <a:pt x="761" y="28"/>
                  </a:cubicBezTo>
                  <a:cubicBezTo>
                    <a:pt x="741" y="28"/>
                    <a:pt x="707" y="1"/>
                    <a:pt x="678" y="1"/>
                  </a:cubicBezTo>
                  <a:close/>
                </a:path>
              </a:pathLst>
            </a:custGeom>
            <a:solidFill>
              <a:srgbClr val="DD8E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4"/>
            <p:cNvSpPr/>
            <p:nvPr/>
          </p:nvSpPr>
          <p:spPr>
            <a:xfrm>
              <a:off x="2967825" y="4131775"/>
              <a:ext cx="511450" cy="321450"/>
            </a:xfrm>
            <a:custGeom>
              <a:avLst/>
              <a:gdLst/>
              <a:ahLst/>
              <a:cxnLst/>
              <a:rect l="l" t="t" r="r" b="b"/>
              <a:pathLst>
                <a:path w="20458" h="12858" extrusionOk="0">
                  <a:moveTo>
                    <a:pt x="3101" y="1"/>
                  </a:moveTo>
                  <a:lnTo>
                    <a:pt x="1" y="9271"/>
                  </a:lnTo>
                  <a:lnTo>
                    <a:pt x="10883" y="12706"/>
                  </a:lnTo>
                  <a:lnTo>
                    <a:pt x="18542" y="12858"/>
                  </a:lnTo>
                  <a:lnTo>
                    <a:pt x="20457" y="4925"/>
                  </a:lnTo>
                  <a:lnTo>
                    <a:pt x="14135" y="1976"/>
                  </a:lnTo>
                  <a:lnTo>
                    <a:pt x="31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4"/>
            <p:cNvSpPr/>
            <p:nvPr/>
          </p:nvSpPr>
          <p:spPr>
            <a:xfrm>
              <a:off x="3239875" y="4181175"/>
              <a:ext cx="239400" cy="272050"/>
            </a:xfrm>
            <a:custGeom>
              <a:avLst/>
              <a:gdLst/>
              <a:ahLst/>
              <a:cxnLst/>
              <a:rect l="l" t="t" r="r" b="b"/>
              <a:pathLst>
                <a:path w="9576" h="10882" extrusionOk="0">
                  <a:moveTo>
                    <a:pt x="3253" y="0"/>
                  </a:moveTo>
                  <a:lnTo>
                    <a:pt x="1" y="10730"/>
                  </a:lnTo>
                  <a:lnTo>
                    <a:pt x="7660" y="10882"/>
                  </a:lnTo>
                  <a:lnTo>
                    <a:pt x="9575" y="2949"/>
                  </a:lnTo>
                  <a:lnTo>
                    <a:pt x="3253" y="0"/>
                  </a:ln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4"/>
            <p:cNvSpPr/>
            <p:nvPr/>
          </p:nvSpPr>
          <p:spPr>
            <a:xfrm>
              <a:off x="3080300" y="4149250"/>
              <a:ext cx="129200" cy="204450"/>
            </a:xfrm>
            <a:custGeom>
              <a:avLst/>
              <a:gdLst/>
              <a:ahLst/>
              <a:cxnLst/>
              <a:rect l="l" t="t" r="r" b="b"/>
              <a:pathLst>
                <a:path w="5168" h="8178" extrusionOk="0">
                  <a:moveTo>
                    <a:pt x="2402" y="1"/>
                  </a:moveTo>
                  <a:lnTo>
                    <a:pt x="0" y="7356"/>
                  </a:lnTo>
                  <a:lnTo>
                    <a:pt x="2949" y="8177"/>
                  </a:lnTo>
                  <a:lnTo>
                    <a:pt x="5168" y="305"/>
                  </a:lnTo>
                  <a:lnTo>
                    <a:pt x="24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4"/>
            <p:cNvSpPr/>
            <p:nvPr/>
          </p:nvSpPr>
          <p:spPr>
            <a:xfrm>
              <a:off x="3330300" y="4210050"/>
              <a:ext cx="109450" cy="220400"/>
            </a:xfrm>
            <a:custGeom>
              <a:avLst/>
              <a:gdLst/>
              <a:ahLst/>
              <a:cxnLst/>
              <a:rect l="l" t="t" r="r" b="b"/>
              <a:pathLst>
                <a:path w="4378" h="8816" extrusionOk="0">
                  <a:moveTo>
                    <a:pt x="2128" y="0"/>
                  </a:moveTo>
                  <a:lnTo>
                    <a:pt x="1" y="7873"/>
                  </a:lnTo>
                  <a:lnTo>
                    <a:pt x="2068" y="8815"/>
                  </a:lnTo>
                  <a:lnTo>
                    <a:pt x="4378" y="973"/>
                  </a:lnTo>
                  <a:lnTo>
                    <a:pt x="21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4"/>
            <p:cNvSpPr/>
            <p:nvPr/>
          </p:nvSpPr>
          <p:spPr>
            <a:xfrm>
              <a:off x="1886500" y="4302675"/>
              <a:ext cx="1757675" cy="424175"/>
            </a:xfrm>
            <a:custGeom>
              <a:avLst/>
              <a:gdLst/>
              <a:ahLst/>
              <a:cxnLst/>
              <a:rect l="l" t="t" r="r" b="b"/>
              <a:pathLst>
                <a:path w="70307" h="16967" extrusionOk="0">
                  <a:moveTo>
                    <a:pt x="35915" y="1"/>
                  </a:moveTo>
                  <a:cubicBezTo>
                    <a:pt x="34405" y="1"/>
                    <a:pt x="32861" y="53"/>
                    <a:pt x="31278" y="156"/>
                  </a:cubicBezTo>
                  <a:cubicBezTo>
                    <a:pt x="22798" y="733"/>
                    <a:pt x="14256" y="3134"/>
                    <a:pt x="6414" y="6387"/>
                  </a:cubicBezTo>
                  <a:cubicBezTo>
                    <a:pt x="4378" y="7238"/>
                    <a:pt x="2311" y="8210"/>
                    <a:pt x="852" y="9882"/>
                  </a:cubicBezTo>
                  <a:cubicBezTo>
                    <a:pt x="426" y="10399"/>
                    <a:pt x="1" y="10946"/>
                    <a:pt x="31" y="11615"/>
                  </a:cubicBezTo>
                  <a:cubicBezTo>
                    <a:pt x="183" y="15597"/>
                    <a:pt x="18998" y="16539"/>
                    <a:pt x="22129" y="16721"/>
                  </a:cubicBezTo>
                  <a:cubicBezTo>
                    <a:pt x="24836" y="16893"/>
                    <a:pt x="27550" y="16966"/>
                    <a:pt x="30267" y="16966"/>
                  </a:cubicBezTo>
                  <a:cubicBezTo>
                    <a:pt x="36181" y="16966"/>
                    <a:pt x="42111" y="16621"/>
                    <a:pt x="48026" y="16204"/>
                  </a:cubicBezTo>
                  <a:cubicBezTo>
                    <a:pt x="50610" y="16022"/>
                    <a:pt x="70306" y="14654"/>
                    <a:pt x="67206" y="9335"/>
                  </a:cubicBezTo>
                  <a:cubicBezTo>
                    <a:pt x="67115" y="9122"/>
                    <a:pt x="66963" y="8940"/>
                    <a:pt x="66750" y="8757"/>
                  </a:cubicBezTo>
                  <a:cubicBezTo>
                    <a:pt x="66294" y="8332"/>
                    <a:pt x="65777" y="8028"/>
                    <a:pt x="65200" y="7724"/>
                  </a:cubicBezTo>
                  <a:cubicBezTo>
                    <a:pt x="55391" y="2514"/>
                    <a:pt x="46443" y="1"/>
                    <a:pt x="359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4"/>
            <p:cNvSpPr/>
            <p:nvPr/>
          </p:nvSpPr>
          <p:spPr>
            <a:xfrm>
              <a:off x="1878900" y="4303025"/>
              <a:ext cx="1182425" cy="414850"/>
            </a:xfrm>
            <a:custGeom>
              <a:avLst/>
              <a:gdLst/>
              <a:ahLst/>
              <a:cxnLst/>
              <a:rect l="l" t="t" r="r" b="b"/>
              <a:pathLst>
                <a:path w="47297" h="16594" extrusionOk="0">
                  <a:moveTo>
                    <a:pt x="39760" y="0"/>
                  </a:moveTo>
                  <a:cubicBezTo>
                    <a:pt x="38993" y="0"/>
                    <a:pt x="38246" y="52"/>
                    <a:pt x="37719" y="52"/>
                  </a:cubicBezTo>
                  <a:cubicBezTo>
                    <a:pt x="37667" y="52"/>
                    <a:pt x="37617" y="51"/>
                    <a:pt x="37570" y="50"/>
                  </a:cubicBezTo>
                  <a:cubicBezTo>
                    <a:pt x="37036" y="35"/>
                    <a:pt x="36500" y="27"/>
                    <a:pt x="35962" y="27"/>
                  </a:cubicBezTo>
                  <a:cubicBezTo>
                    <a:pt x="34417" y="27"/>
                    <a:pt x="32856" y="90"/>
                    <a:pt x="31278" y="202"/>
                  </a:cubicBezTo>
                  <a:cubicBezTo>
                    <a:pt x="22798" y="749"/>
                    <a:pt x="14256" y="3151"/>
                    <a:pt x="6414" y="6403"/>
                  </a:cubicBezTo>
                  <a:cubicBezTo>
                    <a:pt x="4378" y="7254"/>
                    <a:pt x="2311" y="8257"/>
                    <a:pt x="852" y="9899"/>
                  </a:cubicBezTo>
                  <a:cubicBezTo>
                    <a:pt x="426" y="10415"/>
                    <a:pt x="1" y="10962"/>
                    <a:pt x="31" y="11631"/>
                  </a:cubicBezTo>
                  <a:cubicBezTo>
                    <a:pt x="153" y="14549"/>
                    <a:pt x="7448" y="15218"/>
                    <a:pt x="9393" y="15522"/>
                  </a:cubicBezTo>
                  <a:cubicBezTo>
                    <a:pt x="11825" y="15917"/>
                    <a:pt x="14256" y="16190"/>
                    <a:pt x="16719" y="16403"/>
                  </a:cubicBezTo>
                  <a:cubicBezTo>
                    <a:pt x="18038" y="16533"/>
                    <a:pt x="19331" y="16594"/>
                    <a:pt x="20626" y="16594"/>
                  </a:cubicBezTo>
                  <a:cubicBezTo>
                    <a:pt x="21748" y="16594"/>
                    <a:pt x="22871" y="16549"/>
                    <a:pt x="24013" y="16464"/>
                  </a:cubicBezTo>
                  <a:cubicBezTo>
                    <a:pt x="24257" y="16464"/>
                    <a:pt x="24500" y="16403"/>
                    <a:pt x="24713" y="16251"/>
                  </a:cubicBezTo>
                  <a:cubicBezTo>
                    <a:pt x="24895" y="16099"/>
                    <a:pt x="25017" y="15856"/>
                    <a:pt x="24865" y="15643"/>
                  </a:cubicBezTo>
                  <a:cubicBezTo>
                    <a:pt x="22433" y="15096"/>
                    <a:pt x="20032" y="14519"/>
                    <a:pt x="17600" y="13941"/>
                  </a:cubicBezTo>
                  <a:cubicBezTo>
                    <a:pt x="16962" y="13789"/>
                    <a:pt x="16293" y="13637"/>
                    <a:pt x="15685" y="13333"/>
                  </a:cubicBezTo>
                  <a:cubicBezTo>
                    <a:pt x="15472" y="13212"/>
                    <a:pt x="15229" y="13060"/>
                    <a:pt x="15168" y="12847"/>
                  </a:cubicBezTo>
                  <a:cubicBezTo>
                    <a:pt x="15077" y="12573"/>
                    <a:pt x="15229" y="12239"/>
                    <a:pt x="15503" y="12087"/>
                  </a:cubicBezTo>
                  <a:cubicBezTo>
                    <a:pt x="15746" y="11935"/>
                    <a:pt x="16050" y="11844"/>
                    <a:pt x="16354" y="11813"/>
                  </a:cubicBezTo>
                  <a:cubicBezTo>
                    <a:pt x="22057" y="10827"/>
                    <a:pt x="28002" y="10718"/>
                    <a:pt x="33891" y="10718"/>
                  </a:cubicBezTo>
                  <a:cubicBezTo>
                    <a:pt x="35563" y="10718"/>
                    <a:pt x="37231" y="10727"/>
                    <a:pt x="38887" y="10727"/>
                  </a:cubicBezTo>
                  <a:cubicBezTo>
                    <a:pt x="39667" y="10727"/>
                    <a:pt x="40444" y="10725"/>
                    <a:pt x="41217" y="10719"/>
                  </a:cubicBezTo>
                  <a:cubicBezTo>
                    <a:pt x="43284" y="10628"/>
                    <a:pt x="45412" y="10628"/>
                    <a:pt x="47297" y="9838"/>
                  </a:cubicBezTo>
                  <a:cubicBezTo>
                    <a:pt x="43132" y="6981"/>
                    <a:pt x="37266" y="8652"/>
                    <a:pt x="32615" y="6798"/>
                  </a:cubicBezTo>
                  <a:cubicBezTo>
                    <a:pt x="31734" y="6464"/>
                    <a:pt x="30792" y="5613"/>
                    <a:pt x="31187" y="4792"/>
                  </a:cubicBezTo>
                  <a:cubicBezTo>
                    <a:pt x="31339" y="4458"/>
                    <a:pt x="31734" y="4245"/>
                    <a:pt x="32068" y="4063"/>
                  </a:cubicBezTo>
                  <a:cubicBezTo>
                    <a:pt x="35412" y="2330"/>
                    <a:pt x="39059" y="1205"/>
                    <a:pt x="42798" y="841"/>
                  </a:cubicBezTo>
                  <a:cubicBezTo>
                    <a:pt x="42292" y="135"/>
                    <a:pt x="40999" y="0"/>
                    <a:pt x="3976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4"/>
            <p:cNvSpPr/>
            <p:nvPr/>
          </p:nvSpPr>
          <p:spPr>
            <a:xfrm>
              <a:off x="2512650" y="3648475"/>
              <a:ext cx="409625" cy="843200"/>
            </a:xfrm>
            <a:custGeom>
              <a:avLst/>
              <a:gdLst/>
              <a:ahLst/>
              <a:cxnLst/>
              <a:rect l="l" t="t" r="r" b="b"/>
              <a:pathLst>
                <a:path w="16385" h="33728" extrusionOk="0">
                  <a:moveTo>
                    <a:pt x="15564" y="1"/>
                  </a:moveTo>
                  <a:lnTo>
                    <a:pt x="1" y="639"/>
                  </a:lnTo>
                  <a:lnTo>
                    <a:pt x="305" y="32099"/>
                  </a:lnTo>
                  <a:cubicBezTo>
                    <a:pt x="3573" y="33316"/>
                    <a:pt x="6408" y="33728"/>
                    <a:pt x="8747" y="33728"/>
                  </a:cubicBezTo>
                  <a:cubicBezTo>
                    <a:pt x="13653" y="33728"/>
                    <a:pt x="16384" y="31916"/>
                    <a:pt x="16384" y="31916"/>
                  </a:cubicBezTo>
                  <a:lnTo>
                    <a:pt x="155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4"/>
            <p:cNvSpPr/>
            <p:nvPr/>
          </p:nvSpPr>
          <p:spPr>
            <a:xfrm>
              <a:off x="2512650" y="3649225"/>
              <a:ext cx="364025" cy="849450"/>
            </a:xfrm>
            <a:custGeom>
              <a:avLst/>
              <a:gdLst/>
              <a:ahLst/>
              <a:cxnLst/>
              <a:rect l="l" t="t" r="r" b="b"/>
              <a:pathLst>
                <a:path w="14561" h="33978" extrusionOk="0">
                  <a:moveTo>
                    <a:pt x="5452" y="1"/>
                  </a:moveTo>
                  <a:cubicBezTo>
                    <a:pt x="5016" y="1"/>
                    <a:pt x="1493" y="699"/>
                    <a:pt x="354" y="699"/>
                  </a:cubicBezTo>
                  <a:cubicBezTo>
                    <a:pt x="132" y="699"/>
                    <a:pt x="1" y="673"/>
                    <a:pt x="1" y="609"/>
                  </a:cubicBezTo>
                  <a:lnTo>
                    <a:pt x="1" y="609"/>
                  </a:lnTo>
                  <a:cubicBezTo>
                    <a:pt x="1" y="765"/>
                    <a:pt x="305" y="32069"/>
                    <a:pt x="274" y="32130"/>
                  </a:cubicBezTo>
                  <a:cubicBezTo>
                    <a:pt x="1884" y="32733"/>
                    <a:pt x="5268" y="33978"/>
                    <a:pt x="7829" y="33978"/>
                  </a:cubicBezTo>
                  <a:cubicBezTo>
                    <a:pt x="8751" y="33978"/>
                    <a:pt x="9566" y="33816"/>
                    <a:pt x="10153" y="33406"/>
                  </a:cubicBezTo>
                  <a:cubicBezTo>
                    <a:pt x="7630" y="31370"/>
                    <a:pt x="6445" y="27661"/>
                    <a:pt x="8390" y="24774"/>
                  </a:cubicBezTo>
                  <a:lnTo>
                    <a:pt x="8390" y="24774"/>
                  </a:lnTo>
                  <a:cubicBezTo>
                    <a:pt x="6354" y="26142"/>
                    <a:pt x="5472" y="29029"/>
                    <a:pt x="6384" y="31309"/>
                  </a:cubicBezTo>
                  <a:cubicBezTo>
                    <a:pt x="6256" y="31342"/>
                    <a:pt x="6126" y="31358"/>
                    <a:pt x="5996" y="31358"/>
                  </a:cubicBezTo>
                  <a:cubicBezTo>
                    <a:pt x="5171" y="31358"/>
                    <a:pt x="4350" y="30729"/>
                    <a:pt x="3983" y="29941"/>
                  </a:cubicBezTo>
                  <a:cubicBezTo>
                    <a:pt x="3557" y="28999"/>
                    <a:pt x="3648" y="27965"/>
                    <a:pt x="3922" y="26993"/>
                  </a:cubicBezTo>
                  <a:cubicBezTo>
                    <a:pt x="4165" y="25929"/>
                    <a:pt x="4621" y="24895"/>
                    <a:pt x="5290" y="24014"/>
                  </a:cubicBezTo>
                  <a:cubicBezTo>
                    <a:pt x="6749" y="21947"/>
                    <a:pt x="9089" y="20579"/>
                    <a:pt x="10974" y="18816"/>
                  </a:cubicBezTo>
                  <a:cubicBezTo>
                    <a:pt x="12889" y="17084"/>
                    <a:pt x="14560" y="14591"/>
                    <a:pt x="14013" y="12068"/>
                  </a:cubicBezTo>
                  <a:lnTo>
                    <a:pt x="14013" y="12068"/>
                  </a:lnTo>
                  <a:cubicBezTo>
                    <a:pt x="14165" y="13953"/>
                    <a:pt x="12980" y="15746"/>
                    <a:pt x="11582" y="16993"/>
                  </a:cubicBezTo>
                  <a:cubicBezTo>
                    <a:pt x="10153" y="18239"/>
                    <a:pt x="8481" y="19151"/>
                    <a:pt x="6992" y="20366"/>
                  </a:cubicBezTo>
                  <a:cubicBezTo>
                    <a:pt x="5138" y="21917"/>
                    <a:pt x="3648" y="23923"/>
                    <a:pt x="2767" y="26142"/>
                  </a:cubicBezTo>
                  <a:cubicBezTo>
                    <a:pt x="2706" y="23892"/>
                    <a:pt x="3557" y="21613"/>
                    <a:pt x="5138" y="20032"/>
                  </a:cubicBezTo>
                  <a:cubicBezTo>
                    <a:pt x="6293" y="18816"/>
                    <a:pt x="7813" y="17965"/>
                    <a:pt x="9150" y="16871"/>
                  </a:cubicBezTo>
                  <a:cubicBezTo>
                    <a:pt x="11004" y="15321"/>
                    <a:pt x="12494" y="13071"/>
                    <a:pt x="12372" y="10640"/>
                  </a:cubicBezTo>
                  <a:cubicBezTo>
                    <a:pt x="12288" y="8405"/>
                    <a:pt x="10381" y="6273"/>
                    <a:pt x="8209" y="6273"/>
                  </a:cubicBezTo>
                  <a:cubicBezTo>
                    <a:pt x="8018" y="6273"/>
                    <a:pt x="7824" y="6289"/>
                    <a:pt x="7630" y="6324"/>
                  </a:cubicBezTo>
                  <a:cubicBezTo>
                    <a:pt x="5472" y="6749"/>
                    <a:pt x="4135" y="9181"/>
                    <a:pt x="4408" y="11369"/>
                  </a:cubicBezTo>
                  <a:cubicBezTo>
                    <a:pt x="4560" y="12524"/>
                    <a:pt x="5320" y="13801"/>
                    <a:pt x="6506" y="13801"/>
                  </a:cubicBezTo>
                  <a:cubicBezTo>
                    <a:pt x="6962" y="13771"/>
                    <a:pt x="7357" y="13558"/>
                    <a:pt x="7721" y="13315"/>
                  </a:cubicBezTo>
                  <a:cubicBezTo>
                    <a:pt x="8269" y="12859"/>
                    <a:pt x="8724" y="12160"/>
                    <a:pt x="8724" y="11461"/>
                  </a:cubicBezTo>
                  <a:cubicBezTo>
                    <a:pt x="8724" y="10731"/>
                    <a:pt x="8208" y="9971"/>
                    <a:pt x="7478" y="9850"/>
                  </a:cubicBezTo>
                  <a:cubicBezTo>
                    <a:pt x="7424" y="9841"/>
                    <a:pt x="7370" y="9836"/>
                    <a:pt x="7316" y="9836"/>
                  </a:cubicBezTo>
                  <a:cubicBezTo>
                    <a:pt x="6799" y="9836"/>
                    <a:pt x="6303" y="10232"/>
                    <a:pt x="6161" y="10720"/>
                  </a:cubicBezTo>
                  <a:lnTo>
                    <a:pt x="6161" y="10720"/>
                  </a:lnTo>
                  <a:cubicBezTo>
                    <a:pt x="6306" y="9830"/>
                    <a:pt x="7034" y="9028"/>
                    <a:pt x="7886" y="9028"/>
                  </a:cubicBezTo>
                  <a:cubicBezTo>
                    <a:pt x="7982" y="9028"/>
                    <a:pt x="8079" y="9038"/>
                    <a:pt x="8177" y="9059"/>
                  </a:cubicBezTo>
                  <a:cubicBezTo>
                    <a:pt x="9454" y="9272"/>
                    <a:pt x="9788" y="11005"/>
                    <a:pt x="9576" y="12281"/>
                  </a:cubicBezTo>
                  <a:cubicBezTo>
                    <a:pt x="9281" y="13960"/>
                    <a:pt x="8044" y="15782"/>
                    <a:pt x="6391" y="15782"/>
                  </a:cubicBezTo>
                  <a:cubicBezTo>
                    <a:pt x="6338" y="15782"/>
                    <a:pt x="6285" y="15780"/>
                    <a:pt x="6232" y="15777"/>
                  </a:cubicBezTo>
                  <a:cubicBezTo>
                    <a:pt x="5229" y="15716"/>
                    <a:pt x="4378" y="14986"/>
                    <a:pt x="3861" y="14105"/>
                  </a:cubicBezTo>
                  <a:cubicBezTo>
                    <a:pt x="3375" y="13223"/>
                    <a:pt x="3223" y="12220"/>
                    <a:pt x="3162" y="11217"/>
                  </a:cubicBezTo>
                  <a:cubicBezTo>
                    <a:pt x="2828" y="7357"/>
                    <a:pt x="3679" y="3436"/>
                    <a:pt x="5472" y="1"/>
                  </a:cubicBezTo>
                  <a:cubicBezTo>
                    <a:pt x="5466" y="1"/>
                    <a:pt x="5460" y="1"/>
                    <a:pt x="545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4"/>
            <p:cNvSpPr/>
            <p:nvPr/>
          </p:nvSpPr>
          <p:spPr>
            <a:xfrm>
              <a:off x="1583300" y="4131775"/>
              <a:ext cx="623150" cy="537275"/>
            </a:xfrm>
            <a:custGeom>
              <a:avLst/>
              <a:gdLst/>
              <a:ahLst/>
              <a:cxnLst/>
              <a:rect l="l" t="t" r="r" b="b"/>
              <a:pathLst>
                <a:path w="24926" h="21491" extrusionOk="0">
                  <a:moveTo>
                    <a:pt x="12463" y="1"/>
                  </a:moveTo>
                  <a:lnTo>
                    <a:pt x="1" y="4408"/>
                  </a:lnTo>
                  <a:lnTo>
                    <a:pt x="1217" y="18329"/>
                  </a:lnTo>
                  <a:lnTo>
                    <a:pt x="11004" y="21490"/>
                  </a:lnTo>
                  <a:lnTo>
                    <a:pt x="24925" y="16688"/>
                  </a:lnTo>
                  <a:lnTo>
                    <a:pt x="22950" y="1733"/>
                  </a:lnTo>
                  <a:lnTo>
                    <a:pt x="124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4"/>
            <p:cNvSpPr/>
            <p:nvPr/>
          </p:nvSpPr>
          <p:spPr>
            <a:xfrm>
              <a:off x="1809750" y="4175100"/>
              <a:ext cx="396700" cy="493950"/>
            </a:xfrm>
            <a:custGeom>
              <a:avLst/>
              <a:gdLst/>
              <a:ahLst/>
              <a:cxnLst/>
              <a:rect l="l" t="t" r="r" b="b"/>
              <a:pathLst>
                <a:path w="15868" h="19758" extrusionOk="0">
                  <a:moveTo>
                    <a:pt x="13892" y="0"/>
                  </a:moveTo>
                  <a:lnTo>
                    <a:pt x="1" y="4620"/>
                  </a:lnTo>
                  <a:lnTo>
                    <a:pt x="1946" y="19757"/>
                  </a:lnTo>
                  <a:lnTo>
                    <a:pt x="15867" y="14955"/>
                  </a:lnTo>
                  <a:lnTo>
                    <a:pt x="13892" y="0"/>
                  </a:ln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4"/>
            <p:cNvSpPr/>
            <p:nvPr/>
          </p:nvSpPr>
          <p:spPr>
            <a:xfrm>
              <a:off x="1583300" y="4241950"/>
              <a:ext cx="275125" cy="427100"/>
            </a:xfrm>
            <a:custGeom>
              <a:avLst/>
              <a:gdLst/>
              <a:ahLst/>
              <a:cxnLst/>
              <a:rect l="l" t="t" r="r" b="b"/>
              <a:pathLst>
                <a:path w="11005" h="17084" extrusionOk="0">
                  <a:moveTo>
                    <a:pt x="1" y="1"/>
                  </a:moveTo>
                  <a:lnTo>
                    <a:pt x="1217" y="13922"/>
                  </a:lnTo>
                  <a:lnTo>
                    <a:pt x="11004" y="17083"/>
                  </a:lnTo>
                  <a:lnTo>
                    <a:pt x="9059" y="1946"/>
                  </a:lnTo>
                  <a:lnTo>
                    <a:pt x="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4"/>
            <p:cNvSpPr/>
            <p:nvPr/>
          </p:nvSpPr>
          <p:spPr>
            <a:xfrm>
              <a:off x="1934375" y="4210050"/>
              <a:ext cx="167975" cy="411875"/>
            </a:xfrm>
            <a:custGeom>
              <a:avLst/>
              <a:gdLst/>
              <a:ahLst/>
              <a:cxnLst/>
              <a:rect l="l" t="t" r="r" b="b"/>
              <a:pathLst>
                <a:path w="6719" h="16475" extrusionOk="0">
                  <a:moveTo>
                    <a:pt x="4712" y="0"/>
                  </a:moveTo>
                  <a:lnTo>
                    <a:pt x="1" y="1550"/>
                  </a:lnTo>
                  <a:lnTo>
                    <a:pt x="2311" y="16475"/>
                  </a:lnTo>
                  <a:lnTo>
                    <a:pt x="6718" y="15046"/>
                  </a:lnTo>
                  <a:lnTo>
                    <a:pt x="47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4"/>
            <p:cNvSpPr/>
            <p:nvPr/>
          </p:nvSpPr>
          <p:spPr>
            <a:xfrm>
              <a:off x="1710225" y="4156100"/>
              <a:ext cx="341975" cy="92725"/>
            </a:xfrm>
            <a:custGeom>
              <a:avLst/>
              <a:gdLst/>
              <a:ahLst/>
              <a:cxnLst/>
              <a:rect l="l" t="t" r="r" b="b"/>
              <a:pathLst>
                <a:path w="13679" h="3709" extrusionOk="0">
                  <a:moveTo>
                    <a:pt x="4590" y="0"/>
                  </a:moveTo>
                  <a:lnTo>
                    <a:pt x="0" y="1581"/>
                  </a:lnTo>
                  <a:lnTo>
                    <a:pt x="8967" y="3708"/>
                  </a:lnTo>
                  <a:lnTo>
                    <a:pt x="13678" y="2158"/>
                  </a:lnTo>
                  <a:lnTo>
                    <a:pt x="45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4"/>
            <p:cNvSpPr/>
            <p:nvPr/>
          </p:nvSpPr>
          <p:spPr>
            <a:xfrm>
              <a:off x="1631950" y="4141650"/>
              <a:ext cx="441525" cy="500800"/>
            </a:xfrm>
            <a:custGeom>
              <a:avLst/>
              <a:gdLst/>
              <a:ahLst/>
              <a:cxnLst/>
              <a:rect l="l" t="t" r="r" b="b"/>
              <a:pathLst>
                <a:path w="17661" h="20032" extrusionOk="0">
                  <a:moveTo>
                    <a:pt x="12706" y="1"/>
                  </a:moveTo>
                  <a:lnTo>
                    <a:pt x="0" y="4438"/>
                  </a:lnTo>
                  <a:lnTo>
                    <a:pt x="1520" y="18664"/>
                  </a:lnTo>
                  <a:lnTo>
                    <a:pt x="6110" y="20031"/>
                  </a:lnTo>
                  <a:lnTo>
                    <a:pt x="4438" y="5502"/>
                  </a:lnTo>
                  <a:lnTo>
                    <a:pt x="17660" y="730"/>
                  </a:lnTo>
                  <a:lnTo>
                    <a:pt x="127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4"/>
            <p:cNvSpPr/>
            <p:nvPr/>
          </p:nvSpPr>
          <p:spPr>
            <a:xfrm>
              <a:off x="1696525" y="4077825"/>
              <a:ext cx="129975" cy="125900"/>
            </a:xfrm>
            <a:custGeom>
              <a:avLst/>
              <a:gdLst/>
              <a:ahLst/>
              <a:cxnLst/>
              <a:rect l="l" t="t" r="r" b="b"/>
              <a:pathLst>
                <a:path w="5199" h="5036" extrusionOk="0">
                  <a:moveTo>
                    <a:pt x="1399" y="0"/>
                  </a:moveTo>
                  <a:cubicBezTo>
                    <a:pt x="882" y="152"/>
                    <a:pt x="274" y="487"/>
                    <a:pt x="153" y="1034"/>
                  </a:cubicBezTo>
                  <a:cubicBezTo>
                    <a:pt x="1" y="1520"/>
                    <a:pt x="153" y="2067"/>
                    <a:pt x="457" y="2432"/>
                  </a:cubicBezTo>
                  <a:cubicBezTo>
                    <a:pt x="730" y="2706"/>
                    <a:pt x="1034" y="2888"/>
                    <a:pt x="1338" y="3070"/>
                  </a:cubicBezTo>
                  <a:cubicBezTo>
                    <a:pt x="1764" y="3314"/>
                    <a:pt x="2189" y="3587"/>
                    <a:pt x="2615" y="3830"/>
                  </a:cubicBezTo>
                  <a:cubicBezTo>
                    <a:pt x="3375" y="4256"/>
                    <a:pt x="4135" y="4712"/>
                    <a:pt x="4955" y="5016"/>
                  </a:cubicBezTo>
                  <a:cubicBezTo>
                    <a:pt x="4981" y="5028"/>
                    <a:pt x="5016" y="5036"/>
                    <a:pt x="5049" y="5036"/>
                  </a:cubicBezTo>
                  <a:cubicBezTo>
                    <a:pt x="5096" y="5036"/>
                    <a:pt x="5138" y="5021"/>
                    <a:pt x="5138" y="4985"/>
                  </a:cubicBezTo>
                  <a:cubicBezTo>
                    <a:pt x="5199" y="4560"/>
                    <a:pt x="4986" y="4225"/>
                    <a:pt x="4682" y="3922"/>
                  </a:cubicBezTo>
                  <a:cubicBezTo>
                    <a:pt x="4560" y="3770"/>
                    <a:pt x="4378" y="3678"/>
                    <a:pt x="4196" y="3587"/>
                  </a:cubicBezTo>
                  <a:cubicBezTo>
                    <a:pt x="3892" y="3435"/>
                    <a:pt x="3527" y="3222"/>
                    <a:pt x="3223" y="3010"/>
                  </a:cubicBezTo>
                  <a:cubicBezTo>
                    <a:pt x="2615" y="2554"/>
                    <a:pt x="2250" y="1855"/>
                    <a:pt x="1855" y="1216"/>
                  </a:cubicBezTo>
                  <a:cubicBezTo>
                    <a:pt x="1642" y="852"/>
                    <a:pt x="1399" y="426"/>
                    <a:pt x="1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4"/>
            <p:cNvSpPr/>
            <p:nvPr/>
          </p:nvSpPr>
          <p:spPr>
            <a:xfrm>
              <a:off x="1686650" y="4033850"/>
              <a:ext cx="158100" cy="162550"/>
            </a:xfrm>
            <a:custGeom>
              <a:avLst/>
              <a:gdLst/>
              <a:ahLst/>
              <a:cxnLst/>
              <a:rect l="l" t="t" r="r" b="b"/>
              <a:pathLst>
                <a:path w="6324" h="6502" extrusionOk="0">
                  <a:moveTo>
                    <a:pt x="3453" y="1"/>
                  </a:moveTo>
                  <a:cubicBezTo>
                    <a:pt x="3357" y="1"/>
                    <a:pt x="3267" y="36"/>
                    <a:pt x="3162" y="57"/>
                  </a:cubicBezTo>
                  <a:cubicBezTo>
                    <a:pt x="2980" y="118"/>
                    <a:pt x="2797" y="209"/>
                    <a:pt x="2554" y="240"/>
                  </a:cubicBezTo>
                  <a:cubicBezTo>
                    <a:pt x="1885" y="483"/>
                    <a:pt x="366" y="969"/>
                    <a:pt x="92" y="1759"/>
                  </a:cubicBezTo>
                  <a:cubicBezTo>
                    <a:pt x="1" y="2033"/>
                    <a:pt x="92" y="2337"/>
                    <a:pt x="153" y="2611"/>
                  </a:cubicBezTo>
                  <a:cubicBezTo>
                    <a:pt x="305" y="3127"/>
                    <a:pt x="517" y="3674"/>
                    <a:pt x="761" y="4161"/>
                  </a:cubicBezTo>
                  <a:cubicBezTo>
                    <a:pt x="548" y="3705"/>
                    <a:pt x="639" y="3097"/>
                    <a:pt x="1004" y="2702"/>
                  </a:cubicBezTo>
                  <a:cubicBezTo>
                    <a:pt x="1272" y="2406"/>
                    <a:pt x="1606" y="2277"/>
                    <a:pt x="1945" y="2277"/>
                  </a:cubicBezTo>
                  <a:cubicBezTo>
                    <a:pt x="2373" y="2277"/>
                    <a:pt x="2809" y="2484"/>
                    <a:pt x="3132" y="2823"/>
                  </a:cubicBezTo>
                  <a:cubicBezTo>
                    <a:pt x="4135" y="3918"/>
                    <a:pt x="4925" y="5194"/>
                    <a:pt x="5563" y="6501"/>
                  </a:cubicBezTo>
                  <a:cubicBezTo>
                    <a:pt x="5563" y="6471"/>
                    <a:pt x="6293" y="5681"/>
                    <a:pt x="6323" y="5407"/>
                  </a:cubicBezTo>
                  <a:cubicBezTo>
                    <a:pt x="6323" y="4951"/>
                    <a:pt x="5867" y="4313"/>
                    <a:pt x="5685" y="3887"/>
                  </a:cubicBezTo>
                  <a:cubicBezTo>
                    <a:pt x="5138" y="2793"/>
                    <a:pt x="4591" y="1608"/>
                    <a:pt x="4013" y="483"/>
                  </a:cubicBezTo>
                  <a:cubicBezTo>
                    <a:pt x="3922" y="270"/>
                    <a:pt x="3831" y="88"/>
                    <a:pt x="3587" y="27"/>
                  </a:cubicBezTo>
                  <a:cubicBezTo>
                    <a:pt x="3540" y="8"/>
                    <a:pt x="3496" y="1"/>
                    <a:pt x="3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4"/>
            <p:cNvSpPr/>
            <p:nvPr/>
          </p:nvSpPr>
          <p:spPr>
            <a:xfrm>
              <a:off x="1878150" y="4080875"/>
              <a:ext cx="152775" cy="125900"/>
            </a:xfrm>
            <a:custGeom>
              <a:avLst/>
              <a:gdLst/>
              <a:ahLst/>
              <a:cxnLst/>
              <a:rect l="l" t="t" r="r" b="b"/>
              <a:pathLst>
                <a:path w="6111" h="5036" extrusionOk="0">
                  <a:moveTo>
                    <a:pt x="4469" y="0"/>
                  </a:moveTo>
                  <a:cubicBezTo>
                    <a:pt x="4469" y="426"/>
                    <a:pt x="4225" y="821"/>
                    <a:pt x="3952" y="1216"/>
                  </a:cubicBezTo>
                  <a:cubicBezTo>
                    <a:pt x="3496" y="1854"/>
                    <a:pt x="3040" y="2553"/>
                    <a:pt x="2341" y="3009"/>
                  </a:cubicBezTo>
                  <a:cubicBezTo>
                    <a:pt x="2007" y="3222"/>
                    <a:pt x="1581" y="3404"/>
                    <a:pt x="1216" y="3556"/>
                  </a:cubicBezTo>
                  <a:cubicBezTo>
                    <a:pt x="973" y="3678"/>
                    <a:pt x="760" y="3769"/>
                    <a:pt x="608" y="3921"/>
                  </a:cubicBezTo>
                  <a:cubicBezTo>
                    <a:pt x="274" y="4164"/>
                    <a:pt x="0" y="4529"/>
                    <a:pt x="61" y="4985"/>
                  </a:cubicBezTo>
                  <a:cubicBezTo>
                    <a:pt x="61" y="5021"/>
                    <a:pt x="113" y="5035"/>
                    <a:pt x="175" y="5035"/>
                  </a:cubicBezTo>
                  <a:cubicBezTo>
                    <a:pt x="218" y="5035"/>
                    <a:pt x="267" y="5028"/>
                    <a:pt x="304" y="5015"/>
                  </a:cubicBezTo>
                  <a:cubicBezTo>
                    <a:pt x="1247" y="4711"/>
                    <a:pt x="2159" y="4255"/>
                    <a:pt x="3040" y="3830"/>
                  </a:cubicBezTo>
                  <a:cubicBezTo>
                    <a:pt x="3526" y="3556"/>
                    <a:pt x="4074" y="3313"/>
                    <a:pt x="4560" y="3070"/>
                  </a:cubicBezTo>
                  <a:cubicBezTo>
                    <a:pt x="4925" y="2888"/>
                    <a:pt x="5320" y="2705"/>
                    <a:pt x="5593" y="2432"/>
                  </a:cubicBezTo>
                  <a:cubicBezTo>
                    <a:pt x="5958" y="2037"/>
                    <a:pt x="6110" y="1520"/>
                    <a:pt x="5958" y="1034"/>
                  </a:cubicBezTo>
                  <a:cubicBezTo>
                    <a:pt x="5806" y="486"/>
                    <a:pt x="5077" y="152"/>
                    <a:pt x="4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4"/>
            <p:cNvSpPr/>
            <p:nvPr/>
          </p:nvSpPr>
          <p:spPr>
            <a:xfrm>
              <a:off x="1856875" y="4035725"/>
              <a:ext cx="182400" cy="162950"/>
            </a:xfrm>
            <a:custGeom>
              <a:avLst/>
              <a:gdLst/>
              <a:ahLst/>
              <a:cxnLst/>
              <a:rect l="l" t="t" r="r" b="b"/>
              <a:pathLst>
                <a:path w="7296" h="6518" extrusionOk="0">
                  <a:moveTo>
                    <a:pt x="3337" y="0"/>
                  </a:moveTo>
                  <a:cubicBezTo>
                    <a:pt x="3286" y="0"/>
                    <a:pt x="3236" y="4"/>
                    <a:pt x="3192" y="13"/>
                  </a:cubicBezTo>
                  <a:cubicBezTo>
                    <a:pt x="2949" y="104"/>
                    <a:pt x="2827" y="286"/>
                    <a:pt x="2706" y="469"/>
                  </a:cubicBezTo>
                  <a:cubicBezTo>
                    <a:pt x="2037" y="1654"/>
                    <a:pt x="1368" y="2779"/>
                    <a:pt x="760" y="3903"/>
                  </a:cubicBezTo>
                  <a:cubicBezTo>
                    <a:pt x="578" y="4299"/>
                    <a:pt x="0" y="4967"/>
                    <a:pt x="0" y="5423"/>
                  </a:cubicBezTo>
                  <a:cubicBezTo>
                    <a:pt x="0" y="5666"/>
                    <a:pt x="882" y="6487"/>
                    <a:pt x="882" y="6517"/>
                  </a:cubicBezTo>
                  <a:cubicBezTo>
                    <a:pt x="1642" y="5180"/>
                    <a:pt x="2584" y="3934"/>
                    <a:pt x="3769" y="2840"/>
                  </a:cubicBezTo>
                  <a:cubicBezTo>
                    <a:pt x="4171" y="2463"/>
                    <a:pt x="4676" y="2087"/>
                    <a:pt x="5234" y="2087"/>
                  </a:cubicBezTo>
                  <a:cubicBezTo>
                    <a:pt x="5351" y="2087"/>
                    <a:pt x="5471" y="2103"/>
                    <a:pt x="5593" y="2140"/>
                  </a:cubicBezTo>
                  <a:cubicBezTo>
                    <a:pt x="6262" y="2384"/>
                    <a:pt x="6809" y="3083"/>
                    <a:pt x="6809" y="3782"/>
                  </a:cubicBezTo>
                  <a:cubicBezTo>
                    <a:pt x="7265" y="2900"/>
                    <a:pt x="7295" y="1836"/>
                    <a:pt x="6535" y="1198"/>
                  </a:cubicBezTo>
                  <a:cubicBezTo>
                    <a:pt x="5958" y="712"/>
                    <a:pt x="5168" y="469"/>
                    <a:pt x="4408" y="256"/>
                  </a:cubicBezTo>
                  <a:cubicBezTo>
                    <a:pt x="4134" y="195"/>
                    <a:pt x="3921" y="134"/>
                    <a:pt x="3678" y="43"/>
                  </a:cubicBezTo>
                  <a:cubicBezTo>
                    <a:pt x="3592" y="22"/>
                    <a:pt x="3461" y="0"/>
                    <a:pt x="3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4"/>
            <p:cNvSpPr/>
            <p:nvPr/>
          </p:nvSpPr>
          <p:spPr>
            <a:xfrm>
              <a:off x="1811275" y="4147450"/>
              <a:ext cx="101850" cy="73150"/>
            </a:xfrm>
            <a:custGeom>
              <a:avLst/>
              <a:gdLst/>
              <a:ahLst/>
              <a:cxnLst/>
              <a:rect l="l" t="t" r="r" b="b"/>
              <a:pathLst>
                <a:path w="4074" h="2926" extrusionOk="0">
                  <a:moveTo>
                    <a:pt x="2172" y="1"/>
                  </a:moveTo>
                  <a:cubicBezTo>
                    <a:pt x="2025" y="1"/>
                    <a:pt x="1853" y="74"/>
                    <a:pt x="1733" y="133"/>
                  </a:cubicBezTo>
                  <a:cubicBezTo>
                    <a:pt x="1216" y="407"/>
                    <a:pt x="730" y="711"/>
                    <a:pt x="244" y="1045"/>
                  </a:cubicBezTo>
                  <a:cubicBezTo>
                    <a:pt x="153" y="1137"/>
                    <a:pt x="92" y="1197"/>
                    <a:pt x="61" y="1288"/>
                  </a:cubicBezTo>
                  <a:cubicBezTo>
                    <a:pt x="1" y="1349"/>
                    <a:pt x="61" y="1471"/>
                    <a:pt x="61" y="1562"/>
                  </a:cubicBezTo>
                  <a:cubicBezTo>
                    <a:pt x="122" y="1775"/>
                    <a:pt x="122" y="2413"/>
                    <a:pt x="244" y="2504"/>
                  </a:cubicBezTo>
                  <a:cubicBezTo>
                    <a:pt x="365" y="2565"/>
                    <a:pt x="821" y="2565"/>
                    <a:pt x="973" y="2656"/>
                  </a:cubicBezTo>
                  <a:cubicBezTo>
                    <a:pt x="1355" y="2791"/>
                    <a:pt x="1670" y="2926"/>
                    <a:pt x="2029" y="2926"/>
                  </a:cubicBezTo>
                  <a:cubicBezTo>
                    <a:pt x="2157" y="2926"/>
                    <a:pt x="2289" y="2909"/>
                    <a:pt x="2432" y="2869"/>
                  </a:cubicBezTo>
                  <a:cubicBezTo>
                    <a:pt x="2949" y="2778"/>
                    <a:pt x="3405" y="2504"/>
                    <a:pt x="3861" y="2231"/>
                  </a:cubicBezTo>
                  <a:cubicBezTo>
                    <a:pt x="3922" y="2200"/>
                    <a:pt x="4013" y="2170"/>
                    <a:pt x="4043" y="2079"/>
                  </a:cubicBezTo>
                  <a:cubicBezTo>
                    <a:pt x="4074" y="2018"/>
                    <a:pt x="4074" y="1927"/>
                    <a:pt x="4074" y="1805"/>
                  </a:cubicBezTo>
                  <a:cubicBezTo>
                    <a:pt x="4074" y="1440"/>
                    <a:pt x="4013" y="1045"/>
                    <a:pt x="3952" y="681"/>
                  </a:cubicBezTo>
                  <a:cubicBezTo>
                    <a:pt x="3952" y="650"/>
                    <a:pt x="3952" y="589"/>
                    <a:pt x="3922" y="559"/>
                  </a:cubicBezTo>
                  <a:cubicBezTo>
                    <a:pt x="3891" y="529"/>
                    <a:pt x="3861" y="529"/>
                    <a:pt x="3800" y="529"/>
                  </a:cubicBezTo>
                  <a:cubicBezTo>
                    <a:pt x="3735" y="520"/>
                    <a:pt x="3668" y="517"/>
                    <a:pt x="3599" y="517"/>
                  </a:cubicBezTo>
                  <a:cubicBezTo>
                    <a:pt x="3410" y="517"/>
                    <a:pt x="3210" y="545"/>
                    <a:pt x="3010" y="589"/>
                  </a:cubicBezTo>
                  <a:cubicBezTo>
                    <a:pt x="2949" y="650"/>
                    <a:pt x="2858" y="650"/>
                    <a:pt x="2797" y="650"/>
                  </a:cubicBezTo>
                  <a:cubicBezTo>
                    <a:pt x="2524" y="589"/>
                    <a:pt x="2554" y="225"/>
                    <a:pt x="2372" y="73"/>
                  </a:cubicBezTo>
                  <a:cubicBezTo>
                    <a:pt x="2319" y="21"/>
                    <a:pt x="2249" y="1"/>
                    <a:pt x="2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4"/>
            <p:cNvSpPr/>
            <p:nvPr/>
          </p:nvSpPr>
          <p:spPr>
            <a:xfrm>
              <a:off x="1381950" y="2076575"/>
              <a:ext cx="2674825" cy="1925275"/>
            </a:xfrm>
            <a:custGeom>
              <a:avLst/>
              <a:gdLst/>
              <a:ahLst/>
              <a:cxnLst/>
              <a:rect l="l" t="t" r="r" b="b"/>
              <a:pathLst>
                <a:path w="106993" h="77011" extrusionOk="0">
                  <a:moveTo>
                    <a:pt x="98482" y="64749"/>
                  </a:moveTo>
                  <a:cubicBezTo>
                    <a:pt x="98709" y="65017"/>
                    <a:pt x="98964" y="65257"/>
                    <a:pt x="99242" y="65461"/>
                  </a:cubicBezTo>
                  <a:cubicBezTo>
                    <a:pt x="99053" y="65166"/>
                    <a:pt x="98787" y="64921"/>
                    <a:pt x="98482" y="64749"/>
                  </a:cubicBezTo>
                  <a:close/>
                  <a:moveTo>
                    <a:pt x="68583" y="1"/>
                  </a:moveTo>
                  <a:cubicBezTo>
                    <a:pt x="67731" y="1"/>
                    <a:pt x="66857" y="263"/>
                    <a:pt x="66050" y="566"/>
                  </a:cubicBezTo>
                  <a:cubicBezTo>
                    <a:pt x="60700" y="2511"/>
                    <a:pt x="55563" y="6189"/>
                    <a:pt x="49849" y="7040"/>
                  </a:cubicBezTo>
                  <a:cubicBezTo>
                    <a:pt x="48401" y="7248"/>
                    <a:pt x="46883" y="7329"/>
                    <a:pt x="45329" y="7329"/>
                  </a:cubicBezTo>
                  <a:cubicBezTo>
                    <a:pt x="40521" y="7329"/>
                    <a:pt x="35354" y="6555"/>
                    <a:pt x="30761" y="6372"/>
                  </a:cubicBezTo>
                  <a:cubicBezTo>
                    <a:pt x="30669" y="6372"/>
                    <a:pt x="30578" y="6370"/>
                    <a:pt x="30487" y="6370"/>
                  </a:cubicBezTo>
                  <a:cubicBezTo>
                    <a:pt x="30125" y="6370"/>
                    <a:pt x="29770" y="6390"/>
                    <a:pt x="29454" y="6584"/>
                  </a:cubicBezTo>
                  <a:cubicBezTo>
                    <a:pt x="28937" y="6888"/>
                    <a:pt x="28663" y="7496"/>
                    <a:pt x="28481" y="8043"/>
                  </a:cubicBezTo>
                  <a:cubicBezTo>
                    <a:pt x="26384" y="13879"/>
                    <a:pt x="24438" y="20658"/>
                    <a:pt x="21247" y="25916"/>
                  </a:cubicBezTo>
                  <a:cubicBezTo>
                    <a:pt x="18207" y="30931"/>
                    <a:pt x="14803" y="35460"/>
                    <a:pt x="12432" y="40992"/>
                  </a:cubicBezTo>
                  <a:lnTo>
                    <a:pt x="15502" y="40415"/>
                  </a:lnTo>
                  <a:lnTo>
                    <a:pt x="15502" y="40415"/>
                  </a:lnTo>
                  <a:cubicBezTo>
                    <a:pt x="14195" y="45035"/>
                    <a:pt x="11672" y="49169"/>
                    <a:pt x="9180" y="53242"/>
                  </a:cubicBezTo>
                  <a:cubicBezTo>
                    <a:pt x="6140" y="58196"/>
                    <a:pt x="3100" y="63181"/>
                    <a:pt x="0" y="68166"/>
                  </a:cubicBezTo>
                  <a:cubicBezTo>
                    <a:pt x="1793" y="67284"/>
                    <a:pt x="3587" y="66464"/>
                    <a:pt x="5380" y="65582"/>
                  </a:cubicBezTo>
                  <a:lnTo>
                    <a:pt x="5380" y="65582"/>
                  </a:lnTo>
                  <a:cubicBezTo>
                    <a:pt x="4043" y="68014"/>
                    <a:pt x="2736" y="70415"/>
                    <a:pt x="1429" y="72847"/>
                  </a:cubicBezTo>
                  <a:cubicBezTo>
                    <a:pt x="3587" y="72239"/>
                    <a:pt x="5593" y="71266"/>
                    <a:pt x="7447" y="70020"/>
                  </a:cubicBezTo>
                  <a:lnTo>
                    <a:pt x="7447" y="70020"/>
                  </a:lnTo>
                  <a:cubicBezTo>
                    <a:pt x="7417" y="70719"/>
                    <a:pt x="7386" y="71357"/>
                    <a:pt x="7356" y="72026"/>
                  </a:cubicBezTo>
                  <a:cubicBezTo>
                    <a:pt x="10031" y="70810"/>
                    <a:pt x="12462" y="68986"/>
                    <a:pt x="14438" y="66798"/>
                  </a:cubicBezTo>
                  <a:lnTo>
                    <a:pt x="14438" y="66798"/>
                  </a:lnTo>
                  <a:cubicBezTo>
                    <a:pt x="13313" y="68926"/>
                    <a:pt x="12158" y="71084"/>
                    <a:pt x="11003" y="73211"/>
                  </a:cubicBezTo>
                  <a:cubicBezTo>
                    <a:pt x="11914" y="73151"/>
                    <a:pt x="18584" y="70604"/>
                    <a:pt x="18905" y="69962"/>
                  </a:cubicBezTo>
                  <a:lnTo>
                    <a:pt x="18905" y="69962"/>
                  </a:lnTo>
                  <a:cubicBezTo>
                    <a:pt x="18297" y="71207"/>
                    <a:pt x="17690" y="72483"/>
                    <a:pt x="17022" y="73759"/>
                  </a:cubicBezTo>
                  <a:cubicBezTo>
                    <a:pt x="17273" y="73784"/>
                    <a:pt x="17525" y="73796"/>
                    <a:pt x="17777" y="73796"/>
                  </a:cubicBezTo>
                  <a:cubicBezTo>
                    <a:pt x="20845" y="73796"/>
                    <a:pt x="23880" y="71954"/>
                    <a:pt x="25229" y="69230"/>
                  </a:cubicBezTo>
                  <a:cubicBezTo>
                    <a:pt x="25320" y="70172"/>
                    <a:pt x="25441" y="71175"/>
                    <a:pt x="25502" y="72117"/>
                  </a:cubicBezTo>
                  <a:cubicBezTo>
                    <a:pt x="27022" y="71114"/>
                    <a:pt x="28420" y="70020"/>
                    <a:pt x="29757" y="68804"/>
                  </a:cubicBezTo>
                  <a:cubicBezTo>
                    <a:pt x="30244" y="69655"/>
                    <a:pt x="30761" y="70506"/>
                    <a:pt x="31247" y="71357"/>
                  </a:cubicBezTo>
                  <a:cubicBezTo>
                    <a:pt x="32615" y="70324"/>
                    <a:pt x="33952" y="69351"/>
                    <a:pt x="35320" y="68318"/>
                  </a:cubicBezTo>
                  <a:lnTo>
                    <a:pt x="35320" y="68318"/>
                  </a:lnTo>
                  <a:cubicBezTo>
                    <a:pt x="34962" y="70526"/>
                    <a:pt x="35482" y="73671"/>
                    <a:pt x="37629" y="73671"/>
                  </a:cubicBezTo>
                  <a:cubicBezTo>
                    <a:pt x="37669" y="73671"/>
                    <a:pt x="37710" y="73670"/>
                    <a:pt x="37752" y="73667"/>
                  </a:cubicBezTo>
                  <a:cubicBezTo>
                    <a:pt x="37934" y="74762"/>
                    <a:pt x="38116" y="75917"/>
                    <a:pt x="38299" y="77011"/>
                  </a:cubicBezTo>
                  <a:cubicBezTo>
                    <a:pt x="41855" y="74883"/>
                    <a:pt x="44469" y="71357"/>
                    <a:pt x="45442" y="67376"/>
                  </a:cubicBezTo>
                  <a:lnTo>
                    <a:pt x="45442" y="67376"/>
                  </a:lnTo>
                  <a:cubicBezTo>
                    <a:pt x="45350" y="69290"/>
                    <a:pt x="45715" y="71266"/>
                    <a:pt x="46566" y="73029"/>
                  </a:cubicBezTo>
                  <a:cubicBezTo>
                    <a:pt x="48025" y="71570"/>
                    <a:pt x="49089" y="69716"/>
                    <a:pt x="49667" y="67740"/>
                  </a:cubicBezTo>
                  <a:cubicBezTo>
                    <a:pt x="50305" y="69686"/>
                    <a:pt x="51217" y="71509"/>
                    <a:pt x="52433" y="73181"/>
                  </a:cubicBezTo>
                  <a:lnTo>
                    <a:pt x="53345" y="70901"/>
                  </a:lnTo>
                  <a:cubicBezTo>
                    <a:pt x="54530" y="73060"/>
                    <a:pt x="56293" y="74914"/>
                    <a:pt x="58360" y="76251"/>
                  </a:cubicBezTo>
                  <a:cubicBezTo>
                    <a:pt x="58269" y="73303"/>
                    <a:pt x="58177" y="70324"/>
                    <a:pt x="58056" y="67376"/>
                  </a:cubicBezTo>
                  <a:lnTo>
                    <a:pt x="58056" y="67376"/>
                  </a:lnTo>
                  <a:cubicBezTo>
                    <a:pt x="58907" y="69898"/>
                    <a:pt x="60427" y="72178"/>
                    <a:pt x="62463" y="73941"/>
                  </a:cubicBezTo>
                  <a:cubicBezTo>
                    <a:pt x="62585" y="72847"/>
                    <a:pt x="62737" y="71722"/>
                    <a:pt x="62858" y="70628"/>
                  </a:cubicBezTo>
                  <a:cubicBezTo>
                    <a:pt x="64986" y="72634"/>
                    <a:pt x="67083" y="74610"/>
                    <a:pt x="69211" y="76646"/>
                  </a:cubicBezTo>
                  <a:cubicBezTo>
                    <a:pt x="69606" y="73333"/>
                    <a:pt x="68786" y="69868"/>
                    <a:pt x="66871" y="67132"/>
                  </a:cubicBezTo>
                  <a:lnTo>
                    <a:pt x="66871" y="67132"/>
                  </a:lnTo>
                  <a:lnTo>
                    <a:pt x="73588" y="72725"/>
                  </a:lnTo>
                  <a:cubicBezTo>
                    <a:pt x="74196" y="71418"/>
                    <a:pt x="74287" y="69868"/>
                    <a:pt x="73770" y="68531"/>
                  </a:cubicBezTo>
                  <a:lnTo>
                    <a:pt x="73770" y="68531"/>
                  </a:lnTo>
                  <a:cubicBezTo>
                    <a:pt x="75655" y="70354"/>
                    <a:pt x="78117" y="71661"/>
                    <a:pt x="80701" y="72148"/>
                  </a:cubicBezTo>
                  <a:cubicBezTo>
                    <a:pt x="80062" y="69746"/>
                    <a:pt x="79029" y="67467"/>
                    <a:pt x="77752" y="65339"/>
                  </a:cubicBezTo>
                  <a:lnTo>
                    <a:pt x="77752" y="65339"/>
                  </a:lnTo>
                  <a:cubicBezTo>
                    <a:pt x="79910" y="66372"/>
                    <a:pt x="82190" y="67163"/>
                    <a:pt x="84409" y="68135"/>
                  </a:cubicBezTo>
                  <a:cubicBezTo>
                    <a:pt x="85351" y="68531"/>
                    <a:pt x="90123" y="70020"/>
                    <a:pt x="90549" y="70719"/>
                  </a:cubicBezTo>
                  <a:cubicBezTo>
                    <a:pt x="89455" y="68895"/>
                    <a:pt x="88634" y="66859"/>
                    <a:pt x="88148" y="64822"/>
                  </a:cubicBezTo>
                  <a:lnTo>
                    <a:pt x="88148" y="64822"/>
                  </a:lnTo>
                  <a:cubicBezTo>
                    <a:pt x="91977" y="67011"/>
                    <a:pt x="96324" y="68379"/>
                    <a:pt x="100731" y="68835"/>
                  </a:cubicBezTo>
                  <a:cubicBezTo>
                    <a:pt x="99060" y="67862"/>
                    <a:pt x="97661" y="66342"/>
                    <a:pt x="96902" y="64549"/>
                  </a:cubicBezTo>
                  <a:cubicBezTo>
                    <a:pt x="97078" y="64492"/>
                    <a:pt x="97260" y="64465"/>
                    <a:pt x="97443" y="64465"/>
                  </a:cubicBezTo>
                  <a:cubicBezTo>
                    <a:pt x="97802" y="64465"/>
                    <a:pt x="98163" y="64568"/>
                    <a:pt x="98482" y="64749"/>
                  </a:cubicBezTo>
                  <a:lnTo>
                    <a:pt x="98482" y="64749"/>
                  </a:lnTo>
                  <a:cubicBezTo>
                    <a:pt x="97962" y="64136"/>
                    <a:pt x="97587" y="63376"/>
                    <a:pt x="97418" y="62573"/>
                  </a:cubicBezTo>
                  <a:lnTo>
                    <a:pt x="97418" y="62573"/>
                  </a:lnTo>
                  <a:cubicBezTo>
                    <a:pt x="99212" y="63333"/>
                    <a:pt x="101127" y="63910"/>
                    <a:pt x="103102" y="64184"/>
                  </a:cubicBezTo>
                  <a:cubicBezTo>
                    <a:pt x="103843" y="64254"/>
                    <a:pt x="104603" y="64305"/>
                    <a:pt x="105360" y="64305"/>
                  </a:cubicBezTo>
                  <a:cubicBezTo>
                    <a:pt x="105909" y="64305"/>
                    <a:pt x="106457" y="64278"/>
                    <a:pt x="106993" y="64214"/>
                  </a:cubicBezTo>
                  <a:cubicBezTo>
                    <a:pt x="102069" y="61448"/>
                    <a:pt x="98026" y="57132"/>
                    <a:pt x="95564" y="52056"/>
                  </a:cubicBezTo>
                  <a:lnTo>
                    <a:pt x="95564" y="52056"/>
                  </a:lnTo>
                  <a:cubicBezTo>
                    <a:pt x="96932" y="52208"/>
                    <a:pt x="98269" y="52512"/>
                    <a:pt x="99546" y="52968"/>
                  </a:cubicBezTo>
                  <a:cubicBezTo>
                    <a:pt x="87205" y="43515"/>
                    <a:pt x="85807" y="27345"/>
                    <a:pt x="78330" y="14548"/>
                  </a:cubicBezTo>
                  <a:cubicBezTo>
                    <a:pt x="76233" y="10961"/>
                    <a:pt x="74318" y="7253"/>
                    <a:pt x="72555" y="3484"/>
                  </a:cubicBezTo>
                  <a:cubicBezTo>
                    <a:pt x="71947" y="2207"/>
                    <a:pt x="71217" y="748"/>
                    <a:pt x="69849" y="232"/>
                  </a:cubicBezTo>
                  <a:cubicBezTo>
                    <a:pt x="69441" y="68"/>
                    <a:pt x="69015" y="1"/>
                    <a:pt x="68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4"/>
            <p:cNvSpPr/>
            <p:nvPr/>
          </p:nvSpPr>
          <p:spPr>
            <a:xfrm>
              <a:off x="1375147" y="2081750"/>
              <a:ext cx="2674825" cy="1925275"/>
            </a:xfrm>
            <a:custGeom>
              <a:avLst/>
              <a:gdLst/>
              <a:ahLst/>
              <a:cxnLst/>
              <a:rect l="l" t="t" r="r" b="b"/>
              <a:pathLst>
                <a:path w="106993" h="77011" extrusionOk="0">
                  <a:moveTo>
                    <a:pt x="98482" y="64749"/>
                  </a:moveTo>
                  <a:cubicBezTo>
                    <a:pt x="98709" y="65017"/>
                    <a:pt x="98964" y="65257"/>
                    <a:pt x="99242" y="65461"/>
                  </a:cubicBezTo>
                  <a:cubicBezTo>
                    <a:pt x="99053" y="65166"/>
                    <a:pt x="98787" y="64921"/>
                    <a:pt x="98482" y="64749"/>
                  </a:cubicBezTo>
                  <a:close/>
                  <a:moveTo>
                    <a:pt x="68583" y="1"/>
                  </a:moveTo>
                  <a:cubicBezTo>
                    <a:pt x="67731" y="1"/>
                    <a:pt x="66857" y="263"/>
                    <a:pt x="66050" y="566"/>
                  </a:cubicBezTo>
                  <a:cubicBezTo>
                    <a:pt x="60700" y="2511"/>
                    <a:pt x="55563" y="6189"/>
                    <a:pt x="49849" y="7040"/>
                  </a:cubicBezTo>
                  <a:cubicBezTo>
                    <a:pt x="48401" y="7248"/>
                    <a:pt x="46883" y="7329"/>
                    <a:pt x="45329" y="7329"/>
                  </a:cubicBezTo>
                  <a:cubicBezTo>
                    <a:pt x="40521" y="7329"/>
                    <a:pt x="35354" y="6555"/>
                    <a:pt x="30761" y="6372"/>
                  </a:cubicBezTo>
                  <a:cubicBezTo>
                    <a:pt x="30669" y="6372"/>
                    <a:pt x="30578" y="6370"/>
                    <a:pt x="30487" y="6370"/>
                  </a:cubicBezTo>
                  <a:cubicBezTo>
                    <a:pt x="30125" y="6370"/>
                    <a:pt x="29770" y="6390"/>
                    <a:pt x="29454" y="6584"/>
                  </a:cubicBezTo>
                  <a:cubicBezTo>
                    <a:pt x="28937" y="6888"/>
                    <a:pt x="28663" y="7496"/>
                    <a:pt x="28481" y="8043"/>
                  </a:cubicBezTo>
                  <a:cubicBezTo>
                    <a:pt x="26384" y="13879"/>
                    <a:pt x="24438" y="20658"/>
                    <a:pt x="21247" y="25916"/>
                  </a:cubicBezTo>
                  <a:cubicBezTo>
                    <a:pt x="18207" y="30931"/>
                    <a:pt x="14803" y="35460"/>
                    <a:pt x="12432" y="40992"/>
                  </a:cubicBezTo>
                  <a:lnTo>
                    <a:pt x="15502" y="40415"/>
                  </a:lnTo>
                  <a:lnTo>
                    <a:pt x="15502" y="40415"/>
                  </a:lnTo>
                  <a:cubicBezTo>
                    <a:pt x="14195" y="45035"/>
                    <a:pt x="11672" y="49169"/>
                    <a:pt x="9180" y="53242"/>
                  </a:cubicBezTo>
                  <a:cubicBezTo>
                    <a:pt x="6140" y="58196"/>
                    <a:pt x="3100" y="63181"/>
                    <a:pt x="0" y="68166"/>
                  </a:cubicBezTo>
                  <a:cubicBezTo>
                    <a:pt x="1793" y="67284"/>
                    <a:pt x="3587" y="66464"/>
                    <a:pt x="5380" y="65582"/>
                  </a:cubicBezTo>
                  <a:lnTo>
                    <a:pt x="5380" y="65582"/>
                  </a:lnTo>
                  <a:cubicBezTo>
                    <a:pt x="4043" y="68014"/>
                    <a:pt x="2736" y="70415"/>
                    <a:pt x="1429" y="72847"/>
                  </a:cubicBezTo>
                  <a:cubicBezTo>
                    <a:pt x="3587" y="72239"/>
                    <a:pt x="5593" y="71266"/>
                    <a:pt x="7447" y="70020"/>
                  </a:cubicBezTo>
                  <a:lnTo>
                    <a:pt x="7447" y="70020"/>
                  </a:lnTo>
                  <a:cubicBezTo>
                    <a:pt x="7417" y="70719"/>
                    <a:pt x="7386" y="71357"/>
                    <a:pt x="7356" y="72026"/>
                  </a:cubicBezTo>
                  <a:cubicBezTo>
                    <a:pt x="10031" y="70810"/>
                    <a:pt x="12462" y="68986"/>
                    <a:pt x="14438" y="66798"/>
                  </a:cubicBezTo>
                  <a:lnTo>
                    <a:pt x="14438" y="66798"/>
                  </a:lnTo>
                  <a:cubicBezTo>
                    <a:pt x="13313" y="68926"/>
                    <a:pt x="12158" y="71084"/>
                    <a:pt x="11003" y="73211"/>
                  </a:cubicBezTo>
                  <a:cubicBezTo>
                    <a:pt x="11914" y="73151"/>
                    <a:pt x="18584" y="70604"/>
                    <a:pt x="18905" y="69962"/>
                  </a:cubicBezTo>
                  <a:lnTo>
                    <a:pt x="18905" y="69962"/>
                  </a:lnTo>
                  <a:cubicBezTo>
                    <a:pt x="18297" y="71207"/>
                    <a:pt x="17690" y="72483"/>
                    <a:pt x="17022" y="73759"/>
                  </a:cubicBezTo>
                  <a:cubicBezTo>
                    <a:pt x="17273" y="73784"/>
                    <a:pt x="17525" y="73796"/>
                    <a:pt x="17777" y="73796"/>
                  </a:cubicBezTo>
                  <a:cubicBezTo>
                    <a:pt x="20845" y="73796"/>
                    <a:pt x="23880" y="71954"/>
                    <a:pt x="25229" y="69230"/>
                  </a:cubicBezTo>
                  <a:cubicBezTo>
                    <a:pt x="25320" y="70172"/>
                    <a:pt x="25441" y="71175"/>
                    <a:pt x="25502" y="72117"/>
                  </a:cubicBezTo>
                  <a:cubicBezTo>
                    <a:pt x="27022" y="71114"/>
                    <a:pt x="28420" y="70020"/>
                    <a:pt x="29757" y="68804"/>
                  </a:cubicBezTo>
                  <a:cubicBezTo>
                    <a:pt x="30244" y="69655"/>
                    <a:pt x="30761" y="70506"/>
                    <a:pt x="31247" y="71357"/>
                  </a:cubicBezTo>
                  <a:cubicBezTo>
                    <a:pt x="32615" y="70324"/>
                    <a:pt x="33952" y="69351"/>
                    <a:pt x="35320" y="68318"/>
                  </a:cubicBezTo>
                  <a:lnTo>
                    <a:pt x="35320" y="68318"/>
                  </a:lnTo>
                  <a:cubicBezTo>
                    <a:pt x="34962" y="70526"/>
                    <a:pt x="35482" y="73671"/>
                    <a:pt x="37629" y="73671"/>
                  </a:cubicBezTo>
                  <a:cubicBezTo>
                    <a:pt x="37669" y="73671"/>
                    <a:pt x="37710" y="73670"/>
                    <a:pt x="37752" y="73667"/>
                  </a:cubicBezTo>
                  <a:cubicBezTo>
                    <a:pt x="37934" y="74762"/>
                    <a:pt x="38116" y="75917"/>
                    <a:pt x="38299" y="77011"/>
                  </a:cubicBezTo>
                  <a:cubicBezTo>
                    <a:pt x="41855" y="74883"/>
                    <a:pt x="44469" y="71357"/>
                    <a:pt x="45442" y="67376"/>
                  </a:cubicBezTo>
                  <a:lnTo>
                    <a:pt x="45442" y="67376"/>
                  </a:lnTo>
                  <a:cubicBezTo>
                    <a:pt x="45350" y="69290"/>
                    <a:pt x="45715" y="71266"/>
                    <a:pt x="46566" y="73029"/>
                  </a:cubicBezTo>
                  <a:cubicBezTo>
                    <a:pt x="48025" y="71570"/>
                    <a:pt x="49089" y="69716"/>
                    <a:pt x="49667" y="67740"/>
                  </a:cubicBezTo>
                  <a:cubicBezTo>
                    <a:pt x="50305" y="69686"/>
                    <a:pt x="51217" y="71509"/>
                    <a:pt x="52433" y="73181"/>
                  </a:cubicBezTo>
                  <a:lnTo>
                    <a:pt x="53345" y="70901"/>
                  </a:lnTo>
                  <a:cubicBezTo>
                    <a:pt x="54530" y="73060"/>
                    <a:pt x="56293" y="74914"/>
                    <a:pt x="58360" y="76251"/>
                  </a:cubicBezTo>
                  <a:cubicBezTo>
                    <a:pt x="58269" y="73303"/>
                    <a:pt x="58177" y="70324"/>
                    <a:pt x="58056" y="67376"/>
                  </a:cubicBezTo>
                  <a:lnTo>
                    <a:pt x="58056" y="67376"/>
                  </a:lnTo>
                  <a:cubicBezTo>
                    <a:pt x="58907" y="69898"/>
                    <a:pt x="60427" y="72178"/>
                    <a:pt x="62463" y="73941"/>
                  </a:cubicBezTo>
                  <a:cubicBezTo>
                    <a:pt x="62585" y="72847"/>
                    <a:pt x="62737" y="71722"/>
                    <a:pt x="62858" y="70628"/>
                  </a:cubicBezTo>
                  <a:cubicBezTo>
                    <a:pt x="64986" y="72634"/>
                    <a:pt x="67083" y="74610"/>
                    <a:pt x="69211" y="76646"/>
                  </a:cubicBezTo>
                  <a:cubicBezTo>
                    <a:pt x="69606" y="73333"/>
                    <a:pt x="68786" y="69868"/>
                    <a:pt x="66871" y="67132"/>
                  </a:cubicBezTo>
                  <a:lnTo>
                    <a:pt x="66871" y="67132"/>
                  </a:lnTo>
                  <a:lnTo>
                    <a:pt x="73588" y="72725"/>
                  </a:lnTo>
                  <a:cubicBezTo>
                    <a:pt x="74196" y="71418"/>
                    <a:pt x="74287" y="69868"/>
                    <a:pt x="73770" y="68531"/>
                  </a:cubicBezTo>
                  <a:lnTo>
                    <a:pt x="73770" y="68531"/>
                  </a:lnTo>
                  <a:cubicBezTo>
                    <a:pt x="75655" y="70354"/>
                    <a:pt x="78117" y="71661"/>
                    <a:pt x="80701" y="72148"/>
                  </a:cubicBezTo>
                  <a:cubicBezTo>
                    <a:pt x="80062" y="69746"/>
                    <a:pt x="79029" y="67467"/>
                    <a:pt x="77752" y="65339"/>
                  </a:cubicBezTo>
                  <a:lnTo>
                    <a:pt x="77752" y="65339"/>
                  </a:lnTo>
                  <a:cubicBezTo>
                    <a:pt x="79910" y="66372"/>
                    <a:pt x="82190" y="67163"/>
                    <a:pt x="84409" y="68135"/>
                  </a:cubicBezTo>
                  <a:cubicBezTo>
                    <a:pt x="85351" y="68531"/>
                    <a:pt x="90123" y="70020"/>
                    <a:pt x="90549" y="70719"/>
                  </a:cubicBezTo>
                  <a:cubicBezTo>
                    <a:pt x="89455" y="68895"/>
                    <a:pt x="88634" y="66859"/>
                    <a:pt x="88148" y="64822"/>
                  </a:cubicBezTo>
                  <a:lnTo>
                    <a:pt x="88148" y="64822"/>
                  </a:lnTo>
                  <a:cubicBezTo>
                    <a:pt x="91977" y="67011"/>
                    <a:pt x="96324" y="68379"/>
                    <a:pt x="100731" y="68835"/>
                  </a:cubicBezTo>
                  <a:cubicBezTo>
                    <a:pt x="99060" y="67862"/>
                    <a:pt x="97661" y="66342"/>
                    <a:pt x="96902" y="64549"/>
                  </a:cubicBezTo>
                  <a:cubicBezTo>
                    <a:pt x="97078" y="64492"/>
                    <a:pt x="97260" y="64465"/>
                    <a:pt x="97443" y="64465"/>
                  </a:cubicBezTo>
                  <a:cubicBezTo>
                    <a:pt x="97802" y="64465"/>
                    <a:pt x="98163" y="64568"/>
                    <a:pt x="98482" y="64749"/>
                  </a:cubicBezTo>
                  <a:lnTo>
                    <a:pt x="98482" y="64749"/>
                  </a:lnTo>
                  <a:cubicBezTo>
                    <a:pt x="97962" y="64136"/>
                    <a:pt x="97587" y="63376"/>
                    <a:pt x="97418" y="62573"/>
                  </a:cubicBezTo>
                  <a:lnTo>
                    <a:pt x="97418" y="62573"/>
                  </a:lnTo>
                  <a:cubicBezTo>
                    <a:pt x="99212" y="63333"/>
                    <a:pt x="101127" y="63910"/>
                    <a:pt x="103102" y="64184"/>
                  </a:cubicBezTo>
                  <a:cubicBezTo>
                    <a:pt x="103843" y="64254"/>
                    <a:pt x="104603" y="64305"/>
                    <a:pt x="105360" y="64305"/>
                  </a:cubicBezTo>
                  <a:cubicBezTo>
                    <a:pt x="105909" y="64305"/>
                    <a:pt x="106457" y="64278"/>
                    <a:pt x="106993" y="64214"/>
                  </a:cubicBezTo>
                  <a:cubicBezTo>
                    <a:pt x="102069" y="61448"/>
                    <a:pt x="98026" y="57132"/>
                    <a:pt x="95564" y="52056"/>
                  </a:cubicBezTo>
                  <a:lnTo>
                    <a:pt x="95564" y="52056"/>
                  </a:lnTo>
                  <a:cubicBezTo>
                    <a:pt x="96932" y="52208"/>
                    <a:pt x="98269" y="52512"/>
                    <a:pt x="99546" y="52968"/>
                  </a:cubicBezTo>
                  <a:cubicBezTo>
                    <a:pt x="87205" y="43515"/>
                    <a:pt x="85807" y="27345"/>
                    <a:pt x="78330" y="14548"/>
                  </a:cubicBezTo>
                  <a:cubicBezTo>
                    <a:pt x="76233" y="10961"/>
                    <a:pt x="74318" y="7253"/>
                    <a:pt x="72555" y="3484"/>
                  </a:cubicBezTo>
                  <a:cubicBezTo>
                    <a:pt x="71947" y="2207"/>
                    <a:pt x="71217" y="748"/>
                    <a:pt x="69849" y="232"/>
                  </a:cubicBezTo>
                  <a:cubicBezTo>
                    <a:pt x="69441" y="68"/>
                    <a:pt x="69015" y="1"/>
                    <a:pt x="6858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4"/>
            <p:cNvSpPr/>
            <p:nvPr/>
          </p:nvSpPr>
          <p:spPr>
            <a:xfrm>
              <a:off x="1630425" y="1528350"/>
              <a:ext cx="2056300" cy="1744025"/>
            </a:xfrm>
            <a:custGeom>
              <a:avLst/>
              <a:gdLst/>
              <a:ahLst/>
              <a:cxnLst/>
              <a:rect l="l" t="t" r="r" b="b"/>
              <a:pathLst>
                <a:path w="82252" h="69761" extrusionOk="0">
                  <a:moveTo>
                    <a:pt x="55733" y="1"/>
                  </a:moveTo>
                  <a:cubicBezTo>
                    <a:pt x="55727" y="1"/>
                    <a:pt x="55721" y="1"/>
                    <a:pt x="55716" y="2"/>
                  </a:cubicBezTo>
                  <a:cubicBezTo>
                    <a:pt x="48786" y="1461"/>
                    <a:pt x="41795" y="2860"/>
                    <a:pt x="34834" y="4349"/>
                  </a:cubicBezTo>
                  <a:cubicBezTo>
                    <a:pt x="28360" y="5717"/>
                    <a:pt x="27691" y="7297"/>
                    <a:pt x="25320" y="13984"/>
                  </a:cubicBezTo>
                  <a:cubicBezTo>
                    <a:pt x="24408" y="16568"/>
                    <a:pt x="23405" y="18848"/>
                    <a:pt x="21764" y="21006"/>
                  </a:cubicBezTo>
                  <a:cubicBezTo>
                    <a:pt x="20122" y="23225"/>
                    <a:pt x="19363" y="25717"/>
                    <a:pt x="18329" y="28240"/>
                  </a:cubicBezTo>
                  <a:cubicBezTo>
                    <a:pt x="15958" y="34197"/>
                    <a:pt x="13314" y="40064"/>
                    <a:pt x="9909" y="45474"/>
                  </a:cubicBezTo>
                  <a:cubicBezTo>
                    <a:pt x="10578" y="45383"/>
                    <a:pt x="11277" y="45231"/>
                    <a:pt x="11946" y="45109"/>
                  </a:cubicBezTo>
                  <a:lnTo>
                    <a:pt x="11946" y="45109"/>
                  </a:lnTo>
                  <a:cubicBezTo>
                    <a:pt x="8086" y="51371"/>
                    <a:pt x="4104" y="57602"/>
                    <a:pt x="0" y="63772"/>
                  </a:cubicBezTo>
                  <a:cubicBezTo>
                    <a:pt x="1763" y="63164"/>
                    <a:pt x="3496" y="62252"/>
                    <a:pt x="5016" y="61097"/>
                  </a:cubicBezTo>
                  <a:lnTo>
                    <a:pt x="5016" y="61097"/>
                  </a:lnTo>
                  <a:cubicBezTo>
                    <a:pt x="4560" y="62556"/>
                    <a:pt x="3982" y="63924"/>
                    <a:pt x="3283" y="65231"/>
                  </a:cubicBezTo>
                  <a:cubicBezTo>
                    <a:pt x="5806" y="64441"/>
                    <a:pt x="8055" y="63012"/>
                    <a:pt x="10092" y="61280"/>
                  </a:cubicBezTo>
                  <a:cubicBezTo>
                    <a:pt x="11612" y="60034"/>
                    <a:pt x="13071" y="58635"/>
                    <a:pt x="14438" y="57237"/>
                  </a:cubicBezTo>
                  <a:lnTo>
                    <a:pt x="14438" y="57237"/>
                  </a:lnTo>
                  <a:cubicBezTo>
                    <a:pt x="12615" y="59517"/>
                    <a:pt x="11186" y="62131"/>
                    <a:pt x="10335" y="64927"/>
                  </a:cubicBezTo>
                  <a:cubicBezTo>
                    <a:pt x="11916" y="64471"/>
                    <a:pt x="13405" y="63772"/>
                    <a:pt x="14773" y="62860"/>
                  </a:cubicBezTo>
                  <a:cubicBezTo>
                    <a:pt x="15958" y="62040"/>
                    <a:pt x="17052" y="60368"/>
                    <a:pt x="18390" y="59973"/>
                  </a:cubicBezTo>
                  <a:cubicBezTo>
                    <a:pt x="18481" y="60368"/>
                    <a:pt x="18846" y="64319"/>
                    <a:pt x="18451" y="64532"/>
                  </a:cubicBezTo>
                  <a:lnTo>
                    <a:pt x="20609" y="63377"/>
                  </a:lnTo>
                  <a:lnTo>
                    <a:pt x="20609" y="63377"/>
                  </a:lnTo>
                  <a:cubicBezTo>
                    <a:pt x="20274" y="64836"/>
                    <a:pt x="20396" y="67025"/>
                    <a:pt x="21733" y="67055"/>
                  </a:cubicBezTo>
                  <a:cubicBezTo>
                    <a:pt x="22372" y="67055"/>
                    <a:pt x="22888" y="66447"/>
                    <a:pt x="23314" y="65900"/>
                  </a:cubicBezTo>
                  <a:lnTo>
                    <a:pt x="26961" y="60885"/>
                  </a:lnTo>
                  <a:cubicBezTo>
                    <a:pt x="27265" y="62161"/>
                    <a:pt x="27387" y="63529"/>
                    <a:pt x="27265" y="64866"/>
                  </a:cubicBezTo>
                  <a:cubicBezTo>
                    <a:pt x="27691" y="64623"/>
                    <a:pt x="28117" y="64441"/>
                    <a:pt x="28512" y="64228"/>
                  </a:cubicBezTo>
                  <a:cubicBezTo>
                    <a:pt x="28512" y="65626"/>
                    <a:pt x="28755" y="67025"/>
                    <a:pt x="29120" y="68392"/>
                  </a:cubicBezTo>
                  <a:cubicBezTo>
                    <a:pt x="29332" y="69000"/>
                    <a:pt x="29667" y="69730"/>
                    <a:pt x="30244" y="69760"/>
                  </a:cubicBezTo>
                  <a:cubicBezTo>
                    <a:pt x="30609" y="69760"/>
                    <a:pt x="30913" y="69487"/>
                    <a:pt x="31186" y="69243"/>
                  </a:cubicBezTo>
                  <a:cubicBezTo>
                    <a:pt x="36184" y="64398"/>
                    <a:pt x="38616" y="56686"/>
                    <a:pt x="38934" y="49354"/>
                  </a:cubicBezTo>
                  <a:lnTo>
                    <a:pt x="38934" y="49354"/>
                  </a:lnTo>
                  <a:cubicBezTo>
                    <a:pt x="38762" y="53522"/>
                    <a:pt x="39310" y="57749"/>
                    <a:pt x="40518" y="61675"/>
                  </a:cubicBezTo>
                  <a:cubicBezTo>
                    <a:pt x="41217" y="60611"/>
                    <a:pt x="41886" y="59578"/>
                    <a:pt x="42585" y="58514"/>
                  </a:cubicBezTo>
                  <a:cubicBezTo>
                    <a:pt x="43983" y="62100"/>
                    <a:pt x="46141" y="65322"/>
                    <a:pt x="48816" y="67815"/>
                  </a:cubicBezTo>
                  <a:cubicBezTo>
                    <a:pt x="49576" y="64532"/>
                    <a:pt x="50032" y="61128"/>
                    <a:pt x="50153" y="57724"/>
                  </a:cubicBezTo>
                  <a:cubicBezTo>
                    <a:pt x="50944" y="59912"/>
                    <a:pt x="52311" y="61857"/>
                    <a:pt x="54014" y="63225"/>
                  </a:cubicBezTo>
                  <a:cubicBezTo>
                    <a:pt x="54348" y="61675"/>
                    <a:pt x="54743" y="60125"/>
                    <a:pt x="55078" y="58514"/>
                  </a:cubicBezTo>
                  <a:cubicBezTo>
                    <a:pt x="55533" y="62891"/>
                    <a:pt x="57995" y="66903"/>
                    <a:pt x="61461" y="68970"/>
                  </a:cubicBezTo>
                  <a:cubicBezTo>
                    <a:pt x="62069" y="64228"/>
                    <a:pt x="61734" y="59304"/>
                    <a:pt x="60518" y="54714"/>
                  </a:cubicBezTo>
                  <a:lnTo>
                    <a:pt x="60518" y="54714"/>
                  </a:lnTo>
                  <a:cubicBezTo>
                    <a:pt x="62251" y="57420"/>
                    <a:pt x="64014" y="60064"/>
                    <a:pt x="65746" y="62769"/>
                  </a:cubicBezTo>
                  <a:cubicBezTo>
                    <a:pt x="66324" y="59851"/>
                    <a:pt x="66050" y="56720"/>
                    <a:pt x="64956" y="54046"/>
                  </a:cubicBezTo>
                  <a:lnTo>
                    <a:pt x="64956" y="54046"/>
                  </a:lnTo>
                  <a:cubicBezTo>
                    <a:pt x="66111" y="55049"/>
                    <a:pt x="67236" y="56082"/>
                    <a:pt x="68421" y="57116"/>
                  </a:cubicBezTo>
                  <a:lnTo>
                    <a:pt x="68087" y="50733"/>
                  </a:lnTo>
                  <a:lnTo>
                    <a:pt x="68087" y="50733"/>
                  </a:lnTo>
                  <a:cubicBezTo>
                    <a:pt x="69759" y="53195"/>
                    <a:pt x="71734" y="55505"/>
                    <a:pt x="73923" y="57541"/>
                  </a:cubicBezTo>
                  <a:cubicBezTo>
                    <a:pt x="75078" y="58544"/>
                    <a:pt x="76294" y="59547"/>
                    <a:pt x="77540" y="60429"/>
                  </a:cubicBezTo>
                  <a:cubicBezTo>
                    <a:pt x="78421" y="61037"/>
                    <a:pt x="80549" y="61857"/>
                    <a:pt x="81096" y="62708"/>
                  </a:cubicBezTo>
                  <a:cubicBezTo>
                    <a:pt x="80184" y="61249"/>
                    <a:pt x="79364" y="59760"/>
                    <a:pt x="78634" y="58240"/>
                  </a:cubicBezTo>
                  <a:lnTo>
                    <a:pt x="78634" y="58240"/>
                  </a:lnTo>
                  <a:cubicBezTo>
                    <a:pt x="79850" y="58909"/>
                    <a:pt x="81066" y="59578"/>
                    <a:pt x="82251" y="60216"/>
                  </a:cubicBezTo>
                  <a:cubicBezTo>
                    <a:pt x="77084" y="53802"/>
                    <a:pt x="72981" y="46508"/>
                    <a:pt x="70123" y="38757"/>
                  </a:cubicBezTo>
                  <a:lnTo>
                    <a:pt x="70123" y="38757"/>
                  </a:lnTo>
                  <a:cubicBezTo>
                    <a:pt x="70883" y="39061"/>
                    <a:pt x="71674" y="39365"/>
                    <a:pt x="72433" y="39669"/>
                  </a:cubicBezTo>
                  <a:cubicBezTo>
                    <a:pt x="69759" y="36112"/>
                    <a:pt x="67692" y="32039"/>
                    <a:pt x="66415" y="27753"/>
                  </a:cubicBezTo>
                  <a:lnTo>
                    <a:pt x="66415" y="27753"/>
                  </a:lnTo>
                  <a:cubicBezTo>
                    <a:pt x="67023" y="28057"/>
                    <a:pt x="67661" y="28301"/>
                    <a:pt x="68269" y="28605"/>
                  </a:cubicBezTo>
                  <a:cubicBezTo>
                    <a:pt x="64987" y="23073"/>
                    <a:pt x="62220" y="17267"/>
                    <a:pt x="59910" y="11249"/>
                  </a:cubicBezTo>
                  <a:cubicBezTo>
                    <a:pt x="59518" y="10223"/>
                    <a:pt x="56520" y="1"/>
                    <a:pt x="55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4"/>
            <p:cNvSpPr/>
            <p:nvPr/>
          </p:nvSpPr>
          <p:spPr>
            <a:xfrm>
              <a:off x="2007325" y="499500"/>
              <a:ext cx="1331375" cy="1698375"/>
            </a:xfrm>
            <a:custGeom>
              <a:avLst/>
              <a:gdLst/>
              <a:ahLst/>
              <a:cxnLst/>
              <a:rect l="l" t="t" r="r" b="b"/>
              <a:pathLst>
                <a:path w="53255" h="67935" extrusionOk="0">
                  <a:moveTo>
                    <a:pt x="26050" y="1"/>
                  </a:moveTo>
                  <a:lnTo>
                    <a:pt x="26050" y="1"/>
                  </a:lnTo>
                  <a:cubicBezTo>
                    <a:pt x="26048" y="8"/>
                    <a:pt x="26047" y="16"/>
                    <a:pt x="26046" y="24"/>
                  </a:cubicBezTo>
                  <a:lnTo>
                    <a:pt x="26046" y="24"/>
                  </a:lnTo>
                  <a:cubicBezTo>
                    <a:pt x="26047" y="16"/>
                    <a:pt x="26049" y="8"/>
                    <a:pt x="26050" y="1"/>
                  </a:cubicBezTo>
                  <a:close/>
                  <a:moveTo>
                    <a:pt x="26046" y="24"/>
                  </a:moveTo>
                  <a:lnTo>
                    <a:pt x="26046" y="24"/>
                  </a:lnTo>
                  <a:cubicBezTo>
                    <a:pt x="24190" y="10624"/>
                    <a:pt x="20242" y="21103"/>
                    <a:pt x="16810" y="31460"/>
                  </a:cubicBezTo>
                  <a:cubicBezTo>
                    <a:pt x="13557" y="41460"/>
                    <a:pt x="10123" y="51126"/>
                    <a:pt x="3496" y="59424"/>
                  </a:cubicBezTo>
                  <a:cubicBezTo>
                    <a:pt x="4712" y="59211"/>
                    <a:pt x="5928" y="58755"/>
                    <a:pt x="6931" y="58056"/>
                  </a:cubicBezTo>
                  <a:lnTo>
                    <a:pt x="6931" y="58056"/>
                  </a:lnTo>
                  <a:cubicBezTo>
                    <a:pt x="4894" y="61521"/>
                    <a:pt x="2584" y="64865"/>
                    <a:pt x="1" y="67935"/>
                  </a:cubicBezTo>
                  <a:cubicBezTo>
                    <a:pt x="2524" y="67145"/>
                    <a:pt x="4894" y="65746"/>
                    <a:pt x="6840" y="63923"/>
                  </a:cubicBezTo>
                  <a:lnTo>
                    <a:pt x="6840" y="63923"/>
                  </a:lnTo>
                  <a:cubicBezTo>
                    <a:pt x="6414" y="64439"/>
                    <a:pt x="6110" y="65047"/>
                    <a:pt x="5928" y="65655"/>
                  </a:cubicBezTo>
                  <a:cubicBezTo>
                    <a:pt x="5898" y="65777"/>
                    <a:pt x="5837" y="65929"/>
                    <a:pt x="5806" y="66050"/>
                  </a:cubicBezTo>
                  <a:cubicBezTo>
                    <a:pt x="7752" y="64348"/>
                    <a:pt x="9606" y="62555"/>
                    <a:pt x="11399" y="60701"/>
                  </a:cubicBezTo>
                  <a:lnTo>
                    <a:pt x="11399" y="60701"/>
                  </a:lnTo>
                  <a:cubicBezTo>
                    <a:pt x="11369" y="61217"/>
                    <a:pt x="11308" y="61795"/>
                    <a:pt x="11247" y="62312"/>
                  </a:cubicBezTo>
                  <a:cubicBezTo>
                    <a:pt x="12129" y="61673"/>
                    <a:pt x="12919" y="60883"/>
                    <a:pt x="13557" y="60002"/>
                  </a:cubicBezTo>
                  <a:lnTo>
                    <a:pt x="13557" y="60002"/>
                  </a:lnTo>
                  <a:cubicBezTo>
                    <a:pt x="13375" y="61005"/>
                    <a:pt x="13375" y="61977"/>
                    <a:pt x="13466" y="62980"/>
                  </a:cubicBezTo>
                  <a:cubicBezTo>
                    <a:pt x="14317" y="62160"/>
                    <a:pt x="15168" y="61339"/>
                    <a:pt x="15989" y="60549"/>
                  </a:cubicBezTo>
                  <a:cubicBezTo>
                    <a:pt x="16019" y="60846"/>
                    <a:pt x="17068" y="64962"/>
                    <a:pt x="17340" y="64962"/>
                  </a:cubicBezTo>
                  <a:cubicBezTo>
                    <a:pt x="17346" y="64962"/>
                    <a:pt x="17352" y="64960"/>
                    <a:pt x="17357" y="64956"/>
                  </a:cubicBezTo>
                  <a:cubicBezTo>
                    <a:pt x="19302" y="63436"/>
                    <a:pt x="20700" y="61248"/>
                    <a:pt x="21308" y="58877"/>
                  </a:cubicBezTo>
                  <a:cubicBezTo>
                    <a:pt x="21825" y="59698"/>
                    <a:pt x="22402" y="60579"/>
                    <a:pt x="22950" y="61400"/>
                  </a:cubicBezTo>
                  <a:cubicBezTo>
                    <a:pt x="23436" y="60488"/>
                    <a:pt x="23922" y="59576"/>
                    <a:pt x="24469" y="58725"/>
                  </a:cubicBezTo>
                  <a:cubicBezTo>
                    <a:pt x="24804" y="60579"/>
                    <a:pt x="25624" y="62312"/>
                    <a:pt x="26840" y="63801"/>
                  </a:cubicBezTo>
                  <a:cubicBezTo>
                    <a:pt x="28056" y="62676"/>
                    <a:pt x="28785" y="61035"/>
                    <a:pt x="28877" y="59394"/>
                  </a:cubicBezTo>
                  <a:cubicBezTo>
                    <a:pt x="29333" y="60944"/>
                    <a:pt x="30396" y="62281"/>
                    <a:pt x="31795" y="63072"/>
                  </a:cubicBezTo>
                  <a:cubicBezTo>
                    <a:pt x="32342" y="61795"/>
                    <a:pt x="32859" y="60458"/>
                    <a:pt x="33345" y="59181"/>
                  </a:cubicBezTo>
                  <a:cubicBezTo>
                    <a:pt x="34044" y="61704"/>
                    <a:pt x="35290" y="64075"/>
                    <a:pt x="36992" y="66081"/>
                  </a:cubicBezTo>
                  <a:cubicBezTo>
                    <a:pt x="37874" y="63923"/>
                    <a:pt x="38147" y="61491"/>
                    <a:pt x="37843" y="59181"/>
                  </a:cubicBezTo>
                  <a:lnTo>
                    <a:pt x="37843" y="59181"/>
                  </a:lnTo>
                  <a:cubicBezTo>
                    <a:pt x="38907" y="60701"/>
                    <a:pt x="39910" y="62220"/>
                    <a:pt x="40974" y="63740"/>
                  </a:cubicBezTo>
                  <a:cubicBezTo>
                    <a:pt x="41157" y="61765"/>
                    <a:pt x="41248" y="59819"/>
                    <a:pt x="41217" y="57843"/>
                  </a:cubicBezTo>
                  <a:lnTo>
                    <a:pt x="41217" y="57843"/>
                  </a:lnTo>
                  <a:cubicBezTo>
                    <a:pt x="42281" y="59515"/>
                    <a:pt x="43649" y="61035"/>
                    <a:pt x="45199" y="62281"/>
                  </a:cubicBezTo>
                  <a:cubicBezTo>
                    <a:pt x="45290" y="61552"/>
                    <a:pt x="45169" y="60792"/>
                    <a:pt x="44834" y="60123"/>
                  </a:cubicBezTo>
                  <a:lnTo>
                    <a:pt x="44834" y="60123"/>
                  </a:lnTo>
                  <a:cubicBezTo>
                    <a:pt x="46385" y="62281"/>
                    <a:pt x="48512" y="64044"/>
                    <a:pt x="50914" y="65138"/>
                  </a:cubicBezTo>
                  <a:cubicBezTo>
                    <a:pt x="50214" y="63315"/>
                    <a:pt x="49333" y="61613"/>
                    <a:pt x="48239" y="60002"/>
                  </a:cubicBezTo>
                  <a:lnTo>
                    <a:pt x="48239" y="60002"/>
                  </a:lnTo>
                  <a:cubicBezTo>
                    <a:pt x="49728" y="61217"/>
                    <a:pt x="51430" y="62160"/>
                    <a:pt x="53254" y="62768"/>
                  </a:cubicBezTo>
                  <a:cubicBezTo>
                    <a:pt x="46810" y="53892"/>
                    <a:pt x="42403" y="43406"/>
                    <a:pt x="38391" y="33223"/>
                  </a:cubicBezTo>
                  <a:cubicBezTo>
                    <a:pt x="36232" y="27721"/>
                    <a:pt x="34257" y="22159"/>
                    <a:pt x="32251" y="16627"/>
                  </a:cubicBezTo>
                  <a:cubicBezTo>
                    <a:pt x="31217" y="13831"/>
                    <a:pt x="30244" y="11065"/>
                    <a:pt x="29211" y="8299"/>
                  </a:cubicBezTo>
                  <a:cubicBezTo>
                    <a:pt x="28515" y="6483"/>
                    <a:pt x="25739" y="1864"/>
                    <a:pt x="2604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4"/>
            <p:cNvSpPr/>
            <p:nvPr/>
          </p:nvSpPr>
          <p:spPr>
            <a:xfrm>
              <a:off x="2476175" y="286725"/>
              <a:ext cx="367825" cy="351875"/>
            </a:xfrm>
            <a:custGeom>
              <a:avLst/>
              <a:gdLst/>
              <a:ahLst/>
              <a:cxnLst/>
              <a:rect l="l" t="t" r="r" b="b"/>
              <a:pathLst>
                <a:path w="14713" h="14075" extrusionOk="0">
                  <a:moveTo>
                    <a:pt x="7114" y="1"/>
                  </a:moveTo>
                  <a:lnTo>
                    <a:pt x="5047" y="4651"/>
                  </a:lnTo>
                  <a:lnTo>
                    <a:pt x="1" y="5594"/>
                  </a:lnTo>
                  <a:lnTo>
                    <a:pt x="3800" y="9028"/>
                  </a:lnTo>
                  <a:lnTo>
                    <a:pt x="3162" y="14074"/>
                  </a:lnTo>
                  <a:lnTo>
                    <a:pt x="7600" y="11521"/>
                  </a:lnTo>
                  <a:lnTo>
                    <a:pt x="12250" y="13740"/>
                  </a:lnTo>
                  <a:lnTo>
                    <a:pt x="11187" y="8724"/>
                  </a:lnTo>
                  <a:lnTo>
                    <a:pt x="14712" y="5016"/>
                  </a:lnTo>
                  <a:lnTo>
                    <a:pt x="9576" y="4499"/>
                  </a:lnTo>
                  <a:lnTo>
                    <a:pt x="71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4"/>
            <p:cNvSpPr/>
            <p:nvPr/>
          </p:nvSpPr>
          <p:spPr>
            <a:xfrm>
              <a:off x="3845500" y="3698650"/>
              <a:ext cx="17525" cy="17500"/>
            </a:xfrm>
            <a:custGeom>
              <a:avLst/>
              <a:gdLst/>
              <a:ahLst/>
              <a:cxnLst/>
              <a:rect l="l" t="t" r="r" b="b"/>
              <a:pathLst>
                <a:path w="701" h="700" extrusionOk="0">
                  <a:moveTo>
                    <a:pt x="1" y="0"/>
                  </a:moveTo>
                  <a:lnTo>
                    <a:pt x="1" y="0"/>
                  </a:lnTo>
                  <a:cubicBezTo>
                    <a:pt x="214" y="243"/>
                    <a:pt x="457" y="517"/>
                    <a:pt x="700" y="699"/>
                  </a:cubicBezTo>
                  <a:cubicBezTo>
                    <a:pt x="518" y="395"/>
                    <a:pt x="244" y="152"/>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4"/>
            <p:cNvSpPr/>
            <p:nvPr/>
          </p:nvSpPr>
          <p:spPr>
            <a:xfrm>
              <a:off x="1385750" y="313325"/>
              <a:ext cx="2192300" cy="3689300"/>
            </a:xfrm>
            <a:custGeom>
              <a:avLst/>
              <a:gdLst/>
              <a:ahLst/>
              <a:cxnLst/>
              <a:rect l="l" t="t" r="r" b="b"/>
              <a:pathLst>
                <a:path w="87692" h="147572" extrusionOk="0">
                  <a:moveTo>
                    <a:pt x="50731" y="1"/>
                  </a:moveTo>
                  <a:cubicBezTo>
                    <a:pt x="49819" y="487"/>
                    <a:pt x="49363" y="3496"/>
                    <a:pt x="48724" y="3618"/>
                  </a:cubicBezTo>
                  <a:lnTo>
                    <a:pt x="43648" y="4560"/>
                  </a:lnTo>
                  <a:lnTo>
                    <a:pt x="47509" y="7995"/>
                  </a:lnTo>
                  <a:lnTo>
                    <a:pt x="46870" y="13041"/>
                  </a:lnTo>
                  <a:lnTo>
                    <a:pt x="50244" y="11095"/>
                  </a:lnTo>
                  <a:lnTo>
                    <a:pt x="50244" y="11095"/>
                  </a:lnTo>
                  <a:cubicBezTo>
                    <a:pt x="48177" y="20487"/>
                    <a:pt x="44773" y="29758"/>
                    <a:pt x="41733" y="38938"/>
                  </a:cubicBezTo>
                  <a:cubicBezTo>
                    <a:pt x="38451" y="48938"/>
                    <a:pt x="35046" y="58603"/>
                    <a:pt x="28390" y="66901"/>
                  </a:cubicBezTo>
                  <a:cubicBezTo>
                    <a:pt x="29605" y="66689"/>
                    <a:pt x="30821" y="66233"/>
                    <a:pt x="31855" y="65534"/>
                  </a:cubicBezTo>
                  <a:lnTo>
                    <a:pt x="31855" y="65534"/>
                  </a:lnTo>
                  <a:cubicBezTo>
                    <a:pt x="29788" y="68999"/>
                    <a:pt x="27478" y="72342"/>
                    <a:pt x="24894" y="75412"/>
                  </a:cubicBezTo>
                  <a:cubicBezTo>
                    <a:pt x="26596" y="74895"/>
                    <a:pt x="28268" y="74044"/>
                    <a:pt x="29757" y="73041"/>
                  </a:cubicBezTo>
                  <a:lnTo>
                    <a:pt x="29757" y="73041"/>
                  </a:lnTo>
                  <a:cubicBezTo>
                    <a:pt x="29241" y="74288"/>
                    <a:pt x="28724" y="75564"/>
                    <a:pt x="28238" y="76871"/>
                  </a:cubicBezTo>
                  <a:cubicBezTo>
                    <a:pt x="25836" y="82829"/>
                    <a:pt x="23222" y="88695"/>
                    <a:pt x="19818" y="94106"/>
                  </a:cubicBezTo>
                  <a:cubicBezTo>
                    <a:pt x="20487" y="94014"/>
                    <a:pt x="21186" y="93862"/>
                    <a:pt x="21855" y="93741"/>
                  </a:cubicBezTo>
                  <a:lnTo>
                    <a:pt x="21855" y="93741"/>
                  </a:lnTo>
                  <a:cubicBezTo>
                    <a:pt x="17994" y="100002"/>
                    <a:pt x="13982" y="106233"/>
                    <a:pt x="9879" y="112404"/>
                  </a:cubicBezTo>
                  <a:cubicBezTo>
                    <a:pt x="10791" y="112100"/>
                    <a:pt x="11702" y="111705"/>
                    <a:pt x="12553" y="111249"/>
                  </a:cubicBezTo>
                  <a:lnTo>
                    <a:pt x="12553" y="111249"/>
                  </a:lnTo>
                  <a:cubicBezTo>
                    <a:pt x="12523" y="111370"/>
                    <a:pt x="12462" y="111431"/>
                    <a:pt x="12402" y="111553"/>
                  </a:cubicBezTo>
                  <a:cubicBezTo>
                    <a:pt x="13040" y="111431"/>
                    <a:pt x="13739" y="111279"/>
                    <a:pt x="14377" y="111188"/>
                  </a:cubicBezTo>
                  <a:lnTo>
                    <a:pt x="14377" y="111188"/>
                  </a:lnTo>
                  <a:cubicBezTo>
                    <a:pt x="14043" y="112100"/>
                    <a:pt x="13617" y="113012"/>
                    <a:pt x="13192" y="113923"/>
                  </a:cubicBezTo>
                  <a:cubicBezTo>
                    <a:pt x="13739" y="113771"/>
                    <a:pt x="14225" y="113528"/>
                    <a:pt x="14712" y="113346"/>
                  </a:cubicBezTo>
                  <a:lnTo>
                    <a:pt x="14712" y="113346"/>
                  </a:lnTo>
                  <a:cubicBezTo>
                    <a:pt x="13313" y="117024"/>
                    <a:pt x="11216" y="120458"/>
                    <a:pt x="9180" y="123802"/>
                  </a:cubicBezTo>
                  <a:cubicBezTo>
                    <a:pt x="6140" y="128756"/>
                    <a:pt x="3100" y="133741"/>
                    <a:pt x="0" y="138726"/>
                  </a:cubicBezTo>
                  <a:cubicBezTo>
                    <a:pt x="1793" y="137845"/>
                    <a:pt x="3587" y="137024"/>
                    <a:pt x="5380" y="136143"/>
                  </a:cubicBezTo>
                  <a:lnTo>
                    <a:pt x="5380" y="136143"/>
                  </a:lnTo>
                  <a:cubicBezTo>
                    <a:pt x="4043" y="138574"/>
                    <a:pt x="2736" y="140975"/>
                    <a:pt x="1429" y="143407"/>
                  </a:cubicBezTo>
                  <a:cubicBezTo>
                    <a:pt x="3587" y="142799"/>
                    <a:pt x="5593" y="141827"/>
                    <a:pt x="7447" y="140580"/>
                  </a:cubicBezTo>
                  <a:lnTo>
                    <a:pt x="7447" y="140580"/>
                  </a:lnTo>
                  <a:cubicBezTo>
                    <a:pt x="7417" y="141279"/>
                    <a:pt x="7386" y="141918"/>
                    <a:pt x="7356" y="142617"/>
                  </a:cubicBezTo>
                  <a:cubicBezTo>
                    <a:pt x="10031" y="141401"/>
                    <a:pt x="12462" y="139577"/>
                    <a:pt x="14438" y="137358"/>
                  </a:cubicBezTo>
                  <a:lnTo>
                    <a:pt x="14438" y="137358"/>
                  </a:lnTo>
                  <a:cubicBezTo>
                    <a:pt x="13313" y="139486"/>
                    <a:pt x="12158" y="141644"/>
                    <a:pt x="11003" y="143772"/>
                  </a:cubicBezTo>
                  <a:cubicBezTo>
                    <a:pt x="11914" y="143711"/>
                    <a:pt x="18584" y="141165"/>
                    <a:pt x="18905" y="140522"/>
                  </a:cubicBezTo>
                  <a:lnTo>
                    <a:pt x="18905" y="140522"/>
                  </a:lnTo>
                  <a:cubicBezTo>
                    <a:pt x="18297" y="141768"/>
                    <a:pt x="17660" y="143043"/>
                    <a:pt x="17022" y="144319"/>
                  </a:cubicBezTo>
                  <a:cubicBezTo>
                    <a:pt x="17273" y="144344"/>
                    <a:pt x="17525" y="144357"/>
                    <a:pt x="17777" y="144357"/>
                  </a:cubicBezTo>
                  <a:cubicBezTo>
                    <a:pt x="20840" y="144357"/>
                    <a:pt x="23852" y="142515"/>
                    <a:pt x="25229" y="139790"/>
                  </a:cubicBezTo>
                  <a:cubicBezTo>
                    <a:pt x="25320" y="140732"/>
                    <a:pt x="25441" y="141735"/>
                    <a:pt x="25502" y="142678"/>
                  </a:cubicBezTo>
                  <a:cubicBezTo>
                    <a:pt x="27022" y="141675"/>
                    <a:pt x="28420" y="140580"/>
                    <a:pt x="29757" y="139365"/>
                  </a:cubicBezTo>
                  <a:cubicBezTo>
                    <a:pt x="30244" y="140216"/>
                    <a:pt x="30761" y="141097"/>
                    <a:pt x="31247" y="141918"/>
                  </a:cubicBezTo>
                  <a:cubicBezTo>
                    <a:pt x="32615" y="140884"/>
                    <a:pt x="33952" y="139912"/>
                    <a:pt x="35320" y="138878"/>
                  </a:cubicBezTo>
                  <a:lnTo>
                    <a:pt x="35320" y="138878"/>
                  </a:lnTo>
                  <a:cubicBezTo>
                    <a:pt x="34962" y="141086"/>
                    <a:pt x="35482" y="144231"/>
                    <a:pt x="37629" y="144231"/>
                  </a:cubicBezTo>
                  <a:cubicBezTo>
                    <a:pt x="37669" y="144231"/>
                    <a:pt x="37710" y="144230"/>
                    <a:pt x="37752" y="144228"/>
                  </a:cubicBezTo>
                  <a:cubicBezTo>
                    <a:pt x="37934" y="145352"/>
                    <a:pt x="38116" y="146477"/>
                    <a:pt x="38299" y="147571"/>
                  </a:cubicBezTo>
                  <a:cubicBezTo>
                    <a:pt x="41855" y="145444"/>
                    <a:pt x="44469" y="141918"/>
                    <a:pt x="45442" y="137936"/>
                  </a:cubicBezTo>
                  <a:lnTo>
                    <a:pt x="45442" y="137936"/>
                  </a:lnTo>
                  <a:cubicBezTo>
                    <a:pt x="45350" y="139881"/>
                    <a:pt x="45715" y="141857"/>
                    <a:pt x="46566" y="143590"/>
                  </a:cubicBezTo>
                  <a:cubicBezTo>
                    <a:pt x="48025" y="142161"/>
                    <a:pt x="49089" y="140276"/>
                    <a:pt x="49667" y="138301"/>
                  </a:cubicBezTo>
                  <a:cubicBezTo>
                    <a:pt x="50305" y="140246"/>
                    <a:pt x="51217" y="142070"/>
                    <a:pt x="52433" y="143741"/>
                  </a:cubicBezTo>
                  <a:lnTo>
                    <a:pt x="53345" y="141462"/>
                  </a:lnTo>
                  <a:cubicBezTo>
                    <a:pt x="54530" y="143620"/>
                    <a:pt x="56293" y="145504"/>
                    <a:pt x="58360" y="146811"/>
                  </a:cubicBezTo>
                  <a:cubicBezTo>
                    <a:pt x="58269" y="143863"/>
                    <a:pt x="58177" y="140884"/>
                    <a:pt x="58056" y="137936"/>
                  </a:cubicBezTo>
                  <a:lnTo>
                    <a:pt x="58056" y="137936"/>
                  </a:lnTo>
                  <a:cubicBezTo>
                    <a:pt x="58907" y="140489"/>
                    <a:pt x="60427" y="142769"/>
                    <a:pt x="62463" y="144501"/>
                  </a:cubicBezTo>
                  <a:cubicBezTo>
                    <a:pt x="62585" y="143407"/>
                    <a:pt x="62737" y="142313"/>
                    <a:pt x="62858" y="141188"/>
                  </a:cubicBezTo>
                  <a:cubicBezTo>
                    <a:pt x="64986" y="143225"/>
                    <a:pt x="67083" y="145200"/>
                    <a:pt x="69211" y="147207"/>
                  </a:cubicBezTo>
                  <a:cubicBezTo>
                    <a:pt x="69606" y="143893"/>
                    <a:pt x="68786" y="140428"/>
                    <a:pt x="66871" y="137693"/>
                  </a:cubicBezTo>
                  <a:lnTo>
                    <a:pt x="66871" y="137693"/>
                  </a:lnTo>
                  <a:lnTo>
                    <a:pt x="73618" y="143286"/>
                  </a:lnTo>
                  <a:cubicBezTo>
                    <a:pt x="74196" y="142009"/>
                    <a:pt x="74287" y="140428"/>
                    <a:pt x="73770" y="139121"/>
                  </a:cubicBezTo>
                  <a:lnTo>
                    <a:pt x="73770" y="139121"/>
                  </a:lnTo>
                  <a:cubicBezTo>
                    <a:pt x="75655" y="140945"/>
                    <a:pt x="78117" y="142222"/>
                    <a:pt x="80701" y="142708"/>
                  </a:cubicBezTo>
                  <a:cubicBezTo>
                    <a:pt x="80062" y="140337"/>
                    <a:pt x="79029" y="138058"/>
                    <a:pt x="77752" y="135930"/>
                  </a:cubicBezTo>
                  <a:lnTo>
                    <a:pt x="77752" y="135930"/>
                  </a:lnTo>
                  <a:cubicBezTo>
                    <a:pt x="79910" y="136933"/>
                    <a:pt x="82190" y="137754"/>
                    <a:pt x="84409" y="138696"/>
                  </a:cubicBezTo>
                  <a:cubicBezTo>
                    <a:pt x="85412" y="139152"/>
                    <a:pt x="86628" y="139152"/>
                    <a:pt x="87692" y="139577"/>
                  </a:cubicBezTo>
                  <a:cubicBezTo>
                    <a:pt x="86415" y="139030"/>
                    <a:pt x="84683" y="134744"/>
                    <a:pt x="84044" y="133529"/>
                  </a:cubicBezTo>
                  <a:cubicBezTo>
                    <a:pt x="83375" y="132374"/>
                    <a:pt x="82828" y="131401"/>
                    <a:pt x="82372" y="130367"/>
                  </a:cubicBezTo>
                  <a:cubicBezTo>
                    <a:pt x="81977" y="129486"/>
                    <a:pt x="81552" y="128574"/>
                    <a:pt x="81217" y="127662"/>
                  </a:cubicBezTo>
                  <a:cubicBezTo>
                    <a:pt x="79333" y="123164"/>
                    <a:pt x="77631" y="118604"/>
                    <a:pt x="76111" y="113954"/>
                  </a:cubicBezTo>
                  <a:lnTo>
                    <a:pt x="76111" y="113954"/>
                  </a:lnTo>
                  <a:cubicBezTo>
                    <a:pt x="77266" y="114866"/>
                    <a:pt x="78391" y="115808"/>
                    <a:pt x="79546" y="116720"/>
                  </a:cubicBezTo>
                  <a:cubicBezTo>
                    <a:pt x="72767" y="101917"/>
                    <a:pt x="68634" y="85716"/>
                    <a:pt x="63679" y="70215"/>
                  </a:cubicBezTo>
                  <a:cubicBezTo>
                    <a:pt x="63436" y="71674"/>
                    <a:pt x="63314" y="73133"/>
                    <a:pt x="63314" y="74622"/>
                  </a:cubicBezTo>
                  <a:cubicBezTo>
                    <a:pt x="60700" y="64135"/>
                    <a:pt x="59363" y="53375"/>
                    <a:pt x="56992" y="42889"/>
                  </a:cubicBezTo>
                  <a:cubicBezTo>
                    <a:pt x="54591" y="32311"/>
                    <a:pt x="52038" y="21673"/>
                    <a:pt x="51126" y="10791"/>
                  </a:cubicBezTo>
                  <a:cubicBezTo>
                    <a:pt x="51065" y="10457"/>
                    <a:pt x="51065" y="10123"/>
                    <a:pt x="51186" y="9758"/>
                  </a:cubicBezTo>
                  <a:cubicBezTo>
                    <a:pt x="51308" y="9515"/>
                    <a:pt x="51521" y="9271"/>
                    <a:pt x="51703" y="9059"/>
                  </a:cubicBezTo>
                  <a:cubicBezTo>
                    <a:pt x="52250" y="8390"/>
                    <a:pt x="52524" y="7448"/>
                    <a:pt x="52098" y="6718"/>
                  </a:cubicBezTo>
                  <a:cubicBezTo>
                    <a:pt x="51946" y="6475"/>
                    <a:pt x="51703" y="6232"/>
                    <a:pt x="51551" y="5958"/>
                  </a:cubicBezTo>
                  <a:cubicBezTo>
                    <a:pt x="51217" y="5320"/>
                    <a:pt x="51399" y="4560"/>
                    <a:pt x="51490" y="3831"/>
                  </a:cubicBezTo>
                  <a:cubicBezTo>
                    <a:pt x="51642" y="2524"/>
                    <a:pt x="51369" y="1186"/>
                    <a:pt x="507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4"/>
            <p:cNvSpPr/>
            <p:nvPr/>
          </p:nvSpPr>
          <p:spPr>
            <a:xfrm>
              <a:off x="2665400" y="1954550"/>
              <a:ext cx="110200" cy="135425"/>
            </a:xfrm>
            <a:custGeom>
              <a:avLst/>
              <a:gdLst/>
              <a:ahLst/>
              <a:cxnLst/>
              <a:rect l="l" t="t" r="r" b="b"/>
              <a:pathLst>
                <a:path w="4408" h="5417" extrusionOk="0">
                  <a:moveTo>
                    <a:pt x="2037" y="0"/>
                  </a:moveTo>
                  <a:cubicBezTo>
                    <a:pt x="2017" y="0"/>
                    <a:pt x="1997" y="2"/>
                    <a:pt x="1976" y="6"/>
                  </a:cubicBezTo>
                  <a:cubicBezTo>
                    <a:pt x="1885" y="67"/>
                    <a:pt x="1855" y="97"/>
                    <a:pt x="1824" y="128"/>
                  </a:cubicBezTo>
                  <a:cubicBezTo>
                    <a:pt x="1520" y="401"/>
                    <a:pt x="1703" y="918"/>
                    <a:pt x="1946" y="1192"/>
                  </a:cubicBezTo>
                  <a:lnTo>
                    <a:pt x="1855" y="1192"/>
                  </a:lnTo>
                  <a:cubicBezTo>
                    <a:pt x="1824" y="1192"/>
                    <a:pt x="1794" y="1192"/>
                    <a:pt x="1733" y="1222"/>
                  </a:cubicBezTo>
                  <a:cubicBezTo>
                    <a:pt x="1703" y="1222"/>
                    <a:pt x="1642" y="1283"/>
                    <a:pt x="1581" y="1283"/>
                  </a:cubicBezTo>
                  <a:cubicBezTo>
                    <a:pt x="1551" y="1283"/>
                    <a:pt x="1520" y="1313"/>
                    <a:pt x="1490" y="1313"/>
                  </a:cubicBezTo>
                  <a:cubicBezTo>
                    <a:pt x="1429" y="1313"/>
                    <a:pt x="1429" y="1313"/>
                    <a:pt x="1399" y="1344"/>
                  </a:cubicBezTo>
                  <a:lnTo>
                    <a:pt x="1368" y="1344"/>
                  </a:lnTo>
                  <a:cubicBezTo>
                    <a:pt x="1338" y="1344"/>
                    <a:pt x="1277" y="1374"/>
                    <a:pt x="1277" y="1374"/>
                  </a:cubicBezTo>
                  <a:cubicBezTo>
                    <a:pt x="1247" y="1374"/>
                    <a:pt x="1216" y="1435"/>
                    <a:pt x="1186" y="1435"/>
                  </a:cubicBezTo>
                  <a:cubicBezTo>
                    <a:pt x="973" y="1496"/>
                    <a:pt x="821" y="1648"/>
                    <a:pt x="669" y="1769"/>
                  </a:cubicBezTo>
                  <a:lnTo>
                    <a:pt x="639" y="1800"/>
                  </a:lnTo>
                  <a:cubicBezTo>
                    <a:pt x="608" y="1830"/>
                    <a:pt x="608" y="1830"/>
                    <a:pt x="608" y="1891"/>
                  </a:cubicBezTo>
                  <a:cubicBezTo>
                    <a:pt x="456" y="2073"/>
                    <a:pt x="304" y="2256"/>
                    <a:pt x="213" y="2438"/>
                  </a:cubicBezTo>
                  <a:cubicBezTo>
                    <a:pt x="195" y="2345"/>
                    <a:pt x="176" y="2309"/>
                    <a:pt x="164" y="2309"/>
                  </a:cubicBezTo>
                  <a:cubicBezTo>
                    <a:pt x="157" y="2309"/>
                    <a:pt x="152" y="2323"/>
                    <a:pt x="152" y="2347"/>
                  </a:cubicBezTo>
                  <a:cubicBezTo>
                    <a:pt x="92" y="2559"/>
                    <a:pt x="0" y="2742"/>
                    <a:pt x="0" y="2985"/>
                  </a:cubicBezTo>
                  <a:lnTo>
                    <a:pt x="0" y="3198"/>
                  </a:lnTo>
                  <a:cubicBezTo>
                    <a:pt x="0" y="3350"/>
                    <a:pt x="0" y="3502"/>
                    <a:pt x="31" y="3654"/>
                  </a:cubicBezTo>
                  <a:cubicBezTo>
                    <a:pt x="61" y="3897"/>
                    <a:pt x="152" y="4079"/>
                    <a:pt x="274" y="4262"/>
                  </a:cubicBezTo>
                  <a:cubicBezTo>
                    <a:pt x="639" y="4961"/>
                    <a:pt x="1368" y="5417"/>
                    <a:pt x="2189" y="5417"/>
                  </a:cubicBezTo>
                  <a:cubicBezTo>
                    <a:pt x="2311" y="5417"/>
                    <a:pt x="2402" y="5417"/>
                    <a:pt x="2493" y="5386"/>
                  </a:cubicBezTo>
                  <a:lnTo>
                    <a:pt x="2584" y="5386"/>
                  </a:lnTo>
                  <a:cubicBezTo>
                    <a:pt x="2645" y="5386"/>
                    <a:pt x="2736" y="5325"/>
                    <a:pt x="2797" y="5325"/>
                  </a:cubicBezTo>
                  <a:lnTo>
                    <a:pt x="2888" y="5325"/>
                  </a:lnTo>
                  <a:cubicBezTo>
                    <a:pt x="2949" y="5295"/>
                    <a:pt x="3040" y="5295"/>
                    <a:pt x="3101" y="5265"/>
                  </a:cubicBezTo>
                  <a:cubicBezTo>
                    <a:pt x="3162" y="5265"/>
                    <a:pt x="3192" y="5234"/>
                    <a:pt x="3192" y="5234"/>
                  </a:cubicBezTo>
                  <a:cubicBezTo>
                    <a:pt x="3222" y="5173"/>
                    <a:pt x="3314" y="5173"/>
                    <a:pt x="3344" y="5143"/>
                  </a:cubicBezTo>
                  <a:cubicBezTo>
                    <a:pt x="3374" y="5143"/>
                    <a:pt x="3374" y="5113"/>
                    <a:pt x="3405" y="5113"/>
                  </a:cubicBezTo>
                  <a:cubicBezTo>
                    <a:pt x="4013" y="4718"/>
                    <a:pt x="4408" y="4049"/>
                    <a:pt x="4408" y="3289"/>
                  </a:cubicBezTo>
                  <a:cubicBezTo>
                    <a:pt x="4408" y="2104"/>
                    <a:pt x="3496" y="1192"/>
                    <a:pt x="2341" y="1131"/>
                  </a:cubicBezTo>
                  <a:lnTo>
                    <a:pt x="2311" y="1131"/>
                  </a:lnTo>
                  <a:cubicBezTo>
                    <a:pt x="2402" y="857"/>
                    <a:pt x="2493" y="432"/>
                    <a:pt x="2341" y="158"/>
                  </a:cubicBezTo>
                  <a:cubicBezTo>
                    <a:pt x="2288" y="79"/>
                    <a:pt x="2167" y="0"/>
                    <a:pt x="203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4"/>
            <p:cNvSpPr/>
            <p:nvPr/>
          </p:nvSpPr>
          <p:spPr>
            <a:xfrm>
              <a:off x="2327250" y="1505475"/>
              <a:ext cx="116275" cy="138450"/>
            </a:xfrm>
            <a:custGeom>
              <a:avLst/>
              <a:gdLst/>
              <a:ahLst/>
              <a:cxnLst/>
              <a:rect l="l" t="t" r="r" b="b"/>
              <a:pathLst>
                <a:path w="4651" h="5538" extrusionOk="0">
                  <a:moveTo>
                    <a:pt x="2905" y="1"/>
                  </a:moveTo>
                  <a:cubicBezTo>
                    <a:pt x="2889" y="1"/>
                    <a:pt x="2873" y="2"/>
                    <a:pt x="2858" y="5"/>
                  </a:cubicBezTo>
                  <a:cubicBezTo>
                    <a:pt x="2766" y="5"/>
                    <a:pt x="2736" y="36"/>
                    <a:pt x="2675" y="97"/>
                  </a:cubicBezTo>
                  <a:cubicBezTo>
                    <a:pt x="2280" y="279"/>
                    <a:pt x="2371" y="857"/>
                    <a:pt x="2523" y="1160"/>
                  </a:cubicBezTo>
                  <a:lnTo>
                    <a:pt x="1854" y="1160"/>
                  </a:lnTo>
                  <a:cubicBezTo>
                    <a:pt x="1824" y="1160"/>
                    <a:pt x="1794" y="1160"/>
                    <a:pt x="1763" y="1191"/>
                  </a:cubicBezTo>
                  <a:cubicBezTo>
                    <a:pt x="1551" y="1221"/>
                    <a:pt x="1368" y="1312"/>
                    <a:pt x="1186" y="1404"/>
                  </a:cubicBezTo>
                  <a:cubicBezTo>
                    <a:pt x="1186" y="1404"/>
                    <a:pt x="1155" y="1404"/>
                    <a:pt x="1155" y="1434"/>
                  </a:cubicBezTo>
                  <a:lnTo>
                    <a:pt x="791" y="1677"/>
                  </a:lnTo>
                  <a:lnTo>
                    <a:pt x="760" y="1708"/>
                  </a:lnTo>
                  <a:cubicBezTo>
                    <a:pt x="639" y="1799"/>
                    <a:pt x="578" y="1890"/>
                    <a:pt x="456" y="2012"/>
                  </a:cubicBezTo>
                  <a:cubicBezTo>
                    <a:pt x="274" y="2255"/>
                    <a:pt x="152" y="2528"/>
                    <a:pt x="92" y="2802"/>
                  </a:cubicBezTo>
                  <a:cubicBezTo>
                    <a:pt x="92" y="2893"/>
                    <a:pt x="31" y="2954"/>
                    <a:pt x="31" y="3045"/>
                  </a:cubicBezTo>
                  <a:cubicBezTo>
                    <a:pt x="31" y="3106"/>
                    <a:pt x="31" y="3197"/>
                    <a:pt x="0" y="3258"/>
                  </a:cubicBezTo>
                  <a:lnTo>
                    <a:pt x="0" y="3501"/>
                  </a:lnTo>
                  <a:cubicBezTo>
                    <a:pt x="0" y="3653"/>
                    <a:pt x="31" y="3775"/>
                    <a:pt x="92" y="3926"/>
                  </a:cubicBezTo>
                  <a:cubicBezTo>
                    <a:pt x="183" y="4413"/>
                    <a:pt x="487" y="4838"/>
                    <a:pt x="882" y="5142"/>
                  </a:cubicBezTo>
                  <a:cubicBezTo>
                    <a:pt x="1095" y="5325"/>
                    <a:pt x="1368" y="5446"/>
                    <a:pt x="1672" y="5507"/>
                  </a:cubicBezTo>
                  <a:cubicBezTo>
                    <a:pt x="1794" y="5537"/>
                    <a:pt x="1854" y="5537"/>
                    <a:pt x="1976" y="5537"/>
                  </a:cubicBezTo>
                  <a:lnTo>
                    <a:pt x="2371" y="5537"/>
                  </a:lnTo>
                  <a:cubicBezTo>
                    <a:pt x="2432" y="5537"/>
                    <a:pt x="2523" y="5537"/>
                    <a:pt x="2614" y="5507"/>
                  </a:cubicBezTo>
                  <a:lnTo>
                    <a:pt x="2706" y="5507"/>
                  </a:lnTo>
                  <a:cubicBezTo>
                    <a:pt x="2766" y="5507"/>
                    <a:pt x="2827" y="5477"/>
                    <a:pt x="2888" y="5477"/>
                  </a:cubicBezTo>
                  <a:cubicBezTo>
                    <a:pt x="2918" y="5477"/>
                    <a:pt x="2918" y="5477"/>
                    <a:pt x="2979" y="5446"/>
                  </a:cubicBezTo>
                  <a:cubicBezTo>
                    <a:pt x="3648" y="5203"/>
                    <a:pt x="4195" y="4626"/>
                    <a:pt x="4377" y="3926"/>
                  </a:cubicBezTo>
                  <a:cubicBezTo>
                    <a:pt x="4651" y="2680"/>
                    <a:pt x="4043" y="1525"/>
                    <a:pt x="2918" y="1191"/>
                  </a:cubicBezTo>
                  <a:cubicBezTo>
                    <a:pt x="3040" y="917"/>
                    <a:pt x="3283" y="553"/>
                    <a:pt x="3192" y="249"/>
                  </a:cubicBezTo>
                  <a:cubicBezTo>
                    <a:pt x="3165" y="113"/>
                    <a:pt x="3040" y="1"/>
                    <a:pt x="29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4"/>
            <p:cNvSpPr/>
            <p:nvPr/>
          </p:nvSpPr>
          <p:spPr>
            <a:xfrm>
              <a:off x="2715550" y="1361225"/>
              <a:ext cx="113250" cy="135375"/>
            </a:xfrm>
            <a:custGeom>
              <a:avLst/>
              <a:gdLst/>
              <a:ahLst/>
              <a:cxnLst/>
              <a:rect l="l" t="t" r="r" b="b"/>
              <a:pathLst>
                <a:path w="4530" h="5415" extrusionOk="0">
                  <a:moveTo>
                    <a:pt x="1398" y="0"/>
                  </a:moveTo>
                  <a:cubicBezTo>
                    <a:pt x="1348" y="0"/>
                    <a:pt x="1297" y="10"/>
                    <a:pt x="1247" y="31"/>
                  </a:cubicBezTo>
                  <a:cubicBezTo>
                    <a:pt x="1216" y="91"/>
                    <a:pt x="1156" y="122"/>
                    <a:pt x="1095" y="183"/>
                  </a:cubicBezTo>
                  <a:cubicBezTo>
                    <a:pt x="882" y="547"/>
                    <a:pt x="1186" y="1003"/>
                    <a:pt x="1460" y="1186"/>
                  </a:cubicBezTo>
                  <a:cubicBezTo>
                    <a:pt x="1399" y="1186"/>
                    <a:pt x="1399" y="1186"/>
                    <a:pt x="1368" y="1216"/>
                  </a:cubicBezTo>
                  <a:cubicBezTo>
                    <a:pt x="1368" y="1216"/>
                    <a:pt x="1338" y="1216"/>
                    <a:pt x="1338" y="1247"/>
                  </a:cubicBezTo>
                  <a:cubicBezTo>
                    <a:pt x="1308" y="1247"/>
                    <a:pt x="1247" y="1277"/>
                    <a:pt x="1216" y="1277"/>
                  </a:cubicBezTo>
                  <a:cubicBezTo>
                    <a:pt x="1186" y="1277"/>
                    <a:pt x="1186" y="1338"/>
                    <a:pt x="1156" y="1338"/>
                  </a:cubicBezTo>
                  <a:cubicBezTo>
                    <a:pt x="1095" y="1368"/>
                    <a:pt x="1034" y="1368"/>
                    <a:pt x="1004" y="1398"/>
                  </a:cubicBezTo>
                  <a:cubicBezTo>
                    <a:pt x="1004" y="1398"/>
                    <a:pt x="943" y="1398"/>
                    <a:pt x="943" y="1429"/>
                  </a:cubicBezTo>
                  <a:cubicBezTo>
                    <a:pt x="943" y="1429"/>
                    <a:pt x="912" y="1429"/>
                    <a:pt x="912" y="1490"/>
                  </a:cubicBezTo>
                  <a:cubicBezTo>
                    <a:pt x="882" y="1490"/>
                    <a:pt x="882" y="1520"/>
                    <a:pt x="852" y="1520"/>
                  </a:cubicBezTo>
                  <a:cubicBezTo>
                    <a:pt x="791" y="1550"/>
                    <a:pt x="760" y="1550"/>
                    <a:pt x="760" y="1581"/>
                  </a:cubicBezTo>
                  <a:cubicBezTo>
                    <a:pt x="608" y="1702"/>
                    <a:pt x="487" y="1854"/>
                    <a:pt x="396" y="2037"/>
                  </a:cubicBezTo>
                  <a:lnTo>
                    <a:pt x="335" y="2098"/>
                  </a:lnTo>
                  <a:cubicBezTo>
                    <a:pt x="335" y="2128"/>
                    <a:pt x="305" y="2128"/>
                    <a:pt x="305" y="2158"/>
                  </a:cubicBezTo>
                  <a:cubicBezTo>
                    <a:pt x="153" y="2310"/>
                    <a:pt x="92" y="2554"/>
                    <a:pt x="31" y="2766"/>
                  </a:cubicBezTo>
                  <a:lnTo>
                    <a:pt x="31" y="2857"/>
                  </a:lnTo>
                  <a:cubicBezTo>
                    <a:pt x="1" y="3040"/>
                    <a:pt x="1" y="3253"/>
                    <a:pt x="31" y="3496"/>
                  </a:cubicBezTo>
                  <a:cubicBezTo>
                    <a:pt x="31" y="3557"/>
                    <a:pt x="92" y="3648"/>
                    <a:pt x="92" y="3709"/>
                  </a:cubicBezTo>
                  <a:cubicBezTo>
                    <a:pt x="213" y="4164"/>
                    <a:pt x="426" y="4560"/>
                    <a:pt x="730" y="4833"/>
                  </a:cubicBezTo>
                  <a:cubicBezTo>
                    <a:pt x="1123" y="5203"/>
                    <a:pt x="1639" y="5415"/>
                    <a:pt x="2184" y="5415"/>
                  </a:cubicBezTo>
                  <a:cubicBezTo>
                    <a:pt x="2356" y="5415"/>
                    <a:pt x="2531" y="5394"/>
                    <a:pt x="2706" y="5350"/>
                  </a:cubicBezTo>
                  <a:cubicBezTo>
                    <a:pt x="2827" y="5320"/>
                    <a:pt x="2888" y="5320"/>
                    <a:pt x="2979" y="5289"/>
                  </a:cubicBezTo>
                  <a:cubicBezTo>
                    <a:pt x="3010" y="5289"/>
                    <a:pt x="3010" y="5259"/>
                    <a:pt x="3040" y="5259"/>
                  </a:cubicBezTo>
                  <a:cubicBezTo>
                    <a:pt x="3131" y="5198"/>
                    <a:pt x="3192" y="5168"/>
                    <a:pt x="3223" y="5168"/>
                  </a:cubicBezTo>
                  <a:cubicBezTo>
                    <a:pt x="3223" y="5168"/>
                    <a:pt x="3283" y="5168"/>
                    <a:pt x="3314" y="5137"/>
                  </a:cubicBezTo>
                  <a:cubicBezTo>
                    <a:pt x="3374" y="5107"/>
                    <a:pt x="3466" y="5046"/>
                    <a:pt x="3526" y="4985"/>
                  </a:cubicBezTo>
                  <a:lnTo>
                    <a:pt x="3618" y="4894"/>
                  </a:lnTo>
                  <a:cubicBezTo>
                    <a:pt x="3648" y="4864"/>
                    <a:pt x="3678" y="4833"/>
                    <a:pt x="3770" y="4803"/>
                  </a:cubicBezTo>
                  <a:lnTo>
                    <a:pt x="3800" y="4742"/>
                  </a:lnTo>
                  <a:cubicBezTo>
                    <a:pt x="4286" y="4225"/>
                    <a:pt x="4530" y="3496"/>
                    <a:pt x="4378" y="2736"/>
                  </a:cubicBezTo>
                  <a:cubicBezTo>
                    <a:pt x="4132" y="1727"/>
                    <a:pt x="3251" y="1036"/>
                    <a:pt x="2260" y="1036"/>
                  </a:cubicBezTo>
                  <a:cubicBezTo>
                    <a:pt x="2147" y="1036"/>
                    <a:pt x="2031" y="1045"/>
                    <a:pt x="1915" y="1064"/>
                  </a:cubicBezTo>
                  <a:cubicBezTo>
                    <a:pt x="1893" y="1064"/>
                    <a:pt x="1871" y="1064"/>
                    <a:pt x="1850" y="1066"/>
                  </a:cubicBezTo>
                  <a:lnTo>
                    <a:pt x="1850" y="1066"/>
                  </a:lnTo>
                  <a:lnTo>
                    <a:pt x="1855" y="1064"/>
                  </a:lnTo>
                  <a:cubicBezTo>
                    <a:pt x="1855" y="791"/>
                    <a:pt x="1915" y="335"/>
                    <a:pt x="1672" y="122"/>
                  </a:cubicBezTo>
                  <a:cubicBezTo>
                    <a:pt x="1591" y="41"/>
                    <a:pt x="1497" y="0"/>
                    <a:pt x="139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4"/>
            <p:cNvSpPr/>
            <p:nvPr/>
          </p:nvSpPr>
          <p:spPr>
            <a:xfrm>
              <a:off x="2094725" y="2547400"/>
              <a:ext cx="123125" cy="135300"/>
            </a:xfrm>
            <a:custGeom>
              <a:avLst/>
              <a:gdLst/>
              <a:ahLst/>
              <a:cxnLst/>
              <a:rect l="l" t="t" r="r" b="b"/>
              <a:pathLst>
                <a:path w="4925" h="5412" extrusionOk="0">
                  <a:moveTo>
                    <a:pt x="3344" y="1"/>
                  </a:moveTo>
                  <a:cubicBezTo>
                    <a:pt x="3253" y="1"/>
                    <a:pt x="3222" y="1"/>
                    <a:pt x="3161" y="62"/>
                  </a:cubicBezTo>
                  <a:cubicBezTo>
                    <a:pt x="2766" y="214"/>
                    <a:pt x="2766" y="761"/>
                    <a:pt x="2918" y="1065"/>
                  </a:cubicBezTo>
                  <a:lnTo>
                    <a:pt x="2158" y="1065"/>
                  </a:lnTo>
                  <a:cubicBezTo>
                    <a:pt x="1976" y="1125"/>
                    <a:pt x="1794" y="1156"/>
                    <a:pt x="1581" y="1217"/>
                  </a:cubicBezTo>
                  <a:lnTo>
                    <a:pt x="1550" y="1217"/>
                  </a:lnTo>
                  <a:cubicBezTo>
                    <a:pt x="1429" y="1308"/>
                    <a:pt x="1338" y="1338"/>
                    <a:pt x="1216" y="1429"/>
                  </a:cubicBezTo>
                  <a:cubicBezTo>
                    <a:pt x="1216" y="1429"/>
                    <a:pt x="1186" y="1429"/>
                    <a:pt x="1186" y="1460"/>
                  </a:cubicBezTo>
                  <a:cubicBezTo>
                    <a:pt x="1064" y="1521"/>
                    <a:pt x="943" y="1642"/>
                    <a:pt x="882" y="1733"/>
                  </a:cubicBezTo>
                  <a:cubicBezTo>
                    <a:pt x="669" y="1946"/>
                    <a:pt x="517" y="2189"/>
                    <a:pt x="426" y="2493"/>
                  </a:cubicBezTo>
                  <a:cubicBezTo>
                    <a:pt x="0" y="3648"/>
                    <a:pt x="608" y="4925"/>
                    <a:pt x="1733" y="5290"/>
                  </a:cubicBezTo>
                  <a:cubicBezTo>
                    <a:pt x="1824" y="5320"/>
                    <a:pt x="1946" y="5320"/>
                    <a:pt x="2006" y="5381"/>
                  </a:cubicBezTo>
                  <a:lnTo>
                    <a:pt x="2098" y="5381"/>
                  </a:lnTo>
                  <a:cubicBezTo>
                    <a:pt x="2158" y="5381"/>
                    <a:pt x="2250" y="5411"/>
                    <a:pt x="2310" y="5411"/>
                  </a:cubicBezTo>
                  <a:lnTo>
                    <a:pt x="2736" y="5411"/>
                  </a:lnTo>
                  <a:cubicBezTo>
                    <a:pt x="2797" y="5411"/>
                    <a:pt x="2857" y="5411"/>
                    <a:pt x="2918" y="5381"/>
                  </a:cubicBezTo>
                  <a:lnTo>
                    <a:pt x="3009" y="5381"/>
                  </a:lnTo>
                  <a:cubicBezTo>
                    <a:pt x="3678" y="5168"/>
                    <a:pt x="4286" y="4682"/>
                    <a:pt x="4560" y="3952"/>
                  </a:cubicBezTo>
                  <a:cubicBezTo>
                    <a:pt x="4924" y="2858"/>
                    <a:pt x="4408" y="1673"/>
                    <a:pt x="3344" y="1217"/>
                  </a:cubicBezTo>
                  <a:cubicBezTo>
                    <a:pt x="3313" y="1186"/>
                    <a:pt x="3253" y="1186"/>
                    <a:pt x="3192" y="1156"/>
                  </a:cubicBezTo>
                  <a:lnTo>
                    <a:pt x="3192" y="1156"/>
                  </a:lnTo>
                  <a:lnTo>
                    <a:pt x="3313" y="1186"/>
                  </a:lnTo>
                  <a:cubicBezTo>
                    <a:pt x="3465" y="973"/>
                    <a:pt x="3709" y="578"/>
                    <a:pt x="3648" y="274"/>
                  </a:cubicBezTo>
                  <a:cubicBezTo>
                    <a:pt x="3617" y="122"/>
                    <a:pt x="3496" y="1"/>
                    <a:pt x="334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4"/>
            <p:cNvSpPr/>
            <p:nvPr/>
          </p:nvSpPr>
          <p:spPr>
            <a:xfrm>
              <a:off x="2106875" y="2013200"/>
              <a:ext cx="118575" cy="130725"/>
            </a:xfrm>
            <a:custGeom>
              <a:avLst/>
              <a:gdLst/>
              <a:ahLst/>
              <a:cxnLst/>
              <a:rect l="l" t="t" r="r" b="b"/>
              <a:pathLst>
                <a:path w="4743" h="5229" extrusionOk="0">
                  <a:moveTo>
                    <a:pt x="3375" y="1"/>
                  </a:moveTo>
                  <a:cubicBezTo>
                    <a:pt x="2979" y="92"/>
                    <a:pt x="2919" y="639"/>
                    <a:pt x="3010" y="973"/>
                  </a:cubicBezTo>
                  <a:cubicBezTo>
                    <a:pt x="2979" y="973"/>
                    <a:pt x="2979" y="973"/>
                    <a:pt x="2919" y="943"/>
                  </a:cubicBezTo>
                  <a:cubicBezTo>
                    <a:pt x="2888" y="943"/>
                    <a:pt x="2858" y="913"/>
                    <a:pt x="2827" y="913"/>
                  </a:cubicBezTo>
                  <a:cubicBezTo>
                    <a:pt x="2767" y="913"/>
                    <a:pt x="2706" y="852"/>
                    <a:pt x="2675" y="852"/>
                  </a:cubicBezTo>
                  <a:cubicBezTo>
                    <a:pt x="2615" y="852"/>
                    <a:pt x="2584" y="852"/>
                    <a:pt x="2554" y="821"/>
                  </a:cubicBezTo>
                  <a:lnTo>
                    <a:pt x="2250" y="821"/>
                  </a:lnTo>
                  <a:cubicBezTo>
                    <a:pt x="2068" y="821"/>
                    <a:pt x="1855" y="852"/>
                    <a:pt x="1642" y="913"/>
                  </a:cubicBezTo>
                  <a:lnTo>
                    <a:pt x="1612" y="913"/>
                  </a:lnTo>
                  <a:cubicBezTo>
                    <a:pt x="1551" y="913"/>
                    <a:pt x="1551" y="913"/>
                    <a:pt x="1520" y="943"/>
                  </a:cubicBezTo>
                  <a:cubicBezTo>
                    <a:pt x="1308" y="1004"/>
                    <a:pt x="1095" y="1125"/>
                    <a:pt x="912" y="1277"/>
                  </a:cubicBezTo>
                  <a:cubicBezTo>
                    <a:pt x="882" y="1277"/>
                    <a:pt x="882" y="1308"/>
                    <a:pt x="852" y="1308"/>
                  </a:cubicBezTo>
                  <a:cubicBezTo>
                    <a:pt x="700" y="1460"/>
                    <a:pt x="548" y="1612"/>
                    <a:pt x="426" y="1824"/>
                  </a:cubicBezTo>
                  <a:cubicBezTo>
                    <a:pt x="396" y="1885"/>
                    <a:pt x="335" y="1916"/>
                    <a:pt x="305" y="2007"/>
                  </a:cubicBezTo>
                  <a:cubicBezTo>
                    <a:pt x="31" y="2524"/>
                    <a:pt x="1" y="3131"/>
                    <a:pt x="153" y="3679"/>
                  </a:cubicBezTo>
                  <a:cubicBezTo>
                    <a:pt x="244" y="3952"/>
                    <a:pt x="396" y="4195"/>
                    <a:pt x="578" y="4438"/>
                  </a:cubicBezTo>
                  <a:cubicBezTo>
                    <a:pt x="639" y="4590"/>
                    <a:pt x="730" y="4651"/>
                    <a:pt x="791" y="4712"/>
                  </a:cubicBezTo>
                  <a:cubicBezTo>
                    <a:pt x="882" y="4773"/>
                    <a:pt x="943" y="4864"/>
                    <a:pt x="1064" y="4894"/>
                  </a:cubicBezTo>
                  <a:cubicBezTo>
                    <a:pt x="1156" y="4925"/>
                    <a:pt x="1186" y="4955"/>
                    <a:pt x="1247" y="5016"/>
                  </a:cubicBezTo>
                  <a:cubicBezTo>
                    <a:pt x="1338" y="5046"/>
                    <a:pt x="1460" y="5077"/>
                    <a:pt x="1520" y="5107"/>
                  </a:cubicBezTo>
                  <a:cubicBezTo>
                    <a:pt x="1551" y="5107"/>
                    <a:pt x="1551" y="5107"/>
                    <a:pt x="1612" y="5168"/>
                  </a:cubicBezTo>
                  <a:cubicBezTo>
                    <a:pt x="1672" y="5198"/>
                    <a:pt x="1764" y="5198"/>
                    <a:pt x="1824" y="5198"/>
                  </a:cubicBezTo>
                  <a:lnTo>
                    <a:pt x="1916" y="5198"/>
                  </a:lnTo>
                  <a:cubicBezTo>
                    <a:pt x="1976" y="5198"/>
                    <a:pt x="2068" y="5229"/>
                    <a:pt x="2159" y="5229"/>
                  </a:cubicBezTo>
                  <a:lnTo>
                    <a:pt x="2523" y="5229"/>
                  </a:lnTo>
                  <a:cubicBezTo>
                    <a:pt x="3223" y="5168"/>
                    <a:pt x="3891" y="4742"/>
                    <a:pt x="4226" y="4043"/>
                  </a:cubicBezTo>
                  <a:cubicBezTo>
                    <a:pt x="4742" y="3040"/>
                    <a:pt x="4378" y="1764"/>
                    <a:pt x="3435" y="1156"/>
                  </a:cubicBezTo>
                  <a:cubicBezTo>
                    <a:pt x="3413" y="1144"/>
                    <a:pt x="3394" y="1133"/>
                    <a:pt x="3377" y="1123"/>
                  </a:cubicBezTo>
                  <a:lnTo>
                    <a:pt x="3377" y="1123"/>
                  </a:lnTo>
                  <a:cubicBezTo>
                    <a:pt x="3589" y="911"/>
                    <a:pt x="3891" y="608"/>
                    <a:pt x="3830" y="305"/>
                  </a:cubicBezTo>
                  <a:cubicBezTo>
                    <a:pt x="3830" y="153"/>
                    <a:pt x="3739" y="1"/>
                    <a:pt x="358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4"/>
            <p:cNvSpPr/>
            <p:nvPr/>
          </p:nvSpPr>
          <p:spPr>
            <a:xfrm>
              <a:off x="3124375" y="2132500"/>
              <a:ext cx="110975" cy="137675"/>
            </a:xfrm>
            <a:custGeom>
              <a:avLst/>
              <a:gdLst/>
              <a:ahLst/>
              <a:cxnLst/>
              <a:rect l="l" t="t" r="r" b="b"/>
              <a:pathLst>
                <a:path w="4439" h="5507" extrusionOk="0">
                  <a:moveTo>
                    <a:pt x="1481" y="1"/>
                  </a:moveTo>
                  <a:cubicBezTo>
                    <a:pt x="1436" y="1"/>
                    <a:pt x="1389" y="11"/>
                    <a:pt x="1338" y="31"/>
                  </a:cubicBezTo>
                  <a:cubicBezTo>
                    <a:pt x="1277" y="92"/>
                    <a:pt x="1216" y="122"/>
                    <a:pt x="1186" y="153"/>
                  </a:cubicBezTo>
                  <a:cubicBezTo>
                    <a:pt x="912" y="487"/>
                    <a:pt x="1216" y="943"/>
                    <a:pt x="1520" y="1186"/>
                  </a:cubicBezTo>
                  <a:cubicBezTo>
                    <a:pt x="1490" y="1186"/>
                    <a:pt x="1490" y="1186"/>
                    <a:pt x="1429" y="1217"/>
                  </a:cubicBezTo>
                  <a:cubicBezTo>
                    <a:pt x="1429" y="1217"/>
                    <a:pt x="1399" y="1217"/>
                    <a:pt x="1399" y="1247"/>
                  </a:cubicBezTo>
                  <a:cubicBezTo>
                    <a:pt x="1368" y="1247"/>
                    <a:pt x="1338" y="1308"/>
                    <a:pt x="1277" y="1308"/>
                  </a:cubicBezTo>
                  <a:cubicBezTo>
                    <a:pt x="1247" y="1308"/>
                    <a:pt x="1247" y="1338"/>
                    <a:pt x="1216" y="1338"/>
                  </a:cubicBezTo>
                  <a:cubicBezTo>
                    <a:pt x="1186" y="1369"/>
                    <a:pt x="1095" y="1369"/>
                    <a:pt x="1064" y="1399"/>
                  </a:cubicBezTo>
                  <a:cubicBezTo>
                    <a:pt x="1064" y="1399"/>
                    <a:pt x="1034" y="1399"/>
                    <a:pt x="1034" y="1460"/>
                  </a:cubicBezTo>
                  <a:cubicBezTo>
                    <a:pt x="1034" y="1460"/>
                    <a:pt x="973" y="1460"/>
                    <a:pt x="973" y="1490"/>
                  </a:cubicBezTo>
                  <a:cubicBezTo>
                    <a:pt x="943" y="1490"/>
                    <a:pt x="943" y="1521"/>
                    <a:pt x="912" y="1521"/>
                  </a:cubicBezTo>
                  <a:cubicBezTo>
                    <a:pt x="882" y="1551"/>
                    <a:pt x="821" y="1551"/>
                    <a:pt x="821" y="1581"/>
                  </a:cubicBezTo>
                  <a:cubicBezTo>
                    <a:pt x="669" y="1703"/>
                    <a:pt x="517" y="1855"/>
                    <a:pt x="426" y="2007"/>
                  </a:cubicBezTo>
                  <a:lnTo>
                    <a:pt x="365" y="2037"/>
                  </a:lnTo>
                  <a:cubicBezTo>
                    <a:pt x="365" y="2098"/>
                    <a:pt x="335" y="2098"/>
                    <a:pt x="335" y="2128"/>
                  </a:cubicBezTo>
                  <a:cubicBezTo>
                    <a:pt x="213" y="2311"/>
                    <a:pt x="122" y="2554"/>
                    <a:pt x="61" y="2767"/>
                  </a:cubicBezTo>
                  <a:cubicBezTo>
                    <a:pt x="61" y="2797"/>
                    <a:pt x="61" y="2797"/>
                    <a:pt x="31" y="2858"/>
                  </a:cubicBezTo>
                  <a:cubicBezTo>
                    <a:pt x="0" y="3040"/>
                    <a:pt x="0" y="3253"/>
                    <a:pt x="0" y="3496"/>
                  </a:cubicBezTo>
                  <a:cubicBezTo>
                    <a:pt x="0" y="3557"/>
                    <a:pt x="0" y="3648"/>
                    <a:pt x="31" y="3709"/>
                  </a:cubicBezTo>
                  <a:cubicBezTo>
                    <a:pt x="247" y="4764"/>
                    <a:pt x="1162" y="5507"/>
                    <a:pt x="2197" y="5507"/>
                  </a:cubicBezTo>
                  <a:cubicBezTo>
                    <a:pt x="2325" y="5507"/>
                    <a:pt x="2454" y="5495"/>
                    <a:pt x="2584" y="5472"/>
                  </a:cubicBezTo>
                  <a:cubicBezTo>
                    <a:pt x="2706" y="5472"/>
                    <a:pt x="2766" y="5442"/>
                    <a:pt x="2858" y="5381"/>
                  </a:cubicBezTo>
                  <a:cubicBezTo>
                    <a:pt x="2888" y="5381"/>
                    <a:pt x="2888" y="5381"/>
                    <a:pt x="2918" y="5350"/>
                  </a:cubicBezTo>
                  <a:cubicBezTo>
                    <a:pt x="3010" y="5320"/>
                    <a:pt x="3070" y="5320"/>
                    <a:pt x="3101" y="5290"/>
                  </a:cubicBezTo>
                  <a:cubicBezTo>
                    <a:pt x="3162" y="5290"/>
                    <a:pt x="3162" y="5290"/>
                    <a:pt x="3192" y="5229"/>
                  </a:cubicBezTo>
                  <a:lnTo>
                    <a:pt x="3405" y="5138"/>
                  </a:lnTo>
                  <a:cubicBezTo>
                    <a:pt x="3466" y="5138"/>
                    <a:pt x="3466" y="5077"/>
                    <a:pt x="3496" y="5077"/>
                  </a:cubicBezTo>
                  <a:cubicBezTo>
                    <a:pt x="3526" y="5046"/>
                    <a:pt x="3618" y="5016"/>
                    <a:pt x="3648" y="4986"/>
                  </a:cubicBezTo>
                  <a:lnTo>
                    <a:pt x="3678" y="4925"/>
                  </a:lnTo>
                  <a:cubicBezTo>
                    <a:pt x="4225" y="4439"/>
                    <a:pt x="4438" y="3709"/>
                    <a:pt x="4317" y="2949"/>
                  </a:cubicBezTo>
                  <a:cubicBezTo>
                    <a:pt x="4144" y="1828"/>
                    <a:pt x="3183" y="1088"/>
                    <a:pt x="2128" y="1088"/>
                  </a:cubicBezTo>
                  <a:cubicBezTo>
                    <a:pt x="2068" y="1088"/>
                    <a:pt x="2007" y="1090"/>
                    <a:pt x="1946" y="1095"/>
                  </a:cubicBezTo>
                  <a:cubicBezTo>
                    <a:pt x="1885" y="791"/>
                    <a:pt x="1946" y="396"/>
                    <a:pt x="1733" y="122"/>
                  </a:cubicBezTo>
                  <a:cubicBezTo>
                    <a:pt x="1652" y="41"/>
                    <a:pt x="1571" y="1"/>
                    <a:pt x="14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4"/>
            <p:cNvSpPr/>
            <p:nvPr/>
          </p:nvSpPr>
          <p:spPr>
            <a:xfrm>
              <a:off x="3324975" y="2510325"/>
              <a:ext cx="116300" cy="117525"/>
            </a:xfrm>
            <a:custGeom>
              <a:avLst/>
              <a:gdLst/>
              <a:ahLst/>
              <a:cxnLst/>
              <a:rect l="l" t="t" r="r" b="b"/>
              <a:pathLst>
                <a:path w="4652" h="4701" extrusionOk="0">
                  <a:moveTo>
                    <a:pt x="392" y="0"/>
                  </a:moveTo>
                  <a:cubicBezTo>
                    <a:pt x="288" y="0"/>
                    <a:pt x="197" y="50"/>
                    <a:pt x="153" y="116"/>
                  </a:cubicBezTo>
                  <a:cubicBezTo>
                    <a:pt x="92" y="177"/>
                    <a:pt x="92" y="238"/>
                    <a:pt x="62" y="329"/>
                  </a:cubicBezTo>
                  <a:cubicBezTo>
                    <a:pt x="1" y="724"/>
                    <a:pt x="487" y="997"/>
                    <a:pt x="822" y="1028"/>
                  </a:cubicBezTo>
                  <a:cubicBezTo>
                    <a:pt x="822" y="1089"/>
                    <a:pt x="791" y="1089"/>
                    <a:pt x="791" y="1119"/>
                  </a:cubicBezTo>
                  <a:cubicBezTo>
                    <a:pt x="761" y="1149"/>
                    <a:pt x="761" y="1180"/>
                    <a:pt x="700" y="1180"/>
                  </a:cubicBezTo>
                  <a:cubicBezTo>
                    <a:pt x="639" y="1271"/>
                    <a:pt x="609" y="1393"/>
                    <a:pt x="518" y="1484"/>
                  </a:cubicBezTo>
                  <a:cubicBezTo>
                    <a:pt x="518" y="1484"/>
                    <a:pt x="518" y="1545"/>
                    <a:pt x="487" y="1545"/>
                  </a:cubicBezTo>
                  <a:cubicBezTo>
                    <a:pt x="487" y="1545"/>
                    <a:pt x="487" y="1575"/>
                    <a:pt x="457" y="1575"/>
                  </a:cubicBezTo>
                  <a:cubicBezTo>
                    <a:pt x="396" y="1697"/>
                    <a:pt x="335" y="1788"/>
                    <a:pt x="305" y="1909"/>
                  </a:cubicBezTo>
                  <a:cubicBezTo>
                    <a:pt x="305" y="1940"/>
                    <a:pt x="305" y="2001"/>
                    <a:pt x="244" y="2001"/>
                  </a:cubicBezTo>
                  <a:cubicBezTo>
                    <a:pt x="214" y="2092"/>
                    <a:pt x="214" y="2213"/>
                    <a:pt x="183" y="2335"/>
                  </a:cubicBezTo>
                  <a:lnTo>
                    <a:pt x="183" y="2365"/>
                  </a:lnTo>
                  <a:cubicBezTo>
                    <a:pt x="153" y="2639"/>
                    <a:pt x="183" y="2943"/>
                    <a:pt x="244" y="3156"/>
                  </a:cubicBezTo>
                  <a:cubicBezTo>
                    <a:pt x="305" y="3277"/>
                    <a:pt x="335" y="3429"/>
                    <a:pt x="396" y="3551"/>
                  </a:cubicBezTo>
                  <a:cubicBezTo>
                    <a:pt x="487" y="3672"/>
                    <a:pt x="548" y="3824"/>
                    <a:pt x="639" y="3915"/>
                  </a:cubicBezTo>
                  <a:cubicBezTo>
                    <a:pt x="1066" y="4428"/>
                    <a:pt x="1695" y="4700"/>
                    <a:pt x="2326" y="4700"/>
                  </a:cubicBezTo>
                  <a:cubicBezTo>
                    <a:pt x="2817" y="4700"/>
                    <a:pt x="3310" y="4535"/>
                    <a:pt x="3709" y="4189"/>
                  </a:cubicBezTo>
                  <a:cubicBezTo>
                    <a:pt x="3831" y="4128"/>
                    <a:pt x="3892" y="4007"/>
                    <a:pt x="3983" y="3885"/>
                  </a:cubicBezTo>
                  <a:lnTo>
                    <a:pt x="4044" y="3824"/>
                  </a:lnTo>
                  <a:cubicBezTo>
                    <a:pt x="4135" y="3733"/>
                    <a:pt x="4165" y="3611"/>
                    <a:pt x="4256" y="3551"/>
                  </a:cubicBezTo>
                  <a:cubicBezTo>
                    <a:pt x="4256" y="3520"/>
                    <a:pt x="4287" y="3520"/>
                    <a:pt x="4287" y="3460"/>
                  </a:cubicBezTo>
                  <a:cubicBezTo>
                    <a:pt x="4347" y="3368"/>
                    <a:pt x="4408" y="3247"/>
                    <a:pt x="4439" y="3125"/>
                  </a:cubicBezTo>
                  <a:cubicBezTo>
                    <a:pt x="4439" y="3095"/>
                    <a:pt x="4439" y="3095"/>
                    <a:pt x="4469" y="3064"/>
                  </a:cubicBezTo>
                  <a:cubicBezTo>
                    <a:pt x="4499" y="2973"/>
                    <a:pt x="4499" y="2852"/>
                    <a:pt x="4499" y="2791"/>
                  </a:cubicBezTo>
                  <a:lnTo>
                    <a:pt x="4499" y="2669"/>
                  </a:lnTo>
                  <a:cubicBezTo>
                    <a:pt x="4651" y="2608"/>
                    <a:pt x="4651" y="2517"/>
                    <a:pt x="4621" y="2396"/>
                  </a:cubicBezTo>
                  <a:cubicBezTo>
                    <a:pt x="4591" y="1940"/>
                    <a:pt x="4439" y="1484"/>
                    <a:pt x="4135" y="1149"/>
                  </a:cubicBezTo>
                  <a:cubicBezTo>
                    <a:pt x="3699" y="623"/>
                    <a:pt x="3080" y="357"/>
                    <a:pt x="2458" y="357"/>
                  </a:cubicBezTo>
                  <a:cubicBezTo>
                    <a:pt x="2037" y="357"/>
                    <a:pt x="1615" y="479"/>
                    <a:pt x="1247" y="724"/>
                  </a:cubicBezTo>
                  <a:cubicBezTo>
                    <a:pt x="1156" y="785"/>
                    <a:pt x="1095" y="815"/>
                    <a:pt x="1065" y="845"/>
                  </a:cubicBezTo>
                  <a:lnTo>
                    <a:pt x="1126" y="785"/>
                  </a:lnTo>
                  <a:cubicBezTo>
                    <a:pt x="1004" y="511"/>
                    <a:pt x="822" y="116"/>
                    <a:pt x="518" y="25"/>
                  </a:cubicBezTo>
                  <a:cubicBezTo>
                    <a:pt x="475" y="8"/>
                    <a:pt x="433" y="0"/>
                    <a:pt x="39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4"/>
            <p:cNvSpPr/>
            <p:nvPr/>
          </p:nvSpPr>
          <p:spPr>
            <a:xfrm>
              <a:off x="2748225" y="2461175"/>
              <a:ext cx="111725" cy="123500"/>
            </a:xfrm>
            <a:custGeom>
              <a:avLst/>
              <a:gdLst/>
              <a:ahLst/>
              <a:cxnLst/>
              <a:rect l="l" t="t" r="r" b="b"/>
              <a:pathLst>
                <a:path w="4469" h="4940" extrusionOk="0">
                  <a:moveTo>
                    <a:pt x="451" y="0"/>
                  </a:moveTo>
                  <a:cubicBezTo>
                    <a:pt x="354" y="0"/>
                    <a:pt x="262" y="47"/>
                    <a:pt x="183" y="106"/>
                  </a:cubicBezTo>
                  <a:cubicBezTo>
                    <a:pt x="153" y="167"/>
                    <a:pt x="92" y="228"/>
                    <a:pt x="92" y="319"/>
                  </a:cubicBezTo>
                  <a:cubicBezTo>
                    <a:pt x="1" y="714"/>
                    <a:pt x="457" y="1018"/>
                    <a:pt x="791" y="1109"/>
                  </a:cubicBezTo>
                  <a:cubicBezTo>
                    <a:pt x="760" y="1109"/>
                    <a:pt x="760" y="1140"/>
                    <a:pt x="730" y="1140"/>
                  </a:cubicBezTo>
                  <a:lnTo>
                    <a:pt x="639" y="1231"/>
                  </a:lnTo>
                  <a:lnTo>
                    <a:pt x="517" y="1322"/>
                  </a:lnTo>
                  <a:lnTo>
                    <a:pt x="457" y="1413"/>
                  </a:lnTo>
                  <a:cubicBezTo>
                    <a:pt x="457" y="1444"/>
                    <a:pt x="426" y="1444"/>
                    <a:pt x="426" y="1474"/>
                  </a:cubicBezTo>
                  <a:cubicBezTo>
                    <a:pt x="426" y="1474"/>
                    <a:pt x="426" y="1504"/>
                    <a:pt x="365" y="1504"/>
                  </a:cubicBezTo>
                  <a:cubicBezTo>
                    <a:pt x="365" y="1565"/>
                    <a:pt x="335" y="1565"/>
                    <a:pt x="335" y="1596"/>
                  </a:cubicBezTo>
                  <a:cubicBezTo>
                    <a:pt x="305" y="1626"/>
                    <a:pt x="305" y="1656"/>
                    <a:pt x="274" y="1717"/>
                  </a:cubicBezTo>
                  <a:cubicBezTo>
                    <a:pt x="153" y="1900"/>
                    <a:pt x="122" y="2082"/>
                    <a:pt x="31" y="2264"/>
                  </a:cubicBezTo>
                  <a:lnTo>
                    <a:pt x="31" y="2325"/>
                  </a:lnTo>
                  <a:lnTo>
                    <a:pt x="31" y="2386"/>
                  </a:lnTo>
                  <a:cubicBezTo>
                    <a:pt x="1" y="2629"/>
                    <a:pt x="1" y="2842"/>
                    <a:pt x="31" y="3085"/>
                  </a:cubicBezTo>
                  <a:lnTo>
                    <a:pt x="31" y="3146"/>
                  </a:lnTo>
                  <a:cubicBezTo>
                    <a:pt x="61" y="3328"/>
                    <a:pt x="153" y="3571"/>
                    <a:pt x="274" y="3754"/>
                  </a:cubicBezTo>
                  <a:cubicBezTo>
                    <a:pt x="305" y="3845"/>
                    <a:pt x="335" y="3875"/>
                    <a:pt x="365" y="3936"/>
                  </a:cubicBezTo>
                  <a:cubicBezTo>
                    <a:pt x="487" y="4149"/>
                    <a:pt x="639" y="4301"/>
                    <a:pt x="821" y="4453"/>
                  </a:cubicBezTo>
                  <a:lnTo>
                    <a:pt x="1186" y="4666"/>
                  </a:lnTo>
                  <a:cubicBezTo>
                    <a:pt x="1429" y="4787"/>
                    <a:pt x="1703" y="4909"/>
                    <a:pt x="1976" y="4909"/>
                  </a:cubicBezTo>
                  <a:lnTo>
                    <a:pt x="2189" y="4909"/>
                  </a:lnTo>
                  <a:cubicBezTo>
                    <a:pt x="2280" y="4909"/>
                    <a:pt x="2311" y="4939"/>
                    <a:pt x="2402" y="4939"/>
                  </a:cubicBezTo>
                  <a:cubicBezTo>
                    <a:pt x="2736" y="4909"/>
                    <a:pt x="3071" y="4787"/>
                    <a:pt x="3405" y="4605"/>
                  </a:cubicBezTo>
                  <a:cubicBezTo>
                    <a:pt x="3496" y="4574"/>
                    <a:pt x="3557" y="4483"/>
                    <a:pt x="3648" y="4422"/>
                  </a:cubicBezTo>
                  <a:lnTo>
                    <a:pt x="3709" y="4331"/>
                  </a:lnTo>
                  <a:lnTo>
                    <a:pt x="3861" y="4179"/>
                  </a:lnTo>
                  <a:lnTo>
                    <a:pt x="3891" y="4149"/>
                  </a:lnTo>
                  <a:cubicBezTo>
                    <a:pt x="3952" y="4058"/>
                    <a:pt x="4013" y="3997"/>
                    <a:pt x="4043" y="3967"/>
                  </a:cubicBezTo>
                  <a:cubicBezTo>
                    <a:pt x="4043" y="3906"/>
                    <a:pt x="4104" y="3906"/>
                    <a:pt x="4104" y="3875"/>
                  </a:cubicBezTo>
                  <a:cubicBezTo>
                    <a:pt x="4134" y="3845"/>
                    <a:pt x="4165" y="3754"/>
                    <a:pt x="4165" y="3723"/>
                  </a:cubicBezTo>
                  <a:cubicBezTo>
                    <a:pt x="4165" y="3693"/>
                    <a:pt x="4195" y="3693"/>
                    <a:pt x="4195" y="3663"/>
                  </a:cubicBezTo>
                  <a:cubicBezTo>
                    <a:pt x="4469" y="2994"/>
                    <a:pt x="4438" y="2204"/>
                    <a:pt x="4013" y="1565"/>
                  </a:cubicBezTo>
                  <a:cubicBezTo>
                    <a:pt x="3589" y="939"/>
                    <a:pt x="2896" y="595"/>
                    <a:pt x="2185" y="595"/>
                  </a:cubicBezTo>
                  <a:cubicBezTo>
                    <a:pt x="1826" y="595"/>
                    <a:pt x="1462" y="683"/>
                    <a:pt x="1125" y="866"/>
                  </a:cubicBezTo>
                  <a:cubicBezTo>
                    <a:pt x="1098" y="920"/>
                    <a:pt x="1023" y="926"/>
                    <a:pt x="985" y="948"/>
                  </a:cubicBezTo>
                  <a:lnTo>
                    <a:pt x="985" y="948"/>
                  </a:lnTo>
                  <a:lnTo>
                    <a:pt x="1095" y="866"/>
                  </a:lnTo>
                  <a:cubicBezTo>
                    <a:pt x="973" y="623"/>
                    <a:pt x="852" y="197"/>
                    <a:pt x="608" y="45"/>
                  </a:cubicBezTo>
                  <a:cubicBezTo>
                    <a:pt x="556" y="14"/>
                    <a:pt x="503" y="0"/>
                    <a:pt x="45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4"/>
            <p:cNvSpPr/>
            <p:nvPr/>
          </p:nvSpPr>
          <p:spPr>
            <a:xfrm>
              <a:off x="2630450" y="2831600"/>
              <a:ext cx="110975" cy="137875"/>
            </a:xfrm>
            <a:custGeom>
              <a:avLst/>
              <a:gdLst/>
              <a:ahLst/>
              <a:cxnLst/>
              <a:rect l="l" t="t" r="r" b="b"/>
              <a:pathLst>
                <a:path w="4439" h="5515" extrusionOk="0">
                  <a:moveTo>
                    <a:pt x="1481" y="1"/>
                  </a:moveTo>
                  <a:cubicBezTo>
                    <a:pt x="1436" y="1"/>
                    <a:pt x="1388" y="11"/>
                    <a:pt x="1338" y="31"/>
                  </a:cubicBezTo>
                  <a:cubicBezTo>
                    <a:pt x="1277" y="92"/>
                    <a:pt x="1216" y="122"/>
                    <a:pt x="1155" y="153"/>
                  </a:cubicBezTo>
                  <a:cubicBezTo>
                    <a:pt x="912" y="487"/>
                    <a:pt x="1216" y="943"/>
                    <a:pt x="1520" y="1186"/>
                  </a:cubicBezTo>
                  <a:cubicBezTo>
                    <a:pt x="1490" y="1186"/>
                    <a:pt x="1490" y="1186"/>
                    <a:pt x="1429" y="1217"/>
                  </a:cubicBezTo>
                  <a:cubicBezTo>
                    <a:pt x="1429" y="1217"/>
                    <a:pt x="1398" y="1217"/>
                    <a:pt x="1398" y="1247"/>
                  </a:cubicBezTo>
                  <a:cubicBezTo>
                    <a:pt x="1368" y="1247"/>
                    <a:pt x="1338" y="1308"/>
                    <a:pt x="1277" y="1308"/>
                  </a:cubicBezTo>
                  <a:cubicBezTo>
                    <a:pt x="1246" y="1308"/>
                    <a:pt x="1246" y="1338"/>
                    <a:pt x="1216" y="1338"/>
                  </a:cubicBezTo>
                  <a:cubicBezTo>
                    <a:pt x="1186" y="1369"/>
                    <a:pt x="1094" y="1369"/>
                    <a:pt x="1064" y="1399"/>
                  </a:cubicBezTo>
                  <a:cubicBezTo>
                    <a:pt x="1064" y="1399"/>
                    <a:pt x="1034" y="1399"/>
                    <a:pt x="1034" y="1460"/>
                  </a:cubicBezTo>
                  <a:cubicBezTo>
                    <a:pt x="1034" y="1460"/>
                    <a:pt x="973" y="1460"/>
                    <a:pt x="973" y="1490"/>
                  </a:cubicBezTo>
                  <a:cubicBezTo>
                    <a:pt x="943" y="1490"/>
                    <a:pt x="943" y="1521"/>
                    <a:pt x="912" y="1521"/>
                  </a:cubicBezTo>
                  <a:cubicBezTo>
                    <a:pt x="882" y="1551"/>
                    <a:pt x="821" y="1551"/>
                    <a:pt x="821" y="1612"/>
                  </a:cubicBezTo>
                  <a:cubicBezTo>
                    <a:pt x="669" y="1703"/>
                    <a:pt x="517" y="1855"/>
                    <a:pt x="426" y="2007"/>
                  </a:cubicBezTo>
                  <a:lnTo>
                    <a:pt x="365" y="2068"/>
                  </a:lnTo>
                  <a:cubicBezTo>
                    <a:pt x="365" y="2098"/>
                    <a:pt x="335" y="2098"/>
                    <a:pt x="335" y="2128"/>
                  </a:cubicBezTo>
                  <a:cubicBezTo>
                    <a:pt x="213" y="2311"/>
                    <a:pt x="122" y="2554"/>
                    <a:pt x="61" y="2767"/>
                  </a:cubicBezTo>
                  <a:cubicBezTo>
                    <a:pt x="61" y="2828"/>
                    <a:pt x="61" y="2828"/>
                    <a:pt x="31" y="2858"/>
                  </a:cubicBezTo>
                  <a:cubicBezTo>
                    <a:pt x="0" y="3040"/>
                    <a:pt x="0" y="3283"/>
                    <a:pt x="0" y="3496"/>
                  </a:cubicBezTo>
                  <a:cubicBezTo>
                    <a:pt x="0" y="3587"/>
                    <a:pt x="0" y="3648"/>
                    <a:pt x="31" y="3739"/>
                  </a:cubicBezTo>
                  <a:cubicBezTo>
                    <a:pt x="245" y="4757"/>
                    <a:pt x="1143" y="5515"/>
                    <a:pt x="2164" y="5515"/>
                  </a:cubicBezTo>
                  <a:cubicBezTo>
                    <a:pt x="2302" y="5515"/>
                    <a:pt x="2443" y="5501"/>
                    <a:pt x="2584" y="5472"/>
                  </a:cubicBezTo>
                  <a:cubicBezTo>
                    <a:pt x="2705" y="5472"/>
                    <a:pt x="2766" y="5442"/>
                    <a:pt x="2857" y="5411"/>
                  </a:cubicBezTo>
                  <a:cubicBezTo>
                    <a:pt x="2888" y="5411"/>
                    <a:pt x="2888" y="5411"/>
                    <a:pt x="2918" y="5350"/>
                  </a:cubicBezTo>
                  <a:cubicBezTo>
                    <a:pt x="3009" y="5320"/>
                    <a:pt x="3070" y="5320"/>
                    <a:pt x="3101" y="5290"/>
                  </a:cubicBezTo>
                  <a:cubicBezTo>
                    <a:pt x="3161" y="5290"/>
                    <a:pt x="3161" y="5290"/>
                    <a:pt x="3192" y="5259"/>
                  </a:cubicBezTo>
                  <a:lnTo>
                    <a:pt x="3405" y="5138"/>
                  </a:lnTo>
                  <a:cubicBezTo>
                    <a:pt x="3465" y="5138"/>
                    <a:pt x="3465" y="5107"/>
                    <a:pt x="3496" y="5107"/>
                  </a:cubicBezTo>
                  <a:cubicBezTo>
                    <a:pt x="3526" y="5046"/>
                    <a:pt x="3617" y="5016"/>
                    <a:pt x="3648" y="4986"/>
                  </a:cubicBezTo>
                  <a:lnTo>
                    <a:pt x="3678" y="4955"/>
                  </a:lnTo>
                  <a:cubicBezTo>
                    <a:pt x="4225" y="4438"/>
                    <a:pt x="4438" y="3739"/>
                    <a:pt x="4316" y="2980"/>
                  </a:cubicBezTo>
                  <a:cubicBezTo>
                    <a:pt x="4150" y="1811"/>
                    <a:pt x="3244" y="1076"/>
                    <a:pt x="2207" y="1076"/>
                  </a:cubicBezTo>
                  <a:cubicBezTo>
                    <a:pt x="2111" y="1076"/>
                    <a:pt x="2013" y="1082"/>
                    <a:pt x="1915" y="1095"/>
                  </a:cubicBezTo>
                  <a:cubicBezTo>
                    <a:pt x="1885" y="791"/>
                    <a:pt x="1915" y="396"/>
                    <a:pt x="1733" y="122"/>
                  </a:cubicBezTo>
                  <a:cubicBezTo>
                    <a:pt x="1652" y="41"/>
                    <a:pt x="1571" y="1"/>
                    <a:pt x="14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4"/>
            <p:cNvSpPr/>
            <p:nvPr/>
          </p:nvSpPr>
          <p:spPr>
            <a:xfrm>
              <a:off x="2105350" y="3304250"/>
              <a:ext cx="122375" cy="130725"/>
            </a:xfrm>
            <a:custGeom>
              <a:avLst/>
              <a:gdLst/>
              <a:ahLst/>
              <a:cxnLst/>
              <a:rect l="l" t="t" r="r" b="b"/>
              <a:pathLst>
                <a:path w="4895" h="5229" extrusionOk="0">
                  <a:moveTo>
                    <a:pt x="3527" y="1"/>
                  </a:moveTo>
                  <a:cubicBezTo>
                    <a:pt x="3101" y="122"/>
                    <a:pt x="3071" y="669"/>
                    <a:pt x="3162" y="1004"/>
                  </a:cubicBezTo>
                  <a:cubicBezTo>
                    <a:pt x="3132" y="1004"/>
                    <a:pt x="3132" y="1004"/>
                    <a:pt x="3101" y="973"/>
                  </a:cubicBezTo>
                  <a:cubicBezTo>
                    <a:pt x="3071" y="973"/>
                    <a:pt x="3010" y="913"/>
                    <a:pt x="2980" y="913"/>
                  </a:cubicBezTo>
                  <a:cubicBezTo>
                    <a:pt x="2949" y="913"/>
                    <a:pt x="2888" y="882"/>
                    <a:pt x="2828" y="882"/>
                  </a:cubicBezTo>
                  <a:lnTo>
                    <a:pt x="2402" y="882"/>
                  </a:lnTo>
                  <a:cubicBezTo>
                    <a:pt x="2220" y="882"/>
                    <a:pt x="2037" y="913"/>
                    <a:pt x="1855" y="973"/>
                  </a:cubicBezTo>
                  <a:lnTo>
                    <a:pt x="1825" y="973"/>
                  </a:lnTo>
                  <a:cubicBezTo>
                    <a:pt x="1764" y="973"/>
                    <a:pt x="1764" y="1004"/>
                    <a:pt x="1733" y="1004"/>
                  </a:cubicBezTo>
                  <a:cubicBezTo>
                    <a:pt x="1521" y="1065"/>
                    <a:pt x="1308" y="1186"/>
                    <a:pt x="1125" y="1338"/>
                  </a:cubicBezTo>
                  <a:cubicBezTo>
                    <a:pt x="1095" y="1338"/>
                    <a:pt x="1095" y="1369"/>
                    <a:pt x="1065" y="1369"/>
                  </a:cubicBezTo>
                  <a:cubicBezTo>
                    <a:pt x="882" y="1521"/>
                    <a:pt x="761" y="1673"/>
                    <a:pt x="639" y="1885"/>
                  </a:cubicBezTo>
                  <a:cubicBezTo>
                    <a:pt x="609" y="1946"/>
                    <a:pt x="548" y="1977"/>
                    <a:pt x="518" y="2068"/>
                  </a:cubicBezTo>
                  <a:cubicBezTo>
                    <a:pt x="1" y="3132"/>
                    <a:pt x="396" y="4469"/>
                    <a:pt x="1521" y="4986"/>
                  </a:cubicBezTo>
                  <a:cubicBezTo>
                    <a:pt x="1581" y="5016"/>
                    <a:pt x="1703" y="5077"/>
                    <a:pt x="1764" y="5107"/>
                  </a:cubicBezTo>
                  <a:cubicBezTo>
                    <a:pt x="1825" y="5107"/>
                    <a:pt x="1825" y="5107"/>
                    <a:pt x="1855" y="5138"/>
                  </a:cubicBezTo>
                  <a:cubicBezTo>
                    <a:pt x="1916" y="5198"/>
                    <a:pt x="2007" y="5198"/>
                    <a:pt x="2068" y="5198"/>
                  </a:cubicBezTo>
                  <a:lnTo>
                    <a:pt x="2159" y="5198"/>
                  </a:lnTo>
                  <a:cubicBezTo>
                    <a:pt x="2220" y="5198"/>
                    <a:pt x="2311" y="5229"/>
                    <a:pt x="2432" y="5229"/>
                  </a:cubicBezTo>
                  <a:lnTo>
                    <a:pt x="2797" y="5229"/>
                  </a:lnTo>
                  <a:cubicBezTo>
                    <a:pt x="3527" y="5138"/>
                    <a:pt x="4165" y="4742"/>
                    <a:pt x="4499" y="4013"/>
                  </a:cubicBezTo>
                  <a:cubicBezTo>
                    <a:pt x="4895" y="3010"/>
                    <a:pt x="4499" y="1764"/>
                    <a:pt x="3527" y="1186"/>
                  </a:cubicBezTo>
                  <a:cubicBezTo>
                    <a:pt x="3679" y="943"/>
                    <a:pt x="3983" y="609"/>
                    <a:pt x="3983" y="305"/>
                  </a:cubicBezTo>
                  <a:cubicBezTo>
                    <a:pt x="3983" y="183"/>
                    <a:pt x="3861" y="1"/>
                    <a:pt x="37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4"/>
            <p:cNvSpPr/>
            <p:nvPr/>
          </p:nvSpPr>
          <p:spPr>
            <a:xfrm>
              <a:off x="1739850" y="2941025"/>
              <a:ext cx="117050" cy="129200"/>
            </a:xfrm>
            <a:custGeom>
              <a:avLst/>
              <a:gdLst/>
              <a:ahLst/>
              <a:cxnLst/>
              <a:rect l="l" t="t" r="r" b="b"/>
              <a:pathLst>
                <a:path w="4682" h="5168" extrusionOk="0">
                  <a:moveTo>
                    <a:pt x="3405" y="1"/>
                  </a:moveTo>
                  <a:cubicBezTo>
                    <a:pt x="2979" y="122"/>
                    <a:pt x="2918" y="639"/>
                    <a:pt x="3010" y="973"/>
                  </a:cubicBezTo>
                  <a:cubicBezTo>
                    <a:pt x="2979" y="973"/>
                    <a:pt x="2979" y="943"/>
                    <a:pt x="2949" y="943"/>
                  </a:cubicBezTo>
                  <a:cubicBezTo>
                    <a:pt x="2888" y="943"/>
                    <a:pt x="2858" y="913"/>
                    <a:pt x="2827" y="913"/>
                  </a:cubicBezTo>
                  <a:cubicBezTo>
                    <a:pt x="2797" y="913"/>
                    <a:pt x="2706" y="852"/>
                    <a:pt x="2675" y="852"/>
                  </a:cubicBezTo>
                  <a:cubicBezTo>
                    <a:pt x="2645" y="852"/>
                    <a:pt x="2615" y="852"/>
                    <a:pt x="2554" y="821"/>
                  </a:cubicBezTo>
                  <a:lnTo>
                    <a:pt x="2250" y="821"/>
                  </a:lnTo>
                  <a:cubicBezTo>
                    <a:pt x="2067" y="821"/>
                    <a:pt x="1855" y="852"/>
                    <a:pt x="1642" y="913"/>
                  </a:cubicBezTo>
                  <a:lnTo>
                    <a:pt x="1611" y="913"/>
                  </a:lnTo>
                  <a:cubicBezTo>
                    <a:pt x="1581" y="913"/>
                    <a:pt x="1581" y="913"/>
                    <a:pt x="1520" y="943"/>
                  </a:cubicBezTo>
                  <a:cubicBezTo>
                    <a:pt x="1307" y="1004"/>
                    <a:pt x="1125" y="1125"/>
                    <a:pt x="912" y="1247"/>
                  </a:cubicBezTo>
                  <a:cubicBezTo>
                    <a:pt x="882" y="1247"/>
                    <a:pt x="882" y="1277"/>
                    <a:pt x="852" y="1277"/>
                  </a:cubicBezTo>
                  <a:cubicBezTo>
                    <a:pt x="700" y="1399"/>
                    <a:pt x="548" y="1581"/>
                    <a:pt x="426" y="1733"/>
                  </a:cubicBezTo>
                  <a:cubicBezTo>
                    <a:pt x="396" y="1794"/>
                    <a:pt x="365" y="1855"/>
                    <a:pt x="365" y="1885"/>
                  </a:cubicBezTo>
                  <a:cubicBezTo>
                    <a:pt x="365" y="1885"/>
                    <a:pt x="365" y="1916"/>
                    <a:pt x="304" y="1916"/>
                  </a:cubicBezTo>
                  <a:cubicBezTo>
                    <a:pt x="244" y="2037"/>
                    <a:pt x="213" y="2189"/>
                    <a:pt x="122" y="2341"/>
                  </a:cubicBezTo>
                  <a:cubicBezTo>
                    <a:pt x="61" y="2615"/>
                    <a:pt x="0" y="2919"/>
                    <a:pt x="61" y="3192"/>
                  </a:cubicBezTo>
                  <a:cubicBezTo>
                    <a:pt x="92" y="3435"/>
                    <a:pt x="152" y="3739"/>
                    <a:pt x="274" y="3983"/>
                  </a:cubicBezTo>
                  <a:cubicBezTo>
                    <a:pt x="456" y="4378"/>
                    <a:pt x="760" y="4682"/>
                    <a:pt x="1186" y="4894"/>
                  </a:cubicBezTo>
                  <a:cubicBezTo>
                    <a:pt x="1277" y="4925"/>
                    <a:pt x="1368" y="4955"/>
                    <a:pt x="1459" y="5016"/>
                  </a:cubicBezTo>
                  <a:cubicBezTo>
                    <a:pt x="1490" y="5016"/>
                    <a:pt x="1490" y="5046"/>
                    <a:pt x="1520" y="5046"/>
                  </a:cubicBezTo>
                  <a:cubicBezTo>
                    <a:pt x="1611" y="5077"/>
                    <a:pt x="1672" y="5077"/>
                    <a:pt x="1763" y="5138"/>
                  </a:cubicBezTo>
                  <a:lnTo>
                    <a:pt x="1824" y="5138"/>
                  </a:lnTo>
                  <a:cubicBezTo>
                    <a:pt x="1915" y="5138"/>
                    <a:pt x="1976" y="5168"/>
                    <a:pt x="2098" y="5168"/>
                  </a:cubicBezTo>
                  <a:lnTo>
                    <a:pt x="2463" y="5168"/>
                  </a:lnTo>
                  <a:cubicBezTo>
                    <a:pt x="3162" y="5077"/>
                    <a:pt x="3830" y="4712"/>
                    <a:pt x="4195" y="4013"/>
                  </a:cubicBezTo>
                  <a:cubicBezTo>
                    <a:pt x="4681" y="3040"/>
                    <a:pt x="4347" y="1794"/>
                    <a:pt x="3374" y="1186"/>
                  </a:cubicBezTo>
                  <a:cubicBezTo>
                    <a:pt x="3557" y="943"/>
                    <a:pt x="3861" y="609"/>
                    <a:pt x="3861" y="305"/>
                  </a:cubicBezTo>
                  <a:cubicBezTo>
                    <a:pt x="3861" y="153"/>
                    <a:pt x="3739" y="1"/>
                    <a:pt x="358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4"/>
            <p:cNvSpPr/>
            <p:nvPr/>
          </p:nvSpPr>
          <p:spPr>
            <a:xfrm>
              <a:off x="2992150" y="2783925"/>
              <a:ext cx="110975" cy="137950"/>
            </a:xfrm>
            <a:custGeom>
              <a:avLst/>
              <a:gdLst/>
              <a:ahLst/>
              <a:cxnLst/>
              <a:rect l="l" t="t" r="r" b="b"/>
              <a:pathLst>
                <a:path w="4439" h="5518" extrusionOk="0">
                  <a:moveTo>
                    <a:pt x="1475" y="1"/>
                  </a:moveTo>
                  <a:cubicBezTo>
                    <a:pt x="1423" y="1"/>
                    <a:pt x="1368" y="18"/>
                    <a:pt x="1308" y="54"/>
                  </a:cubicBezTo>
                  <a:cubicBezTo>
                    <a:pt x="1247" y="84"/>
                    <a:pt x="1186" y="114"/>
                    <a:pt x="1156" y="145"/>
                  </a:cubicBezTo>
                  <a:cubicBezTo>
                    <a:pt x="882" y="510"/>
                    <a:pt x="1186" y="965"/>
                    <a:pt x="1490" y="1178"/>
                  </a:cubicBezTo>
                  <a:cubicBezTo>
                    <a:pt x="1460" y="1178"/>
                    <a:pt x="1460" y="1178"/>
                    <a:pt x="1399" y="1239"/>
                  </a:cubicBezTo>
                  <a:cubicBezTo>
                    <a:pt x="1399" y="1239"/>
                    <a:pt x="1368" y="1239"/>
                    <a:pt x="1368" y="1269"/>
                  </a:cubicBezTo>
                  <a:cubicBezTo>
                    <a:pt x="1338" y="1269"/>
                    <a:pt x="1308" y="1300"/>
                    <a:pt x="1247" y="1300"/>
                  </a:cubicBezTo>
                  <a:cubicBezTo>
                    <a:pt x="1216" y="1300"/>
                    <a:pt x="1216" y="1330"/>
                    <a:pt x="1186" y="1330"/>
                  </a:cubicBezTo>
                  <a:cubicBezTo>
                    <a:pt x="1156" y="1391"/>
                    <a:pt x="1064" y="1391"/>
                    <a:pt x="1034" y="1421"/>
                  </a:cubicBezTo>
                  <a:cubicBezTo>
                    <a:pt x="1034" y="1421"/>
                    <a:pt x="1004" y="1421"/>
                    <a:pt x="1004" y="1452"/>
                  </a:cubicBezTo>
                  <a:cubicBezTo>
                    <a:pt x="1004" y="1452"/>
                    <a:pt x="943" y="1452"/>
                    <a:pt x="943" y="1482"/>
                  </a:cubicBezTo>
                  <a:cubicBezTo>
                    <a:pt x="912" y="1482"/>
                    <a:pt x="912" y="1543"/>
                    <a:pt x="882" y="1543"/>
                  </a:cubicBezTo>
                  <a:cubicBezTo>
                    <a:pt x="852" y="1573"/>
                    <a:pt x="791" y="1573"/>
                    <a:pt x="791" y="1604"/>
                  </a:cubicBezTo>
                  <a:cubicBezTo>
                    <a:pt x="639" y="1725"/>
                    <a:pt x="487" y="1877"/>
                    <a:pt x="396" y="2029"/>
                  </a:cubicBezTo>
                  <a:lnTo>
                    <a:pt x="335" y="2060"/>
                  </a:lnTo>
                  <a:cubicBezTo>
                    <a:pt x="305" y="2151"/>
                    <a:pt x="274" y="2181"/>
                    <a:pt x="244" y="2242"/>
                  </a:cubicBezTo>
                  <a:cubicBezTo>
                    <a:pt x="244" y="2303"/>
                    <a:pt x="183" y="2333"/>
                    <a:pt x="183" y="2364"/>
                  </a:cubicBezTo>
                  <a:cubicBezTo>
                    <a:pt x="183" y="2394"/>
                    <a:pt x="153" y="2455"/>
                    <a:pt x="153" y="2485"/>
                  </a:cubicBezTo>
                  <a:cubicBezTo>
                    <a:pt x="153" y="2516"/>
                    <a:pt x="122" y="2546"/>
                    <a:pt x="122" y="2607"/>
                  </a:cubicBezTo>
                  <a:cubicBezTo>
                    <a:pt x="122" y="2637"/>
                    <a:pt x="92" y="2668"/>
                    <a:pt x="92" y="2698"/>
                  </a:cubicBezTo>
                  <a:cubicBezTo>
                    <a:pt x="92" y="2759"/>
                    <a:pt x="92" y="2789"/>
                    <a:pt x="31" y="2789"/>
                  </a:cubicBezTo>
                  <a:cubicBezTo>
                    <a:pt x="31" y="2820"/>
                    <a:pt x="1" y="2911"/>
                    <a:pt x="1" y="2941"/>
                  </a:cubicBezTo>
                  <a:lnTo>
                    <a:pt x="1" y="3002"/>
                  </a:lnTo>
                  <a:lnTo>
                    <a:pt x="1" y="3215"/>
                  </a:lnTo>
                  <a:lnTo>
                    <a:pt x="1" y="3245"/>
                  </a:lnTo>
                  <a:lnTo>
                    <a:pt x="1" y="3458"/>
                  </a:lnTo>
                  <a:lnTo>
                    <a:pt x="1" y="3519"/>
                  </a:lnTo>
                  <a:cubicBezTo>
                    <a:pt x="1" y="3579"/>
                    <a:pt x="1" y="3610"/>
                    <a:pt x="31" y="3701"/>
                  </a:cubicBezTo>
                  <a:lnTo>
                    <a:pt x="31" y="3731"/>
                  </a:lnTo>
                  <a:lnTo>
                    <a:pt x="31" y="3823"/>
                  </a:lnTo>
                  <a:cubicBezTo>
                    <a:pt x="31" y="3853"/>
                    <a:pt x="92" y="3914"/>
                    <a:pt x="92" y="3975"/>
                  </a:cubicBezTo>
                  <a:cubicBezTo>
                    <a:pt x="92" y="4005"/>
                    <a:pt x="92" y="4005"/>
                    <a:pt x="122" y="4035"/>
                  </a:cubicBezTo>
                  <a:cubicBezTo>
                    <a:pt x="153" y="4127"/>
                    <a:pt x="153" y="4157"/>
                    <a:pt x="183" y="4218"/>
                  </a:cubicBezTo>
                  <a:lnTo>
                    <a:pt x="183" y="4279"/>
                  </a:lnTo>
                  <a:cubicBezTo>
                    <a:pt x="457" y="4826"/>
                    <a:pt x="1004" y="5251"/>
                    <a:pt x="1612" y="5434"/>
                  </a:cubicBezTo>
                  <a:cubicBezTo>
                    <a:pt x="1672" y="5434"/>
                    <a:pt x="1703" y="5494"/>
                    <a:pt x="1794" y="5494"/>
                  </a:cubicBezTo>
                  <a:cubicBezTo>
                    <a:pt x="1885" y="5510"/>
                    <a:pt x="1976" y="5517"/>
                    <a:pt x="2064" y="5517"/>
                  </a:cubicBezTo>
                  <a:cubicBezTo>
                    <a:pt x="2151" y="5517"/>
                    <a:pt x="2235" y="5510"/>
                    <a:pt x="2311" y="5494"/>
                  </a:cubicBezTo>
                  <a:lnTo>
                    <a:pt x="2615" y="5494"/>
                  </a:lnTo>
                  <a:cubicBezTo>
                    <a:pt x="2675" y="5494"/>
                    <a:pt x="2706" y="5494"/>
                    <a:pt x="2736" y="5434"/>
                  </a:cubicBezTo>
                  <a:cubicBezTo>
                    <a:pt x="2767" y="5434"/>
                    <a:pt x="2767" y="5434"/>
                    <a:pt x="2827" y="5403"/>
                  </a:cubicBezTo>
                  <a:cubicBezTo>
                    <a:pt x="2858" y="5403"/>
                    <a:pt x="2888" y="5373"/>
                    <a:pt x="2919" y="5373"/>
                  </a:cubicBezTo>
                  <a:cubicBezTo>
                    <a:pt x="2979" y="5373"/>
                    <a:pt x="2979" y="5373"/>
                    <a:pt x="3010" y="5342"/>
                  </a:cubicBezTo>
                  <a:cubicBezTo>
                    <a:pt x="3040" y="5282"/>
                    <a:pt x="3071" y="5282"/>
                    <a:pt x="3162" y="5251"/>
                  </a:cubicBezTo>
                  <a:cubicBezTo>
                    <a:pt x="3162" y="5251"/>
                    <a:pt x="3192" y="5251"/>
                    <a:pt x="3192" y="5221"/>
                  </a:cubicBezTo>
                  <a:cubicBezTo>
                    <a:pt x="3223" y="5190"/>
                    <a:pt x="3314" y="5190"/>
                    <a:pt x="3344" y="5130"/>
                  </a:cubicBezTo>
                  <a:cubicBezTo>
                    <a:pt x="3344" y="5130"/>
                    <a:pt x="3375" y="5130"/>
                    <a:pt x="3375" y="5099"/>
                  </a:cubicBezTo>
                  <a:cubicBezTo>
                    <a:pt x="3435" y="5069"/>
                    <a:pt x="3496" y="5038"/>
                    <a:pt x="3526" y="4978"/>
                  </a:cubicBezTo>
                  <a:lnTo>
                    <a:pt x="3587" y="4978"/>
                  </a:lnTo>
                  <a:cubicBezTo>
                    <a:pt x="3618" y="4947"/>
                    <a:pt x="3678" y="4917"/>
                    <a:pt x="3739" y="4826"/>
                  </a:cubicBezTo>
                  <a:lnTo>
                    <a:pt x="3770" y="4795"/>
                  </a:lnTo>
                  <a:cubicBezTo>
                    <a:pt x="3800" y="4765"/>
                    <a:pt x="3830" y="4735"/>
                    <a:pt x="3830" y="4674"/>
                  </a:cubicBezTo>
                  <a:cubicBezTo>
                    <a:pt x="3830" y="4643"/>
                    <a:pt x="3891" y="4613"/>
                    <a:pt x="3922" y="4583"/>
                  </a:cubicBezTo>
                  <a:cubicBezTo>
                    <a:pt x="4256" y="4066"/>
                    <a:pt x="4438" y="3458"/>
                    <a:pt x="4286" y="2850"/>
                  </a:cubicBezTo>
                  <a:cubicBezTo>
                    <a:pt x="4092" y="1822"/>
                    <a:pt x="3186" y="1098"/>
                    <a:pt x="2195" y="1098"/>
                  </a:cubicBezTo>
                  <a:cubicBezTo>
                    <a:pt x="2102" y="1098"/>
                    <a:pt x="2009" y="1104"/>
                    <a:pt x="1916" y="1117"/>
                  </a:cubicBezTo>
                  <a:lnTo>
                    <a:pt x="1764" y="1117"/>
                  </a:lnTo>
                  <a:lnTo>
                    <a:pt x="1855" y="1057"/>
                  </a:lnTo>
                  <a:cubicBezTo>
                    <a:pt x="1855" y="813"/>
                    <a:pt x="1916" y="358"/>
                    <a:pt x="1703" y="114"/>
                  </a:cubicBezTo>
                  <a:cubicBezTo>
                    <a:pt x="1629" y="41"/>
                    <a:pt x="1556" y="1"/>
                    <a:pt x="147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4"/>
            <p:cNvSpPr/>
            <p:nvPr/>
          </p:nvSpPr>
          <p:spPr>
            <a:xfrm>
              <a:off x="3638825" y="3297800"/>
              <a:ext cx="110200" cy="137750"/>
            </a:xfrm>
            <a:custGeom>
              <a:avLst/>
              <a:gdLst/>
              <a:ahLst/>
              <a:cxnLst/>
              <a:rect l="l" t="t" r="r" b="b"/>
              <a:pathLst>
                <a:path w="4408" h="5510" extrusionOk="0">
                  <a:moveTo>
                    <a:pt x="1464" y="1"/>
                  </a:moveTo>
                  <a:cubicBezTo>
                    <a:pt x="1413" y="1"/>
                    <a:pt x="1360" y="14"/>
                    <a:pt x="1307" y="46"/>
                  </a:cubicBezTo>
                  <a:cubicBezTo>
                    <a:pt x="1247" y="76"/>
                    <a:pt x="1186" y="107"/>
                    <a:pt x="1155" y="168"/>
                  </a:cubicBezTo>
                  <a:cubicBezTo>
                    <a:pt x="882" y="502"/>
                    <a:pt x="1186" y="958"/>
                    <a:pt x="1490" y="1171"/>
                  </a:cubicBezTo>
                  <a:cubicBezTo>
                    <a:pt x="1459" y="1171"/>
                    <a:pt x="1459" y="1171"/>
                    <a:pt x="1399" y="1231"/>
                  </a:cubicBezTo>
                  <a:cubicBezTo>
                    <a:pt x="1399" y="1231"/>
                    <a:pt x="1368" y="1231"/>
                    <a:pt x="1368" y="1262"/>
                  </a:cubicBezTo>
                  <a:cubicBezTo>
                    <a:pt x="1338" y="1262"/>
                    <a:pt x="1307" y="1292"/>
                    <a:pt x="1247" y="1292"/>
                  </a:cubicBezTo>
                  <a:cubicBezTo>
                    <a:pt x="1216" y="1292"/>
                    <a:pt x="1216" y="1353"/>
                    <a:pt x="1186" y="1353"/>
                  </a:cubicBezTo>
                  <a:cubicBezTo>
                    <a:pt x="1155" y="1383"/>
                    <a:pt x="1064" y="1383"/>
                    <a:pt x="1034" y="1414"/>
                  </a:cubicBezTo>
                  <a:cubicBezTo>
                    <a:pt x="1034" y="1414"/>
                    <a:pt x="1003" y="1414"/>
                    <a:pt x="1003" y="1444"/>
                  </a:cubicBezTo>
                  <a:cubicBezTo>
                    <a:pt x="1003" y="1444"/>
                    <a:pt x="973" y="1444"/>
                    <a:pt x="973" y="1505"/>
                  </a:cubicBezTo>
                  <a:cubicBezTo>
                    <a:pt x="912" y="1505"/>
                    <a:pt x="912" y="1535"/>
                    <a:pt x="882" y="1535"/>
                  </a:cubicBezTo>
                  <a:cubicBezTo>
                    <a:pt x="851" y="1566"/>
                    <a:pt x="821" y="1566"/>
                    <a:pt x="821" y="1596"/>
                  </a:cubicBezTo>
                  <a:cubicBezTo>
                    <a:pt x="669" y="1718"/>
                    <a:pt x="517" y="1870"/>
                    <a:pt x="395" y="2022"/>
                  </a:cubicBezTo>
                  <a:lnTo>
                    <a:pt x="365" y="2052"/>
                  </a:lnTo>
                  <a:cubicBezTo>
                    <a:pt x="304" y="2143"/>
                    <a:pt x="274" y="2174"/>
                    <a:pt x="244" y="2265"/>
                  </a:cubicBezTo>
                  <a:cubicBezTo>
                    <a:pt x="244" y="2295"/>
                    <a:pt x="213" y="2326"/>
                    <a:pt x="213" y="2356"/>
                  </a:cubicBezTo>
                  <a:cubicBezTo>
                    <a:pt x="213" y="2417"/>
                    <a:pt x="152" y="2447"/>
                    <a:pt x="152" y="2478"/>
                  </a:cubicBezTo>
                  <a:cubicBezTo>
                    <a:pt x="152" y="2508"/>
                    <a:pt x="122" y="2569"/>
                    <a:pt x="122" y="2599"/>
                  </a:cubicBezTo>
                  <a:cubicBezTo>
                    <a:pt x="122" y="2630"/>
                    <a:pt x="92" y="2660"/>
                    <a:pt x="92" y="2721"/>
                  </a:cubicBezTo>
                  <a:cubicBezTo>
                    <a:pt x="92" y="2751"/>
                    <a:pt x="92" y="2782"/>
                    <a:pt x="61" y="2782"/>
                  </a:cubicBezTo>
                  <a:cubicBezTo>
                    <a:pt x="61" y="2812"/>
                    <a:pt x="0" y="2903"/>
                    <a:pt x="0" y="2934"/>
                  </a:cubicBezTo>
                  <a:lnTo>
                    <a:pt x="0" y="3025"/>
                  </a:lnTo>
                  <a:lnTo>
                    <a:pt x="0" y="3207"/>
                  </a:lnTo>
                  <a:lnTo>
                    <a:pt x="0" y="3238"/>
                  </a:lnTo>
                  <a:lnTo>
                    <a:pt x="0" y="3481"/>
                  </a:lnTo>
                  <a:lnTo>
                    <a:pt x="0" y="3511"/>
                  </a:lnTo>
                  <a:cubicBezTo>
                    <a:pt x="0" y="3572"/>
                    <a:pt x="0" y="3633"/>
                    <a:pt x="61" y="3693"/>
                  </a:cubicBezTo>
                  <a:lnTo>
                    <a:pt x="61" y="3724"/>
                  </a:lnTo>
                  <a:cubicBezTo>
                    <a:pt x="61" y="3785"/>
                    <a:pt x="61" y="3785"/>
                    <a:pt x="92" y="3815"/>
                  </a:cubicBezTo>
                  <a:cubicBezTo>
                    <a:pt x="92" y="3845"/>
                    <a:pt x="122" y="3937"/>
                    <a:pt x="122" y="3967"/>
                  </a:cubicBezTo>
                  <a:cubicBezTo>
                    <a:pt x="122" y="3997"/>
                    <a:pt x="122" y="3997"/>
                    <a:pt x="152" y="4028"/>
                  </a:cubicBezTo>
                  <a:cubicBezTo>
                    <a:pt x="213" y="4119"/>
                    <a:pt x="213" y="4149"/>
                    <a:pt x="244" y="4241"/>
                  </a:cubicBezTo>
                  <a:lnTo>
                    <a:pt x="244" y="4271"/>
                  </a:lnTo>
                  <a:cubicBezTo>
                    <a:pt x="517" y="4849"/>
                    <a:pt x="1034" y="5244"/>
                    <a:pt x="1642" y="5456"/>
                  </a:cubicBezTo>
                  <a:cubicBezTo>
                    <a:pt x="1733" y="5456"/>
                    <a:pt x="1763" y="5487"/>
                    <a:pt x="1824" y="5487"/>
                  </a:cubicBezTo>
                  <a:cubicBezTo>
                    <a:pt x="1930" y="5502"/>
                    <a:pt x="2029" y="5510"/>
                    <a:pt x="2120" y="5510"/>
                  </a:cubicBezTo>
                  <a:cubicBezTo>
                    <a:pt x="2212" y="5510"/>
                    <a:pt x="2295" y="5502"/>
                    <a:pt x="2371" y="5487"/>
                  </a:cubicBezTo>
                  <a:lnTo>
                    <a:pt x="2675" y="5487"/>
                  </a:lnTo>
                  <a:cubicBezTo>
                    <a:pt x="2706" y="5487"/>
                    <a:pt x="2736" y="5487"/>
                    <a:pt x="2797" y="5456"/>
                  </a:cubicBezTo>
                  <a:cubicBezTo>
                    <a:pt x="2827" y="5456"/>
                    <a:pt x="2827" y="5456"/>
                    <a:pt x="2858" y="5396"/>
                  </a:cubicBezTo>
                  <a:cubicBezTo>
                    <a:pt x="2888" y="5396"/>
                    <a:pt x="2918" y="5365"/>
                    <a:pt x="2979" y="5365"/>
                  </a:cubicBezTo>
                  <a:cubicBezTo>
                    <a:pt x="3010" y="5365"/>
                    <a:pt x="3010" y="5365"/>
                    <a:pt x="3040" y="5335"/>
                  </a:cubicBezTo>
                  <a:cubicBezTo>
                    <a:pt x="3070" y="5304"/>
                    <a:pt x="3131" y="5304"/>
                    <a:pt x="3192" y="5244"/>
                  </a:cubicBezTo>
                  <a:cubicBezTo>
                    <a:pt x="3192" y="5244"/>
                    <a:pt x="3253" y="5244"/>
                    <a:pt x="3253" y="5213"/>
                  </a:cubicBezTo>
                  <a:cubicBezTo>
                    <a:pt x="3283" y="5183"/>
                    <a:pt x="3344" y="5183"/>
                    <a:pt x="3405" y="5152"/>
                  </a:cubicBezTo>
                  <a:cubicBezTo>
                    <a:pt x="3405" y="5152"/>
                    <a:pt x="3435" y="5152"/>
                    <a:pt x="3435" y="5092"/>
                  </a:cubicBezTo>
                  <a:cubicBezTo>
                    <a:pt x="3465" y="5061"/>
                    <a:pt x="3557" y="5031"/>
                    <a:pt x="3587" y="5000"/>
                  </a:cubicBezTo>
                  <a:lnTo>
                    <a:pt x="3617" y="5000"/>
                  </a:lnTo>
                  <a:cubicBezTo>
                    <a:pt x="3617" y="5000"/>
                    <a:pt x="3648" y="4940"/>
                    <a:pt x="3739" y="4849"/>
                  </a:cubicBezTo>
                  <a:cubicBezTo>
                    <a:pt x="3769" y="4788"/>
                    <a:pt x="3800" y="4757"/>
                    <a:pt x="3800" y="4727"/>
                  </a:cubicBezTo>
                  <a:cubicBezTo>
                    <a:pt x="3830" y="4697"/>
                    <a:pt x="3891" y="4636"/>
                    <a:pt x="3891" y="4605"/>
                  </a:cubicBezTo>
                  <a:lnTo>
                    <a:pt x="3921" y="4575"/>
                  </a:lnTo>
                  <a:cubicBezTo>
                    <a:pt x="4256" y="4119"/>
                    <a:pt x="4408" y="3511"/>
                    <a:pt x="4286" y="2873"/>
                  </a:cubicBezTo>
                  <a:cubicBezTo>
                    <a:pt x="4092" y="1816"/>
                    <a:pt x="3185" y="1091"/>
                    <a:pt x="2194" y="1091"/>
                  </a:cubicBezTo>
                  <a:cubicBezTo>
                    <a:pt x="2102" y="1091"/>
                    <a:pt x="2009" y="1097"/>
                    <a:pt x="1915" y="1110"/>
                  </a:cubicBezTo>
                  <a:lnTo>
                    <a:pt x="1763" y="1110"/>
                  </a:lnTo>
                  <a:lnTo>
                    <a:pt x="1854" y="1079"/>
                  </a:lnTo>
                  <a:cubicBezTo>
                    <a:pt x="1854" y="806"/>
                    <a:pt x="1915" y="350"/>
                    <a:pt x="1702" y="107"/>
                  </a:cubicBezTo>
                  <a:cubicBezTo>
                    <a:pt x="1643" y="47"/>
                    <a:pt x="1558" y="1"/>
                    <a:pt x="146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4"/>
            <p:cNvSpPr/>
            <p:nvPr/>
          </p:nvSpPr>
          <p:spPr>
            <a:xfrm>
              <a:off x="3059025" y="1741725"/>
              <a:ext cx="112475" cy="131275"/>
            </a:xfrm>
            <a:custGeom>
              <a:avLst/>
              <a:gdLst/>
              <a:ahLst/>
              <a:cxnLst/>
              <a:rect l="l" t="t" r="r" b="b"/>
              <a:pathLst>
                <a:path w="4499" h="5251" extrusionOk="0">
                  <a:moveTo>
                    <a:pt x="836" y="1"/>
                  </a:moveTo>
                  <a:cubicBezTo>
                    <a:pt x="760" y="1"/>
                    <a:pt x="684" y="24"/>
                    <a:pt x="639" y="69"/>
                  </a:cubicBezTo>
                  <a:cubicBezTo>
                    <a:pt x="578" y="100"/>
                    <a:pt x="548" y="160"/>
                    <a:pt x="517" y="221"/>
                  </a:cubicBezTo>
                  <a:cubicBezTo>
                    <a:pt x="365" y="586"/>
                    <a:pt x="730" y="981"/>
                    <a:pt x="1095" y="1133"/>
                  </a:cubicBezTo>
                  <a:cubicBezTo>
                    <a:pt x="1034" y="1133"/>
                    <a:pt x="1034" y="1164"/>
                    <a:pt x="1003" y="1164"/>
                  </a:cubicBezTo>
                  <a:lnTo>
                    <a:pt x="973" y="1194"/>
                  </a:lnTo>
                  <a:cubicBezTo>
                    <a:pt x="943" y="1224"/>
                    <a:pt x="882" y="1224"/>
                    <a:pt x="851" y="1285"/>
                  </a:cubicBezTo>
                  <a:cubicBezTo>
                    <a:pt x="821" y="1285"/>
                    <a:pt x="821" y="1315"/>
                    <a:pt x="791" y="1315"/>
                  </a:cubicBezTo>
                  <a:lnTo>
                    <a:pt x="669" y="1437"/>
                  </a:lnTo>
                  <a:lnTo>
                    <a:pt x="639" y="1467"/>
                  </a:lnTo>
                  <a:cubicBezTo>
                    <a:pt x="639" y="1467"/>
                    <a:pt x="639" y="1498"/>
                    <a:pt x="578" y="1498"/>
                  </a:cubicBezTo>
                  <a:lnTo>
                    <a:pt x="517" y="1589"/>
                  </a:lnTo>
                  <a:cubicBezTo>
                    <a:pt x="487" y="1619"/>
                    <a:pt x="487" y="1650"/>
                    <a:pt x="426" y="1650"/>
                  </a:cubicBezTo>
                  <a:cubicBezTo>
                    <a:pt x="335" y="1802"/>
                    <a:pt x="213" y="1984"/>
                    <a:pt x="122" y="2197"/>
                  </a:cubicBezTo>
                  <a:lnTo>
                    <a:pt x="122" y="2227"/>
                  </a:lnTo>
                  <a:cubicBezTo>
                    <a:pt x="92" y="2288"/>
                    <a:pt x="92" y="2379"/>
                    <a:pt x="61" y="2440"/>
                  </a:cubicBezTo>
                  <a:cubicBezTo>
                    <a:pt x="61" y="2501"/>
                    <a:pt x="61" y="2531"/>
                    <a:pt x="31" y="2562"/>
                  </a:cubicBezTo>
                  <a:cubicBezTo>
                    <a:pt x="31" y="2592"/>
                    <a:pt x="31" y="2653"/>
                    <a:pt x="0" y="2683"/>
                  </a:cubicBezTo>
                  <a:lnTo>
                    <a:pt x="0" y="2805"/>
                  </a:lnTo>
                  <a:lnTo>
                    <a:pt x="0" y="2896"/>
                  </a:lnTo>
                  <a:lnTo>
                    <a:pt x="0" y="3018"/>
                  </a:lnTo>
                  <a:lnTo>
                    <a:pt x="0" y="3170"/>
                  </a:lnTo>
                  <a:lnTo>
                    <a:pt x="0" y="3261"/>
                  </a:lnTo>
                  <a:cubicBezTo>
                    <a:pt x="0" y="3322"/>
                    <a:pt x="0" y="3413"/>
                    <a:pt x="31" y="3443"/>
                  </a:cubicBezTo>
                  <a:lnTo>
                    <a:pt x="31" y="3474"/>
                  </a:lnTo>
                  <a:cubicBezTo>
                    <a:pt x="31" y="3565"/>
                    <a:pt x="61" y="3626"/>
                    <a:pt x="92" y="3717"/>
                  </a:cubicBezTo>
                  <a:lnTo>
                    <a:pt x="92" y="3747"/>
                  </a:lnTo>
                  <a:cubicBezTo>
                    <a:pt x="122" y="3778"/>
                    <a:pt x="122" y="3869"/>
                    <a:pt x="183" y="3899"/>
                  </a:cubicBezTo>
                  <a:lnTo>
                    <a:pt x="183" y="3930"/>
                  </a:lnTo>
                  <a:cubicBezTo>
                    <a:pt x="183" y="3960"/>
                    <a:pt x="213" y="3960"/>
                    <a:pt x="213" y="4021"/>
                  </a:cubicBezTo>
                  <a:cubicBezTo>
                    <a:pt x="244" y="4051"/>
                    <a:pt x="244" y="4112"/>
                    <a:pt x="274" y="4173"/>
                  </a:cubicBezTo>
                  <a:cubicBezTo>
                    <a:pt x="274" y="4203"/>
                    <a:pt x="335" y="4203"/>
                    <a:pt x="335" y="4233"/>
                  </a:cubicBezTo>
                  <a:cubicBezTo>
                    <a:pt x="365" y="4264"/>
                    <a:pt x="396" y="4355"/>
                    <a:pt x="426" y="4385"/>
                  </a:cubicBezTo>
                  <a:lnTo>
                    <a:pt x="487" y="4416"/>
                  </a:lnTo>
                  <a:cubicBezTo>
                    <a:pt x="882" y="4933"/>
                    <a:pt x="1490" y="5237"/>
                    <a:pt x="2098" y="5237"/>
                  </a:cubicBezTo>
                  <a:lnTo>
                    <a:pt x="2310" y="5237"/>
                  </a:lnTo>
                  <a:cubicBezTo>
                    <a:pt x="2371" y="5247"/>
                    <a:pt x="2415" y="5250"/>
                    <a:pt x="2449" y="5250"/>
                  </a:cubicBezTo>
                  <a:cubicBezTo>
                    <a:pt x="2517" y="5250"/>
                    <a:pt x="2544" y="5237"/>
                    <a:pt x="2584" y="5237"/>
                  </a:cubicBezTo>
                  <a:cubicBezTo>
                    <a:pt x="2645" y="5237"/>
                    <a:pt x="2766" y="5176"/>
                    <a:pt x="2827" y="5176"/>
                  </a:cubicBezTo>
                  <a:cubicBezTo>
                    <a:pt x="2888" y="5176"/>
                    <a:pt x="2888" y="5176"/>
                    <a:pt x="2918" y="5145"/>
                  </a:cubicBezTo>
                  <a:cubicBezTo>
                    <a:pt x="2979" y="5115"/>
                    <a:pt x="3101" y="5085"/>
                    <a:pt x="3162" y="5024"/>
                  </a:cubicBezTo>
                  <a:cubicBezTo>
                    <a:pt x="3222" y="5024"/>
                    <a:pt x="3253" y="4993"/>
                    <a:pt x="3253" y="4993"/>
                  </a:cubicBezTo>
                  <a:cubicBezTo>
                    <a:pt x="3253" y="4993"/>
                    <a:pt x="3283" y="4993"/>
                    <a:pt x="3283" y="4963"/>
                  </a:cubicBezTo>
                  <a:cubicBezTo>
                    <a:pt x="3405" y="4933"/>
                    <a:pt x="3466" y="4841"/>
                    <a:pt x="3587" y="4781"/>
                  </a:cubicBezTo>
                  <a:cubicBezTo>
                    <a:pt x="3618" y="4781"/>
                    <a:pt x="3618" y="4720"/>
                    <a:pt x="3678" y="4720"/>
                  </a:cubicBezTo>
                  <a:lnTo>
                    <a:pt x="3891" y="4507"/>
                  </a:lnTo>
                  <a:lnTo>
                    <a:pt x="3921" y="4477"/>
                  </a:lnTo>
                  <a:cubicBezTo>
                    <a:pt x="4013" y="4385"/>
                    <a:pt x="4073" y="4325"/>
                    <a:pt x="4134" y="4203"/>
                  </a:cubicBezTo>
                  <a:cubicBezTo>
                    <a:pt x="4195" y="4081"/>
                    <a:pt x="4225" y="4021"/>
                    <a:pt x="4286" y="3899"/>
                  </a:cubicBezTo>
                  <a:cubicBezTo>
                    <a:pt x="4499" y="3352"/>
                    <a:pt x="4499" y="2714"/>
                    <a:pt x="4225" y="2136"/>
                  </a:cubicBezTo>
                  <a:cubicBezTo>
                    <a:pt x="3858" y="1332"/>
                    <a:pt x="3074" y="858"/>
                    <a:pt x="2253" y="858"/>
                  </a:cubicBezTo>
                  <a:cubicBezTo>
                    <a:pt x="1988" y="858"/>
                    <a:pt x="1719" y="908"/>
                    <a:pt x="1459" y="1012"/>
                  </a:cubicBezTo>
                  <a:cubicBezTo>
                    <a:pt x="1429" y="1012"/>
                    <a:pt x="1338" y="1042"/>
                    <a:pt x="1307" y="1042"/>
                  </a:cubicBezTo>
                  <a:lnTo>
                    <a:pt x="1429" y="981"/>
                  </a:lnTo>
                  <a:cubicBezTo>
                    <a:pt x="1399" y="708"/>
                    <a:pt x="1307" y="252"/>
                    <a:pt x="1034" y="69"/>
                  </a:cubicBezTo>
                  <a:cubicBezTo>
                    <a:pt x="988" y="24"/>
                    <a:pt x="912" y="1"/>
                    <a:pt x="83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4"/>
            <p:cNvSpPr/>
            <p:nvPr/>
          </p:nvSpPr>
          <p:spPr>
            <a:xfrm>
              <a:off x="3311300" y="3470875"/>
              <a:ext cx="110975" cy="137750"/>
            </a:xfrm>
            <a:custGeom>
              <a:avLst/>
              <a:gdLst/>
              <a:ahLst/>
              <a:cxnLst/>
              <a:rect l="l" t="t" r="r" b="b"/>
              <a:pathLst>
                <a:path w="4439" h="5510" extrusionOk="0">
                  <a:moveTo>
                    <a:pt x="1475" y="0"/>
                  </a:moveTo>
                  <a:cubicBezTo>
                    <a:pt x="1423" y="0"/>
                    <a:pt x="1368" y="17"/>
                    <a:pt x="1308" y="53"/>
                  </a:cubicBezTo>
                  <a:cubicBezTo>
                    <a:pt x="1247" y="84"/>
                    <a:pt x="1186" y="114"/>
                    <a:pt x="1156" y="144"/>
                  </a:cubicBezTo>
                  <a:cubicBezTo>
                    <a:pt x="882" y="509"/>
                    <a:pt x="1186" y="965"/>
                    <a:pt x="1490" y="1178"/>
                  </a:cubicBezTo>
                  <a:cubicBezTo>
                    <a:pt x="1460" y="1178"/>
                    <a:pt x="1460" y="1178"/>
                    <a:pt x="1399" y="1208"/>
                  </a:cubicBezTo>
                  <a:cubicBezTo>
                    <a:pt x="1399" y="1208"/>
                    <a:pt x="1369" y="1208"/>
                    <a:pt x="1369" y="1269"/>
                  </a:cubicBezTo>
                  <a:cubicBezTo>
                    <a:pt x="1338" y="1269"/>
                    <a:pt x="1308" y="1299"/>
                    <a:pt x="1247" y="1299"/>
                  </a:cubicBezTo>
                  <a:cubicBezTo>
                    <a:pt x="1217" y="1299"/>
                    <a:pt x="1217" y="1330"/>
                    <a:pt x="1186" y="1330"/>
                  </a:cubicBezTo>
                  <a:cubicBezTo>
                    <a:pt x="1156" y="1360"/>
                    <a:pt x="1065" y="1360"/>
                    <a:pt x="1034" y="1421"/>
                  </a:cubicBezTo>
                  <a:cubicBezTo>
                    <a:pt x="1034" y="1421"/>
                    <a:pt x="1004" y="1421"/>
                    <a:pt x="1004" y="1451"/>
                  </a:cubicBezTo>
                  <a:cubicBezTo>
                    <a:pt x="1004" y="1451"/>
                    <a:pt x="943" y="1451"/>
                    <a:pt x="943" y="1482"/>
                  </a:cubicBezTo>
                  <a:cubicBezTo>
                    <a:pt x="913" y="1482"/>
                    <a:pt x="913" y="1512"/>
                    <a:pt x="882" y="1512"/>
                  </a:cubicBezTo>
                  <a:cubicBezTo>
                    <a:pt x="852" y="1573"/>
                    <a:pt x="791" y="1573"/>
                    <a:pt x="791" y="1603"/>
                  </a:cubicBezTo>
                  <a:cubicBezTo>
                    <a:pt x="639" y="1725"/>
                    <a:pt x="487" y="1877"/>
                    <a:pt x="396" y="2029"/>
                  </a:cubicBezTo>
                  <a:lnTo>
                    <a:pt x="335" y="2059"/>
                  </a:lnTo>
                  <a:cubicBezTo>
                    <a:pt x="305" y="2120"/>
                    <a:pt x="274" y="2181"/>
                    <a:pt x="244" y="2242"/>
                  </a:cubicBezTo>
                  <a:cubicBezTo>
                    <a:pt x="244" y="2272"/>
                    <a:pt x="183" y="2333"/>
                    <a:pt x="183" y="2363"/>
                  </a:cubicBezTo>
                  <a:cubicBezTo>
                    <a:pt x="183" y="2394"/>
                    <a:pt x="153" y="2424"/>
                    <a:pt x="153" y="2485"/>
                  </a:cubicBezTo>
                  <a:cubicBezTo>
                    <a:pt x="153" y="2515"/>
                    <a:pt x="122" y="2546"/>
                    <a:pt x="122" y="2576"/>
                  </a:cubicBezTo>
                  <a:cubicBezTo>
                    <a:pt x="122" y="2637"/>
                    <a:pt x="92" y="2667"/>
                    <a:pt x="92" y="2698"/>
                  </a:cubicBezTo>
                  <a:cubicBezTo>
                    <a:pt x="92" y="2728"/>
                    <a:pt x="92" y="2789"/>
                    <a:pt x="31" y="2789"/>
                  </a:cubicBezTo>
                  <a:cubicBezTo>
                    <a:pt x="31" y="2819"/>
                    <a:pt x="1" y="2880"/>
                    <a:pt x="1" y="2941"/>
                  </a:cubicBezTo>
                  <a:lnTo>
                    <a:pt x="1" y="3002"/>
                  </a:lnTo>
                  <a:lnTo>
                    <a:pt x="1" y="3184"/>
                  </a:lnTo>
                  <a:lnTo>
                    <a:pt x="1" y="3245"/>
                  </a:lnTo>
                  <a:lnTo>
                    <a:pt x="1" y="3458"/>
                  </a:lnTo>
                  <a:lnTo>
                    <a:pt x="1" y="3488"/>
                  </a:lnTo>
                  <a:cubicBezTo>
                    <a:pt x="1" y="3579"/>
                    <a:pt x="1" y="3609"/>
                    <a:pt x="31" y="3701"/>
                  </a:cubicBezTo>
                  <a:lnTo>
                    <a:pt x="31" y="3731"/>
                  </a:lnTo>
                  <a:lnTo>
                    <a:pt x="31" y="3792"/>
                  </a:lnTo>
                  <a:cubicBezTo>
                    <a:pt x="31" y="3853"/>
                    <a:pt x="92" y="3913"/>
                    <a:pt x="92" y="3944"/>
                  </a:cubicBezTo>
                  <a:cubicBezTo>
                    <a:pt x="92" y="4005"/>
                    <a:pt x="92" y="4005"/>
                    <a:pt x="122" y="4035"/>
                  </a:cubicBezTo>
                  <a:cubicBezTo>
                    <a:pt x="153" y="4096"/>
                    <a:pt x="153" y="4157"/>
                    <a:pt x="183" y="4217"/>
                  </a:cubicBezTo>
                  <a:lnTo>
                    <a:pt x="183" y="4248"/>
                  </a:lnTo>
                  <a:cubicBezTo>
                    <a:pt x="457" y="4825"/>
                    <a:pt x="1004" y="5251"/>
                    <a:pt x="1612" y="5433"/>
                  </a:cubicBezTo>
                  <a:cubicBezTo>
                    <a:pt x="1673" y="5433"/>
                    <a:pt x="1703" y="5464"/>
                    <a:pt x="1794" y="5464"/>
                  </a:cubicBezTo>
                  <a:cubicBezTo>
                    <a:pt x="1885" y="5494"/>
                    <a:pt x="1977" y="5509"/>
                    <a:pt x="2064" y="5509"/>
                  </a:cubicBezTo>
                  <a:cubicBezTo>
                    <a:pt x="2151" y="5509"/>
                    <a:pt x="2235" y="5494"/>
                    <a:pt x="2311" y="5464"/>
                  </a:cubicBezTo>
                  <a:lnTo>
                    <a:pt x="2615" y="5464"/>
                  </a:lnTo>
                  <a:cubicBezTo>
                    <a:pt x="2676" y="5464"/>
                    <a:pt x="2706" y="5464"/>
                    <a:pt x="2736" y="5433"/>
                  </a:cubicBezTo>
                  <a:cubicBezTo>
                    <a:pt x="2767" y="5433"/>
                    <a:pt x="2767" y="5433"/>
                    <a:pt x="2828" y="5403"/>
                  </a:cubicBezTo>
                  <a:cubicBezTo>
                    <a:pt x="2858" y="5403"/>
                    <a:pt x="2888" y="5372"/>
                    <a:pt x="2919" y="5372"/>
                  </a:cubicBezTo>
                  <a:cubicBezTo>
                    <a:pt x="2980" y="5372"/>
                    <a:pt x="2980" y="5372"/>
                    <a:pt x="3010" y="5312"/>
                  </a:cubicBezTo>
                  <a:cubicBezTo>
                    <a:pt x="3040" y="5281"/>
                    <a:pt x="3071" y="5281"/>
                    <a:pt x="3162" y="5251"/>
                  </a:cubicBezTo>
                  <a:cubicBezTo>
                    <a:pt x="3162" y="5251"/>
                    <a:pt x="3192" y="5251"/>
                    <a:pt x="3192" y="5220"/>
                  </a:cubicBezTo>
                  <a:cubicBezTo>
                    <a:pt x="3223" y="5160"/>
                    <a:pt x="3314" y="5160"/>
                    <a:pt x="3344" y="5129"/>
                  </a:cubicBezTo>
                  <a:cubicBezTo>
                    <a:pt x="3344" y="5129"/>
                    <a:pt x="3375" y="5129"/>
                    <a:pt x="3375" y="5099"/>
                  </a:cubicBezTo>
                  <a:cubicBezTo>
                    <a:pt x="3436" y="5068"/>
                    <a:pt x="3496" y="5008"/>
                    <a:pt x="3527" y="4977"/>
                  </a:cubicBezTo>
                  <a:lnTo>
                    <a:pt x="3587" y="4977"/>
                  </a:lnTo>
                  <a:cubicBezTo>
                    <a:pt x="3618" y="4947"/>
                    <a:pt x="3679" y="4917"/>
                    <a:pt x="3739" y="4825"/>
                  </a:cubicBezTo>
                  <a:lnTo>
                    <a:pt x="3770" y="4795"/>
                  </a:lnTo>
                  <a:cubicBezTo>
                    <a:pt x="3800" y="4765"/>
                    <a:pt x="3831" y="4704"/>
                    <a:pt x="3831" y="4673"/>
                  </a:cubicBezTo>
                  <a:cubicBezTo>
                    <a:pt x="3831" y="4643"/>
                    <a:pt x="3891" y="4613"/>
                    <a:pt x="3922" y="4552"/>
                  </a:cubicBezTo>
                  <a:cubicBezTo>
                    <a:pt x="4256" y="4065"/>
                    <a:pt x="4439" y="3458"/>
                    <a:pt x="4287" y="2850"/>
                  </a:cubicBezTo>
                  <a:cubicBezTo>
                    <a:pt x="4092" y="1821"/>
                    <a:pt x="3186" y="1098"/>
                    <a:pt x="2195" y="1098"/>
                  </a:cubicBezTo>
                  <a:cubicBezTo>
                    <a:pt x="2103" y="1098"/>
                    <a:pt x="2009" y="1104"/>
                    <a:pt x="1916" y="1117"/>
                  </a:cubicBezTo>
                  <a:lnTo>
                    <a:pt x="1733" y="1117"/>
                  </a:lnTo>
                  <a:lnTo>
                    <a:pt x="1855" y="1056"/>
                  </a:lnTo>
                  <a:cubicBezTo>
                    <a:pt x="1855" y="813"/>
                    <a:pt x="1916" y="357"/>
                    <a:pt x="1703" y="114"/>
                  </a:cubicBezTo>
                  <a:cubicBezTo>
                    <a:pt x="1629" y="40"/>
                    <a:pt x="1556" y="0"/>
                    <a:pt x="147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4"/>
            <p:cNvSpPr/>
            <p:nvPr/>
          </p:nvSpPr>
          <p:spPr>
            <a:xfrm>
              <a:off x="2760375" y="982225"/>
              <a:ext cx="111750" cy="138525"/>
            </a:xfrm>
            <a:custGeom>
              <a:avLst/>
              <a:gdLst/>
              <a:ahLst/>
              <a:cxnLst/>
              <a:rect l="l" t="t" r="r" b="b"/>
              <a:pathLst>
                <a:path w="4470" h="5541" extrusionOk="0">
                  <a:moveTo>
                    <a:pt x="1547" y="1"/>
                  </a:moveTo>
                  <a:cubicBezTo>
                    <a:pt x="1489" y="1"/>
                    <a:pt x="1429" y="18"/>
                    <a:pt x="1369" y="54"/>
                  </a:cubicBezTo>
                  <a:cubicBezTo>
                    <a:pt x="1338" y="84"/>
                    <a:pt x="1247" y="114"/>
                    <a:pt x="1217" y="145"/>
                  </a:cubicBezTo>
                  <a:cubicBezTo>
                    <a:pt x="943" y="510"/>
                    <a:pt x="1247" y="966"/>
                    <a:pt x="1551" y="1178"/>
                  </a:cubicBezTo>
                  <a:cubicBezTo>
                    <a:pt x="1521" y="1178"/>
                    <a:pt x="1521" y="1178"/>
                    <a:pt x="1490" y="1209"/>
                  </a:cubicBezTo>
                  <a:cubicBezTo>
                    <a:pt x="1490" y="1209"/>
                    <a:pt x="1430" y="1209"/>
                    <a:pt x="1430" y="1270"/>
                  </a:cubicBezTo>
                  <a:cubicBezTo>
                    <a:pt x="1399" y="1270"/>
                    <a:pt x="1369" y="1300"/>
                    <a:pt x="1338" y="1300"/>
                  </a:cubicBezTo>
                  <a:cubicBezTo>
                    <a:pt x="1278" y="1300"/>
                    <a:pt x="1278" y="1330"/>
                    <a:pt x="1247" y="1330"/>
                  </a:cubicBezTo>
                  <a:cubicBezTo>
                    <a:pt x="1217" y="1361"/>
                    <a:pt x="1126" y="1361"/>
                    <a:pt x="1095" y="1421"/>
                  </a:cubicBezTo>
                  <a:cubicBezTo>
                    <a:pt x="1095" y="1421"/>
                    <a:pt x="1065" y="1421"/>
                    <a:pt x="1065" y="1452"/>
                  </a:cubicBezTo>
                  <a:cubicBezTo>
                    <a:pt x="1065" y="1452"/>
                    <a:pt x="1034" y="1452"/>
                    <a:pt x="1034" y="1482"/>
                  </a:cubicBezTo>
                  <a:cubicBezTo>
                    <a:pt x="974" y="1482"/>
                    <a:pt x="974" y="1513"/>
                    <a:pt x="943" y="1513"/>
                  </a:cubicBezTo>
                  <a:cubicBezTo>
                    <a:pt x="913" y="1573"/>
                    <a:pt x="882" y="1573"/>
                    <a:pt x="882" y="1604"/>
                  </a:cubicBezTo>
                  <a:cubicBezTo>
                    <a:pt x="730" y="1725"/>
                    <a:pt x="578" y="1877"/>
                    <a:pt x="457" y="2029"/>
                  </a:cubicBezTo>
                  <a:lnTo>
                    <a:pt x="426" y="2060"/>
                  </a:lnTo>
                  <a:cubicBezTo>
                    <a:pt x="366" y="2121"/>
                    <a:pt x="335" y="2151"/>
                    <a:pt x="305" y="2242"/>
                  </a:cubicBezTo>
                  <a:cubicBezTo>
                    <a:pt x="305" y="2273"/>
                    <a:pt x="274" y="2333"/>
                    <a:pt x="274" y="2364"/>
                  </a:cubicBezTo>
                  <a:cubicBezTo>
                    <a:pt x="274" y="2394"/>
                    <a:pt x="214" y="2425"/>
                    <a:pt x="214" y="2455"/>
                  </a:cubicBezTo>
                  <a:cubicBezTo>
                    <a:pt x="214" y="2516"/>
                    <a:pt x="183" y="2546"/>
                    <a:pt x="183" y="2577"/>
                  </a:cubicBezTo>
                  <a:cubicBezTo>
                    <a:pt x="183" y="2607"/>
                    <a:pt x="153" y="2668"/>
                    <a:pt x="153" y="2698"/>
                  </a:cubicBezTo>
                  <a:cubicBezTo>
                    <a:pt x="153" y="2729"/>
                    <a:pt x="153" y="2759"/>
                    <a:pt x="122" y="2759"/>
                  </a:cubicBezTo>
                  <a:cubicBezTo>
                    <a:pt x="122" y="2820"/>
                    <a:pt x="92" y="2880"/>
                    <a:pt x="92" y="2911"/>
                  </a:cubicBezTo>
                  <a:lnTo>
                    <a:pt x="92" y="3002"/>
                  </a:lnTo>
                  <a:lnTo>
                    <a:pt x="92" y="3184"/>
                  </a:lnTo>
                  <a:lnTo>
                    <a:pt x="92" y="3215"/>
                  </a:lnTo>
                  <a:cubicBezTo>
                    <a:pt x="1" y="3336"/>
                    <a:pt x="1" y="3428"/>
                    <a:pt x="1" y="3488"/>
                  </a:cubicBezTo>
                  <a:lnTo>
                    <a:pt x="1" y="3549"/>
                  </a:lnTo>
                  <a:cubicBezTo>
                    <a:pt x="1" y="3610"/>
                    <a:pt x="1" y="3640"/>
                    <a:pt x="31" y="3732"/>
                  </a:cubicBezTo>
                  <a:lnTo>
                    <a:pt x="31" y="3762"/>
                  </a:lnTo>
                  <a:cubicBezTo>
                    <a:pt x="31" y="3792"/>
                    <a:pt x="31" y="3792"/>
                    <a:pt x="92" y="3853"/>
                  </a:cubicBezTo>
                  <a:cubicBezTo>
                    <a:pt x="92" y="3884"/>
                    <a:pt x="122" y="3944"/>
                    <a:pt x="122" y="4005"/>
                  </a:cubicBezTo>
                  <a:cubicBezTo>
                    <a:pt x="122" y="4036"/>
                    <a:pt x="122" y="4036"/>
                    <a:pt x="153" y="4066"/>
                  </a:cubicBezTo>
                  <a:cubicBezTo>
                    <a:pt x="183" y="4157"/>
                    <a:pt x="183" y="4187"/>
                    <a:pt x="214" y="4248"/>
                  </a:cubicBezTo>
                  <a:lnTo>
                    <a:pt x="214" y="4309"/>
                  </a:lnTo>
                  <a:cubicBezTo>
                    <a:pt x="487" y="4856"/>
                    <a:pt x="1034" y="5282"/>
                    <a:pt x="1642" y="5464"/>
                  </a:cubicBezTo>
                  <a:cubicBezTo>
                    <a:pt x="1703" y="5464"/>
                    <a:pt x="1733" y="5495"/>
                    <a:pt x="1825" y="5495"/>
                  </a:cubicBezTo>
                  <a:cubicBezTo>
                    <a:pt x="1916" y="5525"/>
                    <a:pt x="2007" y="5540"/>
                    <a:pt x="2094" y="5540"/>
                  </a:cubicBezTo>
                  <a:cubicBezTo>
                    <a:pt x="2182" y="5540"/>
                    <a:pt x="2265" y="5525"/>
                    <a:pt x="2341" y="5495"/>
                  </a:cubicBezTo>
                  <a:lnTo>
                    <a:pt x="2645" y="5495"/>
                  </a:lnTo>
                  <a:cubicBezTo>
                    <a:pt x="2706" y="5495"/>
                    <a:pt x="2737" y="5495"/>
                    <a:pt x="2767" y="5464"/>
                  </a:cubicBezTo>
                  <a:cubicBezTo>
                    <a:pt x="2797" y="5464"/>
                    <a:pt x="2797" y="5464"/>
                    <a:pt x="2858" y="5434"/>
                  </a:cubicBezTo>
                  <a:cubicBezTo>
                    <a:pt x="2888" y="5434"/>
                    <a:pt x="2919" y="5403"/>
                    <a:pt x="2949" y="5403"/>
                  </a:cubicBezTo>
                  <a:cubicBezTo>
                    <a:pt x="3010" y="5403"/>
                    <a:pt x="3010" y="5403"/>
                    <a:pt x="3040" y="5373"/>
                  </a:cubicBezTo>
                  <a:cubicBezTo>
                    <a:pt x="3071" y="5312"/>
                    <a:pt x="3101" y="5312"/>
                    <a:pt x="3192" y="5282"/>
                  </a:cubicBezTo>
                  <a:cubicBezTo>
                    <a:pt x="3192" y="5282"/>
                    <a:pt x="3223" y="5282"/>
                    <a:pt x="3223" y="5251"/>
                  </a:cubicBezTo>
                  <a:cubicBezTo>
                    <a:pt x="3253" y="5221"/>
                    <a:pt x="3344" y="5221"/>
                    <a:pt x="3375" y="5160"/>
                  </a:cubicBezTo>
                  <a:cubicBezTo>
                    <a:pt x="3375" y="5160"/>
                    <a:pt x="3405" y="5160"/>
                    <a:pt x="3405" y="5130"/>
                  </a:cubicBezTo>
                  <a:cubicBezTo>
                    <a:pt x="3466" y="5099"/>
                    <a:pt x="3527" y="5069"/>
                    <a:pt x="3557" y="5008"/>
                  </a:cubicBezTo>
                  <a:lnTo>
                    <a:pt x="3618" y="5008"/>
                  </a:lnTo>
                  <a:cubicBezTo>
                    <a:pt x="3648" y="4978"/>
                    <a:pt x="3709" y="4947"/>
                    <a:pt x="3770" y="4856"/>
                  </a:cubicBezTo>
                  <a:lnTo>
                    <a:pt x="3800" y="4826"/>
                  </a:lnTo>
                  <a:cubicBezTo>
                    <a:pt x="3831" y="4795"/>
                    <a:pt x="3861" y="4765"/>
                    <a:pt x="3861" y="4704"/>
                  </a:cubicBezTo>
                  <a:cubicBezTo>
                    <a:pt x="3922" y="4674"/>
                    <a:pt x="3952" y="4643"/>
                    <a:pt x="3952" y="4613"/>
                  </a:cubicBezTo>
                  <a:lnTo>
                    <a:pt x="3983" y="4552"/>
                  </a:lnTo>
                  <a:cubicBezTo>
                    <a:pt x="4317" y="4096"/>
                    <a:pt x="4469" y="3488"/>
                    <a:pt x="4378" y="2850"/>
                  </a:cubicBezTo>
                  <a:cubicBezTo>
                    <a:pt x="4156" y="1822"/>
                    <a:pt x="3247" y="1098"/>
                    <a:pt x="2256" y="1098"/>
                  </a:cubicBezTo>
                  <a:cubicBezTo>
                    <a:pt x="2164" y="1098"/>
                    <a:pt x="2070" y="1105"/>
                    <a:pt x="1977" y="1118"/>
                  </a:cubicBezTo>
                  <a:lnTo>
                    <a:pt x="1825" y="1118"/>
                  </a:lnTo>
                  <a:lnTo>
                    <a:pt x="1946" y="1057"/>
                  </a:lnTo>
                  <a:cubicBezTo>
                    <a:pt x="1946" y="814"/>
                    <a:pt x="1977" y="358"/>
                    <a:pt x="1794" y="114"/>
                  </a:cubicBezTo>
                  <a:cubicBezTo>
                    <a:pt x="1721" y="41"/>
                    <a:pt x="1636" y="1"/>
                    <a:pt x="154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4"/>
            <p:cNvSpPr/>
            <p:nvPr/>
          </p:nvSpPr>
          <p:spPr>
            <a:xfrm>
              <a:off x="2805225" y="3529925"/>
              <a:ext cx="113250" cy="138025"/>
            </a:xfrm>
            <a:custGeom>
              <a:avLst/>
              <a:gdLst/>
              <a:ahLst/>
              <a:cxnLst/>
              <a:rect l="l" t="t" r="r" b="b"/>
              <a:pathLst>
                <a:path w="4530" h="5521" extrusionOk="0">
                  <a:moveTo>
                    <a:pt x="1489" y="0"/>
                  </a:moveTo>
                  <a:cubicBezTo>
                    <a:pt x="1442" y="0"/>
                    <a:pt x="1391" y="10"/>
                    <a:pt x="1338" y="32"/>
                  </a:cubicBezTo>
                  <a:cubicBezTo>
                    <a:pt x="1277" y="62"/>
                    <a:pt x="1216" y="92"/>
                    <a:pt x="1186" y="153"/>
                  </a:cubicBezTo>
                  <a:cubicBezTo>
                    <a:pt x="912" y="488"/>
                    <a:pt x="1216" y="944"/>
                    <a:pt x="1520" y="1187"/>
                  </a:cubicBezTo>
                  <a:cubicBezTo>
                    <a:pt x="1490" y="1187"/>
                    <a:pt x="1490" y="1187"/>
                    <a:pt x="1429" y="1217"/>
                  </a:cubicBezTo>
                  <a:cubicBezTo>
                    <a:pt x="1429" y="1217"/>
                    <a:pt x="1398" y="1217"/>
                    <a:pt x="1398" y="1247"/>
                  </a:cubicBezTo>
                  <a:cubicBezTo>
                    <a:pt x="1368" y="1247"/>
                    <a:pt x="1338" y="1278"/>
                    <a:pt x="1277" y="1278"/>
                  </a:cubicBezTo>
                  <a:cubicBezTo>
                    <a:pt x="1246" y="1278"/>
                    <a:pt x="1246" y="1339"/>
                    <a:pt x="1216" y="1339"/>
                  </a:cubicBezTo>
                  <a:cubicBezTo>
                    <a:pt x="1186" y="1369"/>
                    <a:pt x="1094" y="1369"/>
                    <a:pt x="1064" y="1399"/>
                  </a:cubicBezTo>
                  <a:cubicBezTo>
                    <a:pt x="1064" y="1399"/>
                    <a:pt x="1034" y="1399"/>
                    <a:pt x="1034" y="1430"/>
                  </a:cubicBezTo>
                  <a:cubicBezTo>
                    <a:pt x="1034" y="1430"/>
                    <a:pt x="973" y="1430"/>
                    <a:pt x="973" y="1491"/>
                  </a:cubicBezTo>
                  <a:cubicBezTo>
                    <a:pt x="943" y="1491"/>
                    <a:pt x="943" y="1521"/>
                    <a:pt x="912" y="1521"/>
                  </a:cubicBezTo>
                  <a:cubicBezTo>
                    <a:pt x="882" y="1551"/>
                    <a:pt x="821" y="1551"/>
                    <a:pt x="821" y="1582"/>
                  </a:cubicBezTo>
                  <a:cubicBezTo>
                    <a:pt x="669" y="1703"/>
                    <a:pt x="517" y="1855"/>
                    <a:pt x="426" y="2007"/>
                  </a:cubicBezTo>
                  <a:lnTo>
                    <a:pt x="365" y="2038"/>
                  </a:lnTo>
                  <a:cubicBezTo>
                    <a:pt x="365" y="2099"/>
                    <a:pt x="335" y="2099"/>
                    <a:pt x="335" y="2129"/>
                  </a:cubicBezTo>
                  <a:cubicBezTo>
                    <a:pt x="213" y="2311"/>
                    <a:pt x="122" y="2555"/>
                    <a:pt x="61" y="2767"/>
                  </a:cubicBezTo>
                  <a:cubicBezTo>
                    <a:pt x="61" y="2798"/>
                    <a:pt x="61" y="2798"/>
                    <a:pt x="31" y="2858"/>
                  </a:cubicBezTo>
                  <a:cubicBezTo>
                    <a:pt x="0" y="3041"/>
                    <a:pt x="0" y="3254"/>
                    <a:pt x="0" y="3497"/>
                  </a:cubicBezTo>
                  <a:cubicBezTo>
                    <a:pt x="0" y="3558"/>
                    <a:pt x="0" y="3649"/>
                    <a:pt x="31" y="3710"/>
                  </a:cubicBezTo>
                  <a:cubicBezTo>
                    <a:pt x="61" y="4013"/>
                    <a:pt x="183" y="4287"/>
                    <a:pt x="365" y="4530"/>
                  </a:cubicBezTo>
                  <a:cubicBezTo>
                    <a:pt x="456" y="4621"/>
                    <a:pt x="517" y="4743"/>
                    <a:pt x="639" y="4865"/>
                  </a:cubicBezTo>
                  <a:cubicBezTo>
                    <a:pt x="760" y="4986"/>
                    <a:pt x="821" y="5047"/>
                    <a:pt x="973" y="5138"/>
                  </a:cubicBezTo>
                  <a:cubicBezTo>
                    <a:pt x="1064" y="5169"/>
                    <a:pt x="1094" y="5199"/>
                    <a:pt x="1186" y="5229"/>
                  </a:cubicBezTo>
                  <a:cubicBezTo>
                    <a:pt x="1475" y="5407"/>
                    <a:pt x="1846" y="5520"/>
                    <a:pt x="2226" y="5520"/>
                  </a:cubicBezTo>
                  <a:cubicBezTo>
                    <a:pt x="2366" y="5520"/>
                    <a:pt x="2506" y="5505"/>
                    <a:pt x="2645" y="5472"/>
                  </a:cubicBezTo>
                  <a:cubicBezTo>
                    <a:pt x="2766" y="5472"/>
                    <a:pt x="2857" y="5442"/>
                    <a:pt x="2918" y="5381"/>
                  </a:cubicBezTo>
                  <a:cubicBezTo>
                    <a:pt x="2949" y="5381"/>
                    <a:pt x="2949" y="5381"/>
                    <a:pt x="3009" y="5351"/>
                  </a:cubicBezTo>
                  <a:cubicBezTo>
                    <a:pt x="3070" y="5320"/>
                    <a:pt x="3161" y="5320"/>
                    <a:pt x="3192" y="5290"/>
                  </a:cubicBezTo>
                  <a:cubicBezTo>
                    <a:pt x="3222" y="5290"/>
                    <a:pt x="3222" y="5290"/>
                    <a:pt x="3253" y="5229"/>
                  </a:cubicBezTo>
                  <a:lnTo>
                    <a:pt x="3496" y="5138"/>
                  </a:lnTo>
                  <a:cubicBezTo>
                    <a:pt x="3526" y="5138"/>
                    <a:pt x="3526" y="5077"/>
                    <a:pt x="3557" y="5077"/>
                  </a:cubicBezTo>
                  <a:cubicBezTo>
                    <a:pt x="3617" y="5047"/>
                    <a:pt x="3678" y="5017"/>
                    <a:pt x="3709" y="4986"/>
                  </a:cubicBezTo>
                  <a:lnTo>
                    <a:pt x="3769" y="4925"/>
                  </a:lnTo>
                  <a:cubicBezTo>
                    <a:pt x="4286" y="4439"/>
                    <a:pt x="4529" y="3710"/>
                    <a:pt x="4408" y="2950"/>
                  </a:cubicBezTo>
                  <a:cubicBezTo>
                    <a:pt x="4157" y="1809"/>
                    <a:pt x="3245" y="1076"/>
                    <a:pt x="2231" y="1076"/>
                  </a:cubicBezTo>
                  <a:cubicBezTo>
                    <a:pt x="2136" y="1076"/>
                    <a:pt x="2041" y="1083"/>
                    <a:pt x="1946" y="1096"/>
                  </a:cubicBezTo>
                  <a:cubicBezTo>
                    <a:pt x="1885" y="792"/>
                    <a:pt x="1946" y="366"/>
                    <a:pt x="1733" y="92"/>
                  </a:cubicBezTo>
                  <a:cubicBezTo>
                    <a:pt x="1654" y="34"/>
                    <a:pt x="1576" y="0"/>
                    <a:pt x="14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4"/>
            <p:cNvSpPr/>
            <p:nvPr/>
          </p:nvSpPr>
          <p:spPr>
            <a:xfrm>
              <a:off x="1555950" y="3442550"/>
              <a:ext cx="117825" cy="133000"/>
            </a:xfrm>
            <a:custGeom>
              <a:avLst/>
              <a:gdLst/>
              <a:ahLst/>
              <a:cxnLst/>
              <a:rect l="l" t="t" r="r" b="b"/>
              <a:pathLst>
                <a:path w="4713" h="5320" extrusionOk="0">
                  <a:moveTo>
                    <a:pt x="3466" y="1"/>
                  </a:moveTo>
                  <a:cubicBezTo>
                    <a:pt x="3375" y="1"/>
                    <a:pt x="3344" y="1"/>
                    <a:pt x="3283" y="31"/>
                  </a:cubicBezTo>
                  <a:cubicBezTo>
                    <a:pt x="2888" y="153"/>
                    <a:pt x="2828" y="730"/>
                    <a:pt x="2919" y="1065"/>
                  </a:cubicBezTo>
                  <a:cubicBezTo>
                    <a:pt x="2888" y="1065"/>
                    <a:pt x="2888" y="1065"/>
                    <a:pt x="2858" y="1034"/>
                  </a:cubicBezTo>
                  <a:cubicBezTo>
                    <a:pt x="2828" y="1034"/>
                    <a:pt x="2767" y="973"/>
                    <a:pt x="2736" y="973"/>
                  </a:cubicBezTo>
                  <a:cubicBezTo>
                    <a:pt x="2706" y="973"/>
                    <a:pt x="2615" y="943"/>
                    <a:pt x="2584" y="943"/>
                  </a:cubicBezTo>
                  <a:lnTo>
                    <a:pt x="2159" y="943"/>
                  </a:lnTo>
                  <a:cubicBezTo>
                    <a:pt x="1976" y="943"/>
                    <a:pt x="1794" y="973"/>
                    <a:pt x="1612" y="1065"/>
                  </a:cubicBezTo>
                  <a:lnTo>
                    <a:pt x="1551" y="1065"/>
                  </a:lnTo>
                  <a:cubicBezTo>
                    <a:pt x="1460" y="1095"/>
                    <a:pt x="1308" y="1186"/>
                    <a:pt x="1186" y="1247"/>
                  </a:cubicBezTo>
                  <a:lnTo>
                    <a:pt x="1156" y="1247"/>
                  </a:lnTo>
                  <a:cubicBezTo>
                    <a:pt x="1034" y="1308"/>
                    <a:pt x="913" y="1399"/>
                    <a:pt x="791" y="1521"/>
                  </a:cubicBezTo>
                  <a:cubicBezTo>
                    <a:pt x="578" y="1703"/>
                    <a:pt x="426" y="1946"/>
                    <a:pt x="305" y="2189"/>
                  </a:cubicBezTo>
                  <a:cubicBezTo>
                    <a:pt x="1" y="2797"/>
                    <a:pt x="31" y="3496"/>
                    <a:pt x="305" y="4043"/>
                  </a:cubicBezTo>
                  <a:cubicBezTo>
                    <a:pt x="396" y="4165"/>
                    <a:pt x="457" y="4317"/>
                    <a:pt x="548" y="4439"/>
                  </a:cubicBezTo>
                  <a:cubicBezTo>
                    <a:pt x="609" y="4560"/>
                    <a:pt x="730" y="4682"/>
                    <a:pt x="852" y="4742"/>
                  </a:cubicBezTo>
                  <a:cubicBezTo>
                    <a:pt x="1004" y="4894"/>
                    <a:pt x="1186" y="5016"/>
                    <a:pt x="1369" y="5107"/>
                  </a:cubicBezTo>
                  <a:cubicBezTo>
                    <a:pt x="1460" y="5168"/>
                    <a:pt x="1551" y="5198"/>
                    <a:pt x="1642" y="5229"/>
                  </a:cubicBezTo>
                  <a:cubicBezTo>
                    <a:pt x="1672" y="5229"/>
                    <a:pt x="1672" y="5229"/>
                    <a:pt x="1703" y="5290"/>
                  </a:cubicBezTo>
                  <a:cubicBezTo>
                    <a:pt x="1794" y="5320"/>
                    <a:pt x="1855" y="5320"/>
                    <a:pt x="1946" y="5320"/>
                  </a:cubicBezTo>
                  <a:lnTo>
                    <a:pt x="2615" y="5320"/>
                  </a:lnTo>
                  <a:cubicBezTo>
                    <a:pt x="3344" y="5198"/>
                    <a:pt x="3983" y="4773"/>
                    <a:pt x="4287" y="4074"/>
                  </a:cubicBezTo>
                  <a:cubicBezTo>
                    <a:pt x="4712" y="3010"/>
                    <a:pt x="4287" y="1794"/>
                    <a:pt x="3314" y="1217"/>
                  </a:cubicBezTo>
                  <a:cubicBezTo>
                    <a:pt x="3466" y="943"/>
                    <a:pt x="3770" y="609"/>
                    <a:pt x="3739" y="305"/>
                  </a:cubicBezTo>
                  <a:cubicBezTo>
                    <a:pt x="3739" y="153"/>
                    <a:pt x="3587" y="31"/>
                    <a:pt x="346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4"/>
            <p:cNvSpPr/>
            <p:nvPr/>
          </p:nvSpPr>
          <p:spPr>
            <a:xfrm>
              <a:off x="2527850" y="858175"/>
              <a:ext cx="114775" cy="132250"/>
            </a:xfrm>
            <a:custGeom>
              <a:avLst/>
              <a:gdLst/>
              <a:ahLst/>
              <a:cxnLst/>
              <a:rect l="l" t="t" r="r" b="b"/>
              <a:pathLst>
                <a:path w="4591" h="5290" extrusionOk="0">
                  <a:moveTo>
                    <a:pt x="3344" y="0"/>
                  </a:moveTo>
                  <a:cubicBezTo>
                    <a:pt x="3253" y="0"/>
                    <a:pt x="3223" y="0"/>
                    <a:pt x="3162" y="31"/>
                  </a:cubicBezTo>
                  <a:cubicBezTo>
                    <a:pt x="2767" y="122"/>
                    <a:pt x="2706" y="700"/>
                    <a:pt x="2797" y="1064"/>
                  </a:cubicBezTo>
                  <a:cubicBezTo>
                    <a:pt x="2767" y="1064"/>
                    <a:pt x="2767" y="1064"/>
                    <a:pt x="2736" y="1003"/>
                  </a:cubicBezTo>
                  <a:cubicBezTo>
                    <a:pt x="2706" y="1003"/>
                    <a:pt x="2645" y="973"/>
                    <a:pt x="2615" y="973"/>
                  </a:cubicBezTo>
                  <a:cubicBezTo>
                    <a:pt x="2584" y="973"/>
                    <a:pt x="2493" y="943"/>
                    <a:pt x="2463" y="943"/>
                  </a:cubicBezTo>
                  <a:lnTo>
                    <a:pt x="2037" y="943"/>
                  </a:lnTo>
                  <a:cubicBezTo>
                    <a:pt x="1855" y="943"/>
                    <a:pt x="1673" y="973"/>
                    <a:pt x="1460" y="1064"/>
                  </a:cubicBezTo>
                  <a:lnTo>
                    <a:pt x="1429" y="1064"/>
                  </a:lnTo>
                  <a:cubicBezTo>
                    <a:pt x="1308" y="1095"/>
                    <a:pt x="1186" y="1155"/>
                    <a:pt x="1065" y="1247"/>
                  </a:cubicBezTo>
                  <a:lnTo>
                    <a:pt x="1034" y="1247"/>
                  </a:lnTo>
                  <a:cubicBezTo>
                    <a:pt x="913" y="1307"/>
                    <a:pt x="791" y="1399"/>
                    <a:pt x="670" y="1520"/>
                  </a:cubicBezTo>
                  <a:cubicBezTo>
                    <a:pt x="457" y="1703"/>
                    <a:pt x="305" y="1915"/>
                    <a:pt x="183" y="2189"/>
                  </a:cubicBezTo>
                  <a:cubicBezTo>
                    <a:pt x="153" y="2280"/>
                    <a:pt x="122" y="2341"/>
                    <a:pt x="122" y="2371"/>
                  </a:cubicBezTo>
                  <a:cubicBezTo>
                    <a:pt x="31" y="2614"/>
                    <a:pt x="1" y="2797"/>
                    <a:pt x="1" y="3040"/>
                  </a:cubicBezTo>
                  <a:cubicBezTo>
                    <a:pt x="1" y="3192"/>
                    <a:pt x="1" y="3283"/>
                    <a:pt x="31" y="3435"/>
                  </a:cubicBezTo>
                  <a:cubicBezTo>
                    <a:pt x="62" y="3587"/>
                    <a:pt x="122" y="3709"/>
                    <a:pt x="153" y="3861"/>
                  </a:cubicBezTo>
                  <a:cubicBezTo>
                    <a:pt x="244" y="4134"/>
                    <a:pt x="366" y="4347"/>
                    <a:pt x="548" y="4590"/>
                  </a:cubicBezTo>
                  <a:lnTo>
                    <a:pt x="882" y="4894"/>
                  </a:lnTo>
                  <a:cubicBezTo>
                    <a:pt x="973" y="4955"/>
                    <a:pt x="1095" y="5046"/>
                    <a:pt x="1247" y="5107"/>
                  </a:cubicBezTo>
                  <a:cubicBezTo>
                    <a:pt x="1308" y="5168"/>
                    <a:pt x="1429" y="5198"/>
                    <a:pt x="1521" y="5228"/>
                  </a:cubicBezTo>
                  <a:cubicBezTo>
                    <a:pt x="1551" y="5228"/>
                    <a:pt x="1551" y="5228"/>
                    <a:pt x="1581" y="5259"/>
                  </a:cubicBezTo>
                  <a:cubicBezTo>
                    <a:pt x="1673" y="5289"/>
                    <a:pt x="1733" y="5289"/>
                    <a:pt x="1825" y="5289"/>
                  </a:cubicBezTo>
                  <a:lnTo>
                    <a:pt x="2493" y="5289"/>
                  </a:lnTo>
                  <a:cubicBezTo>
                    <a:pt x="3223" y="5198"/>
                    <a:pt x="3861" y="4773"/>
                    <a:pt x="4165" y="4043"/>
                  </a:cubicBezTo>
                  <a:cubicBezTo>
                    <a:pt x="4591" y="2979"/>
                    <a:pt x="4165" y="1763"/>
                    <a:pt x="3192" y="1216"/>
                  </a:cubicBezTo>
                  <a:cubicBezTo>
                    <a:pt x="3344" y="943"/>
                    <a:pt x="3648" y="608"/>
                    <a:pt x="3588" y="304"/>
                  </a:cubicBezTo>
                  <a:cubicBezTo>
                    <a:pt x="3588" y="122"/>
                    <a:pt x="3436" y="31"/>
                    <a:pt x="334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4"/>
            <p:cNvSpPr/>
            <p:nvPr/>
          </p:nvSpPr>
          <p:spPr>
            <a:xfrm>
              <a:off x="2692750" y="1969125"/>
              <a:ext cx="110225" cy="110225"/>
            </a:xfrm>
            <a:custGeom>
              <a:avLst/>
              <a:gdLst/>
              <a:ahLst/>
              <a:cxnLst/>
              <a:rect l="l" t="t" r="r" b="b"/>
              <a:pathLst>
                <a:path w="4409" h="4409" extrusionOk="0">
                  <a:moveTo>
                    <a:pt x="2220" y="1"/>
                  </a:moveTo>
                  <a:cubicBezTo>
                    <a:pt x="1004" y="1"/>
                    <a:pt x="1" y="973"/>
                    <a:pt x="1" y="2220"/>
                  </a:cubicBezTo>
                  <a:cubicBezTo>
                    <a:pt x="1" y="3435"/>
                    <a:pt x="1004" y="4408"/>
                    <a:pt x="2220" y="4408"/>
                  </a:cubicBezTo>
                  <a:cubicBezTo>
                    <a:pt x="3435" y="4408"/>
                    <a:pt x="4408" y="3435"/>
                    <a:pt x="4408" y="2220"/>
                  </a:cubicBezTo>
                  <a:cubicBezTo>
                    <a:pt x="4408" y="973"/>
                    <a:pt x="3435" y="1"/>
                    <a:pt x="2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4"/>
            <p:cNvSpPr/>
            <p:nvPr/>
          </p:nvSpPr>
          <p:spPr>
            <a:xfrm>
              <a:off x="2692750" y="1969025"/>
              <a:ext cx="102625" cy="110325"/>
            </a:xfrm>
            <a:custGeom>
              <a:avLst/>
              <a:gdLst/>
              <a:ahLst/>
              <a:cxnLst/>
              <a:rect l="l" t="t" r="r" b="b"/>
              <a:pathLst>
                <a:path w="4105" h="4413" extrusionOk="0">
                  <a:moveTo>
                    <a:pt x="2180" y="0"/>
                  </a:moveTo>
                  <a:cubicBezTo>
                    <a:pt x="2061" y="0"/>
                    <a:pt x="1943" y="18"/>
                    <a:pt x="1855" y="35"/>
                  </a:cubicBezTo>
                  <a:cubicBezTo>
                    <a:pt x="1703" y="35"/>
                    <a:pt x="1612" y="96"/>
                    <a:pt x="1399" y="157"/>
                  </a:cubicBezTo>
                  <a:cubicBezTo>
                    <a:pt x="1156" y="278"/>
                    <a:pt x="852" y="461"/>
                    <a:pt x="639" y="643"/>
                  </a:cubicBezTo>
                  <a:cubicBezTo>
                    <a:pt x="244" y="1038"/>
                    <a:pt x="1" y="1646"/>
                    <a:pt x="1" y="2224"/>
                  </a:cubicBezTo>
                  <a:cubicBezTo>
                    <a:pt x="1" y="3439"/>
                    <a:pt x="1004" y="4412"/>
                    <a:pt x="2220" y="4412"/>
                  </a:cubicBezTo>
                  <a:cubicBezTo>
                    <a:pt x="3131" y="4412"/>
                    <a:pt x="3800" y="3895"/>
                    <a:pt x="4104" y="3318"/>
                  </a:cubicBezTo>
                  <a:lnTo>
                    <a:pt x="4104" y="3318"/>
                  </a:lnTo>
                  <a:cubicBezTo>
                    <a:pt x="3807" y="3665"/>
                    <a:pt x="3409" y="3830"/>
                    <a:pt x="2976" y="3830"/>
                  </a:cubicBezTo>
                  <a:cubicBezTo>
                    <a:pt x="2877" y="3830"/>
                    <a:pt x="2777" y="3821"/>
                    <a:pt x="2676" y="3804"/>
                  </a:cubicBezTo>
                  <a:cubicBezTo>
                    <a:pt x="1642" y="3652"/>
                    <a:pt x="943" y="2558"/>
                    <a:pt x="1156" y="1555"/>
                  </a:cubicBezTo>
                  <a:cubicBezTo>
                    <a:pt x="1217" y="1221"/>
                    <a:pt x="1368" y="886"/>
                    <a:pt x="1612" y="613"/>
                  </a:cubicBezTo>
                  <a:cubicBezTo>
                    <a:pt x="1855" y="339"/>
                    <a:pt x="2128" y="248"/>
                    <a:pt x="2432" y="35"/>
                  </a:cubicBezTo>
                  <a:cubicBezTo>
                    <a:pt x="2355" y="9"/>
                    <a:pt x="2267" y="0"/>
                    <a:pt x="21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4"/>
            <p:cNvSpPr/>
            <p:nvPr/>
          </p:nvSpPr>
          <p:spPr>
            <a:xfrm>
              <a:off x="2761150" y="1977500"/>
              <a:ext cx="31175" cy="34200"/>
            </a:xfrm>
            <a:custGeom>
              <a:avLst/>
              <a:gdLst/>
              <a:ahLst/>
              <a:cxnLst/>
              <a:rect l="l" t="t" r="r" b="b"/>
              <a:pathLst>
                <a:path w="1247" h="1368" extrusionOk="0">
                  <a:moveTo>
                    <a:pt x="335" y="0"/>
                  </a:moveTo>
                  <a:cubicBezTo>
                    <a:pt x="213" y="0"/>
                    <a:pt x="0" y="213"/>
                    <a:pt x="122" y="395"/>
                  </a:cubicBezTo>
                  <a:cubicBezTo>
                    <a:pt x="152" y="456"/>
                    <a:pt x="243" y="547"/>
                    <a:pt x="274" y="578"/>
                  </a:cubicBezTo>
                  <a:cubicBezTo>
                    <a:pt x="487" y="760"/>
                    <a:pt x="730" y="912"/>
                    <a:pt x="882" y="1155"/>
                  </a:cubicBezTo>
                  <a:cubicBezTo>
                    <a:pt x="912" y="1186"/>
                    <a:pt x="912" y="1277"/>
                    <a:pt x="943" y="1307"/>
                  </a:cubicBezTo>
                  <a:cubicBezTo>
                    <a:pt x="1003" y="1338"/>
                    <a:pt x="1064" y="1368"/>
                    <a:pt x="1095" y="1368"/>
                  </a:cubicBezTo>
                  <a:cubicBezTo>
                    <a:pt x="1216" y="1368"/>
                    <a:pt x="1247" y="1246"/>
                    <a:pt x="1247" y="1155"/>
                  </a:cubicBezTo>
                  <a:cubicBezTo>
                    <a:pt x="1247" y="1003"/>
                    <a:pt x="1216" y="882"/>
                    <a:pt x="1155" y="730"/>
                  </a:cubicBezTo>
                  <a:cubicBezTo>
                    <a:pt x="1064" y="578"/>
                    <a:pt x="1003" y="395"/>
                    <a:pt x="851" y="274"/>
                  </a:cubicBezTo>
                  <a:cubicBezTo>
                    <a:pt x="730" y="152"/>
                    <a:pt x="547"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4"/>
            <p:cNvSpPr/>
            <p:nvPr/>
          </p:nvSpPr>
          <p:spPr>
            <a:xfrm>
              <a:off x="2786975" y="2015750"/>
              <a:ext cx="11425" cy="14275"/>
            </a:xfrm>
            <a:custGeom>
              <a:avLst/>
              <a:gdLst/>
              <a:ahLst/>
              <a:cxnLst/>
              <a:rect l="l" t="t" r="r" b="b"/>
              <a:pathLst>
                <a:path w="457" h="571" extrusionOk="0">
                  <a:moveTo>
                    <a:pt x="234" y="1"/>
                  </a:moveTo>
                  <a:cubicBezTo>
                    <a:pt x="204" y="1"/>
                    <a:pt x="174" y="13"/>
                    <a:pt x="149" y="41"/>
                  </a:cubicBezTo>
                  <a:lnTo>
                    <a:pt x="149" y="41"/>
                  </a:lnTo>
                  <a:cubicBezTo>
                    <a:pt x="100" y="65"/>
                    <a:pt x="52" y="141"/>
                    <a:pt x="31" y="203"/>
                  </a:cubicBezTo>
                  <a:cubicBezTo>
                    <a:pt x="1" y="294"/>
                    <a:pt x="1" y="415"/>
                    <a:pt x="62" y="507"/>
                  </a:cubicBezTo>
                  <a:cubicBezTo>
                    <a:pt x="118" y="544"/>
                    <a:pt x="186" y="570"/>
                    <a:pt x="244" y="570"/>
                  </a:cubicBezTo>
                  <a:cubicBezTo>
                    <a:pt x="280" y="570"/>
                    <a:pt x="312" y="560"/>
                    <a:pt x="335" y="537"/>
                  </a:cubicBezTo>
                  <a:cubicBezTo>
                    <a:pt x="366" y="507"/>
                    <a:pt x="426" y="446"/>
                    <a:pt x="426" y="385"/>
                  </a:cubicBezTo>
                  <a:cubicBezTo>
                    <a:pt x="457" y="263"/>
                    <a:pt x="457" y="142"/>
                    <a:pt x="366" y="81"/>
                  </a:cubicBezTo>
                  <a:cubicBezTo>
                    <a:pt x="333" y="32"/>
                    <a:pt x="283"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4"/>
            <p:cNvSpPr/>
            <p:nvPr/>
          </p:nvSpPr>
          <p:spPr>
            <a:xfrm>
              <a:off x="2732275" y="1938550"/>
              <a:ext cx="24325" cy="31375"/>
            </a:xfrm>
            <a:custGeom>
              <a:avLst/>
              <a:gdLst/>
              <a:ahLst/>
              <a:cxnLst/>
              <a:rect l="l" t="t" r="r" b="b"/>
              <a:pathLst>
                <a:path w="973" h="1255" extrusionOk="0">
                  <a:moveTo>
                    <a:pt x="534" y="0"/>
                  </a:moveTo>
                  <a:cubicBezTo>
                    <a:pt x="508" y="0"/>
                    <a:pt x="482" y="3"/>
                    <a:pt x="456" y="8"/>
                  </a:cubicBezTo>
                  <a:cubicBezTo>
                    <a:pt x="152" y="99"/>
                    <a:pt x="0" y="403"/>
                    <a:pt x="31" y="646"/>
                  </a:cubicBezTo>
                  <a:cubicBezTo>
                    <a:pt x="31" y="889"/>
                    <a:pt x="183" y="1102"/>
                    <a:pt x="365" y="1254"/>
                  </a:cubicBezTo>
                  <a:cubicBezTo>
                    <a:pt x="243" y="1072"/>
                    <a:pt x="183" y="859"/>
                    <a:pt x="183" y="616"/>
                  </a:cubicBezTo>
                  <a:cubicBezTo>
                    <a:pt x="183" y="555"/>
                    <a:pt x="183" y="433"/>
                    <a:pt x="243" y="342"/>
                  </a:cubicBezTo>
                  <a:cubicBezTo>
                    <a:pt x="335" y="281"/>
                    <a:pt x="395" y="190"/>
                    <a:pt x="487" y="190"/>
                  </a:cubicBezTo>
                  <a:cubicBezTo>
                    <a:pt x="502" y="183"/>
                    <a:pt x="521" y="179"/>
                    <a:pt x="541" y="179"/>
                  </a:cubicBezTo>
                  <a:cubicBezTo>
                    <a:pt x="602" y="179"/>
                    <a:pt x="677" y="213"/>
                    <a:pt x="699" y="281"/>
                  </a:cubicBezTo>
                  <a:cubicBezTo>
                    <a:pt x="791" y="312"/>
                    <a:pt x="821" y="433"/>
                    <a:pt x="821" y="555"/>
                  </a:cubicBezTo>
                  <a:cubicBezTo>
                    <a:pt x="851" y="768"/>
                    <a:pt x="791" y="1011"/>
                    <a:pt x="791" y="1224"/>
                  </a:cubicBezTo>
                  <a:cubicBezTo>
                    <a:pt x="912" y="1041"/>
                    <a:pt x="973" y="798"/>
                    <a:pt x="973" y="555"/>
                  </a:cubicBezTo>
                  <a:cubicBezTo>
                    <a:pt x="973" y="433"/>
                    <a:pt x="943" y="281"/>
                    <a:pt x="851" y="160"/>
                  </a:cubicBezTo>
                  <a:cubicBezTo>
                    <a:pt x="776" y="59"/>
                    <a:pt x="659"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4"/>
            <p:cNvSpPr/>
            <p:nvPr/>
          </p:nvSpPr>
          <p:spPr>
            <a:xfrm>
              <a:off x="2324200" y="1518575"/>
              <a:ext cx="125425" cy="110450"/>
            </a:xfrm>
            <a:custGeom>
              <a:avLst/>
              <a:gdLst/>
              <a:ahLst/>
              <a:cxnLst/>
              <a:rect l="l" t="t" r="r" b="b"/>
              <a:pathLst>
                <a:path w="5017" h="4418" extrusionOk="0">
                  <a:moveTo>
                    <a:pt x="2510" y="0"/>
                  </a:moveTo>
                  <a:cubicBezTo>
                    <a:pt x="2130" y="0"/>
                    <a:pt x="1745" y="98"/>
                    <a:pt x="1399" y="302"/>
                  </a:cubicBezTo>
                  <a:cubicBezTo>
                    <a:pt x="335" y="940"/>
                    <a:pt x="1" y="2278"/>
                    <a:pt x="609" y="3342"/>
                  </a:cubicBezTo>
                  <a:cubicBezTo>
                    <a:pt x="1032" y="4027"/>
                    <a:pt x="1762" y="4418"/>
                    <a:pt x="2516" y="4418"/>
                  </a:cubicBezTo>
                  <a:cubicBezTo>
                    <a:pt x="2900" y="4418"/>
                    <a:pt x="3290" y="4317"/>
                    <a:pt x="3648" y="4102"/>
                  </a:cubicBezTo>
                  <a:cubicBezTo>
                    <a:pt x="4682" y="3494"/>
                    <a:pt x="5016" y="2126"/>
                    <a:pt x="4408" y="1092"/>
                  </a:cubicBezTo>
                  <a:cubicBezTo>
                    <a:pt x="4004" y="385"/>
                    <a:pt x="3264" y="0"/>
                    <a:pt x="2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4"/>
            <p:cNvSpPr/>
            <p:nvPr/>
          </p:nvSpPr>
          <p:spPr>
            <a:xfrm>
              <a:off x="2326475" y="1520025"/>
              <a:ext cx="99575" cy="108825"/>
            </a:xfrm>
            <a:custGeom>
              <a:avLst/>
              <a:gdLst/>
              <a:ahLst/>
              <a:cxnLst/>
              <a:rect l="l" t="t" r="r" b="b"/>
              <a:pathLst>
                <a:path w="3983" h="4353" extrusionOk="0">
                  <a:moveTo>
                    <a:pt x="2159" y="1"/>
                  </a:moveTo>
                  <a:cubicBezTo>
                    <a:pt x="1885" y="1"/>
                    <a:pt x="1551" y="92"/>
                    <a:pt x="1338" y="275"/>
                  </a:cubicBezTo>
                  <a:cubicBezTo>
                    <a:pt x="822" y="548"/>
                    <a:pt x="457" y="1065"/>
                    <a:pt x="305" y="1612"/>
                  </a:cubicBezTo>
                  <a:cubicBezTo>
                    <a:pt x="1" y="2797"/>
                    <a:pt x="670" y="3983"/>
                    <a:pt x="1855" y="4287"/>
                  </a:cubicBezTo>
                  <a:cubicBezTo>
                    <a:pt x="2047" y="4332"/>
                    <a:pt x="2233" y="4352"/>
                    <a:pt x="2412" y="4352"/>
                  </a:cubicBezTo>
                  <a:cubicBezTo>
                    <a:pt x="3083" y="4352"/>
                    <a:pt x="3647" y="4063"/>
                    <a:pt x="3983" y="3679"/>
                  </a:cubicBezTo>
                  <a:lnTo>
                    <a:pt x="3983" y="3679"/>
                  </a:lnTo>
                  <a:cubicBezTo>
                    <a:pt x="3721" y="3871"/>
                    <a:pt x="3438" y="3953"/>
                    <a:pt x="3136" y="3953"/>
                  </a:cubicBezTo>
                  <a:cubicBezTo>
                    <a:pt x="2912" y="3953"/>
                    <a:pt x="2678" y="3908"/>
                    <a:pt x="2433" y="3831"/>
                  </a:cubicBezTo>
                  <a:cubicBezTo>
                    <a:pt x="1490" y="3466"/>
                    <a:pt x="1095" y="2189"/>
                    <a:pt x="1521" y="1278"/>
                  </a:cubicBezTo>
                  <a:cubicBezTo>
                    <a:pt x="1673" y="943"/>
                    <a:pt x="1885" y="670"/>
                    <a:pt x="2189" y="487"/>
                  </a:cubicBezTo>
                  <a:cubicBezTo>
                    <a:pt x="2493" y="305"/>
                    <a:pt x="2797" y="275"/>
                    <a:pt x="3162" y="153"/>
                  </a:cubicBezTo>
                  <a:cubicBezTo>
                    <a:pt x="3010" y="31"/>
                    <a:pt x="2767" y="1"/>
                    <a:pt x="261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4"/>
            <p:cNvSpPr/>
            <p:nvPr/>
          </p:nvSpPr>
          <p:spPr>
            <a:xfrm>
              <a:off x="2410925" y="1535100"/>
              <a:ext cx="24250" cy="38150"/>
            </a:xfrm>
            <a:custGeom>
              <a:avLst/>
              <a:gdLst/>
              <a:ahLst/>
              <a:cxnLst/>
              <a:rect l="l" t="t" r="r" b="b"/>
              <a:pathLst>
                <a:path w="970" h="1526" extrusionOk="0">
                  <a:moveTo>
                    <a:pt x="293" y="0"/>
                  </a:moveTo>
                  <a:cubicBezTo>
                    <a:pt x="136" y="0"/>
                    <a:pt x="1" y="90"/>
                    <a:pt x="27" y="249"/>
                  </a:cubicBezTo>
                  <a:cubicBezTo>
                    <a:pt x="27" y="340"/>
                    <a:pt x="118" y="431"/>
                    <a:pt x="149" y="492"/>
                  </a:cubicBezTo>
                  <a:cubicBezTo>
                    <a:pt x="301" y="705"/>
                    <a:pt x="544" y="948"/>
                    <a:pt x="574" y="1222"/>
                  </a:cubicBezTo>
                  <a:cubicBezTo>
                    <a:pt x="574" y="1283"/>
                    <a:pt x="605" y="1343"/>
                    <a:pt x="605" y="1404"/>
                  </a:cubicBezTo>
                  <a:cubicBezTo>
                    <a:pt x="635" y="1465"/>
                    <a:pt x="666" y="1526"/>
                    <a:pt x="726" y="1526"/>
                  </a:cubicBezTo>
                  <a:cubicBezTo>
                    <a:pt x="818" y="1526"/>
                    <a:pt x="909" y="1434"/>
                    <a:pt x="939" y="1343"/>
                  </a:cubicBezTo>
                  <a:cubicBezTo>
                    <a:pt x="970" y="1191"/>
                    <a:pt x="970" y="1070"/>
                    <a:pt x="939" y="918"/>
                  </a:cubicBezTo>
                  <a:cubicBezTo>
                    <a:pt x="909" y="735"/>
                    <a:pt x="878" y="583"/>
                    <a:pt x="787" y="371"/>
                  </a:cubicBezTo>
                  <a:cubicBezTo>
                    <a:pt x="726" y="219"/>
                    <a:pt x="574" y="36"/>
                    <a:pt x="362" y="6"/>
                  </a:cubicBezTo>
                  <a:cubicBezTo>
                    <a:pt x="338" y="2"/>
                    <a:pt x="315"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4"/>
            <p:cNvSpPr/>
            <p:nvPr/>
          </p:nvSpPr>
          <p:spPr>
            <a:xfrm>
              <a:off x="2424525" y="1576650"/>
              <a:ext cx="12175" cy="13925"/>
            </a:xfrm>
            <a:custGeom>
              <a:avLst/>
              <a:gdLst/>
              <a:ahLst/>
              <a:cxnLst/>
              <a:rect l="l" t="t" r="r" b="b"/>
              <a:pathLst>
                <a:path w="487" h="557" extrusionOk="0">
                  <a:moveTo>
                    <a:pt x="271" y="1"/>
                  </a:moveTo>
                  <a:cubicBezTo>
                    <a:pt x="238" y="1"/>
                    <a:pt x="207" y="13"/>
                    <a:pt x="186" y="41"/>
                  </a:cubicBezTo>
                  <a:lnTo>
                    <a:pt x="186" y="41"/>
                  </a:lnTo>
                  <a:cubicBezTo>
                    <a:pt x="147" y="52"/>
                    <a:pt x="108" y="76"/>
                    <a:pt x="61" y="107"/>
                  </a:cubicBezTo>
                  <a:cubicBezTo>
                    <a:pt x="0" y="198"/>
                    <a:pt x="0" y="320"/>
                    <a:pt x="30" y="441"/>
                  </a:cubicBezTo>
                  <a:cubicBezTo>
                    <a:pt x="52" y="507"/>
                    <a:pt x="122" y="557"/>
                    <a:pt x="204" y="557"/>
                  </a:cubicBezTo>
                  <a:cubicBezTo>
                    <a:pt x="236" y="557"/>
                    <a:pt x="270" y="549"/>
                    <a:pt x="304" y="532"/>
                  </a:cubicBezTo>
                  <a:lnTo>
                    <a:pt x="395" y="441"/>
                  </a:lnTo>
                  <a:cubicBezTo>
                    <a:pt x="456" y="350"/>
                    <a:pt x="486" y="228"/>
                    <a:pt x="456" y="107"/>
                  </a:cubicBezTo>
                  <a:cubicBezTo>
                    <a:pt x="416" y="47"/>
                    <a:pt x="338"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4"/>
            <p:cNvSpPr/>
            <p:nvPr/>
          </p:nvSpPr>
          <p:spPr>
            <a:xfrm>
              <a:off x="2388050" y="1489650"/>
              <a:ext cx="25850" cy="30400"/>
            </a:xfrm>
            <a:custGeom>
              <a:avLst/>
              <a:gdLst/>
              <a:ahLst/>
              <a:cxnLst/>
              <a:rect l="l" t="t" r="r" b="b"/>
              <a:pathLst>
                <a:path w="1034" h="1216" extrusionOk="0">
                  <a:moveTo>
                    <a:pt x="608" y="0"/>
                  </a:moveTo>
                  <a:cubicBezTo>
                    <a:pt x="304" y="31"/>
                    <a:pt x="91" y="274"/>
                    <a:pt x="30" y="517"/>
                  </a:cubicBezTo>
                  <a:cubicBezTo>
                    <a:pt x="0" y="790"/>
                    <a:pt x="91" y="1034"/>
                    <a:pt x="243" y="1216"/>
                  </a:cubicBezTo>
                  <a:cubicBezTo>
                    <a:pt x="152" y="973"/>
                    <a:pt x="152" y="760"/>
                    <a:pt x="152" y="486"/>
                  </a:cubicBezTo>
                  <a:cubicBezTo>
                    <a:pt x="182" y="365"/>
                    <a:pt x="243" y="304"/>
                    <a:pt x="304" y="213"/>
                  </a:cubicBezTo>
                  <a:cubicBezTo>
                    <a:pt x="395" y="152"/>
                    <a:pt x="486" y="91"/>
                    <a:pt x="578" y="91"/>
                  </a:cubicBezTo>
                  <a:cubicBezTo>
                    <a:pt x="638" y="152"/>
                    <a:pt x="730" y="183"/>
                    <a:pt x="760" y="243"/>
                  </a:cubicBezTo>
                  <a:cubicBezTo>
                    <a:pt x="790" y="335"/>
                    <a:pt x="790" y="456"/>
                    <a:pt x="790" y="547"/>
                  </a:cubicBezTo>
                  <a:cubicBezTo>
                    <a:pt x="790" y="760"/>
                    <a:pt x="699" y="973"/>
                    <a:pt x="608" y="1216"/>
                  </a:cubicBezTo>
                  <a:cubicBezTo>
                    <a:pt x="760" y="1064"/>
                    <a:pt x="881" y="821"/>
                    <a:pt x="942" y="608"/>
                  </a:cubicBezTo>
                  <a:cubicBezTo>
                    <a:pt x="1003" y="486"/>
                    <a:pt x="1033" y="365"/>
                    <a:pt x="942" y="213"/>
                  </a:cubicBezTo>
                  <a:cubicBezTo>
                    <a:pt x="912" y="122"/>
                    <a:pt x="760"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4"/>
            <p:cNvSpPr/>
            <p:nvPr/>
          </p:nvSpPr>
          <p:spPr>
            <a:xfrm>
              <a:off x="2738350" y="1377775"/>
              <a:ext cx="120075" cy="109525"/>
            </a:xfrm>
            <a:custGeom>
              <a:avLst/>
              <a:gdLst/>
              <a:ahLst/>
              <a:cxnLst/>
              <a:rect l="l" t="t" r="r" b="b"/>
              <a:pathLst>
                <a:path w="4803" h="4381" extrusionOk="0">
                  <a:moveTo>
                    <a:pt x="2442" y="1"/>
                  </a:moveTo>
                  <a:cubicBezTo>
                    <a:pt x="2269" y="1"/>
                    <a:pt x="2093" y="22"/>
                    <a:pt x="1915" y="68"/>
                  </a:cubicBezTo>
                  <a:cubicBezTo>
                    <a:pt x="730" y="341"/>
                    <a:pt x="0" y="1496"/>
                    <a:pt x="274" y="2682"/>
                  </a:cubicBezTo>
                  <a:cubicBezTo>
                    <a:pt x="509" y="3699"/>
                    <a:pt x="1415" y="4381"/>
                    <a:pt x="2397" y="4381"/>
                  </a:cubicBezTo>
                  <a:cubicBezTo>
                    <a:pt x="2560" y="4381"/>
                    <a:pt x="2724" y="4362"/>
                    <a:pt x="2888" y="4323"/>
                  </a:cubicBezTo>
                  <a:cubicBezTo>
                    <a:pt x="4073" y="4050"/>
                    <a:pt x="4803" y="2864"/>
                    <a:pt x="4529" y="1709"/>
                  </a:cubicBezTo>
                  <a:cubicBezTo>
                    <a:pt x="4297" y="701"/>
                    <a:pt x="3427" y="1"/>
                    <a:pt x="24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4"/>
            <p:cNvSpPr/>
            <p:nvPr/>
          </p:nvSpPr>
          <p:spPr>
            <a:xfrm>
              <a:off x="2742150" y="1378200"/>
              <a:ext cx="108675" cy="109100"/>
            </a:xfrm>
            <a:custGeom>
              <a:avLst/>
              <a:gdLst/>
              <a:ahLst/>
              <a:cxnLst/>
              <a:rect l="l" t="t" r="r" b="b"/>
              <a:pathLst>
                <a:path w="4347" h="4364" extrusionOk="0">
                  <a:moveTo>
                    <a:pt x="1862" y="0"/>
                  </a:moveTo>
                  <a:cubicBezTo>
                    <a:pt x="1729" y="0"/>
                    <a:pt x="1576" y="65"/>
                    <a:pt x="1459" y="112"/>
                  </a:cubicBezTo>
                  <a:cubicBezTo>
                    <a:pt x="1338" y="203"/>
                    <a:pt x="1186" y="233"/>
                    <a:pt x="1034" y="355"/>
                  </a:cubicBezTo>
                  <a:cubicBezTo>
                    <a:pt x="821" y="507"/>
                    <a:pt x="578" y="780"/>
                    <a:pt x="426" y="993"/>
                  </a:cubicBezTo>
                  <a:cubicBezTo>
                    <a:pt x="92" y="1479"/>
                    <a:pt x="0" y="2087"/>
                    <a:pt x="122" y="2665"/>
                  </a:cubicBezTo>
                  <a:cubicBezTo>
                    <a:pt x="357" y="3682"/>
                    <a:pt x="1263" y="4364"/>
                    <a:pt x="2245" y="4364"/>
                  </a:cubicBezTo>
                  <a:cubicBezTo>
                    <a:pt x="2408" y="4364"/>
                    <a:pt x="2572" y="4345"/>
                    <a:pt x="2736" y="4306"/>
                  </a:cubicBezTo>
                  <a:cubicBezTo>
                    <a:pt x="3617" y="4063"/>
                    <a:pt x="4195" y="3394"/>
                    <a:pt x="4347" y="2786"/>
                  </a:cubicBezTo>
                  <a:lnTo>
                    <a:pt x="4347" y="2786"/>
                  </a:lnTo>
                  <a:cubicBezTo>
                    <a:pt x="4073" y="3273"/>
                    <a:pt x="3617" y="3546"/>
                    <a:pt x="3040" y="3607"/>
                  </a:cubicBezTo>
                  <a:cubicBezTo>
                    <a:pt x="2981" y="3614"/>
                    <a:pt x="2922" y="3618"/>
                    <a:pt x="2864" y="3618"/>
                  </a:cubicBezTo>
                  <a:cubicBezTo>
                    <a:pt x="1933" y="3618"/>
                    <a:pt x="1121" y="2727"/>
                    <a:pt x="1064" y="1783"/>
                  </a:cubicBezTo>
                  <a:cubicBezTo>
                    <a:pt x="1034" y="1449"/>
                    <a:pt x="1155" y="1084"/>
                    <a:pt x="1307" y="780"/>
                  </a:cubicBezTo>
                  <a:cubicBezTo>
                    <a:pt x="1490" y="416"/>
                    <a:pt x="1733" y="233"/>
                    <a:pt x="1976" y="20"/>
                  </a:cubicBezTo>
                  <a:cubicBezTo>
                    <a:pt x="1941" y="6"/>
                    <a:pt x="1902" y="0"/>
                    <a:pt x="186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4"/>
            <p:cNvSpPr/>
            <p:nvPr/>
          </p:nvSpPr>
          <p:spPr>
            <a:xfrm>
              <a:off x="2802175" y="1382100"/>
              <a:ext cx="36500" cy="29950"/>
            </a:xfrm>
            <a:custGeom>
              <a:avLst/>
              <a:gdLst/>
              <a:ahLst/>
              <a:cxnLst/>
              <a:rect l="l" t="t" r="r" b="b"/>
              <a:pathLst>
                <a:path w="1460" h="1198" extrusionOk="0">
                  <a:moveTo>
                    <a:pt x="429" y="0"/>
                  </a:moveTo>
                  <a:cubicBezTo>
                    <a:pt x="395" y="0"/>
                    <a:pt x="363" y="5"/>
                    <a:pt x="335" y="16"/>
                  </a:cubicBezTo>
                  <a:cubicBezTo>
                    <a:pt x="122" y="47"/>
                    <a:pt x="1" y="229"/>
                    <a:pt x="122" y="412"/>
                  </a:cubicBezTo>
                  <a:cubicBezTo>
                    <a:pt x="153" y="503"/>
                    <a:pt x="244" y="533"/>
                    <a:pt x="305" y="563"/>
                  </a:cubicBezTo>
                  <a:cubicBezTo>
                    <a:pt x="578" y="685"/>
                    <a:pt x="852" y="807"/>
                    <a:pt x="1034" y="989"/>
                  </a:cubicBezTo>
                  <a:cubicBezTo>
                    <a:pt x="1065" y="1019"/>
                    <a:pt x="1095" y="1111"/>
                    <a:pt x="1156" y="1141"/>
                  </a:cubicBezTo>
                  <a:cubicBezTo>
                    <a:pt x="1177" y="1162"/>
                    <a:pt x="1212" y="1197"/>
                    <a:pt x="1262" y="1197"/>
                  </a:cubicBezTo>
                  <a:cubicBezTo>
                    <a:pt x="1284" y="1197"/>
                    <a:pt x="1310" y="1190"/>
                    <a:pt x="1338" y="1171"/>
                  </a:cubicBezTo>
                  <a:cubicBezTo>
                    <a:pt x="1460" y="1141"/>
                    <a:pt x="1460" y="1019"/>
                    <a:pt x="1460" y="928"/>
                  </a:cubicBezTo>
                  <a:cubicBezTo>
                    <a:pt x="1399" y="776"/>
                    <a:pt x="1338" y="655"/>
                    <a:pt x="1247" y="533"/>
                  </a:cubicBezTo>
                  <a:cubicBezTo>
                    <a:pt x="1156" y="381"/>
                    <a:pt x="1034" y="260"/>
                    <a:pt x="882" y="168"/>
                  </a:cubicBezTo>
                  <a:cubicBezTo>
                    <a:pt x="759" y="94"/>
                    <a:pt x="575"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4"/>
            <p:cNvSpPr/>
            <p:nvPr/>
          </p:nvSpPr>
          <p:spPr>
            <a:xfrm>
              <a:off x="2836375" y="1415175"/>
              <a:ext cx="10675" cy="13950"/>
            </a:xfrm>
            <a:custGeom>
              <a:avLst/>
              <a:gdLst/>
              <a:ahLst/>
              <a:cxnLst/>
              <a:rect l="l" t="t" r="r" b="b"/>
              <a:pathLst>
                <a:path w="427" h="558" extrusionOk="0">
                  <a:moveTo>
                    <a:pt x="152" y="0"/>
                  </a:moveTo>
                  <a:cubicBezTo>
                    <a:pt x="133" y="0"/>
                    <a:pt x="111" y="9"/>
                    <a:pt x="90" y="25"/>
                  </a:cubicBezTo>
                  <a:lnTo>
                    <a:pt x="90" y="25"/>
                  </a:lnTo>
                  <a:cubicBezTo>
                    <a:pt x="62" y="40"/>
                    <a:pt x="40" y="63"/>
                    <a:pt x="31" y="92"/>
                  </a:cubicBezTo>
                  <a:lnTo>
                    <a:pt x="35" y="89"/>
                  </a:lnTo>
                  <a:lnTo>
                    <a:pt x="35" y="89"/>
                  </a:lnTo>
                  <a:cubicBezTo>
                    <a:pt x="14" y="123"/>
                    <a:pt x="0" y="166"/>
                    <a:pt x="0" y="213"/>
                  </a:cubicBezTo>
                  <a:cubicBezTo>
                    <a:pt x="0" y="304"/>
                    <a:pt x="0" y="426"/>
                    <a:pt x="122" y="517"/>
                  </a:cubicBezTo>
                  <a:cubicBezTo>
                    <a:pt x="147" y="542"/>
                    <a:pt x="188" y="557"/>
                    <a:pt x="229" y="557"/>
                  </a:cubicBezTo>
                  <a:cubicBezTo>
                    <a:pt x="288" y="557"/>
                    <a:pt x="347" y="528"/>
                    <a:pt x="365" y="456"/>
                  </a:cubicBezTo>
                  <a:cubicBezTo>
                    <a:pt x="426" y="426"/>
                    <a:pt x="426" y="365"/>
                    <a:pt x="426" y="304"/>
                  </a:cubicBezTo>
                  <a:cubicBezTo>
                    <a:pt x="426" y="213"/>
                    <a:pt x="365" y="92"/>
                    <a:pt x="304" y="61"/>
                  </a:cubicBezTo>
                  <a:cubicBezTo>
                    <a:pt x="266" y="23"/>
                    <a:pt x="217" y="6"/>
                    <a:pt x="171" y="6"/>
                  </a:cubicBezTo>
                  <a:cubicBezTo>
                    <a:pt x="161" y="6"/>
                    <a:pt x="151" y="7"/>
                    <a:pt x="142" y="8"/>
                  </a:cubicBezTo>
                  <a:lnTo>
                    <a:pt x="142" y="8"/>
                  </a:lnTo>
                  <a:lnTo>
                    <a:pt x="1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4"/>
            <p:cNvSpPr/>
            <p:nvPr/>
          </p:nvSpPr>
          <p:spPr>
            <a:xfrm>
              <a:off x="2764950" y="1347900"/>
              <a:ext cx="25850" cy="32350"/>
            </a:xfrm>
            <a:custGeom>
              <a:avLst/>
              <a:gdLst/>
              <a:ahLst/>
              <a:cxnLst/>
              <a:rect l="l" t="t" r="r" b="b"/>
              <a:pathLst>
                <a:path w="1034" h="1294" extrusionOk="0">
                  <a:moveTo>
                    <a:pt x="560" y="0"/>
                  </a:moveTo>
                  <a:cubicBezTo>
                    <a:pt x="507" y="0"/>
                    <a:pt x="451" y="13"/>
                    <a:pt x="395" y="47"/>
                  </a:cubicBezTo>
                  <a:cubicBezTo>
                    <a:pt x="122" y="199"/>
                    <a:pt x="0" y="533"/>
                    <a:pt x="122" y="776"/>
                  </a:cubicBezTo>
                  <a:cubicBezTo>
                    <a:pt x="243" y="1020"/>
                    <a:pt x="395" y="1172"/>
                    <a:pt x="608" y="1293"/>
                  </a:cubicBezTo>
                  <a:cubicBezTo>
                    <a:pt x="426" y="1141"/>
                    <a:pt x="304" y="959"/>
                    <a:pt x="274" y="685"/>
                  </a:cubicBezTo>
                  <a:cubicBezTo>
                    <a:pt x="243" y="564"/>
                    <a:pt x="243" y="473"/>
                    <a:pt x="274" y="381"/>
                  </a:cubicBezTo>
                  <a:cubicBezTo>
                    <a:pt x="304" y="321"/>
                    <a:pt x="395" y="229"/>
                    <a:pt x="456" y="199"/>
                  </a:cubicBezTo>
                  <a:cubicBezTo>
                    <a:pt x="483" y="190"/>
                    <a:pt x="507" y="186"/>
                    <a:pt x="530" y="186"/>
                  </a:cubicBezTo>
                  <a:cubicBezTo>
                    <a:pt x="586" y="186"/>
                    <a:pt x="635" y="208"/>
                    <a:pt x="699" y="229"/>
                  </a:cubicBezTo>
                  <a:cubicBezTo>
                    <a:pt x="760" y="260"/>
                    <a:pt x="791" y="351"/>
                    <a:pt x="851" y="473"/>
                  </a:cubicBezTo>
                  <a:cubicBezTo>
                    <a:pt x="912" y="685"/>
                    <a:pt x="912" y="928"/>
                    <a:pt x="943" y="1141"/>
                  </a:cubicBezTo>
                  <a:cubicBezTo>
                    <a:pt x="1034" y="898"/>
                    <a:pt x="1034" y="655"/>
                    <a:pt x="1003" y="412"/>
                  </a:cubicBezTo>
                  <a:cubicBezTo>
                    <a:pt x="943" y="290"/>
                    <a:pt x="912" y="199"/>
                    <a:pt x="791" y="77"/>
                  </a:cubicBezTo>
                  <a:cubicBezTo>
                    <a:pt x="733" y="39"/>
                    <a:pt x="651"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4"/>
            <p:cNvSpPr/>
            <p:nvPr/>
          </p:nvSpPr>
          <p:spPr>
            <a:xfrm>
              <a:off x="2124350" y="2564900"/>
              <a:ext cx="122375" cy="109050"/>
            </a:xfrm>
            <a:custGeom>
              <a:avLst/>
              <a:gdLst/>
              <a:ahLst/>
              <a:cxnLst/>
              <a:rect l="l" t="t" r="r" b="b"/>
              <a:pathLst>
                <a:path w="4895" h="4362" extrusionOk="0">
                  <a:moveTo>
                    <a:pt x="2427" y="1"/>
                  </a:moveTo>
                  <a:cubicBezTo>
                    <a:pt x="1528" y="1"/>
                    <a:pt x="679" y="573"/>
                    <a:pt x="365" y="1489"/>
                  </a:cubicBezTo>
                  <a:cubicBezTo>
                    <a:pt x="1" y="2614"/>
                    <a:pt x="609" y="3860"/>
                    <a:pt x="1733" y="4255"/>
                  </a:cubicBezTo>
                  <a:cubicBezTo>
                    <a:pt x="1960" y="4327"/>
                    <a:pt x="2191" y="4361"/>
                    <a:pt x="2418" y="4361"/>
                  </a:cubicBezTo>
                  <a:cubicBezTo>
                    <a:pt x="3344" y="4361"/>
                    <a:pt x="4206" y="3791"/>
                    <a:pt x="4499" y="2887"/>
                  </a:cubicBezTo>
                  <a:cubicBezTo>
                    <a:pt x="4894" y="1732"/>
                    <a:pt x="4286" y="486"/>
                    <a:pt x="3131" y="121"/>
                  </a:cubicBezTo>
                  <a:cubicBezTo>
                    <a:pt x="2899" y="40"/>
                    <a:pt x="2661" y="1"/>
                    <a:pt x="2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4"/>
            <p:cNvSpPr/>
            <p:nvPr/>
          </p:nvSpPr>
          <p:spPr>
            <a:xfrm>
              <a:off x="2122825" y="2564875"/>
              <a:ext cx="98050" cy="108525"/>
            </a:xfrm>
            <a:custGeom>
              <a:avLst/>
              <a:gdLst/>
              <a:ahLst/>
              <a:cxnLst/>
              <a:rect l="l" t="t" r="r" b="b"/>
              <a:pathLst>
                <a:path w="3922" h="4341" extrusionOk="0">
                  <a:moveTo>
                    <a:pt x="2402" y="1"/>
                  </a:moveTo>
                  <a:cubicBezTo>
                    <a:pt x="2129" y="1"/>
                    <a:pt x="1794" y="62"/>
                    <a:pt x="1521" y="183"/>
                  </a:cubicBezTo>
                  <a:cubicBezTo>
                    <a:pt x="1004" y="426"/>
                    <a:pt x="578" y="882"/>
                    <a:pt x="396" y="1429"/>
                  </a:cubicBezTo>
                  <a:cubicBezTo>
                    <a:pt x="1" y="2585"/>
                    <a:pt x="609" y="3831"/>
                    <a:pt x="1764" y="4226"/>
                  </a:cubicBezTo>
                  <a:cubicBezTo>
                    <a:pt x="2019" y="4305"/>
                    <a:pt x="2269" y="4341"/>
                    <a:pt x="2506" y="4341"/>
                  </a:cubicBezTo>
                  <a:cubicBezTo>
                    <a:pt x="3090" y="4341"/>
                    <a:pt x="3598" y="4124"/>
                    <a:pt x="3922" y="3800"/>
                  </a:cubicBezTo>
                  <a:lnTo>
                    <a:pt x="3922" y="3800"/>
                  </a:lnTo>
                  <a:cubicBezTo>
                    <a:pt x="3672" y="3941"/>
                    <a:pt x="3405" y="4009"/>
                    <a:pt x="3131" y="4009"/>
                  </a:cubicBezTo>
                  <a:cubicBezTo>
                    <a:pt x="2872" y="4009"/>
                    <a:pt x="2607" y="3949"/>
                    <a:pt x="2341" y="3831"/>
                  </a:cubicBezTo>
                  <a:cubicBezTo>
                    <a:pt x="1430" y="3375"/>
                    <a:pt x="1156" y="2068"/>
                    <a:pt x="1642" y="1217"/>
                  </a:cubicBezTo>
                  <a:cubicBezTo>
                    <a:pt x="1825" y="913"/>
                    <a:pt x="2098" y="670"/>
                    <a:pt x="2402" y="487"/>
                  </a:cubicBezTo>
                  <a:cubicBezTo>
                    <a:pt x="2737" y="305"/>
                    <a:pt x="3040" y="305"/>
                    <a:pt x="3405" y="214"/>
                  </a:cubicBezTo>
                  <a:cubicBezTo>
                    <a:pt x="3253" y="92"/>
                    <a:pt x="3010" y="62"/>
                    <a:pt x="2858" y="31"/>
                  </a:cubicBezTo>
                  <a:cubicBezTo>
                    <a:pt x="2737" y="1"/>
                    <a:pt x="2585" y="1"/>
                    <a:pt x="240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4"/>
            <p:cNvSpPr/>
            <p:nvPr/>
          </p:nvSpPr>
          <p:spPr>
            <a:xfrm>
              <a:off x="2211850" y="2581450"/>
              <a:ext cx="21950" cy="39800"/>
            </a:xfrm>
            <a:custGeom>
              <a:avLst/>
              <a:gdLst/>
              <a:ahLst/>
              <a:cxnLst/>
              <a:rect l="l" t="t" r="r" b="b"/>
              <a:pathLst>
                <a:path w="878" h="1592" extrusionOk="0">
                  <a:moveTo>
                    <a:pt x="322" y="1"/>
                  </a:moveTo>
                  <a:cubicBezTo>
                    <a:pt x="160" y="1"/>
                    <a:pt x="0" y="94"/>
                    <a:pt x="27" y="280"/>
                  </a:cubicBezTo>
                  <a:cubicBezTo>
                    <a:pt x="27" y="371"/>
                    <a:pt x="57" y="432"/>
                    <a:pt x="87" y="523"/>
                  </a:cubicBezTo>
                  <a:cubicBezTo>
                    <a:pt x="239" y="736"/>
                    <a:pt x="452" y="979"/>
                    <a:pt x="483" y="1283"/>
                  </a:cubicBezTo>
                  <a:cubicBezTo>
                    <a:pt x="483" y="1344"/>
                    <a:pt x="483" y="1374"/>
                    <a:pt x="513" y="1466"/>
                  </a:cubicBezTo>
                  <a:cubicBezTo>
                    <a:pt x="513" y="1526"/>
                    <a:pt x="604" y="1587"/>
                    <a:pt x="635" y="1587"/>
                  </a:cubicBezTo>
                  <a:cubicBezTo>
                    <a:pt x="644" y="1590"/>
                    <a:pt x="654" y="1592"/>
                    <a:pt x="663" y="1592"/>
                  </a:cubicBezTo>
                  <a:cubicBezTo>
                    <a:pt x="744" y="1592"/>
                    <a:pt x="820" y="1483"/>
                    <a:pt x="847" y="1374"/>
                  </a:cubicBezTo>
                  <a:cubicBezTo>
                    <a:pt x="878" y="1283"/>
                    <a:pt x="878" y="1131"/>
                    <a:pt x="878" y="979"/>
                  </a:cubicBezTo>
                  <a:cubicBezTo>
                    <a:pt x="878" y="766"/>
                    <a:pt x="847" y="584"/>
                    <a:pt x="786" y="432"/>
                  </a:cubicBezTo>
                  <a:cubicBezTo>
                    <a:pt x="695" y="280"/>
                    <a:pt x="574" y="98"/>
                    <a:pt x="391" y="7"/>
                  </a:cubicBezTo>
                  <a:cubicBezTo>
                    <a:pt x="369" y="3"/>
                    <a:pt x="34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4"/>
            <p:cNvSpPr/>
            <p:nvPr/>
          </p:nvSpPr>
          <p:spPr>
            <a:xfrm>
              <a:off x="2220850" y="2625400"/>
              <a:ext cx="13725" cy="13825"/>
            </a:xfrm>
            <a:custGeom>
              <a:avLst/>
              <a:gdLst/>
              <a:ahLst/>
              <a:cxnLst/>
              <a:rect l="l" t="t" r="r" b="b"/>
              <a:pathLst>
                <a:path w="549" h="553" extrusionOk="0">
                  <a:moveTo>
                    <a:pt x="312" y="1"/>
                  </a:moveTo>
                  <a:cubicBezTo>
                    <a:pt x="289" y="1"/>
                    <a:pt x="266" y="4"/>
                    <a:pt x="244" y="12"/>
                  </a:cubicBezTo>
                  <a:lnTo>
                    <a:pt x="307" y="33"/>
                  </a:lnTo>
                  <a:lnTo>
                    <a:pt x="307" y="33"/>
                  </a:lnTo>
                  <a:cubicBezTo>
                    <a:pt x="300" y="31"/>
                    <a:pt x="293" y="31"/>
                    <a:pt x="285" y="31"/>
                  </a:cubicBezTo>
                  <a:cubicBezTo>
                    <a:pt x="231" y="31"/>
                    <a:pt x="168" y="65"/>
                    <a:pt x="123" y="133"/>
                  </a:cubicBezTo>
                  <a:cubicBezTo>
                    <a:pt x="31" y="194"/>
                    <a:pt x="1" y="315"/>
                    <a:pt x="31" y="437"/>
                  </a:cubicBezTo>
                  <a:cubicBezTo>
                    <a:pt x="75" y="503"/>
                    <a:pt x="135" y="553"/>
                    <a:pt x="210" y="553"/>
                  </a:cubicBezTo>
                  <a:cubicBezTo>
                    <a:pt x="239" y="553"/>
                    <a:pt x="271" y="545"/>
                    <a:pt x="305" y="528"/>
                  </a:cubicBezTo>
                  <a:lnTo>
                    <a:pt x="426" y="437"/>
                  </a:lnTo>
                  <a:cubicBezTo>
                    <a:pt x="487" y="346"/>
                    <a:pt x="548" y="224"/>
                    <a:pt x="487" y="133"/>
                  </a:cubicBezTo>
                  <a:cubicBezTo>
                    <a:pt x="464" y="40"/>
                    <a:pt x="388"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4"/>
            <p:cNvSpPr/>
            <p:nvPr/>
          </p:nvSpPr>
          <p:spPr>
            <a:xfrm>
              <a:off x="2192750" y="2537300"/>
              <a:ext cx="25100" cy="31400"/>
            </a:xfrm>
            <a:custGeom>
              <a:avLst/>
              <a:gdLst/>
              <a:ahLst/>
              <a:cxnLst/>
              <a:rect l="l" t="t" r="r" b="b"/>
              <a:pathLst>
                <a:path w="1004" h="1256" extrusionOk="0">
                  <a:moveTo>
                    <a:pt x="544" y="0"/>
                  </a:moveTo>
                  <a:cubicBezTo>
                    <a:pt x="280" y="0"/>
                    <a:pt x="58" y="221"/>
                    <a:pt x="31" y="466"/>
                  </a:cubicBezTo>
                  <a:cubicBezTo>
                    <a:pt x="0" y="678"/>
                    <a:pt x="61" y="952"/>
                    <a:pt x="183" y="1134"/>
                  </a:cubicBezTo>
                  <a:cubicBezTo>
                    <a:pt x="91" y="922"/>
                    <a:pt x="91" y="648"/>
                    <a:pt x="213" y="435"/>
                  </a:cubicBezTo>
                  <a:cubicBezTo>
                    <a:pt x="243" y="374"/>
                    <a:pt x="304" y="253"/>
                    <a:pt x="365" y="222"/>
                  </a:cubicBezTo>
                  <a:cubicBezTo>
                    <a:pt x="456" y="192"/>
                    <a:pt x="547" y="131"/>
                    <a:pt x="639" y="131"/>
                  </a:cubicBezTo>
                  <a:cubicBezTo>
                    <a:pt x="699" y="131"/>
                    <a:pt x="791" y="222"/>
                    <a:pt x="821" y="314"/>
                  </a:cubicBezTo>
                  <a:cubicBezTo>
                    <a:pt x="851" y="374"/>
                    <a:pt x="851" y="496"/>
                    <a:pt x="821" y="618"/>
                  </a:cubicBezTo>
                  <a:cubicBezTo>
                    <a:pt x="760" y="830"/>
                    <a:pt x="639" y="1013"/>
                    <a:pt x="547" y="1256"/>
                  </a:cubicBezTo>
                  <a:cubicBezTo>
                    <a:pt x="699" y="1073"/>
                    <a:pt x="851" y="861"/>
                    <a:pt x="943" y="648"/>
                  </a:cubicBezTo>
                  <a:cubicBezTo>
                    <a:pt x="1003" y="526"/>
                    <a:pt x="1003" y="405"/>
                    <a:pt x="973" y="253"/>
                  </a:cubicBezTo>
                  <a:cubicBezTo>
                    <a:pt x="912" y="162"/>
                    <a:pt x="791" y="40"/>
                    <a:pt x="639" y="10"/>
                  </a:cubicBezTo>
                  <a:cubicBezTo>
                    <a:pt x="607" y="3"/>
                    <a:pt x="575"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4"/>
            <p:cNvSpPr/>
            <p:nvPr/>
          </p:nvSpPr>
          <p:spPr>
            <a:xfrm>
              <a:off x="2102325" y="2011800"/>
              <a:ext cx="125400" cy="109500"/>
            </a:xfrm>
            <a:custGeom>
              <a:avLst/>
              <a:gdLst/>
              <a:ahLst/>
              <a:cxnLst/>
              <a:rect l="l" t="t" r="r" b="b"/>
              <a:pathLst>
                <a:path w="5016" h="4380" extrusionOk="0">
                  <a:moveTo>
                    <a:pt x="2491" y="0"/>
                  </a:moveTo>
                  <a:cubicBezTo>
                    <a:pt x="1691" y="0"/>
                    <a:pt x="923" y="433"/>
                    <a:pt x="517" y="1181"/>
                  </a:cubicBezTo>
                  <a:cubicBezTo>
                    <a:pt x="0" y="2276"/>
                    <a:pt x="426" y="3583"/>
                    <a:pt x="1490" y="4160"/>
                  </a:cubicBezTo>
                  <a:cubicBezTo>
                    <a:pt x="1804" y="4309"/>
                    <a:pt x="2134" y="4379"/>
                    <a:pt x="2458" y="4379"/>
                  </a:cubicBezTo>
                  <a:cubicBezTo>
                    <a:pt x="3260" y="4379"/>
                    <a:pt x="4027" y="3945"/>
                    <a:pt x="4438" y="3187"/>
                  </a:cubicBezTo>
                  <a:cubicBezTo>
                    <a:pt x="5016" y="2124"/>
                    <a:pt x="4590" y="817"/>
                    <a:pt x="3496" y="239"/>
                  </a:cubicBezTo>
                  <a:cubicBezTo>
                    <a:pt x="3171" y="77"/>
                    <a:pt x="2828" y="0"/>
                    <a:pt x="2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4"/>
            <p:cNvSpPr/>
            <p:nvPr/>
          </p:nvSpPr>
          <p:spPr>
            <a:xfrm>
              <a:off x="2102325" y="2011400"/>
              <a:ext cx="91975" cy="110250"/>
            </a:xfrm>
            <a:custGeom>
              <a:avLst/>
              <a:gdLst/>
              <a:ahLst/>
              <a:cxnLst/>
              <a:rect l="l" t="t" r="r" b="b"/>
              <a:pathLst>
                <a:path w="3679" h="4410" extrusionOk="0">
                  <a:moveTo>
                    <a:pt x="2491" y="1"/>
                  </a:moveTo>
                  <a:cubicBezTo>
                    <a:pt x="2269" y="1"/>
                    <a:pt x="2029" y="35"/>
                    <a:pt x="1824" y="103"/>
                  </a:cubicBezTo>
                  <a:cubicBezTo>
                    <a:pt x="1277" y="285"/>
                    <a:pt x="791" y="681"/>
                    <a:pt x="517" y="1197"/>
                  </a:cubicBezTo>
                  <a:cubicBezTo>
                    <a:pt x="0" y="2292"/>
                    <a:pt x="426" y="3599"/>
                    <a:pt x="1490" y="4176"/>
                  </a:cubicBezTo>
                  <a:cubicBezTo>
                    <a:pt x="1829" y="4339"/>
                    <a:pt x="2173" y="4409"/>
                    <a:pt x="2497" y="4409"/>
                  </a:cubicBezTo>
                  <a:cubicBezTo>
                    <a:pt x="2957" y="4409"/>
                    <a:pt x="3375" y="4269"/>
                    <a:pt x="3678" y="4055"/>
                  </a:cubicBezTo>
                  <a:lnTo>
                    <a:pt x="3678" y="4055"/>
                  </a:lnTo>
                  <a:cubicBezTo>
                    <a:pt x="3522" y="4113"/>
                    <a:pt x="3360" y="4140"/>
                    <a:pt x="3195" y="4140"/>
                  </a:cubicBezTo>
                  <a:cubicBezTo>
                    <a:pt x="2844" y="4140"/>
                    <a:pt x="2479" y="4018"/>
                    <a:pt x="2128" y="3811"/>
                  </a:cubicBezTo>
                  <a:cubicBezTo>
                    <a:pt x="1277" y="3203"/>
                    <a:pt x="1216" y="1927"/>
                    <a:pt x="1824" y="1137"/>
                  </a:cubicBezTo>
                  <a:cubicBezTo>
                    <a:pt x="2037" y="863"/>
                    <a:pt x="2310" y="620"/>
                    <a:pt x="2645" y="529"/>
                  </a:cubicBezTo>
                  <a:cubicBezTo>
                    <a:pt x="3009" y="407"/>
                    <a:pt x="3313" y="437"/>
                    <a:pt x="3648" y="407"/>
                  </a:cubicBezTo>
                  <a:cubicBezTo>
                    <a:pt x="3526" y="255"/>
                    <a:pt x="3313" y="164"/>
                    <a:pt x="3161" y="133"/>
                  </a:cubicBezTo>
                  <a:cubicBezTo>
                    <a:pt x="3040" y="73"/>
                    <a:pt x="2888" y="73"/>
                    <a:pt x="2705" y="12"/>
                  </a:cubicBezTo>
                  <a:cubicBezTo>
                    <a:pt x="2637" y="4"/>
                    <a:pt x="2565" y="1"/>
                    <a:pt x="249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4"/>
            <p:cNvSpPr/>
            <p:nvPr/>
          </p:nvSpPr>
          <p:spPr>
            <a:xfrm>
              <a:off x="2196550" y="2035025"/>
              <a:ext cx="19025" cy="40700"/>
            </a:xfrm>
            <a:custGeom>
              <a:avLst/>
              <a:gdLst/>
              <a:ahLst/>
              <a:cxnLst/>
              <a:rect l="l" t="t" r="r" b="b"/>
              <a:pathLst>
                <a:path w="761" h="1628" extrusionOk="0">
                  <a:moveTo>
                    <a:pt x="192" y="1"/>
                  </a:moveTo>
                  <a:cubicBezTo>
                    <a:pt x="84" y="1"/>
                    <a:pt x="0" y="69"/>
                    <a:pt x="0" y="222"/>
                  </a:cubicBezTo>
                  <a:cubicBezTo>
                    <a:pt x="0" y="283"/>
                    <a:pt x="31" y="374"/>
                    <a:pt x="31" y="465"/>
                  </a:cubicBezTo>
                  <a:cubicBezTo>
                    <a:pt x="152" y="739"/>
                    <a:pt x="304" y="982"/>
                    <a:pt x="304" y="1286"/>
                  </a:cubicBezTo>
                  <a:lnTo>
                    <a:pt x="304" y="1468"/>
                  </a:lnTo>
                  <a:cubicBezTo>
                    <a:pt x="304" y="1529"/>
                    <a:pt x="335" y="1590"/>
                    <a:pt x="395" y="1620"/>
                  </a:cubicBezTo>
                  <a:cubicBezTo>
                    <a:pt x="416" y="1625"/>
                    <a:pt x="436" y="1628"/>
                    <a:pt x="455" y="1628"/>
                  </a:cubicBezTo>
                  <a:cubicBezTo>
                    <a:pt x="547" y="1628"/>
                    <a:pt x="619" y="1569"/>
                    <a:pt x="669" y="1468"/>
                  </a:cubicBezTo>
                  <a:cubicBezTo>
                    <a:pt x="760" y="1347"/>
                    <a:pt x="760" y="1195"/>
                    <a:pt x="760" y="1043"/>
                  </a:cubicBezTo>
                  <a:cubicBezTo>
                    <a:pt x="760" y="860"/>
                    <a:pt x="760" y="678"/>
                    <a:pt x="699" y="526"/>
                  </a:cubicBezTo>
                  <a:cubicBezTo>
                    <a:pt x="669" y="374"/>
                    <a:pt x="547" y="131"/>
                    <a:pt x="395" y="70"/>
                  </a:cubicBezTo>
                  <a:cubicBezTo>
                    <a:pt x="328" y="25"/>
                    <a:pt x="25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4"/>
            <p:cNvSpPr/>
            <p:nvPr/>
          </p:nvSpPr>
          <p:spPr>
            <a:xfrm>
              <a:off x="2198825" y="2079125"/>
              <a:ext cx="11425" cy="12775"/>
            </a:xfrm>
            <a:custGeom>
              <a:avLst/>
              <a:gdLst/>
              <a:ahLst/>
              <a:cxnLst/>
              <a:rect l="l" t="t" r="r" b="b"/>
              <a:pathLst>
                <a:path w="457" h="511" extrusionOk="0">
                  <a:moveTo>
                    <a:pt x="282" y="0"/>
                  </a:moveTo>
                  <a:cubicBezTo>
                    <a:pt x="267" y="0"/>
                    <a:pt x="254" y="3"/>
                    <a:pt x="244" y="8"/>
                  </a:cubicBezTo>
                  <a:lnTo>
                    <a:pt x="246" y="9"/>
                  </a:lnTo>
                  <a:lnTo>
                    <a:pt x="246" y="9"/>
                  </a:lnTo>
                  <a:cubicBezTo>
                    <a:pt x="199" y="17"/>
                    <a:pt x="156" y="49"/>
                    <a:pt x="122" y="99"/>
                  </a:cubicBezTo>
                  <a:cubicBezTo>
                    <a:pt x="61" y="160"/>
                    <a:pt x="0" y="282"/>
                    <a:pt x="0" y="342"/>
                  </a:cubicBezTo>
                  <a:cubicBezTo>
                    <a:pt x="0" y="417"/>
                    <a:pt x="81" y="511"/>
                    <a:pt x="176" y="511"/>
                  </a:cubicBezTo>
                  <a:cubicBezTo>
                    <a:pt x="198" y="511"/>
                    <a:pt x="221" y="506"/>
                    <a:pt x="244" y="494"/>
                  </a:cubicBezTo>
                  <a:cubicBezTo>
                    <a:pt x="274" y="494"/>
                    <a:pt x="304" y="464"/>
                    <a:pt x="365" y="434"/>
                  </a:cubicBezTo>
                  <a:cubicBezTo>
                    <a:pt x="426" y="342"/>
                    <a:pt x="456" y="251"/>
                    <a:pt x="456" y="160"/>
                  </a:cubicBezTo>
                  <a:cubicBezTo>
                    <a:pt x="456" y="59"/>
                    <a:pt x="35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4"/>
            <p:cNvSpPr/>
            <p:nvPr/>
          </p:nvSpPr>
          <p:spPr>
            <a:xfrm>
              <a:off x="2181350" y="1987825"/>
              <a:ext cx="26625" cy="30725"/>
            </a:xfrm>
            <a:custGeom>
              <a:avLst/>
              <a:gdLst/>
              <a:ahLst/>
              <a:cxnLst/>
              <a:rect l="l" t="t" r="r" b="b"/>
              <a:pathLst>
                <a:path w="1065" h="1229" extrusionOk="0">
                  <a:moveTo>
                    <a:pt x="584" y="1"/>
                  </a:moveTo>
                  <a:cubicBezTo>
                    <a:pt x="335" y="1"/>
                    <a:pt x="140" y="170"/>
                    <a:pt x="61" y="408"/>
                  </a:cubicBezTo>
                  <a:cubicBezTo>
                    <a:pt x="0" y="651"/>
                    <a:pt x="0" y="894"/>
                    <a:pt x="92" y="1107"/>
                  </a:cubicBezTo>
                  <a:cubicBezTo>
                    <a:pt x="92" y="864"/>
                    <a:pt x="92" y="621"/>
                    <a:pt x="213" y="408"/>
                  </a:cubicBezTo>
                  <a:cubicBezTo>
                    <a:pt x="244" y="286"/>
                    <a:pt x="335" y="195"/>
                    <a:pt x="396" y="165"/>
                  </a:cubicBezTo>
                  <a:cubicBezTo>
                    <a:pt x="460" y="143"/>
                    <a:pt x="540" y="122"/>
                    <a:pt x="602" y="122"/>
                  </a:cubicBezTo>
                  <a:cubicBezTo>
                    <a:pt x="628" y="122"/>
                    <a:pt x="651" y="125"/>
                    <a:pt x="669" y="134"/>
                  </a:cubicBezTo>
                  <a:cubicBezTo>
                    <a:pt x="760" y="165"/>
                    <a:pt x="791" y="256"/>
                    <a:pt x="821" y="317"/>
                  </a:cubicBezTo>
                  <a:cubicBezTo>
                    <a:pt x="851" y="438"/>
                    <a:pt x="821" y="499"/>
                    <a:pt x="791" y="621"/>
                  </a:cubicBezTo>
                  <a:cubicBezTo>
                    <a:pt x="699" y="864"/>
                    <a:pt x="547" y="1046"/>
                    <a:pt x="456" y="1228"/>
                  </a:cubicBezTo>
                  <a:cubicBezTo>
                    <a:pt x="639" y="1076"/>
                    <a:pt x="821" y="925"/>
                    <a:pt x="943" y="712"/>
                  </a:cubicBezTo>
                  <a:cubicBezTo>
                    <a:pt x="1003" y="590"/>
                    <a:pt x="1064" y="469"/>
                    <a:pt x="1003" y="317"/>
                  </a:cubicBezTo>
                  <a:cubicBezTo>
                    <a:pt x="973" y="195"/>
                    <a:pt x="851" y="43"/>
                    <a:pt x="699" y="13"/>
                  </a:cubicBezTo>
                  <a:cubicBezTo>
                    <a:pt x="660" y="5"/>
                    <a:pt x="62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4"/>
            <p:cNvSpPr/>
            <p:nvPr/>
          </p:nvSpPr>
          <p:spPr>
            <a:xfrm>
              <a:off x="3147925" y="2150625"/>
              <a:ext cx="118575" cy="109150"/>
            </a:xfrm>
            <a:custGeom>
              <a:avLst/>
              <a:gdLst/>
              <a:ahLst/>
              <a:cxnLst/>
              <a:rect l="l" t="t" r="r" b="b"/>
              <a:pathLst>
                <a:path w="4743" h="4366" extrusionOk="0">
                  <a:moveTo>
                    <a:pt x="2374" y="0"/>
                  </a:moveTo>
                  <a:cubicBezTo>
                    <a:pt x="2243" y="0"/>
                    <a:pt x="2110" y="12"/>
                    <a:pt x="1976" y="36"/>
                  </a:cubicBezTo>
                  <a:cubicBezTo>
                    <a:pt x="791" y="279"/>
                    <a:pt x="1" y="1403"/>
                    <a:pt x="244" y="2589"/>
                  </a:cubicBezTo>
                  <a:cubicBezTo>
                    <a:pt x="431" y="3629"/>
                    <a:pt x="1343" y="4365"/>
                    <a:pt x="2345" y="4365"/>
                  </a:cubicBezTo>
                  <a:cubicBezTo>
                    <a:pt x="2484" y="4365"/>
                    <a:pt x="2626" y="4351"/>
                    <a:pt x="2767" y="4321"/>
                  </a:cubicBezTo>
                  <a:cubicBezTo>
                    <a:pt x="3952" y="4109"/>
                    <a:pt x="4742" y="2954"/>
                    <a:pt x="4530" y="1799"/>
                  </a:cubicBezTo>
                  <a:cubicBezTo>
                    <a:pt x="4314" y="720"/>
                    <a:pt x="3404" y="0"/>
                    <a:pt x="2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4"/>
            <p:cNvSpPr/>
            <p:nvPr/>
          </p:nvSpPr>
          <p:spPr>
            <a:xfrm>
              <a:off x="3151725" y="2150750"/>
              <a:ext cx="107175" cy="109025"/>
            </a:xfrm>
            <a:custGeom>
              <a:avLst/>
              <a:gdLst/>
              <a:ahLst/>
              <a:cxnLst/>
              <a:rect l="l" t="t" r="r" b="b"/>
              <a:pathLst>
                <a:path w="4287" h="4361" extrusionOk="0">
                  <a:moveTo>
                    <a:pt x="2068" y="0"/>
                  </a:moveTo>
                  <a:cubicBezTo>
                    <a:pt x="1916" y="0"/>
                    <a:pt x="1672" y="61"/>
                    <a:pt x="1520" y="122"/>
                  </a:cubicBezTo>
                  <a:cubicBezTo>
                    <a:pt x="1399" y="152"/>
                    <a:pt x="1308" y="183"/>
                    <a:pt x="1095" y="304"/>
                  </a:cubicBezTo>
                  <a:cubicBezTo>
                    <a:pt x="882" y="426"/>
                    <a:pt x="609" y="669"/>
                    <a:pt x="457" y="912"/>
                  </a:cubicBezTo>
                  <a:cubicBezTo>
                    <a:pt x="122" y="1398"/>
                    <a:pt x="1" y="2006"/>
                    <a:pt x="122" y="2584"/>
                  </a:cubicBezTo>
                  <a:cubicBezTo>
                    <a:pt x="309" y="3624"/>
                    <a:pt x="1222" y="4360"/>
                    <a:pt x="2244" y="4360"/>
                  </a:cubicBezTo>
                  <a:cubicBezTo>
                    <a:pt x="2386" y="4360"/>
                    <a:pt x="2531" y="4346"/>
                    <a:pt x="2676" y="4316"/>
                  </a:cubicBezTo>
                  <a:cubicBezTo>
                    <a:pt x="3527" y="4164"/>
                    <a:pt x="4104" y="3496"/>
                    <a:pt x="4286" y="2888"/>
                  </a:cubicBezTo>
                  <a:lnTo>
                    <a:pt x="4286" y="2888"/>
                  </a:lnTo>
                  <a:cubicBezTo>
                    <a:pt x="3983" y="3374"/>
                    <a:pt x="3527" y="3617"/>
                    <a:pt x="2979" y="3648"/>
                  </a:cubicBezTo>
                  <a:cubicBezTo>
                    <a:pt x="2949" y="3650"/>
                    <a:pt x="2918" y="3650"/>
                    <a:pt x="2887" y="3650"/>
                  </a:cubicBezTo>
                  <a:cubicBezTo>
                    <a:pt x="1894" y="3650"/>
                    <a:pt x="1065" y="2706"/>
                    <a:pt x="1065" y="1733"/>
                  </a:cubicBezTo>
                  <a:cubicBezTo>
                    <a:pt x="1065" y="1368"/>
                    <a:pt x="1156" y="1034"/>
                    <a:pt x="1338" y="730"/>
                  </a:cubicBezTo>
                  <a:cubicBezTo>
                    <a:pt x="1520" y="426"/>
                    <a:pt x="1794" y="213"/>
                    <a:pt x="206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4"/>
            <p:cNvSpPr/>
            <p:nvPr/>
          </p:nvSpPr>
          <p:spPr>
            <a:xfrm>
              <a:off x="3212525" y="2155300"/>
              <a:ext cx="34225" cy="30750"/>
            </a:xfrm>
            <a:custGeom>
              <a:avLst/>
              <a:gdLst/>
              <a:ahLst/>
              <a:cxnLst/>
              <a:rect l="l" t="t" r="r" b="b"/>
              <a:pathLst>
                <a:path w="1369" h="1230" extrusionOk="0">
                  <a:moveTo>
                    <a:pt x="274" y="1"/>
                  </a:moveTo>
                  <a:cubicBezTo>
                    <a:pt x="152" y="31"/>
                    <a:pt x="0" y="244"/>
                    <a:pt x="122" y="426"/>
                  </a:cubicBezTo>
                  <a:cubicBezTo>
                    <a:pt x="152" y="487"/>
                    <a:pt x="244" y="548"/>
                    <a:pt x="304" y="578"/>
                  </a:cubicBezTo>
                  <a:cubicBezTo>
                    <a:pt x="547" y="730"/>
                    <a:pt x="851" y="791"/>
                    <a:pt x="1003" y="1034"/>
                  </a:cubicBezTo>
                  <a:cubicBezTo>
                    <a:pt x="1034" y="1065"/>
                    <a:pt x="1064" y="1156"/>
                    <a:pt x="1095" y="1186"/>
                  </a:cubicBezTo>
                  <a:cubicBezTo>
                    <a:pt x="1138" y="1208"/>
                    <a:pt x="1181" y="1229"/>
                    <a:pt x="1213" y="1229"/>
                  </a:cubicBezTo>
                  <a:cubicBezTo>
                    <a:pt x="1226" y="1229"/>
                    <a:pt x="1238" y="1225"/>
                    <a:pt x="1247" y="1216"/>
                  </a:cubicBezTo>
                  <a:cubicBezTo>
                    <a:pt x="1368" y="1186"/>
                    <a:pt x="1368" y="1065"/>
                    <a:pt x="1368" y="943"/>
                  </a:cubicBezTo>
                  <a:cubicBezTo>
                    <a:pt x="1338" y="791"/>
                    <a:pt x="1247" y="700"/>
                    <a:pt x="1186" y="578"/>
                  </a:cubicBezTo>
                  <a:cubicBezTo>
                    <a:pt x="1064" y="426"/>
                    <a:pt x="943" y="274"/>
                    <a:pt x="791" y="183"/>
                  </a:cubicBezTo>
                  <a:cubicBezTo>
                    <a:pt x="639" y="92"/>
                    <a:pt x="45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4"/>
            <p:cNvSpPr/>
            <p:nvPr/>
          </p:nvSpPr>
          <p:spPr>
            <a:xfrm>
              <a:off x="3245950" y="2188450"/>
              <a:ext cx="9150" cy="14175"/>
            </a:xfrm>
            <a:custGeom>
              <a:avLst/>
              <a:gdLst/>
              <a:ahLst/>
              <a:cxnLst/>
              <a:rect l="l" t="t" r="r" b="b"/>
              <a:pathLst>
                <a:path w="366" h="567" extrusionOk="0">
                  <a:moveTo>
                    <a:pt x="161" y="0"/>
                  </a:moveTo>
                  <a:cubicBezTo>
                    <a:pt x="101" y="0"/>
                    <a:pt x="48" y="23"/>
                    <a:pt x="31" y="73"/>
                  </a:cubicBezTo>
                  <a:lnTo>
                    <a:pt x="89" y="58"/>
                  </a:lnTo>
                  <a:lnTo>
                    <a:pt x="89" y="58"/>
                  </a:lnTo>
                  <a:cubicBezTo>
                    <a:pt x="34" y="87"/>
                    <a:pt x="1" y="149"/>
                    <a:pt x="1" y="194"/>
                  </a:cubicBezTo>
                  <a:cubicBezTo>
                    <a:pt x="1" y="316"/>
                    <a:pt x="1" y="438"/>
                    <a:pt x="62" y="498"/>
                  </a:cubicBezTo>
                  <a:cubicBezTo>
                    <a:pt x="107" y="544"/>
                    <a:pt x="168" y="567"/>
                    <a:pt x="221" y="567"/>
                  </a:cubicBezTo>
                  <a:cubicBezTo>
                    <a:pt x="274" y="567"/>
                    <a:pt x="320" y="544"/>
                    <a:pt x="335" y="498"/>
                  </a:cubicBezTo>
                  <a:cubicBezTo>
                    <a:pt x="366" y="468"/>
                    <a:pt x="366" y="377"/>
                    <a:pt x="366" y="346"/>
                  </a:cubicBezTo>
                  <a:cubicBezTo>
                    <a:pt x="366" y="225"/>
                    <a:pt x="366" y="134"/>
                    <a:pt x="305" y="42"/>
                  </a:cubicBezTo>
                  <a:cubicBezTo>
                    <a:pt x="264" y="15"/>
                    <a:pt x="210"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4"/>
            <p:cNvSpPr/>
            <p:nvPr/>
          </p:nvSpPr>
          <p:spPr>
            <a:xfrm>
              <a:off x="3177575" y="2122200"/>
              <a:ext cx="24325" cy="31600"/>
            </a:xfrm>
            <a:custGeom>
              <a:avLst/>
              <a:gdLst/>
              <a:ahLst/>
              <a:cxnLst/>
              <a:rect l="l" t="t" r="r" b="b"/>
              <a:pathLst>
                <a:path w="973" h="1264" extrusionOk="0">
                  <a:moveTo>
                    <a:pt x="485" y="1"/>
                  </a:moveTo>
                  <a:cubicBezTo>
                    <a:pt x="436" y="1"/>
                    <a:pt x="385" y="8"/>
                    <a:pt x="334" y="18"/>
                  </a:cubicBezTo>
                  <a:cubicBezTo>
                    <a:pt x="61" y="139"/>
                    <a:pt x="0" y="504"/>
                    <a:pt x="61" y="717"/>
                  </a:cubicBezTo>
                  <a:cubicBezTo>
                    <a:pt x="152" y="960"/>
                    <a:pt x="304" y="1142"/>
                    <a:pt x="517" y="1264"/>
                  </a:cubicBezTo>
                  <a:cubicBezTo>
                    <a:pt x="365" y="1051"/>
                    <a:pt x="274" y="869"/>
                    <a:pt x="183" y="686"/>
                  </a:cubicBezTo>
                  <a:cubicBezTo>
                    <a:pt x="183" y="565"/>
                    <a:pt x="183" y="443"/>
                    <a:pt x="213" y="382"/>
                  </a:cubicBezTo>
                  <a:cubicBezTo>
                    <a:pt x="243" y="291"/>
                    <a:pt x="334" y="230"/>
                    <a:pt x="426" y="200"/>
                  </a:cubicBezTo>
                  <a:cubicBezTo>
                    <a:pt x="445" y="181"/>
                    <a:pt x="466" y="174"/>
                    <a:pt x="489" y="174"/>
                  </a:cubicBezTo>
                  <a:cubicBezTo>
                    <a:pt x="540" y="174"/>
                    <a:pt x="597" y="209"/>
                    <a:pt x="638" y="230"/>
                  </a:cubicBezTo>
                  <a:cubicBezTo>
                    <a:pt x="730" y="291"/>
                    <a:pt x="760" y="382"/>
                    <a:pt x="790" y="474"/>
                  </a:cubicBezTo>
                  <a:cubicBezTo>
                    <a:pt x="882" y="717"/>
                    <a:pt x="882" y="960"/>
                    <a:pt x="912" y="1173"/>
                  </a:cubicBezTo>
                  <a:cubicBezTo>
                    <a:pt x="942" y="960"/>
                    <a:pt x="973" y="717"/>
                    <a:pt x="942" y="443"/>
                  </a:cubicBezTo>
                  <a:cubicBezTo>
                    <a:pt x="912" y="322"/>
                    <a:pt x="882" y="230"/>
                    <a:pt x="760" y="109"/>
                  </a:cubicBezTo>
                  <a:cubicBezTo>
                    <a:pt x="679" y="28"/>
                    <a:pt x="584" y="1"/>
                    <a:pt x="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4"/>
            <p:cNvSpPr/>
            <p:nvPr/>
          </p:nvSpPr>
          <p:spPr>
            <a:xfrm>
              <a:off x="3353850" y="2510300"/>
              <a:ext cx="121625" cy="108875"/>
            </a:xfrm>
            <a:custGeom>
              <a:avLst/>
              <a:gdLst/>
              <a:ahLst/>
              <a:cxnLst/>
              <a:rect l="l" t="t" r="r" b="b"/>
              <a:pathLst>
                <a:path w="4865" h="4355" extrusionOk="0">
                  <a:moveTo>
                    <a:pt x="2430" y="1"/>
                  </a:moveTo>
                  <a:cubicBezTo>
                    <a:pt x="1941" y="1"/>
                    <a:pt x="1447" y="166"/>
                    <a:pt x="1034" y="512"/>
                  </a:cubicBezTo>
                  <a:cubicBezTo>
                    <a:pt x="123" y="1272"/>
                    <a:pt x="1" y="2670"/>
                    <a:pt x="761" y="3582"/>
                  </a:cubicBezTo>
                  <a:cubicBezTo>
                    <a:pt x="1186" y="4092"/>
                    <a:pt x="1819" y="4355"/>
                    <a:pt x="2455" y="4355"/>
                  </a:cubicBezTo>
                  <a:cubicBezTo>
                    <a:pt x="2956" y="4355"/>
                    <a:pt x="3459" y="4191"/>
                    <a:pt x="3861" y="3856"/>
                  </a:cubicBezTo>
                  <a:cubicBezTo>
                    <a:pt x="4773" y="3096"/>
                    <a:pt x="4864" y="1698"/>
                    <a:pt x="4104" y="786"/>
                  </a:cubicBezTo>
                  <a:cubicBezTo>
                    <a:pt x="3677" y="273"/>
                    <a:pt x="3058" y="1"/>
                    <a:pt x="24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4"/>
            <p:cNvSpPr/>
            <p:nvPr/>
          </p:nvSpPr>
          <p:spPr>
            <a:xfrm>
              <a:off x="3359175" y="2520050"/>
              <a:ext cx="114025" cy="99125"/>
            </a:xfrm>
            <a:custGeom>
              <a:avLst/>
              <a:gdLst/>
              <a:ahLst/>
              <a:cxnLst/>
              <a:rect l="l" t="t" r="r" b="b"/>
              <a:pathLst>
                <a:path w="4561" h="3965" extrusionOk="0">
                  <a:moveTo>
                    <a:pt x="1004" y="1"/>
                  </a:moveTo>
                  <a:lnTo>
                    <a:pt x="1004" y="1"/>
                  </a:lnTo>
                  <a:cubicBezTo>
                    <a:pt x="852" y="31"/>
                    <a:pt x="700" y="244"/>
                    <a:pt x="578" y="335"/>
                  </a:cubicBezTo>
                  <a:cubicBezTo>
                    <a:pt x="517" y="456"/>
                    <a:pt x="457" y="548"/>
                    <a:pt x="335" y="730"/>
                  </a:cubicBezTo>
                  <a:cubicBezTo>
                    <a:pt x="183" y="943"/>
                    <a:pt x="92" y="1308"/>
                    <a:pt x="62" y="1551"/>
                  </a:cubicBezTo>
                  <a:cubicBezTo>
                    <a:pt x="1" y="2159"/>
                    <a:pt x="183" y="2736"/>
                    <a:pt x="548" y="3192"/>
                  </a:cubicBezTo>
                  <a:cubicBezTo>
                    <a:pt x="973" y="3702"/>
                    <a:pt x="1606" y="3965"/>
                    <a:pt x="2242" y="3965"/>
                  </a:cubicBezTo>
                  <a:cubicBezTo>
                    <a:pt x="2743" y="3965"/>
                    <a:pt x="3246" y="3801"/>
                    <a:pt x="3648" y="3466"/>
                  </a:cubicBezTo>
                  <a:cubicBezTo>
                    <a:pt x="4347" y="2888"/>
                    <a:pt x="4560" y="2067"/>
                    <a:pt x="4408" y="1399"/>
                  </a:cubicBezTo>
                  <a:lnTo>
                    <a:pt x="4408" y="1399"/>
                  </a:lnTo>
                  <a:cubicBezTo>
                    <a:pt x="4347" y="1976"/>
                    <a:pt x="4043" y="2402"/>
                    <a:pt x="3587" y="2767"/>
                  </a:cubicBezTo>
                  <a:cubicBezTo>
                    <a:pt x="3318" y="2934"/>
                    <a:pt x="3019" y="3010"/>
                    <a:pt x="2720" y="3010"/>
                  </a:cubicBezTo>
                  <a:cubicBezTo>
                    <a:pt x="2043" y="3010"/>
                    <a:pt x="1362" y="2618"/>
                    <a:pt x="1004" y="2007"/>
                  </a:cubicBezTo>
                  <a:cubicBezTo>
                    <a:pt x="821" y="1703"/>
                    <a:pt x="761" y="1338"/>
                    <a:pt x="761" y="1004"/>
                  </a:cubicBezTo>
                  <a:cubicBezTo>
                    <a:pt x="761" y="608"/>
                    <a:pt x="882" y="335"/>
                    <a:pt x="100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4"/>
            <p:cNvSpPr/>
            <p:nvPr/>
          </p:nvSpPr>
          <p:spPr>
            <a:xfrm>
              <a:off x="3398700" y="2513200"/>
              <a:ext cx="43325" cy="17525"/>
            </a:xfrm>
            <a:custGeom>
              <a:avLst/>
              <a:gdLst/>
              <a:ahLst/>
              <a:cxnLst/>
              <a:rect l="l" t="t" r="r" b="b"/>
              <a:pathLst>
                <a:path w="1733" h="701" extrusionOk="0">
                  <a:moveTo>
                    <a:pt x="760" y="1"/>
                  </a:moveTo>
                  <a:cubicBezTo>
                    <a:pt x="608" y="1"/>
                    <a:pt x="335" y="1"/>
                    <a:pt x="183" y="123"/>
                  </a:cubicBezTo>
                  <a:cubicBezTo>
                    <a:pt x="0" y="214"/>
                    <a:pt x="0" y="427"/>
                    <a:pt x="183" y="518"/>
                  </a:cubicBezTo>
                  <a:cubicBezTo>
                    <a:pt x="274" y="548"/>
                    <a:pt x="335" y="548"/>
                    <a:pt x="456" y="548"/>
                  </a:cubicBezTo>
                  <a:cubicBezTo>
                    <a:pt x="566" y="548"/>
                    <a:pt x="680" y="543"/>
                    <a:pt x="793" y="543"/>
                  </a:cubicBezTo>
                  <a:cubicBezTo>
                    <a:pt x="963" y="543"/>
                    <a:pt x="1131" y="554"/>
                    <a:pt x="1277" y="609"/>
                  </a:cubicBezTo>
                  <a:cubicBezTo>
                    <a:pt x="1368" y="670"/>
                    <a:pt x="1398" y="670"/>
                    <a:pt x="1490" y="700"/>
                  </a:cubicBezTo>
                  <a:cubicBezTo>
                    <a:pt x="1550" y="700"/>
                    <a:pt x="1611" y="700"/>
                    <a:pt x="1672" y="670"/>
                  </a:cubicBezTo>
                  <a:cubicBezTo>
                    <a:pt x="1733" y="579"/>
                    <a:pt x="1702" y="457"/>
                    <a:pt x="1642" y="396"/>
                  </a:cubicBezTo>
                  <a:cubicBezTo>
                    <a:pt x="1550" y="275"/>
                    <a:pt x="1398" y="214"/>
                    <a:pt x="1277" y="153"/>
                  </a:cubicBezTo>
                  <a:cubicBezTo>
                    <a:pt x="1125" y="92"/>
                    <a:pt x="943" y="1"/>
                    <a:pt x="7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4"/>
            <p:cNvSpPr/>
            <p:nvPr/>
          </p:nvSpPr>
          <p:spPr>
            <a:xfrm>
              <a:off x="3441250" y="2528250"/>
              <a:ext cx="12950" cy="14050"/>
            </a:xfrm>
            <a:custGeom>
              <a:avLst/>
              <a:gdLst/>
              <a:ahLst/>
              <a:cxnLst/>
              <a:rect l="l" t="t" r="r" b="b"/>
              <a:pathLst>
                <a:path w="518" h="562" extrusionOk="0">
                  <a:moveTo>
                    <a:pt x="195" y="1"/>
                  </a:moveTo>
                  <a:cubicBezTo>
                    <a:pt x="92" y="1"/>
                    <a:pt x="0" y="80"/>
                    <a:pt x="0" y="159"/>
                  </a:cubicBezTo>
                  <a:lnTo>
                    <a:pt x="122" y="98"/>
                  </a:lnTo>
                  <a:lnTo>
                    <a:pt x="122" y="98"/>
                  </a:lnTo>
                  <a:cubicBezTo>
                    <a:pt x="61" y="129"/>
                    <a:pt x="61" y="250"/>
                    <a:pt x="61" y="311"/>
                  </a:cubicBezTo>
                  <a:cubicBezTo>
                    <a:pt x="92" y="432"/>
                    <a:pt x="152" y="524"/>
                    <a:pt x="274" y="554"/>
                  </a:cubicBezTo>
                  <a:cubicBezTo>
                    <a:pt x="295" y="559"/>
                    <a:pt x="316" y="562"/>
                    <a:pt x="336" y="562"/>
                  </a:cubicBezTo>
                  <a:cubicBezTo>
                    <a:pt x="434" y="562"/>
                    <a:pt x="517" y="503"/>
                    <a:pt x="517" y="402"/>
                  </a:cubicBezTo>
                  <a:cubicBezTo>
                    <a:pt x="517" y="372"/>
                    <a:pt x="517" y="280"/>
                    <a:pt x="456" y="250"/>
                  </a:cubicBezTo>
                  <a:cubicBezTo>
                    <a:pt x="426" y="159"/>
                    <a:pt x="365" y="68"/>
                    <a:pt x="244" y="7"/>
                  </a:cubicBezTo>
                  <a:cubicBezTo>
                    <a:pt x="227" y="3"/>
                    <a:pt x="211"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4"/>
            <p:cNvSpPr/>
            <p:nvPr/>
          </p:nvSpPr>
          <p:spPr>
            <a:xfrm>
              <a:off x="3351575" y="2498025"/>
              <a:ext cx="31175" cy="28900"/>
            </a:xfrm>
            <a:custGeom>
              <a:avLst/>
              <a:gdLst/>
              <a:ahLst/>
              <a:cxnLst/>
              <a:rect l="l" t="t" r="r" b="b"/>
              <a:pathLst>
                <a:path w="1247" h="1156" extrusionOk="0">
                  <a:moveTo>
                    <a:pt x="609" y="0"/>
                  </a:moveTo>
                  <a:cubicBezTo>
                    <a:pt x="457" y="0"/>
                    <a:pt x="305" y="61"/>
                    <a:pt x="183" y="152"/>
                  </a:cubicBezTo>
                  <a:cubicBezTo>
                    <a:pt x="1" y="426"/>
                    <a:pt x="62" y="760"/>
                    <a:pt x="244" y="912"/>
                  </a:cubicBezTo>
                  <a:cubicBezTo>
                    <a:pt x="457" y="1064"/>
                    <a:pt x="700" y="1155"/>
                    <a:pt x="943" y="1155"/>
                  </a:cubicBezTo>
                  <a:cubicBezTo>
                    <a:pt x="700" y="1125"/>
                    <a:pt x="517" y="973"/>
                    <a:pt x="366" y="790"/>
                  </a:cubicBezTo>
                  <a:cubicBezTo>
                    <a:pt x="305" y="730"/>
                    <a:pt x="244" y="608"/>
                    <a:pt x="244" y="547"/>
                  </a:cubicBezTo>
                  <a:cubicBezTo>
                    <a:pt x="244" y="456"/>
                    <a:pt x="305" y="304"/>
                    <a:pt x="335" y="274"/>
                  </a:cubicBezTo>
                  <a:cubicBezTo>
                    <a:pt x="366" y="243"/>
                    <a:pt x="487" y="182"/>
                    <a:pt x="548" y="182"/>
                  </a:cubicBezTo>
                  <a:cubicBezTo>
                    <a:pt x="669" y="182"/>
                    <a:pt x="761" y="274"/>
                    <a:pt x="821" y="365"/>
                  </a:cubicBezTo>
                  <a:cubicBezTo>
                    <a:pt x="973" y="517"/>
                    <a:pt x="1095" y="699"/>
                    <a:pt x="1247" y="882"/>
                  </a:cubicBezTo>
                  <a:cubicBezTo>
                    <a:pt x="1156" y="669"/>
                    <a:pt x="1095" y="426"/>
                    <a:pt x="943" y="243"/>
                  </a:cubicBezTo>
                  <a:cubicBezTo>
                    <a:pt x="852" y="122"/>
                    <a:pt x="761" y="61"/>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4"/>
            <p:cNvSpPr/>
            <p:nvPr/>
          </p:nvSpPr>
          <p:spPr>
            <a:xfrm>
              <a:off x="2768750" y="2466075"/>
              <a:ext cx="125400" cy="109850"/>
            </a:xfrm>
            <a:custGeom>
              <a:avLst/>
              <a:gdLst/>
              <a:ahLst/>
              <a:cxnLst/>
              <a:rect l="l" t="t" r="r" b="b"/>
              <a:pathLst>
                <a:path w="5016" h="4394" extrusionOk="0">
                  <a:moveTo>
                    <a:pt x="2496" y="0"/>
                  </a:moveTo>
                  <a:cubicBezTo>
                    <a:pt x="2082" y="0"/>
                    <a:pt x="1667" y="119"/>
                    <a:pt x="1307" y="366"/>
                  </a:cubicBezTo>
                  <a:cubicBezTo>
                    <a:pt x="304" y="1065"/>
                    <a:pt x="0" y="2403"/>
                    <a:pt x="699" y="3406"/>
                  </a:cubicBezTo>
                  <a:cubicBezTo>
                    <a:pt x="1121" y="4039"/>
                    <a:pt x="1809" y="4393"/>
                    <a:pt x="2519" y="4393"/>
                  </a:cubicBezTo>
                  <a:cubicBezTo>
                    <a:pt x="2935" y="4393"/>
                    <a:pt x="3357" y="4272"/>
                    <a:pt x="3739" y="4014"/>
                  </a:cubicBezTo>
                  <a:cubicBezTo>
                    <a:pt x="4712" y="3345"/>
                    <a:pt x="5016" y="2008"/>
                    <a:pt x="4347" y="974"/>
                  </a:cubicBezTo>
                  <a:cubicBezTo>
                    <a:pt x="3907" y="343"/>
                    <a:pt x="3201" y="0"/>
                    <a:pt x="2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4"/>
            <p:cNvSpPr/>
            <p:nvPr/>
          </p:nvSpPr>
          <p:spPr>
            <a:xfrm>
              <a:off x="2774825" y="2473700"/>
              <a:ext cx="113250" cy="102225"/>
            </a:xfrm>
            <a:custGeom>
              <a:avLst/>
              <a:gdLst/>
              <a:ahLst/>
              <a:cxnLst/>
              <a:rect l="l" t="t" r="r" b="b"/>
              <a:pathLst>
                <a:path w="4530" h="4089" extrusionOk="0">
                  <a:moveTo>
                    <a:pt x="1247" y="0"/>
                  </a:moveTo>
                  <a:lnTo>
                    <a:pt x="1247" y="0"/>
                  </a:lnTo>
                  <a:cubicBezTo>
                    <a:pt x="1095" y="31"/>
                    <a:pt x="912" y="183"/>
                    <a:pt x="791" y="304"/>
                  </a:cubicBezTo>
                  <a:cubicBezTo>
                    <a:pt x="700" y="365"/>
                    <a:pt x="608" y="487"/>
                    <a:pt x="487" y="639"/>
                  </a:cubicBezTo>
                  <a:cubicBezTo>
                    <a:pt x="335" y="821"/>
                    <a:pt x="213" y="1186"/>
                    <a:pt x="152" y="1429"/>
                  </a:cubicBezTo>
                  <a:cubicBezTo>
                    <a:pt x="0" y="2007"/>
                    <a:pt x="122" y="2614"/>
                    <a:pt x="456" y="3101"/>
                  </a:cubicBezTo>
                  <a:cubicBezTo>
                    <a:pt x="878" y="3734"/>
                    <a:pt x="1566" y="4088"/>
                    <a:pt x="2276" y="4088"/>
                  </a:cubicBezTo>
                  <a:cubicBezTo>
                    <a:pt x="2692" y="4088"/>
                    <a:pt x="3114" y="3967"/>
                    <a:pt x="3496" y="3709"/>
                  </a:cubicBezTo>
                  <a:cubicBezTo>
                    <a:pt x="4256" y="3222"/>
                    <a:pt x="4529" y="2402"/>
                    <a:pt x="4438" y="1733"/>
                  </a:cubicBezTo>
                  <a:lnTo>
                    <a:pt x="4438" y="1733"/>
                  </a:lnTo>
                  <a:cubicBezTo>
                    <a:pt x="4377" y="2310"/>
                    <a:pt x="4013" y="2706"/>
                    <a:pt x="3526" y="2979"/>
                  </a:cubicBezTo>
                  <a:cubicBezTo>
                    <a:pt x="3294" y="3092"/>
                    <a:pt x="3047" y="3143"/>
                    <a:pt x="2801" y="3143"/>
                  </a:cubicBezTo>
                  <a:cubicBezTo>
                    <a:pt x="2049" y="3143"/>
                    <a:pt x="1309" y="2663"/>
                    <a:pt x="1034" y="1976"/>
                  </a:cubicBezTo>
                  <a:cubicBezTo>
                    <a:pt x="882" y="1672"/>
                    <a:pt x="821" y="1277"/>
                    <a:pt x="882" y="943"/>
                  </a:cubicBezTo>
                  <a:cubicBezTo>
                    <a:pt x="912" y="578"/>
                    <a:pt x="1095" y="304"/>
                    <a:pt x="124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4"/>
            <p:cNvSpPr/>
            <p:nvPr/>
          </p:nvSpPr>
          <p:spPr>
            <a:xfrm>
              <a:off x="2819650" y="2469400"/>
              <a:ext cx="41075" cy="20100"/>
            </a:xfrm>
            <a:custGeom>
              <a:avLst/>
              <a:gdLst/>
              <a:ahLst/>
              <a:cxnLst/>
              <a:rect l="l" t="t" r="r" b="b"/>
              <a:pathLst>
                <a:path w="1643" h="804" extrusionOk="0">
                  <a:moveTo>
                    <a:pt x="557" y="0"/>
                  </a:moveTo>
                  <a:cubicBezTo>
                    <a:pt x="433" y="0"/>
                    <a:pt x="303" y="15"/>
                    <a:pt x="214" y="51"/>
                  </a:cubicBezTo>
                  <a:cubicBezTo>
                    <a:pt x="31" y="142"/>
                    <a:pt x="1" y="355"/>
                    <a:pt x="183" y="476"/>
                  </a:cubicBezTo>
                  <a:cubicBezTo>
                    <a:pt x="244" y="507"/>
                    <a:pt x="335" y="537"/>
                    <a:pt x="396" y="537"/>
                  </a:cubicBezTo>
                  <a:cubicBezTo>
                    <a:pt x="669" y="568"/>
                    <a:pt x="973" y="537"/>
                    <a:pt x="1247" y="689"/>
                  </a:cubicBezTo>
                  <a:cubicBezTo>
                    <a:pt x="1277" y="750"/>
                    <a:pt x="1369" y="780"/>
                    <a:pt x="1399" y="780"/>
                  </a:cubicBezTo>
                  <a:cubicBezTo>
                    <a:pt x="1429" y="796"/>
                    <a:pt x="1460" y="803"/>
                    <a:pt x="1490" y="803"/>
                  </a:cubicBezTo>
                  <a:cubicBezTo>
                    <a:pt x="1521" y="803"/>
                    <a:pt x="1551" y="796"/>
                    <a:pt x="1581" y="780"/>
                  </a:cubicBezTo>
                  <a:cubicBezTo>
                    <a:pt x="1642" y="689"/>
                    <a:pt x="1612" y="568"/>
                    <a:pt x="1581" y="507"/>
                  </a:cubicBezTo>
                  <a:cubicBezTo>
                    <a:pt x="1521" y="385"/>
                    <a:pt x="1399" y="324"/>
                    <a:pt x="1277" y="233"/>
                  </a:cubicBezTo>
                  <a:cubicBezTo>
                    <a:pt x="1125" y="142"/>
                    <a:pt x="973" y="51"/>
                    <a:pt x="791" y="20"/>
                  </a:cubicBezTo>
                  <a:cubicBezTo>
                    <a:pt x="728" y="8"/>
                    <a:pt x="644" y="0"/>
                    <a:pt x="5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4"/>
            <p:cNvSpPr/>
            <p:nvPr/>
          </p:nvSpPr>
          <p:spPr>
            <a:xfrm>
              <a:off x="2862275" y="2488700"/>
              <a:ext cx="12125" cy="12575"/>
            </a:xfrm>
            <a:custGeom>
              <a:avLst/>
              <a:gdLst/>
              <a:ahLst/>
              <a:cxnLst/>
              <a:rect l="l" t="t" r="r" b="b"/>
              <a:pathLst>
                <a:path w="485" h="503" extrusionOk="0">
                  <a:moveTo>
                    <a:pt x="238" y="0"/>
                  </a:moveTo>
                  <a:cubicBezTo>
                    <a:pt x="182" y="0"/>
                    <a:pt x="131" y="19"/>
                    <a:pt x="98" y="48"/>
                  </a:cubicBezTo>
                  <a:lnTo>
                    <a:pt x="98" y="48"/>
                  </a:lnTo>
                  <a:cubicBezTo>
                    <a:pt x="24" y="89"/>
                    <a:pt x="0" y="198"/>
                    <a:pt x="28" y="282"/>
                  </a:cubicBezTo>
                  <a:cubicBezTo>
                    <a:pt x="59" y="373"/>
                    <a:pt x="120" y="464"/>
                    <a:pt x="211" y="495"/>
                  </a:cubicBezTo>
                  <a:cubicBezTo>
                    <a:pt x="232" y="500"/>
                    <a:pt x="254" y="503"/>
                    <a:pt x="275" y="503"/>
                  </a:cubicBezTo>
                  <a:cubicBezTo>
                    <a:pt x="372" y="503"/>
                    <a:pt x="459" y="448"/>
                    <a:pt x="484" y="373"/>
                  </a:cubicBezTo>
                  <a:lnTo>
                    <a:pt x="484" y="221"/>
                  </a:lnTo>
                  <a:cubicBezTo>
                    <a:pt x="454" y="100"/>
                    <a:pt x="423" y="39"/>
                    <a:pt x="302" y="8"/>
                  </a:cubicBezTo>
                  <a:cubicBezTo>
                    <a:pt x="280" y="3"/>
                    <a:pt x="259"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4"/>
            <p:cNvSpPr/>
            <p:nvPr/>
          </p:nvSpPr>
          <p:spPr>
            <a:xfrm>
              <a:off x="2774075" y="2449525"/>
              <a:ext cx="28900" cy="29525"/>
            </a:xfrm>
            <a:custGeom>
              <a:avLst/>
              <a:gdLst/>
              <a:ahLst/>
              <a:cxnLst/>
              <a:rect l="l" t="t" r="r" b="b"/>
              <a:pathLst>
                <a:path w="1156" h="1181" extrusionOk="0">
                  <a:moveTo>
                    <a:pt x="512" y="1"/>
                  </a:moveTo>
                  <a:cubicBezTo>
                    <a:pt x="404" y="1"/>
                    <a:pt x="300" y="51"/>
                    <a:pt x="213" y="116"/>
                  </a:cubicBezTo>
                  <a:cubicBezTo>
                    <a:pt x="0" y="360"/>
                    <a:pt x="30" y="694"/>
                    <a:pt x="213" y="876"/>
                  </a:cubicBezTo>
                  <a:cubicBezTo>
                    <a:pt x="395" y="1089"/>
                    <a:pt x="638" y="1180"/>
                    <a:pt x="851" y="1180"/>
                  </a:cubicBezTo>
                  <a:cubicBezTo>
                    <a:pt x="669" y="1089"/>
                    <a:pt x="486" y="967"/>
                    <a:pt x="365" y="815"/>
                  </a:cubicBezTo>
                  <a:cubicBezTo>
                    <a:pt x="334" y="724"/>
                    <a:pt x="304" y="603"/>
                    <a:pt x="304" y="542"/>
                  </a:cubicBezTo>
                  <a:cubicBezTo>
                    <a:pt x="304" y="420"/>
                    <a:pt x="334" y="299"/>
                    <a:pt x="365" y="268"/>
                  </a:cubicBezTo>
                  <a:cubicBezTo>
                    <a:pt x="387" y="224"/>
                    <a:pt x="458" y="196"/>
                    <a:pt x="530" y="196"/>
                  </a:cubicBezTo>
                  <a:cubicBezTo>
                    <a:pt x="557" y="196"/>
                    <a:pt x="584" y="199"/>
                    <a:pt x="608" y="208"/>
                  </a:cubicBezTo>
                  <a:cubicBezTo>
                    <a:pt x="669" y="208"/>
                    <a:pt x="760" y="268"/>
                    <a:pt x="821" y="360"/>
                  </a:cubicBezTo>
                  <a:cubicBezTo>
                    <a:pt x="942" y="542"/>
                    <a:pt x="1064" y="785"/>
                    <a:pt x="1155" y="967"/>
                  </a:cubicBezTo>
                  <a:cubicBezTo>
                    <a:pt x="1125" y="724"/>
                    <a:pt x="1094" y="511"/>
                    <a:pt x="942" y="268"/>
                  </a:cubicBezTo>
                  <a:cubicBezTo>
                    <a:pt x="851" y="177"/>
                    <a:pt x="790" y="56"/>
                    <a:pt x="638" y="25"/>
                  </a:cubicBezTo>
                  <a:cubicBezTo>
                    <a:pt x="596" y="8"/>
                    <a:pt x="553" y="1"/>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4"/>
            <p:cNvSpPr/>
            <p:nvPr/>
          </p:nvSpPr>
          <p:spPr>
            <a:xfrm>
              <a:off x="2654750" y="2848950"/>
              <a:ext cx="118575" cy="109125"/>
            </a:xfrm>
            <a:custGeom>
              <a:avLst/>
              <a:gdLst/>
              <a:ahLst/>
              <a:cxnLst/>
              <a:rect l="l" t="t" r="r" b="b"/>
              <a:pathLst>
                <a:path w="4743" h="4365" extrusionOk="0">
                  <a:moveTo>
                    <a:pt x="2376" y="1"/>
                  </a:moveTo>
                  <a:cubicBezTo>
                    <a:pt x="2244" y="1"/>
                    <a:pt x="2111" y="12"/>
                    <a:pt x="1977" y="36"/>
                  </a:cubicBezTo>
                  <a:cubicBezTo>
                    <a:pt x="822" y="249"/>
                    <a:pt x="1" y="1404"/>
                    <a:pt x="244" y="2559"/>
                  </a:cubicBezTo>
                  <a:cubicBezTo>
                    <a:pt x="432" y="3604"/>
                    <a:pt x="1350" y="4365"/>
                    <a:pt x="2377" y="4365"/>
                  </a:cubicBezTo>
                  <a:cubicBezTo>
                    <a:pt x="2516" y="4365"/>
                    <a:pt x="2656" y="4351"/>
                    <a:pt x="2797" y="4322"/>
                  </a:cubicBezTo>
                  <a:cubicBezTo>
                    <a:pt x="3952" y="4109"/>
                    <a:pt x="4743" y="2954"/>
                    <a:pt x="4530" y="1769"/>
                  </a:cubicBezTo>
                  <a:cubicBezTo>
                    <a:pt x="4341" y="717"/>
                    <a:pt x="3411" y="1"/>
                    <a:pt x="2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4"/>
            <p:cNvSpPr/>
            <p:nvPr/>
          </p:nvSpPr>
          <p:spPr>
            <a:xfrm>
              <a:off x="2657800" y="2849850"/>
              <a:ext cx="107175" cy="109025"/>
            </a:xfrm>
            <a:custGeom>
              <a:avLst/>
              <a:gdLst/>
              <a:ahLst/>
              <a:cxnLst/>
              <a:rect l="l" t="t" r="r" b="b"/>
              <a:pathLst>
                <a:path w="4287" h="4361" extrusionOk="0">
                  <a:moveTo>
                    <a:pt x="2067" y="0"/>
                  </a:moveTo>
                  <a:cubicBezTo>
                    <a:pt x="1915" y="0"/>
                    <a:pt x="1672" y="61"/>
                    <a:pt x="1520" y="122"/>
                  </a:cubicBezTo>
                  <a:cubicBezTo>
                    <a:pt x="1399" y="152"/>
                    <a:pt x="1307" y="183"/>
                    <a:pt x="1095" y="304"/>
                  </a:cubicBezTo>
                  <a:cubicBezTo>
                    <a:pt x="882" y="426"/>
                    <a:pt x="608" y="669"/>
                    <a:pt x="456" y="912"/>
                  </a:cubicBezTo>
                  <a:cubicBezTo>
                    <a:pt x="122" y="1398"/>
                    <a:pt x="0" y="2006"/>
                    <a:pt x="122" y="2584"/>
                  </a:cubicBezTo>
                  <a:cubicBezTo>
                    <a:pt x="309" y="3624"/>
                    <a:pt x="1222" y="4360"/>
                    <a:pt x="2244" y="4360"/>
                  </a:cubicBezTo>
                  <a:cubicBezTo>
                    <a:pt x="2386" y="4360"/>
                    <a:pt x="2530" y="4346"/>
                    <a:pt x="2675" y="4316"/>
                  </a:cubicBezTo>
                  <a:cubicBezTo>
                    <a:pt x="3526" y="4164"/>
                    <a:pt x="4104" y="3496"/>
                    <a:pt x="4286" y="2888"/>
                  </a:cubicBezTo>
                  <a:lnTo>
                    <a:pt x="4286" y="2888"/>
                  </a:lnTo>
                  <a:cubicBezTo>
                    <a:pt x="4043" y="3374"/>
                    <a:pt x="3526" y="3587"/>
                    <a:pt x="2979" y="3648"/>
                  </a:cubicBezTo>
                  <a:cubicBezTo>
                    <a:pt x="2948" y="3650"/>
                    <a:pt x="2918" y="3650"/>
                    <a:pt x="2887" y="3650"/>
                  </a:cubicBezTo>
                  <a:cubicBezTo>
                    <a:pt x="1894" y="3650"/>
                    <a:pt x="1064" y="2706"/>
                    <a:pt x="1064" y="1733"/>
                  </a:cubicBezTo>
                  <a:cubicBezTo>
                    <a:pt x="1064" y="1368"/>
                    <a:pt x="1156" y="1003"/>
                    <a:pt x="1338" y="699"/>
                  </a:cubicBezTo>
                  <a:cubicBezTo>
                    <a:pt x="1520" y="426"/>
                    <a:pt x="1794" y="213"/>
                    <a:pt x="206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4"/>
            <p:cNvSpPr/>
            <p:nvPr/>
          </p:nvSpPr>
          <p:spPr>
            <a:xfrm>
              <a:off x="2719350" y="2853650"/>
              <a:ext cx="34225" cy="30700"/>
            </a:xfrm>
            <a:custGeom>
              <a:avLst/>
              <a:gdLst/>
              <a:ahLst/>
              <a:cxnLst/>
              <a:rect l="l" t="t" r="r" b="b"/>
              <a:pathLst>
                <a:path w="1369" h="1228" extrusionOk="0">
                  <a:moveTo>
                    <a:pt x="274" y="0"/>
                  </a:moveTo>
                  <a:cubicBezTo>
                    <a:pt x="122" y="61"/>
                    <a:pt x="1" y="274"/>
                    <a:pt x="122" y="395"/>
                  </a:cubicBezTo>
                  <a:cubicBezTo>
                    <a:pt x="153" y="487"/>
                    <a:pt x="244" y="517"/>
                    <a:pt x="304" y="547"/>
                  </a:cubicBezTo>
                  <a:cubicBezTo>
                    <a:pt x="548" y="699"/>
                    <a:pt x="852" y="790"/>
                    <a:pt x="1004" y="1003"/>
                  </a:cubicBezTo>
                  <a:cubicBezTo>
                    <a:pt x="1034" y="1064"/>
                    <a:pt x="1064" y="1125"/>
                    <a:pt x="1125" y="1155"/>
                  </a:cubicBezTo>
                  <a:cubicBezTo>
                    <a:pt x="1147" y="1200"/>
                    <a:pt x="1186" y="1228"/>
                    <a:pt x="1229" y="1228"/>
                  </a:cubicBezTo>
                  <a:cubicBezTo>
                    <a:pt x="1245" y="1228"/>
                    <a:pt x="1261" y="1224"/>
                    <a:pt x="1277" y="1216"/>
                  </a:cubicBezTo>
                  <a:cubicBezTo>
                    <a:pt x="1368" y="1155"/>
                    <a:pt x="1368" y="1064"/>
                    <a:pt x="1368" y="942"/>
                  </a:cubicBezTo>
                  <a:cubicBezTo>
                    <a:pt x="1338" y="790"/>
                    <a:pt x="1277" y="669"/>
                    <a:pt x="1186" y="547"/>
                  </a:cubicBezTo>
                  <a:cubicBezTo>
                    <a:pt x="1064" y="395"/>
                    <a:pt x="973" y="243"/>
                    <a:pt x="821" y="183"/>
                  </a:cubicBezTo>
                  <a:cubicBezTo>
                    <a:pt x="669" y="61"/>
                    <a:pt x="456"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4"/>
            <p:cNvSpPr/>
            <p:nvPr/>
          </p:nvSpPr>
          <p:spPr>
            <a:xfrm>
              <a:off x="2752775" y="2887550"/>
              <a:ext cx="9150" cy="13600"/>
            </a:xfrm>
            <a:custGeom>
              <a:avLst/>
              <a:gdLst/>
              <a:ahLst/>
              <a:cxnLst/>
              <a:rect l="l" t="t" r="r" b="b"/>
              <a:pathLst>
                <a:path w="366" h="544" extrusionOk="0">
                  <a:moveTo>
                    <a:pt x="174" y="0"/>
                  </a:moveTo>
                  <a:cubicBezTo>
                    <a:pt x="111" y="0"/>
                    <a:pt x="48" y="23"/>
                    <a:pt x="31" y="73"/>
                  </a:cubicBezTo>
                  <a:lnTo>
                    <a:pt x="115" y="52"/>
                  </a:lnTo>
                  <a:lnTo>
                    <a:pt x="115" y="52"/>
                  </a:lnTo>
                  <a:cubicBezTo>
                    <a:pt x="60" y="77"/>
                    <a:pt x="1" y="145"/>
                    <a:pt x="1" y="194"/>
                  </a:cubicBezTo>
                  <a:cubicBezTo>
                    <a:pt x="1" y="316"/>
                    <a:pt x="1" y="438"/>
                    <a:pt x="62" y="498"/>
                  </a:cubicBezTo>
                  <a:cubicBezTo>
                    <a:pt x="107" y="529"/>
                    <a:pt x="168" y="544"/>
                    <a:pt x="221" y="544"/>
                  </a:cubicBezTo>
                  <a:cubicBezTo>
                    <a:pt x="275" y="544"/>
                    <a:pt x="320" y="529"/>
                    <a:pt x="335" y="498"/>
                  </a:cubicBezTo>
                  <a:cubicBezTo>
                    <a:pt x="366" y="468"/>
                    <a:pt x="366" y="377"/>
                    <a:pt x="366" y="346"/>
                  </a:cubicBezTo>
                  <a:cubicBezTo>
                    <a:pt x="366" y="225"/>
                    <a:pt x="366" y="134"/>
                    <a:pt x="305" y="42"/>
                  </a:cubicBezTo>
                  <a:cubicBezTo>
                    <a:pt x="278" y="15"/>
                    <a:pt x="226"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4"/>
            <p:cNvSpPr/>
            <p:nvPr/>
          </p:nvSpPr>
          <p:spPr>
            <a:xfrm>
              <a:off x="2684400" y="2820550"/>
              <a:ext cx="24325" cy="30850"/>
            </a:xfrm>
            <a:custGeom>
              <a:avLst/>
              <a:gdLst/>
              <a:ahLst/>
              <a:cxnLst/>
              <a:rect l="l" t="t" r="r" b="b"/>
              <a:pathLst>
                <a:path w="973" h="1234" extrusionOk="0">
                  <a:moveTo>
                    <a:pt x="486" y="0"/>
                  </a:moveTo>
                  <a:cubicBezTo>
                    <a:pt x="436" y="0"/>
                    <a:pt x="385" y="7"/>
                    <a:pt x="335" y="17"/>
                  </a:cubicBezTo>
                  <a:cubicBezTo>
                    <a:pt x="92" y="139"/>
                    <a:pt x="0" y="473"/>
                    <a:pt x="92" y="716"/>
                  </a:cubicBezTo>
                  <a:cubicBezTo>
                    <a:pt x="152" y="929"/>
                    <a:pt x="304" y="1142"/>
                    <a:pt x="517" y="1233"/>
                  </a:cubicBezTo>
                  <a:cubicBezTo>
                    <a:pt x="335" y="1081"/>
                    <a:pt x="243" y="899"/>
                    <a:pt x="183" y="656"/>
                  </a:cubicBezTo>
                  <a:cubicBezTo>
                    <a:pt x="183" y="564"/>
                    <a:pt x="183" y="443"/>
                    <a:pt x="213" y="352"/>
                  </a:cubicBezTo>
                  <a:cubicBezTo>
                    <a:pt x="274" y="291"/>
                    <a:pt x="335" y="200"/>
                    <a:pt x="426" y="169"/>
                  </a:cubicBezTo>
                  <a:cubicBezTo>
                    <a:pt x="444" y="160"/>
                    <a:pt x="464" y="157"/>
                    <a:pt x="486" y="157"/>
                  </a:cubicBezTo>
                  <a:cubicBezTo>
                    <a:pt x="537" y="157"/>
                    <a:pt x="596" y="178"/>
                    <a:pt x="639" y="200"/>
                  </a:cubicBezTo>
                  <a:cubicBezTo>
                    <a:pt x="730" y="291"/>
                    <a:pt x="760" y="352"/>
                    <a:pt x="791" y="473"/>
                  </a:cubicBezTo>
                  <a:cubicBezTo>
                    <a:pt x="882" y="716"/>
                    <a:pt x="882" y="929"/>
                    <a:pt x="912" y="1172"/>
                  </a:cubicBezTo>
                  <a:cubicBezTo>
                    <a:pt x="943" y="929"/>
                    <a:pt x="973" y="716"/>
                    <a:pt x="943" y="443"/>
                  </a:cubicBezTo>
                  <a:cubicBezTo>
                    <a:pt x="912" y="321"/>
                    <a:pt x="882" y="230"/>
                    <a:pt x="760" y="108"/>
                  </a:cubicBezTo>
                  <a:cubicBezTo>
                    <a:pt x="679" y="27"/>
                    <a:pt x="585"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4"/>
            <p:cNvSpPr/>
            <p:nvPr/>
          </p:nvSpPr>
          <p:spPr>
            <a:xfrm>
              <a:off x="2132725" y="3317150"/>
              <a:ext cx="124625" cy="109200"/>
            </a:xfrm>
            <a:custGeom>
              <a:avLst/>
              <a:gdLst/>
              <a:ahLst/>
              <a:cxnLst/>
              <a:rect l="l" t="t" r="r" b="b"/>
              <a:pathLst>
                <a:path w="4985" h="4368" extrusionOk="0">
                  <a:moveTo>
                    <a:pt x="2529" y="1"/>
                  </a:moveTo>
                  <a:cubicBezTo>
                    <a:pt x="1714" y="1"/>
                    <a:pt x="911" y="452"/>
                    <a:pt x="517" y="1217"/>
                  </a:cubicBezTo>
                  <a:cubicBezTo>
                    <a:pt x="0" y="2281"/>
                    <a:pt x="456" y="3619"/>
                    <a:pt x="1520" y="4135"/>
                  </a:cubicBezTo>
                  <a:cubicBezTo>
                    <a:pt x="1828" y="4294"/>
                    <a:pt x="2158" y="4368"/>
                    <a:pt x="2485" y="4368"/>
                  </a:cubicBezTo>
                  <a:cubicBezTo>
                    <a:pt x="3289" y="4368"/>
                    <a:pt x="4071" y="3919"/>
                    <a:pt x="4438" y="3163"/>
                  </a:cubicBezTo>
                  <a:cubicBezTo>
                    <a:pt x="4985" y="2099"/>
                    <a:pt x="4529" y="761"/>
                    <a:pt x="3465" y="214"/>
                  </a:cubicBezTo>
                  <a:cubicBezTo>
                    <a:pt x="3167" y="69"/>
                    <a:pt x="2847" y="1"/>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4"/>
            <p:cNvSpPr/>
            <p:nvPr/>
          </p:nvSpPr>
          <p:spPr>
            <a:xfrm>
              <a:off x="2131950" y="3317175"/>
              <a:ext cx="92725" cy="109475"/>
            </a:xfrm>
            <a:custGeom>
              <a:avLst/>
              <a:gdLst/>
              <a:ahLst/>
              <a:cxnLst/>
              <a:rect l="l" t="t" r="r" b="b"/>
              <a:pathLst>
                <a:path w="3709" h="4379" extrusionOk="0">
                  <a:moveTo>
                    <a:pt x="2675" y="1"/>
                  </a:moveTo>
                  <a:cubicBezTo>
                    <a:pt x="2432" y="1"/>
                    <a:pt x="2068" y="31"/>
                    <a:pt x="1824" y="122"/>
                  </a:cubicBezTo>
                  <a:cubicBezTo>
                    <a:pt x="1247" y="274"/>
                    <a:pt x="791" y="669"/>
                    <a:pt x="517" y="1216"/>
                  </a:cubicBezTo>
                  <a:cubicBezTo>
                    <a:pt x="1" y="2280"/>
                    <a:pt x="457" y="3618"/>
                    <a:pt x="1520" y="4134"/>
                  </a:cubicBezTo>
                  <a:cubicBezTo>
                    <a:pt x="1851" y="4306"/>
                    <a:pt x="2186" y="4378"/>
                    <a:pt x="2503" y="4378"/>
                  </a:cubicBezTo>
                  <a:cubicBezTo>
                    <a:pt x="2972" y="4378"/>
                    <a:pt x="3400" y="4218"/>
                    <a:pt x="3709" y="3982"/>
                  </a:cubicBezTo>
                  <a:lnTo>
                    <a:pt x="3709" y="3982"/>
                  </a:lnTo>
                  <a:cubicBezTo>
                    <a:pt x="3516" y="4073"/>
                    <a:pt x="3322" y="4113"/>
                    <a:pt x="3129" y="4113"/>
                  </a:cubicBezTo>
                  <a:cubicBezTo>
                    <a:pt x="2806" y="4113"/>
                    <a:pt x="2482" y="4002"/>
                    <a:pt x="2159" y="3830"/>
                  </a:cubicBezTo>
                  <a:cubicBezTo>
                    <a:pt x="1308" y="3222"/>
                    <a:pt x="1216" y="1946"/>
                    <a:pt x="1824" y="1125"/>
                  </a:cubicBezTo>
                  <a:cubicBezTo>
                    <a:pt x="2037" y="821"/>
                    <a:pt x="2311" y="639"/>
                    <a:pt x="2645" y="487"/>
                  </a:cubicBezTo>
                  <a:cubicBezTo>
                    <a:pt x="2979" y="335"/>
                    <a:pt x="3283" y="365"/>
                    <a:pt x="3648" y="335"/>
                  </a:cubicBezTo>
                  <a:cubicBezTo>
                    <a:pt x="3527" y="213"/>
                    <a:pt x="3283" y="152"/>
                    <a:pt x="3131" y="122"/>
                  </a:cubicBezTo>
                  <a:cubicBezTo>
                    <a:pt x="3040" y="31"/>
                    <a:pt x="2888" y="31"/>
                    <a:pt x="267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4"/>
            <p:cNvSpPr/>
            <p:nvPr/>
          </p:nvSpPr>
          <p:spPr>
            <a:xfrm>
              <a:off x="2225425" y="3339600"/>
              <a:ext cx="19025" cy="41575"/>
            </a:xfrm>
            <a:custGeom>
              <a:avLst/>
              <a:gdLst/>
              <a:ahLst/>
              <a:cxnLst/>
              <a:rect l="l" t="t" r="r" b="b"/>
              <a:pathLst>
                <a:path w="761" h="1663" extrusionOk="0">
                  <a:moveTo>
                    <a:pt x="221" y="1"/>
                  </a:moveTo>
                  <a:cubicBezTo>
                    <a:pt x="106" y="1"/>
                    <a:pt x="0" y="88"/>
                    <a:pt x="0" y="228"/>
                  </a:cubicBezTo>
                  <a:cubicBezTo>
                    <a:pt x="0" y="319"/>
                    <a:pt x="61" y="380"/>
                    <a:pt x="92" y="502"/>
                  </a:cubicBezTo>
                  <a:cubicBezTo>
                    <a:pt x="213" y="775"/>
                    <a:pt x="365" y="988"/>
                    <a:pt x="365" y="1292"/>
                  </a:cubicBezTo>
                  <a:lnTo>
                    <a:pt x="365" y="1505"/>
                  </a:lnTo>
                  <a:cubicBezTo>
                    <a:pt x="365" y="1566"/>
                    <a:pt x="395" y="1596"/>
                    <a:pt x="456" y="1657"/>
                  </a:cubicBezTo>
                  <a:cubicBezTo>
                    <a:pt x="473" y="1661"/>
                    <a:pt x="488" y="1663"/>
                    <a:pt x="503" y="1663"/>
                  </a:cubicBezTo>
                  <a:cubicBezTo>
                    <a:pt x="601" y="1663"/>
                    <a:pt x="673" y="1584"/>
                    <a:pt x="699" y="1505"/>
                  </a:cubicBezTo>
                  <a:cubicBezTo>
                    <a:pt x="760" y="1383"/>
                    <a:pt x="760" y="1231"/>
                    <a:pt x="760" y="1079"/>
                  </a:cubicBezTo>
                  <a:cubicBezTo>
                    <a:pt x="760" y="897"/>
                    <a:pt x="760" y="684"/>
                    <a:pt x="699" y="532"/>
                  </a:cubicBezTo>
                  <a:cubicBezTo>
                    <a:pt x="669" y="380"/>
                    <a:pt x="547" y="167"/>
                    <a:pt x="395" y="76"/>
                  </a:cubicBezTo>
                  <a:cubicBezTo>
                    <a:pt x="344" y="24"/>
                    <a:pt x="281"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4"/>
            <p:cNvSpPr/>
            <p:nvPr/>
          </p:nvSpPr>
          <p:spPr>
            <a:xfrm>
              <a:off x="2229225" y="3384325"/>
              <a:ext cx="11425" cy="12850"/>
            </a:xfrm>
            <a:custGeom>
              <a:avLst/>
              <a:gdLst/>
              <a:ahLst/>
              <a:cxnLst/>
              <a:rect l="l" t="t" r="r" b="b"/>
              <a:pathLst>
                <a:path w="457" h="514" extrusionOk="0">
                  <a:moveTo>
                    <a:pt x="291" y="0"/>
                  </a:moveTo>
                  <a:cubicBezTo>
                    <a:pt x="273" y="0"/>
                    <a:pt x="257" y="6"/>
                    <a:pt x="243" y="20"/>
                  </a:cubicBezTo>
                  <a:lnTo>
                    <a:pt x="294" y="32"/>
                  </a:lnTo>
                  <a:lnTo>
                    <a:pt x="294" y="32"/>
                  </a:lnTo>
                  <a:cubicBezTo>
                    <a:pt x="284" y="31"/>
                    <a:pt x="273" y="30"/>
                    <a:pt x="263" y="30"/>
                  </a:cubicBezTo>
                  <a:cubicBezTo>
                    <a:pt x="218" y="30"/>
                    <a:pt x="175" y="45"/>
                    <a:pt x="122" y="81"/>
                  </a:cubicBezTo>
                  <a:cubicBezTo>
                    <a:pt x="61" y="172"/>
                    <a:pt x="0" y="263"/>
                    <a:pt x="0" y="354"/>
                  </a:cubicBezTo>
                  <a:cubicBezTo>
                    <a:pt x="51" y="455"/>
                    <a:pt x="101" y="514"/>
                    <a:pt x="186" y="514"/>
                  </a:cubicBezTo>
                  <a:cubicBezTo>
                    <a:pt x="204" y="514"/>
                    <a:pt x="223" y="511"/>
                    <a:pt x="243" y="506"/>
                  </a:cubicBezTo>
                  <a:cubicBezTo>
                    <a:pt x="274" y="506"/>
                    <a:pt x="304" y="476"/>
                    <a:pt x="365" y="415"/>
                  </a:cubicBezTo>
                  <a:cubicBezTo>
                    <a:pt x="426" y="354"/>
                    <a:pt x="456" y="232"/>
                    <a:pt x="456" y="172"/>
                  </a:cubicBezTo>
                  <a:cubicBezTo>
                    <a:pt x="433" y="77"/>
                    <a:pt x="35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4"/>
            <p:cNvSpPr/>
            <p:nvPr/>
          </p:nvSpPr>
          <p:spPr>
            <a:xfrm>
              <a:off x="2210225" y="3291800"/>
              <a:ext cx="26625" cy="30725"/>
            </a:xfrm>
            <a:custGeom>
              <a:avLst/>
              <a:gdLst/>
              <a:ahLst/>
              <a:cxnLst/>
              <a:rect l="l" t="t" r="r" b="b"/>
              <a:pathLst>
                <a:path w="1065" h="1229" extrusionOk="0">
                  <a:moveTo>
                    <a:pt x="613" y="1"/>
                  </a:moveTo>
                  <a:cubicBezTo>
                    <a:pt x="358" y="1"/>
                    <a:pt x="144" y="170"/>
                    <a:pt x="92" y="408"/>
                  </a:cubicBezTo>
                  <a:cubicBezTo>
                    <a:pt x="0" y="681"/>
                    <a:pt x="0" y="894"/>
                    <a:pt x="122" y="1107"/>
                  </a:cubicBezTo>
                  <a:cubicBezTo>
                    <a:pt x="92" y="894"/>
                    <a:pt x="122" y="681"/>
                    <a:pt x="274" y="408"/>
                  </a:cubicBezTo>
                  <a:cubicBezTo>
                    <a:pt x="304" y="286"/>
                    <a:pt x="396" y="225"/>
                    <a:pt x="456" y="164"/>
                  </a:cubicBezTo>
                  <a:cubicBezTo>
                    <a:pt x="521" y="143"/>
                    <a:pt x="601" y="121"/>
                    <a:pt x="663" y="121"/>
                  </a:cubicBezTo>
                  <a:cubicBezTo>
                    <a:pt x="689" y="121"/>
                    <a:pt x="712" y="125"/>
                    <a:pt x="730" y="134"/>
                  </a:cubicBezTo>
                  <a:cubicBezTo>
                    <a:pt x="821" y="164"/>
                    <a:pt x="851" y="256"/>
                    <a:pt x="882" y="316"/>
                  </a:cubicBezTo>
                  <a:cubicBezTo>
                    <a:pt x="882" y="408"/>
                    <a:pt x="882" y="499"/>
                    <a:pt x="851" y="620"/>
                  </a:cubicBezTo>
                  <a:cubicBezTo>
                    <a:pt x="760" y="864"/>
                    <a:pt x="608" y="1046"/>
                    <a:pt x="517" y="1228"/>
                  </a:cubicBezTo>
                  <a:cubicBezTo>
                    <a:pt x="669" y="1076"/>
                    <a:pt x="851" y="924"/>
                    <a:pt x="973" y="712"/>
                  </a:cubicBezTo>
                  <a:cubicBezTo>
                    <a:pt x="1034" y="590"/>
                    <a:pt x="1064" y="468"/>
                    <a:pt x="1034" y="316"/>
                  </a:cubicBezTo>
                  <a:cubicBezTo>
                    <a:pt x="1003" y="164"/>
                    <a:pt x="882" y="73"/>
                    <a:pt x="730" y="12"/>
                  </a:cubicBezTo>
                  <a:cubicBezTo>
                    <a:pt x="690" y="5"/>
                    <a:pt x="651" y="1"/>
                    <a:pt x="6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4"/>
            <p:cNvSpPr/>
            <p:nvPr/>
          </p:nvSpPr>
          <p:spPr>
            <a:xfrm>
              <a:off x="1761125" y="2952200"/>
              <a:ext cx="124650" cy="109475"/>
            </a:xfrm>
            <a:custGeom>
              <a:avLst/>
              <a:gdLst/>
              <a:ahLst/>
              <a:cxnLst/>
              <a:rect l="l" t="t" r="r" b="b"/>
              <a:pathLst>
                <a:path w="4986" h="4379" extrusionOk="0">
                  <a:moveTo>
                    <a:pt x="2492" y="1"/>
                  </a:moveTo>
                  <a:cubicBezTo>
                    <a:pt x="1720" y="1"/>
                    <a:pt x="976" y="402"/>
                    <a:pt x="578" y="1134"/>
                  </a:cubicBezTo>
                  <a:cubicBezTo>
                    <a:pt x="1" y="2198"/>
                    <a:pt x="396" y="3536"/>
                    <a:pt x="1460" y="4113"/>
                  </a:cubicBezTo>
                  <a:cubicBezTo>
                    <a:pt x="1792" y="4293"/>
                    <a:pt x="2147" y="4379"/>
                    <a:pt x="2497" y="4379"/>
                  </a:cubicBezTo>
                  <a:cubicBezTo>
                    <a:pt x="3268" y="4379"/>
                    <a:pt x="4011" y="3963"/>
                    <a:pt x="4408" y="3232"/>
                  </a:cubicBezTo>
                  <a:cubicBezTo>
                    <a:pt x="4985" y="2168"/>
                    <a:pt x="4590" y="830"/>
                    <a:pt x="3526" y="253"/>
                  </a:cubicBezTo>
                  <a:cubicBezTo>
                    <a:pt x="3195" y="82"/>
                    <a:pt x="2841" y="1"/>
                    <a:pt x="2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4"/>
            <p:cNvSpPr/>
            <p:nvPr/>
          </p:nvSpPr>
          <p:spPr>
            <a:xfrm>
              <a:off x="1761125" y="2951800"/>
              <a:ext cx="93500" cy="109675"/>
            </a:xfrm>
            <a:custGeom>
              <a:avLst/>
              <a:gdLst/>
              <a:ahLst/>
              <a:cxnLst/>
              <a:rect l="l" t="t" r="r" b="b"/>
              <a:pathLst>
                <a:path w="3740" h="4387" extrusionOk="0">
                  <a:moveTo>
                    <a:pt x="2528" y="0"/>
                  </a:moveTo>
                  <a:cubicBezTo>
                    <a:pt x="2320" y="0"/>
                    <a:pt x="2087" y="43"/>
                    <a:pt x="1915" y="86"/>
                  </a:cubicBezTo>
                  <a:cubicBezTo>
                    <a:pt x="1338" y="238"/>
                    <a:pt x="852" y="634"/>
                    <a:pt x="578" y="1150"/>
                  </a:cubicBezTo>
                  <a:cubicBezTo>
                    <a:pt x="1" y="2214"/>
                    <a:pt x="396" y="3552"/>
                    <a:pt x="1460" y="4129"/>
                  </a:cubicBezTo>
                  <a:cubicBezTo>
                    <a:pt x="1796" y="4310"/>
                    <a:pt x="2149" y="4387"/>
                    <a:pt x="2483" y="4387"/>
                  </a:cubicBezTo>
                  <a:cubicBezTo>
                    <a:pt x="2934" y="4387"/>
                    <a:pt x="3351" y="4247"/>
                    <a:pt x="3648" y="4038"/>
                  </a:cubicBezTo>
                  <a:lnTo>
                    <a:pt x="3648" y="4038"/>
                  </a:lnTo>
                  <a:cubicBezTo>
                    <a:pt x="3470" y="4111"/>
                    <a:pt x="3288" y="4145"/>
                    <a:pt x="3108" y="4145"/>
                  </a:cubicBezTo>
                  <a:cubicBezTo>
                    <a:pt x="2768" y="4145"/>
                    <a:pt x="2437" y="4024"/>
                    <a:pt x="2159" y="3825"/>
                  </a:cubicBezTo>
                  <a:cubicBezTo>
                    <a:pt x="1338" y="3217"/>
                    <a:pt x="1308" y="1880"/>
                    <a:pt x="1915" y="1120"/>
                  </a:cubicBezTo>
                  <a:cubicBezTo>
                    <a:pt x="2098" y="846"/>
                    <a:pt x="2402" y="634"/>
                    <a:pt x="2736" y="512"/>
                  </a:cubicBezTo>
                  <a:cubicBezTo>
                    <a:pt x="2975" y="403"/>
                    <a:pt x="3198" y="388"/>
                    <a:pt x="3439" y="388"/>
                  </a:cubicBezTo>
                  <a:cubicBezTo>
                    <a:pt x="3536" y="388"/>
                    <a:pt x="3635" y="390"/>
                    <a:pt x="3739" y="390"/>
                  </a:cubicBezTo>
                  <a:cubicBezTo>
                    <a:pt x="3618" y="269"/>
                    <a:pt x="3374" y="208"/>
                    <a:pt x="3222" y="147"/>
                  </a:cubicBezTo>
                  <a:cubicBezTo>
                    <a:pt x="3131" y="86"/>
                    <a:pt x="2979" y="56"/>
                    <a:pt x="2767" y="26"/>
                  </a:cubicBezTo>
                  <a:cubicBezTo>
                    <a:pt x="2695" y="8"/>
                    <a:pt x="2614" y="0"/>
                    <a:pt x="25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4"/>
            <p:cNvSpPr/>
            <p:nvPr/>
          </p:nvSpPr>
          <p:spPr>
            <a:xfrm>
              <a:off x="1855350" y="2976325"/>
              <a:ext cx="19775" cy="40875"/>
            </a:xfrm>
            <a:custGeom>
              <a:avLst/>
              <a:gdLst/>
              <a:ahLst/>
              <a:cxnLst/>
              <a:rect l="l" t="t" r="r" b="b"/>
              <a:pathLst>
                <a:path w="791" h="1635" extrusionOk="0">
                  <a:moveTo>
                    <a:pt x="230" y="0"/>
                  </a:moveTo>
                  <a:cubicBezTo>
                    <a:pt x="95" y="0"/>
                    <a:pt x="1" y="68"/>
                    <a:pt x="1" y="230"/>
                  </a:cubicBezTo>
                  <a:cubicBezTo>
                    <a:pt x="1" y="291"/>
                    <a:pt x="1" y="382"/>
                    <a:pt x="31" y="473"/>
                  </a:cubicBezTo>
                  <a:cubicBezTo>
                    <a:pt x="153" y="747"/>
                    <a:pt x="305" y="1020"/>
                    <a:pt x="305" y="1294"/>
                  </a:cubicBezTo>
                  <a:lnTo>
                    <a:pt x="305" y="1476"/>
                  </a:lnTo>
                  <a:cubicBezTo>
                    <a:pt x="305" y="1537"/>
                    <a:pt x="335" y="1598"/>
                    <a:pt x="426" y="1628"/>
                  </a:cubicBezTo>
                  <a:cubicBezTo>
                    <a:pt x="439" y="1632"/>
                    <a:pt x="451" y="1634"/>
                    <a:pt x="463" y="1634"/>
                  </a:cubicBezTo>
                  <a:cubicBezTo>
                    <a:pt x="542" y="1634"/>
                    <a:pt x="617" y="1559"/>
                    <a:pt x="669" y="1507"/>
                  </a:cubicBezTo>
                  <a:cubicBezTo>
                    <a:pt x="761" y="1385"/>
                    <a:pt x="761" y="1233"/>
                    <a:pt x="791" y="1081"/>
                  </a:cubicBezTo>
                  <a:cubicBezTo>
                    <a:pt x="791" y="899"/>
                    <a:pt x="791" y="716"/>
                    <a:pt x="761" y="564"/>
                  </a:cubicBezTo>
                  <a:cubicBezTo>
                    <a:pt x="730" y="412"/>
                    <a:pt x="609" y="169"/>
                    <a:pt x="457" y="48"/>
                  </a:cubicBezTo>
                  <a:cubicBezTo>
                    <a:pt x="375" y="17"/>
                    <a:pt x="29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4"/>
            <p:cNvSpPr/>
            <p:nvPr/>
          </p:nvSpPr>
          <p:spPr>
            <a:xfrm>
              <a:off x="1856875" y="3020625"/>
              <a:ext cx="12950" cy="12575"/>
            </a:xfrm>
            <a:custGeom>
              <a:avLst/>
              <a:gdLst/>
              <a:ahLst/>
              <a:cxnLst/>
              <a:rect l="l" t="t" r="r" b="b"/>
              <a:pathLst>
                <a:path w="518" h="503" extrusionOk="0">
                  <a:moveTo>
                    <a:pt x="336" y="0"/>
                  </a:moveTo>
                  <a:cubicBezTo>
                    <a:pt x="316" y="0"/>
                    <a:pt x="295" y="3"/>
                    <a:pt x="274" y="8"/>
                  </a:cubicBezTo>
                  <a:lnTo>
                    <a:pt x="274" y="8"/>
                  </a:lnTo>
                  <a:cubicBezTo>
                    <a:pt x="236" y="16"/>
                    <a:pt x="198" y="39"/>
                    <a:pt x="152" y="69"/>
                  </a:cubicBezTo>
                  <a:cubicBezTo>
                    <a:pt x="92" y="160"/>
                    <a:pt x="0" y="282"/>
                    <a:pt x="61" y="343"/>
                  </a:cubicBezTo>
                  <a:cubicBezTo>
                    <a:pt x="61" y="443"/>
                    <a:pt x="124" y="502"/>
                    <a:pt x="214" y="502"/>
                  </a:cubicBezTo>
                  <a:cubicBezTo>
                    <a:pt x="233" y="502"/>
                    <a:pt x="253" y="500"/>
                    <a:pt x="274" y="495"/>
                  </a:cubicBezTo>
                  <a:cubicBezTo>
                    <a:pt x="304" y="495"/>
                    <a:pt x="365" y="464"/>
                    <a:pt x="396" y="434"/>
                  </a:cubicBezTo>
                  <a:cubicBezTo>
                    <a:pt x="456" y="343"/>
                    <a:pt x="517" y="221"/>
                    <a:pt x="517" y="160"/>
                  </a:cubicBezTo>
                  <a:cubicBezTo>
                    <a:pt x="517" y="59"/>
                    <a:pt x="434"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4"/>
            <p:cNvSpPr/>
            <p:nvPr/>
          </p:nvSpPr>
          <p:spPr>
            <a:xfrm>
              <a:off x="1840925" y="2928550"/>
              <a:ext cx="25850" cy="30750"/>
            </a:xfrm>
            <a:custGeom>
              <a:avLst/>
              <a:gdLst/>
              <a:ahLst/>
              <a:cxnLst/>
              <a:rect l="l" t="t" r="r" b="b"/>
              <a:pathLst>
                <a:path w="1034" h="1230" extrusionOk="0">
                  <a:moveTo>
                    <a:pt x="607" y="0"/>
                  </a:moveTo>
                  <a:cubicBezTo>
                    <a:pt x="372" y="0"/>
                    <a:pt x="143" y="145"/>
                    <a:pt x="91" y="378"/>
                  </a:cubicBezTo>
                  <a:cubicBezTo>
                    <a:pt x="0" y="621"/>
                    <a:pt x="0" y="864"/>
                    <a:pt x="122" y="1108"/>
                  </a:cubicBezTo>
                  <a:cubicBezTo>
                    <a:pt x="91" y="864"/>
                    <a:pt x="122" y="652"/>
                    <a:pt x="182" y="378"/>
                  </a:cubicBezTo>
                  <a:cubicBezTo>
                    <a:pt x="243" y="317"/>
                    <a:pt x="304" y="226"/>
                    <a:pt x="395" y="196"/>
                  </a:cubicBezTo>
                  <a:cubicBezTo>
                    <a:pt x="437" y="175"/>
                    <a:pt x="508" y="139"/>
                    <a:pt x="568" y="139"/>
                  </a:cubicBezTo>
                  <a:cubicBezTo>
                    <a:pt x="595" y="139"/>
                    <a:pt x="620" y="146"/>
                    <a:pt x="638" y="165"/>
                  </a:cubicBezTo>
                  <a:cubicBezTo>
                    <a:pt x="730" y="196"/>
                    <a:pt x="760" y="257"/>
                    <a:pt x="790" y="348"/>
                  </a:cubicBezTo>
                  <a:cubicBezTo>
                    <a:pt x="851" y="469"/>
                    <a:pt x="790" y="530"/>
                    <a:pt x="760" y="652"/>
                  </a:cubicBezTo>
                  <a:cubicBezTo>
                    <a:pt x="699" y="834"/>
                    <a:pt x="547" y="1016"/>
                    <a:pt x="426" y="1229"/>
                  </a:cubicBezTo>
                  <a:cubicBezTo>
                    <a:pt x="608" y="1077"/>
                    <a:pt x="790" y="925"/>
                    <a:pt x="912" y="682"/>
                  </a:cubicBezTo>
                  <a:cubicBezTo>
                    <a:pt x="942" y="560"/>
                    <a:pt x="1034" y="469"/>
                    <a:pt x="1003" y="317"/>
                  </a:cubicBezTo>
                  <a:cubicBezTo>
                    <a:pt x="1003" y="196"/>
                    <a:pt x="882" y="44"/>
                    <a:pt x="730" y="13"/>
                  </a:cubicBezTo>
                  <a:cubicBezTo>
                    <a:pt x="689" y="4"/>
                    <a:pt x="648"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4"/>
            <p:cNvSpPr/>
            <p:nvPr/>
          </p:nvSpPr>
          <p:spPr>
            <a:xfrm>
              <a:off x="3015700" y="2801075"/>
              <a:ext cx="119325" cy="109700"/>
            </a:xfrm>
            <a:custGeom>
              <a:avLst/>
              <a:gdLst/>
              <a:ahLst/>
              <a:cxnLst/>
              <a:rect l="l" t="t" r="r" b="b"/>
              <a:pathLst>
                <a:path w="4773" h="4388" extrusionOk="0">
                  <a:moveTo>
                    <a:pt x="2367" y="1"/>
                  </a:moveTo>
                  <a:cubicBezTo>
                    <a:pt x="2237" y="1"/>
                    <a:pt x="2107" y="12"/>
                    <a:pt x="1977" y="36"/>
                  </a:cubicBezTo>
                  <a:cubicBezTo>
                    <a:pt x="822" y="279"/>
                    <a:pt x="1" y="1404"/>
                    <a:pt x="244" y="2590"/>
                  </a:cubicBezTo>
                  <a:cubicBezTo>
                    <a:pt x="433" y="3645"/>
                    <a:pt x="1370" y="4387"/>
                    <a:pt x="2409" y="4387"/>
                  </a:cubicBezTo>
                  <a:cubicBezTo>
                    <a:pt x="2538" y="4387"/>
                    <a:pt x="2667" y="4376"/>
                    <a:pt x="2797" y="4352"/>
                  </a:cubicBezTo>
                  <a:cubicBezTo>
                    <a:pt x="3952" y="4109"/>
                    <a:pt x="4773" y="2985"/>
                    <a:pt x="4530" y="1799"/>
                  </a:cubicBezTo>
                  <a:cubicBezTo>
                    <a:pt x="4341" y="721"/>
                    <a:pt x="3387" y="1"/>
                    <a:pt x="23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4"/>
            <p:cNvSpPr/>
            <p:nvPr/>
          </p:nvSpPr>
          <p:spPr>
            <a:xfrm>
              <a:off x="3010400" y="2801975"/>
              <a:ext cx="115525" cy="109125"/>
            </a:xfrm>
            <a:custGeom>
              <a:avLst/>
              <a:gdLst/>
              <a:ahLst/>
              <a:cxnLst/>
              <a:rect l="l" t="t" r="r" b="b"/>
              <a:pathLst>
                <a:path w="4621" h="4365" extrusionOk="0">
                  <a:moveTo>
                    <a:pt x="2401" y="0"/>
                  </a:moveTo>
                  <a:cubicBezTo>
                    <a:pt x="2249" y="0"/>
                    <a:pt x="2006" y="91"/>
                    <a:pt x="1854" y="122"/>
                  </a:cubicBezTo>
                  <a:cubicBezTo>
                    <a:pt x="1733" y="152"/>
                    <a:pt x="1641" y="183"/>
                    <a:pt x="1429" y="304"/>
                  </a:cubicBezTo>
                  <a:cubicBezTo>
                    <a:pt x="1216" y="426"/>
                    <a:pt x="942" y="699"/>
                    <a:pt x="790" y="912"/>
                  </a:cubicBezTo>
                  <a:cubicBezTo>
                    <a:pt x="0" y="2006"/>
                    <a:pt x="365" y="3891"/>
                    <a:pt x="2189" y="4347"/>
                  </a:cubicBezTo>
                  <a:cubicBezTo>
                    <a:pt x="2294" y="4359"/>
                    <a:pt x="2397" y="4365"/>
                    <a:pt x="2497" y="4365"/>
                  </a:cubicBezTo>
                  <a:cubicBezTo>
                    <a:pt x="3661" y="4365"/>
                    <a:pt x="4424" y="3585"/>
                    <a:pt x="4620" y="2857"/>
                  </a:cubicBezTo>
                  <a:lnTo>
                    <a:pt x="4620" y="2857"/>
                  </a:lnTo>
                  <a:cubicBezTo>
                    <a:pt x="4377" y="3344"/>
                    <a:pt x="3860" y="3587"/>
                    <a:pt x="3313" y="3648"/>
                  </a:cubicBezTo>
                  <a:cubicBezTo>
                    <a:pt x="3269" y="3652"/>
                    <a:pt x="3225" y="3654"/>
                    <a:pt x="3182" y="3654"/>
                  </a:cubicBezTo>
                  <a:cubicBezTo>
                    <a:pt x="2206" y="3654"/>
                    <a:pt x="1398" y="2694"/>
                    <a:pt x="1398" y="1763"/>
                  </a:cubicBezTo>
                  <a:cubicBezTo>
                    <a:pt x="1398" y="1368"/>
                    <a:pt x="1489" y="1034"/>
                    <a:pt x="1672" y="730"/>
                  </a:cubicBezTo>
                  <a:cubicBezTo>
                    <a:pt x="1854" y="426"/>
                    <a:pt x="2128" y="243"/>
                    <a:pt x="24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4"/>
            <p:cNvSpPr/>
            <p:nvPr/>
          </p:nvSpPr>
          <p:spPr>
            <a:xfrm>
              <a:off x="3079550" y="2805775"/>
              <a:ext cx="34975" cy="30725"/>
            </a:xfrm>
            <a:custGeom>
              <a:avLst/>
              <a:gdLst/>
              <a:ahLst/>
              <a:cxnLst/>
              <a:rect l="l" t="t" r="r" b="b"/>
              <a:pathLst>
                <a:path w="1399" h="1229" extrusionOk="0">
                  <a:moveTo>
                    <a:pt x="304" y="0"/>
                  </a:moveTo>
                  <a:cubicBezTo>
                    <a:pt x="152" y="31"/>
                    <a:pt x="0" y="243"/>
                    <a:pt x="152" y="426"/>
                  </a:cubicBezTo>
                  <a:cubicBezTo>
                    <a:pt x="182" y="487"/>
                    <a:pt x="274" y="547"/>
                    <a:pt x="334" y="578"/>
                  </a:cubicBezTo>
                  <a:cubicBezTo>
                    <a:pt x="578" y="730"/>
                    <a:pt x="882" y="791"/>
                    <a:pt x="1034" y="1034"/>
                  </a:cubicBezTo>
                  <a:cubicBezTo>
                    <a:pt x="1064" y="1064"/>
                    <a:pt x="1094" y="1155"/>
                    <a:pt x="1155" y="1186"/>
                  </a:cubicBezTo>
                  <a:cubicBezTo>
                    <a:pt x="1177" y="1207"/>
                    <a:pt x="1213" y="1229"/>
                    <a:pt x="1254" y="1229"/>
                  </a:cubicBezTo>
                  <a:cubicBezTo>
                    <a:pt x="1272" y="1229"/>
                    <a:pt x="1289" y="1225"/>
                    <a:pt x="1307" y="1216"/>
                  </a:cubicBezTo>
                  <a:cubicBezTo>
                    <a:pt x="1398" y="1186"/>
                    <a:pt x="1398" y="1064"/>
                    <a:pt x="1398" y="943"/>
                  </a:cubicBezTo>
                  <a:cubicBezTo>
                    <a:pt x="1368" y="791"/>
                    <a:pt x="1307" y="699"/>
                    <a:pt x="1216" y="578"/>
                  </a:cubicBezTo>
                  <a:cubicBezTo>
                    <a:pt x="1094" y="426"/>
                    <a:pt x="1003" y="274"/>
                    <a:pt x="851" y="183"/>
                  </a:cubicBezTo>
                  <a:cubicBezTo>
                    <a:pt x="699" y="91"/>
                    <a:pt x="486"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4"/>
            <p:cNvSpPr/>
            <p:nvPr/>
          </p:nvSpPr>
          <p:spPr>
            <a:xfrm>
              <a:off x="3113725" y="2838975"/>
              <a:ext cx="9150" cy="14125"/>
            </a:xfrm>
            <a:custGeom>
              <a:avLst/>
              <a:gdLst/>
              <a:ahLst/>
              <a:cxnLst/>
              <a:rect l="l" t="t" r="r" b="b"/>
              <a:pathLst>
                <a:path w="366" h="565" extrusionOk="0">
                  <a:moveTo>
                    <a:pt x="195" y="0"/>
                  </a:moveTo>
                  <a:cubicBezTo>
                    <a:pt x="134" y="0"/>
                    <a:pt x="67" y="30"/>
                    <a:pt x="31" y="101"/>
                  </a:cubicBezTo>
                  <a:lnTo>
                    <a:pt x="62" y="85"/>
                  </a:lnTo>
                  <a:lnTo>
                    <a:pt x="62" y="85"/>
                  </a:lnTo>
                  <a:cubicBezTo>
                    <a:pt x="28" y="117"/>
                    <a:pt x="1" y="159"/>
                    <a:pt x="1" y="192"/>
                  </a:cubicBezTo>
                  <a:cubicBezTo>
                    <a:pt x="1" y="314"/>
                    <a:pt x="1" y="435"/>
                    <a:pt x="92" y="496"/>
                  </a:cubicBezTo>
                  <a:cubicBezTo>
                    <a:pt x="122" y="542"/>
                    <a:pt x="176" y="564"/>
                    <a:pt x="225" y="564"/>
                  </a:cubicBezTo>
                  <a:cubicBezTo>
                    <a:pt x="274" y="564"/>
                    <a:pt x="320" y="542"/>
                    <a:pt x="335" y="496"/>
                  </a:cubicBezTo>
                  <a:cubicBezTo>
                    <a:pt x="366" y="466"/>
                    <a:pt x="366" y="374"/>
                    <a:pt x="366" y="344"/>
                  </a:cubicBezTo>
                  <a:cubicBezTo>
                    <a:pt x="366" y="222"/>
                    <a:pt x="366" y="131"/>
                    <a:pt x="305" y="40"/>
                  </a:cubicBezTo>
                  <a:cubicBezTo>
                    <a:pt x="280" y="15"/>
                    <a:pt x="23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4"/>
            <p:cNvSpPr/>
            <p:nvPr/>
          </p:nvSpPr>
          <p:spPr>
            <a:xfrm>
              <a:off x="3044575" y="2773400"/>
              <a:ext cx="24350" cy="30875"/>
            </a:xfrm>
            <a:custGeom>
              <a:avLst/>
              <a:gdLst/>
              <a:ahLst/>
              <a:cxnLst/>
              <a:rect l="l" t="t" r="r" b="b"/>
              <a:pathLst>
                <a:path w="974" h="1235" extrusionOk="0">
                  <a:moveTo>
                    <a:pt x="501" y="0"/>
                  </a:moveTo>
                  <a:cubicBezTo>
                    <a:pt x="447" y="0"/>
                    <a:pt x="391" y="8"/>
                    <a:pt x="335" y="19"/>
                  </a:cubicBezTo>
                  <a:cubicBezTo>
                    <a:pt x="62" y="140"/>
                    <a:pt x="1" y="475"/>
                    <a:pt x="62" y="687"/>
                  </a:cubicBezTo>
                  <a:cubicBezTo>
                    <a:pt x="153" y="931"/>
                    <a:pt x="305" y="1113"/>
                    <a:pt x="518" y="1234"/>
                  </a:cubicBezTo>
                  <a:cubicBezTo>
                    <a:pt x="366" y="1052"/>
                    <a:pt x="274" y="839"/>
                    <a:pt x="183" y="657"/>
                  </a:cubicBezTo>
                  <a:cubicBezTo>
                    <a:pt x="183" y="535"/>
                    <a:pt x="183" y="414"/>
                    <a:pt x="214" y="353"/>
                  </a:cubicBezTo>
                  <a:cubicBezTo>
                    <a:pt x="244" y="262"/>
                    <a:pt x="335" y="201"/>
                    <a:pt x="426" y="171"/>
                  </a:cubicBezTo>
                  <a:cubicBezTo>
                    <a:pt x="444" y="162"/>
                    <a:pt x="465" y="158"/>
                    <a:pt x="486" y="158"/>
                  </a:cubicBezTo>
                  <a:cubicBezTo>
                    <a:pt x="538" y="158"/>
                    <a:pt x="596" y="180"/>
                    <a:pt x="639" y="201"/>
                  </a:cubicBezTo>
                  <a:cubicBezTo>
                    <a:pt x="730" y="262"/>
                    <a:pt x="761" y="353"/>
                    <a:pt x="791" y="475"/>
                  </a:cubicBezTo>
                  <a:cubicBezTo>
                    <a:pt x="882" y="687"/>
                    <a:pt x="882" y="931"/>
                    <a:pt x="913" y="1143"/>
                  </a:cubicBezTo>
                  <a:cubicBezTo>
                    <a:pt x="943" y="931"/>
                    <a:pt x="974" y="687"/>
                    <a:pt x="943" y="444"/>
                  </a:cubicBezTo>
                  <a:cubicBezTo>
                    <a:pt x="913" y="323"/>
                    <a:pt x="882" y="201"/>
                    <a:pt x="761" y="79"/>
                  </a:cubicBezTo>
                  <a:cubicBezTo>
                    <a:pt x="684" y="22"/>
                    <a:pt x="594"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4"/>
            <p:cNvSpPr/>
            <p:nvPr/>
          </p:nvSpPr>
          <p:spPr>
            <a:xfrm>
              <a:off x="3661625" y="3317050"/>
              <a:ext cx="119325" cy="109150"/>
            </a:xfrm>
            <a:custGeom>
              <a:avLst/>
              <a:gdLst/>
              <a:ahLst/>
              <a:cxnLst/>
              <a:rect l="l" t="t" r="r" b="b"/>
              <a:pathLst>
                <a:path w="4773" h="4366" extrusionOk="0">
                  <a:moveTo>
                    <a:pt x="2374" y="0"/>
                  </a:moveTo>
                  <a:cubicBezTo>
                    <a:pt x="2243" y="0"/>
                    <a:pt x="2110" y="12"/>
                    <a:pt x="1976" y="36"/>
                  </a:cubicBezTo>
                  <a:cubicBezTo>
                    <a:pt x="821" y="249"/>
                    <a:pt x="0" y="1404"/>
                    <a:pt x="243" y="2589"/>
                  </a:cubicBezTo>
                  <a:cubicBezTo>
                    <a:pt x="430" y="3630"/>
                    <a:pt x="1343" y="4366"/>
                    <a:pt x="2365" y="4366"/>
                  </a:cubicBezTo>
                  <a:cubicBezTo>
                    <a:pt x="2507" y="4366"/>
                    <a:pt x="2652" y="4351"/>
                    <a:pt x="2797" y="4322"/>
                  </a:cubicBezTo>
                  <a:cubicBezTo>
                    <a:pt x="3952" y="4109"/>
                    <a:pt x="4772" y="2954"/>
                    <a:pt x="4529" y="1799"/>
                  </a:cubicBezTo>
                  <a:cubicBezTo>
                    <a:pt x="4340" y="720"/>
                    <a:pt x="3410" y="0"/>
                    <a:pt x="2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4"/>
            <p:cNvSpPr/>
            <p:nvPr/>
          </p:nvSpPr>
          <p:spPr>
            <a:xfrm>
              <a:off x="3657050" y="3317925"/>
              <a:ext cx="115525" cy="109150"/>
            </a:xfrm>
            <a:custGeom>
              <a:avLst/>
              <a:gdLst/>
              <a:ahLst/>
              <a:cxnLst/>
              <a:rect l="l" t="t" r="r" b="b"/>
              <a:pathLst>
                <a:path w="4621" h="4366" extrusionOk="0">
                  <a:moveTo>
                    <a:pt x="2402" y="1"/>
                  </a:moveTo>
                  <a:cubicBezTo>
                    <a:pt x="2250" y="1"/>
                    <a:pt x="2007" y="62"/>
                    <a:pt x="1855" y="122"/>
                  </a:cubicBezTo>
                  <a:cubicBezTo>
                    <a:pt x="1764" y="153"/>
                    <a:pt x="1642" y="183"/>
                    <a:pt x="1429" y="305"/>
                  </a:cubicBezTo>
                  <a:cubicBezTo>
                    <a:pt x="1217" y="426"/>
                    <a:pt x="943" y="670"/>
                    <a:pt x="791" y="913"/>
                  </a:cubicBezTo>
                  <a:cubicBezTo>
                    <a:pt x="1" y="2007"/>
                    <a:pt x="366" y="3892"/>
                    <a:pt x="2189" y="4347"/>
                  </a:cubicBezTo>
                  <a:cubicBezTo>
                    <a:pt x="2295" y="4359"/>
                    <a:pt x="2398" y="4365"/>
                    <a:pt x="2498" y="4365"/>
                  </a:cubicBezTo>
                  <a:cubicBezTo>
                    <a:pt x="3662" y="4365"/>
                    <a:pt x="4425" y="3586"/>
                    <a:pt x="4621" y="2858"/>
                  </a:cubicBezTo>
                  <a:lnTo>
                    <a:pt x="4621" y="2858"/>
                  </a:lnTo>
                  <a:cubicBezTo>
                    <a:pt x="4378" y="3344"/>
                    <a:pt x="3891" y="3588"/>
                    <a:pt x="3314" y="3648"/>
                  </a:cubicBezTo>
                  <a:cubicBezTo>
                    <a:pt x="3283" y="3650"/>
                    <a:pt x="3252" y="3651"/>
                    <a:pt x="3222" y="3651"/>
                  </a:cubicBezTo>
                  <a:cubicBezTo>
                    <a:pt x="2229" y="3651"/>
                    <a:pt x="1399" y="2707"/>
                    <a:pt x="1399" y="1733"/>
                  </a:cubicBezTo>
                  <a:cubicBezTo>
                    <a:pt x="1399" y="1369"/>
                    <a:pt x="1490" y="1034"/>
                    <a:pt x="1673" y="730"/>
                  </a:cubicBezTo>
                  <a:cubicBezTo>
                    <a:pt x="1855" y="426"/>
                    <a:pt x="2129" y="214"/>
                    <a:pt x="240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4"/>
            <p:cNvSpPr/>
            <p:nvPr/>
          </p:nvSpPr>
          <p:spPr>
            <a:xfrm>
              <a:off x="3726200" y="3321725"/>
              <a:ext cx="35750" cy="30750"/>
            </a:xfrm>
            <a:custGeom>
              <a:avLst/>
              <a:gdLst/>
              <a:ahLst/>
              <a:cxnLst/>
              <a:rect l="l" t="t" r="r" b="b"/>
              <a:pathLst>
                <a:path w="1430" h="1230" extrusionOk="0">
                  <a:moveTo>
                    <a:pt x="305" y="1"/>
                  </a:moveTo>
                  <a:cubicBezTo>
                    <a:pt x="153" y="31"/>
                    <a:pt x="1" y="244"/>
                    <a:pt x="153" y="426"/>
                  </a:cubicBezTo>
                  <a:cubicBezTo>
                    <a:pt x="214" y="487"/>
                    <a:pt x="274" y="548"/>
                    <a:pt x="366" y="578"/>
                  </a:cubicBezTo>
                  <a:cubicBezTo>
                    <a:pt x="578" y="730"/>
                    <a:pt x="882" y="791"/>
                    <a:pt x="1034" y="1034"/>
                  </a:cubicBezTo>
                  <a:cubicBezTo>
                    <a:pt x="1065" y="1065"/>
                    <a:pt x="1125" y="1156"/>
                    <a:pt x="1156" y="1186"/>
                  </a:cubicBezTo>
                  <a:cubicBezTo>
                    <a:pt x="1177" y="1208"/>
                    <a:pt x="1229" y="1229"/>
                    <a:pt x="1269" y="1229"/>
                  </a:cubicBezTo>
                  <a:cubicBezTo>
                    <a:pt x="1285" y="1229"/>
                    <a:pt x="1299" y="1226"/>
                    <a:pt x="1308" y="1217"/>
                  </a:cubicBezTo>
                  <a:cubicBezTo>
                    <a:pt x="1429" y="1186"/>
                    <a:pt x="1429" y="1065"/>
                    <a:pt x="1429" y="943"/>
                  </a:cubicBezTo>
                  <a:cubicBezTo>
                    <a:pt x="1369" y="791"/>
                    <a:pt x="1308" y="700"/>
                    <a:pt x="1217" y="578"/>
                  </a:cubicBezTo>
                  <a:cubicBezTo>
                    <a:pt x="1125" y="426"/>
                    <a:pt x="1004" y="274"/>
                    <a:pt x="852" y="183"/>
                  </a:cubicBezTo>
                  <a:cubicBezTo>
                    <a:pt x="700" y="62"/>
                    <a:pt x="518"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4"/>
            <p:cNvSpPr/>
            <p:nvPr/>
          </p:nvSpPr>
          <p:spPr>
            <a:xfrm>
              <a:off x="3760400" y="3354875"/>
              <a:ext cx="9900" cy="14175"/>
            </a:xfrm>
            <a:custGeom>
              <a:avLst/>
              <a:gdLst/>
              <a:ahLst/>
              <a:cxnLst/>
              <a:rect l="l" t="t" r="r" b="b"/>
              <a:pathLst>
                <a:path w="396" h="567" extrusionOk="0">
                  <a:moveTo>
                    <a:pt x="187" y="0"/>
                  </a:moveTo>
                  <a:cubicBezTo>
                    <a:pt x="132" y="0"/>
                    <a:pt x="78" y="23"/>
                    <a:pt x="61" y="73"/>
                  </a:cubicBezTo>
                  <a:lnTo>
                    <a:pt x="98" y="61"/>
                  </a:lnTo>
                  <a:lnTo>
                    <a:pt x="98" y="61"/>
                  </a:lnTo>
                  <a:cubicBezTo>
                    <a:pt x="49" y="91"/>
                    <a:pt x="1" y="151"/>
                    <a:pt x="1" y="195"/>
                  </a:cubicBezTo>
                  <a:cubicBezTo>
                    <a:pt x="1" y="316"/>
                    <a:pt x="1" y="438"/>
                    <a:pt x="92" y="499"/>
                  </a:cubicBezTo>
                  <a:cubicBezTo>
                    <a:pt x="122" y="544"/>
                    <a:pt x="175" y="567"/>
                    <a:pt x="229" y="567"/>
                  </a:cubicBezTo>
                  <a:cubicBezTo>
                    <a:pt x="282" y="567"/>
                    <a:pt x="335" y="544"/>
                    <a:pt x="365" y="499"/>
                  </a:cubicBezTo>
                  <a:cubicBezTo>
                    <a:pt x="396" y="468"/>
                    <a:pt x="396" y="377"/>
                    <a:pt x="396" y="347"/>
                  </a:cubicBezTo>
                  <a:cubicBezTo>
                    <a:pt x="396" y="225"/>
                    <a:pt x="396" y="134"/>
                    <a:pt x="305" y="43"/>
                  </a:cubicBezTo>
                  <a:cubicBezTo>
                    <a:pt x="277" y="15"/>
                    <a:pt x="232"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4"/>
            <p:cNvSpPr/>
            <p:nvPr/>
          </p:nvSpPr>
          <p:spPr>
            <a:xfrm>
              <a:off x="3691250" y="3287875"/>
              <a:ext cx="24350" cy="30850"/>
            </a:xfrm>
            <a:custGeom>
              <a:avLst/>
              <a:gdLst/>
              <a:ahLst/>
              <a:cxnLst/>
              <a:rect l="l" t="t" r="r" b="b"/>
              <a:pathLst>
                <a:path w="974" h="1234" extrusionOk="0">
                  <a:moveTo>
                    <a:pt x="486" y="1"/>
                  </a:moveTo>
                  <a:cubicBezTo>
                    <a:pt x="436" y="1"/>
                    <a:pt x="386" y="7"/>
                    <a:pt x="335" y="17"/>
                  </a:cubicBezTo>
                  <a:cubicBezTo>
                    <a:pt x="92" y="139"/>
                    <a:pt x="1" y="473"/>
                    <a:pt x="92" y="717"/>
                  </a:cubicBezTo>
                  <a:cubicBezTo>
                    <a:pt x="153" y="929"/>
                    <a:pt x="305" y="1142"/>
                    <a:pt x="548" y="1233"/>
                  </a:cubicBezTo>
                  <a:cubicBezTo>
                    <a:pt x="396" y="1081"/>
                    <a:pt x="274" y="899"/>
                    <a:pt x="183" y="656"/>
                  </a:cubicBezTo>
                  <a:cubicBezTo>
                    <a:pt x="183" y="565"/>
                    <a:pt x="183" y="443"/>
                    <a:pt x="213" y="352"/>
                  </a:cubicBezTo>
                  <a:cubicBezTo>
                    <a:pt x="274" y="291"/>
                    <a:pt x="335" y="200"/>
                    <a:pt x="426" y="169"/>
                  </a:cubicBezTo>
                  <a:cubicBezTo>
                    <a:pt x="444" y="161"/>
                    <a:pt x="464" y="157"/>
                    <a:pt x="486" y="157"/>
                  </a:cubicBezTo>
                  <a:cubicBezTo>
                    <a:pt x="538" y="157"/>
                    <a:pt x="596" y="178"/>
                    <a:pt x="639" y="200"/>
                  </a:cubicBezTo>
                  <a:cubicBezTo>
                    <a:pt x="730" y="291"/>
                    <a:pt x="761" y="352"/>
                    <a:pt x="791" y="473"/>
                  </a:cubicBezTo>
                  <a:cubicBezTo>
                    <a:pt x="882" y="717"/>
                    <a:pt x="882" y="929"/>
                    <a:pt x="913" y="1173"/>
                  </a:cubicBezTo>
                  <a:cubicBezTo>
                    <a:pt x="943" y="929"/>
                    <a:pt x="973" y="717"/>
                    <a:pt x="943" y="443"/>
                  </a:cubicBezTo>
                  <a:cubicBezTo>
                    <a:pt x="913" y="321"/>
                    <a:pt x="882" y="230"/>
                    <a:pt x="761" y="109"/>
                  </a:cubicBezTo>
                  <a:cubicBezTo>
                    <a:pt x="679" y="28"/>
                    <a:pt x="585"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4"/>
            <p:cNvSpPr/>
            <p:nvPr/>
          </p:nvSpPr>
          <p:spPr>
            <a:xfrm>
              <a:off x="3082575" y="1753600"/>
              <a:ext cx="124650" cy="109325"/>
            </a:xfrm>
            <a:custGeom>
              <a:avLst/>
              <a:gdLst/>
              <a:ahLst/>
              <a:cxnLst/>
              <a:rect l="l" t="t" r="r" b="b"/>
              <a:pathLst>
                <a:path w="4986" h="4373" extrusionOk="0">
                  <a:moveTo>
                    <a:pt x="2492" y="1"/>
                  </a:moveTo>
                  <a:cubicBezTo>
                    <a:pt x="2189" y="1"/>
                    <a:pt x="1880" y="65"/>
                    <a:pt x="1581" y="202"/>
                  </a:cubicBezTo>
                  <a:cubicBezTo>
                    <a:pt x="487" y="689"/>
                    <a:pt x="1" y="1965"/>
                    <a:pt x="487" y="3090"/>
                  </a:cubicBezTo>
                  <a:cubicBezTo>
                    <a:pt x="845" y="3896"/>
                    <a:pt x="1650" y="4373"/>
                    <a:pt x="2486" y="4373"/>
                  </a:cubicBezTo>
                  <a:cubicBezTo>
                    <a:pt x="2784" y="4373"/>
                    <a:pt x="3087" y="4312"/>
                    <a:pt x="3375" y="4184"/>
                  </a:cubicBezTo>
                  <a:cubicBezTo>
                    <a:pt x="4469" y="3698"/>
                    <a:pt x="4986" y="2391"/>
                    <a:pt x="4469" y="1296"/>
                  </a:cubicBezTo>
                  <a:cubicBezTo>
                    <a:pt x="4112" y="493"/>
                    <a:pt x="3328" y="1"/>
                    <a:pt x="2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4"/>
            <p:cNvSpPr/>
            <p:nvPr/>
          </p:nvSpPr>
          <p:spPr>
            <a:xfrm>
              <a:off x="3081825" y="1756350"/>
              <a:ext cx="117800" cy="107175"/>
            </a:xfrm>
            <a:custGeom>
              <a:avLst/>
              <a:gdLst/>
              <a:ahLst/>
              <a:cxnLst/>
              <a:rect l="l" t="t" r="r" b="b"/>
              <a:pathLst>
                <a:path w="4712" h="4287" extrusionOk="0">
                  <a:moveTo>
                    <a:pt x="1854" y="1"/>
                  </a:moveTo>
                  <a:cubicBezTo>
                    <a:pt x="1702" y="1"/>
                    <a:pt x="1520" y="153"/>
                    <a:pt x="1368" y="244"/>
                  </a:cubicBezTo>
                  <a:cubicBezTo>
                    <a:pt x="1247" y="305"/>
                    <a:pt x="1125" y="396"/>
                    <a:pt x="973" y="548"/>
                  </a:cubicBezTo>
                  <a:cubicBezTo>
                    <a:pt x="791" y="730"/>
                    <a:pt x="608" y="1034"/>
                    <a:pt x="487" y="1308"/>
                  </a:cubicBezTo>
                  <a:cubicBezTo>
                    <a:pt x="0" y="2585"/>
                    <a:pt x="791" y="4256"/>
                    <a:pt x="2675" y="4287"/>
                  </a:cubicBezTo>
                  <a:cubicBezTo>
                    <a:pt x="4013" y="4135"/>
                    <a:pt x="4651" y="3132"/>
                    <a:pt x="4712" y="2281"/>
                  </a:cubicBezTo>
                  <a:lnTo>
                    <a:pt x="4712" y="2281"/>
                  </a:lnTo>
                  <a:cubicBezTo>
                    <a:pt x="4560" y="2828"/>
                    <a:pt x="4134" y="3193"/>
                    <a:pt x="3587" y="3345"/>
                  </a:cubicBezTo>
                  <a:cubicBezTo>
                    <a:pt x="3439" y="3391"/>
                    <a:pt x="3288" y="3412"/>
                    <a:pt x="3137" y="3412"/>
                  </a:cubicBezTo>
                  <a:cubicBezTo>
                    <a:pt x="2300" y="3412"/>
                    <a:pt x="1483" y="2745"/>
                    <a:pt x="1277" y="1946"/>
                  </a:cubicBezTo>
                  <a:cubicBezTo>
                    <a:pt x="1216" y="1612"/>
                    <a:pt x="1216" y="1217"/>
                    <a:pt x="1307" y="882"/>
                  </a:cubicBezTo>
                  <a:cubicBezTo>
                    <a:pt x="1429" y="487"/>
                    <a:pt x="1672" y="305"/>
                    <a:pt x="185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4"/>
            <p:cNvSpPr/>
            <p:nvPr/>
          </p:nvSpPr>
          <p:spPr>
            <a:xfrm>
              <a:off x="3139575" y="1756325"/>
              <a:ext cx="39525" cy="24750"/>
            </a:xfrm>
            <a:custGeom>
              <a:avLst/>
              <a:gdLst/>
              <a:ahLst/>
              <a:cxnLst/>
              <a:rect l="l" t="t" r="r" b="b"/>
              <a:pathLst>
                <a:path w="1581" h="990" extrusionOk="0">
                  <a:moveTo>
                    <a:pt x="475" y="1"/>
                  </a:moveTo>
                  <a:cubicBezTo>
                    <a:pt x="407" y="1"/>
                    <a:pt x="339" y="11"/>
                    <a:pt x="274" y="32"/>
                  </a:cubicBezTo>
                  <a:cubicBezTo>
                    <a:pt x="122" y="124"/>
                    <a:pt x="0" y="336"/>
                    <a:pt x="152" y="458"/>
                  </a:cubicBezTo>
                  <a:cubicBezTo>
                    <a:pt x="213" y="549"/>
                    <a:pt x="304" y="549"/>
                    <a:pt x="365" y="580"/>
                  </a:cubicBezTo>
                  <a:cubicBezTo>
                    <a:pt x="639" y="640"/>
                    <a:pt x="943" y="701"/>
                    <a:pt x="1186" y="853"/>
                  </a:cubicBezTo>
                  <a:cubicBezTo>
                    <a:pt x="1216" y="883"/>
                    <a:pt x="1247" y="914"/>
                    <a:pt x="1338" y="944"/>
                  </a:cubicBezTo>
                  <a:cubicBezTo>
                    <a:pt x="1353" y="975"/>
                    <a:pt x="1376" y="990"/>
                    <a:pt x="1406" y="990"/>
                  </a:cubicBezTo>
                  <a:cubicBezTo>
                    <a:pt x="1437" y="990"/>
                    <a:pt x="1475" y="975"/>
                    <a:pt x="1520" y="944"/>
                  </a:cubicBezTo>
                  <a:cubicBezTo>
                    <a:pt x="1581" y="914"/>
                    <a:pt x="1581" y="762"/>
                    <a:pt x="1551" y="701"/>
                  </a:cubicBezTo>
                  <a:cubicBezTo>
                    <a:pt x="1520" y="580"/>
                    <a:pt x="1399" y="458"/>
                    <a:pt x="1277" y="397"/>
                  </a:cubicBezTo>
                  <a:cubicBezTo>
                    <a:pt x="1125" y="276"/>
                    <a:pt x="973" y="154"/>
                    <a:pt x="821" y="93"/>
                  </a:cubicBezTo>
                  <a:cubicBezTo>
                    <a:pt x="723" y="34"/>
                    <a:pt x="59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4"/>
            <p:cNvSpPr/>
            <p:nvPr/>
          </p:nvSpPr>
          <p:spPr>
            <a:xfrm>
              <a:off x="3179075" y="1781900"/>
              <a:ext cx="11425" cy="12775"/>
            </a:xfrm>
            <a:custGeom>
              <a:avLst/>
              <a:gdLst/>
              <a:ahLst/>
              <a:cxnLst/>
              <a:rect l="l" t="t" r="r" b="b"/>
              <a:pathLst>
                <a:path w="457" h="511" extrusionOk="0">
                  <a:moveTo>
                    <a:pt x="192" y="1"/>
                  </a:moveTo>
                  <a:cubicBezTo>
                    <a:pt x="111" y="1"/>
                    <a:pt x="23" y="29"/>
                    <a:pt x="1" y="73"/>
                  </a:cubicBezTo>
                  <a:lnTo>
                    <a:pt x="98" y="49"/>
                  </a:lnTo>
                  <a:lnTo>
                    <a:pt x="98" y="49"/>
                  </a:lnTo>
                  <a:cubicBezTo>
                    <a:pt x="47" y="74"/>
                    <a:pt x="1" y="173"/>
                    <a:pt x="1" y="225"/>
                  </a:cubicBezTo>
                  <a:cubicBezTo>
                    <a:pt x="1" y="347"/>
                    <a:pt x="92" y="468"/>
                    <a:pt x="153" y="499"/>
                  </a:cubicBezTo>
                  <a:cubicBezTo>
                    <a:pt x="177" y="507"/>
                    <a:pt x="206" y="511"/>
                    <a:pt x="236" y="511"/>
                  </a:cubicBezTo>
                  <a:cubicBezTo>
                    <a:pt x="317" y="511"/>
                    <a:pt x="404" y="482"/>
                    <a:pt x="426" y="438"/>
                  </a:cubicBezTo>
                  <a:cubicBezTo>
                    <a:pt x="457" y="377"/>
                    <a:pt x="457" y="316"/>
                    <a:pt x="426" y="286"/>
                  </a:cubicBezTo>
                  <a:cubicBezTo>
                    <a:pt x="426" y="164"/>
                    <a:pt x="366" y="43"/>
                    <a:pt x="274" y="12"/>
                  </a:cubicBezTo>
                  <a:cubicBezTo>
                    <a:pt x="250" y="4"/>
                    <a:pt x="221"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4"/>
            <p:cNvSpPr/>
            <p:nvPr/>
          </p:nvSpPr>
          <p:spPr>
            <a:xfrm>
              <a:off x="3098525" y="1730975"/>
              <a:ext cx="26625" cy="31500"/>
            </a:xfrm>
            <a:custGeom>
              <a:avLst/>
              <a:gdLst/>
              <a:ahLst/>
              <a:cxnLst/>
              <a:rect l="l" t="t" r="r" b="b"/>
              <a:pathLst>
                <a:path w="1065" h="1260" extrusionOk="0">
                  <a:moveTo>
                    <a:pt x="510" y="1"/>
                  </a:moveTo>
                  <a:cubicBezTo>
                    <a:pt x="427" y="1"/>
                    <a:pt x="341" y="24"/>
                    <a:pt x="275" y="74"/>
                  </a:cubicBezTo>
                  <a:cubicBezTo>
                    <a:pt x="31" y="256"/>
                    <a:pt x="1" y="590"/>
                    <a:pt x="153" y="834"/>
                  </a:cubicBezTo>
                  <a:cubicBezTo>
                    <a:pt x="275" y="1046"/>
                    <a:pt x="487" y="1198"/>
                    <a:pt x="730" y="1259"/>
                  </a:cubicBezTo>
                  <a:cubicBezTo>
                    <a:pt x="548" y="1107"/>
                    <a:pt x="335" y="955"/>
                    <a:pt x="305" y="803"/>
                  </a:cubicBezTo>
                  <a:cubicBezTo>
                    <a:pt x="275" y="682"/>
                    <a:pt x="244" y="560"/>
                    <a:pt x="275" y="499"/>
                  </a:cubicBezTo>
                  <a:cubicBezTo>
                    <a:pt x="275" y="408"/>
                    <a:pt x="305" y="287"/>
                    <a:pt x="396" y="256"/>
                  </a:cubicBezTo>
                  <a:cubicBezTo>
                    <a:pt x="414" y="220"/>
                    <a:pt x="463" y="206"/>
                    <a:pt x="513" y="206"/>
                  </a:cubicBezTo>
                  <a:cubicBezTo>
                    <a:pt x="548" y="206"/>
                    <a:pt x="584" y="213"/>
                    <a:pt x="609" y="226"/>
                  </a:cubicBezTo>
                  <a:cubicBezTo>
                    <a:pt x="700" y="226"/>
                    <a:pt x="761" y="347"/>
                    <a:pt x="791" y="408"/>
                  </a:cubicBezTo>
                  <a:cubicBezTo>
                    <a:pt x="913" y="590"/>
                    <a:pt x="1004" y="834"/>
                    <a:pt x="1065" y="1046"/>
                  </a:cubicBezTo>
                  <a:cubicBezTo>
                    <a:pt x="1065" y="803"/>
                    <a:pt x="1065" y="560"/>
                    <a:pt x="943" y="347"/>
                  </a:cubicBezTo>
                  <a:cubicBezTo>
                    <a:pt x="913" y="226"/>
                    <a:pt x="852" y="104"/>
                    <a:pt x="700" y="43"/>
                  </a:cubicBezTo>
                  <a:cubicBezTo>
                    <a:pt x="645" y="16"/>
                    <a:pt x="579"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4"/>
            <p:cNvSpPr/>
            <p:nvPr/>
          </p:nvSpPr>
          <p:spPr>
            <a:xfrm>
              <a:off x="3334100" y="3488025"/>
              <a:ext cx="118575" cy="109150"/>
            </a:xfrm>
            <a:custGeom>
              <a:avLst/>
              <a:gdLst/>
              <a:ahLst/>
              <a:cxnLst/>
              <a:rect l="l" t="t" r="r" b="b"/>
              <a:pathLst>
                <a:path w="4743" h="4366" extrusionOk="0">
                  <a:moveTo>
                    <a:pt x="2374" y="0"/>
                  </a:moveTo>
                  <a:cubicBezTo>
                    <a:pt x="2243" y="0"/>
                    <a:pt x="2110" y="12"/>
                    <a:pt x="1976" y="36"/>
                  </a:cubicBezTo>
                  <a:cubicBezTo>
                    <a:pt x="791" y="249"/>
                    <a:pt x="1" y="1404"/>
                    <a:pt x="244" y="2589"/>
                  </a:cubicBezTo>
                  <a:cubicBezTo>
                    <a:pt x="431" y="3630"/>
                    <a:pt x="1343" y="4366"/>
                    <a:pt x="2345" y="4366"/>
                  </a:cubicBezTo>
                  <a:cubicBezTo>
                    <a:pt x="2484" y="4366"/>
                    <a:pt x="2625" y="4351"/>
                    <a:pt x="2767" y="4322"/>
                  </a:cubicBezTo>
                  <a:cubicBezTo>
                    <a:pt x="3952" y="4109"/>
                    <a:pt x="4742" y="2954"/>
                    <a:pt x="4530" y="1799"/>
                  </a:cubicBezTo>
                  <a:cubicBezTo>
                    <a:pt x="4314" y="720"/>
                    <a:pt x="3404"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4"/>
            <p:cNvSpPr/>
            <p:nvPr/>
          </p:nvSpPr>
          <p:spPr>
            <a:xfrm>
              <a:off x="3329550" y="3488900"/>
              <a:ext cx="115525" cy="109150"/>
            </a:xfrm>
            <a:custGeom>
              <a:avLst/>
              <a:gdLst/>
              <a:ahLst/>
              <a:cxnLst/>
              <a:rect l="l" t="t" r="r" b="b"/>
              <a:pathLst>
                <a:path w="4621" h="4366" extrusionOk="0">
                  <a:moveTo>
                    <a:pt x="2402" y="1"/>
                  </a:moveTo>
                  <a:cubicBezTo>
                    <a:pt x="2250" y="1"/>
                    <a:pt x="2006" y="62"/>
                    <a:pt x="1854" y="122"/>
                  </a:cubicBezTo>
                  <a:cubicBezTo>
                    <a:pt x="1733" y="153"/>
                    <a:pt x="1642" y="183"/>
                    <a:pt x="1429" y="305"/>
                  </a:cubicBezTo>
                  <a:cubicBezTo>
                    <a:pt x="1216" y="426"/>
                    <a:pt x="943" y="670"/>
                    <a:pt x="791" y="913"/>
                  </a:cubicBezTo>
                  <a:cubicBezTo>
                    <a:pt x="0" y="2007"/>
                    <a:pt x="365" y="3892"/>
                    <a:pt x="2189" y="4347"/>
                  </a:cubicBezTo>
                  <a:cubicBezTo>
                    <a:pt x="2295" y="4359"/>
                    <a:pt x="2397" y="4365"/>
                    <a:pt x="2497" y="4365"/>
                  </a:cubicBezTo>
                  <a:cubicBezTo>
                    <a:pt x="3661" y="4365"/>
                    <a:pt x="4424" y="3586"/>
                    <a:pt x="4620" y="2858"/>
                  </a:cubicBezTo>
                  <a:lnTo>
                    <a:pt x="4620" y="2858"/>
                  </a:lnTo>
                  <a:cubicBezTo>
                    <a:pt x="4316" y="3344"/>
                    <a:pt x="3861" y="3588"/>
                    <a:pt x="3313" y="3648"/>
                  </a:cubicBezTo>
                  <a:cubicBezTo>
                    <a:pt x="3283" y="3650"/>
                    <a:pt x="3252" y="3651"/>
                    <a:pt x="3221" y="3651"/>
                  </a:cubicBezTo>
                  <a:cubicBezTo>
                    <a:pt x="2228" y="3651"/>
                    <a:pt x="1398" y="2707"/>
                    <a:pt x="1398" y="1733"/>
                  </a:cubicBezTo>
                  <a:cubicBezTo>
                    <a:pt x="1398" y="1369"/>
                    <a:pt x="1490" y="1034"/>
                    <a:pt x="1672" y="730"/>
                  </a:cubicBezTo>
                  <a:cubicBezTo>
                    <a:pt x="1854" y="426"/>
                    <a:pt x="2128" y="214"/>
                    <a:pt x="240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4"/>
            <p:cNvSpPr/>
            <p:nvPr/>
          </p:nvSpPr>
          <p:spPr>
            <a:xfrm>
              <a:off x="3398700" y="3492700"/>
              <a:ext cx="34225" cy="30750"/>
            </a:xfrm>
            <a:custGeom>
              <a:avLst/>
              <a:gdLst/>
              <a:ahLst/>
              <a:cxnLst/>
              <a:rect l="l" t="t" r="r" b="b"/>
              <a:pathLst>
                <a:path w="1369" h="1230" extrusionOk="0">
                  <a:moveTo>
                    <a:pt x="274" y="1"/>
                  </a:moveTo>
                  <a:cubicBezTo>
                    <a:pt x="152" y="31"/>
                    <a:pt x="0" y="244"/>
                    <a:pt x="122" y="426"/>
                  </a:cubicBezTo>
                  <a:cubicBezTo>
                    <a:pt x="152" y="487"/>
                    <a:pt x="243" y="548"/>
                    <a:pt x="304" y="578"/>
                  </a:cubicBezTo>
                  <a:cubicBezTo>
                    <a:pt x="547" y="730"/>
                    <a:pt x="851" y="791"/>
                    <a:pt x="1003" y="1034"/>
                  </a:cubicBezTo>
                  <a:cubicBezTo>
                    <a:pt x="1034" y="1065"/>
                    <a:pt x="1064" y="1156"/>
                    <a:pt x="1095" y="1186"/>
                  </a:cubicBezTo>
                  <a:cubicBezTo>
                    <a:pt x="1138" y="1208"/>
                    <a:pt x="1181" y="1229"/>
                    <a:pt x="1213" y="1229"/>
                  </a:cubicBezTo>
                  <a:cubicBezTo>
                    <a:pt x="1226" y="1229"/>
                    <a:pt x="1238" y="1226"/>
                    <a:pt x="1247" y="1217"/>
                  </a:cubicBezTo>
                  <a:cubicBezTo>
                    <a:pt x="1368" y="1186"/>
                    <a:pt x="1368" y="1065"/>
                    <a:pt x="1368" y="943"/>
                  </a:cubicBezTo>
                  <a:cubicBezTo>
                    <a:pt x="1338" y="791"/>
                    <a:pt x="1247" y="700"/>
                    <a:pt x="1186" y="578"/>
                  </a:cubicBezTo>
                  <a:cubicBezTo>
                    <a:pt x="1064" y="426"/>
                    <a:pt x="943" y="274"/>
                    <a:pt x="791" y="183"/>
                  </a:cubicBezTo>
                  <a:cubicBezTo>
                    <a:pt x="639" y="62"/>
                    <a:pt x="45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4"/>
            <p:cNvSpPr/>
            <p:nvPr/>
          </p:nvSpPr>
          <p:spPr>
            <a:xfrm>
              <a:off x="3432125" y="3525850"/>
              <a:ext cx="9150" cy="14175"/>
            </a:xfrm>
            <a:custGeom>
              <a:avLst/>
              <a:gdLst/>
              <a:ahLst/>
              <a:cxnLst/>
              <a:rect l="l" t="t" r="r" b="b"/>
              <a:pathLst>
                <a:path w="366" h="567" extrusionOk="0">
                  <a:moveTo>
                    <a:pt x="161" y="0"/>
                  </a:moveTo>
                  <a:cubicBezTo>
                    <a:pt x="101" y="0"/>
                    <a:pt x="48" y="23"/>
                    <a:pt x="31" y="73"/>
                  </a:cubicBezTo>
                  <a:lnTo>
                    <a:pt x="89" y="59"/>
                  </a:lnTo>
                  <a:lnTo>
                    <a:pt x="89" y="59"/>
                  </a:lnTo>
                  <a:cubicBezTo>
                    <a:pt x="34" y="87"/>
                    <a:pt x="1" y="149"/>
                    <a:pt x="1" y="195"/>
                  </a:cubicBezTo>
                  <a:cubicBezTo>
                    <a:pt x="1" y="316"/>
                    <a:pt x="1" y="438"/>
                    <a:pt x="61" y="499"/>
                  </a:cubicBezTo>
                  <a:cubicBezTo>
                    <a:pt x="107" y="544"/>
                    <a:pt x="168" y="567"/>
                    <a:pt x="221" y="567"/>
                  </a:cubicBezTo>
                  <a:cubicBezTo>
                    <a:pt x="274" y="567"/>
                    <a:pt x="320" y="544"/>
                    <a:pt x="335" y="499"/>
                  </a:cubicBezTo>
                  <a:cubicBezTo>
                    <a:pt x="365" y="468"/>
                    <a:pt x="365" y="377"/>
                    <a:pt x="365" y="347"/>
                  </a:cubicBezTo>
                  <a:cubicBezTo>
                    <a:pt x="365" y="225"/>
                    <a:pt x="365" y="134"/>
                    <a:pt x="305" y="43"/>
                  </a:cubicBezTo>
                  <a:cubicBezTo>
                    <a:pt x="264" y="15"/>
                    <a:pt x="210"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4"/>
            <p:cNvSpPr/>
            <p:nvPr/>
          </p:nvSpPr>
          <p:spPr>
            <a:xfrm>
              <a:off x="3363750" y="3459800"/>
              <a:ext cx="24325" cy="31425"/>
            </a:xfrm>
            <a:custGeom>
              <a:avLst/>
              <a:gdLst/>
              <a:ahLst/>
              <a:cxnLst/>
              <a:rect l="l" t="t" r="r" b="b"/>
              <a:pathLst>
                <a:path w="973" h="1257" extrusionOk="0">
                  <a:moveTo>
                    <a:pt x="521" y="0"/>
                  </a:moveTo>
                  <a:cubicBezTo>
                    <a:pt x="460" y="0"/>
                    <a:pt x="397" y="15"/>
                    <a:pt x="334" y="40"/>
                  </a:cubicBezTo>
                  <a:cubicBezTo>
                    <a:pt x="61" y="131"/>
                    <a:pt x="0" y="496"/>
                    <a:pt x="61" y="709"/>
                  </a:cubicBezTo>
                  <a:cubicBezTo>
                    <a:pt x="152" y="952"/>
                    <a:pt x="304" y="1135"/>
                    <a:pt x="517" y="1256"/>
                  </a:cubicBezTo>
                  <a:cubicBezTo>
                    <a:pt x="365" y="1043"/>
                    <a:pt x="213" y="861"/>
                    <a:pt x="182" y="679"/>
                  </a:cubicBezTo>
                  <a:cubicBezTo>
                    <a:pt x="182" y="557"/>
                    <a:pt x="182" y="435"/>
                    <a:pt x="213" y="375"/>
                  </a:cubicBezTo>
                  <a:cubicBezTo>
                    <a:pt x="243" y="283"/>
                    <a:pt x="334" y="223"/>
                    <a:pt x="395" y="162"/>
                  </a:cubicBezTo>
                  <a:cubicBezTo>
                    <a:pt x="420" y="154"/>
                    <a:pt x="444" y="150"/>
                    <a:pt x="468" y="150"/>
                  </a:cubicBezTo>
                  <a:cubicBezTo>
                    <a:pt x="533" y="150"/>
                    <a:pt x="594" y="178"/>
                    <a:pt x="638" y="223"/>
                  </a:cubicBezTo>
                  <a:cubicBezTo>
                    <a:pt x="730" y="283"/>
                    <a:pt x="760" y="375"/>
                    <a:pt x="790" y="466"/>
                  </a:cubicBezTo>
                  <a:cubicBezTo>
                    <a:pt x="882" y="709"/>
                    <a:pt x="882" y="922"/>
                    <a:pt x="912" y="1165"/>
                  </a:cubicBezTo>
                  <a:cubicBezTo>
                    <a:pt x="942" y="952"/>
                    <a:pt x="973" y="709"/>
                    <a:pt x="942" y="435"/>
                  </a:cubicBezTo>
                  <a:cubicBezTo>
                    <a:pt x="912" y="344"/>
                    <a:pt x="882" y="223"/>
                    <a:pt x="760" y="101"/>
                  </a:cubicBezTo>
                  <a:cubicBezTo>
                    <a:pt x="689" y="30"/>
                    <a:pt x="607" y="0"/>
                    <a:pt x="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4"/>
            <p:cNvSpPr/>
            <p:nvPr/>
          </p:nvSpPr>
          <p:spPr>
            <a:xfrm>
              <a:off x="2783950" y="1000350"/>
              <a:ext cx="119325" cy="109475"/>
            </a:xfrm>
            <a:custGeom>
              <a:avLst/>
              <a:gdLst/>
              <a:ahLst/>
              <a:cxnLst/>
              <a:rect l="l" t="t" r="r" b="b"/>
              <a:pathLst>
                <a:path w="4773" h="4379" extrusionOk="0">
                  <a:moveTo>
                    <a:pt x="2328" y="1"/>
                  </a:moveTo>
                  <a:cubicBezTo>
                    <a:pt x="2211" y="1"/>
                    <a:pt x="2094" y="10"/>
                    <a:pt x="1976" y="28"/>
                  </a:cubicBezTo>
                  <a:cubicBezTo>
                    <a:pt x="821" y="271"/>
                    <a:pt x="0" y="1396"/>
                    <a:pt x="243" y="2581"/>
                  </a:cubicBezTo>
                  <a:cubicBezTo>
                    <a:pt x="433" y="3636"/>
                    <a:pt x="1369" y="4379"/>
                    <a:pt x="2409" y="4379"/>
                  </a:cubicBezTo>
                  <a:cubicBezTo>
                    <a:pt x="2537" y="4379"/>
                    <a:pt x="2667" y="4367"/>
                    <a:pt x="2797" y="4344"/>
                  </a:cubicBezTo>
                  <a:cubicBezTo>
                    <a:pt x="3952" y="4101"/>
                    <a:pt x="4772" y="2976"/>
                    <a:pt x="4529" y="1791"/>
                  </a:cubicBezTo>
                  <a:cubicBezTo>
                    <a:pt x="4338" y="723"/>
                    <a:pt x="3382" y="1"/>
                    <a:pt x="2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4"/>
            <p:cNvSpPr/>
            <p:nvPr/>
          </p:nvSpPr>
          <p:spPr>
            <a:xfrm>
              <a:off x="2779375" y="1002550"/>
              <a:ext cx="116300" cy="108400"/>
            </a:xfrm>
            <a:custGeom>
              <a:avLst/>
              <a:gdLst/>
              <a:ahLst/>
              <a:cxnLst/>
              <a:rect l="l" t="t" r="r" b="b"/>
              <a:pathLst>
                <a:path w="4652" h="4336" extrusionOk="0">
                  <a:moveTo>
                    <a:pt x="2402" y="1"/>
                  </a:moveTo>
                  <a:cubicBezTo>
                    <a:pt x="2250" y="1"/>
                    <a:pt x="2007" y="61"/>
                    <a:pt x="1855" y="92"/>
                  </a:cubicBezTo>
                  <a:cubicBezTo>
                    <a:pt x="1764" y="153"/>
                    <a:pt x="1642" y="183"/>
                    <a:pt x="1460" y="305"/>
                  </a:cubicBezTo>
                  <a:cubicBezTo>
                    <a:pt x="1217" y="396"/>
                    <a:pt x="943" y="669"/>
                    <a:pt x="791" y="912"/>
                  </a:cubicBezTo>
                  <a:cubicBezTo>
                    <a:pt x="1" y="2007"/>
                    <a:pt x="366" y="3861"/>
                    <a:pt x="2220" y="4317"/>
                  </a:cubicBezTo>
                  <a:cubicBezTo>
                    <a:pt x="2326" y="4329"/>
                    <a:pt x="2430" y="4335"/>
                    <a:pt x="2530" y="4335"/>
                  </a:cubicBezTo>
                  <a:cubicBezTo>
                    <a:pt x="3666" y="4335"/>
                    <a:pt x="4428" y="3581"/>
                    <a:pt x="4651" y="2827"/>
                  </a:cubicBezTo>
                  <a:lnTo>
                    <a:pt x="4651" y="2827"/>
                  </a:lnTo>
                  <a:cubicBezTo>
                    <a:pt x="4347" y="3283"/>
                    <a:pt x="3891" y="3557"/>
                    <a:pt x="3314" y="3648"/>
                  </a:cubicBezTo>
                  <a:cubicBezTo>
                    <a:pt x="3283" y="3650"/>
                    <a:pt x="3252" y="3651"/>
                    <a:pt x="3222" y="3651"/>
                  </a:cubicBezTo>
                  <a:cubicBezTo>
                    <a:pt x="2229" y="3651"/>
                    <a:pt x="1399" y="2706"/>
                    <a:pt x="1399" y="1733"/>
                  </a:cubicBezTo>
                  <a:cubicBezTo>
                    <a:pt x="1399" y="1368"/>
                    <a:pt x="1490" y="1004"/>
                    <a:pt x="1673" y="700"/>
                  </a:cubicBezTo>
                  <a:cubicBezTo>
                    <a:pt x="1855" y="396"/>
                    <a:pt x="2128" y="213"/>
                    <a:pt x="240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4"/>
            <p:cNvSpPr/>
            <p:nvPr/>
          </p:nvSpPr>
          <p:spPr>
            <a:xfrm>
              <a:off x="2848525" y="1004825"/>
              <a:ext cx="34225" cy="31075"/>
            </a:xfrm>
            <a:custGeom>
              <a:avLst/>
              <a:gdLst/>
              <a:ahLst/>
              <a:cxnLst/>
              <a:rect l="l" t="t" r="r" b="b"/>
              <a:pathLst>
                <a:path w="1369" h="1243" extrusionOk="0">
                  <a:moveTo>
                    <a:pt x="274" y="1"/>
                  </a:moveTo>
                  <a:cubicBezTo>
                    <a:pt x="153" y="92"/>
                    <a:pt x="1" y="274"/>
                    <a:pt x="122" y="426"/>
                  </a:cubicBezTo>
                  <a:cubicBezTo>
                    <a:pt x="153" y="517"/>
                    <a:pt x="244" y="548"/>
                    <a:pt x="305" y="578"/>
                  </a:cubicBezTo>
                  <a:cubicBezTo>
                    <a:pt x="548" y="730"/>
                    <a:pt x="852" y="821"/>
                    <a:pt x="1004" y="1034"/>
                  </a:cubicBezTo>
                  <a:cubicBezTo>
                    <a:pt x="1034" y="1065"/>
                    <a:pt x="1065" y="1156"/>
                    <a:pt x="1125" y="1186"/>
                  </a:cubicBezTo>
                  <a:cubicBezTo>
                    <a:pt x="1146" y="1207"/>
                    <a:pt x="1182" y="1243"/>
                    <a:pt x="1222" y="1243"/>
                  </a:cubicBezTo>
                  <a:cubicBezTo>
                    <a:pt x="1240" y="1243"/>
                    <a:pt x="1259" y="1235"/>
                    <a:pt x="1277" y="1217"/>
                  </a:cubicBezTo>
                  <a:cubicBezTo>
                    <a:pt x="1369" y="1186"/>
                    <a:pt x="1369" y="1065"/>
                    <a:pt x="1369" y="973"/>
                  </a:cubicBezTo>
                  <a:cubicBezTo>
                    <a:pt x="1338" y="821"/>
                    <a:pt x="1277" y="700"/>
                    <a:pt x="1186" y="578"/>
                  </a:cubicBezTo>
                  <a:cubicBezTo>
                    <a:pt x="1065" y="426"/>
                    <a:pt x="973" y="274"/>
                    <a:pt x="821" y="214"/>
                  </a:cubicBezTo>
                  <a:cubicBezTo>
                    <a:pt x="670" y="92"/>
                    <a:pt x="457"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2881975" y="1038925"/>
              <a:ext cx="9125" cy="14175"/>
            </a:xfrm>
            <a:custGeom>
              <a:avLst/>
              <a:gdLst/>
              <a:ahLst/>
              <a:cxnLst/>
              <a:rect l="l" t="t" r="r" b="b"/>
              <a:pathLst>
                <a:path w="365" h="567" extrusionOk="0">
                  <a:moveTo>
                    <a:pt x="168" y="0"/>
                  </a:moveTo>
                  <a:cubicBezTo>
                    <a:pt x="107" y="0"/>
                    <a:pt x="47" y="31"/>
                    <a:pt x="31" y="96"/>
                  </a:cubicBezTo>
                  <a:lnTo>
                    <a:pt x="95" y="80"/>
                  </a:lnTo>
                  <a:lnTo>
                    <a:pt x="95" y="80"/>
                  </a:lnTo>
                  <a:cubicBezTo>
                    <a:pt x="47" y="103"/>
                    <a:pt x="0" y="152"/>
                    <a:pt x="0" y="217"/>
                  </a:cubicBezTo>
                  <a:cubicBezTo>
                    <a:pt x="0" y="309"/>
                    <a:pt x="0" y="430"/>
                    <a:pt x="61" y="521"/>
                  </a:cubicBezTo>
                  <a:cubicBezTo>
                    <a:pt x="107" y="552"/>
                    <a:pt x="167" y="567"/>
                    <a:pt x="221" y="567"/>
                  </a:cubicBezTo>
                  <a:cubicBezTo>
                    <a:pt x="274" y="567"/>
                    <a:pt x="319" y="552"/>
                    <a:pt x="335" y="521"/>
                  </a:cubicBezTo>
                  <a:cubicBezTo>
                    <a:pt x="365" y="461"/>
                    <a:pt x="365" y="400"/>
                    <a:pt x="365" y="369"/>
                  </a:cubicBezTo>
                  <a:cubicBezTo>
                    <a:pt x="365" y="248"/>
                    <a:pt x="365" y="126"/>
                    <a:pt x="304" y="65"/>
                  </a:cubicBezTo>
                  <a:cubicBezTo>
                    <a:pt x="276" y="23"/>
                    <a:pt x="2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2813575" y="972450"/>
              <a:ext cx="25100" cy="30875"/>
            </a:xfrm>
            <a:custGeom>
              <a:avLst/>
              <a:gdLst/>
              <a:ahLst/>
              <a:cxnLst/>
              <a:rect l="l" t="t" r="r" b="b"/>
              <a:pathLst>
                <a:path w="1004" h="1235" extrusionOk="0">
                  <a:moveTo>
                    <a:pt x="500" y="1"/>
                  </a:moveTo>
                  <a:cubicBezTo>
                    <a:pt x="446" y="1"/>
                    <a:pt x="391" y="8"/>
                    <a:pt x="335" y="19"/>
                  </a:cubicBezTo>
                  <a:cubicBezTo>
                    <a:pt x="92" y="110"/>
                    <a:pt x="1" y="475"/>
                    <a:pt x="92" y="688"/>
                  </a:cubicBezTo>
                  <a:cubicBezTo>
                    <a:pt x="153" y="931"/>
                    <a:pt x="305" y="1113"/>
                    <a:pt x="548" y="1235"/>
                  </a:cubicBezTo>
                  <a:cubicBezTo>
                    <a:pt x="396" y="1083"/>
                    <a:pt x="244" y="840"/>
                    <a:pt x="183" y="657"/>
                  </a:cubicBezTo>
                  <a:cubicBezTo>
                    <a:pt x="183" y="536"/>
                    <a:pt x="183" y="445"/>
                    <a:pt x="244" y="354"/>
                  </a:cubicBezTo>
                  <a:cubicBezTo>
                    <a:pt x="274" y="293"/>
                    <a:pt x="335" y="202"/>
                    <a:pt x="426" y="171"/>
                  </a:cubicBezTo>
                  <a:cubicBezTo>
                    <a:pt x="444" y="162"/>
                    <a:pt x="464" y="159"/>
                    <a:pt x="486" y="159"/>
                  </a:cubicBezTo>
                  <a:cubicBezTo>
                    <a:pt x="538" y="159"/>
                    <a:pt x="596" y="180"/>
                    <a:pt x="639" y="202"/>
                  </a:cubicBezTo>
                  <a:cubicBezTo>
                    <a:pt x="730" y="293"/>
                    <a:pt x="760" y="354"/>
                    <a:pt x="791" y="475"/>
                  </a:cubicBezTo>
                  <a:cubicBezTo>
                    <a:pt x="882" y="688"/>
                    <a:pt x="882" y="931"/>
                    <a:pt x="912" y="1144"/>
                  </a:cubicBezTo>
                  <a:cubicBezTo>
                    <a:pt x="943" y="931"/>
                    <a:pt x="1004" y="688"/>
                    <a:pt x="943" y="445"/>
                  </a:cubicBezTo>
                  <a:cubicBezTo>
                    <a:pt x="912" y="323"/>
                    <a:pt x="882" y="202"/>
                    <a:pt x="760" y="80"/>
                  </a:cubicBezTo>
                  <a:cubicBezTo>
                    <a:pt x="683" y="22"/>
                    <a:pt x="594"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4"/>
            <p:cNvSpPr/>
            <p:nvPr/>
          </p:nvSpPr>
          <p:spPr>
            <a:xfrm>
              <a:off x="2829525" y="3547075"/>
              <a:ext cx="119350" cy="109150"/>
            </a:xfrm>
            <a:custGeom>
              <a:avLst/>
              <a:gdLst/>
              <a:ahLst/>
              <a:cxnLst/>
              <a:rect l="l" t="t" r="r" b="b"/>
              <a:pathLst>
                <a:path w="4774" h="4366" extrusionOk="0">
                  <a:moveTo>
                    <a:pt x="2408" y="1"/>
                  </a:moveTo>
                  <a:cubicBezTo>
                    <a:pt x="2266" y="1"/>
                    <a:pt x="2122" y="15"/>
                    <a:pt x="1977" y="45"/>
                  </a:cubicBezTo>
                  <a:cubicBezTo>
                    <a:pt x="822" y="258"/>
                    <a:pt x="1" y="1382"/>
                    <a:pt x="244" y="2568"/>
                  </a:cubicBezTo>
                  <a:cubicBezTo>
                    <a:pt x="434" y="3623"/>
                    <a:pt x="1370" y="4365"/>
                    <a:pt x="2409" y="4365"/>
                  </a:cubicBezTo>
                  <a:cubicBezTo>
                    <a:pt x="2538" y="4365"/>
                    <a:pt x="2667" y="4354"/>
                    <a:pt x="2797" y="4331"/>
                  </a:cubicBezTo>
                  <a:cubicBezTo>
                    <a:pt x="3952" y="4087"/>
                    <a:pt x="4773" y="2963"/>
                    <a:pt x="4530" y="1777"/>
                  </a:cubicBezTo>
                  <a:cubicBezTo>
                    <a:pt x="4343" y="737"/>
                    <a:pt x="3430" y="1"/>
                    <a:pt x="2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4"/>
            <p:cNvSpPr/>
            <p:nvPr/>
          </p:nvSpPr>
          <p:spPr>
            <a:xfrm>
              <a:off x="2832575" y="3546650"/>
              <a:ext cx="107175" cy="109575"/>
            </a:xfrm>
            <a:custGeom>
              <a:avLst/>
              <a:gdLst/>
              <a:ahLst/>
              <a:cxnLst/>
              <a:rect l="l" t="t" r="r" b="b"/>
              <a:pathLst>
                <a:path w="4287" h="4383" extrusionOk="0">
                  <a:moveTo>
                    <a:pt x="2037" y="1"/>
                  </a:moveTo>
                  <a:cubicBezTo>
                    <a:pt x="1885" y="1"/>
                    <a:pt x="1672" y="92"/>
                    <a:pt x="1520" y="123"/>
                  </a:cubicBezTo>
                  <a:cubicBezTo>
                    <a:pt x="1399" y="153"/>
                    <a:pt x="1277" y="183"/>
                    <a:pt x="1095" y="305"/>
                  </a:cubicBezTo>
                  <a:cubicBezTo>
                    <a:pt x="882" y="427"/>
                    <a:pt x="608" y="700"/>
                    <a:pt x="456" y="913"/>
                  </a:cubicBezTo>
                  <a:cubicBezTo>
                    <a:pt x="122" y="1399"/>
                    <a:pt x="0" y="2037"/>
                    <a:pt x="122" y="2585"/>
                  </a:cubicBezTo>
                  <a:cubicBezTo>
                    <a:pt x="312" y="3640"/>
                    <a:pt x="1248" y="4382"/>
                    <a:pt x="2266" y="4382"/>
                  </a:cubicBezTo>
                  <a:cubicBezTo>
                    <a:pt x="2391" y="4382"/>
                    <a:pt x="2518" y="4371"/>
                    <a:pt x="2645" y="4348"/>
                  </a:cubicBezTo>
                  <a:cubicBezTo>
                    <a:pt x="3526" y="4196"/>
                    <a:pt x="4104" y="3496"/>
                    <a:pt x="4286" y="2889"/>
                  </a:cubicBezTo>
                  <a:lnTo>
                    <a:pt x="4286" y="2889"/>
                  </a:lnTo>
                  <a:cubicBezTo>
                    <a:pt x="4043" y="3405"/>
                    <a:pt x="3526" y="3618"/>
                    <a:pt x="2979" y="3648"/>
                  </a:cubicBezTo>
                  <a:cubicBezTo>
                    <a:pt x="2935" y="3652"/>
                    <a:pt x="2892" y="3654"/>
                    <a:pt x="2848" y="3654"/>
                  </a:cubicBezTo>
                  <a:cubicBezTo>
                    <a:pt x="1872" y="3654"/>
                    <a:pt x="1064" y="2695"/>
                    <a:pt x="1064" y="1764"/>
                  </a:cubicBezTo>
                  <a:cubicBezTo>
                    <a:pt x="1064" y="1369"/>
                    <a:pt x="1125" y="1034"/>
                    <a:pt x="1338" y="730"/>
                  </a:cubicBezTo>
                  <a:cubicBezTo>
                    <a:pt x="1520" y="427"/>
                    <a:pt x="1794" y="244"/>
                    <a:pt x="20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2894125" y="3551225"/>
              <a:ext cx="34225" cy="31075"/>
            </a:xfrm>
            <a:custGeom>
              <a:avLst/>
              <a:gdLst/>
              <a:ahLst/>
              <a:cxnLst/>
              <a:rect l="l" t="t" r="r" b="b"/>
              <a:pathLst>
                <a:path w="1369" h="1243" extrusionOk="0">
                  <a:moveTo>
                    <a:pt x="274" y="0"/>
                  </a:moveTo>
                  <a:cubicBezTo>
                    <a:pt x="122" y="61"/>
                    <a:pt x="1" y="244"/>
                    <a:pt x="122" y="426"/>
                  </a:cubicBezTo>
                  <a:cubicBezTo>
                    <a:pt x="153" y="517"/>
                    <a:pt x="244" y="547"/>
                    <a:pt x="305" y="578"/>
                  </a:cubicBezTo>
                  <a:cubicBezTo>
                    <a:pt x="548" y="730"/>
                    <a:pt x="852" y="821"/>
                    <a:pt x="1004" y="1034"/>
                  </a:cubicBezTo>
                  <a:cubicBezTo>
                    <a:pt x="1034" y="1095"/>
                    <a:pt x="1064" y="1155"/>
                    <a:pt x="1125" y="1186"/>
                  </a:cubicBezTo>
                  <a:cubicBezTo>
                    <a:pt x="1146" y="1207"/>
                    <a:pt x="1182" y="1242"/>
                    <a:pt x="1222" y="1242"/>
                  </a:cubicBezTo>
                  <a:cubicBezTo>
                    <a:pt x="1239" y="1242"/>
                    <a:pt x="1258" y="1235"/>
                    <a:pt x="1277" y="1216"/>
                  </a:cubicBezTo>
                  <a:cubicBezTo>
                    <a:pt x="1368" y="1186"/>
                    <a:pt x="1368" y="1095"/>
                    <a:pt x="1368" y="973"/>
                  </a:cubicBezTo>
                  <a:cubicBezTo>
                    <a:pt x="1338" y="821"/>
                    <a:pt x="1277" y="699"/>
                    <a:pt x="1186" y="578"/>
                  </a:cubicBezTo>
                  <a:cubicBezTo>
                    <a:pt x="1064" y="426"/>
                    <a:pt x="973" y="274"/>
                    <a:pt x="821" y="213"/>
                  </a:cubicBezTo>
                  <a:cubicBezTo>
                    <a:pt x="669" y="92"/>
                    <a:pt x="456"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2927550" y="3584550"/>
              <a:ext cx="9150" cy="14200"/>
            </a:xfrm>
            <a:custGeom>
              <a:avLst/>
              <a:gdLst/>
              <a:ahLst/>
              <a:cxnLst/>
              <a:rect l="l" t="t" r="r" b="b"/>
              <a:pathLst>
                <a:path w="366" h="568" extrusionOk="0">
                  <a:moveTo>
                    <a:pt x="180" y="1"/>
                  </a:moveTo>
                  <a:cubicBezTo>
                    <a:pt x="123" y="1"/>
                    <a:pt x="64" y="31"/>
                    <a:pt x="31" y="96"/>
                  </a:cubicBezTo>
                  <a:lnTo>
                    <a:pt x="93" y="81"/>
                  </a:lnTo>
                  <a:lnTo>
                    <a:pt x="93" y="81"/>
                  </a:lnTo>
                  <a:cubicBezTo>
                    <a:pt x="45" y="102"/>
                    <a:pt x="1" y="145"/>
                    <a:pt x="1" y="187"/>
                  </a:cubicBezTo>
                  <a:cubicBezTo>
                    <a:pt x="1" y="309"/>
                    <a:pt x="1" y="430"/>
                    <a:pt x="92" y="521"/>
                  </a:cubicBezTo>
                  <a:cubicBezTo>
                    <a:pt x="123" y="552"/>
                    <a:pt x="176" y="567"/>
                    <a:pt x="225" y="567"/>
                  </a:cubicBezTo>
                  <a:cubicBezTo>
                    <a:pt x="275" y="567"/>
                    <a:pt x="320" y="552"/>
                    <a:pt x="335" y="521"/>
                  </a:cubicBezTo>
                  <a:cubicBezTo>
                    <a:pt x="366" y="461"/>
                    <a:pt x="366" y="400"/>
                    <a:pt x="366" y="370"/>
                  </a:cubicBezTo>
                  <a:cubicBezTo>
                    <a:pt x="366" y="248"/>
                    <a:pt x="366" y="126"/>
                    <a:pt x="305" y="66"/>
                  </a:cubicBezTo>
                  <a:cubicBezTo>
                    <a:pt x="277" y="23"/>
                    <a:pt x="22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2859175" y="3518875"/>
              <a:ext cx="24325" cy="30850"/>
            </a:xfrm>
            <a:custGeom>
              <a:avLst/>
              <a:gdLst/>
              <a:ahLst/>
              <a:cxnLst/>
              <a:rect l="l" t="t" r="r" b="b"/>
              <a:pathLst>
                <a:path w="973" h="1234" extrusionOk="0">
                  <a:moveTo>
                    <a:pt x="486" y="1"/>
                  </a:moveTo>
                  <a:cubicBezTo>
                    <a:pt x="436" y="1"/>
                    <a:pt x="385" y="8"/>
                    <a:pt x="335" y="18"/>
                  </a:cubicBezTo>
                  <a:cubicBezTo>
                    <a:pt x="92" y="139"/>
                    <a:pt x="0" y="474"/>
                    <a:pt x="92" y="717"/>
                  </a:cubicBezTo>
                  <a:cubicBezTo>
                    <a:pt x="152" y="930"/>
                    <a:pt x="304" y="1112"/>
                    <a:pt x="547" y="1234"/>
                  </a:cubicBezTo>
                  <a:cubicBezTo>
                    <a:pt x="335" y="1051"/>
                    <a:pt x="244" y="869"/>
                    <a:pt x="183" y="656"/>
                  </a:cubicBezTo>
                  <a:cubicBezTo>
                    <a:pt x="183" y="534"/>
                    <a:pt x="183" y="443"/>
                    <a:pt x="213" y="352"/>
                  </a:cubicBezTo>
                  <a:cubicBezTo>
                    <a:pt x="274" y="291"/>
                    <a:pt x="335" y="200"/>
                    <a:pt x="426" y="170"/>
                  </a:cubicBezTo>
                  <a:cubicBezTo>
                    <a:pt x="444" y="161"/>
                    <a:pt x="464" y="157"/>
                    <a:pt x="486" y="157"/>
                  </a:cubicBezTo>
                  <a:cubicBezTo>
                    <a:pt x="537" y="157"/>
                    <a:pt x="596" y="179"/>
                    <a:pt x="639" y="200"/>
                  </a:cubicBezTo>
                  <a:cubicBezTo>
                    <a:pt x="730" y="291"/>
                    <a:pt x="760" y="352"/>
                    <a:pt x="791" y="474"/>
                  </a:cubicBezTo>
                  <a:cubicBezTo>
                    <a:pt x="882" y="717"/>
                    <a:pt x="882" y="930"/>
                    <a:pt x="912" y="1173"/>
                  </a:cubicBezTo>
                  <a:cubicBezTo>
                    <a:pt x="943" y="930"/>
                    <a:pt x="973" y="717"/>
                    <a:pt x="943" y="443"/>
                  </a:cubicBezTo>
                  <a:cubicBezTo>
                    <a:pt x="912" y="322"/>
                    <a:pt x="882" y="200"/>
                    <a:pt x="760" y="109"/>
                  </a:cubicBezTo>
                  <a:cubicBezTo>
                    <a:pt x="679" y="28"/>
                    <a:pt x="585"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4"/>
            <p:cNvSpPr/>
            <p:nvPr/>
          </p:nvSpPr>
          <p:spPr>
            <a:xfrm>
              <a:off x="1560525" y="3441500"/>
              <a:ext cx="125400" cy="109275"/>
            </a:xfrm>
            <a:custGeom>
              <a:avLst/>
              <a:gdLst/>
              <a:ahLst/>
              <a:cxnLst/>
              <a:rect l="l" t="t" r="r" b="b"/>
              <a:pathLst>
                <a:path w="5016" h="4371" extrusionOk="0">
                  <a:moveTo>
                    <a:pt x="2517" y="1"/>
                  </a:moveTo>
                  <a:cubicBezTo>
                    <a:pt x="1679" y="1"/>
                    <a:pt x="864" y="460"/>
                    <a:pt x="486" y="1259"/>
                  </a:cubicBezTo>
                  <a:cubicBezTo>
                    <a:pt x="0" y="2353"/>
                    <a:pt x="456" y="3690"/>
                    <a:pt x="1581" y="4177"/>
                  </a:cubicBezTo>
                  <a:cubicBezTo>
                    <a:pt x="1876" y="4308"/>
                    <a:pt x="2189" y="4370"/>
                    <a:pt x="2498" y="4370"/>
                  </a:cubicBezTo>
                  <a:cubicBezTo>
                    <a:pt x="3335" y="4370"/>
                    <a:pt x="4144" y="3912"/>
                    <a:pt x="4499" y="3113"/>
                  </a:cubicBezTo>
                  <a:cubicBezTo>
                    <a:pt x="5015" y="2018"/>
                    <a:pt x="4529" y="681"/>
                    <a:pt x="3435" y="195"/>
                  </a:cubicBezTo>
                  <a:cubicBezTo>
                    <a:pt x="3140" y="64"/>
                    <a:pt x="2827" y="1"/>
                    <a:pt x="2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4"/>
            <p:cNvSpPr/>
            <p:nvPr/>
          </p:nvSpPr>
          <p:spPr>
            <a:xfrm>
              <a:off x="1560525" y="3442350"/>
              <a:ext cx="94250" cy="109400"/>
            </a:xfrm>
            <a:custGeom>
              <a:avLst/>
              <a:gdLst/>
              <a:ahLst/>
              <a:cxnLst/>
              <a:rect l="l" t="t" r="r" b="b"/>
              <a:pathLst>
                <a:path w="3770" h="4376" extrusionOk="0">
                  <a:moveTo>
                    <a:pt x="2492" y="1"/>
                  </a:moveTo>
                  <a:cubicBezTo>
                    <a:pt x="2246" y="1"/>
                    <a:pt x="1963" y="55"/>
                    <a:pt x="1763" y="130"/>
                  </a:cubicBezTo>
                  <a:cubicBezTo>
                    <a:pt x="1216" y="313"/>
                    <a:pt x="760" y="738"/>
                    <a:pt x="486" y="1255"/>
                  </a:cubicBezTo>
                  <a:cubicBezTo>
                    <a:pt x="0" y="2349"/>
                    <a:pt x="456" y="3687"/>
                    <a:pt x="1581" y="4173"/>
                  </a:cubicBezTo>
                  <a:cubicBezTo>
                    <a:pt x="1878" y="4316"/>
                    <a:pt x="2184" y="4376"/>
                    <a:pt x="2476" y="4376"/>
                  </a:cubicBezTo>
                  <a:cubicBezTo>
                    <a:pt x="2989" y="4376"/>
                    <a:pt x="3459" y="4193"/>
                    <a:pt x="3769" y="3960"/>
                  </a:cubicBezTo>
                  <a:lnTo>
                    <a:pt x="3769" y="3960"/>
                  </a:lnTo>
                  <a:cubicBezTo>
                    <a:pt x="3580" y="4043"/>
                    <a:pt x="3382" y="4084"/>
                    <a:pt x="3180" y="4084"/>
                  </a:cubicBezTo>
                  <a:cubicBezTo>
                    <a:pt x="2862" y="4084"/>
                    <a:pt x="2535" y="3982"/>
                    <a:pt x="2219" y="3778"/>
                  </a:cubicBezTo>
                  <a:cubicBezTo>
                    <a:pt x="1337" y="3231"/>
                    <a:pt x="1216" y="1893"/>
                    <a:pt x="1793" y="1103"/>
                  </a:cubicBezTo>
                  <a:cubicBezTo>
                    <a:pt x="1976" y="829"/>
                    <a:pt x="2249" y="617"/>
                    <a:pt x="2584" y="465"/>
                  </a:cubicBezTo>
                  <a:cubicBezTo>
                    <a:pt x="2918" y="343"/>
                    <a:pt x="3252" y="343"/>
                    <a:pt x="3587" y="313"/>
                  </a:cubicBezTo>
                  <a:cubicBezTo>
                    <a:pt x="3465" y="191"/>
                    <a:pt x="3252" y="130"/>
                    <a:pt x="3100" y="70"/>
                  </a:cubicBezTo>
                  <a:cubicBezTo>
                    <a:pt x="2979" y="39"/>
                    <a:pt x="2827" y="39"/>
                    <a:pt x="2645" y="9"/>
                  </a:cubicBezTo>
                  <a:cubicBezTo>
                    <a:pt x="2596" y="3"/>
                    <a:pt x="2545" y="1"/>
                    <a:pt x="249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653975" y="3463625"/>
              <a:ext cx="19800" cy="40700"/>
            </a:xfrm>
            <a:custGeom>
              <a:avLst/>
              <a:gdLst/>
              <a:ahLst/>
              <a:cxnLst/>
              <a:rect l="l" t="t" r="r" b="b"/>
              <a:pathLst>
                <a:path w="792" h="1628" extrusionOk="0">
                  <a:moveTo>
                    <a:pt x="185" y="0"/>
                  </a:moveTo>
                  <a:cubicBezTo>
                    <a:pt x="85" y="0"/>
                    <a:pt x="1" y="69"/>
                    <a:pt x="1" y="222"/>
                  </a:cubicBezTo>
                  <a:cubicBezTo>
                    <a:pt x="1" y="282"/>
                    <a:pt x="31" y="374"/>
                    <a:pt x="62" y="495"/>
                  </a:cubicBezTo>
                  <a:cubicBezTo>
                    <a:pt x="183" y="738"/>
                    <a:pt x="366" y="982"/>
                    <a:pt x="366" y="1285"/>
                  </a:cubicBezTo>
                  <a:lnTo>
                    <a:pt x="366" y="1468"/>
                  </a:lnTo>
                  <a:cubicBezTo>
                    <a:pt x="366" y="1559"/>
                    <a:pt x="426" y="1589"/>
                    <a:pt x="487" y="1620"/>
                  </a:cubicBezTo>
                  <a:cubicBezTo>
                    <a:pt x="508" y="1625"/>
                    <a:pt x="527" y="1628"/>
                    <a:pt x="544" y="1628"/>
                  </a:cubicBezTo>
                  <a:cubicBezTo>
                    <a:pt x="629" y="1628"/>
                    <a:pt x="675" y="1569"/>
                    <a:pt x="700" y="1468"/>
                  </a:cubicBezTo>
                  <a:cubicBezTo>
                    <a:pt x="791" y="1346"/>
                    <a:pt x="791" y="1194"/>
                    <a:pt x="791" y="1042"/>
                  </a:cubicBezTo>
                  <a:cubicBezTo>
                    <a:pt x="791" y="860"/>
                    <a:pt x="791" y="678"/>
                    <a:pt x="700" y="526"/>
                  </a:cubicBezTo>
                  <a:cubicBezTo>
                    <a:pt x="669" y="374"/>
                    <a:pt x="548" y="130"/>
                    <a:pt x="366" y="70"/>
                  </a:cubicBezTo>
                  <a:cubicBezTo>
                    <a:pt x="309" y="24"/>
                    <a:pt x="244"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4"/>
            <p:cNvSpPr/>
            <p:nvPr/>
          </p:nvSpPr>
          <p:spPr>
            <a:xfrm>
              <a:off x="1658550" y="3508075"/>
              <a:ext cx="11425" cy="13675"/>
            </a:xfrm>
            <a:custGeom>
              <a:avLst/>
              <a:gdLst/>
              <a:ahLst/>
              <a:cxnLst/>
              <a:rect l="l" t="t" r="r" b="b"/>
              <a:pathLst>
                <a:path w="457" h="547" extrusionOk="0">
                  <a:moveTo>
                    <a:pt x="302" y="0"/>
                  </a:moveTo>
                  <a:cubicBezTo>
                    <a:pt x="285" y="0"/>
                    <a:pt x="269" y="5"/>
                    <a:pt x="255" y="14"/>
                  </a:cubicBezTo>
                  <a:lnTo>
                    <a:pt x="255" y="14"/>
                  </a:lnTo>
                  <a:cubicBezTo>
                    <a:pt x="209" y="21"/>
                    <a:pt x="159" y="47"/>
                    <a:pt x="122" y="85"/>
                  </a:cubicBezTo>
                  <a:cubicBezTo>
                    <a:pt x="31" y="146"/>
                    <a:pt x="0" y="267"/>
                    <a:pt x="0" y="389"/>
                  </a:cubicBezTo>
                  <a:cubicBezTo>
                    <a:pt x="26" y="468"/>
                    <a:pt x="121" y="547"/>
                    <a:pt x="205" y="547"/>
                  </a:cubicBezTo>
                  <a:cubicBezTo>
                    <a:pt x="218" y="547"/>
                    <a:pt x="231" y="545"/>
                    <a:pt x="243" y="541"/>
                  </a:cubicBezTo>
                  <a:cubicBezTo>
                    <a:pt x="274" y="541"/>
                    <a:pt x="304" y="480"/>
                    <a:pt x="334" y="450"/>
                  </a:cubicBezTo>
                  <a:cubicBezTo>
                    <a:pt x="426" y="389"/>
                    <a:pt x="456" y="267"/>
                    <a:pt x="456" y="146"/>
                  </a:cubicBezTo>
                  <a:cubicBezTo>
                    <a:pt x="434" y="57"/>
                    <a:pt x="363"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4"/>
            <p:cNvSpPr/>
            <p:nvPr/>
          </p:nvSpPr>
          <p:spPr>
            <a:xfrm>
              <a:off x="1636500" y="3415875"/>
              <a:ext cx="26625" cy="31275"/>
            </a:xfrm>
            <a:custGeom>
              <a:avLst/>
              <a:gdLst/>
              <a:ahLst/>
              <a:cxnLst/>
              <a:rect l="l" t="t" r="r" b="b"/>
              <a:pathLst>
                <a:path w="1065" h="1251" extrusionOk="0">
                  <a:moveTo>
                    <a:pt x="664" y="1"/>
                  </a:moveTo>
                  <a:cubicBezTo>
                    <a:pt x="387" y="1"/>
                    <a:pt x="148" y="176"/>
                    <a:pt x="92" y="429"/>
                  </a:cubicBezTo>
                  <a:cubicBezTo>
                    <a:pt x="1" y="673"/>
                    <a:pt x="61" y="916"/>
                    <a:pt x="153" y="1129"/>
                  </a:cubicBezTo>
                  <a:cubicBezTo>
                    <a:pt x="122" y="916"/>
                    <a:pt x="153" y="673"/>
                    <a:pt x="183" y="460"/>
                  </a:cubicBezTo>
                  <a:cubicBezTo>
                    <a:pt x="244" y="338"/>
                    <a:pt x="305" y="277"/>
                    <a:pt x="396" y="217"/>
                  </a:cubicBezTo>
                  <a:cubicBezTo>
                    <a:pt x="439" y="195"/>
                    <a:pt x="512" y="174"/>
                    <a:pt x="573" y="174"/>
                  </a:cubicBezTo>
                  <a:cubicBezTo>
                    <a:pt x="598" y="174"/>
                    <a:pt x="621" y="177"/>
                    <a:pt x="639" y="186"/>
                  </a:cubicBezTo>
                  <a:cubicBezTo>
                    <a:pt x="730" y="186"/>
                    <a:pt x="791" y="277"/>
                    <a:pt x="852" y="338"/>
                  </a:cubicBezTo>
                  <a:cubicBezTo>
                    <a:pt x="852" y="429"/>
                    <a:pt x="852" y="521"/>
                    <a:pt x="791" y="642"/>
                  </a:cubicBezTo>
                  <a:cubicBezTo>
                    <a:pt x="761" y="825"/>
                    <a:pt x="609" y="1068"/>
                    <a:pt x="487" y="1250"/>
                  </a:cubicBezTo>
                  <a:cubicBezTo>
                    <a:pt x="700" y="1068"/>
                    <a:pt x="852" y="916"/>
                    <a:pt x="943" y="673"/>
                  </a:cubicBezTo>
                  <a:cubicBezTo>
                    <a:pt x="1034" y="581"/>
                    <a:pt x="1065" y="460"/>
                    <a:pt x="1034" y="308"/>
                  </a:cubicBezTo>
                  <a:cubicBezTo>
                    <a:pt x="1004" y="156"/>
                    <a:pt x="882" y="34"/>
                    <a:pt x="730" y="4"/>
                  </a:cubicBezTo>
                  <a:cubicBezTo>
                    <a:pt x="708" y="2"/>
                    <a:pt x="686" y="1"/>
                    <a:pt x="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2502775" y="854850"/>
              <a:ext cx="125425" cy="109375"/>
            </a:xfrm>
            <a:custGeom>
              <a:avLst/>
              <a:gdLst/>
              <a:ahLst/>
              <a:cxnLst/>
              <a:rect l="l" t="t" r="r" b="b"/>
              <a:pathLst>
                <a:path w="5017" h="4375" extrusionOk="0">
                  <a:moveTo>
                    <a:pt x="2518" y="0"/>
                  </a:moveTo>
                  <a:cubicBezTo>
                    <a:pt x="1681" y="0"/>
                    <a:pt x="873" y="459"/>
                    <a:pt x="517" y="1258"/>
                  </a:cubicBezTo>
                  <a:cubicBezTo>
                    <a:pt x="1" y="2352"/>
                    <a:pt x="457" y="3690"/>
                    <a:pt x="1581" y="4176"/>
                  </a:cubicBezTo>
                  <a:cubicBezTo>
                    <a:pt x="1883" y="4310"/>
                    <a:pt x="2200" y="4375"/>
                    <a:pt x="2513" y="4375"/>
                  </a:cubicBezTo>
                  <a:cubicBezTo>
                    <a:pt x="3336" y="4375"/>
                    <a:pt x="4125" y="3927"/>
                    <a:pt x="4499" y="3112"/>
                  </a:cubicBezTo>
                  <a:cubicBezTo>
                    <a:pt x="5016" y="2018"/>
                    <a:pt x="4530" y="741"/>
                    <a:pt x="3435" y="194"/>
                  </a:cubicBezTo>
                  <a:cubicBezTo>
                    <a:pt x="3140" y="63"/>
                    <a:pt x="2827" y="0"/>
                    <a:pt x="2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4"/>
            <p:cNvSpPr/>
            <p:nvPr/>
          </p:nvSpPr>
          <p:spPr>
            <a:xfrm>
              <a:off x="2502775" y="854625"/>
              <a:ext cx="94250" cy="109700"/>
            </a:xfrm>
            <a:custGeom>
              <a:avLst/>
              <a:gdLst/>
              <a:ahLst/>
              <a:cxnLst/>
              <a:rect l="l" t="t" r="r" b="b"/>
              <a:pathLst>
                <a:path w="3770" h="4388" extrusionOk="0">
                  <a:moveTo>
                    <a:pt x="2446" y="1"/>
                  </a:moveTo>
                  <a:cubicBezTo>
                    <a:pt x="2219" y="1"/>
                    <a:pt x="1974" y="65"/>
                    <a:pt x="1764" y="112"/>
                  </a:cubicBezTo>
                  <a:cubicBezTo>
                    <a:pt x="1217" y="325"/>
                    <a:pt x="730" y="720"/>
                    <a:pt x="517" y="1267"/>
                  </a:cubicBezTo>
                  <a:cubicBezTo>
                    <a:pt x="1" y="2361"/>
                    <a:pt x="457" y="3699"/>
                    <a:pt x="1581" y="4185"/>
                  </a:cubicBezTo>
                  <a:cubicBezTo>
                    <a:pt x="1879" y="4328"/>
                    <a:pt x="2185" y="4388"/>
                    <a:pt x="2477" y="4388"/>
                  </a:cubicBezTo>
                  <a:cubicBezTo>
                    <a:pt x="2990" y="4388"/>
                    <a:pt x="3460" y="4205"/>
                    <a:pt x="3770" y="3972"/>
                  </a:cubicBezTo>
                  <a:lnTo>
                    <a:pt x="3770" y="3972"/>
                  </a:lnTo>
                  <a:cubicBezTo>
                    <a:pt x="3581" y="4055"/>
                    <a:pt x="3382" y="4096"/>
                    <a:pt x="3180" y="4096"/>
                  </a:cubicBezTo>
                  <a:cubicBezTo>
                    <a:pt x="2863" y="4096"/>
                    <a:pt x="2535" y="3994"/>
                    <a:pt x="2220" y="3790"/>
                  </a:cubicBezTo>
                  <a:cubicBezTo>
                    <a:pt x="1338" y="3243"/>
                    <a:pt x="1217" y="1905"/>
                    <a:pt x="1794" y="1115"/>
                  </a:cubicBezTo>
                  <a:cubicBezTo>
                    <a:pt x="1976" y="842"/>
                    <a:pt x="2250" y="629"/>
                    <a:pt x="2584" y="477"/>
                  </a:cubicBezTo>
                  <a:cubicBezTo>
                    <a:pt x="2949" y="355"/>
                    <a:pt x="3253" y="355"/>
                    <a:pt x="3587" y="325"/>
                  </a:cubicBezTo>
                  <a:cubicBezTo>
                    <a:pt x="3466" y="203"/>
                    <a:pt x="3253" y="112"/>
                    <a:pt x="3101" y="82"/>
                  </a:cubicBezTo>
                  <a:cubicBezTo>
                    <a:pt x="2980" y="51"/>
                    <a:pt x="2828" y="51"/>
                    <a:pt x="2645" y="21"/>
                  </a:cubicBezTo>
                  <a:cubicBezTo>
                    <a:pt x="2582" y="7"/>
                    <a:pt x="2515" y="1"/>
                    <a:pt x="244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4"/>
            <p:cNvSpPr/>
            <p:nvPr/>
          </p:nvSpPr>
          <p:spPr>
            <a:xfrm>
              <a:off x="2595500" y="876800"/>
              <a:ext cx="19775" cy="40875"/>
            </a:xfrm>
            <a:custGeom>
              <a:avLst/>
              <a:gdLst/>
              <a:ahLst/>
              <a:cxnLst/>
              <a:rect l="l" t="t" r="r" b="b"/>
              <a:pathLst>
                <a:path w="791" h="1635" extrusionOk="0">
                  <a:moveTo>
                    <a:pt x="199" y="1"/>
                  </a:moveTo>
                  <a:cubicBezTo>
                    <a:pt x="92" y="1"/>
                    <a:pt x="0" y="88"/>
                    <a:pt x="0" y="228"/>
                  </a:cubicBezTo>
                  <a:cubicBezTo>
                    <a:pt x="0" y="319"/>
                    <a:pt x="30" y="380"/>
                    <a:pt x="61" y="502"/>
                  </a:cubicBezTo>
                  <a:cubicBezTo>
                    <a:pt x="182" y="775"/>
                    <a:pt x="365" y="988"/>
                    <a:pt x="365" y="1292"/>
                  </a:cubicBezTo>
                  <a:lnTo>
                    <a:pt x="365" y="1474"/>
                  </a:lnTo>
                  <a:cubicBezTo>
                    <a:pt x="365" y="1565"/>
                    <a:pt x="395" y="1596"/>
                    <a:pt x="486" y="1626"/>
                  </a:cubicBezTo>
                  <a:cubicBezTo>
                    <a:pt x="507" y="1631"/>
                    <a:pt x="526" y="1634"/>
                    <a:pt x="544" y="1634"/>
                  </a:cubicBezTo>
                  <a:cubicBezTo>
                    <a:pt x="628" y="1634"/>
                    <a:pt x="674" y="1575"/>
                    <a:pt x="699" y="1474"/>
                  </a:cubicBezTo>
                  <a:cubicBezTo>
                    <a:pt x="790" y="1383"/>
                    <a:pt x="790" y="1201"/>
                    <a:pt x="790" y="1079"/>
                  </a:cubicBezTo>
                  <a:cubicBezTo>
                    <a:pt x="790" y="866"/>
                    <a:pt x="790" y="684"/>
                    <a:pt x="699" y="532"/>
                  </a:cubicBezTo>
                  <a:cubicBezTo>
                    <a:pt x="669" y="380"/>
                    <a:pt x="547" y="137"/>
                    <a:pt x="365" y="76"/>
                  </a:cubicBezTo>
                  <a:cubicBezTo>
                    <a:pt x="313" y="24"/>
                    <a:pt x="254"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4"/>
            <p:cNvSpPr/>
            <p:nvPr/>
          </p:nvSpPr>
          <p:spPr>
            <a:xfrm>
              <a:off x="2600800" y="920650"/>
              <a:ext cx="11425" cy="13675"/>
            </a:xfrm>
            <a:custGeom>
              <a:avLst/>
              <a:gdLst/>
              <a:ahLst/>
              <a:cxnLst/>
              <a:rect l="l" t="t" r="r" b="b"/>
              <a:pathLst>
                <a:path w="457" h="547" extrusionOk="0">
                  <a:moveTo>
                    <a:pt x="303" y="0"/>
                  </a:moveTo>
                  <a:cubicBezTo>
                    <a:pt x="286" y="0"/>
                    <a:pt x="270" y="5"/>
                    <a:pt x="256" y="14"/>
                  </a:cubicBezTo>
                  <a:lnTo>
                    <a:pt x="256" y="14"/>
                  </a:lnTo>
                  <a:cubicBezTo>
                    <a:pt x="209" y="21"/>
                    <a:pt x="160" y="47"/>
                    <a:pt x="122" y="85"/>
                  </a:cubicBezTo>
                  <a:cubicBezTo>
                    <a:pt x="31" y="146"/>
                    <a:pt x="1" y="267"/>
                    <a:pt x="1" y="389"/>
                  </a:cubicBezTo>
                  <a:cubicBezTo>
                    <a:pt x="27" y="468"/>
                    <a:pt x="122" y="547"/>
                    <a:pt x="206" y="547"/>
                  </a:cubicBezTo>
                  <a:cubicBezTo>
                    <a:pt x="219" y="547"/>
                    <a:pt x="232" y="545"/>
                    <a:pt x="244" y="541"/>
                  </a:cubicBezTo>
                  <a:cubicBezTo>
                    <a:pt x="274" y="541"/>
                    <a:pt x="305" y="480"/>
                    <a:pt x="335" y="450"/>
                  </a:cubicBezTo>
                  <a:cubicBezTo>
                    <a:pt x="426" y="389"/>
                    <a:pt x="457" y="267"/>
                    <a:pt x="457" y="146"/>
                  </a:cubicBezTo>
                  <a:cubicBezTo>
                    <a:pt x="434" y="57"/>
                    <a:pt x="36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4"/>
            <p:cNvSpPr/>
            <p:nvPr/>
          </p:nvSpPr>
          <p:spPr>
            <a:xfrm>
              <a:off x="2578775" y="829225"/>
              <a:ext cx="26625" cy="31250"/>
            </a:xfrm>
            <a:custGeom>
              <a:avLst/>
              <a:gdLst/>
              <a:ahLst/>
              <a:cxnLst/>
              <a:rect l="l" t="t" r="r" b="b"/>
              <a:pathLst>
                <a:path w="1065" h="1250" extrusionOk="0">
                  <a:moveTo>
                    <a:pt x="664" y="0"/>
                  </a:moveTo>
                  <a:cubicBezTo>
                    <a:pt x="387" y="0"/>
                    <a:pt x="148" y="175"/>
                    <a:pt x="92" y="429"/>
                  </a:cubicBezTo>
                  <a:cubicBezTo>
                    <a:pt x="0" y="702"/>
                    <a:pt x="31" y="915"/>
                    <a:pt x="152" y="1158"/>
                  </a:cubicBezTo>
                  <a:cubicBezTo>
                    <a:pt x="122" y="915"/>
                    <a:pt x="122" y="642"/>
                    <a:pt x="213" y="459"/>
                  </a:cubicBezTo>
                  <a:cubicBezTo>
                    <a:pt x="243" y="338"/>
                    <a:pt x="304" y="277"/>
                    <a:pt x="395" y="247"/>
                  </a:cubicBezTo>
                  <a:cubicBezTo>
                    <a:pt x="440" y="202"/>
                    <a:pt x="517" y="174"/>
                    <a:pt x="591" y="174"/>
                  </a:cubicBezTo>
                  <a:cubicBezTo>
                    <a:pt x="618" y="174"/>
                    <a:pt x="645" y="178"/>
                    <a:pt x="669" y="186"/>
                  </a:cubicBezTo>
                  <a:cubicBezTo>
                    <a:pt x="730" y="186"/>
                    <a:pt x="821" y="277"/>
                    <a:pt x="851" y="338"/>
                  </a:cubicBezTo>
                  <a:cubicBezTo>
                    <a:pt x="851" y="429"/>
                    <a:pt x="851" y="551"/>
                    <a:pt x="821" y="642"/>
                  </a:cubicBezTo>
                  <a:cubicBezTo>
                    <a:pt x="760" y="854"/>
                    <a:pt x="608" y="1067"/>
                    <a:pt x="517" y="1250"/>
                  </a:cubicBezTo>
                  <a:cubicBezTo>
                    <a:pt x="699" y="1067"/>
                    <a:pt x="851" y="915"/>
                    <a:pt x="973" y="702"/>
                  </a:cubicBezTo>
                  <a:cubicBezTo>
                    <a:pt x="1034" y="581"/>
                    <a:pt x="1064" y="459"/>
                    <a:pt x="1034" y="307"/>
                  </a:cubicBezTo>
                  <a:cubicBezTo>
                    <a:pt x="1003" y="155"/>
                    <a:pt x="882" y="34"/>
                    <a:pt x="730" y="3"/>
                  </a:cubicBezTo>
                  <a:cubicBezTo>
                    <a:pt x="708" y="1"/>
                    <a:pt x="686"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4"/>
            <p:cNvSpPr/>
            <p:nvPr/>
          </p:nvSpPr>
          <p:spPr>
            <a:xfrm>
              <a:off x="1922254" y="4289617"/>
              <a:ext cx="5345125" cy="667975"/>
            </a:xfrm>
            <a:custGeom>
              <a:avLst/>
              <a:gdLst/>
              <a:ahLst/>
              <a:cxnLst/>
              <a:rect l="l" t="t" r="r" b="b"/>
              <a:pathLst>
                <a:path w="213805" h="26719" extrusionOk="0">
                  <a:moveTo>
                    <a:pt x="76780" y="1"/>
                  </a:moveTo>
                  <a:lnTo>
                    <a:pt x="76780" y="61"/>
                  </a:lnTo>
                  <a:lnTo>
                    <a:pt x="59850" y="6475"/>
                  </a:lnTo>
                  <a:cubicBezTo>
                    <a:pt x="59850" y="6475"/>
                    <a:pt x="42646" y="6748"/>
                    <a:pt x="28846" y="17265"/>
                  </a:cubicBezTo>
                  <a:cubicBezTo>
                    <a:pt x="28603" y="17478"/>
                    <a:pt x="28299" y="17691"/>
                    <a:pt x="28026" y="17904"/>
                  </a:cubicBezTo>
                  <a:lnTo>
                    <a:pt x="1" y="26718"/>
                  </a:lnTo>
                  <a:lnTo>
                    <a:pt x="213804" y="26718"/>
                  </a:lnTo>
                  <a:cubicBezTo>
                    <a:pt x="212102" y="26718"/>
                    <a:pt x="176721" y="18147"/>
                    <a:pt x="176083" y="16779"/>
                  </a:cubicBezTo>
                  <a:cubicBezTo>
                    <a:pt x="175810" y="16232"/>
                    <a:pt x="175870" y="15624"/>
                    <a:pt x="175870" y="15046"/>
                  </a:cubicBezTo>
                  <a:cubicBezTo>
                    <a:pt x="175962" y="10274"/>
                    <a:pt x="176326" y="5472"/>
                    <a:pt x="176509" y="700"/>
                  </a:cubicBezTo>
                  <a:lnTo>
                    <a:pt x="174259" y="1"/>
                  </a:lnTo>
                  <a:close/>
                </a:path>
              </a:pathLst>
            </a:custGeom>
            <a:gradFill>
              <a:gsLst>
                <a:gs pos="0">
                  <a:schemeClr val="accent5"/>
                </a:gs>
                <a:gs pos="100000">
                  <a:srgbClr val="FFFFFF">
                    <a:alpha val="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14"/>
          <p:cNvGrpSpPr/>
          <p:nvPr/>
        </p:nvGrpSpPr>
        <p:grpSpPr>
          <a:xfrm flipH="1">
            <a:off x="605618" y="-2081739"/>
            <a:ext cx="8852771" cy="7942086"/>
            <a:chOff x="-775689" y="-2451015"/>
            <a:chExt cx="8852771" cy="7942086"/>
          </a:xfrm>
        </p:grpSpPr>
        <p:sp>
          <p:nvSpPr>
            <p:cNvPr id="982" name="Google Shape;982;p14"/>
            <p:cNvSpPr/>
            <p:nvPr/>
          </p:nvSpPr>
          <p:spPr>
            <a:xfrm flipH="1">
              <a:off x="-775689" y="-2451015"/>
              <a:ext cx="8852771" cy="7942086"/>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4"/>
            <p:cNvSpPr/>
            <p:nvPr/>
          </p:nvSpPr>
          <p:spPr>
            <a:xfrm flipH="1">
              <a:off x="-470150" y="-903319"/>
              <a:ext cx="4515000" cy="6340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84"/>
        <p:cNvGrpSpPr/>
        <p:nvPr/>
      </p:nvGrpSpPr>
      <p:grpSpPr>
        <a:xfrm>
          <a:off x="0" y="0"/>
          <a:ext cx="0" cy="0"/>
          <a:chOff x="0" y="0"/>
          <a:chExt cx="0" cy="0"/>
        </a:xfrm>
      </p:grpSpPr>
      <p:grpSp>
        <p:nvGrpSpPr>
          <p:cNvPr id="985" name="Google Shape;985;p15"/>
          <p:cNvGrpSpPr/>
          <p:nvPr/>
        </p:nvGrpSpPr>
        <p:grpSpPr>
          <a:xfrm>
            <a:off x="336821" y="245471"/>
            <a:ext cx="8470358" cy="4652558"/>
            <a:chOff x="376050" y="280450"/>
            <a:chExt cx="8470358" cy="4652558"/>
          </a:xfrm>
        </p:grpSpPr>
        <p:sp>
          <p:nvSpPr>
            <p:cNvPr id="986" name="Google Shape;986;p15"/>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5"/>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 name="Google Shape;988;p15"/>
          <p:cNvSpPr txBox="1">
            <a:spLocks noGrp="1"/>
          </p:cNvSpPr>
          <p:nvPr>
            <p:ph type="title"/>
          </p:nvPr>
        </p:nvSpPr>
        <p:spPr>
          <a:xfrm>
            <a:off x="720000" y="1197613"/>
            <a:ext cx="3852000" cy="16320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9" name="Google Shape;989;p15"/>
          <p:cNvSpPr txBox="1">
            <a:spLocks noGrp="1"/>
          </p:cNvSpPr>
          <p:nvPr>
            <p:ph type="subTitle" idx="1"/>
          </p:nvPr>
        </p:nvSpPr>
        <p:spPr>
          <a:xfrm>
            <a:off x="720000" y="2829598"/>
            <a:ext cx="3852000" cy="91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90" name="Google Shape;990;p15"/>
          <p:cNvSpPr>
            <a:spLocks noGrp="1"/>
          </p:cNvSpPr>
          <p:nvPr>
            <p:ph type="pic" idx="2"/>
          </p:nvPr>
        </p:nvSpPr>
        <p:spPr>
          <a:xfrm>
            <a:off x="4620450" y="690300"/>
            <a:ext cx="3765900" cy="3762900"/>
          </a:xfrm>
          <a:prstGeom prst="ellipse">
            <a:avLst/>
          </a:prstGeom>
          <a:noFill/>
          <a:ln>
            <a:noFill/>
          </a:ln>
          <a:effectLst>
            <a:outerShdw dist="57150" dir="2580000" algn="bl" rotWithShape="0">
              <a:schemeClr val="accent2"/>
            </a:outerShdw>
          </a:effectLst>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991"/>
        <p:cNvGrpSpPr/>
        <p:nvPr/>
      </p:nvGrpSpPr>
      <p:grpSpPr>
        <a:xfrm>
          <a:off x="0" y="0"/>
          <a:ext cx="0" cy="0"/>
          <a:chOff x="0" y="0"/>
          <a:chExt cx="0" cy="0"/>
        </a:xfrm>
      </p:grpSpPr>
      <p:grpSp>
        <p:nvGrpSpPr>
          <p:cNvPr id="992" name="Google Shape;992;p16"/>
          <p:cNvGrpSpPr/>
          <p:nvPr/>
        </p:nvGrpSpPr>
        <p:grpSpPr>
          <a:xfrm>
            <a:off x="336821" y="245471"/>
            <a:ext cx="8470358" cy="4652558"/>
            <a:chOff x="376050" y="280450"/>
            <a:chExt cx="8470358" cy="4652558"/>
          </a:xfrm>
        </p:grpSpPr>
        <p:sp>
          <p:nvSpPr>
            <p:cNvPr id="993" name="Google Shape;993;p16"/>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6"/>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16"/>
          <p:cNvSpPr txBox="1">
            <a:spLocks noGrp="1"/>
          </p:cNvSpPr>
          <p:nvPr>
            <p:ph type="title"/>
          </p:nvPr>
        </p:nvSpPr>
        <p:spPr>
          <a:xfrm>
            <a:off x="720000" y="1973850"/>
            <a:ext cx="35502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6" name="Google Shape;996;p16"/>
          <p:cNvSpPr txBox="1">
            <a:spLocks noGrp="1"/>
          </p:cNvSpPr>
          <p:nvPr>
            <p:ph type="subTitle" idx="1"/>
          </p:nvPr>
        </p:nvSpPr>
        <p:spPr>
          <a:xfrm>
            <a:off x="720000" y="2622750"/>
            <a:ext cx="35502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997"/>
        <p:cNvGrpSpPr/>
        <p:nvPr/>
      </p:nvGrpSpPr>
      <p:grpSpPr>
        <a:xfrm>
          <a:off x="0" y="0"/>
          <a:ext cx="0" cy="0"/>
          <a:chOff x="0" y="0"/>
          <a:chExt cx="0" cy="0"/>
        </a:xfrm>
      </p:grpSpPr>
      <p:grpSp>
        <p:nvGrpSpPr>
          <p:cNvPr id="998" name="Google Shape;998;p17"/>
          <p:cNvGrpSpPr/>
          <p:nvPr/>
        </p:nvGrpSpPr>
        <p:grpSpPr>
          <a:xfrm>
            <a:off x="336821" y="245471"/>
            <a:ext cx="8470358" cy="4652558"/>
            <a:chOff x="376050" y="280450"/>
            <a:chExt cx="8470358" cy="4652558"/>
          </a:xfrm>
        </p:grpSpPr>
        <p:sp>
          <p:nvSpPr>
            <p:cNvPr id="999" name="Google Shape;999;p17"/>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7"/>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 name="Google Shape;1001;p17"/>
          <p:cNvSpPr txBox="1">
            <a:spLocks noGrp="1"/>
          </p:cNvSpPr>
          <p:nvPr>
            <p:ph type="title"/>
          </p:nvPr>
        </p:nvSpPr>
        <p:spPr>
          <a:xfrm>
            <a:off x="5553850" y="1745250"/>
            <a:ext cx="26304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02" name="Google Shape;1002;p17"/>
          <p:cNvSpPr txBox="1">
            <a:spLocks noGrp="1"/>
          </p:cNvSpPr>
          <p:nvPr>
            <p:ph type="subTitle" idx="1"/>
          </p:nvPr>
        </p:nvSpPr>
        <p:spPr>
          <a:xfrm>
            <a:off x="5553975" y="2317950"/>
            <a:ext cx="2630400" cy="108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003"/>
        <p:cNvGrpSpPr/>
        <p:nvPr/>
      </p:nvGrpSpPr>
      <p:grpSpPr>
        <a:xfrm>
          <a:off x="0" y="0"/>
          <a:ext cx="0" cy="0"/>
          <a:chOff x="0" y="0"/>
          <a:chExt cx="0" cy="0"/>
        </a:xfrm>
      </p:grpSpPr>
      <p:grpSp>
        <p:nvGrpSpPr>
          <p:cNvPr id="1004" name="Google Shape;1004;p18"/>
          <p:cNvGrpSpPr/>
          <p:nvPr/>
        </p:nvGrpSpPr>
        <p:grpSpPr>
          <a:xfrm>
            <a:off x="336821" y="245471"/>
            <a:ext cx="8470358" cy="4652558"/>
            <a:chOff x="376050" y="280450"/>
            <a:chExt cx="8470358" cy="4652558"/>
          </a:xfrm>
        </p:grpSpPr>
        <p:sp>
          <p:nvSpPr>
            <p:cNvPr id="1005" name="Google Shape;1005;p18"/>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8"/>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 name="Google Shape;1007;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08" name="Google Shape;1008;p18"/>
          <p:cNvSpPr txBox="1">
            <a:spLocks noGrp="1"/>
          </p:cNvSpPr>
          <p:nvPr>
            <p:ph type="subTitle" idx="1"/>
          </p:nvPr>
        </p:nvSpPr>
        <p:spPr>
          <a:xfrm>
            <a:off x="4952743" y="2565070"/>
            <a:ext cx="27168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09" name="Google Shape;1009;p18"/>
          <p:cNvSpPr txBox="1">
            <a:spLocks noGrp="1"/>
          </p:cNvSpPr>
          <p:nvPr>
            <p:ph type="subTitle" idx="2"/>
          </p:nvPr>
        </p:nvSpPr>
        <p:spPr>
          <a:xfrm>
            <a:off x="1474457" y="2565070"/>
            <a:ext cx="27168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0" name="Google Shape;1010;p18"/>
          <p:cNvSpPr txBox="1">
            <a:spLocks noGrp="1"/>
          </p:cNvSpPr>
          <p:nvPr>
            <p:ph type="subTitle" idx="3"/>
          </p:nvPr>
        </p:nvSpPr>
        <p:spPr>
          <a:xfrm>
            <a:off x="1474457" y="2077447"/>
            <a:ext cx="27168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11" name="Google Shape;1011;p18"/>
          <p:cNvSpPr txBox="1">
            <a:spLocks noGrp="1"/>
          </p:cNvSpPr>
          <p:nvPr>
            <p:ph type="subTitle" idx="4"/>
          </p:nvPr>
        </p:nvSpPr>
        <p:spPr>
          <a:xfrm>
            <a:off x="4952743" y="2077447"/>
            <a:ext cx="27168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012"/>
        <p:cNvGrpSpPr/>
        <p:nvPr/>
      </p:nvGrpSpPr>
      <p:grpSpPr>
        <a:xfrm>
          <a:off x="0" y="0"/>
          <a:ext cx="0" cy="0"/>
          <a:chOff x="0" y="0"/>
          <a:chExt cx="0" cy="0"/>
        </a:xfrm>
      </p:grpSpPr>
      <p:grpSp>
        <p:nvGrpSpPr>
          <p:cNvPr id="1013" name="Google Shape;1013;p19"/>
          <p:cNvGrpSpPr/>
          <p:nvPr/>
        </p:nvGrpSpPr>
        <p:grpSpPr>
          <a:xfrm>
            <a:off x="336821" y="245471"/>
            <a:ext cx="8470358" cy="4652558"/>
            <a:chOff x="376050" y="280450"/>
            <a:chExt cx="8470358" cy="4652558"/>
          </a:xfrm>
        </p:grpSpPr>
        <p:sp>
          <p:nvSpPr>
            <p:cNvPr id="1014" name="Google Shape;1014;p19"/>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9"/>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17" name="Google Shape;1017;p19"/>
          <p:cNvSpPr txBox="1">
            <a:spLocks noGrp="1"/>
          </p:cNvSpPr>
          <p:nvPr>
            <p:ph type="subTitle" idx="1"/>
          </p:nvPr>
        </p:nvSpPr>
        <p:spPr>
          <a:xfrm>
            <a:off x="4985194" y="1362825"/>
            <a:ext cx="29478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8" name="Google Shape;1018;p19"/>
          <p:cNvSpPr txBox="1">
            <a:spLocks noGrp="1"/>
          </p:cNvSpPr>
          <p:nvPr>
            <p:ph type="subTitle" idx="2"/>
          </p:nvPr>
        </p:nvSpPr>
        <p:spPr>
          <a:xfrm>
            <a:off x="1211006" y="1362825"/>
            <a:ext cx="29478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019"/>
        <p:cNvGrpSpPr/>
        <p:nvPr/>
      </p:nvGrpSpPr>
      <p:grpSpPr>
        <a:xfrm>
          <a:off x="0" y="0"/>
          <a:ext cx="0" cy="0"/>
          <a:chOff x="0" y="0"/>
          <a:chExt cx="0" cy="0"/>
        </a:xfrm>
      </p:grpSpPr>
      <p:grpSp>
        <p:nvGrpSpPr>
          <p:cNvPr id="1020" name="Google Shape;1020;p20"/>
          <p:cNvGrpSpPr/>
          <p:nvPr/>
        </p:nvGrpSpPr>
        <p:grpSpPr>
          <a:xfrm>
            <a:off x="336821" y="245471"/>
            <a:ext cx="8470358" cy="4652558"/>
            <a:chOff x="376050" y="280450"/>
            <a:chExt cx="8470358" cy="4652558"/>
          </a:xfrm>
        </p:grpSpPr>
        <p:sp>
          <p:nvSpPr>
            <p:cNvPr id="1021" name="Google Shape;1021;p20"/>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 name="Google Shape;1023;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4" name="Google Shape;1024;p20"/>
          <p:cNvSpPr txBox="1">
            <a:spLocks noGrp="1"/>
          </p:cNvSpPr>
          <p:nvPr>
            <p:ph type="subTitle" idx="1"/>
          </p:nvPr>
        </p:nvSpPr>
        <p:spPr>
          <a:xfrm>
            <a:off x="937626" y="2562660"/>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5" name="Google Shape;1025;p20"/>
          <p:cNvSpPr txBox="1">
            <a:spLocks noGrp="1"/>
          </p:cNvSpPr>
          <p:nvPr>
            <p:ph type="subTitle" idx="2"/>
          </p:nvPr>
        </p:nvSpPr>
        <p:spPr>
          <a:xfrm>
            <a:off x="3484347" y="2562660"/>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6" name="Google Shape;1026;p20"/>
          <p:cNvSpPr txBox="1">
            <a:spLocks noGrp="1"/>
          </p:cNvSpPr>
          <p:nvPr>
            <p:ph type="subTitle" idx="3"/>
          </p:nvPr>
        </p:nvSpPr>
        <p:spPr>
          <a:xfrm>
            <a:off x="6031074" y="2562660"/>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7" name="Google Shape;1027;p20"/>
          <p:cNvSpPr txBox="1">
            <a:spLocks noGrp="1"/>
          </p:cNvSpPr>
          <p:nvPr>
            <p:ph type="subTitle" idx="4"/>
          </p:nvPr>
        </p:nvSpPr>
        <p:spPr>
          <a:xfrm>
            <a:off x="937625" y="2108082"/>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28" name="Google Shape;1028;p20"/>
          <p:cNvSpPr txBox="1">
            <a:spLocks noGrp="1"/>
          </p:cNvSpPr>
          <p:nvPr>
            <p:ph type="subTitle" idx="5"/>
          </p:nvPr>
        </p:nvSpPr>
        <p:spPr>
          <a:xfrm>
            <a:off x="3484350" y="2108082"/>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29" name="Google Shape;1029;p20"/>
          <p:cNvSpPr txBox="1">
            <a:spLocks noGrp="1"/>
          </p:cNvSpPr>
          <p:nvPr>
            <p:ph type="subTitle" idx="6"/>
          </p:nvPr>
        </p:nvSpPr>
        <p:spPr>
          <a:xfrm>
            <a:off x="6031075" y="2108082"/>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6"/>
        <p:cNvGrpSpPr/>
        <p:nvPr/>
      </p:nvGrpSpPr>
      <p:grpSpPr>
        <a:xfrm>
          <a:off x="0" y="0"/>
          <a:ext cx="0" cy="0"/>
          <a:chOff x="0" y="0"/>
          <a:chExt cx="0" cy="0"/>
        </a:xfrm>
      </p:grpSpPr>
      <p:sp>
        <p:nvSpPr>
          <p:cNvPr id="67" name="Google Shape;67;p3"/>
          <p:cNvSpPr txBox="1">
            <a:spLocks noGrp="1"/>
          </p:cNvSpPr>
          <p:nvPr>
            <p:ph type="title"/>
          </p:nvPr>
        </p:nvSpPr>
        <p:spPr>
          <a:xfrm>
            <a:off x="506250" y="2414400"/>
            <a:ext cx="50676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8" name="Google Shape;68;p3"/>
          <p:cNvSpPr txBox="1">
            <a:spLocks noGrp="1"/>
          </p:cNvSpPr>
          <p:nvPr>
            <p:ph type="title" idx="2" hasCustomPrompt="1"/>
          </p:nvPr>
        </p:nvSpPr>
        <p:spPr>
          <a:xfrm>
            <a:off x="2324886" y="1420400"/>
            <a:ext cx="13146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69" name="Google Shape;69;p3"/>
          <p:cNvSpPr txBox="1">
            <a:spLocks noGrp="1"/>
          </p:cNvSpPr>
          <p:nvPr>
            <p:ph type="subTitle" idx="1"/>
          </p:nvPr>
        </p:nvSpPr>
        <p:spPr>
          <a:xfrm>
            <a:off x="507150" y="3167125"/>
            <a:ext cx="5065800" cy="375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SemiBold"/>
                <a:ea typeface="Nunito SemiBold"/>
                <a:cs typeface="Nunito SemiBold"/>
                <a:sym typeface="Nunito SemiBold"/>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 name="Google Shape;70;p3"/>
          <p:cNvSpPr/>
          <p:nvPr/>
        </p:nvSpPr>
        <p:spPr>
          <a:xfrm>
            <a:off x="2636011" y="-9"/>
            <a:ext cx="3014653" cy="5162041"/>
          </a:xfrm>
          <a:custGeom>
            <a:avLst/>
            <a:gdLst/>
            <a:ahLst/>
            <a:cxnLst/>
            <a:rect l="l" t="t" r="r" b="b"/>
            <a:pathLst>
              <a:path w="110945" h="189973" extrusionOk="0">
                <a:moveTo>
                  <a:pt x="1" y="0"/>
                </a:moveTo>
                <a:lnTo>
                  <a:pt x="1" y="189972"/>
                </a:lnTo>
                <a:lnTo>
                  <a:pt x="110945" y="189972"/>
                </a:lnTo>
                <a:lnTo>
                  <a:pt x="1105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636616" y="-9"/>
            <a:ext cx="4742498" cy="5162041"/>
          </a:xfrm>
          <a:custGeom>
            <a:avLst/>
            <a:gdLst/>
            <a:ahLst/>
            <a:cxnLst/>
            <a:rect l="l" t="t" r="r" b="b"/>
            <a:pathLst>
              <a:path w="174533" h="189973" extrusionOk="0">
                <a:moveTo>
                  <a:pt x="174532" y="0"/>
                </a:moveTo>
                <a:lnTo>
                  <a:pt x="0" y="122"/>
                </a:lnTo>
                <a:lnTo>
                  <a:pt x="426" y="189699"/>
                </a:lnTo>
                <a:lnTo>
                  <a:pt x="174532" y="189972"/>
                </a:lnTo>
                <a:lnTo>
                  <a:pt x="1745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2636011" y="4380687"/>
            <a:ext cx="7743103" cy="781345"/>
          </a:xfrm>
          <a:custGeom>
            <a:avLst/>
            <a:gdLst/>
            <a:ahLst/>
            <a:cxnLst/>
            <a:rect l="l" t="t" r="r" b="b"/>
            <a:pathLst>
              <a:path w="284961" h="28755" extrusionOk="0">
                <a:moveTo>
                  <a:pt x="110580" y="0"/>
                </a:moveTo>
                <a:lnTo>
                  <a:pt x="61" y="18876"/>
                </a:lnTo>
                <a:lnTo>
                  <a:pt x="1" y="28754"/>
                </a:lnTo>
                <a:lnTo>
                  <a:pt x="284960" y="28754"/>
                </a:lnTo>
                <a:lnTo>
                  <a:pt x="284960" y="18876"/>
                </a:lnTo>
                <a:lnTo>
                  <a:pt x="1105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636011" y="4066817"/>
            <a:ext cx="3004762" cy="826778"/>
          </a:xfrm>
          <a:custGeom>
            <a:avLst/>
            <a:gdLst/>
            <a:ahLst/>
            <a:cxnLst/>
            <a:rect l="l" t="t" r="r" b="b"/>
            <a:pathLst>
              <a:path w="110581" h="30427" extrusionOk="0">
                <a:moveTo>
                  <a:pt x="110428" y="1"/>
                </a:moveTo>
                <a:lnTo>
                  <a:pt x="1" y="16354"/>
                </a:lnTo>
                <a:lnTo>
                  <a:pt x="61" y="30427"/>
                </a:lnTo>
                <a:lnTo>
                  <a:pt x="110580" y="11551"/>
                </a:lnTo>
                <a:lnTo>
                  <a:pt x="110428" y="1"/>
                </a:lnTo>
                <a:close/>
              </a:path>
            </a:pathLst>
          </a:custGeom>
          <a:solidFill>
            <a:srgbClr val="896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636616" y="4066817"/>
            <a:ext cx="4742498" cy="826778"/>
          </a:xfrm>
          <a:custGeom>
            <a:avLst/>
            <a:gdLst/>
            <a:ahLst/>
            <a:cxnLst/>
            <a:rect l="l" t="t" r="r" b="b"/>
            <a:pathLst>
              <a:path w="174533" h="30427" extrusionOk="0">
                <a:moveTo>
                  <a:pt x="0" y="1"/>
                </a:moveTo>
                <a:lnTo>
                  <a:pt x="152" y="11551"/>
                </a:lnTo>
                <a:lnTo>
                  <a:pt x="174532" y="30427"/>
                </a:lnTo>
                <a:lnTo>
                  <a:pt x="174532" y="17934"/>
                </a:lnTo>
                <a:lnTo>
                  <a:pt x="0" y="1"/>
                </a:lnTo>
                <a:close/>
              </a:path>
            </a:pathLst>
          </a:custGeom>
          <a:solidFill>
            <a:srgbClr val="896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636011" y="-9"/>
            <a:ext cx="7743103" cy="5162041"/>
          </a:xfrm>
          <a:custGeom>
            <a:avLst/>
            <a:gdLst/>
            <a:ahLst/>
            <a:cxnLst/>
            <a:rect l="l" t="t" r="r" b="b"/>
            <a:pathLst>
              <a:path w="284961" h="189973" extrusionOk="0">
                <a:moveTo>
                  <a:pt x="1" y="0"/>
                </a:moveTo>
                <a:lnTo>
                  <a:pt x="1" y="189972"/>
                </a:lnTo>
                <a:lnTo>
                  <a:pt x="73923" y="189972"/>
                </a:lnTo>
                <a:cubicBezTo>
                  <a:pt x="8837" y="139517"/>
                  <a:pt x="42678" y="50717"/>
                  <a:pt x="104183" y="50717"/>
                </a:cubicBezTo>
                <a:cubicBezTo>
                  <a:pt x="106186" y="50717"/>
                  <a:pt x="108218" y="50811"/>
                  <a:pt x="110276" y="51004"/>
                </a:cubicBezTo>
                <a:cubicBezTo>
                  <a:pt x="110276" y="51004"/>
                  <a:pt x="122890" y="33070"/>
                  <a:pt x="147298" y="21003"/>
                </a:cubicBezTo>
                <a:cubicBezTo>
                  <a:pt x="160614" y="14407"/>
                  <a:pt x="178261" y="9716"/>
                  <a:pt x="197583" y="9716"/>
                </a:cubicBezTo>
                <a:cubicBezTo>
                  <a:pt x="225896" y="9716"/>
                  <a:pt x="257807" y="19788"/>
                  <a:pt x="284960" y="48694"/>
                </a:cubicBezTo>
                <a:lnTo>
                  <a:pt x="28496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5636616" y="3060022"/>
            <a:ext cx="1546142" cy="1486689"/>
          </a:xfrm>
          <a:custGeom>
            <a:avLst/>
            <a:gdLst/>
            <a:ahLst/>
            <a:cxnLst/>
            <a:rect l="l" t="t" r="r" b="b"/>
            <a:pathLst>
              <a:path w="56901" h="54713" extrusionOk="0">
                <a:moveTo>
                  <a:pt x="0" y="1"/>
                </a:moveTo>
                <a:lnTo>
                  <a:pt x="152" y="48603"/>
                </a:lnTo>
                <a:lnTo>
                  <a:pt x="56445" y="54713"/>
                </a:lnTo>
                <a:lnTo>
                  <a:pt x="56901" y="1946"/>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9112114" y="3200422"/>
            <a:ext cx="1266999" cy="1693173"/>
          </a:xfrm>
          <a:custGeom>
            <a:avLst/>
            <a:gdLst/>
            <a:ahLst/>
            <a:cxnLst/>
            <a:rect l="l" t="t" r="r" b="b"/>
            <a:pathLst>
              <a:path w="46628" h="62312" extrusionOk="0">
                <a:moveTo>
                  <a:pt x="791" y="1"/>
                </a:moveTo>
                <a:lnTo>
                  <a:pt x="0" y="57266"/>
                </a:lnTo>
                <a:lnTo>
                  <a:pt x="46627" y="62312"/>
                </a:lnTo>
                <a:lnTo>
                  <a:pt x="46627" y="1490"/>
                </a:lnTo>
                <a:lnTo>
                  <a:pt x="7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4009526" y="4499621"/>
            <a:ext cx="5171171" cy="669829"/>
          </a:xfrm>
          <a:custGeom>
            <a:avLst/>
            <a:gdLst/>
            <a:ahLst/>
            <a:cxnLst/>
            <a:rect l="l" t="t" r="r" b="b"/>
            <a:pathLst>
              <a:path w="190309" h="24651" extrusionOk="0">
                <a:moveTo>
                  <a:pt x="116386" y="0"/>
                </a:moveTo>
                <a:lnTo>
                  <a:pt x="115747" y="2219"/>
                </a:lnTo>
                <a:lnTo>
                  <a:pt x="1" y="24408"/>
                </a:lnTo>
                <a:lnTo>
                  <a:pt x="13162" y="24377"/>
                </a:lnTo>
                <a:lnTo>
                  <a:pt x="118969" y="2645"/>
                </a:lnTo>
                <a:lnTo>
                  <a:pt x="122556" y="2948"/>
                </a:lnTo>
                <a:lnTo>
                  <a:pt x="33345" y="24317"/>
                </a:lnTo>
                <a:lnTo>
                  <a:pt x="43436" y="24651"/>
                </a:lnTo>
                <a:lnTo>
                  <a:pt x="125778" y="3313"/>
                </a:lnTo>
                <a:lnTo>
                  <a:pt x="131128" y="3860"/>
                </a:lnTo>
                <a:lnTo>
                  <a:pt x="63649" y="24408"/>
                </a:lnTo>
                <a:lnTo>
                  <a:pt x="72920" y="24408"/>
                </a:lnTo>
                <a:lnTo>
                  <a:pt x="133590" y="4043"/>
                </a:lnTo>
                <a:lnTo>
                  <a:pt x="139730" y="4803"/>
                </a:lnTo>
                <a:lnTo>
                  <a:pt x="93224" y="24377"/>
                </a:lnTo>
                <a:lnTo>
                  <a:pt x="100033" y="24529"/>
                </a:lnTo>
                <a:lnTo>
                  <a:pt x="141979" y="4955"/>
                </a:lnTo>
                <a:lnTo>
                  <a:pt x="146356" y="5471"/>
                </a:lnTo>
                <a:lnTo>
                  <a:pt x="115018" y="24317"/>
                </a:lnTo>
                <a:lnTo>
                  <a:pt x="119273" y="24408"/>
                </a:lnTo>
                <a:lnTo>
                  <a:pt x="148818" y="5806"/>
                </a:lnTo>
                <a:lnTo>
                  <a:pt x="152465" y="6110"/>
                </a:lnTo>
                <a:lnTo>
                  <a:pt x="135261" y="24134"/>
                </a:lnTo>
                <a:lnTo>
                  <a:pt x="138727" y="24134"/>
                </a:lnTo>
                <a:lnTo>
                  <a:pt x="154593" y="6414"/>
                </a:lnTo>
                <a:lnTo>
                  <a:pt x="158393" y="6869"/>
                </a:lnTo>
                <a:lnTo>
                  <a:pt x="150034" y="24408"/>
                </a:lnTo>
                <a:lnTo>
                  <a:pt x="153651" y="24408"/>
                </a:lnTo>
                <a:lnTo>
                  <a:pt x="159973" y="6869"/>
                </a:lnTo>
                <a:lnTo>
                  <a:pt x="163651" y="7386"/>
                </a:lnTo>
                <a:lnTo>
                  <a:pt x="162162" y="24195"/>
                </a:lnTo>
                <a:lnTo>
                  <a:pt x="165596" y="24317"/>
                </a:lnTo>
                <a:lnTo>
                  <a:pt x="165900" y="7417"/>
                </a:lnTo>
                <a:lnTo>
                  <a:pt x="170642" y="8116"/>
                </a:lnTo>
                <a:lnTo>
                  <a:pt x="171949" y="24408"/>
                </a:lnTo>
                <a:lnTo>
                  <a:pt x="174776" y="24408"/>
                </a:lnTo>
                <a:lnTo>
                  <a:pt x="173104" y="8389"/>
                </a:lnTo>
                <a:lnTo>
                  <a:pt x="177025" y="8815"/>
                </a:lnTo>
                <a:lnTo>
                  <a:pt x="180217" y="24377"/>
                </a:lnTo>
                <a:lnTo>
                  <a:pt x="182740" y="24377"/>
                </a:lnTo>
                <a:lnTo>
                  <a:pt x="179274" y="9058"/>
                </a:lnTo>
                <a:lnTo>
                  <a:pt x="183864" y="9696"/>
                </a:lnTo>
                <a:lnTo>
                  <a:pt x="187785" y="24104"/>
                </a:lnTo>
                <a:lnTo>
                  <a:pt x="190308" y="24408"/>
                </a:lnTo>
                <a:lnTo>
                  <a:pt x="190308" y="24408"/>
                </a:lnTo>
                <a:lnTo>
                  <a:pt x="185901" y="9757"/>
                </a:lnTo>
                <a:lnTo>
                  <a:pt x="185658" y="8055"/>
                </a:lnTo>
                <a:lnTo>
                  <a:pt x="1163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6844107" y="20615"/>
            <a:ext cx="2230047" cy="4568214"/>
          </a:xfrm>
          <a:custGeom>
            <a:avLst/>
            <a:gdLst/>
            <a:ahLst/>
            <a:cxnLst/>
            <a:rect l="l" t="t" r="r" b="b"/>
            <a:pathLst>
              <a:path w="82070" h="168119" extrusionOk="0">
                <a:moveTo>
                  <a:pt x="13314" y="1"/>
                </a:moveTo>
                <a:lnTo>
                  <a:pt x="10396" y="93954"/>
                </a:lnTo>
                <a:lnTo>
                  <a:pt x="791" y="95078"/>
                </a:lnTo>
                <a:lnTo>
                  <a:pt x="700" y="95078"/>
                </a:lnTo>
                <a:lnTo>
                  <a:pt x="61" y="114349"/>
                </a:lnTo>
                <a:cubicBezTo>
                  <a:pt x="1" y="116082"/>
                  <a:pt x="1338" y="117541"/>
                  <a:pt x="3101" y="117632"/>
                </a:cubicBezTo>
                <a:lnTo>
                  <a:pt x="4986" y="117723"/>
                </a:lnTo>
                <a:lnTo>
                  <a:pt x="4378" y="165718"/>
                </a:lnTo>
                <a:lnTo>
                  <a:pt x="22980" y="168119"/>
                </a:lnTo>
                <a:lnTo>
                  <a:pt x="28968" y="118756"/>
                </a:lnTo>
                <a:lnTo>
                  <a:pt x="76567" y="120854"/>
                </a:lnTo>
                <a:lnTo>
                  <a:pt x="81887" y="118300"/>
                </a:lnTo>
                <a:lnTo>
                  <a:pt x="82069" y="95078"/>
                </a:lnTo>
                <a:lnTo>
                  <a:pt x="77236" y="94987"/>
                </a:lnTo>
                <a:lnTo>
                  <a:pt x="76689" y="62"/>
                </a:lnTo>
                <a:lnTo>
                  <a:pt x="73376" y="1"/>
                </a:lnTo>
                <a:lnTo>
                  <a:pt x="73376" y="94926"/>
                </a:lnTo>
                <a:lnTo>
                  <a:pt x="73346" y="94926"/>
                </a:lnTo>
                <a:lnTo>
                  <a:pt x="73346"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175881" y="3178956"/>
            <a:ext cx="668199" cy="1360337"/>
          </a:xfrm>
          <a:custGeom>
            <a:avLst/>
            <a:gdLst/>
            <a:ahLst/>
            <a:cxnLst/>
            <a:rect l="l" t="t" r="r" b="b"/>
            <a:pathLst>
              <a:path w="24591" h="50063" extrusionOk="0">
                <a:moveTo>
                  <a:pt x="609" y="1"/>
                </a:moveTo>
                <a:lnTo>
                  <a:pt x="1" y="50062"/>
                </a:lnTo>
                <a:lnTo>
                  <a:pt x="23466" y="43162"/>
                </a:lnTo>
                <a:lnTo>
                  <a:pt x="24591" y="943"/>
                </a:lnTo>
                <a:lnTo>
                  <a:pt x="6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7807970" y="3211182"/>
            <a:ext cx="1325638" cy="1300014"/>
          </a:xfrm>
          <a:custGeom>
            <a:avLst/>
            <a:gdLst/>
            <a:ahLst/>
            <a:cxnLst/>
            <a:rect l="l" t="t" r="r" b="b"/>
            <a:pathLst>
              <a:path w="48786" h="47843" extrusionOk="0">
                <a:moveTo>
                  <a:pt x="548" y="0"/>
                </a:moveTo>
                <a:lnTo>
                  <a:pt x="0" y="45259"/>
                </a:lnTo>
                <a:lnTo>
                  <a:pt x="48786" y="47843"/>
                </a:lnTo>
                <a:lnTo>
                  <a:pt x="48786" y="1885"/>
                </a:lnTo>
                <a:lnTo>
                  <a:pt x="548" y="0"/>
                </a:lnTo>
                <a:close/>
              </a:path>
            </a:pathLst>
          </a:custGeom>
          <a:solidFill>
            <a:srgbClr val="191919">
              <a:alpha val="87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7145586" y="4359193"/>
            <a:ext cx="1988022" cy="399789"/>
          </a:xfrm>
          <a:custGeom>
            <a:avLst/>
            <a:gdLst/>
            <a:ahLst/>
            <a:cxnLst/>
            <a:rect l="l" t="t" r="r" b="b"/>
            <a:pathLst>
              <a:path w="73163" h="14713" extrusionOk="0">
                <a:moveTo>
                  <a:pt x="23891" y="1"/>
                </a:moveTo>
                <a:lnTo>
                  <a:pt x="0" y="6901"/>
                </a:lnTo>
                <a:lnTo>
                  <a:pt x="73163" y="14712"/>
                </a:lnTo>
                <a:lnTo>
                  <a:pt x="73163" y="4773"/>
                </a:lnTo>
                <a:lnTo>
                  <a:pt x="23891" y="1"/>
                </a:lnTo>
                <a:close/>
              </a:path>
            </a:pathLst>
          </a:custGeom>
          <a:solidFill>
            <a:srgbClr val="844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7053064" y="2583470"/>
            <a:ext cx="2087989" cy="700398"/>
          </a:xfrm>
          <a:custGeom>
            <a:avLst/>
            <a:gdLst/>
            <a:ahLst/>
            <a:cxnLst/>
            <a:rect l="l" t="t" r="r" b="b"/>
            <a:pathLst>
              <a:path w="76842" h="25776" extrusionOk="0">
                <a:moveTo>
                  <a:pt x="700" y="0"/>
                </a:moveTo>
                <a:lnTo>
                  <a:pt x="62" y="19271"/>
                </a:lnTo>
                <a:cubicBezTo>
                  <a:pt x="1" y="21034"/>
                  <a:pt x="1338" y="22493"/>
                  <a:pt x="3101" y="22554"/>
                </a:cubicBezTo>
                <a:lnTo>
                  <a:pt x="76568" y="25776"/>
                </a:lnTo>
                <a:lnTo>
                  <a:pt x="76841" y="547"/>
                </a:lnTo>
                <a:lnTo>
                  <a:pt x="7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9133580" y="2583470"/>
            <a:ext cx="149530" cy="700398"/>
          </a:xfrm>
          <a:custGeom>
            <a:avLst/>
            <a:gdLst/>
            <a:ahLst/>
            <a:cxnLst/>
            <a:rect l="l" t="t" r="r" b="b"/>
            <a:pathLst>
              <a:path w="5503" h="25776" extrusionOk="0">
                <a:moveTo>
                  <a:pt x="5502" y="0"/>
                </a:moveTo>
                <a:lnTo>
                  <a:pt x="274" y="1247"/>
                </a:lnTo>
                <a:lnTo>
                  <a:pt x="1" y="25776"/>
                </a:lnTo>
                <a:lnTo>
                  <a:pt x="4134" y="23800"/>
                </a:lnTo>
                <a:cubicBezTo>
                  <a:pt x="4864" y="23435"/>
                  <a:pt x="5320" y="22706"/>
                  <a:pt x="5350" y="21916"/>
                </a:cubicBezTo>
                <a:lnTo>
                  <a:pt x="55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7074557" y="2552901"/>
            <a:ext cx="2208554" cy="64453"/>
          </a:xfrm>
          <a:custGeom>
            <a:avLst/>
            <a:gdLst/>
            <a:ahLst/>
            <a:cxnLst/>
            <a:rect l="l" t="t" r="r" b="b"/>
            <a:pathLst>
              <a:path w="81279" h="2372" extrusionOk="0">
                <a:moveTo>
                  <a:pt x="9666" y="1"/>
                </a:moveTo>
                <a:lnTo>
                  <a:pt x="0" y="1125"/>
                </a:lnTo>
                <a:lnTo>
                  <a:pt x="76050" y="2372"/>
                </a:lnTo>
                <a:lnTo>
                  <a:pt x="81278" y="1125"/>
                </a:lnTo>
                <a:lnTo>
                  <a:pt x="76445" y="1034"/>
                </a:lnTo>
                <a:lnTo>
                  <a:pt x="9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7335549" y="806"/>
            <a:ext cx="1709694" cy="2598370"/>
          </a:xfrm>
          <a:custGeom>
            <a:avLst/>
            <a:gdLst/>
            <a:ahLst/>
            <a:cxnLst/>
            <a:rect l="l" t="t" r="r" b="b"/>
            <a:pathLst>
              <a:path w="62920" h="95625" extrusionOk="0">
                <a:moveTo>
                  <a:pt x="2918" y="0"/>
                </a:moveTo>
                <a:lnTo>
                  <a:pt x="0" y="94470"/>
                </a:lnTo>
                <a:lnTo>
                  <a:pt x="62919" y="95625"/>
                </a:lnTo>
                <a:lnTo>
                  <a:pt x="6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9046873" y="-9"/>
            <a:ext cx="104913" cy="2598370"/>
          </a:xfrm>
          <a:custGeom>
            <a:avLst/>
            <a:gdLst/>
            <a:ahLst/>
            <a:cxnLst/>
            <a:rect l="l" t="t" r="r" b="b"/>
            <a:pathLst>
              <a:path w="3861" h="95625" extrusionOk="0">
                <a:moveTo>
                  <a:pt x="0" y="0"/>
                </a:moveTo>
                <a:lnTo>
                  <a:pt x="0" y="95624"/>
                </a:lnTo>
                <a:lnTo>
                  <a:pt x="3860" y="94986"/>
                </a:lnTo>
                <a:lnTo>
                  <a:pt x="3344" y="6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2941593" y="429452"/>
            <a:ext cx="830093" cy="1134017"/>
          </a:xfrm>
          <a:custGeom>
            <a:avLst/>
            <a:gdLst/>
            <a:ahLst/>
            <a:cxnLst/>
            <a:rect l="l" t="t" r="r" b="b"/>
            <a:pathLst>
              <a:path w="30549" h="41734" extrusionOk="0">
                <a:moveTo>
                  <a:pt x="1" y="1"/>
                </a:moveTo>
                <a:lnTo>
                  <a:pt x="1" y="41582"/>
                </a:lnTo>
                <a:lnTo>
                  <a:pt x="30549" y="41734"/>
                </a:lnTo>
                <a:lnTo>
                  <a:pt x="30549" y="41734"/>
                </a:lnTo>
                <a:lnTo>
                  <a:pt x="30275" y="2007"/>
                </a:lnTo>
                <a:lnTo>
                  <a:pt x="1" y="1"/>
                </a:lnTo>
                <a:close/>
              </a:path>
            </a:pathLst>
          </a:custGeom>
          <a:solidFill>
            <a:schemeClr val="accent5"/>
          </a:solidFill>
          <a:ln w="104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4172235" y="1091021"/>
            <a:ext cx="327103" cy="489811"/>
          </a:xfrm>
          <a:custGeom>
            <a:avLst/>
            <a:gdLst/>
            <a:ahLst/>
            <a:cxnLst/>
            <a:rect l="l" t="t" r="r" b="b"/>
            <a:pathLst>
              <a:path w="12038" h="18026" extrusionOk="0">
                <a:moveTo>
                  <a:pt x="1" y="1"/>
                </a:moveTo>
                <a:lnTo>
                  <a:pt x="274" y="17630"/>
                </a:lnTo>
                <a:lnTo>
                  <a:pt x="12037" y="18025"/>
                </a:lnTo>
                <a:lnTo>
                  <a:pt x="11794" y="578"/>
                </a:lnTo>
                <a:lnTo>
                  <a:pt x="1" y="1"/>
                </a:lnTo>
                <a:close/>
              </a:path>
            </a:pathLst>
          </a:custGeom>
          <a:solidFill>
            <a:schemeClr val="accent5"/>
          </a:solidFill>
          <a:ln w="66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161502" y="507926"/>
            <a:ext cx="324603" cy="488969"/>
          </a:xfrm>
          <a:custGeom>
            <a:avLst/>
            <a:gdLst/>
            <a:ahLst/>
            <a:cxnLst/>
            <a:rect l="l" t="t" r="r" b="b"/>
            <a:pathLst>
              <a:path w="11946" h="17995" extrusionOk="0">
                <a:moveTo>
                  <a:pt x="0" y="0"/>
                </a:moveTo>
                <a:lnTo>
                  <a:pt x="274" y="17387"/>
                </a:lnTo>
                <a:lnTo>
                  <a:pt x="11946" y="17994"/>
                </a:lnTo>
                <a:lnTo>
                  <a:pt x="11794" y="1246"/>
                </a:lnTo>
                <a:lnTo>
                  <a:pt x="0" y="0"/>
                </a:lnTo>
                <a:close/>
              </a:path>
            </a:pathLst>
          </a:custGeom>
          <a:solidFill>
            <a:schemeClr val="accent5"/>
          </a:solidFill>
          <a:ln w="66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2644543" y="233701"/>
            <a:ext cx="2679997" cy="4355969"/>
          </a:xfrm>
          <a:custGeom>
            <a:avLst/>
            <a:gdLst/>
            <a:ahLst/>
            <a:cxnLst/>
            <a:rect l="l" t="t" r="r" b="b"/>
            <a:pathLst>
              <a:path w="98629" h="160308" extrusionOk="0">
                <a:moveTo>
                  <a:pt x="44611" y="1"/>
                </a:moveTo>
                <a:lnTo>
                  <a:pt x="42180" y="4834"/>
                </a:lnTo>
                <a:lnTo>
                  <a:pt x="36830" y="5563"/>
                </a:lnTo>
                <a:lnTo>
                  <a:pt x="40660" y="9393"/>
                </a:lnTo>
                <a:lnTo>
                  <a:pt x="39718" y="14712"/>
                </a:lnTo>
                <a:lnTo>
                  <a:pt x="43700" y="12646"/>
                </a:lnTo>
                <a:lnTo>
                  <a:pt x="43700" y="12646"/>
                </a:lnTo>
                <a:cubicBezTo>
                  <a:pt x="40417" y="19758"/>
                  <a:pt x="37347" y="26931"/>
                  <a:pt x="34155" y="34105"/>
                </a:cubicBezTo>
                <a:lnTo>
                  <a:pt x="11510" y="83102"/>
                </a:lnTo>
                <a:cubicBezTo>
                  <a:pt x="11450" y="83194"/>
                  <a:pt x="11450" y="83285"/>
                  <a:pt x="11450" y="83376"/>
                </a:cubicBezTo>
                <a:cubicBezTo>
                  <a:pt x="11403" y="83723"/>
                  <a:pt x="11674" y="84017"/>
                  <a:pt x="11994" y="84017"/>
                </a:cubicBezTo>
                <a:cubicBezTo>
                  <a:pt x="12094" y="84017"/>
                  <a:pt x="12199" y="83988"/>
                  <a:pt x="12301" y="83923"/>
                </a:cubicBezTo>
                <a:lnTo>
                  <a:pt x="20295" y="78786"/>
                </a:lnTo>
                <a:lnTo>
                  <a:pt x="7103" y="105899"/>
                </a:lnTo>
                <a:cubicBezTo>
                  <a:pt x="7073" y="105990"/>
                  <a:pt x="7042" y="106112"/>
                  <a:pt x="7073" y="106203"/>
                </a:cubicBezTo>
                <a:cubicBezTo>
                  <a:pt x="7002" y="106558"/>
                  <a:pt x="7281" y="106858"/>
                  <a:pt x="7624" y="106858"/>
                </a:cubicBezTo>
                <a:cubicBezTo>
                  <a:pt x="7721" y="106858"/>
                  <a:pt x="7823" y="106834"/>
                  <a:pt x="7924" y="106781"/>
                </a:cubicBezTo>
                <a:lnTo>
                  <a:pt x="15918" y="102343"/>
                </a:lnTo>
                <a:lnTo>
                  <a:pt x="82" y="130459"/>
                </a:lnTo>
                <a:cubicBezTo>
                  <a:pt x="51" y="130550"/>
                  <a:pt x="21" y="130641"/>
                  <a:pt x="51" y="130732"/>
                </a:cubicBezTo>
                <a:cubicBezTo>
                  <a:pt x="1" y="130960"/>
                  <a:pt x="203" y="131188"/>
                  <a:pt x="430" y="131188"/>
                </a:cubicBezTo>
                <a:cubicBezTo>
                  <a:pt x="475" y="131188"/>
                  <a:pt x="522" y="131178"/>
                  <a:pt x="568" y="131158"/>
                </a:cubicBezTo>
                <a:lnTo>
                  <a:pt x="20386" y="122708"/>
                </a:lnTo>
                <a:cubicBezTo>
                  <a:pt x="20435" y="122690"/>
                  <a:pt x="20483" y="122681"/>
                  <a:pt x="20530" y="122681"/>
                </a:cubicBezTo>
                <a:cubicBezTo>
                  <a:pt x="20719" y="122681"/>
                  <a:pt x="20885" y="122817"/>
                  <a:pt x="20933" y="123012"/>
                </a:cubicBezTo>
                <a:lnTo>
                  <a:pt x="18410" y="137663"/>
                </a:lnTo>
                <a:cubicBezTo>
                  <a:pt x="18410" y="137723"/>
                  <a:pt x="18410" y="137754"/>
                  <a:pt x="18410" y="137784"/>
                </a:cubicBezTo>
                <a:cubicBezTo>
                  <a:pt x="18365" y="138055"/>
                  <a:pt x="18571" y="138259"/>
                  <a:pt x="18792" y="138259"/>
                </a:cubicBezTo>
                <a:cubicBezTo>
                  <a:pt x="18869" y="138259"/>
                  <a:pt x="18948" y="138234"/>
                  <a:pt x="19018" y="138179"/>
                </a:cubicBezTo>
                <a:lnTo>
                  <a:pt x="36161" y="125140"/>
                </a:lnTo>
                <a:cubicBezTo>
                  <a:pt x="36239" y="125084"/>
                  <a:pt x="36330" y="125057"/>
                  <a:pt x="36417" y="125057"/>
                </a:cubicBezTo>
                <a:cubicBezTo>
                  <a:pt x="36569" y="125057"/>
                  <a:pt x="36712" y="125138"/>
                  <a:pt x="36769" y="125292"/>
                </a:cubicBezTo>
                <a:lnTo>
                  <a:pt x="40417" y="134349"/>
                </a:lnTo>
                <a:lnTo>
                  <a:pt x="40417" y="146690"/>
                </a:lnTo>
                <a:cubicBezTo>
                  <a:pt x="30386" y="147328"/>
                  <a:pt x="22909" y="149851"/>
                  <a:pt x="22909" y="152860"/>
                </a:cubicBezTo>
                <a:cubicBezTo>
                  <a:pt x="22909" y="152860"/>
                  <a:pt x="22909" y="152891"/>
                  <a:pt x="22909" y="152921"/>
                </a:cubicBezTo>
                <a:cubicBezTo>
                  <a:pt x="22909" y="152921"/>
                  <a:pt x="22909" y="152951"/>
                  <a:pt x="22909" y="152982"/>
                </a:cubicBezTo>
                <a:cubicBezTo>
                  <a:pt x="22909" y="153255"/>
                  <a:pt x="22939" y="153499"/>
                  <a:pt x="23000" y="153742"/>
                </a:cubicBezTo>
                <a:cubicBezTo>
                  <a:pt x="23000" y="153833"/>
                  <a:pt x="23000" y="153924"/>
                  <a:pt x="23000" y="153985"/>
                </a:cubicBezTo>
                <a:cubicBezTo>
                  <a:pt x="23000" y="157480"/>
                  <a:pt x="33091" y="160307"/>
                  <a:pt x="45554" y="160307"/>
                </a:cubicBezTo>
                <a:cubicBezTo>
                  <a:pt x="58046" y="160307"/>
                  <a:pt x="68138" y="157480"/>
                  <a:pt x="68138" y="153985"/>
                </a:cubicBezTo>
                <a:cubicBezTo>
                  <a:pt x="68138" y="153742"/>
                  <a:pt x="68077" y="153529"/>
                  <a:pt x="67986" y="153286"/>
                </a:cubicBezTo>
                <a:cubicBezTo>
                  <a:pt x="68016" y="153134"/>
                  <a:pt x="68047" y="152982"/>
                  <a:pt x="68047" y="152860"/>
                </a:cubicBezTo>
                <a:cubicBezTo>
                  <a:pt x="68047" y="149912"/>
                  <a:pt x="60812" y="147419"/>
                  <a:pt x="51055" y="146720"/>
                </a:cubicBezTo>
                <a:lnTo>
                  <a:pt x="51055" y="128848"/>
                </a:lnTo>
                <a:cubicBezTo>
                  <a:pt x="52332" y="126933"/>
                  <a:pt x="53457" y="125170"/>
                  <a:pt x="53517" y="124684"/>
                </a:cubicBezTo>
                <a:cubicBezTo>
                  <a:pt x="53548" y="124653"/>
                  <a:pt x="53548" y="124653"/>
                  <a:pt x="53578" y="124623"/>
                </a:cubicBezTo>
                <a:cubicBezTo>
                  <a:pt x="54551" y="125869"/>
                  <a:pt x="66405" y="140672"/>
                  <a:pt x="66405" y="140672"/>
                </a:cubicBezTo>
                <a:cubicBezTo>
                  <a:pt x="66466" y="140489"/>
                  <a:pt x="66496" y="140337"/>
                  <a:pt x="66527" y="140155"/>
                </a:cubicBezTo>
                <a:cubicBezTo>
                  <a:pt x="66588" y="140094"/>
                  <a:pt x="66648" y="140003"/>
                  <a:pt x="66648" y="139881"/>
                </a:cubicBezTo>
                <a:lnTo>
                  <a:pt x="66709" y="139030"/>
                </a:lnTo>
                <a:cubicBezTo>
                  <a:pt x="67104" y="136447"/>
                  <a:pt x="67104" y="133833"/>
                  <a:pt x="67317" y="131219"/>
                </a:cubicBezTo>
                <a:lnTo>
                  <a:pt x="68077" y="121340"/>
                </a:lnTo>
                <a:cubicBezTo>
                  <a:pt x="68156" y="121261"/>
                  <a:pt x="68261" y="121214"/>
                  <a:pt x="68368" y="121214"/>
                </a:cubicBezTo>
                <a:cubicBezTo>
                  <a:pt x="68466" y="121214"/>
                  <a:pt x="68567" y="121253"/>
                  <a:pt x="68654" y="121340"/>
                </a:cubicBezTo>
                <a:lnTo>
                  <a:pt x="84308" y="137480"/>
                </a:lnTo>
                <a:cubicBezTo>
                  <a:pt x="84386" y="137567"/>
                  <a:pt x="84481" y="137604"/>
                  <a:pt x="84574" y="137604"/>
                </a:cubicBezTo>
                <a:cubicBezTo>
                  <a:pt x="84809" y="137604"/>
                  <a:pt x="85034" y="137368"/>
                  <a:pt x="84947" y="137085"/>
                </a:cubicBezTo>
                <a:lnTo>
                  <a:pt x="80083" y="121796"/>
                </a:lnTo>
                <a:cubicBezTo>
                  <a:pt x="80004" y="121533"/>
                  <a:pt x="80222" y="121292"/>
                  <a:pt x="80479" y="121292"/>
                </a:cubicBezTo>
                <a:cubicBezTo>
                  <a:pt x="80519" y="121292"/>
                  <a:pt x="80559" y="121298"/>
                  <a:pt x="80600" y="121310"/>
                </a:cubicBezTo>
                <a:lnTo>
                  <a:pt x="97986" y="127267"/>
                </a:lnTo>
                <a:cubicBezTo>
                  <a:pt x="98032" y="127283"/>
                  <a:pt x="98078" y="127290"/>
                  <a:pt x="98121" y="127290"/>
                </a:cubicBezTo>
                <a:cubicBezTo>
                  <a:pt x="98420" y="127290"/>
                  <a:pt x="98628" y="126951"/>
                  <a:pt x="98442" y="126659"/>
                </a:cubicBezTo>
                <a:lnTo>
                  <a:pt x="78715" y="98665"/>
                </a:lnTo>
                <a:lnTo>
                  <a:pt x="89080" y="105078"/>
                </a:lnTo>
                <a:cubicBezTo>
                  <a:pt x="89183" y="105145"/>
                  <a:pt x="89290" y="105174"/>
                  <a:pt x="89392" y="105174"/>
                </a:cubicBezTo>
                <a:cubicBezTo>
                  <a:pt x="89803" y="105174"/>
                  <a:pt x="90144" y="104702"/>
                  <a:pt x="89901" y="104288"/>
                </a:cubicBezTo>
                <a:lnTo>
                  <a:pt x="71603" y="74166"/>
                </a:lnTo>
                <a:lnTo>
                  <a:pt x="71603" y="74166"/>
                </a:lnTo>
                <a:lnTo>
                  <a:pt x="79718" y="79911"/>
                </a:lnTo>
                <a:cubicBezTo>
                  <a:pt x="79819" y="79985"/>
                  <a:pt x="79929" y="80017"/>
                  <a:pt x="80035" y="80017"/>
                </a:cubicBezTo>
                <a:cubicBezTo>
                  <a:pt x="80412" y="80017"/>
                  <a:pt x="80752" y="79614"/>
                  <a:pt x="80539" y="79212"/>
                </a:cubicBezTo>
                <a:lnTo>
                  <a:pt x="46162" y="13101"/>
                </a:lnTo>
                <a:lnTo>
                  <a:pt x="49292" y="14773"/>
                </a:lnTo>
                <a:lnTo>
                  <a:pt x="49292" y="14773"/>
                </a:lnTo>
                <a:lnTo>
                  <a:pt x="48441" y="9454"/>
                </a:lnTo>
                <a:lnTo>
                  <a:pt x="52332" y="5685"/>
                </a:lnTo>
                <a:lnTo>
                  <a:pt x="46982" y="4864"/>
                </a:lnTo>
                <a:lnTo>
                  <a:pt x="4461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4823886" y="4473997"/>
            <a:ext cx="1226539" cy="342781"/>
          </a:xfrm>
          <a:custGeom>
            <a:avLst/>
            <a:gdLst/>
            <a:ahLst/>
            <a:cxnLst/>
            <a:rect l="l" t="t" r="r" b="b"/>
            <a:pathLst>
              <a:path w="45139" h="12615" extrusionOk="0">
                <a:moveTo>
                  <a:pt x="22585" y="1"/>
                </a:moveTo>
                <a:cubicBezTo>
                  <a:pt x="10123" y="1"/>
                  <a:pt x="1" y="2828"/>
                  <a:pt x="1" y="6293"/>
                </a:cubicBezTo>
                <a:cubicBezTo>
                  <a:pt x="1" y="9788"/>
                  <a:pt x="10123" y="12615"/>
                  <a:pt x="22585" y="12615"/>
                </a:cubicBezTo>
                <a:cubicBezTo>
                  <a:pt x="35047" y="12615"/>
                  <a:pt x="45138" y="9788"/>
                  <a:pt x="45138" y="6293"/>
                </a:cubicBezTo>
                <a:cubicBezTo>
                  <a:pt x="45138" y="2828"/>
                  <a:pt x="35047" y="1"/>
                  <a:pt x="22585" y="1"/>
                </a:cubicBezTo>
                <a:close/>
              </a:path>
            </a:pathLst>
          </a:custGeom>
          <a:solidFill>
            <a:srgbClr val="4C3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4821413" y="4442613"/>
            <a:ext cx="1227355" cy="342781"/>
          </a:xfrm>
          <a:custGeom>
            <a:avLst/>
            <a:gdLst/>
            <a:ahLst/>
            <a:cxnLst/>
            <a:rect l="l" t="t" r="r" b="b"/>
            <a:pathLst>
              <a:path w="45169" h="12615" extrusionOk="0">
                <a:moveTo>
                  <a:pt x="22585" y="1"/>
                </a:moveTo>
                <a:cubicBezTo>
                  <a:pt x="10122" y="1"/>
                  <a:pt x="1" y="2828"/>
                  <a:pt x="1" y="6323"/>
                </a:cubicBezTo>
                <a:cubicBezTo>
                  <a:pt x="1" y="9788"/>
                  <a:pt x="10122" y="12615"/>
                  <a:pt x="22585" y="12615"/>
                </a:cubicBezTo>
                <a:cubicBezTo>
                  <a:pt x="35047" y="12615"/>
                  <a:pt x="45169" y="9788"/>
                  <a:pt x="45169" y="6323"/>
                </a:cubicBezTo>
                <a:cubicBezTo>
                  <a:pt x="45169" y="2828"/>
                  <a:pt x="35047" y="1"/>
                  <a:pt x="22585" y="1"/>
                </a:cubicBezTo>
                <a:close/>
              </a:path>
            </a:pathLst>
          </a:custGeom>
          <a:solidFill>
            <a:srgbClr val="4C3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5297965" y="3740584"/>
            <a:ext cx="288300" cy="907616"/>
          </a:xfrm>
          <a:custGeom>
            <a:avLst/>
            <a:gdLst/>
            <a:ahLst/>
            <a:cxnLst/>
            <a:rect l="l" t="t" r="r" b="b"/>
            <a:pathLst>
              <a:path w="10610" h="33402" extrusionOk="0">
                <a:moveTo>
                  <a:pt x="1" y="1"/>
                </a:moveTo>
                <a:lnTo>
                  <a:pt x="1" y="32159"/>
                </a:lnTo>
                <a:cubicBezTo>
                  <a:pt x="741" y="32991"/>
                  <a:pt x="3013" y="33402"/>
                  <a:pt x="5275" y="33402"/>
                </a:cubicBezTo>
                <a:cubicBezTo>
                  <a:pt x="7474" y="33402"/>
                  <a:pt x="9663" y="33014"/>
                  <a:pt x="10427" y="32250"/>
                </a:cubicBezTo>
                <a:lnTo>
                  <a:pt x="10609" y="32159"/>
                </a:lnTo>
                <a:lnTo>
                  <a:pt x="10609" y="1"/>
                </a:lnTo>
                <a:close/>
              </a:path>
            </a:pathLst>
          </a:custGeom>
          <a:solidFill>
            <a:srgbClr val="5B42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4197696" y="2838457"/>
            <a:ext cx="2681219" cy="1452370"/>
          </a:xfrm>
          <a:custGeom>
            <a:avLst/>
            <a:gdLst/>
            <a:ahLst/>
            <a:cxnLst/>
            <a:rect l="l" t="t" r="r" b="b"/>
            <a:pathLst>
              <a:path w="98674" h="53450" extrusionOk="0">
                <a:moveTo>
                  <a:pt x="21100" y="5723"/>
                </a:moveTo>
                <a:lnTo>
                  <a:pt x="19915" y="6118"/>
                </a:lnTo>
                <a:lnTo>
                  <a:pt x="20948" y="5994"/>
                </a:lnTo>
                <a:lnTo>
                  <a:pt x="20948" y="5994"/>
                </a:lnTo>
                <a:lnTo>
                  <a:pt x="21100" y="5723"/>
                </a:lnTo>
                <a:close/>
                <a:moveTo>
                  <a:pt x="70741" y="1"/>
                </a:moveTo>
                <a:cubicBezTo>
                  <a:pt x="70718" y="1"/>
                  <a:pt x="70697" y="3"/>
                  <a:pt x="70676" y="9"/>
                </a:cubicBezTo>
                <a:lnTo>
                  <a:pt x="20948" y="5994"/>
                </a:lnTo>
                <a:lnTo>
                  <a:pt x="20948" y="5994"/>
                </a:lnTo>
                <a:lnTo>
                  <a:pt x="158" y="42988"/>
                </a:lnTo>
                <a:cubicBezTo>
                  <a:pt x="0" y="43251"/>
                  <a:pt x="229" y="43559"/>
                  <a:pt x="510" y="43559"/>
                </a:cubicBezTo>
                <a:cubicBezTo>
                  <a:pt x="554" y="43559"/>
                  <a:pt x="599" y="43552"/>
                  <a:pt x="644" y="43535"/>
                </a:cubicBezTo>
                <a:lnTo>
                  <a:pt x="20462" y="35085"/>
                </a:lnTo>
                <a:cubicBezTo>
                  <a:pt x="20511" y="35063"/>
                  <a:pt x="20562" y="35053"/>
                  <a:pt x="20611" y="35053"/>
                </a:cubicBezTo>
                <a:cubicBezTo>
                  <a:pt x="20833" y="35053"/>
                  <a:pt x="21029" y="35261"/>
                  <a:pt x="20979" y="35511"/>
                </a:cubicBezTo>
                <a:lnTo>
                  <a:pt x="18486" y="50161"/>
                </a:lnTo>
                <a:cubicBezTo>
                  <a:pt x="18441" y="50432"/>
                  <a:pt x="18647" y="50636"/>
                  <a:pt x="18869" y="50636"/>
                </a:cubicBezTo>
                <a:cubicBezTo>
                  <a:pt x="18945" y="50636"/>
                  <a:pt x="19024" y="50611"/>
                  <a:pt x="19094" y="50556"/>
                </a:cubicBezTo>
                <a:lnTo>
                  <a:pt x="36238" y="37517"/>
                </a:lnTo>
                <a:cubicBezTo>
                  <a:pt x="36315" y="37451"/>
                  <a:pt x="36400" y="37420"/>
                  <a:pt x="36481" y="37420"/>
                </a:cubicBezTo>
                <a:cubicBezTo>
                  <a:pt x="36625" y="37420"/>
                  <a:pt x="36757" y="37514"/>
                  <a:pt x="36815" y="37669"/>
                </a:cubicBezTo>
                <a:lnTo>
                  <a:pt x="43107" y="53201"/>
                </a:lnTo>
                <a:cubicBezTo>
                  <a:pt x="43173" y="53365"/>
                  <a:pt x="43327" y="53449"/>
                  <a:pt x="43478" y="53449"/>
                </a:cubicBezTo>
                <a:cubicBezTo>
                  <a:pt x="43608" y="53449"/>
                  <a:pt x="43736" y="53388"/>
                  <a:pt x="43806" y="53262"/>
                </a:cubicBezTo>
                <a:lnTo>
                  <a:pt x="53472" y="37274"/>
                </a:lnTo>
                <a:cubicBezTo>
                  <a:pt x="53553" y="37160"/>
                  <a:pt x="53687" y="37098"/>
                  <a:pt x="53817" y="37098"/>
                </a:cubicBezTo>
                <a:cubicBezTo>
                  <a:pt x="53930" y="37098"/>
                  <a:pt x="54040" y="37144"/>
                  <a:pt x="54110" y="37243"/>
                </a:cubicBezTo>
                <a:lnTo>
                  <a:pt x="66025" y="52593"/>
                </a:lnTo>
                <a:cubicBezTo>
                  <a:pt x="66105" y="52695"/>
                  <a:pt x="66218" y="52742"/>
                  <a:pt x="66330" y="52742"/>
                </a:cubicBezTo>
                <a:cubicBezTo>
                  <a:pt x="66519" y="52742"/>
                  <a:pt x="66705" y="52609"/>
                  <a:pt x="66724" y="52380"/>
                </a:cubicBezTo>
                <a:lnTo>
                  <a:pt x="68062" y="34082"/>
                </a:lnTo>
                <a:cubicBezTo>
                  <a:pt x="68062" y="33861"/>
                  <a:pt x="68248" y="33720"/>
                  <a:pt x="68436" y="33720"/>
                </a:cubicBezTo>
                <a:cubicBezTo>
                  <a:pt x="68532" y="33720"/>
                  <a:pt x="68628" y="33757"/>
                  <a:pt x="68700" y="33839"/>
                </a:cubicBezTo>
                <a:lnTo>
                  <a:pt x="84354" y="49979"/>
                </a:lnTo>
                <a:cubicBezTo>
                  <a:pt x="84441" y="50066"/>
                  <a:pt x="84543" y="50103"/>
                  <a:pt x="84642" y="50103"/>
                </a:cubicBezTo>
                <a:cubicBezTo>
                  <a:pt x="84887" y="50103"/>
                  <a:pt x="85109" y="49874"/>
                  <a:pt x="85023" y="49614"/>
                </a:cubicBezTo>
                <a:lnTo>
                  <a:pt x="80159" y="34295"/>
                </a:lnTo>
                <a:cubicBezTo>
                  <a:pt x="80083" y="34042"/>
                  <a:pt x="80261" y="33809"/>
                  <a:pt x="80498" y="33809"/>
                </a:cubicBezTo>
                <a:cubicBezTo>
                  <a:pt x="80545" y="33809"/>
                  <a:pt x="80595" y="33819"/>
                  <a:pt x="80646" y="33839"/>
                </a:cubicBezTo>
                <a:lnTo>
                  <a:pt x="98062" y="39766"/>
                </a:lnTo>
                <a:cubicBezTo>
                  <a:pt x="98105" y="39781"/>
                  <a:pt x="98147" y="39789"/>
                  <a:pt x="98187" y="39789"/>
                </a:cubicBezTo>
                <a:cubicBezTo>
                  <a:pt x="98466" y="39789"/>
                  <a:pt x="98674" y="39454"/>
                  <a:pt x="98488" y="39188"/>
                </a:cubicBezTo>
                <a:lnTo>
                  <a:pt x="71041" y="161"/>
                </a:lnTo>
                <a:cubicBezTo>
                  <a:pt x="70965" y="60"/>
                  <a:pt x="70848" y="1"/>
                  <a:pt x="7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387414" y="2192811"/>
            <a:ext cx="2261730" cy="1355473"/>
          </a:xfrm>
          <a:custGeom>
            <a:avLst/>
            <a:gdLst/>
            <a:ahLst/>
            <a:cxnLst/>
            <a:rect l="l" t="t" r="r" b="b"/>
            <a:pathLst>
              <a:path w="83236" h="49884" extrusionOk="0">
                <a:moveTo>
                  <a:pt x="58010" y="0"/>
                </a:moveTo>
                <a:lnTo>
                  <a:pt x="20836" y="395"/>
                </a:lnTo>
                <a:cubicBezTo>
                  <a:pt x="20623" y="395"/>
                  <a:pt x="20410" y="547"/>
                  <a:pt x="20319" y="730"/>
                </a:cubicBezTo>
                <a:lnTo>
                  <a:pt x="20350" y="730"/>
                </a:lnTo>
                <a:lnTo>
                  <a:pt x="197" y="42159"/>
                </a:lnTo>
                <a:cubicBezTo>
                  <a:pt x="1" y="42577"/>
                  <a:pt x="321" y="42995"/>
                  <a:pt x="708" y="42995"/>
                </a:cubicBezTo>
                <a:cubicBezTo>
                  <a:pt x="799" y="42995"/>
                  <a:pt x="894" y="42971"/>
                  <a:pt x="988" y="42919"/>
                </a:cubicBezTo>
                <a:lnTo>
                  <a:pt x="19438" y="32645"/>
                </a:lnTo>
                <a:cubicBezTo>
                  <a:pt x="19534" y="32593"/>
                  <a:pt x="19638" y="32568"/>
                  <a:pt x="19739" y="32568"/>
                </a:cubicBezTo>
                <a:cubicBezTo>
                  <a:pt x="19989" y="32568"/>
                  <a:pt x="20224" y="32720"/>
                  <a:pt x="20289" y="32979"/>
                </a:cubicBezTo>
                <a:lnTo>
                  <a:pt x="24970" y="49180"/>
                </a:lnTo>
                <a:cubicBezTo>
                  <a:pt x="25044" y="49439"/>
                  <a:pt x="25286" y="49585"/>
                  <a:pt x="25533" y="49585"/>
                </a:cubicBezTo>
                <a:cubicBezTo>
                  <a:pt x="25692" y="49585"/>
                  <a:pt x="25854" y="49524"/>
                  <a:pt x="25973" y="49393"/>
                </a:cubicBezTo>
                <a:lnTo>
                  <a:pt x="37554" y="36019"/>
                </a:lnTo>
                <a:cubicBezTo>
                  <a:pt x="37672" y="35886"/>
                  <a:pt x="37834" y="35817"/>
                  <a:pt x="37996" y="35817"/>
                </a:cubicBezTo>
                <a:cubicBezTo>
                  <a:pt x="38168" y="35817"/>
                  <a:pt x="38341" y="35893"/>
                  <a:pt x="38465" y="36049"/>
                </a:cubicBezTo>
                <a:lnTo>
                  <a:pt x="48466" y="49636"/>
                </a:lnTo>
                <a:cubicBezTo>
                  <a:pt x="48594" y="49803"/>
                  <a:pt x="48777" y="49884"/>
                  <a:pt x="48955" y="49884"/>
                </a:cubicBezTo>
                <a:cubicBezTo>
                  <a:pt x="49197" y="49884"/>
                  <a:pt x="49429" y="49734"/>
                  <a:pt x="49499" y="49454"/>
                </a:cubicBezTo>
                <a:lnTo>
                  <a:pt x="54089" y="33618"/>
                </a:lnTo>
                <a:cubicBezTo>
                  <a:pt x="54164" y="33353"/>
                  <a:pt x="54393" y="33206"/>
                  <a:pt x="54636" y="33206"/>
                </a:cubicBezTo>
                <a:cubicBezTo>
                  <a:pt x="54783" y="33206"/>
                  <a:pt x="54935" y="33260"/>
                  <a:pt x="55061" y="33375"/>
                </a:cubicBezTo>
                <a:lnTo>
                  <a:pt x="68983" y="47326"/>
                </a:lnTo>
                <a:cubicBezTo>
                  <a:pt x="69098" y="47442"/>
                  <a:pt x="69240" y="47492"/>
                  <a:pt x="69380" y="47492"/>
                </a:cubicBezTo>
                <a:cubicBezTo>
                  <a:pt x="69719" y="47492"/>
                  <a:pt x="70050" y="47197"/>
                  <a:pt x="69986" y="46809"/>
                </a:cubicBezTo>
                <a:lnTo>
                  <a:pt x="67706" y="33557"/>
                </a:lnTo>
                <a:cubicBezTo>
                  <a:pt x="67659" y="33177"/>
                  <a:pt x="67963" y="32872"/>
                  <a:pt x="68302" y="32872"/>
                </a:cubicBezTo>
                <a:cubicBezTo>
                  <a:pt x="68397" y="32872"/>
                  <a:pt x="68494" y="32896"/>
                  <a:pt x="68588" y="32949"/>
                </a:cubicBezTo>
                <a:lnTo>
                  <a:pt x="82174" y="41369"/>
                </a:lnTo>
                <a:cubicBezTo>
                  <a:pt x="82273" y="41427"/>
                  <a:pt x="82376" y="41453"/>
                  <a:pt x="82474" y="41453"/>
                </a:cubicBezTo>
                <a:cubicBezTo>
                  <a:pt x="82889" y="41453"/>
                  <a:pt x="83235" y="40990"/>
                  <a:pt x="82965" y="40548"/>
                </a:cubicBezTo>
                <a:lnTo>
                  <a:pt x="58496" y="304"/>
                </a:lnTo>
                <a:cubicBezTo>
                  <a:pt x="58405" y="122"/>
                  <a:pt x="58192" y="0"/>
                  <a:pt x="5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4506511" y="772532"/>
            <a:ext cx="1886750" cy="2015303"/>
          </a:xfrm>
          <a:custGeom>
            <a:avLst/>
            <a:gdLst/>
            <a:ahLst/>
            <a:cxnLst/>
            <a:rect l="l" t="t" r="r" b="b"/>
            <a:pathLst>
              <a:path w="69436" h="74167" extrusionOk="0">
                <a:moveTo>
                  <a:pt x="33672" y="0"/>
                </a:moveTo>
                <a:cubicBezTo>
                  <a:pt x="33467" y="0"/>
                  <a:pt x="33263" y="107"/>
                  <a:pt x="33171" y="323"/>
                </a:cubicBezTo>
                <a:lnTo>
                  <a:pt x="191" y="71631"/>
                </a:lnTo>
                <a:cubicBezTo>
                  <a:pt x="0" y="72037"/>
                  <a:pt x="316" y="72424"/>
                  <a:pt x="695" y="72424"/>
                </a:cubicBezTo>
                <a:cubicBezTo>
                  <a:pt x="799" y="72424"/>
                  <a:pt x="908" y="72396"/>
                  <a:pt x="1012" y="72330"/>
                </a:cubicBezTo>
                <a:lnTo>
                  <a:pt x="17790" y="61510"/>
                </a:lnTo>
                <a:cubicBezTo>
                  <a:pt x="17887" y="61448"/>
                  <a:pt x="17993" y="61420"/>
                  <a:pt x="18098" y="61420"/>
                </a:cubicBezTo>
                <a:cubicBezTo>
                  <a:pt x="18355" y="61420"/>
                  <a:pt x="18598" y="61593"/>
                  <a:pt x="18641" y="61874"/>
                </a:cubicBezTo>
                <a:lnTo>
                  <a:pt x="20678" y="73698"/>
                </a:lnTo>
                <a:cubicBezTo>
                  <a:pt x="20733" y="73994"/>
                  <a:pt x="20981" y="74167"/>
                  <a:pt x="21234" y="74167"/>
                </a:cubicBezTo>
                <a:cubicBezTo>
                  <a:pt x="21397" y="74167"/>
                  <a:pt x="21562" y="74096"/>
                  <a:pt x="21681" y="73941"/>
                </a:cubicBezTo>
                <a:lnTo>
                  <a:pt x="29949" y="62908"/>
                </a:lnTo>
                <a:cubicBezTo>
                  <a:pt x="30062" y="62767"/>
                  <a:pt x="30227" y="62698"/>
                  <a:pt x="30390" y="62698"/>
                </a:cubicBezTo>
                <a:cubicBezTo>
                  <a:pt x="30578" y="62698"/>
                  <a:pt x="30763" y="62789"/>
                  <a:pt x="30860" y="62968"/>
                </a:cubicBezTo>
                <a:lnTo>
                  <a:pt x="37000" y="73881"/>
                </a:lnTo>
                <a:cubicBezTo>
                  <a:pt x="37107" y="74068"/>
                  <a:pt x="37291" y="74155"/>
                  <a:pt x="37476" y="74155"/>
                </a:cubicBezTo>
                <a:cubicBezTo>
                  <a:pt x="37711" y="74155"/>
                  <a:pt x="37949" y="74014"/>
                  <a:pt x="38034" y="73759"/>
                </a:cubicBezTo>
                <a:lnTo>
                  <a:pt x="42076" y="61236"/>
                </a:lnTo>
                <a:cubicBezTo>
                  <a:pt x="42164" y="60991"/>
                  <a:pt x="42383" y="60857"/>
                  <a:pt x="42605" y="60857"/>
                </a:cubicBezTo>
                <a:cubicBezTo>
                  <a:pt x="42768" y="60857"/>
                  <a:pt x="42933" y="60929"/>
                  <a:pt x="43049" y="61084"/>
                </a:cubicBezTo>
                <a:lnTo>
                  <a:pt x="51621" y="72026"/>
                </a:lnTo>
                <a:cubicBezTo>
                  <a:pt x="51741" y="72170"/>
                  <a:pt x="51903" y="72238"/>
                  <a:pt x="52061" y="72238"/>
                </a:cubicBezTo>
                <a:cubicBezTo>
                  <a:pt x="52305" y="72238"/>
                  <a:pt x="52538" y="72078"/>
                  <a:pt x="52593" y="71783"/>
                </a:cubicBezTo>
                <a:lnTo>
                  <a:pt x="54995" y="59899"/>
                </a:lnTo>
                <a:cubicBezTo>
                  <a:pt x="55038" y="59617"/>
                  <a:pt x="55297" y="59444"/>
                  <a:pt x="55552" y="59444"/>
                </a:cubicBezTo>
                <a:cubicBezTo>
                  <a:pt x="55655" y="59444"/>
                  <a:pt x="55758" y="59472"/>
                  <a:pt x="55846" y="59534"/>
                </a:cubicBezTo>
                <a:lnTo>
                  <a:pt x="68399" y="68470"/>
                </a:lnTo>
                <a:cubicBezTo>
                  <a:pt x="68503" y="68541"/>
                  <a:pt x="68612" y="68573"/>
                  <a:pt x="68717" y="68573"/>
                </a:cubicBezTo>
                <a:cubicBezTo>
                  <a:pt x="69105" y="68573"/>
                  <a:pt x="69435" y="68147"/>
                  <a:pt x="69220" y="67741"/>
                </a:cubicBezTo>
                <a:lnTo>
                  <a:pt x="34174" y="293"/>
                </a:lnTo>
                <a:cubicBezTo>
                  <a:pt x="34069" y="99"/>
                  <a:pt x="33870" y="0"/>
                  <a:pt x="3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4197804" y="754055"/>
            <a:ext cx="2144182" cy="4059762"/>
          </a:xfrm>
          <a:custGeom>
            <a:avLst/>
            <a:gdLst/>
            <a:ahLst/>
            <a:cxnLst/>
            <a:rect l="l" t="t" r="r" b="b"/>
            <a:pathLst>
              <a:path w="78910" h="149407" extrusionOk="0">
                <a:moveTo>
                  <a:pt x="44623" y="0"/>
                </a:moveTo>
                <a:cubicBezTo>
                  <a:pt x="40003" y="9757"/>
                  <a:pt x="35930" y="19727"/>
                  <a:pt x="31370" y="29545"/>
                </a:cubicBezTo>
                <a:lnTo>
                  <a:pt x="11552" y="72433"/>
                </a:lnTo>
                <a:cubicBezTo>
                  <a:pt x="11359" y="72843"/>
                  <a:pt x="11683" y="73253"/>
                  <a:pt x="12068" y="73253"/>
                </a:cubicBezTo>
                <a:cubicBezTo>
                  <a:pt x="12168" y="73253"/>
                  <a:pt x="12272" y="73225"/>
                  <a:pt x="12373" y="73162"/>
                </a:cubicBezTo>
                <a:lnTo>
                  <a:pt x="20458" y="67934"/>
                </a:lnTo>
                <a:lnTo>
                  <a:pt x="7175" y="95230"/>
                </a:lnTo>
                <a:cubicBezTo>
                  <a:pt x="6977" y="95651"/>
                  <a:pt x="7304" y="96093"/>
                  <a:pt x="7712" y="96093"/>
                </a:cubicBezTo>
                <a:cubicBezTo>
                  <a:pt x="7804" y="96093"/>
                  <a:pt x="7901" y="96070"/>
                  <a:pt x="7996" y="96020"/>
                </a:cubicBezTo>
                <a:lnTo>
                  <a:pt x="16081" y="91491"/>
                </a:lnTo>
                <a:lnTo>
                  <a:pt x="154" y="119820"/>
                </a:lnTo>
                <a:cubicBezTo>
                  <a:pt x="1" y="120100"/>
                  <a:pt x="212" y="120402"/>
                  <a:pt x="481" y="120402"/>
                </a:cubicBezTo>
                <a:cubicBezTo>
                  <a:pt x="533" y="120402"/>
                  <a:pt x="586" y="120391"/>
                  <a:pt x="640" y="120367"/>
                </a:cubicBezTo>
                <a:lnTo>
                  <a:pt x="20458" y="111917"/>
                </a:lnTo>
                <a:cubicBezTo>
                  <a:pt x="20507" y="111895"/>
                  <a:pt x="20558" y="111885"/>
                  <a:pt x="20607" y="111885"/>
                </a:cubicBezTo>
                <a:cubicBezTo>
                  <a:pt x="20829" y="111885"/>
                  <a:pt x="21025" y="112093"/>
                  <a:pt x="20975" y="112342"/>
                </a:cubicBezTo>
                <a:lnTo>
                  <a:pt x="18482" y="127023"/>
                </a:lnTo>
                <a:cubicBezTo>
                  <a:pt x="18437" y="127271"/>
                  <a:pt x="18642" y="127468"/>
                  <a:pt x="18862" y="127468"/>
                </a:cubicBezTo>
                <a:cubicBezTo>
                  <a:pt x="18940" y="127468"/>
                  <a:pt x="19019" y="127443"/>
                  <a:pt x="19090" y="127388"/>
                </a:cubicBezTo>
                <a:lnTo>
                  <a:pt x="36234" y="114348"/>
                </a:lnTo>
                <a:cubicBezTo>
                  <a:pt x="36306" y="114296"/>
                  <a:pt x="36386" y="114273"/>
                  <a:pt x="36464" y="114273"/>
                </a:cubicBezTo>
                <a:cubicBezTo>
                  <a:pt x="36615" y="114273"/>
                  <a:pt x="36761" y="114360"/>
                  <a:pt x="36841" y="114500"/>
                </a:cubicBezTo>
                <a:lnTo>
                  <a:pt x="40489" y="123558"/>
                </a:lnTo>
                <a:lnTo>
                  <a:pt x="40489" y="136051"/>
                </a:lnTo>
                <a:cubicBezTo>
                  <a:pt x="30458" y="136689"/>
                  <a:pt x="22951" y="139212"/>
                  <a:pt x="22951" y="142191"/>
                </a:cubicBezTo>
                <a:cubicBezTo>
                  <a:pt x="22951" y="145017"/>
                  <a:pt x="27236" y="146081"/>
                  <a:pt x="29334" y="146628"/>
                </a:cubicBezTo>
                <a:cubicBezTo>
                  <a:pt x="33528" y="147723"/>
                  <a:pt x="37510" y="149090"/>
                  <a:pt x="41887" y="149394"/>
                </a:cubicBezTo>
                <a:cubicBezTo>
                  <a:pt x="42008" y="149402"/>
                  <a:pt x="42134" y="149406"/>
                  <a:pt x="42262" y="149406"/>
                </a:cubicBezTo>
                <a:cubicBezTo>
                  <a:pt x="43191" y="149406"/>
                  <a:pt x="44227" y="149182"/>
                  <a:pt x="44440" y="148300"/>
                </a:cubicBezTo>
                <a:cubicBezTo>
                  <a:pt x="42860" y="148148"/>
                  <a:pt x="41340" y="147601"/>
                  <a:pt x="40003" y="146720"/>
                </a:cubicBezTo>
                <a:cubicBezTo>
                  <a:pt x="39820" y="146598"/>
                  <a:pt x="39607" y="146446"/>
                  <a:pt x="39547" y="146203"/>
                </a:cubicBezTo>
                <a:cubicBezTo>
                  <a:pt x="39395" y="145747"/>
                  <a:pt x="39820" y="145382"/>
                  <a:pt x="40215" y="145139"/>
                </a:cubicBezTo>
                <a:cubicBezTo>
                  <a:pt x="41553" y="144318"/>
                  <a:pt x="43073" y="143802"/>
                  <a:pt x="44592" y="143680"/>
                </a:cubicBezTo>
                <a:cubicBezTo>
                  <a:pt x="46143" y="143528"/>
                  <a:pt x="46507" y="141856"/>
                  <a:pt x="46598" y="140580"/>
                </a:cubicBezTo>
                <a:cubicBezTo>
                  <a:pt x="46659" y="139212"/>
                  <a:pt x="47085" y="136902"/>
                  <a:pt x="46051" y="135808"/>
                </a:cubicBezTo>
                <a:cubicBezTo>
                  <a:pt x="45474" y="135200"/>
                  <a:pt x="44592" y="135048"/>
                  <a:pt x="43772" y="134896"/>
                </a:cubicBezTo>
                <a:cubicBezTo>
                  <a:pt x="43377" y="134805"/>
                  <a:pt x="42921" y="134713"/>
                  <a:pt x="42617" y="134409"/>
                </a:cubicBezTo>
                <a:cubicBezTo>
                  <a:pt x="42161" y="133893"/>
                  <a:pt x="42313" y="133102"/>
                  <a:pt x="42525" y="132464"/>
                </a:cubicBezTo>
                <a:cubicBezTo>
                  <a:pt x="43559" y="129181"/>
                  <a:pt x="45595" y="126415"/>
                  <a:pt x="47389" y="123497"/>
                </a:cubicBezTo>
                <a:cubicBezTo>
                  <a:pt x="47966" y="122525"/>
                  <a:pt x="53949" y="114264"/>
                  <a:pt x="53560" y="113771"/>
                </a:cubicBezTo>
                <a:lnTo>
                  <a:pt x="53560" y="113771"/>
                </a:lnTo>
                <a:lnTo>
                  <a:pt x="66477" y="129880"/>
                </a:lnTo>
                <a:cubicBezTo>
                  <a:pt x="67207" y="126780"/>
                  <a:pt x="67116" y="123619"/>
                  <a:pt x="67359" y="120427"/>
                </a:cubicBezTo>
                <a:cubicBezTo>
                  <a:pt x="67632" y="116932"/>
                  <a:pt x="67936" y="113406"/>
                  <a:pt x="68210" y="109911"/>
                </a:cubicBezTo>
                <a:cubicBezTo>
                  <a:pt x="71827" y="113497"/>
                  <a:pt x="75262" y="117327"/>
                  <a:pt x="78909" y="120975"/>
                </a:cubicBezTo>
                <a:cubicBezTo>
                  <a:pt x="76417" y="118482"/>
                  <a:pt x="74532" y="114895"/>
                  <a:pt x="72435" y="112069"/>
                </a:cubicBezTo>
                <a:cubicBezTo>
                  <a:pt x="70337" y="109242"/>
                  <a:pt x="68210" y="106445"/>
                  <a:pt x="66204" y="103588"/>
                </a:cubicBezTo>
                <a:lnTo>
                  <a:pt x="65413" y="109211"/>
                </a:lnTo>
                <a:cubicBezTo>
                  <a:pt x="62131" y="102069"/>
                  <a:pt x="61827" y="93983"/>
                  <a:pt x="61553" y="86141"/>
                </a:cubicBezTo>
                <a:cubicBezTo>
                  <a:pt x="58757" y="90640"/>
                  <a:pt x="59182" y="96445"/>
                  <a:pt x="56903" y="101217"/>
                </a:cubicBezTo>
                <a:cubicBezTo>
                  <a:pt x="56811" y="101005"/>
                  <a:pt x="56690" y="100792"/>
                  <a:pt x="56568" y="100549"/>
                </a:cubicBezTo>
                <a:lnTo>
                  <a:pt x="56599" y="100549"/>
                </a:lnTo>
                <a:cubicBezTo>
                  <a:pt x="52070" y="91065"/>
                  <a:pt x="49425" y="75716"/>
                  <a:pt x="52130" y="65594"/>
                </a:cubicBezTo>
                <a:lnTo>
                  <a:pt x="52130" y="65594"/>
                </a:lnTo>
                <a:cubicBezTo>
                  <a:pt x="51279" y="68725"/>
                  <a:pt x="50216" y="71764"/>
                  <a:pt x="49547" y="74925"/>
                </a:cubicBezTo>
                <a:cubicBezTo>
                  <a:pt x="48453" y="73071"/>
                  <a:pt x="47571" y="71126"/>
                  <a:pt x="46842" y="69120"/>
                </a:cubicBezTo>
                <a:cubicBezTo>
                  <a:pt x="45899" y="66384"/>
                  <a:pt x="45291" y="63557"/>
                  <a:pt x="44684" y="60761"/>
                </a:cubicBezTo>
                <a:lnTo>
                  <a:pt x="43407" y="54803"/>
                </a:lnTo>
                <a:cubicBezTo>
                  <a:pt x="43012" y="55077"/>
                  <a:pt x="42647" y="55320"/>
                  <a:pt x="42252" y="55563"/>
                </a:cubicBezTo>
                <a:cubicBezTo>
                  <a:pt x="41705" y="53132"/>
                  <a:pt x="41431" y="50639"/>
                  <a:pt x="41462" y="48147"/>
                </a:cubicBezTo>
                <a:lnTo>
                  <a:pt x="41462" y="48147"/>
                </a:lnTo>
                <a:cubicBezTo>
                  <a:pt x="40459" y="51369"/>
                  <a:pt x="39486" y="54591"/>
                  <a:pt x="38574" y="57843"/>
                </a:cubicBezTo>
                <a:cubicBezTo>
                  <a:pt x="37541" y="53040"/>
                  <a:pt x="37510" y="48116"/>
                  <a:pt x="37480" y="43192"/>
                </a:cubicBezTo>
                <a:cubicBezTo>
                  <a:pt x="37449" y="38390"/>
                  <a:pt x="37419" y="33587"/>
                  <a:pt x="38057" y="28846"/>
                </a:cubicBezTo>
                <a:cubicBezTo>
                  <a:pt x="38331" y="26748"/>
                  <a:pt x="38726" y="24712"/>
                  <a:pt x="39152" y="22645"/>
                </a:cubicBezTo>
                <a:cubicBezTo>
                  <a:pt x="39881" y="18876"/>
                  <a:pt x="40641" y="15046"/>
                  <a:pt x="41948" y="11399"/>
                </a:cubicBezTo>
                <a:cubicBezTo>
                  <a:pt x="43316" y="7629"/>
                  <a:pt x="43954" y="3952"/>
                  <a:pt x="4462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5068357" y="1750932"/>
            <a:ext cx="121461" cy="127222"/>
          </a:xfrm>
          <a:custGeom>
            <a:avLst/>
            <a:gdLst/>
            <a:ahLst/>
            <a:cxnLst/>
            <a:rect l="l" t="t" r="r" b="b"/>
            <a:pathLst>
              <a:path w="4470" h="4682" extrusionOk="0">
                <a:moveTo>
                  <a:pt x="2737" y="1"/>
                </a:moveTo>
                <a:lnTo>
                  <a:pt x="1612" y="1186"/>
                </a:lnTo>
                <a:lnTo>
                  <a:pt x="1" y="943"/>
                </a:lnTo>
                <a:lnTo>
                  <a:pt x="791" y="2371"/>
                </a:lnTo>
                <a:lnTo>
                  <a:pt x="62" y="3830"/>
                </a:lnTo>
                <a:lnTo>
                  <a:pt x="1642" y="3527"/>
                </a:lnTo>
                <a:lnTo>
                  <a:pt x="2828" y="4682"/>
                </a:lnTo>
                <a:lnTo>
                  <a:pt x="3010" y="3040"/>
                </a:lnTo>
                <a:lnTo>
                  <a:pt x="4469" y="2311"/>
                </a:lnTo>
                <a:lnTo>
                  <a:pt x="298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707425" y="2130043"/>
            <a:ext cx="121461" cy="128037"/>
          </a:xfrm>
          <a:custGeom>
            <a:avLst/>
            <a:gdLst/>
            <a:ahLst/>
            <a:cxnLst/>
            <a:rect l="l" t="t" r="r" b="b"/>
            <a:pathLst>
              <a:path w="4470" h="4712" extrusionOk="0">
                <a:moveTo>
                  <a:pt x="2737" y="0"/>
                </a:moveTo>
                <a:lnTo>
                  <a:pt x="1612" y="1216"/>
                </a:lnTo>
                <a:lnTo>
                  <a:pt x="1" y="973"/>
                </a:lnTo>
                <a:lnTo>
                  <a:pt x="1" y="973"/>
                </a:lnTo>
                <a:lnTo>
                  <a:pt x="791" y="2401"/>
                </a:lnTo>
                <a:lnTo>
                  <a:pt x="62" y="3860"/>
                </a:lnTo>
                <a:lnTo>
                  <a:pt x="62" y="3860"/>
                </a:lnTo>
                <a:lnTo>
                  <a:pt x="1673" y="3556"/>
                </a:lnTo>
                <a:lnTo>
                  <a:pt x="2828" y="4712"/>
                </a:lnTo>
                <a:lnTo>
                  <a:pt x="3041" y="3070"/>
                </a:lnTo>
                <a:lnTo>
                  <a:pt x="4469" y="2310"/>
                </a:lnTo>
                <a:lnTo>
                  <a:pt x="3010" y="1611"/>
                </a:lnTo>
                <a:lnTo>
                  <a:pt x="27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5392960" y="1068712"/>
            <a:ext cx="122249" cy="127222"/>
          </a:xfrm>
          <a:custGeom>
            <a:avLst/>
            <a:gdLst/>
            <a:ahLst/>
            <a:cxnLst/>
            <a:rect l="l" t="t" r="r" b="b"/>
            <a:pathLst>
              <a:path w="4499" h="4682" extrusionOk="0">
                <a:moveTo>
                  <a:pt x="2736" y="1"/>
                </a:moveTo>
                <a:lnTo>
                  <a:pt x="1611" y="1186"/>
                </a:lnTo>
                <a:lnTo>
                  <a:pt x="0" y="943"/>
                </a:lnTo>
                <a:lnTo>
                  <a:pt x="0" y="943"/>
                </a:lnTo>
                <a:lnTo>
                  <a:pt x="791" y="2372"/>
                </a:lnTo>
                <a:lnTo>
                  <a:pt x="61" y="3861"/>
                </a:lnTo>
                <a:lnTo>
                  <a:pt x="61" y="3861"/>
                </a:lnTo>
                <a:lnTo>
                  <a:pt x="1672" y="3527"/>
                </a:lnTo>
                <a:lnTo>
                  <a:pt x="2827" y="468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495373" y="2391850"/>
            <a:ext cx="122276" cy="128037"/>
          </a:xfrm>
          <a:custGeom>
            <a:avLst/>
            <a:gdLst/>
            <a:ahLst/>
            <a:cxnLst/>
            <a:rect l="l" t="t" r="r" b="b"/>
            <a:pathLst>
              <a:path w="4500" h="4712" extrusionOk="0">
                <a:moveTo>
                  <a:pt x="2736" y="1"/>
                </a:moveTo>
                <a:lnTo>
                  <a:pt x="1611" y="1216"/>
                </a:lnTo>
                <a:lnTo>
                  <a:pt x="0" y="973"/>
                </a:lnTo>
                <a:lnTo>
                  <a:pt x="0" y="973"/>
                </a:lnTo>
                <a:lnTo>
                  <a:pt x="791" y="2402"/>
                </a:lnTo>
                <a:lnTo>
                  <a:pt x="61" y="3861"/>
                </a:lnTo>
                <a:lnTo>
                  <a:pt x="1672" y="3557"/>
                </a:lnTo>
                <a:lnTo>
                  <a:pt x="2827" y="471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6040480" y="3164092"/>
            <a:ext cx="122276" cy="127222"/>
          </a:xfrm>
          <a:custGeom>
            <a:avLst/>
            <a:gdLst/>
            <a:ahLst/>
            <a:cxnLst/>
            <a:rect l="l" t="t" r="r" b="b"/>
            <a:pathLst>
              <a:path w="4500" h="4682" extrusionOk="0">
                <a:moveTo>
                  <a:pt x="2736" y="0"/>
                </a:moveTo>
                <a:lnTo>
                  <a:pt x="1612" y="1216"/>
                </a:lnTo>
                <a:lnTo>
                  <a:pt x="1" y="973"/>
                </a:lnTo>
                <a:lnTo>
                  <a:pt x="791" y="2402"/>
                </a:lnTo>
                <a:lnTo>
                  <a:pt x="61" y="3861"/>
                </a:lnTo>
                <a:lnTo>
                  <a:pt x="1672" y="3557"/>
                </a:lnTo>
                <a:lnTo>
                  <a:pt x="2827" y="4681"/>
                </a:lnTo>
                <a:lnTo>
                  <a:pt x="3040" y="3070"/>
                </a:lnTo>
                <a:lnTo>
                  <a:pt x="4499" y="2311"/>
                </a:lnTo>
                <a:lnTo>
                  <a:pt x="3010" y="1611"/>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5440865" y="3909896"/>
            <a:ext cx="121434" cy="128037"/>
          </a:xfrm>
          <a:custGeom>
            <a:avLst/>
            <a:gdLst/>
            <a:ahLst/>
            <a:cxnLst/>
            <a:rect l="l" t="t" r="r" b="b"/>
            <a:pathLst>
              <a:path w="4469" h="4712" extrusionOk="0">
                <a:moveTo>
                  <a:pt x="2736" y="1"/>
                </a:moveTo>
                <a:lnTo>
                  <a:pt x="1611" y="1216"/>
                </a:lnTo>
                <a:lnTo>
                  <a:pt x="0" y="973"/>
                </a:lnTo>
                <a:lnTo>
                  <a:pt x="0" y="973"/>
                </a:lnTo>
                <a:lnTo>
                  <a:pt x="791" y="2402"/>
                </a:lnTo>
                <a:lnTo>
                  <a:pt x="61" y="3861"/>
                </a:lnTo>
                <a:lnTo>
                  <a:pt x="1672" y="3557"/>
                </a:lnTo>
                <a:lnTo>
                  <a:pt x="2827" y="4712"/>
                </a:lnTo>
                <a:lnTo>
                  <a:pt x="3040" y="3071"/>
                </a:lnTo>
                <a:lnTo>
                  <a:pt x="4469" y="2311"/>
                </a:lnTo>
                <a:lnTo>
                  <a:pt x="2979" y="164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6396467" y="3726536"/>
            <a:ext cx="122249" cy="127222"/>
          </a:xfrm>
          <a:custGeom>
            <a:avLst/>
            <a:gdLst/>
            <a:ahLst/>
            <a:cxnLst/>
            <a:rect l="l" t="t" r="r" b="b"/>
            <a:pathLst>
              <a:path w="4499" h="4682" extrusionOk="0">
                <a:moveTo>
                  <a:pt x="2766" y="1"/>
                </a:moveTo>
                <a:lnTo>
                  <a:pt x="1642" y="1186"/>
                </a:lnTo>
                <a:lnTo>
                  <a:pt x="0" y="943"/>
                </a:lnTo>
                <a:lnTo>
                  <a:pt x="790" y="2372"/>
                </a:lnTo>
                <a:lnTo>
                  <a:pt x="61" y="3831"/>
                </a:lnTo>
                <a:lnTo>
                  <a:pt x="1672" y="3527"/>
                </a:lnTo>
                <a:lnTo>
                  <a:pt x="2857" y="4682"/>
                </a:lnTo>
                <a:lnTo>
                  <a:pt x="3040" y="3040"/>
                </a:lnTo>
                <a:lnTo>
                  <a:pt x="4499" y="2311"/>
                </a:lnTo>
                <a:lnTo>
                  <a:pt x="3009" y="1612"/>
                </a:lnTo>
                <a:lnTo>
                  <a:pt x="27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6477387" y="2987335"/>
            <a:ext cx="121461" cy="127222"/>
          </a:xfrm>
          <a:custGeom>
            <a:avLst/>
            <a:gdLst/>
            <a:ahLst/>
            <a:cxnLst/>
            <a:rect l="l" t="t" r="r" b="b"/>
            <a:pathLst>
              <a:path w="4470" h="4682" extrusionOk="0">
                <a:moveTo>
                  <a:pt x="2737" y="1"/>
                </a:moveTo>
                <a:lnTo>
                  <a:pt x="1612" y="1186"/>
                </a:lnTo>
                <a:lnTo>
                  <a:pt x="1" y="943"/>
                </a:lnTo>
                <a:lnTo>
                  <a:pt x="791" y="2402"/>
                </a:lnTo>
                <a:lnTo>
                  <a:pt x="62" y="3861"/>
                </a:lnTo>
                <a:lnTo>
                  <a:pt x="62" y="3861"/>
                </a:lnTo>
                <a:lnTo>
                  <a:pt x="1642" y="3557"/>
                </a:lnTo>
                <a:lnTo>
                  <a:pt x="2828" y="4682"/>
                </a:lnTo>
                <a:lnTo>
                  <a:pt x="3010" y="3071"/>
                </a:lnTo>
                <a:lnTo>
                  <a:pt x="4469" y="2311"/>
                </a:lnTo>
                <a:lnTo>
                  <a:pt x="301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5886874" y="2183709"/>
            <a:ext cx="122249" cy="128064"/>
          </a:xfrm>
          <a:custGeom>
            <a:avLst/>
            <a:gdLst/>
            <a:ahLst/>
            <a:cxnLst/>
            <a:rect l="l" t="t" r="r" b="b"/>
            <a:pathLst>
              <a:path w="4499" h="4713" extrusionOk="0">
                <a:moveTo>
                  <a:pt x="2736" y="1"/>
                </a:moveTo>
                <a:lnTo>
                  <a:pt x="1641" y="1217"/>
                </a:lnTo>
                <a:lnTo>
                  <a:pt x="0" y="974"/>
                </a:lnTo>
                <a:lnTo>
                  <a:pt x="790" y="2402"/>
                </a:lnTo>
                <a:lnTo>
                  <a:pt x="61" y="3861"/>
                </a:lnTo>
                <a:lnTo>
                  <a:pt x="1672" y="3557"/>
                </a:lnTo>
                <a:lnTo>
                  <a:pt x="2827" y="4712"/>
                </a:lnTo>
                <a:lnTo>
                  <a:pt x="3040" y="3071"/>
                </a:lnTo>
                <a:lnTo>
                  <a:pt x="4499" y="2311"/>
                </a:lnTo>
                <a:lnTo>
                  <a:pt x="3009"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872634" y="2825469"/>
            <a:ext cx="122249" cy="128037"/>
          </a:xfrm>
          <a:custGeom>
            <a:avLst/>
            <a:gdLst/>
            <a:ahLst/>
            <a:cxnLst/>
            <a:rect l="l" t="t" r="r" b="b"/>
            <a:pathLst>
              <a:path w="4499" h="4712" extrusionOk="0">
                <a:moveTo>
                  <a:pt x="2736" y="0"/>
                </a:moveTo>
                <a:lnTo>
                  <a:pt x="1611" y="1216"/>
                </a:lnTo>
                <a:lnTo>
                  <a:pt x="0" y="973"/>
                </a:lnTo>
                <a:lnTo>
                  <a:pt x="790" y="2402"/>
                </a:lnTo>
                <a:lnTo>
                  <a:pt x="61" y="3861"/>
                </a:lnTo>
                <a:lnTo>
                  <a:pt x="61" y="3861"/>
                </a:lnTo>
                <a:lnTo>
                  <a:pt x="1672" y="3557"/>
                </a:lnTo>
                <a:lnTo>
                  <a:pt x="2827" y="4712"/>
                </a:lnTo>
                <a:lnTo>
                  <a:pt x="3040" y="3070"/>
                </a:lnTo>
                <a:lnTo>
                  <a:pt x="4499" y="2310"/>
                </a:lnTo>
                <a:lnTo>
                  <a:pt x="3009" y="1642"/>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4946135" y="1513064"/>
            <a:ext cx="1117496" cy="910197"/>
          </a:xfrm>
          <a:custGeom>
            <a:avLst/>
            <a:gdLst/>
            <a:ahLst/>
            <a:cxnLst/>
            <a:rect l="l" t="t" r="r" b="b"/>
            <a:pathLst>
              <a:path w="41126" h="33497" fill="none" extrusionOk="0">
                <a:moveTo>
                  <a:pt x="4317" y="183"/>
                </a:moveTo>
                <a:cubicBezTo>
                  <a:pt x="3131" y="1"/>
                  <a:pt x="1885" y="578"/>
                  <a:pt x="1095" y="1520"/>
                </a:cubicBezTo>
                <a:cubicBezTo>
                  <a:pt x="335" y="2463"/>
                  <a:pt x="0" y="3709"/>
                  <a:pt x="0" y="4925"/>
                </a:cubicBezTo>
                <a:cubicBezTo>
                  <a:pt x="31" y="7144"/>
                  <a:pt x="1459" y="9515"/>
                  <a:pt x="3648" y="9758"/>
                </a:cubicBezTo>
                <a:cubicBezTo>
                  <a:pt x="5046" y="9910"/>
                  <a:pt x="6353" y="9180"/>
                  <a:pt x="7721" y="8937"/>
                </a:cubicBezTo>
                <a:cubicBezTo>
                  <a:pt x="9788" y="8511"/>
                  <a:pt x="11946" y="9180"/>
                  <a:pt x="13678" y="10396"/>
                </a:cubicBezTo>
                <a:cubicBezTo>
                  <a:pt x="14681" y="11095"/>
                  <a:pt x="15533" y="12007"/>
                  <a:pt x="16110" y="13071"/>
                </a:cubicBezTo>
                <a:cubicBezTo>
                  <a:pt x="18238" y="17083"/>
                  <a:pt x="15928" y="22098"/>
                  <a:pt x="17083" y="26506"/>
                </a:cubicBezTo>
                <a:cubicBezTo>
                  <a:pt x="17903" y="29576"/>
                  <a:pt x="20517" y="32068"/>
                  <a:pt x="23618" y="32767"/>
                </a:cubicBezTo>
                <a:cubicBezTo>
                  <a:pt x="26688" y="33497"/>
                  <a:pt x="30122" y="32402"/>
                  <a:pt x="32311" y="30092"/>
                </a:cubicBezTo>
                <a:cubicBezTo>
                  <a:pt x="34013" y="28269"/>
                  <a:pt x="34955" y="25655"/>
                  <a:pt x="34499" y="23162"/>
                </a:cubicBezTo>
                <a:cubicBezTo>
                  <a:pt x="34256" y="21734"/>
                  <a:pt x="33557" y="20366"/>
                  <a:pt x="33344" y="18907"/>
                </a:cubicBezTo>
                <a:cubicBezTo>
                  <a:pt x="33192" y="17873"/>
                  <a:pt x="33375" y="16627"/>
                  <a:pt x="34104" y="15837"/>
                </a:cubicBezTo>
                <a:cubicBezTo>
                  <a:pt x="34986" y="14834"/>
                  <a:pt x="36384" y="15077"/>
                  <a:pt x="37600" y="15198"/>
                </a:cubicBezTo>
                <a:cubicBezTo>
                  <a:pt x="38512" y="15320"/>
                  <a:pt x="39515" y="15320"/>
                  <a:pt x="40244" y="14743"/>
                </a:cubicBezTo>
                <a:cubicBezTo>
                  <a:pt x="40943" y="14165"/>
                  <a:pt x="41126" y="12980"/>
                  <a:pt x="40579" y="12220"/>
                </a:cubicBezTo>
                <a:cubicBezTo>
                  <a:pt x="40062" y="11429"/>
                  <a:pt x="38907" y="11186"/>
                  <a:pt x="38086" y="11642"/>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4644656" y="2717268"/>
            <a:ext cx="1857539" cy="492284"/>
          </a:xfrm>
          <a:custGeom>
            <a:avLst/>
            <a:gdLst/>
            <a:ahLst/>
            <a:cxnLst/>
            <a:rect l="l" t="t" r="r" b="b"/>
            <a:pathLst>
              <a:path w="68361" h="18117" fill="none" extrusionOk="0">
                <a:moveTo>
                  <a:pt x="1" y="2523"/>
                </a:moveTo>
                <a:cubicBezTo>
                  <a:pt x="518" y="304"/>
                  <a:pt x="3618" y="0"/>
                  <a:pt x="5776" y="760"/>
                </a:cubicBezTo>
                <a:cubicBezTo>
                  <a:pt x="8269" y="1642"/>
                  <a:pt x="10487" y="3192"/>
                  <a:pt x="12129" y="5228"/>
                </a:cubicBezTo>
                <a:cubicBezTo>
                  <a:pt x="13861" y="7387"/>
                  <a:pt x="14956" y="10031"/>
                  <a:pt x="17083" y="11794"/>
                </a:cubicBezTo>
                <a:cubicBezTo>
                  <a:pt x="19059" y="13466"/>
                  <a:pt x="21673" y="14104"/>
                  <a:pt x="24196" y="14712"/>
                </a:cubicBezTo>
                <a:cubicBezTo>
                  <a:pt x="25989" y="15137"/>
                  <a:pt x="27813" y="15563"/>
                  <a:pt x="29637" y="15259"/>
                </a:cubicBezTo>
                <a:cubicBezTo>
                  <a:pt x="34895" y="14378"/>
                  <a:pt x="38603" y="7599"/>
                  <a:pt x="43832" y="8724"/>
                </a:cubicBezTo>
                <a:cubicBezTo>
                  <a:pt x="46932" y="9362"/>
                  <a:pt x="48695" y="12523"/>
                  <a:pt x="51126" y="14530"/>
                </a:cubicBezTo>
                <a:cubicBezTo>
                  <a:pt x="55473" y="18116"/>
                  <a:pt x="62646" y="17539"/>
                  <a:pt x="66355" y="13314"/>
                </a:cubicBezTo>
                <a:cubicBezTo>
                  <a:pt x="67510" y="12007"/>
                  <a:pt x="68361" y="10213"/>
                  <a:pt x="67996" y="8511"/>
                </a:cubicBezTo>
                <a:cubicBezTo>
                  <a:pt x="67601" y="6809"/>
                  <a:pt x="65504" y="5502"/>
                  <a:pt x="64014" y="6384"/>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5179031" y="906846"/>
            <a:ext cx="488996" cy="213929"/>
          </a:xfrm>
          <a:custGeom>
            <a:avLst/>
            <a:gdLst/>
            <a:ahLst/>
            <a:cxnLst/>
            <a:rect l="l" t="t" r="r" b="b"/>
            <a:pathLst>
              <a:path w="17996" h="7873" fill="none" extrusionOk="0">
                <a:moveTo>
                  <a:pt x="2433" y="7508"/>
                </a:moveTo>
                <a:cubicBezTo>
                  <a:pt x="2281" y="7873"/>
                  <a:pt x="1733" y="7690"/>
                  <a:pt x="1460" y="7417"/>
                </a:cubicBezTo>
                <a:cubicBezTo>
                  <a:pt x="366" y="6383"/>
                  <a:pt x="1" y="4347"/>
                  <a:pt x="1217" y="3405"/>
                </a:cubicBezTo>
                <a:cubicBezTo>
                  <a:pt x="1885" y="2888"/>
                  <a:pt x="2797" y="2827"/>
                  <a:pt x="3618" y="3070"/>
                </a:cubicBezTo>
                <a:cubicBezTo>
                  <a:pt x="4439" y="3283"/>
                  <a:pt x="5168" y="3739"/>
                  <a:pt x="5898" y="4134"/>
                </a:cubicBezTo>
                <a:cubicBezTo>
                  <a:pt x="7509" y="5046"/>
                  <a:pt x="9272" y="5776"/>
                  <a:pt x="11126" y="5988"/>
                </a:cubicBezTo>
                <a:cubicBezTo>
                  <a:pt x="12980" y="6201"/>
                  <a:pt x="14925" y="5836"/>
                  <a:pt x="16415" y="4742"/>
                </a:cubicBezTo>
                <a:cubicBezTo>
                  <a:pt x="17266" y="4104"/>
                  <a:pt x="17995" y="2979"/>
                  <a:pt x="17509" y="2037"/>
                </a:cubicBezTo>
                <a:cubicBezTo>
                  <a:pt x="17387" y="1763"/>
                  <a:pt x="17144" y="1551"/>
                  <a:pt x="16901" y="1338"/>
                </a:cubicBezTo>
                <a:cubicBezTo>
                  <a:pt x="15594" y="304"/>
                  <a:pt x="13709" y="0"/>
                  <a:pt x="12159" y="608"/>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4531510" y="3335877"/>
            <a:ext cx="2206081" cy="667384"/>
          </a:xfrm>
          <a:custGeom>
            <a:avLst/>
            <a:gdLst/>
            <a:ahLst/>
            <a:cxnLst/>
            <a:rect l="l" t="t" r="r" b="b"/>
            <a:pathLst>
              <a:path w="81188" h="24561" fill="none" extrusionOk="0">
                <a:moveTo>
                  <a:pt x="1" y="2524"/>
                </a:moveTo>
                <a:cubicBezTo>
                  <a:pt x="4195" y="1"/>
                  <a:pt x="10366" y="1794"/>
                  <a:pt x="12554" y="6171"/>
                </a:cubicBezTo>
                <a:cubicBezTo>
                  <a:pt x="13831" y="8694"/>
                  <a:pt x="13831" y="11673"/>
                  <a:pt x="14621" y="14378"/>
                </a:cubicBezTo>
                <a:cubicBezTo>
                  <a:pt x="15806" y="18268"/>
                  <a:pt x="18785" y="21612"/>
                  <a:pt x="22554" y="23071"/>
                </a:cubicBezTo>
                <a:cubicBezTo>
                  <a:pt x="26354" y="24560"/>
                  <a:pt x="30852" y="24074"/>
                  <a:pt x="34196" y="21764"/>
                </a:cubicBezTo>
                <a:cubicBezTo>
                  <a:pt x="35837" y="20639"/>
                  <a:pt x="37144" y="19120"/>
                  <a:pt x="38542" y="17721"/>
                </a:cubicBezTo>
                <a:cubicBezTo>
                  <a:pt x="40853" y="15381"/>
                  <a:pt x="43679" y="13192"/>
                  <a:pt x="46962" y="13040"/>
                </a:cubicBezTo>
                <a:cubicBezTo>
                  <a:pt x="49333" y="12949"/>
                  <a:pt x="51947" y="13861"/>
                  <a:pt x="53862" y="12493"/>
                </a:cubicBezTo>
                <a:cubicBezTo>
                  <a:pt x="55625" y="11277"/>
                  <a:pt x="56202" y="8451"/>
                  <a:pt x="58330" y="8086"/>
                </a:cubicBezTo>
                <a:cubicBezTo>
                  <a:pt x="60336" y="7721"/>
                  <a:pt x="61734" y="9940"/>
                  <a:pt x="63193" y="11399"/>
                </a:cubicBezTo>
                <a:cubicBezTo>
                  <a:pt x="65503" y="13648"/>
                  <a:pt x="68938" y="14287"/>
                  <a:pt x="72160" y="14226"/>
                </a:cubicBezTo>
                <a:cubicBezTo>
                  <a:pt x="74318" y="14165"/>
                  <a:pt x="76537" y="13831"/>
                  <a:pt x="78300" y="12615"/>
                </a:cubicBezTo>
                <a:cubicBezTo>
                  <a:pt x="80063" y="11369"/>
                  <a:pt x="81188" y="9059"/>
                  <a:pt x="80519" y="7022"/>
                </a:cubicBezTo>
                <a:cubicBezTo>
                  <a:pt x="79820" y="5016"/>
                  <a:pt x="76932" y="3891"/>
                  <a:pt x="75352" y="5350"/>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5528415" y="1858318"/>
            <a:ext cx="119776" cy="118961"/>
          </a:xfrm>
          <a:custGeom>
            <a:avLst/>
            <a:gdLst/>
            <a:ahLst/>
            <a:cxnLst/>
            <a:rect l="l" t="t" r="r" b="b"/>
            <a:pathLst>
              <a:path w="4408" h="4378" extrusionOk="0">
                <a:moveTo>
                  <a:pt x="2189" y="0"/>
                </a:moveTo>
                <a:cubicBezTo>
                  <a:pt x="1003" y="0"/>
                  <a:pt x="0" y="1003"/>
                  <a:pt x="0" y="2189"/>
                </a:cubicBezTo>
                <a:cubicBezTo>
                  <a:pt x="0" y="3404"/>
                  <a:pt x="1003" y="4377"/>
                  <a:pt x="2189" y="4377"/>
                </a:cubicBezTo>
                <a:cubicBezTo>
                  <a:pt x="3405" y="4377"/>
                  <a:pt x="4408" y="3404"/>
                  <a:pt x="4408" y="2189"/>
                </a:cubicBezTo>
                <a:cubicBezTo>
                  <a:pt x="4408" y="1003"/>
                  <a:pt x="3405" y="0"/>
                  <a:pt x="2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5529230" y="1858182"/>
            <a:ext cx="110701" cy="119912"/>
          </a:xfrm>
          <a:custGeom>
            <a:avLst/>
            <a:gdLst/>
            <a:ahLst/>
            <a:cxnLst/>
            <a:rect l="l" t="t" r="r" b="b"/>
            <a:pathLst>
              <a:path w="4074" h="4413" extrusionOk="0">
                <a:moveTo>
                  <a:pt x="2174" y="0"/>
                </a:moveTo>
                <a:cubicBezTo>
                  <a:pt x="2061" y="0"/>
                  <a:pt x="1943" y="18"/>
                  <a:pt x="1855" y="35"/>
                </a:cubicBezTo>
                <a:cubicBezTo>
                  <a:pt x="1703" y="66"/>
                  <a:pt x="1581" y="96"/>
                  <a:pt x="1399" y="157"/>
                </a:cubicBezTo>
                <a:cubicBezTo>
                  <a:pt x="1125" y="248"/>
                  <a:pt x="852" y="461"/>
                  <a:pt x="639" y="643"/>
                </a:cubicBezTo>
                <a:cubicBezTo>
                  <a:pt x="213" y="1038"/>
                  <a:pt x="1" y="1616"/>
                  <a:pt x="1" y="2194"/>
                </a:cubicBezTo>
                <a:cubicBezTo>
                  <a:pt x="1" y="3409"/>
                  <a:pt x="973" y="4412"/>
                  <a:pt x="2189" y="4412"/>
                </a:cubicBezTo>
                <a:cubicBezTo>
                  <a:pt x="3101" y="4412"/>
                  <a:pt x="3770" y="3865"/>
                  <a:pt x="4074" y="3288"/>
                </a:cubicBezTo>
                <a:lnTo>
                  <a:pt x="4074" y="3288"/>
                </a:lnTo>
                <a:cubicBezTo>
                  <a:pt x="3777" y="3634"/>
                  <a:pt x="3379" y="3800"/>
                  <a:pt x="2945" y="3800"/>
                </a:cubicBezTo>
                <a:cubicBezTo>
                  <a:pt x="2847" y="3800"/>
                  <a:pt x="2747" y="3791"/>
                  <a:pt x="2645" y="3774"/>
                </a:cubicBezTo>
                <a:cubicBezTo>
                  <a:pt x="1612" y="3653"/>
                  <a:pt x="943" y="2528"/>
                  <a:pt x="1125" y="1555"/>
                </a:cubicBezTo>
                <a:cubicBezTo>
                  <a:pt x="1186" y="1190"/>
                  <a:pt x="1338" y="887"/>
                  <a:pt x="1581" y="613"/>
                </a:cubicBezTo>
                <a:cubicBezTo>
                  <a:pt x="1824" y="339"/>
                  <a:pt x="2098" y="218"/>
                  <a:pt x="2402" y="35"/>
                </a:cubicBezTo>
                <a:cubicBezTo>
                  <a:pt x="2338" y="10"/>
                  <a:pt x="2257" y="0"/>
                  <a:pt x="217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602731" y="1868209"/>
            <a:ext cx="33911" cy="37199"/>
          </a:xfrm>
          <a:custGeom>
            <a:avLst/>
            <a:gdLst/>
            <a:ahLst/>
            <a:cxnLst/>
            <a:rect l="l" t="t" r="r" b="b"/>
            <a:pathLst>
              <a:path w="1248" h="1369" extrusionOk="0">
                <a:moveTo>
                  <a:pt x="366" y="1"/>
                </a:moveTo>
                <a:cubicBezTo>
                  <a:pt x="183" y="1"/>
                  <a:pt x="1" y="153"/>
                  <a:pt x="92" y="335"/>
                </a:cubicBezTo>
                <a:cubicBezTo>
                  <a:pt x="123" y="426"/>
                  <a:pt x="183" y="487"/>
                  <a:pt x="274" y="548"/>
                </a:cubicBezTo>
                <a:cubicBezTo>
                  <a:pt x="487" y="730"/>
                  <a:pt x="730" y="882"/>
                  <a:pt x="852" y="1125"/>
                </a:cubicBezTo>
                <a:cubicBezTo>
                  <a:pt x="882" y="1186"/>
                  <a:pt x="913" y="1247"/>
                  <a:pt x="943" y="1277"/>
                </a:cubicBezTo>
                <a:cubicBezTo>
                  <a:pt x="974" y="1338"/>
                  <a:pt x="1034" y="1369"/>
                  <a:pt x="1095" y="1369"/>
                </a:cubicBezTo>
                <a:cubicBezTo>
                  <a:pt x="1217" y="1369"/>
                  <a:pt x="1247" y="1247"/>
                  <a:pt x="1247" y="1125"/>
                </a:cubicBezTo>
                <a:cubicBezTo>
                  <a:pt x="1247" y="1004"/>
                  <a:pt x="1217" y="852"/>
                  <a:pt x="1156" y="730"/>
                </a:cubicBezTo>
                <a:cubicBezTo>
                  <a:pt x="1095" y="578"/>
                  <a:pt x="1004" y="396"/>
                  <a:pt x="852" y="274"/>
                </a:cubicBezTo>
                <a:cubicBezTo>
                  <a:pt x="761" y="153"/>
                  <a:pt x="548"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630828" y="1909185"/>
            <a:ext cx="12418" cy="15054"/>
          </a:xfrm>
          <a:custGeom>
            <a:avLst/>
            <a:gdLst/>
            <a:ahLst/>
            <a:cxnLst/>
            <a:rect l="l" t="t" r="r" b="b"/>
            <a:pathLst>
              <a:path w="457" h="554" extrusionOk="0">
                <a:moveTo>
                  <a:pt x="243" y="1"/>
                </a:moveTo>
                <a:cubicBezTo>
                  <a:pt x="195" y="1"/>
                  <a:pt x="149" y="16"/>
                  <a:pt x="122" y="43"/>
                </a:cubicBezTo>
                <a:lnTo>
                  <a:pt x="156" y="43"/>
                </a:lnTo>
                <a:cubicBezTo>
                  <a:pt x="106" y="62"/>
                  <a:pt x="53" y="121"/>
                  <a:pt x="31" y="165"/>
                </a:cubicBezTo>
                <a:cubicBezTo>
                  <a:pt x="0" y="286"/>
                  <a:pt x="0" y="408"/>
                  <a:pt x="61" y="469"/>
                </a:cubicBezTo>
                <a:cubicBezTo>
                  <a:pt x="97" y="521"/>
                  <a:pt x="163" y="554"/>
                  <a:pt x="230" y="554"/>
                </a:cubicBezTo>
                <a:cubicBezTo>
                  <a:pt x="278" y="554"/>
                  <a:pt x="327" y="537"/>
                  <a:pt x="365" y="499"/>
                </a:cubicBezTo>
                <a:cubicBezTo>
                  <a:pt x="396" y="469"/>
                  <a:pt x="426" y="438"/>
                  <a:pt x="426" y="377"/>
                </a:cubicBezTo>
                <a:cubicBezTo>
                  <a:pt x="456" y="286"/>
                  <a:pt x="456" y="165"/>
                  <a:pt x="396" y="73"/>
                </a:cubicBezTo>
                <a:cubicBezTo>
                  <a:pt x="362" y="23"/>
                  <a:pt x="301"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5569527" y="1824597"/>
            <a:ext cx="29944" cy="34563"/>
          </a:xfrm>
          <a:custGeom>
            <a:avLst/>
            <a:gdLst/>
            <a:ahLst/>
            <a:cxnLst/>
            <a:rect l="l" t="t" r="r" b="b"/>
            <a:pathLst>
              <a:path w="1102" h="1272" extrusionOk="0">
                <a:moveTo>
                  <a:pt x="592" y="0"/>
                </a:moveTo>
                <a:cubicBezTo>
                  <a:pt x="297" y="0"/>
                  <a:pt x="1" y="342"/>
                  <a:pt x="68" y="633"/>
                </a:cubicBezTo>
                <a:cubicBezTo>
                  <a:pt x="98" y="907"/>
                  <a:pt x="250" y="1119"/>
                  <a:pt x="433" y="1271"/>
                </a:cubicBezTo>
                <a:cubicBezTo>
                  <a:pt x="250" y="998"/>
                  <a:pt x="129" y="633"/>
                  <a:pt x="311" y="360"/>
                </a:cubicBezTo>
                <a:cubicBezTo>
                  <a:pt x="391" y="245"/>
                  <a:pt x="484" y="196"/>
                  <a:pt x="570" y="196"/>
                </a:cubicBezTo>
                <a:cubicBezTo>
                  <a:pt x="714" y="196"/>
                  <a:pt x="839" y="333"/>
                  <a:pt x="858" y="542"/>
                </a:cubicBezTo>
                <a:cubicBezTo>
                  <a:pt x="858" y="755"/>
                  <a:pt x="828" y="998"/>
                  <a:pt x="828" y="1241"/>
                </a:cubicBezTo>
                <a:cubicBezTo>
                  <a:pt x="949" y="907"/>
                  <a:pt x="1101" y="512"/>
                  <a:pt x="889" y="147"/>
                </a:cubicBezTo>
                <a:cubicBezTo>
                  <a:pt x="801" y="43"/>
                  <a:pt x="697"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129495" y="1369131"/>
            <a:ext cx="132167" cy="119423"/>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129495" y="1369349"/>
            <a:ext cx="109043" cy="119097"/>
          </a:xfrm>
          <a:custGeom>
            <a:avLst/>
            <a:gdLst/>
            <a:ahLst/>
            <a:cxnLst/>
            <a:rect l="l" t="t" r="r" b="b"/>
            <a:pathLst>
              <a:path w="4013" h="4383" extrusionOk="0">
                <a:moveTo>
                  <a:pt x="2189" y="1"/>
                </a:moveTo>
                <a:cubicBezTo>
                  <a:pt x="1915" y="31"/>
                  <a:pt x="1581" y="153"/>
                  <a:pt x="1338" y="274"/>
                </a:cubicBezTo>
                <a:cubicBezTo>
                  <a:pt x="821" y="578"/>
                  <a:pt x="456" y="1065"/>
                  <a:pt x="304" y="1642"/>
                </a:cubicBezTo>
                <a:cubicBezTo>
                  <a:pt x="0" y="2828"/>
                  <a:pt x="730" y="4013"/>
                  <a:pt x="1885" y="4317"/>
                </a:cubicBezTo>
                <a:cubicBezTo>
                  <a:pt x="2070" y="4362"/>
                  <a:pt x="2252" y="4382"/>
                  <a:pt x="2427" y="4382"/>
                </a:cubicBezTo>
                <a:cubicBezTo>
                  <a:pt x="3084" y="4382"/>
                  <a:pt x="3652" y="4093"/>
                  <a:pt x="4012" y="3709"/>
                </a:cubicBezTo>
                <a:lnTo>
                  <a:pt x="4012" y="3709"/>
                </a:lnTo>
                <a:cubicBezTo>
                  <a:pt x="3742" y="3895"/>
                  <a:pt x="3462" y="3978"/>
                  <a:pt x="3178" y="3978"/>
                </a:cubicBezTo>
                <a:cubicBezTo>
                  <a:pt x="2951" y="3978"/>
                  <a:pt x="2722" y="3925"/>
                  <a:pt x="2493" y="3831"/>
                </a:cubicBezTo>
                <a:cubicBezTo>
                  <a:pt x="1520" y="3466"/>
                  <a:pt x="1155" y="2189"/>
                  <a:pt x="1581" y="1308"/>
                </a:cubicBezTo>
                <a:cubicBezTo>
                  <a:pt x="1702" y="974"/>
                  <a:pt x="1946" y="700"/>
                  <a:pt x="2249" y="487"/>
                </a:cubicBezTo>
                <a:cubicBezTo>
                  <a:pt x="2553" y="305"/>
                  <a:pt x="2857" y="244"/>
                  <a:pt x="3192" y="153"/>
                </a:cubicBezTo>
                <a:cubicBezTo>
                  <a:pt x="3040" y="62"/>
                  <a:pt x="2827" y="31"/>
                  <a:pt x="264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5221501" y="1386196"/>
            <a:ext cx="26955" cy="41818"/>
          </a:xfrm>
          <a:custGeom>
            <a:avLst/>
            <a:gdLst/>
            <a:ahLst/>
            <a:cxnLst/>
            <a:rect l="l" t="t" r="r" b="b"/>
            <a:pathLst>
              <a:path w="992" h="1539" extrusionOk="0">
                <a:moveTo>
                  <a:pt x="270" y="1"/>
                </a:moveTo>
                <a:cubicBezTo>
                  <a:pt x="125" y="1"/>
                  <a:pt x="1" y="93"/>
                  <a:pt x="49" y="262"/>
                </a:cubicBezTo>
                <a:lnTo>
                  <a:pt x="19" y="262"/>
                </a:lnTo>
                <a:cubicBezTo>
                  <a:pt x="49" y="354"/>
                  <a:pt x="79" y="445"/>
                  <a:pt x="140" y="506"/>
                </a:cubicBezTo>
                <a:cubicBezTo>
                  <a:pt x="292" y="749"/>
                  <a:pt x="505" y="961"/>
                  <a:pt x="566" y="1235"/>
                </a:cubicBezTo>
                <a:cubicBezTo>
                  <a:pt x="596" y="1296"/>
                  <a:pt x="596" y="1357"/>
                  <a:pt x="626" y="1417"/>
                </a:cubicBezTo>
                <a:cubicBezTo>
                  <a:pt x="657" y="1448"/>
                  <a:pt x="687" y="1509"/>
                  <a:pt x="748" y="1539"/>
                </a:cubicBezTo>
                <a:cubicBezTo>
                  <a:pt x="870" y="1539"/>
                  <a:pt x="930" y="1448"/>
                  <a:pt x="961" y="1326"/>
                </a:cubicBezTo>
                <a:cubicBezTo>
                  <a:pt x="991" y="1205"/>
                  <a:pt x="991" y="1053"/>
                  <a:pt x="961" y="931"/>
                </a:cubicBezTo>
                <a:cubicBezTo>
                  <a:pt x="930" y="749"/>
                  <a:pt x="900" y="566"/>
                  <a:pt x="809" y="414"/>
                </a:cubicBezTo>
                <a:cubicBezTo>
                  <a:pt x="718" y="262"/>
                  <a:pt x="566" y="80"/>
                  <a:pt x="383" y="19"/>
                </a:cubicBezTo>
                <a:cubicBezTo>
                  <a:pt x="346" y="7"/>
                  <a:pt x="308"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5236039" y="1432280"/>
            <a:ext cx="14048" cy="14592"/>
          </a:xfrm>
          <a:custGeom>
            <a:avLst/>
            <a:gdLst/>
            <a:ahLst/>
            <a:cxnLst/>
            <a:rect l="l" t="t" r="r" b="b"/>
            <a:pathLst>
              <a:path w="517" h="537" extrusionOk="0">
                <a:moveTo>
                  <a:pt x="294" y="1"/>
                </a:moveTo>
                <a:cubicBezTo>
                  <a:pt x="266" y="1"/>
                  <a:pt x="238" y="8"/>
                  <a:pt x="213" y="25"/>
                </a:cubicBezTo>
                <a:lnTo>
                  <a:pt x="232" y="25"/>
                </a:lnTo>
                <a:cubicBezTo>
                  <a:pt x="178" y="41"/>
                  <a:pt x="129" y="79"/>
                  <a:pt x="91" y="117"/>
                </a:cubicBezTo>
                <a:cubicBezTo>
                  <a:pt x="31" y="208"/>
                  <a:pt x="0" y="329"/>
                  <a:pt x="61" y="420"/>
                </a:cubicBezTo>
                <a:cubicBezTo>
                  <a:pt x="83" y="486"/>
                  <a:pt x="152" y="536"/>
                  <a:pt x="223" y="536"/>
                </a:cubicBezTo>
                <a:cubicBezTo>
                  <a:pt x="251" y="536"/>
                  <a:pt x="279" y="529"/>
                  <a:pt x="304" y="512"/>
                </a:cubicBezTo>
                <a:cubicBezTo>
                  <a:pt x="365" y="512"/>
                  <a:pt x="395" y="451"/>
                  <a:pt x="426" y="420"/>
                </a:cubicBezTo>
                <a:cubicBezTo>
                  <a:pt x="487" y="329"/>
                  <a:pt x="517" y="208"/>
                  <a:pt x="456" y="117"/>
                </a:cubicBezTo>
                <a:cubicBezTo>
                  <a:pt x="434" y="51"/>
                  <a:pt x="365"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197209" y="1337231"/>
            <a:ext cx="29754" cy="34645"/>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5577135" y="1215009"/>
            <a:ext cx="131352" cy="118771"/>
          </a:xfrm>
          <a:custGeom>
            <a:avLst/>
            <a:gdLst/>
            <a:ahLst/>
            <a:cxnLst/>
            <a:rect l="l" t="t" r="r" b="b"/>
            <a:pathLst>
              <a:path w="4834" h="4371" extrusionOk="0">
                <a:moveTo>
                  <a:pt x="2417" y="0"/>
                </a:moveTo>
                <a:cubicBezTo>
                  <a:pt x="2252" y="0"/>
                  <a:pt x="2084" y="19"/>
                  <a:pt x="1916" y="58"/>
                </a:cubicBezTo>
                <a:cubicBezTo>
                  <a:pt x="761" y="331"/>
                  <a:pt x="1" y="1486"/>
                  <a:pt x="274" y="2672"/>
                </a:cubicBezTo>
                <a:cubicBezTo>
                  <a:pt x="509" y="3689"/>
                  <a:pt x="1415" y="4370"/>
                  <a:pt x="2417" y="4370"/>
                </a:cubicBezTo>
                <a:cubicBezTo>
                  <a:pt x="2582" y="4370"/>
                  <a:pt x="2750" y="4352"/>
                  <a:pt x="2919" y="4313"/>
                </a:cubicBezTo>
                <a:cubicBezTo>
                  <a:pt x="4074" y="4040"/>
                  <a:pt x="4834" y="2884"/>
                  <a:pt x="4560" y="1699"/>
                </a:cubicBezTo>
                <a:cubicBezTo>
                  <a:pt x="4325" y="682"/>
                  <a:pt x="3419" y="0"/>
                  <a:pt x="2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5581265" y="1215580"/>
            <a:ext cx="118146" cy="118200"/>
          </a:xfrm>
          <a:custGeom>
            <a:avLst/>
            <a:gdLst/>
            <a:ahLst/>
            <a:cxnLst/>
            <a:rect l="l" t="t" r="r" b="b"/>
            <a:pathLst>
              <a:path w="4348" h="4350" extrusionOk="0">
                <a:moveTo>
                  <a:pt x="1931" y="0"/>
                </a:moveTo>
                <a:cubicBezTo>
                  <a:pt x="1767" y="0"/>
                  <a:pt x="1591" y="75"/>
                  <a:pt x="1460" y="128"/>
                </a:cubicBezTo>
                <a:cubicBezTo>
                  <a:pt x="1338" y="189"/>
                  <a:pt x="1216" y="249"/>
                  <a:pt x="1034" y="341"/>
                </a:cubicBezTo>
                <a:cubicBezTo>
                  <a:pt x="821" y="493"/>
                  <a:pt x="578" y="766"/>
                  <a:pt x="426" y="979"/>
                </a:cubicBezTo>
                <a:cubicBezTo>
                  <a:pt x="92" y="1465"/>
                  <a:pt x="1" y="2073"/>
                  <a:pt x="122" y="2651"/>
                </a:cubicBezTo>
                <a:cubicBezTo>
                  <a:pt x="357" y="3668"/>
                  <a:pt x="1263" y="4349"/>
                  <a:pt x="2265" y="4349"/>
                </a:cubicBezTo>
                <a:cubicBezTo>
                  <a:pt x="2430" y="4349"/>
                  <a:pt x="2598" y="4331"/>
                  <a:pt x="2767" y="4292"/>
                </a:cubicBezTo>
                <a:cubicBezTo>
                  <a:pt x="3648" y="4110"/>
                  <a:pt x="4195" y="3411"/>
                  <a:pt x="4347" y="2803"/>
                </a:cubicBezTo>
                <a:lnTo>
                  <a:pt x="4347" y="2803"/>
                </a:lnTo>
                <a:cubicBezTo>
                  <a:pt x="4074" y="3289"/>
                  <a:pt x="3618" y="3563"/>
                  <a:pt x="3040" y="3593"/>
                </a:cubicBezTo>
                <a:cubicBezTo>
                  <a:pt x="2983" y="3600"/>
                  <a:pt x="2926" y="3603"/>
                  <a:pt x="2869" y="3603"/>
                </a:cubicBezTo>
                <a:cubicBezTo>
                  <a:pt x="1936" y="3603"/>
                  <a:pt x="1122" y="2686"/>
                  <a:pt x="1064" y="1769"/>
                </a:cubicBezTo>
                <a:cubicBezTo>
                  <a:pt x="1064" y="1404"/>
                  <a:pt x="1156" y="1040"/>
                  <a:pt x="1308" y="736"/>
                </a:cubicBezTo>
                <a:cubicBezTo>
                  <a:pt x="1490" y="432"/>
                  <a:pt x="1733" y="249"/>
                  <a:pt x="2007" y="6"/>
                </a:cubicBezTo>
                <a:cubicBezTo>
                  <a:pt x="1982" y="2"/>
                  <a:pt x="1956" y="0"/>
                  <a:pt x="193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5646506" y="1219737"/>
            <a:ext cx="39672" cy="32716"/>
          </a:xfrm>
          <a:custGeom>
            <a:avLst/>
            <a:gdLst/>
            <a:ahLst/>
            <a:cxnLst/>
            <a:rect l="l" t="t" r="r" b="b"/>
            <a:pathLst>
              <a:path w="1460" h="1204" extrusionOk="0">
                <a:moveTo>
                  <a:pt x="395" y="1"/>
                </a:moveTo>
                <a:cubicBezTo>
                  <a:pt x="375" y="1"/>
                  <a:pt x="355" y="2"/>
                  <a:pt x="335" y="5"/>
                </a:cubicBezTo>
                <a:cubicBezTo>
                  <a:pt x="153" y="36"/>
                  <a:pt x="1" y="248"/>
                  <a:pt x="122" y="400"/>
                </a:cubicBezTo>
                <a:lnTo>
                  <a:pt x="153" y="431"/>
                </a:lnTo>
                <a:cubicBezTo>
                  <a:pt x="183" y="492"/>
                  <a:pt x="274" y="522"/>
                  <a:pt x="335" y="583"/>
                </a:cubicBezTo>
                <a:cubicBezTo>
                  <a:pt x="578" y="704"/>
                  <a:pt x="882" y="796"/>
                  <a:pt x="1065" y="1008"/>
                </a:cubicBezTo>
                <a:cubicBezTo>
                  <a:pt x="1095" y="1039"/>
                  <a:pt x="1126" y="1100"/>
                  <a:pt x="1186" y="1160"/>
                </a:cubicBezTo>
                <a:cubicBezTo>
                  <a:pt x="1208" y="1182"/>
                  <a:pt x="1245" y="1203"/>
                  <a:pt x="1286" y="1203"/>
                </a:cubicBezTo>
                <a:cubicBezTo>
                  <a:pt x="1303" y="1203"/>
                  <a:pt x="1321" y="1200"/>
                  <a:pt x="1338" y="1191"/>
                </a:cubicBezTo>
                <a:cubicBezTo>
                  <a:pt x="1460" y="1160"/>
                  <a:pt x="1460" y="1039"/>
                  <a:pt x="1460" y="917"/>
                </a:cubicBezTo>
                <a:cubicBezTo>
                  <a:pt x="1429" y="796"/>
                  <a:pt x="1338" y="674"/>
                  <a:pt x="1247" y="552"/>
                </a:cubicBezTo>
                <a:cubicBezTo>
                  <a:pt x="1156" y="400"/>
                  <a:pt x="1034" y="279"/>
                  <a:pt x="882" y="188"/>
                </a:cubicBezTo>
                <a:cubicBezTo>
                  <a:pt x="747" y="106"/>
                  <a:pt x="562"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5683678" y="1254708"/>
            <a:ext cx="12418" cy="15054"/>
          </a:xfrm>
          <a:custGeom>
            <a:avLst/>
            <a:gdLst/>
            <a:ahLst/>
            <a:cxnLst/>
            <a:rect l="l" t="t" r="r" b="b"/>
            <a:pathLst>
              <a:path w="457" h="554" extrusionOk="0">
                <a:moveTo>
                  <a:pt x="226" y="1"/>
                </a:moveTo>
                <a:cubicBezTo>
                  <a:pt x="168" y="1"/>
                  <a:pt x="110" y="33"/>
                  <a:pt x="92" y="86"/>
                </a:cubicBezTo>
                <a:lnTo>
                  <a:pt x="101" y="83"/>
                </a:lnTo>
                <a:lnTo>
                  <a:pt x="101" y="83"/>
                </a:lnTo>
                <a:cubicBezTo>
                  <a:pt x="57" y="115"/>
                  <a:pt x="31" y="168"/>
                  <a:pt x="31" y="208"/>
                </a:cubicBezTo>
                <a:cubicBezTo>
                  <a:pt x="1" y="329"/>
                  <a:pt x="31" y="451"/>
                  <a:pt x="122" y="512"/>
                </a:cubicBezTo>
                <a:cubicBezTo>
                  <a:pt x="163" y="539"/>
                  <a:pt x="210" y="554"/>
                  <a:pt x="255" y="554"/>
                </a:cubicBezTo>
                <a:cubicBezTo>
                  <a:pt x="310" y="554"/>
                  <a:pt x="362" y="531"/>
                  <a:pt x="396" y="481"/>
                </a:cubicBezTo>
                <a:cubicBezTo>
                  <a:pt x="426" y="451"/>
                  <a:pt x="426" y="390"/>
                  <a:pt x="457" y="329"/>
                </a:cubicBezTo>
                <a:cubicBezTo>
                  <a:pt x="457" y="238"/>
                  <a:pt x="426" y="116"/>
                  <a:pt x="335" y="56"/>
                </a:cubicBezTo>
                <a:cubicBezTo>
                  <a:pt x="310" y="17"/>
                  <a:pt x="268"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5601101" y="1184005"/>
            <a:ext cx="33042" cy="34237"/>
          </a:xfrm>
          <a:custGeom>
            <a:avLst/>
            <a:gdLst/>
            <a:ahLst/>
            <a:cxnLst/>
            <a:rect l="l" t="t" r="r" b="b"/>
            <a:pathLst>
              <a:path w="1216" h="1260" extrusionOk="0">
                <a:moveTo>
                  <a:pt x="742" y="0"/>
                </a:moveTo>
                <a:cubicBezTo>
                  <a:pt x="687" y="0"/>
                  <a:pt x="632" y="14"/>
                  <a:pt x="578" y="44"/>
                </a:cubicBezTo>
                <a:cubicBezTo>
                  <a:pt x="0" y="348"/>
                  <a:pt x="334" y="1077"/>
                  <a:pt x="790" y="1259"/>
                </a:cubicBezTo>
                <a:cubicBezTo>
                  <a:pt x="578" y="1047"/>
                  <a:pt x="365" y="712"/>
                  <a:pt x="456" y="408"/>
                </a:cubicBezTo>
                <a:cubicBezTo>
                  <a:pt x="525" y="256"/>
                  <a:pt x="632" y="186"/>
                  <a:pt x="737" y="186"/>
                </a:cubicBezTo>
                <a:cubicBezTo>
                  <a:pt x="862" y="186"/>
                  <a:pt x="984" y="287"/>
                  <a:pt x="1034" y="469"/>
                </a:cubicBezTo>
                <a:cubicBezTo>
                  <a:pt x="1125" y="682"/>
                  <a:pt x="1125" y="925"/>
                  <a:pt x="1155" y="1138"/>
                </a:cubicBezTo>
                <a:cubicBezTo>
                  <a:pt x="1216" y="925"/>
                  <a:pt x="1216" y="682"/>
                  <a:pt x="1186" y="439"/>
                </a:cubicBezTo>
                <a:cubicBezTo>
                  <a:pt x="1161" y="219"/>
                  <a:pt x="961"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4908963" y="2504208"/>
            <a:ext cx="134667" cy="119722"/>
          </a:xfrm>
          <a:custGeom>
            <a:avLst/>
            <a:gdLst/>
            <a:ahLst/>
            <a:cxnLst/>
            <a:rect l="l" t="t" r="r" b="b"/>
            <a:pathLst>
              <a:path w="4956" h="4406" extrusionOk="0">
                <a:moveTo>
                  <a:pt x="2484" y="0"/>
                </a:moveTo>
                <a:cubicBezTo>
                  <a:pt x="1577" y="0"/>
                  <a:pt x="709" y="572"/>
                  <a:pt x="396" y="1489"/>
                </a:cubicBezTo>
                <a:cubicBezTo>
                  <a:pt x="1" y="2644"/>
                  <a:pt x="608" y="3890"/>
                  <a:pt x="1763" y="4285"/>
                </a:cubicBezTo>
                <a:cubicBezTo>
                  <a:pt x="2002" y="4367"/>
                  <a:pt x="2245" y="4406"/>
                  <a:pt x="2483" y="4406"/>
                </a:cubicBezTo>
                <a:cubicBezTo>
                  <a:pt x="3397" y="4406"/>
                  <a:pt x="4246" y="3834"/>
                  <a:pt x="4560" y="2917"/>
                </a:cubicBezTo>
                <a:cubicBezTo>
                  <a:pt x="4955" y="1793"/>
                  <a:pt x="4347" y="516"/>
                  <a:pt x="3192" y="121"/>
                </a:cubicBezTo>
                <a:cubicBezTo>
                  <a:pt x="2960" y="39"/>
                  <a:pt x="2721" y="0"/>
                  <a:pt x="24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4909778" y="2504181"/>
            <a:ext cx="105755" cy="119831"/>
          </a:xfrm>
          <a:custGeom>
            <a:avLst/>
            <a:gdLst/>
            <a:ahLst/>
            <a:cxnLst/>
            <a:rect l="l" t="t" r="r" b="b"/>
            <a:pathLst>
              <a:path w="3892" h="4410" extrusionOk="0">
                <a:moveTo>
                  <a:pt x="2372" y="0"/>
                </a:moveTo>
                <a:cubicBezTo>
                  <a:pt x="2098" y="0"/>
                  <a:pt x="1764" y="92"/>
                  <a:pt x="1521" y="213"/>
                </a:cubicBezTo>
                <a:cubicBezTo>
                  <a:pt x="974" y="456"/>
                  <a:pt x="578" y="943"/>
                  <a:pt x="396" y="1490"/>
                </a:cubicBezTo>
                <a:cubicBezTo>
                  <a:pt x="1" y="2645"/>
                  <a:pt x="578" y="3891"/>
                  <a:pt x="1733" y="4286"/>
                </a:cubicBezTo>
                <a:cubicBezTo>
                  <a:pt x="1973" y="4372"/>
                  <a:pt x="2211" y="4409"/>
                  <a:pt x="2439" y="4409"/>
                </a:cubicBezTo>
                <a:cubicBezTo>
                  <a:pt x="3020" y="4409"/>
                  <a:pt x="3542" y="4166"/>
                  <a:pt x="3892" y="3861"/>
                </a:cubicBezTo>
                <a:lnTo>
                  <a:pt x="3892" y="3830"/>
                </a:lnTo>
                <a:cubicBezTo>
                  <a:pt x="3656" y="3963"/>
                  <a:pt x="3405" y="4024"/>
                  <a:pt x="3154" y="4024"/>
                </a:cubicBezTo>
                <a:cubicBezTo>
                  <a:pt x="2889" y="4024"/>
                  <a:pt x="2622" y="3955"/>
                  <a:pt x="2372" y="3830"/>
                </a:cubicBezTo>
                <a:cubicBezTo>
                  <a:pt x="1430" y="3374"/>
                  <a:pt x="1186" y="2098"/>
                  <a:pt x="1673" y="1216"/>
                </a:cubicBezTo>
                <a:cubicBezTo>
                  <a:pt x="1825" y="912"/>
                  <a:pt x="2098" y="669"/>
                  <a:pt x="2402" y="487"/>
                </a:cubicBezTo>
                <a:cubicBezTo>
                  <a:pt x="2737" y="304"/>
                  <a:pt x="3041" y="304"/>
                  <a:pt x="3375" y="213"/>
                </a:cubicBezTo>
                <a:cubicBezTo>
                  <a:pt x="3253" y="122"/>
                  <a:pt x="3010" y="92"/>
                  <a:pt x="2858" y="31"/>
                </a:cubicBezTo>
                <a:cubicBezTo>
                  <a:pt x="2706" y="31"/>
                  <a:pt x="2585" y="0"/>
                  <a:pt x="237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5005589" y="2524316"/>
            <a:ext cx="23993" cy="42661"/>
          </a:xfrm>
          <a:custGeom>
            <a:avLst/>
            <a:gdLst/>
            <a:ahLst/>
            <a:cxnLst/>
            <a:rect l="l" t="t" r="r" b="b"/>
            <a:pathLst>
              <a:path w="883" h="1570" extrusionOk="0">
                <a:moveTo>
                  <a:pt x="283" y="1"/>
                </a:moveTo>
                <a:cubicBezTo>
                  <a:pt x="136" y="1"/>
                  <a:pt x="1" y="93"/>
                  <a:pt x="1" y="262"/>
                </a:cubicBezTo>
                <a:cubicBezTo>
                  <a:pt x="1" y="354"/>
                  <a:pt x="62" y="414"/>
                  <a:pt x="92" y="506"/>
                </a:cubicBezTo>
                <a:cubicBezTo>
                  <a:pt x="244" y="749"/>
                  <a:pt x="426" y="962"/>
                  <a:pt x="457" y="1235"/>
                </a:cubicBezTo>
                <a:cubicBezTo>
                  <a:pt x="487" y="1296"/>
                  <a:pt x="487" y="1357"/>
                  <a:pt x="487" y="1417"/>
                </a:cubicBezTo>
                <a:cubicBezTo>
                  <a:pt x="518" y="1478"/>
                  <a:pt x="548" y="1539"/>
                  <a:pt x="609" y="1569"/>
                </a:cubicBezTo>
                <a:cubicBezTo>
                  <a:pt x="730" y="1569"/>
                  <a:pt x="822" y="1478"/>
                  <a:pt x="852" y="1387"/>
                </a:cubicBezTo>
                <a:cubicBezTo>
                  <a:pt x="882" y="1265"/>
                  <a:pt x="882" y="1114"/>
                  <a:pt x="882" y="962"/>
                </a:cubicBezTo>
                <a:cubicBezTo>
                  <a:pt x="852" y="779"/>
                  <a:pt x="822" y="597"/>
                  <a:pt x="761" y="445"/>
                </a:cubicBezTo>
                <a:cubicBezTo>
                  <a:pt x="670" y="293"/>
                  <a:pt x="548" y="80"/>
                  <a:pt x="396" y="19"/>
                </a:cubicBezTo>
                <a:cubicBezTo>
                  <a:pt x="359" y="7"/>
                  <a:pt x="320"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5016322" y="2572058"/>
            <a:ext cx="13260" cy="14130"/>
          </a:xfrm>
          <a:custGeom>
            <a:avLst/>
            <a:gdLst/>
            <a:ahLst/>
            <a:cxnLst/>
            <a:rect l="l" t="t" r="r" b="b"/>
            <a:pathLst>
              <a:path w="488" h="520" extrusionOk="0">
                <a:moveTo>
                  <a:pt x="245" y="0"/>
                </a:moveTo>
                <a:cubicBezTo>
                  <a:pt x="193" y="0"/>
                  <a:pt x="135" y="43"/>
                  <a:pt x="92" y="86"/>
                </a:cubicBezTo>
                <a:cubicBezTo>
                  <a:pt x="31" y="177"/>
                  <a:pt x="1" y="268"/>
                  <a:pt x="31" y="390"/>
                </a:cubicBezTo>
                <a:cubicBezTo>
                  <a:pt x="56" y="465"/>
                  <a:pt x="143" y="519"/>
                  <a:pt x="224" y="519"/>
                </a:cubicBezTo>
                <a:cubicBezTo>
                  <a:pt x="241" y="519"/>
                  <a:pt x="258" y="517"/>
                  <a:pt x="275" y="512"/>
                </a:cubicBezTo>
                <a:cubicBezTo>
                  <a:pt x="335" y="481"/>
                  <a:pt x="366" y="451"/>
                  <a:pt x="396" y="420"/>
                </a:cubicBezTo>
                <a:cubicBezTo>
                  <a:pt x="457" y="329"/>
                  <a:pt x="487" y="208"/>
                  <a:pt x="457" y="116"/>
                </a:cubicBezTo>
                <a:cubicBezTo>
                  <a:pt x="435" y="51"/>
                  <a:pt x="366" y="1"/>
                  <a:pt x="295" y="1"/>
                </a:cubicBezTo>
                <a:cubicBezTo>
                  <a:pt x="286" y="1"/>
                  <a:pt x="277" y="2"/>
                  <a:pt x="268" y="3"/>
                </a:cubicBezTo>
                <a:lnTo>
                  <a:pt x="268" y="3"/>
                </a:lnTo>
                <a:cubicBezTo>
                  <a:pt x="261" y="1"/>
                  <a:pt x="253"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4984122" y="2474210"/>
            <a:ext cx="28939" cy="34129"/>
          </a:xfrm>
          <a:custGeom>
            <a:avLst/>
            <a:gdLst/>
            <a:ahLst/>
            <a:cxnLst/>
            <a:rect l="l" t="t" r="r" b="b"/>
            <a:pathLst>
              <a:path w="1065" h="1256" extrusionOk="0">
                <a:moveTo>
                  <a:pt x="596" y="1"/>
                </a:moveTo>
                <a:cubicBezTo>
                  <a:pt x="345" y="1"/>
                  <a:pt x="68" y="204"/>
                  <a:pt x="31" y="465"/>
                </a:cubicBezTo>
                <a:cubicBezTo>
                  <a:pt x="1" y="708"/>
                  <a:pt x="61" y="982"/>
                  <a:pt x="183" y="1164"/>
                </a:cubicBezTo>
                <a:cubicBezTo>
                  <a:pt x="122" y="860"/>
                  <a:pt x="92" y="465"/>
                  <a:pt x="365" y="283"/>
                </a:cubicBezTo>
                <a:cubicBezTo>
                  <a:pt x="437" y="227"/>
                  <a:pt x="509" y="202"/>
                  <a:pt x="574" y="202"/>
                </a:cubicBezTo>
                <a:cubicBezTo>
                  <a:pt x="756" y="202"/>
                  <a:pt x="880" y="393"/>
                  <a:pt x="791" y="617"/>
                </a:cubicBezTo>
                <a:cubicBezTo>
                  <a:pt x="760" y="830"/>
                  <a:pt x="639" y="1043"/>
                  <a:pt x="548" y="1255"/>
                </a:cubicBezTo>
                <a:cubicBezTo>
                  <a:pt x="791" y="1012"/>
                  <a:pt x="1064" y="678"/>
                  <a:pt x="973" y="283"/>
                </a:cubicBezTo>
                <a:cubicBezTo>
                  <a:pt x="903" y="82"/>
                  <a:pt x="754"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843722" y="1904511"/>
            <a:ext cx="136297" cy="118880"/>
          </a:xfrm>
          <a:custGeom>
            <a:avLst/>
            <a:gdLst/>
            <a:ahLst/>
            <a:cxnLst/>
            <a:rect l="l" t="t" r="r" b="b"/>
            <a:pathLst>
              <a:path w="5016" h="4375" extrusionOk="0">
                <a:moveTo>
                  <a:pt x="2502" y="1"/>
                </a:moveTo>
                <a:cubicBezTo>
                  <a:pt x="1709" y="1"/>
                  <a:pt x="950" y="424"/>
                  <a:pt x="547" y="1188"/>
                </a:cubicBezTo>
                <a:cubicBezTo>
                  <a:pt x="0" y="2251"/>
                  <a:pt x="426" y="3589"/>
                  <a:pt x="1490" y="4136"/>
                </a:cubicBezTo>
                <a:cubicBezTo>
                  <a:pt x="1814" y="4298"/>
                  <a:pt x="2157" y="4375"/>
                  <a:pt x="2494" y="4375"/>
                </a:cubicBezTo>
                <a:cubicBezTo>
                  <a:pt x="3295" y="4375"/>
                  <a:pt x="4062" y="3942"/>
                  <a:pt x="4468" y="3194"/>
                </a:cubicBezTo>
                <a:cubicBezTo>
                  <a:pt x="5016" y="2130"/>
                  <a:pt x="4590" y="792"/>
                  <a:pt x="3526" y="245"/>
                </a:cubicBezTo>
                <a:cubicBezTo>
                  <a:pt x="3196" y="80"/>
                  <a:pt x="2846" y="1"/>
                  <a:pt x="2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843722" y="1904239"/>
            <a:ext cx="100783" cy="119369"/>
          </a:xfrm>
          <a:custGeom>
            <a:avLst/>
            <a:gdLst/>
            <a:ahLst/>
            <a:cxnLst/>
            <a:rect l="l" t="t" r="r" b="b"/>
            <a:pathLst>
              <a:path w="3709" h="4393" extrusionOk="0">
                <a:moveTo>
                  <a:pt x="2534" y="1"/>
                </a:moveTo>
                <a:cubicBezTo>
                  <a:pt x="2316" y="1"/>
                  <a:pt x="2060" y="35"/>
                  <a:pt x="1854" y="103"/>
                </a:cubicBezTo>
                <a:cubicBezTo>
                  <a:pt x="1307" y="255"/>
                  <a:pt x="821" y="681"/>
                  <a:pt x="547" y="1198"/>
                </a:cubicBezTo>
                <a:cubicBezTo>
                  <a:pt x="0" y="2261"/>
                  <a:pt x="426" y="3599"/>
                  <a:pt x="1490" y="4146"/>
                </a:cubicBezTo>
                <a:cubicBezTo>
                  <a:pt x="1825" y="4320"/>
                  <a:pt x="2165" y="4392"/>
                  <a:pt x="2488" y="4392"/>
                </a:cubicBezTo>
                <a:cubicBezTo>
                  <a:pt x="2955" y="4392"/>
                  <a:pt x="3385" y="4240"/>
                  <a:pt x="3709" y="4024"/>
                </a:cubicBezTo>
                <a:lnTo>
                  <a:pt x="3709" y="4024"/>
                </a:lnTo>
                <a:cubicBezTo>
                  <a:pt x="3520" y="4098"/>
                  <a:pt x="3334" y="4131"/>
                  <a:pt x="3154" y="4131"/>
                </a:cubicBezTo>
                <a:cubicBezTo>
                  <a:pt x="2812" y="4131"/>
                  <a:pt x="2487" y="4011"/>
                  <a:pt x="2189" y="3812"/>
                </a:cubicBezTo>
                <a:cubicBezTo>
                  <a:pt x="1338" y="3204"/>
                  <a:pt x="1277" y="1897"/>
                  <a:pt x="1854" y="1106"/>
                </a:cubicBezTo>
                <a:cubicBezTo>
                  <a:pt x="2067" y="833"/>
                  <a:pt x="2371" y="620"/>
                  <a:pt x="2705" y="499"/>
                </a:cubicBezTo>
                <a:cubicBezTo>
                  <a:pt x="2944" y="390"/>
                  <a:pt x="3168" y="374"/>
                  <a:pt x="3409" y="374"/>
                </a:cubicBezTo>
                <a:cubicBezTo>
                  <a:pt x="3505" y="374"/>
                  <a:pt x="3604" y="377"/>
                  <a:pt x="3709" y="377"/>
                </a:cubicBezTo>
                <a:cubicBezTo>
                  <a:pt x="3587" y="255"/>
                  <a:pt x="3374" y="164"/>
                  <a:pt x="3222" y="103"/>
                </a:cubicBezTo>
                <a:cubicBezTo>
                  <a:pt x="3070" y="73"/>
                  <a:pt x="2949" y="43"/>
                  <a:pt x="2736" y="12"/>
                </a:cubicBezTo>
                <a:cubicBezTo>
                  <a:pt x="2675" y="5"/>
                  <a:pt x="2607" y="1"/>
                  <a:pt x="25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945293" y="1929347"/>
            <a:ext cx="21521" cy="43938"/>
          </a:xfrm>
          <a:custGeom>
            <a:avLst/>
            <a:gdLst/>
            <a:ahLst/>
            <a:cxnLst/>
            <a:rect l="l" t="t" r="r" b="b"/>
            <a:pathLst>
              <a:path w="792" h="1617" extrusionOk="0">
                <a:moveTo>
                  <a:pt x="242" y="0"/>
                </a:moveTo>
                <a:cubicBezTo>
                  <a:pt x="123" y="0"/>
                  <a:pt x="21" y="81"/>
                  <a:pt x="1" y="243"/>
                </a:cubicBezTo>
                <a:cubicBezTo>
                  <a:pt x="1" y="304"/>
                  <a:pt x="31" y="395"/>
                  <a:pt x="62" y="486"/>
                </a:cubicBezTo>
                <a:cubicBezTo>
                  <a:pt x="153" y="730"/>
                  <a:pt x="335" y="1003"/>
                  <a:pt x="335" y="1277"/>
                </a:cubicBezTo>
                <a:cubicBezTo>
                  <a:pt x="335" y="1337"/>
                  <a:pt x="305" y="1398"/>
                  <a:pt x="335" y="1459"/>
                </a:cubicBezTo>
                <a:cubicBezTo>
                  <a:pt x="335" y="1520"/>
                  <a:pt x="366" y="1581"/>
                  <a:pt x="426" y="1611"/>
                </a:cubicBezTo>
                <a:cubicBezTo>
                  <a:pt x="439" y="1615"/>
                  <a:pt x="451" y="1617"/>
                  <a:pt x="464" y="1617"/>
                </a:cubicBezTo>
                <a:cubicBezTo>
                  <a:pt x="549" y="1617"/>
                  <a:pt x="643" y="1538"/>
                  <a:pt x="670" y="1459"/>
                </a:cubicBezTo>
                <a:cubicBezTo>
                  <a:pt x="730" y="1337"/>
                  <a:pt x="761" y="1216"/>
                  <a:pt x="761" y="1064"/>
                </a:cubicBezTo>
                <a:cubicBezTo>
                  <a:pt x="791" y="882"/>
                  <a:pt x="761" y="699"/>
                  <a:pt x="730" y="517"/>
                </a:cubicBezTo>
                <a:cubicBezTo>
                  <a:pt x="670" y="365"/>
                  <a:pt x="578" y="152"/>
                  <a:pt x="426" y="61"/>
                </a:cubicBezTo>
                <a:cubicBezTo>
                  <a:pt x="366" y="20"/>
                  <a:pt x="302"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4948608" y="1977904"/>
            <a:ext cx="14075" cy="14401"/>
          </a:xfrm>
          <a:custGeom>
            <a:avLst/>
            <a:gdLst/>
            <a:ahLst/>
            <a:cxnLst/>
            <a:rect l="l" t="t" r="r" b="b"/>
            <a:pathLst>
              <a:path w="518" h="530" extrusionOk="0">
                <a:moveTo>
                  <a:pt x="312" y="0"/>
                </a:moveTo>
                <a:cubicBezTo>
                  <a:pt x="299" y="0"/>
                  <a:pt x="286" y="2"/>
                  <a:pt x="274" y="6"/>
                </a:cubicBezTo>
                <a:lnTo>
                  <a:pt x="289" y="11"/>
                </a:lnTo>
                <a:lnTo>
                  <a:pt x="289" y="11"/>
                </a:lnTo>
                <a:cubicBezTo>
                  <a:pt x="242" y="16"/>
                  <a:pt x="191" y="48"/>
                  <a:pt x="153" y="67"/>
                </a:cubicBezTo>
                <a:cubicBezTo>
                  <a:pt x="61" y="158"/>
                  <a:pt x="1" y="250"/>
                  <a:pt x="31" y="371"/>
                </a:cubicBezTo>
                <a:cubicBezTo>
                  <a:pt x="57" y="450"/>
                  <a:pt x="129" y="529"/>
                  <a:pt x="227" y="529"/>
                </a:cubicBezTo>
                <a:cubicBezTo>
                  <a:pt x="242" y="529"/>
                  <a:pt x="258" y="527"/>
                  <a:pt x="274" y="523"/>
                </a:cubicBezTo>
                <a:cubicBezTo>
                  <a:pt x="304" y="523"/>
                  <a:pt x="365" y="462"/>
                  <a:pt x="396" y="432"/>
                </a:cubicBezTo>
                <a:cubicBezTo>
                  <a:pt x="456" y="371"/>
                  <a:pt x="517" y="250"/>
                  <a:pt x="487" y="158"/>
                </a:cubicBezTo>
                <a:cubicBezTo>
                  <a:pt x="487" y="79"/>
                  <a:pt x="396"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4929614" y="1878317"/>
            <a:ext cx="28939" cy="33694"/>
          </a:xfrm>
          <a:custGeom>
            <a:avLst/>
            <a:gdLst/>
            <a:ahLst/>
            <a:cxnLst/>
            <a:rect l="l" t="t" r="r" b="b"/>
            <a:pathLst>
              <a:path w="1065" h="1240" extrusionOk="0">
                <a:moveTo>
                  <a:pt x="620" y="1"/>
                </a:moveTo>
                <a:cubicBezTo>
                  <a:pt x="390" y="1"/>
                  <a:pt x="142" y="152"/>
                  <a:pt x="92" y="389"/>
                </a:cubicBezTo>
                <a:cubicBezTo>
                  <a:pt x="0" y="632"/>
                  <a:pt x="31" y="875"/>
                  <a:pt x="122" y="1088"/>
                </a:cubicBezTo>
                <a:cubicBezTo>
                  <a:pt x="92" y="784"/>
                  <a:pt x="122" y="389"/>
                  <a:pt x="396" y="237"/>
                </a:cubicBezTo>
                <a:cubicBezTo>
                  <a:pt x="470" y="196"/>
                  <a:pt x="538" y="178"/>
                  <a:pt x="597" y="178"/>
                </a:cubicBezTo>
                <a:cubicBezTo>
                  <a:pt x="808" y="178"/>
                  <a:pt x="916" y="402"/>
                  <a:pt x="821" y="662"/>
                </a:cubicBezTo>
                <a:cubicBezTo>
                  <a:pt x="730" y="845"/>
                  <a:pt x="578" y="1057"/>
                  <a:pt x="456" y="1240"/>
                </a:cubicBezTo>
                <a:cubicBezTo>
                  <a:pt x="730" y="1027"/>
                  <a:pt x="1064" y="723"/>
                  <a:pt x="1034" y="328"/>
                </a:cubicBezTo>
                <a:cubicBezTo>
                  <a:pt x="980" y="98"/>
                  <a:pt x="805"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6023144" y="2055318"/>
            <a:ext cx="128879" cy="118880"/>
          </a:xfrm>
          <a:custGeom>
            <a:avLst/>
            <a:gdLst/>
            <a:ahLst/>
            <a:cxnLst/>
            <a:rect l="l" t="t" r="r" b="b"/>
            <a:pathLst>
              <a:path w="4743" h="4375" extrusionOk="0">
                <a:moveTo>
                  <a:pt x="2386" y="1"/>
                </a:moveTo>
                <a:cubicBezTo>
                  <a:pt x="2242" y="1"/>
                  <a:pt x="2094" y="15"/>
                  <a:pt x="1946" y="45"/>
                </a:cubicBezTo>
                <a:cubicBezTo>
                  <a:pt x="760" y="258"/>
                  <a:pt x="0" y="1413"/>
                  <a:pt x="213" y="2598"/>
                </a:cubicBezTo>
                <a:cubicBezTo>
                  <a:pt x="427" y="3639"/>
                  <a:pt x="1319" y="4375"/>
                  <a:pt x="2356" y="4375"/>
                </a:cubicBezTo>
                <a:cubicBezTo>
                  <a:pt x="2501" y="4375"/>
                  <a:pt x="2648" y="4360"/>
                  <a:pt x="2797" y="4331"/>
                </a:cubicBezTo>
                <a:cubicBezTo>
                  <a:pt x="3982" y="4118"/>
                  <a:pt x="4742" y="2963"/>
                  <a:pt x="4529" y="1778"/>
                </a:cubicBezTo>
                <a:cubicBezTo>
                  <a:pt x="4316" y="737"/>
                  <a:pt x="3423" y="1"/>
                  <a:pt x="2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6026432" y="2055482"/>
            <a:ext cx="117331" cy="118717"/>
          </a:xfrm>
          <a:custGeom>
            <a:avLst/>
            <a:gdLst/>
            <a:ahLst/>
            <a:cxnLst/>
            <a:rect l="l" t="t" r="r" b="b"/>
            <a:pathLst>
              <a:path w="4318" h="4369" extrusionOk="0">
                <a:moveTo>
                  <a:pt x="1965" y="1"/>
                </a:moveTo>
                <a:cubicBezTo>
                  <a:pt x="1809" y="1"/>
                  <a:pt x="1645" y="50"/>
                  <a:pt x="1521" y="100"/>
                </a:cubicBezTo>
                <a:cubicBezTo>
                  <a:pt x="1399" y="161"/>
                  <a:pt x="1278" y="221"/>
                  <a:pt x="1095" y="313"/>
                </a:cubicBezTo>
                <a:cubicBezTo>
                  <a:pt x="852" y="465"/>
                  <a:pt x="609" y="708"/>
                  <a:pt x="457" y="920"/>
                </a:cubicBezTo>
                <a:cubicBezTo>
                  <a:pt x="123" y="1407"/>
                  <a:pt x="1" y="2015"/>
                  <a:pt x="92" y="2592"/>
                </a:cubicBezTo>
                <a:cubicBezTo>
                  <a:pt x="306" y="3633"/>
                  <a:pt x="1198" y="4369"/>
                  <a:pt x="2235" y="4369"/>
                </a:cubicBezTo>
                <a:cubicBezTo>
                  <a:pt x="2380" y="4369"/>
                  <a:pt x="2527" y="4354"/>
                  <a:pt x="2676" y="4325"/>
                </a:cubicBezTo>
                <a:cubicBezTo>
                  <a:pt x="3557" y="4173"/>
                  <a:pt x="4135" y="3504"/>
                  <a:pt x="4317" y="2896"/>
                </a:cubicBezTo>
                <a:lnTo>
                  <a:pt x="4317" y="2866"/>
                </a:lnTo>
                <a:cubicBezTo>
                  <a:pt x="4044" y="3352"/>
                  <a:pt x="3557" y="3595"/>
                  <a:pt x="2980" y="3626"/>
                </a:cubicBezTo>
                <a:cubicBezTo>
                  <a:pt x="2936" y="3630"/>
                  <a:pt x="2892" y="3631"/>
                  <a:pt x="2849" y="3631"/>
                </a:cubicBezTo>
                <a:cubicBezTo>
                  <a:pt x="1875" y="3631"/>
                  <a:pt x="1095" y="2672"/>
                  <a:pt x="1095" y="1741"/>
                </a:cubicBezTo>
                <a:cubicBezTo>
                  <a:pt x="1065" y="1376"/>
                  <a:pt x="1186" y="1012"/>
                  <a:pt x="1369" y="708"/>
                </a:cubicBezTo>
                <a:cubicBezTo>
                  <a:pt x="1551" y="404"/>
                  <a:pt x="1794" y="252"/>
                  <a:pt x="2068" y="9"/>
                </a:cubicBezTo>
                <a:cubicBezTo>
                  <a:pt x="2034" y="3"/>
                  <a:pt x="2000" y="1"/>
                  <a:pt x="196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6093331" y="2060536"/>
            <a:ext cx="38857" cy="33504"/>
          </a:xfrm>
          <a:custGeom>
            <a:avLst/>
            <a:gdLst/>
            <a:ahLst/>
            <a:cxnLst/>
            <a:rect l="l" t="t" r="r" b="b"/>
            <a:pathLst>
              <a:path w="1430" h="1233" extrusionOk="0">
                <a:moveTo>
                  <a:pt x="395" y="0"/>
                </a:moveTo>
                <a:cubicBezTo>
                  <a:pt x="375" y="0"/>
                  <a:pt x="355" y="2"/>
                  <a:pt x="335" y="5"/>
                </a:cubicBezTo>
                <a:cubicBezTo>
                  <a:pt x="123" y="35"/>
                  <a:pt x="1" y="218"/>
                  <a:pt x="123" y="400"/>
                </a:cubicBezTo>
                <a:cubicBezTo>
                  <a:pt x="183" y="461"/>
                  <a:pt x="244" y="522"/>
                  <a:pt x="305" y="552"/>
                </a:cubicBezTo>
                <a:cubicBezTo>
                  <a:pt x="548" y="704"/>
                  <a:pt x="852" y="795"/>
                  <a:pt x="1004" y="1038"/>
                </a:cubicBezTo>
                <a:cubicBezTo>
                  <a:pt x="1065" y="1069"/>
                  <a:pt x="1095" y="1130"/>
                  <a:pt x="1126" y="1160"/>
                </a:cubicBezTo>
                <a:cubicBezTo>
                  <a:pt x="1170" y="1204"/>
                  <a:pt x="1215" y="1233"/>
                  <a:pt x="1259" y="1233"/>
                </a:cubicBezTo>
                <a:cubicBezTo>
                  <a:pt x="1275" y="1233"/>
                  <a:pt x="1292" y="1229"/>
                  <a:pt x="1308" y="1221"/>
                </a:cubicBezTo>
                <a:cubicBezTo>
                  <a:pt x="1399" y="1190"/>
                  <a:pt x="1430" y="1069"/>
                  <a:pt x="1430" y="947"/>
                </a:cubicBezTo>
                <a:cubicBezTo>
                  <a:pt x="1399" y="826"/>
                  <a:pt x="1308" y="704"/>
                  <a:pt x="1247" y="582"/>
                </a:cubicBezTo>
                <a:cubicBezTo>
                  <a:pt x="1126" y="431"/>
                  <a:pt x="1004" y="309"/>
                  <a:pt x="852" y="187"/>
                </a:cubicBezTo>
                <a:cubicBezTo>
                  <a:pt x="743" y="106"/>
                  <a:pt x="562"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6128845" y="2096675"/>
            <a:ext cx="12418" cy="14727"/>
          </a:xfrm>
          <a:custGeom>
            <a:avLst/>
            <a:gdLst/>
            <a:ahLst/>
            <a:cxnLst/>
            <a:rect l="l" t="t" r="r" b="b"/>
            <a:pathLst>
              <a:path w="457" h="542" extrusionOk="0">
                <a:moveTo>
                  <a:pt x="222" y="0"/>
                </a:moveTo>
                <a:cubicBezTo>
                  <a:pt x="162" y="0"/>
                  <a:pt x="109" y="23"/>
                  <a:pt x="92" y="73"/>
                </a:cubicBezTo>
                <a:lnTo>
                  <a:pt x="101" y="70"/>
                </a:lnTo>
                <a:lnTo>
                  <a:pt x="101" y="70"/>
                </a:lnTo>
                <a:cubicBezTo>
                  <a:pt x="58" y="102"/>
                  <a:pt x="31" y="155"/>
                  <a:pt x="31" y="195"/>
                </a:cubicBezTo>
                <a:cubicBezTo>
                  <a:pt x="1" y="316"/>
                  <a:pt x="31" y="438"/>
                  <a:pt x="92" y="499"/>
                </a:cubicBezTo>
                <a:cubicBezTo>
                  <a:pt x="133" y="526"/>
                  <a:pt x="186" y="541"/>
                  <a:pt x="238" y="541"/>
                </a:cubicBezTo>
                <a:cubicBezTo>
                  <a:pt x="302" y="541"/>
                  <a:pt x="363" y="519"/>
                  <a:pt x="396" y="468"/>
                </a:cubicBezTo>
                <a:cubicBezTo>
                  <a:pt x="427" y="438"/>
                  <a:pt x="427" y="377"/>
                  <a:pt x="427" y="347"/>
                </a:cubicBezTo>
                <a:cubicBezTo>
                  <a:pt x="457" y="225"/>
                  <a:pt x="427" y="104"/>
                  <a:pt x="366" y="43"/>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6048741" y="2023499"/>
            <a:ext cx="33069" cy="34699"/>
          </a:xfrm>
          <a:custGeom>
            <a:avLst/>
            <a:gdLst/>
            <a:ahLst/>
            <a:cxnLst/>
            <a:rect l="l" t="t" r="r" b="b"/>
            <a:pathLst>
              <a:path w="1217" h="1277" extrusionOk="0">
                <a:moveTo>
                  <a:pt x="728" y="1"/>
                </a:moveTo>
                <a:cubicBezTo>
                  <a:pt x="679" y="1"/>
                  <a:pt x="629" y="10"/>
                  <a:pt x="578" y="31"/>
                </a:cubicBezTo>
                <a:cubicBezTo>
                  <a:pt x="1" y="304"/>
                  <a:pt x="305" y="1064"/>
                  <a:pt x="761" y="1277"/>
                </a:cubicBezTo>
                <a:cubicBezTo>
                  <a:pt x="548" y="1034"/>
                  <a:pt x="335" y="699"/>
                  <a:pt x="457" y="395"/>
                </a:cubicBezTo>
                <a:cubicBezTo>
                  <a:pt x="522" y="251"/>
                  <a:pt x="622" y="186"/>
                  <a:pt x="722" y="186"/>
                </a:cubicBezTo>
                <a:cubicBezTo>
                  <a:pt x="853" y="186"/>
                  <a:pt x="982" y="297"/>
                  <a:pt x="1034" y="486"/>
                </a:cubicBezTo>
                <a:cubicBezTo>
                  <a:pt x="1095" y="699"/>
                  <a:pt x="1095" y="942"/>
                  <a:pt x="1125" y="1155"/>
                </a:cubicBezTo>
                <a:cubicBezTo>
                  <a:pt x="1186" y="942"/>
                  <a:pt x="1216" y="699"/>
                  <a:pt x="1186" y="456"/>
                </a:cubicBezTo>
                <a:cubicBezTo>
                  <a:pt x="1161" y="228"/>
                  <a:pt x="967" y="1"/>
                  <a:pt x="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6328726" y="2648576"/>
            <a:ext cx="128879" cy="119233"/>
          </a:xfrm>
          <a:custGeom>
            <a:avLst/>
            <a:gdLst/>
            <a:ahLst/>
            <a:cxnLst/>
            <a:rect l="l" t="t" r="r" b="b"/>
            <a:pathLst>
              <a:path w="4743" h="4388" extrusionOk="0">
                <a:moveTo>
                  <a:pt x="2345" y="0"/>
                </a:moveTo>
                <a:cubicBezTo>
                  <a:pt x="2214" y="0"/>
                  <a:pt x="2080" y="12"/>
                  <a:pt x="1946" y="36"/>
                </a:cubicBezTo>
                <a:cubicBezTo>
                  <a:pt x="761" y="279"/>
                  <a:pt x="1" y="1404"/>
                  <a:pt x="214" y="2620"/>
                </a:cubicBezTo>
                <a:cubicBezTo>
                  <a:pt x="429" y="3671"/>
                  <a:pt x="1338" y="4388"/>
                  <a:pt x="2369" y="4388"/>
                </a:cubicBezTo>
                <a:cubicBezTo>
                  <a:pt x="2500" y="4388"/>
                  <a:pt x="2633" y="4376"/>
                  <a:pt x="2767" y="4352"/>
                </a:cubicBezTo>
                <a:cubicBezTo>
                  <a:pt x="3952" y="4109"/>
                  <a:pt x="4742" y="2984"/>
                  <a:pt x="4530" y="1769"/>
                </a:cubicBezTo>
                <a:cubicBezTo>
                  <a:pt x="4314" y="717"/>
                  <a:pt x="3381" y="0"/>
                  <a:pt x="23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6331199" y="2649309"/>
            <a:ext cx="118146" cy="118499"/>
          </a:xfrm>
          <a:custGeom>
            <a:avLst/>
            <a:gdLst/>
            <a:ahLst/>
            <a:cxnLst/>
            <a:rect l="l" t="t" r="r" b="b"/>
            <a:pathLst>
              <a:path w="4348" h="4361" extrusionOk="0">
                <a:moveTo>
                  <a:pt x="1995" y="1"/>
                </a:moveTo>
                <a:cubicBezTo>
                  <a:pt x="1840" y="1"/>
                  <a:pt x="1675" y="51"/>
                  <a:pt x="1551" y="100"/>
                </a:cubicBezTo>
                <a:cubicBezTo>
                  <a:pt x="1399" y="161"/>
                  <a:pt x="1308" y="191"/>
                  <a:pt x="1126" y="313"/>
                </a:cubicBezTo>
                <a:cubicBezTo>
                  <a:pt x="882" y="435"/>
                  <a:pt x="639" y="708"/>
                  <a:pt x="487" y="921"/>
                </a:cubicBezTo>
                <a:cubicBezTo>
                  <a:pt x="153" y="1407"/>
                  <a:pt x="1" y="2015"/>
                  <a:pt x="123" y="2593"/>
                </a:cubicBezTo>
                <a:cubicBezTo>
                  <a:pt x="338" y="3644"/>
                  <a:pt x="1247" y="4361"/>
                  <a:pt x="2278" y="4361"/>
                </a:cubicBezTo>
                <a:cubicBezTo>
                  <a:pt x="2409" y="4361"/>
                  <a:pt x="2542" y="4349"/>
                  <a:pt x="2676" y="4325"/>
                </a:cubicBezTo>
                <a:cubicBezTo>
                  <a:pt x="3588" y="4143"/>
                  <a:pt x="4165" y="3504"/>
                  <a:pt x="4348" y="2866"/>
                </a:cubicBezTo>
                <a:lnTo>
                  <a:pt x="4348" y="2866"/>
                </a:lnTo>
                <a:cubicBezTo>
                  <a:pt x="4044" y="3353"/>
                  <a:pt x="3588" y="3596"/>
                  <a:pt x="3010" y="3626"/>
                </a:cubicBezTo>
                <a:cubicBezTo>
                  <a:pt x="2979" y="3628"/>
                  <a:pt x="2949" y="3629"/>
                  <a:pt x="2918" y="3629"/>
                </a:cubicBezTo>
                <a:cubicBezTo>
                  <a:pt x="1927" y="3629"/>
                  <a:pt x="1125" y="2684"/>
                  <a:pt x="1095" y="1711"/>
                </a:cubicBezTo>
                <a:cubicBezTo>
                  <a:pt x="1095" y="1377"/>
                  <a:pt x="1217" y="1012"/>
                  <a:pt x="1399" y="708"/>
                </a:cubicBezTo>
                <a:cubicBezTo>
                  <a:pt x="1582" y="404"/>
                  <a:pt x="1825" y="222"/>
                  <a:pt x="2098" y="9"/>
                </a:cubicBezTo>
                <a:cubicBezTo>
                  <a:pt x="2065" y="3"/>
                  <a:pt x="2030" y="1"/>
                  <a:pt x="199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398940" y="2654363"/>
            <a:ext cx="38830" cy="33205"/>
          </a:xfrm>
          <a:custGeom>
            <a:avLst/>
            <a:gdLst/>
            <a:ahLst/>
            <a:cxnLst/>
            <a:rect l="l" t="t" r="r" b="b"/>
            <a:pathLst>
              <a:path w="1429" h="1222" extrusionOk="0">
                <a:moveTo>
                  <a:pt x="394" y="1"/>
                </a:moveTo>
                <a:cubicBezTo>
                  <a:pt x="374" y="1"/>
                  <a:pt x="354" y="2"/>
                  <a:pt x="335" y="5"/>
                </a:cubicBezTo>
                <a:cubicBezTo>
                  <a:pt x="122" y="36"/>
                  <a:pt x="0" y="218"/>
                  <a:pt x="122" y="401"/>
                </a:cubicBezTo>
                <a:cubicBezTo>
                  <a:pt x="152" y="461"/>
                  <a:pt x="244" y="522"/>
                  <a:pt x="304" y="553"/>
                </a:cubicBezTo>
                <a:cubicBezTo>
                  <a:pt x="548" y="704"/>
                  <a:pt x="851" y="796"/>
                  <a:pt x="1003" y="1008"/>
                </a:cubicBezTo>
                <a:cubicBezTo>
                  <a:pt x="1064" y="1069"/>
                  <a:pt x="1095" y="1130"/>
                  <a:pt x="1125" y="1160"/>
                </a:cubicBezTo>
                <a:cubicBezTo>
                  <a:pt x="1186" y="1191"/>
                  <a:pt x="1247" y="1221"/>
                  <a:pt x="1307" y="1221"/>
                </a:cubicBezTo>
                <a:cubicBezTo>
                  <a:pt x="1399" y="1191"/>
                  <a:pt x="1429" y="1039"/>
                  <a:pt x="1399" y="948"/>
                </a:cubicBezTo>
                <a:cubicBezTo>
                  <a:pt x="1399" y="826"/>
                  <a:pt x="1307" y="674"/>
                  <a:pt x="1247" y="583"/>
                </a:cubicBezTo>
                <a:cubicBezTo>
                  <a:pt x="1125" y="431"/>
                  <a:pt x="1003" y="279"/>
                  <a:pt x="851" y="188"/>
                </a:cubicBezTo>
                <a:cubicBezTo>
                  <a:pt x="743" y="106"/>
                  <a:pt x="562"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6434454" y="2690177"/>
            <a:ext cx="12418" cy="15054"/>
          </a:xfrm>
          <a:custGeom>
            <a:avLst/>
            <a:gdLst/>
            <a:ahLst/>
            <a:cxnLst/>
            <a:rect l="l" t="t" r="r" b="b"/>
            <a:pathLst>
              <a:path w="457" h="554" extrusionOk="0">
                <a:moveTo>
                  <a:pt x="232" y="0"/>
                </a:moveTo>
                <a:cubicBezTo>
                  <a:pt x="189" y="0"/>
                  <a:pt x="149" y="15"/>
                  <a:pt x="122" y="40"/>
                </a:cubicBezTo>
                <a:lnTo>
                  <a:pt x="122" y="40"/>
                </a:lnTo>
                <a:cubicBezTo>
                  <a:pt x="65" y="70"/>
                  <a:pt x="31" y="138"/>
                  <a:pt x="31" y="207"/>
                </a:cubicBezTo>
                <a:cubicBezTo>
                  <a:pt x="0" y="298"/>
                  <a:pt x="31" y="420"/>
                  <a:pt x="92" y="511"/>
                </a:cubicBezTo>
                <a:cubicBezTo>
                  <a:pt x="133" y="538"/>
                  <a:pt x="186" y="553"/>
                  <a:pt x="238" y="553"/>
                </a:cubicBezTo>
                <a:cubicBezTo>
                  <a:pt x="301" y="553"/>
                  <a:pt x="362" y="531"/>
                  <a:pt x="396" y="481"/>
                </a:cubicBezTo>
                <a:cubicBezTo>
                  <a:pt x="426" y="450"/>
                  <a:pt x="426" y="390"/>
                  <a:pt x="426" y="329"/>
                </a:cubicBezTo>
                <a:cubicBezTo>
                  <a:pt x="456" y="238"/>
                  <a:pt x="426" y="116"/>
                  <a:pt x="365" y="55"/>
                </a:cubicBezTo>
                <a:cubicBezTo>
                  <a:pt x="327" y="17"/>
                  <a:pt x="278"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6354350" y="2616512"/>
            <a:ext cx="33042" cy="34699"/>
          </a:xfrm>
          <a:custGeom>
            <a:avLst/>
            <a:gdLst/>
            <a:ahLst/>
            <a:cxnLst/>
            <a:rect l="l" t="t" r="r" b="b"/>
            <a:pathLst>
              <a:path w="1216" h="1277" extrusionOk="0">
                <a:moveTo>
                  <a:pt x="727" y="1"/>
                </a:moveTo>
                <a:cubicBezTo>
                  <a:pt x="679" y="1"/>
                  <a:pt x="629" y="10"/>
                  <a:pt x="578" y="31"/>
                </a:cubicBezTo>
                <a:cubicBezTo>
                  <a:pt x="0" y="335"/>
                  <a:pt x="304" y="1094"/>
                  <a:pt x="760" y="1277"/>
                </a:cubicBezTo>
                <a:cubicBezTo>
                  <a:pt x="547" y="1064"/>
                  <a:pt x="334" y="730"/>
                  <a:pt x="456" y="426"/>
                </a:cubicBezTo>
                <a:cubicBezTo>
                  <a:pt x="522" y="281"/>
                  <a:pt x="622" y="216"/>
                  <a:pt x="721" y="216"/>
                </a:cubicBezTo>
                <a:cubicBezTo>
                  <a:pt x="852" y="216"/>
                  <a:pt x="982" y="327"/>
                  <a:pt x="1033" y="517"/>
                </a:cubicBezTo>
                <a:cubicBezTo>
                  <a:pt x="1094" y="699"/>
                  <a:pt x="1094" y="942"/>
                  <a:pt x="1125" y="1186"/>
                </a:cubicBezTo>
                <a:cubicBezTo>
                  <a:pt x="1185" y="942"/>
                  <a:pt x="1216" y="730"/>
                  <a:pt x="1185" y="456"/>
                </a:cubicBezTo>
                <a:cubicBezTo>
                  <a:pt x="1160" y="229"/>
                  <a:pt x="967" y="1"/>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5486297" y="2814572"/>
            <a:ext cx="129694" cy="119260"/>
          </a:xfrm>
          <a:custGeom>
            <a:avLst/>
            <a:gdLst/>
            <a:ahLst/>
            <a:cxnLst/>
            <a:rect l="l" t="t" r="r" b="b"/>
            <a:pathLst>
              <a:path w="4773" h="4389" extrusionOk="0">
                <a:moveTo>
                  <a:pt x="2375" y="1"/>
                </a:moveTo>
                <a:cubicBezTo>
                  <a:pt x="2243" y="1"/>
                  <a:pt x="2110" y="12"/>
                  <a:pt x="1976" y="37"/>
                </a:cubicBezTo>
                <a:cubicBezTo>
                  <a:pt x="790" y="280"/>
                  <a:pt x="0" y="1404"/>
                  <a:pt x="243" y="2620"/>
                </a:cubicBezTo>
                <a:cubicBezTo>
                  <a:pt x="432" y="3672"/>
                  <a:pt x="1362" y="4388"/>
                  <a:pt x="2397" y="4388"/>
                </a:cubicBezTo>
                <a:cubicBezTo>
                  <a:pt x="2529" y="4388"/>
                  <a:pt x="2663" y="4377"/>
                  <a:pt x="2797" y="4353"/>
                </a:cubicBezTo>
                <a:cubicBezTo>
                  <a:pt x="3982" y="4110"/>
                  <a:pt x="4772" y="2985"/>
                  <a:pt x="4529" y="1769"/>
                </a:cubicBezTo>
                <a:cubicBezTo>
                  <a:pt x="4340" y="718"/>
                  <a:pt x="3410" y="1"/>
                  <a:pt x="2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5489585" y="2815333"/>
            <a:ext cx="117304" cy="118499"/>
          </a:xfrm>
          <a:custGeom>
            <a:avLst/>
            <a:gdLst/>
            <a:ahLst/>
            <a:cxnLst/>
            <a:rect l="l" t="t" r="r" b="b"/>
            <a:pathLst>
              <a:path w="4317" h="4361" extrusionOk="0">
                <a:moveTo>
                  <a:pt x="1978" y="0"/>
                </a:moveTo>
                <a:cubicBezTo>
                  <a:pt x="1839" y="0"/>
                  <a:pt x="1669" y="50"/>
                  <a:pt x="1521" y="100"/>
                </a:cubicBezTo>
                <a:cubicBezTo>
                  <a:pt x="1399" y="160"/>
                  <a:pt x="1277" y="191"/>
                  <a:pt x="1095" y="312"/>
                </a:cubicBezTo>
                <a:cubicBezTo>
                  <a:pt x="882" y="434"/>
                  <a:pt x="609" y="708"/>
                  <a:pt x="457" y="920"/>
                </a:cubicBezTo>
                <a:cubicBezTo>
                  <a:pt x="122" y="1407"/>
                  <a:pt x="1" y="2015"/>
                  <a:pt x="122" y="2592"/>
                </a:cubicBezTo>
                <a:cubicBezTo>
                  <a:pt x="311" y="3644"/>
                  <a:pt x="1241" y="4360"/>
                  <a:pt x="2276" y="4360"/>
                </a:cubicBezTo>
                <a:cubicBezTo>
                  <a:pt x="2408" y="4360"/>
                  <a:pt x="2542" y="4349"/>
                  <a:pt x="2676" y="4325"/>
                </a:cubicBezTo>
                <a:cubicBezTo>
                  <a:pt x="3557" y="4142"/>
                  <a:pt x="4135" y="3504"/>
                  <a:pt x="4317" y="2866"/>
                </a:cubicBezTo>
                <a:lnTo>
                  <a:pt x="4317" y="2866"/>
                </a:lnTo>
                <a:cubicBezTo>
                  <a:pt x="4043" y="3352"/>
                  <a:pt x="3557" y="3595"/>
                  <a:pt x="3010" y="3626"/>
                </a:cubicBezTo>
                <a:cubicBezTo>
                  <a:pt x="2979" y="3627"/>
                  <a:pt x="2948" y="3628"/>
                  <a:pt x="2918" y="3628"/>
                </a:cubicBezTo>
                <a:cubicBezTo>
                  <a:pt x="1925" y="3628"/>
                  <a:pt x="1095" y="2684"/>
                  <a:pt x="1095" y="1711"/>
                </a:cubicBezTo>
                <a:cubicBezTo>
                  <a:pt x="1095" y="1376"/>
                  <a:pt x="1186" y="1012"/>
                  <a:pt x="1369" y="708"/>
                </a:cubicBezTo>
                <a:cubicBezTo>
                  <a:pt x="1551" y="404"/>
                  <a:pt x="1824" y="221"/>
                  <a:pt x="2068" y="9"/>
                </a:cubicBezTo>
                <a:cubicBezTo>
                  <a:pt x="2040" y="3"/>
                  <a:pt x="2010" y="0"/>
                  <a:pt x="197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5556484" y="2820360"/>
            <a:ext cx="39672" cy="33205"/>
          </a:xfrm>
          <a:custGeom>
            <a:avLst/>
            <a:gdLst/>
            <a:ahLst/>
            <a:cxnLst/>
            <a:rect l="l" t="t" r="r" b="b"/>
            <a:pathLst>
              <a:path w="1460" h="1222" extrusionOk="0">
                <a:moveTo>
                  <a:pt x="408" y="0"/>
                </a:moveTo>
                <a:cubicBezTo>
                  <a:pt x="384" y="0"/>
                  <a:pt x="359" y="2"/>
                  <a:pt x="335" y="6"/>
                </a:cubicBezTo>
                <a:cubicBezTo>
                  <a:pt x="153" y="6"/>
                  <a:pt x="1" y="219"/>
                  <a:pt x="122" y="371"/>
                </a:cubicBezTo>
                <a:lnTo>
                  <a:pt x="122" y="401"/>
                </a:lnTo>
                <a:cubicBezTo>
                  <a:pt x="183" y="462"/>
                  <a:pt x="244" y="523"/>
                  <a:pt x="335" y="553"/>
                </a:cubicBezTo>
                <a:cubicBezTo>
                  <a:pt x="578" y="705"/>
                  <a:pt x="852" y="796"/>
                  <a:pt x="1034" y="1009"/>
                </a:cubicBezTo>
                <a:cubicBezTo>
                  <a:pt x="1065" y="1070"/>
                  <a:pt x="1095" y="1100"/>
                  <a:pt x="1156" y="1161"/>
                </a:cubicBezTo>
                <a:cubicBezTo>
                  <a:pt x="1186" y="1191"/>
                  <a:pt x="1247" y="1222"/>
                  <a:pt x="1308" y="1222"/>
                </a:cubicBezTo>
                <a:cubicBezTo>
                  <a:pt x="1429" y="1191"/>
                  <a:pt x="1460" y="1039"/>
                  <a:pt x="1429" y="948"/>
                </a:cubicBezTo>
                <a:cubicBezTo>
                  <a:pt x="1399" y="796"/>
                  <a:pt x="1338" y="675"/>
                  <a:pt x="1247" y="583"/>
                </a:cubicBezTo>
                <a:cubicBezTo>
                  <a:pt x="1156" y="431"/>
                  <a:pt x="1034" y="279"/>
                  <a:pt x="882" y="188"/>
                </a:cubicBezTo>
                <a:cubicBezTo>
                  <a:pt x="750" y="83"/>
                  <a:pt x="572" y="0"/>
                  <a:pt x="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5591998" y="2856174"/>
            <a:ext cx="12418" cy="14945"/>
          </a:xfrm>
          <a:custGeom>
            <a:avLst/>
            <a:gdLst/>
            <a:ahLst/>
            <a:cxnLst/>
            <a:rect l="l" t="t" r="r" b="b"/>
            <a:pathLst>
              <a:path w="457" h="550" extrusionOk="0">
                <a:moveTo>
                  <a:pt x="255" y="1"/>
                </a:moveTo>
                <a:cubicBezTo>
                  <a:pt x="193" y="1"/>
                  <a:pt x="127" y="33"/>
                  <a:pt x="92" y="86"/>
                </a:cubicBezTo>
                <a:lnTo>
                  <a:pt x="94" y="85"/>
                </a:lnTo>
                <a:lnTo>
                  <a:pt x="94" y="85"/>
                </a:lnTo>
                <a:cubicBezTo>
                  <a:pt x="68" y="119"/>
                  <a:pt x="46" y="163"/>
                  <a:pt x="31" y="208"/>
                </a:cubicBezTo>
                <a:cubicBezTo>
                  <a:pt x="1" y="299"/>
                  <a:pt x="31" y="420"/>
                  <a:pt x="122" y="481"/>
                </a:cubicBezTo>
                <a:cubicBezTo>
                  <a:pt x="168" y="527"/>
                  <a:pt x="221" y="550"/>
                  <a:pt x="271" y="550"/>
                </a:cubicBezTo>
                <a:cubicBezTo>
                  <a:pt x="320" y="550"/>
                  <a:pt x="366" y="527"/>
                  <a:pt x="396" y="481"/>
                </a:cubicBezTo>
                <a:cubicBezTo>
                  <a:pt x="426" y="451"/>
                  <a:pt x="457" y="390"/>
                  <a:pt x="457" y="329"/>
                </a:cubicBezTo>
                <a:cubicBezTo>
                  <a:pt x="457" y="238"/>
                  <a:pt x="457" y="116"/>
                  <a:pt x="366" y="56"/>
                </a:cubicBezTo>
                <a:cubicBezTo>
                  <a:pt x="340" y="17"/>
                  <a:pt x="299"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5512709" y="2782536"/>
            <a:ext cx="33069" cy="34699"/>
          </a:xfrm>
          <a:custGeom>
            <a:avLst/>
            <a:gdLst/>
            <a:ahLst/>
            <a:cxnLst/>
            <a:rect l="l" t="t" r="r" b="b"/>
            <a:pathLst>
              <a:path w="1217" h="1277" extrusionOk="0">
                <a:moveTo>
                  <a:pt x="697" y="0"/>
                </a:moveTo>
                <a:cubicBezTo>
                  <a:pt x="649" y="0"/>
                  <a:pt x="599" y="10"/>
                  <a:pt x="548" y="30"/>
                </a:cubicBezTo>
                <a:cubicBezTo>
                  <a:pt x="1" y="334"/>
                  <a:pt x="305" y="1094"/>
                  <a:pt x="761" y="1276"/>
                </a:cubicBezTo>
                <a:cubicBezTo>
                  <a:pt x="518" y="1033"/>
                  <a:pt x="335" y="729"/>
                  <a:pt x="457" y="425"/>
                </a:cubicBezTo>
                <a:cubicBezTo>
                  <a:pt x="512" y="273"/>
                  <a:pt x="618" y="203"/>
                  <a:pt x="722" y="203"/>
                </a:cubicBezTo>
                <a:cubicBezTo>
                  <a:pt x="847" y="203"/>
                  <a:pt x="971" y="304"/>
                  <a:pt x="1004" y="486"/>
                </a:cubicBezTo>
                <a:cubicBezTo>
                  <a:pt x="1095" y="699"/>
                  <a:pt x="1095" y="942"/>
                  <a:pt x="1125" y="1185"/>
                </a:cubicBezTo>
                <a:cubicBezTo>
                  <a:pt x="1156" y="942"/>
                  <a:pt x="1217" y="699"/>
                  <a:pt x="1156" y="456"/>
                </a:cubicBezTo>
                <a:cubicBezTo>
                  <a:pt x="1131" y="228"/>
                  <a:pt x="937"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4918039" y="3322807"/>
            <a:ext cx="136324" cy="119369"/>
          </a:xfrm>
          <a:custGeom>
            <a:avLst/>
            <a:gdLst/>
            <a:ahLst/>
            <a:cxnLst/>
            <a:rect l="l" t="t" r="r" b="b"/>
            <a:pathLst>
              <a:path w="5017" h="4393" extrusionOk="0">
                <a:moveTo>
                  <a:pt x="2498" y="1"/>
                </a:moveTo>
                <a:cubicBezTo>
                  <a:pt x="1698" y="1"/>
                  <a:pt x="934" y="440"/>
                  <a:pt x="548" y="1211"/>
                </a:cubicBezTo>
                <a:cubicBezTo>
                  <a:pt x="1" y="2305"/>
                  <a:pt x="457" y="3612"/>
                  <a:pt x="1551" y="4160"/>
                </a:cubicBezTo>
                <a:cubicBezTo>
                  <a:pt x="1859" y="4318"/>
                  <a:pt x="2189" y="4392"/>
                  <a:pt x="2516" y="4392"/>
                </a:cubicBezTo>
                <a:cubicBezTo>
                  <a:pt x="3320" y="4392"/>
                  <a:pt x="4102" y="3943"/>
                  <a:pt x="4469" y="3187"/>
                </a:cubicBezTo>
                <a:cubicBezTo>
                  <a:pt x="5016" y="2093"/>
                  <a:pt x="4591" y="786"/>
                  <a:pt x="3496" y="239"/>
                </a:cubicBezTo>
                <a:cubicBezTo>
                  <a:pt x="3174" y="77"/>
                  <a:pt x="2833" y="1"/>
                  <a:pt x="24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4918881" y="3322834"/>
            <a:ext cx="100783" cy="119287"/>
          </a:xfrm>
          <a:custGeom>
            <a:avLst/>
            <a:gdLst/>
            <a:ahLst/>
            <a:cxnLst/>
            <a:rect l="l" t="t" r="r" b="b"/>
            <a:pathLst>
              <a:path w="3709" h="4390" extrusionOk="0">
                <a:moveTo>
                  <a:pt x="2460" y="0"/>
                </a:moveTo>
                <a:cubicBezTo>
                  <a:pt x="2238" y="0"/>
                  <a:pt x="1999" y="50"/>
                  <a:pt x="1824" y="116"/>
                </a:cubicBezTo>
                <a:cubicBezTo>
                  <a:pt x="1247" y="268"/>
                  <a:pt x="791" y="694"/>
                  <a:pt x="517" y="1210"/>
                </a:cubicBezTo>
                <a:cubicBezTo>
                  <a:pt x="0" y="2304"/>
                  <a:pt x="426" y="3611"/>
                  <a:pt x="1520" y="4159"/>
                </a:cubicBezTo>
                <a:cubicBezTo>
                  <a:pt x="1842" y="4319"/>
                  <a:pt x="2174" y="4390"/>
                  <a:pt x="2491" y="4390"/>
                </a:cubicBezTo>
                <a:cubicBezTo>
                  <a:pt x="2953" y="4390"/>
                  <a:pt x="3384" y="4241"/>
                  <a:pt x="3709" y="4007"/>
                </a:cubicBezTo>
                <a:lnTo>
                  <a:pt x="3709" y="4007"/>
                </a:lnTo>
                <a:cubicBezTo>
                  <a:pt x="3521" y="4084"/>
                  <a:pt x="3329" y="4121"/>
                  <a:pt x="3139" y="4121"/>
                </a:cubicBezTo>
                <a:cubicBezTo>
                  <a:pt x="2806" y="4121"/>
                  <a:pt x="2479" y="4007"/>
                  <a:pt x="2189" y="3794"/>
                </a:cubicBezTo>
                <a:cubicBezTo>
                  <a:pt x="1338" y="3247"/>
                  <a:pt x="1247" y="1909"/>
                  <a:pt x="1824" y="1119"/>
                </a:cubicBezTo>
                <a:cubicBezTo>
                  <a:pt x="2037" y="845"/>
                  <a:pt x="2341" y="633"/>
                  <a:pt x="2645" y="481"/>
                </a:cubicBezTo>
                <a:cubicBezTo>
                  <a:pt x="3009" y="359"/>
                  <a:pt x="3313" y="390"/>
                  <a:pt x="3648" y="359"/>
                </a:cubicBezTo>
                <a:cubicBezTo>
                  <a:pt x="3526" y="238"/>
                  <a:pt x="3313" y="146"/>
                  <a:pt x="3161" y="116"/>
                </a:cubicBezTo>
                <a:cubicBezTo>
                  <a:pt x="3040" y="55"/>
                  <a:pt x="2888" y="25"/>
                  <a:pt x="2706" y="25"/>
                </a:cubicBezTo>
                <a:cubicBezTo>
                  <a:pt x="2629" y="8"/>
                  <a:pt x="2546" y="0"/>
                  <a:pt x="246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5019637" y="3347996"/>
            <a:ext cx="21493" cy="43422"/>
          </a:xfrm>
          <a:custGeom>
            <a:avLst/>
            <a:gdLst/>
            <a:ahLst/>
            <a:cxnLst/>
            <a:rect l="l" t="t" r="r" b="b"/>
            <a:pathLst>
              <a:path w="791" h="1598" extrusionOk="0">
                <a:moveTo>
                  <a:pt x="260" y="0"/>
                </a:moveTo>
                <a:cubicBezTo>
                  <a:pt x="132" y="0"/>
                  <a:pt x="22" y="74"/>
                  <a:pt x="1" y="223"/>
                </a:cubicBezTo>
                <a:cubicBezTo>
                  <a:pt x="1" y="315"/>
                  <a:pt x="31" y="375"/>
                  <a:pt x="61" y="467"/>
                </a:cubicBezTo>
                <a:cubicBezTo>
                  <a:pt x="183" y="710"/>
                  <a:pt x="335" y="983"/>
                  <a:pt x="335" y="1257"/>
                </a:cubicBezTo>
                <a:cubicBezTo>
                  <a:pt x="335" y="1318"/>
                  <a:pt x="335" y="1378"/>
                  <a:pt x="335" y="1439"/>
                </a:cubicBezTo>
                <a:cubicBezTo>
                  <a:pt x="365" y="1500"/>
                  <a:pt x="396" y="1561"/>
                  <a:pt x="456" y="1591"/>
                </a:cubicBezTo>
                <a:cubicBezTo>
                  <a:pt x="469" y="1595"/>
                  <a:pt x="481" y="1597"/>
                  <a:pt x="493" y="1597"/>
                </a:cubicBezTo>
                <a:cubicBezTo>
                  <a:pt x="572" y="1597"/>
                  <a:pt x="647" y="1518"/>
                  <a:pt x="700" y="1439"/>
                </a:cubicBezTo>
                <a:cubicBezTo>
                  <a:pt x="760" y="1318"/>
                  <a:pt x="791" y="1166"/>
                  <a:pt x="791" y="1044"/>
                </a:cubicBezTo>
                <a:cubicBezTo>
                  <a:pt x="791" y="862"/>
                  <a:pt x="791" y="679"/>
                  <a:pt x="730" y="497"/>
                </a:cubicBezTo>
                <a:cubicBezTo>
                  <a:pt x="669" y="345"/>
                  <a:pt x="578" y="132"/>
                  <a:pt x="426" y="41"/>
                </a:cubicBezTo>
                <a:cubicBezTo>
                  <a:pt x="371" y="14"/>
                  <a:pt x="31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5023767" y="3396010"/>
            <a:ext cx="14075" cy="14401"/>
          </a:xfrm>
          <a:custGeom>
            <a:avLst/>
            <a:gdLst/>
            <a:ahLst/>
            <a:cxnLst/>
            <a:rect l="l" t="t" r="r" b="b"/>
            <a:pathLst>
              <a:path w="518" h="530" extrusionOk="0">
                <a:moveTo>
                  <a:pt x="282" y="1"/>
                </a:moveTo>
                <a:cubicBezTo>
                  <a:pt x="269" y="1"/>
                  <a:pt x="256" y="3"/>
                  <a:pt x="244" y="7"/>
                </a:cubicBezTo>
                <a:lnTo>
                  <a:pt x="269" y="13"/>
                </a:lnTo>
                <a:lnTo>
                  <a:pt x="269" y="13"/>
                </a:lnTo>
                <a:cubicBezTo>
                  <a:pt x="216" y="21"/>
                  <a:pt x="158" y="49"/>
                  <a:pt x="122" y="67"/>
                </a:cubicBezTo>
                <a:cubicBezTo>
                  <a:pt x="61" y="159"/>
                  <a:pt x="1" y="250"/>
                  <a:pt x="31" y="371"/>
                </a:cubicBezTo>
                <a:cubicBezTo>
                  <a:pt x="31" y="450"/>
                  <a:pt x="122" y="529"/>
                  <a:pt x="206" y="529"/>
                </a:cubicBezTo>
                <a:cubicBezTo>
                  <a:pt x="219" y="529"/>
                  <a:pt x="231" y="527"/>
                  <a:pt x="244" y="523"/>
                </a:cubicBezTo>
                <a:cubicBezTo>
                  <a:pt x="304" y="523"/>
                  <a:pt x="335" y="463"/>
                  <a:pt x="396" y="432"/>
                </a:cubicBezTo>
                <a:cubicBezTo>
                  <a:pt x="456" y="371"/>
                  <a:pt x="517" y="250"/>
                  <a:pt x="487" y="159"/>
                </a:cubicBezTo>
                <a:cubicBezTo>
                  <a:pt x="461" y="80"/>
                  <a:pt x="366"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5003116" y="3296422"/>
            <a:ext cx="28939" cy="33694"/>
          </a:xfrm>
          <a:custGeom>
            <a:avLst/>
            <a:gdLst/>
            <a:ahLst/>
            <a:cxnLst/>
            <a:rect l="l" t="t" r="r" b="b"/>
            <a:pathLst>
              <a:path w="1065" h="1240" extrusionOk="0">
                <a:moveTo>
                  <a:pt x="621" y="1"/>
                </a:moveTo>
                <a:cubicBezTo>
                  <a:pt x="390" y="1"/>
                  <a:pt x="142" y="153"/>
                  <a:pt x="92" y="389"/>
                </a:cubicBezTo>
                <a:cubicBezTo>
                  <a:pt x="1" y="632"/>
                  <a:pt x="31" y="906"/>
                  <a:pt x="122" y="1118"/>
                </a:cubicBezTo>
                <a:cubicBezTo>
                  <a:pt x="92" y="784"/>
                  <a:pt x="122" y="419"/>
                  <a:pt x="426" y="237"/>
                </a:cubicBezTo>
                <a:cubicBezTo>
                  <a:pt x="493" y="197"/>
                  <a:pt x="556" y="179"/>
                  <a:pt x="612" y="179"/>
                </a:cubicBezTo>
                <a:cubicBezTo>
                  <a:pt x="808" y="179"/>
                  <a:pt x="916" y="402"/>
                  <a:pt x="821" y="662"/>
                </a:cubicBezTo>
                <a:cubicBezTo>
                  <a:pt x="761" y="845"/>
                  <a:pt x="609" y="1058"/>
                  <a:pt x="487" y="1240"/>
                </a:cubicBezTo>
                <a:cubicBezTo>
                  <a:pt x="761" y="997"/>
                  <a:pt x="1064" y="723"/>
                  <a:pt x="1034" y="328"/>
                </a:cubicBezTo>
                <a:cubicBezTo>
                  <a:pt x="980" y="98"/>
                  <a:pt x="806"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514989" y="2926442"/>
            <a:ext cx="136324" cy="119369"/>
          </a:xfrm>
          <a:custGeom>
            <a:avLst/>
            <a:gdLst/>
            <a:ahLst/>
            <a:cxnLst/>
            <a:rect l="l" t="t" r="r" b="b"/>
            <a:pathLst>
              <a:path w="5017" h="4393" extrusionOk="0">
                <a:moveTo>
                  <a:pt x="2513" y="0"/>
                </a:moveTo>
                <a:cubicBezTo>
                  <a:pt x="1732" y="0"/>
                  <a:pt x="976" y="416"/>
                  <a:pt x="578" y="1148"/>
                </a:cubicBezTo>
                <a:cubicBezTo>
                  <a:pt x="1" y="2211"/>
                  <a:pt x="396" y="3549"/>
                  <a:pt x="1460" y="4126"/>
                </a:cubicBezTo>
                <a:cubicBezTo>
                  <a:pt x="1792" y="4307"/>
                  <a:pt x="2150" y="4392"/>
                  <a:pt x="2504" y="4392"/>
                </a:cubicBezTo>
                <a:cubicBezTo>
                  <a:pt x="3284" y="4392"/>
                  <a:pt x="4041" y="3977"/>
                  <a:pt x="4439" y="3245"/>
                </a:cubicBezTo>
                <a:cubicBezTo>
                  <a:pt x="5016" y="2181"/>
                  <a:pt x="4621" y="844"/>
                  <a:pt x="3557" y="266"/>
                </a:cubicBezTo>
                <a:cubicBezTo>
                  <a:pt x="3225" y="86"/>
                  <a:pt x="2866" y="0"/>
                  <a:pt x="25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514989" y="2926713"/>
            <a:ext cx="101625" cy="118853"/>
          </a:xfrm>
          <a:custGeom>
            <a:avLst/>
            <a:gdLst/>
            <a:ahLst/>
            <a:cxnLst/>
            <a:rect l="l" t="t" r="r" b="b"/>
            <a:pathLst>
              <a:path w="3740" h="4374" extrusionOk="0">
                <a:moveTo>
                  <a:pt x="2567" y="1"/>
                </a:moveTo>
                <a:cubicBezTo>
                  <a:pt x="2349" y="1"/>
                  <a:pt x="2116" y="29"/>
                  <a:pt x="1916" y="74"/>
                </a:cubicBezTo>
                <a:cubicBezTo>
                  <a:pt x="1338" y="226"/>
                  <a:pt x="882" y="621"/>
                  <a:pt x="578" y="1138"/>
                </a:cubicBezTo>
                <a:cubicBezTo>
                  <a:pt x="1" y="2201"/>
                  <a:pt x="396" y="3539"/>
                  <a:pt x="1460" y="4116"/>
                </a:cubicBezTo>
                <a:cubicBezTo>
                  <a:pt x="1796" y="4297"/>
                  <a:pt x="2149" y="4374"/>
                  <a:pt x="2483" y="4374"/>
                </a:cubicBezTo>
                <a:cubicBezTo>
                  <a:pt x="2934" y="4374"/>
                  <a:pt x="3351" y="4235"/>
                  <a:pt x="3648" y="4025"/>
                </a:cubicBezTo>
                <a:lnTo>
                  <a:pt x="3648" y="4025"/>
                </a:lnTo>
                <a:cubicBezTo>
                  <a:pt x="3473" y="4097"/>
                  <a:pt x="3298" y="4131"/>
                  <a:pt x="3125" y="4131"/>
                </a:cubicBezTo>
                <a:cubicBezTo>
                  <a:pt x="2788" y="4131"/>
                  <a:pt x="2460" y="4003"/>
                  <a:pt x="2159" y="3782"/>
                </a:cubicBezTo>
                <a:cubicBezTo>
                  <a:pt x="1308" y="3174"/>
                  <a:pt x="1277" y="1867"/>
                  <a:pt x="1885" y="1107"/>
                </a:cubicBezTo>
                <a:cubicBezTo>
                  <a:pt x="2098" y="834"/>
                  <a:pt x="2402" y="621"/>
                  <a:pt x="2736" y="499"/>
                </a:cubicBezTo>
                <a:cubicBezTo>
                  <a:pt x="3101" y="378"/>
                  <a:pt x="3405" y="408"/>
                  <a:pt x="3739" y="378"/>
                </a:cubicBezTo>
                <a:cubicBezTo>
                  <a:pt x="3618" y="256"/>
                  <a:pt x="3405" y="195"/>
                  <a:pt x="3253" y="135"/>
                </a:cubicBezTo>
                <a:cubicBezTo>
                  <a:pt x="3132" y="74"/>
                  <a:pt x="3010" y="43"/>
                  <a:pt x="2797" y="13"/>
                </a:cubicBezTo>
                <a:cubicBezTo>
                  <a:pt x="2724" y="5"/>
                  <a:pt x="2646" y="1"/>
                  <a:pt x="256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4617402" y="2952364"/>
            <a:ext cx="20678" cy="43802"/>
          </a:xfrm>
          <a:custGeom>
            <a:avLst/>
            <a:gdLst/>
            <a:ahLst/>
            <a:cxnLst/>
            <a:rect l="l" t="t" r="r" b="b"/>
            <a:pathLst>
              <a:path w="761" h="1612" extrusionOk="0">
                <a:moveTo>
                  <a:pt x="260" y="1"/>
                </a:moveTo>
                <a:cubicBezTo>
                  <a:pt x="133" y="1"/>
                  <a:pt x="22" y="75"/>
                  <a:pt x="1" y="224"/>
                </a:cubicBezTo>
                <a:cubicBezTo>
                  <a:pt x="1" y="315"/>
                  <a:pt x="31" y="406"/>
                  <a:pt x="62" y="467"/>
                </a:cubicBezTo>
                <a:cubicBezTo>
                  <a:pt x="153" y="741"/>
                  <a:pt x="305" y="984"/>
                  <a:pt x="305" y="1257"/>
                </a:cubicBezTo>
                <a:cubicBezTo>
                  <a:pt x="305" y="1318"/>
                  <a:pt x="305" y="1409"/>
                  <a:pt x="305" y="1470"/>
                </a:cubicBezTo>
                <a:cubicBezTo>
                  <a:pt x="305" y="1531"/>
                  <a:pt x="335" y="1592"/>
                  <a:pt x="396" y="1592"/>
                </a:cubicBezTo>
                <a:cubicBezTo>
                  <a:pt x="417" y="1605"/>
                  <a:pt x="439" y="1611"/>
                  <a:pt x="461" y="1611"/>
                </a:cubicBezTo>
                <a:cubicBezTo>
                  <a:pt x="537" y="1611"/>
                  <a:pt x="616" y="1541"/>
                  <a:pt x="639" y="1470"/>
                </a:cubicBezTo>
                <a:cubicBezTo>
                  <a:pt x="730" y="1349"/>
                  <a:pt x="730" y="1197"/>
                  <a:pt x="761" y="1075"/>
                </a:cubicBezTo>
                <a:cubicBezTo>
                  <a:pt x="761" y="893"/>
                  <a:pt x="761" y="710"/>
                  <a:pt x="700" y="528"/>
                </a:cubicBezTo>
                <a:cubicBezTo>
                  <a:pt x="670" y="376"/>
                  <a:pt x="578" y="133"/>
                  <a:pt x="426" y="42"/>
                </a:cubicBezTo>
                <a:cubicBezTo>
                  <a:pt x="372" y="14"/>
                  <a:pt x="314"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4619902" y="3000867"/>
            <a:ext cx="14048" cy="14592"/>
          </a:xfrm>
          <a:custGeom>
            <a:avLst/>
            <a:gdLst/>
            <a:ahLst/>
            <a:cxnLst/>
            <a:rect l="l" t="t" r="r" b="b"/>
            <a:pathLst>
              <a:path w="517" h="537" extrusionOk="0">
                <a:moveTo>
                  <a:pt x="336" y="0"/>
                </a:moveTo>
                <a:cubicBezTo>
                  <a:pt x="317" y="0"/>
                  <a:pt x="297" y="5"/>
                  <a:pt x="278" y="17"/>
                </a:cubicBezTo>
                <a:lnTo>
                  <a:pt x="278" y="17"/>
                </a:lnTo>
                <a:cubicBezTo>
                  <a:pt x="277" y="17"/>
                  <a:pt x="276" y="17"/>
                  <a:pt x="275" y="17"/>
                </a:cubicBezTo>
                <a:cubicBezTo>
                  <a:pt x="220" y="17"/>
                  <a:pt x="159" y="43"/>
                  <a:pt x="122" y="80"/>
                </a:cubicBezTo>
                <a:cubicBezTo>
                  <a:pt x="61" y="141"/>
                  <a:pt x="0" y="263"/>
                  <a:pt x="30" y="354"/>
                </a:cubicBezTo>
                <a:cubicBezTo>
                  <a:pt x="30" y="475"/>
                  <a:pt x="152" y="536"/>
                  <a:pt x="243" y="536"/>
                </a:cubicBezTo>
                <a:cubicBezTo>
                  <a:pt x="304" y="506"/>
                  <a:pt x="334" y="475"/>
                  <a:pt x="365" y="445"/>
                </a:cubicBezTo>
                <a:cubicBezTo>
                  <a:pt x="456" y="354"/>
                  <a:pt x="517" y="263"/>
                  <a:pt x="486" y="172"/>
                </a:cubicBezTo>
                <a:cubicBezTo>
                  <a:pt x="486" y="77"/>
                  <a:pt x="412"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4602539" y="2900818"/>
            <a:ext cx="28939" cy="33694"/>
          </a:xfrm>
          <a:custGeom>
            <a:avLst/>
            <a:gdLst/>
            <a:ahLst/>
            <a:cxnLst/>
            <a:rect l="l" t="t" r="r" b="b"/>
            <a:pathLst>
              <a:path w="1065" h="1240" extrusionOk="0">
                <a:moveTo>
                  <a:pt x="621" y="0"/>
                </a:moveTo>
                <a:cubicBezTo>
                  <a:pt x="390" y="0"/>
                  <a:pt x="143" y="152"/>
                  <a:pt x="92" y="388"/>
                </a:cubicBezTo>
                <a:cubicBezTo>
                  <a:pt x="1" y="632"/>
                  <a:pt x="1" y="875"/>
                  <a:pt x="92" y="1088"/>
                </a:cubicBezTo>
                <a:cubicBezTo>
                  <a:pt x="92" y="784"/>
                  <a:pt x="122" y="388"/>
                  <a:pt x="426" y="236"/>
                </a:cubicBezTo>
                <a:cubicBezTo>
                  <a:pt x="486" y="207"/>
                  <a:pt x="542" y="193"/>
                  <a:pt x="593" y="193"/>
                </a:cubicBezTo>
                <a:cubicBezTo>
                  <a:pt x="800" y="193"/>
                  <a:pt x="913" y="418"/>
                  <a:pt x="791" y="662"/>
                </a:cubicBezTo>
                <a:cubicBezTo>
                  <a:pt x="730" y="875"/>
                  <a:pt x="578" y="1057"/>
                  <a:pt x="457" y="1239"/>
                </a:cubicBezTo>
                <a:cubicBezTo>
                  <a:pt x="730" y="1027"/>
                  <a:pt x="1065" y="753"/>
                  <a:pt x="1034" y="328"/>
                </a:cubicBezTo>
                <a:cubicBezTo>
                  <a:pt x="980" y="98"/>
                  <a:pt x="806"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5878614" y="2762320"/>
            <a:ext cx="128852" cy="119450"/>
          </a:xfrm>
          <a:custGeom>
            <a:avLst/>
            <a:gdLst/>
            <a:ahLst/>
            <a:cxnLst/>
            <a:rect l="l" t="t" r="r" b="b"/>
            <a:pathLst>
              <a:path w="4742" h="4396" extrusionOk="0">
                <a:moveTo>
                  <a:pt x="2386" y="1"/>
                </a:moveTo>
                <a:cubicBezTo>
                  <a:pt x="2241" y="1"/>
                  <a:pt x="2094" y="15"/>
                  <a:pt x="1945" y="45"/>
                </a:cubicBezTo>
                <a:cubicBezTo>
                  <a:pt x="760" y="257"/>
                  <a:pt x="0" y="1412"/>
                  <a:pt x="213" y="2598"/>
                </a:cubicBezTo>
                <a:cubicBezTo>
                  <a:pt x="429" y="3653"/>
                  <a:pt x="1369" y="4395"/>
                  <a:pt x="2409" y="4395"/>
                </a:cubicBezTo>
                <a:cubicBezTo>
                  <a:pt x="2537" y="4395"/>
                  <a:pt x="2666" y="4384"/>
                  <a:pt x="2797" y="4361"/>
                </a:cubicBezTo>
                <a:cubicBezTo>
                  <a:pt x="3982" y="4118"/>
                  <a:pt x="4742" y="2963"/>
                  <a:pt x="4529" y="1777"/>
                </a:cubicBezTo>
                <a:cubicBezTo>
                  <a:pt x="4316" y="737"/>
                  <a:pt x="3423" y="1"/>
                  <a:pt x="2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5872826" y="2762537"/>
            <a:ext cx="126379" cy="118961"/>
          </a:xfrm>
          <a:custGeom>
            <a:avLst/>
            <a:gdLst/>
            <a:ahLst/>
            <a:cxnLst/>
            <a:rect l="l" t="t" r="r" b="b"/>
            <a:pathLst>
              <a:path w="4651" h="4378" extrusionOk="0">
                <a:moveTo>
                  <a:pt x="2325" y="0"/>
                </a:moveTo>
                <a:cubicBezTo>
                  <a:pt x="2162" y="0"/>
                  <a:pt x="1986" y="75"/>
                  <a:pt x="1854" y="128"/>
                </a:cubicBezTo>
                <a:cubicBezTo>
                  <a:pt x="1733" y="158"/>
                  <a:pt x="1611" y="219"/>
                  <a:pt x="1429" y="310"/>
                </a:cubicBezTo>
                <a:cubicBezTo>
                  <a:pt x="1186" y="462"/>
                  <a:pt x="943" y="705"/>
                  <a:pt x="791" y="948"/>
                </a:cubicBezTo>
                <a:cubicBezTo>
                  <a:pt x="0" y="2043"/>
                  <a:pt x="365" y="3897"/>
                  <a:pt x="2219" y="4353"/>
                </a:cubicBezTo>
                <a:cubicBezTo>
                  <a:pt x="2343" y="4370"/>
                  <a:pt x="2463" y="4378"/>
                  <a:pt x="2579" y="4378"/>
                </a:cubicBezTo>
                <a:cubicBezTo>
                  <a:pt x="3709" y="4378"/>
                  <a:pt x="4430" y="3611"/>
                  <a:pt x="4651" y="2894"/>
                </a:cubicBezTo>
                <a:lnTo>
                  <a:pt x="4651" y="2894"/>
                </a:lnTo>
                <a:cubicBezTo>
                  <a:pt x="4377" y="3380"/>
                  <a:pt x="3891" y="3623"/>
                  <a:pt x="3313" y="3654"/>
                </a:cubicBezTo>
                <a:cubicBezTo>
                  <a:pt x="3283" y="3655"/>
                  <a:pt x="3254" y="3656"/>
                  <a:pt x="3224" y="3656"/>
                </a:cubicBezTo>
                <a:cubicBezTo>
                  <a:pt x="2231" y="3656"/>
                  <a:pt x="1429" y="2683"/>
                  <a:pt x="1429" y="1739"/>
                </a:cubicBezTo>
                <a:cubicBezTo>
                  <a:pt x="1399" y="1374"/>
                  <a:pt x="1520" y="1040"/>
                  <a:pt x="1702" y="736"/>
                </a:cubicBezTo>
                <a:cubicBezTo>
                  <a:pt x="1885" y="401"/>
                  <a:pt x="2128" y="249"/>
                  <a:pt x="2402" y="6"/>
                </a:cubicBezTo>
                <a:cubicBezTo>
                  <a:pt x="2377" y="2"/>
                  <a:pt x="2351" y="0"/>
                  <a:pt x="23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5948800" y="2767510"/>
            <a:ext cx="38857" cy="33531"/>
          </a:xfrm>
          <a:custGeom>
            <a:avLst/>
            <a:gdLst/>
            <a:ahLst/>
            <a:cxnLst/>
            <a:rect l="l" t="t" r="r" b="b"/>
            <a:pathLst>
              <a:path w="1430" h="1234" extrusionOk="0">
                <a:moveTo>
                  <a:pt x="394" y="1"/>
                </a:moveTo>
                <a:cubicBezTo>
                  <a:pt x="374" y="1"/>
                  <a:pt x="355" y="2"/>
                  <a:pt x="335" y="6"/>
                </a:cubicBezTo>
                <a:cubicBezTo>
                  <a:pt x="153" y="36"/>
                  <a:pt x="1" y="218"/>
                  <a:pt x="122" y="401"/>
                </a:cubicBezTo>
                <a:cubicBezTo>
                  <a:pt x="183" y="492"/>
                  <a:pt x="244" y="522"/>
                  <a:pt x="335" y="583"/>
                </a:cubicBezTo>
                <a:cubicBezTo>
                  <a:pt x="578" y="705"/>
                  <a:pt x="852" y="826"/>
                  <a:pt x="1034" y="1039"/>
                </a:cubicBezTo>
                <a:cubicBezTo>
                  <a:pt x="1065" y="1069"/>
                  <a:pt x="1095" y="1130"/>
                  <a:pt x="1125" y="1191"/>
                </a:cubicBezTo>
                <a:cubicBezTo>
                  <a:pt x="1168" y="1212"/>
                  <a:pt x="1211" y="1234"/>
                  <a:pt x="1254" y="1234"/>
                </a:cubicBezTo>
                <a:cubicBezTo>
                  <a:pt x="1272" y="1234"/>
                  <a:pt x="1290" y="1230"/>
                  <a:pt x="1308" y="1221"/>
                </a:cubicBezTo>
                <a:cubicBezTo>
                  <a:pt x="1399" y="1191"/>
                  <a:pt x="1429" y="1069"/>
                  <a:pt x="1429" y="978"/>
                </a:cubicBezTo>
                <a:cubicBezTo>
                  <a:pt x="1399" y="826"/>
                  <a:pt x="1338" y="705"/>
                  <a:pt x="1247" y="583"/>
                </a:cubicBezTo>
                <a:cubicBezTo>
                  <a:pt x="1156" y="431"/>
                  <a:pt x="1034" y="310"/>
                  <a:pt x="882" y="188"/>
                </a:cubicBezTo>
                <a:cubicBezTo>
                  <a:pt x="746" y="107"/>
                  <a:pt x="562"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5984315" y="2803676"/>
            <a:ext cx="12418" cy="15407"/>
          </a:xfrm>
          <a:custGeom>
            <a:avLst/>
            <a:gdLst/>
            <a:ahLst/>
            <a:cxnLst/>
            <a:rect l="l" t="t" r="r" b="b"/>
            <a:pathLst>
              <a:path w="457" h="567" extrusionOk="0">
                <a:moveTo>
                  <a:pt x="222" y="0"/>
                </a:moveTo>
                <a:cubicBezTo>
                  <a:pt x="162" y="0"/>
                  <a:pt x="109" y="23"/>
                  <a:pt x="92" y="73"/>
                </a:cubicBezTo>
                <a:lnTo>
                  <a:pt x="104" y="69"/>
                </a:lnTo>
                <a:lnTo>
                  <a:pt x="104" y="69"/>
                </a:lnTo>
                <a:cubicBezTo>
                  <a:pt x="59" y="102"/>
                  <a:pt x="31" y="164"/>
                  <a:pt x="31" y="225"/>
                </a:cubicBezTo>
                <a:cubicBezTo>
                  <a:pt x="1" y="316"/>
                  <a:pt x="31" y="438"/>
                  <a:pt x="122" y="498"/>
                </a:cubicBezTo>
                <a:cubicBezTo>
                  <a:pt x="153" y="544"/>
                  <a:pt x="206" y="567"/>
                  <a:pt x="259" y="567"/>
                </a:cubicBezTo>
                <a:cubicBezTo>
                  <a:pt x="312" y="567"/>
                  <a:pt x="365" y="544"/>
                  <a:pt x="396" y="498"/>
                </a:cubicBezTo>
                <a:cubicBezTo>
                  <a:pt x="426" y="438"/>
                  <a:pt x="426" y="407"/>
                  <a:pt x="457" y="346"/>
                </a:cubicBezTo>
                <a:cubicBezTo>
                  <a:pt x="457" y="255"/>
                  <a:pt x="426" y="134"/>
                  <a:pt x="365" y="42"/>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905025" y="2730501"/>
            <a:ext cx="32254" cy="34699"/>
          </a:xfrm>
          <a:custGeom>
            <a:avLst/>
            <a:gdLst/>
            <a:ahLst/>
            <a:cxnLst/>
            <a:rect l="l" t="t" r="r" b="b"/>
            <a:pathLst>
              <a:path w="1187" h="1277" extrusionOk="0">
                <a:moveTo>
                  <a:pt x="697" y="0"/>
                </a:moveTo>
                <a:cubicBezTo>
                  <a:pt x="649" y="0"/>
                  <a:pt x="599" y="10"/>
                  <a:pt x="548" y="30"/>
                </a:cubicBezTo>
                <a:cubicBezTo>
                  <a:pt x="1" y="334"/>
                  <a:pt x="274" y="1064"/>
                  <a:pt x="730" y="1276"/>
                </a:cubicBezTo>
                <a:cubicBezTo>
                  <a:pt x="517" y="1033"/>
                  <a:pt x="305" y="699"/>
                  <a:pt x="426" y="395"/>
                </a:cubicBezTo>
                <a:cubicBezTo>
                  <a:pt x="492" y="250"/>
                  <a:pt x="592" y="185"/>
                  <a:pt x="692" y="185"/>
                </a:cubicBezTo>
                <a:cubicBezTo>
                  <a:pt x="822" y="185"/>
                  <a:pt x="952" y="297"/>
                  <a:pt x="1004" y="486"/>
                </a:cubicBezTo>
                <a:cubicBezTo>
                  <a:pt x="1065" y="699"/>
                  <a:pt x="1095" y="942"/>
                  <a:pt x="1095" y="1185"/>
                </a:cubicBezTo>
                <a:cubicBezTo>
                  <a:pt x="1156" y="942"/>
                  <a:pt x="1186" y="699"/>
                  <a:pt x="1156" y="456"/>
                </a:cubicBezTo>
                <a:cubicBezTo>
                  <a:pt x="1131" y="228"/>
                  <a:pt x="937"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6581458" y="3322562"/>
            <a:ext cx="129694" cy="119423"/>
          </a:xfrm>
          <a:custGeom>
            <a:avLst/>
            <a:gdLst/>
            <a:ahLst/>
            <a:cxnLst/>
            <a:rect l="l" t="t" r="r" b="b"/>
            <a:pathLst>
              <a:path w="4773" h="4395" extrusionOk="0">
                <a:moveTo>
                  <a:pt x="2364" y="0"/>
                </a:moveTo>
                <a:cubicBezTo>
                  <a:pt x="2236" y="0"/>
                  <a:pt x="2107" y="11"/>
                  <a:pt x="1977" y="35"/>
                </a:cubicBezTo>
                <a:cubicBezTo>
                  <a:pt x="791" y="278"/>
                  <a:pt x="1" y="1433"/>
                  <a:pt x="244" y="2618"/>
                </a:cubicBezTo>
                <a:cubicBezTo>
                  <a:pt x="431" y="3659"/>
                  <a:pt x="1343" y="4395"/>
                  <a:pt x="2365" y="4395"/>
                </a:cubicBezTo>
                <a:cubicBezTo>
                  <a:pt x="2508" y="4395"/>
                  <a:pt x="2652" y="4381"/>
                  <a:pt x="2797" y="4351"/>
                </a:cubicBezTo>
                <a:cubicBezTo>
                  <a:pt x="3983" y="4108"/>
                  <a:pt x="4773" y="2983"/>
                  <a:pt x="4530" y="1798"/>
                </a:cubicBezTo>
                <a:cubicBezTo>
                  <a:pt x="4340" y="742"/>
                  <a:pt x="3404" y="0"/>
                  <a:pt x="2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6575697" y="3323269"/>
            <a:ext cx="126379" cy="118853"/>
          </a:xfrm>
          <a:custGeom>
            <a:avLst/>
            <a:gdLst/>
            <a:ahLst/>
            <a:cxnLst/>
            <a:rect l="l" t="t" r="r" b="b"/>
            <a:pathLst>
              <a:path w="4651" h="4374" extrusionOk="0">
                <a:moveTo>
                  <a:pt x="2312" y="1"/>
                </a:moveTo>
                <a:cubicBezTo>
                  <a:pt x="2172" y="1"/>
                  <a:pt x="2003" y="50"/>
                  <a:pt x="1854" y="100"/>
                </a:cubicBezTo>
                <a:cubicBezTo>
                  <a:pt x="1733" y="161"/>
                  <a:pt x="1611" y="222"/>
                  <a:pt x="1429" y="313"/>
                </a:cubicBezTo>
                <a:cubicBezTo>
                  <a:pt x="1216" y="434"/>
                  <a:pt x="942" y="708"/>
                  <a:pt x="790" y="921"/>
                </a:cubicBezTo>
                <a:cubicBezTo>
                  <a:pt x="0" y="2045"/>
                  <a:pt x="365" y="3869"/>
                  <a:pt x="2219" y="4355"/>
                </a:cubicBezTo>
                <a:cubicBezTo>
                  <a:pt x="2325" y="4367"/>
                  <a:pt x="2427" y="4373"/>
                  <a:pt x="2527" y="4373"/>
                </a:cubicBezTo>
                <a:cubicBezTo>
                  <a:pt x="3687" y="4373"/>
                  <a:pt x="4427" y="3594"/>
                  <a:pt x="4651" y="2866"/>
                </a:cubicBezTo>
                <a:lnTo>
                  <a:pt x="4651" y="2866"/>
                </a:lnTo>
                <a:cubicBezTo>
                  <a:pt x="4377" y="3352"/>
                  <a:pt x="3891" y="3595"/>
                  <a:pt x="3344" y="3626"/>
                </a:cubicBezTo>
                <a:cubicBezTo>
                  <a:pt x="3313" y="3628"/>
                  <a:pt x="3282" y="3629"/>
                  <a:pt x="3251" y="3629"/>
                </a:cubicBezTo>
                <a:cubicBezTo>
                  <a:pt x="2258" y="3629"/>
                  <a:pt x="1429" y="2684"/>
                  <a:pt x="1429" y="1711"/>
                </a:cubicBezTo>
                <a:cubicBezTo>
                  <a:pt x="1429" y="1377"/>
                  <a:pt x="1520" y="1012"/>
                  <a:pt x="1702" y="708"/>
                </a:cubicBezTo>
                <a:cubicBezTo>
                  <a:pt x="1885" y="404"/>
                  <a:pt x="2158" y="222"/>
                  <a:pt x="2401" y="9"/>
                </a:cubicBezTo>
                <a:cubicBezTo>
                  <a:pt x="2373" y="3"/>
                  <a:pt x="2344" y="1"/>
                  <a:pt x="23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6651671" y="3328323"/>
            <a:ext cx="38857" cy="33504"/>
          </a:xfrm>
          <a:custGeom>
            <a:avLst/>
            <a:gdLst/>
            <a:ahLst/>
            <a:cxnLst/>
            <a:rect l="l" t="t" r="r" b="b"/>
            <a:pathLst>
              <a:path w="1430" h="1233" extrusionOk="0">
                <a:moveTo>
                  <a:pt x="394" y="0"/>
                </a:moveTo>
                <a:cubicBezTo>
                  <a:pt x="374" y="0"/>
                  <a:pt x="354" y="2"/>
                  <a:pt x="335" y="5"/>
                </a:cubicBezTo>
                <a:cubicBezTo>
                  <a:pt x="152" y="36"/>
                  <a:pt x="0" y="218"/>
                  <a:pt x="122" y="400"/>
                </a:cubicBezTo>
                <a:cubicBezTo>
                  <a:pt x="183" y="461"/>
                  <a:pt x="244" y="522"/>
                  <a:pt x="335" y="552"/>
                </a:cubicBezTo>
                <a:cubicBezTo>
                  <a:pt x="578" y="704"/>
                  <a:pt x="852" y="795"/>
                  <a:pt x="1034" y="1039"/>
                </a:cubicBezTo>
                <a:cubicBezTo>
                  <a:pt x="1064" y="1069"/>
                  <a:pt x="1095" y="1130"/>
                  <a:pt x="1156" y="1160"/>
                </a:cubicBezTo>
                <a:cubicBezTo>
                  <a:pt x="1178" y="1205"/>
                  <a:pt x="1216" y="1233"/>
                  <a:pt x="1259" y="1233"/>
                </a:cubicBezTo>
                <a:cubicBezTo>
                  <a:pt x="1275" y="1233"/>
                  <a:pt x="1291" y="1229"/>
                  <a:pt x="1307" y="1221"/>
                </a:cubicBezTo>
                <a:cubicBezTo>
                  <a:pt x="1399" y="1191"/>
                  <a:pt x="1429" y="1069"/>
                  <a:pt x="1429" y="947"/>
                </a:cubicBezTo>
                <a:cubicBezTo>
                  <a:pt x="1399" y="826"/>
                  <a:pt x="1338" y="704"/>
                  <a:pt x="1247" y="583"/>
                </a:cubicBezTo>
                <a:cubicBezTo>
                  <a:pt x="1156" y="431"/>
                  <a:pt x="1034" y="309"/>
                  <a:pt x="882" y="188"/>
                </a:cubicBezTo>
                <a:cubicBezTo>
                  <a:pt x="746" y="106"/>
                  <a:pt x="562"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6687186" y="3364462"/>
            <a:ext cx="12418" cy="14727"/>
          </a:xfrm>
          <a:custGeom>
            <a:avLst/>
            <a:gdLst/>
            <a:ahLst/>
            <a:cxnLst/>
            <a:rect l="l" t="t" r="r" b="b"/>
            <a:pathLst>
              <a:path w="457" h="542" extrusionOk="0">
                <a:moveTo>
                  <a:pt x="232" y="1"/>
                </a:moveTo>
                <a:cubicBezTo>
                  <a:pt x="177" y="1"/>
                  <a:pt x="125" y="23"/>
                  <a:pt x="92" y="73"/>
                </a:cubicBezTo>
                <a:lnTo>
                  <a:pt x="101" y="70"/>
                </a:lnTo>
                <a:lnTo>
                  <a:pt x="101" y="70"/>
                </a:lnTo>
                <a:cubicBezTo>
                  <a:pt x="57" y="102"/>
                  <a:pt x="31" y="155"/>
                  <a:pt x="31" y="195"/>
                </a:cubicBezTo>
                <a:cubicBezTo>
                  <a:pt x="0" y="317"/>
                  <a:pt x="31" y="438"/>
                  <a:pt x="122" y="499"/>
                </a:cubicBezTo>
                <a:cubicBezTo>
                  <a:pt x="149" y="526"/>
                  <a:pt x="195" y="541"/>
                  <a:pt x="243" y="541"/>
                </a:cubicBezTo>
                <a:cubicBezTo>
                  <a:pt x="301" y="541"/>
                  <a:pt x="362" y="519"/>
                  <a:pt x="396" y="469"/>
                </a:cubicBezTo>
                <a:cubicBezTo>
                  <a:pt x="426" y="438"/>
                  <a:pt x="456" y="377"/>
                  <a:pt x="456" y="317"/>
                </a:cubicBezTo>
                <a:cubicBezTo>
                  <a:pt x="456" y="225"/>
                  <a:pt x="426" y="104"/>
                  <a:pt x="365" y="43"/>
                </a:cubicBezTo>
                <a:cubicBezTo>
                  <a:pt x="324" y="16"/>
                  <a:pt x="27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6607897" y="3291314"/>
            <a:ext cx="32227" cy="33857"/>
          </a:xfrm>
          <a:custGeom>
            <a:avLst/>
            <a:gdLst/>
            <a:ahLst/>
            <a:cxnLst/>
            <a:rect l="l" t="t" r="r" b="b"/>
            <a:pathLst>
              <a:path w="1186" h="1246" extrusionOk="0">
                <a:moveTo>
                  <a:pt x="697" y="0"/>
                </a:moveTo>
                <a:cubicBezTo>
                  <a:pt x="649" y="0"/>
                  <a:pt x="599" y="9"/>
                  <a:pt x="548" y="30"/>
                </a:cubicBezTo>
                <a:cubicBezTo>
                  <a:pt x="1" y="303"/>
                  <a:pt x="304" y="1063"/>
                  <a:pt x="760" y="1246"/>
                </a:cubicBezTo>
                <a:cubicBezTo>
                  <a:pt x="517" y="1033"/>
                  <a:pt x="335" y="698"/>
                  <a:pt x="456" y="395"/>
                </a:cubicBezTo>
                <a:cubicBezTo>
                  <a:pt x="509" y="250"/>
                  <a:pt x="607" y="185"/>
                  <a:pt x="707" y="185"/>
                </a:cubicBezTo>
                <a:cubicBezTo>
                  <a:pt x="837" y="185"/>
                  <a:pt x="969" y="296"/>
                  <a:pt x="1004" y="486"/>
                </a:cubicBezTo>
                <a:cubicBezTo>
                  <a:pt x="1095" y="698"/>
                  <a:pt x="1095" y="911"/>
                  <a:pt x="1095" y="1154"/>
                </a:cubicBezTo>
                <a:cubicBezTo>
                  <a:pt x="1156" y="942"/>
                  <a:pt x="1186" y="698"/>
                  <a:pt x="1156" y="455"/>
                </a:cubicBezTo>
                <a:cubicBezTo>
                  <a:pt x="1130" y="228"/>
                  <a:pt x="937"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6224656" y="3508966"/>
            <a:ext cx="129722" cy="118853"/>
          </a:xfrm>
          <a:custGeom>
            <a:avLst/>
            <a:gdLst/>
            <a:ahLst/>
            <a:cxnLst/>
            <a:rect l="l" t="t" r="r" b="b"/>
            <a:pathLst>
              <a:path w="4774" h="4374" extrusionOk="0">
                <a:moveTo>
                  <a:pt x="2408" y="0"/>
                </a:moveTo>
                <a:cubicBezTo>
                  <a:pt x="2266" y="0"/>
                  <a:pt x="2122" y="14"/>
                  <a:pt x="1977" y="44"/>
                </a:cubicBezTo>
                <a:cubicBezTo>
                  <a:pt x="791" y="257"/>
                  <a:pt x="1" y="1412"/>
                  <a:pt x="244" y="2597"/>
                </a:cubicBezTo>
                <a:cubicBezTo>
                  <a:pt x="431" y="3638"/>
                  <a:pt x="1344" y="4374"/>
                  <a:pt x="2366" y="4374"/>
                </a:cubicBezTo>
                <a:cubicBezTo>
                  <a:pt x="2508" y="4374"/>
                  <a:pt x="2652" y="4360"/>
                  <a:pt x="2797" y="4330"/>
                </a:cubicBezTo>
                <a:cubicBezTo>
                  <a:pt x="3983" y="4117"/>
                  <a:pt x="4773" y="2962"/>
                  <a:pt x="4530" y="1777"/>
                </a:cubicBezTo>
                <a:cubicBezTo>
                  <a:pt x="4343" y="736"/>
                  <a:pt x="3430" y="0"/>
                  <a:pt x="2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218895" y="3509102"/>
            <a:ext cx="126379" cy="118853"/>
          </a:xfrm>
          <a:custGeom>
            <a:avLst/>
            <a:gdLst/>
            <a:ahLst/>
            <a:cxnLst/>
            <a:rect l="l" t="t" r="r" b="b"/>
            <a:pathLst>
              <a:path w="4651" h="4374" extrusionOk="0">
                <a:moveTo>
                  <a:pt x="2312" y="1"/>
                </a:moveTo>
                <a:cubicBezTo>
                  <a:pt x="2173" y="1"/>
                  <a:pt x="2009" y="50"/>
                  <a:pt x="1885" y="100"/>
                </a:cubicBezTo>
                <a:cubicBezTo>
                  <a:pt x="1733" y="161"/>
                  <a:pt x="1611" y="222"/>
                  <a:pt x="1429" y="313"/>
                </a:cubicBezTo>
                <a:cubicBezTo>
                  <a:pt x="1216" y="465"/>
                  <a:pt x="973" y="708"/>
                  <a:pt x="790" y="921"/>
                </a:cubicBezTo>
                <a:cubicBezTo>
                  <a:pt x="0" y="2045"/>
                  <a:pt x="395" y="3869"/>
                  <a:pt x="2219" y="4355"/>
                </a:cubicBezTo>
                <a:cubicBezTo>
                  <a:pt x="2327" y="4367"/>
                  <a:pt x="2432" y="4373"/>
                  <a:pt x="2534" y="4373"/>
                </a:cubicBezTo>
                <a:cubicBezTo>
                  <a:pt x="3718" y="4373"/>
                  <a:pt x="4455" y="3596"/>
                  <a:pt x="4651" y="2896"/>
                </a:cubicBezTo>
                <a:lnTo>
                  <a:pt x="4651" y="2866"/>
                </a:lnTo>
                <a:cubicBezTo>
                  <a:pt x="4377" y="3352"/>
                  <a:pt x="3891" y="3595"/>
                  <a:pt x="3344" y="3626"/>
                </a:cubicBezTo>
                <a:cubicBezTo>
                  <a:pt x="3300" y="3630"/>
                  <a:pt x="3256" y="3632"/>
                  <a:pt x="3212" y="3632"/>
                </a:cubicBezTo>
                <a:cubicBezTo>
                  <a:pt x="2237" y="3632"/>
                  <a:pt x="1429" y="2673"/>
                  <a:pt x="1429" y="1741"/>
                </a:cubicBezTo>
                <a:cubicBezTo>
                  <a:pt x="1429" y="1377"/>
                  <a:pt x="1520" y="1012"/>
                  <a:pt x="1702" y="708"/>
                </a:cubicBezTo>
                <a:cubicBezTo>
                  <a:pt x="1885" y="404"/>
                  <a:pt x="2158" y="222"/>
                  <a:pt x="2401" y="9"/>
                </a:cubicBezTo>
                <a:cubicBezTo>
                  <a:pt x="2373" y="3"/>
                  <a:pt x="2344" y="1"/>
                  <a:pt x="23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6295685" y="3514156"/>
            <a:ext cx="38857" cy="33504"/>
          </a:xfrm>
          <a:custGeom>
            <a:avLst/>
            <a:gdLst/>
            <a:ahLst/>
            <a:cxnLst/>
            <a:rect l="l" t="t" r="r" b="b"/>
            <a:pathLst>
              <a:path w="1430" h="1233" extrusionOk="0">
                <a:moveTo>
                  <a:pt x="387" y="0"/>
                </a:moveTo>
                <a:cubicBezTo>
                  <a:pt x="369" y="0"/>
                  <a:pt x="352" y="2"/>
                  <a:pt x="335" y="5"/>
                </a:cubicBezTo>
                <a:cubicBezTo>
                  <a:pt x="123" y="36"/>
                  <a:pt x="1" y="218"/>
                  <a:pt x="123" y="400"/>
                </a:cubicBezTo>
                <a:cubicBezTo>
                  <a:pt x="153" y="492"/>
                  <a:pt x="244" y="522"/>
                  <a:pt x="305" y="583"/>
                </a:cubicBezTo>
                <a:cubicBezTo>
                  <a:pt x="548" y="704"/>
                  <a:pt x="822" y="795"/>
                  <a:pt x="1004" y="1039"/>
                </a:cubicBezTo>
                <a:cubicBezTo>
                  <a:pt x="1034" y="1069"/>
                  <a:pt x="1065" y="1130"/>
                  <a:pt x="1126" y="1160"/>
                </a:cubicBezTo>
                <a:cubicBezTo>
                  <a:pt x="1148" y="1205"/>
                  <a:pt x="1203" y="1233"/>
                  <a:pt x="1254" y="1233"/>
                </a:cubicBezTo>
                <a:cubicBezTo>
                  <a:pt x="1273" y="1233"/>
                  <a:pt x="1292" y="1229"/>
                  <a:pt x="1308" y="1221"/>
                </a:cubicBezTo>
                <a:cubicBezTo>
                  <a:pt x="1399" y="1191"/>
                  <a:pt x="1430" y="1069"/>
                  <a:pt x="1399" y="947"/>
                </a:cubicBezTo>
                <a:cubicBezTo>
                  <a:pt x="1369" y="826"/>
                  <a:pt x="1308" y="704"/>
                  <a:pt x="1217" y="583"/>
                </a:cubicBezTo>
                <a:cubicBezTo>
                  <a:pt x="1126" y="431"/>
                  <a:pt x="1004" y="309"/>
                  <a:pt x="852" y="188"/>
                </a:cubicBezTo>
                <a:cubicBezTo>
                  <a:pt x="743" y="106"/>
                  <a:pt x="538"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6331199" y="3550295"/>
            <a:ext cx="11603" cy="14727"/>
          </a:xfrm>
          <a:custGeom>
            <a:avLst/>
            <a:gdLst/>
            <a:ahLst/>
            <a:cxnLst/>
            <a:rect l="l" t="t" r="r" b="b"/>
            <a:pathLst>
              <a:path w="427" h="542" extrusionOk="0">
                <a:moveTo>
                  <a:pt x="217" y="1"/>
                </a:moveTo>
                <a:cubicBezTo>
                  <a:pt x="162" y="1"/>
                  <a:pt x="109" y="23"/>
                  <a:pt x="92" y="73"/>
                </a:cubicBezTo>
                <a:lnTo>
                  <a:pt x="99" y="71"/>
                </a:lnTo>
                <a:lnTo>
                  <a:pt x="99" y="71"/>
                </a:lnTo>
                <a:cubicBezTo>
                  <a:pt x="53" y="103"/>
                  <a:pt x="21" y="155"/>
                  <a:pt x="1" y="195"/>
                </a:cubicBezTo>
                <a:cubicBezTo>
                  <a:pt x="1" y="317"/>
                  <a:pt x="1" y="438"/>
                  <a:pt x="92" y="499"/>
                </a:cubicBezTo>
                <a:cubicBezTo>
                  <a:pt x="133" y="526"/>
                  <a:pt x="180" y="541"/>
                  <a:pt x="228" y="541"/>
                </a:cubicBezTo>
                <a:cubicBezTo>
                  <a:pt x="286" y="541"/>
                  <a:pt x="346" y="519"/>
                  <a:pt x="396" y="469"/>
                </a:cubicBezTo>
                <a:cubicBezTo>
                  <a:pt x="426" y="438"/>
                  <a:pt x="426" y="377"/>
                  <a:pt x="426" y="347"/>
                </a:cubicBezTo>
                <a:cubicBezTo>
                  <a:pt x="426" y="225"/>
                  <a:pt x="426" y="104"/>
                  <a:pt x="335" y="43"/>
                </a:cubicBezTo>
                <a:cubicBezTo>
                  <a:pt x="308" y="16"/>
                  <a:pt x="262"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6251094" y="3477147"/>
            <a:ext cx="33069" cy="34672"/>
          </a:xfrm>
          <a:custGeom>
            <a:avLst/>
            <a:gdLst/>
            <a:ahLst/>
            <a:cxnLst/>
            <a:rect l="l" t="t" r="r" b="b"/>
            <a:pathLst>
              <a:path w="1217" h="1276" extrusionOk="0">
                <a:moveTo>
                  <a:pt x="717" y="0"/>
                </a:moveTo>
                <a:cubicBezTo>
                  <a:pt x="671" y="0"/>
                  <a:pt x="624" y="9"/>
                  <a:pt x="578" y="30"/>
                </a:cubicBezTo>
                <a:cubicBezTo>
                  <a:pt x="1" y="303"/>
                  <a:pt x="305" y="1063"/>
                  <a:pt x="760" y="1276"/>
                </a:cubicBezTo>
                <a:cubicBezTo>
                  <a:pt x="548" y="1033"/>
                  <a:pt x="335" y="698"/>
                  <a:pt x="456" y="395"/>
                </a:cubicBezTo>
                <a:cubicBezTo>
                  <a:pt x="522" y="250"/>
                  <a:pt x="622" y="185"/>
                  <a:pt x="722" y="185"/>
                </a:cubicBezTo>
                <a:cubicBezTo>
                  <a:pt x="852" y="185"/>
                  <a:pt x="982" y="296"/>
                  <a:pt x="1034" y="486"/>
                </a:cubicBezTo>
                <a:cubicBezTo>
                  <a:pt x="1095" y="698"/>
                  <a:pt x="1095" y="942"/>
                  <a:pt x="1125" y="1154"/>
                </a:cubicBezTo>
                <a:cubicBezTo>
                  <a:pt x="1156" y="942"/>
                  <a:pt x="1216" y="698"/>
                  <a:pt x="1156" y="455"/>
                </a:cubicBezTo>
                <a:cubicBezTo>
                  <a:pt x="1156" y="228"/>
                  <a:pt x="945"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5676260" y="3572821"/>
            <a:ext cx="129694" cy="119423"/>
          </a:xfrm>
          <a:custGeom>
            <a:avLst/>
            <a:gdLst/>
            <a:ahLst/>
            <a:cxnLst/>
            <a:rect l="l" t="t" r="r" b="b"/>
            <a:pathLst>
              <a:path w="4773" h="4395" extrusionOk="0">
                <a:moveTo>
                  <a:pt x="2364" y="0"/>
                </a:moveTo>
                <a:cubicBezTo>
                  <a:pt x="2236" y="0"/>
                  <a:pt x="2106" y="11"/>
                  <a:pt x="1976" y="35"/>
                </a:cubicBezTo>
                <a:cubicBezTo>
                  <a:pt x="790" y="278"/>
                  <a:pt x="0" y="1433"/>
                  <a:pt x="243" y="2618"/>
                </a:cubicBezTo>
                <a:cubicBezTo>
                  <a:pt x="430" y="3659"/>
                  <a:pt x="1343" y="4395"/>
                  <a:pt x="2365" y="4395"/>
                </a:cubicBezTo>
                <a:cubicBezTo>
                  <a:pt x="2507" y="4395"/>
                  <a:pt x="2652" y="4381"/>
                  <a:pt x="2797" y="4351"/>
                </a:cubicBezTo>
                <a:cubicBezTo>
                  <a:pt x="3982" y="4108"/>
                  <a:pt x="4772" y="2983"/>
                  <a:pt x="4529" y="1798"/>
                </a:cubicBezTo>
                <a:cubicBezTo>
                  <a:pt x="4340" y="742"/>
                  <a:pt x="3403" y="0"/>
                  <a:pt x="2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5679548" y="3573528"/>
            <a:ext cx="117304" cy="118717"/>
          </a:xfrm>
          <a:custGeom>
            <a:avLst/>
            <a:gdLst/>
            <a:ahLst/>
            <a:cxnLst/>
            <a:rect l="l" t="t" r="r" b="b"/>
            <a:pathLst>
              <a:path w="4317" h="4369" extrusionOk="0">
                <a:moveTo>
                  <a:pt x="1979" y="1"/>
                </a:moveTo>
                <a:cubicBezTo>
                  <a:pt x="1840" y="1"/>
                  <a:pt x="1675" y="50"/>
                  <a:pt x="1551" y="100"/>
                </a:cubicBezTo>
                <a:cubicBezTo>
                  <a:pt x="1399" y="161"/>
                  <a:pt x="1277" y="221"/>
                  <a:pt x="1095" y="313"/>
                </a:cubicBezTo>
                <a:cubicBezTo>
                  <a:pt x="882" y="465"/>
                  <a:pt x="609" y="708"/>
                  <a:pt x="457" y="921"/>
                </a:cubicBezTo>
                <a:cubicBezTo>
                  <a:pt x="122" y="1407"/>
                  <a:pt x="1" y="2015"/>
                  <a:pt x="122" y="2592"/>
                </a:cubicBezTo>
                <a:cubicBezTo>
                  <a:pt x="309" y="3633"/>
                  <a:pt x="1222" y="4369"/>
                  <a:pt x="2244" y="4369"/>
                </a:cubicBezTo>
                <a:cubicBezTo>
                  <a:pt x="2386" y="4369"/>
                  <a:pt x="2531" y="4355"/>
                  <a:pt x="2676" y="4325"/>
                </a:cubicBezTo>
                <a:cubicBezTo>
                  <a:pt x="3557" y="4142"/>
                  <a:pt x="4135" y="3504"/>
                  <a:pt x="4317" y="2866"/>
                </a:cubicBezTo>
                <a:lnTo>
                  <a:pt x="4317" y="2866"/>
                </a:lnTo>
                <a:cubicBezTo>
                  <a:pt x="4043" y="3352"/>
                  <a:pt x="3557" y="3595"/>
                  <a:pt x="3010" y="3626"/>
                </a:cubicBezTo>
                <a:cubicBezTo>
                  <a:pt x="2966" y="3630"/>
                  <a:pt x="2922" y="3632"/>
                  <a:pt x="2879" y="3632"/>
                </a:cubicBezTo>
                <a:cubicBezTo>
                  <a:pt x="1903" y="3632"/>
                  <a:pt x="1095" y="2672"/>
                  <a:pt x="1095" y="1741"/>
                </a:cubicBezTo>
                <a:cubicBezTo>
                  <a:pt x="1095" y="1376"/>
                  <a:pt x="1186" y="1012"/>
                  <a:pt x="1369" y="708"/>
                </a:cubicBezTo>
                <a:cubicBezTo>
                  <a:pt x="1551" y="404"/>
                  <a:pt x="1824" y="221"/>
                  <a:pt x="2068" y="9"/>
                </a:cubicBezTo>
                <a:cubicBezTo>
                  <a:pt x="2040" y="3"/>
                  <a:pt x="2010" y="1"/>
                  <a:pt x="197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746447" y="3578582"/>
            <a:ext cx="39672" cy="33178"/>
          </a:xfrm>
          <a:custGeom>
            <a:avLst/>
            <a:gdLst/>
            <a:ahLst/>
            <a:cxnLst/>
            <a:rect l="l" t="t" r="r" b="b"/>
            <a:pathLst>
              <a:path w="1460" h="1221" extrusionOk="0">
                <a:moveTo>
                  <a:pt x="395" y="0"/>
                </a:moveTo>
                <a:cubicBezTo>
                  <a:pt x="374" y="0"/>
                  <a:pt x="355" y="2"/>
                  <a:pt x="335" y="5"/>
                </a:cubicBezTo>
                <a:cubicBezTo>
                  <a:pt x="153" y="35"/>
                  <a:pt x="1" y="218"/>
                  <a:pt x="153" y="400"/>
                </a:cubicBezTo>
                <a:lnTo>
                  <a:pt x="122" y="400"/>
                </a:lnTo>
                <a:cubicBezTo>
                  <a:pt x="183" y="461"/>
                  <a:pt x="244" y="522"/>
                  <a:pt x="335" y="552"/>
                </a:cubicBezTo>
                <a:cubicBezTo>
                  <a:pt x="578" y="704"/>
                  <a:pt x="852" y="795"/>
                  <a:pt x="1034" y="1008"/>
                </a:cubicBezTo>
                <a:cubicBezTo>
                  <a:pt x="1065" y="1069"/>
                  <a:pt x="1095" y="1130"/>
                  <a:pt x="1156" y="1160"/>
                </a:cubicBezTo>
                <a:cubicBezTo>
                  <a:pt x="1186" y="1221"/>
                  <a:pt x="1247" y="1221"/>
                  <a:pt x="1308" y="1221"/>
                </a:cubicBezTo>
                <a:cubicBezTo>
                  <a:pt x="1429" y="1190"/>
                  <a:pt x="1460" y="1069"/>
                  <a:pt x="1429" y="947"/>
                </a:cubicBezTo>
                <a:cubicBezTo>
                  <a:pt x="1399" y="826"/>
                  <a:pt x="1338" y="704"/>
                  <a:pt x="1247" y="583"/>
                </a:cubicBezTo>
                <a:cubicBezTo>
                  <a:pt x="1156" y="431"/>
                  <a:pt x="1034" y="309"/>
                  <a:pt x="882" y="187"/>
                </a:cubicBezTo>
                <a:cubicBezTo>
                  <a:pt x="747" y="106"/>
                  <a:pt x="562"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5781961" y="3614721"/>
            <a:ext cx="12418" cy="14727"/>
          </a:xfrm>
          <a:custGeom>
            <a:avLst/>
            <a:gdLst/>
            <a:ahLst/>
            <a:cxnLst/>
            <a:rect l="l" t="t" r="r" b="b"/>
            <a:pathLst>
              <a:path w="457" h="542" extrusionOk="0">
                <a:moveTo>
                  <a:pt x="245" y="0"/>
                </a:moveTo>
                <a:cubicBezTo>
                  <a:pt x="187" y="0"/>
                  <a:pt x="125" y="23"/>
                  <a:pt x="92" y="73"/>
                </a:cubicBezTo>
                <a:lnTo>
                  <a:pt x="139" y="58"/>
                </a:lnTo>
                <a:lnTo>
                  <a:pt x="139" y="58"/>
                </a:lnTo>
                <a:cubicBezTo>
                  <a:pt x="94" y="86"/>
                  <a:pt x="54" y="149"/>
                  <a:pt x="31" y="195"/>
                </a:cubicBezTo>
                <a:cubicBezTo>
                  <a:pt x="1" y="316"/>
                  <a:pt x="31" y="408"/>
                  <a:pt x="122" y="499"/>
                </a:cubicBezTo>
                <a:cubicBezTo>
                  <a:pt x="163" y="526"/>
                  <a:pt x="210" y="541"/>
                  <a:pt x="255" y="541"/>
                </a:cubicBezTo>
                <a:cubicBezTo>
                  <a:pt x="311" y="541"/>
                  <a:pt x="362" y="519"/>
                  <a:pt x="396" y="468"/>
                </a:cubicBezTo>
                <a:cubicBezTo>
                  <a:pt x="426" y="438"/>
                  <a:pt x="457" y="377"/>
                  <a:pt x="457" y="316"/>
                </a:cubicBezTo>
                <a:cubicBezTo>
                  <a:pt x="457" y="225"/>
                  <a:pt x="457" y="104"/>
                  <a:pt x="366" y="43"/>
                </a:cubicBezTo>
                <a:cubicBezTo>
                  <a:pt x="338" y="16"/>
                  <a:pt x="292"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702672" y="3541546"/>
            <a:ext cx="33069" cy="33884"/>
          </a:xfrm>
          <a:custGeom>
            <a:avLst/>
            <a:gdLst/>
            <a:ahLst/>
            <a:cxnLst/>
            <a:rect l="l" t="t" r="r" b="b"/>
            <a:pathLst>
              <a:path w="1217" h="1247" extrusionOk="0">
                <a:moveTo>
                  <a:pt x="717" y="1"/>
                </a:moveTo>
                <a:cubicBezTo>
                  <a:pt x="671" y="1"/>
                  <a:pt x="624" y="10"/>
                  <a:pt x="578" y="31"/>
                </a:cubicBezTo>
                <a:cubicBezTo>
                  <a:pt x="1" y="304"/>
                  <a:pt x="305" y="1064"/>
                  <a:pt x="761" y="1246"/>
                </a:cubicBezTo>
                <a:cubicBezTo>
                  <a:pt x="548" y="1034"/>
                  <a:pt x="335" y="699"/>
                  <a:pt x="457" y="395"/>
                </a:cubicBezTo>
                <a:cubicBezTo>
                  <a:pt x="523" y="251"/>
                  <a:pt x="623" y="186"/>
                  <a:pt x="722" y="186"/>
                </a:cubicBezTo>
                <a:cubicBezTo>
                  <a:pt x="853" y="186"/>
                  <a:pt x="983" y="297"/>
                  <a:pt x="1034" y="487"/>
                </a:cubicBezTo>
                <a:cubicBezTo>
                  <a:pt x="1095" y="699"/>
                  <a:pt x="1095" y="912"/>
                  <a:pt x="1125" y="1155"/>
                </a:cubicBezTo>
                <a:cubicBezTo>
                  <a:pt x="1156" y="942"/>
                  <a:pt x="1217" y="699"/>
                  <a:pt x="1156" y="456"/>
                </a:cubicBezTo>
                <a:cubicBezTo>
                  <a:pt x="1156" y="229"/>
                  <a:pt x="945" y="1"/>
                  <a:pt x="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5199682" y="483960"/>
            <a:ext cx="422098" cy="402262"/>
          </a:xfrm>
          <a:custGeom>
            <a:avLst/>
            <a:gdLst/>
            <a:ahLst/>
            <a:cxnLst/>
            <a:rect l="l" t="t" r="r" b="b"/>
            <a:pathLst>
              <a:path w="15534" h="14804" extrusionOk="0">
                <a:moveTo>
                  <a:pt x="7813" y="1"/>
                </a:moveTo>
                <a:lnTo>
                  <a:pt x="5381" y="4864"/>
                </a:lnTo>
                <a:lnTo>
                  <a:pt x="1" y="5594"/>
                </a:lnTo>
                <a:lnTo>
                  <a:pt x="3861" y="9393"/>
                </a:lnTo>
                <a:lnTo>
                  <a:pt x="2919" y="14743"/>
                </a:lnTo>
                <a:lnTo>
                  <a:pt x="7721" y="12250"/>
                </a:lnTo>
                <a:lnTo>
                  <a:pt x="12493" y="14803"/>
                </a:lnTo>
                <a:lnTo>
                  <a:pt x="12493" y="14803"/>
                </a:lnTo>
                <a:lnTo>
                  <a:pt x="11612" y="9454"/>
                </a:lnTo>
                <a:lnTo>
                  <a:pt x="15533" y="5715"/>
                </a:lnTo>
                <a:lnTo>
                  <a:pt x="10153" y="4894"/>
                </a:lnTo>
                <a:lnTo>
                  <a:pt x="78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2636826" y="2639772"/>
            <a:ext cx="2740944" cy="2523075"/>
          </a:xfrm>
          <a:custGeom>
            <a:avLst/>
            <a:gdLst/>
            <a:ahLst/>
            <a:cxnLst/>
            <a:rect l="l" t="t" r="r" b="b"/>
            <a:pathLst>
              <a:path w="100872" h="92854" extrusionOk="0">
                <a:moveTo>
                  <a:pt x="50343" y="1"/>
                </a:moveTo>
                <a:cubicBezTo>
                  <a:pt x="48370" y="1"/>
                  <a:pt x="46323" y="295"/>
                  <a:pt x="44287" y="390"/>
                </a:cubicBezTo>
                <a:cubicBezTo>
                  <a:pt x="38664" y="664"/>
                  <a:pt x="33011" y="938"/>
                  <a:pt x="27357" y="1211"/>
                </a:cubicBezTo>
                <a:cubicBezTo>
                  <a:pt x="22342" y="1454"/>
                  <a:pt x="17327" y="1697"/>
                  <a:pt x="12311" y="1941"/>
                </a:cubicBezTo>
                <a:cubicBezTo>
                  <a:pt x="10153" y="2032"/>
                  <a:pt x="7965" y="2153"/>
                  <a:pt x="5807" y="2245"/>
                </a:cubicBezTo>
                <a:cubicBezTo>
                  <a:pt x="4682" y="2305"/>
                  <a:pt x="3588" y="2761"/>
                  <a:pt x="2797" y="3582"/>
                </a:cubicBezTo>
                <a:lnTo>
                  <a:pt x="1794" y="4585"/>
                </a:lnTo>
                <a:cubicBezTo>
                  <a:pt x="943" y="5436"/>
                  <a:pt x="457" y="6591"/>
                  <a:pt x="457" y="7777"/>
                </a:cubicBezTo>
                <a:lnTo>
                  <a:pt x="1" y="88264"/>
                </a:lnTo>
                <a:cubicBezTo>
                  <a:pt x="1" y="90787"/>
                  <a:pt x="2007" y="92854"/>
                  <a:pt x="4530" y="92854"/>
                </a:cubicBezTo>
                <a:lnTo>
                  <a:pt x="38300" y="92641"/>
                </a:lnTo>
                <a:cubicBezTo>
                  <a:pt x="38516" y="92641"/>
                  <a:pt x="42478" y="92737"/>
                  <a:pt x="43527" y="92737"/>
                </a:cubicBezTo>
                <a:cubicBezTo>
                  <a:pt x="43658" y="92737"/>
                  <a:pt x="43744" y="92736"/>
                  <a:pt x="43771" y="92732"/>
                </a:cubicBezTo>
                <a:lnTo>
                  <a:pt x="85717" y="86045"/>
                </a:lnTo>
                <a:cubicBezTo>
                  <a:pt x="87905" y="85711"/>
                  <a:pt x="91887" y="83522"/>
                  <a:pt x="91948" y="81334"/>
                </a:cubicBezTo>
                <a:cubicBezTo>
                  <a:pt x="92343" y="70969"/>
                  <a:pt x="98057" y="47716"/>
                  <a:pt x="98057" y="47686"/>
                </a:cubicBezTo>
                <a:cubicBezTo>
                  <a:pt x="98028" y="45357"/>
                  <a:pt x="100871" y="35640"/>
                  <a:pt x="94694" y="35640"/>
                </a:cubicBezTo>
                <a:cubicBezTo>
                  <a:pt x="94582" y="35640"/>
                  <a:pt x="94467" y="35643"/>
                  <a:pt x="94349" y="35649"/>
                </a:cubicBezTo>
                <a:lnTo>
                  <a:pt x="64653" y="35406"/>
                </a:lnTo>
                <a:cubicBezTo>
                  <a:pt x="65261" y="35406"/>
                  <a:pt x="64805" y="23947"/>
                  <a:pt x="64744" y="23126"/>
                </a:cubicBezTo>
                <a:cubicBezTo>
                  <a:pt x="64318" y="17959"/>
                  <a:pt x="63254" y="12792"/>
                  <a:pt x="61096" y="8050"/>
                </a:cubicBezTo>
                <a:cubicBezTo>
                  <a:pt x="60124" y="5922"/>
                  <a:pt x="58908" y="3886"/>
                  <a:pt x="57175" y="2305"/>
                </a:cubicBezTo>
                <a:cubicBezTo>
                  <a:pt x="55122" y="454"/>
                  <a:pt x="52790" y="1"/>
                  <a:pt x="503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017979" y="3620699"/>
            <a:ext cx="358025" cy="1341452"/>
          </a:xfrm>
          <a:custGeom>
            <a:avLst/>
            <a:gdLst/>
            <a:ahLst/>
            <a:cxnLst/>
            <a:rect l="l" t="t" r="r" b="b"/>
            <a:pathLst>
              <a:path w="13176" h="49368" extrusionOk="0">
                <a:moveTo>
                  <a:pt x="8598" y="0"/>
                </a:moveTo>
                <a:cubicBezTo>
                  <a:pt x="8022" y="0"/>
                  <a:pt x="7341" y="189"/>
                  <a:pt x="6536" y="613"/>
                </a:cubicBezTo>
                <a:cubicBezTo>
                  <a:pt x="3344" y="2315"/>
                  <a:pt x="3709" y="12741"/>
                  <a:pt x="3709" y="12741"/>
                </a:cubicBezTo>
                <a:lnTo>
                  <a:pt x="1" y="49368"/>
                </a:lnTo>
                <a:lnTo>
                  <a:pt x="1" y="49368"/>
                </a:lnTo>
                <a:lnTo>
                  <a:pt x="7387" y="48121"/>
                </a:lnTo>
                <a:lnTo>
                  <a:pt x="11065" y="11920"/>
                </a:lnTo>
                <a:cubicBezTo>
                  <a:pt x="11065" y="11920"/>
                  <a:pt x="13175" y="0"/>
                  <a:pt x="8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3067972" y="3876039"/>
            <a:ext cx="2139997" cy="634342"/>
          </a:xfrm>
          <a:custGeom>
            <a:avLst/>
            <a:gdLst/>
            <a:ahLst/>
            <a:cxnLst/>
            <a:rect l="l" t="t" r="r" b="b"/>
            <a:pathLst>
              <a:path w="78756" h="23345" extrusionOk="0">
                <a:moveTo>
                  <a:pt x="48725" y="0"/>
                </a:moveTo>
                <a:lnTo>
                  <a:pt x="1" y="2645"/>
                </a:lnTo>
                <a:lnTo>
                  <a:pt x="4377" y="17782"/>
                </a:lnTo>
                <a:lnTo>
                  <a:pt x="26688" y="23344"/>
                </a:lnTo>
                <a:lnTo>
                  <a:pt x="74744" y="16262"/>
                </a:lnTo>
                <a:cubicBezTo>
                  <a:pt x="76324" y="16049"/>
                  <a:pt x="77601" y="14894"/>
                  <a:pt x="77996" y="13374"/>
                </a:cubicBezTo>
                <a:cubicBezTo>
                  <a:pt x="78391" y="11764"/>
                  <a:pt x="78756" y="9575"/>
                  <a:pt x="78482" y="7417"/>
                </a:cubicBezTo>
                <a:cubicBezTo>
                  <a:pt x="77935" y="3162"/>
                  <a:pt x="74774" y="2371"/>
                  <a:pt x="74774" y="2371"/>
                </a:cubicBezTo>
                <a:lnTo>
                  <a:pt x="487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3120007" y="3965600"/>
            <a:ext cx="2090435" cy="544781"/>
          </a:xfrm>
          <a:custGeom>
            <a:avLst/>
            <a:gdLst/>
            <a:ahLst/>
            <a:cxnLst/>
            <a:rect l="l" t="t" r="r" b="b"/>
            <a:pathLst>
              <a:path w="76932" h="20049" extrusionOk="0">
                <a:moveTo>
                  <a:pt x="73029" y="1"/>
                </a:moveTo>
                <a:cubicBezTo>
                  <a:pt x="72896" y="1"/>
                  <a:pt x="72758" y="6"/>
                  <a:pt x="72616" y="18"/>
                </a:cubicBezTo>
                <a:cubicBezTo>
                  <a:pt x="69059" y="18"/>
                  <a:pt x="65382" y="595"/>
                  <a:pt x="61856" y="869"/>
                </a:cubicBezTo>
                <a:cubicBezTo>
                  <a:pt x="58178" y="1173"/>
                  <a:pt x="54500" y="1477"/>
                  <a:pt x="50852" y="1750"/>
                </a:cubicBezTo>
                <a:cubicBezTo>
                  <a:pt x="43527" y="2328"/>
                  <a:pt x="36202" y="2936"/>
                  <a:pt x="28876" y="3513"/>
                </a:cubicBezTo>
                <a:cubicBezTo>
                  <a:pt x="21977" y="4060"/>
                  <a:pt x="15107" y="4334"/>
                  <a:pt x="8238" y="5063"/>
                </a:cubicBezTo>
                <a:cubicBezTo>
                  <a:pt x="6414" y="5276"/>
                  <a:pt x="4590" y="5458"/>
                  <a:pt x="2766" y="5671"/>
                </a:cubicBezTo>
                <a:cubicBezTo>
                  <a:pt x="2341" y="5702"/>
                  <a:pt x="1307" y="5641"/>
                  <a:pt x="730" y="5854"/>
                </a:cubicBezTo>
                <a:cubicBezTo>
                  <a:pt x="608" y="5914"/>
                  <a:pt x="487" y="5975"/>
                  <a:pt x="426" y="6066"/>
                </a:cubicBezTo>
                <a:cubicBezTo>
                  <a:pt x="0" y="6553"/>
                  <a:pt x="487" y="7373"/>
                  <a:pt x="669" y="7951"/>
                </a:cubicBezTo>
                <a:cubicBezTo>
                  <a:pt x="1095" y="9501"/>
                  <a:pt x="1551" y="11021"/>
                  <a:pt x="2007" y="12571"/>
                </a:cubicBezTo>
                <a:cubicBezTo>
                  <a:pt x="2037" y="12753"/>
                  <a:pt x="2371" y="14455"/>
                  <a:pt x="2554" y="14486"/>
                </a:cubicBezTo>
                <a:cubicBezTo>
                  <a:pt x="2554" y="14486"/>
                  <a:pt x="24864" y="20048"/>
                  <a:pt x="24864" y="20048"/>
                </a:cubicBezTo>
                <a:lnTo>
                  <a:pt x="72920" y="12966"/>
                </a:lnTo>
                <a:cubicBezTo>
                  <a:pt x="74500" y="12753"/>
                  <a:pt x="75777" y="11598"/>
                  <a:pt x="76172" y="10078"/>
                </a:cubicBezTo>
                <a:cubicBezTo>
                  <a:pt x="76567" y="8468"/>
                  <a:pt x="76932" y="6309"/>
                  <a:pt x="76658" y="4121"/>
                </a:cubicBezTo>
                <a:cubicBezTo>
                  <a:pt x="76371" y="1761"/>
                  <a:pt x="75402" y="1"/>
                  <a:pt x="73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2756602" y="2647597"/>
            <a:ext cx="1651871" cy="1360609"/>
          </a:xfrm>
          <a:custGeom>
            <a:avLst/>
            <a:gdLst/>
            <a:ahLst/>
            <a:cxnLst/>
            <a:rect l="l" t="t" r="r" b="b"/>
            <a:pathLst>
              <a:path w="60792" h="50073" extrusionOk="0">
                <a:moveTo>
                  <a:pt x="0" y="1835"/>
                </a:moveTo>
                <a:lnTo>
                  <a:pt x="0" y="1865"/>
                </a:lnTo>
                <a:cubicBezTo>
                  <a:pt x="8" y="1865"/>
                  <a:pt x="16" y="1864"/>
                  <a:pt x="24" y="1864"/>
                </a:cubicBezTo>
                <a:lnTo>
                  <a:pt x="24" y="1864"/>
                </a:lnTo>
                <a:lnTo>
                  <a:pt x="0" y="1835"/>
                </a:lnTo>
                <a:close/>
                <a:moveTo>
                  <a:pt x="39236" y="1"/>
                </a:moveTo>
                <a:cubicBezTo>
                  <a:pt x="38710" y="1"/>
                  <a:pt x="38175" y="17"/>
                  <a:pt x="37630" y="42"/>
                </a:cubicBezTo>
                <a:cubicBezTo>
                  <a:pt x="32585" y="285"/>
                  <a:pt x="27539" y="589"/>
                  <a:pt x="22493" y="802"/>
                </a:cubicBezTo>
                <a:cubicBezTo>
                  <a:pt x="17265" y="1045"/>
                  <a:pt x="12007" y="1288"/>
                  <a:pt x="6779" y="1531"/>
                </a:cubicBezTo>
                <a:cubicBezTo>
                  <a:pt x="4537" y="1652"/>
                  <a:pt x="2266" y="1743"/>
                  <a:pt x="24" y="1864"/>
                </a:cubicBezTo>
                <a:lnTo>
                  <a:pt x="24" y="1864"/>
                </a:lnTo>
                <a:lnTo>
                  <a:pt x="6809" y="10042"/>
                </a:lnTo>
                <a:lnTo>
                  <a:pt x="13435" y="50073"/>
                </a:lnTo>
                <a:lnTo>
                  <a:pt x="24894" y="48887"/>
                </a:lnTo>
                <a:cubicBezTo>
                  <a:pt x="32341" y="48127"/>
                  <a:pt x="39819" y="47368"/>
                  <a:pt x="47296" y="46608"/>
                </a:cubicBezTo>
                <a:lnTo>
                  <a:pt x="56324" y="45665"/>
                </a:lnTo>
                <a:cubicBezTo>
                  <a:pt x="57266" y="45574"/>
                  <a:pt x="58239" y="45483"/>
                  <a:pt x="59181" y="45392"/>
                </a:cubicBezTo>
                <a:cubicBezTo>
                  <a:pt x="59394" y="45361"/>
                  <a:pt x="59880" y="45392"/>
                  <a:pt x="60062" y="45301"/>
                </a:cubicBezTo>
                <a:cubicBezTo>
                  <a:pt x="60792" y="44845"/>
                  <a:pt x="60275" y="42504"/>
                  <a:pt x="60214" y="41623"/>
                </a:cubicBezTo>
                <a:cubicBezTo>
                  <a:pt x="60093" y="39404"/>
                  <a:pt x="59485" y="37246"/>
                  <a:pt x="59181" y="35027"/>
                </a:cubicBezTo>
                <a:cubicBezTo>
                  <a:pt x="58816" y="32322"/>
                  <a:pt x="58330" y="29617"/>
                  <a:pt x="57509" y="27002"/>
                </a:cubicBezTo>
                <a:cubicBezTo>
                  <a:pt x="56293" y="23081"/>
                  <a:pt x="54317" y="19343"/>
                  <a:pt x="51247" y="16607"/>
                </a:cubicBezTo>
                <a:cubicBezTo>
                  <a:pt x="50700" y="16151"/>
                  <a:pt x="50123" y="15665"/>
                  <a:pt x="49910" y="14996"/>
                </a:cubicBezTo>
                <a:cubicBezTo>
                  <a:pt x="49697" y="14388"/>
                  <a:pt x="49849" y="13750"/>
                  <a:pt x="49940" y="13142"/>
                </a:cubicBezTo>
                <a:cubicBezTo>
                  <a:pt x="50427" y="9829"/>
                  <a:pt x="49788" y="6273"/>
                  <a:pt x="47782" y="3598"/>
                </a:cubicBezTo>
                <a:cubicBezTo>
                  <a:pt x="45499" y="633"/>
                  <a:pt x="42560" y="1"/>
                  <a:pt x="39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2635196" y="2705638"/>
            <a:ext cx="1339659" cy="2449791"/>
          </a:xfrm>
          <a:custGeom>
            <a:avLst/>
            <a:gdLst/>
            <a:ahLst/>
            <a:cxnLst/>
            <a:rect l="l" t="t" r="r" b="b"/>
            <a:pathLst>
              <a:path w="49302" h="90157" extrusionOk="0">
                <a:moveTo>
                  <a:pt x="4971" y="0"/>
                </a:moveTo>
                <a:cubicBezTo>
                  <a:pt x="4261" y="0"/>
                  <a:pt x="3518" y="163"/>
                  <a:pt x="2766" y="489"/>
                </a:cubicBezTo>
                <a:cubicBezTo>
                  <a:pt x="517" y="1462"/>
                  <a:pt x="0" y="3194"/>
                  <a:pt x="0" y="3194"/>
                </a:cubicBezTo>
                <a:lnTo>
                  <a:pt x="0" y="88089"/>
                </a:lnTo>
                <a:lnTo>
                  <a:pt x="2006" y="90156"/>
                </a:lnTo>
                <a:lnTo>
                  <a:pt x="42098" y="90156"/>
                </a:lnTo>
                <a:lnTo>
                  <a:pt x="48451" y="50064"/>
                </a:lnTo>
                <a:cubicBezTo>
                  <a:pt x="49302" y="44715"/>
                  <a:pt x="48573" y="37693"/>
                  <a:pt x="43162" y="37572"/>
                </a:cubicBezTo>
                <a:lnTo>
                  <a:pt x="17417" y="39244"/>
                </a:lnTo>
                <a:cubicBezTo>
                  <a:pt x="17417" y="39244"/>
                  <a:pt x="16110" y="25596"/>
                  <a:pt x="15624" y="22982"/>
                </a:cubicBezTo>
                <a:lnTo>
                  <a:pt x="15624" y="22952"/>
                </a:lnTo>
                <a:cubicBezTo>
                  <a:pt x="13435" y="10611"/>
                  <a:pt x="10730" y="4805"/>
                  <a:pt x="8754" y="2070"/>
                </a:cubicBezTo>
                <a:cubicBezTo>
                  <a:pt x="7770" y="696"/>
                  <a:pt x="6441" y="0"/>
                  <a:pt x="4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628593" y="2872341"/>
            <a:ext cx="1086927" cy="2290506"/>
          </a:xfrm>
          <a:custGeom>
            <a:avLst/>
            <a:gdLst/>
            <a:ahLst/>
            <a:cxnLst/>
            <a:rect l="l" t="t" r="r" b="b"/>
            <a:pathLst>
              <a:path w="40001" h="84295" extrusionOk="0">
                <a:moveTo>
                  <a:pt x="3476" y="0"/>
                </a:moveTo>
                <a:cubicBezTo>
                  <a:pt x="2939" y="0"/>
                  <a:pt x="2399" y="120"/>
                  <a:pt x="1885" y="373"/>
                </a:cubicBezTo>
                <a:cubicBezTo>
                  <a:pt x="30" y="1284"/>
                  <a:pt x="0" y="3230"/>
                  <a:pt x="0" y="3230"/>
                </a:cubicBezTo>
                <a:lnTo>
                  <a:pt x="274" y="84264"/>
                </a:lnTo>
                <a:lnTo>
                  <a:pt x="2492" y="84295"/>
                </a:lnTo>
                <a:lnTo>
                  <a:pt x="34165" y="84082"/>
                </a:lnTo>
                <a:lnTo>
                  <a:pt x="39302" y="46817"/>
                </a:lnTo>
                <a:cubicBezTo>
                  <a:pt x="40001" y="41832"/>
                  <a:pt x="37691" y="36148"/>
                  <a:pt x="33283" y="36057"/>
                </a:cubicBezTo>
                <a:lnTo>
                  <a:pt x="14134" y="36756"/>
                </a:lnTo>
                <a:cubicBezTo>
                  <a:pt x="14134" y="36756"/>
                  <a:pt x="13070" y="24051"/>
                  <a:pt x="12675" y="21619"/>
                </a:cubicBezTo>
                <a:cubicBezTo>
                  <a:pt x="10912" y="10130"/>
                  <a:pt x="8693" y="4719"/>
                  <a:pt x="7113" y="2196"/>
                </a:cubicBezTo>
                <a:cubicBezTo>
                  <a:pt x="6256" y="812"/>
                  <a:pt x="4875" y="0"/>
                  <a:pt x="3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3556914" y="3728411"/>
            <a:ext cx="413837" cy="1439409"/>
          </a:xfrm>
          <a:custGeom>
            <a:avLst/>
            <a:gdLst/>
            <a:ahLst/>
            <a:cxnLst/>
            <a:rect l="l" t="t" r="r" b="b"/>
            <a:pathLst>
              <a:path w="15230" h="52973" extrusionOk="0">
                <a:moveTo>
                  <a:pt x="8680" y="1"/>
                </a:moveTo>
                <a:cubicBezTo>
                  <a:pt x="6974" y="1"/>
                  <a:pt x="5226" y="678"/>
                  <a:pt x="3891" y="2120"/>
                </a:cubicBezTo>
                <a:cubicBezTo>
                  <a:pt x="2554" y="3549"/>
                  <a:pt x="2189" y="5646"/>
                  <a:pt x="2007" y="7622"/>
                </a:cubicBezTo>
                <a:cubicBezTo>
                  <a:pt x="1642" y="11300"/>
                  <a:pt x="1825" y="14978"/>
                  <a:pt x="1642" y="18656"/>
                </a:cubicBezTo>
                <a:cubicBezTo>
                  <a:pt x="1521" y="21604"/>
                  <a:pt x="1369" y="24552"/>
                  <a:pt x="1217" y="27501"/>
                </a:cubicBezTo>
                <a:cubicBezTo>
                  <a:pt x="913" y="33762"/>
                  <a:pt x="609" y="40054"/>
                  <a:pt x="305" y="46315"/>
                </a:cubicBezTo>
                <a:cubicBezTo>
                  <a:pt x="305" y="46680"/>
                  <a:pt x="31" y="52972"/>
                  <a:pt x="1" y="52972"/>
                </a:cubicBezTo>
                <a:lnTo>
                  <a:pt x="11430" y="52759"/>
                </a:lnTo>
                <a:cubicBezTo>
                  <a:pt x="11430" y="52759"/>
                  <a:pt x="14652" y="11756"/>
                  <a:pt x="14652" y="11665"/>
                </a:cubicBezTo>
                <a:cubicBezTo>
                  <a:pt x="15016" y="9294"/>
                  <a:pt x="15229" y="6771"/>
                  <a:pt x="14591" y="4430"/>
                </a:cubicBezTo>
                <a:cubicBezTo>
                  <a:pt x="13801" y="1582"/>
                  <a:pt x="11289" y="1"/>
                  <a:pt x="8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2622764" y="2668955"/>
            <a:ext cx="2562883" cy="2504489"/>
          </a:xfrm>
          <a:custGeom>
            <a:avLst/>
            <a:gdLst/>
            <a:ahLst/>
            <a:cxnLst/>
            <a:rect l="l" t="t" r="r" b="b"/>
            <a:pathLst>
              <a:path w="94319" h="92170" extrusionOk="0">
                <a:moveTo>
                  <a:pt x="23938" y="1"/>
                </a:moveTo>
                <a:cubicBezTo>
                  <a:pt x="19797" y="1"/>
                  <a:pt x="15368" y="755"/>
                  <a:pt x="11551" y="927"/>
                </a:cubicBezTo>
                <a:cubicBezTo>
                  <a:pt x="9271" y="1019"/>
                  <a:pt x="7022" y="1140"/>
                  <a:pt x="4742" y="1231"/>
                </a:cubicBezTo>
                <a:cubicBezTo>
                  <a:pt x="4742" y="1231"/>
                  <a:pt x="4955" y="1505"/>
                  <a:pt x="4985" y="1535"/>
                </a:cubicBezTo>
                <a:cubicBezTo>
                  <a:pt x="4347" y="1566"/>
                  <a:pt x="3708" y="1718"/>
                  <a:pt x="3070" y="1991"/>
                </a:cubicBezTo>
                <a:cubicBezTo>
                  <a:pt x="790" y="2964"/>
                  <a:pt x="274" y="4727"/>
                  <a:pt x="274" y="4727"/>
                </a:cubicBezTo>
                <a:lnTo>
                  <a:pt x="274" y="9833"/>
                </a:lnTo>
                <a:cubicBezTo>
                  <a:pt x="61" y="10411"/>
                  <a:pt x="31" y="10897"/>
                  <a:pt x="31" y="10897"/>
                </a:cubicBezTo>
                <a:lnTo>
                  <a:pt x="0" y="89439"/>
                </a:lnTo>
                <a:lnTo>
                  <a:pt x="31" y="91749"/>
                </a:lnTo>
                <a:lnTo>
                  <a:pt x="3374" y="91689"/>
                </a:lnTo>
                <a:cubicBezTo>
                  <a:pt x="3830" y="91841"/>
                  <a:pt x="4347" y="91962"/>
                  <a:pt x="4863" y="91962"/>
                </a:cubicBezTo>
                <a:lnTo>
                  <a:pt x="34226" y="91749"/>
                </a:lnTo>
                <a:lnTo>
                  <a:pt x="34226" y="91749"/>
                </a:lnTo>
                <a:cubicBezTo>
                  <a:pt x="34226" y="91993"/>
                  <a:pt x="34195" y="92114"/>
                  <a:pt x="34195" y="92114"/>
                </a:cubicBezTo>
                <a:cubicBezTo>
                  <a:pt x="34609" y="92114"/>
                  <a:pt x="35119" y="92170"/>
                  <a:pt x="35615" y="92170"/>
                </a:cubicBezTo>
                <a:cubicBezTo>
                  <a:pt x="36541" y="92170"/>
                  <a:pt x="37420" y="91976"/>
                  <a:pt x="37539" y="90868"/>
                </a:cubicBezTo>
                <a:cubicBezTo>
                  <a:pt x="38937" y="76430"/>
                  <a:pt x="40366" y="61992"/>
                  <a:pt x="41764" y="47524"/>
                </a:cubicBezTo>
                <a:cubicBezTo>
                  <a:pt x="41977" y="45609"/>
                  <a:pt x="41855" y="43177"/>
                  <a:pt x="40092" y="42417"/>
                </a:cubicBezTo>
                <a:cubicBezTo>
                  <a:pt x="39743" y="42266"/>
                  <a:pt x="39372" y="42208"/>
                  <a:pt x="38992" y="42208"/>
                </a:cubicBezTo>
                <a:cubicBezTo>
                  <a:pt x="38379" y="42208"/>
                  <a:pt x="37744" y="42358"/>
                  <a:pt x="37144" y="42509"/>
                </a:cubicBezTo>
                <a:cubicBezTo>
                  <a:pt x="38056" y="40502"/>
                  <a:pt x="40122" y="39104"/>
                  <a:pt x="42311" y="39013"/>
                </a:cubicBezTo>
                <a:cubicBezTo>
                  <a:pt x="42388" y="39010"/>
                  <a:pt x="42465" y="39008"/>
                  <a:pt x="42542" y="39008"/>
                </a:cubicBezTo>
                <a:cubicBezTo>
                  <a:pt x="44654" y="39008"/>
                  <a:pt x="46757" y="40204"/>
                  <a:pt x="47813" y="42022"/>
                </a:cubicBezTo>
                <a:cubicBezTo>
                  <a:pt x="48968" y="44089"/>
                  <a:pt x="48816" y="46582"/>
                  <a:pt x="48664" y="48922"/>
                </a:cubicBezTo>
                <a:lnTo>
                  <a:pt x="45563" y="91415"/>
                </a:lnTo>
                <a:cubicBezTo>
                  <a:pt x="52220" y="90473"/>
                  <a:pt x="59120" y="89926"/>
                  <a:pt x="65655" y="88375"/>
                </a:cubicBezTo>
                <a:cubicBezTo>
                  <a:pt x="71704" y="87403"/>
                  <a:pt x="77752" y="86461"/>
                  <a:pt x="83801" y="85488"/>
                </a:cubicBezTo>
                <a:cubicBezTo>
                  <a:pt x="85291" y="85245"/>
                  <a:pt x="87570" y="85549"/>
                  <a:pt x="87753" y="83573"/>
                </a:cubicBezTo>
                <a:cubicBezTo>
                  <a:pt x="88178" y="79318"/>
                  <a:pt x="88634" y="75062"/>
                  <a:pt x="89060" y="70837"/>
                </a:cubicBezTo>
                <a:cubicBezTo>
                  <a:pt x="89364" y="67615"/>
                  <a:pt x="89485" y="64545"/>
                  <a:pt x="90063" y="61354"/>
                </a:cubicBezTo>
                <a:cubicBezTo>
                  <a:pt x="90093" y="61171"/>
                  <a:pt x="90123" y="60989"/>
                  <a:pt x="90275" y="60837"/>
                </a:cubicBezTo>
                <a:cubicBezTo>
                  <a:pt x="90427" y="60715"/>
                  <a:pt x="90640" y="60655"/>
                  <a:pt x="90853" y="60624"/>
                </a:cubicBezTo>
                <a:cubicBezTo>
                  <a:pt x="93832" y="59986"/>
                  <a:pt x="94196" y="56460"/>
                  <a:pt x="94196" y="53968"/>
                </a:cubicBezTo>
                <a:cubicBezTo>
                  <a:pt x="94227" y="52478"/>
                  <a:pt x="94318" y="50229"/>
                  <a:pt x="93437" y="48922"/>
                </a:cubicBezTo>
                <a:cubicBezTo>
                  <a:pt x="92756" y="47938"/>
                  <a:pt x="91279" y="47855"/>
                  <a:pt x="90050" y="47855"/>
                </a:cubicBezTo>
                <a:cubicBezTo>
                  <a:pt x="89797" y="47855"/>
                  <a:pt x="89556" y="47858"/>
                  <a:pt x="89333" y="47858"/>
                </a:cubicBezTo>
                <a:cubicBezTo>
                  <a:pt x="75746" y="48101"/>
                  <a:pt x="62220" y="49651"/>
                  <a:pt x="48724" y="51202"/>
                </a:cubicBezTo>
                <a:cubicBezTo>
                  <a:pt x="49424" y="50259"/>
                  <a:pt x="50609" y="49834"/>
                  <a:pt x="51734" y="49530"/>
                </a:cubicBezTo>
                <a:cubicBezTo>
                  <a:pt x="53466" y="49013"/>
                  <a:pt x="55260" y="48618"/>
                  <a:pt x="57053" y="48375"/>
                </a:cubicBezTo>
                <a:cubicBezTo>
                  <a:pt x="57357" y="48344"/>
                  <a:pt x="57661" y="48284"/>
                  <a:pt x="57934" y="48162"/>
                </a:cubicBezTo>
                <a:cubicBezTo>
                  <a:pt x="58238" y="47980"/>
                  <a:pt x="58451" y="47706"/>
                  <a:pt x="58755" y="47493"/>
                </a:cubicBezTo>
                <a:cubicBezTo>
                  <a:pt x="59272" y="47129"/>
                  <a:pt x="59940" y="47098"/>
                  <a:pt x="60579" y="47068"/>
                </a:cubicBezTo>
                <a:cubicBezTo>
                  <a:pt x="65493" y="46827"/>
                  <a:pt x="70407" y="46728"/>
                  <a:pt x="75342" y="46728"/>
                </a:cubicBezTo>
                <a:cubicBezTo>
                  <a:pt x="76024" y="46728"/>
                  <a:pt x="76705" y="46730"/>
                  <a:pt x="77388" y="46734"/>
                </a:cubicBezTo>
                <a:cubicBezTo>
                  <a:pt x="77692" y="46734"/>
                  <a:pt x="77996" y="46764"/>
                  <a:pt x="78299" y="46764"/>
                </a:cubicBezTo>
                <a:lnTo>
                  <a:pt x="79546" y="46764"/>
                </a:lnTo>
                <a:cubicBezTo>
                  <a:pt x="83436" y="46825"/>
                  <a:pt x="87327" y="46855"/>
                  <a:pt x="91218" y="46916"/>
                </a:cubicBezTo>
                <a:cubicBezTo>
                  <a:pt x="91126" y="44393"/>
                  <a:pt x="91552" y="41901"/>
                  <a:pt x="91947" y="39408"/>
                </a:cubicBezTo>
                <a:cubicBezTo>
                  <a:pt x="91978" y="39074"/>
                  <a:pt x="92038" y="38770"/>
                  <a:pt x="92099" y="38436"/>
                </a:cubicBezTo>
                <a:cubicBezTo>
                  <a:pt x="92130" y="38162"/>
                  <a:pt x="92160" y="37919"/>
                  <a:pt x="92038" y="37676"/>
                </a:cubicBezTo>
                <a:cubicBezTo>
                  <a:pt x="91856" y="37311"/>
                  <a:pt x="91400" y="37250"/>
                  <a:pt x="91005" y="37220"/>
                </a:cubicBezTo>
                <a:cubicBezTo>
                  <a:pt x="84189" y="36553"/>
                  <a:pt x="77330" y="36211"/>
                  <a:pt x="70465" y="36211"/>
                </a:cubicBezTo>
                <a:cubicBezTo>
                  <a:pt x="69186" y="36211"/>
                  <a:pt x="67907" y="36223"/>
                  <a:pt x="66628" y="36247"/>
                </a:cubicBezTo>
                <a:cubicBezTo>
                  <a:pt x="66172" y="36247"/>
                  <a:pt x="65655" y="36277"/>
                  <a:pt x="65290" y="36612"/>
                </a:cubicBezTo>
                <a:cubicBezTo>
                  <a:pt x="64956" y="36916"/>
                  <a:pt x="64895" y="37432"/>
                  <a:pt x="64834" y="37888"/>
                </a:cubicBezTo>
                <a:cubicBezTo>
                  <a:pt x="64652" y="39712"/>
                  <a:pt x="64682" y="41809"/>
                  <a:pt x="64196" y="43572"/>
                </a:cubicBezTo>
                <a:cubicBezTo>
                  <a:pt x="62889" y="41901"/>
                  <a:pt x="62190" y="39347"/>
                  <a:pt x="61460" y="37372"/>
                </a:cubicBezTo>
                <a:cubicBezTo>
                  <a:pt x="60001" y="33268"/>
                  <a:pt x="57509" y="27827"/>
                  <a:pt x="54196" y="24970"/>
                </a:cubicBezTo>
                <a:cubicBezTo>
                  <a:pt x="52690" y="23695"/>
                  <a:pt x="50634" y="22964"/>
                  <a:pt x="48682" y="22964"/>
                </a:cubicBezTo>
                <a:cubicBezTo>
                  <a:pt x="46771" y="22964"/>
                  <a:pt x="44959" y="23665"/>
                  <a:pt x="43861" y="25244"/>
                </a:cubicBezTo>
                <a:cubicBezTo>
                  <a:pt x="43040" y="19803"/>
                  <a:pt x="42159" y="14241"/>
                  <a:pt x="39575" y="9408"/>
                </a:cubicBezTo>
                <a:cubicBezTo>
                  <a:pt x="37326" y="5244"/>
                  <a:pt x="33527" y="1535"/>
                  <a:pt x="28815" y="471"/>
                </a:cubicBezTo>
                <a:cubicBezTo>
                  <a:pt x="27279" y="127"/>
                  <a:pt x="25633" y="1"/>
                  <a:pt x="2393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7856690" y="3502716"/>
            <a:ext cx="777242" cy="1015790"/>
          </a:xfrm>
          <a:custGeom>
            <a:avLst/>
            <a:gdLst/>
            <a:ahLst/>
            <a:cxnLst/>
            <a:rect l="l" t="t" r="r" b="b"/>
            <a:pathLst>
              <a:path w="28604" h="37383" extrusionOk="0">
                <a:moveTo>
                  <a:pt x="15837" y="1"/>
                </a:moveTo>
                <a:cubicBezTo>
                  <a:pt x="14895" y="6080"/>
                  <a:pt x="11734" y="11825"/>
                  <a:pt x="7022" y="15837"/>
                </a:cubicBezTo>
                <a:cubicBezTo>
                  <a:pt x="7113" y="14347"/>
                  <a:pt x="7174" y="12888"/>
                  <a:pt x="7265" y="11429"/>
                </a:cubicBezTo>
                <a:lnTo>
                  <a:pt x="7265" y="11429"/>
                </a:lnTo>
                <a:cubicBezTo>
                  <a:pt x="5624" y="13891"/>
                  <a:pt x="2919" y="15928"/>
                  <a:pt x="1490" y="18451"/>
                </a:cubicBezTo>
                <a:cubicBezTo>
                  <a:pt x="153" y="20852"/>
                  <a:pt x="1" y="24591"/>
                  <a:pt x="457" y="27205"/>
                </a:cubicBezTo>
                <a:cubicBezTo>
                  <a:pt x="700" y="28816"/>
                  <a:pt x="1247" y="30244"/>
                  <a:pt x="2007" y="31460"/>
                </a:cubicBezTo>
                <a:cubicBezTo>
                  <a:pt x="4501" y="35467"/>
                  <a:pt x="9252" y="37382"/>
                  <a:pt x="14091" y="37382"/>
                </a:cubicBezTo>
                <a:cubicBezTo>
                  <a:pt x="16152" y="37382"/>
                  <a:pt x="18228" y="37035"/>
                  <a:pt x="20153" y="36354"/>
                </a:cubicBezTo>
                <a:cubicBezTo>
                  <a:pt x="24226" y="34895"/>
                  <a:pt x="27205" y="32007"/>
                  <a:pt x="27995" y="27600"/>
                </a:cubicBezTo>
                <a:cubicBezTo>
                  <a:pt x="28603" y="24317"/>
                  <a:pt x="27934" y="20882"/>
                  <a:pt x="26688" y="17752"/>
                </a:cubicBezTo>
                <a:cubicBezTo>
                  <a:pt x="25594" y="15016"/>
                  <a:pt x="24044" y="12311"/>
                  <a:pt x="24105" y="9362"/>
                </a:cubicBezTo>
                <a:lnTo>
                  <a:pt x="24105" y="9362"/>
                </a:lnTo>
                <a:cubicBezTo>
                  <a:pt x="23041" y="12037"/>
                  <a:pt x="22342" y="14894"/>
                  <a:pt x="22068" y="17782"/>
                </a:cubicBezTo>
                <a:cubicBezTo>
                  <a:pt x="21551" y="14560"/>
                  <a:pt x="21217" y="11338"/>
                  <a:pt x="20123" y="8268"/>
                </a:cubicBezTo>
                <a:cubicBezTo>
                  <a:pt x="19576" y="6809"/>
                  <a:pt x="18968" y="5381"/>
                  <a:pt x="18238" y="3982"/>
                </a:cubicBezTo>
                <a:cubicBezTo>
                  <a:pt x="17782" y="3101"/>
                  <a:pt x="15837" y="913"/>
                  <a:pt x="15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971494" y="3814928"/>
            <a:ext cx="522853" cy="683035"/>
          </a:xfrm>
          <a:custGeom>
            <a:avLst/>
            <a:gdLst/>
            <a:ahLst/>
            <a:cxnLst/>
            <a:rect l="l" t="t" r="r" b="b"/>
            <a:pathLst>
              <a:path w="19242" h="25137" extrusionOk="0">
                <a:moveTo>
                  <a:pt x="10639" y="0"/>
                </a:moveTo>
                <a:cubicBezTo>
                  <a:pt x="10031" y="4104"/>
                  <a:pt x="7873" y="7964"/>
                  <a:pt x="4743" y="10639"/>
                </a:cubicBezTo>
                <a:cubicBezTo>
                  <a:pt x="4773" y="9666"/>
                  <a:pt x="4834" y="8663"/>
                  <a:pt x="4895" y="7690"/>
                </a:cubicBezTo>
                <a:lnTo>
                  <a:pt x="4895" y="7690"/>
                </a:lnTo>
                <a:cubicBezTo>
                  <a:pt x="3770" y="9332"/>
                  <a:pt x="1977" y="10730"/>
                  <a:pt x="1004" y="12402"/>
                </a:cubicBezTo>
                <a:cubicBezTo>
                  <a:pt x="92" y="14013"/>
                  <a:pt x="1" y="16535"/>
                  <a:pt x="305" y="18298"/>
                </a:cubicBezTo>
                <a:cubicBezTo>
                  <a:pt x="487" y="19393"/>
                  <a:pt x="852" y="20335"/>
                  <a:pt x="1369" y="21155"/>
                </a:cubicBezTo>
                <a:cubicBezTo>
                  <a:pt x="3031" y="23841"/>
                  <a:pt x="6218" y="25137"/>
                  <a:pt x="9473" y="25137"/>
                </a:cubicBezTo>
                <a:cubicBezTo>
                  <a:pt x="10859" y="25137"/>
                  <a:pt x="12259" y="24901"/>
                  <a:pt x="13557" y="24438"/>
                </a:cubicBezTo>
                <a:cubicBezTo>
                  <a:pt x="16293" y="23466"/>
                  <a:pt x="18299" y="21520"/>
                  <a:pt x="18846" y="18572"/>
                </a:cubicBezTo>
                <a:cubicBezTo>
                  <a:pt x="19241" y="16353"/>
                  <a:pt x="18785" y="14043"/>
                  <a:pt x="17965" y="11946"/>
                </a:cubicBezTo>
                <a:cubicBezTo>
                  <a:pt x="17205" y="10091"/>
                  <a:pt x="16171" y="8298"/>
                  <a:pt x="16232" y="6292"/>
                </a:cubicBezTo>
                <a:lnTo>
                  <a:pt x="16232" y="6292"/>
                </a:lnTo>
                <a:cubicBezTo>
                  <a:pt x="15503" y="8116"/>
                  <a:pt x="15016" y="10031"/>
                  <a:pt x="14834" y="11976"/>
                </a:cubicBezTo>
                <a:cubicBezTo>
                  <a:pt x="14469" y="9818"/>
                  <a:pt x="14256" y="7629"/>
                  <a:pt x="13527" y="5563"/>
                </a:cubicBezTo>
                <a:cubicBezTo>
                  <a:pt x="13162" y="4590"/>
                  <a:pt x="12737" y="3617"/>
                  <a:pt x="12281" y="2705"/>
                </a:cubicBezTo>
                <a:cubicBezTo>
                  <a:pt x="11946" y="2097"/>
                  <a:pt x="10639" y="608"/>
                  <a:pt x="10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738993" y="3350740"/>
            <a:ext cx="1046467" cy="1301318"/>
          </a:xfrm>
          <a:custGeom>
            <a:avLst/>
            <a:gdLst/>
            <a:ahLst/>
            <a:cxnLst/>
            <a:rect l="l" t="t" r="r" b="b"/>
            <a:pathLst>
              <a:path w="38512" h="47891" extrusionOk="0">
                <a:moveTo>
                  <a:pt x="18511" y="1"/>
                </a:moveTo>
                <a:lnTo>
                  <a:pt x="18511" y="1"/>
                </a:lnTo>
                <a:cubicBezTo>
                  <a:pt x="19363" y="4378"/>
                  <a:pt x="18147" y="10730"/>
                  <a:pt x="14408" y="13618"/>
                </a:cubicBezTo>
                <a:cubicBezTo>
                  <a:pt x="14408" y="12007"/>
                  <a:pt x="14560" y="10396"/>
                  <a:pt x="14499" y="8785"/>
                </a:cubicBezTo>
                <a:lnTo>
                  <a:pt x="14499" y="8785"/>
                </a:lnTo>
                <a:cubicBezTo>
                  <a:pt x="14530" y="9879"/>
                  <a:pt x="12463" y="12038"/>
                  <a:pt x="11824" y="12858"/>
                </a:cubicBezTo>
                <a:cubicBezTo>
                  <a:pt x="10669" y="14287"/>
                  <a:pt x="9393" y="15624"/>
                  <a:pt x="8116" y="16931"/>
                </a:cubicBezTo>
                <a:cubicBezTo>
                  <a:pt x="5685" y="19363"/>
                  <a:pt x="2858" y="21247"/>
                  <a:pt x="1308" y="24469"/>
                </a:cubicBezTo>
                <a:cubicBezTo>
                  <a:pt x="244" y="26719"/>
                  <a:pt x="1" y="29272"/>
                  <a:pt x="244" y="31764"/>
                </a:cubicBezTo>
                <a:cubicBezTo>
                  <a:pt x="517" y="34287"/>
                  <a:pt x="1368" y="36719"/>
                  <a:pt x="2675" y="38877"/>
                </a:cubicBezTo>
                <a:cubicBezTo>
                  <a:pt x="4165" y="41400"/>
                  <a:pt x="6171" y="43223"/>
                  <a:pt x="8542" y="44895"/>
                </a:cubicBezTo>
                <a:cubicBezTo>
                  <a:pt x="11548" y="46975"/>
                  <a:pt x="15118" y="47890"/>
                  <a:pt x="18712" y="47890"/>
                </a:cubicBezTo>
                <a:cubicBezTo>
                  <a:pt x="20896" y="47890"/>
                  <a:pt x="23088" y="47552"/>
                  <a:pt x="25168" y="46932"/>
                </a:cubicBezTo>
                <a:cubicBezTo>
                  <a:pt x="30335" y="45381"/>
                  <a:pt x="36354" y="41673"/>
                  <a:pt x="37874" y="36141"/>
                </a:cubicBezTo>
                <a:cubicBezTo>
                  <a:pt x="38512" y="33831"/>
                  <a:pt x="38512" y="31369"/>
                  <a:pt x="37904" y="29059"/>
                </a:cubicBezTo>
                <a:cubicBezTo>
                  <a:pt x="36658" y="24317"/>
                  <a:pt x="32889" y="20062"/>
                  <a:pt x="33527" y="15229"/>
                </a:cubicBezTo>
                <a:lnTo>
                  <a:pt x="33527" y="15229"/>
                </a:lnTo>
                <a:cubicBezTo>
                  <a:pt x="32615" y="16232"/>
                  <a:pt x="32038" y="17509"/>
                  <a:pt x="31855" y="18846"/>
                </a:cubicBezTo>
                <a:cubicBezTo>
                  <a:pt x="30335" y="16111"/>
                  <a:pt x="29788" y="12828"/>
                  <a:pt x="30366" y="9727"/>
                </a:cubicBezTo>
                <a:lnTo>
                  <a:pt x="30366" y="9727"/>
                </a:lnTo>
                <a:cubicBezTo>
                  <a:pt x="28937" y="10822"/>
                  <a:pt x="27873" y="12341"/>
                  <a:pt x="27326" y="14013"/>
                </a:cubicBezTo>
                <a:cubicBezTo>
                  <a:pt x="26445" y="8420"/>
                  <a:pt x="23162" y="3223"/>
                  <a:pt x="18511" y="1"/>
                </a:cubicBezTo>
                <a:close/>
              </a:path>
            </a:pathLst>
          </a:custGeom>
          <a:solidFill>
            <a:srgbClr val="AE201F">
              <a:alpha val="52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7856008" y="3507689"/>
            <a:ext cx="777242" cy="1015762"/>
          </a:xfrm>
          <a:custGeom>
            <a:avLst/>
            <a:gdLst/>
            <a:ahLst/>
            <a:cxnLst/>
            <a:rect l="l" t="t" r="r" b="b"/>
            <a:pathLst>
              <a:path w="28604" h="37382" extrusionOk="0">
                <a:moveTo>
                  <a:pt x="15837" y="0"/>
                </a:moveTo>
                <a:cubicBezTo>
                  <a:pt x="14895" y="6079"/>
                  <a:pt x="11734" y="11824"/>
                  <a:pt x="7022" y="15806"/>
                </a:cubicBezTo>
                <a:cubicBezTo>
                  <a:pt x="7113" y="14347"/>
                  <a:pt x="7174" y="12888"/>
                  <a:pt x="7265" y="11398"/>
                </a:cubicBezTo>
                <a:lnTo>
                  <a:pt x="7265" y="11398"/>
                </a:lnTo>
                <a:cubicBezTo>
                  <a:pt x="5624" y="13860"/>
                  <a:pt x="2919" y="15927"/>
                  <a:pt x="1490" y="18450"/>
                </a:cubicBezTo>
                <a:cubicBezTo>
                  <a:pt x="153" y="20821"/>
                  <a:pt x="1" y="24560"/>
                  <a:pt x="457" y="27204"/>
                </a:cubicBezTo>
                <a:cubicBezTo>
                  <a:pt x="700" y="28815"/>
                  <a:pt x="1247" y="30244"/>
                  <a:pt x="2007" y="31459"/>
                </a:cubicBezTo>
                <a:cubicBezTo>
                  <a:pt x="4501" y="35467"/>
                  <a:pt x="9252" y="37381"/>
                  <a:pt x="14091" y="37381"/>
                </a:cubicBezTo>
                <a:cubicBezTo>
                  <a:pt x="16152" y="37381"/>
                  <a:pt x="18228" y="37034"/>
                  <a:pt x="20153" y="36353"/>
                </a:cubicBezTo>
                <a:cubicBezTo>
                  <a:pt x="24226" y="34894"/>
                  <a:pt x="27205" y="32007"/>
                  <a:pt x="27995" y="27599"/>
                </a:cubicBezTo>
                <a:cubicBezTo>
                  <a:pt x="28603" y="24286"/>
                  <a:pt x="27934" y="20882"/>
                  <a:pt x="26688" y="17751"/>
                </a:cubicBezTo>
                <a:cubicBezTo>
                  <a:pt x="25594" y="15015"/>
                  <a:pt x="24044" y="12280"/>
                  <a:pt x="24105" y="9331"/>
                </a:cubicBezTo>
                <a:lnTo>
                  <a:pt x="24105" y="9331"/>
                </a:lnTo>
                <a:cubicBezTo>
                  <a:pt x="23041" y="12037"/>
                  <a:pt x="22342" y="14894"/>
                  <a:pt x="22068" y="17781"/>
                </a:cubicBezTo>
                <a:cubicBezTo>
                  <a:pt x="21551" y="14559"/>
                  <a:pt x="21217" y="11338"/>
                  <a:pt x="20123" y="8268"/>
                </a:cubicBezTo>
                <a:cubicBezTo>
                  <a:pt x="19576" y="6778"/>
                  <a:pt x="18968" y="5350"/>
                  <a:pt x="18238" y="3982"/>
                </a:cubicBezTo>
                <a:cubicBezTo>
                  <a:pt x="17782" y="3100"/>
                  <a:pt x="15837" y="881"/>
                  <a:pt x="15837" y="0"/>
                </a:cubicBezTo>
                <a:close/>
              </a:path>
            </a:pathLst>
          </a:custGeom>
          <a:gradFill>
            <a:gsLst>
              <a:gs pos="0">
                <a:schemeClr val="accent5"/>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7613062" y="4075947"/>
            <a:ext cx="1313247" cy="543450"/>
          </a:xfrm>
          <a:custGeom>
            <a:avLst/>
            <a:gdLst/>
            <a:ahLst/>
            <a:cxnLst/>
            <a:rect l="l" t="t" r="r" b="b"/>
            <a:pathLst>
              <a:path w="48330" h="20000" extrusionOk="0">
                <a:moveTo>
                  <a:pt x="17153" y="0"/>
                </a:moveTo>
                <a:cubicBezTo>
                  <a:pt x="14979" y="0"/>
                  <a:pt x="12848" y="1594"/>
                  <a:pt x="12341" y="3738"/>
                </a:cubicBezTo>
                <a:cubicBezTo>
                  <a:pt x="11885" y="5714"/>
                  <a:pt x="12675" y="7780"/>
                  <a:pt x="12341" y="9787"/>
                </a:cubicBezTo>
                <a:cubicBezTo>
                  <a:pt x="10882" y="9209"/>
                  <a:pt x="10243" y="7173"/>
                  <a:pt x="11125" y="5896"/>
                </a:cubicBezTo>
                <a:cubicBezTo>
                  <a:pt x="10658" y="5221"/>
                  <a:pt x="9946" y="4457"/>
                  <a:pt x="9180" y="4457"/>
                </a:cubicBezTo>
                <a:cubicBezTo>
                  <a:pt x="9050" y="4457"/>
                  <a:pt x="8917" y="4479"/>
                  <a:pt x="8784" y="4528"/>
                </a:cubicBezTo>
                <a:cubicBezTo>
                  <a:pt x="8967" y="5014"/>
                  <a:pt x="9119" y="5501"/>
                  <a:pt x="9301" y="5987"/>
                </a:cubicBezTo>
                <a:cubicBezTo>
                  <a:pt x="8541" y="6291"/>
                  <a:pt x="7751" y="6565"/>
                  <a:pt x="6991" y="6838"/>
                </a:cubicBezTo>
                <a:cubicBezTo>
                  <a:pt x="6505" y="6230"/>
                  <a:pt x="6049" y="5592"/>
                  <a:pt x="5562" y="4954"/>
                </a:cubicBezTo>
                <a:cubicBezTo>
                  <a:pt x="3982" y="5896"/>
                  <a:pt x="3161" y="7932"/>
                  <a:pt x="3648" y="9726"/>
                </a:cubicBezTo>
                <a:cubicBezTo>
                  <a:pt x="4134" y="11489"/>
                  <a:pt x="5866" y="12856"/>
                  <a:pt x="7721" y="12856"/>
                </a:cubicBezTo>
                <a:cubicBezTo>
                  <a:pt x="7877" y="13353"/>
                  <a:pt x="6888" y="13940"/>
                  <a:pt x="6260" y="13940"/>
                </a:cubicBezTo>
                <a:cubicBezTo>
                  <a:pt x="6157" y="13940"/>
                  <a:pt x="6065" y="13924"/>
                  <a:pt x="5988" y="13890"/>
                </a:cubicBezTo>
                <a:cubicBezTo>
                  <a:pt x="5441" y="13647"/>
                  <a:pt x="5076" y="13100"/>
                  <a:pt x="4529" y="12796"/>
                </a:cubicBezTo>
                <a:cubicBezTo>
                  <a:pt x="4221" y="12623"/>
                  <a:pt x="3901" y="12547"/>
                  <a:pt x="3577" y="12547"/>
                </a:cubicBezTo>
                <a:cubicBezTo>
                  <a:pt x="2366" y="12547"/>
                  <a:pt x="1100" y="13606"/>
                  <a:pt x="213" y="14589"/>
                </a:cubicBezTo>
                <a:cubicBezTo>
                  <a:pt x="0" y="15714"/>
                  <a:pt x="1550" y="16291"/>
                  <a:pt x="2705" y="16382"/>
                </a:cubicBezTo>
                <a:cubicBezTo>
                  <a:pt x="6991" y="16717"/>
                  <a:pt x="11277" y="17051"/>
                  <a:pt x="15532" y="17416"/>
                </a:cubicBezTo>
                <a:cubicBezTo>
                  <a:pt x="16611" y="17507"/>
                  <a:pt x="17706" y="17591"/>
                  <a:pt x="18788" y="17591"/>
                </a:cubicBezTo>
                <a:cubicBezTo>
                  <a:pt x="19871" y="17591"/>
                  <a:pt x="20943" y="17507"/>
                  <a:pt x="21976" y="17264"/>
                </a:cubicBezTo>
                <a:cubicBezTo>
                  <a:pt x="22174" y="17204"/>
                  <a:pt x="22372" y="17158"/>
                  <a:pt x="22553" y="17158"/>
                </a:cubicBezTo>
                <a:cubicBezTo>
                  <a:pt x="22650" y="17158"/>
                  <a:pt x="22742" y="17171"/>
                  <a:pt x="22827" y="17203"/>
                </a:cubicBezTo>
                <a:cubicBezTo>
                  <a:pt x="23101" y="17325"/>
                  <a:pt x="23253" y="17598"/>
                  <a:pt x="23435" y="17811"/>
                </a:cubicBezTo>
                <a:cubicBezTo>
                  <a:pt x="24286" y="18844"/>
                  <a:pt x="25836" y="18996"/>
                  <a:pt x="27174" y="19057"/>
                </a:cubicBezTo>
                <a:cubicBezTo>
                  <a:pt x="33466" y="19361"/>
                  <a:pt x="39788" y="19696"/>
                  <a:pt x="46080" y="19999"/>
                </a:cubicBezTo>
                <a:cubicBezTo>
                  <a:pt x="45747" y="19513"/>
                  <a:pt x="45264" y="19178"/>
                  <a:pt x="44883" y="18739"/>
                </a:cubicBezTo>
                <a:lnTo>
                  <a:pt x="44883" y="18739"/>
                </a:lnTo>
                <a:cubicBezTo>
                  <a:pt x="45276" y="19110"/>
                  <a:pt x="45809" y="19327"/>
                  <a:pt x="46335" y="19327"/>
                </a:cubicBezTo>
                <a:cubicBezTo>
                  <a:pt x="46581" y="19327"/>
                  <a:pt x="46825" y="19280"/>
                  <a:pt x="47053" y="19179"/>
                </a:cubicBezTo>
                <a:cubicBezTo>
                  <a:pt x="47873" y="18814"/>
                  <a:pt x="48329" y="17750"/>
                  <a:pt x="47934" y="16930"/>
                </a:cubicBezTo>
                <a:cubicBezTo>
                  <a:pt x="47699" y="16421"/>
                  <a:pt x="47111" y="16113"/>
                  <a:pt x="46544" y="16113"/>
                </a:cubicBezTo>
                <a:cubicBezTo>
                  <a:pt x="46230" y="16113"/>
                  <a:pt x="45923" y="16207"/>
                  <a:pt x="45685" y="16413"/>
                </a:cubicBezTo>
                <a:cubicBezTo>
                  <a:pt x="45821" y="15294"/>
                  <a:pt x="44512" y="14592"/>
                  <a:pt x="43320" y="14592"/>
                </a:cubicBezTo>
                <a:cubicBezTo>
                  <a:pt x="43184" y="14592"/>
                  <a:pt x="43049" y="14601"/>
                  <a:pt x="42919" y="14619"/>
                </a:cubicBezTo>
                <a:cubicBezTo>
                  <a:pt x="41941" y="14762"/>
                  <a:pt x="40964" y="15186"/>
                  <a:pt x="40001" y="15186"/>
                </a:cubicBezTo>
                <a:cubicBezTo>
                  <a:pt x="39736" y="15186"/>
                  <a:pt x="39473" y="15154"/>
                  <a:pt x="39211" y="15075"/>
                </a:cubicBezTo>
                <a:cubicBezTo>
                  <a:pt x="40031" y="13647"/>
                  <a:pt x="41521" y="12644"/>
                  <a:pt x="43132" y="12370"/>
                </a:cubicBezTo>
                <a:cubicBezTo>
                  <a:pt x="43557" y="12309"/>
                  <a:pt x="43983" y="12309"/>
                  <a:pt x="44347" y="12097"/>
                </a:cubicBezTo>
                <a:cubicBezTo>
                  <a:pt x="45077" y="11732"/>
                  <a:pt x="45350" y="10820"/>
                  <a:pt x="45381" y="10030"/>
                </a:cubicBezTo>
                <a:lnTo>
                  <a:pt x="45381" y="10030"/>
                </a:lnTo>
                <a:cubicBezTo>
                  <a:pt x="45100" y="10075"/>
                  <a:pt x="44815" y="10098"/>
                  <a:pt x="44529" y="10098"/>
                </a:cubicBezTo>
                <a:cubicBezTo>
                  <a:pt x="43673" y="10098"/>
                  <a:pt x="42812" y="9893"/>
                  <a:pt x="42037" y="9483"/>
                </a:cubicBezTo>
                <a:cubicBezTo>
                  <a:pt x="42645" y="8267"/>
                  <a:pt x="43253" y="7051"/>
                  <a:pt x="43861" y="5835"/>
                </a:cubicBezTo>
                <a:cubicBezTo>
                  <a:pt x="42524" y="5774"/>
                  <a:pt x="41217" y="5379"/>
                  <a:pt x="40122" y="4650"/>
                </a:cubicBezTo>
                <a:cubicBezTo>
                  <a:pt x="38967" y="8176"/>
                  <a:pt x="36536" y="11276"/>
                  <a:pt x="33405" y="13221"/>
                </a:cubicBezTo>
                <a:cubicBezTo>
                  <a:pt x="33830" y="11641"/>
                  <a:pt x="34286" y="10090"/>
                  <a:pt x="34712" y="8510"/>
                </a:cubicBezTo>
                <a:lnTo>
                  <a:pt x="34712" y="8510"/>
                </a:lnTo>
                <a:cubicBezTo>
                  <a:pt x="33800" y="9422"/>
                  <a:pt x="31855" y="9148"/>
                  <a:pt x="31429" y="10394"/>
                </a:cubicBezTo>
                <a:cubicBezTo>
                  <a:pt x="31308" y="10729"/>
                  <a:pt x="31368" y="11124"/>
                  <a:pt x="31247" y="11458"/>
                </a:cubicBezTo>
                <a:cubicBezTo>
                  <a:pt x="30982" y="12438"/>
                  <a:pt x="29795" y="12656"/>
                  <a:pt x="28730" y="12656"/>
                </a:cubicBezTo>
                <a:cubicBezTo>
                  <a:pt x="28572" y="12656"/>
                  <a:pt x="28417" y="12652"/>
                  <a:pt x="28268" y="12644"/>
                </a:cubicBezTo>
                <a:cubicBezTo>
                  <a:pt x="28724" y="11367"/>
                  <a:pt x="29028" y="10030"/>
                  <a:pt x="29119" y="8662"/>
                </a:cubicBezTo>
                <a:lnTo>
                  <a:pt x="29119" y="8662"/>
                </a:lnTo>
                <a:cubicBezTo>
                  <a:pt x="27143" y="9027"/>
                  <a:pt x="25441" y="10516"/>
                  <a:pt x="24803" y="12401"/>
                </a:cubicBezTo>
                <a:cubicBezTo>
                  <a:pt x="24590" y="11428"/>
                  <a:pt x="24043" y="10546"/>
                  <a:pt x="23283" y="9939"/>
                </a:cubicBezTo>
                <a:cubicBezTo>
                  <a:pt x="25107" y="7507"/>
                  <a:pt x="26201" y="4528"/>
                  <a:pt x="26292" y="1489"/>
                </a:cubicBezTo>
                <a:cubicBezTo>
                  <a:pt x="25624" y="1276"/>
                  <a:pt x="24955" y="1093"/>
                  <a:pt x="24286" y="881"/>
                </a:cubicBezTo>
                <a:lnTo>
                  <a:pt x="24286" y="881"/>
                </a:lnTo>
                <a:cubicBezTo>
                  <a:pt x="25107" y="5075"/>
                  <a:pt x="22159" y="9665"/>
                  <a:pt x="17994" y="10668"/>
                </a:cubicBezTo>
                <a:cubicBezTo>
                  <a:pt x="20061" y="8601"/>
                  <a:pt x="21064" y="5562"/>
                  <a:pt x="20669" y="2674"/>
                </a:cubicBezTo>
                <a:lnTo>
                  <a:pt x="20669" y="2674"/>
                </a:lnTo>
                <a:lnTo>
                  <a:pt x="18633" y="2856"/>
                </a:lnTo>
                <a:cubicBezTo>
                  <a:pt x="18724" y="3981"/>
                  <a:pt x="18845" y="5136"/>
                  <a:pt x="18541" y="6230"/>
                </a:cubicBezTo>
                <a:cubicBezTo>
                  <a:pt x="18237" y="7325"/>
                  <a:pt x="17478" y="8388"/>
                  <a:pt x="16383" y="8662"/>
                </a:cubicBezTo>
                <a:cubicBezTo>
                  <a:pt x="15471" y="5774"/>
                  <a:pt x="15958" y="2522"/>
                  <a:pt x="17660" y="30"/>
                </a:cubicBezTo>
                <a:cubicBezTo>
                  <a:pt x="17491" y="10"/>
                  <a:pt x="17322" y="0"/>
                  <a:pt x="17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3568068" y="4099044"/>
            <a:ext cx="5779047" cy="1062988"/>
          </a:xfrm>
          <a:custGeom>
            <a:avLst/>
            <a:gdLst/>
            <a:ahLst/>
            <a:cxnLst/>
            <a:rect l="l" t="t" r="r" b="b"/>
            <a:pathLst>
              <a:path w="212680" h="39120" extrusionOk="0">
                <a:moveTo>
                  <a:pt x="1703" y="0"/>
                </a:moveTo>
                <a:lnTo>
                  <a:pt x="1" y="38937"/>
                </a:lnTo>
                <a:lnTo>
                  <a:pt x="212680" y="39119"/>
                </a:lnTo>
                <a:lnTo>
                  <a:pt x="212680" y="39119"/>
                </a:lnTo>
                <a:lnTo>
                  <a:pt x="205780" y="24833"/>
                </a:lnTo>
                <a:lnTo>
                  <a:pt x="132404" y="16961"/>
                </a:lnTo>
                <a:lnTo>
                  <a:pt x="61157" y="30517"/>
                </a:lnTo>
                <a:lnTo>
                  <a:pt x="16931" y="23253"/>
                </a:lnTo>
                <a:lnTo>
                  <a:pt x="38451" y="10608"/>
                </a:lnTo>
                <a:lnTo>
                  <a:pt x="13466" y="14499"/>
                </a:lnTo>
                <a:lnTo>
                  <a:pt x="1703" y="0"/>
                </a:lnTo>
                <a:close/>
              </a:path>
            </a:pathLst>
          </a:custGeom>
          <a:solidFill>
            <a:srgbClr val="FED561">
              <a:alpha val="2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7410708" y="361928"/>
            <a:ext cx="1630404" cy="1773902"/>
          </a:xfrm>
          <a:custGeom>
            <a:avLst/>
            <a:gdLst/>
            <a:ahLst/>
            <a:cxnLst/>
            <a:rect l="l" t="t" r="r" b="b"/>
            <a:pathLst>
              <a:path w="60002" h="65283" extrusionOk="0">
                <a:moveTo>
                  <a:pt x="13604" y="11600"/>
                </a:moveTo>
                <a:lnTo>
                  <a:pt x="13648" y="11665"/>
                </a:lnTo>
                <a:lnTo>
                  <a:pt x="13648" y="11696"/>
                </a:lnTo>
                <a:cubicBezTo>
                  <a:pt x="13625" y="11672"/>
                  <a:pt x="13619" y="11632"/>
                  <a:pt x="13604" y="11600"/>
                </a:cubicBezTo>
                <a:close/>
                <a:moveTo>
                  <a:pt x="28724" y="12395"/>
                </a:moveTo>
                <a:cubicBezTo>
                  <a:pt x="28906" y="12516"/>
                  <a:pt x="29119" y="12577"/>
                  <a:pt x="29332" y="12577"/>
                </a:cubicBezTo>
                <a:cubicBezTo>
                  <a:pt x="29484" y="12577"/>
                  <a:pt x="29606" y="12516"/>
                  <a:pt x="29727" y="12425"/>
                </a:cubicBezTo>
                <a:lnTo>
                  <a:pt x="29727" y="12425"/>
                </a:lnTo>
                <a:cubicBezTo>
                  <a:pt x="29636" y="12851"/>
                  <a:pt x="29514" y="13276"/>
                  <a:pt x="29362" y="13671"/>
                </a:cubicBezTo>
                <a:cubicBezTo>
                  <a:pt x="28937" y="14462"/>
                  <a:pt x="28451" y="15221"/>
                  <a:pt x="27934" y="15951"/>
                </a:cubicBezTo>
                <a:cubicBezTo>
                  <a:pt x="26596" y="17775"/>
                  <a:pt x="24985" y="19477"/>
                  <a:pt x="23952" y="21483"/>
                </a:cubicBezTo>
                <a:cubicBezTo>
                  <a:pt x="23557" y="22273"/>
                  <a:pt x="23283" y="23337"/>
                  <a:pt x="23952" y="23884"/>
                </a:cubicBezTo>
                <a:cubicBezTo>
                  <a:pt x="24074" y="23398"/>
                  <a:pt x="24408" y="23003"/>
                  <a:pt x="24833" y="22820"/>
                </a:cubicBezTo>
                <a:lnTo>
                  <a:pt x="24833" y="22820"/>
                </a:lnTo>
                <a:cubicBezTo>
                  <a:pt x="24681" y="23702"/>
                  <a:pt x="25107" y="24674"/>
                  <a:pt x="25836" y="25161"/>
                </a:cubicBezTo>
                <a:cubicBezTo>
                  <a:pt x="25441" y="23580"/>
                  <a:pt x="26171" y="21908"/>
                  <a:pt x="27174" y="20571"/>
                </a:cubicBezTo>
                <a:cubicBezTo>
                  <a:pt x="27903" y="19568"/>
                  <a:pt x="28815" y="18687"/>
                  <a:pt x="29606" y="17714"/>
                </a:cubicBezTo>
                <a:cubicBezTo>
                  <a:pt x="29818" y="17471"/>
                  <a:pt x="30001" y="17197"/>
                  <a:pt x="30183" y="16954"/>
                </a:cubicBezTo>
                <a:cubicBezTo>
                  <a:pt x="30609" y="16346"/>
                  <a:pt x="30913" y="15647"/>
                  <a:pt x="31156" y="14917"/>
                </a:cubicBezTo>
                <a:cubicBezTo>
                  <a:pt x="31429" y="14158"/>
                  <a:pt x="31612" y="13337"/>
                  <a:pt x="31703" y="12516"/>
                </a:cubicBezTo>
                <a:cubicBezTo>
                  <a:pt x="31733" y="12516"/>
                  <a:pt x="31764" y="12516"/>
                  <a:pt x="31794" y="12486"/>
                </a:cubicBezTo>
                <a:lnTo>
                  <a:pt x="31794" y="12486"/>
                </a:lnTo>
                <a:cubicBezTo>
                  <a:pt x="31794" y="13945"/>
                  <a:pt x="31733" y="15373"/>
                  <a:pt x="31490" y="16772"/>
                </a:cubicBezTo>
                <a:cubicBezTo>
                  <a:pt x="31065" y="19112"/>
                  <a:pt x="30153" y="21422"/>
                  <a:pt x="28511" y="23155"/>
                </a:cubicBezTo>
                <a:cubicBezTo>
                  <a:pt x="29241" y="22729"/>
                  <a:pt x="29970" y="22334"/>
                  <a:pt x="30669" y="21908"/>
                </a:cubicBezTo>
                <a:lnTo>
                  <a:pt x="30669" y="21908"/>
                </a:lnTo>
                <a:cubicBezTo>
                  <a:pt x="30396" y="22456"/>
                  <a:pt x="30244" y="23064"/>
                  <a:pt x="30244" y="23671"/>
                </a:cubicBezTo>
                <a:cubicBezTo>
                  <a:pt x="31672" y="23033"/>
                  <a:pt x="32493" y="21513"/>
                  <a:pt x="32979" y="20024"/>
                </a:cubicBezTo>
                <a:cubicBezTo>
                  <a:pt x="33739" y="17744"/>
                  <a:pt x="33983" y="15313"/>
                  <a:pt x="33739" y="12911"/>
                </a:cubicBezTo>
                <a:lnTo>
                  <a:pt x="33739" y="12911"/>
                </a:lnTo>
                <a:cubicBezTo>
                  <a:pt x="35447" y="14966"/>
                  <a:pt x="37927" y="17490"/>
                  <a:pt x="40207" y="17490"/>
                </a:cubicBezTo>
                <a:cubicBezTo>
                  <a:pt x="40321" y="17490"/>
                  <a:pt x="40435" y="17484"/>
                  <a:pt x="40548" y="17471"/>
                </a:cubicBezTo>
                <a:cubicBezTo>
                  <a:pt x="41733" y="17319"/>
                  <a:pt x="42463" y="16711"/>
                  <a:pt x="42919" y="15890"/>
                </a:cubicBezTo>
                <a:cubicBezTo>
                  <a:pt x="43314" y="16133"/>
                  <a:pt x="43740" y="16285"/>
                  <a:pt x="44195" y="16316"/>
                </a:cubicBezTo>
                <a:cubicBezTo>
                  <a:pt x="44651" y="17076"/>
                  <a:pt x="45320" y="17714"/>
                  <a:pt x="46141" y="18079"/>
                </a:cubicBezTo>
                <a:cubicBezTo>
                  <a:pt x="46141" y="18139"/>
                  <a:pt x="46141" y="18170"/>
                  <a:pt x="46171" y="18231"/>
                </a:cubicBezTo>
                <a:cubicBezTo>
                  <a:pt x="46141" y="18656"/>
                  <a:pt x="46171" y="19112"/>
                  <a:pt x="46384" y="19477"/>
                </a:cubicBezTo>
                <a:cubicBezTo>
                  <a:pt x="46538" y="19759"/>
                  <a:pt x="46864" y="19954"/>
                  <a:pt x="47163" y="19954"/>
                </a:cubicBezTo>
                <a:cubicBezTo>
                  <a:pt x="47219" y="19954"/>
                  <a:pt x="47274" y="19947"/>
                  <a:pt x="47326" y="19933"/>
                </a:cubicBezTo>
                <a:cubicBezTo>
                  <a:pt x="47326" y="20115"/>
                  <a:pt x="47357" y="20298"/>
                  <a:pt x="47417" y="20449"/>
                </a:cubicBezTo>
                <a:cubicBezTo>
                  <a:pt x="47357" y="20814"/>
                  <a:pt x="47357" y="21149"/>
                  <a:pt x="47569" y="21453"/>
                </a:cubicBezTo>
                <a:cubicBezTo>
                  <a:pt x="47689" y="21612"/>
                  <a:pt x="47897" y="21685"/>
                  <a:pt x="48103" y="21685"/>
                </a:cubicBezTo>
                <a:cubicBezTo>
                  <a:pt x="48366" y="21685"/>
                  <a:pt x="48626" y="21566"/>
                  <a:pt x="48694" y="21361"/>
                </a:cubicBezTo>
                <a:cubicBezTo>
                  <a:pt x="48694" y="21605"/>
                  <a:pt x="48694" y="21848"/>
                  <a:pt x="48724" y="22060"/>
                </a:cubicBezTo>
                <a:cubicBezTo>
                  <a:pt x="48724" y="22091"/>
                  <a:pt x="48724" y="22152"/>
                  <a:pt x="48755" y="22182"/>
                </a:cubicBezTo>
                <a:cubicBezTo>
                  <a:pt x="48724" y="22425"/>
                  <a:pt x="48724" y="22638"/>
                  <a:pt x="48755" y="22881"/>
                </a:cubicBezTo>
                <a:cubicBezTo>
                  <a:pt x="48846" y="23337"/>
                  <a:pt x="49241" y="23823"/>
                  <a:pt x="49667" y="23823"/>
                </a:cubicBezTo>
                <a:cubicBezTo>
                  <a:pt x="49636" y="23823"/>
                  <a:pt x="49636" y="23854"/>
                  <a:pt x="49606" y="23884"/>
                </a:cubicBezTo>
                <a:cubicBezTo>
                  <a:pt x="49424" y="24036"/>
                  <a:pt x="49302" y="24219"/>
                  <a:pt x="49180" y="24431"/>
                </a:cubicBezTo>
                <a:cubicBezTo>
                  <a:pt x="49180" y="24431"/>
                  <a:pt x="49150" y="24462"/>
                  <a:pt x="49150" y="24462"/>
                </a:cubicBezTo>
                <a:cubicBezTo>
                  <a:pt x="49120" y="24492"/>
                  <a:pt x="49120" y="24522"/>
                  <a:pt x="49089" y="24553"/>
                </a:cubicBezTo>
                <a:cubicBezTo>
                  <a:pt x="48968" y="24796"/>
                  <a:pt x="48907" y="25070"/>
                  <a:pt x="48876" y="25313"/>
                </a:cubicBezTo>
                <a:cubicBezTo>
                  <a:pt x="48846" y="25343"/>
                  <a:pt x="48846" y="25374"/>
                  <a:pt x="48846" y="25404"/>
                </a:cubicBezTo>
                <a:lnTo>
                  <a:pt x="48846" y="25434"/>
                </a:lnTo>
                <a:cubicBezTo>
                  <a:pt x="48816" y="25678"/>
                  <a:pt x="48816" y="25921"/>
                  <a:pt x="48876" y="26164"/>
                </a:cubicBezTo>
                <a:cubicBezTo>
                  <a:pt x="48907" y="26255"/>
                  <a:pt x="48907" y="26316"/>
                  <a:pt x="48937" y="26407"/>
                </a:cubicBezTo>
                <a:cubicBezTo>
                  <a:pt x="48998" y="26650"/>
                  <a:pt x="49120" y="26893"/>
                  <a:pt x="49272" y="27106"/>
                </a:cubicBezTo>
                <a:cubicBezTo>
                  <a:pt x="49363" y="27228"/>
                  <a:pt x="49454" y="27349"/>
                  <a:pt x="49576" y="27471"/>
                </a:cubicBezTo>
                <a:cubicBezTo>
                  <a:pt x="49697" y="27592"/>
                  <a:pt x="49819" y="27684"/>
                  <a:pt x="49940" y="27775"/>
                </a:cubicBezTo>
                <a:cubicBezTo>
                  <a:pt x="50214" y="27957"/>
                  <a:pt x="50518" y="28079"/>
                  <a:pt x="50822" y="28170"/>
                </a:cubicBezTo>
                <a:cubicBezTo>
                  <a:pt x="50974" y="28200"/>
                  <a:pt x="51126" y="28200"/>
                  <a:pt x="51247" y="28200"/>
                </a:cubicBezTo>
                <a:cubicBezTo>
                  <a:pt x="51217" y="28413"/>
                  <a:pt x="51217" y="28595"/>
                  <a:pt x="51186" y="28808"/>
                </a:cubicBezTo>
                <a:cubicBezTo>
                  <a:pt x="51186" y="29021"/>
                  <a:pt x="51186" y="29264"/>
                  <a:pt x="51247" y="29477"/>
                </a:cubicBezTo>
                <a:cubicBezTo>
                  <a:pt x="51247" y="29507"/>
                  <a:pt x="51247" y="29568"/>
                  <a:pt x="51247" y="29599"/>
                </a:cubicBezTo>
                <a:cubicBezTo>
                  <a:pt x="51217" y="29903"/>
                  <a:pt x="51217" y="30206"/>
                  <a:pt x="51399" y="30450"/>
                </a:cubicBezTo>
                <a:cubicBezTo>
                  <a:pt x="51460" y="30541"/>
                  <a:pt x="51551" y="30602"/>
                  <a:pt x="51673" y="30632"/>
                </a:cubicBezTo>
                <a:cubicBezTo>
                  <a:pt x="51642" y="30723"/>
                  <a:pt x="51582" y="30784"/>
                  <a:pt x="51551" y="30875"/>
                </a:cubicBezTo>
                <a:cubicBezTo>
                  <a:pt x="51338" y="31240"/>
                  <a:pt x="51126" y="31665"/>
                  <a:pt x="51247" y="32061"/>
                </a:cubicBezTo>
                <a:cubicBezTo>
                  <a:pt x="51247" y="32121"/>
                  <a:pt x="51278" y="32213"/>
                  <a:pt x="51308" y="32273"/>
                </a:cubicBezTo>
                <a:cubicBezTo>
                  <a:pt x="51247" y="32456"/>
                  <a:pt x="51247" y="32669"/>
                  <a:pt x="51278" y="32881"/>
                </a:cubicBezTo>
                <a:cubicBezTo>
                  <a:pt x="51308" y="33033"/>
                  <a:pt x="51430" y="33216"/>
                  <a:pt x="51582" y="33307"/>
                </a:cubicBezTo>
                <a:cubicBezTo>
                  <a:pt x="51490" y="33428"/>
                  <a:pt x="51369" y="33550"/>
                  <a:pt x="51247" y="33672"/>
                </a:cubicBezTo>
                <a:cubicBezTo>
                  <a:pt x="50913" y="34006"/>
                  <a:pt x="50639" y="34462"/>
                  <a:pt x="50700" y="34918"/>
                </a:cubicBezTo>
                <a:cubicBezTo>
                  <a:pt x="50700" y="35039"/>
                  <a:pt x="50761" y="35131"/>
                  <a:pt x="50822" y="35191"/>
                </a:cubicBezTo>
                <a:cubicBezTo>
                  <a:pt x="50761" y="35374"/>
                  <a:pt x="50731" y="35556"/>
                  <a:pt x="50761" y="35738"/>
                </a:cubicBezTo>
                <a:cubicBezTo>
                  <a:pt x="50791" y="35982"/>
                  <a:pt x="50974" y="36194"/>
                  <a:pt x="51186" y="36316"/>
                </a:cubicBezTo>
                <a:cubicBezTo>
                  <a:pt x="51035" y="36529"/>
                  <a:pt x="50883" y="36772"/>
                  <a:pt x="50731" y="37015"/>
                </a:cubicBezTo>
                <a:cubicBezTo>
                  <a:pt x="50639" y="37167"/>
                  <a:pt x="50518" y="37319"/>
                  <a:pt x="50548" y="37501"/>
                </a:cubicBezTo>
                <a:cubicBezTo>
                  <a:pt x="50548" y="37653"/>
                  <a:pt x="50670" y="37775"/>
                  <a:pt x="50791" y="37805"/>
                </a:cubicBezTo>
                <a:cubicBezTo>
                  <a:pt x="50731" y="37927"/>
                  <a:pt x="50639" y="38018"/>
                  <a:pt x="50609" y="38140"/>
                </a:cubicBezTo>
                <a:cubicBezTo>
                  <a:pt x="50244" y="38626"/>
                  <a:pt x="50062" y="39264"/>
                  <a:pt x="50123" y="39872"/>
                </a:cubicBezTo>
                <a:cubicBezTo>
                  <a:pt x="49697" y="40146"/>
                  <a:pt x="49241" y="40419"/>
                  <a:pt x="48968" y="40845"/>
                </a:cubicBezTo>
                <a:cubicBezTo>
                  <a:pt x="48755" y="41179"/>
                  <a:pt x="48694" y="41635"/>
                  <a:pt x="48846" y="42000"/>
                </a:cubicBezTo>
                <a:cubicBezTo>
                  <a:pt x="48816" y="42091"/>
                  <a:pt x="48816" y="42213"/>
                  <a:pt x="48816" y="42334"/>
                </a:cubicBezTo>
                <a:cubicBezTo>
                  <a:pt x="48299" y="42577"/>
                  <a:pt x="47995" y="43277"/>
                  <a:pt x="48208" y="43824"/>
                </a:cubicBezTo>
                <a:cubicBezTo>
                  <a:pt x="47489" y="43884"/>
                  <a:pt x="46917" y="44652"/>
                  <a:pt x="47076" y="45344"/>
                </a:cubicBezTo>
                <a:lnTo>
                  <a:pt x="47076" y="45344"/>
                </a:lnTo>
                <a:cubicBezTo>
                  <a:pt x="47023" y="45149"/>
                  <a:pt x="46905" y="45068"/>
                  <a:pt x="46746" y="45068"/>
                </a:cubicBezTo>
                <a:cubicBezTo>
                  <a:pt x="46071" y="45068"/>
                  <a:pt x="44670" y="46522"/>
                  <a:pt x="44499" y="46863"/>
                </a:cubicBezTo>
                <a:cubicBezTo>
                  <a:pt x="44499" y="46772"/>
                  <a:pt x="44439" y="46711"/>
                  <a:pt x="44378" y="46620"/>
                </a:cubicBezTo>
                <a:cubicBezTo>
                  <a:pt x="44319" y="46561"/>
                  <a:pt x="44222" y="46528"/>
                  <a:pt x="44128" y="46528"/>
                </a:cubicBezTo>
                <a:cubicBezTo>
                  <a:pt x="44076" y="46528"/>
                  <a:pt x="44026" y="46538"/>
                  <a:pt x="43983" y="46559"/>
                </a:cubicBezTo>
                <a:cubicBezTo>
                  <a:pt x="43922" y="46590"/>
                  <a:pt x="43892" y="46650"/>
                  <a:pt x="43831" y="46681"/>
                </a:cubicBezTo>
                <a:cubicBezTo>
                  <a:pt x="43740" y="46863"/>
                  <a:pt x="43740" y="47046"/>
                  <a:pt x="43800" y="47228"/>
                </a:cubicBezTo>
                <a:cubicBezTo>
                  <a:pt x="43375" y="47502"/>
                  <a:pt x="43071" y="47957"/>
                  <a:pt x="43010" y="48444"/>
                </a:cubicBezTo>
                <a:cubicBezTo>
                  <a:pt x="41946" y="48505"/>
                  <a:pt x="40913" y="49173"/>
                  <a:pt x="40457" y="50146"/>
                </a:cubicBezTo>
                <a:cubicBezTo>
                  <a:pt x="40518" y="50207"/>
                  <a:pt x="40639" y="50237"/>
                  <a:pt x="40730" y="50268"/>
                </a:cubicBezTo>
                <a:cubicBezTo>
                  <a:pt x="40396" y="50602"/>
                  <a:pt x="40031" y="50936"/>
                  <a:pt x="39667" y="51271"/>
                </a:cubicBezTo>
                <a:cubicBezTo>
                  <a:pt x="39474" y="51058"/>
                  <a:pt x="39207" y="50963"/>
                  <a:pt x="38934" y="50963"/>
                </a:cubicBezTo>
                <a:cubicBezTo>
                  <a:pt x="38387" y="50963"/>
                  <a:pt x="37812" y="51342"/>
                  <a:pt x="37752" y="51909"/>
                </a:cubicBezTo>
                <a:cubicBezTo>
                  <a:pt x="37622" y="51698"/>
                  <a:pt x="37380" y="51600"/>
                  <a:pt x="37128" y="51600"/>
                </a:cubicBezTo>
                <a:cubicBezTo>
                  <a:pt x="36906" y="51600"/>
                  <a:pt x="36676" y="51676"/>
                  <a:pt x="36505" y="51818"/>
                </a:cubicBezTo>
                <a:cubicBezTo>
                  <a:pt x="36110" y="52091"/>
                  <a:pt x="35958" y="52578"/>
                  <a:pt x="35776" y="53034"/>
                </a:cubicBezTo>
                <a:cubicBezTo>
                  <a:pt x="35801" y="52729"/>
                  <a:pt x="35487" y="52488"/>
                  <a:pt x="35170" y="52488"/>
                </a:cubicBezTo>
                <a:cubicBezTo>
                  <a:pt x="35108" y="52488"/>
                  <a:pt x="35045" y="52497"/>
                  <a:pt x="34986" y="52517"/>
                </a:cubicBezTo>
                <a:cubicBezTo>
                  <a:pt x="34621" y="52608"/>
                  <a:pt x="34347" y="52912"/>
                  <a:pt x="34104" y="53186"/>
                </a:cubicBezTo>
                <a:cubicBezTo>
                  <a:pt x="34317" y="52942"/>
                  <a:pt x="34043" y="52517"/>
                  <a:pt x="33709" y="52517"/>
                </a:cubicBezTo>
                <a:cubicBezTo>
                  <a:pt x="33691" y="52515"/>
                  <a:pt x="33674" y="52514"/>
                  <a:pt x="33657" y="52514"/>
                </a:cubicBezTo>
                <a:cubicBezTo>
                  <a:pt x="33405" y="52514"/>
                  <a:pt x="33184" y="52717"/>
                  <a:pt x="33071" y="52973"/>
                </a:cubicBezTo>
                <a:cubicBezTo>
                  <a:pt x="33101" y="52730"/>
                  <a:pt x="32919" y="52456"/>
                  <a:pt x="32676" y="52426"/>
                </a:cubicBezTo>
                <a:cubicBezTo>
                  <a:pt x="32640" y="52419"/>
                  <a:pt x="32605" y="52415"/>
                  <a:pt x="32571" y="52415"/>
                </a:cubicBezTo>
                <a:cubicBezTo>
                  <a:pt x="32310" y="52415"/>
                  <a:pt x="32084" y="52609"/>
                  <a:pt x="31976" y="52851"/>
                </a:cubicBezTo>
                <a:cubicBezTo>
                  <a:pt x="31916" y="52973"/>
                  <a:pt x="31855" y="53155"/>
                  <a:pt x="31733" y="53216"/>
                </a:cubicBezTo>
                <a:cubicBezTo>
                  <a:pt x="31673" y="53264"/>
                  <a:pt x="31616" y="53285"/>
                  <a:pt x="31560" y="53285"/>
                </a:cubicBezTo>
                <a:cubicBezTo>
                  <a:pt x="31331" y="53285"/>
                  <a:pt x="31126" y="52937"/>
                  <a:pt x="30882" y="52669"/>
                </a:cubicBezTo>
                <a:cubicBezTo>
                  <a:pt x="30761" y="52578"/>
                  <a:pt x="30639" y="52486"/>
                  <a:pt x="30487" y="52456"/>
                </a:cubicBezTo>
                <a:cubicBezTo>
                  <a:pt x="30467" y="52453"/>
                  <a:pt x="30448" y="52452"/>
                  <a:pt x="30429" y="52452"/>
                </a:cubicBezTo>
                <a:cubicBezTo>
                  <a:pt x="30010" y="52452"/>
                  <a:pt x="29767" y="53068"/>
                  <a:pt x="29302" y="53155"/>
                </a:cubicBezTo>
                <a:cubicBezTo>
                  <a:pt x="29274" y="53159"/>
                  <a:pt x="29246" y="53161"/>
                  <a:pt x="29219" y="53161"/>
                </a:cubicBezTo>
                <a:cubicBezTo>
                  <a:pt x="28863" y="53161"/>
                  <a:pt x="28577" y="52810"/>
                  <a:pt x="28238" y="52669"/>
                </a:cubicBezTo>
                <a:cubicBezTo>
                  <a:pt x="28098" y="52599"/>
                  <a:pt x="27939" y="52565"/>
                  <a:pt x="27777" y="52565"/>
                </a:cubicBezTo>
                <a:cubicBezTo>
                  <a:pt x="27446" y="52565"/>
                  <a:pt x="27105" y="52707"/>
                  <a:pt x="26900" y="52973"/>
                </a:cubicBezTo>
                <a:cubicBezTo>
                  <a:pt x="26779" y="52638"/>
                  <a:pt x="26627" y="52243"/>
                  <a:pt x="26292" y="52091"/>
                </a:cubicBezTo>
                <a:cubicBezTo>
                  <a:pt x="26203" y="52042"/>
                  <a:pt x="26100" y="52020"/>
                  <a:pt x="25998" y="52020"/>
                </a:cubicBezTo>
                <a:cubicBezTo>
                  <a:pt x="25718" y="52020"/>
                  <a:pt x="25441" y="52189"/>
                  <a:pt x="25441" y="52456"/>
                </a:cubicBezTo>
                <a:cubicBezTo>
                  <a:pt x="25350" y="51787"/>
                  <a:pt x="24833" y="51575"/>
                  <a:pt x="24286" y="51362"/>
                </a:cubicBezTo>
                <a:cubicBezTo>
                  <a:pt x="24229" y="51336"/>
                  <a:pt x="24171" y="51327"/>
                  <a:pt x="24112" y="51327"/>
                </a:cubicBezTo>
                <a:cubicBezTo>
                  <a:pt x="23934" y="51327"/>
                  <a:pt x="23749" y="51413"/>
                  <a:pt x="23573" y="51413"/>
                </a:cubicBezTo>
                <a:cubicBezTo>
                  <a:pt x="23526" y="51413"/>
                  <a:pt x="23480" y="51407"/>
                  <a:pt x="23435" y="51392"/>
                </a:cubicBezTo>
                <a:cubicBezTo>
                  <a:pt x="23222" y="51301"/>
                  <a:pt x="23253" y="50936"/>
                  <a:pt x="22888" y="50845"/>
                </a:cubicBezTo>
                <a:cubicBezTo>
                  <a:pt x="22847" y="50841"/>
                  <a:pt x="22807" y="50839"/>
                  <a:pt x="22767" y="50839"/>
                </a:cubicBezTo>
                <a:cubicBezTo>
                  <a:pt x="22510" y="50839"/>
                  <a:pt x="22270" y="50918"/>
                  <a:pt x="22007" y="50997"/>
                </a:cubicBezTo>
                <a:cubicBezTo>
                  <a:pt x="22219" y="50663"/>
                  <a:pt x="21824" y="50207"/>
                  <a:pt x="21429" y="50176"/>
                </a:cubicBezTo>
                <a:cubicBezTo>
                  <a:pt x="21404" y="50174"/>
                  <a:pt x="21378" y="50173"/>
                  <a:pt x="21353" y="50173"/>
                </a:cubicBezTo>
                <a:cubicBezTo>
                  <a:pt x="20983" y="50173"/>
                  <a:pt x="20617" y="50372"/>
                  <a:pt x="20304" y="50572"/>
                </a:cubicBezTo>
                <a:cubicBezTo>
                  <a:pt x="20335" y="50541"/>
                  <a:pt x="20335" y="50511"/>
                  <a:pt x="20335" y="50450"/>
                </a:cubicBezTo>
                <a:cubicBezTo>
                  <a:pt x="20304" y="50450"/>
                  <a:pt x="20274" y="50420"/>
                  <a:pt x="20244" y="50389"/>
                </a:cubicBezTo>
                <a:cubicBezTo>
                  <a:pt x="20213" y="50146"/>
                  <a:pt x="20213" y="49903"/>
                  <a:pt x="20304" y="49660"/>
                </a:cubicBezTo>
                <a:cubicBezTo>
                  <a:pt x="19727" y="49264"/>
                  <a:pt x="19058" y="49021"/>
                  <a:pt x="18359" y="49021"/>
                </a:cubicBezTo>
                <a:cubicBezTo>
                  <a:pt x="18207" y="48444"/>
                  <a:pt x="17721" y="47957"/>
                  <a:pt x="17113" y="47806"/>
                </a:cubicBezTo>
                <a:cubicBezTo>
                  <a:pt x="17174" y="47745"/>
                  <a:pt x="17204" y="47714"/>
                  <a:pt x="17204" y="47654"/>
                </a:cubicBezTo>
                <a:cubicBezTo>
                  <a:pt x="17234" y="47623"/>
                  <a:pt x="17265" y="47593"/>
                  <a:pt x="17265" y="47562"/>
                </a:cubicBezTo>
                <a:cubicBezTo>
                  <a:pt x="17295" y="47502"/>
                  <a:pt x="17326" y="47410"/>
                  <a:pt x="17356" y="47350"/>
                </a:cubicBezTo>
                <a:cubicBezTo>
                  <a:pt x="17478" y="46985"/>
                  <a:pt x="17508" y="46590"/>
                  <a:pt x="17386" y="46195"/>
                </a:cubicBezTo>
                <a:cubicBezTo>
                  <a:pt x="17148" y="45400"/>
                  <a:pt x="16403" y="44883"/>
                  <a:pt x="15612" y="44883"/>
                </a:cubicBezTo>
                <a:cubicBezTo>
                  <a:pt x="15495" y="44883"/>
                  <a:pt x="15377" y="44894"/>
                  <a:pt x="15259" y="44918"/>
                </a:cubicBezTo>
                <a:cubicBezTo>
                  <a:pt x="15198" y="44918"/>
                  <a:pt x="15137" y="44948"/>
                  <a:pt x="15076" y="44948"/>
                </a:cubicBezTo>
                <a:lnTo>
                  <a:pt x="15168" y="44918"/>
                </a:lnTo>
                <a:cubicBezTo>
                  <a:pt x="15137" y="44675"/>
                  <a:pt x="15137" y="44310"/>
                  <a:pt x="14955" y="44128"/>
                </a:cubicBezTo>
                <a:cubicBezTo>
                  <a:pt x="14905" y="44077"/>
                  <a:pt x="14836" y="44055"/>
                  <a:pt x="14769" y="44055"/>
                </a:cubicBezTo>
                <a:cubicBezTo>
                  <a:pt x="14715" y="44055"/>
                  <a:pt x="14661" y="44070"/>
                  <a:pt x="14620" y="44097"/>
                </a:cubicBezTo>
                <a:cubicBezTo>
                  <a:pt x="14560" y="44128"/>
                  <a:pt x="14529" y="44158"/>
                  <a:pt x="14499" y="44219"/>
                </a:cubicBezTo>
                <a:cubicBezTo>
                  <a:pt x="14347" y="44492"/>
                  <a:pt x="14560" y="44827"/>
                  <a:pt x="14803" y="44979"/>
                </a:cubicBezTo>
                <a:cubicBezTo>
                  <a:pt x="14681" y="44979"/>
                  <a:pt x="14590" y="44979"/>
                  <a:pt x="14499" y="45009"/>
                </a:cubicBezTo>
                <a:cubicBezTo>
                  <a:pt x="14529" y="44705"/>
                  <a:pt x="14438" y="44340"/>
                  <a:pt x="14195" y="44128"/>
                </a:cubicBezTo>
                <a:cubicBezTo>
                  <a:pt x="14105" y="44049"/>
                  <a:pt x="13981" y="44012"/>
                  <a:pt x="13857" y="44012"/>
                </a:cubicBezTo>
                <a:cubicBezTo>
                  <a:pt x="13646" y="44012"/>
                  <a:pt x="13432" y="44119"/>
                  <a:pt x="13374" y="44310"/>
                </a:cubicBezTo>
                <a:cubicBezTo>
                  <a:pt x="13101" y="43489"/>
                  <a:pt x="12888" y="42638"/>
                  <a:pt x="12766" y="41787"/>
                </a:cubicBezTo>
                <a:cubicBezTo>
                  <a:pt x="12706" y="41331"/>
                  <a:pt x="12675" y="40875"/>
                  <a:pt x="12462" y="40450"/>
                </a:cubicBezTo>
                <a:cubicBezTo>
                  <a:pt x="12280" y="40146"/>
                  <a:pt x="11976" y="39872"/>
                  <a:pt x="11642" y="39811"/>
                </a:cubicBezTo>
                <a:cubicBezTo>
                  <a:pt x="11642" y="39690"/>
                  <a:pt x="11611" y="39568"/>
                  <a:pt x="11550" y="39447"/>
                </a:cubicBezTo>
                <a:cubicBezTo>
                  <a:pt x="11700" y="38970"/>
                  <a:pt x="11468" y="38346"/>
                  <a:pt x="11029" y="38064"/>
                </a:cubicBezTo>
                <a:lnTo>
                  <a:pt x="11029" y="38064"/>
                </a:lnTo>
                <a:cubicBezTo>
                  <a:pt x="11000" y="37978"/>
                  <a:pt x="10971" y="37893"/>
                  <a:pt x="10943" y="37836"/>
                </a:cubicBezTo>
                <a:cubicBezTo>
                  <a:pt x="10943" y="37805"/>
                  <a:pt x="10912" y="37775"/>
                  <a:pt x="10882" y="37745"/>
                </a:cubicBezTo>
                <a:cubicBezTo>
                  <a:pt x="11003" y="37532"/>
                  <a:pt x="11003" y="37258"/>
                  <a:pt x="10912" y="37015"/>
                </a:cubicBezTo>
                <a:cubicBezTo>
                  <a:pt x="10821" y="36863"/>
                  <a:pt x="10699" y="36742"/>
                  <a:pt x="10547" y="36620"/>
                </a:cubicBezTo>
                <a:cubicBezTo>
                  <a:pt x="10639" y="36407"/>
                  <a:pt x="10669" y="36134"/>
                  <a:pt x="10608" y="35890"/>
                </a:cubicBezTo>
                <a:cubicBezTo>
                  <a:pt x="10608" y="35830"/>
                  <a:pt x="10578" y="35738"/>
                  <a:pt x="10547" y="35678"/>
                </a:cubicBezTo>
                <a:cubicBezTo>
                  <a:pt x="10608" y="35465"/>
                  <a:pt x="10608" y="35283"/>
                  <a:pt x="10578" y="35100"/>
                </a:cubicBezTo>
                <a:cubicBezTo>
                  <a:pt x="10517" y="34887"/>
                  <a:pt x="10456" y="34735"/>
                  <a:pt x="10395" y="34553"/>
                </a:cubicBezTo>
                <a:cubicBezTo>
                  <a:pt x="10578" y="34340"/>
                  <a:pt x="10639" y="33915"/>
                  <a:pt x="10487" y="33641"/>
                </a:cubicBezTo>
                <a:cubicBezTo>
                  <a:pt x="10456" y="33641"/>
                  <a:pt x="10456" y="33611"/>
                  <a:pt x="10426" y="33580"/>
                </a:cubicBezTo>
                <a:cubicBezTo>
                  <a:pt x="10547" y="33368"/>
                  <a:pt x="10547" y="33064"/>
                  <a:pt x="10426" y="32851"/>
                </a:cubicBezTo>
                <a:cubicBezTo>
                  <a:pt x="10243" y="32486"/>
                  <a:pt x="9879" y="32213"/>
                  <a:pt x="9727" y="31848"/>
                </a:cubicBezTo>
                <a:cubicBezTo>
                  <a:pt x="9879" y="31058"/>
                  <a:pt x="10487" y="30358"/>
                  <a:pt x="10152" y="29599"/>
                </a:cubicBezTo>
                <a:cubicBezTo>
                  <a:pt x="10243" y="29325"/>
                  <a:pt x="10243" y="29051"/>
                  <a:pt x="10091" y="28747"/>
                </a:cubicBezTo>
                <a:cubicBezTo>
                  <a:pt x="10639" y="28231"/>
                  <a:pt x="10669" y="27684"/>
                  <a:pt x="10547" y="27076"/>
                </a:cubicBezTo>
                <a:cubicBezTo>
                  <a:pt x="10578" y="26863"/>
                  <a:pt x="10547" y="26589"/>
                  <a:pt x="10517" y="26346"/>
                </a:cubicBezTo>
                <a:lnTo>
                  <a:pt x="10517" y="26346"/>
                </a:lnTo>
                <a:cubicBezTo>
                  <a:pt x="10612" y="26398"/>
                  <a:pt x="10729" y="26423"/>
                  <a:pt x="10852" y="26423"/>
                </a:cubicBezTo>
                <a:cubicBezTo>
                  <a:pt x="11165" y="26423"/>
                  <a:pt x="11520" y="26265"/>
                  <a:pt x="11672" y="25981"/>
                </a:cubicBezTo>
                <a:cubicBezTo>
                  <a:pt x="11854" y="25617"/>
                  <a:pt x="11854" y="25191"/>
                  <a:pt x="11763" y="24766"/>
                </a:cubicBezTo>
                <a:cubicBezTo>
                  <a:pt x="11794" y="24614"/>
                  <a:pt x="11794" y="24462"/>
                  <a:pt x="11763" y="24279"/>
                </a:cubicBezTo>
                <a:lnTo>
                  <a:pt x="11763" y="24279"/>
                </a:lnTo>
                <a:cubicBezTo>
                  <a:pt x="11807" y="24292"/>
                  <a:pt x="11853" y="24299"/>
                  <a:pt x="11899" y="24299"/>
                </a:cubicBezTo>
                <a:cubicBezTo>
                  <a:pt x="12175" y="24299"/>
                  <a:pt x="12475" y="24079"/>
                  <a:pt x="12554" y="23793"/>
                </a:cubicBezTo>
                <a:cubicBezTo>
                  <a:pt x="12584" y="23763"/>
                  <a:pt x="12584" y="23732"/>
                  <a:pt x="12584" y="23702"/>
                </a:cubicBezTo>
                <a:cubicBezTo>
                  <a:pt x="12645" y="23732"/>
                  <a:pt x="12675" y="23763"/>
                  <a:pt x="12736" y="23793"/>
                </a:cubicBezTo>
                <a:cubicBezTo>
                  <a:pt x="12797" y="23823"/>
                  <a:pt x="12827" y="23854"/>
                  <a:pt x="12888" y="23884"/>
                </a:cubicBezTo>
                <a:cubicBezTo>
                  <a:pt x="13009" y="23915"/>
                  <a:pt x="13131" y="23975"/>
                  <a:pt x="13283" y="24006"/>
                </a:cubicBezTo>
                <a:cubicBezTo>
                  <a:pt x="13405" y="24036"/>
                  <a:pt x="13526" y="24036"/>
                  <a:pt x="13678" y="24036"/>
                </a:cubicBezTo>
                <a:cubicBezTo>
                  <a:pt x="13800" y="24036"/>
                  <a:pt x="13921" y="24036"/>
                  <a:pt x="14073" y="24006"/>
                </a:cubicBezTo>
                <a:cubicBezTo>
                  <a:pt x="14134" y="24006"/>
                  <a:pt x="14195" y="23975"/>
                  <a:pt x="14256" y="23945"/>
                </a:cubicBezTo>
                <a:cubicBezTo>
                  <a:pt x="14347" y="23945"/>
                  <a:pt x="14438" y="23915"/>
                  <a:pt x="14529" y="23854"/>
                </a:cubicBezTo>
                <a:cubicBezTo>
                  <a:pt x="14529" y="23854"/>
                  <a:pt x="14560" y="23854"/>
                  <a:pt x="14590" y="23823"/>
                </a:cubicBezTo>
                <a:cubicBezTo>
                  <a:pt x="14651" y="23793"/>
                  <a:pt x="14712" y="23763"/>
                  <a:pt x="14772" y="23732"/>
                </a:cubicBezTo>
                <a:cubicBezTo>
                  <a:pt x="14772" y="23732"/>
                  <a:pt x="14803" y="23702"/>
                  <a:pt x="14833" y="23702"/>
                </a:cubicBezTo>
                <a:cubicBezTo>
                  <a:pt x="14894" y="23671"/>
                  <a:pt x="14955" y="23611"/>
                  <a:pt x="15016" y="23550"/>
                </a:cubicBezTo>
                <a:cubicBezTo>
                  <a:pt x="15016" y="23550"/>
                  <a:pt x="15046" y="23519"/>
                  <a:pt x="15076" y="23489"/>
                </a:cubicBezTo>
                <a:cubicBezTo>
                  <a:pt x="15107" y="23459"/>
                  <a:pt x="15137" y="23428"/>
                  <a:pt x="15198" y="23367"/>
                </a:cubicBezTo>
                <a:cubicBezTo>
                  <a:pt x="15198" y="23367"/>
                  <a:pt x="15228" y="23337"/>
                  <a:pt x="15228" y="23337"/>
                </a:cubicBezTo>
                <a:cubicBezTo>
                  <a:pt x="15654" y="22820"/>
                  <a:pt x="15836" y="22121"/>
                  <a:pt x="15624" y="21422"/>
                </a:cubicBezTo>
                <a:cubicBezTo>
                  <a:pt x="15502" y="20936"/>
                  <a:pt x="15168" y="20541"/>
                  <a:pt x="14772" y="20298"/>
                </a:cubicBezTo>
                <a:cubicBezTo>
                  <a:pt x="14833" y="20206"/>
                  <a:pt x="14894" y="20115"/>
                  <a:pt x="14924" y="20024"/>
                </a:cubicBezTo>
                <a:cubicBezTo>
                  <a:pt x="15228" y="19477"/>
                  <a:pt x="15411" y="18869"/>
                  <a:pt x="15472" y="18261"/>
                </a:cubicBezTo>
                <a:cubicBezTo>
                  <a:pt x="15510" y="18265"/>
                  <a:pt x="15548" y="18268"/>
                  <a:pt x="15585" y="18268"/>
                </a:cubicBezTo>
                <a:cubicBezTo>
                  <a:pt x="16330" y="18268"/>
                  <a:pt x="16980" y="17434"/>
                  <a:pt x="16748" y="16711"/>
                </a:cubicBezTo>
                <a:lnTo>
                  <a:pt x="16748" y="16711"/>
                </a:lnTo>
                <a:cubicBezTo>
                  <a:pt x="16872" y="16906"/>
                  <a:pt x="17111" y="16998"/>
                  <a:pt x="17354" y="16998"/>
                </a:cubicBezTo>
                <a:cubicBezTo>
                  <a:pt x="17528" y="16998"/>
                  <a:pt x="17703" y="16951"/>
                  <a:pt x="17842" y="16863"/>
                </a:cubicBezTo>
                <a:cubicBezTo>
                  <a:pt x="18177" y="16650"/>
                  <a:pt x="18359" y="16255"/>
                  <a:pt x="18450" y="15860"/>
                </a:cubicBezTo>
                <a:cubicBezTo>
                  <a:pt x="18525" y="15560"/>
                  <a:pt x="18743" y="15159"/>
                  <a:pt x="18970" y="15159"/>
                </a:cubicBezTo>
                <a:cubicBezTo>
                  <a:pt x="19020" y="15159"/>
                  <a:pt x="19070" y="15178"/>
                  <a:pt x="19119" y="15221"/>
                </a:cubicBezTo>
                <a:cubicBezTo>
                  <a:pt x="19180" y="15465"/>
                  <a:pt x="19180" y="15708"/>
                  <a:pt x="19210" y="15951"/>
                </a:cubicBezTo>
                <a:cubicBezTo>
                  <a:pt x="19252" y="15956"/>
                  <a:pt x="19293" y="15959"/>
                  <a:pt x="19334" y="15959"/>
                </a:cubicBezTo>
                <a:cubicBezTo>
                  <a:pt x="19769" y="15959"/>
                  <a:pt x="20148" y="15671"/>
                  <a:pt x="20426" y="15282"/>
                </a:cubicBezTo>
                <a:cubicBezTo>
                  <a:pt x="20852" y="16073"/>
                  <a:pt x="21338" y="16832"/>
                  <a:pt x="21946" y="17532"/>
                </a:cubicBezTo>
                <a:cubicBezTo>
                  <a:pt x="22338" y="17980"/>
                  <a:pt x="22834" y="18454"/>
                  <a:pt x="23433" y="18454"/>
                </a:cubicBezTo>
                <a:cubicBezTo>
                  <a:pt x="23483" y="18454"/>
                  <a:pt x="23535" y="18451"/>
                  <a:pt x="23587" y="18443"/>
                </a:cubicBezTo>
                <a:cubicBezTo>
                  <a:pt x="24043" y="18383"/>
                  <a:pt x="24377" y="18048"/>
                  <a:pt x="24712" y="17714"/>
                </a:cubicBezTo>
                <a:cubicBezTo>
                  <a:pt x="26171" y="16225"/>
                  <a:pt x="27387" y="14431"/>
                  <a:pt x="28572" y="12638"/>
                </a:cubicBezTo>
                <a:cubicBezTo>
                  <a:pt x="28602" y="12547"/>
                  <a:pt x="28663" y="12486"/>
                  <a:pt x="28724" y="12395"/>
                </a:cubicBezTo>
                <a:close/>
                <a:moveTo>
                  <a:pt x="40252" y="0"/>
                </a:moveTo>
                <a:cubicBezTo>
                  <a:pt x="39835" y="0"/>
                  <a:pt x="39407" y="108"/>
                  <a:pt x="39028" y="297"/>
                </a:cubicBezTo>
                <a:cubicBezTo>
                  <a:pt x="38937" y="328"/>
                  <a:pt x="38846" y="388"/>
                  <a:pt x="38755" y="449"/>
                </a:cubicBezTo>
                <a:cubicBezTo>
                  <a:pt x="38116" y="784"/>
                  <a:pt x="37600" y="1300"/>
                  <a:pt x="37113" y="1847"/>
                </a:cubicBezTo>
                <a:cubicBezTo>
                  <a:pt x="36110" y="2911"/>
                  <a:pt x="35229" y="3914"/>
                  <a:pt x="34560" y="5039"/>
                </a:cubicBezTo>
                <a:cubicBezTo>
                  <a:pt x="34530" y="4887"/>
                  <a:pt x="34408" y="4735"/>
                  <a:pt x="34256" y="4705"/>
                </a:cubicBezTo>
                <a:cubicBezTo>
                  <a:pt x="34216" y="4697"/>
                  <a:pt x="34176" y="4693"/>
                  <a:pt x="34135" y="4693"/>
                </a:cubicBezTo>
                <a:cubicBezTo>
                  <a:pt x="33866" y="4693"/>
                  <a:pt x="33590" y="4858"/>
                  <a:pt x="33405" y="5069"/>
                </a:cubicBezTo>
                <a:cubicBezTo>
                  <a:pt x="33192" y="5282"/>
                  <a:pt x="32979" y="5556"/>
                  <a:pt x="32706" y="5677"/>
                </a:cubicBezTo>
                <a:cubicBezTo>
                  <a:pt x="32979" y="5525"/>
                  <a:pt x="32797" y="5039"/>
                  <a:pt x="32493" y="4978"/>
                </a:cubicBezTo>
                <a:cubicBezTo>
                  <a:pt x="32452" y="4970"/>
                  <a:pt x="32412" y="4966"/>
                  <a:pt x="32371" y="4966"/>
                </a:cubicBezTo>
                <a:cubicBezTo>
                  <a:pt x="32108" y="4966"/>
                  <a:pt x="31849" y="5124"/>
                  <a:pt x="31612" y="5282"/>
                </a:cubicBezTo>
                <a:cubicBezTo>
                  <a:pt x="31864" y="5002"/>
                  <a:pt x="31471" y="4542"/>
                  <a:pt x="31075" y="4542"/>
                </a:cubicBezTo>
                <a:cubicBezTo>
                  <a:pt x="31041" y="4542"/>
                  <a:pt x="31007" y="4545"/>
                  <a:pt x="30973" y="4553"/>
                </a:cubicBezTo>
                <a:cubicBezTo>
                  <a:pt x="30700" y="4613"/>
                  <a:pt x="30487" y="4826"/>
                  <a:pt x="30305" y="5069"/>
                </a:cubicBezTo>
                <a:cubicBezTo>
                  <a:pt x="30213" y="5191"/>
                  <a:pt x="30153" y="5312"/>
                  <a:pt x="30092" y="5434"/>
                </a:cubicBezTo>
                <a:cubicBezTo>
                  <a:pt x="30146" y="5080"/>
                  <a:pt x="29811" y="4751"/>
                  <a:pt x="29457" y="4751"/>
                </a:cubicBezTo>
                <a:cubicBezTo>
                  <a:pt x="29415" y="4751"/>
                  <a:pt x="29374" y="4756"/>
                  <a:pt x="29332" y="4765"/>
                </a:cubicBezTo>
                <a:cubicBezTo>
                  <a:pt x="28967" y="4826"/>
                  <a:pt x="28694" y="5252"/>
                  <a:pt x="28754" y="5647"/>
                </a:cubicBezTo>
                <a:cubicBezTo>
                  <a:pt x="28641" y="5194"/>
                  <a:pt x="28185" y="4820"/>
                  <a:pt x="27706" y="4820"/>
                </a:cubicBezTo>
                <a:cubicBezTo>
                  <a:pt x="27670" y="4820"/>
                  <a:pt x="27635" y="4822"/>
                  <a:pt x="27599" y="4826"/>
                </a:cubicBezTo>
                <a:cubicBezTo>
                  <a:pt x="27265" y="4857"/>
                  <a:pt x="26992" y="5069"/>
                  <a:pt x="26809" y="5343"/>
                </a:cubicBezTo>
                <a:cubicBezTo>
                  <a:pt x="25958" y="3854"/>
                  <a:pt x="25016" y="2425"/>
                  <a:pt x="23678" y="1270"/>
                </a:cubicBezTo>
                <a:cubicBezTo>
                  <a:pt x="23405" y="1027"/>
                  <a:pt x="23131" y="784"/>
                  <a:pt x="22797" y="723"/>
                </a:cubicBezTo>
                <a:cubicBezTo>
                  <a:pt x="22756" y="713"/>
                  <a:pt x="22716" y="709"/>
                  <a:pt x="22675" y="709"/>
                </a:cubicBezTo>
                <a:cubicBezTo>
                  <a:pt x="22594" y="709"/>
                  <a:pt x="22513" y="723"/>
                  <a:pt x="22432" y="723"/>
                </a:cubicBezTo>
                <a:cubicBezTo>
                  <a:pt x="21216" y="753"/>
                  <a:pt x="20396" y="2486"/>
                  <a:pt x="19940" y="3884"/>
                </a:cubicBezTo>
                <a:cubicBezTo>
                  <a:pt x="19575" y="4735"/>
                  <a:pt x="19332" y="5586"/>
                  <a:pt x="19149" y="6498"/>
                </a:cubicBezTo>
                <a:lnTo>
                  <a:pt x="19119" y="6498"/>
                </a:lnTo>
                <a:cubicBezTo>
                  <a:pt x="19119" y="6498"/>
                  <a:pt x="19149" y="6528"/>
                  <a:pt x="19149" y="6528"/>
                </a:cubicBezTo>
                <a:cubicBezTo>
                  <a:pt x="19058" y="7015"/>
                  <a:pt x="18997" y="7531"/>
                  <a:pt x="18967" y="8018"/>
                </a:cubicBezTo>
                <a:cubicBezTo>
                  <a:pt x="18802" y="8077"/>
                  <a:pt x="18628" y="8099"/>
                  <a:pt x="18452" y="8099"/>
                </a:cubicBezTo>
                <a:cubicBezTo>
                  <a:pt x="18174" y="8099"/>
                  <a:pt x="17890" y="8043"/>
                  <a:pt x="17630" y="7987"/>
                </a:cubicBezTo>
                <a:cubicBezTo>
                  <a:pt x="17346" y="7924"/>
                  <a:pt x="17054" y="7869"/>
                  <a:pt x="16770" y="7869"/>
                </a:cubicBezTo>
                <a:cubicBezTo>
                  <a:pt x="16508" y="7869"/>
                  <a:pt x="16253" y="7916"/>
                  <a:pt x="16019" y="8048"/>
                </a:cubicBezTo>
                <a:cubicBezTo>
                  <a:pt x="15654" y="8261"/>
                  <a:pt x="15532" y="8869"/>
                  <a:pt x="15806" y="9173"/>
                </a:cubicBezTo>
                <a:cubicBezTo>
                  <a:pt x="15775" y="9203"/>
                  <a:pt x="15775" y="9264"/>
                  <a:pt x="15745" y="9294"/>
                </a:cubicBezTo>
                <a:cubicBezTo>
                  <a:pt x="15728" y="9294"/>
                  <a:pt x="15712" y="9293"/>
                  <a:pt x="15696" y="9293"/>
                </a:cubicBezTo>
                <a:cubicBezTo>
                  <a:pt x="14931" y="9293"/>
                  <a:pt x="14369" y="9980"/>
                  <a:pt x="13982" y="10784"/>
                </a:cubicBezTo>
                <a:cubicBezTo>
                  <a:pt x="13739" y="10875"/>
                  <a:pt x="13526" y="11148"/>
                  <a:pt x="13465" y="11392"/>
                </a:cubicBezTo>
                <a:cubicBezTo>
                  <a:pt x="13435" y="11361"/>
                  <a:pt x="13435" y="11361"/>
                  <a:pt x="13405" y="11331"/>
                </a:cubicBezTo>
                <a:cubicBezTo>
                  <a:pt x="13405" y="11300"/>
                  <a:pt x="13374" y="11300"/>
                  <a:pt x="13374" y="11270"/>
                </a:cubicBezTo>
                <a:cubicBezTo>
                  <a:pt x="13344" y="11270"/>
                  <a:pt x="13344" y="11240"/>
                  <a:pt x="13313" y="11240"/>
                </a:cubicBezTo>
                <a:cubicBezTo>
                  <a:pt x="13253" y="11179"/>
                  <a:pt x="13192" y="11088"/>
                  <a:pt x="13101" y="11027"/>
                </a:cubicBezTo>
                <a:cubicBezTo>
                  <a:pt x="13101" y="10996"/>
                  <a:pt x="13070" y="10996"/>
                  <a:pt x="13070" y="10996"/>
                </a:cubicBezTo>
                <a:lnTo>
                  <a:pt x="13040" y="10966"/>
                </a:lnTo>
                <a:cubicBezTo>
                  <a:pt x="12949" y="10905"/>
                  <a:pt x="12858" y="10844"/>
                  <a:pt x="12736" y="10784"/>
                </a:cubicBezTo>
                <a:cubicBezTo>
                  <a:pt x="12706" y="10784"/>
                  <a:pt x="12706" y="10753"/>
                  <a:pt x="12675" y="10753"/>
                </a:cubicBezTo>
                <a:cubicBezTo>
                  <a:pt x="12554" y="10693"/>
                  <a:pt x="12462" y="10662"/>
                  <a:pt x="12371" y="10632"/>
                </a:cubicBezTo>
                <a:cubicBezTo>
                  <a:pt x="12280" y="10632"/>
                  <a:pt x="12219" y="10601"/>
                  <a:pt x="12128" y="10601"/>
                </a:cubicBezTo>
                <a:cubicBezTo>
                  <a:pt x="12037" y="10571"/>
                  <a:pt x="11946" y="10571"/>
                  <a:pt x="11824" y="10571"/>
                </a:cubicBezTo>
                <a:lnTo>
                  <a:pt x="11520" y="10571"/>
                </a:lnTo>
                <a:cubicBezTo>
                  <a:pt x="11399" y="10601"/>
                  <a:pt x="11277" y="10632"/>
                  <a:pt x="11186" y="10662"/>
                </a:cubicBezTo>
                <a:cubicBezTo>
                  <a:pt x="11064" y="10693"/>
                  <a:pt x="10943" y="10753"/>
                  <a:pt x="10851" y="10814"/>
                </a:cubicBezTo>
                <a:lnTo>
                  <a:pt x="10821" y="10814"/>
                </a:lnTo>
                <a:cubicBezTo>
                  <a:pt x="10456" y="11027"/>
                  <a:pt x="10152" y="11331"/>
                  <a:pt x="10000" y="11696"/>
                </a:cubicBezTo>
                <a:cubicBezTo>
                  <a:pt x="9696" y="12273"/>
                  <a:pt x="9696" y="12972"/>
                  <a:pt x="10031" y="13580"/>
                </a:cubicBezTo>
                <a:cubicBezTo>
                  <a:pt x="10122" y="13702"/>
                  <a:pt x="10183" y="13793"/>
                  <a:pt x="10274" y="13914"/>
                </a:cubicBezTo>
                <a:cubicBezTo>
                  <a:pt x="10274" y="13914"/>
                  <a:pt x="10304" y="13945"/>
                  <a:pt x="10335" y="13975"/>
                </a:cubicBezTo>
                <a:cubicBezTo>
                  <a:pt x="10365" y="14006"/>
                  <a:pt x="10365" y="14036"/>
                  <a:pt x="10395" y="14066"/>
                </a:cubicBezTo>
                <a:cubicBezTo>
                  <a:pt x="9119" y="14522"/>
                  <a:pt x="8177" y="15860"/>
                  <a:pt x="8207" y="17228"/>
                </a:cubicBezTo>
                <a:cubicBezTo>
                  <a:pt x="6778" y="17744"/>
                  <a:pt x="5745" y="19264"/>
                  <a:pt x="5836" y="20784"/>
                </a:cubicBezTo>
                <a:cubicBezTo>
                  <a:pt x="5836" y="21088"/>
                  <a:pt x="5897" y="21392"/>
                  <a:pt x="5806" y="21665"/>
                </a:cubicBezTo>
                <a:cubicBezTo>
                  <a:pt x="5775" y="21848"/>
                  <a:pt x="5654" y="22030"/>
                  <a:pt x="5532" y="22182"/>
                </a:cubicBezTo>
                <a:cubicBezTo>
                  <a:pt x="4711" y="23337"/>
                  <a:pt x="3496" y="24614"/>
                  <a:pt x="4012" y="25921"/>
                </a:cubicBezTo>
                <a:cubicBezTo>
                  <a:pt x="2918" y="26407"/>
                  <a:pt x="2493" y="27957"/>
                  <a:pt x="3192" y="28930"/>
                </a:cubicBezTo>
                <a:cubicBezTo>
                  <a:pt x="2766" y="29629"/>
                  <a:pt x="2462" y="30419"/>
                  <a:pt x="2310" y="31240"/>
                </a:cubicBezTo>
                <a:cubicBezTo>
                  <a:pt x="2260" y="31230"/>
                  <a:pt x="2206" y="31226"/>
                  <a:pt x="2150" y="31226"/>
                </a:cubicBezTo>
                <a:cubicBezTo>
                  <a:pt x="2040" y="31226"/>
                  <a:pt x="1925" y="31240"/>
                  <a:pt x="1824" y="31240"/>
                </a:cubicBezTo>
                <a:cubicBezTo>
                  <a:pt x="1793" y="31240"/>
                  <a:pt x="1793" y="31240"/>
                  <a:pt x="1763" y="31270"/>
                </a:cubicBezTo>
                <a:lnTo>
                  <a:pt x="1672" y="31270"/>
                </a:lnTo>
                <a:cubicBezTo>
                  <a:pt x="1459" y="31331"/>
                  <a:pt x="1216" y="31422"/>
                  <a:pt x="1034" y="31544"/>
                </a:cubicBezTo>
                <a:cubicBezTo>
                  <a:pt x="1003" y="31574"/>
                  <a:pt x="973" y="31574"/>
                  <a:pt x="973" y="31574"/>
                </a:cubicBezTo>
                <a:cubicBezTo>
                  <a:pt x="973" y="31574"/>
                  <a:pt x="973" y="31605"/>
                  <a:pt x="942" y="31605"/>
                </a:cubicBezTo>
                <a:cubicBezTo>
                  <a:pt x="790" y="31726"/>
                  <a:pt x="638" y="31848"/>
                  <a:pt x="486" y="32030"/>
                </a:cubicBezTo>
                <a:cubicBezTo>
                  <a:pt x="456" y="32061"/>
                  <a:pt x="426" y="32121"/>
                  <a:pt x="395" y="32152"/>
                </a:cubicBezTo>
                <a:cubicBezTo>
                  <a:pt x="365" y="32182"/>
                  <a:pt x="365" y="32182"/>
                  <a:pt x="365" y="32213"/>
                </a:cubicBezTo>
                <a:cubicBezTo>
                  <a:pt x="91" y="32577"/>
                  <a:pt x="0" y="33003"/>
                  <a:pt x="0" y="33428"/>
                </a:cubicBezTo>
                <a:cubicBezTo>
                  <a:pt x="0" y="33641"/>
                  <a:pt x="31" y="33854"/>
                  <a:pt x="91" y="34036"/>
                </a:cubicBezTo>
                <a:cubicBezTo>
                  <a:pt x="91" y="34127"/>
                  <a:pt x="122" y="34188"/>
                  <a:pt x="152" y="34249"/>
                </a:cubicBezTo>
                <a:cubicBezTo>
                  <a:pt x="213" y="34371"/>
                  <a:pt x="274" y="34492"/>
                  <a:pt x="365" y="34614"/>
                </a:cubicBezTo>
                <a:cubicBezTo>
                  <a:pt x="517" y="34857"/>
                  <a:pt x="730" y="35070"/>
                  <a:pt x="973" y="35222"/>
                </a:cubicBezTo>
                <a:cubicBezTo>
                  <a:pt x="1064" y="35283"/>
                  <a:pt x="1125" y="35343"/>
                  <a:pt x="1216" y="35374"/>
                </a:cubicBezTo>
                <a:cubicBezTo>
                  <a:pt x="1246" y="35374"/>
                  <a:pt x="1277" y="35404"/>
                  <a:pt x="1307" y="35404"/>
                </a:cubicBezTo>
                <a:cubicBezTo>
                  <a:pt x="1368" y="35435"/>
                  <a:pt x="1429" y="35465"/>
                  <a:pt x="1520" y="35495"/>
                </a:cubicBezTo>
                <a:cubicBezTo>
                  <a:pt x="1520" y="35495"/>
                  <a:pt x="1550" y="35495"/>
                  <a:pt x="1581" y="35526"/>
                </a:cubicBezTo>
                <a:cubicBezTo>
                  <a:pt x="1641" y="35526"/>
                  <a:pt x="1733" y="35556"/>
                  <a:pt x="1824" y="35556"/>
                </a:cubicBezTo>
                <a:cubicBezTo>
                  <a:pt x="1854" y="35556"/>
                  <a:pt x="1885" y="35586"/>
                  <a:pt x="1915" y="35586"/>
                </a:cubicBezTo>
                <a:lnTo>
                  <a:pt x="2158" y="35586"/>
                </a:lnTo>
                <a:cubicBezTo>
                  <a:pt x="2462" y="35586"/>
                  <a:pt x="2736" y="35526"/>
                  <a:pt x="3009" y="35435"/>
                </a:cubicBezTo>
                <a:cubicBezTo>
                  <a:pt x="3040" y="35526"/>
                  <a:pt x="3100" y="35617"/>
                  <a:pt x="3161" y="35708"/>
                </a:cubicBezTo>
                <a:cubicBezTo>
                  <a:pt x="3161" y="35738"/>
                  <a:pt x="3192" y="35769"/>
                  <a:pt x="3222" y="35799"/>
                </a:cubicBezTo>
                <a:cubicBezTo>
                  <a:pt x="3252" y="35951"/>
                  <a:pt x="3344" y="36073"/>
                  <a:pt x="3465" y="36194"/>
                </a:cubicBezTo>
                <a:cubicBezTo>
                  <a:pt x="3465" y="36255"/>
                  <a:pt x="3496" y="36286"/>
                  <a:pt x="3496" y="36316"/>
                </a:cubicBezTo>
                <a:cubicBezTo>
                  <a:pt x="3556" y="36650"/>
                  <a:pt x="3404" y="36985"/>
                  <a:pt x="3313" y="37319"/>
                </a:cubicBezTo>
                <a:cubicBezTo>
                  <a:pt x="3100" y="38109"/>
                  <a:pt x="3465" y="38991"/>
                  <a:pt x="4134" y="39477"/>
                </a:cubicBezTo>
                <a:cubicBezTo>
                  <a:pt x="4347" y="39599"/>
                  <a:pt x="4590" y="39720"/>
                  <a:pt x="4711" y="39903"/>
                </a:cubicBezTo>
                <a:cubicBezTo>
                  <a:pt x="4985" y="40237"/>
                  <a:pt x="4894" y="40723"/>
                  <a:pt x="4803" y="41149"/>
                </a:cubicBezTo>
                <a:cubicBezTo>
                  <a:pt x="4681" y="41909"/>
                  <a:pt x="4742" y="42790"/>
                  <a:pt x="5289" y="43337"/>
                </a:cubicBezTo>
                <a:cubicBezTo>
                  <a:pt x="5502" y="43520"/>
                  <a:pt x="5745" y="43672"/>
                  <a:pt x="5836" y="43945"/>
                </a:cubicBezTo>
                <a:cubicBezTo>
                  <a:pt x="5897" y="44158"/>
                  <a:pt x="5836" y="44432"/>
                  <a:pt x="5775" y="44675"/>
                </a:cubicBezTo>
                <a:cubicBezTo>
                  <a:pt x="5745" y="44736"/>
                  <a:pt x="5745" y="44796"/>
                  <a:pt x="5745" y="44888"/>
                </a:cubicBezTo>
                <a:lnTo>
                  <a:pt x="5471" y="44888"/>
                </a:lnTo>
                <a:cubicBezTo>
                  <a:pt x="5441" y="44888"/>
                  <a:pt x="5411" y="44918"/>
                  <a:pt x="5380" y="44918"/>
                </a:cubicBezTo>
                <a:cubicBezTo>
                  <a:pt x="5167" y="44948"/>
                  <a:pt x="4924" y="45040"/>
                  <a:pt x="4711" y="45161"/>
                </a:cubicBezTo>
                <a:cubicBezTo>
                  <a:pt x="4681" y="45161"/>
                  <a:pt x="4651" y="45191"/>
                  <a:pt x="4620" y="45191"/>
                </a:cubicBezTo>
                <a:cubicBezTo>
                  <a:pt x="4438" y="45313"/>
                  <a:pt x="4256" y="45465"/>
                  <a:pt x="4104" y="45617"/>
                </a:cubicBezTo>
                <a:cubicBezTo>
                  <a:pt x="4073" y="45678"/>
                  <a:pt x="4043" y="45708"/>
                  <a:pt x="3982" y="45769"/>
                </a:cubicBezTo>
                <a:cubicBezTo>
                  <a:pt x="3982" y="45769"/>
                  <a:pt x="3982" y="45799"/>
                  <a:pt x="3952" y="45799"/>
                </a:cubicBezTo>
                <a:cubicBezTo>
                  <a:pt x="3678" y="46195"/>
                  <a:pt x="3526" y="46620"/>
                  <a:pt x="3496" y="47076"/>
                </a:cubicBezTo>
                <a:cubicBezTo>
                  <a:pt x="3496" y="47289"/>
                  <a:pt x="3526" y="47502"/>
                  <a:pt x="3556" y="47714"/>
                </a:cubicBezTo>
                <a:cubicBezTo>
                  <a:pt x="3678" y="48231"/>
                  <a:pt x="3982" y="48687"/>
                  <a:pt x="4438" y="49021"/>
                </a:cubicBezTo>
                <a:cubicBezTo>
                  <a:pt x="4499" y="49082"/>
                  <a:pt x="4590" y="49143"/>
                  <a:pt x="4681" y="49173"/>
                </a:cubicBezTo>
                <a:cubicBezTo>
                  <a:pt x="4711" y="49204"/>
                  <a:pt x="4742" y="49204"/>
                  <a:pt x="4772" y="49234"/>
                </a:cubicBezTo>
                <a:cubicBezTo>
                  <a:pt x="4833" y="49264"/>
                  <a:pt x="4894" y="49295"/>
                  <a:pt x="4985" y="49325"/>
                </a:cubicBezTo>
                <a:cubicBezTo>
                  <a:pt x="4985" y="49325"/>
                  <a:pt x="5015" y="49325"/>
                  <a:pt x="5046" y="49356"/>
                </a:cubicBezTo>
                <a:cubicBezTo>
                  <a:pt x="5107" y="49386"/>
                  <a:pt x="5198" y="49386"/>
                  <a:pt x="5289" y="49416"/>
                </a:cubicBezTo>
                <a:cubicBezTo>
                  <a:pt x="5319" y="49416"/>
                  <a:pt x="5350" y="49416"/>
                  <a:pt x="5380" y="49447"/>
                </a:cubicBezTo>
                <a:cubicBezTo>
                  <a:pt x="5441" y="49447"/>
                  <a:pt x="5502" y="49447"/>
                  <a:pt x="5563" y="49477"/>
                </a:cubicBezTo>
                <a:lnTo>
                  <a:pt x="5654" y="49477"/>
                </a:lnTo>
                <a:cubicBezTo>
                  <a:pt x="5688" y="49479"/>
                  <a:pt x="5723" y="49479"/>
                  <a:pt x="5757" y="49479"/>
                </a:cubicBezTo>
                <a:cubicBezTo>
                  <a:pt x="6482" y="49479"/>
                  <a:pt x="7194" y="49175"/>
                  <a:pt x="7629" y="48565"/>
                </a:cubicBezTo>
                <a:cubicBezTo>
                  <a:pt x="7660" y="48505"/>
                  <a:pt x="7690" y="48474"/>
                  <a:pt x="7721" y="48444"/>
                </a:cubicBezTo>
                <a:cubicBezTo>
                  <a:pt x="7751" y="48748"/>
                  <a:pt x="7781" y="49021"/>
                  <a:pt x="7933" y="49295"/>
                </a:cubicBezTo>
                <a:cubicBezTo>
                  <a:pt x="8235" y="49817"/>
                  <a:pt x="8810" y="50189"/>
                  <a:pt x="9389" y="50189"/>
                </a:cubicBezTo>
                <a:cubicBezTo>
                  <a:pt x="9451" y="50189"/>
                  <a:pt x="9513" y="50185"/>
                  <a:pt x="9575" y="50176"/>
                </a:cubicBezTo>
                <a:cubicBezTo>
                  <a:pt x="9636" y="50541"/>
                  <a:pt x="9757" y="50906"/>
                  <a:pt x="9970" y="51210"/>
                </a:cubicBezTo>
                <a:cubicBezTo>
                  <a:pt x="10031" y="51362"/>
                  <a:pt x="10122" y="51483"/>
                  <a:pt x="10243" y="51575"/>
                </a:cubicBezTo>
                <a:cubicBezTo>
                  <a:pt x="10395" y="52061"/>
                  <a:pt x="10578" y="52547"/>
                  <a:pt x="10882" y="52973"/>
                </a:cubicBezTo>
                <a:cubicBezTo>
                  <a:pt x="11406" y="53788"/>
                  <a:pt x="12320" y="54436"/>
                  <a:pt x="13277" y="54436"/>
                </a:cubicBezTo>
                <a:cubicBezTo>
                  <a:pt x="13320" y="54436"/>
                  <a:pt x="13362" y="54434"/>
                  <a:pt x="13405" y="54432"/>
                </a:cubicBezTo>
                <a:cubicBezTo>
                  <a:pt x="13525" y="55014"/>
                  <a:pt x="14123" y="55384"/>
                  <a:pt x="14708" y="55384"/>
                </a:cubicBezTo>
                <a:cubicBezTo>
                  <a:pt x="15009" y="55384"/>
                  <a:pt x="15305" y="55287"/>
                  <a:pt x="15532" y="55070"/>
                </a:cubicBezTo>
                <a:cubicBezTo>
                  <a:pt x="15562" y="56005"/>
                  <a:pt x="16489" y="56715"/>
                  <a:pt x="17398" y="56715"/>
                </a:cubicBezTo>
                <a:cubicBezTo>
                  <a:pt x="17434" y="56715"/>
                  <a:pt x="17471" y="56714"/>
                  <a:pt x="17508" y="56711"/>
                </a:cubicBezTo>
                <a:lnTo>
                  <a:pt x="17508" y="56711"/>
                </a:lnTo>
                <a:cubicBezTo>
                  <a:pt x="17478" y="56742"/>
                  <a:pt x="17447" y="56772"/>
                  <a:pt x="17417" y="56803"/>
                </a:cubicBezTo>
                <a:cubicBezTo>
                  <a:pt x="17386" y="56863"/>
                  <a:pt x="17326" y="56924"/>
                  <a:pt x="17295" y="56985"/>
                </a:cubicBezTo>
                <a:cubicBezTo>
                  <a:pt x="17083" y="57289"/>
                  <a:pt x="16961" y="57654"/>
                  <a:pt x="16931" y="57988"/>
                </a:cubicBezTo>
                <a:cubicBezTo>
                  <a:pt x="16931" y="58079"/>
                  <a:pt x="16931" y="58140"/>
                  <a:pt x="16931" y="58201"/>
                </a:cubicBezTo>
                <a:cubicBezTo>
                  <a:pt x="16931" y="58292"/>
                  <a:pt x="16931" y="58353"/>
                  <a:pt x="16931" y="58414"/>
                </a:cubicBezTo>
                <a:cubicBezTo>
                  <a:pt x="16961" y="58505"/>
                  <a:pt x="16961" y="58566"/>
                  <a:pt x="16961" y="58626"/>
                </a:cubicBezTo>
                <a:cubicBezTo>
                  <a:pt x="17052" y="58961"/>
                  <a:pt x="17204" y="59295"/>
                  <a:pt x="17417" y="59569"/>
                </a:cubicBezTo>
                <a:cubicBezTo>
                  <a:pt x="17478" y="59629"/>
                  <a:pt x="17508" y="59690"/>
                  <a:pt x="17569" y="59751"/>
                </a:cubicBezTo>
                <a:cubicBezTo>
                  <a:pt x="17660" y="59842"/>
                  <a:pt x="17782" y="59933"/>
                  <a:pt x="17903" y="60025"/>
                </a:cubicBezTo>
                <a:cubicBezTo>
                  <a:pt x="17994" y="60085"/>
                  <a:pt x="18086" y="60116"/>
                  <a:pt x="18177" y="60177"/>
                </a:cubicBezTo>
                <a:cubicBezTo>
                  <a:pt x="18177" y="60177"/>
                  <a:pt x="18207" y="60177"/>
                  <a:pt x="18238" y="60207"/>
                </a:cubicBezTo>
                <a:cubicBezTo>
                  <a:pt x="18298" y="60237"/>
                  <a:pt x="18390" y="60268"/>
                  <a:pt x="18450" y="60268"/>
                </a:cubicBezTo>
                <a:cubicBezTo>
                  <a:pt x="18481" y="60298"/>
                  <a:pt x="18481" y="60298"/>
                  <a:pt x="18511" y="60298"/>
                </a:cubicBezTo>
                <a:cubicBezTo>
                  <a:pt x="18602" y="60328"/>
                  <a:pt x="18663" y="60328"/>
                  <a:pt x="18754" y="60359"/>
                </a:cubicBezTo>
                <a:lnTo>
                  <a:pt x="18845" y="60359"/>
                </a:lnTo>
                <a:cubicBezTo>
                  <a:pt x="18906" y="60359"/>
                  <a:pt x="18967" y="60389"/>
                  <a:pt x="19028" y="60389"/>
                </a:cubicBezTo>
                <a:lnTo>
                  <a:pt x="19119" y="60389"/>
                </a:lnTo>
                <a:cubicBezTo>
                  <a:pt x="19818" y="60389"/>
                  <a:pt x="20517" y="60025"/>
                  <a:pt x="20943" y="59386"/>
                </a:cubicBezTo>
                <a:cubicBezTo>
                  <a:pt x="21156" y="59113"/>
                  <a:pt x="21247" y="58778"/>
                  <a:pt x="21308" y="58474"/>
                </a:cubicBezTo>
                <a:cubicBezTo>
                  <a:pt x="21445" y="58533"/>
                  <a:pt x="21595" y="58567"/>
                  <a:pt x="21750" y="58567"/>
                </a:cubicBezTo>
                <a:cubicBezTo>
                  <a:pt x="21834" y="58567"/>
                  <a:pt x="21920" y="58557"/>
                  <a:pt x="22007" y="58535"/>
                </a:cubicBezTo>
                <a:cubicBezTo>
                  <a:pt x="22219" y="58718"/>
                  <a:pt x="22432" y="58869"/>
                  <a:pt x="22706" y="58961"/>
                </a:cubicBezTo>
                <a:cubicBezTo>
                  <a:pt x="22817" y="59005"/>
                  <a:pt x="22945" y="59033"/>
                  <a:pt x="23076" y="59033"/>
                </a:cubicBezTo>
                <a:cubicBezTo>
                  <a:pt x="23125" y="59033"/>
                  <a:pt x="23174" y="59030"/>
                  <a:pt x="23222" y="59021"/>
                </a:cubicBezTo>
                <a:cubicBezTo>
                  <a:pt x="23373" y="59079"/>
                  <a:pt x="23532" y="59111"/>
                  <a:pt x="23688" y="59111"/>
                </a:cubicBezTo>
                <a:cubicBezTo>
                  <a:pt x="23943" y="59111"/>
                  <a:pt x="24189" y="59027"/>
                  <a:pt x="24377" y="58839"/>
                </a:cubicBezTo>
                <a:lnTo>
                  <a:pt x="24377" y="58839"/>
                </a:lnTo>
                <a:cubicBezTo>
                  <a:pt x="24286" y="58930"/>
                  <a:pt x="25381" y="59751"/>
                  <a:pt x="25533" y="59812"/>
                </a:cubicBezTo>
                <a:cubicBezTo>
                  <a:pt x="25653" y="59855"/>
                  <a:pt x="25761" y="59872"/>
                  <a:pt x="25862" y="59872"/>
                </a:cubicBezTo>
                <a:cubicBezTo>
                  <a:pt x="26042" y="59872"/>
                  <a:pt x="26197" y="59820"/>
                  <a:pt x="26353" y="59781"/>
                </a:cubicBezTo>
                <a:cubicBezTo>
                  <a:pt x="26639" y="60047"/>
                  <a:pt x="27048" y="60202"/>
                  <a:pt x="27443" y="60202"/>
                </a:cubicBezTo>
                <a:cubicBezTo>
                  <a:pt x="27635" y="60202"/>
                  <a:pt x="27825" y="60165"/>
                  <a:pt x="27995" y="60085"/>
                </a:cubicBezTo>
                <a:cubicBezTo>
                  <a:pt x="28086" y="60116"/>
                  <a:pt x="28147" y="60146"/>
                  <a:pt x="28207" y="60177"/>
                </a:cubicBezTo>
                <a:cubicBezTo>
                  <a:pt x="28207" y="60177"/>
                  <a:pt x="28177" y="60177"/>
                  <a:pt x="28177" y="60207"/>
                </a:cubicBezTo>
                <a:cubicBezTo>
                  <a:pt x="28116" y="60207"/>
                  <a:pt x="28086" y="60237"/>
                  <a:pt x="28055" y="60268"/>
                </a:cubicBezTo>
                <a:cubicBezTo>
                  <a:pt x="27995" y="60298"/>
                  <a:pt x="27964" y="60328"/>
                  <a:pt x="27934" y="60359"/>
                </a:cubicBezTo>
                <a:cubicBezTo>
                  <a:pt x="27903" y="60389"/>
                  <a:pt x="27843" y="60420"/>
                  <a:pt x="27812" y="60480"/>
                </a:cubicBezTo>
                <a:cubicBezTo>
                  <a:pt x="27782" y="60511"/>
                  <a:pt x="27751" y="60541"/>
                  <a:pt x="27691" y="60572"/>
                </a:cubicBezTo>
                <a:cubicBezTo>
                  <a:pt x="27660" y="60602"/>
                  <a:pt x="27630" y="60632"/>
                  <a:pt x="27630" y="60663"/>
                </a:cubicBezTo>
                <a:cubicBezTo>
                  <a:pt x="27569" y="60724"/>
                  <a:pt x="27539" y="60784"/>
                  <a:pt x="27478" y="60845"/>
                </a:cubicBezTo>
                <a:cubicBezTo>
                  <a:pt x="27478" y="60845"/>
                  <a:pt x="27447" y="60876"/>
                  <a:pt x="27417" y="60906"/>
                </a:cubicBezTo>
                <a:cubicBezTo>
                  <a:pt x="27387" y="60967"/>
                  <a:pt x="27326" y="61058"/>
                  <a:pt x="27295" y="61119"/>
                </a:cubicBezTo>
                <a:lnTo>
                  <a:pt x="27265" y="61149"/>
                </a:lnTo>
                <a:cubicBezTo>
                  <a:pt x="27204" y="61240"/>
                  <a:pt x="27174" y="61332"/>
                  <a:pt x="27143" y="61453"/>
                </a:cubicBezTo>
                <a:cubicBezTo>
                  <a:pt x="27113" y="61453"/>
                  <a:pt x="27113" y="61484"/>
                  <a:pt x="27113" y="61484"/>
                </a:cubicBezTo>
                <a:cubicBezTo>
                  <a:pt x="27083" y="61544"/>
                  <a:pt x="27052" y="61635"/>
                  <a:pt x="27052" y="61696"/>
                </a:cubicBezTo>
                <a:cubicBezTo>
                  <a:pt x="27052" y="61696"/>
                  <a:pt x="27022" y="61727"/>
                  <a:pt x="27022" y="61727"/>
                </a:cubicBezTo>
                <a:cubicBezTo>
                  <a:pt x="27022" y="61757"/>
                  <a:pt x="27022" y="61787"/>
                  <a:pt x="27022" y="61818"/>
                </a:cubicBezTo>
                <a:cubicBezTo>
                  <a:pt x="26992" y="61909"/>
                  <a:pt x="26961" y="61970"/>
                  <a:pt x="26961" y="62031"/>
                </a:cubicBezTo>
                <a:cubicBezTo>
                  <a:pt x="26961" y="62061"/>
                  <a:pt x="26961" y="62091"/>
                  <a:pt x="26961" y="62122"/>
                </a:cubicBezTo>
                <a:cubicBezTo>
                  <a:pt x="26931" y="62213"/>
                  <a:pt x="26931" y="62304"/>
                  <a:pt x="26931" y="62395"/>
                </a:cubicBezTo>
                <a:lnTo>
                  <a:pt x="26931" y="62426"/>
                </a:lnTo>
                <a:cubicBezTo>
                  <a:pt x="26900" y="63246"/>
                  <a:pt x="27235" y="64037"/>
                  <a:pt x="27843" y="64553"/>
                </a:cubicBezTo>
                <a:cubicBezTo>
                  <a:pt x="27903" y="64614"/>
                  <a:pt x="27934" y="64675"/>
                  <a:pt x="27995" y="64736"/>
                </a:cubicBezTo>
                <a:cubicBezTo>
                  <a:pt x="28207" y="64857"/>
                  <a:pt x="28390" y="64979"/>
                  <a:pt x="28602" y="65070"/>
                </a:cubicBezTo>
                <a:cubicBezTo>
                  <a:pt x="28633" y="65070"/>
                  <a:pt x="28663" y="65070"/>
                  <a:pt x="28694" y="65101"/>
                </a:cubicBezTo>
                <a:cubicBezTo>
                  <a:pt x="28754" y="65131"/>
                  <a:pt x="28815" y="65131"/>
                  <a:pt x="28846" y="65161"/>
                </a:cubicBezTo>
                <a:lnTo>
                  <a:pt x="28906" y="65161"/>
                </a:lnTo>
                <a:cubicBezTo>
                  <a:pt x="28937" y="65161"/>
                  <a:pt x="28967" y="65192"/>
                  <a:pt x="28967" y="65192"/>
                </a:cubicBezTo>
                <a:cubicBezTo>
                  <a:pt x="29028" y="65192"/>
                  <a:pt x="29089" y="65222"/>
                  <a:pt x="29119" y="65222"/>
                </a:cubicBezTo>
                <a:cubicBezTo>
                  <a:pt x="29180" y="65222"/>
                  <a:pt x="29210" y="65253"/>
                  <a:pt x="29241" y="65253"/>
                </a:cubicBezTo>
                <a:cubicBezTo>
                  <a:pt x="29302" y="65253"/>
                  <a:pt x="29362" y="65253"/>
                  <a:pt x="29423" y="65283"/>
                </a:cubicBezTo>
                <a:lnTo>
                  <a:pt x="30031" y="65283"/>
                </a:lnTo>
                <a:cubicBezTo>
                  <a:pt x="30092" y="65253"/>
                  <a:pt x="30183" y="65253"/>
                  <a:pt x="30244" y="65222"/>
                </a:cubicBezTo>
                <a:lnTo>
                  <a:pt x="30274" y="65222"/>
                </a:lnTo>
                <a:cubicBezTo>
                  <a:pt x="30365" y="65222"/>
                  <a:pt x="30457" y="65192"/>
                  <a:pt x="30517" y="65161"/>
                </a:cubicBezTo>
                <a:cubicBezTo>
                  <a:pt x="30548" y="65161"/>
                  <a:pt x="30578" y="65161"/>
                  <a:pt x="30578" y="65131"/>
                </a:cubicBezTo>
                <a:lnTo>
                  <a:pt x="30761" y="65070"/>
                </a:lnTo>
                <a:cubicBezTo>
                  <a:pt x="30821" y="65070"/>
                  <a:pt x="30852" y="65040"/>
                  <a:pt x="30913" y="65009"/>
                </a:cubicBezTo>
                <a:cubicBezTo>
                  <a:pt x="30943" y="65009"/>
                  <a:pt x="30943" y="65009"/>
                  <a:pt x="30943" y="64979"/>
                </a:cubicBezTo>
                <a:cubicBezTo>
                  <a:pt x="31612" y="64675"/>
                  <a:pt x="32159" y="64067"/>
                  <a:pt x="32372" y="63307"/>
                </a:cubicBezTo>
                <a:cubicBezTo>
                  <a:pt x="32706" y="62183"/>
                  <a:pt x="32311" y="61028"/>
                  <a:pt x="31460" y="60328"/>
                </a:cubicBezTo>
                <a:cubicBezTo>
                  <a:pt x="31490" y="60237"/>
                  <a:pt x="31520" y="60177"/>
                  <a:pt x="31551" y="60085"/>
                </a:cubicBezTo>
                <a:cubicBezTo>
                  <a:pt x="31929" y="60388"/>
                  <a:pt x="32411" y="60533"/>
                  <a:pt x="32896" y="60533"/>
                </a:cubicBezTo>
                <a:cubicBezTo>
                  <a:pt x="33581" y="60533"/>
                  <a:pt x="34272" y="60242"/>
                  <a:pt x="34682" y="59690"/>
                </a:cubicBezTo>
                <a:cubicBezTo>
                  <a:pt x="34710" y="60032"/>
                  <a:pt x="35085" y="60240"/>
                  <a:pt x="35532" y="60240"/>
                </a:cubicBezTo>
                <a:cubicBezTo>
                  <a:pt x="35563" y="60240"/>
                  <a:pt x="35593" y="60239"/>
                  <a:pt x="35624" y="60237"/>
                </a:cubicBezTo>
                <a:cubicBezTo>
                  <a:pt x="35715" y="60237"/>
                  <a:pt x="35837" y="60207"/>
                  <a:pt x="35958" y="60177"/>
                </a:cubicBezTo>
                <a:cubicBezTo>
                  <a:pt x="36597" y="60177"/>
                  <a:pt x="37265" y="59873"/>
                  <a:pt x="37600" y="59295"/>
                </a:cubicBezTo>
                <a:cubicBezTo>
                  <a:pt x="37725" y="59337"/>
                  <a:pt x="37855" y="59356"/>
                  <a:pt x="37986" y="59356"/>
                </a:cubicBezTo>
                <a:cubicBezTo>
                  <a:pt x="38425" y="59356"/>
                  <a:pt x="38869" y="59137"/>
                  <a:pt x="39150" y="58809"/>
                </a:cubicBezTo>
                <a:cubicBezTo>
                  <a:pt x="39271" y="58778"/>
                  <a:pt x="39393" y="58718"/>
                  <a:pt x="39545" y="58657"/>
                </a:cubicBezTo>
                <a:cubicBezTo>
                  <a:pt x="39620" y="58707"/>
                  <a:pt x="39719" y="58729"/>
                  <a:pt x="39828" y="58729"/>
                </a:cubicBezTo>
                <a:cubicBezTo>
                  <a:pt x="40116" y="58729"/>
                  <a:pt x="40480" y="58573"/>
                  <a:pt x="40700" y="58353"/>
                </a:cubicBezTo>
                <a:cubicBezTo>
                  <a:pt x="41004" y="58079"/>
                  <a:pt x="41277" y="57745"/>
                  <a:pt x="41490" y="57380"/>
                </a:cubicBezTo>
                <a:cubicBezTo>
                  <a:pt x="42068" y="57350"/>
                  <a:pt x="42615" y="57076"/>
                  <a:pt x="43010" y="56681"/>
                </a:cubicBezTo>
                <a:lnTo>
                  <a:pt x="43132" y="56681"/>
                </a:lnTo>
                <a:cubicBezTo>
                  <a:pt x="43162" y="56924"/>
                  <a:pt x="43344" y="57167"/>
                  <a:pt x="43527" y="57289"/>
                </a:cubicBezTo>
                <a:cubicBezTo>
                  <a:pt x="43496" y="57289"/>
                  <a:pt x="43496" y="57319"/>
                  <a:pt x="43466" y="57319"/>
                </a:cubicBezTo>
                <a:cubicBezTo>
                  <a:pt x="43436" y="57319"/>
                  <a:pt x="43436" y="57319"/>
                  <a:pt x="43405" y="57350"/>
                </a:cubicBezTo>
                <a:cubicBezTo>
                  <a:pt x="43375" y="57350"/>
                  <a:pt x="43344" y="57380"/>
                  <a:pt x="43314" y="57380"/>
                </a:cubicBezTo>
                <a:lnTo>
                  <a:pt x="43223" y="57411"/>
                </a:lnTo>
                <a:cubicBezTo>
                  <a:pt x="43192" y="57441"/>
                  <a:pt x="43132" y="57471"/>
                  <a:pt x="43071" y="57502"/>
                </a:cubicBezTo>
                <a:cubicBezTo>
                  <a:pt x="43071" y="57502"/>
                  <a:pt x="43040" y="57502"/>
                  <a:pt x="43040" y="57532"/>
                </a:cubicBezTo>
                <a:lnTo>
                  <a:pt x="43010" y="57532"/>
                </a:lnTo>
                <a:cubicBezTo>
                  <a:pt x="42980" y="57562"/>
                  <a:pt x="42949" y="57562"/>
                  <a:pt x="42919" y="57593"/>
                </a:cubicBezTo>
                <a:cubicBezTo>
                  <a:pt x="42888" y="57623"/>
                  <a:pt x="42858" y="57654"/>
                  <a:pt x="42828" y="57654"/>
                </a:cubicBezTo>
                <a:cubicBezTo>
                  <a:pt x="42676" y="57775"/>
                  <a:pt x="42524" y="57927"/>
                  <a:pt x="42433" y="58079"/>
                </a:cubicBezTo>
                <a:cubicBezTo>
                  <a:pt x="42402" y="58110"/>
                  <a:pt x="42402" y="58110"/>
                  <a:pt x="42402" y="58140"/>
                </a:cubicBezTo>
                <a:cubicBezTo>
                  <a:pt x="42372" y="58170"/>
                  <a:pt x="42372" y="58201"/>
                  <a:pt x="42341" y="58201"/>
                </a:cubicBezTo>
                <a:cubicBezTo>
                  <a:pt x="42220" y="58414"/>
                  <a:pt x="42129" y="58596"/>
                  <a:pt x="42068" y="58839"/>
                </a:cubicBezTo>
                <a:cubicBezTo>
                  <a:pt x="42068" y="58869"/>
                  <a:pt x="42068" y="58900"/>
                  <a:pt x="42037" y="58930"/>
                </a:cubicBezTo>
                <a:cubicBezTo>
                  <a:pt x="42037" y="58930"/>
                  <a:pt x="42037" y="58961"/>
                  <a:pt x="42037" y="58991"/>
                </a:cubicBezTo>
                <a:cubicBezTo>
                  <a:pt x="42037" y="59021"/>
                  <a:pt x="42037" y="59082"/>
                  <a:pt x="42007" y="59143"/>
                </a:cubicBezTo>
                <a:lnTo>
                  <a:pt x="42007" y="59173"/>
                </a:lnTo>
                <a:cubicBezTo>
                  <a:pt x="42007" y="59234"/>
                  <a:pt x="42007" y="59295"/>
                  <a:pt x="42007" y="59356"/>
                </a:cubicBezTo>
                <a:lnTo>
                  <a:pt x="42007" y="59417"/>
                </a:lnTo>
                <a:cubicBezTo>
                  <a:pt x="42007" y="59477"/>
                  <a:pt x="42007" y="59508"/>
                  <a:pt x="42007" y="59569"/>
                </a:cubicBezTo>
                <a:cubicBezTo>
                  <a:pt x="42007" y="59599"/>
                  <a:pt x="42037" y="59660"/>
                  <a:pt x="42037" y="59690"/>
                </a:cubicBezTo>
                <a:cubicBezTo>
                  <a:pt x="42037" y="59721"/>
                  <a:pt x="42037" y="59751"/>
                  <a:pt x="42037" y="59781"/>
                </a:cubicBezTo>
                <a:lnTo>
                  <a:pt x="42037" y="59812"/>
                </a:lnTo>
                <a:cubicBezTo>
                  <a:pt x="42037" y="59842"/>
                  <a:pt x="42068" y="59873"/>
                  <a:pt x="42068" y="59903"/>
                </a:cubicBezTo>
                <a:cubicBezTo>
                  <a:pt x="42068" y="59933"/>
                  <a:pt x="42098" y="59964"/>
                  <a:pt x="42098" y="60025"/>
                </a:cubicBezTo>
                <a:cubicBezTo>
                  <a:pt x="42098" y="60025"/>
                  <a:pt x="42098" y="60025"/>
                  <a:pt x="42098" y="60055"/>
                </a:cubicBezTo>
                <a:cubicBezTo>
                  <a:pt x="42399" y="60959"/>
                  <a:pt x="43244" y="61567"/>
                  <a:pt x="44164" y="61567"/>
                </a:cubicBezTo>
                <a:cubicBezTo>
                  <a:pt x="44265" y="61567"/>
                  <a:pt x="44367" y="61559"/>
                  <a:pt x="44469" y="61544"/>
                </a:cubicBezTo>
                <a:lnTo>
                  <a:pt x="44591" y="61544"/>
                </a:lnTo>
                <a:cubicBezTo>
                  <a:pt x="44682" y="61514"/>
                  <a:pt x="44773" y="61484"/>
                  <a:pt x="44834" y="61484"/>
                </a:cubicBezTo>
                <a:cubicBezTo>
                  <a:pt x="44864" y="61453"/>
                  <a:pt x="44864" y="61453"/>
                  <a:pt x="44895" y="61453"/>
                </a:cubicBezTo>
                <a:cubicBezTo>
                  <a:pt x="44986" y="61423"/>
                  <a:pt x="45047" y="61392"/>
                  <a:pt x="45107" y="61362"/>
                </a:cubicBezTo>
                <a:cubicBezTo>
                  <a:pt x="45138" y="61362"/>
                  <a:pt x="45168" y="61332"/>
                  <a:pt x="45199" y="61332"/>
                </a:cubicBezTo>
                <a:cubicBezTo>
                  <a:pt x="45259" y="61301"/>
                  <a:pt x="45351" y="61240"/>
                  <a:pt x="45411" y="61210"/>
                </a:cubicBezTo>
                <a:cubicBezTo>
                  <a:pt x="45442" y="61180"/>
                  <a:pt x="45472" y="61180"/>
                  <a:pt x="45472" y="61149"/>
                </a:cubicBezTo>
                <a:cubicBezTo>
                  <a:pt x="45533" y="61119"/>
                  <a:pt x="45594" y="61088"/>
                  <a:pt x="45624" y="61028"/>
                </a:cubicBezTo>
                <a:cubicBezTo>
                  <a:pt x="45654" y="60997"/>
                  <a:pt x="45685" y="60997"/>
                  <a:pt x="45685" y="60967"/>
                </a:cubicBezTo>
                <a:cubicBezTo>
                  <a:pt x="46232" y="60480"/>
                  <a:pt x="46506" y="59721"/>
                  <a:pt x="46354" y="58961"/>
                </a:cubicBezTo>
                <a:cubicBezTo>
                  <a:pt x="46156" y="57915"/>
                  <a:pt x="45223" y="57185"/>
                  <a:pt x="44164" y="57185"/>
                </a:cubicBezTo>
                <a:cubicBezTo>
                  <a:pt x="44084" y="57185"/>
                  <a:pt x="44003" y="57189"/>
                  <a:pt x="43922" y="57198"/>
                </a:cubicBezTo>
                <a:cubicBezTo>
                  <a:pt x="43892" y="57198"/>
                  <a:pt x="43831" y="57228"/>
                  <a:pt x="43770" y="57228"/>
                </a:cubicBezTo>
                <a:lnTo>
                  <a:pt x="43892" y="57198"/>
                </a:lnTo>
                <a:cubicBezTo>
                  <a:pt x="43922" y="56985"/>
                  <a:pt x="43922" y="56651"/>
                  <a:pt x="43861" y="56407"/>
                </a:cubicBezTo>
                <a:cubicBezTo>
                  <a:pt x="43861" y="56407"/>
                  <a:pt x="43892" y="56407"/>
                  <a:pt x="43892" y="56377"/>
                </a:cubicBezTo>
                <a:cubicBezTo>
                  <a:pt x="43952" y="56347"/>
                  <a:pt x="44043" y="56286"/>
                  <a:pt x="44104" y="56225"/>
                </a:cubicBezTo>
                <a:lnTo>
                  <a:pt x="44135" y="56225"/>
                </a:lnTo>
                <a:cubicBezTo>
                  <a:pt x="44439" y="56195"/>
                  <a:pt x="44682" y="56012"/>
                  <a:pt x="44925" y="55800"/>
                </a:cubicBezTo>
                <a:cubicBezTo>
                  <a:pt x="45107" y="55587"/>
                  <a:pt x="45290" y="55374"/>
                  <a:pt x="45472" y="55161"/>
                </a:cubicBezTo>
                <a:cubicBezTo>
                  <a:pt x="45548" y="55192"/>
                  <a:pt x="45632" y="55207"/>
                  <a:pt x="45711" y="55207"/>
                </a:cubicBezTo>
                <a:cubicBezTo>
                  <a:pt x="45791" y="55207"/>
                  <a:pt x="45867" y="55192"/>
                  <a:pt x="45928" y="55161"/>
                </a:cubicBezTo>
                <a:cubicBezTo>
                  <a:pt x="46323" y="55009"/>
                  <a:pt x="46536" y="54614"/>
                  <a:pt x="46718" y="54219"/>
                </a:cubicBezTo>
                <a:cubicBezTo>
                  <a:pt x="46749" y="54128"/>
                  <a:pt x="46779" y="54006"/>
                  <a:pt x="46840" y="53915"/>
                </a:cubicBezTo>
                <a:cubicBezTo>
                  <a:pt x="47265" y="53915"/>
                  <a:pt x="47539" y="53733"/>
                  <a:pt x="47752" y="53459"/>
                </a:cubicBezTo>
                <a:cubicBezTo>
                  <a:pt x="47858" y="53495"/>
                  <a:pt x="47972" y="53512"/>
                  <a:pt x="48088" y="53512"/>
                </a:cubicBezTo>
                <a:cubicBezTo>
                  <a:pt x="48367" y="53512"/>
                  <a:pt x="48652" y="53410"/>
                  <a:pt x="48846" y="53216"/>
                </a:cubicBezTo>
                <a:cubicBezTo>
                  <a:pt x="49089" y="53003"/>
                  <a:pt x="49272" y="52730"/>
                  <a:pt x="49363" y="52426"/>
                </a:cubicBezTo>
                <a:cubicBezTo>
                  <a:pt x="49515" y="52395"/>
                  <a:pt x="49636" y="52334"/>
                  <a:pt x="49758" y="52243"/>
                </a:cubicBezTo>
                <a:cubicBezTo>
                  <a:pt x="49910" y="52122"/>
                  <a:pt x="50031" y="51970"/>
                  <a:pt x="50153" y="51787"/>
                </a:cubicBezTo>
                <a:cubicBezTo>
                  <a:pt x="50579" y="51727"/>
                  <a:pt x="51035" y="51392"/>
                  <a:pt x="51369" y="51058"/>
                </a:cubicBezTo>
                <a:cubicBezTo>
                  <a:pt x="52342" y="50085"/>
                  <a:pt x="53375" y="48900"/>
                  <a:pt x="53193" y="47562"/>
                </a:cubicBezTo>
                <a:cubicBezTo>
                  <a:pt x="53223" y="47502"/>
                  <a:pt x="53253" y="47441"/>
                  <a:pt x="53253" y="47350"/>
                </a:cubicBezTo>
                <a:cubicBezTo>
                  <a:pt x="53466" y="47258"/>
                  <a:pt x="53649" y="47106"/>
                  <a:pt x="53801" y="46954"/>
                </a:cubicBezTo>
                <a:cubicBezTo>
                  <a:pt x="53831" y="46954"/>
                  <a:pt x="53831" y="46954"/>
                  <a:pt x="53861" y="46924"/>
                </a:cubicBezTo>
                <a:cubicBezTo>
                  <a:pt x="53922" y="46924"/>
                  <a:pt x="53983" y="46894"/>
                  <a:pt x="54044" y="46863"/>
                </a:cubicBezTo>
                <a:cubicBezTo>
                  <a:pt x="54074" y="46833"/>
                  <a:pt x="54104" y="46833"/>
                  <a:pt x="54135" y="46833"/>
                </a:cubicBezTo>
                <a:cubicBezTo>
                  <a:pt x="54196" y="46772"/>
                  <a:pt x="54287" y="46742"/>
                  <a:pt x="54348" y="46681"/>
                </a:cubicBezTo>
                <a:cubicBezTo>
                  <a:pt x="54378" y="46681"/>
                  <a:pt x="54378" y="46650"/>
                  <a:pt x="54408" y="46650"/>
                </a:cubicBezTo>
                <a:cubicBezTo>
                  <a:pt x="54469" y="46620"/>
                  <a:pt x="54500" y="46590"/>
                  <a:pt x="54560" y="46529"/>
                </a:cubicBezTo>
                <a:cubicBezTo>
                  <a:pt x="54591" y="46498"/>
                  <a:pt x="54591" y="46498"/>
                  <a:pt x="54621" y="46468"/>
                </a:cubicBezTo>
                <a:cubicBezTo>
                  <a:pt x="55138" y="46012"/>
                  <a:pt x="55381" y="45283"/>
                  <a:pt x="55260" y="44553"/>
                </a:cubicBezTo>
                <a:cubicBezTo>
                  <a:pt x="55260" y="44553"/>
                  <a:pt x="55229" y="44523"/>
                  <a:pt x="55229" y="44492"/>
                </a:cubicBezTo>
                <a:cubicBezTo>
                  <a:pt x="55624" y="44128"/>
                  <a:pt x="55867" y="43581"/>
                  <a:pt x="55867" y="43064"/>
                </a:cubicBezTo>
                <a:cubicBezTo>
                  <a:pt x="55867" y="43033"/>
                  <a:pt x="55898" y="42973"/>
                  <a:pt x="55898" y="42942"/>
                </a:cubicBezTo>
                <a:cubicBezTo>
                  <a:pt x="55898" y="42881"/>
                  <a:pt x="55928" y="42790"/>
                  <a:pt x="55928" y="42729"/>
                </a:cubicBezTo>
                <a:cubicBezTo>
                  <a:pt x="56931" y="41514"/>
                  <a:pt x="57387" y="39872"/>
                  <a:pt x="57205" y="38322"/>
                </a:cubicBezTo>
                <a:cubicBezTo>
                  <a:pt x="57205" y="38261"/>
                  <a:pt x="57600" y="37775"/>
                  <a:pt x="57661" y="37684"/>
                </a:cubicBezTo>
                <a:cubicBezTo>
                  <a:pt x="57782" y="37349"/>
                  <a:pt x="57691" y="37015"/>
                  <a:pt x="57782" y="36681"/>
                </a:cubicBezTo>
                <a:cubicBezTo>
                  <a:pt x="57904" y="36103"/>
                  <a:pt x="58056" y="35860"/>
                  <a:pt x="58026" y="35404"/>
                </a:cubicBezTo>
                <a:cubicBezTo>
                  <a:pt x="58056" y="35374"/>
                  <a:pt x="58117" y="35374"/>
                  <a:pt x="58147" y="35374"/>
                </a:cubicBezTo>
                <a:cubicBezTo>
                  <a:pt x="58238" y="35343"/>
                  <a:pt x="58360" y="35313"/>
                  <a:pt x="58421" y="35283"/>
                </a:cubicBezTo>
                <a:cubicBezTo>
                  <a:pt x="58451" y="35283"/>
                  <a:pt x="58481" y="35283"/>
                  <a:pt x="58512" y="35252"/>
                </a:cubicBezTo>
                <a:cubicBezTo>
                  <a:pt x="58573" y="35222"/>
                  <a:pt x="58633" y="35191"/>
                  <a:pt x="58725" y="35161"/>
                </a:cubicBezTo>
                <a:cubicBezTo>
                  <a:pt x="58725" y="35161"/>
                  <a:pt x="58755" y="35161"/>
                  <a:pt x="58755" y="35131"/>
                </a:cubicBezTo>
                <a:cubicBezTo>
                  <a:pt x="58846" y="35100"/>
                  <a:pt x="58907" y="35070"/>
                  <a:pt x="58968" y="35009"/>
                </a:cubicBezTo>
                <a:cubicBezTo>
                  <a:pt x="58998" y="34979"/>
                  <a:pt x="59029" y="34979"/>
                  <a:pt x="59059" y="34948"/>
                </a:cubicBezTo>
                <a:cubicBezTo>
                  <a:pt x="59120" y="34918"/>
                  <a:pt x="59150" y="34887"/>
                  <a:pt x="59181" y="34827"/>
                </a:cubicBezTo>
                <a:cubicBezTo>
                  <a:pt x="59211" y="34827"/>
                  <a:pt x="59241" y="34796"/>
                  <a:pt x="59241" y="34766"/>
                </a:cubicBezTo>
                <a:cubicBezTo>
                  <a:pt x="59758" y="34279"/>
                  <a:pt x="60001" y="33520"/>
                  <a:pt x="59849" y="32790"/>
                </a:cubicBezTo>
                <a:lnTo>
                  <a:pt x="59819" y="32790"/>
                </a:lnTo>
                <a:cubicBezTo>
                  <a:pt x="59636" y="31909"/>
                  <a:pt x="58968" y="31270"/>
                  <a:pt x="58147" y="31088"/>
                </a:cubicBezTo>
                <a:cubicBezTo>
                  <a:pt x="58147" y="30662"/>
                  <a:pt x="57965" y="30237"/>
                  <a:pt x="57630" y="29963"/>
                </a:cubicBezTo>
                <a:cubicBezTo>
                  <a:pt x="58086" y="29781"/>
                  <a:pt x="58299" y="29234"/>
                  <a:pt x="58269" y="28747"/>
                </a:cubicBezTo>
                <a:cubicBezTo>
                  <a:pt x="58269" y="28261"/>
                  <a:pt x="58026" y="27805"/>
                  <a:pt x="57752" y="27380"/>
                </a:cubicBezTo>
                <a:cubicBezTo>
                  <a:pt x="57584" y="27128"/>
                  <a:pt x="57340" y="26825"/>
                  <a:pt x="57041" y="26825"/>
                </a:cubicBezTo>
                <a:cubicBezTo>
                  <a:pt x="57015" y="26825"/>
                  <a:pt x="56989" y="26828"/>
                  <a:pt x="56962" y="26833"/>
                </a:cubicBezTo>
                <a:cubicBezTo>
                  <a:pt x="57296" y="25860"/>
                  <a:pt x="56719" y="25130"/>
                  <a:pt x="56658" y="24188"/>
                </a:cubicBezTo>
                <a:cubicBezTo>
                  <a:pt x="56627" y="23763"/>
                  <a:pt x="56749" y="23398"/>
                  <a:pt x="56597" y="22942"/>
                </a:cubicBezTo>
                <a:cubicBezTo>
                  <a:pt x="56536" y="22729"/>
                  <a:pt x="55989" y="22152"/>
                  <a:pt x="55989" y="22030"/>
                </a:cubicBezTo>
                <a:cubicBezTo>
                  <a:pt x="55989" y="21544"/>
                  <a:pt x="55655" y="21057"/>
                  <a:pt x="55199" y="20905"/>
                </a:cubicBezTo>
                <a:cubicBezTo>
                  <a:pt x="55320" y="20541"/>
                  <a:pt x="55442" y="20176"/>
                  <a:pt x="55411" y="19781"/>
                </a:cubicBezTo>
                <a:cubicBezTo>
                  <a:pt x="55351" y="19416"/>
                  <a:pt x="55108" y="19051"/>
                  <a:pt x="54712" y="18990"/>
                </a:cubicBezTo>
                <a:cubicBezTo>
                  <a:pt x="54682" y="18535"/>
                  <a:pt x="54652" y="18079"/>
                  <a:pt x="54439" y="17653"/>
                </a:cubicBezTo>
                <a:cubicBezTo>
                  <a:pt x="54258" y="17318"/>
                  <a:pt x="53903" y="17048"/>
                  <a:pt x="53521" y="17048"/>
                </a:cubicBezTo>
                <a:cubicBezTo>
                  <a:pt x="53453" y="17048"/>
                  <a:pt x="53383" y="17057"/>
                  <a:pt x="53314" y="17076"/>
                </a:cubicBezTo>
                <a:cubicBezTo>
                  <a:pt x="53557" y="16589"/>
                  <a:pt x="53253" y="15951"/>
                  <a:pt x="52767" y="15769"/>
                </a:cubicBezTo>
                <a:cubicBezTo>
                  <a:pt x="52889" y="15252"/>
                  <a:pt x="52706" y="14674"/>
                  <a:pt x="52311" y="14310"/>
                </a:cubicBezTo>
                <a:cubicBezTo>
                  <a:pt x="52027" y="14048"/>
                  <a:pt x="51650" y="13911"/>
                  <a:pt x="51268" y="13911"/>
                </a:cubicBezTo>
                <a:cubicBezTo>
                  <a:pt x="51118" y="13911"/>
                  <a:pt x="50968" y="13932"/>
                  <a:pt x="50822" y="13975"/>
                </a:cubicBezTo>
                <a:cubicBezTo>
                  <a:pt x="50822" y="13945"/>
                  <a:pt x="50822" y="13945"/>
                  <a:pt x="50822" y="13914"/>
                </a:cubicBezTo>
                <a:cubicBezTo>
                  <a:pt x="50883" y="13854"/>
                  <a:pt x="50974" y="13793"/>
                  <a:pt x="51004" y="13702"/>
                </a:cubicBezTo>
                <a:lnTo>
                  <a:pt x="51065" y="13641"/>
                </a:lnTo>
                <a:cubicBezTo>
                  <a:pt x="51126" y="13550"/>
                  <a:pt x="51186" y="13459"/>
                  <a:pt x="51247" y="13337"/>
                </a:cubicBezTo>
                <a:cubicBezTo>
                  <a:pt x="51247" y="13337"/>
                  <a:pt x="51278" y="13307"/>
                  <a:pt x="51278" y="13276"/>
                </a:cubicBezTo>
                <a:cubicBezTo>
                  <a:pt x="51338" y="13155"/>
                  <a:pt x="51369" y="13063"/>
                  <a:pt x="51399" y="12942"/>
                </a:cubicBezTo>
                <a:cubicBezTo>
                  <a:pt x="51399" y="12911"/>
                  <a:pt x="51399" y="12881"/>
                  <a:pt x="51430" y="12851"/>
                </a:cubicBezTo>
                <a:cubicBezTo>
                  <a:pt x="51430" y="12759"/>
                  <a:pt x="51460" y="12668"/>
                  <a:pt x="51460" y="12577"/>
                </a:cubicBezTo>
                <a:cubicBezTo>
                  <a:pt x="51460" y="12516"/>
                  <a:pt x="51460" y="12486"/>
                  <a:pt x="51460" y="12455"/>
                </a:cubicBezTo>
                <a:cubicBezTo>
                  <a:pt x="51460" y="12334"/>
                  <a:pt x="51460" y="12243"/>
                  <a:pt x="51460" y="12151"/>
                </a:cubicBezTo>
                <a:cubicBezTo>
                  <a:pt x="51399" y="11696"/>
                  <a:pt x="51247" y="11270"/>
                  <a:pt x="50913" y="10905"/>
                </a:cubicBezTo>
                <a:cubicBezTo>
                  <a:pt x="50490" y="10430"/>
                  <a:pt x="49904" y="10189"/>
                  <a:pt x="49308" y="10189"/>
                </a:cubicBezTo>
                <a:cubicBezTo>
                  <a:pt x="48876" y="10189"/>
                  <a:pt x="48439" y="10315"/>
                  <a:pt x="48056" y="10571"/>
                </a:cubicBezTo>
                <a:cubicBezTo>
                  <a:pt x="47965" y="10510"/>
                  <a:pt x="47873" y="10449"/>
                  <a:pt x="47752" y="10389"/>
                </a:cubicBezTo>
                <a:cubicBezTo>
                  <a:pt x="47630" y="10176"/>
                  <a:pt x="47478" y="9963"/>
                  <a:pt x="47296" y="9902"/>
                </a:cubicBezTo>
                <a:cubicBezTo>
                  <a:pt x="47257" y="9887"/>
                  <a:pt x="47215" y="9879"/>
                  <a:pt x="47175" y="9879"/>
                </a:cubicBezTo>
                <a:cubicBezTo>
                  <a:pt x="47058" y="9879"/>
                  <a:pt x="46946" y="9941"/>
                  <a:pt x="46901" y="10054"/>
                </a:cubicBezTo>
                <a:cubicBezTo>
                  <a:pt x="46384" y="9629"/>
                  <a:pt x="45806" y="9568"/>
                  <a:pt x="45199" y="9294"/>
                </a:cubicBezTo>
                <a:cubicBezTo>
                  <a:pt x="44682" y="9021"/>
                  <a:pt x="45047" y="9142"/>
                  <a:pt x="44712" y="8747"/>
                </a:cubicBezTo>
                <a:cubicBezTo>
                  <a:pt x="44530" y="8504"/>
                  <a:pt x="44469" y="8291"/>
                  <a:pt x="44135" y="8200"/>
                </a:cubicBezTo>
                <a:lnTo>
                  <a:pt x="44104" y="8200"/>
                </a:lnTo>
                <a:cubicBezTo>
                  <a:pt x="44013" y="5981"/>
                  <a:pt x="43496" y="3762"/>
                  <a:pt x="42493" y="1756"/>
                </a:cubicBezTo>
                <a:cubicBezTo>
                  <a:pt x="42220" y="1209"/>
                  <a:pt x="41885" y="632"/>
                  <a:pt x="41338" y="297"/>
                </a:cubicBezTo>
                <a:cubicBezTo>
                  <a:pt x="41017" y="93"/>
                  <a:pt x="40639" y="0"/>
                  <a:pt x="4025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7034070" y="2588416"/>
            <a:ext cx="2088804" cy="630157"/>
          </a:xfrm>
          <a:custGeom>
            <a:avLst/>
            <a:gdLst/>
            <a:ahLst/>
            <a:cxnLst/>
            <a:rect l="l" t="t" r="r" b="b"/>
            <a:pathLst>
              <a:path w="76872" h="23191" extrusionOk="0">
                <a:moveTo>
                  <a:pt x="76871" y="1"/>
                </a:moveTo>
                <a:lnTo>
                  <a:pt x="76871" y="1"/>
                </a:lnTo>
                <a:cubicBezTo>
                  <a:pt x="76476" y="183"/>
                  <a:pt x="76142" y="487"/>
                  <a:pt x="75929" y="882"/>
                </a:cubicBezTo>
                <a:lnTo>
                  <a:pt x="75564" y="548"/>
                </a:lnTo>
                <a:cubicBezTo>
                  <a:pt x="74835" y="1034"/>
                  <a:pt x="74227" y="1764"/>
                  <a:pt x="73832" y="2584"/>
                </a:cubicBezTo>
                <a:cubicBezTo>
                  <a:pt x="73807" y="2582"/>
                  <a:pt x="73783" y="2580"/>
                  <a:pt x="73760" y="2580"/>
                </a:cubicBezTo>
                <a:cubicBezTo>
                  <a:pt x="73258" y="2580"/>
                  <a:pt x="72969" y="3182"/>
                  <a:pt x="72707" y="3618"/>
                </a:cubicBezTo>
                <a:cubicBezTo>
                  <a:pt x="71765" y="5168"/>
                  <a:pt x="68300" y="6171"/>
                  <a:pt x="68725" y="8360"/>
                </a:cubicBezTo>
                <a:cubicBezTo>
                  <a:pt x="68087" y="8481"/>
                  <a:pt x="67540" y="9028"/>
                  <a:pt x="67662" y="9727"/>
                </a:cubicBezTo>
                <a:cubicBezTo>
                  <a:pt x="67692" y="9940"/>
                  <a:pt x="67813" y="10183"/>
                  <a:pt x="67722" y="10396"/>
                </a:cubicBezTo>
                <a:cubicBezTo>
                  <a:pt x="67601" y="10670"/>
                  <a:pt x="67297" y="10730"/>
                  <a:pt x="67054" y="10822"/>
                </a:cubicBezTo>
                <a:cubicBezTo>
                  <a:pt x="66294" y="11095"/>
                  <a:pt x="65716" y="11794"/>
                  <a:pt x="65595" y="12615"/>
                </a:cubicBezTo>
                <a:cubicBezTo>
                  <a:pt x="65446" y="12506"/>
                  <a:pt x="65275" y="12458"/>
                  <a:pt x="65101" y="12458"/>
                </a:cubicBezTo>
                <a:cubicBezTo>
                  <a:pt x="64742" y="12458"/>
                  <a:pt x="64371" y="12662"/>
                  <a:pt x="64166" y="12949"/>
                </a:cubicBezTo>
                <a:cubicBezTo>
                  <a:pt x="63832" y="13405"/>
                  <a:pt x="63740" y="13983"/>
                  <a:pt x="63680" y="14530"/>
                </a:cubicBezTo>
                <a:cubicBezTo>
                  <a:pt x="63510" y="14407"/>
                  <a:pt x="63325" y="14354"/>
                  <a:pt x="63135" y="14354"/>
                </a:cubicBezTo>
                <a:cubicBezTo>
                  <a:pt x="62576" y="14354"/>
                  <a:pt x="61976" y="14813"/>
                  <a:pt x="61613" y="15290"/>
                </a:cubicBezTo>
                <a:cubicBezTo>
                  <a:pt x="60914" y="16232"/>
                  <a:pt x="60215" y="16870"/>
                  <a:pt x="59029" y="16992"/>
                </a:cubicBezTo>
                <a:cubicBezTo>
                  <a:pt x="58913" y="17006"/>
                  <a:pt x="58792" y="17012"/>
                  <a:pt x="58669" y="17012"/>
                </a:cubicBezTo>
                <a:cubicBezTo>
                  <a:pt x="58316" y="17012"/>
                  <a:pt x="57943" y="16967"/>
                  <a:pt x="57582" y="16967"/>
                </a:cubicBezTo>
                <a:cubicBezTo>
                  <a:pt x="57019" y="16967"/>
                  <a:pt x="56486" y="17076"/>
                  <a:pt x="56111" y="17630"/>
                </a:cubicBezTo>
                <a:cubicBezTo>
                  <a:pt x="56233" y="17417"/>
                  <a:pt x="56354" y="17235"/>
                  <a:pt x="56476" y="17022"/>
                </a:cubicBezTo>
                <a:cubicBezTo>
                  <a:pt x="56194" y="16914"/>
                  <a:pt x="55892" y="16859"/>
                  <a:pt x="55590" y="16859"/>
                </a:cubicBezTo>
                <a:cubicBezTo>
                  <a:pt x="55144" y="16859"/>
                  <a:pt x="54697" y="16979"/>
                  <a:pt x="54313" y="17217"/>
                </a:cubicBezTo>
                <a:lnTo>
                  <a:pt x="54313" y="17217"/>
                </a:lnTo>
                <a:cubicBezTo>
                  <a:pt x="54430" y="17011"/>
                  <a:pt x="54388" y="16676"/>
                  <a:pt x="54196" y="16506"/>
                </a:cubicBezTo>
                <a:cubicBezTo>
                  <a:pt x="53923" y="16262"/>
                  <a:pt x="53497" y="16262"/>
                  <a:pt x="53132" y="16262"/>
                </a:cubicBezTo>
                <a:cubicBezTo>
                  <a:pt x="52446" y="16317"/>
                  <a:pt x="51760" y="16397"/>
                  <a:pt x="51074" y="16524"/>
                </a:cubicBezTo>
                <a:lnTo>
                  <a:pt x="51074" y="16524"/>
                </a:lnTo>
                <a:cubicBezTo>
                  <a:pt x="51341" y="16394"/>
                  <a:pt x="51491" y="16006"/>
                  <a:pt x="51369" y="15715"/>
                </a:cubicBezTo>
                <a:cubicBezTo>
                  <a:pt x="51217" y="15320"/>
                  <a:pt x="50853" y="15107"/>
                  <a:pt x="50458" y="14986"/>
                </a:cubicBezTo>
                <a:cubicBezTo>
                  <a:pt x="50022" y="14829"/>
                  <a:pt x="49557" y="14742"/>
                  <a:pt x="49091" y="14742"/>
                </a:cubicBezTo>
                <a:cubicBezTo>
                  <a:pt x="48809" y="14742"/>
                  <a:pt x="48526" y="14774"/>
                  <a:pt x="48248" y="14842"/>
                </a:cubicBezTo>
                <a:lnTo>
                  <a:pt x="48248" y="14842"/>
                </a:lnTo>
                <a:cubicBezTo>
                  <a:pt x="48422" y="14742"/>
                  <a:pt x="48535" y="14514"/>
                  <a:pt x="48512" y="14287"/>
                </a:cubicBezTo>
                <a:cubicBezTo>
                  <a:pt x="48482" y="14013"/>
                  <a:pt x="48299" y="13770"/>
                  <a:pt x="48087" y="13588"/>
                </a:cubicBezTo>
                <a:cubicBezTo>
                  <a:pt x="47388" y="12888"/>
                  <a:pt x="46415" y="12463"/>
                  <a:pt x="45412" y="12433"/>
                </a:cubicBezTo>
                <a:cubicBezTo>
                  <a:pt x="45807" y="12037"/>
                  <a:pt x="46688" y="12250"/>
                  <a:pt x="46840" y="11703"/>
                </a:cubicBezTo>
                <a:cubicBezTo>
                  <a:pt x="46871" y="11490"/>
                  <a:pt x="46780" y="11277"/>
                  <a:pt x="46658" y="11095"/>
                </a:cubicBezTo>
                <a:cubicBezTo>
                  <a:pt x="46050" y="10122"/>
                  <a:pt x="45138" y="9454"/>
                  <a:pt x="44439" y="8572"/>
                </a:cubicBezTo>
                <a:cubicBezTo>
                  <a:pt x="43649" y="7600"/>
                  <a:pt x="43102" y="6445"/>
                  <a:pt x="42312" y="5472"/>
                </a:cubicBezTo>
                <a:cubicBezTo>
                  <a:pt x="41369" y="4256"/>
                  <a:pt x="39971" y="2858"/>
                  <a:pt x="38299" y="2858"/>
                </a:cubicBezTo>
                <a:cubicBezTo>
                  <a:pt x="38266" y="2857"/>
                  <a:pt x="38232" y="2856"/>
                  <a:pt x="38198" y="2856"/>
                </a:cubicBezTo>
                <a:cubicBezTo>
                  <a:pt x="37484" y="2856"/>
                  <a:pt x="36602" y="3155"/>
                  <a:pt x="36080" y="3648"/>
                </a:cubicBezTo>
                <a:cubicBezTo>
                  <a:pt x="35959" y="3770"/>
                  <a:pt x="35019" y="5255"/>
                  <a:pt x="35410" y="5289"/>
                </a:cubicBezTo>
                <a:lnTo>
                  <a:pt x="35410" y="5289"/>
                </a:lnTo>
                <a:cubicBezTo>
                  <a:pt x="35319" y="5282"/>
                  <a:pt x="35227" y="5278"/>
                  <a:pt x="35135" y="5278"/>
                </a:cubicBezTo>
                <a:cubicBezTo>
                  <a:pt x="34493" y="5278"/>
                  <a:pt x="33842" y="5461"/>
                  <a:pt x="33284" y="5806"/>
                </a:cubicBezTo>
                <a:cubicBezTo>
                  <a:pt x="33071" y="5928"/>
                  <a:pt x="32858" y="6080"/>
                  <a:pt x="32798" y="6323"/>
                </a:cubicBezTo>
                <a:cubicBezTo>
                  <a:pt x="32767" y="6505"/>
                  <a:pt x="32889" y="6749"/>
                  <a:pt x="32980" y="6901"/>
                </a:cubicBezTo>
                <a:cubicBezTo>
                  <a:pt x="32524" y="6992"/>
                  <a:pt x="31947" y="7053"/>
                  <a:pt x="31551" y="7296"/>
                </a:cubicBezTo>
                <a:cubicBezTo>
                  <a:pt x="31126" y="7569"/>
                  <a:pt x="30852" y="8147"/>
                  <a:pt x="31065" y="8603"/>
                </a:cubicBezTo>
                <a:cubicBezTo>
                  <a:pt x="30731" y="8876"/>
                  <a:pt x="30244" y="8998"/>
                  <a:pt x="29819" y="9119"/>
                </a:cubicBezTo>
                <a:cubicBezTo>
                  <a:pt x="29363" y="9271"/>
                  <a:pt x="28907" y="9484"/>
                  <a:pt x="28694" y="9879"/>
                </a:cubicBezTo>
                <a:cubicBezTo>
                  <a:pt x="28481" y="10274"/>
                  <a:pt x="28694" y="10913"/>
                  <a:pt x="29150" y="10974"/>
                </a:cubicBezTo>
                <a:cubicBezTo>
                  <a:pt x="29058" y="10963"/>
                  <a:pt x="28961" y="10957"/>
                  <a:pt x="28862" y="10957"/>
                </a:cubicBezTo>
                <a:cubicBezTo>
                  <a:pt x="27857" y="10957"/>
                  <a:pt x="26573" y="11503"/>
                  <a:pt x="26019" y="12250"/>
                </a:cubicBezTo>
                <a:cubicBezTo>
                  <a:pt x="25871" y="12211"/>
                  <a:pt x="25720" y="12192"/>
                  <a:pt x="25570" y="12192"/>
                </a:cubicBezTo>
                <a:cubicBezTo>
                  <a:pt x="24674" y="12192"/>
                  <a:pt x="23800" y="12854"/>
                  <a:pt x="23618" y="13740"/>
                </a:cubicBezTo>
                <a:cubicBezTo>
                  <a:pt x="23566" y="13736"/>
                  <a:pt x="23514" y="13735"/>
                  <a:pt x="23462" y="13735"/>
                </a:cubicBezTo>
                <a:cubicBezTo>
                  <a:pt x="22540" y="13735"/>
                  <a:pt x="21615" y="14239"/>
                  <a:pt x="21126" y="15016"/>
                </a:cubicBezTo>
                <a:cubicBezTo>
                  <a:pt x="20761" y="14743"/>
                  <a:pt x="20366" y="14469"/>
                  <a:pt x="19910" y="14439"/>
                </a:cubicBezTo>
                <a:cubicBezTo>
                  <a:pt x="19868" y="14433"/>
                  <a:pt x="19825" y="14430"/>
                  <a:pt x="19782" y="14430"/>
                </a:cubicBezTo>
                <a:cubicBezTo>
                  <a:pt x="19362" y="14430"/>
                  <a:pt x="18934" y="14694"/>
                  <a:pt x="18907" y="15107"/>
                </a:cubicBezTo>
                <a:cubicBezTo>
                  <a:pt x="18746" y="14886"/>
                  <a:pt x="18466" y="14758"/>
                  <a:pt x="18189" y="14758"/>
                </a:cubicBezTo>
                <a:cubicBezTo>
                  <a:pt x="18047" y="14758"/>
                  <a:pt x="17906" y="14792"/>
                  <a:pt x="17782" y="14864"/>
                </a:cubicBezTo>
                <a:cubicBezTo>
                  <a:pt x="17329" y="14276"/>
                  <a:pt x="16578" y="13967"/>
                  <a:pt x="15832" y="13967"/>
                </a:cubicBezTo>
                <a:cubicBezTo>
                  <a:pt x="15230" y="13967"/>
                  <a:pt x="14630" y="14169"/>
                  <a:pt x="14195" y="14591"/>
                </a:cubicBezTo>
                <a:cubicBezTo>
                  <a:pt x="13679" y="13375"/>
                  <a:pt x="11764" y="13314"/>
                  <a:pt x="10700" y="13010"/>
                </a:cubicBezTo>
                <a:cubicBezTo>
                  <a:pt x="10274" y="12250"/>
                  <a:pt x="9484" y="11733"/>
                  <a:pt x="8633" y="11642"/>
                </a:cubicBezTo>
                <a:cubicBezTo>
                  <a:pt x="9059" y="11338"/>
                  <a:pt x="8785" y="10639"/>
                  <a:pt x="8329" y="10335"/>
                </a:cubicBezTo>
                <a:cubicBezTo>
                  <a:pt x="7873" y="10062"/>
                  <a:pt x="7296" y="10001"/>
                  <a:pt x="6901" y="9636"/>
                </a:cubicBezTo>
                <a:cubicBezTo>
                  <a:pt x="6956" y="8917"/>
                  <a:pt x="6306" y="8248"/>
                  <a:pt x="5616" y="8248"/>
                </a:cubicBezTo>
                <a:cubicBezTo>
                  <a:pt x="5554" y="8248"/>
                  <a:pt x="5491" y="8254"/>
                  <a:pt x="5429" y="8265"/>
                </a:cubicBezTo>
                <a:lnTo>
                  <a:pt x="5429" y="8265"/>
                </a:lnTo>
                <a:cubicBezTo>
                  <a:pt x="5776" y="8190"/>
                  <a:pt x="5773" y="7655"/>
                  <a:pt x="5624" y="7326"/>
                </a:cubicBezTo>
                <a:cubicBezTo>
                  <a:pt x="5168" y="6232"/>
                  <a:pt x="4378" y="5290"/>
                  <a:pt x="3344" y="4682"/>
                </a:cubicBezTo>
                <a:cubicBezTo>
                  <a:pt x="3040" y="3010"/>
                  <a:pt x="2280" y="1460"/>
                  <a:pt x="1156" y="183"/>
                </a:cubicBezTo>
                <a:cubicBezTo>
                  <a:pt x="1095" y="244"/>
                  <a:pt x="1034" y="274"/>
                  <a:pt x="1004" y="335"/>
                </a:cubicBezTo>
                <a:lnTo>
                  <a:pt x="1004" y="365"/>
                </a:lnTo>
                <a:cubicBezTo>
                  <a:pt x="913" y="487"/>
                  <a:pt x="882" y="639"/>
                  <a:pt x="913" y="791"/>
                </a:cubicBezTo>
                <a:cubicBezTo>
                  <a:pt x="865" y="777"/>
                  <a:pt x="818" y="771"/>
                  <a:pt x="771" y="771"/>
                </a:cubicBezTo>
                <a:cubicBezTo>
                  <a:pt x="397" y="771"/>
                  <a:pt x="58" y="1176"/>
                  <a:pt x="31" y="1581"/>
                </a:cubicBezTo>
                <a:cubicBezTo>
                  <a:pt x="1" y="2037"/>
                  <a:pt x="244" y="2463"/>
                  <a:pt x="487" y="2858"/>
                </a:cubicBezTo>
                <a:cubicBezTo>
                  <a:pt x="31" y="3648"/>
                  <a:pt x="335" y="4803"/>
                  <a:pt x="1156" y="5259"/>
                </a:cubicBezTo>
                <a:cubicBezTo>
                  <a:pt x="894" y="6508"/>
                  <a:pt x="1466" y="7924"/>
                  <a:pt x="2552" y="8631"/>
                </a:cubicBezTo>
                <a:lnTo>
                  <a:pt x="2552" y="8631"/>
                </a:lnTo>
                <a:cubicBezTo>
                  <a:pt x="2330" y="9052"/>
                  <a:pt x="2213" y="9628"/>
                  <a:pt x="2068" y="10092"/>
                </a:cubicBezTo>
                <a:cubicBezTo>
                  <a:pt x="1946" y="10487"/>
                  <a:pt x="1916" y="10943"/>
                  <a:pt x="2128" y="11308"/>
                </a:cubicBezTo>
                <a:cubicBezTo>
                  <a:pt x="2255" y="11525"/>
                  <a:pt x="2522" y="11656"/>
                  <a:pt x="2768" y="11656"/>
                </a:cubicBezTo>
                <a:cubicBezTo>
                  <a:pt x="2936" y="11656"/>
                  <a:pt x="3094" y="11595"/>
                  <a:pt x="3192" y="11460"/>
                </a:cubicBezTo>
                <a:lnTo>
                  <a:pt x="3192" y="11460"/>
                </a:lnTo>
                <a:cubicBezTo>
                  <a:pt x="2919" y="12706"/>
                  <a:pt x="3192" y="14074"/>
                  <a:pt x="3952" y="15077"/>
                </a:cubicBezTo>
                <a:cubicBezTo>
                  <a:pt x="4165" y="14955"/>
                  <a:pt x="4378" y="14834"/>
                  <a:pt x="4560" y="14712"/>
                </a:cubicBezTo>
                <a:cubicBezTo>
                  <a:pt x="4651" y="15290"/>
                  <a:pt x="4773" y="15928"/>
                  <a:pt x="5229" y="16293"/>
                </a:cubicBezTo>
                <a:cubicBezTo>
                  <a:pt x="5376" y="16401"/>
                  <a:pt x="5568" y="16452"/>
                  <a:pt x="5760" y="16452"/>
                </a:cubicBezTo>
                <a:cubicBezTo>
                  <a:pt x="6162" y="16452"/>
                  <a:pt x="6566" y="16228"/>
                  <a:pt x="6566" y="15837"/>
                </a:cubicBezTo>
                <a:cubicBezTo>
                  <a:pt x="6688" y="16597"/>
                  <a:pt x="6961" y="17357"/>
                  <a:pt x="7417" y="17995"/>
                </a:cubicBezTo>
                <a:cubicBezTo>
                  <a:pt x="7569" y="18238"/>
                  <a:pt x="7812" y="18481"/>
                  <a:pt x="8086" y="18512"/>
                </a:cubicBezTo>
                <a:cubicBezTo>
                  <a:pt x="8341" y="18512"/>
                  <a:pt x="8575" y="18254"/>
                  <a:pt x="8535" y="18046"/>
                </a:cubicBezTo>
                <a:lnTo>
                  <a:pt x="8535" y="18046"/>
                </a:lnTo>
                <a:cubicBezTo>
                  <a:pt x="9001" y="18969"/>
                  <a:pt x="9797" y="19743"/>
                  <a:pt x="10791" y="20123"/>
                </a:cubicBezTo>
                <a:cubicBezTo>
                  <a:pt x="10985" y="20006"/>
                  <a:pt x="11068" y="19741"/>
                  <a:pt x="11023" y="19501"/>
                </a:cubicBezTo>
                <a:lnTo>
                  <a:pt x="11023" y="19501"/>
                </a:lnTo>
                <a:cubicBezTo>
                  <a:pt x="11561" y="20307"/>
                  <a:pt x="12475" y="20825"/>
                  <a:pt x="13436" y="20852"/>
                </a:cubicBezTo>
                <a:cubicBezTo>
                  <a:pt x="13453" y="20781"/>
                  <a:pt x="13456" y="20707"/>
                  <a:pt x="13444" y="20635"/>
                </a:cubicBezTo>
                <a:lnTo>
                  <a:pt x="13444" y="20635"/>
                </a:lnTo>
                <a:cubicBezTo>
                  <a:pt x="13893" y="21178"/>
                  <a:pt x="14500" y="21602"/>
                  <a:pt x="15168" y="21825"/>
                </a:cubicBezTo>
                <a:cubicBezTo>
                  <a:pt x="15355" y="21876"/>
                  <a:pt x="15542" y="21917"/>
                  <a:pt x="15724" y="21917"/>
                </a:cubicBezTo>
                <a:cubicBezTo>
                  <a:pt x="15867" y="21917"/>
                  <a:pt x="16007" y="21892"/>
                  <a:pt x="16141" y="21825"/>
                </a:cubicBezTo>
                <a:cubicBezTo>
                  <a:pt x="16414" y="21642"/>
                  <a:pt x="16536" y="21186"/>
                  <a:pt x="16293" y="20974"/>
                </a:cubicBezTo>
                <a:lnTo>
                  <a:pt x="16293" y="20974"/>
                </a:lnTo>
                <a:cubicBezTo>
                  <a:pt x="16901" y="21369"/>
                  <a:pt x="17600" y="21642"/>
                  <a:pt x="18329" y="21734"/>
                </a:cubicBezTo>
                <a:cubicBezTo>
                  <a:pt x="18367" y="21739"/>
                  <a:pt x="18406" y="21742"/>
                  <a:pt x="18445" y="21742"/>
                </a:cubicBezTo>
                <a:cubicBezTo>
                  <a:pt x="18827" y="21742"/>
                  <a:pt x="19282" y="21489"/>
                  <a:pt x="19089" y="21186"/>
                </a:cubicBezTo>
                <a:lnTo>
                  <a:pt x="19089" y="21186"/>
                </a:lnTo>
                <a:cubicBezTo>
                  <a:pt x="19393" y="21262"/>
                  <a:pt x="19712" y="21300"/>
                  <a:pt x="20031" y="21300"/>
                </a:cubicBezTo>
                <a:cubicBezTo>
                  <a:pt x="20351" y="21300"/>
                  <a:pt x="20670" y="21262"/>
                  <a:pt x="20974" y="21186"/>
                </a:cubicBezTo>
                <a:cubicBezTo>
                  <a:pt x="20943" y="21034"/>
                  <a:pt x="20883" y="20852"/>
                  <a:pt x="20731" y="20731"/>
                </a:cubicBezTo>
                <a:cubicBezTo>
                  <a:pt x="20810" y="20719"/>
                  <a:pt x="20889" y="20713"/>
                  <a:pt x="20967" y="20713"/>
                </a:cubicBezTo>
                <a:cubicBezTo>
                  <a:pt x="21489" y="20713"/>
                  <a:pt x="21991" y="20943"/>
                  <a:pt x="22494" y="20943"/>
                </a:cubicBezTo>
                <a:cubicBezTo>
                  <a:pt x="23071" y="20943"/>
                  <a:pt x="23740" y="20244"/>
                  <a:pt x="23314" y="19819"/>
                </a:cubicBezTo>
                <a:lnTo>
                  <a:pt x="23314" y="19819"/>
                </a:lnTo>
                <a:cubicBezTo>
                  <a:pt x="23659" y="19900"/>
                  <a:pt x="24003" y="19981"/>
                  <a:pt x="24339" y="19981"/>
                </a:cubicBezTo>
                <a:cubicBezTo>
                  <a:pt x="24506" y="19981"/>
                  <a:pt x="24672" y="19960"/>
                  <a:pt x="24834" y="19910"/>
                </a:cubicBezTo>
                <a:cubicBezTo>
                  <a:pt x="25320" y="19758"/>
                  <a:pt x="25624" y="19332"/>
                  <a:pt x="25655" y="18816"/>
                </a:cubicBezTo>
                <a:cubicBezTo>
                  <a:pt x="25959" y="18816"/>
                  <a:pt x="26272" y="18863"/>
                  <a:pt x="26584" y="18863"/>
                </a:cubicBezTo>
                <a:cubicBezTo>
                  <a:pt x="26834" y="18863"/>
                  <a:pt x="27083" y="18832"/>
                  <a:pt x="27326" y="18724"/>
                </a:cubicBezTo>
                <a:cubicBezTo>
                  <a:pt x="27874" y="18512"/>
                  <a:pt x="28238" y="17873"/>
                  <a:pt x="27995" y="17357"/>
                </a:cubicBezTo>
                <a:lnTo>
                  <a:pt x="27995" y="17357"/>
                </a:lnTo>
                <a:cubicBezTo>
                  <a:pt x="28056" y="17360"/>
                  <a:pt x="28117" y="17361"/>
                  <a:pt x="28177" y="17361"/>
                </a:cubicBezTo>
                <a:cubicBezTo>
                  <a:pt x="28724" y="17361"/>
                  <a:pt x="29263" y="17238"/>
                  <a:pt x="29728" y="16992"/>
                </a:cubicBezTo>
                <a:cubicBezTo>
                  <a:pt x="29880" y="16931"/>
                  <a:pt x="30001" y="16840"/>
                  <a:pt x="30062" y="16718"/>
                </a:cubicBezTo>
                <a:cubicBezTo>
                  <a:pt x="30079" y="16631"/>
                  <a:pt x="30047" y="16534"/>
                  <a:pt x="29987" y="16479"/>
                </a:cubicBezTo>
                <a:lnTo>
                  <a:pt x="29987" y="16479"/>
                </a:lnTo>
                <a:cubicBezTo>
                  <a:pt x="30173" y="16513"/>
                  <a:pt x="30361" y="16537"/>
                  <a:pt x="30546" y="16537"/>
                </a:cubicBezTo>
                <a:cubicBezTo>
                  <a:pt x="30736" y="16537"/>
                  <a:pt x="30922" y="16512"/>
                  <a:pt x="31095" y="16445"/>
                </a:cubicBezTo>
                <a:cubicBezTo>
                  <a:pt x="31491" y="16293"/>
                  <a:pt x="31795" y="15806"/>
                  <a:pt x="31582" y="15411"/>
                </a:cubicBezTo>
                <a:lnTo>
                  <a:pt x="31582" y="15411"/>
                </a:lnTo>
                <a:cubicBezTo>
                  <a:pt x="31675" y="15453"/>
                  <a:pt x="31772" y="15472"/>
                  <a:pt x="31868" y="15472"/>
                </a:cubicBezTo>
                <a:cubicBezTo>
                  <a:pt x="32399" y="15472"/>
                  <a:pt x="32912" y="14892"/>
                  <a:pt x="32706" y="14378"/>
                </a:cubicBezTo>
                <a:lnTo>
                  <a:pt x="32706" y="14378"/>
                </a:lnTo>
                <a:cubicBezTo>
                  <a:pt x="32851" y="14414"/>
                  <a:pt x="33005" y="14436"/>
                  <a:pt x="33157" y="14436"/>
                </a:cubicBezTo>
                <a:cubicBezTo>
                  <a:pt x="33389" y="14436"/>
                  <a:pt x="33617" y="14385"/>
                  <a:pt x="33801" y="14256"/>
                </a:cubicBezTo>
                <a:cubicBezTo>
                  <a:pt x="34105" y="14043"/>
                  <a:pt x="34257" y="13557"/>
                  <a:pt x="33983" y="13284"/>
                </a:cubicBezTo>
                <a:lnTo>
                  <a:pt x="33983" y="13284"/>
                </a:lnTo>
                <a:cubicBezTo>
                  <a:pt x="34075" y="13330"/>
                  <a:pt x="34176" y="13351"/>
                  <a:pt x="34276" y="13351"/>
                </a:cubicBezTo>
                <a:cubicBezTo>
                  <a:pt x="34507" y="13351"/>
                  <a:pt x="34738" y="13240"/>
                  <a:pt x="34865" y="13071"/>
                </a:cubicBezTo>
                <a:cubicBezTo>
                  <a:pt x="35077" y="12797"/>
                  <a:pt x="35047" y="12402"/>
                  <a:pt x="34834" y="12159"/>
                </a:cubicBezTo>
                <a:lnTo>
                  <a:pt x="34834" y="12159"/>
                </a:lnTo>
                <a:cubicBezTo>
                  <a:pt x="34891" y="12178"/>
                  <a:pt x="34948" y="12187"/>
                  <a:pt x="35004" y="12187"/>
                </a:cubicBezTo>
                <a:cubicBezTo>
                  <a:pt x="35492" y="12187"/>
                  <a:pt x="35927" y="11531"/>
                  <a:pt x="35655" y="11095"/>
                </a:cubicBezTo>
                <a:lnTo>
                  <a:pt x="35655" y="11095"/>
                </a:lnTo>
                <a:cubicBezTo>
                  <a:pt x="35685" y="11142"/>
                  <a:pt x="35719" y="11163"/>
                  <a:pt x="35756" y="11163"/>
                </a:cubicBezTo>
                <a:cubicBezTo>
                  <a:pt x="36050" y="11163"/>
                  <a:pt x="36509" y="9815"/>
                  <a:pt x="36536" y="9788"/>
                </a:cubicBezTo>
                <a:cubicBezTo>
                  <a:pt x="36779" y="9363"/>
                  <a:pt x="37296" y="8815"/>
                  <a:pt x="37661" y="8481"/>
                </a:cubicBezTo>
                <a:cubicBezTo>
                  <a:pt x="37968" y="8194"/>
                  <a:pt x="38214" y="8068"/>
                  <a:pt x="38417" y="8068"/>
                </a:cubicBezTo>
                <a:cubicBezTo>
                  <a:pt x="38835" y="8068"/>
                  <a:pt x="39067" y="8605"/>
                  <a:pt x="39272" y="9363"/>
                </a:cubicBezTo>
                <a:cubicBezTo>
                  <a:pt x="39758" y="11034"/>
                  <a:pt x="40214" y="12493"/>
                  <a:pt x="41734" y="13436"/>
                </a:cubicBezTo>
                <a:cubicBezTo>
                  <a:pt x="41460" y="13648"/>
                  <a:pt x="41187" y="13983"/>
                  <a:pt x="41187" y="14347"/>
                </a:cubicBezTo>
                <a:cubicBezTo>
                  <a:pt x="41160" y="14666"/>
                  <a:pt x="41436" y="15008"/>
                  <a:pt x="41729" y="15008"/>
                </a:cubicBezTo>
                <a:cubicBezTo>
                  <a:pt x="41771" y="15008"/>
                  <a:pt x="41813" y="15001"/>
                  <a:pt x="41856" y="14986"/>
                </a:cubicBezTo>
                <a:cubicBezTo>
                  <a:pt x="42068" y="15290"/>
                  <a:pt x="42038" y="15685"/>
                  <a:pt x="42038" y="16019"/>
                </a:cubicBezTo>
                <a:cubicBezTo>
                  <a:pt x="42008" y="16384"/>
                  <a:pt x="42038" y="16779"/>
                  <a:pt x="42281" y="17022"/>
                </a:cubicBezTo>
                <a:cubicBezTo>
                  <a:pt x="42379" y="17132"/>
                  <a:pt x="42526" y="17183"/>
                  <a:pt x="42668" y="17183"/>
                </a:cubicBezTo>
                <a:cubicBezTo>
                  <a:pt x="42881" y="17183"/>
                  <a:pt x="43084" y="17070"/>
                  <a:pt x="43102" y="16870"/>
                </a:cubicBezTo>
                <a:cubicBezTo>
                  <a:pt x="43436" y="17174"/>
                  <a:pt x="43740" y="17509"/>
                  <a:pt x="44074" y="17843"/>
                </a:cubicBezTo>
                <a:cubicBezTo>
                  <a:pt x="44196" y="17965"/>
                  <a:pt x="44287" y="18086"/>
                  <a:pt x="44439" y="18147"/>
                </a:cubicBezTo>
                <a:cubicBezTo>
                  <a:pt x="44519" y="18179"/>
                  <a:pt x="44601" y="18194"/>
                  <a:pt x="44681" y="18194"/>
                </a:cubicBezTo>
                <a:cubicBezTo>
                  <a:pt x="44906" y="18194"/>
                  <a:pt x="45117" y="18075"/>
                  <a:pt x="45229" y="17873"/>
                </a:cubicBezTo>
                <a:lnTo>
                  <a:pt x="45229" y="17873"/>
                </a:lnTo>
                <a:cubicBezTo>
                  <a:pt x="45042" y="18222"/>
                  <a:pt x="45399" y="18690"/>
                  <a:pt x="45778" y="18690"/>
                </a:cubicBezTo>
                <a:cubicBezTo>
                  <a:pt x="45828" y="18690"/>
                  <a:pt x="45879" y="18681"/>
                  <a:pt x="45929" y="18664"/>
                </a:cubicBezTo>
                <a:cubicBezTo>
                  <a:pt x="45959" y="19120"/>
                  <a:pt x="46050" y="19606"/>
                  <a:pt x="46263" y="20031"/>
                </a:cubicBezTo>
                <a:cubicBezTo>
                  <a:pt x="46445" y="20457"/>
                  <a:pt x="46780" y="20852"/>
                  <a:pt x="47236" y="20913"/>
                </a:cubicBezTo>
                <a:cubicBezTo>
                  <a:pt x="47259" y="20916"/>
                  <a:pt x="47283" y="20918"/>
                  <a:pt x="47306" y="20918"/>
                </a:cubicBezTo>
                <a:cubicBezTo>
                  <a:pt x="47709" y="20918"/>
                  <a:pt x="48081" y="20472"/>
                  <a:pt x="47917" y="20132"/>
                </a:cubicBezTo>
                <a:lnTo>
                  <a:pt x="47917" y="20132"/>
                </a:lnTo>
                <a:cubicBezTo>
                  <a:pt x="48104" y="20451"/>
                  <a:pt x="48221" y="20816"/>
                  <a:pt x="48391" y="21156"/>
                </a:cubicBezTo>
                <a:cubicBezTo>
                  <a:pt x="48543" y="21521"/>
                  <a:pt x="48847" y="21855"/>
                  <a:pt x="49242" y="21916"/>
                </a:cubicBezTo>
                <a:cubicBezTo>
                  <a:pt x="49269" y="21920"/>
                  <a:pt x="49297" y="21922"/>
                  <a:pt x="49324" y="21922"/>
                </a:cubicBezTo>
                <a:cubicBezTo>
                  <a:pt x="49697" y="21922"/>
                  <a:pt x="50082" y="21556"/>
                  <a:pt x="49941" y="21217"/>
                </a:cubicBezTo>
                <a:lnTo>
                  <a:pt x="49941" y="21217"/>
                </a:lnTo>
                <a:cubicBezTo>
                  <a:pt x="50275" y="21764"/>
                  <a:pt x="50640" y="22341"/>
                  <a:pt x="51248" y="22615"/>
                </a:cubicBezTo>
                <a:cubicBezTo>
                  <a:pt x="51415" y="22694"/>
                  <a:pt x="51605" y="22733"/>
                  <a:pt x="51795" y="22733"/>
                </a:cubicBezTo>
                <a:cubicBezTo>
                  <a:pt x="52262" y="22733"/>
                  <a:pt x="52729" y="22500"/>
                  <a:pt x="52859" y="22068"/>
                </a:cubicBezTo>
                <a:cubicBezTo>
                  <a:pt x="53254" y="22281"/>
                  <a:pt x="53528" y="22706"/>
                  <a:pt x="53923" y="22889"/>
                </a:cubicBezTo>
                <a:cubicBezTo>
                  <a:pt x="54004" y="22924"/>
                  <a:pt x="54095" y="22940"/>
                  <a:pt x="54186" y="22940"/>
                </a:cubicBezTo>
                <a:cubicBezTo>
                  <a:pt x="54573" y="22940"/>
                  <a:pt x="54982" y="22655"/>
                  <a:pt x="54835" y="22311"/>
                </a:cubicBezTo>
                <a:lnTo>
                  <a:pt x="54835" y="22311"/>
                </a:lnTo>
                <a:cubicBezTo>
                  <a:pt x="55230" y="22676"/>
                  <a:pt x="55655" y="23071"/>
                  <a:pt x="56172" y="23162"/>
                </a:cubicBezTo>
                <a:cubicBezTo>
                  <a:pt x="56254" y="23181"/>
                  <a:pt x="56339" y="23191"/>
                  <a:pt x="56424" y="23191"/>
                </a:cubicBezTo>
                <a:cubicBezTo>
                  <a:pt x="56877" y="23191"/>
                  <a:pt x="57341" y="22928"/>
                  <a:pt x="57418" y="22493"/>
                </a:cubicBezTo>
                <a:cubicBezTo>
                  <a:pt x="57783" y="22691"/>
                  <a:pt x="58193" y="22790"/>
                  <a:pt x="58607" y="22790"/>
                </a:cubicBezTo>
                <a:cubicBezTo>
                  <a:pt x="59022" y="22790"/>
                  <a:pt x="59439" y="22691"/>
                  <a:pt x="59819" y="22493"/>
                </a:cubicBezTo>
                <a:cubicBezTo>
                  <a:pt x="60073" y="22353"/>
                  <a:pt x="60274" y="21899"/>
                  <a:pt x="60061" y="21784"/>
                </a:cubicBezTo>
                <a:lnTo>
                  <a:pt x="60061" y="21784"/>
                </a:lnTo>
                <a:cubicBezTo>
                  <a:pt x="60480" y="21927"/>
                  <a:pt x="60920" y="21996"/>
                  <a:pt x="61359" y="21996"/>
                </a:cubicBezTo>
                <a:cubicBezTo>
                  <a:pt x="61796" y="21996"/>
                  <a:pt x="62232" y="21928"/>
                  <a:pt x="62646" y="21794"/>
                </a:cubicBezTo>
                <a:cubicBezTo>
                  <a:pt x="62981" y="21673"/>
                  <a:pt x="63315" y="21490"/>
                  <a:pt x="63437" y="21186"/>
                </a:cubicBezTo>
                <a:cubicBezTo>
                  <a:pt x="63501" y="20952"/>
                  <a:pt x="63385" y="20672"/>
                  <a:pt x="63194" y="20558"/>
                </a:cubicBezTo>
                <a:lnTo>
                  <a:pt x="63194" y="20558"/>
                </a:lnTo>
                <a:cubicBezTo>
                  <a:pt x="63339" y="20573"/>
                  <a:pt x="63484" y="20581"/>
                  <a:pt x="63629" y="20581"/>
                </a:cubicBezTo>
                <a:cubicBezTo>
                  <a:pt x="64058" y="20581"/>
                  <a:pt x="64483" y="20514"/>
                  <a:pt x="64896" y="20396"/>
                </a:cubicBezTo>
                <a:cubicBezTo>
                  <a:pt x="65230" y="20275"/>
                  <a:pt x="65595" y="20123"/>
                  <a:pt x="65747" y="19788"/>
                </a:cubicBezTo>
                <a:cubicBezTo>
                  <a:pt x="65929" y="19454"/>
                  <a:pt x="65747" y="18968"/>
                  <a:pt x="65382" y="18937"/>
                </a:cubicBezTo>
                <a:cubicBezTo>
                  <a:pt x="66020" y="18846"/>
                  <a:pt x="66628" y="18603"/>
                  <a:pt x="67145" y="18238"/>
                </a:cubicBezTo>
                <a:cubicBezTo>
                  <a:pt x="67358" y="18086"/>
                  <a:pt x="67540" y="17904"/>
                  <a:pt x="67601" y="17661"/>
                </a:cubicBezTo>
                <a:cubicBezTo>
                  <a:pt x="67626" y="17462"/>
                  <a:pt x="67448" y="17244"/>
                  <a:pt x="67267" y="17236"/>
                </a:cubicBezTo>
                <a:lnTo>
                  <a:pt x="67267" y="17236"/>
                </a:lnTo>
                <a:cubicBezTo>
                  <a:pt x="68013" y="17045"/>
                  <a:pt x="68729" y="16693"/>
                  <a:pt x="69364" y="16232"/>
                </a:cubicBezTo>
                <a:cubicBezTo>
                  <a:pt x="69698" y="16019"/>
                  <a:pt x="70002" y="15715"/>
                  <a:pt x="70063" y="15351"/>
                </a:cubicBezTo>
                <a:cubicBezTo>
                  <a:pt x="70149" y="14978"/>
                  <a:pt x="69884" y="14525"/>
                  <a:pt x="69522" y="14525"/>
                </a:cubicBezTo>
                <a:cubicBezTo>
                  <a:pt x="69515" y="14525"/>
                  <a:pt x="69508" y="14525"/>
                  <a:pt x="69501" y="14525"/>
                </a:cubicBezTo>
                <a:lnTo>
                  <a:pt x="69501" y="14525"/>
                </a:lnTo>
                <a:cubicBezTo>
                  <a:pt x="70095" y="14464"/>
                  <a:pt x="70712" y="14368"/>
                  <a:pt x="71127" y="13983"/>
                </a:cubicBezTo>
                <a:cubicBezTo>
                  <a:pt x="71552" y="13588"/>
                  <a:pt x="71583" y="12706"/>
                  <a:pt x="71035" y="12493"/>
                </a:cubicBezTo>
                <a:cubicBezTo>
                  <a:pt x="71643" y="12463"/>
                  <a:pt x="72039" y="11612"/>
                  <a:pt x="71674" y="11095"/>
                </a:cubicBezTo>
                <a:cubicBezTo>
                  <a:pt x="72403" y="10730"/>
                  <a:pt x="72282" y="9575"/>
                  <a:pt x="72829" y="8998"/>
                </a:cubicBezTo>
                <a:cubicBezTo>
                  <a:pt x="73042" y="8755"/>
                  <a:pt x="73376" y="8633"/>
                  <a:pt x="73589" y="8390"/>
                </a:cubicBezTo>
                <a:cubicBezTo>
                  <a:pt x="73801" y="8147"/>
                  <a:pt x="73862" y="7812"/>
                  <a:pt x="73680" y="7569"/>
                </a:cubicBezTo>
                <a:cubicBezTo>
                  <a:pt x="74075" y="7265"/>
                  <a:pt x="74561" y="6779"/>
                  <a:pt x="74683" y="6262"/>
                </a:cubicBezTo>
                <a:cubicBezTo>
                  <a:pt x="74774" y="5958"/>
                  <a:pt x="74592" y="5594"/>
                  <a:pt x="74713" y="5320"/>
                </a:cubicBezTo>
                <a:cubicBezTo>
                  <a:pt x="74835" y="4955"/>
                  <a:pt x="75169" y="4894"/>
                  <a:pt x="75443" y="4682"/>
                </a:cubicBezTo>
                <a:cubicBezTo>
                  <a:pt x="76507" y="3770"/>
                  <a:pt x="76689" y="2311"/>
                  <a:pt x="76811" y="1004"/>
                </a:cubicBezTo>
                <a:cubicBezTo>
                  <a:pt x="76841" y="669"/>
                  <a:pt x="76871" y="335"/>
                  <a:pt x="76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6868888" y="2456765"/>
            <a:ext cx="385741" cy="309495"/>
          </a:xfrm>
          <a:custGeom>
            <a:avLst/>
            <a:gdLst/>
            <a:ahLst/>
            <a:cxnLst/>
            <a:rect l="l" t="t" r="r" b="b"/>
            <a:pathLst>
              <a:path w="14196" h="11390" extrusionOk="0">
                <a:moveTo>
                  <a:pt x="10566" y="1"/>
                </a:moveTo>
                <a:cubicBezTo>
                  <a:pt x="10259" y="1"/>
                  <a:pt x="9952" y="139"/>
                  <a:pt x="9697" y="347"/>
                </a:cubicBezTo>
                <a:cubicBezTo>
                  <a:pt x="9393" y="621"/>
                  <a:pt x="9180" y="985"/>
                  <a:pt x="8967" y="1350"/>
                </a:cubicBezTo>
                <a:cubicBezTo>
                  <a:pt x="8238" y="2687"/>
                  <a:pt x="7752" y="3781"/>
                  <a:pt x="7933" y="5359"/>
                </a:cubicBezTo>
                <a:lnTo>
                  <a:pt x="7933" y="5359"/>
                </a:lnTo>
                <a:cubicBezTo>
                  <a:pt x="7890" y="4992"/>
                  <a:pt x="7337" y="4818"/>
                  <a:pt x="6890" y="4818"/>
                </a:cubicBezTo>
                <a:cubicBezTo>
                  <a:pt x="6674" y="4818"/>
                  <a:pt x="6482" y="4858"/>
                  <a:pt x="6384" y="4937"/>
                </a:cubicBezTo>
                <a:cubicBezTo>
                  <a:pt x="6049" y="5150"/>
                  <a:pt x="5897" y="5545"/>
                  <a:pt x="5867" y="5940"/>
                </a:cubicBezTo>
                <a:cubicBezTo>
                  <a:pt x="4651" y="4907"/>
                  <a:pt x="3678" y="3539"/>
                  <a:pt x="2219" y="2779"/>
                </a:cubicBezTo>
                <a:cubicBezTo>
                  <a:pt x="2037" y="2718"/>
                  <a:pt x="1885" y="2627"/>
                  <a:pt x="1703" y="2627"/>
                </a:cubicBezTo>
                <a:cubicBezTo>
                  <a:pt x="1308" y="2657"/>
                  <a:pt x="1064" y="3083"/>
                  <a:pt x="943" y="3448"/>
                </a:cubicBezTo>
                <a:cubicBezTo>
                  <a:pt x="1" y="6153"/>
                  <a:pt x="1064" y="9435"/>
                  <a:pt x="3435" y="11107"/>
                </a:cubicBezTo>
                <a:cubicBezTo>
                  <a:pt x="3647" y="11248"/>
                  <a:pt x="3896" y="11390"/>
                  <a:pt x="4138" y="11390"/>
                </a:cubicBezTo>
                <a:cubicBezTo>
                  <a:pt x="4209" y="11390"/>
                  <a:pt x="4279" y="11378"/>
                  <a:pt x="4347" y="11350"/>
                </a:cubicBezTo>
                <a:cubicBezTo>
                  <a:pt x="4560" y="11259"/>
                  <a:pt x="4712" y="11046"/>
                  <a:pt x="4833" y="10834"/>
                </a:cubicBezTo>
                <a:cubicBezTo>
                  <a:pt x="5350" y="9922"/>
                  <a:pt x="5745" y="8858"/>
                  <a:pt x="6080" y="7825"/>
                </a:cubicBezTo>
                <a:cubicBezTo>
                  <a:pt x="6140" y="7642"/>
                  <a:pt x="6201" y="7490"/>
                  <a:pt x="6262" y="7308"/>
                </a:cubicBezTo>
                <a:cubicBezTo>
                  <a:pt x="6436" y="7525"/>
                  <a:pt x="6718" y="7633"/>
                  <a:pt x="6998" y="7633"/>
                </a:cubicBezTo>
                <a:cubicBezTo>
                  <a:pt x="7110" y="7633"/>
                  <a:pt x="7222" y="7616"/>
                  <a:pt x="7326" y="7581"/>
                </a:cubicBezTo>
                <a:cubicBezTo>
                  <a:pt x="7691" y="7429"/>
                  <a:pt x="7903" y="7065"/>
                  <a:pt x="7934" y="6700"/>
                </a:cubicBezTo>
                <a:cubicBezTo>
                  <a:pt x="8853" y="7435"/>
                  <a:pt x="10657" y="8783"/>
                  <a:pt x="12052" y="8783"/>
                </a:cubicBezTo>
                <a:cubicBezTo>
                  <a:pt x="12272" y="8783"/>
                  <a:pt x="12481" y="8750"/>
                  <a:pt x="12676" y="8676"/>
                </a:cubicBezTo>
                <a:cubicBezTo>
                  <a:pt x="14195" y="8098"/>
                  <a:pt x="13679" y="6274"/>
                  <a:pt x="13527" y="5089"/>
                </a:cubicBezTo>
                <a:cubicBezTo>
                  <a:pt x="13344" y="3448"/>
                  <a:pt x="12706" y="1867"/>
                  <a:pt x="11612" y="621"/>
                </a:cubicBezTo>
                <a:cubicBezTo>
                  <a:pt x="11399" y="378"/>
                  <a:pt x="11186" y="134"/>
                  <a:pt x="10852" y="43"/>
                </a:cubicBezTo>
                <a:cubicBezTo>
                  <a:pt x="10758" y="14"/>
                  <a:pt x="10662" y="1"/>
                  <a:pt x="10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7000213" y="2616784"/>
            <a:ext cx="80974" cy="230993"/>
          </a:xfrm>
          <a:custGeom>
            <a:avLst/>
            <a:gdLst/>
            <a:ahLst/>
            <a:cxnLst/>
            <a:rect l="l" t="t" r="r" b="b"/>
            <a:pathLst>
              <a:path w="2980" h="8501" extrusionOk="0">
                <a:moveTo>
                  <a:pt x="2057" y="1"/>
                </a:moveTo>
                <a:cubicBezTo>
                  <a:pt x="1628" y="1"/>
                  <a:pt x="1885" y="1270"/>
                  <a:pt x="1885" y="1510"/>
                </a:cubicBezTo>
                <a:cubicBezTo>
                  <a:pt x="1855" y="2239"/>
                  <a:pt x="1642" y="2969"/>
                  <a:pt x="1368" y="3668"/>
                </a:cubicBezTo>
                <a:cubicBezTo>
                  <a:pt x="943" y="4762"/>
                  <a:pt x="365" y="5796"/>
                  <a:pt x="92" y="6920"/>
                </a:cubicBezTo>
                <a:cubicBezTo>
                  <a:pt x="0" y="7346"/>
                  <a:pt x="0" y="7923"/>
                  <a:pt x="396" y="8106"/>
                </a:cubicBezTo>
                <a:cubicBezTo>
                  <a:pt x="396" y="7863"/>
                  <a:pt x="517" y="7619"/>
                  <a:pt x="700" y="7467"/>
                </a:cubicBezTo>
                <a:cubicBezTo>
                  <a:pt x="760" y="7923"/>
                  <a:pt x="1064" y="8349"/>
                  <a:pt x="1520" y="8501"/>
                </a:cubicBezTo>
                <a:cubicBezTo>
                  <a:pt x="1095" y="7771"/>
                  <a:pt x="1247" y="6829"/>
                  <a:pt x="1581" y="6069"/>
                </a:cubicBezTo>
                <a:cubicBezTo>
                  <a:pt x="1915" y="5279"/>
                  <a:pt x="2371" y="4580"/>
                  <a:pt x="2645" y="3759"/>
                </a:cubicBezTo>
                <a:cubicBezTo>
                  <a:pt x="2979" y="2756"/>
                  <a:pt x="2918" y="1632"/>
                  <a:pt x="2614" y="598"/>
                </a:cubicBezTo>
                <a:cubicBezTo>
                  <a:pt x="2554" y="416"/>
                  <a:pt x="2463" y="203"/>
                  <a:pt x="2280" y="81"/>
                </a:cubicBezTo>
                <a:cubicBezTo>
                  <a:pt x="2191" y="25"/>
                  <a:pt x="2117" y="1"/>
                  <a:pt x="20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7062710" y="2604121"/>
            <a:ext cx="60595" cy="208141"/>
          </a:xfrm>
          <a:custGeom>
            <a:avLst/>
            <a:gdLst/>
            <a:ahLst/>
            <a:cxnLst/>
            <a:rect l="l" t="t" r="r" b="b"/>
            <a:pathLst>
              <a:path w="2230" h="7660" extrusionOk="0">
                <a:moveTo>
                  <a:pt x="439" y="0"/>
                </a:moveTo>
                <a:cubicBezTo>
                  <a:pt x="1" y="0"/>
                  <a:pt x="456" y="1551"/>
                  <a:pt x="437" y="1551"/>
                </a:cubicBezTo>
                <a:cubicBezTo>
                  <a:pt x="437" y="1551"/>
                  <a:pt x="436" y="1551"/>
                  <a:pt x="436" y="1550"/>
                </a:cubicBezTo>
                <a:lnTo>
                  <a:pt x="436" y="1550"/>
                </a:lnTo>
                <a:cubicBezTo>
                  <a:pt x="679" y="2402"/>
                  <a:pt x="862" y="3222"/>
                  <a:pt x="953" y="4073"/>
                </a:cubicBezTo>
                <a:lnTo>
                  <a:pt x="953" y="4104"/>
                </a:lnTo>
                <a:cubicBezTo>
                  <a:pt x="1044" y="5319"/>
                  <a:pt x="862" y="6566"/>
                  <a:pt x="284" y="7630"/>
                </a:cubicBezTo>
                <a:cubicBezTo>
                  <a:pt x="588" y="7326"/>
                  <a:pt x="892" y="7022"/>
                  <a:pt x="1196" y="6718"/>
                </a:cubicBezTo>
                <a:lnTo>
                  <a:pt x="1196" y="6718"/>
                </a:lnTo>
                <a:cubicBezTo>
                  <a:pt x="1135" y="7052"/>
                  <a:pt x="1135" y="7356"/>
                  <a:pt x="1226" y="7660"/>
                </a:cubicBezTo>
                <a:cubicBezTo>
                  <a:pt x="1834" y="7174"/>
                  <a:pt x="2047" y="6292"/>
                  <a:pt x="2108" y="5502"/>
                </a:cubicBezTo>
                <a:cubicBezTo>
                  <a:pt x="2229" y="3648"/>
                  <a:pt x="1743" y="1733"/>
                  <a:pt x="710" y="152"/>
                </a:cubicBezTo>
                <a:cubicBezTo>
                  <a:pt x="679" y="122"/>
                  <a:pt x="649" y="91"/>
                  <a:pt x="618" y="61"/>
                </a:cubicBezTo>
                <a:cubicBezTo>
                  <a:pt x="546" y="19"/>
                  <a:pt x="487" y="0"/>
                  <a:pt x="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8922966" y="2463911"/>
            <a:ext cx="384926" cy="281534"/>
          </a:xfrm>
          <a:custGeom>
            <a:avLst/>
            <a:gdLst/>
            <a:ahLst/>
            <a:cxnLst/>
            <a:rect l="l" t="t" r="r" b="b"/>
            <a:pathLst>
              <a:path w="14166" h="10361" extrusionOk="0">
                <a:moveTo>
                  <a:pt x="2223" y="1"/>
                </a:moveTo>
                <a:cubicBezTo>
                  <a:pt x="2007" y="1"/>
                  <a:pt x="1794" y="54"/>
                  <a:pt x="1612" y="175"/>
                </a:cubicBezTo>
                <a:cubicBezTo>
                  <a:pt x="1338" y="358"/>
                  <a:pt x="1156" y="692"/>
                  <a:pt x="1004" y="996"/>
                </a:cubicBezTo>
                <a:cubicBezTo>
                  <a:pt x="274" y="2637"/>
                  <a:pt x="1" y="4492"/>
                  <a:pt x="274" y="6285"/>
                </a:cubicBezTo>
                <a:cubicBezTo>
                  <a:pt x="457" y="7592"/>
                  <a:pt x="426" y="9689"/>
                  <a:pt x="2098" y="9872"/>
                </a:cubicBezTo>
                <a:cubicBezTo>
                  <a:pt x="2155" y="9878"/>
                  <a:pt x="2212" y="9881"/>
                  <a:pt x="2269" y="9881"/>
                </a:cubicBezTo>
                <a:cubicBezTo>
                  <a:pt x="3808" y="9881"/>
                  <a:pt x="5533" y="7580"/>
                  <a:pt x="6353" y="6437"/>
                </a:cubicBezTo>
                <a:cubicBezTo>
                  <a:pt x="6475" y="6802"/>
                  <a:pt x="6809" y="7136"/>
                  <a:pt x="7204" y="7197"/>
                </a:cubicBezTo>
                <a:cubicBezTo>
                  <a:pt x="7227" y="7198"/>
                  <a:pt x="7249" y="7199"/>
                  <a:pt x="7271" y="7199"/>
                </a:cubicBezTo>
                <a:cubicBezTo>
                  <a:pt x="7647" y="7199"/>
                  <a:pt x="8034" y="6962"/>
                  <a:pt x="8177" y="6589"/>
                </a:cubicBezTo>
                <a:cubicBezTo>
                  <a:pt x="8268" y="6771"/>
                  <a:pt x="8390" y="6923"/>
                  <a:pt x="8481" y="7106"/>
                </a:cubicBezTo>
                <a:lnTo>
                  <a:pt x="8511" y="7106"/>
                </a:lnTo>
                <a:cubicBezTo>
                  <a:pt x="9119" y="8109"/>
                  <a:pt x="9788" y="9112"/>
                  <a:pt x="10578" y="9963"/>
                </a:cubicBezTo>
                <a:cubicBezTo>
                  <a:pt x="10761" y="10145"/>
                  <a:pt x="10943" y="10327"/>
                  <a:pt x="11186" y="10358"/>
                </a:cubicBezTo>
                <a:cubicBezTo>
                  <a:pt x="11203" y="10359"/>
                  <a:pt x="11221" y="10360"/>
                  <a:pt x="11238" y="10360"/>
                </a:cubicBezTo>
                <a:cubicBezTo>
                  <a:pt x="11552" y="10360"/>
                  <a:pt x="11837" y="10101"/>
                  <a:pt x="12068" y="9841"/>
                </a:cubicBezTo>
                <a:cubicBezTo>
                  <a:pt x="13983" y="7410"/>
                  <a:pt x="14165" y="3610"/>
                  <a:pt x="12493" y="966"/>
                </a:cubicBezTo>
                <a:cubicBezTo>
                  <a:pt x="12303" y="639"/>
                  <a:pt x="11991" y="313"/>
                  <a:pt x="11645" y="313"/>
                </a:cubicBezTo>
                <a:cubicBezTo>
                  <a:pt x="11604" y="313"/>
                  <a:pt x="11562" y="318"/>
                  <a:pt x="11521" y="327"/>
                </a:cubicBezTo>
                <a:cubicBezTo>
                  <a:pt x="11338" y="358"/>
                  <a:pt x="11186" y="510"/>
                  <a:pt x="11065" y="631"/>
                </a:cubicBezTo>
                <a:cubicBezTo>
                  <a:pt x="9758" y="1847"/>
                  <a:pt x="9150" y="3580"/>
                  <a:pt x="8238" y="5008"/>
                </a:cubicBezTo>
                <a:cubicBezTo>
                  <a:pt x="8086" y="4613"/>
                  <a:pt x="7812" y="4248"/>
                  <a:pt x="7448" y="4096"/>
                </a:cubicBezTo>
                <a:cubicBezTo>
                  <a:pt x="7395" y="4076"/>
                  <a:pt x="7330" y="4067"/>
                  <a:pt x="7256" y="4067"/>
                </a:cubicBezTo>
                <a:cubicBezTo>
                  <a:pt x="6774" y="4067"/>
                  <a:pt x="5925" y="4469"/>
                  <a:pt x="5987" y="4964"/>
                </a:cubicBezTo>
                <a:lnTo>
                  <a:pt x="5987" y="4964"/>
                </a:lnTo>
                <a:cubicBezTo>
                  <a:pt x="5741" y="3240"/>
                  <a:pt x="4952" y="2239"/>
                  <a:pt x="3861" y="996"/>
                </a:cubicBezTo>
                <a:cubicBezTo>
                  <a:pt x="3557" y="692"/>
                  <a:pt x="3253" y="358"/>
                  <a:pt x="2858" y="145"/>
                </a:cubicBezTo>
                <a:cubicBezTo>
                  <a:pt x="2660" y="54"/>
                  <a:pt x="2440" y="1"/>
                  <a:pt x="22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9106326" y="2606703"/>
            <a:ext cx="125564" cy="241917"/>
          </a:xfrm>
          <a:custGeom>
            <a:avLst/>
            <a:gdLst/>
            <a:ahLst/>
            <a:cxnLst/>
            <a:rect l="l" t="t" r="r" b="b"/>
            <a:pathLst>
              <a:path w="4621" h="8903" extrusionOk="0">
                <a:moveTo>
                  <a:pt x="471" y="0"/>
                </a:moveTo>
                <a:cubicBezTo>
                  <a:pt x="398" y="0"/>
                  <a:pt x="312" y="45"/>
                  <a:pt x="213" y="148"/>
                </a:cubicBezTo>
                <a:cubicBezTo>
                  <a:pt x="61" y="331"/>
                  <a:pt x="31" y="574"/>
                  <a:pt x="31" y="817"/>
                </a:cubicBezTo>
                <a:cubicBezTo>
                  <a:pt x="1" y="1972"/>
                  <a:pt x="244" y="3188"/>
                  <a:pt x="852" y="4161"/>
                </a:cubicBezTo>
                <a:cubicBezTo>
                  <a:pt x="1308" y="4951"/>
                  <a:pt x="2007" y="5589"/>
                  <a:pt x="2523" y="6319"/>
                </a:cubicBezTo>
                <a:cubicBezTo>
                  <a:pt x="3070" y="7079"/>
                  <a:pt x="3466" y="8021"/>
                  <a:pt x="3253" y="8902"/>
                </a:cubicBezTo>
                <a:cubicBezTo>
                  <a:pt x="3648" y="8629"/>
                  <a:pt x="3861" y="8082"/>
                  <a:pt x="3800" y="7565"/>
                </a:cubicBezTo>
                <a:lnTo>
                  <a:pt x="3800" y="7565"/>
                </a:lnTo>
                <a:cubicBezTo>
                  <a:pt x="4013" y="7687"/>
                  <a:pt x="4195" y="7899"/>
                  <a:pt x="4256" y="8173"/>
                </a:cubicBezTo>
                <a:cubicBezTo>
                  <a:pt x="4621" y="7869"/>
                  <a:pt x="4469" y="7261"/>
                  <a:pt x="4256" y="6835"/>
                </a:cubicBezTo>
                <a:cubicBezTo>
                  <a:pt x="3678" y="5680"/>
                  <a:pt x="2827" y="4738"/>
                  <a:pt x="2098" y="3705"/>
                </a:cubicBezTo>
                <a:cubicBezTo>
                  <a:pt x="1642" y="3066"/>
                  <a:pt x="1216" y="2337"/>
                  <a:pt x="1004" y="1547"/>
                </a:cubicBezTo>
                <a:cubicBezTo>
                  <a:pt x="927" y="1316"/>
                  <a:pt x="871" y="0"/>
                  <a:pt x="4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9073285" y="2598252"/>
            <a:ext cx="82632" cy="228059"/>
          </a:xfrm>
          <a:custGeom>
            <a:avLst/>
            <a:gdLst/>
            <a:ahLst/>
            <a:cxnLst/>
            <a:rect l="l" t="t" r="r" b="b"/>
            <a:pathLst>
              <a:path w="3041" h="8393" extrusionOk="0">
                <a:moveTo>
                  <a:pt x="884" y="1"/>
                </a:moveTo>
                <a:cubicBezTo>
                  <a:pt x="823" y="1"/>
                  <a:pt x="752" y="38"/>
                  <a:pt x="669" y="125"/>
                </a:cubicBezTo>
                <a:cubicBezTo>
                  <a:pt x="639" y="155"/>
                  <a:pt x="609" y="216"/>
                  <a:pt x="609" y="247"/>
                </a:cubicBezTo>
                <a:cubicBezTo>
                  <a:pt x="1" y="2222"/>
                  <a:pt x="1" y="4380"/>
                  <a:pt x="639" y="6326"/>
                </a:cubicBezTo>
                <a:cubicBezTo>
                  <a:pt x="913" y="7177"/>
                  <a:pt x="1338" y="8028"/>
                  <a:pt x="2098" y="8393"/>
                </a:cubicBezTo>
                <a:cubicBezTo>
                  <a:pt x="2098" y="8058"/>
                  <a:pt x="2037" y="7694"/>
                  <a:pt x="1885" y="7390"/>
                </a:cubicBezTo>
                <a:lnTo>
                  <a:pt x="1885" y="7390"/>
                </a:lnTo>
                <a:cubicBezTo>
                  <a:pt x="2250" y="7633"/>
                  <a:pt x="2645" y="7876"/>
                  <a:pt x="3040" y="8119"/>
                </a:cubicBezTo>
                <a:cubicBezTo>
                  <a:pt x="2159" y="7116"/>
                  <a:pt x="1642" y="5839"/>
                  <a:pt x="1429" y="4502"/>
                </a:cubicBezTo>
                <a:cubicBezTo>
                  <a:pt x="1247" y="3590"/>
                  <a:pt x="1217" y="2618"/>
                  <a:pt x="1247" y="1675"/>
                </a:cubicBezTo>
                <a:lnTo>
                  <a:pt x="1247" y="1675"/>
                </a:lnTo>
                <a:cubicBezTo>
                  <a:pt x="1247" y="1675"/>
                  <a:pt x="1247" y="1676"/>
                  <a:pt x="1247" y="1676"/>
                </a:cubicBezTo>
                <a:cubicBezTo>
                  <a:pt x="1248" y="1676"/>
                  <a:pt x="1290"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7736941" y="2486600"/>
            <a:ext cx="640945" cy="446417"/>
          </a:xfrm>
          <a:custGeom>
            <a:avLst/>
            <a:gdLst/>
            <a:ahLst/>
            <a:cxnLst/>
            <a:rect l="l" t="t" r="r" b="b"/>
            <a:pathLst>
              <a:path w="23588" h="16429" extrusionOk="0">
                <a:moveTo>
                  <a:pt x="19909" y="1"/>
                </a:moveTo>
                <a:cubicBezTo>
                  <a:pt x="19532" y="1"/>
                  <a:pt x="19149" y="93"/>
                  <a:pt x="18815" y="252"/>
                </a:cubicBezTo>
                <a:cubicBezTo>
                  <a:pt x="18147" y="556"/>
                  <a:pt x="17630" y="1073"/>
                  <a:pt x="17144" y="1620"/>
                </a:cubicBezTo>
                <a:cubicBezTo>
                  <a:pt x="15355" y="3530"/>
                  <a:pt x="14050" y="5168"/>
                  <a:pt x="13651" y="7891"/>
                </a:cubicBezTo>
                <a:lnTo>
                  <a:pt x="13651" y="7891"/>
                </a:lnTo>
                <a:cubicBezTo>
                  <a:pt x="13755" y="7087"/>
                  <a:pt x="12338" y="6465"/>
                  <a:pt x="11541" y="6465"/>
                </a:cubicBezTo>
                <a:cubicBezTo>
                  <a:pt x="11414" y="6465"/>
                  <a:pt x="11303" y="6481"/>
                  <a:pt x="11216" y="6514"/>
                </a:cubicBezTo>
                <a:cubicBezTo>
                  <a:pt x="10609" y="6757"/>
                  <a:pt x="10153" y="7365"/>
                  <a:pt x="9909" y="7973"/>
                </a:cubicBezTo>
                <a:cubicBezTo>
                  <a:pt x="8359" y="5754"/>
                  <a:pt x="7326" y="3018"/>
                  <a:pt x="5168" y="1103"/>
                </a:cubicBezTo>
                <a:cubicBezTo>
                  <a:pt x="4925" y="921"/>
                  <a:pt x="4681" y="708"/>
                  <a:pt x="4377" y="647"/>
                </a:cubicBezTo>
                <a:cubicBezTo>
                  <a:pt x="4316" y="636"/>
                  <a:pt x="4256" y="631"/>
                  <a:pt x="4197" y="631"/>
                </a:cubicBezTo>
                <a:cubicBezTo>
                  <a:pt x="3605" y="631"/>
                  <a:pt x="3098" y="1153"/>
                  <a:pt x="2766" y="1650"/>
                </a:cubicBezTo>
                <a:cubicBezTo>
                  <a:pt x="0" y="5815"/>
                  <a:pt x="365" y="11803"/>
                  <a:pt x="3587" y="15602"/>
                </a:cubicBezTo>
                <a:cubicBezTo>
                  <a:pt x="3957" y="16029"/>
                  <a:pt x="4433" y="16429"/>
                  <a:pt x="4966" y="16429"/>
                </a:cubicBezTo>
                <a:cubicBezTo>
                  <a:pt x="5002" y="16429"/>
                  <a:pt x="5039" y="16427"/>
                  <a:pt x="5077" y="16423"/>
                </a:cubicBezTo>
                <a:cubicBezTo>
                  <a:pt x="5472" y="16362"/>
                  <a:pt x="5776" y="16058"/>
                  <a:pt x="6080" y="15784"/>
                </a:cubicBezTo>
                <a:cubicBezTo>
                  <a:pt x="7387" y="14447"/>
                  <a:pt x="8450" y="12836"/>
                  <a:pt x="9484" y="11255"/>
                </a:cubicBezTo>
                <a:cubicBezTo>
                  <a:pt x="9666" y="10982"/>
                  <a:pt x="9849" y="10708"/>
                  <a:pt x="10001" y="10465"/>
                </a:cubicBezTo>
                <a:cubicBezTo>
                  <a:pt x="10283" y="11029"/>
                  <a:pt x="10904" y="11384"/>
                  <a:pt x="11527" y="11384"/>
                </a:cubicBezTo>
                <a:cubicBezTo>
                  <a:pt x="11575" y="11384"/>
                  <a:pt x="11624" y="11381"/>
                  <a:pt x="11672" y="11377"/>
                </a:cubicBezTo>
                <a:cubicBezTo>
                  <a:pt x="12341" y="11286"/>
                  <a:pt x="12858" y="10769"/>
                  <a:pt x="13071" y="10161"/>
                </a:cubicBezTo>
                <a:cubicBezTo>
                  <a:pt x="14445" y="11974"/>
                  <a:pt x="17309" y="15558"/>
                  <a:pt x="19879" y="15558"/>
                </a:cubicBezTo>
                <a:cubicBezTo>
                  <a:pt x="19981" y="15558"/>
                  <a:pt x="20082" y="15553"/>
                  <a:pt x="20183" y="15541"/>
                </a:cubicBezTo>
                <a:cubicBezTo>
                  <a:pt x="23010" y="15207"/>
                  <a:pt x="22919" y="11955"/>
                  <a:pt x="23192" y="9857"/>
                </a:cubicBezTo>
                <a:cubicBezTo>
                  <a:pt x="23587" y="7061"/>
                  <a:pt x="23162" y="4112"/>
                  <a:pt x="21916" y="1559"/>
                </a:cubicBezTo>
                <a:cubicBezTo>
                  <a:pt x="21642" y="1073"/>
                  <a:pt x="21369" y="556"/>
                  <a:pt x="20882" y="252"/>
                </a:cubicBezTo>
                <a:cubicBezTo>
                  <a:pt x="20592" y="78"/>
                  <a:pt x="20253" y="1"/>
                  <a:pt x="19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7867423" y="2713056"/>
            <a:ext cx="206511" cy="382507"/>
          </a:xfrm>
          <a:custGeom>
            <a:avLst/>
            <a:gdLst/>
            <a:ahLst/>
            <a:cxnLst/>
            <a:rect l="l" t="t" r="r" b="b"/>
            <a:pathLst>
              <a:path w="7600" h="14077" extrusionOk="0">
                <a:moveTo>
                  <a:pt x="6783" y="1"/>
                </a:moveTo>
                <a:cubicBezTo>
                  <a:pt x="6141" y="1"/>
                  <a:pt x="6056" y="2107"/>
                  <a:pt x="5928" y="2466"/>
                </a:cubicBezTo>
                <a:cubicBezTo>
                  <a:pt x="5563" y="3681"/>
                  <a:pt x="4864" y="4836"/>
                  <a:pt x="4135" y="5870"/>
                </a:cubicBezTo>
                <a:cubicBezTo>
                  <a:pt x="2949" y="7511"/>
                  <a:pt x="1521" y="9001"/>
                  <a:pt x="578" y="10794"/>
                </a:cubicBezTo>
                <a:cubicBezTo>
                  <a:pt x="244" y="11493"/>
                  <a:pt x="1" y="12435"/>
                  <a:pt x="578" y="12922"/>
                </a:cubicBezTo>
                <a:cubicBezTo>
                  <a:pt x="700" y="12496"/>
                  <a:pt x="1004" y="12162"/>
                  <a:pt x="1369" y="11979"/>
                </a:cubicBezTo>
                <a:lnTo>
                  <a:pt x="1369" y="11979"/>
                </a:lnTo>
                <a:cubicBezTo>
                  <a:pt x="1247" y="12770"/>
                  <a:pt x="1612" y="13621"/>
                  <a:pt x="2281" y="14077"/>
                </a:cubicBezTo>
                <a:cubicBezTo>
                  <a:pt x="1916" y="12648"/>
                  <a:pt x="2585" y="11159"/>
                  <a:pt x="3466" y="9973"/>
                </a:cubicBezTo>
                <a:cubicBezTo>
                  <a:pt x="4348" y="8818"/>
                  <a:pt x="5442" y="7815"/>
                  <a:pt x="6232" y="6569"/>
                </a:cubicBezTo>
                <a:cubicBezTo>
                  <a:pt x="7205" y="5019"/>
                  <a:pt x="7600" y="3104"/>
                  <a:pt x="7539" y="1250"/>
                </a:cubicBezTo>
                <a:cubicBezTo>
                  <a:pt x="7509" y="915"/>
                  <a:pt x="7478" y="520"/>
                  <a:pt x="7205" y="247"/>
                </a:cubicBezTo>
                <a:cubicBezTo>
                  <a:pt x="7042" y="74"/>
                  <a:pt x="6903" y="1"/>
                  <a:pt x="6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7993803" y="2699470"/>
            <a:ext cx="136297" cy="359764"/>
          </a:xfrm>
          <a:custGeom>
            <a:avLst/>
            <a:gdLst/>
            <a:ahLst/>
            <a:cxnLst/>
            <a:rect l="l" t="t" r="r" b="b"/>
            <a:pathLst>
              <a:path w="5016" h="13240" extrusionOk="0">
                <a:moveTo>
                  <a:pt x="3503" y="1"/>
                </a:moveTo>
                <a:cubicBezTo>
                  <a:pt x="2830" y="1"/>
                  <a:pt x="2918" y="2662"/>
                  <a:pt x="2918" y="2662"/>
                </a:cubicBezTo>
                <a:cubicBezTo>
                  <a:pt x="2918" y="2662"/>
                  <a:pt x="2918" y="2662"/>
                  <a:pt x="2918" y="2662"/>
                </a:cubicBezTo>
                <a:lnTo>
                  <a:pt x="2918" y="2662"/>
                </a:lnTo>
                <a:cubicBezTo>
                  <a:pt x="2949" y="4151"/>
                  <a:pt x="2918" y="5640"/>
                  <a:pt x="2645" y="7099"/>
                </a:cubicBezTo>
                <a:cubicBezTo>
                  <a:pt x="2280" y="9197"/>
                  <a:pt x="1459" y="11233"/>
                  <a:pt x="0" y="12783"/>
                </a:cubicBezTo>
                <a:cubicBezTo>
                  <a:pt x="669" y="12419"/>
                  <a:pt x="1277" y="12023"/>
                  <a:pt x="1946" y="11659"/>
                </a:cubicBezTo>
                <a:lnTo>
                  <a:pt x="1946" y="11659"/>
                </a:lnTo>
                <a:cubicBezTo>
                  <a:pt x="1672" y="12145"/>
                  <a:pt x="1551" y="12692"/>
                  <a:pt x="1551" y="13239"/>
                </a:cubicBezTo>
                <a:cubicBezTo>
                  <a:pt x="2827" y="12662"/>
                  <a:pt x="3557" y="11324"/>
                  <a:pt x="3982" y="9987"/>
                </a:cubicBezTo>
                <a:cubicBezTo>
                  <a:pt x="5016" y="6917"/>
                  <a:pt x="4985" y="3482"/>
                  <a:pt x="3952" y="412"/>
                </a:cubicBezTo>
                <a:cubicBezTo>
                  <a:pt x="3922" y="351"/>
                  <a:pt x="3922" y="260"/>
                  <a:pt x="3861" y="200"/>
                </a:cubicBezTo>
                <a:cubicBezTo>
                  <a:pt x="3722" y="61"/>
                  <a:pt x="3604" y="1"/>
                  <a:pt x="3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882094" y="2455950"/>
            <a:ext cx="2415880" cy="716675"/>
          </a:xfrm>
          <a:custGeom>
            <a:avLst/>
            <a:gdLst/>
            <a:ahLst/>
            <a:cxnLst/>
            <a:rect l="l" t="t" r="r" b="b"/>
            <a:pathLst>
              <a:path w="88909" h="26375" extrusionOk="0">
                <a:moveTo>
                  <a:pt x="83926" y="9305"/>
                </a:moveTo>
                <a:lnTo>
                  <a:pt x="83926" y="9305"/>
                </a:lnTo>
                <a:cubicBezTo>
                  <a:pt x="83955" y="9322"/>
                  <a:pt x="83985" y="9335"/>
                  <a:pt x="84015" y="9344"/>
                </a:cubicBezTo>
                <a:cubicBezTo>
                  <a:pt x="84003" y="9340"/>
                  <a:pt x="83971" y="9326"/>
                  <a:pt x="83926" y="9305"/>
                </a:cubicBezTo>
                <a:close/>
                <a:moveTo>
                  <a:pt x="10076" y="0"/>
                </a:moveTo>
                <a:cubicBezTo>
                  <a:pt x="9762" y="0"/>
                  <a:pt x="9442" y="138"/>
                  <a:pt x="9211" y="347"/>
                </a:cubicBezTo>
                <a:cubicBezTo>
                  <a:pt x="8876" y="620"/>
                  <a:pt x="8664" y="985"/>
                  <a:pt x="8481" y="1350"/>
                </a:cubicBezTo>
                <a:cubicBezTo>
                  <a:pt x="7752" y="2687"/>
                  <a:pt x="7265" y="3781"/>
                  <a:pt x="7417" y="5362"/>
                </a:cubicBezTo>
                <a:cubicBezTo>
                  <a:pt x="7376" y="4993"/>
                  <a:pt x="6822" y="4817"/>
                  <a:pt x="6373" y="4817"/>
                </a:cubicBezTo>
                <a:cubicBezTo>
                  <a:pt x="6157" y="4817"/>
                  <a:pt x="5966" y="4858"/>
                  <a:pt x="5867" y="4937"/>
                </a:cubicBezTo>
                <a:cubicBezTo>
                  <a:pt x="5563" y="5149"/>
                  <a:pt x="5411" y="5544"/>
                  <a:pt x="5351" y="5940"/>
                </a:cubicBezTo>
                <a:cubicBezTo>
                  <a:pt x="4165" y="4906"/>
                  <a:pt x="3192" y="3538"/>
                  <a:pt x="1703" y="2778"/>
                </a:cubicBezTo>
                <a:cubicBezTo>
                  <a:pt x="1551" y="2718"/>
                  <a:pt x="1369" y="2626"/>
                  <a:pt x="1186" y="2626"/>
                </a:cubicBezTo>
                <a:cubicBezTo>
                  <a:pt x="822" y="2657"/>
                  <a:pt x="578" y="3082"/>
                  <a:pt x="457" y="3447"/>
                </a:cubicBezTo>
                <a:cubicBezTo>
                  <a:pt x="31" y="4602"/>
                  <a:pt x="1" y="5909"/>
                  <a:pt x="274" y="7095"/>
                </a:cubicBezTo>
                <a:cubicBezTo>
                  <a:pt x="487" y="7976"/>
                  <a:pt x="1095" y="9253"/>
                  <a:pt x="1794" y="9861"/>
                </a:cubicBezTo>
                <a:cubicBezTo>
                  <a:pt x="2110" y="10129"/>
                  <a:pt x="2542" y="10283"/>
                  <a:pt x="2956" y="10283"/>
                </a:cubicBezTo>
                <a:cubicBezTo>
                  <a:pt x="3337" y="10283"/>
                  <a:pt x="3704" y="10152"/>
                  <a:pt x="3952" y="9861"/>
                </a:cubicBezTo>
                <a:cubicBezTo>
                  <a:pt x="4135" y="9648"/>
                  <a:pt x="4226" y="9374"/>
                  <a:pt x="4317" y="9101"/>
                </a:cubicBezTo>
                <a:cubicBezTo>
                  <a:pt x="4530" y="8310"/>
                  <a:pt x="4712" y="7490"/>
                  <a:pt x="4803" y="6669"/>
                </a:cubicBezTo>
                <a:cubicBezTo>
                  <a:pt x="4957" y="6822"/>
                  <a:pt x="5174" y="6899"/>
                  <a:pt x="5393" y="6899"/>
                </a:cubicBezTo>
                <a:cubicBezTo>
                  <a:pt x="5653" y="6899"/>
                  <a:pt x="5915" y="6792"/>
                  <a:pt x="6080" y="6578"/>
                </a:cubicBezTo>
                <a:cubicBezTo>
                  <a:pt x="6171" y="6882"/>
                  <a:pt x="6384" y="7155"/>
                  <a:pt x="6658" y="7307"/>
                </a:cubicBezTo>
                <a:cubicBezTo>
                  <a:pt x="5989" y="8706"/>
                  <a:pt x="5502" y="10225"/>
                  <a:pt x="5290" y="11776"/>
                </a:cubicBezTo>
                <a:cubicBezTo>
                  <a:pt x="5806" y="11137"/>
                  <a:pt x="6293" y="10499"/>
                  <a:pt x="6779" y="9861"/>
                </a:cubicBezTo>
                <a:cubicBezTo>
                  <a:pt x="6870" y="10985"/>
                  <a:pt x="7113" y="12292"/>
                  <a:pt x="8147" y="12718"/>
                </a:cubicBezTo>
                <a:cubicBezTo>
                  <a:pt x="8269" y="12748"/>
                  <a:pt x="8390" y="12779"/>
                  <a:pt x="8481" y="12900"/>
                </a:cubicBezTo>
                <a:cubicBezTo>
                  <a:pt x="8572" y="13052"/>
                  <a:pt x="8542" y="13235"/>
                  <a:pt x="8512" y="13417"/>
                </a:cubicBezTo>
                <a:cubicBezTo>
                  <a:pt x="8269" y="14815"/>
                  <a:pt x="9454" y="16061"/>
                  <a:pt x="9758" y="17429"/>
                </a:cubicBezTo>
                <a:cubicBezTo>
                  <a:pt x="9879" y="17946"/>
                  <a:pt x="9879" y="18523"/>
                  <a:pt x="10214" y="18949"/>
                </a:cubicBezTo>
                <a:cubicBezTo>
                  <a:pt x="10373" y="19151"/>
                  <a:pt x="10642" y="19257"/>
                  <a:pt x="10894" y="19257"/>
                </a:cubicBezTo>
                <a:cubicBezTo>
                  <a:pt x="11171" y="19257"/>
                  <a:pt x="11427" y="19129"/>
                  <a:pt x="11490" y="18858"/>
                </a:cubicBezTo>
                <a:cubicBezTo>
                  <a:pt x="11612" y="19405"/>
                  <a:pt x="11764" y="19952"/>
                  <a:pt x="12129" y="20317"/>
                </a:cubicBezTo>
                <a:cubicBezTo>
                  <a:pt x="12349" y="20537"/>
                  <a:pt x="12663" y="20663"/>
                  <a:pt x="12962" y="20663"/>
                </a:cubicBezTo>
                <a:cubicBezTo>
                  <a:pt x="13199" y="20663"/>
                  <a:pt x="13426" y="20583"/>
                  <a:pt x="13588" y="20408"/>
                </a:cubicBezTo>
                <a:cubicBezTo>
                  <a:pt x="13618" y="20894"/>
                  <a:pt x="13649" y="21441"/>
                  <a:pt x="13983" y="21806"/>
                </a:cubicBezTo>
                <a:cubicBezTo>
                  <a:pt x="14163" y="22040"/>
                  <a:pt x="14471" y="22189"/>
                  <a:pt x="14756" y="22189"/>
                </a:cubicBezTo>
                <a:cubicBezTo>
                  <a:pt x="14952" y="22189"/>
                  <a:pt x="15136" y="22119"/>
                  <a:pt x="15260" y="21958"/>
                </a:cubicBezTo>
                <a:cubicBezTo>
                  <a:pt x="15533" y="22171"/>
                  <a:pt x="15685" y="22505"/>
                  <a:pt x="15867" y="22840"/>
                </a:cubicBezTo>
                <a:cubicBezTo>
                  <a:pt x="16138" y="23380"/>
                  <a:pt x="16399" y="23463"/>
                  <a:pt x="16696" y="23463"/>
                </a:cubicBezTo>
                <a:cubicBezTo>
                  <a:pt x="16829" y="23463"/>
                  <a:pt x="16969" y="23446"/>
                  <a:pt x="17119" y="23446"/>
                </a:cubicBezTo>
                <a:cubicBezTo>
                  <a:pt x="17276" y="23446"/>
                  <a:pt x="17445" y="23465"/>
                  <a:pt x="17630" y="23539"/>
                </a:cubicBezTo>
                <a:cubicBezTo>
                  <a:pt x="17843" y="23624"/>
                  <a:pt x="18471" y="24376"/>
                  <a:pt x="18933" y="24376"/>
                </a:cubicBezTo>
                <a:cubicBezTo>
                  <a:pt x="19133" y="24376"/>
                  <a:pt x="19302" y="24236"/>
                  <a:pt x="19393" y="23843"/>
                </a:cubicBezTo>
                <a:cubicBezTo>
                  <a:pt x="19545" y="24481"/>
                  <a:pt x="19910" y="25150"/>
                  <a:pt x="20518" y="25362"/>
                </a:cubicBezTo>
                <a:cubicBezTo>
                  <a:pt x="20614" y="25394"/>
                  <a:pt x="20714" y="25409"/>
                  <a:pt x="20815" y="25409"/>
                </a:cubicBezTo>
                <a:cubicBezTo>
                  <a:pt x="21353" y="25409"/>
                  <a:pt x="21907" y="24989"/>
                  <a:pt x="21845" y="24489"/>
                </a:cubicBezTo>
                <a:lnTo>
                  <a:pt x="21845" y="24489"/>
                </a:lnTo>
                <a:cubicBezTo>
                  <a:pt x="21973" y="24982"/>
                  <a:pt x="22479" y="25352"/>
                  <a:pt x="22991" y="25352"/>
                </a:cubicBezTo>
                <a:cubicBezTo>
                  <a:pt x="23059" y="25352"/>
                  <a:pt x="23126" y="25345"/>
                  <a:pt x="23193" y="25332"/>
                </a:cubicBezTo>
                <a:cubicBezTo>
                  <a:pt x="23801" y="25180"/>
                  <a:pt x="24196" y="24481"/>
                  <a:pt x="24013" y="23903"/>
                </a:cubicBezTo>
                <a:lnTo>
                  <a:pt x="24013" y="23903"/>
                </a:lnTo>
                <a:cubicBezTo>
                  <a:pt x="24219" y="24373"/>
                  <a:pt x="24680" y="24786"/>
                  <a:pt x="25204" y="24786"/>
                </a:cubicBezTo>
                <a:cubicBezTo>
                  <a:pt x="25223" y="24786"/>
                  <a:pt x="25241" y="24786"/>
                  <a:pt x="25260" y="24785"/>
                </a:cubicBezTo>
                <a:cubicBezTo>
                  <a:pt x="25807" y="24785"/>
                  <a:pt x="26324" y="24177"/>
                  <a:pt x="26080" y="23660"/>
                </a:cubicBezTo>
                <a:lnTo>
                  <a:pt x="26080" y="23660"/>
                </a:lnTo>
                <a:cubicBezTo>
                  <a:pt x="26396" y="24024"/>
                  <a:pt x="26867" y="24291"/>
                  <a:pt x="27337" y="24291"/>
                </a:cubicBezTo>
                <a:cubicBezTo>
                  <a:pt x="27456" y="24291"/>
                  <a:pt x="27575" y="24274"/>
                  <a:pt x="27691" y="24238"/>
                </a:cubicBezTo>
                <a:cubicBezTo>
                  <a:pt x="28236" y="24095"/>
                  <a:pt x="28645" y="23493"/>
                  <a:pt x="28487" y="22940"/>
                </a:cubicBezTo>
                <a:lnTo>
                  <a:pt x="28487" y="22940"/>
                </a:lnTo>
                <a:cubicBezTo>
                  <a:pt x="28654" y="23345"/>
                  <a:pt x="29069" y="23614"/>
                  <a:pt x="29495" y="23614"/>
                </a:cubicBezTo>
                <a:cubicBezTo>
                  <a:pt x="29552" y="23614"/>
                  <a:pt x="29610" y="23610"/>
                  <a:pt x="29667" y="23599"/>
                </a:cubicBezTo>
                <a:cubicBezTo>
                  <a:pt x="30184" y="23478"/>
                  <a:pt x="30549" y="22931"/>
                  <a:pt x="30427" y="22414"/>
                </a:cubicBezTo>
                <a:lnTo>
                  <a:pt x="30427" y="22414"/>
                </a:lnTo>
                <a:cubicBezTo>
                  <a:pt x="30726" y="22506"/>
                  <a:pt x="31024" y="22598"/>
                  <a:pt x="31323" y="22598"/>
                </a:cubicBezTo>
                <a:cubicBezTo>
                  <a:pt x="31420" y="22598"/>
                  <a:pt x="31516" y="22588"/>
                  <a:pt x="31612" y="22566"/>
                </a:cubicBezTo>
                <a:cubicBezTo>
                  <a:pt x="32008" y="22475"/>
                  <a:pt x="32372" y="22080"/>
                  <a:pt x="32281" y="21715"/>
                </a:cubicBezTo>
                <a:lnTo>
                  <a:pt x="32281" y="21715"/>
                </a:lnTo>
                <a:cubicBezTo>
                  <a:pt x="32555" y="21783"/>
                  <a:pt x="32828" y="21869"/>
                  <a:pt x="33102" y="21869"/>
                </a:cubicBezTo>
                <a:cubicBezTo>
                  <a:pt x="33193" y="21869"/>
                  <a:pt x="33284" y="21859"/>
                  <a:pt x="33375" y="21836"/>
                </a:cubicBezTo>
                <a:cubicBezTo>
                  <a:pt x="33740" y="21776"/>
                  <a:pt x="34074" y="21441"/>
                  <a:pt x="34014" y="21046"/>
                </a:cubicBezTo>
                <a:lnTo>
                  <a:pt x="34014" y="21046"/>
                </a:lnTo>
                <a:cubicBezTo>
                  <a:pt x="34137" y="21119"/>
                  <a:pt x="34274" y="21151"/>
                  <a:pt x="34412" y="21151"/>
                </a:cubicBezTo>
                <a:cubicBezTo>
                  <a:pt x="34853" y="21151"/>
                  <a:pt x="35305" y="20817"/>
                  <a:pt x="35351" y="20377"/>
                </a:cubicBezTo>
                <a:lnTo>
                  <a:pt x="35351" y="20377"/>
                </a:lnTo>
                <a:cubicBezTo>
                  <a:pt x="35345" y="20452"/>
                  <a:pt x="35392" y="20482"/>
                  <a:pt x="35473" y="20482"/>
                </a:cubicBezTo>
                <a:cubicBezTo>
                  <a:pt x="35821" y="20482"/>
                  <a:pt x="36791" y="19922"/>
                  <a:pt x="36840" y="19922"/>
                </a:cubicBezTo>
                <a:lnTo>
                  <a:pt x="36840" y="19922"/>
                </a:lnTo>
                <a:cubicBezTo>
                  <a:pt x="36840" y="19982"/>
                  <a:pt x="36749" y="20681"/>
                  <a:pt x="36810" y="20681"/>
                </a:cubicBezTo>
                <a:cubicBezTo>
                  <a:pt x="37296" y="20560"/>
                  <a:pt x="37722" y="20347"/>
                  <a:pt x="38087" y="20043"/>
                </a:cubicBezTo>
                <a:lnTo>
                  <a:pt x="38087" y="20043"/>
                </a:lnTo>
                <a:cubicBezTo>
                  <a:pt x="37813" y="20347"/>
                  <a:pt x="38056" y="20894"/>
                  <a:pt x="38451" y="20955"/>
                </a:cubicBezTo>
                <a:cubicBezTo>
                  <a:pt x="38471" y="20958"/>
                  <a:pt x="38490" y="20960"/>
                  <a:pt x="38508" y="20960"/>
                </a:cubicBezTo>
                <a:cubicBezTo>
                  <a:pt x="39026" y="20960"/>
                  <a:pt x="39404" y="19786"/>
                  <a:pt x="39698" y="19405"/>
                </a:cubicBezTo>
                <a:cubicBezTo>
                  <a:pt x="40579" y="18250"/>
                  <a:pt x="41673" y="17247"/>
                  <a:pt x="42464" y="16001"/>
                </a:cubicBezTo>
                <a:cubicBezTo>
                  <a:pt x="43041" y="15089"/>
                  <a:pt x="43436" y="14025"/>
                  <a:pt x="43619" y="12961"/>
                </a:cubicBezTo>
                <a:cubicBezTo>
                  <a:pt x="43680" y="12900"/>
                  <a:pt x="43740" y="12870"/>
                  <a:pt x="43801" y="12839"/>
                </a:cubicBezTo>
                <a:lnTo>
                  <a:pt x="43801" y="12839"/>
                </a:lnTo>
                <a:cubicBezTo>
                  <a:pt x="43771" y="12870"/>
                  <a:pt x="43528" y="15605"/>
                  <a:pt x="43436" y="15909"/>
                </a:cubicBezTo>
                <a:cubicBezTo>
                  <a:pt x="43132" y="17186"/>
                  <a:pt x="42889" y="18463"/>
                  <a:pt x="42464" y="19678"/>
                </a:cubicBezTo>
                <a:cubicBezTo>
                  <a:pt x="42889" y="19131"/>
                  <a:pt x="43315" y="18615"/>
                  <a:pt x="43740" y="18067"/>
                </a:cubicBezTo>
                <a:lnTo>
                  <a:pt x="43740" y="18067"/>
                </a:lnTo>
                <a:cubicBezTo>
                  <a:pt x="43710" y="18250"/>
                  <a:pt x="43892" y="18402"/>
                  <a:pt x="44075" y="18402"/>
                </a:cubicBezTo>
                <a:cubicBezTo>
                  <a:pt x="44257" y="18402"/>
                  <a:pt x="44409" y="18280"/>
                  <a:pt x="44531" y="18159"/>
                </a:cubicBezTo>
                <a:cubicBezTo>
                  <a:pt x="44922" y="17767"/>
                  <a:pt x="45731" y="16361"/>
                  <a:pt x="45598" y="15774"/>
                </a:cubicBezTo>
                <a:lnTo>
                  <a:pt x="45598" y="15774"/>
                </a:lnTo>
                <a:cubicBezTo>
                  <a:pt x="45685" y="16109"/>
                  <a:pt x="46034" y="16352"/>
                  <a:pt x="46380" y="16352"/>
                </a:cubicBezTo>
                <a:cubicBezTo>
                  <a:pt x="46432" y="16352"/>
                  <a:pt x="46485" y="16347"/>
                  <a:pt x="46537" y="16335"/>
                </a:cubicBezTo>
                <a:cubicBezTo>
                  <a:pt x="46871" y="17308"/>
                  <a:pt x="47905" y="17520"/>
                  <a:pt x="48300" y="18311"/>
                </a:cubicBezTo>
                <a:cubicBezTo>
                  <a:pt x="48664" y="19070"/>
                  <a:pt x="47783" y="20195"/>
                  <a:pt x="48816" y="20742"/>
                </a:cubicBezTo>
                <a:cubicBezTo>
                  <a:pt x="48912" y="20790"/>
                  <a:pt x="49022" y="20813"/>
                  <a:pt x="49133" y="20813"/>
                </a:cubicBezTo>
                <a:cubicBezTo>
                  <a:pt x="49347" y="20813"/>
                  <a:pt x="49566" y="20729"/>
                  <a:pt x="49699" y="20577"/>
                </a:cubicBezTo>
                <a:lnTo>
                  <a:pt x="49699" y="20577"/>
                </a:lnTo>
                <a:cubicBezTo>
                  <a:pt x="49565" y="21079"/>
                  <a:pt x="49883" y="21703"/>
                  <a:pt x="50397" y="21806"/>
                </a:cubicBezTo>
                <a:cubicBezTo>
                  <a:pt x="50602" y="21678"/>
                  <a:pt x="50763" y="21442"/>
                  <a:pt x="50809" y="21207"/>
                </a:cubicBezTo>
                <a:lnTo>
                  <a:pt x="50809" y="21207"/>
                </a:lnTo>
                <a:cubicBezTo>
                  <a:pt x="50758" y="21893"/>
                  <a:pt x="50971" y="22570"/>
                  <a:pt x="51400" y="23113"/>
                </a:cubicBezTo>
                <a:cubicBezTo>
                  <a:pt x="51814" y="23016"/>
                  <a:pt x="52170" y="22684"/>
                  <a:pt x="52310" y="22290"/>
                </a:cubicBezTo>
                <a:lnTo>
                  <a:pt x="52310" y="22290"/>
                </a:lnTo>
                <a:cubicBezTo>
                  <a:pt x="52254" y="22737"/>
                  <a:pt x="52350" y="23223"/>
                  <a:pt x="52646" y="23569"/>
                </a:cubicBezTo>
                <a:cubicBezTo>
                  <a:pt x="52851" y="23774"/>
                  <a:pt x="53153" y="23889"/>
                  <a:pt x="53444" y="23889"/>
                </a:cubicBezTo>
                <a:cubicBezTo>
                  <a:pt x="53714" y="23889"/>
                  <a:pt x="53974" y="23789"/>
                  <a:pt x="54136" y="23569"/>
                </a:cubicBezTo>
                <a:cubicBezTo>
                  <a:pt x="54257" y="24116"/>
                  <a:pt x="54470" y="24724"/>
                  <a:pt x="54956" y="25028"/>
                </a:cubicBezTo>
                <a:cubicBezTo>
                  <a:pt x="55070" y="25092"/>
                  <a:pt x="55202" y="25121"/>
                  <a:pt x="55336" y="25121"/>
                </a:cubicBezTo>
                <a:cubicBezTo>
                  <a:pt x="55775" y="25121"/>
                  <a:pt x="56235" y="24809"/>
                  <a:pt x="56142" y="24390"/>
                </a:cubicBezTo>
                <a:lnTo>
                  <a:pt x="56142" y="24390"/>
                </a:lnTo>
                <a:cubicBezTo>
                  <a:pt x="56294" y="24876"/>
                  <a:pt x="56476" y="25423"/>
                  <a:pt x="56902" y="25666"/>
                </a:cubicBezTo>
                <a:cubicBezTo>
                  <a:pt x="57005" y="25728"/>
                  <a:pt x="57124" y="25756"/>
                  <a:pt x="57244" y="25756"/>
                </a:cubicBezTo>
                <a:cubicBezTo>
                  <a:pt x="57655" y="25756"/>
                  <a:pt x="58083" y="25434"/>
                  <a:pt x="57965" y="25058"/>
                </a:cubicBezTo>
                <a:lnTo>
                  <a:pt x="57965" y="25058"/>
                </a:lnTo>
                <a:cubicBezTo>
                  <a:pt x="58421" y="25575"/>
                  <a:pt x="59121" y="25788"/>
                  <a:pt x="59759" y="26001"/>
                </a:cubicBezTo>
                <a:cubicBezTo>
                  <a:pt x="60002" y="26061"/>
                  <a:pt x="60215" y="26122"/>
                  <a:pt x="60428" y="26183"/>
                </a:cubicBezTo>
                <a:cubicBezTo>
                  <a:pt x="60756" y="26286"/>
                  <a:pt x="61071" y="26374"/>
                  <a:pt x="61390" y="26374"/>
                </a:cubicBezTo>
                <a:cubicBezTo>
                  <a:pt x="61544" y="26374"/>
                  <a:pt x="61698" y="26354"/>
                  <a:pt x="61856" y="26305"/>
                </a:cubicBezTo>
                <a:cubicBezTo>
                  <a:pt x="62099" y="26213"/>
                  <a:pt x="62251" y="25849"/>
                  <a:pt x="62525" y="25788"/>
                </a:cubicBezTo>
                <a:cubicBezTo>
                  <a:pt x="62550" y="25784"/>
                  <a:pt x="62575" y="25782"/>
                  <a:pt x="62600" y="25782"/>
                </a:cubicBezTo>
                <a:cubicBezTo>
                  <a:pt x="62971" y="25782"/>
                  <a:pt x="63434" y="26154"/>
                  <a:pt x="63876" y="26154"/>
                </a:cubicBezTo>
                <a:cubicBezTo>
                  <a:pt x="63892" y="26154"/>
                  <a:pt x="63907" y="26154"/>
                  <a:pt x="63923" y="26153"/>
                </a:cubicBezTo>
                <a:cubicBezTo>
                  <a:pt x="64470" y="26122"/>
                  <a:pt x="64713" y="25757"/>
                  <a:pt x="65169" y="25606"/>
                </a:cubicBezTo>
                <a:cubicBezTo>
                  <a:pt x="66081" y="25241"/>
                  <a:pt x="67145" y="25423"/>
                  <a:pt x="68118" y="24846"/>
                </a:cubicBezTo>
                <a:cubicBezTo>
                  <a:pt x="68145" y="24655"/>
                  <a:pt x="68001" y="24464"/>
                  <a:pt x="67796" y="24405"/>
                </a:cubicBezTo>
                <a:lnTo>
                  <a:pt x="67796" y="24405"/>
                </a:lnTo>
                <a:cubicBezTo>
                  <a:pt x="67907" y="24425"/>
                  <a:pt x="68018" y="24435"/>
                  <a:pt x="68129" y="24435"/>
                </a:cubicBezTo>
                <a:cubicBezTo>
                  <a:pt x="68665" y="24435"/>
                  <a:pt x="69188" y="24207"/>
                  <a:pt x="69577" y="23843"/>
                </a:cubicBezTo>
                <a:cubicBezTo>
                  <a:pt x="69552" y="23694"/>
                  <a:pt x="69446" y="23585"/>
                  <a:pt x="69309" y="23534"/>
                </a:cubicBezTo>
                <a:lnTo>
                  <a:pt x="69309" y="23534"/>
                </a:lnTo>
                <a:cubicBezTo>
                  <a:pt x="69390" y="23552"/>
                  <a:pt x="69470" y="23560"/>
                  <a:pt x="69550" y="23560"/>
                </a:cubicBezTo>
                <a:cubicBezTo>
                  <a:pt x="70012" y="23560"/>
                  <a:pt x="70462" y="23291"/>
                  <a:pt x="70853" y="23022"/>
                </a:cubicBezTo>
                <a:cubicBezTo>
                  <a:pt x="71066" y="22900"/>
                  <a:pt x="71279" y="22718"/>
                  <a:pt x="71340" y="22475"/>
                </a:cubicBezTo>
                <a:cubicBezTo>
                  <a:pt x="71381" y="22309"/>
                  <a:pt x="71295" y="22115"/>
                  <a:pt x="71159" y="22037"/>
                </a:cubicBezTo>
                <a:lnTo>
                  <a:pt x="71159" y="22037"/>
                </a:lnTo>
                <a:cubicBezTo>
                  <a:pt x="71177" y="22037"/>
                  <a:pt x="71195" y="22038"/>
                  <a:pt x="71213" y="22038"/>
                </a:cubicBezTo>
                <a:cubicBezTo>
                  <a:pt x="71772" y="22038"/>
                  <a:pt x="72341" y="21799"/>
                  <a:pt x="72707" y="21381"/>
                </a:cubicBezTo>
                <a:lnTo>
                  <a:pt x="72373" y="20955"/>
                </a:lnTo>
                <a:cubicBezTo>
                  <a:pt x="72738" y="20925"/>
                  <a:pt x="73163" y="20925"/>
                  <a:pt x="73437" y="20681"/>
                </a:cubicBezTo>
                <a:cubicBezTo>
                  <a:pt x="73741" y="20438"/>
                  <a:pt x="73771" y="19861"/>
                  <a:pt x="73437" y="19709"/>
                </a:cubicBezTo>
                <a:cubicBezTo>
                  <a:pt x="73893" y="19678"/>
                  <a:pt x="74379" y="19618"/>
                  <a:pt x="74744" y="19314"/>
                </a:cubicBezTo>
                <a:cubicBezTo>
                  <a:pt x="75109" y="19010"/>
                  <a:pt x="75261" y="18402"/>
                  <a:pt x="74896" y="18098"/>
                </a:cubicBezTo>
                <a:cubicBezTo>
                  <a:pt x="75808" y="17946"/>
                  <a:pt x="76416" y="16882"/>
                  <a:pt x="76112" y="16031"/>
                </a:cubicBezTo>
                <a:cubicBezTo>
                  <a:pt x="76750" y="15970"/>
                  <a:pt x="77176" y="15210"/>
                  <a:pt x="76932" y="14663"/>
                </a:cubicBezTo>
                <a:cubicBezTo>
                  <a:pt x="77449" y="14420"/>
                  <a:pt x="77601" y="13599"/>
                  <a:pt x="77176" y="13204"/>
                </a:cubicBezTo>
                <a:cubicBezTo>
                  <a:pt x="77449" y="13143"/>
                  <a:pt x="77723" y="13083"/>
                  <a:pt x="77935" y="12870"/>
                </a:cubicBezTo>
                <a:cubicBezTo>
                  <a:pt x="78148" y="12687"/>
                  <a:pt x="78209" y="12323"/>
                  <a:pt x="77996" y="12140"/>
                </a:cubicBezTo>
                <a:lnTo>
                  <a:pt x="77996" y="12140"/>
                </a:lnTo>
                <a:cubicBezTo>
                  <a:pt x="78018" y="12143"/>
                  <a:pt x="78039" y="12144"/>
                  <a:pt x="78060" y="12144"/>
                </a:cubicBezTo>
                <a:cubicBezTo>
                  <a:pt x="78547" y="12144"/>
                  <a:pt x="78926" y="11484"/>
                  <a:pt x="78635" y="11076"/>
                </a:cubicBezTo>
                <a:lnTo>
                  <a:pt x="78635" y="11076"/>
                </a:lnTo>
                <a:cubicBezTo>
                  <a:pt x="78715" y="11114"/>
                  <a:pt x="78800" y="11131"/>
                  <a:pt x="78884" y="11131"/>
                </a:cubicBezTo>
                <a:cubicBezTo>
                  <a:pt x="79346" y="11131"/>
                  <a:pt x="79817" y="10622"/>
                  <a:pt x="79638" y="10134"/>
                </a:cubicBezTo>
                <a:cubicBezTo>
                  <a:pt x="79577" y="9982"/>
                  <a:pt x="80671" y="8706"/>
                  <a:pt x="80853" y="8493"/>
                </a:cubicBezTo>
                <a:cubicBezTo>
                  <a:pt x="80945" y="9283"/>
                  <a:pt x="81218" y="10013"/>
                  <a:pt x="81644" y="10681"/>
                </a:cubicBezTo>
                <a:cubicBezTo>
                  <a:pt x="81613" y="10529"/>
                  <a:pt x="81583" y="10408"/>
                  <a:pt x="81644" y="10286"/>
                </a:cubicBezTo>
                <a:cubicBezTo>
                  <a:pt x="81681" y="10213"/>
                  <a:pt x="81762" y="10172"/>
                  <a:pt x="81841" y="10172"/>
                </a:cubicBezTo>
                <a:cubicBezTo>
                  <a:pt x="81892" y="10172"/>
                  <a:pt x="81942" y="10189"/>
                  <a:pt x="81978" y="10225"/>
                </a:cubicBezTo>
                <a:cubicBezTo>
                  <a:pt x="82069" y="9465"/>
                  <a:pt x="81887" y="8371"/>
                  <a:pt x="81857" y="7581"/>
                </a:cubicBezTo>
                <a:lnTo>
                  <a:pt x="81857" y="7581"/>
                </a:lnTo>
                <a:cubicBezTo>
                  <a:pt x="82039" y="8037"/>
                  <a:pt x="82252" y="8462"/>
                  <a:pt x="82525" y="8858"/>
                </a:cubicBezTo>
                <a:lnTo>
                  <a:pt x="82708" y="8675"/>
                </a:lnTo>
                <a:lnTo>
                  <a:pt x="82708" y="8675"/>
                </a:lnTo>
                <a:cubicBezTo>
                  <a:pt x="82681" y="8702"/>
                  <a:pt x="83621" y="9165"/>
                  <a:pt x="83926" y="9305"/>
                </a:cubicBezTo>
                <a:lnTo>
                  <a:pt x="83926" y="9305"/>
                </a:lnTo>
                <a:cubicBezTo>
                  <a:pt x="83446" y="9031"/>
                  <a:pt x="83030" y="7737"/>
                  <a:pt x="82829" y="7307"/>
                </a:cubicBezTo>
                <a:cubicBezTo>
                  <a:pt x="83042" y="7247"/>
                  <a:pt x="83255" y="7095"/>
                  <a:pt x="83315" y="6882"/>
                </a:cubicBezTo>
                <a:cubicBezTo>
                  <a:pt x="83984" y="7885"/>
                  <a:pt x="84774" y="8858"/>
                  <a:pt x="85595" y="9769"/>
                </a:cubicBezTo>
                <a:cubicBezTo>
                  <a:pt x="85656" y="9800"/>
                  <a:pt x="85686" y="9861"/>
                  <a:pt x="85747" y="9861"/>
                </a:cubicBezTo>
                <a:cubicBezTo>
                  <a:pt x="85765" y="9870"/>
                  <a:pt x="85783" y="9873"/>
                  <a:pt x="85801" y="9873"/>
                </a:cubicBezTo>
                <a:cubicBezTo>
                  <a:pt x="85844" y="9873"/>
                  <a:pt x="85887" y="9852"/>
                  <a:pt x="85930" y="9830"/>
                </a:cubicBezTo>
                <a:cubicBezTo>
                  <a:pt x="86811" y="9465"/>
                  <a:pt x="87419" y="8645"/>
                  <a:pt x="87814" y="7794"/>
                </a:cubicBezTo>
                <a:cubicBezTo>
                  <a:pt x="88726" y="5605"/>
                  <a:pt x="88908" y="3265"/>
                  <a:pt x="87601" y="1228"/>
                </a:cubicBezTo>
                <a:cubicBezTo>
                  <a:pt x="87384" y="902"/>
                  <a:pt x="87093" y="576"/>
                  <a:pt x="86752" y="576"/>
                </a:cubicBezTo>
                <a:cubicBezTo>
                  <a:pt x="86711" y="576"/>
                  <a:pt x="86670" y="580"/>
                  <a:pt x="86629" y="590"/>
                </a:cubicBezTo>
                <a:cubicBezTo>
                  <a:pt x="86446" y="620"/>
                  <a:pt x="86294" y="772"/>
                  <a:pt x="86142" y="894"/>
                </a:cubicBezTo>
                <a:cubicBezTo>
                  <a:pt x="84866" y="2110"/>
                  <a:pt x="84258" y="3842"/>
                  <a:pt x="83315" y="5271"/>
                </a:cubicBezTo>
                <a:cubicBezTo>
                  <a:pt x="83164" y="4876"/>
                  <a:pt x="82920" y="4511"/>
                  <a:pt x="82525" y="4359"/>
                </a:cubicBezTo>
                <a:cubicBezTo>
                  <a:pt x="82475" y="4338"/>
                  <a:pt x="82409" y="4328"/>
                  <a:pt x="82334" y="4328"/>
                </a:cubicBezTo>
                <a:cubicBezTo>
                  <a:pt x="81865" y="4328"/>
                  <a:pt x="81018" y="4717"/>
                  <a:pt x="81097" y="5240"/>
                </a:cubicBezTo>
                <a:cubicBezTo>
                  <a:pt x="80823" y="3508"/>
                  <a:pt x="80033" y="2474"/>
                  <a:pt x="78939" y="1259"/>
                </a:cubicBezTo>
                <a:cubicBezTo>
                  <a:pt x="78665" y="924"/>
                  <a:pt x="78331" y="590"/>
                  <a:pt x="77935" y="408"/>
                </a:cubicBezTo>
                <a:cubicBezTo>
                  <a:pt x="77753" y="316"/>
                  <a:pt x="77540" y="263"/>
                  <a:pt x="77328" y="263"/>
                </a:cubicBezTo>
                <a:cubicBezTo>
                  <a:pt x="77115" y="263"/>
                  <a:pt x="76902" y="316"/>
                  <a:pt x="76720" y="438"/>
                </a:cubicBezTo>
                <a:cubicBezTo>
                  <a:pt x="76416" y="620"/>
                  <a:pt x="76233" y="924"/>
                  <a:pt x="76112" y="1259"/>
                </a:cubicBezTo>
                <a:cubicBezTo>
                  <a:pt x="75352" y="2900"/>
                  <a:pt x="75109" y="4754"/>
                  <a:pt x="75352" y="6547"/>
                </a:cubicBezTo>
                <a:cubicBezTo>
                  <a:pt x="75534" y="7703"/>
                  <a:pt x="75504" y="9435"/>
                  <a:pt x="76628" y="9982"/>
                </a:cubicBezTo>
                <a:cubicBezTo>
                  <a:pt x="75413" y="10864"/>
                  <a:pt x="74045" y="11776"/>
                  <a:pt x="74318" y="13204"/>
                </a:cubicBezTo>
                <a:cubicBezTo>
                  <a:pt x="73680" y="13326"/>
                  <a:pt x="73133" y="13873"/>
                  <a:pt x="73255" y="14542"/>
                </a:cubicBezTo>
                <a:cubicBezTo>
                  <a:pt x="73285" y="14785"/>
                  <a:pt x="73406" y="15028"/>
                  <a:pt x="73315" y="15241"/>
                </a:cubicBezTo>
                <a:cubicBezTo>
                  <a:pt x="73194" y="15484"/>
                  <a:pt x="72890" y="15575"/>
                  <a:pt x="72647" y="15666"/>
                </a:cubicBezTo>
                <a:cubicBezTo>
                  <a:pt x="71887" y="15940"/>
                  <a:pt x="71309" y="16639"/>
                  <a:pt x="71188" y="17429"/>
                </a:cubicBezTo>
                <a:cubicBezTo>
                  <a:pt x="71041" y="17331"/>
                  <a:pt x="70872" y="17287"/>
                  <a:pt x="70701" y="17287"/>
                </a:cubicBezTo>
                <a:cubicBezTo>
                  <a:pt x="70339" y="17287"/>
                  <a:pt x="69965" y="17484"/>
                  <a:pt x="69759" y="17794"/>
                </a:cubicBezTo>
                <a:cubicBezTo>
                  <a:pt x="69425" y="18219"/>
                  <a:pt x="69333" y="18797"/>
                  <a:pt x="69273" y="19344"/>
                </a:cubicBezTo>
                <a:cubicBezTo>
                  <a:pt x="69108" y="19224"/>
                  <a:pt x="68928" y="19173"/>
                  <a:pt x="68744" y="19173"/>
                </a:cubicBezTo>
                <a:cubicBezTo>
                  <a:pt x="68180" y="19173"/>
                  <a:pt x="67572" y="19653"/>
                  <a:pt x="67206" y="20134"/>
                </a:cubicBezTo>
                <a:cubicBezTo>
                  <a:pt x="66507" y="21077"/>
                  <a:pt x="65808" y="21684"/>
                  <a:pt x="64622" y="21836"/>
                </a:cubicBezTo>
                <a:cubicBezTo>
                  <a:pt x="64506" y="21851"/>
                  <a:pt x="64386" y="21856"/>
                  <a:pt x="64264" y="21856"/>
                </a:cubicBezTo>
                <a:cubicBezTo>
                  <a:pt x="63902" y="21856"/>
                  <a:pt x="63517" y="21809"/>
                  <a:pt x="63148" y="21809"/>
                </a:cubicBezTo>
                <a:cubicBezTo>
                  <a:pt x="62594" y="21809"/>
                  <a:pt x="62073" y="21915"/>
                  <a:pt x="61704" y="22444"/>
                </a:cubicBezTo>
                <a:cubicBezTo>
                  <a:pt x="61826" y="22262"/>
                  <a:pt x="61947" y="22049"/>
                  <a:pt x="62099" y="21867"/>
                </a:cubicBezTo>
                <a:cubicBezTo>
                  <a:pt x="61805" y="21744"/>
                  <a:pt x="61496" y="21686"/>
                  <a:pt x="61188" y="21686"/>
                </a:cubicBezTo>
                <a:cubicBezTo>
                  <a:pt x="60732" y="21686"/>
                  <a:pt x="60279" y="21813"/>
                  <a:pt x="59880" y="22049"/>
                </a:cubicBezTo>
                <a:cubicBezTo>
                  <a:pt x="60032" y="21867"/>
                  <a:pt x="60002" y="21502"/>
                  <a:pt x="59789" y="21350"/>
                </a:cubicBezTo>
                <a:cubicBezTo>
                  <a:pt x="59584" y="21145"/>
                  <a:pt x="59310" y="21094"/>
                  <a:pt x="59020" y="21094"/>
                </a:cubicBezTo>
                <a:cubicBezTo>
                  <a:pt x="58923" y="21094"/>
                  <a:pt x="58824" y="21099"/>
                  <a:pt x="58725" y="21107"/>
                </a:cubicBezTo>
                <a:cubicBezTo>
                  <a:pt x="58026" y="21137"/>
                  <a:pt x="57327" y="21229"/>
                  <a:pt x="56628" y="21381"/>
                </a:cubicBezTo>
                <a:cubicBezTo>
                  <a:pt x="56932" y="21259"/>
                  <a:pt x="57084" y="20864"/>
                  <a:pt x="56962" y="20529"/>
                </a:cubicBezTo>
                <a:cubicBezTo>
                  <a:pt x="56810" y="20165"/>
                  <a:pt x="56446" y="19952"/>
                  <a:pt x="56081" y="19800"/>
                </a:cubicBezTo>
                <a:cubicBezTo>
                  <a:pt x="55646" y="19655"/>
                  <a:pt x="55188" y="19585"/>
                  <a:pt x="54736" y="19585"/>
                </a:cubicBezTo>
                <a:cubicBezTo>
                  <a:pt x="54430" y="19585"/>
                  <a:pt x="54126" y="19617"/>
                  <a:pt x="53832" y="19678"/>
                </a:cubicBezTo>
                <a:cubicBezTo>
                  <a:pt x="54014" y="19587"/>
                  <a:pt x="54136" y="19344"/>
                  <a:pt x="54105" y="19131"/>
                </a:cubicBezTo>
                <a:cubicBezTo>
                  <a:pt x="54075" y="18858"/>
                  <a:pt x="53892" y="18615"/>
                  <a:pt x="53680" y="18432"/>
                </a:cubicBezTo>
                <a:cubicBezTo>
                  <a:pt x="53133" y="17885"/>
                  <a:pt x="52403" y="17520"/>
                  <a:pt x="51643" y="17338"/>
                </a:cubicBezTo>
                <a:cubicBezTo>
                  <a:pt x="51562" y="17328"/>
                  <a:pt x="51461" y="17328"/>
                  <a:pt x="51353" y="17328"/>
                </a:cubicBezTo>
                <a:lnTo>
                  <a:pt x="51353" y="17328"/>
                </a:lnTo>
                <a:cubicBezTo>
                  <a:pt x="51137" y="17328"/>
                  <a:pt x="50893" y="17328"/>
                  <a:pt x="50731" y="17247"/>
                </a:cubicBezTo>
                <a:cubicBezTo>
                  <a:pt x="50640" y="17186"/>
                  <a:pt x="50306" y="16730"/>
                  <a:pt x="50306" y="16730"/>
                </a:cubicBezTo>
                <a:lnTo>
                  <a:pt x="50306" y="16730"/>
                </a:lnTo>
                <a:cubicBezTo>
                  <a:pt x="50457" y="16774"/>
                  <a:pt x="50611" y="16795"/>
                  <a:pt x="50765" y="16795"/>
                </a:cubicBezTo>
                <a:cubicBezTo>
                  <a:pt x="51353" y="16795"/>
                  <a:pt x="51939" y="16495"/>
                  <a:pt x="52373" y="16061"/>
                </a:cubicBezTo>
                <a:cubicBezTo>
                  <a:pt x="52920" y="15545"/>
                  <a:pt x="53224" y="14815"/>
                  <a:pt x="53467" y="14116"/>
                </a:cubicBezTo>
                <a:cubicBezTo>
                  <a:pt x="54652" y="10620"/>
                  <a:pt x="54470" y="6669"/>
                  <a:pt x="52981" y="3326"/>
                </a:cubicBezTo>
                <a:cubicBezTo>
                  <a:pt x="52622" y="2518"/>
                  <a:pt x="52028" y="1623"/>
                  <a:pt x="51140" y="1623"/>
                </a:cubicBezTo>
                <a:cubicBezTo>
                  <a:pt x="51126" y="1623"/>
                  <a:pt x="51111" y="1623"/>
                  <a:pt x="51096" y="1623"/>
                </a:cubicBezTo>
                <a:cubicBezTo>
                  <a:pt x="50610" y="1623"/>
                  <a:pt x="50184" y="1897"/>
                  <a:pt x="49819" y="2201"/>
                </a:cubicBezTo>
                <a:cubicBezTo>
                  <a:pt x="48482" y="3234"/>
                  <a:pt x="47388" y="4602"/>
                  <a:pt x="46689" y="6152"/>
                </a:cubicBezTo>
                <a:cubicBezTo>
                  <a:pt x="46324" y="6943"/>
                  <a:pt x="46233" y="7611"/>
                  <a:pt x="46142" y="8432"/>
                </a:cubicBezTo>
                <a:cubicBezTo>
                  <a:pt x="46113" y="8546"/>
                  <a:pt x="45655" y="10217"/>
                  <a:pt x="45449" y="10217"/>
                </a:cubicBezTo>
                <a:cubicBezTo>
                  <a:pt x="45435" y="10217"/>
                  <a:pt x="45423" y="10210"/>
                  <a:pt x="45412" y="10195"/>
                </a:cubicBezTo>
                <a:cubicBezTo>
                  <a:pt x="44926" y="9617"/>
                  <a:pt x="44409" y="8979"/>
                  <a:pt x="43710" y="8675"/>
                </a:cubicBezTo>
                <a:cubicBezTo>
                  <a:pt x="43492" y="8590"/>
                  <a:pt x="43248" y="8546"/>
                  <a:pt x="43006" y="8546"/>
                </a:cubicBezTo>
                <a:cubicBezTo>
                  <a:pt x="42467" y="8546"/>
                  <a:pt x="41934" y="8762"/>
                  <a:pt x="41704" y="9222"/>
                </a:cubicBezTo>
                <a:cubicBezTo>
                  <a:pt x="41518" y="9568"/>
                  <a:pt x="41332" y="10076"/>
                  <a:pt x="41023" y="10076"/>
                </a:cubicBezTo>
                <a:cubicBezTo>
                  <a:pt x="40979" y="10076"/>
                  <a:pt x="40933" y="10066"/>
                  <a:pt x="40883" y="10043"/>
                </a:cubicBezTo>
                <a:cubicBezTo>
                  <a:pt x="40792" y="10013"/>
                  <a:pt x="40731" y="9921"/>
                  <a:pt x="40640" y="9830"/>
                </a:cubicBezTo>
                <a:cubicBezTo>
                  <a:pt x="39211" y="7824"/>
                  <a:pt x="37813" y="5149"/>
                  <a:pt x="35807" y="3660"/>
                </a:cubicBezTo>
                <a:cubicBezTo>
                  <a:pt x="35655" y="3538"/>
                  <a:pt x="35473" y="3417"/>
                  <a:pt x="35260" y="3386"/>
                </a:cubicBezTo>
                <a:cubicBezTo>
                  <a:pt x="35213" y="3378"/>
                  <a:pt x="35168" y="3374"/>
                  <a:pt x="35124" y="3374"/>
                </a:cubicBezTo>
                <a:cubicBezTo>
                  <a:pt x="34533" y="3374"/>
                  <a:pt x="34153" y="4099"/>
                  <a:pt x="33983" y="4693"/>
                </a:cubicBezTo>
                <a:cubicBezTo>
                  <a:pt x="32738" y="8884"/>
                  <a:pt x="33435" y="13590"/>
                  <a:pt x="35800" y="17297"/>
                </a:cubicBezTo>
                <a:lnTo>
                  <a:pt x="35800" y="17297"/>
                </a:lnTo>
                <a:cubicBezTo>
                  <a:pt x="35235" y="16415"/>
                  <a:pt x="34440" y="15942"/>
                  <a:pt x="33633" y="15942"/>
                </a:cubicBezTo>
                <a:cubicBezTo>
                  <a:pt x="32920" y="15942"/>
                  <a:pt x="32196" y="16312"/>
                  <a:pt x="31612" y="17095"/>
                </a:cubicBezTo>
                <a:cubicBezTo>
                  <a:pt x="31464" y="17055"/>
                  <a:pt x="31313" y="17037"/>
                  <a:pt x="31161" y="17037"/>
                </a:cubicBezTo>
                <a:cubicBezTo>
                  <a:pt x="30259" y="17037"/>
                  <a:pt x="29367" y="17699"/>
                  <a:pt x="29211" y="18584"/>
                </a:cubicBezTo>
                <a:cubicBezTo>
                  <a:pt x="29159" y="18581"/>
                  <a:pt x="29107" y="18579"/>
                  <a:pt x="29055" y="18579"/>
                </a:cubicBezTo>
                <a:cubicBezTo>
                  <a:pt x="28133" y="18579"/>
                  <a:pt x="27206" y="19084"/>
                  <a:pt x="26688" y="19861"/>
                </a:cubicBezTo>
                <a:cubicBezTo>
                  <a:pt x="26324" y="19587"/>
                  <a:pt x="25928" y="19314"/>
                  <a:pt x="25503" y="19283"/>
                </a:cubicBezTo>
                <a:cubicBezTo>
                  <a:pt x="25464" y="19278"/>
                  <a:pt x="25424" y="19275"/>
                  <a:pt x="25385" y="19275"/>
                </a:cubicBezTo>
                <a:cubicBezTo>
                  <a:pt x="24962" y="19275"/>
                  <a:pt x="24525" y="19563"/>
                  <a:pt x="24469" y="19952"/>
                </a:cubicBezTo>
                <a:cubicBezTo>
                  <a:pt x="24329" y="19731"/>
                  <a:pt x="24055" y="19603"/>
                  <a:pt x="23781" y="19603"/>
                </a:cubicBezTo>
                <a:cubicBezTo>
                  <a:pt x="23640" y="19603"/>
                  <a:pt x="23499" y="19637"/>
                  <a:pt x="23375" y="19709"/>
                </a:cubicBezTo>
                <a:cubicBezTo>
                  <a:pt x="22907" y="19124"/>
                  <a:pt x="22163" y="18824"/>
                  <a:pt x="21427" y="18824"/>
                </a:cubicBezTo>
                <a:cubicBezTo>
                  <a:pt x="20824" y="18824"/>
                  <a:pt x="20226" y="19025"/>
                  <a:pt x="19788" y="19435"/>
                </a:cubicBezTo>
                <a:cubicBezTo>
                  <a:pt x="19272" y="18219"/>
                  <a:pt x="17357" y="18159"/>
                  <a:pt x="16263" y="17855"/>
                </a:cubicBezTo>
                <a:cubicBezTo>
                  <a:pt x="15867" y="17095"/>
                  <a:pt x="15047" y="16578"/>
                  <a:pt x="14196" y="16517"/>
                </a:cubicBezTo>
                <a:cubicBezTo>
                  <a:pt x="14652" y="16213"/>
                  <a:pt x="14378" y="15484"/>
                  <a:pt x="13922" y="15210"/>
                </a:cubicBezTo>
                <a:cubicBezTo>
                  <a:pt x="13466" y="14906"/>
                  <a:pt x="12889" y="14845"/>
                  <a:pt x="12494" y="14481"/>
                </a:cubicBezTo>
                <a:cubicBezTo>
                  <a:pt x="12550" y="13777"/>
                  <a:pt x="11876" y="13100"/>
                  <a:pt x="11149" y="13100"/>
                </a:cubicBezTo>
                <a:cubicBezTo>
                  <a:pt x="11091" y="13100"/>
                  <a:pt x="11032" y="13104"/>
                  <a:pt x="10974" y="13113"/>
                </a:cubicBezTo>
                <a:cubicBezTo>
                  <a:pt x="11338" y="13052"/>
                  <a:pt x="11338" y="12535"/>
                  <a:pt x="11217" y="12171"/>
                </a:cubicBezTo>
                <a:cubicBezTo>
                  <a:pt x="10761" y="11076"/>
                  <a:pt x="9940" y="10134"/>
                  <a:pt x="8937" y="9526"/>
                </a:cubicBezTo>
                <a:cubicBezTo>
                  <a:pt x="8785" y="8766"/>
                  <a:pt x="8542" y="8006"/>
                  <a:pt x="8238" y="7307"/>
                </a:cubicBezTo>
                <a:lnTo>
                  <a:pt x="8238" y="7307"/>
                </a:lnTo>
                <a:cubicBezTo>
                  <a:pt x="9195" y="8013"/>
                  <a:pt x="10487" y="8781"/>
                  <a:pt x="11541" y="8781"/>
                </a:cubicBezTo>
                <a:cubicBezTo>
                  <a:pt x="11759" y="8781"/>
                  <a:pt x="11967" y="8748"/>
                  <a:pt x="12159" y="8675"/>
                </a:cubicBezTo>
                <a:cubicBezTo>
                  <a:pt x="13679" y="8098"/>
                  <a:pt x="13162" y="6274"/>
                  <a:pt x="13041" y="5089"/>
                </a:cubicBezTo>
                <a:cubicBezTo>
                  <a:pt x="12858" y="3447"/>
                  <a:pt x="12190" y="1867"/>
                  <a:pt x="11126" y="620"/>
                </a:cubicBezTo>
                <a:cubicBezTo>
                  <a:pt x="10913" y="377"/>
                  <a:pt x="10670" y="134"/>
                  <a:pt x="10366" y="43"/>
                </a:cubicBezTo>
                <a:cubicBezTo>
                  <a:pt x="10272" y="14"/>
                  <a:pt x="10174" y="0"/>
                  <a:pt x="1007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7394187" y="2168845"/>
            <a:ext cx="343596" cy="433021"/>
          </a:xfrm>
          <a:custGeom>
            <a:avLst/>
            <a:gdLst/>
            <a:ahLst/>
            <a:cxnLst/>
            <a:rect l="l" t="t" r="r" b="b"/>
            <a:pathLst>
              <a:path w="12645" h="15936" extrusionOk="0">
                <a:moveTo>
                  <a:pt x="6231" y="1"/>
                </a:moveTo>
                <a:cubicBezTo>
                  <a:pt x="6171" y="518"/>
                  <a:pt x="6079" y="1065"/>
                  <a:pt x="5927" y="1581"/>
                </a:cubicBezTo>
                <a:cubicBezTo>
                  <a:pt x="5806" y="1885"/>
                  <a:pt x="5654" y="2220"/>
                  <a:pt x="5593" y="2554"/>
                </a:cubicBezTo>
                <a:cubicBezTo>
                  <a:pt x="5532" y="2919"/>
                  <a:pt x="5563" y="3284"/>
                  <a:pt x="5775" y="3557"/>
                </a:cubicBezTo>
                <a:cubicBezTo>
                  <a:pt x="5897" y="3709"/>
                  <a:pt x="6079" y="3800"/>
                  <a:pt x="6262" y="3831"/>
                </a:cubicBezTo>
                <a:lnTo>
                  <a:pt x="6292" y="3831"/>
                </a:lnTo>
                <a:cubicBezTo>
                  <a:pt x="6292" y="3861"/>
                  <a:pt x="6292" y="3891"/>
                  <a:pt x="6292" y="3891"/>
                </a:cubicBezTo>
                <a:cubicBezTo>
                  <a:pt x="5806" y="3861"/>
                  <a:pt x="5350" y="3739"/>
                  <a:pt x="4864" y="3739"/>
                </a:cubicBezTo>
                <a:cubicBezTo>
                  <a:pt x="4681" y="3739"/>
                  <a:pt x="4468" y="3770"/>
                  <a:pt x="4286" y="3861"/>
                </a:cubicBezTo>
                <a:cubicBezTo>
                  <a:pt x="4248" y="3850"/>
                  <a:pt x="4208" y="3845"/>
                  <a:pt x="4169" y="3845"/>
                </a:cubicBezTo>
                <a:cubicBezTo>
                  <a:pt x="3990" y="3845"/>
                  <a:pt x="3808" y="3949"/>
                  <a:pt x="3708" y="4074"/>
                </a:cubicBezTo>
                <a:cubicBezTo>
                  <a:pt x="3557" y="4287"/>
                  <a:pt x="3526" y="4530"/>
                  <a:pt x="3526" y="4773"/>
                </a:cubicBezTo>
                <a:cubicBezTo>
                  <a:pt x="3526" y="5016"/>
                  <a:pt x="3557" y="5168"/>
                  <a:pt x="3465" y="5411"/>
                </a:cubicBezTo>
                <a:cubicBezTo>
                  <a:pt x="3374" y="5624"/>
                  <a:pt x="3222" y="5806"/>
                  <a:pt x="3222" y="6050"/>
                </a:cubicBezTo>
                <a:cubicBezTo>
                  <a:pt x="3222" y="6293"/>
                  <a:pt x="3435" y="6536"/>
                  <a:pt x="3678" y="6566"/>
                </a:cubicBezTo>
                <a:lnTo>
                  <a:pt x="3678" y="10882"/>
                </a:lnTo>
                <a:cubicBezTo>
                  <a:pt x="3646" y="10874"/>
                  <a:pt x="3615" y="10870"/>
                  <a:pt x="3586" y="10870"/>
                </a:cubicBezTo>
                <a:cubicBezTo>
                  <a:pt x="3508" y="10870"/>
                  <a:pt x="3441" y="10899"/>
                  <a:pt x="3374" y="10943"/>
                </a:cubicBezTo>
                <a:cubicBezTo>
                  <a:pt x="3192" y="11034"/>
                  <a:pt x="3101" y="11217"/>
                  <a:pt x="3009" y="11369"/>
                </a:cubicBezTo>
                <a:cubicBezTo>
                  <a:pt x="3009" y="11430"/>
                  <a:pt x="2979" y="11490"/>
                  <a:pt x="2918" y="11521"/>
                </a:cubicBezTo>
                <a:cubicBezTo>
                  <a:pt x="2897" y="11535"/>
                  <a:pt x="2876" y="11541"/>
                  <a:pt x="2855" y="11541"/>
                </a:cubicBezTo>
                <a:cubicBezTo>
                  <a:pt x="2785" y="11541"/>
                  <a:pt x="2715" y="11476"/>
                  <a:pt x="2645" y="11430"/>
                </a:cubicBezTo>
                <a:cubicBezTo>
                  <a:pt x="2493" y="11278"/>
                  <a:pt x="2341" y="11095"/>
                  <a:pt x="2128" y="11034"/>
                </a:cubicBezTo>
                <a:cubicBezTo>
                  <a:pt x="2096" y="11025"/>
                  <a:pt x="2062" y="11021"/>
                  <a:pt x="2029" y="11021"/>
                </a:cubicBezTo>
                <a:cubicBezTo>
                  <a:pt x="1839" y="11021"/>
                  <a:pt x="1642" y="11158"/>
                  <a:pt x="1642" y="11338"/>
                </a:cubicBezTo>
                <a:cubicBezTo>
                  <a:pt x="1520" y="11247"/>
                  <a:pt x="1398" y="11156"/>
                  <a:pt x="1246" y="11156"/>
                </a:cubicBezTo>
                <a:cubicBezTo>
                  <a:pt x="1216" y="11151"/>
                  <a:pt x="1186" y="11148"/>
                  <a:pt x="1158" y="11148"/>
                </a:cubicBezTo>
                <a:cubicBezTo>
                  <a:pt x="1016" y="11148"/>
                  <a:pt x="902" y="11212"/>
                  <a:pt x="851" y="11338"/>
                </a:cubicBezTo>
                <a:cubicBezTo>
                  <a:pt x="790" y="11430"/>
                  <a:pt x="821" y="11521"/>
                  <a:pt x="821" y="11612"/>
                </a:cubicBezTo>
                <a:cubicBezTo>
                  <a:pt x="1003" y="12433"/>
                  <a:pt x="1642" y="12858"/>
                  <a:pt x="2128" y="13436"/>
                </a:cubicBezTo>
                <a:cubicBezTo>
                  <a:pt x="2082" y="13440"/>
                  <a:pt x="2037" y="13442"/>
                  <a:pt x="1991" y="13442"/>
                </a:cubicBezTo>
                <a:cubicBezTo>
                  <a:pt x="1702" y="13442"/>
                  <a:pt x="1409" y="13367"/>
                  <a:pt x="1094" y="13314"/>
                </a:cubicBezTo>
                <a:cubicBezTo>
                  <a:pt x="1054" y="13314"/>
                  <a:pt x="1013" y="13301"/>
                  <a:pt x="973" y="13301"/>
                </a:cubicBezTo>
                <a:cubicBezTo>
                  <a:pt x="953" y="13301"/>
                  <a:pt x="932" y="13304"/>
                  <a:pt x="912" y="13314"/>
                </a:cubicBezTo>
                <a:cubicBezTo>
                  <a:pt x="790" y="13375"/>
                  <a:pt x="760" y="13527"/>
                  <a:pt x="821" y="13648"/>
                </a:cubicBezTo>
                <a:cubicBezTo>
                  <a:pt x="851" y="13740"/>
                  <a:pt x="942" y="13831"/>
                  <a:pt x="1064" y="13892"/>
                </a:cubicBezTo>
                <a:cubicBezTo>
                  <a:pt x="669" y="13952"/>
                  <a:pt x="304" y="14196"/>
                  <a:pt x="61" y="14530"/>
                </a:cubicBezTo>
                <a:cubicBezTo>
                  <a:pt x="31" y="14591"/>
                  <a:pt x="0" y="14651"/>
                  <a:pt x="0" y="14743"/>
                </a:cubicBezTo>
                <a:cubicBezTo>
                  <a:pt x="0" y="14902"/>
                  <a:pt x="162" y="14992"/>
                  <a:pt x="325" y="14992"/>
                </a:cubicBezTo>
                <a:cubicBezTo>
                  <a:pt x="349" y="14992"/>
                  <a:pt x="372" y="14990"/>
                  <a:pt x="395" y="14986"/>
                </a:cubicBezTo>
                <a:cubicBezTo>
                  <a:pt x="552" y="14986"/>
                  <a:pt x="686" y="14919"/>
                  <a:pt x="836" y="14919"/>
                </a:cubicBezTo>
                <a:cubicBezTo>
                  <a:pt x="861" y="14919"/>
                  <a:pt x="886" y="14921"/>
                  <a:pt x="912" y="14925"/>
                </a:cubicBezTo>
                <a:cubicBezTo>
                  <a:pt x="730" y="15077"/>
                  <a:pt x="699" y="15472"/>
                  <a:pt x="912" y="15563"/>
                </a:cubicBezTo>
                <a:cubicBezTo>
                  <a:pt x="940" y="15573"/>
                  <a:pt x="969" y="15577"/>
                  <a:pt x="997" y="15577"/>
                </a:cubicBezTo>
                <a:cubicBezTo>
                  <a:pt x="1242" y="15577"/>
                  <a:pt x="1488" y="15259"/>
                  <a:pt x="1733" y="15259"/>
                </a:cubicBezTo>
                <a:cubicBezTo>
                  <a:pt x="1642" y="15381"/>
                  <a:pt x="1763" y="15563"/>
                  <a:pt x="1915" y="15563"/>
                </a:cubicBezTo>
                <a:cubicBezTo>
                  <a:pt x="2067" y="15563"/>
                  <a:pt x="2189" y="15442"/>
                  <a:pt x="2341" y="15381"/>
                </a:cubicBezTo>
                <a:cubicBezTo>
                  <a:pt x="2766" y="15107"/>
                  <a:pt x="3465" y="15229"/>
                  <a:pt x="3860" y="14895"/>
                </a:cubicBezTo>
                <a:lnTo>
                  <a:pt x="3860" y="14895"/>
                </a:lnTo>
                <a:cubicBezTo>
                  <a:pt x="3739" y="15016"/>
                  <a:pt x="3678" y="15138"/>
                  <a:pt x="3678" y="15290"/>
                </a:cubicBezTo>
                <a:cubicBezTo>
                  <a:pt x="3739" y="15290"/>
                  <a:pt x="3813" y="15303"/>
                  <a:pt x="3892" y="15303"/>
                </a:cubicBezTo>
                <a:cubicBezTo>
                  <a:pt x="3931" y="15303"/>
                  <a:pt x="3972" y="15300"/>
                  <a:pt x="4012" y="15290"/>
                </a:cubicBezTo>
                <a:lnTo>
                  <a:pt x="4012" y="15290"/>
                </a:lnTo>
                <a:cubicBezTo>
                  <a:pt x="3491" y="15551"/>
                  <a:pt x="3936" y="15839"/>
                  <a:pt x="4295" y="15839"/>
                </a:cubicBezTo>
                <a:cubicBezTo>
                  <a:pt x="4312" y="15839"/>
                  <a:pt x="4330" y="15838"/>
                  <a:pt x="4347" y="15837"/>
                </a:cubicBezTo>
                <a:cubicBezTo>
                  <a:pt x="4825" y="15777"/>
                  <a:pt x="5362" y="15071"/>
                  <a:pt x="5698" y="14758"/>
                </a:cubicBezTo>
                <a:lnTo>
                  <a:pt x="5698" y="14758"/>
                </a:lnTo>
                <a:cubicBezTo>
                  <a:pt x="5473" y="14976"/>
                  <a:pt x="5508" y="15385"/>
                  <a:pt x="5745" y="15563"/>
                </a:cubicBezTo>
                <a:cubicBezTo>
                  <a:pt x="5833" y="15622"/>
                  <a:pt x="5933" y="15649"/>
                  <a:pt x="6032" y="15649"/>
                </a:cubicBezTo>
                <a:cubicBezTo>
                  <a:pt x="6241" y="15649"/>
                  <a:pt x="6443" y="15527"/>
                  <a:pt x="6505" y="15320"/>
                </a:cubicBezTo>
                <a:cubicBezTo>
                  <a:pt x="6560" y="15653"/>
                  <a:pt x="6870" y="15936"/>
                  <a:pt x="7178" y="15936"/>
                </a:cubicBezTo>
                <a:cubicBezTo>
                  <a:pt x="7207" y="15936"/>
                  <a:pt x="7236" y="15933"/>
                  <a:pt x="7265" y="15928"/>
                </a:cubicBezTo>
                <a:cubicBezTo>
                  <a:pt x="7607" y="15871"/>
                  <a:pt x="7842" y="15439"/>
                  <a:pt x="7669" y="15135"/>
                </a:cubicBezTo>
                <a:lnTo>
                  <a:pt x="7669" y="15135"/>
                </a:lnTo>
                <a:cubicBezTo>
                  <a:pt x="7778" y="15291"/>
                  <a:pt x="7889" y="15421"/>
                  <a:pt x="8025" y="15503"/>
                </a:cubicBezTo>
                <a:cubicBezTo>
                  <a:pt x="8124" y="15566"/>
                  <a:pt x="8232" y="15589"/>
                  <a:pt x="8346" y="15589"/>
                </a:cubicBezTo>
                <a:cubicBezTo>
                  <a:pt x="8616" y="15589"/>
                  <a:pt x="8922" y="15462"/>
                  <a:pt x="9238" y="15462"/>
                </a:cubicBezTo>
                <a:cubicBezTo>
                  <a:pt x="9359" y="15462"/>
                  <a:pt x="9482" y="15481"/>
                  <a:pt x="9605" y="15533"/>
                </a:cubicBezTo>
                <a:cubicBezTo>
                  <a:pt x="9883" y="15644"/>
                  <a:pt x="10160" y="15780"/>
                  <a:pt x="10437" y="15780"/>
                </a:cubicBezTo>
                <a:cubicBezTo>
                  <a:pt x="10464" y="15780"/>
                  <a:pt x="10490" y="15779"/>
                  <a:pt x="10517" y="15776"/>
                </a:cubicBezTo>
                <a:cubicBezTo>
                  <a:pt x="10851" y="15746"/>
                  <a:pt x="11155" y="15411"/>
                  <a:pt x="11034" y="15107"/>
                </a:cubicBezTo>
                <a:lnTo>
                  <a:pt x="11034" y="15107"/>
                </a:lnTo>
                <a:cubicBezTo>
                  <a:pt x="11130" y="15203"/>
                  <a:pt x="11262" y="15250"/>
                  <a:pt x="11396" y="15250"/>
                </a:cubicBezTo>
                <a:cubicBezTo>
                  <a:pt x="11559" y="15250"/>
                  <a:pt x="11724" y="15180"/>
                  <a:pt x="11824" y="15047"/>
                </a:cubicBezTo>
                <a:cubicBezTo>
                  <a:pt x="11976" y="14803"/>
                  <a:pt x="11915" y="14439"/>
                  <a:pt x="11703" y="14226"/>
                </a:cubicBezTo>
                <a:lnTo>
                  <a:pt x="11703" y="14226"/>
                </a:lnTo>
                <a:cubicBezTo>
                  <a:pt x="11782" y="14279"/>
                  <a:pt x="11875" y="14304"/>
                  <a:pt x="11970" y="14304"/>
                </a:cubicBezTo>
                <a:cubicBezTo>
                  <a:pt x="12199" y="14304"/>
                  <a:pt x="12437" y="14159"/>
                  <a:pt x="12523" y="13922"/>
                </a:cubicBezTo>
                <a:cubicBezTo>
                  <a:pt x="12645" y="13618"/>
                  <a:pt x="12402" y="13223"/>
                  <a:pt x="12098" y="13162"/>
                </a:cubicBezTo>
                <a:cubicBezTo>
                  <a:pt x="12280" y="13071"/>
                  <a:pt x="12523" y="12949"/>
                  <a:pt x="12493" y="12737"/>
                </a:cubicBezTo>
                <a:cubicBezTo>
                  <a:pt x="12462" y="12554"/>
                  <a:pt x="12310" y="12433"/>
                  <a:pt x="12128" y="12433"/>
                </a:cubicBezTo>
                <a:cubicBezTo>
                  <a:pt x="11946" y="12433"/>
                  <a:pt x="11794" y="12493"/>
                  <a:pt x="11642" y="12585"/>
                </a:cubicBezTo>
                <a:cubicBezTo>
                  <a:pt x="11763" y="12433"/>
                  <a:pt x="11855" y="12281"/>
                  <a:pt x="11915" y="12129"/>
                </a:cubicBezTo>
                <a:cubicBezTo>
                  <a:pt x="11755" y="11968"/>
                  <a:pt x="11570" y="11784"/>
                  <a:pt x="11363" y="11784"/>
                </a:cubicBezTo>
                <a:cubicBezTo>
                  <a:pt x="11334" y="11784"/>
                  <a:pt x="11306" y="11787"/>
                  <a:pt x="11277" y="11794"/>
                </a:cubicBezTo>
                <a:cubicBezTo>
                  <a:pt x="11125" y="11825"/>
                  <a:pt x="11003" y="11977"/>
                  <a:pt x="10912" y="12098"/>
                </a:cubicBezTo>
                <a:cubicBezTo>
                  <a:pt x="10821" y="12220"/>
                  <a:pt x="10699" y="12341"/>
                  <a:pt x="10578" y="12402"/>
                </a:cubicBezTo>
                <a:cubicBezTo>
                  <a:pt x="10545" y="12415"/>
                  <a:pt x="10510" y="12421"/>
                  <a:pt x="10475" y="12421"/>
                </a:cubicBezTo>
                <a:cubicBezTo>
                  <a:pt x="10343" y="12421"/>
                  <a:pt x="10207" y="12339"/>
                  <a:pt x="10183" y="12220"/>
                </a:cubicBezTo>
                <a:cubicBezTo>
                  <a:pt x="10183" y="12068"/>
                  <a:pt x="10304" y="11977"/>
                  <a:pt x="10335" y="11825"/>
                </a:cubicBezTo>
                <a:cubicBezTo>
                  <a:pt x="10365" y="11673"/>
                  <a:pt x="10274" y="11521"/>
                  <a:pt x="10152" y="11490"/>
                </a:cubicBezTo>
                <a:cubicBezTo>
                  <a:pt x="10118" y="11467"/>
                  <a:pt x="10078" y="11457"/>
                  <a:pt x="10040" y="11457"/>
                </a:cubicBezTo>
                <a:cubicBezTo>
                  <a:pt x="9977" y="11457"/>
                  <a:pt x="9916" y="11483"/>
                  <a:pt x="9879" y="11521"/>
                </a:cubicBezTo>
                <a:cubicBezTo>
                  <a:pt x="9909" y="11399"/>
                  <a:pt x="9818" y="11217"/>
                  <a:pt x="9666" y="11217"/>
                </a:cubicBezTo>
                <a:cubicBezTo>
                  <a:pt x="9646" y="11213"/>
                  <a:pt x="9626" y="11211"/>
                  <a:pt x="9607" y="11211"/>
                </a:cubicBezTo>
                <a:cubicBezTo>
                  <a:pt x="9481" y="11211"/>
                  <a:pt x="9376" y="11290"/>
                  <a:pt x="9271" y="11369"/>
                </a:cubicBezTo>
                <a:lnTo>
                  <a:pt x="9271" y="6445"/>
                </a:lnTo>
                <a:cubicBezTo>
                  <a:pt x="9392" y="6414"/>
                  <a:pt x="9484" y="6353"/>
                  <a:pt x="9514" y="6232"/>
                </a:cubicBezTo>
                <a:cubicBezTo>
                  <a:pt x="9605" y="6050"/>
                  <a:pt x="9575" y="5837"/>
                  <a:pt x="9484" y="5654"/>
                </a:cubicBezTo>
                <a:cubicBezTo>
                  <a:pt x="9362" y="5472"/>
                  <a:pt x="9271" y="5350"/>
                  <a:pt x="9301" y="5107"/>
                </a:cubicBezTo>
                <a:cubicBezTo>
                  <a:pt x="9332" y="4803"/>
                  <a:pt x="9423" y="4530"/>
                  <a:pt x="9301" y="4256"/>
                </a:cubicBezTo>
                <a:cubicBezTo>
                  <a:pt x="9271" y="4165"/>
                  <a:pt x="9210" y="4043"/>
                  <a:pt x="9119" y="3983"/>
                </a:cubicBezTo>
                <a:cubicBezTo>
                  <a:pt x="9089" y="3952"/>
                  <a:pt x="8876" y="3861"/>
                  <a:pt x="8876" y="3861"/>
                </a:cubicBezTo>
                <a:lnTo>
                  <a:pt x="8876" y="3861"/>
                </a:lnTo>
                <a:cubicBezTo>
                  <a:pt x="8887" y="3872"/>
                  <a:pt x="8890" y="3879"/>
                  <a:pt x="8891" y="3883"/>
                </a:cubicBezTo>
                <a:lnTo>
                  <a:pt x="8891" y="3883"/>
                </a:lnTo>
                <a:cubicBezTo>
                  <a:pt x="8831" y="3851"/>
                  <a:pt x="8749" y="3798"/>
                  <a:pt x="8693" y="3770"/>
                </a:cubicBezTo>
                <a:cubicBezTo>
                  <a:pt x="8585" y="3731"/>
                  <a:pt x="8467" y="3716"/>
                  <a:pt x="8345" y="3716"/>
                </a:cubicBezTo>
                <a:cubicBezTo>
                  <a:pt x="7984" y="3716"/>
                  <a:pt x="7582" y="3846"/>
                  <a:pt x="7265" y="3891"/>
                </a:cubicBezTo>
                <a:cubicBezTo>
                  <a:pt x="6991" y="3922"/>
                  <a:pt x="6718" y="3922"/>
                  <a:pt x="6444" y="3922"/>
                </a:cubicBezTo>
                <a:lnTo>
                  <a:pt x="6444" y="3831"/>
                </a:lnTo>
                <a:cubicBezTo>
                  <a:pt x="6626" y="3800"/>
                  <a:pt x="6778" y="3739"/>
                  <a:pt x="6900" y="3587"/>
                </a:cubicBezTo>
                <a:cubicBezTo>
                  <a:pt x="7143" y="3284"/>
                  <a:pt x="7113" y="2584"/>
                  <a:pt x="7052" y="2189"/>
                </a:cubicBezTo>
                <a:cubicBezTo>
                  <a:pt x="6930" y="1429"/>
                  <a:pt x="6657" y="669"/>
                  <a:pt x="62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8454675" y="2184551"/>
            <a:ext cx="486496" cy="423945"/>
          </a:xfrm>
          <a:custGeom>
            <a:avLst/>
            <a:gdLst/>
            <a:ahLst/>
            <a:cxnLst/>
            <a:rect l="l" t="t" r="r" b="b"/>
            <a:pathLst>
              <a:path w="17904" h="15602" extrusionOk="0">
                <a:moveTo>
                  <a:pt x="9423" y="12918"/>
                </a:moveTo>
                <a:cubicBezTo>
                  <a:pt x="9484" y="12979"/>
                  <a:pt x="9514" y="13070"/>
                  <a:pt x="9575" y="13131"/>
                </a:cubicBezTo>
                <a:cubicBezTo>
                  <a:pt x="9484" y="13101"/>
                  <a:pt x="9393" y="13040"/>
                  <a:pt x="9301" y="13040"/>
                </a:cubicBezTo>
                <a:cubicBezTo>
                  <a:pt x="9362" y="13010"/>
                  <a:pt x="9393" y="12949"/>
                  <a:pt x="9423" y="12918"/>
                </a:cubicBezTo>
                <a:close/>
                <a:moveTo>
                  <a:pt x="8997" y="13374"/>
                </a:moveTo>
                <a:cubicBezTo>
                  <a:pt x="9028" y="13405"/>
                  <a:pt x="9089" y="13466"/>
                  <a:pt x="9149" y="13496"/>
                </a:cubicBezTo>
                <a:lnTo>
                  <a:pt x="8876" y="13496"/>
                </a:lnTo>
                <a:lnTo>
                  <a:pt x="8997" y="13374"/>
                </a:lnTo>
                <a:close/>
                <a:moveTo>
                  <a:pt x="5927" y="0"/>
                </a:moveTo>
                <a:cubicBezTo>
                  <a:pt x="5532" y="669"/>
                  <a:pt x="5259" y="1398"/>
                  <a:pt x="5137" y="2158"/>
                </a:cubicBezTo>
                <a:cubicBezTo>
                  <a:pt x="5076" y="2554"/>
                  <a:pt x="5046" y="3222"/>
                  <a:pt x="5320" y="3557"/>
                </a:cubicBezTo>
                <a:cubicBezTo>
                  <a:pt x="5411" y="3678"/>
                  <a:pt x="5563" y="3769"/>
                  <a:pt x="5745" y="3769"/>
                </a:cubicBezTo>
                <a:lnTo>
                  <a:pt x="5745" y="3861"/>
                </a:lnTo>
                <a:cubicBezTo>
                  <a:pt x="5472" y="3861"/>
                  <a:pt x="5198" y="3861"/>
                  <a:pt x="4955" y="3830"/>
                </a:cubicBezTo>
                <a:cubicBezTo>
                  <a:pt x="4637" y="3785"/>
                  <a:pt x="4235" y="3655"/>
                  <a:pt x="3875" y="3655"/>
                </a:cubicBezTo>
                <a:cubicBezTo>
                  <a:pt x="3752" y="3655"/>
                  <a:pt x="3634" y="3670"/>
                  <a:pt x="3526" y="3709"/>
                </a:cubicBezTo>
                <a:cubicBezTo>
                  <a:pt x="3465" y="3739"/>
                  <a:pt x="3405" y="3800"/>
                  <a:pt x="3344" y="3830"/>
                </a:cubicBezTo>
                <a:cubicBezTo>
                  <a:pt x="3344" y="3830"/>
                  <a:pt x="3344" y="3830"/>
                  <a:pt x="3344" y="3800"/>
                </a:cubicBezTo>
                <a:cubicBezTo>
                  <a:pt x="3344" y="3800"/>
                  <a:pt x="3131" y="3891"/>
                  <a:pt x="3101" y="3921"/>
                </a:cubicBezTo>
                <a:cubicBezTo>
                  <a:pt x="3040" y="3982"/>
                  <a:pt x="2979" y="4104"/>
                  <a:pt x="2949" y="4195"/>
                </a:cubicBezTo>
                <a:cubicBezTo>
                  <a:pt x="2827" y="4468"/>
                  <a:pt x="2888" y="4742"/>
                  <a:pt x="2949" y="5016"/>
                </a:cubicBezTo>
                <a:cubicBezTo>
                  <a:pt x="2979" y="5259"/>
                  <a:pt x="2888" y="5380"/>
                  <a:pt x="2766" y="5563"/>
                </a:cubicBezTo>
                <a:cubicBezTo>
                  <a:pt x="2675" y="5745"/>
                  <a:pt x="2645" y="5958"/>
                  <a:pt x="2706" y="6140"/>
                </a:cubicBezTo>
                <a:cubicBezTo>
                  <a:pt x="2766" y="6231"/>
                  <a:pt x="2857" y="6292"/>
                  <a:pt x="2949" y="6353"/>
                </a:cubicBezTo>
                <a:lnTo>
                  <a:pt x="2949" y="11824"/>
                </a:lnTo>
                <a:cubicBezTo>
                  <a:pt x="2857" y="11703"/>
                  <a:pt x="2706" y="11581"/>
                  <a:pt x="2523" y="11581"/>
                </a:cubicBezTo>
                <a:cubicBezTo>
                  <a:pt x="2402" y="11611"/>
                  <a:pt x="2310" y="11763"/>
                  <a:pt x="2341" y="11885"/>
                </a:cubicBezTo>
                <a:cubicBezTo>
                  <a:pt x="2296" y="11840"/>
                  <a:pt x="2235" y="11812"/>
                  <a:pt x="2170" y="11812"/>
                </a:cubicBezTo>
                <a:cubicBezTo>
                  <a:pt x="2146" y="11812"/>
                  <a:pt x="2122" y="11816"/>
                  <a:pt x="2098" y="11824"/>
                </a:cubicBezTo>
                <a:cubicBezTo>
                  <a:pt x="2006" y="11855"/>
                  <a:pt x="1915" y="12007"/>
                  <a:pt x="1946" y="12128"/>
                </a:cubicBezTo>
                <a:cubicBezTo>
                  <a:pt x="1976" y="12219"/>
                  <a:pt x="2098" y="12341"/>
                  <a:pt x="2067" y="12462"/>
                </a:cubicBezTo>
                <a:cubicBezTo>
                  <a:pt x="2067" y="12563"/>
                  <a:pt x="1942" y="12622"/>
                  <a:pt x="1830" y="12622"/>
                </a:cubicBezTo>
                <a:cubicBezTo>
                  <a:pt x="1807" y="12622"/>
                  <a:pt x="1784" y="12620"/>
                  <a:pt x="1763" y="12614"/>
                </a:cubicBezTo>
                <a:cubicBezTo>
                  <a:pt x="1642" y="12554"/>
                  <a:pt x="1550" y="12432"/>
                  <a:pt x="1459" y="12341"/>
                </a:cubicBezTo>
                <a:cubicBezTo>
                  <a:pt x="1368" y="12250"/>
                  <a:pt x="1277" y="12128"/>
                  <a:pt x="1155" y="12098"/>
                </a:cubicBezTo>
                <a:cubicBezTo>
                  <a:pt x="1137" y="12095"/>
                  <a:pt x="1118" y="12094"/>
                  <a:pt x="1100" y="12094"/>
                </a:cubicBezTo>
                <a:cubicBezTo>
                  <a:pt x="911" y="12094"/>
                  <a:pt x="747" y="12233"/>
                  <a:pt x="608" y="12371"/>
                </a:cubicBezTo>
                <a:cubicBezTo>
                  <a:pt x="669" y="12523"/>
                  <a:pt x="760" y="12645"/>
                  <a:pt x="851" y="12766"/>
                </a:cubicBezTo>
                <a:cubicBezTo>
                  <a:pt x="730" y="12706"/>
                  <a:pt x="578" y="12645"/>
                  <a:pt x="426" y="12645"/>
                </a:cubicBezTo>
                <a:cubicBezTo>
                  <a:pt x="304" y="12645"/>
                  <a:pt x="152" y="12736"/>
                  <a:pt x="122" y="12888"/>
                </a:cubicBezTo>
                <a:cubicBezTo>
                  <a:pt x="122" y="13070"/>
                  <a:pt x="304" y="13192"/>
                  <a:pt x="456" y="13253"/>
                </a:cubicBezTo>
                <a:cubicBezTo>
                  <a:pt x="183" y="13314"/>
                  <a:pt x="0" y="13648"/>
                  <a:pt x="91" y="13891"/>
                </a:cubicBezTo>
                <a:cubicBezTo>
                  <a:pt x="159" y="14093"/>
                  <a:pt x="375" y="14212"/>
                  <a:pt x="581" y="14212"/>
                </a:cubicBezTo>
                <a:cubicBezTo>
                  <a:pt x="654" y="14212"/>
                  <a:pt x="727" y="14197"/>
                  <a:pt x="791" y="14165"/>
                </a:cubicBezTo>
                <a:lnTo>
                  <a:pt x="791" y="14165"/>
                </a:lnTo>
                <a:cubicBezTo>
                  <a:pt x="578" y="14317"/>
                  <a:pt x="547" y="14651"/>
                  <a:pt x="699" y="14833"/>
                </a:cubicBezTo>
                <a:cubicBezTo>
                  <a:pt x="784" y="14952"/>
                  <a:pt x="926" y="15014"/>
                  <a:pt x="1066" y="15014"/>
                </a:cubicBezTo>
                <a:cubicBezTo>
                  <a:pt x="1177" y="15014"/>
                  <a:pt x="1287" y="14975"/>
                  <a:pt x="1368" y="14894"/>
                </a:cubicBezTo>
                <a:lnTo>
                  <a:pt x="1368" y="14894"/>
                </a:lnTo>
                <a:cubicBezTo>
                  <a:pt x="1247" y="15168"/>
                  <a:pt x="1520" y="15441"/>
                  <a:pt x="1794" y="15472"/>
                </a:cubicBezTo>
                <a:cubicBezTo>
                  <a:pt x="1823" y="15475"/>
                  <a:pt x="1851" y="15476"/>
                  <a:pt x="1879" y="15476"/>
                </a:cubicBezTo>
                <a:cubicBezTo>
                  <a:pt x="2119" y="15476"/>
                  <a:pt x="2336" y="15368"/>
                  <a:pt x="2554" y="15259"/>
                </a:cubicBezTo>
                <a:cubicBezTo>
                  <a:pt x="2657" y="15214"/>
                  <a:pt x="2762" y="15197"/>
                  <a:pt x="2867" y="15197"/>
                </a:cubicBezTo>
                <a:cubicBezTo>
                  <a:pt x="3136" y="15197"/>
                  <a:pt x="3401" y="15306"/>
                  <a:pt x="3626" y="15306"/>
                </a:cubicBezTo>
                <a:cubicBezTo>
                  <a:pt x="3723" y="15306"/>
                  <a:pt x="3812" y="15286"/>
                  <a:pt x="3891" y="15228"/>
                </a:cubicBezTo>
                <a:cubicBezTo>
                  <a:pt x="4043" y="15168"/>
                  <a:pt x="4134" y="15016"/>
                  <a:pt x="4225" y="14894"/>
                </a:cubicBezTo>
                <a:lnTo>
                  <a:pt x="4225" y="14894"/>
                </a:lnTo>
                <a:cubicBezTo>
                  <a:pt x="4043" y="15137"/>
                  <a:pt x="4225" y="15532"/>
                  <a:pt x="4529" y="15593"/>
                </a:cubicBezTo>
                <a:cubicBezTo>
                  <a:pt x="4558" y="15599"/>
                  <a:pt x="4587" y="15602"/>
                  <a:pt x="4616" y="15602"/>
                </a:cubicBezTo>
                <a:cubicBezTo>
                  <a:pt x="4889" y="15602"/>
                  <a:pt x="5140" y="15352"/>
                  <a:pt x="5168" y="15077"/>
                </a:cubicBezTo>
                <a:cubicBezTo>
                  <a:pt x="5231" y="15246"/>
                  <a:pt x="5427" y="15356"/>
                  <a:pt x="5613" y="15356"/>
                </a:cubicBezTo>
                <a:cubicBezTo>
                  <a:pt x="5693" y="15356"/>
                  <a:pt x="5772" y="15335"/>
                  <a:pt x="5836" y="15289"/>
                </a:cubicBezTo>
                <a:cubicBezTo>
                  <a:pt x="6049" y="15137"/>
                  <a:pt x="6049" y="14773"/>
                  <a:pt x="5867" y="14621"/>
                </a:cubicBezTo>
                <a:lnTo>
                  <a:pt x="5867" y="14621"/>
                </a:lnTo>
                <a:cubicBezTo>
                  <a:pt x="6140" y="14833"/>
                  <a:pt x="6627" y="15472"/>
                  <a:pt x="7022" y="15532"/>
                </a:cubicBezTo>
                <a:cubicBezTo>
                  <a:pt x="7037" y="15534"/>
                  <a:pt x="7053" y="15535"/>
                  <a:pt x="7070" y="15535"/>
                </a:cubicBezTo>
                <a:cubicBezTo>
                  <a:pt x="7370" y="15535"/>
                  <a:pt x="7758" y="15278"/>
                  <a:pt x="7326" y="15077"/>
                </a:cubicBezTo>
                <a:cubicBezTo>
                  <a:pt x="7386" y="15077"/>
                  <a:pt x="7447" y="15063"/>
                  <a:pt x="7508" y="15063"/>
                </a:cubicBezTo>
                <a:cubicBezTo>
                  <a:pt x="7538" y="15063"/>
                  <a:pt x="7569" y="15066"/>
                  <a:pt x="7599" y="15077"/>
                </a:cubicBezTo>
                <a:cubicBezTo>
                  <a:pt x="7599" y="14925"/>
                  <a:pt x="7538" y="14833"/>
                  <a:pt x="7447" y="14742"/>
                </a:cubicBezTo>
                <a:lnTo>
                  <a:pt x="7447" y="14742"/>
                </a:lnTo>
                <a:cubicBezTo>
                  <a:pt x="7782" y="15016"/>
                  <a:pt x="8359" y="14925"/>
                  <a:pt x="8724" y="15137"/>
                </a:cubicBezTo>
                <a:cubicBezTo>
                  <a:pt x="8845" y="15198"/>
                  <a:pt x="8937" y="15289"/>
                  <a:pt x="9089" y="15289"/>
                </a:cubicBezTo>
                <a:cubicBezTo>
                  <a:pt x="9210" y="15289"/>
                  <a:pt x="9332" y="15137"/>
                  <a:pt x="9241" y="15046"/>
                </a:cubicBezTo>
                <a:cubicBezTo>
                  <a:pt x="9455" y="15046"/>
                  <a:pt x="9645" y="15305"/>
                  <a:pt x="9853" y="15305"/>
                </a:cubicBezTo>
                <a:cubicBezTo>
                  <a:pt x="9882" y="15305"/>
                  <a:pt x="9911" y="15300"/>
                  <a:pt x="9940" y="15289"/>
                </a:cubicBezTo>
                <a:cubicBezTo>
                  <a:pt x="9970" y="15259"/>
                  <a:pt x="10031" y="15228"/>
                  <a:pt x="10031" y="15168"/>
                </a:cubicBezTo>
                <a:cubicBezTo>
                  <a:pt x="10092" y="15289"/>
                  <a:pt x="10244" y="15380"/>
                  <a:pt x="10396" y="15380"/>
                </a:cubicBezTo>
                <a:cubicBezTo>
                  <a:pt x="10424" y="15385"/>
                  <a:pt x="10453" y="15386"/>
                  <a:pt x="10481" y="15386"/>
                </a:cubicBezTo>
                <a:cubicBezTo>
                  <a:pt x="10665" y="15386"/>
                  <a:pt x="10850" y="15307"/>
                  <a:pt x="11034" y="15228"/>
                </a:cubicBezTo>
                <a:cubicBezTo>
                  <a:pt x="11131" y="15187"/>
                  <a:pt x="11227" y="15172"/>
                  <a:pt x="11321" y="15172"/>
                </a:cubicBezTo>
                <a:cubicBezTo>
                  <a:pt x="11542" y="15172"/>
                  <a:pt x="11751" y="15254"/>
                  <a:pt x="11936" y="15254"/>
                </a:cubicBezTo>
                <a:cubicBezTo>
                  <a:pt x="12015" y="15254"/>
                  <a:pt x="12089" y="15240"/>
                  <a:pt x="12159" y="15198"/>
                </a:cubicBezTo>
                <a:cubicBezTo>
                  <a:pt x="12259" y="15148"/>
                  <a:pt x="12338" y="15057"/>
                  <a:pt x="12397" y="14959"/>
                </a:cubicBezTo>
                <a:lnTo>
                  <a:pt x="12397" y="14959"/>
                </a:lnTo>
                <a:cubicBezTo>
                  <a:pt x="12310" y="15173"/>
                  <a:pt x="12458" y="15475"/>
                  <a:pt x="12706" y="15502"/>
                </a:cubicBezTo>
                <a:cubicBezTo>
                  <a:pt x="12731" y="15508"/>
                  <a:pt x="12757" y="15511"/>
                  <a:pt x="12783" y="15511"/>
                </a:cubicBezTo>
                <a:cubicBezTo>
                  <a:pt x="13004" y="15511"/>
                  <a:pt x="13226" y="15294"/>
                  <a:pt x="13253" y="15077"/>
                </a:cubicBezTo>
                <a:cubicBezTo>
                  <a:pt x="13294" y="15201"/>
                  <a:pt x="13449" y="15297"/>
                  <a:pt x="13602" y="15297"/>
                </a:cubicBezTo>
                <a:cubicBezTo>
                  <a:pt x="13672" y="15297"/>
                  <a:pt x="13742" y="15277"/>
                  <a:pt x="13800" y="15228"/>
                </a:cubicBezTo>
                <a:cubicBezTo>
                  <a:pt x="13952" y="15137"/>
                  <a:pt x="13952" y="14894"/>
                  <a:pt x="13861" y="14742"/>
                </a:cubicBezTo>
                <a:lnTo>
                  <a:pt x="13891" y="14742"/>
                </a:lnTo>
                <a:cubicBezTo>
                  <a:pt x="14134" y="14955"/>
                  <a:pt x="14469" y="15411"/>
                  <a:pt x="14803" y="15441"/>
                </a:cubicBezTo>
                <a:cubicBezTo>
                  <a:pt x="14817" y="15443"/>
                  <a:pt x="14831" y="15444"/>
                  <a:pt x="14846" y="15444"/>
                </a:cubicBezTo>
                <a:cubicBezTo>
                  <a:pt x="15086" y="15444"/>
                  <a:pt x="15390" y="15218"/>
                  <a:pt x="15046" y="15046"/>
                </a:cubicBezTo>
                <a:lnTo>
                  <a:pt x="15046" y="15046"/>
                </a:lnTo>
                <a:cubicBezTo>
                  <a:pt x="15066" y="15056"/>
                  <a:pt x="15090" y="15060"/>
                  <a:pt x="15116" y="15060"/>
                </a:cubicBezTo>
                <a:cubicBezTo>
                  <a:pt x="15168" y="15060"/>
                  <a:pt x="15229" y="15046"/>
                  <a:pt x="15289" y="15046"/>
                </a:cubicBezTo>
                <a:cubicBezTo>
                  <a:pt x="15289" y="14929"/>
                  <a:pt x="15233" y="14840"/>
                  <a:pt x="15147" y="14779"/>
                </a:cubicBezTo>
                <a:lnTo>
                  <a:pt x="15147" y="14779"/>
                </a:lnTo>
                <a:cubicBezTo>
                  <a:pt x="15451" y="14984"/>
                  <a:pt x="15931" y="14926"/>
                  <a:pt x="16232" y="15107"/>
                </a:cubicBezTo>
                <a:cubicBezTo>
                  <a:pt x="16323" y="15168"/>
                  <a:pt x="16414" y="15228"/>
                  <a:pt x="16536" y="15228"/>
                </a:cubicBezTo>
                <a:cubicBezTo>
                  <a:pt x="16627" y="15228"/>
                  <a:pt x="16718" y="15107"/>
                  <a:pt x="16657" y="15016"/>
                </a:cubicBezTo>
                <a:cubicBezTo>
                  <a:pt x="16842" y="15016"/>
                  <a:pt x="17004" y="15246"/>
                  <a:pt x="17163" y="15246"/>
                </a:cubicBezTo>
                <a:cubicBezTo>
                  <a:pt x="17187" y="15246"/>
                  <a:pt x="17211" y="15240"/>
                  <a:pt x="17235" y="15228"/>
                </a:cubicBezTo>
                <a:cubicBezTo>
                  <a:pt x="17417" y="15168"/>
                  <a:pt x="17387" y="14894"/>
                  <a:pt x="17235" y="14773"/>
                </a:cubicBezTo>
                <a:cubicBezTo>
                  <a:pt x="17387" y="14773"/>
                  <a:pt x="17508" y="14833"/>
                  <a:pt x="17630" y="14833"/>
                </a:cubicBezTo>
                <a:cubicBezTo>
                  <a:pt x="17751" y="14833"/>
                  <a:pt x="17903" y="14773"/>
                  <a:pt x="17903" y="14651"/>
                </a:cubicBezTo>
                <a:cubicBezTo>
                  <a:pt x="17903" y="14590"/>
                  <a:pt x="17873" y="14529"/>
                  <a:pt x="17843" y="14499"/>
                </a:cubicBezTo>
                <a:cubicBezTo>
                  <a:pt x="17660" y="14286"/>
                  <a:pt x="17417" y="14104"/>
                  <a:pt x="17143" y="14073"/>
                </a:cubicBezTo>
                <a:cubicBezTo>
                  <a:pt x="17204" y="14013"/>
                  <a:pt x="17265" y="13952"/>
                  <a:pt x="17295" y="13891"/>
                </a:cubicBezTo>
                <a:cubicBezTo>
                  <a:pt x="17326" y="13800"/>
                  <a:pt x="17326" y="13678"/>
                  <a:pt x="17235" y="13648"/>
                </a:cubicBezTo>
                <a:lnTo>
                  <a:pt x="17083" y="13648"/>
                </a:lnTo>
                <a:cubicBezTo>
                  <a:pt x="16840" y="13709"/>
                  <a:pt x="16596" y="13739"/>
                  <a:pt x="16353" y="13739"/>
                </a:cubicBezTo>
                <a:cubicBezTo>
                  <a:pt x="16718" y="13314"/>
                  <a:pt x="17174" y="13010"/>
                  <a:pt x="17295" y="12432"/>
                </a:cubicBezTo>
                <a:cubicBezTo>
                  <a:pt x="17295" y="12371"/>
                  <a:pt x="17326" y="12280"/>
                  <a:pt x="17295" y="12219"/>
                </a:cubicBezTo>
                <a:cubicBezTo>
                  <a:pt x="17245" y="12144"/>
                  <a:pt x="17154" y="12090"/>
                  <a:pt x="17056" y="12090"/>
                </a:cubicBezTo>
                <a:cubicBezTo>
                  <a:pt x="17035" y="12090"/>
                  <a:pt x="17013" y="12092"/>
                  <a:pt x="16991" y="12098"/>
                </a:cubicBezTo>
                <a:cubicBezTo>
                  <a:pt x="16900" y="12128"/>
                  <a:pt x="16809" y="12189"/>
                  <a:pt x="16718" y="12250"/>
                </a:cubicBezTo>
                <a:cubicBezTo>
                  <a:pt x="16718" y="12091"/>
                  <a:pt x="16556" y="12001"/>
                  <a:pt x="16413" y="12001"/>
                </a:cubicBezTo>
                <a:cubicBezTo>
                  <a:pt x="16393" y="12001"/>
                  <a:pt x="16372" y="12003"/>
                  <a:pt x="16353" y="12007"/>
                </a:cubicBezTo>
                <a:cubicBezTo>
                  <a:pt x="16201" y="12067"/>
                  <a:pt x="16110" y="12189"/>
                  <a:pt x="15988" y="12311"/>
                </a:cubicBezTo>
                <a:cubicBezTo>
                  <a:pt x="15939" y="12335"/>
                  <a:pt x="15890" y="12380"/>
                  <a:pt x="15841" y="12380"/>
                </a:cubicBezTo>
                <a:cubicBezTo>
                  <a:pt x="15829" y="12380"/>
                  <a:pt x="15818" y="12377"/>
                  <a:pt x="15806" y="12371"/>
                </a:cubicBezTo>
                <a:cubicBezTo>
                  <a:pt x="15776" y="12341"/>
                  <a:pt x="15745" y="12311"/>
                  <a:pt x="15745" y="12280"/>
                </a:cubicBezTo>
                <a:cubicBezTo>
                  <a:pt x="15684" y="12128"/>
                  <a:pt x="15593" y="12007"/>
                  <a:pt x="15472" y="11946"/>
                </a:cubicBezTo>
                <a:cubicBezTo>
                  <a:pt x="15429" y="11924"/>
                  <a:pt x="15386" y="11903"/>
                  <a:pt x="15332" y="11903"/>
                </a:cubicBezTo>
                <a:cubicBezTo>
                  <a:pt x="15310" y="11903"/>
                  <a:pt x="15286" y="11906"/>
                  <a:pt x="15259" y="11915"/>
                </a:cubicBezTo>
                <a:lnTo>
                  <a:pt x="15259" y="9089"/>
                </a:lnTo>
                <a:cubicBezTo>
                  <a:pt x="15441" y="9058"/>
                  <a:pt x="15593" y="8906"/>
                  <a:pt x="15593" y="8724"/>
                </a:cubicBezTo>
                <a:cubicBezTo>
                  <a:pt x="15593" y="8541"/>
                  <a:pt x="15472" y="8420"/>
                  <a:pt x="15411" y="8268"/>
                </a:cubicBezTo>
                <a:cubicBezTo>
                  <a:pt x="15350" y="8086"/>
                  <a:pt x="15381" y="7994"/>
                  <a:pt x="15381" y="7812"/>
                </a:cubicBezTo>
                <a:cubicBezTo>
                  <a:pt x="15381" y="7630"/>
                  <a:pt x="15350" y="7478"/>
                  <a:pt x="15229" y="7326"/>
                </a:cubicBezTo>
                <a:cubicBezTo>
                  <a:pt x="15149" y="7220"/>
                  <a:pt x="15024" y="7137"/>
                  <a:pt x="14893" y="7137"/>
                </a:cubicBezTo>
                <a:cubicBezTo>
                  <a:pt x="14873" y="7137"/>
                  <a:pt x="14853" y="7139"/>
                  <a:pt x="14833" y="7143"/>
                </a:cubicBezTo>
                <a:cubicBezTo>
                  <a:pt x="14712" y="7113"/>
                  <a:pt x="14560" y="7082"/>
                  <a:pt x="14408" y="7082"/>
                </a:cubicBezTo>
                <a:cubicBezTo>
                  <a:pt x="14074" y="7082"/>
                  <a:pt x="13739" y="7143"/>
                  <a:pt x="13405" y="7204"/>
                </a:cubicBezTo>
                <a:lnTo>
                  <a:pt x="13405" y="7143"/>
                </a:lnTo>
                <a:lnTo>
                  <a:pt x="13435" y="7143"/>
                </a:lnTo>
                <a:cubicBezTo>
                  <a:pt x="13557" y="7143"/>
                  <a:pt x="13678" y="7052"/>
                  <a:pt x="13770" y="6961"/>
                </a:cubicBezTo>
                <a:cubicBezTo>
                  <a:pt x="13922" y="6748"/>
                  <a:pt x="13952" y="6475"/>
                  <a:pt x="13891" y="6231"/>
                </a:cubicBezTo>
                <a:cubicBezTo>
                  <a:pt x="13861" y="5988"/>
                  <a:pt x="13739" y="5775"/>
                  <a:pt x="13648" y="5532"/>
                </a:cubicBezTo>
                <a:cubicBezTo>
                  <a:pt x="13526" y="5168"/>
                  <a:pt x="13496" y="4772"/>
                  <a:pt x="13435" y="4408"/>
                </a:cubicBezTo>
                <a:cubicBezTo>
                  <a:pt x="13131" y="4894"/>
                  <a:pt x="12918" y="5411"/>
                  <a:pt x="12858" y="5988"/>
                </a:cubicBezTo>
                <a:cubicBezTo>
                  <a:pt x="12797" y="6262"/>
                  <a:pt x="12766" y="6748"/>
                  <a:pt x="12979" y="6991"/>
                </a:cubicBezTo>
                <a:cubicBezTo>
                  <a:pt x="13040" y="7082"/>
                  <a:pt x="13162" y="7143"/>
                  <a:pt x="13283" y="7143"/>
                </a:cubicBezTo>
                <a:lnTo>
                  <a:pt x="13283" y="7204"/>
                </a:lnTo>
                <a:cubicBezTo>
                  <a:pt x="13101" y="7204"/>
                  <a:pt x="12888" y="7204"/>
                  <a:pt x="12706" y="7174"/>
                </a:cubicBezTo>
                <a:cubicBezTo>
                  <a:pt x="12486" y="7152"/>
                  <a:pt x="12219" y="7066"/>
                  <a:pt x="11973" y="7066"/>
                </a:cubicBezTo>
                <a:cubicBezTo>
                  <a:pt x="11879" y="7066"/>
                  <a:pt x="11787" y="7079"/>
                  <a:pt x="11703" y="7113"/>
                </a:cubicBezTo>
                <a:cubicBezTo>
                  <a:pt x="11642" y="7113"/>
                  <a:pt x="11581" y="7143"/>
                  <a:pt x="11551" y="7204"/>
                </a:cubicBezTo>
                <a:cubicBezTo>
                  <a:pt x="11551" y="7174"/>
                  <a:pt x="11551" y="7174"/>
                  <a:pt x="11551" y="7174"/>
                </a:cubicBezTo>
                <a:cubicBezTo>
                  <a:pt x="11551" y="7169"/>
                  <a:pt x="11548" y="7168"/>
                  <a:pt x="11543" y="7168"/>
                </a:cubicBezTo>
                <a:cubicBezTo>
                  <a:pt x="11511" y="7168"/>
                  <a:pt x="11394" y="7239"/>
                  <a:pt x="11368" y="7265"/>
                </a:cubicBezTo>
                <a:cubicBezTo>
                  <a:pt x="11307" y="7295"/>
                  <a:pt x="11277" y="7386"/>
                  <a:pt x="11247" y="7447"/>
                </a:cubicBezTo>
                <a:cubicBezTo>
                  <a:pt x="11156" y="7660"/>
                  <a:pt x="11216" y="7842"/>
                  <a:pt x="11247" y="8055"/>
                </a:cubicBezTo>
                <a:cubicBezTo>
                  <a:pt x="11277" y="8237"/>
                  <a:pt x="11216" y="8298"/>
                  <a:pt x="11125" y="8450"/>
                </a:cubicBezTo>
                <a:cubicBezTo>
                  <a:pt x="11064" y="8572"/>
                  <a:pt x="11034" y="8724"/>
                  <a:pt x="11095" y="8845"/>
                </a:cubicBezTo>
                <a:cubicBezTo>
                  <a:pt x="11125" y="8937"/>
                  <a:pt x="11186" y="8997"/>
                  <a:pt x="11277" y="8997"/>
                </a:cubicBezTo>
                <a:lnTo>
                  <a:pt x="11277" y="12250"/>
                </a:lnTo>
                <a:cubicBezTo>
                  <a:pt x="11186" y="12189"/>
                  <a:pt x="11095" y="12128"/>
                  <a:pt x="11004" y="12128"/>
                </a:cubicBezTo>
                <a:cubicBezTo>
                  <a:pt x="10882" y="12159"/>
                  <a:pt x="10821" y="12280"/>
                  <a:pt x="10852" y="12371"/>
                </a:cubicBezTo>
                <a:cubicBezTo>
                  <a:pt x="10809" y="12350"/>
                  <a:pt x="10750" y="12328"/>
                  <a:pt x="10699" y="12328"/>
                </a:cubicBezTo>
                <a:cubicBezTo>
                  <a:pt x="10677" y="12328"/>
                  <a:pt x="10657" y="12332"/>
                  <a:pt x="10639" y="12341"/>
                </a:cubicBezTo>
                <a:cubicBezTo>
                  <a:pt x="10548" y="12371"/>
                  <a:pt x="10487" y="12462"/>
                  <a:pt x="10517" y="12584"/>
                </a:cubicBezTo>
                <a:cubicBezTo>
                  <a:pt x="10517" y="12675"/>
                  <a:pt x="10639" y="12766"/>
                  <a:pt x="10608" y="12858"/>
                </a:cubicBezTo>
                <a:cubicBezTo>
                  <a:pt x="10608" y="12947"/>
                  <a:pt x="10527" y="13003"/>
                  <a:pt x="10436" y="13003"/>
                </a:cubicBezTo>
                <a:cubicBezTo>
                  <a:pt x="10402" y="13003"/>
                  <a:pt x="10367" y="12995"/>
                  <a:pt x="10335" y="12979"/>
                </a:cubicBezTo>
                <a:cubicBezTo>
                  <a:pt x="10244" y="12949"/>
                  <a:pt x="10183" y="12858"/>
                  <a:pt x="10092" y="12766"/>
                </a:cubicBezTo>
                <a:cubicBezTo>
                  <a:pt x="10031" y="12675"/>
                  <a:pt x="9940" y="12584"/>
                  <a:pt x="9849" y="12554"/>
                </a:cubicBezTo>
                <a:lnTo>
                  <a:pt x="9727" y="12554"/>
                </a:lnTo>
                <a:cubicBezTo>
                  <a:pt x="9849" y="12402"/>
                  <a:pt x="9940" y="12189"/>
                  <a:pt x="10000" y="11946"/>
                </a:cubicBezTo>
                <a:cubicBezTo>
                  <a:pt x="10000" y="11855"/>
                  <a:pt x="10031" y="11794"/>
                  <a:pt x="10000" y="11703"/>
                </a:cubicBezTo>
                <a:cubicBezTo>
                  <a:pt x="9950" y="11602"/>
                  <a:pt x="9837" y="11543"/>
                  <a:pt x="9731" y="11543"/>
                </a:cubicBezTo>
                <a:cubicBezTo>
                  <a:pt x="9709" y="11543"/>
                  <a:pt x="9687" y="11545"/>
                  <a:pt x="9666" y="11551"/>
                </a:cubicBezTo>
                <a:cubicBezTo>
                  <a:pt x="9514" y="11581"/>
                  <a:pt x="9423" y="11642"/>
                  <a:pt x="9301" y="11703"/>
                </a:cubicBezTo>
                <a:cubicBezTo>
                  <a:pt x="9326" y="11553"/>
                  <a:pt x="9166" y="11444"/>
                  <a:pt x="9007" y="11444"/>
                </a:cubicBezTo>
                <a:cubicBezTo>
                  <a:pt x="8973" y="11444"/>
                  <a:pt x="8939" y="11449"/>
                  <a:pt x="8906" y="11459"/>
                </a:cubicBezTo>
                <a:cubicBezTo>
                  <a:pt x="8724" y="11490"/>
                  <a:pt x="8602" y="11642"/>
                  <a:pt x="8450" y="11763"/>
                </a:cubicBezTo>
                <a:lnTo>
                  <a:pt x="8450" y="6444"/>
                </a:lnTo>
                <a:cubicBezTo>
                  <a:pt x="8693" y="6414"/>
                  <a:pt x="8906" y="6201"/>
                  <a:pt x="8906" y="5958"/>
                </a:cubicBezTo>
                <a:cubicBezTo>
                  <a:pt x="8906" y="5715"/>
                  <a:pt x="8754" y="5532"/>
                  <a:pt x="8663" y="5320"/>
                </a:cubicBezTo>
                <a:cubicBezTo>
                  <a:pt x="8572" y="5076"/>
                  <a:pt x="8633" y="4955"/>
                  <a:pt x="8633" y="4712"/>
                </a:cubicBezTo>
                <a:cubicBezTo>
                  <a:pt x="8633" y="4468"/>
                  <a:pt x="8572" y="4225"/>
                  <a:pt x="8420" y="4013"/>
                </a:cubicBezTo>
                <a:cubicBezTo>
                  <a:pt x="8314" y="3880"/>
                  <a:pt x="8116" y="3794"/>
                  <a:pt x="7946" y="3794"/>
                </a:cubicBezTo>
                <a:cubicBezTo>
                  <a:pt x="7921" y="3794"/>
                  <a:pt x="7896" y="3796"/>
                  <a:pt x="7873" y="3800"/>
                </a:cubicBezTo>
                <a:cubicBezTo>
                  <a:pt x="7690" y="3739"/>
                  <a:pt x="7478" y="3709"/>
                  <a:pt x="7295" y="3678"/>
                </a:cubicBezTo>
                <a:cubicBezTo>
                  <a:pt x="6809" y="3678"/>
                  <a:pt x="6353" y="3800"/>
                  <a:pt x="5897" y="3830"/>
                </a:cubicBezTo>
                <a:cubicBezTo>
                  <a:pt x="5897" y="3830"/>
                  <a:pt x="5897" y="3800"/>
                  <a:pt x="5897" y="3769"/>
                </a:cubicBezTo>
                <a:lnTo>
                  <a:pt x="5927" y="3769"/>
                </a:lnTo>
                <a:cubicBezTo>
                  <a:pt x="6110" y="3769"/>
                  <a:pt x="6292" y="3678"/>
                  <a:pt x="6414" y="3526"/>
                </a:cubicBezTo>
                <a:cubicBezTo>
                  <a:pt x="6627" y="3253"/>
                  <a:pt x="6627" y="2857"/>
                  <a:pt x="6566" y="2523"/>
                </a:cubicBezTo>
                <a:cubicBezTo>
                  <a:pt x="6505" y="2189"/>
                  <a:pt x="6353" y="1885"/>
                  <a:pt x="6262" y="1550"/>
                </a:cubicBezTo>
                <a:cubicBezTo>
                  <a:pt x="6079" y="1034"/>
                  <a:pt x="6019" y="517"/>
                  <a:pt x="592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7374351" y="2101946"/>
            <a:ext cx="315527" cy="326260"/>
          </a:xfrm>
          <a:custGeom>
            <a:avLst/>
            <a:gdLst/>
            <a:ahLst/>
            <a:cxnLst/>
            <a:rect l="l" t="t" r="r" b="b"/>
            <a:pathLst>
              <a:path w="11612" h="12007" extrusionOk="0">
                <a:moveTo>
                  <a:pt x="11612" y="6019"/>
                </a:moveTo>
                <a:cubicBezTo>
                  <a:pt x="11612" y="9332"/>
                  <a:pt x="8998" y="12007"/>
                  <a:pt x="5806" y="12007"/>
                </a:cubicBezTo>
                <a:cubicBezTo>
                  <a:pt x="2584" y="12007"/>
                  <a:pt x="1" y="9332"/>
                  <a:pt x="1" y="6019"/>
                </a:cubicBezTo>
                <a:cubicBezTo>
                  <a:pt x="1" y="2706"/>
                  <a:pt x="2584" y="1"/>
                  <a:pt x="5806" y="1"/>
                </a:cubicBezTo>
                <a:cubicBezTo>
                  <a:pt x="8998" y="1"/>
                  <a:pt x="11612" y="2706"/>
                  <a:pt x="11612" y="6019"/>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8395195" y="2084610"/>
            <a:ext cx="359302" cy="372508"/>
          </a:xfrm>
          <a:custGeom>
            <a:avLst/>
            <a:gdLst/>
            <a:ahLst/>
            <a:cxnLst/>
            <a:rect l="l" t="t" r="r" b="b"/>
            <a:pathLst>
              <a:path w="13223" h="13709" extrusionOk="0">
                <a:moveTo>
                  <a:pt x="13223" y="6870"/>
                </a:moveTo>
                <a:cubicBezTo>
                  <a:pt x="13223" y="10639"/>
                  <a:pt x="10275" y="13709"/>
                  <a:pt x="6627" y="13709"/>
                </a:cubicBezTo>
                <a:cubicBezTo>
                  <a:pt x="2980" y="13709"/>
                  <a:pt x="1" y="10639"/>
                  <a:pt x="1" y="6870"/>
                </a:cubicBezTo>
                <a:cubicBezTo>
                  <a:pt x="1" y="3070"/>
                  <a:pt x="2980" y="0"/>
                  <a:pt x="6627" y="0"/>
                </a:cubicBezTo>
                <a:cubicBezTo>
                  <a:pt x="10275" y="0"/>
                  <a:pt x="13223" y="3070"/>
                  <a:pt x="13223" y="6870"/>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8633905" y="2229141"/>
            <a:ext cx="298164" cy="298191"/>
          </a:xfrm>
          <a:custGeom>
            <a:avLst/>
            <a:gdLst/>
            <a:ahLst/>
            <a:cxnLst/>
            <a:rect l="l" t="t" r="r" b="b"/>
            <a:pathLst>
              <a:path w="10973" h="10974" extrusionOk="0">
                <a:moveTo>
                  <a:pt x="9940" y="3618"/>
                </a:moveTo>
                <a:cubicBezTo>
                  <a:pt x="10973" y="6080"/>
                  <a:pt x="9818" y="8907"/>
                  <a:pt x="7356" y="9940"/>
                </a:cubicBezTo>
                <a:cubicBezTo>
                  <a:pt x="4894" y="10973"/>
                  <a:pt x="2067" y="9818"/>
                  <a:pt x="1034" y="7326"/>
                </a:cubicBezTo>
                <a:cubicBezTo>
                  <a:pt x="0" y="4864"/>
                  <a:pt x="1155" y="2037"/>
                  <a:pt x="3617" y="1004"/>
                </a:cubicBezTo>
                <a:cubicBezTo>
                  <a:pt x="6079" y="1"/>
                  <a:pt x="8906" y="1156"/>
                  <a:pt x="9940" y="3618"/>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7455298" y="2288812"/>
            <a:ext cx="155291" cy="292213"/>
          </a:xfrm>
          <a:custGeom>
            <a:avLst/>
            <a:gdLst/>
            <a:ahLst/>
            <a:cxnLst/>
            <a:rect l="l" t="t" r="r" b="b"/>
            <a:pathLst>
              <a:path w="5715" h="10754" extrusionOk="0">
                <a:moveTo>
                  <a:pt x="4763" y="0"/>
                </a:moveTo>
                <a:cubicBezTo>
                  <a:pt x="4409" y="0"/>
                  <a:pt x="4018" y="130"/>
                  <a:pt x="3678" y="176"/>
                </a:cubicBezTo>
                <a:cubicBezTo>
                  <a:pt x="3526" y="191"/>
                  <a:pt x="3374" y="198"/>
                  <a:pt x="3222" y="198"/>
                </a:cubicBezTo>
                <a:cubicBezTo>
                  <a:pt x="3070" y="198"/>
                  <a:pt x="2918" y="191"/>
                  <a:pt x="2767" y="176"/>
                </a:cubicBezTo>
                <a:cubicBezTo>
                  <a:pt x="2280" y="145"/>
                  <a:pt x="1794" y="24"/>
                  <a:pt x="1308" y="24"/>
                </a:cubicBezTo>
                <a:cubicBezTo>
                  <a:pt x="943" y="24"/>
                  <a:pt x="578" y="115"/>
                  <a:pt x="274" y="358"/>
                </a:cubicBezTo>
                <a:cubicBezTo>
                  <a:pt x="0" y="571"/>
                  <a:pt x="31" y="753"/>
                  <a:pt x="92" y="1087"/>
                </a:cubicBezTo>
                <a:cubicBezTo>
                  <a:pt x="122" y="1270"/>
                  <a:pt x="92" y="1452"/>
                  <a:pt x="92" y="1635"/>
                </a:cubicBezTo>
                <a:lnTo>
                  <a:pt x="92" y="9902"/>
                </a:lnTo>
                <a:cubicBezTo>
                  <a:pt x="92" y="10358"/>
                  <a:pt x="487" y="10753"/>
                  <a:pt x="973" y="10753"/>
                </a:cubicBezTo>
                <a:lnTo>
                  <a:pt x="4833" y="10753"/>
                </a:lnTo>
                <a:cubicBezTo>
                  <a:pt x="5320" y="10753"/>
                  <a:pt x="5715" y="10358"/>
                  <a:pt x="5715" y="9902"/>
                </a:cubicBezTo>
                <a:lnTo>
                  <a:pt x="5715" y="966"/>
                </a:lnTo>
                <a:cubicBezTo>
                  <a:pt x="5715" y="601"/>
                  <a:pt x="5472" y="206"/>
                  <a:pt x="5107" y="54"/>
                </a:cubicBezTo>
                <a:cubicBezTo>
                  <a:pt x="4999" y="15"/>
                  <a:pt x="4883" y="0"/>
                  <a:pt x="4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7357830" y="2467335"/>
            <a:ext cx="343623" cy="153525"/>
          </a:xfrm>
          <a:custGeom>
            <a:avLst/>
            <a:gdLst/>
            <a:ahLst/>
            <a:cxnLst/>
            <a:rect l="l" t="t" r="r" b="b"/>
            <a:pathLst>
              <a:path w="12646" h="5650" extrusionOk="0">
                <a:moveTo>
                  <a:pt x="5560" y="0"/>
                </a:moveTo>
                <a:cubicBezTo>
                  <a:pt x="5421" y="0"/>
                  <a:pt x="5278" y="43"/>
                  <a:pt x="5138" y="141"/>
                </a:cubicBezTo>
                <a:cubicBezTo>
                  <a:pt x="4895" y="323"/>
                  <a:pt x="4773" y="627"/>
                  <a:pt x="4834" y="931"/>
                </a:cubicBezTo>
                <a:cubicBezTo>
                  <a:pt x="4864" y="1052"/>
                  <a:pt x="4925" y="1174"/>
                  <a:pt x="4925" y="1296"/>
                </a:cubicBezTo>
                <a:cubicBezTo>
                  <a:pt x="4986" y="1478"/>
                  <a:pt x="4925" y="1721"/>
                  <a:pt x="4773" y="1843"/>
                </a:cubicBezTo>
                <a:cubicBezTo>
                  <a:pt x="4677" y="1923"/>
                  <a:pt x="4563" y="1961"/>
                  <a:pt x="4456" y="1961"/>
                </a:cubicBezTo>
                <a:cubicBezTo>
                  <a:pt x="4359" y="1961"/>
                  <a:pt x="4267" y="1931"/>
                  <a:pt x="4195" y="1873"/>
                </a:cubicBezTo>
                <a:cubicBezTo>
                  <a:pt x="3891" y="1569"/>
                  <a:pt x="4226" y="961"/>
                  <a:pt x="3922" y="657"/>
                </a:cubicBezTo>
                <a:cubicBezTo>
                  <a:pt x="3840" y="592"/>
                  <a:pt x="3733" y="562"/>
                  <a:pt x="3627" y="562"/>
                </a:cubicBezTo>
                <a:cubicBezTo>
                  <a:pt x="3535" y="562"/>
                  <a:pt x="3445" y="585"/>
                  <a:pt x="3375" y="627"/>
                </a:cubicBezTo>
                <a:cubicBezTo>
                  <a:pt x="3192" y="718"/>
                  <a:pt x="3101" y="900"/>
                  <a:pt x="3040" y="1083"/>
                </a:cubicBezTo>
                <a:cubicBezTo>
                  <a:pt x="3010" y="1144"/>
                  <a:pt x="2980" y="1204"/>
                  <a:pt x="2919" y="1235"/>
                </a:cubicBezTo>
                <a:cubicBezTo>
                  <a:pt x="2908" y="1240"/>
                  <a:pt x="2895" y="1243"/>
                  <a:pt x="2881" y="1243"/>
                </a:cubicBezTo>
                <a:cubicBezTo>
                  <a:pt x="2817" y="1243"/>
                  <a:pt x="2726" y="1188"/>
                  <a:pt x="2676" y="1113"/>
                </a:cubicBezTo>
                <a:cubicBezTo>
                  <a:pt x="2524" y="961"/>
                  <a:pt x="2341" y="779"/>
                  <a:pt x="2128" y="718"/>
                </a:cubicBezTo>
                <a:cubicBezTo>
                  <a:pt x="2097" y="709"/>
                  <a:pt x="2064" y="705"/>
                  <a:pt x="2030" y="705"/>
                </a:cubicBezTo>
                <a:cubicBezTo>
                  <a:pt x="1841" y="705"/>
                  <a:pt x="1647" y="846"/>
                  <a:pt x="1673" y="1052"/>
                </a:cubicBezTo>
                <a:cubicBezTo>
                  <a:pt x="1521" y="961"/>
                  <a:pt x="1399" y="870"/>
                  <a:pt x="1247" y="840"/>
                </a:cubicBezTo>
                <a:cubicBezTo>
                  <a:pt x="1222" y="835"/>
                  <a:pt x="1196" y="832"/>
                  <a:pt x="1169" y="832"/>
                </a:cubicBezTo>
                <a:cubicBezTo>
                  <a:pt x="1038" y="832"/>
                  <a:pt x="903" y="895"/>
                  <a:pt x="852" y="1022"/>
                </a:cubicBezTo>
                <a:cubicBezTo>
                  <a:pt x="821" y="1113"/>
                  <a:pt x="821" y="1204"/>
                  <a:pt x="852" y="1326"/>
                </a:cubicBezTo>
                <a:cubicBezTo>
                  <a:pt x="1004" y="2116"/>
                  <a:pt x="1642" y="2542"/>
                  <a:pt x="2159" y="3119"/>
                </a:cubicBezTo>
                <a:cubicBezTo>
                  <a:pt x="2108" y="3124"/>
                  <a:pt x="2058" y="3125"/>
                  <a:pt x="2008" y="3125"/>
                </a:cubicBezTo>
                <a:cubicBezTo>
                  <a:pt x="1700" y="3125"/>
                  <a:pt x="1409" y="3054"/>
                  <a:pt x="1095" y="3028"/>
                </a:cubicBezTo>
                <a:cubicBezTo>
                  <a:pt x="1065" y="3013"/>
                  <a:pt x="1034" y="3005"/>
                  <a:pt x="1004" y="3005"/>
                </a:cubicBezTo>
                <a:cubicBezTo>
                  <a:pt x="973" y="3005"/>
                  <a:pt x="943" y="3013"/>
                  <a:pt x="913" y="3028"/>
                </a:cubicBezTo>
                <a:cubicBezTo>
                  <a:pt x="791" y="3059"/>
                  <a:pt x="761" y="3211"/>
                  <a:pt x="821" y="3332"/>
                </a:cubicBezTo>
                <a:cubicBezTo>
                  <a:pt x="852" y="3454"/>
                  <a:pt x="973" y="3514"/>
                  <a:pt x="1065" y="3606"/>
                </a:cubicBezTo>
                <a:cubicBezTo>
                  <a:pt x="670" y="3666"/>
                  <a:pt x="305" y="3879"/>
                  <a:pt x="92" y="4214"/>
                </a:cubicBezTo>
                <a:cubicBezTo>
                  <a:pt x="31" y="4274"/>
                  <a:pt x="1" y="4366"/>
                  <a:pt x="1" y="4426"/>
                </a:cubicBezTo>
                <a:cubicBezTo>
                  <a:pt x="1" y="4609"/>
                  <a:pt x="214" y="4700"/>
                  <a:pt x="396" y="4700"/>
                </a:cubicBezTo>
                <a:cubicBezTo>
                  <a:pt x="543" y="4675"/>
                  <a:pt x="671" y="4631"/>
                  <a:pt x="811" y="4631"/>
                </a:cubicBezTo>
                <a:cubicBezTo>
                  <a:pt x="844" y="4631"/>
                  <a:pt x="878" y="4633"/>
                  <a:pt x="913" y="4639"/>
                </a:cubicBezTo>
                <a:cubicBezTo>
                  <a:pt x="730" y="4791"/>
                  <a:pt x="700" y="5156"/>
                  <a:pt x="943" y="5247"/>
                </a:cubicBezTo>
                <a:cubicBezTo>
                  <a:pt x="980" y="5263"/>
                  <a:pt x="1015" y="5270"/>
                  <a:pt x="1051" y="5270"/>
                </a:cubicBezTo>
                <a:cubicBezTo>
                  <a:pt x="1283" y="5270"/>
                  <a:pt x="1500" y="4973"/>
                  <a:pt x="1764" y="4973"/>
                </a:cubicBezTo>
                <a:cubicBezTo>
                  <a:pt x="1642" y="5065"/>
                  <a:pt x="1794" y="5247"/>
                  <a:pt x="1946" y="5247"/>
                </a:cubicBezTo>
                <a:cubicBezTo>
                  <a:pt x="2068" y="5247"/>
                  <a:pt x="2220" y="5156"/>
                  <a:pt x="2341" y="5065"/>
                </a:cubicBezTo>
                <a:cubicBezTo>
                  <a:pt x="2765" y="4823"/>
                  <a:pt x="3460" y="4912"/>
                  <a:pt x="3856" y="4613"/>
                </a:cubicBezTo>
                <a:lnTo>
                  <a:pt x="3856" y="4613"/>
                </a:lnTo>
                <a:cubicBezTo>
                  <a:pt x="3738" y="4704"/>
                  <a:pt x="3679" y="4854"/>
                  <a:pt x="3679" y="5004"/>
                </a:cubicBezTo>
                <a:cubicBezTo>
                  <a:pt x="3709" y="4994"/>
                  <a:pt x="3743" y="4990"/>
                  <a:pt x="3779" y="4990"/>
                </a:cubicBezTo>
                <a:cubicBezTo>
                  <a:pt x="3851" y="4990"/>
                  <a:pt x="3932" y="5004"/>
                  <a:pt x="4013" y="5004"/>
                </a:cubicBezTo>
                <a:cubicBezTo>
                  <a:pt x="3489" y="5237"/>
                  <a:pt x="3968" y="5553"/>
                  <a:pt x="4303" y="5553"/>
                </a:cubicBezTo>
                <a:cubicBezTo>
                  <a:pt x="4318" y="5553"/>
                  <a:pt x="4333" y="5552"/>
                  <a:pt x="4347" y="5551"/>
                </a:cubicBezTo>
                <a:cubicBezTo>
                  <a:pt x="4834" y="5490"/>
                  <a:pt x="5381" y="4730"/>
                  <a:pt x="5745" y="4457"/>
                </a:cubicBezTo>
                <a:lnTo>
                  <a:pt x="5745" y="4457"/>
                </a:lnTo>
                <a:cubicBezTo>
                  <a:pt x="5502" y="4639"/>
                  <a:pt x="5502" y="5095"/>
                  <a:pt x="5746" y="5247"/>
                </a:cubicBezTo>
                <a:cubicBezTo>
                  <a:pt x="5833" y="5305"/>
                  <a:pt x="5933" y="5333"/>
                  <a:pt x="6033" y="5333"/>
                </a:cubicBezTo>
                <a:cubicBezTo>
                  <a:pt x="6244" y="5333"/>
                  <a:pt x="6453" y="5210"/>
                  <a:pt x="6536" y="5004"/>
                </a:cubicBezTo>
                <a:cubicBezTo>
                  <a:pt x="6564" y="5339"/>
                  <a:pt x="6875" y="5649"/>
                  <a:pt x="7209" y="5649"/>
                </a:cubicBezTo>
                <a:cubicBezTo>
                  <a:pt x="7238" y="5649"/>
                  <a:pt x="7267" y="5647"/>
                  <a:pt x="7296" y="5642"/>
                </a:cubicBezTo>
                <a:cubicBezTo>
                  <a:pt x="7644" y="5584"/>
                  <a:pt x="7853" y="5139"/>
                  <a:pt x="7687" y="4834"/>
                </a:cubicBezTo>
                <a:lnTo>
                  <a:pt x="7687" y="4834"/>
                </a:lnTo>
                <a:cubicBezTo>
                  <a:pt x="7775" y="4972"/>
                  <a:pt x="7888" y="5107"/>
                  <a:pt x="8025" y="5217"/>
                </a:cubicBezTo>
                <a:cubicBezTo>
                  <a:pt x="8115" y="5268"/>
                  <a:pt x="8212" y="5287"/>
                  <a:pt x="8314" y="5287"/>
                </a:cubicBezTo>
                <a:cubicBezTo>
                  <a:pt x="8593" y="5287"/>
                  <a:pt x="8912" y="5146"/>
                  <a:pt x="9241" y="5146"/>
                </a:cubicBezTo>
                <a:cubicBezTo>
                  <a:pt x="9362" y="5146"/>
                  <a:pt x="9484" y="5165"/>
                  <a:pt x="9606" y="5217"/>
                </a:cubicBezTo>
                <a:cubicBezTo>
                  <a:pt x="9863" y="5345"/>
                  <a:pt x="10120" y="5474"/>
                  <a:pt x="10377" y="5474"/>
                </a:cubicBezTo>
                <a:cubicBezTo>
                  <a:pt x="10424" y="5474"/>
                  <a:pt x="10471" y="5469"/>
                  <a:pt x="10518" y="5460"/>
                </a:cubicBezTo>
                <a:cubicBezTo>
                  <a:pt x="10852" y="5429"/>
                  <a:pt x="11156" y="5125"/>
                  <a:pt x="11034" y="4821"/>
                </a:cubicBezTo>
                <a:lnTo>
                  <a:pt x="11034" y="4821"/>
                </a:lnTo>
                <a:cubicBezTo>
                  <a:pt x="11126" y="4913"/>
                  <a:pt x="11251" y="4954"/>
                  <a:pt x="11379" y="4954"/>
                </a:cubicBezTo>
                <a:cubicBezTo>
                  <a:pt x="11548" y="4954"/>
                  <a:pt x="11721" y="4882"/>
                  <a:pt x="11825" y="4761"/>
                </a:cubicBezTo>
                <a:cubicBezTo>
                  <a:pt x="12007" y="4518"/>
                  <a:pt x="11946" y="4122"/>
                  <a:pt x="11703" y="3940"/>
                </a:cubicBezTo>
                <a:lnTo>
                  <a:pt x="11703" y="3940"/>
                </a:lnTo>
                <a:cubicBezTo>
                  <a:pt x="11785" y="3981"/>
                  <a:pt x="11875" y="4000"/>
                  <a:pt x="11965" y="4000"/>
                </a:cubicBezTo>
                <a:cubicBezTo>
                  <a:pt x="12211" y="4000"/>
                  <a:pt x="12457" y="3859"/>
                  <a:pt x="12524" y="3636"/>
                </a:cubicBezTo>
                <a:cubicBezTo>
                  <a:pt x="12645" y="3332"/>
                  <a:pt x="12433" y="2937"/>
                  <a:pt x="12098" y="2876"/>
                </a:cubicBezTo>
                <a:cubicBezTo>
                  <a:pt x="12281" y="2785"/>
                  <a:pt x="12524" y="2633"/>
                  <a:pt x="12493" y="2420"/>
                </a:cubicBezTo>
                <a:cubicBezTo>
                  <a:pt x="12493" y="2268"/>
                  <a:pt x="12311" y="2147"/>
                  <a:pt x="12129" y="2147"/>
                </a:cubicBezTo>
                <a:cubicBezTo>
                  <a:pt x="12108" y="2143"/>
                  <a:pt x="12087" y="2141"/>
                  <a:pt x="12065" y="2141"/>
                </a:cubicBezTo>
                <a:cubicBezTo>
                  <a:pt x="11927" y="2141"/>
                  <a:pt x="11774" y="2216"/>
                  <a:pt x="11642" y="2268"/>
                </a:cubicBezTo>
                <a:cubicBezTo>
                  <a:pt x="11764" y="2147"/>
                  <a:pt x="11855" y="1995"/>
                  <a:pt x="11916" y="1843"/>
                </a:cubicBezTo>
                <a:cubicBezTo>
                  <a:pt x="11782" y="1682"/>
                  <a:pt x="11577" y="1498"/>
                  <a:pt x="11364" y="1498"/>
                </a:cubicBezTo>
                <a:cubicBezTo>
                  <a:pt x="11335" y="1498"/>
                  <a:pt x="11307" y="1501"/>
                  <a:pt x="11278" y="1508"/>
                </a:cubicBezTo>
                <a:cubicBezTo>
                  <a:pt x="11126" y="1539"/>
                  <a:pt x="11004" y="1660"/>
                  <a:pt x="10913" y="1782"/>
                </a:cubicBezTo>
                <a:cubicBezTo>
                  <a:pt x="10822" y="1904"/>
                  <a:pt x="10730" y="2055"/>
                  <a:pt x="10579" y="2116"/>
                </a:cubicBezTo>
                <a:cubicBezTo>
                  <a:pt x="10553" y="2121"/>
                  <a:pt x="10526" y="2124"/>
                  <a:pt x="10499" y="2124"/>
                </a:cubicBezTo>
                <a:cubicBezTo>
                  <a:pt x="10361" y="2124"/>
                  <a:pt x="10209" y="2061"/>
                  <a:pt x="10183" y="1934"/>
                </a:cubicBezTo>
                <a:cubicBezTo>
                  <a:pt x="10183" y="1782"/>
                  <a:pt x="10305" y="1660"/>
                  <a:pt x="10335" y="1539"/>
                </a:cubicBezTo>
                <a:cubicBezTo>
                  <a:pt x="10366" y="1387"/>
                  <a:pt x="10305" y="1235"/>
                  <a:pt x="10153" y="1174"/>
                </a:cubicBezTo>
                <a:cubicBezTo>
                  <a:pt x="10132" y="1169"/>
                  <a:pt x="10109" y="1166"/>
                  <a:pt x="10086" y="1166"/>
                </a:cubicBezTo>
                <a:cubicBezTo>
                  <a:pt x="10014" y="1166"/>
                  <a:pt x="9935" y="1190"/>
                  <a:pt x="9873" y="1232"/>
                </a:cubicBezTo>
                <a:lnTo>
                  <a:pt x="9873" y="1232"/>
                </a:lnTo>
                <a:cubicBezTo>
                  <a:pt x="9903" y="1111"/>
                  <a:pt x="9801" y="923"/>
                  <a:pt x="9667" y="900"/>
                </a:cubicBezTo>
                <a:cubicBezTo>
                  <a:pt x="9454" y="900"/>
                  <a:pt x="9302" y="1052"/>
                  <a:pt x="9180" y="1204"/>
                </a:cubicBezTo>
                <a:cubicBezTo>
                  <a:pt x="8972" y="1472"/>
                  <a:pt x="8531" y="2118"/>
                  <a:pt x="8398" y="2430"/>
                </a:cubicBezTo>
                <a:lnTo>
                  <a:pt x="8398" y="2430"/>
                </a:lnTo>
                <a:cubicBezTo>
                  <a:pt x="8545" y="2071"/>
                  <a:pt x="8634" y="1683"/>
                  <a:pt x="8664" y="1296"/>
                </a:cubicBezTo>
                <a:cubicBezTo>
                  <a:pt x="8664" y="1204"/>
                  <a:pt x="8664" y="1113"/>
                  <a:pt x="8603" y="1052"/>
                </a:cubicBezTo>
                <a:cubicBezTo>
                  <a:pt x="8558" y="1019"/>
                  <a:pt x="8509" y="1006"/>
                  <a:pt x="8459" y="1006"/>
                </a:cubicBezTo>
                <a:cubicBezTo>
                  <a:pt x="8374" y="1006"/>
                  <a:pt x="8285" y="1044"/>
                  <a:pt x="8208" y="1083"/>
                </a:cubicBezTo>
                <a:cubicBezTo>
                  <a:pt x="7985" y="1222"/>
                  <a:pt x="7761" y="1336"/>
                  <a:pt x="7538" y="1471"/>
                </a:cubicBezTo>
                <a:lnTo>
                  <a:pt x="7538" y="1471"/>
                </a:lnTo>
                <a:cubicBezTo>
                  <a:pt x="7827" y="1255"/>
                  <a:pt x="7700" y="711"/>
                  <a:pt x="7357" y="596"/>
                </a:cubicBezTo>
                <a:cubicBezTo>
                  <a:pt x="7315" y="586"/>
                  <a:pt x="7274" y="581"/>
                  <a:pt x="7232" y="581"/>
                </a:cubicBezTo>
                <a:cubicBezTo>
                  <a:pt x="6907" y="581"/>
                  <a:pt x="6593" y="881"/>
                  <a:pt x="6566" y="1204"/>
                </a:cubicBezTo>
                <a:cubicBezTo>
                  <a:pt x="6591" y="670"/>
                  <a:pt x="6111" y="0"/>
                  <a:pt x="5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7468504" y="2295931"/>
            <a:ext cx="128064" cy="17499"/>
          </a:xfrm>
          <a:custGeom>
            <a:avLst/>
            <a:gdLst/>
            <a:ahLst/>
            <a:cxnLst/>
            <a:rect l="l" t="t" r="r" b="b"/>
            <a:pathLst>
              <a:path w="4713" h="644" extrusionOk="0">
                <a:moveTo>
                  <a:pt x="754" y="1"/>
                </a:moveTo>
                <a:cubicBezTo>
                  <a:pt x="293" y="1"/>
                  <a:pt x="1" y="42"/>
                  <a:pt x="1" y="217"/>
                </a:cubicBezTo>
                <a:cubicBezTo>
                  <a:pt x="1" y="552"/>
                  <a:pt x="1065" y="643"/>
                  <a:pt x="2341" y="643"/>
                </a:cubicBezTo>
                <a:cubicBezTo>
                  <a:pt x="3648" y="643"/>
                  <a:pt x="4712" y="552"/>
                  <a:pt x="4712" y="217"/>
                </a:cubicBezTo>
                <a:cubicBezTo>
                  <a:pt x="4712" y="42"/>
                  <a:pt x="4420" y="1"/>
                  <a:pt x="3954" y="1"/>
                </a:cubicBezTo>
                <a:cubicBezTo>
                  <a:pt x="3531" y="1"/>
                  <a:pt x="2964" y="35"/>
                  <a:pt x="2341" y="35"/>
                </a:cubicBezTo>
                <a:cubicBezTo>
                  <a:pt x="1733" y="35"/>
                  <a:pt x="1174" y="1"/>
                  <a:pt x="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7526327" y="2265498"/>
            <a:ext cx="9945" cy="40487"/>
          </a:xfrm>
          <a:custGeom>
            <a:avLst/>
            <a:gdLst/>
            <a:ahLst/>
            <a:cxnLst/>
            <a:rect l="l" t="t" r="r" b="b"/>
            <a:pathLst>
              <a:path w="366" h="1490" fill="none" extrusionOk="0">
                <a:moveTo>
                  <a:pt x="213" y="1489"/>
                </a:moveTo>
                <a:cubicBezTo>
                  <a:pt x="1" y="973"/>
                  <a:pt x="92" y="456"/>
                  <a:pt x="365" y="0"/>
                </a:cubicBezTo>
              </a:path>
            </a:pathLst>
          </a:custGeom>
          <a:noFill/>
          <a:ln w="9875" cap="rnd" cmpd="sng">
            <a:solidFill>
              <a:srgbClr val="4827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7508149" y="2187839"/>
            <a:ext cx="44644" cy="104315"/>
          </a:xfrm>
          <a:custGeom>
            <a:avLst/>
            <a:gdLst/>
            <a:ahLst/>
            <a:cxnLst/>
            <a:rect l="l" t="t" r="r" b="b"/>
            <a:pathLst>
              <a:path w="1643" h="3839" extrusionOk="0">
                <a:moveTo>
                  <a:pt x="730" y="1"/>
                </a:moveTo>
                <a:cubicBezTo>
                  <a:pt x="639" y="518"/>
                  <a:pt x="578" y="1065"/>
                  <a:pt x="396" y="1551"/>
                </a:cubicBezTo>
                <a:cubicBezTo>
                  <a:pt x="305" y="1885"/>
                  <a:pt x="153" y="2220"/>
                  <a:pt x="92" y="2554"/>
                </a:cubicBezTo>
                <a:cubicBezTo>
                  <a:pt x="1" y="2888"/>
                  <a:pt x="31" y="3284"/>
                  <a:pt x="244" y="3557"/>
                </a:cubicBezTo>
                <a:cubicBezTo>
                  <a:pt x="366" y="3709"/>
                  <a:pt x="548" y="3800"/>
                  <a:pt x="730" y="3831"/>
                </a:cubicBezTo>
                <a:cubicBezTo>
                  <a:pt x="769" y="3836"/>
                  <a:pt x="807" y="3838"/>
                  <a:pt x="845" y="3838"/>
                </a:cubicBezTo>
                <a:cubicBezTo>
                  <a:pt x="1048" y="3838"/>
                  <a:pt x="1241" y="3767"/>
                  <a:pt x="1369" y="3588"/>
                </a:cubicBezTo>
                <a:cubicBezTo>
                  <a:pt x="1642" y="3284"/>
                  <a:pt x="1612" y="2585"/>
                  <a:pt x="1551" y="2189"/>
                </a:cubicBezTo>
                <a:cubicBezTo>
                  <a:pt x="1429" y="1399"/>
                  <a:pt x="1125" y="670"/>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7514752" y="2220065"/>
            <a:ext cx="33911" cy="71871"/>
          </a:xfrm>
          <a:custGeom>
            <a:avLst/>
            <a:gdLst/>
            <a:ahLst/>
            <a:cxnLst/>
            <a:rect l="l" t="t" r="r" b="b"/>
            <a:pathLst>
              <a:path w="1248" h="2645" extrusionOk="0">
                <a:moveTo>
                  <a:pt x="548" y="0"/>
                </a:moveTo>
                <a:cubicBezTo>
                  <a:pt x="487" y="365"/>
                  <a:pt x="427" y="730"/>
                  <a:pt x="305" y="1095"/>
                </a:cubicBezTo>
                <a:cubicBezTo>
                  <a:pt x="214" y="1307"/>
                  <a:pt x="123" y="1520"/>
                  <a:pt x="62" y="1763"/>
                </a:cubicBezTo>
                <a:cubicBezTo>
                  <a:pt x="1" y="2006"/>
                  <a:pt x="31" y="2250"/>
                  <a:pt x="183" y="2432"/>
                </a:cubicBezTo>
                <a:cubicBezTo>
                  <a:pt x="275" y="2554"/>
                  <a:pt x="427" y="2614"/>
                  <a:pt x="548" y="2645"/>
                </a:cubicBezTo>
                <a:cubicBezTo>
                  <a:pt x="730" y="2645"/>
                  <a:pt x="913" y="2614"/>
                  <a:pt x="1034" y="2462"/>
                </a:cubicBezTo>
                <a:cubicBezTo>
                  <a:pt x="1247" y="2250"/>
                  <a:pt x="1217" y="1763"/>
                  <a:pt x="1156" y="1520"/>
                </a:cubicBezTo>
                <a:cubicBezTo>
                  <a:pt x="1065" y="973"/>
                  <a:pt x="852" y="456"/>
                  <a:pt x="5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7446223" y="2291801"/>
            <a:ext cx="173469" cy="108364"/>
          </a:xfrm>
          <a:custGeom>
            <a:avLst/>
            <a:gdLst/>
            <a:ahLst/>
            <a:cxnLst/>
            <a:rect l="l" t="t" r="r" b="b"/>
            <a:pathLst>
              <a:path w="6384" h="3988" extrusionOk="0">
                <a:moveTo>
                  <a:pt x="975" y="0"/>
                </a:moveTo>
                <a:cubicBezTo>
                  <a:pt x="802" y="0"/>
                  <a:pt x="595" y="112"/>
                  <a:pt x="486" y="248"/>
                </a:cubicBezTo>
                <a:cubicBezTo>
                  <a:pt x="334" y="461"/>
                  <a:pt x="274" y="704"/>
                  <a:pt x="274" y="947"/>
                </a:cubicBezTo>
                <a:cubicBezTo>
                  <a:pt x="274" y="1190"/>
                  <a:pt x="334" y="1342"/>
                  <a:pt x="243" y="1585"/>
                </a:cubicBezTo>
                <a:cubicBezTo>
                  <a:pt x="152" y="1798"/>
                  <a:pt x="0" y="1980"/>
                  <a:pt x="0" y="2224"/>
                </a:cubicBezTo>
                <a:cubicBezTo>
                  <a:pt x="0" y="2497"/>
                  <a:pt x="243" y="2740"/>
                  <a:pt x="517" y="2740"/>
                </a:cubicBezTo>
                <a:cubicBezTo>
                  <a:pt x="578" y="2740"/>
                  <a:pt x="638" y="2710"/>
                  <a:pt x="699" y="2680"/>
                </a:cubicBezTo>
                <a:cubicBezTo>
                  <a:pt x="851" y="2558"/>
                  <a:pt x="851" y="2315"/>
                  <a:pt x="821" y="2102"/>
                </a:cubicBezTo>
                <a:cubicBezTo>
                  <a:pt x="790" y="1920"/>
                  <a:pt x="790" y="1707"/>
                  <a:pt x="821" y="1525"/>
                </a:cubicBezTo>
                <a:cubicBezTo>
                  <a:pt x="821" y="1403"/>
                  <a:pt x="851" y="1251"/>
                  <a:pt x="942" y="1160"/>
                </a:cubicBezTo>
                <a:lnTo>
                  <a:pt x="912" y="1160"/>
                </a:lnTo>
                <a:cubicBezTo>
                  <a:pt x="912" y="1160"/>
                  <a:pt x="942" y="1129"/>
                  <a:pt x="942" y="1129"/>
                </a:cubicBezTo>
                <a:cubicBezTo>
                  <a:pt x="1027" y="1058"/>
                  <a:pt x="1101" y="1028"/>
                  <a:pt x="1164" y="1028"/>
                </a:cubicBezTo>
                <a:cubicBezTo>
                  <a:pt x="1506" y="1028"/>
                  <a:pt x="1546" y="1927"/>
                  <a:pt x="1520" y="2132"/>
                </a:cubicBezTo>
                <a:cubicBezTo>
                  <a:pt x="1429" y="2406"/>
                  <a:pt x="1338" y="2680"/>
                  <a:pt x="1277" y="2953"/>
                </a:cubicBezTo>
                <a:cubicBezTo>
                  <a:pt x="1216" y="3227"/>
                  <a:pt x="1216" y="3531"/>
                  <a:pt x="1368" y="3774"/>
                </a:cubicBezTo>
                <a:cubicBezTo>
                  <a:pt x="1429" y="3865"/>
                  <a:pt x="1550" y="3956"/>
                  <a:pt x="1672" y="3987"/>
                </a:cubicBezTo>
                <a:cubicBezTo>
                  <a:pt x="1683" y="3988"/>
                  <a:pt x="1693" y="3988"/>
                  <a:pt x="1703" y="3988"/>
                </a:cubicBezTo>
                <a:cubicBezTo>
                  <a:pt x="2014" y="3988"/>
                  <a:pt x="2128" y="3553"/>
                  <a:pt x="2128" y="3318"/>
                </a:cubicBezTo>
                <a:cubicBezTo>
                  <a:pt x="2128" y="2740"/>
                  <a:pt x="2006" y="2163"/>
                  <a:pt x="2158" y="1646"/>
                </a:cubicBezTo>
                <a:cubicBezTo>
                  <a:pt x="2179" y="1520"/>
                  <a:pt x="2244" y="1452"/>
                  <a:pt x="2332" y="1452"/>
                </a:cubicBezTo>
                <a:cubicBezTo>
                  <a:pt x="2371" y="1452"/>
                  <a:pt x="2415" y="1466"/>
                  <a:pt x="2462" y="1494"/>
                </a:cubicBezTo>
                <a:cubicBezTo>
                  <a:pt x="2584" y="1616"/>
                  <a:pt x="2553" y="1859"/>
                  <a:pt x="2523" y="1980"/>
                </a:cubicBezTo>
                <a:cubicBezTo>
                  <a:pt x="2493" y="2193"/>
                  <a:pt x="2462" y="2436"/>
                  <a:pt x="2645" y="2528"/>
                </a:cubicBezTo>
                <a:cubicBezTo>
                  <a:pt x="2690" y="2558"/>
                  <a:pt x="2751" y="2573"/>
                  <a:pt x="2812" y="2573"/>
                </a:cubicBezTo>
                <a:cubicBezTo>
                  <a:pt x="2873" y="2573"/>
                  <a:pt x="2933" y="2558"/>
                  <a:pt x="2979" y="2528"/>
                </a:cubicBezTo>
                <a:cubicBezTo>
                  <a:pt x="3070" y="2436"/>
                  <a:pt x="3101" y="2315"/>
                  <a:pt x="3131" y="2193"/>
                </a:cubicBezTo>
                <a:cubicBezTo>
                  <a:pt x="3161" y="2011"/>
                  <a:pt x="3070" y="1828"/>
                  <a:pt x="3070" y="1646"/>
                </a:cubicBezTo>
                <a:cubicBezTo>
                  <a:pt x="3070" y="1464"/>
                  <a:pt x="3161" y="1251"/>
                  <a:pt x="3344" y="1221"/>
                </a:cubicBezTo>
                <a:cubicBezTo>
                  <a:pt x="3404" y="1221"/>
                  <a:pt x="3496" y="1221"/>
                  <a:pt x="3496" y="1312"/>
                </a:cubicBezTo>
                <a:cubicBezTo>
                  <a:pt x="3526" y="1342"/>
                  <a:pt x="3496" y="1373"/>
                  <a:pt x="3496" y="1433"/>
                </a:cubicBezTo>
                <a:cubicBezTo>
                  <a:pt x="3496" y="1525"/>
                  <a:pt x="3587" y="1616"/>
                  <a:pt x="3678" y="1646"/>
                </a:cubicBezTo>
                <a:cubicBezTo>
                  <a:pt x="3800" y="1646"/>
                  <a:pt x="3891" y="1585"/>
                  <a:pt x="3921" y="1494"/>
                </a:cubicBezTo>
                <a:cubicBezTo>
                  <a:pt x="3921" y="1433"/>
                  <a:pt x="3921" y="1373"/>
                  <a:pt x="3952" y="1342"/>
                </a:cubicBezTo>
                <a:cubicBezTo>
                  <a:pt x="3979" y="1287"/>
                  <a:pt x="4018" y="1265"/>
                  <a:pt x="4060" y="1265"/>
                </a:cubicBezTo>
                <a:cubicBezTo>
                  <a:pt x="4155" y="1265"/>
                  <a:pt x="4265" y="1379"/>
                  <a:pt x="4286" y="1464"/>
                </a:cubicBezTo>
                <a:cubicBezTo>
                  <a:pt x="4377" y="1676"/>
                  <a:pt x="4286" y="2072"/>
                  <a:pt x="4225" y="2284"/>
                </a:cubicBezTo>
                <a:cubicBezTo>
                  <a:pt x="4225" y="2406"/>
                  <a:pt x="4195" y="2497"/>
                  <a:pt x="4195" y="2619"/>
                </a:cubicBezTo>
                <a:cubicBezTo>
                  <a:pt x="4225" y="2740"/>
                  <a:pt x="4256" y="2832"/>
                  <a:pt x="4316" y="2923"/>
                </a:cubicBezTo>
                <a:cubicBezTo>
                  <a:pt x="4370" y="2966"/>
                  <a:pt x="4439" y="2986"/>
                  <a:pt x="4509" y="2986"/>
                </a:cubicBezTo>
                <a:cubicBezTo>
                  <a:pt x="4635" y="2986"/>
                  <a:pt x="4763" y="2919"/>
                  <a:pt x="4803" y="2801"/>
                </a:cubicBezTo>
                <a:cubicBezTo>
                  <a:pt x="4863" y="2680"/>
                  <a:pt x="4833" y="2528"/>
                  <a:pt x="4803" y="2406"/>
                </a:cubicBezTo>
                <a:cubicBezTo>
                  <a:pt x="4742" y="2072"/>
                  <a:pt x="4681" y="1676"/>
                  <a:pt x="4711" y="1373"/>
                </a:cubicBezTo>
                <a:cubicBezTo>
                  <a:pt x="4711" y="1042"/>
                  <a:pt x="4973" y="761"/>
                  <a:pt x="5233" y="761"/>
                </a:cubicBezTo>
                <a:cubicBezTo>
                  <a:pt x="5379" y="761"/>
                  <a:pt x="5525" y="850"/>
                  <a:pt x="5623" y="1069"/>
                </a:cubicBezTo>
                <a:cubicBezTo>
                  <a:pt x="5715" y="1312"/>
                  <a:pt x="5684" y="1585"/>
                  <a:pt x="5623" y="1828"/>
                </a:cubicBezTo>
                <a:cubicBezTo>
                  <a:pt x="5593" y="1980"/>
                  <a:pt x="5563" y="2102"/>
                  <a:pt x="5593" y="2254"/>
                </a:cubicBezTo>
                <a:cubicBezTo>
                  <a:pt x="5593" y="2406"/>
                  <a:pt x="5654" y="2558"/>
                  <a:pt x="5806" y="2619"/>
                </a:cubicBezTo>
                <a:cubicBezTo>
                  <a:pt x="5841" y="2640"/>
                  <a:pt x="5882" y="2650"/>
                  <a:pt x="5924" y="2650"/>
                </a:cubicBezTo>
                <a:cubicBezTo>
                  <a:pt x="6063" y="2650"/>
                  <a:pt x="6222" y="2546"/>
                  <a:pt x="6292" y="2406"/>
                </a:cubicBezTo>
                <a:cubicBezTo>
                  <a:pt x="6383" y="2224"/>
                  <a:pt x="6353" y="2011"/>
                  <a:pt x="6231" y="1828"/>
                </a:cubicBezTo>
                <a:cubicBezTo>
                  <a:pt x="6110" y="1646"/>
                  <a:pt x="6049" y="1525"/>
                  <a:pt x="6079" y="1281"/>
                </a:cubicBezTo>
                <a:cubicBezTo>
                  <a:pt x="6110" y="977"/>
                  <a:pt x="6201" y="704"/>
                  <a:pt x="6079" y="430"/>
                </a:cubicBezTo>
                <a:cubicBezTo>
                  <a:pt x="6018" y="339"/>
                  <a:pt x="5958" y="217"/>
                  <a:pt x="5897" y="157"/>
                </a:cubicBezTo>
                <a:cubicBezTo>
                  <a:pt x="5867" y="126"/>
                  <a:pt x="5654" y="35"/>
                  <a:pt x="5654" y="35"/>
                </a:cubicBezTo>
                <a:lnTo>
                  <a:pt x="5654" y="35"/>
                </a:lnTo>
                <a:cubicBezTo>
                  <a:pt x="5715" y="157"/>
                  <a:pt x="5654" y="278"/>
                  <a:pt x="5563" y="369"/>
                </a:cubicBezTo>
                <a:cubicBezTo>
                  <a:pt x="5350" y="582"/>
                  <a:pt x="5046" y="582"/>
                  <a:pt x="4772" y="643"/>
                </a:cubicBezTo>
                <a:cubicBezTo>
                  <a:pt x="4468" y="734"/>
                  <a:pt x="4134" y="734"/>
                  <a:pt x="3800" y="765"/>
                </a:cubicBezTo>
                <a:cubicBezTo>
                  <a:pt x="3404" y="795"/>
                  <a:pt x="2979" y="795"/>
                  <a:pt x="2553" y="795"/>
                </a:cubicBezTo>
                <a:cubicBezTo>
                  <a:pt x="2037" y="765"/>
                  <a:pt x="1550" y="765"/>
                  <a:pt x="1064" y="552"/>
                </a:cubicBezTo>
                <a:cubicBezTo>
                  <a:pt x="1003" y="521"/>
                  <a:pt x="942" y="491"/>
                  <a:pt x="882" y="430"/>
                </a:cubicBezTo>
                <a:cubicBezTo>
                  <a:pt x="851" y="400"/>
                  <a:pt x="821" y="339"/>
                  <a:pt x="821" y="248"/>
                </a:cubicBezTo>
                <a:cubicBezTo>
                  <a:pt x="821" y="157"/>
                  <a:pt x="942" y="66"/>
                  <a:pt x="1034" y="5"/>
                </a:cubicBezTo>
                <a:cubicBezTo>
                  <a:pt x="1015" y="2"/>
                  <a:pt x="995" y="0"/>
                  <a:pt x="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8498450" y="2303159"/>
            <a:ext cx="152818" cy="287757"/>
          </a:xfrm>
          <a:custGeom>
            <a:avLst/>
            <a:gdLst/>
            <a:ahLst/>
            <a:cxnLst/>
            <a:rect l="l" t="t" r="r" b="b"/>
            <a:pathLst>
              <a:path w="5624" h="10590" extrusionOk="0">
                <a:moveTo>
                  <a:pt x="970" y="1"/>
                </a:moveTo>
                <a:cubicBezTo>
                  <a:pt x="833" y="1"/>
                  <a:pt x="700" y="20"/>
                  <a:pt x="578" y="73"/>
                </a:cubicBezTo>
                <a:cubicBezTo>
                  <a:pt x="213" y="195"/>
                  <a:pt x="0" y="590"/>
                  <a:pt x="0" y="955"/>
                </a:cubicBezTo>
                <a:lnTo>
                  <a:pt x="0" y="9739"/>
                </a:lnTo>
                <a:cubicBezTo>
                  <a:pt x="0" y="10195"/>
                  <a:pt x="395" y="10590"/>
                  <a:pt x="851" y="10590"/>
                </a:cubicBezTo>
                <a:lnTo>
                  <a:pt x="4651" y="10590"/>
                </a:lnTo>
                <a:cubicBezTo>
                  <a:pt x="5137" y="10590"/>
                  <a:pt x="5532" y="10195"/>
                  <a:pt x="5532" y="9739"/>
                </a:cubicBezTo>
                <a:lnTo>
                  <a:pt x="5532" y="1593"/>
                </a:lnTo>
                <a:cubicBezTo>
                  <a:pt x="5532" y="1441"/>
                  <a:pt x="5502" y="1258"/>
                  <a:pt x="5532" y="1076"/>
                </a:cubicBezTo>
                <a:cubicBezTo>
                  <a:pt x="5593" y="772"/>
                  <a:pt x="5623" y="559"/>
                  <a:pt x="5350" y="347"/>
                </a:cubicBezTo>
                <a:cubicBezTo>
                  <a:pt x="5046" y="134"/>
                  <a:pt x="4681" y="43"/>
                  <a:pt x="4347" y="43"/>
                </a:cubicBezTo>
                <a:cubicBezTo>
                  <a:pt x="4294" y="39"/>
                  <a:pt x="4242" y="38"/>
                  <a:pt x="4189" y="38"/>
                </a:cubicBezTo>
                <a:cubicBezTo>
                  <a:pt x="3756" y="38"/>
                  <a:pt x="3325" y="140"/>
                  <a:pt x="2918" y="195"/>
                </a:cubicBezTo>
                <a:cubicBezTo>
                  <a:pt x="2829" y="204"/>
                  <a:pt x="2738" y="207"/>
                  <a:pt x="2645" y="207"/>
                </a:cubicBezTo>
                <a:cubicBezTo>
                  <a:pt x="2421" y="207"/>
                  <a:pt x="2191" y="186"/>
                  <a:pt x="1976" y="164"/>
                </a:cubicBezTo>
                <a:cubicBezTo>
                  <a:pt x="1673" y="121"/>
                  <a:pt x="1309"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8418319" y="2498230"/>
            <a:ext cx="290773" cy="129939"/>
          </a:xfrm>
          <a:custGeom>
            <a:avLst/>
            <a:gdLst/>
            <a:ahLst/>
            <a:cxnLst/>
            <a:rect l="l" t="t" r="r" b="b"/>
            <a:pathLst>
              <a:path w="10701" h="4782" extrusionOk="0">
                <a:moveTo>
                  <a:pt x="5987" y="1"/>
                </a:moveTo>
                <a:cubicBezTo>
                  <a:pt x="5536" y="1"/>
                  <a:pt x="5130" y="532"/>
                  <a:pt x="5137" y="983"/>
                </a:cubicBezTo>
                <a:lnTo>
                  <a:pt x="5137" y="983"/>
                </a:lnTo>
                <a:cubicBezTo>
                  <a:pt x="5119" y="726"/>
                  <a:pt x="4848" y="476"/>
                  <a:pt x="4583" y="476"/>
                </a:cubicBezTo>
                <a:cubicBezTo>
                  <a:pt x="4545" y="476"/>
                  <a:pt x="4506" y="482"/>
                  <a:pt x="4469" y="493"/>
                </a:cubicBezTo>
                <a:cubicBezTo>
                  <a:pt x="4135" y="584"/>
                  <a:pt x="4074" y="1101"/>
                  <a:pt x="4347" y="1253"/>
                </a:cubicBezTo>
                <a:lnTo>
                  <a:pt x="3740" y="918"/>
                </a:lnTo>
                <a:cubicBezTo>
                  <a:pt x="3682" y="880"/>
                  <a:pt x="3600" y="842"/>
                  <a:pt x="3532" y="842"/>
                </a:cubicBezTo>
                <a:cubicBezTo>
                  <a:pt x="3493" y="842"/>
                  <a:pt x="3458" y="855"/>
                  <a:pt x="3436" y="888"/>
                </a:cubicBezTo>
                <a:cubicBezTo>
                  <a:pt x="3375" y="949"/>
                  <a:pt x="3375" y="1010"/>
                  <a:pt x="3375" y="1101"/>
                </a:cubicBezTo>
                <a:cubicBezTo>
                  <a:pt x="3405" y="1428"/>
                  <a:pt x="3463" y="1725"/>
                  <a:pt x="3579" y="2022"/>
                </a:cubicBezTo>
                <a:lnTo>
                  <a:pt x="3579" y="2022"/>
                </a:lnTo>
                <a:cubicBezTo>
                  <a:pt x="3475" y="1770"/>
                  <a:pt x="3097" y="1246"/>
                  <a:pt x="2949" y="1010"/>
                </a:cubicBezTo>
                <a:cubicBezTo>
                  <a:pt x="2840" y="874"/>
                  <a:pt x="2707" y="762"/>
                  <a:pt x="2571" y="762"/>
                </a:cubicBezTo>
                <a:cubicBezTo>
                  <a:pt x="2555" y="762"/>
                  <a:pt x="2540" y="763"/>
                  <a:pt x="2524" y="767"/>
                </a:cubicBezTo>
                <a:cubicBezTo>
                  <a:pt x="2394" y="788"/>
                  <a:pt x="2310" y="918"/>
                  <a:pt x="2328" y="1024"/>
                </a:cubicBezTo>
                <a:lnTo>
                  <a:pt x="2328" y="1024"/>
                </a:lnTo>
                <a:cubicBezTo>
                  <a:pt x="2282" y="990"/>
                  <a:pt x="2222" y="972"/>
                  <a:pt x="2163" y="972"/>
                </a:cubicBezTo>
                <a:cubicBezTo>
                  <a:pt x="2141" y="972"/>
                  <a:pt x="2119" y="974"/>
                  <a:pt x="2098" y="979"/>
                </a:cubicBezTo>
                <a:cubicBezTo>
                  <a:pt x="1977" y="1040"/>
                  <a:pt x="1916" y="1162"/>
                  <a:pt x="1946" y="1283"/>
                </a:cubicBezTo>
                <a:cubicBezTo>
                  <a:pt x="1977" y="1405"/>
                  <a:pt x="2098" y="1496"/>
                  <a:pt x="2068" y="1618"/>
                </a:cubicBezTo>
                <a:cubicBezTo>
                  <a:pt x="2045" y="1730"/>
                  <a:pt x="1956" y="1793"/>
                  <a:pt x="1862" y="1793"/>
                </a:cubicBezTo>
                <a:cubicBezTo>
                  <a:pt x="1829" y="1793"/>
                  <a:pt x="1795" y="1785"/>
                  <a:pt x="1764" y="1770"/>
                </a:cubicBezTo>
                <a:cubicBezTo>
                  <a:pt x="1642" y="1739"/>
                  <a:pt x="1551" y="1618"/>
                  <a:pt x="1460" y="1496"/>
                </a:cubicBezTo>
                <a:cubicBezTo>
                  <a:pt x="1369" y="1405"/>
                  <a:pt x="1278" y="1314"/>
                  <a:pt x="1156" y="1283"/>
                </a:cubicBezTo>
                <a:cubicBezTo>
                  <a:pt x="1127" y="1275"/>
                  <a:pt x="1099" y="1271"/>
                  <a:pt x="1071" y="1271"/>
                </a:cubicBezTo>
                <a:cubicBezTo>
                  <a:pt x="894" y="1271"/>
                  <a:pt x="740" y="1425"/>
                  <a:pt x="609" y="1557"/>
                </a:cubicBezTo>
                <a:cubicBezTo>
                  <a:pt x="670" y="1678"/>
                  <a:pt x="761" y="1800"/>
                  <a:pt x="852" y="1922"/>
                </a:cubicBezTo>
                <a:cubicBezTo>
                  <a:pt x="700" y="1861"/>
                  <a:pt x="578" y="1800"/>
                  <a:pt x="426" y="1800"/>
                </a:cubicBezTo>
                <a:cubicBezTo>
                  <a:pt x="274" y="1800"/>
                  <a:pt x="153" y="1922"/>
                  <a:pt x="122" y="2043"/>
                </a:cubicBezTo>
                <a:cubicBezTo>
                  <a:pt x="122" y="2225"/>
                  <a:pt x="305" y="2347"/>
                  <a:pt x="457" y="2438"/>
                </a:cubicBezTo>
                <a:cubicBezTo>
                  <a:pt x="183" y="2499"/>
                  <a:pt x="1" y="2803"/>
                  <a:pt x="92" y="3077"/>
                </a:cubicBezTo>
                <a:cubicBezTo>
                  <a:pt x="158" y="3252"/>
                  <a:pt x="367" y="3381"/>
                  <a:pt x="570" y="3381"/>
                </a:cubicBezTo>
                <a:cubicBezTo>
                  <a:pt x="647" y="3381"/>
                  <a:pt x="724" y="3362"/>
                  <a:pt x="791" y="3320"/>
                </a:cubicBezTo>
                <a:lnTo>
                  <a:pt x="791" y="3320"/>
                </a:lnTo>
                <a:cubicBezTo>
                  <a:pt x="578" y="3502"/>
                  <a:pt x="548" y="3806"/>
                  <a:pt x="700" y="4019"/>
                </a:cubicBezTo>
                <a:cubicBezTo>
                  <a:pt x="788" y="4125"/>
                  <a:pt x="938" y="4190"/>
                  <a:pt x="1084" y="4190"/>
                </a:cubicBezTo>
                <a:cubicBezTo>
                  <a:pt x="1171" y="4190"/>
                  <a:pt x="1257" y="4166"/>
                  <a:pt x="1328" y="4115"/>
                </a:cubicBezTo>
                <a:lnTo>
                  <a:pt x="1328" y="4115"/>
                </a:lnTo>
                <a:cubicBezTo>
                  <a:pt x="1273" y="4349"/>
                  <a:pt x="1532" y="4598"/>
                  <a:pt x="1764" y="4627"/>
                </a:cubicBezTo>
                <a:cubicBezTo>
                  <a:pt x="1793" y="4630"/>
                  <a:pt x="1822" y="4631"/>
                  <a:pt x="1850" y="4631"/>
                </a:cubicBezTo>
                <a:cubicBezTo>
                  <a:pt x="2095" y="4631"/>
                  <a:pt x="2337" y="4523"/>
                  <a:pt x="2554" y="4414"/>
                </a:cubicBezTo>
                <a:cubicBezTo>
                  <a:pt x="2657" y="4369"/>
                  <a:pt x="2760" y="4353"/>
                  <a:pt x="2861" y="4353"/>
                </a:cubicBezTo>
                <a:cubicBezTo>
                  <a:pt x="3139" y="4353"/>
                  <a:pt x="3408" y="4475"/>
                  <a:pt x="3645" y="4475"/>
                </a:cubicBezTo>
                <a:cubicBezTo>
                  <a:pt x="3732" y="4475"/>
                  <a:pt x="3814" y="4459"/>
                  <a:pt x="3892" y="4414"/>
                </a:cubicBezTo>
                <a:cubicBezTo>
                  <a:pt x="4013" y="4323"/>
                  <a:pt x="4104" y="4171"/>
                  <a:pt x="4195" y="4049"/>
                </a:cubicBezTo>
                <a:lnTo>
                  <a:pt x="4195" y="4049"/>
                </a:lnTo>
                <a:cubicBezTo>
                  <a:pt x="4013" y="4293"/>
                  <a:pt x="4226" y="4718"/>
                  <a:pt x="4530" y="4779"/>
                </a:cubicBezTo>
                <a:cubicBezTo>
                  <a:pt x="4547" y="4780"/>
                  <a:pt x="4564" y="4781"/>
                  <a:pt x="4581" y="4781"/>
                </a:cubicBezTo>
                <a:cubicBezTo>
                  <a:pt x="4867" y="4781"/>
                  <a:pt x="5139" y="4547"/>
                  <a:pt x="5168" y="4232"/>
                </a:cubicBezTo>
                <a:cubicBezTo>
                  <a:pt x="5230" y="4416"/>
                  <a:pt x="5402" y="4518"/>
                  <a:pt x="5572" y="4518"/>
                </a:cubicBezTo>
                <a:cubicBezTo>
                  <a:pt x="5655" y="4518"/>
                  <a:pt x="5737" y="4494"/>
                  <a:pt x="5806" y="4444"/>
                </a:cubicBezTo>
                <a:cubicBezTo>
                  <a:pt x="6006" y="4302"/>
                  <a:pt x="6045" y="3973"/>
                  <a:pt x="5874" y="3807"/>
                </a:cubicBezTo>
                <a:lnTo>
                  <a:pt x="5874" y="3807"/>
                </a:lnTo>
                <a:cubicBezTo>
                  <a:pt x="6177" y="4069"/>
                  <a:pt x="6614" y="4658"/>
                  <a:pt x="7022" y="4688"/>
                </a:cubicBezTo>
                <a:cubicBezTo>
                  <a:pt x="7038" y="4689"/>
                  <a:pt x="7054" y="4690"/>
                  <a:pt x="7070" y="4690"/>
                </a:cubicBezTo>
                <a:cubicBezTo>
                  <a:pt x="7368" y="4690"/>
                  <a:pt x="7728" y="4433"/>
                  <a:pt x="7296" y="4232"/>
                </a:cubicBezTo>
                <a:cubicBezTo>
                  <a:pt x="7357" y="4232"/>
                  <a:pt x="7431" y="4218"/>
                  <a:pt x="7501" y="4218"/>
                </a:cubicBezTo>
                <a:cubicBezTo>
                  <a:pt x="7536" y="4218"/>
                  <a:pt x="7569" y="4221"/>
                  <a:pt x="7600" y="4232"/>
                </a:cubicBezTo>
                <a:cubicBezTo>
                  <a:pt x="7600" y="4117"/>
                  <a:pt x="7546" y="4002"/>
                  <a:pt x="7437" y="3913"/>
                </a:cubicBezTo>
                <a:lnTo>
                  <a:pt x="7437" y="3913"/>
                </a:lnTo>
                <a:cubicBezTo>
                  <a:pt x="7775" y="4167"/>
                  <a:pt x="8367" y="4084"/>
                  <a:pt x="8724" y="4292"/>
                </a:cubicBezTo>
                <a:cubicBezTo>
                  <a:pt x="8846" y="4384"/>
                  <a:pt x="8937" y="4444"/>
                  <a:pt x="9059" y="4444"/>
                </a:cubicBezTo>
                <a:cubicBezTo>
                  <a:pt x="9180" y="4444"/>
                  <a:pt x="9302" y="4292"/>
                  <a:pt x="9211" y="4201"/>
                </a:cubicBezTo>
                <a:cubicBezTo>
                  <a:pt x="9452" y="4201"/>
                  <a:pt x="9622" y="4460"/>
                  <a:pt x="9825" y="4460"/>
                </a:cubicBezTo>
                <a:cubicBezTo>
                  <a:pt x="9852" y="4460"/>
                  <a:pt x="9881" y="4455"/>
                  <a:pt x="9910" y="4444"/>
                </a:cubicBezTo>
                <a:cubicBezTo>
                  <a:pt x="10123" y="4384"/>
                  <a:pt x="10092" y="4049"/>
                  <a:pt x="9910" y="3928"/>
                </a:cubicBezTo>
                <a:cubicBezTo>
                  <a:pt x="9939" y="3922"/>
                  <a:pt x="9968" y="3919"/>
                  <a:pt x="9997" y="3919"/>
                </a:cubicBezTo>
                <a:cubicBezTo>
                  <a:pt x="10120" y="3919"/>
                  <a:pt x="10243" y="3964"/>
                  <a:pt x="10366" y="3988"/>
                </a:cubicBezTo>
                <a:cubicBezTo>
                  <a:pt x="10518" y="3988"/>
                  <a:pt x="10700" y="3897"/>
                  <a:pt x="10700" y="3745"/>
                </a:cubicBezTo>
                <a:cubicBezTo>
                  <a:pt x="10700" y="3684"/>
                  <a:pt x="10670" y="3624"/>
                  <a:pt x="10639" y="3563"/>
                </a:cubicBezTo>
                <a:cubicBezTo>
                  <a:pt x="10427" y="3289"/>
                  <a:pt x="10123" y="3107"/>
                  <a:pt x="9788" y="3046"/>
                </a:cubicBezTo>
                <a:cubicBezTo>
                  <a:pt x="9879" y="2985"/>
                  <a:pt x="9971" y="2925"/>
                  <a:pt x="10001" y="2833"/>
                </a:cubicBezTo>
                <a:cubicBezTo>
                  <a:pt x="10031" y="2712"/>
                  <a:pt x="10031" y="2590"/>
                  <a:pt x="9940" y="2560"/>
                </a:cubicBezTo>
                <a:cubicBezTo>
                  <a:pt x="9910" y="2545"/>
                  <a:pt x="9879" y="2537"/>
                  <a:pt x="9849" y="2537"/>
                </a:cubicBezTo>
                <a:cubicBezTo>
                  <a:pt x="9819" y="2537"/>
                  <a:pt x="9788" y="2545"/>
                  <a:pt x="9758" y="2560"/>
                </a:cubicBezTo>
                <a:cubicBezTo>
                  <a:pt x="9454" y="2590"/>
                  <a:pt x="9180" y="2651"/>
                  <a:pt x="8876" y="2651"/>
                </a:cubicBezTo>
                <a:cubicBezTo>
                  <a:pt x="9302" y="2165"/>
                  <a:pt x="9849" y="1800"/>
                  <a:pt x="10001" y="1101"/>
                </a:cubicBezTo>
                <a:cubicBezTo>
                  <a:pt x="10001" y="1040"/>
                  <a:pt x="10031" y="949"/>
                  <a:pt x="10001" y="858"/>
                </a:cubicBezTo>
                <a:cubicBezTo>
                  <a:pt x="9951" y="757"/>
                  <a:pt x="9838" y="698"/>
                  <a:pt x="9731" y="698"/>
                </a:cubicBezTo>
                <a:cubicBezTo>
                  <a:pt x="9709" y="698"/>
                  <a:pt x="9688" y="701"/>
                  <a:pt x="9667" y="706"/>
                </a:cubicBezTo>
                <a:cubicBezTo>
                  <a:pt x="9515" y="736"/>
                  <a:pt x="9393" y="797"/>
                  <a:pt x="9302" y="888"/>
                </a:cubicBezTo>
                <a:cubicBezTo>
                  <a:pt x="9302" y="712"/>
                  <a:pt x="9157" y="599"/>
                  <a:pt x="9004" y="599"/>
                </a:cubicBezTo>
                <a:cubicBezTo>
                  <a:pt x="8971" y="599"/>
                  <a:pt x="8939" y="604"/>
                  <a:pt x="8907" y="615"/>
                </a:cubicBezTo>
                <a:cubicBezTo>
                  <a:pt x="8724" y="645"/>
                  <a:pt x="8572" y="797"/>
                  <a:pt x="8451" y="949"/>
                </a:cubicBezTo>
                <a:cubicBezTo>
                  <a:pt x="8401" y="999"/>
                  <a:pt x="8331" y="1048"/>
                  <a:pt x="8258" y="1048"/>
                </a:cubicBezTo>
                <a:cubicBezTo>
                  <a:pt x="8241" y="1048"/>
                  <a:pt x="8224" y="1046"/>
                  <a:pt x="8208" y="1040"/>
                </a:cubicBezTo>
                <a:cubicBezTo>
                  <a:pt x="8177" y="1010"/>
                  <a:pt x="8147" y="949"/>
                  <a:pt x="8147" y="918"/>
                </a:cubicBezTo>
                <a:cubicBezTo>
                  <a:pt x="8086" y="767"/>
                  <a:pt x="7995" y="615"/>
                  <a:pt x="7843" y="523"/>
                </a:cubicBezTo>
                <a:cubicBezTo>
                  <a:pt x="7788" y="496"/>
                  <a:pt x="7715" y="481"/>
                  <a:pt x="7640" y="481"/>
                </a:cubicBezTo>
                <a:cubicBezTo>
                  <a:pt x="7549" y="481"/>
                  <a:pt x="7454" y="504"/>
                  <a:pt x="7387" y="554"/>
                </a:cubicBezTo>
                <a:cubicBezTo>
                  <a:pt x="7144" y="797"/>
                  <a:pt x="7417" y="1314"/>
                  <a:pt x="7144" y="1557"/>
                </a:cubicBezTo>
                <a:cubicBezTo>
                  <a:pt x="7086" y="1629"/>
                  <a:pt x="7009" y="1660"/>
                  <a:pt x="6927" y="1660"/>
                </a:cubicBezTo>
                <a:cubicBezTo>
                  <a:pt x="6835" y="1660"/>
                  <a:pt x="6738" y="1621"/>
                  <a:pt x="6658" y="1557"/>
                </a:cubicBezTo>
                <a:cubicBezTo>
                  <a:pt x="6536" y="1435"/>
                  <a:pt x="6475" y="1253"/>
                  <a:pt x="6506" y="1070"/>
                </a:cubicBezTo>
                <a:cubicBezTo>
                  <a:pt x="6536" y="979"/>
                  <a:pt x="6597" y="888"/>
                  <a:pt x="6597" y="767"/>
                </a:cubicBezTo>
                <a:cubicBezTo>
                  <a:pt x="6658" y="523"/>
                  <a:pt x="6536" y="250"/>
                  <a:pt x="6354" y="128"/>
                </a:cubicBezTo>
                <a:cubicBezTo>
                  <a:pt x="6233" y="39"/>
                  <a:pt x="6108" y="1"/>
                  <a:pt x="5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8512471" y="2310713"/>
            <a:ext cx="125591" cy="16738"/>
          </a:xfrm>
          <a:custGeom>
            <a:avLst/>
            <a:gdLst/>
            <a:ahLst/>
            <a:cxnLst/>
            <a:rect l="l" t="t" r="r" b="b"/>
            <a:pathLst>
              <a:path w="4622" h="616" extrusionOk="0">
                <a:moveTo>
                  <a:pt x="677" y="0"/>
                </a:moveTo>
                <a:cubicBezTo>
                  <a:pt x="259" y="0"/>
                  <a:pt x="1" y="38"/>
                  <a:pt x="1" y="190"/>
                </a:cubicBezTo>
                <a:cubicBezTo>
                  <a:pt x="1" y="525"/>
                  <a:pt x="1034" y="616"/>
                  <a:pt x="2311" y="616"/>
                </a:cubicBezTo>
                <a:cubicBezTo>
                  <a:pt x="3588" y="616"/>
                  <a:pt x="4621" y="525"/>
                  <a:pt x="4621" y="190"/>
                </a:cubicBezTo>
                <a:cubicBezTo>
                  <a:pt x="4621" y="38"/>
                  <a:pt x="4363" y="0"/>
                  <a:pt x="3945" y="0"/>
                </a:cubicBezTo>
                <a:cubicBezTo>
                  <a:pt x="3527" y="0"/>
                  <a:pt x="2949" y="38"/>
                  <a:pt x="2311" y="38"/>
                </a:cubicBezTo>
                <a:cubicBezTo>
                  <a:pt x="1673" y="38"/>
                  <a:pt x="1095" y="0"/>
                  <a:pt x="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8571137" y="2280361"/>
            <a:ext cx="9918" cy="39672"/>
          </a:xfrm>
          <a:custGeom>
            <a:avLst/>
            <a:gdLst/>
            <a:ahLst/>
            <a:cxnLst/>
            <a:rect l="l" t="t" r="r" b="b"/>
            <a:pathLst>
              <a:path w="365" h="1460" fill="none" extrusionOk="0">
                <a:moveTo>
                  <a:pt x="152" y="1459"/>
                </a:moveTo>
                <a:cubicBezTo>
                  <a:pt x="365" y="973"/>
                  <a:pt x="304" y="456"/>
                  <a:pt x="0" y="0"/>
                </a:cubicBezTo>
              </a:path>
            </a:pathLst>
          </a:custGeom>
          <a:noFill/>
          <a:ln w="9875" cap="rnd" cmpd="sng">
            <a:solidFill>
              <a:srgbClr val="4827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8555431" y="2203544"/>
            <a:ext cx="42987" cy="103419"/>
          </a:xfrm>
          <a:custGeom>
            <a:avLst/>
            <a:gdLst/>
            <a:ahLst/>
            <a:cxnLst/>
            <a:rect l="l" t="t" r="r" b="b"/>
            <a:pathLst>
              <a:path w="1582" h="3806" extrusionOk="0">
                <a:moveTo>
                  <a:pt x="882" y="0"/>
                </a:moveTo>
                <a:cubicBezTo>
                  <a:pt x="487" y="669"/>
                  <a:pt x="213" y="1399"/>
                  <a:pt x="92" y="2158"/>
                </a:cubicBezTo>
                <a:cubicBezTo>
                  <a:pt x="31" y="2554"/>
                  <a:pt x="1" y="3222"/>
                  <a:pt x="274" y="3557"/>
                </a:cubicBezTo>
                <a:cubicBezTo>
                  <a:pt x="407" y="3716"/>
                  <a:pt x="586" y="3806"/>
                  <a:pt x="791" y="3806"/>
                </a:cubicBezTo>
                <a:cubicBezTo>
                  <a:pt x="821" y="3806"/>
                  <a:pt x="851" y="3804"/>
                  <a:pt x="882" y="3800"/>
                </a:cubicBezTo>
                <a:cubicBezTo>
                  <a:pt x="1064" y="3769"/>
                  <a:pt x="1247" y="3678"/>
                  <a:pt x="1368" y="3526"/>
                </a:cubicBezTo>
                <a:cubicBezTo>
                  <a:pt x="1551" y="3253"/>
                  <a:pt x="1581" y="2858"/>
                  <a:pt x="1520" y="2523"/>
                </a:cubicBezTo>
                <a:cubicBezTo>
                  <a:pt x="1460" y="2189"/>
                  <a:pt x="1308" y="1885"/>
                  <a:pt x="1216" y="1551"/>
                </a:cubicBezTo>
                <a:cubicBezTo>
                  <a:pt x="1034" y="1064"/>
                  <a:pt x="973" y="517"/>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8559561" y="2235744"/>
            <a:ext cx="33069" cy="70458"/>
          </a:xfrm>
          <a:custGeom>
            <a:avLst/>
            <a:gdLst/>
            <a:ahLst/>
            <a:cxnLst/>
            <a:rect l="l" t="t" r="r" b="b"/>
            <a:pathLst>
              <a:path w="1217" h="2593" extrusionOk="0">
                <a:moveTo>
                  <a:pt x="669" y="1"/>
                </a:moveTo>
                <a:cubicBezTo>
                  <a:pt x="365" y="457"/>
                  <a:pt x="153" y="973"/>
                  <a:pt x="61" y="1490"/>
                </a:cubicBezTo>
                <a:cubicBezTo>
                  <a:pt x="31" y="1733"/>
                  <a:pt x="1" y="2220"/>
                  <a:pt x="213" y="2432"/>
                </a:cubicBezTo>
                <a:cubicBezTo>
                  <a:pt x="314" y="2533"/>
                  <a:pt x="436" y="2592"/>
                  <a:pt x="578" y="2592"/>
                </a:cubicBezTo>
                <a:cubicBezTo>
                  <a:pt x="608" y="2592"/>
                  <a:pt x="638" y="2590"/>
                  <a:pt x="669" y="2584"/>
                </a:cubicBezTo>
                <a:cubicBezTo>
                  <a:pt x="821" y="2584"/>
                  <a:pt x="943" y="2493"/>
                  <a:pt x="1034" y="2402"/>
                </a:cubicBezTo>
                <a:cubicBezTo>
                  <a:pt x="1186" y="2220"/>
                  <a:pt x="1216" y="1946"/>
                  <a:pt x="1156" y="1733"/>
                </a:cubicBezTo>
                <a:cubicBezTo>
                  <a:pt x="1125" y="1490"/>
                  <a:pt x="1004" y="1277"/>
                  <a:pt x="912" y="1065"/>
                </a:cubicBezTo>
                <a:cubicBezTo>
                  <a:pt x="791" y="730"/>
                  <a:pt x="730" y="366"/>
                  <a:pt x="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8489348" y="2306637"/>
            <a:ext cx="170997" cy="105918"/>
          </a:xfrm>
          <a:custGeom>
            <a:avLst/>
            <a:gdLst/>
            <a:ahLst/>
            <a:cxnLst/>
            <a:rect l="l" t="t" r="r" b="b"/>
            <a:pathLst>
              <a:path w="6293" h="3898" extrusionOk="0">
                <a:moveTo>
                  <a:pt x="5333" y="0"/>
                </a:moveTo>
                <a:cubicBezTo>
                  <a:pt x="5307" y="0"/>
                  <a:pt x="5283" y="2"/>
                  <a:pt x="5259" y="6"/>
                </a:cubicBezTo>
                <a:cubicBezTo>
                  <a:pt x="5351" y="67"/>
                  <a:pt x="5472" y="127"/>
                  <a:pt x="5472" y="249"/>
                </a:cubicBezTo>
                <a:cubicBezTo>
                  <a:pt x="5472" y="310"/>
                  <a:pt x="5442" y="371"/>
                  <a:pt x="5411" y="431"/>
                </a:cubicBezTo>
                <a:cubicBezTo>
                  <a:pt x="5351" y="462"/>
                  <a:pt x="5290" y="492"/>
                  <a:pt x="5229" y="523"/>
                </a:cubicBezTo>
                <a:cubicBezTo>
                  <a:pt x="4743" y="735"/>
                  <a:pt x="4287" y="735"/>
                  <a:pt x="3770" y="766"/>
                </a:cubicBezTo>
                <a:cubicBezTo>
                  <a:pt x="3344" y="766"/>
                  <a:pt x="2949" y="766"/>
                  <a:pt x="2554" y="735"/>
                </a:cubicBezTo>
                <a:cubicBezTo>
                  <a:pt x="2220" y="705"/>
                  <a:pt x="1885" y="705"/>
                  <a:pt x="1581" y="614"/>
                </a:cubicBezTo>
                <a:cubicBezTo>
                  <a:pt x="1308" y="553"/>
                  <a:pt x="1004" y="553"/>
                  <a:pt x="822" y="340"/>
                </a:cubicBezTo>
                <a:cubicBezTo>
                  <a:pt x="730" y="249"/>
                  <a:pt x="670" y="127"/>
                  <a:pt x="730" y="36"/>
                </a:cubicBezTo>
                <a:cubicBezTo>
                  <a:pt x="730" y="33"/>
                  <a:pt x="728" y="31"/>
                  <a:pt x="723" y="31"/>
                </a:cubicBezTo>
                <a:cubicBezTo>
                  <a:pt x="685" y="31"/>
                  <a:pt x="514" y="127"/>
                  <a:pt x="487" y="127"/>
                </a:cubicBezTo>
                <a:cubicBezTo>
                  <a:pt x="426" y="219"/>
                  <a:pt x="366" y="310"/>
                  <a:pt x="305" y="401"/>
                </a:cubicBezTo>
                <a:cubicBezTo>
                  <a:pt x="214" y="675"/>
                  <a:pt x="274" y="948"/>
                  <a:pt x="305" y="1252"/>
                </a:cubicBezTo>
                <a:cubicBezTo>
                  <a:pt x="335" y="1465"/>
                  <a:pt x="274" y="1586"/>
                  <a:pt x="153" y="1799"/>
                </a:cubicBezTo>
                <a:cubicBezTo>
                  <a:pt x="31" y="1951"/>
                  <a:pt x="1" y="2164"/>
                  <a:pt x="92" y="2346"/>
                </a:cubicBezTo>
                <a:cubicBezTo>
                  <a:pt x="162" y="2486"/>
                  <a:pt x="321" y="2590"/>
                  <a:pt x="460" y="2590"/>
                </a:cubicBezTo>
                <a:cubicBezTo>
                  <a:pt x="502" y="2590"/>
                  <a:pt x="543" y="2580"/>
                  <a:pt x="578" y="2559"/>
                </a:cubicBezTo>
                <a:cubicBezTo>
                  <a:pt x="730" y="2468"/>
                  <a:pt x="791" y="2346"/>
                  <a:pt x="791" y="2194"/>
                </a:cubicBezTo>
                <a:cubicBezTo>
                  <a:pt x="822" y="2073"/>
                  <a:pt x="791" y="1921"/>
                  <a:pt x="761" y="1769"/>
                </a:cubicBezTo>
                <a:cubicBezTo>
                  <a:pt x="700" y="1526"/>
                  <a:pt x="670" y="1252"/>
                  <a:pt x="761" y="1009"/>
                </a:cubicBezTo>
                <a:cubicBezTo>
                  <a:pt x="858" y="815"/>
                  <a:pt x="997" y="736"/>
                  <a:pt x="1137" y="736"/>
                </a:cubicBezTo>
                <a:cubicBezTo>
                  <a:pt x="1393" y="736"/>
                  <a:pt x="1653" y="999"/>
                  <a:pt x="1673" y="1313"/>
                </a:cubicBezTo>
                <a:cubicBezTo>
                  <a:pt x="1673" y="1647"/>
                  <a:pt x="1612" y="2042"/>
                  <a:pt x="1551" y="2346"/>
                </a:cubicBezTo>
                <a:cubicBezTo>
                  <a:pt x="1521" y="2468"/>
                  <a:pt x="1490" y="2620"/>
                  <a:pt x="1551" y="2741"/>
                </a:cubicBezTo>
                <a:cubicBezTo>
                  <a:pt x="1607" y="2853"/>
                  <a:pt x="1719" y="2919"/>
                  <a:pt x="1833" y="2919"/>
                </a:cubicBezTo>
                <a:cubicBezTo>
                  <a:pt x="1905" y="2919"/>
                  <a:pt x="1978" y="2892"/>
                  <a:pt x="2037" y="2833"/>
                </a:cubicBezTo>
                <a:cubicBezTo>
                  <a:pt x="2098" y="2772"/>
                  <a:pt x="2159" y="2650"/>
                  <a:pt x="2159" y="2559"/>
                </a:cubicBezTo>
                <a:cubicBezTo>
                  <a:pt x="2159" y="2437"/>
                  <a:pt x="2129" y="2346"/>
                  <a:pt x="2129" y="2225"/>
                </a:cubicBezTo>
                <a:cubicBezTo>
                  <a:pt x="2098" y="2012"/>
                  <a:pt x="2007" y="1617"/>
                  <a:pt x="2068" y="1404"/>
                </a:cubicBezTo>
                <a:cubicBezTo>
                  <a:pt x="2089" y="1341"/>
                  <a:pt x="2196" y="1221"/>
                  <a:pt x="2290" y="1221"/>
                </a:cubicBezTo>
                <a:cubicBezTo>
                  <a:pt x="2333" y="1221"/>
                  <a:pt x="2374" y="1246"/>
                  <a:pt x="2402" y="1313"/>
                </a:cubicBezTo>
                <a:cubicBezTo>
                  <a:pt x="2433" y="1343"/>
                  <a:pt x="2433" y="1404"/>
                  <a:pt x="2433" y="1434"/>
                </a:cubicBezTo>
                <a:cubicBezTo>
                  <a:pt x="2463" y="1556"/>
                  <a:pt x="2554" y="1617"/>
                  <a:pt x="2676" y="1617"/>
                </a:cubicBezTo>
                <a:cubicBezTo>
                  <a:pt x="2767" y="1586"/>
                  <a:pt x="2858" y="1495"/>
                  <a:pt x="2858" y="1404"/>
                </a:cubicBezTo>
                <a:cubicBezTo>
                  <a:pt x="2858" y="1343"/>
                  <a:pt x="2828" y="1313"/>
                  <a:pt x="2858" y="1252"/>
                </a:cubicBezTo>
                <a:cubicBezTo>
                  <a:pt x="2858" y="1208"/>
                  <a:pt x="2907" y="1179"/>
                  <a:pt x="2957" y="1179"/>
                </a:cubicBezTo>
                <a:cubicBezTo>
                  <a:pt x="2975" y="1179"/>
                  <a:pt x="2994" y="1183"/>
                  <a:pt x="3010" y="1191"/>
                </a:cubicBezTo>
                <a:cubicBezTo>
                  <a:pt x="3192" y="1222"/>
                  <a:pt x="3284" y="1434"/>
                  <a:pt x="3284" y="1617"/>
                </a:cubicBezTo>
                <a:cubicBezTo>
                  <a:pt x="3253" y="1799"/>
                  <a:pt x="3192" y="1982"/>
                  <a:pt x="3223" y="2164"/>
                </a:cubicBezTo>
                <a:cubicBezTo>
                  <a:pt x="3223" y="2255"/>
                  <a:pt x="3284" y="2377"/>
                  <a:pt x="3375" y="2468"/>
                </a:cubicBezTo>
                <a:cubicBezTo>
                  <a:pt x="3425" y="2501"/>
                  <a:pt x="3484" y="2525"/>
                  <a:pt x="3547" y="2525"/>
                </a:cubicBezTo>
                <a:cubicBezTo>
                  <a:pt x="3599" y="2525"/>
                  <a:pt x="3654" y="2509"/>
                  <a:pt x="3709" y="2468"/>
                </a:cubicBezTo>
                <a:cubicBezTo>
                  <a:pt x="3861" y="2377"/>
                  <a:pt x="3831" y="2134"/>
                  <a:pt x="3800" y="1951"/>
                </a:cubicBezTo>
                <a:cubicBezTo>
                  <a:pt x="3770" y="1799"/>
                  <a:pt x="3740" y="1556"/>
                  <a:pt x="3861" y="1465"/>
                </a:cubicBezTo>
                <a:cubicBezTo>
                  <a:pt x="3910" y="1426"/>
                  <a:pt x="3956" y="1408"/>
                  <a:pt x="3997" y="1408"/>
                </a:cubicBezTo>
                <a:cubicBezTo>
                  <a:pt x="4082" y="1408"/>
                  <a:pt x="4145" y="1484"/>
                  <a:pt x="4165" y="1586"/>
                </a:cubicBezTo>
                <a:cubicBezTo>
                  <a:pt x="4317" y="2134"/>
                  <a:pt x="4196" y="2681"/>
                  <a:pt x="4196" y="3258"/>
                </a:cubicBezTo>
                <a:cubicBezTo>
                  <a:pt x="4196" y="3464"/>
                  <a:pt x="4309" y="3898"/>
                  <a:pt x="4620" y="3898"/>
                </a:cubicBezTo>
                <a:cubicBezTo>
                  <a:pt x="4630" y="3898"/>
                  <a:pt x="4641" y="3897"/>
                  <a:pt x="4651" y="3896"/>
                </a:cubicBezTo>
                <a:cubicBezTo>
                  <a:pt x="4773" y="3866"/>
                  <a:pt x="4864" y="3775"/>
                  <a:pt x="4955" y="3684"/>
                </a:cubicBezTo>
                <a:cubicBezTo>
                  <a:pt x="5107" y="3441"/>
                  <a:pt x="5107" y="3137"/>
                  <a:pt x="5047" y="2893"/>
                </a:cubicBezTo>
                <a:cubicBezTo>
                  <a:pt x="4986" y="2620"/>
                  <a:pt x="4864" y="2346"/>
                  <a:pt x="4803" y="2073"/>
                </a:cubicBezTo>
                <a:cubicBezTo>
                  <a:pt x="4752" y="1893"/>
                  <a:pt x="4809" y="999"/>
                  <a:pt x="5139" y="999"/>
                </a:cubicBezTo>
                <a:cubicBezTo>
                  <a:pt x="5200" y="999"/>
                  <a:pt x="5270" y="1029"/>
                  <a:pt x="5351" y="1100"/>
                </a:cubicBezTo>
                <a:cubicBezTo>
                  <a:pt x="5351" y="1100"/>
                  <a:pt x="5381" y="1130"/>
                  <a:pt x="5381" y="1130"/>
                </a:cubicBezTo>
                <a:cubicBezTo>
                  <a:pt x="5442" y="1222"/>
                  <a:pt x="5472" y="1343"/>
                  <a:pt x="5503" y="1465"/>
                </a:cubicBezTo>
                <a:cubicBezTo>
                  <a:pt x="5503" y="1678"/>
                  <a:pt x="5503" y="1860"/>
                  <a:pt x="5472" y="2042"/>
                </a:cubicBezTo>
                <a:cubicBezTo>
                  <a:pt x="5472" y="2255"/>
                  <a:pt x="5442" y="2498"/>
                  <a:pt x="5594" y="2620"/>
                </a:cubicBezTo>
                <a:cubicBezTo>
                  <a:pt x="5655" y="2650"/>
                  <a:pt x="5715" y="2681"/>
                  <a:pt x="5776" y="2681"/>
                </a:cubicBezTo>
                <a:cubicBezTo>
                  <a:pt x="6050" y="2681"/>
                  <a:pt x="6293" y="2437"/>
                  <a:pt x="6293" y="2164"/>
                </a:cubicBezTo>
                <a:cubicBezTo>
                  <a:pt x="6293" y="1921"/>
                  <a:pt x="6141" y="1738"/>
                  <a:pt x="6050" y="1526"/>
                </a:cubicBezTo>
                <a:cubicBezTo>
                  <a:pt x="5958" y="1282"/>
                  <a:pt x="5989" y="1161"/>
                  <a:pt x="5989" y="918"/>
                </a:cubicBezTo>
                <a:cubicBezTo>
                  <a:pt x="5989" y="675"/>
                  <a:pt x="5958" y="431"/>
                  <a:pt x="5806" y="219"/>
                </a:cubicBezTo>
                <a:cubicBezTo>
                  <a:pt x="5701" y="86"/>
                  <a:pt x="5503" y="0"/>
                  <a:pt x="5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8724743" y="2395545"/>
            <a:ext cx="110701" cy="208603"/>
          </a:xfrm>
          <a:custGeom>
            <a:avLst/>
            <a:gdLst/>
            <a:ahLst/>
            <a:cxnLst/>
            <a:rect l="l" t="t" r="r" b="b"/>
            <a:pathLst>
              <a:path w="4074" h="7677" extrusionOk="0">
                <a:moveTo>
                  <a:pt x="697" y="0"/>
                </a:moveTo>
                <a:cubicBezTo>
                  <a:pt x="602" y="0"/>
                  <a:pt x="511" y="13"/>
                  <a:pt x="426" y="47"/>
                </a:cubicBezTo>
                <a:cubicBezTo>
                  <a:pt x="153" y="138"/>
                  <a:pt x="1" y="442"/>
                  <a:pt x="1" y="685"/>
                </a:cubicBezTo>
                <a:lnTo>
                  <a:pt x="1" y="7068"/>
                </a:lnTo>
                <a:cubicBezTo>
                  <a:pt x="1" y="7403"/>
                  <a:pt x="274" y="7676"/>
                  <a:pt x="609" y="7676"/>
                </a:cubicBezTo>
                <a:lnTo>
                  <a:pt x="3375" y="7676"/>
                </a:lnTo>
                <a:cubicBezTo>
                  <a:pt x="3709" y="7676"/>
                  <a:pt x="4013" y="7403"/>
                  <a:pt x="4013" y="7068"/>
                </a:cubicBezTo>
                <a:lnTo>
                  <a:pt x="4013" y="1172"/>
                </a:lnTo>
                <a:cubicBezTo>
                  <a:pt x="4013" y="1050"/>
                  <a:pt x="3983" y="898"/>
                  <a:pt x="4013" y="776"/>
                </a:cubicBezTo>
                <a:cubicBezTo>
                  <a:pt x="4043" y="533"/>
                  <a:pt x="4074" y="412"/>
                  <a:pt x="3861" y="260"/>
                </a:cubicBezTo>
                <a:cubicBezTo>
                  <a:pt x="3679" y="77"/>
                  <a:pt x="3405" y="17"/>
                  <a:pt x="3162" y="17"/>
                </a:cubicBezTo>
                <a:cubicBezTo>
                  <a:pt x="2797" y="17"/>
                  <a:pt x="2463" y="108"/>
                  <a:pt x="2098" y="138"/>
                </a:cubicBezTo>
                <a:cubicBezTo>
                  <a:pt x="1885" y="138"/>
                  <a:pt x="1672" y="138"/>
                  <a:pt x="1429" y="108"/>
                </a:cubicBezTo>
                <a:cubicBezTo>
                  <a:pt x="1210" y="86"/>
                  <a:pt x="943" y="0"/>
                  <a:pt x="6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8659502" y="2515621"/>
            <a:ext cx="245313" cy="109451"/>
          </a:xfrm>
          <a:custGeom>
            <a:avLst/>
            <a:gdLst/>
            <a:ahLst/>
            <a:cxnLst/>
            <a:rect l="l" t="t" r="r" b="b"/>
            <a:pathLst>
              <a:path w="9028" h="4028" extrusionOk="0">
                <a:moveTo>
                  <a:pt x="5054" y="0"/>
                </a:moveTo>
                <a:cubicBezTo>
                  <a:pt x="4662" y="0"/>
                  <a:pt x="4304" y="465"/>
                  <a:pt x="4346" y="876"/>
                </a:cubicBezTo>
                <a:lnTo>
                  <a:pt x="4346" y="876"/>
                </a:lnTo>
                <a:cubicBezTo>
                  <a:pt x="4316" y="621"/>
                  <a:pt x="4114" y="411"/>
                  <a:pt x="3888" y="411"/>
                </a:cubicBezTo>
                <a:cubicBezTo>
                  <a:pt x="3849" y="411"/>
                  <a:pt x="3809" y="417"/>
                  <a:pt x="3769" y="430"/>
                </a:cubicBezTo>
                <a:cubicBezTo>
                  <a:pt x="3496" y="522"/>
                  <a:pt x="3435" y="947"/>
                  <a:pt x="3678" y="1069"/>
                </a:cubicBezTo>
                <a:cubicBezTo>
                  <a:pt x="3496" y="978"/>
                  <a:pt x="3314" y="886"/>
                  <a:pt x="3162" y="795"/>
                </a:cubicBezTo>
                <a:cubicBezTo>
                  <a:pt x="3105" y="758"/>
                  <a:pt x="3037" y="732"/>
                  <a:pt x="2979" y="732"/>
                </a:cubicBezTo>
                <a:cubicBezTo>
                  <a:pt x="2943" y="732"/>
                  <a:pt x="2911" y="742"/>
                  <a:pt x="2888" y="765"/>
                </a:cubicBezTo>
                <a:cubicBezTo>
                  <a:pt x="2827" y="795"/>
                  <a:pt x="2827" y="886"/>
                  <a:pt x="2827" y="947"/>
                </a:cubicBezTo>
                <a:cubicBezTo>
                  <a:pt x="2855" y="1199"/>
                  <a:pt x="2909" y="1451"/>
                  <a:pt x="3013" y="1680"/>
                </a:cubicBezTo>
                <a:lnTo>
                  <a:pt x="3013" y="1680"/>
                </a:lnTo>
                <a:cubicBezTo>
                  <a:pt x="2895" y="1451"/>
                  <a:pt x="2602" y="1051"/>
                  <a:pt x="2462" y="856"/>
                </a:cubicBezTo>
                <a:cubicBezTo>
                  <a:pt x="2402" y="734"/>
                  <a:pt x="2250" y="643"/>
                  <a:pt x="2128" y="643"/>
                </a:cubicBezTo>
                <a:cubicBezTo>
                  <a:pt x="2013" y="666"/>
                  <a:pt x="1933" y="793"/>
                  <a:pt x="1966" y="880"/>
                </a:cubicBezTo>
                <a:lnTo>
                  <a:pt x="1966" y="880"/>
                </a:lnTo>
                <a:cubicBezTo>
                  <a:pt x="1927" y="857"/>
                  <a:pt x="1881" y="845"/>
                  <a:pt x="1836" y="845"/>
                </a:cubicBezTo>
                <a:cubicBezTo>
                  <a:pt x="1811" y="845"/>
                  <a:pt x="1786" y="848"/>
                  <a:pt x="1763" y="856"/>
                </a:cubicBezTo>
                <a:cubicBezTo>
                  <a:pt x="1672" y="886"/>
                  <a:pt x="1611" y="1008"/>
                  <a:pt x="1642" y="1099"/>
                </a:cubicBezTo>
                <a:cubicBezTo>
                  <a:pt x="1642" y="1190"/>
                  <a:pt x="1763" y="1282"/>
                  <a:pt x="1733" y="1373"/>
                </a:cubicBezTo>
                <a:cubicBezTo>
                  <a:pt x="1733" y="1462"/>
                  <a:pt x="1652" y="1518"/>
                  <a:pt x="1560" y="1518"/>
                </a:cubicBezTo>
                <a:cubicBezTo>
                  <a:pt x="1527" y="1518"/>
                  <a:pt x="1492" y="1511"/>
                  <a:pt x="1459" y="1494"/>
                </a:cubicBezTo>
                <a:cubicBezTo>
                  <a:pt x="1368" y="1464"/>
                  <a:pt x="1307" y="1373"/>
                  <a:pt x="1216" y="1282"/>
                </a:cubicBezTo>
                <a:cubicBezTo>
                  <a:pt x="1155" y="1190"/>
                  <a:pt x="1064" y="1099"/>
                  <a:pt x="973" y="1099"/>
                </a:cubicBezTo>
                <a:cubicBezTo>
                  <a:pt x="944" y="1090"/>
                  <a:pt x="917" y="1085"/>
                  <a:pt x="889" y="1085"/>
                </a:cubicBezTo>
                <a:cubicBezTo>
                  <a:pt x="744" y="1085"/>
                  <a:pt x="620" y="1209"/>
                  <a:pt x="517" y="1312"/>
                </a:cubicBezTo>
                <a:cubicBezTo>
                  <a:pt x="548" y="1434"/>
                  <a:pt x="608" y="1555"/>
                  <a:pt x="700" y="1646"/>
                </a:cubicBezTo>
                <a:cubicBezTo>
                  <a:pt x="578" y="1585"/>
                  <a:pt x="487" y="1525"/>
                  <a:pt x="365" y="1525"/>
                </a:cubicBezTo>
                <a:cubicBezTo>
                  <a:pt x="244" y="1555"/>
                  <a:pt x="122" y="1616"/>
                  <a:pt x="92" y="1737"/>
                </a:cubicBezTo>
                <a:cubicBezTo>
                  <a:pt x="92" y="1889"/>
                  <a:pt x="244" y="2011"/>
                  <a:pt x="396" y="2072"/>
                </a:cubicBezTo>
                <a:cubicBezTo>
                  <a:pt x="152" y="2102"/>
                  <a:pt x="0" y="2376"/>
                  <a:pt x="61" y="2619"/>
                </a:cubicBezTo>
                <a:cubicBezTo>
                  <a:pt x="127" y="2774"/>
                  <a:pt x="306" y="2880"/>
                  <a:pt x="480" y="2880"/>
                </a:cubicBezTo>
                <a:cubicBezTo>
                  <a:pt x="546" y="2880"/>
                  <a:pt x="611" y="2865"/>
                  <a:pt x="669" y="2832"/>
                </a:cubicBezTo>
                <a:lnTo>
                  <a:pt x="669" y="2832"/>
                </a:lnTo>
                <a:cubicBezTo>
                  <a:pt x="487" y="2953"/>
                  <a:pt x="456" y="3227"/>
                  <a:pt x="578" y="3409"/>
                </a:cubicBezTo>
                <a:cubicBezTo>
                  <a:pt x="645" y="3493"/>
                  <a:pt x="767" y="3540"/>
                  <a:pt x="888" y="3540"/>
                </a:cubicBezTo>
                <a:cubicBezTo>
                  <a:pt x="988" y="3540"/>
                  <a:pt x="1087" y="3508"/>
                  <a:pt x="1155" y="3440"/>
                </a:cubicBezTo>
                <a:lnTo>
                  <a:pt x="1155" y="3440"/>
                </a:lnTo>
                <a:cubicBezTo>
                  <a:pt x="1064" y="3652"/>
                  <a:pt x="1277" y="3896"/>
                  <a:pt x="1490" y="3926"/>
                </a:cubicBezTo>
                <a:cubicBezTo>
                  <a:pt x="1516" y="3929"/>
                  <a:pt x="1541" y="3931"/>
                  <a:pt x="1567" y="3931"/>
                </a:cubicBezTo>
                <a:cubicBezTo>
                  <a:pt x="1778" y="3931"/>
                  <a:pt x="1968" y="3825"/>
                  <a:pt x="2159" y="3744"/>
                </a:cubicBezTo>
                <a:cubicBezTo>
                  <a:pt x="2242" y="3705"/>
                  <a:pt x="2327" y="3691"/>
                  <a:pt x="2412" y="3691"/>
                </a:cubicBezTo>
                <a:cubicBezTo>
                  <a:pt x="2643" y="3691"/>
                  <a:pt x="2874" y="3796"/>
                  <a:pt x="3076" y="3796"/>
                </a:cubicBezTo>
                <a:cubicBezTo>
                  <a:pt x="3149" y="3796"/>
                  <a:pt x="3219" y="3782"/>
                  <a:pt x="3283" y="3744"/>
                </a:cubicBezTo>
                <a:cubicBezTo>
                  <a:pt x="3405" y="3652"/>
                  <a:pt x="3466" y="3531"/>
                  <a:pt x="3557" y="3440"/>
                </a:cubicBezTo>
                <a:lnTo>
                  <a:pt x="3557" y="3440"/>
                </a:lnTo>
                <a:cubicBezTo>
                  <a:pt x="3405" y="3622"/>
                  <a:pt x="3557" y="3987"/>
                  <a:pt x="3830" y="4017"/>
                </a:cubicBezTo>
                <a:cubicBezTo>
                  <a:pt x="3859" y="4024"/>
                  <a:pt x="3887" y="4028"/>
                  <a:pt x="3916" y="4028"/>
                </a:cubicBezTo>
                <a:cubicBezTo>
                  <a:pt x="4133" y="4028"/>
                  <a:pt x="4347" y="3833"/>
                  <a:pt x="4347" y="3592"/>
                </a:cubicBezTo>
                <a:cubicBezTo>
                  <a:pt x="4410" y="3739"/>
                  <a:pt x="4562" y="3828"/>
                  <a:pt x="4709" y="3828"/>
                </a:cubicBezTo>
                <a:cubicBezTo>
                  <a:pt x="4774" y="3828"/>
                  <a:pt x="4838" y="3811"/>
                  <a:pt x="4894" y="3774"/>
                </a:cubicBezTo>
                <a:cubicBezTo>
                  <a:pt x="5065" y="3660"/>
                  <a:pt x="5103" y="3358"/>
                  <a:pt x="4955" y="3221"/>
                </a:cubicBezTo>
                <a:lnTo>
                  <a:pt x="4955" y="3221"/>
                </a:lnTo>
                <a:cubicBezTo>
                  <a:pt x="5200" y="3423"/>
                  <a:pt x="5577" y="3927"/>
                  <a:pt x="5897" y="3956"/>
                </a:cubicBezTo>
                <a:cubicBezTo>
                  <a:pt x="5915" y="3958"/>
                  <a:pt x="5933" y="3959"/>
                  <a:pt x="5951" y="3959"/>
                </a:cubicBezTo>
                <a:cubicBezTo>
                  <a:pt x="6215" y="3959"/>
                  <a:pt x="6512" y="3760"/>
                  <a:pt x="6171" y="3561"/>
                </a:cubicBezTo>
                <a:lnTo>
                  <a:pt x="6171" y="3561"/>
                </a:lnTo>
                <a:cubicBezTo>
                  <a:pt x="6191" y="3571"/>
                  <a:pt x="6215" y="3575"/>
                  <a:pt x="6239" y="3575"/>
                </a:cubicBezTo>
                <a:cubicBezTo>
                  <a:pt x="6289" y="3575"/>
                  <a:pt x="6343" y="3561"/>
                  <a:pt x="6384" y="3561"/>
                </a:cubicBezTo>
                <a:cubicBezTo>
                  <a:pt x="6384" y="3470"/>
                  <a:pt x="6353" y="3379"/>
                  <a:pt x="6262" y="3288"/>
                </a:cubicBezTo>
                <a:lnTo>
                  <a:pt x="6262" y="3288"/>
                </a:lnTo>
                <a:cubicBezTo>
                  <a:pt x="6536" y="3531"/>
                  <a:pt x="7052" y="3440"/>
                  <a:pt x="7356" y="3622"/>
                </a:cubicBezTo>
                <a:cubicBezTo>
                  <a:pt x="7447" y="3683"/>
                  <a:pt x="7539" y="3774"/>
                  <a:pt x="7630" y="3774"/>
                </a:cubicBezTo>
                <a:cubicBezTo>
                  <a:pt x="7751" y="3774"/>
                  <a:pt x="7843" y="3622"/>
                  <a:pt x="7782" y="3561"/>
                </a:cubicBezTo>
                <a:cubicBezTo>
                  <a:pt x="7964" y="3561"/>
                  <a:pt x="8102" y="3762"/>
                  <a:pt x="8271" y="3762"/>
                </a:cubicBezTo>
                <a:cubicBezTo>
                  <a:pt x="8300" y="3762"/>
                  <a:pt x="8329" y="3757"/>
                  <a:pt x="8359" y="3744"/>
                </a:cubicBezTo>
                <a:cubicBezTo>
                  <a:pt x="8511" y="3683"/>
                  <a:pt x="8511" y="3440"/>
                  <a:pt x="8359" y="3318"/>
                </a:cubicBezTo>
                <a:cubicBezTo>
                  <a:pt x="8384" y="3312"/>
                  <a:pt x="8408" y="3310"/>
                  <a:pt x="8432" y="3310"/>
                </a:cubicBezTo>
                <a:cubicBezTo>
                  <a:pt x="8529" y="3310"/>
                  <a:pt x="8627" y="3348"/>
                  <a:pt x="8724" y="3348"/>
                </a:cubicBezTo>
                <a:cubicBezTo>
                  <a:pt x="8749" y="3354"/>
                  <a:pt x="8775" y="3356"/>
                  <a:pt x="8799" y="3356"/>
                </a:cubicBezTo>
                <a:cubicBezTo>
                  <a:pt x="8922" y="3356"/>
                  <a:pt x="9028" y="3293"/>
                  <a:pt x="9028" y="3166"/>
                </a:cubicBezTo>
                <a:cubicBezTo>
                  <a:pt x="9028" y="3136"/>
                  <a:pt x="8998" y="3075"/>
                  <a:pt x="8967" y="3014"/>
                </a:cubicBezTo>
                <a:cubicBezTo>
                  <a:pt x="8815" y="2801"/>
                  <a:pt x="8542" y="2619"/>
                  <a:pt x="8268" y="2589"/>
                </a:cubicBezTo>
                <a:cubicBezTo>
                  <a:pt x="8329" y="2528"/>
                  <a:pt x="8390" y="2467"/>
                  <a:pt x="8420" y="2376"/>
                </a:cubicBezTo>
                <a:cubicBezTo>
                  <a:pt x="8450" y="2315"/>
                  <a:pt x="8450" y="2193"/>
                  <a:pt x="8359" y="2163"/>
                </a:cubicBezTo>
                <a:cubicBezTo>
                  <a:pt x="8349" y="2153"/>
                  <a:pt x="8336" y="2150"/>
                  <a:pt x="8321" y="2150"/>
                </a:cubicBezTo>
                <a:cubicBezTo>
                  <a:pt x="8292" y="2150"/>
                  <a:pt x="8258" y="2163"/>
                  <a:pt x="8238" y="2163"/>
                </a:cubicBezTo>
                <a:cubicBezTo>
                  <a:pt x="7964" y="2193"/>
                  <a:pt x="7751" y="2254"/>
                  <a:pt x="7478" y="2254"/>
                </a:cubicBezTo>
                <a:cubicBezTo>
                  <a:pt x="7843" y="1829"/>
                  <a:pt x="8298" y="1525"/>
                  <a:pt x="8420" y="947"/>
                </a:cubicBezTo>
                <a:cubicBezTo>
                  <a:pt x="8420" y="886"/>
                  <a:pt x="8450" y="795"/>
                  <a:pt x="8420" y="734"/>
                </a:cubicBezTo>
                <a:cubicBezTo>
                  <a:pt x="8370" y="659"/>
                  <a:pt x="8279" y="605"/>
                  <a:pt x="8197" y="605"/>
                </a:cubicBezTo>
                <a:cubicBezTo>
                  <a:pt x="8180" y="605"/>
                  <a:pt x="8163" y="607"/>
                  <a:pt x="8146" y="613"/>
                </a:cubicBezTo>
                <a:cubicBezTo>
                  <a:pt x="8025" y="613"/>
                  <a:pt x="7934" y="674"/>
                  <a:pt x="7843" y="734"/>
                </a:cubicBezTo>
                <a:cubicBezTo>
                  <a:pt x="7843" y="602"/>
                  <a:pt x="7704" y="516"/>
                  <a:pt x="7568" y="516"/>
                </a:cubicBezTo>
                <a:cubicBezTo>
                  <a:pt x="7548" y="516"/>
                  <a:pt x="7528" y="518"/>
                  <a:pt x="7508" y="522"/>
                </a:cubicBezTo>
                <a:cubicBezTo>
                  <a:pt x="7356" y="552"/>
                  <a:pt x="7235" y="704"/>
                  <a:pt x="7113" y="795"/>
                </a:cubicBezTo>
                <a:cubicBezTo>
                  <a:pt x="7088" y="845"/>
                  <a:pt x="7023" y="894"/>
                  <a:pt x="6967" y="894"/>
                </a:cubicBezTo>
                <a:cubicBezTo>
                  <a:pt x="6954" y="894"/>
                  <a:pt x="6942" y="892"/>
                  <a:pt x="6931" y="886"/>
                </a:cubicBezTo>
                <a:cubicBezTo>
                  <a:pt x="6900" y="856"/>
                  <a:pt x="6870" y="826"/>
                  <a:pt x="6870" y="765"/>
                </a:cubicBezTo>
                <a:cubicBezTo>
                  <a:pt x="6809" y="643"/>
                  <a:pt x="6718" y="522"/>
                  <a:pt x="6627" y="461"/>
                </a:cubicBezTo>
                <a:cubicBezTo>
                  <a:pt x="6572" y="434"/>
                  <a:pt x="6505" y="418"/>
                  <a:pt x="6440" y="418"/>
                </a:cubicBezTo>
                <a:cubicBezTo>
                  <a:pt x="6360" y="418"/>
                  <a:pt x="6282" y="441"/>
                  <a:pt x="6232" y="491"/>
                </a:cubicBezTo>
                <a:cubicBezTo>
                  <a:pt x="6019" y="674"/>
                  <a:pt x="6262" y="1130"/>
                  <a:pt x="6019" y="1342"/>
                </a:cubicBezTo>
                <a:cubicBezTo>
                  <a:pt x="5973" y="1388"/>
                  <a:pt x="5905" y="1411"/>
                  <a:pt x="5833" y="1411"/>
                </a:cubicBezTo>
                <a:cubicBezTo>
                  <a:pt x="5760" y="1411"/>
                  <a:pt x="5684" y="1388"/>
                  <a:pt x="5624" y="1342"/>
                </a:cubicBezTo>
                <a:cubicBezTo>
                  <a:pt x="5502" y="1221"/>
                  <a:pt x="5472" y="1069"/>
                  <a:pt x="5502" y="917"/>
                </a:cubicBezTo>
                <a:cubicBezTo>
                  <a:pt x="5502" y="826"/>
                  <a:pt x="5563" y="765"/>
                  <a:pt x="5563" y="674"/>
                </a:cubicBezTo>
                <a:cubicBezTo>
                  <a:pt x="5624" y="461"/>
                  <a:pt x="5532" y="218"/>
                  <a:pt x="5350" y="96"/>
                </a:cubicBezTo>
                <a:cubicBezTo>
                  <a:pt x="5253" y="30"/>
                  <a:pt x="5153" y="0"/>
                  <a:pt x="5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8734661" y="2400491"/>
            <a:ext cx="90865" cy="12853"/>
          </a:xfrm>
          <a:custGeom>
            <a:avLst/>
            <a:gdLst/>
            <a:ahLst/>
            <a:cxnLst/>
            <a:rect l="l" t="t" r="r" b="b"/>
            <a:pathLst>
              <a:path w="3344" h="473" extrusionOk="0">
                <a:moveTo>
                  <a:pt x="619" y="0"/>
                </a:moveTo>
                <a:cubicBezTo>
                  <a:pt x="239" y="0"/>
                  <a:pt x="0" y="30"/>
                  <a:pt x="0" y="169"/>
                </a:cubicBezTo>
                <a:cubicBezTo>
                  <a:pt x="0" y="382"/>
                  <a:pt x="730" y="473"/>
                  <a:pt x="1672" y="473"/>
                </a:cubicBezTo>
                <a:cubicBezTo>
                  <a:pt x="2614" y="473"/>
                  <a:pt x="3344" y="382"/>
                  <a:pt x="3344" y="169"/>
                </a:cubicBezTo>
                <a:cubicBezTo>
                  <a:pt x="3344" y="30"/>
                  <a:pt x="3106" y="0"/>
                  <a:pt x="2726" y="0"/>
                </a:cubicBezTo>
                <a:cubicBezTo>
                  <a:pt x="2441" y="0"/>
                  <a:pt x="2076" y="17"/>
                  <a:pt x="1672" y="17"/>
                </a:cubicBezTo>
                <a:cubicBezTo>
                  <a:pt x="1268" y="17"/>
                  <a:pt x="904"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8777621" y="2378644"/>
            <a:ext cx="6630" cy="28939"/>
          </a:xfrm>
          <a:custGeom>
            <a:avLst/>
            <a:gdLst/>
            <a:ahLst/>
            <a:cxnLst/>
            <a:rect l="l" t="t" r="r" b="b"/>
            <a:pathLst>
              <a:path w="244" h="1065" fill="none" extrusionOk="0">
                <a:moveTo>
                  <a:pt x="91" y="1064"/>
                </a:moveTo>
                <a:cubicBezTo>
                  <a:pt x="243" y="699"/>
                  <a:pt x="213" y="335"/>
                  <a:pt x="0" y="0"/>
                </a:cubicBezTo>
              </a:path>
            </a:pathLst>
          </a:custGeom>
          <a:noFill/>
          <a:ln w="9875" cap="rnd" cmpd="sng">
            <a:solidFill>
              <a:srgbClr val="4827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8766045" y="2323294"/>
            <a:ext cx="31411" cy="74589"/>
          </a:xfrm>
          <a:custGeom>
            <a:avLst/>
            <a:gdLst/>
            <a:ahLst/>
            <a:cxnLst/>
            <a:rect l="l" t="t" r="r" b="b"/>
            <a:pathLst>
              <a:path w="1156" h="2745" extrusionOk="0">
                <a:moveTo>
                  <a:pt x="639" y="1"/>
                </a:moveTo>
                <a:cubicBezTo>
                  <a:pt x="335" y="487"/>
                  <a:pt x="152" y="1004"/>
                  <a:pt x="61" y="1581"/>
                </a:cubicBezTo>
                <a:cubicBezTo>
                  <a:pt x="31" y="1855"/>
                  <a:pt x="0" y="2341"/>
                  <a:pt x="183" y="2584"/>
                </a:cubicBezTo>
                <a:cubicBezTo>
                  <a:pt x="284" y="2685"/>
                  <a:pt x="426" y="2744"/>
                  <a:pt x="558" y="2744"/>
                </a:cubicBezTo>
                <a:cubicBezTo>
                  <a:pt x="586" y="2744"/>
                  <a:pt x="613" y="2742"/>
                  <a:pt x="639" y="2736"/>
                </a:cubicBezTo>
                <a:cubicBezTo>
                  <a:pt x="760" y="2736"/>
                  <a:pt x="882" y="2645"/>
                  <a:pt x="973" y="2554"/>
                </a:cubicBezTo>
                <a:cubicBezTo>
                  <a:pt x="1125" y="2341"/>
                  <a:pt x="1156" y="2068"/>
                  <a:pt x="1095" y="1824"/>
                </a:cubicBezTo>
                <a:cubicBezTo>
                  <a:pt x="1064" y="1581"/>
                  <a:pt x="943" y="1369"/>
                  <a:pt x="882" y="1125"/>
                </a:cubicBezTo>
                <a:cubicBezTo>
                  <a:pt x="760" y="761"/>
                  <a:pt x="700" y="366"/>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8768518" y="2346417"/>
            <a:ext cx="23993" cy="51247"/>
          </a:xfrm>
          <a:custGeom>
            <a:avLst/>
            <a:gdLst/>
            <a:ahLst/>
            <a:cxnLst/>
            <a:rect l="l" t="t" r="r" b="b"/>
            <a:pathLst>
              <a:path w="883" h="1886" extrusionOk="0">
                <a:moveTo>
                  <a:pt x="517" y="1"/>
                </a:moveTo>
                <a:cubicBezTo>
                  <a:pt x="274" y="335"/>
                  <a:pt x="122" y="700"/>
                  <a:pt x="61" y="1065"/>
                </a:cubicBezTo>
                <a:cubicBezTo>
                  <a:pt x="31" y="1277"/>
                  <a:pt x="1" y="1612"/>
                  <a:pt x="153" y="1764"/>
                </a:cubicBezTo>
                <a:cubicBezTo>
                  <a:pt x="238" y="1849"/>
                  <a:pt x="350" y="1881"/>
                  <a:pt x="489" y="1885"/>
                </a:cubicBezTo>
                <a:lnTo>
                  <a:pt x="489" y="1885"/>
                </a:lnTo>
                <a:cubicBezTo>
                  <a:pt x="609" y="1855"/>
                  <a:pt x="700" y="1824"/>
                  <a:pt x="761" y="1733"/>
                </a:cubicBezTo>
                <a:cubicBezTo>
                  <a:pt x="882" y="1612"/>
                  <a:pt x="882" y="1429"/>
                  <a:pt x="852" y="1247"/>
                </a:cubicBezTo>
                <a:cubicBezTo>
                  <a:pt x="821" y="1095"/>
                  <a:pt x="730" y="943"/>
                  <a:pt x="669" y="761"/>
                </a:cubicBezTo>
                <a:cubicBezTo>
                  <a:pt x="578" y="518"/>
                  <a:pt x="548" y="244"/>
                  <a:pt x="517" y="1"/>
                </a:cubicBezTo>
                <a:close/>
                <a:moveTo>
                  <a:pt x="489" y="1885"/>
                </a:moveTo>
                <a:cubicBezTo>
                  <a:pt x="488" y="1885"/>
                  <a:pt x="488" y="1885"/>
                  <a:pt x="487" y="1885"/>
                </a:cubicBezTo>
                <a:lnTo>
                  <a:pt x="517" y="1885"/>
                </a:lnTo>
                <a:cubicBezTo>
                  <a:pt x="508" y="1885"/>
                  <a:pt x="498" y="1885"/>
                  <a:pt x="489" y="18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8718140" y="2398263"/>
            <a:ext cx="123907" cy="76409"/>
          </a:xfrm>
          <a:custGeom>
            <a:avLst/>
            <a:gdLst/>
            <a:ahLst/>
            <a:cxnLst/>
            <a:rect l="l" t="t" r="r" b="b"/>
            <a:pathLst>
              <a:path w="4560" h="2812" extrusionOk="0">
                <a:moveTo>
                  <a:pt x="3898" y="0"/>
                </a:moveTo>
                <a:cubicBezTo>
                  <a:pt x="3874" y="0"/>
                  <a:pt x="3851" y="3"/>
                  <a:pt x="3830" y="8"/>
                </a:cubicBezTo>
                <a:cubicBezTo>
                  <a:pt x="3891" y="38"/>
                  <a:pt x="3982" y="69"/>
                  <a:pt x="3982" y="160"/>
                </a:cubicBezTo>
                <a:cubicBezTo>
                  <a:pt x="3982" y="221"/>
                  <a:pt x="3952" y="251"/>
                  <a:pt x="3922" y="281"/>
                </a:cubicBezTo>
                <a:cubicBezTo>
                  <a:pt x="3891" y="312"/>
                  <a:pt x="3830" y="342"/>
                  <a:pt x="3800" y="372"/>
                </a:cubicBezTo>
                <a:cubicBezTo>
                  <a:pt x="3435" y="524"/>
                  <a:pt x="3101" y="524"/>
                  <a:pt x="2736" y="524"/>
                </a:cubicBezTo>
                <a:cubicBezTo>
                  <a:pt x="2635" y="535"/>
                  <a:pt x="2533" y="538"/>
                  <a:pt x="2433" y="538"/>
                </a:cubicBezTo>
                <a:cubicBezTo>
                  <a:pt x="2233" y="538"/>
                  <a:pt x="2037" y="524"/>
                  <a:pt x="1855" y="524"/>
                </a:cubicBezTo>
                <a:cubicBezTo>
                  <a:pt x="1611" y="494"/>
                  <a:pt x="1368" y="494"/>
                  <a:pt x="1156" y="433"/>
                </a:cubicBezTo>
                <a:cubicBezTo>
                  <a:pt x="943" y="403"/>
                  <a:pt x="730" y="403"/>
                  <a:pt x="578" y="251"/>
                </a:cubicBezTo>
                <a:cubicBezTo>
                  <a:pt x="517" y="190"/>
                  <a:pt x="487" y="99"/>
                  <a:pt x="517" y="8"/>
                </a:cubicBezTo>
                <a:lnTo>
                  <a:pt x="517" y="8"/>
                </a:lnTo>
                <a:cubicBezTo>
                  <a:pt x="517" y="8"/>
                  <a:pt x="365" y="69"/>
                  <a:pt x="335" y="99"/>
                </a:cubicBezTo>
                <a:cubicBezTo>
                  <a:pt x="304" y="129"/>
                  <a:pt x="244" y="221"/>
                  <a:pt x="213" y="281"/>
                </a:cubicBezTo>
                <a:cubicBezTo>
                  <a:pt x="153" y="494"/>
                  <a:pt x="183" y="676"/>
                  <a:pt x="213" y="889"/>
                </a:cubicBezTo>
                <a:cubicBezTo>
                  <a:pt x="244" y="1072"/>
                  <a:pt x="183" y="1132"/>
                  <a:pt x="92" y="1284"/>
                </a:cubicBezTo>
                <a:cubicBezTo>
                  <a:pt x="31" y="1406"/>
                  <a:pt x="1" y="1558"/>
                  <a:pt x="61" y="1710"/>
                </a:cubicBezTo>
                <a:cubicBezTo>
                  <a:pt x="106" y="1799"/>
                  <a:pt x="215" y="1855"/>
                  <a:pt x="319" y="1855"/>
                </a:cubicBezTo>
                <a:cubicBezTo>
                  <a:pt x="357" y="1855"/>
                  <a:pt x="393" y="1848"/>
                  <a:pt x="426" y="1831"/>
                </a:cubicBezTo>
                <a:cubicBezTo>
                  <a:pt x="517" y="1801"/>
                  <a:pt x="578" y="1710"/>
                  <a:pt x="578" y="1588"/>
                </a:cubicBezTo>
                <a:cubicBezTo>
                  <a:pt x="578" y="1497"/>
                  <a:pt x="548" y="1376"/>
                  <a:pt x="548" y="1284"/>
                </a:cubicBezTo>
                <a:cubicBezTo>
                  <a:pt x="517" y="1102"/>
                  <a:pt x="487" y="920"/>
                  <a:pt x="548" y="737"/>
                </a:cubicBezTo>
                <a:cubicBezTo>
                  <a:pt x="624" y="584"/>
                  <a:pt x="729" y="521"/>
                  <a:pt x="831" y="521"/>
                </a:cubicBezTo>
                <a:cubicBezTo>
                  <a:pt x="1012" y="521"/>
                  <a:pt x="1186" y="717"/>
                  <a:pt x="1186" y="950"/>
                </a:cubicBezTo>
                <a:cubicBezTo>
                  <a:pt x="1216" y="1193"/>
                  <a:pt x="1156" y="1467"/>
                  <a:pt x="1125" y="1710"/>
                </a:cubicBezTo>
                <a:cubicBezTo>
                  <a:pt x="1095" y="1801"/>
                  <a:pt x="1095" y="1892"/>
                  <a:pt x="1125" y="1983"/>
                </a:cubicBezTo>
                <a:cubicBezTo>
                  <a:pt x="1162" y="2057"/>
                  <a:pt x="1243" y="2097"/>
                  <a:pt x="1322" y="2097"/>
                </a:cubicBezTo>
                <a:cubicBezTo>
                  <a:pt x="1373" y="2097"/>
                  <a:pt x="1424" y="2080"/>
                  <a:pt x="1460" y="2044"/>
                </a:cubicBezTo>
                <a:cubicBezTo>
                  <a:pt x="1520" y="2014"/>
                  <a:pt x="1551" y="1923"/>
                  <a:pt x="1551" y="1831"/>
                </a:cubicBezTo>
                <a:cubicBezTo>
                  <a:pt x="1551" y="1771"/>
                  <a:pt x="1551" y="1680"/>
                  <a:pt x="1520" y="1619"/>
                </a:cubicBezTo>
                <a:cubicBezTo>
                  <a:pt x="1490" y="1467"/>
                  <a:pt x="1429" y="1163"/>
                  <a:pt x="1490" y="1011"/>
                </a:cubicBezTo>
                <a:cubicBezTo>
                  <a:pt x="1511" y="969"/>
                  <a:pt x="1589" y="885"/>
                  <a:pt x="1655" y="885"/>
                </a:cubicBezTo>
                <a:cubicBezTo>
                  <a:pt x="1686" y="885"/>
                  <a:pt x="1714" y="902"/>
                  <a:pt x="1733" y="950"/>
                </a:cubicBezTo>
                <a:cubicBezTo>
                  <a:pt x="1763" y="980"/>
                  <a:pt x="1763" y="1011"/>
                  <a:pt x="1763" y="1041"/>
                </a:cubicBezTo>
                <a:cubicBezTo>
                  <a:pt x="1763" y="1102"/>
                  <a:pt x="1855" y="1163"/>
                  <a:pt x="1915" y="1163"/>
                </a:cubicBezTo>
                <a:cubicBezTo>
                  <a:pt x="2007" y="1132"/>
                  <a:pt x="2067" y="1072"/>
                  <a:pt x="2067" y="1011"/>
                </a:cubicBezTo>
                <a:cubicBezTo>
                  <a:pt x="2067" y="980"/>
                  <a:pt x="2037" y="950"/>
                  <a:pt x="2067" y="920"/>
                </a:cubicBezTo>
                <a:cubicBezTo>
                  <a:pt x="2067" y="875"/>
                  <a:pt x="2100" y="847"/>
                  <a:pt x="2141" y="847"/>
                </a:cubicBezTo>
                <a:cubicBezTo>
                  <a:pt x="2156" y="847"/>
                  <a:pt x="2173" y="851"/>
                  <a:pt x="2189" y="859"/>
                </a:cubicBezTo>
                <a:cubicBezTo>
                  <a:pt x="2311" y="889"/>
                  <a:pt x="2371" y="1041"/>
                  <a:pt x="2371" y="1163"/>
                </a:cubicBezTo>
                <a:cubicBezTo>
                  <a:pt x="2341" y="1284"/>
                  <a:pt x="2311" y="1436"/>
                  <a:pt x="2311" y="1558"/>
                </a:cubicBezTo>
                <a:cubicBezTo>
                  <a:pt x="2341" y="1649"/>
                  <a:pt x="2371" y="1710"/>
                  <a:pt x="2432" y="1771"/>
                </a:cubicBezTo>
                <a:cubicBezTo>
                  <a:pt x="2468" y="1806"/>
                  <a:pt x="2524" y="1821"/>
                  <a:pt x="2577" y="1821"/>
                </a:cubicBezTo>
                <a:cubicBezTo>
                  <a:pt x="2615" y="1821"/>
                  <a:pt x="2650" y="1814"/>
                  <a:pt x="2675" y="1801"/>
                </a:cubicBezTo>
                <a:cubicBezTo>
                  <a:pt x="2797" y="1710"/>
                  <a:pt x="2767" y="1528"/>
                  <a:pt x="2736" y="1406"/>
                </a:cubicBezTo>
                <a:cubicBezTo>
                  <a:pt x="2736" y="1284"/>
                  <a:pt x="2706" y="1132"/>
                  <a:pt x="2797" y="1041"/>
                </a:cubicBezTo>
                <a:cubicBezTo>
                  <a:pt x="2827" y="1021"/>
                  <a:pt x="2858" y="1011"/>
                  <a:pt x="2886" y="1011"/>
                </a:cubicBezTo>
                <a:cubicBezTo>
                  <a:pt x="2942" y="1011"/>
                  <a:pt x="2989" y="1051"/>
                  <a:pt x="3010" y="1132"/>
                </a:cubicBezTo>
                <a:cubicBezTo>
                  <a:pt x="3131" y="1528"/>
                  <a:pt x="3010" y="1953"/>
                  <a:pt x="3040" y="2348"/>
                </a:cubicBezTo>
                <a:cubicBezTo>
                  <a:pt x="3040" y="2516"/>
                  <a:pt x="3117" y="2811"/>
                  <a:pt x="3294" y="2811"/>
                </a:cubicBezTo>
                <a:cubicBezTo>
                  <a:pt x="3310" y="2811"/>
                  <a:pt x="3327" y="2809"/>
                  <a:pt x="3344" y="2804"/>
                </a:cubicBezTo>
                <a:cubicBezTo>
                  <a:pt x="3435" y="2804"/>
                  <a:pt x="3526" y="2743"/>
                  <a:pt x="3587" y="2652"/>
                </a:cubicBezTo>
                <a:cubicBezTo>
                  <a:pt x="3678" y="2500"/>
                  <a:pt x="3678" y="2287"/>
                  <a:pt x="3648" y="2075"/>
                </a:cubicBezTo>
                <a:cubicBezTo>
                  <a:pt x="3618" y="1862"/>
                  <a:pt x="3526" y="1680"/>
                  <a:pt x="3466" y="1497"/>
                </a:cubicBezTo>
                <a:cubicBezTo>
                  <a:pt x="3440" y="1367"/>
                  <a:pt x="3480" y="704"/>
                  <a:pt x="3720" y="704"/>
                </a:cubicBezTo>
                <a:cubicBezTo>
                  <a:pt x="3761" y="704"/>
                  <a:pt x="3808" y="723"/>
                  <a:pt x="3861" y="768"/>
                </a:cubicBezTo>
                <a:lnTo>
                  <a:pt x="3891" y="798"/>
                </a:lnTo>
                <a:cubicBezTo>
                  <a:pt x="3952" y="889"/>
                  <a:pt x="3982" y="980"/>
                  <a:pt x="3982" y="1072"/>
                </a:cubicBezTo>
                <a:cubicBezTo>
                  <a:pt x="4013" y="1193"/>
                  <a:pt x="3982" y="1345"/>
                  <a:pt x="3982" y="1497"/>
                </a:cubicBezTo>
                <a:cubicBezTo>
                  <a:pt x="3952" y="1619"/>
                  <a:pt x="3952" y="1801"/>
                  <a:pt x="4074" y="1892"/>
                </a:cubicBezTo>
                <a:cubicBezTo>
                  <a:pt x="4104" y="1923"/>
                  <a:pt x="4165" y="1923"/>
                  <a:pt x="4195" y="1923"/>
                </a:cubicBezTo>
                <a:cubicBezTo>
                  <a:pt x="4408" y="1923"/>
                  <a:pt x="4560" y="1771"/>
                  <a:pt x="4560" y="1558"/>
                </a:cubicBezTo>
                <a:cubicBezTo>
                  <a:pt x="4560" y="1376"/>
                  <a:pt x="4469" y="1254"/>
                  <a:pt x="4408" y="1102"/>
                </a:cubicBezTo>
                <a:cubicBezTo>
                  <a:pt x="4317" y="920"/>
                  <a:pt x="4347" y="828"/>
                  <a:pt x="4347" y="646"/>
                </a:cubicBezTo>
                <a:cubicBezTo>
                  <a:pt x="4347" y="464"/>
                  <a:pt x="4317" y="312"/>
                  <a:pt x="4226" y="160"/>
                </a:cubicBezTo>
                <a:cubicBezTo>
                  <a:pt x="4150" y="59"/>
                  <a:pt x="4012" y="0"/>
                  <a:pt x="38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7170340" y="3853730"/>
            <a:ext cx="1963267" cy="905252"/>
          </a:xfrm>
          <a:custGeom>
            <a:avLst/>
            <a:gdLst/>
            <a:ahLst/>
            <a:cxnLst/>
            <a:rect l="l" t="t" r="r" b="b"/>
            <a:pathLst>
              <a:path w="72252" h="33315" fill="none" extrusionOk="0">
                <a:moveTo>
                  <a:pt x="457" y="1"/>
                </a:moveTo>
                <a:lnTo>
                  <a:pt x="72252" y="4986"/>
                </a:lnTo>
                <a:lnTo>
                  <a:pt x="72252" y="33314"/>
                </a:lnTo>
                <a:lnTo>
                  <a:pt x="1" y="25503"/>
                </a:lnTo>
                <a:close/>
              </a:path>
            </a:pathLst>
          </a:custGeom>
          <a:solidFill>
            <a:schemeClr val="accent4"/>
          </a:solidFill>
          <a:ln w="28875"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7170340" y="4424462"/>
            <a:ext cx="1963267" cy="334521"/>
          </a:xfrm>
          <a:custGeom>
            <a:avLst/>
            <a:gdLst/>
            <a:ahLst/>
            <a:cxnLst/>
            <a:rect l="l" t="t" r="r" b="b"/>
            <a:pathLst>
              <a:path w="72252" h="12311" extrusionOk="0">
                <a:moveTo>
                  <a:pt x="1" y="0"/>
                </a:moveTo>
                <a:lnTo>
                  <a:pt x="1" y="4499"/>
                </a:lnTo>
                <a:lnTo>
                  <a:pt x="72252" y="12310"/>
                </a:lnTo>
                <a:lnTo>
                  <a:pt x="72252" y="690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7262862" y="3860333"/>
            <a:ext cx="5815" cy="572416"/>
          </a:xfrm>
          <a:custGeom>
            <a:avLst/>
            <a:gdLst/>
            <a:ahLst/>
            <a:cxnLst/>
            <a:rect l="l" t="t" r="r" b="b"/>
            <a:pathLst>
              <a:path w="214" h="21066" fill="none" extrusionOk="0">
                <a:moveTo>
                  <a:pt x="213" y="1"/>
                </a:moveTo>
                <a:lnTo>
                  <a:pt x="0"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7361145" y="3876039"/>
            <a:ext cx="5815" cy="572389"/>
          </a:xfrm>
          <a:custGeom>
            <a:avLst/>
            <a:gdLst/>
            <a:ahLst/>
            <a:cxnLst/>
            <a:rect l="l" t="t" r="r" b="b"/>
            <a:pathLst>
              <a:path w="214" h="21065" fill="none" extrusionOk="0">
                <a:moveTo>
                  <a:pt x="213" y="0"/>
                </a:moveTo>
                <a:lnTo>
                  <a:pt x="0"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7462743" y="3875224"/>
            <a:ext cx="5788" cy="572389"/>
          </a:xfrm>
          <a:custGeom>
            <a:avLst/>
            <a:gdLst/>
            <a:ahLst/>
            <a:cxnLst/>
            <a:rect l="l" t="t" r="r" b="b"/>
            <a:pathLst>
              <a:path w="213" h="21065" fill="none" extrusionOk="0">
                <a:moveTo>
                  <a:pt x="213" y="0"/>
                </a:moveTo>
                <a:lnTo>
                  <a:pt x="0" y="21064"/>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7556054" y="3884299"/>
            <a:ext cx="6630" cy="572389"/>
          </a:xfrm>
          <a:custGeom>
            <a:avLst/>
            <a:gdLst/>
            <a:ahLst/>
            <a:cxnLst/>
            <a:rect l="l" t="t" r="r" b="b"/>
            <a:pathLst>
              <a:path w="244" h="21065" fill="none" extrusionOk="0">
                <a:moveTo>
                  <a:pt x="244" y="0"/>
                </a:moveTo>
                <a:lnTo>
                  <a:pt x="1"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7655179" y="3895848"/>
            <a:ext cx="5815" cy="572416"/>
          </a:xfrm>
          <a:custGeom>
            <a:avLst/>
            <a:gdLst/>
            <a:ahLst/>
            <a:cxnLst/>
            <a:rect l="l" t="t" r="r" b="b"/>
            <a:pathLst>
              <a:path w="214" h="21066" fill="none" extrusionOk="0">
                <a:moveTo>
                  <a:pt x="213" y="1"/>
                </a:moveTo>
                <a:lnTo>
                  <a:pt x="0" y="21065"/>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7753462" y="3890087"/>
            <a:ext cx="6630" cy="609561"/>
          </a:xfrm>
          <a:custGeom>
            <a:avLst/>
            <a:gdLst/>
            <a:ahLst/>
            <a:cxnLst/>
            <a:rect l="l" t="t" r="r" b="b"/>
            <a:pathLst>
              <a:path w="244" h="22433" fill="none" extrusionOk="0">
                <a:moveTo>
                  <a:pt x="244" y="0"/>
                </a:moveTo>
                <a:lnTo>
                  <a:pt x="0" y="2243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7853402" y="3897505"/>
            <a:ext cx="6630" cy="609561"/>
          </a:xfrm>
          <a:custGeom>
            <a:avLst/>
            <a:gdLst/>
            <a:ahLst/>
            <a:cxnLst/>
            <a:rect l="l" t="t" r="r" b="b"/>
            <a:pathLst>
              <a:path w="244" h="22433" fill="none" extrusionOk="0">
                <a:moveTo>
                  <a:pt x="243" y="1"/>
                </a:moveTo>
                <a:lnTo>
                  <a:pt x="0"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7951685" y="3914869"/>
            <a:ext cx="6630" cy="609534"/>
          </a:xfrm>
          <a:custGeom>
            <a:avLst/>
            <a:gdLst/>
            <a:ahLst/>
            <a:cxnLst/>
            <a:rect l="l" t="t" r="r" b="b"/>
            <a:pathLst>
              <a:path w="244" h="22432" fill="none" extrusionOk="0">
                <a:moveTo>
                  <a:pt x="243" y="0"/>
                </a:moveTo>
                <a:lnTo>
                  <a:pt x="0" y="2243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062359" y="3914869"/>
            <a:ext cx="6630" cy="610376"/>
          </a:xfrm>
          <a:custGeom>
            <a:avLst/>
            <a:gdLst/>
            <a:ahLst/>
            <a:cxnLst/>
            <a:rect l="l" t="t" r="r" b="b"/>
            <a:pathLst>
              <a:path w="244" h="22463" fill="none" extrusionOk="0">
                <a:moveTo>
                  <a:pt x="244" y="0"/>
                </a:moveTo>
                <a:lnTo>
                  <a:pt x="0" y="2246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174690" y="3926417"/>
            <a:ext cx="5788" cy="609561"/>
          </a:xfrm>
          <a:custGeom>
            <a:avLst/>
            <a:gdLst/>
            <a:ahLst/>
            <a:cxnLst/>
            <a:rect l="l" t="t" r="r" b="b"/>
            <a:pathLst>
              <a:path w="213" h="22433" fill="none" extrusionOk="0">
                <a:moveTo>
                  <a:pt x="213" y="1"/>
                </a:moveTo>
                <a:lnTo>
                  <a:pt x="0"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283706" y="3935492"/>
            <a:ext cx="6630" cy="609561"/>
          </a:xfrm>
          <a:custGeom>
            <a:avLst/>
            <a:gdLst/>
            <a:ahLst/>
            <a:cxnLst/>
            <a:rect l="l" t="t" r="r" b="b"/>
            <a:pathLst>
              <a:path w="244" h="22433" fill="none" extrusionOk="0">
                <a:moveTo>
                  <a:pt x="244" y="1"/>
                </a:moveTo>
                <a:lnTo>
                  <a:pt x="0"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8394380" y="3943753"/>
            <a:ext cx="6630" cy="610403"/>
          </a:xfrm>
          <a:custGeom>
            <a:avLst/>
            <a:gdLst/>
            <a:ahLst/>
            <a:cxnLst/>
            <a:rect l="l" t="t" r="r" b="b"/>
            <a:pathLst>
              <a:path w="244" h="22464" fill="none" extrusionOk="0">
                <a:moveTo>
                  <a:pt x="244" y="1"/>
                </a:moveTo>
                <a:lnTo>
                  <a:pt x="0"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8516602" y="3949541"/>
            <a:ext cx="6657" cy="610376"/>
          </a:xfrm>
          <a:custGeom>
            <a:avLst/>
            <a:gdLst/>
            <a:ahLst/>
            <a:cxnLst/>
            <a:rect l="l" t="t" r="r" b="b"/>
            <a:pathLst>
              <a:path w="245" h="22463" fill="none" extrusionOk="0">
                <a:moveTo>
                  <a:pt x="244" y="1"/>
                </a:moveTo>
                <a:lnTo>
                  <a:pt x="1"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8641323" y="3961931"/>
            <a:ext cx="6630" cy="609561"/>
          </a:xfrm>
          <a:custGeom>
            <a:avLst/>
            <a:gdLst/>
            <a:ahLst/>
            <a:cxnLst/>
            <a:rect l="l" t="t" r="r" b="b"/>
            <a:pathLst>
              <a:path w="244" h="22433" fill="none" extrusionOk="0">
                <a:moveTo>
                  <a:pt x="244" y="1"/>
                </a:moveTo>
                <a:lnTo>
                  <a:pt x="1" y="2243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8766860" y="3970192"/>
            <a:ext cx="6657" cy="609561"/>
          </a:xfrm>
          <a:custGeom>
            <a:avLst/>
            <a:gdLst/>
            <a:ahLst/>
            <a:cxnLst/>
            <a:rect l="l" t="t" r="r" b="b"/>
            <a:pathLst>
              <a:path w="245" h="22433" fill="none" extrusionOk="0">
                <a:moveTo>
                  <a:pt x="244" y="1"/>
                </a:moveTo>
                <a:lnTo>
                  <a:pt x="1" y="22432"/>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8889925" y="3978452"/>
            <a:ext cx="6630" cy="610376"/>
          </a:xfrm>
          <a:custGeom>
            <a:avLst/>
            <a:gdLst/>
            <a:ahLst/>
            <a:cxnLst/>
            <a:rect l="l" t="t" r="r" b="b"/>
            <a:pathLst>
              <a:path w="244" h="22463" fill="none" extrusionOk="0">
                <a:moveTo>
                  <a:pt x="244" y="0"/>
                </a:moveTo>
                <a:lnTo>
                  <a:pt x="1"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9005571" y="3987528"/>
            <a:ext cx="5788" cy="610403"/>
          </a:xfrm>
          <a:custGeom>
            <a:avLst/>
            <a:gdLst/>
            <a:ahLst/>
            <a:cxnLst/>
            <a:rect l="l" t="t" r="r" b="b"/>
            <a:pathLst>
              <a:path w="213" h="22464" fill="none" extrusionOk="0">
                <a:moveTo>
                  <a:pt x="213" y="1"/>
                </a:moveTo>
                <a:lnTo>
                  <a:pt x="0" y="22463"/>
                </a:ln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176128" y="4037906"/>
            <a:ext cx="869737" cy="370062"/>
          </a:xfrm>
          <a:custGeom>
            <a:avLst/>
            <a:gdLst/>
            <a:ahLst/>
            <a:cxnLst/>
            <a:rect l="l" t="t" r="r" b="b"/>
            <a:pathLst>
              <a:path w="32008" h="13619" fill="none" extrusionOk="0">
                <a:moveTo>
                  <a:pt x="4104" y="974"/>
                </a:moveTo>
                <a:cubicBezTo>
                  <a:pt x="3648" y="183"/>
                  <a:pt x="2493" y="1"/>
                  <a:pt x="1703" y="457"/>
                </a:cubicBezTo>
                <a:cubicBezTo>
                  <a:pt x="913" y="913"/>
                  <a:pt x="487" y="1794"/>
                  <a:pt x="305" y="2706"/>
                </a:cubicBezTo>
                <a:cubicBezTo>
                  <a:pt x="1" y="4378"/>
                  <a:pt x="639" y="6232"/>
                  <a:pt x="1916" y="7387"/>
                </a:cubicBezTo>
                <a:cubicBezTo>
                  <a:pt x="4165" y="9393"/>
                  <a:pt x="7721" y="9059"/>
                  <a:pt x="10457" y="7813"/>
                </a:cubicBezTo>
                <a:cubicBezTo>
                  <a:pt x="13192" y="6566"/>
                  <a:pt x="15563" y="4560"/>
                  <a:pt x="18390" y="3466"/>
                </a:cubicBezTo>
                <a:cubicBezTo>
                  <a:pt x="19880" y="2889"/>
                  <a:pt x="21491" y="2585"/>
                  <a:pt x="23071" y="2524"/>
                </a:cubicBezTo>
                <a:cubicBezTo>
                  <a:pt x="24925" y="2463"/>
                  <a:pt x="26840" y="2767"/>
                  <a:pt x="28451" y="3679"/>
                </a:cubicBezTo>
                <a:cubicBezTo>
                  <a:pt x="30062" y="4560"/>
                  <a:pt x="31369" y="6141"/>
                  <a:pt x="31703" y="7965"/>
                </a:cubicBezTo>
                <a:cubicBezTo>
                  <a:pt x="32007" y="9788"/>
                  <a:pt x="31187" y="11825"/>
                  <a:pt x="29576" y="12737"/>
                </a:cubicBezTo>
                <a:cubicBezTo>
                  <a:pt x="27965" y="13618"/>
                  <a:pt x="25624" y="13101"/>
                  <a:pt x="24743" y="11460"/>
                </a:cubicBezTo>
                <a:cubicBezTo>
                  <a:pt x="23861" y="9819"/>
                  <a:pt x="24925" y="7417"/>
                  <a:pt x="26779" y="7174"/>
                </a:cubicBezTo>
                <a:cubicBezTo>
                  <a:pt x="27813" y="7053"/>
                  <a:pt x="29029" y="7782"/>
                  <a:pt x="29059" y="8846"/>
                </a:cubicBez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8217623" y="4165942"/>
            <a:ext cx="901937" cy="294061"/>
          </a:xfrm>
          <a:custGeom>
            <a:avLst/>
            <a:gdLst/>
            <a:ahLst/>
            <a:cxnLst/>
            <a:rect l="l" t="t" r="r" b="b"/>
            <a:pathLst>
              <a:path w="33193" h="10822" fill="none" extrusionOk="0">
                <a:moveTo>
                  <a:pt x="29393" y="791"/>
                </a:moveTo>
                <a:cubicBezTo>
                  <a:pt x="29940" y="31"/>
                  <a:pt x="31126" y="0"/>
                  <a:pt x="31886" y="517"/>
                </a:cubicBezTo>
                <a:cubicBezTo>
                  <a:pt x="32646" y="1034"/>
                  <a:pt x="33010" y="1976"/>
                  <a:pt x="33071" y="2888"/>
                </a:cubicBezTo>
                <a:cubicBezTo>
                  <a:pt x="33193" y="4620"/>
                  <a:pt x="32372" y="6383"/>
                  <a:pt x="30944" y="7386"/>
                </a:cubicBezTo>
                <a:cubicBezTo>
                  <a:pt x="28451" y="9149"/>
                  <a:pt x="24864" y="8420"/>
                  <a:pt x="22190" y="6900"/>
                </a:cubicBezTo>
                <a:cubicBezTo>
                  <a:pt x="19545" y="5350"/>
                  <a:pt x="17326" y="3131"/>
                  <a:pt x="14560" y="1733"/>
                </a:cubicBezTo>
                <a:cubicBezTo>
                  <a:pt x="13101" y="1003"/>
                  <a:pt x="11521" y="517"/>
                  <a:pt x="9879" y="304"/>
                </a:cubicBezTo>
                <a:cubicBezTo>
                  <a:pt x="7995" y="31"/>
                  <a:pt x="6019" y="122"/>
                  <a:pt x="4256" y="851"/>
                </a:cubicBezTo>
                <a:cubicBezTo>
                  <a:pt x="2524" y="1581"/>
                  <a:pt x="1034" y="3009"/>
                  <a:pt x="517" y="4772"/>
                </a:cubicBezTo>
                <a:cubicBezTo>
                  <a:pt x="1" y="6566"/>
                  <a:pt x="639" y="8693"/>
                  <a:pt x="2189" y="9757"/>
                </a:cubicBezTo>
                <a:cubicBezTo>
                  <a:pt x="3739" y="10821"/>
                  <a:pt x="6201" y="10517"/>
                  <a:pt x="7235" y="8997"/>
                </a:cubicBezTo>
                <a:cubicBezTo>
                  <a:pt x="8299" y="7478"/>
                  <a:pt x="7478" y="4955"/>
                  <a:pt x="5624" y="4529"/>
                </a:cubicBezTo>
                <a:cubicBezTo>
                  <a:pt x="4560" y="4286"/>
                  <a:pt x="3253" y="4894"/>
                  <a:pt x="3131" y="5927"/>
                </a:cubicBezTo>
              </a:path>
            </a:pathLst>
          </a:custGeom>
          <a:solidFill>
            <a:schemeClr val="accent4"/>
          </a:solidFill>
          <a:ln w="19000" cap="flat" cmpd="sng">
            <a:solidFill>
              <a:srgbClr val="3C0C0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171984" y="2952354"/>
            <a:ext cx="2061523" cy="2259747"/>
          </a:xfrm>
          <a:custGeom>
            <a:avLst/>
            <a:gdLst/>
            <a:ahLst/>
            <a:cxnLst/>
            <a:rect l="l" t="t" r="r" b="b"/>
            <a:pathLst>
              <a:path w="75868" h="83163" extrusionOk="0">
                <a:moveTo>
                  <a:pt x="75868" y="41581"/>
                </a:moveTo>
                <a:cubicBezTo>
                  <a:pt x="75868" y="64530"/>
                  <a:pt x="58907" y="83163"/>
                  <a:pt x="37934" y="83163"/>
                </a:cubicBezTo>
                <a:cubicBezTo>
                  <a:pt x="16991" y="83163"/>
                  <a:pt x="0" y="64530"/>
                  <a:pt x="0" y="41581"/>
                </a:cubicBezTo>
                <a:cubicBezTo>
                  <a:pt x="0" y="18602"/>
                  <a:pt x="16991" y="0"/>
                  <a:pt x="37934" y="0"/>
                </a:cubicBezTo>
                <a:cubicBezTo>
                  <a:pt x="58907" y="0"/>
                  <a:pt x="75868" y="18602"/>
                  <a:pt x="75868" y="41581"/>
                </a:cubicBezTo>
                <a:close/>
              </a:path>
            </a:pathLst>
          </a:custGeom>
          <a:gradFill>
            <a:gsLst>
              <a:gs pos="0">
                <a:schemeClr val="accent5"/>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 name="Google Shape;259;p3"/>
          <p:cNvGrpSpPr/>
          <p:nvPr/>
        </p:nvGrpSpPr>
        <p:grpSpPr>
          <a:xfrm>
            <a:off x="-1660490" y="-2187114"/>
            <a:ext cx="8852771" cy="7942086"/>
            <a:chOff x="-1432914" y="-2451015"/>
            <a:chExt cx="8852771" cy="7942086"/>
          </a:xfrm>
        </p:grpSpPr>
        <p:sp>
          <p:nvSpPr>
            <p:cNvPr id="260" name="Google Shape;260;p3"/>
            <p:cNvSpPr/>
            <p:nvPr/>
          </p:nvSpPr>
          <p:spPr>
            <a:xfrm flipH="1">
              <a:off x="-1432914" y="-2451015"/>
              <a:ext cx="8852771" cy="7942086"/>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470150" y="-903319"/>
              <a:ext cx="4515000" cy="6340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030"/>
        <p:cNvGrpSpPr/>
        <p:nvPr/>
      </p:nvGrpSpPr>
      <p:grpSpPr>
        <a:xfrm>
          <a:off x="0" y="0"/>
          <a:ext cx="0" cy="0"/>
          <a:chOff x="0" y="0"/>
          <a:chExt cx="0" cy="0"/>
        </a:xfrm>
      </p:grpSpPr>
      <p:grpSp>
        <p:nvGrpSpPr>
          <p:cNvPr id="1031" name="Google Shape;1031;p21"/>
          <p:cNvGrpSpPr/>
          <p:nvPr/>
        </p:nvGrpSpPr>
        <p:grpSpPr>
          <a:xfrm>
            <a:off x="336821" y="245471"/>
            <a:ext cx="8470358" cy="4652558"/>
            <a:chOff x="376050" y="280450"/>
            <a:chExt cx="8470358" cy="4652558"/>
          </a:xfrm>
        </p:grpSpPr>
        <p:sp>
          <p:nvSpPr>
            <p:cNvPr id="1032" name="Google Shape;1032;p21"/>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1"/>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5" name="Google Shape;1035;p21"/>
          <p:cNvSpPr txBox="1">
            <a:spLocks noGrp="1"/>
          </p:cNvSpPr>
          <p:nvPr>
            <p:ph type="subTitle" idx="1"/>
          </p:nvPr>
        </p:nvSpPr>
        <p:spPr>
          <a:xfrm>
            <a:off x="615598" y="2272574"/>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6" name="Google Shape;1036;p21"/>
          <p:cNvSpPr txBox="1">
            <a:spLocks noGrp="1"/>
          </p:cNvSpPr>
          <p:nvPr>
            <p:ph type="subTitle" idx="2"/>
          </p:nvPr>
        </p:nvSpPr>
        <p:spPr>
          <a:xfrm>
            <a:off x="6550202" y="3189706"/>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7" name="Google Shape;1037;p21"/>
          <p:cNvSpPr txBox="1">
            <a:spLocks noGrp="1"/>
          </p:cNvSpPr>
          <p:nvPr>
            <p:ph type="subTitle" idx="3"/>
          </p:nvPr>
        </p:nvSpPr>
        <p:spPr>
          <a:xfrm>
            <a:off x="2593798" y="3189631"/>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8" name="Google Shape;1038;p21"/>
          <p:cNvSpPr txBox="1">
            <a:spLocks noGrp="1"/>
          </p:cNvSpPr>
          <p:nvPr>
            <p:ph type="subTitle" idx="4"/>
          </p:nvPr>
        </p:nvSpPr>
        <p:spPr>
          <a:xfrm>
            <a:off x="4572002" y="2272499"/>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9" name="Google Shape;1039;p21"/>
          <p:cNvSpPr txBox="1">
            <a:spLocks noGrp="1"/>
          </p:cNvSpPr>
          <p:nvPr>
            <p:ph type="subTitle" idx="5"/>
          </p:nvPr>
        </p:nvSpPr>
        <p:spPr>
          <a:xfrm>
            <a:off x="615598" y="1988974"/>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40" name="Google Shape;1040;p21"/>
          <p:cNvSpPr txBox="1">
            <a:spLocks noGrp="1"/>
          </p:cNvSpPr>
          <p:nvPr>
            <p:ph type="subTitle" idx="6"/>
          </p:nvPr>
        </p:nvSpPr>
        <p:spPr>
          <a:xfrm>
            <a:off x="2593798" y="2906106"/>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41" name="Google Shape;1041;p21"/>
          <p:cNvSpPr txBox="1">
            <a:spLocks noGrp="1"/>
          </p:cNvSpPr>
          <p:nvPr>
            <p:ph type="subTitle" idx="7"/>
          </p:nvPr>
        </p:nvSpPr>
        <p:spPr>
          <a:xfrm>
            <a:off x="6550198" y="2906106"/>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42" name="Google Shape;1042;p21"/>
          <p:cNvSpPr txBox="1">
            <a:spLocks noGrp="1"/>
          </p:cNvSpPr>
          <p:nvPr>
            <p:ph type="subTitle" idx="8"/>
          </p:nvPr>
        </p:nvSpPr>
        <p:spPr>
          <a:xfrm>
            <a:off x="4571998" y="1988974"/>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043"/>
        <p:cNvGrpSpPr/>
        <p:nvPr/>
      </p:nvGrpSpPr>
      <p:grpSpPr>
        <a:xfrm>
          <a:off x="0" y="0"/>
          <a:ext cx="0" cy="0"/>
          <a:chOff x="0" y="0"/>
          <a:chExt cx="0" cy="0"/>
        </a:xfrm>
      </p:grpSpPr>
      <p:grpSp>
        <p:nvGrpSpPr>
          <p:cNvPr id="1044" name="Google Shape;1044;p22"/>
          <p:cNvGrpSpPr/>
          <p:nvPr/>
        </p:nvGrpSpPr>
        <p:grpSpPr>
          <a:xfrm>
            <a:off x="336821" y="245471"/>
            <a:ext cx="8470358" cy="4652558"/>
            <a:chOff x="376050" y="280450"/>
            <a:chExt cx="8470358" cy="4652558"/>
          </a:xfrm>
        </p:grpSpPr>
        <p:sp>
          <p:nvSpPr>
            <p:cNvPr id="1045" name="Google Shape;1045;p22"/>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 name="Google Shape;104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48" name="Google Shape;1048;p22"/>
          <p:cNvSpPr txBox="1">
            <a:spLocks noGrp="1"/>
          </p:cNvSpPr>
          <p:nvPr>
            <p:ph type="subTitle" idx="1"/>
          </p:nvPr>
        </p:nvSpPr>
        <p:spPr>
          <a:xfrm>
            <a:off x="1109155" y="21931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49" name="Google Shape;1049;p22"/>
          <p:cNvSpPr txBox="1">
            <a:spLocks noGrp="1"/>
          </p:cNvSpPr>
          <p:nvPr>
            <p:ph type="subTitle" idx="2"/>
          </p:nvPr>
        </p:nvSpPr>
        <p:spPr>
          <a:xfrm>
            <a:off x="3579000" y="21931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0" name="Google Shape;1050;p22"/>
          <p:cNvSpPr txBox="1">
            <a:spLocks noGrp="1"/>
          </p:cNvSpPr>
          <p:nvPr>
            <p:ph type="subTitle" idx="3"/>
          </p:nvPr>
        </p:nvSpPr>
        <p:spPr>
          <a:xfrm>
            <a:off x="1109155" y="39313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1" name="Google Shape;1051;p22"/>
          <p:cNvSpPr txBox="1">
            <a:spLocks noGrp="1"/>
          </p:cNvSpPr>
          <p:nvPr>
            <p:ph type="subTitle" idx="4"/>
          </p:nvPr>
        </p:nvSpPr>
        <p:spPr>
          <a:xfrm>
            <a:off x="3579000" y="39313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2" name="Google Shape;1052;p22"/>
          <p:cNvSpPr txBox="1">
            <a:spLocks noGrp="1"/>
          </p:cNvSpPr>
          <p:nvPr>
            <p:ph type="subTitle" idx="5"/>
          </p:nvPr>
        </p:nvSpPr>
        <p:spPr>
          <a:xfrm>
            <a:off x="6048845" y="21931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3" name="Google Shape;1053;p22"/>
          <p:cNvSpPr txBox="1">
            <a:spLocks noGrp="1"/>
          </p:cNvSpPr>
          <p:nvPr>
            <p:ph type="subTitle" idx="6"/>
          </p:nvPr>
        </p:nvSpPr>
        <p:spPr>
          <a:xfrm>
            <a:off x="6048845" y="39313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4" name="Google Shape;1054;p22"/>
          <p:cNvSpPr txBox="1">
            <a:spLocks noGrp="1"/>
          </p:cNvSpPr>
          <p:nvPr>
            <p:ph type="subTitle" idx="7"/>
          </p:nvPr>
        </p:nvSpPr>
        <p:spPr>
          <a:xfrm>
            <a:off x="1113055" y="19857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55" name="Google Shape;1055;p22"/>
          <p:cNvSpPr txBox="1">
            <a:spLocks noGrp="1"/>
          </p:cNvSpPr>
          <p:nvPr>
            <p:ph type="subTitle" idx="8"/>
          </p:nvPr>
        </p:nvSpPr>
        <p:spPr>
          <a:xfrm>
            <a:off x="3582900" y="19857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56" name="Google Shape;1056;p22"/>
          <p:cNvSpPr txBox="1">
            <a:spLocks noGrp="1"/>
          </p:cNvSpPr>
          <p:nvPr>
            <p:ph type="subTitle" idx="9"/>
          </p:nvPr>
        </p:nvSpPr>
        <p:spPr>
          <a:xfrm>
            <a:off x="6052745" y="19857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57" name="Google Shape;1057;p22"/>
          <p:cNvSpPr txBox="1">
            <a:spLocks noGrp="1"/>
          </p:cNvSpPr>
          <p:nvPr>
            <p:ph type="subTitle" idx="13"/>
          </p:nvPr>
        </p:nvSpPr>
        <p:spPr>
          <a:xfrm>
            <a:off x="1113055" y="37228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58" name="Google Shape;1058;p22"/>
          <p:cNvSpPr txBox="1">
            <a:spLocks noGrp="1"/>
          </p:cNvSpPr>
          <p:nvPr>
            <p:ph type="subTitle" idx="14"/>
          </p:nvPr>
        </p:nvSpPr>
        <p:spPr>
          <a:xfrm>
            <a:off x="3582900" y="37228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59" name="Google Shape;1059;p22"/>
          <p:cNvSpPr txBox="1">
            <a:spLocks noGrp="1"/>
          </p:cNvSpPr>
          <p:nvPr>
            <p:ph type="subTitle" idx="15"/>
          </p:nvPr>
        </p:nvSpPr>
        <p:spPr>
          <a:xfrm>
            <a:off x="6052745" y="37228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060"/>
        <p:cNvGrpSpPr/>
        <p:nvPr/>
      </p:nvGrpSpPr>
      <p:grpSpPr>
        <a:xfrm>
          <a:off x="0" y="0"/>
          <a:ext cx="0" cy="0"/>
          <a:chOff x="0" y="0"/>
          <a:chExt cx="0" cy="0"/>
        </a:xfrm>
      </p:grpSpPr>
      <p:grpSp>
        <p:nvGrpSpPr>
          <p:cNvPr id="1061" name="Google Shape;1061;p23"/>
          <p:cNvGrpSpPr/>
          <p:nvPr/>
        </p:nvGrpSpPr>
        <p:grpSpPr>
          <a:xfrm>
            <a:off x="336821" y="245471"/>
            <a:ext cx="8470358" cy="4652558"/>
            <a:chOff x="376050" y="280450"/>
            <a:chExt cx="8470358" cy="4652558"/>
          </a:xfrm>
        </p:grpSpPr>
        <p:sp>
          <p:nvSpPr>
            <p:cNvPr id="1062" name="Google Shape;1062;p23"/>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3"/>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 name="Google Shape;1064;p23"/>
          <p:cNvSpPr txBox="1">
            <a:spLocks noGrp="1"/>
          </p:cNvSpPr>
          <p:nvPr>
            <p:ph type="title" hasCustomPrompt="1"/>
          </p:nvPr>
        </p:nvSpPr>
        <p:spPr>
          <a:xfrm>
            <a:off x="713225" y="644429"/>
            <a:ext cx="4696800" cy="768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65" name="Google Shape;1065;p23"/>
          <p:cNvSpPr txBox="1">
            <a:spLocks noGrp="1"/>
          </p:cNvSpPr>
          <p:nvPr>
            <p:ph type="subTitle" idx="1"/>
          </p:nvPr>
        </p:nvSpPr>
        <p:spPr>
          <a:xfrm>
            <a:off x="713225" y="1279433"/>
            <a:ext cx="46968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sz="1600">
                <a:solidFill>
                  <a:schemeClr val="accent2"/>
                </a:solidFill>
                <a:latin typeface="Nunito SemiBold"/>
                <a:ea typeface="Nunito SemiBold"/>
                <a:cs typeface="Nunito SemiBold"/>
                <a:sym typeface="Nunito SemiBold"/>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066" name="Google Shape;1066;p23"/>
          <p:cNvSpPr txBox="1">
            <a:spLocks noGrp="1"/>
          </p:cNvSpPr>
          <p:nvPr>
            <p:ph type="title" idx="2" hasCustomPrompt="1"/>
          </p:nvPr>
        </p:nvSpPr>
        <p:spPr>
          <a:xfrm>
            <a:off x="713225" y="1956836"/>
            <a:ext cx="4696800" cy="768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67" name="Google Shape;1067;p23"/>
          <p:cNvSpPr txBox="1">
            <a:spLocks noGrp="1"/>
          </p:cNvSpPr>
          <p:nvPr>
            <p:ph type="subTitle" idx="3"/>
          </p:nvPr>
        </p:nvSpPr>
        <p:spPr>
          <a:xfrm>
            <a:off x="713225" y="2589852"/>
            <a:ext cx="46968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sz="1600">
                <a:solidFill>
                  <a:schemeClr val="accent2"/>
                </a:solidFill>
                <a:latin typeface="Nunito SemiBold"/>
                <a:ea typeface="Nunito SemiBold"/>
                <a:cs typeface="Nunito SemiBold"/>
                <a:sym typeface="Nunito SemiBold"/>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068" name="Google Shape;1068;p23"/>
          <p:cNvSpPr txBox="1">
            <a:spLocks noGrp="1"/>
          </p:cNvSpPr>
          <p:nvPr>
            <p:ph type="title" idx="4" hasCustomPrompt="1"/>
          </p:nvPr>
        </p:nvSpPr>
        <p:spPr>
          <a:xfrm>
            <a:off x="713225" y="3254543"/>
            <a:ext cx="4696800" cy="768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69" name="Google Shape;1069;p23"/>
          <p:cNvSpPr txBox="1">
            <a:spLocks noGrp="1"/>
          </p:cNvSpPr>
          <p:nvPr>
            <p:ph type="subTitle" idx="5"/>
          </p:nvPr>
        </p:nvSpPr>
        <p:spPr>
          <a:xfrm>
            <a:off x="713225" y="3900271"/>
            <a:ext cx="46968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sz="1600">
                <a:solidFill>
                  <a:schemeClr val="accent2"/>
                </a:solidFill>
                <a:latin typeface="Nunito SemiBold"/>
                <a:ea typeface="Nunito SemiBold"/>
                <a:cs typeface="Nunito SemiBold"/>
                <a:sym typeface="Nunito SemiBold"/>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070"/>
        <p:cNvGrpSpPr/>
        <p:nvPr/>
      </p:nvGrpSpPr>
      <p:grpSpPr>
        <a:xfrm>
          <a:off x="0" y="0"/>
          <a:ext cx="0" cy="0"/>
          <a:chOff x="0" y="0"/>
          <a:chExt cx="0" cy="0"/>
        </a:xfrm>
      </p:grpSpPr>
      <p:grpSp>
        <p:nvGrpSpPr>
          <p:cNvPr id="1071" name="Google Shape;1071;p24"/>
          <p:cNvGrpSpPr/>
          <p:nvPr/>
        </p:nvGrpSpPr>
        <p:grpSpPr>
          <a:xfrm>
            <a:off x="336821" y="245471"/>
            <a:ext cx="8470358" cy="4652558"/>
            <a:chOff x="376050" y="280450"/>
            <a:chExt cx="8470358" cy="4652558"/>
          </a:xfrm>
        </p:grpSpPr>
        <p:sp>
          <p:nvSpPr>
            <p:cNvPr id="1072" name="Google Shape;1072;p24"/>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4"/>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 name="Google Shape;1074;p24"/>
          <p:cNvSpPr txBox="1">
            <a:spLocks noGrp="1"/>
          </p:cNvSpPr>
          <p:nvPr>
            <p:ph type="title" hasCustomPrompt="1"/>
          </p:nvPr>
        </p:nvSpPr>
        <p:spPr>
          <a:xfrm>
            <a:off x="2205050" y="2476146"/>
            <a:ext cx="11004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75" name="Google Shape;1075;p24"/>
          <p:cNvSpPr txBox="1">
            <a:spLocks noGrp="1"/>
          </p:cNvSpPr>
          <p:nvPr>
            <p:ph type="subTitle" idx="1"/>
          </p:nvPr>
        </p:nvSpPr>
        <p:spPr>
          <a:xfrm>
            <a:off x="1668650" y="3629175"/>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076" name="Google Shape;1076;p24"/>
          <p:cNvSpPr txBox="1">
            <a:spLocks noGrp="1"/>
          </p:cNvSpPr>
          <p:nvPr>
            <p:ph type="subTitle" idx="2"/>
          </p:nvPr>
        </p:nvSpPr>
        <p:spPr>
          <a:xfrm>
            <a:off x="1668650" y="31971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77" name="Google Shape;1077;p24"/>
          <p:cNvSpPr txBox="1">
            <a:spLocks noGrp="1"/>
          </p:cNvSpPr>
          <p:nvPr>
            <p:ph type="title" idx="3" hasCustomPrompt="1"/>
          </p:nvPr>
        </p:nvSpPr>
        <p:spPr>
          <a:xfrm>
            <a:off x="5689900" y="2476146"/>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78" name="Google Shape;1078;p24"/>
          <p:cNvSpPr txBox="1">
            <a:spLocks noGrp="1"/>
          </p:cNvSpPr>
          <p:nvPr>
            <p:ph type="subTitle" idx="4"/>
          </p:nvPr>
        </p:nvSpPr>
        <p:spPr>
          <a:xfrm>
            <a:off x="5302150" y="3629175"/>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079" name="Google Shape;1079;p24"/>
          <p:cNvSpPr txBox="1">
            <a:spLocks noGrp="1"/>
          </p:cNvSpPr>
          <p:nvPr>
            <p:ph type="subTitle" idx="5"/>
          </p:nvPr>
        </p:nvSpPr>
        <p:spPr>
          <a:xfrm>
            <a:off x="5302150" y="31971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accent2"/>
                </a:solidFill>
                <a:latin typeface="Mountains of Christmas"/>
                <a:ea typeface="Mountains of Christmas"/>
                <a:cs typeface="Mountains of Christmas"/>
                <a:sym typeface="Mountains of Christma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0" name="Google Shape;1080;p24"/>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081"/>
        <p:cNvGrpSpPr/>
        <p:nvPr/>
      </p:nvGrpSpPr>
      <p:grpSpPr>
        <a:xfrm>
          <a:off x="0" y="0"/>
          <a:ext cx="0" cy="0"/>
          <a:chOff x="0" y="0"/>
          <a:chExt cx="0" cy="0"/>
        </a:xfrm>
      </p:grpSpPr>
      <p:grpSp>
        <p:nvGrpSpPr>
          <p:cNvPr id="1082" name="Google Shape;1082;p25"/>
          <p:cNvGrpSpPr/>
          <p:nvPr/>
        </p:nvGrpSpPr>
        <p:grpSpPr>
          <a:xfrm>
            <a:off x="336821" y="245471"/>
            <a:ext cx="8470358" cy="4652558"/>
            <a:chOff x="376050" y="280450"/>
            <a:chExt cx="8470358" cy="4652558"/>
          </a:xfrm>
        </p:grpSpPr>
        <p:sp>
          <p:nvSpPr>
            <p:cNvPr id="1083" name="Google Shape;1083;p25"/>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5"/>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 name="Google Shape;1085;p25"/>
          <p:cNvSpPr txBox="1">
            <a:spLocks noGrp="1"/>
          </p:cNvSpPr>
          <p:nvPr>
            <p:ph type="title"/>
          </p:nvPr>
        </p:nvSpPr>
        <p:spPr>
          <a:xfrm>
            <a:off x="713275" y="540000"/>
            <a:ext cx="4448100" cy="1301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86" name="Google Shape;1086;p25"/>
          <p:cNvSpPr txBox="1">
            <a:spLocks noGrp="1"/>
          </p:cNvSpPr>
          <p:nvPr>
            <p:ph type="subTitle" idx="1"/>
          </p:nvPr>
        </p:nvSpPr>
        <p:spPr>
          <a:xfrm>
            <a:off x="713225" y="1841450"/>
            <a:ext cx="4448100" cy="105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87" name="Google Shape;1087;p25"/>
          <p:cNvSpPr txBox="1"/>
          <p:nvPr/>
        </p:nvSpPr>
        <p:spPr>
          <a:xfrm>
            <a:off x="713225" y="3611950"/>
            <a:ext cx="4945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b="1">
                <a:solidFill>
                  <a:schemeClr val="dk1"/>
                </a:solidFill>
                <a:latin typeface="Nunito"/>
                <a:ea typeface="Nunito"/>
                <a:cs typeface="Nunito"/>
                <a:sym typeface="Nunito"/>
              </a:rPr>
              <a:t>CREDITS:</a:t>
            </a:r>
            <a:r>
              <a:rPr lang="en" sz="1200">
                <a:solidFill>
                  <a:schemeClr val="dk1"/>
                </a:solidFill>
                <a:latin typeface="Nunito"/>
                <a:ea typeface="Nunito"/>
                <a:cs typeface="Nunito"/>
                <a:sym typeface="Nunito"/>
              </a:rPr>
              <a:t> This presentation template was created by </a:t>
            </a:r>
            <a:r>
              <a:rPr lang="en" sz="12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dk1"/>
                </a:solidFill>
                <a:latin typeface="Nunito"/>
                <a:ea typeface="Nunito"/>
                <a:cs typeface="Nunito"/>
                <a:sym typeface="Nunito"/>
              </a:rPr>
              <a:t>, and includes icons by </a:t>
            </a:r>
            <a:r>
              <a:rPr lang="en"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dk1"/>
                </a:solidFill>
                <a:latin typeface="Nunito"/>
                <a:ea typeface="Nunito"/>
                <a:cs typeface="Nunito"/>
                <a:sym typeface="Nunito"/>
              </a:rPr>
              <a:t>, and infographics &amp; images by </a:t>
            </a:r>
            <a:r>
              <a:rPr lang="en" sz="1200" b="1">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chemeClr val="dk1"/>
                </a:solidFill>
                <a:latin typeface="Nunito"/>
                <a:ea typeface="Nunito"/>
                <a:cs typeface="Nunito"/>
                <a:sym typeface="Nunito"/>
              </a:rPr>
              <a:t> </a:t>
            </a:r>
            <a:endParaRPr sz="1200" b="1">
              <a:solidFill>
                <a:schemeClr val="dk1"/>
              </a:solidFill>
              <a:latin typeface="Nunito"/>
              <a:ea typeface="Nunito"/>
              <a:cs typeface="Nunito"/>
              <a:sym typeface="Nunito"/>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CUSTOM_9">
    <p:bg>
      <p:bgPr>
        <a:solidFill>
          <a:schemeClr val="accent3"/>
        </a:solidFill>
        <a:effectLst/>
      </p:bgPr>
    </p:bg>
    <p:spTree>
      <p:nvGrpSpPr>
        <p:cNvPr id="1" name="Shape 1088"/>
        <p:cNvGrpSpPr/>
        <p:nvPr/>
      </p:nvGrpSpPr>
      <p:grpSpPr>
        <a:xfrm>
          <a:off x="0" y="0"/>
          <a:ext cx="0" cy="0"/>
          <a:chOff x="0" y="0"/>
          <a:chExt cx="0" cy="0"/>
        </a:xfrm>
      </p:grpSpPr>
      <p:grpSp>
        <p:nvGrpSpPr>
          <p:cNvPr id="1089" name="Google Shape;1089;p26"/>
          <p:cNvGrpSpPr/>
          <p:nvPr/>
        </p:nvGrpSpPr>
        <p:grpSpPr>
          <a:xfrm>
            <a:off x="336821" y="245471"/>
            <a:ext cx="8470358" cy="4652558"/>
            <a:chOff x="376050" y="280450"/>
            <a:chExt cx="8470358" cy="4652558"/>
          </a:xfrm>
        </p:grpSpPr>
        <p:sp>
          <p:nvSpPr>
            <p:cNvPr id="1090" name="Google Shape;1090;p26"/>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lt1"/>
        </a:solidFill>
        <a:effectLst/>
      </p:bgPr>
    </p:bg>
    <p:spTree>
      <p:nvGrpSpPr>
        <p:cNvPr id="1" name="Shape 1092"/>
        <p:cNvGrpSpPr/>
        <p:nvPr/>
      </p:nvGrpSpPr>
      <p:grpSpPr>
        <a:xfrm>
          <a:off x="0" y="0"/>
          <a:ext cx="0" cy="0"/>
          <a:chOff x="0" y="0"/>
          <a:chExt cx="0" cy="0"/>
        </a:xfrm>
      </p:grpSpPr>
      <p:grpSp>
        <p:nvGrpSpPr>
          <p:cNvPr id="1093" name="Google Shape;1093;p27"/>
          <p:cNvGrpSpPr/>
          <p:nvPr/>
        </p:nvGrpSpPr>
        <p:grpSpPr>
          <a:xfrm>
            <a:off x="336821" y="245471"/>
            <a:ext cx="8470358" cy="4652558"/>
            <a:chOff x="376050" y="280450"/>
            <a:chExt cx="8470358" cy="4652558"/>
          </a:xfrm>
        </p:grpSpPr>
        <p:sp>
          <p:nvSpPr>
            <p:cNvPr id="1094" name="Google Shape;1094;p27"/>
            <p:cNvSpPr/>
            <p:nvPr/>
          </p:nvSpPr>
          <p:spPr>
            <a:xfrm>
              <a:off x="414008" y="318408"/>
              <a:ext cx="8432400" cy="4614600"/>
            </a:xfrm>
            <a:prstGeom prst="roundRect">
              <a:avLst>
                <a:gd name="adj" fmla="val 5801"/>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7"/>
            <p:cNvSpPr/>
            <p:nvPr/>
          </p:nvSpPr>
          <p:spPr>
            <a:xfrm>
              <a:off x="376050" y="280450"/>
              <a:ext cx="8432400" cy="4614600"/>
            </a:xfrm>
            <a:prstGeom prst="roundRect">
              <a:avLst>
                <a:gd name="adj" fmla="val 58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99"/>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100"/>
        <p:cNvGrpSpPr/>
        <p:nvPr/>
      </p:nvGrpSpPr>
      <p:grpSpPr>
        <a:xfrm>
          <a:off x="0" y="0"/>
          <a:ext cx="0" cy="0"/>
          <a:chOff x="0" y="0"/>
          <a:chExt cx="0" cy="0"/>
        </a:xfrm>
      </p:grpSpPr>
      <p:sp>
        <p:nvSpPr>
          <p:cNvPr id="1101" name="Google Shape;1101;p30"/>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62"/>
        <p:cNvGrpSpPr/>
        <p:nvPr/>
      </p:nvGrpSpPr>
      <p:grpSpPr>
        <a:xfrm>
          <a:off x="0" y="0"/>
          <a:ext cx="0" cy="0"/>
          <a:chOff x="0" y="0"/>
          <a:chExt cx="0" cy="0"/>
        </a:xfrm>
      </p:grpSpPr>
      <p:grpSp>
        <p:nvGrpSpPr>
          <p:cNvPr id="263" name="Google Shape;263;p4"/>
          <p:cNvGrpSpPr/>
          <p:nvPr/>
        </p:nvGrpSpPr>
        <p:grpSpPr>
          <a:xfrm>
            <a:off x="336821" y="245471"/>
            <a:ext cx="8470358" cy="4652558"/>
            <a:chOff x="376050" y="280450"/>
            <a:chExt cx="8470358" cy="4652558"/>
          </a:xfrm>
        </p:grpSpPr>
        <p:sp>
          <p:nvSpPr>
            <p:cNvPr id="264" name="Google Shape;264;p4"/>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7" name="Google Shape;267;p4"/>
          <p:cNvSpPr txBox="1">
            <a:spLocks noGrp="1"/>
          </p:cNvSpPr>
          <p:nvPr>
            <p:ph type="body" idx="1"/>
          </p:nvPr>
        </p:nvSpPr>
        <p:spPr>
          <a:xfrm>
            <a:off x="720000" y="1215749"/>
            <a:ext cx="7704000" cy="4617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8"/>
        <p:cNvGrpSpPr/>
        <p:nvPr/>
      </p:nvGrpSpPr>
      <p:grpSpPr>
        <a:xfrm>
          <a:off x="0" y="0"/>
          <a:ext cx="0" cy="0"/>
          <a:chOff x="0" y="0"/>
          <a:chExt cx="0" cy="0"/>
        </a:xfrm>
      </p:grpSpPr>
      <p:sp>
        <p:nvSpPr>
          <p:cNvPr id="269" name="Google Shape;26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5"/>
          <p:cNvSpPr txBox="1">
            <a:spLocks noGrp="1"/>
          </p:cNvSpPr>
          <p:nvPr>
            <p:ph type="subTitle" idx="1"/>
          </p:nvPr>
        </p:nvSpPr>
        <p:spPr>
          <a:xfrm>
            <a:off x="5055284" y="360874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1" name="Google Shape;271;p5"/>
          <p:cNvSpPr txBox="1">
            <a:spLocks noGrp="1"/>
          </p:cNvSpPr>
          <p:nvPr>
            <p:ph type="subTitle" idx="2"/>
          </p:nvPr>
        </p:nvSpPr>
        <p:spPr>
          <a:xfrm>
            <a:off x="1583300" y="360874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2" name="Google Shape;272;p5"/>
          <p:cNvSpPr txBox="1">
            <a:spLocks noGrp="1"/>
          </p:cNvSpPr>
          <p:nvPr>
            <p:ph type="subTitle" idx="3"/>
          </p:nvPr>
        </p:nvSpPr>
        <p:spPr>
          <a:xfrm>
            <a:off x="5055275" y="3300725"/>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Bebas Neue"/>
                <a:ea typeface="Bebas Neue"/>
                <a:cs typeface="Bebas Neue"/>
                <a:sym typeface="Bebas Neu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73" name="Google Shape;273;p5"/>
          <p:cNvSpPr txBox="1">
            <a:spLocks noGrp="1"/>
          </p:cNvSpPr>
          <p:nvPr>
            <p:ph type="subTitle" idx="4"/>
          </p:nvPr>
        </p:nvSpPr>
        <p:spPr>
          <a:xfrm>
            <a:off x="1583300" y="3300725"/>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Bebas Neue"/>
                <a:ea typeface="Bebas Neue"/>
                <a:cs typeface="Bebas Neue"/>
                <a:sym typeface="Bebas Neu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4"/>
        <p:cNvGrpSpPr/>
        <p:nvPr/>
      </p:nvGrpSpPr>
      <p:grpSpPr>
        <a:xfrm>
          <a:off x="0" y="0"/>
          <a:ext cx="0" cy="0"/>
          <a:chOff x="0" y="0"/>
          <a:chExt cx="0" cy="0"/>
        </a:xfrm>
      </p:grpSpPr>
      <p:sp>
        <p:nvSpPr>
          <p:cNvPr id="275" name="Google Shape;275;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76" name="Google Shape;276;p6"/>
          <p:cNvGrpSpPr/>
          <p:nvPr/>
        </p:nvGrpSpPr>
        <p:grpSpPr>
          <a:xfrm>
            <a:off x="336821" y="245471"/>
            <a:ext cx="8470358" cy="4652558"/>
            <a:chOff x="376050" y="280450"/>
            <a:chExt cx="8470358" cy="4652558"/>
          </a:xfrm>
        </p:grpSpPr>
        <p:sp>
          <p:nvSpPr>
            <p:cNvPr id="277" name="Google Shape;277;p6"/>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9"/>
        <p:cNvGrpSpPr/>
        <p:nvPr/>
      </p:nvGrpSpPr>
      <p:grpSpPr>
        <a:xfrm>
          <a:off x="0" y="0"/>
          <a:ext cx="0" cy="0"/>
          <a:chOff x="0" y="0"/>
          <a:chExt cx="0" cy="0"/>
        </a:xfrm>
      </p:grpSpPr>
      <p:grpSp>
        <p:nvGrpSpPr>
          <p:cNvPr id="280" name="Google Shape;280;p7"/>
          <p:cNvGrpSpPr/>
          <p:nvPr/>
        </p:nvGrpSpPr>
        <p:grpSpPr>
          <a:xfrm>
            <a:off x="336821" y="245471"/>
            <a:ext cx="8470358" cy="4652558"/>
            <a:chOff x="376050" y="280450"/>
            <a:chExt cx="8470358" cy="4652558"/>
          </a:xfrm>
        </p:grpSpPr>
        <p:sp>
          <p:nvSpPr>
            <p:cNvPr id="281" name="Google Shape;281;p7"/>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7"/>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 name="Google Shape;283;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4" name="Google Shape;284;p7"/>
          <p:cNvSpPr txBox="1">
            <a:spLocks noGrp="1"/>
          </p:cNvSpPr>
          <p:nvPr>
            <p:ph type="subTitle" idx="1"/>
          </p:nvPr>
        </p:nvSpPr>
        <p:spPr>
          <a:xfrm>
            <a:off x="720000" y="1541950"/>
            <a:ext cx="4294800" cy="229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sz="1600"/>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285"/>
        <p:cNvGrpSpPr/>
        <p:nvPr/>
      </p:nvGrpSpPr>
      <p:grpSpPr>
        <a:xfrm>
          <a:off x="0" y="0"/>
          <a:ext cx="0" cy="0"/>
          <a:chOff x="0" y="0"/>
          <a:chExt cx="0" cy="0"/>
        </a:xfrm>
      </p:grpSpPr>
      <p:sp>
        <p:nvSpPr>
          <p:cNvPr id="286" name="Google Shape;286;p8"/>
          <p:cNvSpPr txBox="1">
            <a:spLocks noGrp="1"/>
          </p:cNvSpPr>
          <p:nvPr>
            <p:ph type="title"/>
          </p:nvPr>
        </p:nvSpPr>
        <p:spPr>
          <a:xfrm>
            <a:off x="3922675" y="13071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1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87" name="Google Shape;287;p8"/>
          <p:cNvGrpSpPr/>
          <p:nvPr/>
        </p:nvGrpSpPr>
        <p:grpSpPr>
          <a:xfrm flipH="1">
            <a:off x="-3049956" y="-44639"/>
            <a:ext cx="8015564" cy="5387271"/>
            <a:chOff x="4348794" y="-44639"/>
            <a:chExt cx="8015564" cy="5387271"/>
          </a:xfrm>
        </p:grpSpPr>
        <p:sp>
          <p:nvSpPr>
            <p:cNvPr id="288" name="Google Shape;288;p8"/>
            <p:cNvSpPr/>
            <p:nvPr/>
          </p:nvSpPr>
          <p:spPr>
            <a:xfrm>
              <a:off x="4547102" y="-1725"/>
              <a:ext cx="7682070" cy="5344357"/>
            </a:xfrm>
            <a:custGeom>
              <a:avLst/>
              <a:gdLst/>
              <a:ahLst/>
              <a:cxnLst/>
              <a:rect l="l" t="t" r="r" b="b"/>
              <a:pathLst>
                <a:path w="275269" h="183513" extrusionOk="0">
                  <a:moveTo>
                    <a:pt x="0" y="1"/>
                  </a:moveTo>
                  <a:lnTo>
                    <a:pt x="0" y="183512"/>
                  </a:lnTo>
                  <a:lnTo>
                    <a:pt x="275268" y="183512"/>
                  </a:lnTo>
                  <a:lnTo>
                    <a:pt x="2752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480741" y="859856"/>
              <a:ext cx="7832826" cy="4429423"/>
            </a:xfrm>
            <a:custGeom>
              <a:avLst/>
              <a:gdLst/>
              <a:ahLst/>
              <a:cxnLst/>
              <a:rect l="l" t="t" r="r" b="b"/>
              <a:pathLst>
                <a:path w="280671" h="158718" extrusionOk="0">
                  <a:moveTo>
                    <a:pt x="139215" y="0"/>
                  </a:moveTo>
                  <a:cubicBezTo>
                    <a:pt x="131392" y="0"/>
                    <a:pt x="123597" y="1345"/>
                    <a:pt x="116420" y="4392"/>
                  </a:cubicBezTo>
                  <a:cubicBezTo>
                    <a:pt x="105116" y="9207"/>
                    <a:pt x="95514" y="18515"/>
                    <a:pt x="91785" y="30201"/>
                  </a:cubicBezTo>
                  <a:cubicBezTo>
                    <a:pt x="90141" y="35369"/>
                    <a:pt x="89642" y="40859"/>
                    <a:pt x="87733" y="45909"/>
                  </a:cubicBezTo>
                  <a:cubicBezTo>
                    <a:pt x="85825" y="50989"/>
                    <a:pt x="82037" y="55863"/>
                    <a:pt x="76723" y="56861"/>
                  </a:cubicBezTo>
                  <a:cubicBezTo>
                    <a:pt x="76060" y="56984"/>
                    <a:pt x="75398" y="57042"/>
                    <a:pt x="74740" y="57042"/>
                  </a:cubicBezTo>
                  <a:cubicBezTo>
                    <a:pt x="70027" y="57042"/>
                    <a:pt x="65490" y="54074"/>
                    <a:pt x="62218" y="50519"/>
                  </a:cubicBezTo>
                  <a:cubicBezTo>
                    <a:pt x="58518" y="46438"/>
                    <a:pt x="55817" y="41505"/>
                    <a:pt x="51941" y="37571"/>
                  </a:cubicBezTo>
                  <a:cubicBezTo>
                    <a:pt x="46586" y="32149"/>
                    <a:pt x="39036" y="29513"/>
                    <a:pt x="31454" y="29513"/>
                  </a:cubicBezTo>
                  <a:cubicBezTo>
                    <a:pt x="22324" y="29513"/>
                    <a:pt x="13147" y="33334"/>
                    <a:pt x="7693" y="40712"/>
                  </a:cubicBezTo>
                  <a:cubicBezTo>
                    <a:pt x="264" y="50695"/>
                    <a:pt x="0" y="64084"/>
                    <a:pt x="0" y="76534"/>
                  </a:cubicBezTo>
                  <a:cubicBezTo>
                    <a:pt x="29" y="103928"/>
                    <a:pt x="59" y="131323"/>
                    <a:pt x="59" y="158718"/>
                  </a:cubicBezTo>
                  <a:cubicBezTo>
                    <a:pt x="12918" y="157941"/>
                    <a:pt x="25649" y="157121"/>
                    <a:pt x="38411" y="157121"/>
                  </a:cubicBezTo>
                  <a:cubicBezTo>
                    <a:pt x="43978" y="157121"/>
                    <a:pt x="49550" y="157277"/>
                    <a:pt x="55142" y="157661"/>
                  </a:cubicBezTo>
                  <a:cubicBezTo>
                    <a:pt x="59023" y="157933"/>
                    <a:pt x="62904" y="158045"/>
                    <a:pt x="66783" y="158045"/>
                  </a:cubicBezTo>
                  <a:cubicBezTo>
                    <a:pt x="81714" y="158045"/>
                    <a:pt x="96630" y="156394"/>
                    <a:pt x="111546" y="155928"/>
                  </a:cubicBezTo>
                  <a:cubicBezTo>
                    <a:pt x="114082" y="155849"/>
                    <a:pt x="116618" y="155814"/>
                    <a:pt x="119154" y="155814"/>
                  </a:cubicBezTo>
                  <a:cubicBezTo>
                    <a:pt x="139282" y="155814"/>
                    <a:pt x="159424" y="158021"/>
                    <a:pt x="179440" y="158021"/>
                  </a:cubicBezTo>
                  <a:cubicBezTo>
                    <a:pt x="184123" y="158021"/>
                    <a:pt x="188799" y="157900"/>
                    <a:pt x="193466" y="157602"/>
                  </a:cubicBezTo>
                  <a:cubicBezTo>
                    <a:pt x="209757" y="156580"/>
                    <a:pt x="226086" y="156093"/>
                    <a:pt x="242416" y="156093"/>
                  </a:cubicBezTo>
                  <a:cubicBezTo>
                    <a:pt x="254693" y="156093"/>
                    <a:pt x="266971" y="156368"/>
                    <a:pt x="279232" y="156897"/>
                  </a:cubicBezTo>
                  <a:cubicBezTo>
                    <a:pt x="278733" y="156868"/>
                    <a:pt x="280670" y="105279"/>
                    <a:pt x="280612" y="99906"/>
                  </a:cubicBezTo>
                  <a:cubicBezTo>
                    <a:pt x="280377" y="78824"/>
                    <a:pt x="280113" y="57742"/>
                    <a:pt x="279878" y="36660"/>
                  </a:cubicBezTo>
                  <a:cubicBezTo>
                    <a:pt x="279848" y="33225"/>
                    <a:pt x="279731" y="29526"/>
                    <a:pt x="277764" y="26707"/>
                  </a:cubicBezTo>
                  <a:cubicBezTo>
                    <a:pt x="275973" y="24094"/>
                    <a:pt x="272860" y="22655"/>
                    <a:pt x="269748" y="22097"/>
                  </a:cubicBezTo>
                  <a:cubicBezTo>
                    <a:pt x="268573" y="21884"/>
                    <a:pt x="267390" y="21783"/>
                    <a:pt x="266208" y="21783"/>
                  </a:cubicBezTo>
                  <a:cubicBezTo>
                    <a:pt x="259890" y="21783"/>
                    <a:pt x="253612" y="24679"/>
                    <a:pt x="248813" y="28909"/>
                  </a:cubicBezTo>
                  <a:cubicBezTo>
                    <a:pt x="243117" y="33959"/>
                    <a:pt x="239241" y="40683"/>
                    <a:pt x="235952" y="47524"/>
                  </a:cubicBezTo>
                  <a:cubicBezTo>
                    <a:pt x="233897" y="51841"/>
                    <a:pt x="231959" y="56333"/>
                    <a:pt x="228524" y="59621"/>
                  </a:cubicBezTo>
                  <a:cubicBezTo>
                    <a:pt x="225094" y="62924"/>
                    <a:pt x="220503" y="64438"/>
                    <a:pt x="215791" y="64438"/>
                  </a:cubicBezTo>
                  <a:cubicBezTo>
                    <a:pt x="209571" y="64438"/>
                    <a:pt x="203141" y="61800"/>
                    <a:pt x="198898" y="57155"/>
                  </a:cubicBezTo>
                  <a:cubicBezTo>
                    <a:pt x="189179" y="46497"/>
                    <a:pt x="190001" y="29584"/>
                    <a:pt x="181809" y="17722"/>
                  </a:cubicBezTo>
                  <a:cubicBezTo>
                    <a:pt x="175261" y="8268"/>
                    <a:pt x="163839" y="3335"/>
                    <a:pt x="152535" y="1250"/>
                  </a:cubicBezTo>
                  <a:cubicBezTo>
                    <a:pt x="148159" y="439"/>
                    <a:pt x="143683" y="0"/>
                    <a:pt x="13921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348794" y="2988333"/>
              <a:ext cx="8015564" cy="2354137"/>
            </a:xfrm>
            <a:custGeom>
              <a:avLst/>
              <a:gdLst/>
              <a:ahLst/>
              <a:cxnLst/>
              <a:rect l="l" t="t" r="r" b="b"/>
              <a:pathLst>
                <a:path w="287219" h="84355" extrusionOk="0">
                  <a:moveTo>
                    <a:pt x="286367" y="1"/>
                  </a:moveTo>
                  <a:lnTo>
                    <a:pt x="286367" y="1"/>
                  </a:lnTo>
                  <a:cubicBezTo>
                    <a:pt x="267018" y="2790"/>
                    <a:pt x="252249" y="18029"/>
                    <a:pt x="235748" y="28511"/>
                  </a:cubicBezTo>
                  <a:cubicBezTo>
                    <a:pt x="217922" y="39797"/>
                    <a:pt x="196841" y="45850"/>
                    <a:pt x="175751" y="45850"/>
                  </a:cubicBezTo>
                  <a:cubicBezTo>
                    <a:pt x="172315" y="45850"/>
                    <a:pt x="168878" y="45690"/>
                    <a:pt x="165455" y="45365"/>
                  </a:cubicBezTo>
                  <a:cubicBezTo>
                    <a:pt x="127285" y="41724"/>
                    <a:pt x="93607" y="18910"/>
                    <a:pt x="56258" y="10248"/>
                  </a:cubicBezTo>
                  <a:cubicBezTo>
                    <a:pt x="50897" y="8997"/>
                    <a:pt x="45311" y="8061"/>
                    <a:pt x="39809" y="8061"/>
                  </a:cubicBezTo>
                  <a:cubicBezTo>
                    <a:pt x="35367" y="8061"/>
                    <a:pt x="30979" y="8671"/>
                    <a:pt x="26808" y="10219"/>
                  </a:cubicBezTo>
                  <a:cubicBezTo>
                    <a:pt x="13595" y="15122"/>
                    <a:pt x="5198" y="28717"/>
                    <a:pt x="2555" y="42546"/>
                  </a:cubicBezTo>
                  <a:cubicBezTo>
                    <a:pt x="1" y="56052"/>
                    <a:pt x="3054" y="68472"/>
                    <a:pt x="4023" y="81744"/>
                  </a:cubicBezTo>
                  <a:cubicBezTo>
                    <a:pt x="20099" y="82745"/>
                    <a:pt x="36197" y="83109"/>
                    <a:pt x="52305" y="83109"/>
                  </a:cubicBezTo>
                  <a:cubicBezTo>
                    <a:pt x="76830" y="83109"/>
                    <a:pt x="101378" y="82265"/>
                    <a:pt x="125905" y="81539"/>
                  </a:cubicBezTo>
                  <a:cubicBezTo>
                    <a:pt x="131893" y="81361"/>
                    <a:pt x="137881" y="81194"/>
                    <a:pt x="143863" y="81194"/>
                  </a:cubicBezTo>
                  <a:cubicBezTo>
                    <a:pt x="147765" y="81194"/>
                    <a:pt x="151665" y="81265"/>
                    <a:pt x="155560" y="81450"/>
                  </a:cubicBezTo>
                  <a:cubicBezTo>
                    <a:pt x="167833" y="82038"/>
                    <a:pt x="180019" y="83799"/>
                    <a:pt x="192292" y="84240"/>
                  </a:cubicBezTo>
                  <a:cubicBezTo>
                    <a:pt x="194555" y="84319"/>
                    <a:pt x="196818" y="84355"/>
                    <a:pt x="199079" y="84355"/>
                  </a:cubicBezTo>
                  <a:cubicBezTo>
                    <a:pt x="208523" y="84355"/>
                    <a:pt x="217951" y="83734"/>
                    <a:pt x="227379" y="83095"/>
                  </a:cubicBezTo>
                  <a:cubicBezTo>
                    <a:pt x="235150" y="82601"/>
                    <a:pt x="242899" y="81963"/>
                    <a:pt x="250628" y="81963"/>
                  </a:cubicBezTo>
                  <a:cubicBezTo>
                    <a:pt x="252099" y="81963"/>
                    <a:pt x="253569" y="81986"/>
                    <a:pt x="255038" y="82038"/>
                  </a:cubicBezTo>
                  <a:cubicBezTo>
                    <a:pt x="255191" y="82043"/>
                    <a:pt x="255437" y="82046"/>
                    <a:pt x="255764" y="82046"/>
                  </a:cubicBezTo>
                  <a:cubicBezTo>
                    <a:pt x="260722" y="82046"/>
                    <a:pt x="284319" y="81440"/>
                    <a:pt x="284430" y="80834"/>
                  </a:cubicBezTo>
                  <a:cubicBezTo>
                    <a:pt x="286573" y="53938"/>
                    <a:pt x="287219" y="26955"/>
                    <a:pt x="28636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8"/>
            <p:cNvGrpSpPr/>
            <p:nvPr/>
          </p:nvGrpSpPr>
          <p:grpSpPr>
            <a:xfrm>
              <a:off x="4490564" y="-38443"/>
              <a:ext cx="2242423" cy="1097379"/>
              <a:chOff x="1403739" y="-38443"/>
              <a:chExt cx="2242423" cy="1097379"/>
            </a:xfrm>
          </p:grpSpPr>
          <p:sp>
            <p:nvSpPr>
              <p:cNvPr id="292" name="Google Shape;292;p8"/>
              <p:cNvSpPr/>
              <p:nvPr/>
            </p:nvSpPr>
            <p:spPr>
              <a:xfrm>
                <a:off x="1403739" y="-38443"/>
                <a:ext cx="2242423" cy="1097379"/>
              </a:xfrm>
              <a:custGeom>
                <a:avLst/>
                <a:gdLst/>
                <a:ahLst/>
                <a:cxnLst/>
                <a:rect l="l" t="t" r="r" b="b"/>
                <a:pathLst>
                  <a:path w="80352" h="39322" extrusionOk="0">
                    <a:moveTo>
                      <a:pt x="75545" y="0"/>
                    </a:moveTo>
                    <a:cubicBezTo>
                      <a:pt x="71142" y="0"/>
                      <a:pt x="66731" y="176"/>
                      <a:pt x="62336" y="553"/>
                    </a:cubicBezTo>
                    <a:cubicBezTo>
                      <a:pt x="61572" y="377"/>
                      <a:pt x="60780" y="260"/>
                      <a:pt x="60016" y="201"/>
                    </a:cubicBezTo>
                    <a:lnTo>
                      <a:pt x="60016" y="201"/>
                    </a:lnTo>
                    <a:cubicBezTo>
                      <a:pt x="60075" y="612"/>
                      <a:pt x="60163" y="1053"/>
                      <a:pt x="60222" y="1464"/>
                    </a:cubicBezTo>
                    <a:cubicBezTo>
                      <a:pt x="59802" y="1043"/>
                      <a:pt x="59194" y="757"/>
                      <a:pt x="58579" y="757"/>
                    </a:cubicBezTo>
                    <a:cubicBezTo>
                      <a:pt x="58549" y="757"/>
                      <a:pt x="58519" y="758"/>
                      <a:pt x="58489" y="759"/>
                    </a:cubicBezTo>
                    <a:cubicBezTo>
                      <a:pt x="58489" y="1405"/>
                      <a:pt x="58695" y="2080"/>
                      <a:pt x="59077" y="2609"/>
                    </a:cubicBezTo>
                    <a:cubicBezTo>
                      <a:pt x="58460" y="2198"/>
                      <a:pt x="57755" y="1933"/>
                      <a:pt x="57021" y="1875"/>
                    </a:cubicBezTo>
                    <a:lnTo>
                      <a:pt x="57021" y="1875"/>
                    </a:lnTo>
                    <a:cubicBezTo>
                      <a:pt x="56744" y="2351"/>
                      <a:pt x="56747" y="2974"/>
                      <a:pt x="56978" y="3483"/>
                    </a:cubicBezTo>
                    <a:lnTo>
                      <a:pt x="56978" y="3483"/>
                    </a:lnTo>
                    <a:cubicBezTo>
                      <a:pt x="56780" y="3376"/>
                      <a:pt x="56543" y="3322"/>
                      <a:pt x="56303" y="3322"/>
                    </a:cubicBezTo>
                    <a:cubicBezTo>
                      <a:pt x="55956" y="3322"/>
                      <a:pt x="55602" y="3435"/>
                      <a:pt x="55348" y="3666"/>
                    </a:cubicBezTo>
                    <a:cubicBezTo>
                      <a:pt x="54731" y="4282"/>
                      <a:pt x="54672" y="5281"/>
                      <a:pt x="54907" y="6132"/>
                    </a:cubicBezTo>
                    <a:cubicBezTo>
                      <a:pt x="54525" y="5750"/>
                      <a:pt x="54085" y="5427"/>
                      <a:pt x="53557" y="5251"/>
                    </a:cubicBezTo>
                    <a:lnTo>
                      <a:pt x="53557" y="5251"/>
                    </a:lnTo>
                    <a:cubicBezTo>
                      <a:pt x="53644" y="6013"/>
                      <a:pt x="53703" y="6775"/>
                      <a:pt x="53791" y="7565"/>
                    </a:cubicBezTo>
                    <a:lnTo>
                      <a:pt x="53791" y="7565"/>
                    </a:lnTo>
                    <a:cubicBezTo>
                      <a:pt x="53722" y="6966"/>
                      <a:pt x="53116" y="6636"/>
                      <a:pt x="52530" y="6636"/>
                    </a:cubicBezTo>
                    <a:cubicBezTo>
                      <a:pt x="52058" y="6636"/>
                      <a:pt x="51599" y="6849"/>
                      <a:pt x="51442" y="7307"/>
                    </a:cubicBezTo>
                    <a:cubicBezTo>
                      <a:pt x="51619" y="6749"/>
                      <a:pt x="51384" y="6103"/>
                      <a:pt x="50914" y="5780"/>
                    </a:cubicBezTo>
                    <a:cubicBezTo>
                      <a:pt x="50532" y="6015"/>
                      <a:pt x="50180" y="6250"/>
                      <a:pt x="49828" y="6514"/>
                    </a:cubicBezTo>
                    <a:cubicBezTo>
                      <a:pt x="50004" y="5985"/>
                      <a:pt x="49798" y="5369"/>
                      <a:pt x="49358" y="5046"/>
                    </a:cubicBezTo>
                    <a:cubicBezTo>
                      <a:pt x="48859" y="5633"/>
                      <a:pt x="48565" y="6396"/>
                      <a:pt x="48624" y="7189"/>
                    </a:cubicBezTo>
                    <a:cubicBezTo>
                      <a:pt x="48536" y="6631"/>
                      <a:pt x="48007" y="6220"/>
                      <a:pt x="47449" y="6220"/>
                    </a:cubicBezTo>
                    <a:cubicBezTo>
                      <a:pt x="47076" y="7073"/>
                      <a:pt x="47259" y="8119"/>
                      <a:pt x="47867" y="8832"/>
                    </a:cubicBezTo>
                    <a:lnTo>
                      <a:pt x="47867" y="8832"/>
                    </a:lnTo>
                    <a:cubicBezTo>
                      <a:pt x="47748" y="8753"/>
                      <a:pt x="47609" y="8718"/>
                      <a:pt x="47463" y="8718"/>
                    </a:cubicBezTo>
                    <a:cubicBezTo>
                      <a:pt x="46951" y="8718"/>
                      <a:pt x="46355" y="9155"/>
                      <a:pt x="46275" y="9714"/>
                    </a:cubicBezTo>
                    <a:cubicBezTo>
                      <a:pt x="46161" y="10509"/>
                      <a:pt x="46651" y="11221"/>
                      <a:pt x="47135" y="11851"/>
                    </a:cubicBezTo>
                    <a:lnTo>
                      <a:pt x="47135" y="11851"/>
                    </a:lnTo>
                    <a:cubicBezTo>
                      <a:pt x="47019" y="11722"/>
                      <a:pt x="46862" y="11665"/>
                      <a:pt x="46695" y="11665"/>
                    </a:cubicBezTo>
                    <a:cubicBezTo>
                      <a:pt x="46307" y="11665"/>
                      <a:pt x="45864" y="11965"/>
                      <a:pt x="45746" y="12357"/>
                    </a:cubicBezTo>
                    <a:cubicBezTo>
                      <a:pt x="45577" y="12951"/>
                      <a:pt x="45870" y="13545"/>
                      <a:pt x="46154" y="14086"/>
                    </a:cubicBezTo>
                    <a:lnTo>
                      <a:pt x="46154" y="14086"/>
                    </a:lnTo>
                    <a:cubicBezTo>
                      <a:pt x="45927" y="13687"/>
                      <a:pt x="45472" y="13496"/>
                      <a:pt x="45009" y="13496"/>
                    </a:cubicBezTo>
                    <a:cubicBezTo>
                      <a:pt x="44590" y="13496"/>
                      <a:pt x="44164" y="13653"/>
                      <a:pt x="43893" y="13951"/>
                    </a:cubicBezTo>
                    <a:lnTo>
                      <a:pt x="43893" y="13951"/>
                    </a:lnTo>
                    <a:cubicBezTo>
                      <a:pt x="43955" y="13522"/>
                      <a:pt x="43676" y="13009"/>
                      <a:pt x="43221" y="12944"/>
                    </a:cubicBezTo>
                    <a:cubicBezTo>
                      <a:pt x="43199" y="12942"/>
                      <a:pt x="43178" y="12941"/>
                      <a:pt x="43156" y="12941"/>
                    </a:cubicBezTo>
                    <a:cubicBezTo>
                      <a:pt x="42724" y="12941"/>
                      <a:pt x="42363" y="13353"/>
                      <a:pt x="42330" y="13774"/>
                    </a:cubicBezTo>
                    <a:lnTo>
                      <a:pt x="42330" y="13774"/>
                    </a:lnTo>
                    <a:cubicBezTo>
                      <a:pt x="42127" y="13347"/>
                      <a:pt x="41643" y="13058"/>
                      <a:pt x="41165" y="13058"/>
                    </a:cubicBezTo>
                    <a:cubicBezTo>
                      <a:pt x="40972" y="13058"/>
                      <a:pt x="40780" y="13105"/>
                      <a:pt x="40608" y="13208"/>
                    </a:cubicBezTo>
                    <a:cubicBezTo>
                      <a:pt x="40094" y="13508"/>
                      <a:pt x="39955" y="14245"/>
                      <a:pt x="40202" y="14792"/>
                    </a:cubicBezTo>
                    <a:lnTo>
                      <a:pt x="40202" y="14792"/>
                    </a:lnTo>
                    <a:cubicBezTo>
                      <a:pt x="40026" y="14700"/>
                      <a:pt x="39820" y="14654"/>
                      <a:pt x="39611" y="14654"/>
                    </a:cubicBezTo>
                    <a:cubicBezTo>
                      <a:pt x="39182" y="14654"/>
                      <a:pt x="38739" y="14845"/>
                      <a:pt x="38523" y="15205"/>
                    </a:cubicBezTo>
                    <a:cubicBezTo>
                      <a:pt x="38080" y="15925"/>
                      <a:pt x="38316" y="16880"/>
                      <a:pt x="38861" y="17528"/>
                    </a:cubicBezTo>
                    <a:lnTo>
                      <a:pt x="38861" y="17528"/>
                    </a:lnTo>
                    <a:cubicBezTo>
                      <a:pt x="38688" y="17368"/>
                      <a:pt x="38448" y="17288"/>
                      <a:pt x="38208" y="17288"/>
                    </a:cubicBezTo>
                    <a:cubicBezTo>
                      <a:pt x="37955" y="17288"/>
                      <a:pt x="37702" y="17377"/>
                      <a:pt x="37525" y="17554"/>
                    </a:cubicBezTo>
                    <a:cubicBezTo>
                      <a:pt x="37283" y="17796"/>
                      <a:pt x="37218" y="18179"/>
                      <a:pt x="37315" y="18510"/>
                    </a:cubicBezTo>
                    <a:lnTo>
                      <a:pt x="37315" y="18510"/>
                    </a:lnTo>
                    <a:cubicBezTo>
                      <a:pt x="37138" y="18383"/>
                      <a:pt x="36913" y="18314"/>
                      <a:pt x="36690" y="18314"/>
                    </a:cubicBezTo>
                    <a:cubicBezTo>
                      <a:pt x="36443" y="18314"/>
                      <a:pt x="36200" y="18398"/>
                      <a:pt x="36027" y="18582"/>
                    </a:cubicBezTo>
                    <a:cubicBezTo>
                      <a:pt x="35574" y="19063"/>
                      <a:pt x="35722" y="19954"/>
                      <a:pt x="36260" y="20306"/>
                    </a:cubicBezTo>
                    <a:lnTo>
                      <a:pt x="36260" y="20306"/>
                    </a:lnTo>
                    <a:cubicBezTo>
                      <a:pt x="35842" y="20054"/>
                      <a:pt x="35449" y="19803"/>
                      <a:pt x="35029" y="19551"/>
                    </a:cubicBezTo>
                    <a:cubicBezTo>
                      <a:pt x="34941" y="20138"/>
                      <a:pt x="34853" y="20754"/>
                      <a:pt x="34765" y="21342"/>
                    </a:cubicBezTo>
                    <a:cubicBezTo>
                      <a:pt x="34559" y="20725"/>
                      <a:pt x="34324" y="20108"/>
                      <a:pt x="33825" y="19697"/>
                    </a:cubicBezTo>
                    <a:cubicBezTo>
                      <a:pt x="33576" y="19492"/>
                      <a:pt x="33238" y="19374"/>
                      <a:pt x="32919" y="19374"/>
                    </a:cubicBezTo>
                    <a:cubicBezTo>
                      <a:pt x="32763" y="19374"/>
                      <a:pt x="32611" y="19402"/>
                      <a:pt x="32476" y="19462"/>
                    </a:cubicBezTo>
                    <a:lnTo>
                      <a:pt x="32476" y="19462"/>
                    </a:lnTo>
                    <a:cubicBezTo>
                      <a:pt x="32793" y="18972"/>
                      <a:pt x="32572" y="18133"/>
                      <a:pt x="32034" y="17759"/>
                    </a:cubicBezTo>
                    <a:cubicBezTo>
                      <a:pt x="31656" y="17513"/>
                      <a:pt x="31214" y="17441"/>
                      <a:pt x="30754" y="17441"/>
                    </a:cubicBezTo>
                    <a:cubicBezTo>
                      <a:pt x="30392" y="17441"/>
                      <a:pt x="30018" y="17486"/>
                      <a:pt x="29656" y="17525"/>
                    </a:cubicBezTo>
                    <a:cubicBezTo>
                      <a:pt x="30243" y="16673"/>
                      <a:pt x="29832" y="15322"/>
                      <a:pt x="28893" y="14882"/>
                    </a:cubicBezTo>
                    <a:cubicBezTo>
                      <a:pt x="28686" y="14792"/>
                      <a:pt x="28463" y="14749"/>
                      <a:pt x="28239" y="14749"/>
                    </a:cubicBezTo>
                    <a:cubicBezTo>
                      <a:pt x="27444" y="14749"/>
                      <a:pt x="26626" y="15278"/>
                      <a:pt x="26397" y="16056"/>
                    </a:cubicBezTo>
                    <a:cubicBezTo>
                      <a:pt x="26293" y="15435"/>
                      <a:pt x="25710" y="14974"/>
                      <a:pt x="25091" y="14974"/>
                    </a:cubicBezTo>
                    <a:cubicBezTo>
                      <a:pt x="25008" y="14974"/>
                      <a:pt x="24924" y="14982"/>
                      <a:pt x="24841" y="14999"/>
                    </a:cubicBezTo>
                    <a:cubicBezTo>
                      <a:pt x="24165" y="15117"/>
                      <a:pt x="23666" y="15910"/>
                      <a:pt x="23842" y="16585"/>
                    </a:cubicBezTo>
                    <a:cubicBezTo>
                      <a:pt x="23761" y="16314"/>
                      <a:pt x="23511" y="16193"/>
                      <a:pt x="23240" y="16193"/>
                    </a:cubicBezTo>
                    <a:cubicBezTo>
                      <a:pt x="22923" y="16193"/>
                      <a:pt x="22575" y="16359"/>
                      <a:pt x="22433" y="16644"/>
                    </a:cubicBezTo>
                    <a:cubicBezTo>
                      <a:pt x="22149" y="17155"/>
                      <a:pt x="22304" y="17803"/>
                      <a:pt x="22501" y="18350"/>
                    </a:cubicBezTo>
                    <a:lnTo>
                      <a:pt x="22501" y="18350"/>
                    </a:lnTo>
                    <a:cubicBezTo>
                      <a:pt x="22367" y="18027"/>
                      <a:pt x="22000" y="17837"/>
                      <a:pt x="21632" y="17837"/>
                    </a:cubicBezTo>
                    <a:cubicBezTo>
                      <a:pt x="21413" y="17837"/>
                      <a:pt x="21193" y="17905"/>
                      <a:pt x="21024" y="18053"/>
                    </a:cubicBezTo>
                    <a:cubicBezTo>
                      <a:pt x="20554" y="18435"/>
                      <a:pt x="20554" y="19228"/>
                      <a:pt x="20965" y="19668"/>
                    </a:cubicBezTo>
                    <a:cubicBezTo>
                      <a:pt x="20671" y="19374"/>
                      <a:pt x="20290" y="19169"/>
                      <a:pt x="19878" y="19110"/>
                    </a:cubicBezTo>
                    <a:cubicBezTo>
                      <a:pt x="20407" y="18359"/>
                      <a:pt x="19697" y="17161"/>
                      <a:pt x="18798" y="17161"/>
                    </a:cubicBezTo>
                    <a:cubicBezTo>
                      <a:pt x="18747" y="17161"/>
                      <a:pt x="18696" y="17164"/>
                      <a:pt x="18645" y="17172"/>
                    </a:cubicBezTo>
                    <a:cubicBezTo>
                      <a:pt x="19153" y="16688"/>
                      <a:pt x="18545" y="15806"/>
                      <a:pt x="17937" y="15806"/>
                    </a:cubicBezTo>
                    <a:cubicBezTo>
                      <a:pt x="17807" y="15806"/>
                      <a:pt x="17678" y="15846"/>
                      <a:pt x="17559" y="15939"/>
                    </a:cubicBezTo>
                    <a:cubicBezTo>
                      <a:pt x="17706" y="15469"/>
                      <a:pt x="17852" y="14970"/>
                      <a:pt x="17999" y="14500"/>
                    </a:cubicBezTo>
                    <a:lnTo>
                      <a:pt x="17999" y="14500"/>
                    </a:lnTo>
                    <a:cubicBezTo>
                      <a:pt x="17412" y="14559"/>
                      <a:pt x="16825" y="14647"/>
                      <a:pt x="16238" y="14735"/>
                    </a:cubicBezTo>
                    <a:cubicBezTo>
                      <a:pt x="16676" y="14322"/>
                      <a:pt x="16094" y="13637"/>
                      <a:pt x="15528" y="13637"/>
                    </a:cubicBezTo>
                    <a:cubicBezTo>
                      <a:pt x="15450" y="13637"/>
                      <a:pt x="15372" y="13650"/>
                      <a:pt x="15298" y="13678"/>
                    </a:cubicBezTo>
                    <a:cubicBezTo>
                      <a:pt x="14681" y="13942"/>
                      <a:pt x="14476" y="14706"/>
                      <a:pt x="14446" y="15352"/>
                    </a:cubicBezTo>
                    <a:cubicBezTo>
                      <a:pt x="14446" y="15039"/>
                      <a:pt x="14147" y="14865"/>
                      <a:pt x="13836" y="14865"/>
                    </a:cubicBezTo>
                    <a:cubicBezTo>
                      <a:pt x="13651" y="14865"/>
                      <a:pt x="13462" y="14927"/>
                      <a:pt x="13331" y="15058"/>
                    </a:cubicBezTo>
                    <a:cubicBezTo>
                      <a:pt x="13044" y="15345"/>
                      <a:pt x="13010" y="15767"/>
                      <a:pt x="13102" y="16167"/>
                    </a:cubicBezTo>
                    <a:lnTo>
                      <a:pt x="13102" y="16167"/>
                    </a:lnTo>
                    <a:cubicBezTo>
                      <a:pt x="12971" y="15958"/>
                      <a:pt x="12704" y="15849"/>
                      <a:pt x="12428" y="15849"/>
                    </a:cubicBezTo>
                    <a:cubicBezTo>
                      <a:pt x="12144" y="15849"/>
                      <a:pt x="11850" y="15964"/>
                      <a:pt x="11686" y="16203"/>
                    </a:cubicBezTo>
                    <a:cubicBezTo>
                      <a:pt x="11334" y="16761"/>
                      <a:pt x="11540" y="17525"/>
                      <a:pt x="11921" y="18082"/>
                    </a:cubicBezTo>
                    <a:cubicBezTo>
                      <a:pt x="11598" y="17759"/>
                      <a:pt x="11275" y="17436"/>
                      <a:pt x="10952" y="17114"/>
                    </a:cubicBezTo>
                    <a:cubicBezTo>
                      <a:pt x="10890" y="17385"/>
                      <a:pt x="10842" y="17657"/>
                      <a:pt x="10798" y="17939"/>
                    </a:cubicBezTo>
                    <a:lnTo>
                      <a:pt x="10798" y="17939"/>
                    </a:lnTo>
                    <a:cubicBezTo>
                      <a:pt x="10862" y="16921"/>
                      <a:pt x="10194" y="15870"/>
                      <a:pt x="9220" y="15528"/>
                    </a:cubicBezTo>
                    <a:cubicBezTo>
                      <a:pt x="10013" y="14941"/>
                      <a:pt x="9484" y="13414"/>
                      <a:pt x="8515" y="13414"/>
                    </a:cubicBezTo>
                    <a:cubicBezTo>
                      <a:pt x="9044" y="13150"/>
                      <a:pt x="9279" y="12386"/>
                      <a:pt x="8926" y="11916"/>
                    </a:cubicBezTo>
                    <a:cubicBezTo>
                      <a:pt x="8758" y="11678"/>
                      <a:pt x="8475" y="11560"/>
                      <a:pt x="8193" y="11560"/>
                    </a:cubicBezTo>
                    <a:cubicBezTo>
                      <a:pt x="7887" y="11560"/>
                      <a:pt x="7582" y="11700"/>
                      <a:pt x="7429" y="11975"/>
                    </a:cubicBezTo>
                    <a:lnTo>
                      <a:pt x="7693" y="10155"/>
                    </a:lnTo>
                    <a:cubicBezTo>
                      <a:pt x="7605" y="10122"/>
                      <a:pt x="7512" y="10106"/>
                      <a:pt x="7417" y="10106"/>
                    </a:cubicBezTo>
                    <a:cubicBezTo>
                      <a:pt x="7052" y="10106"/>
                      <a:pt x="6676" y="10339"/>
                      <a:pt x="6551" y="10680"/>
                    </a:cubicBezTo>
                    <a:lnTo>
                      <a:pt x="6551" y="10680"/>
                    </a:lnTo>
                    <a:cubicBezTo>
                      <a:pt x="6607" y="10280"/>
                      <a:pt x="6140" y="9949"/>
                      <a:pt x="5684" y="9949"/>
                    </a:cubicBezTo>
                    <a:cubicBezTo>
                      <a:pt x="5534" y="9949"/>
                      <a:pt x="5385" y="9985"/>
                      <a:pt x="5256" y="10067"/>
                    </a:cubicBezTo>
                    <a:cubicBezTo>
                      <a:pt x="4789" y="10378"/>
                      <a:pt x="4643" y="10989"/>
                      <a:pt x="4575" y="11573"/>
                    </a:cubicBezTo>
                    <a:lnTo>
                      <a:pt x="4575" y="11573"/>
                    </a:lnTo>
                    <a:cubicBezTo>
                      <a:pt x="4514" y="11411"/>
                      <a:pt x="4294" y="11291"/>
                      <a:pt x="4080" y="11291"/>
                    </a:cubicBezTo>
                    <a:cubicBezTo>
                      <a:pt x="3975" y="11291"/>
                      <a:pt x="3871" y="11320"/>
                      <a:pt x="3788" y="11388"/>
                    </a:cubicBezTo>
                    <a:cubicBezTo>
                      <a:pt x="3637" y="11512"/>
                      <a:pt x="3556" y="11681"/>
                      <a:pt x="3516" y="11868"/>
                    </a:cubicBezTo>
                    <a:lnTo>
                      <a:pt x="3516" y="11868"/>
                    </a:lnTo>
                    <a:cubicBezTo>
                      <a:pt x="3329" y="11536"/>
                      <a:pt x="2876" y="11282"/>
                      <a:pt x="2440" y="11282"/>
                    </a:cubicBezTo>
                    <a:cubicBezTo>
                      <a:pt x="2264" y="11282"/>
                      <a:pt x="2091" y="11324"/>
                      <a:pt x="1938" y="11417"/>
                    </a:cubicBezTo>
                    <a:cubicBezTo>
                      <a:pt x="1204" y="11916"/>
                      <a:pt x="1057" y="12944"/>
                      <a:pt x="999" y="13825"/>
                    </a:cubicBezTo>
                    <a:cubicBezTo>
                      <a:pt x="705" y="17495"/>
                      <a:pt x="441" y="21165"/>
                      <a:pt x="235" y="24865"/>
                    </a:cubicBezTo>
                    <a:cubicBezTo>
                      <a:pt x="89" y="27889"/>
                      <a:pt x="0" y="30943"/>
                      <a:pt x="529" y="33908"/>
                    </a:cubicBezTo>
                    <a:cubicBezTo>
                      <a:pt x="842" y="33774"/>
                      <a:pt x="1179" y="33711"/>
                      <a:pt x="1518" y="33711"/>
                    </a:cubicBezTo>
                    <a:cubicBezTo>
                      <a:pt x="2292" y="33711"/>
                      <a:pt x="3072" y="34041"/>
                      <a:pt x="3583" y="34613"/>
                    </a:cubicBezTo>
                    <a:cubicBezTo>
                      <a:pt x="3876" y="34349"/>
                      <a:pt x="4140" y="34114"/>
                      <a:pt x="4434" y="33850"/>
                    </a:cubicBezTo>
                    <a:lnTo>
                      <a:pt x="4434" y="33850"/>
                    </a:lnTo>
                    <a:cubicBezTo>
                      <a:pt x="4258" y="34496"/>
                      <a:pt x="4375" y="35200"/>
                      <a:pt x="4728" y="35758"/>
                    </a:cubicBezTo>
                    <a:cubicBezTo>
                      <a:pt x="5227" y="35523"/>
                      <a:pt x="5697" y="35318"/>
                      <a:pt x="6166" y="35083"/>
                    </a:cubicBezTo>
                    <a:cubicBezTo>
                      <a:pt x="6224" y="35917"/>
                      <a:pt x="7014" y="36611"/>
                      <a:pt x="7847" y="36611"/>
                    </a:cubicBezTo>
                    <a:cubicBezTo>
                      <a:pt x="7864" y="36611"/>
                      <a:pt x="7882" y="36610"/>
                      <a:pt x="7899" y="36610"/>
                    </a:cubicBezTo>
                    <a:cubicBezTo>
                      <a:pt x="8668" y="36583"/>
                      <a:pt x="9342" y="35933"/>
                      <a:pt x="9464" y="35180"/>
                    </a:cubicBezTo>
                    <a:lnTo>
                      <a:pt x="9464" y="35180"/>
                    </a:lnTo>
                    <a:cubicBezTo>
                      <a:pt x="9457" y="35689"/>
                      <a:pt x="9658" y="36193"/>
                      <a:pt x="10013" y="36522"/>
                    </a:cubicBezTo>
                    <a:cubicBezTo>
                      <a:pt x="10262" y="36161"/>
                      <a:pt x="10695" y="35932"/>
                      <a:pt x="11137" y="35932"/>
                    </a:cubicBezTo>
                    <a:cubicBezTo>
                      <a:pt x="11164" y="35932"/>
                      <a:pt x="11190" y="35933"/>
                      <a:pt x="11217" y="35934"/>
                    </a:cubicBezTo>
                    <a:cubicBezTo>
                      <a:pt x="11305" y="36698"/>
                      <a:pt x="11657" y="37461"/>
                      <a:pt x="12186" y="38019"/>
                    </a:cubicBezTo>
                    <a:cubicBezTo>
                      <a:pt x="12773" y="37931"/>
                      <a:pt x="13301" y="37637"/>
                      <a:pt x="13683" y="37197"/>
                    </a:cubicBezTo>
                    <a:lnTo>
                      <a:pt x="13683" y="37197"/>
                    </a:lnTo>
                    <a:cubicBezTo>
                      <a:pt x="13595" y="37990"/>
                      <a:pt x="13977" y="38841"/>
                      <a:pt x="14623" y="39311"/>
                    </a:cubicBezTo>
                    <a:cubicBezTo>
                      <a:pt x="15210" y="39223"/>
                      <a:pt x="15768" y="38900"/>
                      <a:pt x="16120" y="38401"/>
                    </a:cubicBezTo>
                    <a:cubicBezTo>
                      <a:pt x="16378" y="38965"/>
                      <a:pt x="16994" y="39322"/>
                      <a:pt x="17606" y="39322"/>
                    </a:cubicBezTo>
                    <a:cubicBezTo>
                      <a:pt x="17759" y="39322"/>
                      <a:pt x="17911" y="39299"/>
                      <a:pt x="18058" y="39252"/>
                    </a:cubicBezTo>
                    <a:cubicBezTo>
                      <a:pt x="18741" y="39034"/>
                      <a:pt x="19196" y="38306"/>
                      <a:pt x="19160" y="37591"/>
                    </a:cubicBezTo>
                    <a:lnTo>
                      <a:pt x="19160" y="37591"/>
                    </a:lnTo>
                    <a:cubicBezTo>
                      <a:pt x="19214" y="37858"/>
                      <a:pt x="19393" y="38112"/>
                      <a:pt x="19614" y="38283"/>
                    </a:cubicBezTo>
                    <a:cubicBezTo>
                      <a:pt x="20594" y="37821"/>
                      <a:pt x="21397" y="36955"/>
                      <a:pt x="21766" y="35942"/>
                    </a:cubicBezTo>
                    <a:lnTo>
                      <a:pt x="21766" y="35942"/>
                    </a:lnTo>
                    <a:cubicBezTo>
                      <a:pt x="21814" y="36067"/>
                      <a:pt x="21946" y="36188"/>
                      <a:pt x="22081" y="36188"/>
                    </a:cubicBezTo>
                    <a:cubicBezTo>
                      <a:pt x="22110" y="36188"/>
                      <a:pt x="22140" y="36182"/>
                      <a:pt x="22169" y="36169"/>
                    </a:cubicBezTo>
                    <a:cubicBezTo>
                      <a:pt x="22357" y="36094"/>
                      <a:pt x="22449" y="35910"/>
                      <a:pt x="22498" y="35710"/>
                    </a:cubicBezTo>
                    <a:lnTo>
                      <a:pt x="22498" y="35710"/>
                    </a:lnTo>
                    <a:cubicBezTo>
                      <a:pt x="22479" y="36323"/>
                      <a:pt x="22861" y="36944"/>
                      <a:pt x="23431" y="37168"/>
                    </a:cubicBezTo>
                    <a:cubicBezTo>
                      <a:pt x="23591" y="37228"/>
                      <a:pt x="23758" y="37256"/>
                      <a:pt x="23925" y="37256"/>
                    </a:cubicBezTo>
                    <a:cubicBezTo>
                      <a:pt x="24495" y="37256"/>
                      <a:pt x="25061" y="36927"/>
                      <a:pt x="25310" y="36404"/>
                    </a:cubicBezTo>
                    <a:cubicBezTo>
                      <a:pt x="25431" y="37144"/>
                      <a:pt x="26176" y="37561"/>
                      <a:pt x="26897" y="37561"/>
                    </a:cubicBezTo>
                    <a:cubicBezTo>
                      <a:pt x="27406" y="37561"/>
                      <a:pt x="27903" y="37353"/>
                      <a:pt x="28158" y="36903"/>
                    </a:cubicBezTo>
                    <a:cubicBezTo>
                      <a:pt x="28551" y="37668"/>
                      <a:pt x="29408" y="38040"/>
                      <a:pt x="30291" y="38040"/>
                    </a:cubicBezTo>
                    <a:cubicBezTo>
                      <a:pt x="30663" y="38040"/>
                      <a:pt x="31040" y="37974"/>
                      <a:pt x="31388" y="37843"/>
                    </a:cubicBezTo>
                    <a:cubicBezTo>
                      <a:pt x="32533" y="37432"/>
                      <a:pt x="33414" y="36492"/>
                      <a:pt x="34236" y="35582"/>
                    </a:cubicBezTo>
                    <a:lnTo>
                      <a:pt x="34236" y="35582"/>
                    </a:lnTo>
                    <a:cubicBezTo>
                      <a:pt x="34148" y="36698"/>
                      <a:pt x="34471" y="37814"/>
                      <a:pt x="35088" y="38753"/>
                    </a:cubicBezTo>
                    <a:cubicBezTo>
                      <a:pt x="35175" y="38771"/>
                      <a:pt x="35262" y="38779"/>
                      <a:pt x="35349" y="38779"/>
                    </a:cubicBezTo>
                    <a:cubicBezTo>
                      <a:pt x="36001" y="38779"/>
                      <a:pt x="36636" y="38314"/>
                      <a:pt x="36791" y="37667"/>
                    </a:cubicBezTo>
                    <a:cubicBezTo>
                      <a:pt x="36873" y="38324"/>
                      <a:pt x="37492" y="38879"/>
                      <a:pt x="38147" y="38879"/>
                    </a:cubicBezTo>
                    <a:cubicBezTo>
                      <a:pt x="38194" y="38879"/>
                      <a:pt x="38241" y="38877"/>
                      <a:pt x="38288" y="38871"/>
                    </a:cubicBezTo>
                    <a:cubicBezTo>
                      <a:pt x="38993" y="38783"/>
                      <a:pt x="39551" y="38078"/>
                      <a:pt x="39492" y="37373"/>
                    </a:cubicBezTo>
                    <a:lnTo>
                      <a:pt x="39492" y="37373"/>
                    </a:lnTo>
                    <a:cubicBezTo>
                      <a:pt x="39573" y="37390"/>
                      <a:pt x="39653" y="37398"/>
                      <a:pt x="39733" y="37398"/>
                    </a:cubicBezTo>
                    <a:cubicBezTo>
                      <a:pt x="40756" y="37398"/>
                      <a:pt x="41654" y="36068"/>
                      <a:pt x="41136" y="35142"/>
                    </a:cubicBezTo>
                    <a:lnTo>
                      <a:pt x="41136" y="35142"/>
                    </a:lnTo>
                    <a:cubicBezTo>
                      <a:pt x="41272" y="35322"/>
                      <a:pt x="41444" y="35399"/>
                      <a:pt x="41630" y="35399"/>
                    </a:cubicBezTo>
                    <a:cubicBezTo>
                      <a:pt x="42170" y="35399"/>
                      <a:pt x="42827" y="34755"/>
                      <a:pt x="43045" y="34143"/>
                    </a:cubicBezTo>
                    <a:cubicBezTo>
                      <a:pt x="43310" y="33299"/>
                      <a:pt x="43437" y="32396"/>
                      <a:pt x="43376" y="31515"/>
                    </a:cubicBezTo>
                    <a:lnTo>
                      <a:pt x="43376" y="31515"/>
                    </a:lnTo>
                    <a:cubicBezTo>
                      <a:pt x="43519" y="32119"/>
                      <a:pt x="43886" y="32662"/>
                      <a:pt x="44425" y="32998"/>
                    </a:cubicBezTo>
                    <a:cubicBezTo>
                      <a:pt x="44777" y="32646"/>
                      <a:pt x="45159" y="32294"/>
                      <a:pt x="45511" y="31941"/>
                    </a:cubicBezTo>
                    <a:lnTo>
                      <a:pt x="45511" y="31941"/>
                    </a:lnTo>
                    <a:cubicBezTo>
                      <a:pt x="45453" y="32528"/>
                      <a:pt x="45952" y="33086"/>
                      <a:pt x="46510" y="33116"/>
                    </a:cubicBezTo>
                    <a:cubicBezTo>
                      <a:pt x="46525" y="33117"/>
                      <a:pt x="46541" y="33117"/>
                      <a:pt x="46557" y="33117"/>
                    </a:cubicBezTo>
                    <a:cubicBezTo>
                      <a:pt x="47097" y="33117"/>
                      <a:pt x="47597" y="32630"/>
                      <a:pt x="47625" y="32088"/>
                    </a:cubicBezTo>
                    <a:cubicBezTo>
                      <a:pt x="48031" y="33008"/>
                      <a:pt x="49010" y="33629"/>
                      <a:pt x="49989" y="33629"/>
                    </a:cubicBezTo>
                    <a:cubicBezTo>
                      <a:pt x="50072" y="33629"/>
                      <a:pt x="50156" y="33624"/>
                      <a:pt x="50239" y="33615"/>
                    </a:cubicBezTo>
                    <a:cubicBezTo>
                      <a:pt x="51325" y="33527"/>
                      <a:pt x="52294" y="32646"/>
                      <a:pt x="52529" y="31589"/>
                    </a:cubicBezTo>
                    <a:cubicBezTo>
                      <a:pt x="52752" y="31741"/>
                      <a:pt x="53006" y="31809"/>
                      <a:pt x="53265" y="31809"/>
                    </a:cubicBezTo>
                    <a:cubicBezTo>
                      <a:pt x="53757" y="31809"/>
                      <a:pt x="54267" y="31563"/>
                      <a:pt x="54614" y="31178"/>
                    </a:cubicBezTo>
                    <a:cubicBezTo>
                      <a:pt x="55113" y="30620"/>
                      <a:pt x="55318" y="29827"/>
                      <a:pt x="55524" y="29093"/>
                    </a:cubicBezTo>
                    <a:cubicBezTo>
                      <a:pt x="55636" y="29134"/>
                      <a:pt x="55748" y="29152"/>
                      <a:pt x="55858" y="29152"/>
                    </a:cubicBezTo>
                    <a:cubicBezTo>
                      <a:pt x="56782" y="29152"/>
                      <a:pt x="57558" y="27837"/>
                      <a:pt x="56939" y="27075"/>
                    </a:cubicBezTo>
                    <a:lnTo>
                      <a:pt x="56939" y="27075"/>
                    </a:lnTo>
                    <a:cubicBezTo>
                      <a:pt x="57023" y="27174"/>
                      <a:pt x="57137" y="27217"/>
                      <a:pt x="57258" y="27217"/>
                    </a:cubicBezTo>
                    <a:cubicBezTo>
                      <a:pt x="57483" y="27217"/>
                      <a:pt x="57730" y="27070"/>
                      <a:pt x="57843" y="26862"/>
                    </a:cubicBezTo>
                    <a:cubicBezTo>
                      <a:pt x="57990" y="26539"/>
                      <a:pt x="57931" y="26128"/>
                      <a:pt x="57843" y="25775"/>
                    </a:cubicBezTo>
                    <a:lnTo>
                      <a:pt x="57843" y="25775"/>
                    </a:lnTo>
                    <a:cubicBezTo>
                      <a:pt x="58116" y="26215"/>
                      <a:pt x="58594" y="26409"/>
                      <a:pt x="59093" y="26409"/>
                    </a:cubicBezTo>
                    <a:cubicBezTo>
                      <a:pt x="59994" y="26409"/>
                      <a:pt x="60964" y="25780"/>
                      <a:pt x="60926" y="24836"/>
                    </a:cubicBezTo>
                    <a:lnTo>
                      <a:pt x="60926" y="24836"/>
                    </a:lnTo>
                    <a:cubicBezTo>
                      <a:pt x="61115" y="25072"/>
                      <a:pt x="61413" y="25190"/>
                      <a:pt x="61708" y="25190"/>
                    </a:cubicBezTo>
                    <a:cubicBezTo>
                      <a:pt x="61964" y="25190"/>
                      <a:pt x="62217" y="25101"/>
                      <a:pt x="62394" y="24924"/>
                    </a:cubicBezTo>
                    <a:cubicBezTo>
                      <a:pt x="62776" y="24513"/>
                      <a:pt x="62688" y="23779"/>
                      <a:pt x="62248" y="23456"/>
                    </a:cubicBezTo>
                    <a:lnTo>
                      <a:pt x="62248" y="23456"/>
                    </a:lnTo>
                    <a:cubicBezTo>
                      <a:pt x="62393" y="23562"/>
                      <a:pt x="62570" y="23611"/>
                      <a:pt x="62750" y="23611"/>
                    </a:cubicBezTo>
                    <a:cubicBezTo>
                      <a:pt x="63115" y="23611"/>
                      <a:pt x="63490" y="23409"/>
                      <a:pt x="63628" y="23074"/>
                    </a:cubicBezTo>
                    <a:cubicBezTo>
                      <a:pt x="63827" y="22589"/>
                      <a:pt x="63501" y="21967"/>
                      <a:pt x="62998" y="21850"/>
                    </a:cubicBezTo>
                    <a:lnTo>
                      <a:pt x="62998" y="21850"/>
                    </a:lnTo>
                    <a:cubicBezTo>
                      <a:pt x="63028" y="21855"/>
                      <a:pt x="63057" y="21857"/>
                      <a:pt x="63085" y="21857"/>
                    </a:cubicBezTo>
                    <a:cubicBezTo>
                      <a:pt x="63737" y="21857"/>
                      <a:pt x="64083" y="20677"/>
                      <a:pt x="63422" y="20402"/>
                    </a:cubicBezTo>
                    <a:cubicBezTo>
                      <a:pt x="64156" y="19756"/>
                      <a:pt x="64391" y="18611"/>
                      <a:pt x="64009" y="17701"/>
                    </a:cubicBezTo>
                    <a:lnTo>
                      <a:pt x="64009" y="17701"/>
                    </a:lnTo>
                    <a:cubicBezTo>
                      <a:pt x="64518" y="18369"/>
                      <a:pt x="65342" y="18699"/>
                      <a:pt x="66166" y="18699"/>
                    </a:cubicBezTo>
                    <a:cubicBezTo>
                      <a:pt x="67008" y="18699"/>
                      <a:pt x="67850" y="18354"/>
                      <a:pt x="68355" y="17671"/>
                    </a:cubicBezTo>
                    <a:cubicBezTo>
                      <a:pt x="68820" y="17930"/>
                      <a:pt x="69333" y="18048"/>
                      <a:pt x="69851" y="18048"/>
                    </a:cubicBezTo>
                    <a:cubicBezTo>
                      <a:pt x="71623" y="18048"/>
                      <a:pt x="73452" y="16670"/>
                      <a:pt x="73611" y="14853"/>
                    </a:cubicBezTo>
                    <a:cubicBezTo>
                      <a:pt x="73642" y="14855"/>
                      <a:pt x="73672" y="14856"/>
                      <a:pt x="73702" y="14856"/>
                    </a:cubicBezTo>
                    <a:cubicBezTo>
                      <a:pt x="74944" y="14856"/>
                      <a:pt x="75764" y="13126"/>
                      <a:pt x="74961" y="12151"/>
                    </a:cubicBezTo>
                    <a:lnTo>
                      <a:pt x="74961" y="12151"/>
                    </a:lnTo>
                    <a:cubicBezTo>
                      <a:pt x="75061" y="12186"/>
                      <a:pt x="75165" y="12203"/>
                      <a:pt x="75268" y="12203"/>
                    </a:cubicBezTo>
                    <a:cubicBezTo>
                      <a:pt x="75771" y="12203"/>
                      <a:pt x="76268" y="11816"/>
                      <a:pt x="76341" y="11329"/>
                    </a:cubicBezTo>
                    <a:cubicBezTo>
                      <a:pt x="76459" y="10713"/>
                      <a:pt x="75901" y="10067"/>
                      <a:pt x="75284" y="10067"/>
                    </a:cubicBezTo>
                    <a:cubicBezTo>
                      <a:pt x="76341" y="10008"/>
                      <a:pt x="77457" y="9890"/>
                      <a:pt x="78250" y="9215"/>
                    </a:cubicBezTo>
                    <a:cubicBezTo>
                      <a:pt x="79043" y="8510"/>
                      <a:pt x="79160" y="7013"/>
                      <a:pt x="78221" y="6543"/>
                    </a:cubicBezTo>
                    <a:lnTo>
                      <a:pt x="78221" y="6543"/>
                    </a:lnTo>
                    <a:cubicBezTo>
                      <a:pt x="78277" y="6550"/>
                      <a:pt x="78334" y="6553"/>
                      <a:pt x="78390" y="6553"/>
                    </a:cubicBezTo>
                    <a:cubicBezTo>
                      <a:pt x="79069" y="6553"/>
                      <a:pt x="79732" y="6078"/>
                      <a:pt x="79894" y="5427"/>
                    </a:cubicBezTo>
                    <a:cubicBezTo>
                      <a:pt x="80070" y="4693"/>
                      <a:pt x="79659" y="3901"/>
                      <a:pt x="78984" y="3636"/>
                    </a:cubicBezTo>
                    <a:lnTo>
                      <a:pt x="78984" y="3636"/>
                    </a:lnTo>
                    <a:cubicBezTo>
                      <a:pt x="79055" y="3656"/>
                      <a:pt x="79126" y="3665"/>
                      <a:pt x="79198" y="3665"/>
                    </a:cubicBezTo>
                    <a:cubicBezTo>
                      <a:pt x="79780" y="3665"/>
                      <a:pt x="80351" y="3063"/>
                      <a:pt x="80247" y="2462"/>
                    </a:cubicBezTo>
                    <a:cubicBezTo>
                      <a:pt x="80161" y="1971"/>
                      <a:pt x="79672" y="1635"/>
                      <a:pt x="79186" y="1635"/>
                    </a:cubicBezTo>
                    <a:cubicBezTo>
                      <a:pt x="79013" y="1635"/>
                      <a:pt x="78840" y="1678"/>
                      <a:pt x="78686" y="1771"/>
                    </a:cubicBezTo>
                    <a:lnTo>
                      <a:pt x="78686" y="1771"/>
                    </a:lnTo>
                    <a:cubicBezTo>
                      <a:pt x="79289" y="1388"/>
                      <a:pt x="79690" y="749"/>
                      <a:pt x="79806" y="54"/>
                    </a:cubicBezTo>
                    <a:cubicBezTo>
                      <a:pt x="78387" y="18"/>
                      <a:pt x="76967" y="0"/>
                      <a:pt x="75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8"/>
              <p:cNvSpPr/>
              <p:nvPr/>
            </p:nvSpPr>
            <p:spPr>
              <a:xfrm>
                <a:off x="1489778" y="354746"/>
                <a:ext cx="95081" cy="98346"/>
              </a:xfrm>
              <a:custGeom>
                <a:avLst/>
                <a:gdLst/>
                <a:ahLst/>
                <a:cxnLst/>
                <a:rect l="l" t="t" r="r" b="b"/>
                <a:pathLst>
                  <a:path w="3407" h="3524" extrusionOk="0">
                    <a:moveTo>
                      <a:pt x="2203" y="0"/>
                    </a:moveTo>
                    <a:lnTo>
                      <a:pt x="1292" y="852"/>
                    </a:lnTo>
                    <a:lnTo>
                      <a:pt x="89" y="587"/>
                    </a:lnTo>
                    <a:lnTo>
                      <a:pt x="617" y="1703"/>
                    </a:lnTo>
                    <a:lnTo>
                      <a:pt x="0" y="2760"/>
                    </a:lnTo>
                    <a:lnTo>
                      <a:pt x="1204" y="2613"/>
                    </a:lnTo>
                    <a:lnTo>
                      <a:pt x="2026" y="3524"/>
                    </a:lnTo>
                    <a:lnTo>
                      <a:pt x="2261" y="2320"/>
                    </a:lnTo>
                    <a:lnTo>
                      <a:pt x="3406" y="1821"/>
                    </a:lnTo>
                    <a:lnTo>
                      <a:pt x="2320" y="1233"/>
                    </a:lnTo>
                    <a:lnTo>
                      <a:pt x="22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a:off x="1820817" y="863583"/>
                <a:ext cx="95081" cy="98374"/>
              </a:xfrm>
              <a:custGeom>
                <a:avLst/>
                <a:gdLst/>
                <a:ahLst/>
                <a:cxnLst/>
                <a:rect l="l" t="t" r="r" b="b"/>
                <a:pathLst>
                  <a:path w="3407" h="3525" extrusionOk="0">
                    <a:moveTo>
                      <a:pt x="2203" y="1"/>
                    </a:moveTo>
                    <a:lnTo>
                      <a:pt x="1293" y="852"/>
                    </a:lnTo>
                    <a:lnTo>
                      <a:pt x="89" y="559"/>
                    </a:lnTo>
                    <a:lnTo>
                      <a:pt x="89" y="559"/>
                    </a:lnTo>
                    <a:lnTo>
                      <a:pt x="617" y="1704"/>
                    </a:lnTo>
                    <a:lnTo>
                      <a:pt x="1" y="2761"/>
                    </a:lnTo>
                    <a:lnTo>
                      <a:pt x="1204" y="2614"/>
                    </a:lnTo>
                    <a:lnTo>
                      <a:pt x="2027" y="3524"/>
                    </a:lnTo>
                    <a:lnTo>
                      <a:pt x="2262" y="2321"/>
                    </a:lnTo>
                    <a:lnTo>
                      <a:pt x="3407" y="1821"/>
                    </a:lnTo>
                    <a:lnTo>
                      <a:pt x="2320" y="1234"/>
                    </a:lnTo>
                    <a:lnTo>
                      <a:pt x="2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a:off x="1547128" y="689050"/>
                <a:ext cx="95081" cy="98374"/>
              </a:xfrm>
              <a:custGeom>
                <a:avLst/>
                <a:gdLst/>
                <a:ahLst/>
                <a:cxnLst/>
                <a:rect l="l" t="t" r="r" b="b"/>
                <a:pathLst>
                  <a:path w="3407" h="3525" extrusionOk="0">
                    <a:moveTo>
                      <a:pt x="2203" y="1"/>
                    </a:moveTo>
                    <a:lnTo>
                      <a:pt x="1293" y="852"/>
                    </a:lnTo>
                    <a:lnTo>
                      <a:pt x="89" y="588"/>
                    </a:lnTo>
                    <a:lnTo>
                      <a:pt x="617" y="1704"/>
                    </a:lnTo>
                    <a:lnTo>
                      <a:pt x="1" y="2761"/>
                    </a:lnTo>
                    <a:lnTo>
                      <a:pt x="1205" y="2614"/>
                    </a:lnTo>
                    <a:lnTo>
                      <a:pt x="2027" y="3524"/>
                    </a:lnTo>
                    <a:lnTo>
                      <a:pt x="2262" y="2320"/>
                    </a:lnTo>
                    <a:lnTo>
                      <a:pt x="3407" y="1821"/>
                    </a:lnTo>
                    <a:lnTo>
                      <a:pt x="2320" y="1234"/>
                    </a:lnTo>
                    <a:lnTo>
                      <a:pt x="2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a:off x="2051891" y="487474"/>
                <a:ext cx="95081" cy="98374"/>
              </a:xfrm>
              <a:custGeom>
                <a:avLst/>
                <a:gdLst/>
                <a:ahLst/>
                <a:cxnLst/>
                <a:rect l="l" t="t" r="r" b="b"/>
                <a:pathLst>
                  <a:path w="3407" h="3525" extrusionOk="0">
                    <a:moveTo>
                      <a:pt x="2232" y="1"/>
                    </a:moveTo>
                    <a:lnTo>
                      <a:pt x="1322" y="852"/>
                    </a:lnTo>
                    <a:lnTo>
                      <a:pt x="118" y="588"/>
                    </a:lnTo>
                    <a:lnTo>
                      <a:pt x="647" y="1704"/>
                    </a:lnTo>
                    <a:lnTo>
                      <a:pt x="1" y="2761"/>
                    </a:lnTo>
                    <a:lnTo>
                      <a:pt x="1" y="2761"/>
                    </a:lnTo>
                    <a:lnTo>
                      <a:pt x="1234" y="2614"/>
                    </a:lnTo>
                    <a:lnTo>
                      <a:pt x="2056" y="3524"/>
                    </a:lnTo>
                    <a:lnTo>
                      <a:pt x="2291" y="2320"/>
                    </a:lnTo>
                    <a:lnTo>
                      <a:pt x="3407" y="1821"/>
                    </a:lnTo>
                    <a:lnTo>
                      <a:pt x="2350" y="1234"/>
                    </a:lnTo>
                    <a:lnTo>
                      <a:pt x="2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a:off x="2178088" y="767721"/>
                <a:ext cx="95081" cy="98374"/>
              </a:xfrm>
              <a:custGeom>
                <a:avLst/>
                <a:gdLst/>
                <a:ahLst/>
                <a:cxnLst/>
                <a:rect l="l" t="t" r="r" b="b"/>
                <a:pathLst>
                  <a:path w="3407" h="3525" extrusionOk="0">
                    <a:moveTo>
                      <a:pt x="2232" y="1"/>
                    </a:moveTo>
                    <a:lnTo>
                      <a:pt x="1322" y="823"/>
                    </a:lnTo>
                    <a:lnTo>
                      <a:pt x="118" y="558"/>
                    </a:lnTo>
                    <a:lnTo>
                      <a:pt x="646" y="1674"/>
                    </a:lnTo>
                    <a:lnTo>
                      <a:pt x="0" y="2761"/>
                    </a:lnTo>
                    <a:lnTo>
                      <a:pt x="1234" y="2614"/>
                    </a:lnTo>
                    <a:lnTo>
                      <a:pt x="2056" y="3524"/>
                    </a:lnTo>
                    <a:lnTo>
                      <a:pt x="2291" y="2320"/>
                    </a:lnTo>
                    <a:lnTo>
                      <a:pt x="3406" y="1821"/>
                    </a:lnTo>
                    <a:lnTo>
                      <a:pt x="2349" y="1234"/>
                    </a:lnTo>
                    <a:lnTo>
                      <a:pt x="2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8"/>
              <p:cNvSpPr/>
              <p:nvPr/>
            </p:nvSpPr>
            <p:spPr>
              <a:xfrm>
                <a:off x="2806593" y="241664"/>
                <a:ext cx="95053" cy="98346"/>
              </a:xfrm>
              <a:custGeom>
                <a:avLst/>
                <a:gdLst/>
                <a:ahLst/>
                <a:cxnLst/>
                <a:rect l="l" t="t" r="r" b="b"/>
                <a:pathLst>
                  <a:path w="3406" h="3524" extrusionOk="0">
                    <a:moveTo>
                      <a:pt x="2202" y="0"/>
                    </a:moveTo>
                    <a:lnTo>
                      <a:pt x="1321" y="852"/>
                    </a:lnTo>
                    <a:lnTo>
                      <a:pt x="117" y="588"/>
                    </a:lnTo>
                    <a:lnTo>
                      <a:pt x="646" y="1703"/>
                    </a:lnTo>
                    <a:lnTo>
                      <a:pt x="0" y="2760"/>
                    </a:lnTo>
                    <a:lnTo>
                      <a:pt x="1233" y="2613"/>
                    </a:lnTo>
                    <a:lnTo>
                      <a:pt x="2055" y="3524"/>
                    </a:lnTo>
                    <a:lnTo>
                      <a:pt x="2290" y="2320"/>
                    </a:lnTo>
                    <a:lnTo>
                      <a:pt x="3406" y="1821"/>
                    </a:lnTo>
                    <a:lnTo>
                      <a:pt x="2320" y="1233"/>
                    </a:lnTo>
                    <a:lnTo>
                      <a:pt x="22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8"/>
              <p:cNvSpPr/>
              <p:nvPr/>
            </p:nvSpPr>
            <p:spPr>
              <a:xfrm>
                <a:off x="3160572" y="270325"/>
                <a:ext cx="96727" cy="96727"/>
              </a:xfrm>
              <a:custGeom>
                <a:avLst/>
                <a:gdLst/>
                <a:ahLst/>
                <a:cxnLst/>
                <a:rect l="l" t="t" r="r" b="b"/>
                <a:pathLst>
                  <a:path w="3466" h="3466" extrusionOk="0">
                    <a:moveTo>
                      <a:pt x="1527" y="1"/>
                    </a:moveTo>
                    <a:lnTo>
                      <a:pt x="1175" y="1175"/>
                    </a:lnTo>
                    <a:lnTo>
                      <a:pt x="0" y="1528"/>
                    </a:lnTo>
                    <a:lnTo>
                      <a:pt x="999" y="2232"/>
                    </a:lnTo>
                    <a:lnTo>
                      <a:pt x="969" y="3466"/>
                    </a:lnTo>
                    <a:lnTo>
                      <a:pt x="1968" y="2732"/>
                    </a:lnTo>
                    <a:lnTo>
                      <a:pt x="3142" y="3143"/>
                    </a:lnTo>
                    <a:lnTo>
                      <a:pt x="3142" y="3143"/>
                    </a:lnTo>
                    <a:lnTo>
                      <a:pt x="2731" y="1968"/>
                    </a:lnTo>
                    <a:lnTo>
                      <a:pt x="3465" y="970"/>
                    </a:lnTo>
                    <a:lnTo>
                      <a:pt x="2232" y="999"/>
                    </a:lnTo>
                    <a:lnTo>
                      <a:pt x="15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2627957" y="512897"/>
                <a:ext cx="97537" cy="97537"/>
              </a:xfrm>
              <a:custGeom>
                <a:avLst/>
                <a:gdLst/>
                <a:ahLst/>
                <a:cxnLst/>
                <a:rect l="l" t="t" r="r" b="b"/>
                <a:pathLst>
                  <a:path w="3495" h="3495" extrusionOk="0">
                    <a:moveTo>
                      <a:pt x="1556" y="0"/>
                    </a:moveTo>
                    <a:lnTo>
                      <a:pt x="1204" y="1175"/>
                    </a:lnTo>
                    <a:lnTo>
                      <a:pt x="0" y="1556"/>
                    </a:lnTo>
                    <a:lnTo>
                      <a:pt x="1028" y="2261"/>
                    </a:lnTo>
                    <a:lnTo>
                      <a:pt x="998" y="3494"/>
                    </a:lnTo>
                    <a:lnTo>
                      <a:pt x="1997" y="2760"/>
                    </a:lnTo>
                    <a:lnTo>
                      <a:pt x="3171" y="3142"/>
                    </a:lnTo>
                    <a:lnTo>
                      <a:pt x="2760" y="1967"/>
                    </a:lnTo>
                    <a:lnTo>
                      <a:pt x="3494" y="998"/>
                    </a:lnTo>
                    <a:lnTo>
                      <a:pt x="2261" y="998"/>
                    </a:lnTo>
                    <a:lnTo>
                      <a:pt x="15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3263802" y="-26303"/>
                <a:ext cx="97565" cy="96727"/>
              </a:xfrm>
              <a:custGeom>
                <a:avLst/>
                <a:gdLst/>
                <a:ahLst/>
                <a:cxnLst/>
                <a:rect l="l" t="t" r="r" b="b"/>
                <a:pathLst>
                  <a:path w="3496" h="3466" extrusionOk="0">
                    <a:moveTo>
                      <a:pt x="1557" y="1"/>
                    </a:moveTo>
                    <a:lnTo>
                      <a:pt x="1175" y="1175"/>
                    </a:lnTo>
                    <a:lnTo>
                      <a:pt x="1" y="1528"/>
                    </a:lnTo>
                    <a:lnTo>
                      <a:pt x="999" y="2232"/>
                    </a:lnTo>
                    <a:lnTo>
                      <a:pt x="999" y="3466"/>
                    </a:lnTo>
                    <a:lnTo>
                      <a:pt x="1968" y="2732"/>
                    </a:lnTo>
                    <a:lnTo>
                      <a:pt x="3143" y="3143"/>
                    </a:lnTo>
                    <a:lnTo>
                      <a:pt x="2761" y="1968"/>
                    </a:lnTo>
                    <a:lnTo>
                      <a:pt x="3495" y="970"/>
                    </a:lnTo>
                    <a:lnTo>
                      <a:pt x="2262" y="999"/>
                    </a:lnTo>
                    <a:lnTo>
                      <a:pt x="15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3531770" y="48265"/>
                <a:ext cx="97537" cy="96727"/>
              </a:xfrm>
              <a:custGeom>
                <a:avLst/>
                <a:gdLst/>
                <a:ahLst/>
                <a:cxnLst/>
                <a:rect l="l" t="t" r="r" b="b"/>
                <a:pathLst>
                  <a:path w="3495" h="3466" extrusionOk="0">
                    <a:moveTo>
                      <a:pt x="1909" y="1"/>
                    </a:moveTo>
                    <a:lnTo>
                      <a:pt x="1233" y="1029"/>
                    </a:lnTo>
                    <a:lnTo>
                      <a:pt x="0" y="1087"/>
                    </a:lnTo>
                    <a:lnTo>
                      <a:pt x="793" y="2027"/>
                    </a:lnTo>
                    <a:lnTo>
                      <a:pt x="441" y="3201"/>
                    </a:lnTo>
                    <a:lnTo>
                      <a:pt x="1586" y="2761"/>
                    </a:lnTo>
                    <a:lnTo>
                      <a:pt x="2613" y="3466"/>
                    </a:lnTo>
                    <a:lnTo>
                      <a:pt x="2525" y="2232"/>
                    </a:lnTo>
                    <a:lnTo>
                      <a:pt x="3494" y="1469"/>
                    </a:lnTo>
                    <a:lnTo>
                      <a:pt x="2320" y="1146"/>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a:off x="3090915" y="520265"/>
                <a:ext cx="97537" cy="96727"/>
              </a:xfrm>
              <a:custGeom>
                <a:avLst/>
                <a:gdLst/>
                <a:ahLst/>
                <a:cxnLst/>
                <a:rect l="l" t="t" r="r" b="b"/>
                <a:pathLst>
                  <a:path w="3495" h="3466" extrusionOk="0">
                    <a:moveTo>
                      <a:pt x="1909" y="0"/>
                    </a:moveTo>
                    <a:lnTo>
                      <a:pt x="1234" y="1057"/>
                    </a:lnTo>
                    <a:lnTo>
                      <a:pt x="1" y="1087"/>
                    </a:lnTo>
                    <a:lnTo>
                      <a:pt x="793" y="2026"/>
                    </a:lnTo>
                    <a:lnTo>
                      <a:pt x="441" y="3230"/>
                    </a:lnTo>
                    <a:lnTo>
                      <a:pt x="1586" y="2790"/>
                    </a:lnTo>
                    <a:lnTo>
                      <a:pt x="2614" y="3465"/>
                    </a:lnTo>
                    <a:lnTo>
                      <a:pt x="2526" y="2232"/>
                    </a:lnTo>
                    <a:lnTo>
                      <a:pt x="3495"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872445" y="566954"/>
                <a:ext cx="97537" cy="96727"/>
              </a:xfrm>
              <a:custGeom>
                <a:avLst/>
                <a:gdLst/>
                <a:ahLst/>
                <a:cxnLst/>
                <a:rect l="l" t="t" r="r" b="b"/>
                <a:pathLst>
                  <a:path w="3495" h="3466" extrusionOk="0">
                    <a:moveTo>
                      <a:pt x="1880" y="1"/>
                    </a:moveTo>
                    <a:lnTo>
                      <a:pt x="1234" y="1058"/>
                    </a:lnTo>
                    <a:lnTo>
                      <a:pt x="0" y="1087"/>
                    </a:lnTo>
                    <a:lnTo>
                      <a:pt x="764" y="2027"/>
                    </a:lnTo>
                    <a:lnTo>
                      <a:pt x="441" y="3231"/>
                    </a:lnTo>
                    <a:lnTo>
                      <a:pt x="441" y="3231"/>
                    </a:lnTo>
                    <a:lnTo>
                      <a:pt x="1586" y="2761"/>
                    </a:lnTo>
                    <a:lnTo>
                      <a:pt x="2584" y="3466"/>
                    </a:lnTo>
                    <a:lnTo>
                      <a:pt x="2526" y="2232"/>
                    </a:lnTo>
                    <a:lnTo>
                      <a:pt x="3495" y="1469"/>
                    </a:lnTo>
                    <a:lnTo>
                      <a:pt x="2291" y="1175"/>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8"/>
            <p:cNvGrpSpPr/>
            <p:nvPr/>
          </p:nvGrpSpPr>
          <p:grpSpPr>
            <a:xfrm>
              <a:off x="9243816" y="-44639"/>
              <a:ext cx="2829681" cy="1031461"/>
              <a:chOff x="6385591" y="-44639"/>
              <a:chExt cx="2829681" cy="1031461"/>
            </a:xfrm>
          </p:grpSpPr>
          <p:sp>
            <p:nvSpPr>
              <p:cNvPr id="306" name="Google Shape;306;p8"/>
              <p:cNvSpPr/>
              <p:nvPr/>
            </p:nvSpPr>
            <p:spPr>
              <a:xfrm>
                <a:off x="6385591" y="-44639"/>
                <a:ext cx="2829681" cy="1031461"/>
              </a:xfrm>
              <a:custGeom>
                <a:avLst/>
                <a:gdLst/>
                <a:ahLst/>
                <a:cxnLst/>
                <a:rect l="l" t="t" r="r" b="b"/>
                <a:pathLst>
                  <a:path w="101395" h="36960" extrusionOk="0">
                    <a:moveTo>
                      <a:pt x="4088" y="1"/>
                    </a:moveTo>
                    <a:cubicBezTo>
                      <a:pt x="2099" y="1"/>
                      <a:pt x="0" y="350"/>
                      <a:pt x="536" y="2361"/>
                    </a:cubicBezTo>
                    <a:cubicBezTo>
                      <a:pt x="741" y="3178"/>
                      <a:pt x="1577" y="3750"/>
                      <a:pt x="2407" y="3750"/>
                    </a:cubicBezTo>
                    <a:cubicBezTo>
                      <a:pt x="2651" y="3750"/>
                      <a:pt x="2894" y="3701"/>
                      <a:pt x="3120" y="3594"/>
                    </a:cubicBezTo>
                    <a:lnTo>
                      <a:pt x="3120" y="3594"/>
                    </a:lnTo>
                    <a:cubicBezTo>
                      <a:pt x="2709" y="3858"/>
                      <a:pt x="2269" y="4123"/>
                      <a:pt x="2004" y="4534"/>
                    </a:cubicBezTo>
                    <a:cubicBezTo>
                      <a:pt x="1740" y="4915"/>
                      <a:pt x="1711" y="5503"/>
                      <a:pt x="2034" y="5855"/>
                    </a:cubicBezTo>
                    <a:cubicBezTo>
                      <a:pt x="2208" y="6056"/>
                      <a:pt x="2427" y="6138"/>
                      <a:pt x="2666" y="6138"/>
                    </a:cubicBezTo>
                    <a:cubicBezTo>
                      <a:pt x="3064" y="6138"/>
                      <a:pt x="3517" y="5913"/>
                      <a:pt x="3906" y="5638"/>
                    </a:cubicBezTo>
                    <a:lnTo>
                      <a:pt x="3906" y="5638"/>
                    </a:lnTo>
                    <a:cubicBezTo>
                      <a:pt x="3640" y="5874"/>
                      <a:pt x="3426" y="6151"/>
                      <a:pt x="3384" y="6501"/>
                    </a:cubicBezTo>
                    <a:cubicBezTo>
                      <a:pt x="3307" y="7198"/>
                      <a:pt x="4047" y="7736"/>
                      <a:pt x="4765" y="7736"/>
                    </a:cubicBezTo>
                    <a:cubicBezTo>
                      <a:pt x="4864" y="7736"/>
                      <a:pt x="4962" y="7726"/>
                      <a:pt x="5058" y="7705"/>
                    </a:cubicBezTo>
                    <a:cubicBezTo>
                      <a:pt x="5691" y="7564"/>
                      <a:pt x="6174" y="7124"/>
                      <a:pt x="6612" y="6639"/>
                    </a:cubicBezTo>
                    <a:lnTo>
                      <a:pt x="6612" y="6639"/>
                    </a:lnTo>
                    <a:cubicBezTo>
                      <a:pt x="6364" y="7131"/>
                      <a:pt x="6486" y="7829"/>
                      <a:pt x="6937" y="8145"/>
                    </a:cubicBezTo>
                    <a:cubicBezTo>
                      <a:pt x="7131" y="8274"/>
                      <a:pt x="7357" y="8334"/>
                      <a:pt x="7585" y="8334"/>
                    </a:cubicBezTo>
                    <a:cubicBezTo>
                      <a:pt x="7810" y="8334"/>
                      <a:pt x="8037" y="8276"/>
                      <a:pt x="8239" y="8171"/>
                    </a:cubicBezTo>
                    <a:lnTo>
                      <a:pt x="8239" y="8171"/>
                    </a:lnTo>
                    <a:cubicBezTo>
                      <a:pt x="8064" y="8505"/>
                      <a:pt x="8011" y="8907"/>
                      <a:pt x="8112" y="9261"/>
                    </a:cubicBezTo>
                    <a:cubicBezTo>
                      <a:pt x="8278" y="9870"/>
                      <a:pt x="8862" y="10323"/>
                      <a:pt x="9495" y="10323"/>
                    </a:cubicBezTo>
                    <a:cubicBezTo>
                      <a:pt x="9533" y="10323"/>
                      <a:pt x="9571" y="10321"/>
                      <a:pt x="9609" y="10318"/>
                    </a:cubicBezTo>
                    <a:cubicBezTo>
                      <a:pt x="10721" y="10239"/>
                      <a:pt x="11571" y="8917"/>
                      <a:pt x="12588" y="8917"/>
                    </a:cubicBezTo>
                    <a:cubicBezTo>
                      <a:pt x="12699" y="8917"/>
                      <a:pt x="12812" y="8933"/>
                      <a:pt x="12927" y="8967"/>
                    </a:cubicBezTo>
                    <a:cubicBezTo>
                      <a:pt x="12721" y="9378"/>
                      <a:pt x="12428" y="9731"/>
                      <a:pt x="12076" y="10024"/>
                    </a:cubicBezTo>
                    <a:lnTo>
                      <a:pt x="14101" y="10054"/>
                    </a:lnTo>
                    <a:cubicBezTo>
                      <a:pt x="13367" y="10112"/>
                      <a:pt x="12545" y="10259"/>
                      <a:pt x="12164" y="10847"/>
                    </a:cubicBezTo>
                    <a:cubicBezTo>
                      <a:pt x="11860" y="11337"/>
                      <a:pt x="12244" y="12106"/>
                      <a:pt x="12724" y="12193"/>
                    </a:cubicBezTo>
                    <a:lnTo>
                      <a:pt x="12724" y="12193"/>
                    </a:lnTo>
                    <a:cubicBezTo>
                      <a:pt x="11843" y="12558"/>
                      <a:pt x="11580" y="13996"/>
                      <a:pt x="12281" y="14722"/>
                    </a:cubicBezTo>
                    <a:cubicBezTo>
                      <a:pt x="12693" y="15165"/>
                      <a:pt x="13272" y="15362"/>
                      <a:pt x="13870" y="15362"/>
                    </a:cubicBezTo>
                    <a:cubicBezTo>
                      <a:pt x="14111" y="15362"/>
                      <a:pt x="14356" y="15330"/>
                      <a:pt x="14593" y="15269"/>
                    </a:cubicBezTo>
                    <a:lnTo>
                      <a:pt x="14593" y="15269"/>
                    </a:lnTo>
                    <a:cubicBezTo>
                      <a:pt x="14095" y="15742"/>
                      <a:pt x="13889" y="16576"/>
                      <a:pt x="14190" y="17218"/>
                    </a:cubicBezTo>
                    <a:cubicBezTo>
                      <a:pt x="14566" y="18047"/>
                      <a:pt x="15481" y="18489"/>
                      <a:pt x="16399" y="18489"/>
                    </a:cubicBezTo>
                    <a:cubicBezTo>
                      <a:pt x="16554" y="18489"/>
                      <a:pt x="16709" y="18477"/>
                      <a:pt x="16862" y="18451"/>
                    </a:cubicBezTo>
                    <a:cubicBezTo>
                      <a:pt x="17554" y="18333"/>
                      <a:pt x="18180" y="18000"/>
                      <a:pt x="18748" y="17572"/>
                    </a:cubicBezTo>
                    <a:lnTo>
                      <a:pt x="18748" y="17572"/>
                    </a:lnTo>
                    <a:cubicBezTo>
                      <a:pt x="18641" y="17904"/>
                      <a:pt x="18677" y="18286"/>
                      <a:pt x="18917" y="18539"/>
                    </a:cubicBezTo>
                    <a:cubicBezTo>
                      <a:pt x="19112" y="18746"/>
                      <a:pt x="19387" y="18840"/>
                      <a:pt x="19670" y="18840"/>
                    </a:cubicBezTo>
                    <a:cubicBezTo>
                      <a:pt x="19931" y="18840"/>
                      <a:pt x="20198" y="18760"/>
                      <a:pt x="20413" y="18612"/>
                    </a:cubicBezTo>
                    <a:lnTo>
                      <a:pt x="20413" y="18612"/>
                    </a:lnTo>
                    <a:cubicBezTo>
                      <a:pt x="20374" y="18894"/>
                      <a:pt x="20506" y="19242"/>
                      <a:pt x="20796" y="19361"/>
                    </a:cubicBezTo>
                    <a:cubicBezTo>
                      <a:pt x="20920" y="19416"/>
                      <a:pt x="21048" y="19439"/>
                      <a:pt x="21177" y="19439"/>
                    </a:cubicBezTo>
                    <a:cubicBezTo>
                      <a:pt x="21538" y="19439"/>
                      <a:pt x="21910" y="19255"/>
                      <a:pt x="22235" y="19038"/>
                    </a:cubicBezTo>
                    <a:cubicBezTo>
                      <a:pt x="22574" y="18835"/>
                      <a:pt x="22948" y="18596"/>
                      <a:pt x="23330" y="18538"/>
                    </a:cubicBezTo>
                    <a:lnTo>
                      <a:pt x="23330" y="18538"/>
                    </a:lnTo>
                    <a:cubicBezTo>
                      <a:pt x="22853" y="18645"/>
                      <a:pt x="22473" y="19184"/>
                      <a:pt x="22616" y="19684"/>
                    </a:cubicBezTo>
                    <a:cubicBezTo>
                      <a:pt x="22728" y="20055"/>
                      <a:pt x="23131" y="20274"/>
                      <a:pt x="23525" y="20274"/>
                    </a:cubicBezTo>
                    <a:cubicBezTo>
                      <a:pt x="23755" y="20274"/>
                      <a:pt x="23981" y="20199"/>
                      <a:pt x="24143" y="20037"/>
                    </a:cubicBezTo>
                    <a:lnTo>
                      <a:pt x="24143" y="20037"/>
                    </a:lnTo>
                    <a:cubicBezTo>
                      <a:pt x="22989" y="21214"/>
                      <a:pt x="23063" y="21598"/>
                      <a:pt x="24107" y="21598"/>
                    </a:cubicBezTo>
                    <a:cubicBezTo>
                      <a:pt x="24364" y="21598"/>
                      <a:pt x="24681" y="21575"/>
                      <a:pt x="25053" y="21534"/>
                    </a:cubicBezTo>
                    <a:lnTo>
                      <a:pt x="25053" y="21534"/>
                    </a:lnTo>
                    <a:cubicBezTo>
                      <a:pt x="24701" y="21799"/>
                      <a:pt x="24378" y="22092"/>
                      <a:pt x="24143" y="22474"/>
                    </a:cubicBezTo>
                    <a:cubicBezTo>
                      <a:pt x="23938" y="22856"/>
                      <a:pt x="23850" y="23355"/>
                      <a:pt x="24085" y="23707"/>
                    </a:cubicBezTo>
                    <a:cubicBezTo>
                      <a:pt x="24275" y="24061"/>
                      <a:pt x="24719" y="24239"/>
                      <a:pt x="25135" y="24239"/>
                    </a:cubicBezTo>
                    <a:cubicBezTo>
                      <a:pt x="25166" y="24239"/>
                      <a:pt x="25198" y="24238"/>
                      <a:pt x="25230" y="24236"/>
                    </a:cubicBezTo>
                    <a:cubicBezTo>
                      <a:pt x="25572" y="24190"/>
                      <a:pt x="25878" y="24020"/>
                      <a:pt x="26149" y="23809"/>
                    </a:cubicBezTo>
                    <a:lnTo>
                      <a:pt x="26149" y="23809"/>
                    </a:lnTo>
                    <a:cubicBezTo>
                      <a:pt x="25730" y="24317"/>
                      <a:pt x="25961" y="25260"/>
                      <a:pt x="26551" y="25645"/>
                    </a:cubicBezTo>
                    <a:cubicBezTo>
                      <a:pt x="26704" y="25747"/>
                      <a:pt x="26901" y="25827"/>
                      <a:pt x="27104" y="25827"/>
                    </a:cubicBezTo>
                    <a:cubicBezTo>
                      <a:pt x="27135" y="25827"/>
                      <a:pt x="27166" y="25825"/>
                      <a:pt x="27197" y="25821"/>
                    </a:cubicBezTo>
                    <a:cubicBezTo>
                      <a:pt x="27931" y="25704"/>
                      <a:pt x="28048" y="24588"/>
                      <a:pt x="28753" y="24294"/>
                    </a:cubicBezTo>
                    <a:lnTo>
                      <a:pt x="28753" y="24294"/>
                    </a:lnTo>
                    <a:cubicBezTo>
                      <a:pt x="28446" y="24657"/>
                      <a:pt x="28909" y="25179"/>
                      <a:pt x="29384" y="25179"/>
                    </a:cubicBezTo>
                    <a:cubicBezTo>
                      <a:pt x="29409" y="25179"/>
                      <a:pt x="29433" y="25178"/>
                      <a:pt x="29458" y="25175"/>
                    </a:cubicBezTo>
                    <a:cubicBezTo>
                      <a:pt x="29880" y="25125"/>
                      <a:pt x="30176" y="24802"/>
                      <a:pt x="30435" y="24473"/>
                    </a:cubicBezTo>
                    <a:lnTo>
                      <a:pt x="30435" y="24473"/>
                    </a:lnTo>
                    <a:cubicBezTo>
                      <a:pt x="30212" y="24923"/>
                      <a:pt x="30593" y="25619"/>
                      <a:pt x="31131" y="25645"/>
                    </a:cubicBezTo>
                    <a:cubicBezTo>
                      <a:pt x="31144" y="25646"/>
                      <a:pt x="31157" y="25646"/>
                      <a:pt x="31170" y="25646"/>
                    </a:cubicBezTo>
                    <a:cubicBezTo>
                      <a:pt x="31742" y="25646"/>
                      <a:pt x="32227" y="25046"/>
                      <a:pt x="32197" y="24467"/>
                    </a:cubicBezTo>
                    <a:lnTo>
                      <a:pt x="32197" y="24467"/>
                    </a:lnTo>
                    <a:cubicBezTo>
                      <a:pt x="32251" y="24738"/>
                      <a:pt x="32560" y="24899"/>
                      <a:pt x="32861" y="24899"/>
                    </a:cubicBezTo>
                    <a:cubicBezTo>
                      <a:pt x="32953" y="24899"/>
                      <a:pt x="33045" y="24884"/>
                      <a:pt x="33128" y="24852"/>
                    </a:cubicBezTo>
                    <a:cubicBezTo>
                      <a:pt x="33510" y="24705"/>
                      <a:pt x="33745" y="24324"/>
                      <a:pt x="33979" y="24001"/>
                    </a:cubicBezTo>
                    <a:cubicBezTo>
                      <a:pt x="34214" y="23678"/>
                      <a:pt x="34537" y="23355"/>
                      <a:pt x="34948" y="23325"/>
                    </a:cubicBezTo>
                    <a:lnTo>
                      <a:pt x="34948" y="23325"/>
                    </a:lnTo>
                    <a:cubicBezTo>
                      <a:pt x="34684" y="23913"/>
                      <a:pt x="34185" y="24382"/>
                      <a:pt x="33921" y="24970"/>
                    </a:cubicBezTo>
                    <a:cubicBezTo>
                      <a:pt x="33526" y="25824"/>
                      <a:pt x="34309" y="26989"/>
                      <a:pt x="34927" y="26989"/>
                    </a:cubicBezTo>
                    <a:cubicBezTo>
                      <a:pt x="35066" y="26989"/>
                      <a:pt x="35196" y="26930"/>
                      <a:pt x="35303" y="26795"/>
                    </a:cubicBezTo>
                    <a:lnTo>
                      <a:pt x="35303" y="26795"/>
                    </a:lnTo>
                    <a:cubicBezTo>
                      <a:pt x="35161" y="27230"/>
                      <a:pt x="35333" y="27783"/>
                      <a:pt x="35741" y="28023"/>
                    </a:cubicBezTo>
                    <a:cubicBezTo>
                      <a:pt x="35888" y="28124"/>
                      <a:pt x="36064" y="28171"/>
                      <a:pt x="36243" y="28171"/>
                    </a:cubicBezTo>
                    <a:cubicBezTo>
                      <a:pt x="36624" y="28171"/>
                      <a:pt x="37021" y="27960"/>
                      <a:pt x="37193" y="27617"/>
                    </a:cubicBezTo>
                    <a:lnTo>
                      <a:pt x="37193" y="27617"/>
                    </a:lnTo>
                    <a:cubicBezTo>
                      <a:pt x="36959" y="28143"/>
                      <a:pt x="37281" y="28849"/>
                      <a:pt x="37855" y="29022"/>
                    </a:cubicBezTo>
                    <a:cubicBezTo>
                      <a:pt x="37926" y="29039"/>
                      <a:pt x="37997" y="29047"/>
                      <a:pt x="38068" y="29047"/>
                    </a:cubicBezTo>
                    <a:cubicBezTo>
                      <a:pt x="38434" y="29047"/>
                      <a:pt x="38792" y="28825"/>
                      <a:pt x="38981" y="28514"/>
                    </a:cubicBezTo>
                    <a:lnTo>
                      <a:pt x="38981" y="28514"/>
                    </a:lnTo>
                    <a:cubicBezTo>
                      <a:pt x="39042" y="28842"/>
                      <a:pt x="39391" y="29169"/>
                      <a:pt x="39761" y="29169"/>
                    </a:cubicBezTo>
                    <a:cubicBezTo>
                      <a:pt x="39771" y="29169"/>
                      <a:pt x="39782" y="29169"/>
                      <a:pt x="39793" y="29168"/>
                    </a:cubicBezTo>
                    <a:cubicBezTo>
                      <a:pt x="40351" y="29139"/>
                      <a:pt x="40762" y="28669"/>
                      <a:pt x="41085" y="28199"/>
                    </a:cubicBezTo>
                    <a:cubicBezTo>
                      <a:pt x="41408" y="27759"/>
                      <a:pt x="41760" y="27230"/>
                      <a:pt x="42289" y="27054"/>
                    </a:cubicBezTo>
                    <a:lnTo>
                      <a:pt x="42289" y="27054"/>
                    </a:lnTo>
                    <a:cubicBezTo>
                      <a:pt x="41878" y="27465"/>
                      <a:pt x="41672" y="28082"/>
                      <a:pt x="41760" y="28640"/>
                    </a:cubicBezTo>
                    <a:cubicBezTo>
                      <a:pt x="42218" y="28640"/>
                      <a:pt x="42656" y="28363"/>
                      <a:pt x="42896" y="27972"/>
                    </a:cubicBezTo>
                    <a:lnTo>
                      <a:pt x="42896" y="27972"/>
                    </a:lnTo>
                    <a:cubicBezTo>
                      <a:pt x="42592" y="28867"/>
                      <a:pt x="43212" y="30037"/>
                      <a:pt x="44168" y="30196"/>
                    </a:cubicBezTo>
                    <a:cubicBezTo>
                      <a:pt x="44634" y="30080"/>
                      <a:pt x="45013" y="29703"/>
                      <a:pt x="45191" y="29267"/>
                    </a:cubicBezTo>
                    <a:lnTo>
                      <a:pt x="45191" y="29267"/>
                    </a:lnTo>
                    <a:cubicBezTo>
                      <a:pt x="45054" y="29618"/>
                      <a:pt x="45287" y="30080"/>
                      <a:pt x="45636" y="30196"/>
                    </a:cubicBezTo>
                    <a:cubicBezTo>
                      <a:pt x="45709" y="30224"/>
                      <a:pt x="45786" y="30237"/>
                      <a:pt x="45862" y="30237"/>
                    </a:cubicBezTo>
                    <a:cubicBezTo>
                      <a:pt x="46184" y="30237"/>
                      <a:pt x="46505" y="30005"/>
                      <a:pt x="46576" y="29697"/>
                    </a:cubicBezTo>
                    <a:lnTo>
                      <a:pt x="46576" y="29697"/>
                    </a:lnTo>
                    <a:cubicBezTo>
                      <a:pt x="46546" y="30313"/>
                      <a:pt x="47046" y="30930"/>
                      <a:pt x="47662" y="31018"/>
                    </a:cubicBezTo>
                    <a:cubicBezTo>
                      <a:pt x="47699" y="31022"/>
                      <a:pt x="47736" y="31023"/>
                      <a:pt x="47773" y="31023"/>
                    </a:cubicBezTo>
                    <a:cubicBezTo>
                      <a:pt x="48354" y="31023"/>
                      <a:pt x="48934" y="30599"/>
                      <a:pt x="49072" y="30020"/>
                    </a:cubicBezTo>
                    <a:lnTo>
                      <a:pt x="49072" y="30020"/>
                    </a:lnTo>
                    <a:cubicBezTo>
                      <a:pt x="48954" y="30607"/>
                      <a:pt x="49424" y="31224"/>
                      <a:pt x="50011" y="31282"/>
                    </a:cubicBezTo>
                    <a:cubicBezTo>
                      <a:pt x="50041" y="31285"/>
                      <a:pt x="50071" y="31287"/>
                      <a:pt x="50101" y="31287"/>
                    </a:cubicBezTo>
                    <a:cubicBezTo>
                      <a:pt x="50589" y="31287"/>
                      <a:pt x="51024" y="30909"/>
                      <a:pt x="51132" y="30456"/>
                    </a:cubicBezTo>
                    <a:lnTo>
                      <a:pt x="51132" y="30456"/>
                    </a:lnTo>
                    <a:cubicBezTo>
                      <a:pt x="51193" y="30791"/>
                      <a:pt x="51612" y="31032"/>
                      <a:pt x="52010" y="31032"/>
                    </a:cubicBezTo>
                    <a:cubicBezTo>
                      <a:pt x="52205" y="31032"/>
                      <a:pt x="52395" y="30975"/>
                      <a:pt x="52536" y="30842"/>
                    </a:cubicBezTo>
                    <a:cubicBezTo>
                      <a:pt x="53065" y="30372"/>
                      <a:pt x="53035" y="29550"/>
                      <a:pt x="52859" y="28875"/>
                    </a:cubicBezTo>
                    <a:lnTo>
                      <a:pt x="52859" y="28875"/>
                    </a:lnTo>
                    <a:cubicBezTo>
                      <a:pt x="52977" y="29198"/>
                      <a:pt x="53241" y="29433"/>
                      <a:pt x="53564" y="29491"/>
                    </a:cubicBezTo>
                    <a:cubicBezTo>
                      <a:pt x="53986" y="28647"/>
                      <a:pt x="54551" y="27897"/>
                      <a:pt x="55258" y="27285"/>
                    </a:cubicBezTo>
                    <a:lnTo>
                      <a:pt x="55258" y="27285"/>
                    </a:lnTo>
                    <a:cubicBezTo>
                      <a:pt x="54881" y="27721"/>
                      <a:pt x="54908" y="28472"/>
                      <a:pt x="55355" y="28845"/>
                    </a:cubicBezTo>
                    <a:cubicBezTo>
                      <a:pt x="55530" y="28975"/>
                      <a:pt x="55740" y="29034"/>
                      <a:pt x="55953" y="29034"/>
                    </a:cubicBezTo>
                    <a:cubicBezTo>
                      <a:pt x="56171" y="29034"/>
                      <a:pt x="56391" y="28971"/>
                      <a:pt x="56578" y="28856"/>
                    </a:cubicBezTo>
                    <a:lnTo>
                      <a:pt x="56578" y="28856"/>
                    </a:lnTo>
                    <a:cubicBezTo>
                      <a:pt x="56387" y="29160"/>
                      <a:pt x="56271" y="29491"/>
                      <a:pt x="56324" y="29844"/>
                    </a:cubicBezTo>
                    <a:cubicBezTo>
                      <a:pt x="56381" y="30224"/>
                      <a:pt x="56795" y="30506"/>
                      <a:pt x="57143" y="30506"/>
                    </a:cubicBezTo>
                    <a:cubicBezTo>
                      <a:pt x="57333" y="30506"/>
                      <a:pt x="57504" y="30422"/>
                      <a:pt x="57586" y="30225"/>
                    </a:cubicBezTo>
                    <a:lnTo>
                      <a:pt x="57586" y="30225"/>
                    </a:lnTo>
                    <a:cubicBezTo>
                      <a:pt x="57410" y="30754"/>
                      <a:pt x="57763" y="31370"/>
                      <a:pt x="58262" y="31488"/>
                    </a:cubicBezTo>
                    <a:cubicBezTo>
                      <a:pt x="58344" y="31511"/>
                      <a:pt x="58428" y="31521"/>
                      <a:pt x="58511" y="31521"/>
                    </a:cubicBezTo>
                    <a:cubicBezTo>
                      <a:pt x="58891" y="31521"/>
                      <a:pt x="59268" y="31301"/>
                      <a:pt x="59443" y="30972"/>
                    </a:cubicBezTo>
                    <a:lnTo>
                      <a:pt x="59443" y="30972"/>
                    </a:lnTo>
                    <a:cubicBezTo>
                      <a:pt x="59380" y="31414"/>
                      <a:pt x="59889" y="31844"/>
                      <a:pt x="60387" y="31844"/>
                    </a:cubicBezTo>
                    <a:cubicBezTo>
                      <a:pt x="60514" y="31844"/>
                      <a:pt x="60641" y="31816"/>
                      <a:pt x="60758" y="31752"/>
                    </a:cubicBezTo>
                    <a:cubicBezTo>
                      <a:pt x="61374" y="31429"/>
                      <a:pt x="61550" y="30578"/>
                      <a:pt x="61462" y="29873"/>
                    </a:cubicBezTo>
                    <a:lnTo>
                      <a:pt x="61462" y="29873"/>
                    </a:lnTo>
                    <a:cubicBezTo>
                      <a:pt x="61666" y="30372"/>
                      <a:pt x="62203" y="30695"/>
                      <a:pt x="62721" y="30695"/>
                    </a:cubicBezTo>
                    <a:cubicBezTo>
                      <a:pt x="62874" y="30695"/>
                      <a:pt x="63025" y="30667"/>
                      <a:pt x="63165" y="30607"/>
                    </a:cubicBezTo>
                    <a:cubicBezTo>
                      <a:pt x="63546" y="30451"/>
                      <a:pt x="63835" y="30111"/>
                      <a:pt x="63960" y="29726"/>
                    </a:cubicBezTo>
                    <a:lnTo>
                      <a:pt x="63960" y="29726"/>
                    </a:lnTo>
                    <a:cubicBezTo>
                      <a:pt x="64139" y="29983"/>
                      <a:pt x="64451" y="30178"/>
                      <a:pt x="64769" y="30178"/>
                    </a:cubicBezTo>
                    <a:cubicBezTo>
                      <a:pt x="64812" y="30178"/>
                      <a:pt x="64855" y="30174"/>
                      <a:pt x="64898" y="30167"/>
                    </a:cubicBezTo>
                    <a:cubicBezTo>
                      <a:pt x="65602" y="30049"/>
                      <a:pt x="66013" y="29315"/>
                      <a:pt x="66160" y="28640"/>
                    </a:cubicBezTo>
                    <a:cubicBezTo>
                      <a:pt x="66240" y="28879"/>
                      <a:pt x="66493" y="29006"/>
                      <a:pt x="66745" y="29006"/>
                    </a:cubicBezTo>
                    <a:cubicBezTo>
                      <a:pt x="66791" y="29006"/>
                      <a:pt x="66838" y="29001"/>
                      <a:pt x="66883" y="28993"/>
                    </a:cubicBezTo>
                    <a:lnTo>
                      <a:pt x="66883" y="28993"/>
                    </a:lnTo>
                    <a:cubicBezTo>
                      <a:pt x="66520" y="29394"/>
                      <a:pt x="66450" y="30088"/>
                      <a:pt x="66835" y="30519"/>
                    </a:cubicBezTo>
                    <a:cubicBezTo>
                      <a:pt x="67030" y="30738"/>
                      <a:pt x="67320" y="30841"/>
                      <a:pt x="67615" y="30841"/>
                    </a:cubicBezTo>
                    <a:cubicBezTo>
                      <a:pt x="67966" y="30841"/>
                      <a:pt x="68325" y="30696"/>
                      <a:pt x="68545" y="30427"/>
                    </a:cubicBezTo>
                    <a:lnTo>
                      <a:pt x="68545" y="30427"/>
                    </a:lnTo>
                    <a:cubicBezTo>
                      <a:pt x="68211" y="31040"/>
                      <a:pt x="68356" y="31882"/>
                      <a:pt x="68891" y="32310"/>
                    </a:cubicBezTo>
                    <a:cubicBezTo>
                      <a:pt x="69149" y="32529"/>
                      <a:pt x="69481" y="32635"/>
                      <a:pt x="69814" y="32635"/>
                    </a:cubicBezTo>
                    <a:cubicBezTo>
                      <a:pt x="70239" y="32635"/>
                      <a:pt x="70666" y="32463"/>
                      <a:pt x="70946" y="32134"/>
                    </a:cubicBezTo>
                    <a:lnTo>
                      <a:pt x="70946" y="32134"/>
                    </a:lnTo>
                    <a:cubicBezTo>
                      <a:pt x="70875" y="32655"/>
                      <a:pt x="71415" y="33023"/>
                      <a:pt x="71950" y="33023"/>
                    </a:cubicBezTo>
                    <a:cubicBezTo>
                      <a:pt x="72078" y="33023"/>
                      <a:pt x="72207" y="33002"/>
                      <a:pt x="72326" y="32956"/>
                    </a:cubicBezTo>
                    <a:cubicBezTo>
                      <a:pt x="72725" y="32776"/>
                      <a:pt x="73003" y="32434"/>
                      <a:pt x="73222" y="32048"/>
                    </a:cubicBezTo>
                    <a:lnTo>
                      <a:pt x="73222" y="32048"/>
                    </a:lnTo>
                    <a:cubicBezTo>
                      <a:pt x="73170" y="32404"/>
                      <a:pt x="73285" y="32795"/>
                      <a:pt x="73559" y="33015"/>
                    </a:cubicBezTo>
                    <a:cubicBezTo>
                      <a:pt x="73728" y="33141"/>
                      <a:pt x="73930" y="33199"/>
                      <a:pt x="74134" y="33199"/>
                    </a:cubicBezTo>
                    <a:cubicBezTo>
                      <a:pt x="74348" y="33199"/>
                      <a:pt x="74563" y="33135"/>
                      <a:pt x="74743" y="33017"/>
                    </a:cubicBezTo>
                    <a:lnTo>
                      <a:pt x="74743" y="33017"/>
                    </a:lnTo>
                    <a:cubicBezTo>
                      <a:pt x="74382" y="33414"/>
                      <a:pt x="74072" y="33869"/>
                      <a:pt x="74117" y="34395"/>
                    </a:cubicBezTo>
                    <a:cubicBezTo>
                      <a:pt x="74137" y="34855"/>
                      <a:pt x="74621" y="35220"/>
                      <a:pt x="75029" y="35220"/>
                    </a:cubicBezTo>
                    <a:cubicBezTo>
                      <a:pt x="75155" y="35220"/>
                      <a:pt x="75274" y="35185"/>
                      <a:pt x="75370" y="35107"/>
                    </a:cubicBezTo>
                    <a:lnTo>
                      <a:pt x="75370" y="35107"/>
                    </a:lnTo>
                    <a:cubicBezTo>
                      <a:pt x="75163" y="35509"/>
                      <a:pt x="75595" y="36130"/>
                      <a:pt x="76112" y="36130"/>
                    </a:cubicBezTo>
                    <a:cubicBezTo>
                      <a:pt x="76132" y="36130"/>
                      <a:pt x="76152" y="36129"/>
                      <a:pt x="76173" y="36127"/>
                    </a:cubicBezTo>
                    <a:cubicBezTo>
                      <a:pt x="76789" y="36098"/>
                      <a:pt x="77230" y="35569"/>
                      <a:pt x="77582" y="35099"/>
                    </a:cubicBezTo>
                    <a:lnTo>
                      <a:pt x="77582" y="35099"/>
                    </a:lnTo>
                    <a:cubicBezTo>
                      <a:pt x="77527" y="36068"/>
                      <a:pt x="78411" y="36959"/>
                      <a:pt x="79349" y="36959"/>
                    </a:cubicBezTo>
                    <a:cubicBezTo>
                      <a:pt x="79406" y="36959"/>
                      <a:pt x="79463" y="36956"/>
                      <a:pt x="79520" y="36949"/>
                    </a:cubicBezTo>
                    <a:cubicBezTo>
                      <a:pt x="80484" y="36839"/>
                      <a:pt x="81216" y="35849"/>
                      <a:pt x="81060" y="34903"/>
                    </a:cubicBezTo>
                    <a:lnTo>
                      <a:pt x="81060" y="34903"/>
                    </a:lnTo>
                    <a:cubicBezTo>
                      <a:pt x="81239" y="35467"/>
                      <a:pt x="81837" y="35868"/>
                      <a:pt x="82427" y="35868"/>
                    </a:cubicBezTo>
                    <a:cubicBezTo>
                      <a:pt x="82587" y="35868"/>
                      <a:pt x="82746" y="35838"/>
                      <a:pt x="82896" y="35775"/>
                    </a:cubicBezTo>
                    <a:cubicBezTo>
                      <a:pt x="83513" y="35503"/>
                      <a:pt x="83798" y="34672"/>
                      <a:pt x="83560" y="34030"/>
                    </a:cubicBezTo>
                    <a:lnTo>
                      <a:pt x="83560" y="34030"/>
                    </a:lnTo>
                    <a:cubicBezTo>
                      <a:pt x="83797" y="34314"/>
                      <a:pt x="84167" y="34480"/>
                      <a:pt x="84528" y="34480"/>
                    </a:cubicBezTo>
                    <a:cubicBezTo>
                      <a:pt x="84718" y="34480"/>
                      <a:pt x="84905" y="34435"/>
                      <a:pt x="85069" y="34336"/>
                    </a:cubicBezTo>
                    <a:cubicBezTo>
                      <a:pt x="85656" y="33984"/>
                      <a:pt x="85803" y="33073"/>
                      <a:pt x="85363" y="32545"/>
                    </a:cubicBezTo>
                    <a:lnTo>
                      <a:pt x="85363" y="32545"/>
                    </a:lnTo>
                    <a:cubicBezTo>
                      <a:pt x="85508" y="32701"/>
                      <a:pt x="85702" y="32769"/>
                      <a:pt x="85904" y="32769"/>
                    </a:cubicBezTo>
                    <a:cubicBezTo>
                      <a:pt x="86273" y="32769"/>
                      <a:pt x="86671" y="32544"/>
                      <a:pt x="86860" y="32222"/>
                    </a:cubicBezTo>
                    <a:cubicBezTo>
                      <a:pt x="87183" y="31723"/>
                      <a:pt x="87154" y="31077"/>
                      <a:pt x="87125" y="30490"/>
                    </a:cubicBezTo>
                    <a:lnTo>
                      <a:pt x="87125" y="30490"/>
                    </a:lnTo>
                    <a:cubicBezTo>
                      <a:pt x="87170" y="30497"/>
                      <a:pt x="87216" y="30501"/>
                      <a:pt x="87261" y="30501"/>
                    </a:cubicBezTo>
                    <a:cubicBezTo>
                      <a:pt x="87565" y="30501"/>
                      <a:pt x="87852" y="30334"/>
                      <a:pt x="88005" y="30079"/>
                    </a:cubicBezTo>
                    <a:lnTo>
                      <a:pt x="88005" y="30079"/>
                    </a:lnTo>
                    <a:cubicBezTo>
                      <a:pt x="87712" y="30578"/>
                      <a:pt x="87888" y="31312"/>
                      <a:pt x="88387" y="31635"/>
                    </a:cubicBezTo>
                    <a:cubicBezTo>
                      <a:pt x="88552" y="31731"/>
                      <a:pt x="88742" y="31777"/>
                      <a:pt x="88934" y="31777"/>
                    </a:cubicBezTo>
                    <a:cubicBezTo>
                      <a:pt x="89145" y="31777"/>
                      <a:pt x="89360" y="31722"/>
                      <a:pt x="89546" y="31618"/>
                    </a:cubicBezTo>
                    <a:lnTo>
                      <a:pt x="89546" y="31618"/>
                    </a:lnTo>
                    <a:cubicBezTo>
                      <a:pt x="89086" y="32198"/>
                      <a:pt x="88961" y="33071"/>
                      <a:pt x="89385" y="33661"/>
                    </a:cubicBezTo>
                    <a:cubicBezTo>
                      <a:pt x="89636" y="33991"/>
                      <a:pt x="90060" y="34155"/>
                      <a:pt x="90474" y="34155"/>
                    </a:cubicBezTo>
                    <a:cubicBezTo>
                      <a:pt x="90910" y="34155"/>
                      <a:pt x="91336" y="33973"/>
                      <a:pt x="91538" y="33612"/>
                    </a:cubicBezTo>
                    <a:lnTo>
                      <a:pt x="91538" y="33612"/>
                    </a:lnTo>
                    <a:cubicBezTo>
                      <a:pt x="91361" y="34084"/>
                      <a:pt x="91307" y="34657"/>
                      <a:pt x="91617" y="35070"/>
                    </a:cubicBezTo>
                    <a:cubicBezTo>
                      <a:pt x="91783" y="35262"/>
                      <a:pt x="92050" y="35359"/>
                      <a:pt x="92305" y="35359"/>
                    </a:cubicBezTo>
                    <a:cubicBezTo>
                      <a:pt x="92545" y="35359"/>
                      <a:pt x="92774" y="35273"/>
                      <a:pt x="92902" y="35100"/>
                    </a:cubicBezTo>
                    <a:lnTo>
                      <a:pt x="92902" y="35100"/>
                    </a:lnTo>
                    <a:cubicBezTo>
                      <a:pt x="92720" y="35824"/>
                      <a:pt x="93485" y="36606"/>
                      <a:pt x="94286" y="36606"/>
                    </a:cubicBezTo>
                    <a:cubicBezTo>
                      <a:pt x="94336" y="36606"/>
                      <a:pt x="94386" y="36603"/>
                      <a:pt x="94436" y="36597"/>
                    </a:cubicBezTo>
                    <a:cubicBezTo>
                      <a:pt x="95346" y="36479"/>
                      <a:pt x="96021" y="35628"/>
                      <a:pt x="96344" y="34776"/>
                    </a:cubicBezTo>
                    <a:lnTo>
                      <a:pt x="96344" y="34776"/>
                    </a:lnTo>
                    <a:cubicBezTo>
                      <a:pt x="96315" y="35481"/>
                      <a:pt x="96902" y="36215"/>
                      <a:pt x="97607" y="36303"/>
                    </a:cubicBezTo>
                    <a:cubicBezTo>
                      <a:pt x="97783" y="36010"/>
                      <a:pt x="97930" y="35687"/>
                      <a:pt x="98106" y="35393"/>
                    </a:cubicBezTo>
                    <a:lnTo>
                      <a:pt x="98106" y="35393"/>
                    </a:lnTo>
                    <a:cubicBezTo>
                      <a:pt x="97932" y="35914"/>
                      <a:pt x="98512" y="36322"/>
                      <a:pt x="99064" y="36322"/>
                    </a:cubicBezTo>
                    <a:cubicBezTo>
                      <a:pt x="99259" y="36322"/>
                      <a:pt x="99450" y="36271"/>
                      <a:pt x="99603" y="36156"/>
                    </a:cubicBezTo>
                    <a:cubicBezTo>
                      <a:pt x="100191" y="35716"/>
                      <a:pt x="100249" y="34835"/>
                      <a:pt x="100220" y="34101"/>
                    </a:cubicBezTo>
                    <a:cubicBezTo>
                      <a:pt x="99985" y="30901"/>
                      <a:pt x="100602" y="27583"/>
                      <a:pt x="100719" y="24353"/>
                    </a:cubicBezTo>
                    <a:cubicBezTo>
                      <a:pt x="100748" y="23267"/>
                      <a:pt x="101394" y="14164"/>
                      <a:pt x="100602" y="13871"/>
                    </a:cubicBezTo>
                    <a:cubicBezTo>
                      <a:pt x="100357" y="13776"/>
                      <a:pt x="100097" y="13731"/>
                      <a:pt x="99835" y="13731"/>
                    </a:cubicBezTo>
                    <a:cubicBezTo>
                      <a:pt x="98965" y="13731"/>
                      <a:pt x="98079" y="14226"/>
                      <a:pt x="97695" y="15016"/>
                    </a:cubicBezTo>
                    <a:cubicBezTo>
                      <a:pt x="97636" y="14546"/>
                      <a:pt x="97372" y="14076"/>
                      <a:pt x="96961" y="13783"/>
                    </a:cubicBezTo>
                    <a:cubicBezTo>
                      <a:pt x="96550" y="14139"/>
                      <a:pt x="96266" y="14675"/>
                      <a:pt x="96254" y="15222"/>
                    </a:cubicBezTo>
                    <a:lnTo>
                      <a:pt x="96254" y="15222"/>
                    </a:lnTo>
                    <a:cubicBezTo>
                      <a:pt x="96211" y="14617"/>
                      <a:pt x="95628" y="14047"/>
                      <a:pt x="94994" y="14047"/>
                    </a:cubicBezTo>
                    <a:cubicBezTo>
                      <a:pt x="94695" y="14368"/>
                      <a:pt x="94468" y="14762"/>
                      <a:pt x="94328" y="15185"/>
                    </a:cubicBezTo>
                    <a:lnTo>
                      <a:pt x="94328" y="15185"/>
                    </a:lnTo>
                    <a:cubicBezTo>
                      <a:pt x="94244" y="14959"/>
                      <a:pt x="93941" y="14756"/>
                      <a:pt x="93651" y="14756"/>
                    </a:cubicBezTo>
                    <a:cubicBezTo>
                      <a:pt x="93533" y="14756"/>
                      <a:pt x="93418" y="14790"/>
                      <a:pt x="93320" y="14869"/>
                    </a:cubicBezTo>
                    <a:cubicBezTo>
                      <a:pt x="92879" y="15251"/>
                      <a:pt x="92968" y="15955"/>
                      <a:pt x="93085" y="16513"/>
                    </a:cubicBezTo>
                    <a:cubicBezTo>
                      <a:pt x="92909" y="15985"/>
                      <a:pt x="92380" y="15544"/>
                      <a:pt x="91793" y="15544"/>
                    </a:cubicBezTo>
                    <a:cubicBezTo>
                      <a:pt x="91462" y="16069"/>
                      <a:pt x="91286" y="16671"/>
                      <a:pt x="91315" y="17277"/>
                    </a:cubicBezTo>
                    <a:lnTo>
                      <a:pt x="91315" y="17277"/>
                    </a:lnTo>
                    <a:cubicBezTo>
                      <a:pt x="91264" y="17024"/>
                      <a:pt x="90993" y="16886"/>
                      <a:pt x="90713" y="16886"/>
                    </a:cubicBezTo>
                    <a:cubicBezTo>
                      <a:pt x="90515" y="16886"/>
                      <a:pt x="90313" y="16955"/>
                      <a:pt x="90178" y="17101"/>
                    </a:cubicBezTo>
                    <a:cubicBezTo>
                      <a:pt x="89879" y="17425"/>
                      <a:pt x="89855" y="17898"/>
                      <a:pt x="89873" y="18357"/>
                    </a:cubicBezTo>
                    <a:lnTo>
                      <a:pt x="89873" y="18357"/>
                    </a:lnTo>
                    <a:cubicBezTo>
                      <a:pt x="89787" y="18117"/>
                      <a:pt x="89488" y="17958"/>
                      <a:pt x="89190" y="17958"/>
                    </a:cubicBezTo>
                    <a:cubicBezTo>
                      <a:pt x="89052" y="17958"/>
                      <a:pt x="88914" y="17992"/>
                      <a:pt x="88798" y="18070"/>
                    </a:cubicBezTo>
                    <a:cubicBezTo>
                      <a:pt x="88387" y="18363"/>
                      <a:pt x="88270" y="18921"/>
                      <a:pt x="88182" y="19420"/>
                    </a:cubicBezTo>
                    <a:cubicBezTo>
                      <a:pt x="88217" y="18956"/>
                      <a:pt x="87743" y="18655"/>
                      <a:pt x="87306" y="18655"/>
                    </a:cubicBezTo>
                    <a:cubicBezTo>
                      <a:pt x="87024" y="18655"/>
                      <a:pt x="86758" y="18780"/>
                      <a:pt x="86655" y="19068"/>
                    </a:cubicBezTo>
                    <a:lnTo>
                      <a:pt x="86831" y="17042"/>
                    </a:lnTo>
                    <a:lnTo>
                      <a:pt x="86831" y="17042"/>
                    </a:lnTo>
                    <a:cubicBezTo>
                      <a:pt x="86420" y="17189"/>
                      <a:pt x="86009" y="17365"/>
                      <a:pt x="85598" y="17541"/>
                    </a:cubicBezTo>
                    <a:lnTo>
                      <a:pt x="85392" y="14517"/>
                    </a:lnTo>
                    <a:cubicBezTo>
                      <a:pt x="84952" y="14546"/>
                      <a:pt x="84541" y="14693"/>
                      <a:pt x="84159" y="14898"/>
                    </a:cubicBezTo>
                    <a:cubicBezTo>
                      <a:pt x="84453" y="14399"/>
                      <a:pt x="84541" y="13783"/>
                      <a:pt x="84423" y="13225"/>
                    </a:cubicBezTo>
                    <a:cubicBezTo>
                      <a:pt x="84289" y="13173"/>
                      <a:pt x="84150" y="13149"/>
                      <a:pt x="84011" y="13149"/>
                    </a:cubicBezTo>
                    <a:cubicBezTo>
                      <a:pt x="83323" y="13149"/>
                      <a:pt x="82634" y="13733"/>
                      <a:pt x="82557" y="14402"/>
                    </a:cubicBezTo>
                    <a:lnTo>
                      <a:pt x="82557" y="14402"/>
                    </a:lnTo>
                    <a:cubicBezTo>
                      <a:pt x="82506" y="14105"/>
                      <a:pt x="82365" y="13818"/>
                      <a:pt x="82133" y="13607"/>
                    </a:cubicBezTo>
                    <a:cubicBezTo>
                      <a:pt x="81487" y="13753"/>
                      <a:pt x="80988" y="14341"/>
                      <a:pt x="80959" y="15016"/>
                    </a:cubicBezTo>
                    <a:cubicBezTo>
                      <a:pt x="80753" y="14429"/>
                      <a:pt x="80195" y="13988"/>
                      <a:pt x="79549" y="13930"/>
                    </a:cubicBezTo>
                    <a:cubicBezTo>
                      <a:pt x="79344" y="14399"/>
                      <a:pt x="79138" y="14840"/>
                      <a:pt x="78933" y="15310"/>
                    </a:cubicBezTo>
                    <a:cubicBezTo>
                      <a:pt x="79096" y="14928"/>
                      <a:pt x="78728" y="14419"/>
                      <a:pt x="78322" y="14419"/>
                    </a:cubicBezTo>
                    <a:cubicBezTo>
                      <a:pt x="78291" y="14419"/>
                      <a:pt x="78259" y="14422"/>
                      <a:pt x="78228" y="14429"/>
                    </a:cubicBezTo>
                    <a:cubicBezTo>
                      <a:pt x="77940" y="14465"/>
                      <a:pt x="77740" y="14733"/>
                      <a:pt x="77703" y="15016"/>
                    </a:cubicBezTo>
                    <a:lnTo>
                      <a:pt x="77703" y="15016"/>
                    </a:lnTo>
                    <a:cubicBezTo>
                      <a:pt x="77457" y="14163"/>
                      <a:pt x="77211" y="13327"/>
                      <a:pt x="76965" y="12491"/>
                    </a:cubicBezTo>
                    <a:cubicBezTo>
                      <a:pt x="76848" y="12138"/>
                      <a:pt x="76701" y="11727"/>
                      <a:pt x="76349" y="11639"/>
                    </a:cubicBezTo>
                    <a:cubicBezTo>
                      <a:pt x="76325" y="11633"/>
                      <a:pt x="76302" y="11631"/>
                      <a:pt x="76279" y="11631"/>
                    </a:cubicBezTo>
                    <a:cubicBezTo>
                      <a:pt x="76139" y="11631"/>
                      <a:pt x="76006" y="11731"/>
                      <a:pt x="75926" y="11855"/>
                    </a:cubicBezTo>
                    <a:lnTo>
                      <a:pt x="75927" y="11855"/>
                    </a:lnTo>
                    <a:cubicBezTo>
                      <a:pt x="75780" y="11619"/>
                      <a:pt x="75466" y="11468"/>
                      <a:pt x="75158" y="11468"/>
                    </a:cubicBezTo>
                    <a:cubicBezTo>
                      <a:pt x="75009" y="11468"/>
                      <a:pt x="74861" y="11503"/>
                      <a:pt x="74734" y="11581"/>
                    </a:cubicBezTo>
                    <a:cubicBezTo>
                      <a:pt x="74205" y="11874"/>
                      <a:pt x="74000" y="12520"/>
                      <a:pt x="73853" y="13137"/>
                    </a:cubicBezTo>
                    <a:cubicBezTo>
                      <a:pt x="73682" y="12622"/>
                      <a:pt x="73142" y="12272"/>
                      <a:pt x="72610" y="12272"/>
                    </a:cubicBezTo>
                    <a:cubicBezTo>
                      <a:pt x="72505" y="12272"/>
                      <a:pt x="72399" y="12285"/>
                      <a:pt x="72297" y="12315"/>
                    </a:cubicBezTo>
                    <a:cubicBezTo>
                      <a:pt x="71680" y="12520"/>
                      <a:pt x="71298" y="13254"/>
                      <a:pt x="71504" y="13871"/>
                    </a:cubicBezTo>
                    <a:cubicBezTo>
                      <a:pt x="71303" y="13468"/>
                      <a:pt x="70828" y="13202"/>
                      <a:pt x="70367" y="13202"/>
                    </a:cubicBezTo>
                    <a:cubicBezTo>
                      <a:pt x="70223" y="13202"/>
                      <a:pt x="70081" y="13228"/>
                      <a:pt x="69948" y="13284"/>
                    </a:cubicBezTo>
                    <a:cubicBezTo>
                      <a:pt x="69515" y="13478"/>
                      <a:pt x="69257" y="13929"/>
                      <a:pt x="69246" y="14376"/>
                    </a:cubicBezTo>
                    <a:lnTo>
                      <a:pt x="69246" y="14376"/>
                    </a:lnTo>
                    <a:cubicBezTo>
                      <a:pt x="69101" y="14202"/>
                      <a:pt x="68843" y="14085"/>
                      <a:pt x="68596" y="14085"/>
                    </a:cubicBezTo>
                    <a:cubicBezTo>
                      <a:pt x="68483" y="14085"/>
                      <a:pt x="68372" y="14110"/>
                      <a:pt x="68274" y="14164"/>
                    </a:cubicBezTo>
                    <a:cubicBezTo>
                      <a:pt x="67804" y="14458"/>
                      <a:pt x="67658" y="15075"/>
                      <a:pt x="67570" y="15603"/>
                    </a:cubicBezTo>
                    <a:cubicBezTo>
                      <a:pt x="67419" y="15464"/>
                      <a:pt x="67214" y="15398"/>
                      <a:pt x="67006" y="15398"/>
                    </a:cubicBezTo>
                    <a:cubicBezTo>
                      <a:pt x="66686" y="15398"/>
                      <a:pt x="66361" y="15554"/>
                      <a:pt x="66219" y="15838"/>
                    </a:cubicBezTo>
                    <a:cubicBezTo>
                      <a:pt x="66437" y="15342"/>
                      <a:pt x="65839" y="14900"/>
                      <a:pt x="65336" y="14900"/>
                    </a:cubicBezTo>
                    <a:cubicBezTo>
                      <a:pt x="65185" y="14900"/>
                      <a:pt x="65042" y="14941"/>
                      <a:pt x="64933" y="15032"/>
                    </a:cubicBezTo>
                    <a:lnTo>
                      <a:pt x="64933" y="15032"/>
                    </a:lnTo>
                    <a:cubicBezTo>
                      <a:pt x="65045" y="14659"/>
                      <a:pt x="64624" y="14164"/>
                      <a:pt x="64230" y="14164"/>
                    </a:cubicBezTo>
                    <a:cubicBezTo>
                      <a:pt x="64112" y="14164"/>
                      <a:pt x="63997" y="14207"/>
                      <a:pt x="63899" y="14311"/>
                    </a:cubicBezTo>
                    <a:cubicBezTo>
                      <a:pt x="64475" y="13657"/>
                      <a:pt x="63790" y="12465"/>
                      <a:pt x="62969" y="12465"/>
                    </a:cubicBezTo>
                    <a:cubicBezTo>
                      <a:pt x="62869" y="12465"/>
                      <a:pt x="62768" y="12482"/>
                      <a:pt x="62666" y="12520"/>
                    </a:cubicBezTo>
                    <a:cubicBezTo>
                      <a:pt x="62872" y="11492"/>
                      <a:pt x="62490" y="10377"/>
                      <a:pt x="61697" y="9701"/>
                    </a:cubicBezTo>
                    <a:cubicBezTo>
                      <a:pt x="61670" y="9702"/>
                      <a:pt x="61644" y="9703"/>
                      <a:pt x="61617" y="9703"/>
                    </a:cubicBezTo>
                    <a:cubicBezTo>
                      <a:pt x="60766" y="9703"/>
                      <a:pt x="59967" y="9261"/>
                      <a:pt x="59113" y="9261"/>
                    </a:cubicBezTo>
                    <a:cubicBezTo>
                      <a:pt x="58327" y="9261"/>
                      <a:pt x="57470" y="9987"/>
                      <a:pt x="57630" y="10665"/>
                    </a:cubicBezTo>
                    <a:lnTo>
                      <a:pt x="57630" y="10665"/>
                    </a:lnTo>
                    <a:cubicBezTo>
                      <a:pt x="57375" y="10209"/>
                      <a:pt x="56843" y="9917"/>
                      <a:pt x="56319" y="9917"/>
                    </a:cubicBezTo>
                    <a:cubicBezTo>
                      <a:pt x="56140" y="9917"/>
                      <a:pt x="55962" y="9951"/>
                      <a:pt x="55795" y="10024"/>
                    </a:cubicBezTo>
                    <a:cubicBezTo>
                      <a:pt x="55083" y="10338"/>
                      <a:pt x="54758" y="11314"/>
                      <a:pt x="55114" y="11988"/>
                    </a:cubicBezTo>
                    <a:lnTo>
                      <a:pt x="55114" y="11988"/>
                    </a:lnTo>
                    <a:cubicBezTo>
                      <a:pt x="54870" y="11583"/>
                      <a:pt x="54421" y="11314"/>
                      <a:pt x="53946" y="11258"/>
                    </a:cubicBezTo>
                    <a:cubicBezTo>
                      <a:pt x="53681" y="11904"/>
                      <a:pt x="53388" y="12550"/>
                      <a:pt x="53123" y="13195"/>
                    </a:cubicBezTo>
                    <a:cubicBezTo>
                      <a:pt x="52712" y="12784"/>
                      <a:pt x="52331" y="12403"/>
                      <a:pt x="51920" y="11992"/>
                    </a:cubicBezTo>
                    <a:cubicBezTo>
                      <a:pt x="51538" y="12432"/>
                      <a:pt x="51332" y="13049"/>
                      <a:pt x="51420" y="13636"/>
                    </a:cubicBezTo>
                    <a:lnTo>
                      <a:pt x="50422" y="12050"/>
                    </a:lnTo>
                    <a:lnTo>
                      <a:pt x="49394" y="12843"/>
                    </a:lnTo>
                    <a:cubicBezTo>
                      <a:pt x="49483" y="11727"/>
                      <a:pt x="48719" y="10582"/>
                      <a:pt x="47633" y="10230"/>
                    </a:cubicBezTo>
                    <a:cubicBezTo>
                      <a:pt x="48220" y="10054"/>
                      <a:pt x="48543" y="9290"/>
                      <a:pt x="48279" y="8732"/>
                    </a:cubicBezTo>
                    <a:lnTo>
                      <a:pt x="48279" y="8732"/>
                    </a:lnTo>
                    <a:cubicBezTo>
                      <a:pt x="47662" y="8879"/>
                      <a:pt x="47046" y="9026"/>
                      <a:pt x="46429" y="9202"/>
                    </a:cubicBezTo>
                    <a:cubicBezTo>
                      <a:pt x="46957" y="8762"/>
                      <a:pt x="47163" y="7940"/>
                      <a:pt x="46869" y="7294"/>
                    </a:cubicBezTo>
                    <a:cubicBezTo>
                      <a:pt x="46772" y="7275"/>
                      <a:pt x="46673" y="7266"/>
                      <a:pt x="46573" y="7266"/>
                    </a:cubicBezTo>
                    <a:cubicBezTo>
                      <a:pt x="46039" y="7266"/>
                      <a:pt x="45488" y="7524"/>
                      <a:pt x="45166" y="7969"/>
                    </a:cubicBezTo>
                    <a:cubicBezTo>
                      <a:pt x="45127" y="7521"/>
                      <a:pt x="44675" y="7280"/>
                      <a:pt x="44211" y="7280"/>
                    </a:cubicBezTo>
                    <a:cubicBezTo>
                      <a:pt x="43977" y="7280"/>
                      <a:pt x="43739" y="7342"/>
                      <a:pt x="43551" y="7470"/>
                    </a:cubicBezTo>
                    <a:cubicBezTo>
                      <a:pt x="43251" y="7703"/>
                      <a:pt x="43055" y="8031"/>
                      <a:pt x="42915" y="8395"/>
                    </a:cubicBezTo>
                    <a:lnTo>
                      <a:pt x="42915" y="8395"/>
                    </a:lnTo>
                    <a:cubicBezTo>
                      <a:pt x="42899" y="8104"/>
                      <a:pt x="42797" y="7815"/>
                      <a:pt x="42612" y="7587"/>
                    </a:cubicBezTo>
                    <a:cubicBezTo>
                      <a:pt x="41702" y="7764"/>
                      <a:pt x="40909" y="8527"/>
                      <a:pt x="40733" y="9437"/>
                    </a:cubicBezTo>
                    <a:cubicBezTo>
                      <a:pt x="40615" y="9026"/>
                      <a:pt x="40468" y="8615"/>
                      <a:pt x="40351" y="8204"/>
                    </a:cubicBezTo>
                    <a:cubicBezTo>
                      <a:pt x="40087" y="8674"/>
                      <a:pt x="39852" y="9173"/>
                      <a:pt x="39588" y="9643"/>
                    </a:cubicBezTo>
                    <a:cubicBezTo>
                      <a:pt x="39999" y="8879"/>
                      <a:pt x="39646" y="7764"/>
                      <a:pt x="38824" y="7411"/>
                    </a:cubicBezTo>
                    <a:lnTo>
                      <a:pt x="38824" y="7411"/>
                    </a:lnTo>
                    <a:cubicBezTo>
                      <a:pt x="38832" y="7411"/>
                      <a:pt x="38840" y="7412"/>
                      <a:pt x="38848" y="7412"/>
                    </a:cubicBezTo>
                    <a:cubicBezTo>
                      <a:pt x="39796" y="7412"/>
                      <a:pt x="39991" y="5648"/>
                      <a:pt x="39030" y="5444"/>
                    </a:cubicBezTo>
                    <a:cubicBezTo>
                      <a:pt x="39676" y="5238"/>
                      <a:pt x="40028" y="4475"/>
                      <a:pt x="39793" y="3858"/>
                    </a:cubicBezTo>
                    <a:lnTo>
                      <a:pt x="39793" y="3858"/>
                    </a:lnTo>
                    <a:cubicBezTo>
                      <a:pt x="39118" y="3946"/>
                      <a:pt x="38472" y="4035"/>
                      <a:pt x="37826" y="4123"/>
                    </a:cubicBezTo>
                    <a:cubicBezTo>
                      <a:pt x="38325" y="3712"/>
                      <a:pt x="38589" y="3007"/>
                      <a:pt x="38413" y="2361"/>
                    </a:cubicBezTo>
                    <a:lnTo>
                      <a:pt x="38413" y="2361"/>
                    </a:lnTo>
                    <a:cubicBezTo>
                      <a:pt x="37415" y="2478"/>
                      <a:pt x="36475" y="2889"/>
                      <a:pt x="35682" y="3535"/>
                    </a:cubicBezTo>
                    <a:cubicBezTo>
                      <a:pt x="35950" y="3049"/>
                      <a:pt x="35392" y="2523"/>
                      <a:pt x="34859" y="2523"/>
                    </a:cubicBezTo>
                    <a:cubicBezTo>
                      <a:pt x="34748" y="2523"/>
                      <a:pt x="34638" y="2545"/>
                      <a:pt x="34537" y="2596"/>
                    </a:cubicBezTo>
                    <a:cubicBezTo>
                      <a:pt x="33950" y="2860"/>
                      <a:pt x="33774" y="3653"/>
                      <a:pt x="33862" y="4299"/>
                    </a:cubicBezTo>
                    <a:cubicBezTo>
                      <a:pt x="33686" y="3682"/>
                      <a:pt x="33510" y="3066"/>
                      <a:pt x="33304" y="2449"/>
                    </a:cubicBezTo>
                    <a:cubicBezTo>
                      <a:pt x="33235" y="2438"/>
                      <a:pt x="33166" y="2433"/>
                      <a:pt x="33097" y="2433"/>
                    </a:cubicBezTo>
                    <a:cubicBezTo>
                      <a:pt x="32432" y="2433"/>
                      <a:pt x="31790" y="2926"/>
                      <a:pt x="31631" y="3565"/>
                    </a:cubicBezTo>
                    <a:cubicBezTo>
                      <a:pt x="31777" y="2478"/>
                      <a:pt x="31954" y="1421"/>
                      <a:pt x="32100" y="335"/>
                    </a:cubicBezTo>
                    <a:cubicBezTo>
                      <a:pt x="32047" y="250"/>
                      <a:pt x="31706" y="222"/>
                      <a:pt x="31280" y="222"/>
                    </a:cubicBezTo>
                    <a:cubicBezTo>
                      <a:pt x="30534" y="222"/>
                      <a:pt x="29527" y="306"/>
                      <a:pt x="29340" y="306"/>
                    </a:cubicBezTo>
                    <a:cubicBezTo>
                      <a:pt x="27138" y="276"/>
                      <a:pt x="24907" y="247"/>
                      <a:pt x="22675" y="247"/>
                    </a:cubicBezTo>
                    <a:cubicBezTo>
                      <a:pt x="17361" y="188"/>
                      <a:pt x="12076" y="159"/>
                      <a:pt x="6761" y="100"/>
                    </a:cubicBezTo>
                    <a:cubicBezTo>
                      <a:pt x="6179" y="100"/>
                      <a:pt x="5149" y="1"/>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8"/>
              <p:cNvSpPr/>
              <p:nvPr/>
            </p:nvSpPr>
            <p:spPr>
              <a:xfrm>
                <a:off x="6669298" y="39251"/>
                <a:ext cx="98374" cy="96727"/>
              </a:xfrm>
              <a:custGeom>
                <a:avLst/>
                <a:gdLst/>
                <a:ahLst/>
                <a:cxnLst/>
                <a:rect l="l" t="t" r="r" b="b"/>
                <a:pathLst>
                  <a:path w="3525" h="3466" extrusionOk="0">
                    <a:moveTo>
                      <a:pt x="1910" y="1"/>
                    </a:moveTo>
                    <a:lnTo>
                      <a:pt x="1234" y="1058"/>
                    </a:lnTo>
                    <a:lnTo>
                      <a:pt x="1" y="1087"/>
                    </a:lnTo>
                    <a:lnTo>
                      <a:pt x="794" y="2056"/>
                    </a:lnTo>
                    <a:lnTo>
                      <a:pt x="441" y="3231"/>
                    </a:lnTo>
                    <a:lnTo>
                      <a:pt x="1587" y="2790"/>
                    </a:lnTo>
                    <a:lnTo>
                      <a:pt x="2614" y="3466"/>
                    </a:lnTo>
                    <a:lnTo>
                      <a:pt x="2555" y="2232"/>
                    </a:lnTo>
                    <a:lnTo>
                      <a:pt x="3524" y="1498"/>
                    </a:lnTo>
                    <a:lnTo>
                      <a:pt x="2321" y="1175"/>
                    </a:lnTo>
                    <a:lnTo>
                      <a:pt x="1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8"/>
              <p:cNvSpPr/>
              <p:nvPr/>
            </p:nvSpPr>
            <p:spPr>
              <a:xfrm>
                <a:off x="7119167" y="46647"/>
                <a:ext cx="98374" cy="96699"/>
              </a:xfrm>
              <a:custGeom>
                <a:avLst/>
                <a:gdLst/>
                <a:ahLst/>
                <a:cxnLst/>
                <a:rect l="l" t="t" r="r" b="b"/>
                <a:pathLst>
                  <a:path w="3525" h="3465" extrusionOk="0">
                    <a:moveTo>
                      <a:pt x="1909" y="0"/>
                    </a:moveTo>
                    <a:lnTo>
                      <a:pt x="1234" y="1057"/>
                    </a:lnTo>
                    <a:lnTo>
                      <a:pt x="1" y="1087"/>
                    </a:lnTo>
                    <a:lnTo>
                      <a:pt x="793" y="2026"/>
                    </a:lnTo>
                    <a:lnTo>
                      <a:pt x="441" y="3230"/>
                    </a:lnTo>
                    <a:lnTo>
                      <a:pt x="1586" y="2760"/>
                    </a:lnTo>
                    <a:lnTo>
                      <a:pt x="2614" y="3465"/>
                    </a:lnTo>
                    <a:lnTo>
                      <a:pt x="2555" y="2232"/>
                    </a:lnTo>
                    <a:lnTo>
                      <a:pt x="3524"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8"/>
              <p:cNvSpPr/>
              <p:nvPr/>
            </p:nvSpPr>
            <p:spPr>
              <a:xfrm>
                <a:off x="6881535" y="285089"/>
                <a:ext cx="98374" cy="96727"/>
              </a:xfrm>
              <a:custGeom>
                <a:avLst/>
                <a:gdLst/>
                <a:ahLst/>
                <a:cxnLst/>
                <a:rect l="l" t="t" r="r" b="b"/>
                <a:pathLst>
                  <a:path w="3525" h="3466" extrusionOk="0">
                    <a:moveTo>
                      <a:pt x="1909" y="0"/>
                    </a:moveTo>
                    <a:lnTo>
                      <a:pt x="1234" y="1028"/>
                    </a:lnTo>
                    <a:lnTo>
                      <a:pt x="1" y="1087"/>
                    </a:lnTo>
                    <a:lnTo>
                      <a:pt x="794" y="2026"/>
                    </a:lnTo>
                    <a:lnTo>
                      <a:pt x="441" y="3201"/>
                    </a:lnTo>
                    <a:lnTo>
                      <a:pt x="1586" y="2760"/>
                    </a:lnTo>
                    <a:lnTo>
                      <a:pt x="2614" y="3465"/>
                    </a:lnTo>
                    <a:lnTo>
                      <a:pt x="2555" y="2232"/>
                    </a:lnTo>
                    <a:lnTo>
                      <a:pt x="3524" y="1469"/>
                    </a:lnTo>
                    <a:lnTo>
                      <a:pt x="2320" y="1146"/>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7242909" y="298205"/>
                <a:ext cx="97537" cy="96699"/>
              </a:xfrm>
              <a:custGeom>
                <a:avLst/>
                <a:gdLst/>
                <a:ahLst/>
                <a:cxnLst/>
                <a:rect l="l" t="t" r="r" b="b"/>
                <a:pathLst>
                  <a:path w="3495" h="3465" extrusionOk="0">
                    <a:moveTo>
                      <a:pt x="1909" y="0"/>
                    </a:moveTo>
                    <a:lnTo>
                      <a:pt x="1234" y="1057"/>
                    </a:lnTo>
                    <a:lnTo>
                      <a:pt x="0" y="1087"/>
                    </a:lnTo>
                    <a:lnTo>
                      <a:pt x="764" y="2056"/>
                    </a:lnTo>
                    <a:lnTo>
                      <a:pt x="441" y="3230"/>
                    </a:lnTo>
                    <a:lnTo>
                      <a:pt x="441" y="3230"/>
                    </a:lnTo>
                    <a:lnTo>
                      <a:pt x="1586" y="2790"/>
                    </a:lnTo>
                    <a:lnTo>
                      <a:pt x="2614" y="3465"/>
                    </a:lnTo>
                    <a:lnTo>
                      <a:pt x="2525" y="2232"/>
                    </a:lnTo>
                    <a:lnTo>
                      <a:pt x="3494" y="149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7442838" y="585820"/>
                <a:ext cx="97537" cy="95890"/>
              </a:xfrm>
              <a:custGeom>
                <a:avLst/>
                <a:gdLst/>
                <a:ahLst/>
                <a:cxnLst/>
                <a:rect l="l" t="t" r="r" b="b"/>
                <a:pathLst>
                  <a:path w="3495" h="3436" extrusionOk="0">
                    <a:moveTo>
                      <a:pt x="1909" y="0"/>
                    </a:moveTo>
                    <a:lnTo>
                      <a:pt x="1234" y="1028"/>
                    </a:lnTo>
                    <a:lnTo>
                      <a:pt x="1" y="1057"/>
                    </a:lnTo>
                    <a:lnTo>
                      <a:pt x="793" y="2026"/>
                    </a:lnTo>
                    <a:lnTo>
                      <a:pt x="441" y="3201"/>
                    </a:lnTo>
                    <a:lnTo>
                      <a:pt x="441" y="3201"/>
                    </a:lnTo>
                    <a:lnTo>
                      <a:pt x="1586" y="2760"/>
                    </a:lnTo>
                    <a:lnTo>
                      <a:pt x="2614" y="3436"/>
                    </a:lnTo>
                    <a:lnTo>
                      <a:pt x="2526" y="2202"/>
                    </a:lnTo>
                    <a:lnTo>
                      <a:pt x="3495" y="1468"/>
                    </a:lnTo>
                    <a:lnTo>
                      <a:pt x="2320" y="114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7796008" y="374393"/>
                <a:ext cx="97537" cy="96727"/>
              </a:xfrm>
              <a:custGeom>
                <a:avLst/>
                <a:gdLst/>
                <a:ahLst/>
                <a:cxnLst/>
                <a:rect l="l" t="t" r="r" b="b"/>
                <a:pathLst>
                  <a:path w="3495" h="3466" extrusionOk="0">
                    <a:moveTo>
                      <a:pt x="1880" y="1"/>
                    </a:moveTo>
                    <a:lnTo>
                      <a:pt x="1234" y="1058"/>
                    </a:lnTo>
                    <a:lnTo>
                      <a:pt x="1" y="1087"/>
                    </a:lnTo>
                    <a:lnTo>
                      <a:pt x="764" y="2027"/>
                    </a:lnTo>
                    <a:lnTo>
                      <a:pt x="441" y="3231"/>
                    </a:lnTo>
                    <a:lnTo>
                      <a:pt x="1586" y="2761"/>
                    </a:lnTo>
                    <a:lnTo>
                      <a:pt x="2614" y="3466"/>
                    </a:lnTo>
                    <a:lnTo>
                      <a:pt x="2526" y="2232"/>
                    </a:lnTo>
                    <a:lnTo>
                      <a:pt x="3495" y="1469"/>
                    </a:lnTo>
                    <a:lnTo>
                      <a:pt x="2320" y="1175"/>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8"/>
              <p:cNvSpPr/>
              <p:nvPr/>
            </p:nvSpPr>
            <p:spPr>
              <a:xfrm>
                <a:off x="8059036" y="647272"/>
                <a:ext cx="98374" cy="95890"/>
              </a:xfrm>
              <a:custGeom>
                <a:avLst/>
                <a:gdLst/>
                <a:ahLst/>
                <a:cxnLst/>
                <a:rect l="l" t="t" r="r" b="b"/>
                <a:pathLst>
                  <a:path w="3525" h="3436" extrusionOk="0">
                    <a:moveTo>
                      <a:pt x="1909" y="0"/>
                    </a:moveTo>
                    <a:lnTo>
                      <a:pt x="1234" y="1028"/>
                    </a:lnTo>
                    <a:lnTo>
                      <a:pt x="1" y="1057"/>
                    </a:lnTo>
                    <a:lnTo>
                      <a:pt x="794" y="2026"/>
                    </a:lnTo>
                    <a:lnTo>
                      <a:pt x="441" y="3201"/>
                    </a:lnTo>
                    <a:lnTo>
                      <a:pt x="1586" y="2760"/>
                    </a:lnTo>
                    <a:lnTo>
                      <a:pt x="2614" y="3436"/>
                    </a:lnTo>
                    <a:lnTo>
                      <a:pt x="2555" y="2203"/>
                    </a:lnTo>
                    <a:lnTo>
                      <a:pt x="3524" y="1469"/>
                    </a:lnTo>
                    <a:lnTo>
                      <a:pt x="2320" y="1146"/>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8"/>
              <p:cNvSpPr/>
              <p:nvPr/>
            </p:nvSpPr>
            <p:spPr>
              <a:xfrm>
                <a:off x="8131149" y="305573"/>
                <a:ext cx="98374" cy="96727"/>
              </a:xfrm>
              <a:custGeom>
                <a:avLst/>
                <a:gdLst/>
                <a:ahLst/>
                <a:cxnLst/>
                <a:rect l="l" t="t" r="r" b="b"/>
                <a:pathLst>
                  <a:path w="3525" h="3466" extrusionOk="0">
                    <a:moveTo>
                      <a:pt x="1909" y="1"/>
                    </a:moveTo>
                    <a:lnTo>
                      <a:pt x="1234" y="1058"/>
                    </a:lnTo>
                    <a:lnTo>
                      <a:pt x="1" y="1087"/>
                    </a:lnTo>
                    <a:lnTo>
                      <a:pt x="793" y="2026"/>
                    </a:lnTo>
                    <a:lnTo>
                      <a:pt x="441" y="3230"/>
                    </a:lnTo>
                    <a:lnTo>
                      <a:pt x="1586" y="2790"/>
                    </a:lnTo>
                    <a:lnTo>
                      <a:pt x="2614" y="3465"/>
                    </a:lnTo>
                    <a:lnTo>
                      <a:pt x="2526" y="2232"/>
                    </a:lnTo>
                    <a:lnTo>
                      <a:pt x="3524" y="1469"/>
                    </a:lnTo>
                    <a:lnTo>
                      <a:pt x="2320" y="1175"/>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8339283" y="544014"/>
                <a:ext cx="97537" cy="96727"/>
              </a:xfrm>
              <a:custGeom>
                <a:avLst/>
                <a:gdLst/>
                <a:ahLst/>
                <a:cxnLst/>
                <a:rect l="l" t="t" r="r" b="b"/>
                <a:pathLst>
                  <a:path w="3495" h="3466" extrusionOk="0">
                    <a:moveTo>
                      <a:pt x="1880" y="1"/>
                    </a:moveTo>
                    <a:lnTo>
                      <a:pt x="1234" y="1028"/>
                    </a:lnTo>
                    <a:lnTo>
                      <a:pt x="1" y="1087"/>
                    </a:lnTo>
                    <a:lnTo>
                      <a:pt x="764" y="2027"/>
                    </a:lnTo>
                    <a:lnTo>
                      <a:pt x="441" y="3201"/>
                    </a:lnTo>
                    <a:lnTo>
                      <a:pt x="1586" y="2761"/>
                    </a:lnTo>
                    <a:lnTo>
                      <a:pt x="2584" y="3466"/>
                    </a:lnTo>
                    <a:lnTo>
                      <a:pt x="2526" y="2232"/>
                    </a:lnTo>
                    <a:lnTo>
                      <a:pt x="3495" y="1469"/>
                    </a:lnTo>
                    <a:lnTo>
                      <a:pt x="2320" y="1146"/>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8705569" y="503046"/>
                <a:ext cx="97537" cy="96727"/>
              </a:xfrm>
              <a:custGeom>
                <a:avLst/>
                <a:gdLst/>
                <a:ahLst/>
                <a:cxnLst/>
                <a:rect l="l" t="t" r="r" b="b"/>
                <a:pathLst>
                  <a:path w="3495" h="3466" extrusionOk="0">
                    <a:moveTo>
                      <a:pt x="1909" y="1"/>
                    </a:moveTo>
                    <a:lnTo>
                      <a:pt x="1234" y="1028"/>
                    </a:lnTo>
                    <a:lnTo>
                      <a:pt x="0" y="1087"/>
                    </a:lnTo>
                    <a:lnTo>
                      <a:pt x="793" y="2027"/>
                    </a:lnTo>
                    <a:lnTo>
                      <a:pt x="441" y="3201"/>
                    </a:lnTo>
                    <a:lnTo>
                      <a:pt x="1586" y="2761"/>
                    </a:lnTo>
                    <a:lnTo>
                      <a:pt x="2614" y="3465"/>
                    </a:lnTo>
                    <a:lnTo>
                      <a:pt x="2525" y="2232"/>
                    </a:lnTo>
                    <a:lnTo>
                      <a:pt x="3494" y="1469"/>
                    </a:lnTo>
                    <a:lnTo>
                      <a:pt x="2320" y="1146"/>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8"/>
              <p:cNvSpPr/>
              <p:nvPr/>
            </p:nvSpPr>
            <p:spPr>
              <a:xfrm>
                <a:off x="8591678" y="762809"/>
                <a:ext cx="97537" cy="96727"/>
              </a:xfrm>
              <a:custGeom>
                <a:avLst/>
                <a:gdLst/>
                <a:ahLst/>
                <a:cxnLst/>
                <a:rect l="l" t="t" r="r" b="b"/>
                <a:pathLst>
                  <a:path w="3495" h="3466" extrusionOk="0">
                    <a:moveTo>
                      <a:pt x="1879" y="0"/>
                    </a:moveTo>
                    <a:lnTo>
                      <a:pt x="1233" y="1028"/>
                    </a:lnTo>
                    <a:lnTo>
                      <a:pt x="0" y="1087"/>
                    </a:lnTo>
                    <a:lnTo>
                      <a:pt x="763" y="2026"/>
                    </a:lnTo>
                    <a:lnTo>
                      <a:pt x="440" y="3230"/>
                    </a:lnTo>
                    <a:lnTo>
                      <a:pt x="1586" y="2760"/>
                    </a:lnTo>
                    <a:lnTo>
                      <a:pt x="2613" y="3465"/>
                    </a:lnTo>
                    <a:lnTo>
                      <a:pt x="2525" y="2232"/>
                    </a:lnTo>
                    <a:lnTo>
                      <a:pt x="3494" y="1469"/>
                    </a:lnTo>
                    <a:lnTo>
                      <a:pt x="2320" y="1175"/>
                    </a:lnTo>
                    <a:lnTo>
                      <a:pt x="1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8"/>
              <p:cNvSpPr/>
              <p:nvPr/>
            </p:nvSpPr>
            <p:spPr>
              <a:xfrm>
                <a:off x="9014477" y="476841"/>
                <a:ext cx="97537" cy="96699"/>
              </a:xfrm>
              <a:custGeom>
                <a:avLst/>
                <a:gdLst/>
                <a:ahLst/>
                <a:cxnLst/>
                <a:rect l="l" t="t" r="r" b="b"/>
                <a:pathLst>
                  <a:path w="3495" h="3465" extrusionOk="0">
                    <a:moveTo>
                      <a:pt x="1909" y="0"/>
                    </a:moveTo>
                    <a:lnTo>
                      <a:pt x="1234" y="1057"/>
                    </a:lnTo>
                    <a:lnTo>
                      <a:pt x="1" y="1087"/>
                    </a:lnTo>
                    <a:lnTo>
                      <a:pt x="794" y="2026"/>
                    </a:lnTo>
                    <a:lnTo>
                      <a:pt x="441" y="3230"/>
                    </a:lnTo>
                    <a:lnTo>
                      <a:pt x="1586" y="2760"/>
                    </a:lnTo>
                    <a:lnTo>
                      <a:pt x="2614" y="3465"/>
                    </a:lnTo>
                    <a:lnTo>
                      <a:pt x="2526" y="2232"/>
                    </a:lnTo>
                    <a:lnTo>
                      <a:pt x="3495"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8"/>
              <p:cNvSpPr/>
              <p:nvPr/>
            </p:nvSpPr>
            <p:spPr>
              <a:xfrm>
                <a:off x="9070208" y="771823"/>
                <a:ext cx="97537" cy="95890"/>
              </a:xfrm>
              <a:custGeom>
                <a:avLst/>
                <a:gdLst/>
                <a:ahLst/>
                <a:cxnLst/>
                <a:rect l="l" t="t" r="r" b="b"/>
                <a:pathLst>
                  <a:path w="3495" h="3436" extrusionOk="0">
                    <a:moveTo>
                      <a:pt x="1880" y="0"/>
                    </a:moveTo>
                    <a:lnTo>
                      <a:pt x="1234" y="1028"/>
                    </a:lnTo>
                    <a:lnTo>
                      <a:pt x="0" y="1057"/>
                    </a:lnTo>
                    <a:lnTo>
                      <a:pt x="764" y="2026"/>
                    </a:lnTo>
                    <a:lnTo>
                      <a:pt x="441" y="3201"/>
                    </a:lnTo>
                    <a:lnTo>
                      <a:pt x="1586" y="2760"/>
                    </a:lnTo>
                    <a:lnTo>
                      <a:pt x="2614" y="3436"/>
                    </a:lnTo>
                    <a:lnTo>
                      <a:pt x="2525" y="2203"/>
                    </a:lnTo>
                    <a:lnTo>
                      <a:pt x="3494" y="1469"/>
                    </a:lnTo>
                    <a:lnTo>
                      <a:pt x="2320" y="1146"/>
                    </a:lnTo>
                    <a:lnTo>
                      <a:pt x="1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8"/>
            <p:cNvGrpSpPr/>
            <p:nvPr/>
          </p:nvGrpSpPr>
          <p:grpSpPr>
            <a:xfrm>
              <a:off x="4704419" y="-1717"/>
              <a:ext cx="7351840" cy="1914203"/>
              <a:chOff x="1617594" y="-1717"/>
              <a:chExt cx="7351840" cy="1914203"/>
            </a:xfrm>
          </p:grpSpPr>
          <p:sp>
            <p:nvSpPr>
              <p:cNvPr id="321" name="Google Shape;321;p8"/>
              <p:cNvSpPr/>
              <p:nvPr/>
            </p:nvSpPr>
            <p:spPr>
              <a:xfrm>
                <a:off x="1774937" y="-1717"/>
                <a:ext cx="28" cy="1756861"/>
              </a:xfrm>
              <a:custGeom>
                <a:avLst/>
                <a:gdLst/>
                <a:ahLst/>
                <a:cxnLst/>
                <a:rect l="l" t="t" r="r" b="b"/>
                <a:pathLst>
                  <a:path w="1" h="62953" fill="none" extrusionOk="0">
                    <a:moveTo>
                      <a:pt x="0" y="1"/>
                    </a:moveTo>
                    <a:lnTo>
                      <a:pt x="0" y="62953"/>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8"/>
              <p:cNvSpPr/>
              <p:nvPr/>
            </p:nvSpPr>
            <p:spPr>
              <a:xfrm>
                <a:off x="2083035" y="-1717"/>
                <a:ext cx="28" cy="1315197"/>
              </a:xfrm>
              <a:custGeom>
                <a:avLst/>
                <a:gdLst/>
                <a:ahLst/>
                <a:cxnLst/>
                <a:rect l="l" t="t" r="r" b="b"/>
                <a:pathLst>
                  <a:path w="1" h="47127" fill="none" extrusionOk="0">
                    <a:moveTo>
                      <a:pt x="0" y="47127"/>
                    </a:moveTo>
                    <a:lnTo>
                      <a:pt x="0"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8"/>
              <p:cNvSpPr/>
              <p:nvPr/>
            </p:nvSpPr>
            <p:spPr>
              <a:xfrm>
                <a:off x="2287876" y="-1717"/>
                <a:ext cx="28" cy="240116"/>
              </a:xfrm>
              <a:custGeom>
                <a:avLst/>
                <a:gdLst/>
                <a:ahLst/>
                <a:cxnLst/>
                <a:rect l="l" t="t" r="r" b="b"/>
                <a:pathLst>
                  <a:path w="1" h="8604" fill="none" extrusionOk="0">
                    <a:moveTo>
                      <a:pt x="1" y="8604"/>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8"/>
              <p:cNvSpPr/>
              <p:nvPr/>
            </p:nvSpPr>
            <p:spPr>
              <a:xfrm>
                <a:off x="3854604" y="-1717"/>
                <a:ext cx="28" cy="285187"/>
              </a:xfrm>
              <a:custGeom>
                <a:avLst/>
                <a:gdLst/>
                <a:ahLst/>
                <a:cxnLst/>
                <a:rect l="l" t="t" r="r" b="b"/>
                <a:pathLst>
                  <a:path w="1" h="10219" fill="none" extrusionOk="0">
                    <a:moveTo>
                      <a:pt x="1" y="10219"/>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8"/>
              <p:cNvSpPr/>
              <p:nvPr/>
            </p:nvSpPr>
            <p:spPr>
              <a:xfrm>
                <a:off x="4284798" y="-1717"/>
                <a:ext cx="28" cy="731763"/>
              </a:xfrm>
              <a:custGeom>
                <a:avLst/>
                <a:gdLst/>
                <a:ahLst/>
                <a:cxnLst/>
                <a:rect l="l" t="t" r="r" b="b"/>
                <a:pathLst>
                  <a:path w="1" h="26221" fill="none" extrusionOk="0">
                    <a:moveTo>
                      <a:pt x="1" y="26221"/>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4755960" y="-1717"/>
                <a:ext cx="28" cy="279466"/>
              </a:xfrm>
              <a:custGeom>
                <a:avLst/>
                <a:gdLst/>
                <a:ahLst/>
                <a:cxnLst/>
                <a:rect l="l" t="t" r="r" b="b"/>
                <a:pathLst>
                  <a:path w="1" h="10014" fill="none" extrusionOk="0">
                    <a:moveTo>
                      <a:pt x="1" y="10013"/>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5862185" y="-1717"/>
                <a:ext cx="28" cy="428603"/>
              </a:xfrm>
              <a:custGeom>
                <a:avLst/>
                <a:gdLst/>
                <a:ahLst/>
                <a:cxnLst/>
                <a:rect l="l" t="t" r="r" b="b"/>
                <a:pathLst>
                  <a:path w="1" h="15358" fill="none" extrusionOk="0">
                    <a:moveTo>
                      <a:pt x="1" y="15357"/>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6137521" y="-1717"/>
                <a:ext cx="28" cy="1003833"/>
              </a:xfrm>
              <a:custGeom>
                <a:avLst/>
                <a:gdLst/>
                <a:ahLst/>
                <a:cxnLst/>
                <a:rect l="l" t="t" r="r" b="b"/>
                <a:pathLst>
                  <a:path w="1" h="35970" fill="none" extrusionOk="0">
                    <a:moveTo>
                      <a:pt x="0" y="35969"/>
                    </a:moveTo>
                    <a:lnTo>
                      <a:pt x="0"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8"/>
              <p:cNvSpPr/>
              <p:nvPr/>
            </p:nvSpPr>
            <p:spPr>
              <a:xfrm>
                <a:off x="7637856" y="-1717"/>
                <a:ext cx="28" cy="490056"/>
              </a:xfrm>
              <a:custGeom>
                <a:avLst/>
                <a:gdLst/>
                <a:ahLst/>
                <a:cxnLst/>
                <a:rect l="l" t="t" r="r" b="b"/>
                <a:pathLst>
                  <a:path w="1" h="17560" fill="none" extrusionOk="0">
                    <a:moveTo>
                      <a:pt x="1" y="17559"/>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8"/>
              <p:cNvSpPr/>
              <p:nvPr/>
            </p:nvSpPr>
            <p:spPr>
              <a:xfrm>
                <a:off x="8819459" y="-1717"/>
                <a:ext cx="28" cy="1138207"/>
              </a:xfrm>
              <a:custGeom>
                <a:avLst/>
                <a:gdLst/>
                <a:ahLst/>
                <a:cxnLst/>
                <a:rect l="l" t="t" r="r" b="b"/>
                <a:pathLst>
                  <a:path w="1" h="40785" fill="none" extrusionOk="0">
                    <a:moveTo>
                      <a:pt x="1" y="40784"/>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8"/>
              <p:cNvSpPr/>
              <p:nvPr/>
            </p:nvSpPr>
            <p:spPr>
              <a:xfrm>
                <a:off x="4127483" y="573513"/>
                <a:ext cx="313848" cy="313876"/>
              </a:xfrm>
              <a:custGeom>
                <a:avLst/>
                <a:gdLst/>
                <a:ahLst/>
                <a:cxnLst/>
                <a:rect l="l" t="t" r="r" b="b"/>
                <a:pathLst>
                  <a:path w="11246" h="11247" extrusionOk="0">
                    <a:moveTo>
                      <a:pt x="5638" y="1"/>
                    </a:moveTo>
                    <a:cubicBezTo>
                      <a:pt x="2526" y="1"/>
                      <a:pt x="0" y="2526"/>
                      <a:pt x="0" y="5609"/>
                    </a:cubicBezTo>
                    <a:cubicBezTo>
                      <a:pt x="0" y="8721"/>
                      <a:pt x="2526" y="11246"/>
                      <a:pt x="5638" y="11246"/>
                    </a:cubicBezTo>
                    <a:cubicBezTo>
                      <a:pt x="8721" y="11246"/>
                      <a:pt x="11246" y="8721"/>
                      <a:pt x="11246" y="5609"/>
                    </a:cubicBezTo>
                    <a:cubicBezTo>
                      <a:pt x="11246" y="2526"/>
                      <a:pt x="8721" y="1"/>
                      <a:pt x="5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8"/>
              <p:cNvSpPr/>
              <p:nvPr/>
            </p:nvSpPr>
            <p:spPr>
              <a:xfrm>
                <a:off x="1617594" y="1598611"/>
                <a:ext cx="313876" cy="313876"/>
              </a:xfrm>
              <a:custGeom>
                <a:avLst/>
                <a:gdLst/>
                <a:ahLst/>
                <a:cxnLst/>
                <a:rect l="l" t="t" r="r" b="b"/>
                <a:pathLst>
                  <a:path w="11247" h="11247" extrusionOk="0">
                    <a:moveTo>
                      <a:pt x="5638" y="1"/>
                    </a:moveTo>
                    <a:cubicBezTo>
                      <a:pt x="2526" y="1"/>
                      <a:pt x="1" y="2526"/>
                      <a:pt x="1" y="5609"/>
                    </a:cubicBezTo>
                    <a:cubicBezTo>
                      <a:pt x="1" y="8721"/>
                      <a:pt x="2526" y="11246"/>
                      <a:pt x="5638" y="11246"/>
                    </a:cubicBezTo>
                    <a:cubicBezTo>
                      <a:pt x="8721" y="11246"/>
                      <a:pt x="11246" y="8721"/>
                      <a:pt x="11246" y="5609"/>
                    </a:cubicBezTo>
                    <a:cubicBezTo>
                      <a:pt x="11246" y="2526"/>
                      <a:pt x="8721" y="1"/>
                      <a:pt x="5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8"/>
              <p:cNvSpPr/>
              <p:nvPr/>
            </p:nvSpPr>
            <p:spPr>
              <a:xfrm>
                <a:off x="5705680" y="270325"/>
                <a:ext cx="313848" cy="313876"/>
              </a:xfrm>
              <a:custGeom>
                <a:avLst/>
                <a:gdLst/>
                <a:ahLst/>
                <a:cxnLst/>
                <a:rect l="l" t="t" r="r" b="b"/>
                <a:pathLst>
                  <a:path w="11246" h="11247" extrusionOk="0">
                    <a:moveTo>
                      <a:pt x="5609" y="1"/>
                    </a:moveTo>
                    <a:cubicBezTo>
                      <a:pt x="2526" y="1"/>
                      <a:pt x="0" y="2526"/>
                      <a:pt x="0" y="5609"/>
                    </a:cubicBezTo>
                    <a:cubicBezTo>
                      <a:pt x="0" y="8721"/>
                      <a:pt x="2526" y="11247"/>
                      <a:pt x="5609" y="11247"/>
                    </a:cubicBezTo>
                    <a:cubicBezTo>
                      <a:pt x="8721" y="11247"/>
                      <a:pt x="11246" y="8721"/>
                      <a:pt x="11246" y="5609"/>
                    </a:cubicBezTo>
                    <a:cubicBezTo>
                      <a:pt x="11246" y="2526"/>
                      <a:pt x="8721" y="1"/>
                      <a:pt x="56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8"/>
              <p:cNvSpPr/>
              <p:nvPr/>
            </p:nvSpPr>
            <p:spPr>
              <a:xfrm>
                <a:off x="7487909" y="351676"/>
                <a:ext cx="299113" cy="272461"/>
              </a:xfrm>
              <a:custGeom>
                <a:avLst/>
                <a:gdLst/>
                <a:ahLst/>
                <a:cxnLst/>
                <a:rect l="l" t="t" r="r" b="b"/>
                <a:pathLst>
                  <a:path w="10718" h="9763" extrusionOk="0">
                    <a:moveTo>
                      <a:pt x="5359" y="0"/>
                    </a:moveTo>
                    <a:cubicBezTo>
                      <a:pt x="4111" y="0"/>
                      <a:pt x="2863" y="477"/>
                      <a:pt x="1909" y="1432"/>
                    </a:cubicBezTo>
                    <a:cubicBezTo>
                      <a:pt x="1" y="3340"/>
                      <a:pt x="1" y="6423"/>
                      <a:pt x="1909" y="8332"/>
                    </a:cubicBezTo>
                    <a:cubicBezTo>
                      <a:pt x="2863" y="9286"/>
                      <a:pt x="4111" y="9763"/>
                      <a:pt x="5359" y="9763"/>
                    </a:cubicBezTo>
                    <a:cubicBezTo>
                      <a:pt x="6607" y="9763"/>
                      <a:pt x="7855" y="9286"/>
                      <a:pt x="8809" y="8332"/>
                    </a:cubicBezTo>
                    <a:cubicBezTo>
                      <a:pt x="10718" y="6423"/>
                      <a:pt x="10718" y="3340"/>
                      <a:pt x="8809" y="1432"/>
                    </a:cubicBezTo>
                    <a:cubicBezTo>
                      <a:pt x="7855" y="477"/>
                      <a:pt x="6607" y="0"/>
                      <a:pt x="53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a:off x="8670322" y="1000637"/>
                <a:ext cx="299113" cy="272489"/>
              </a:xfrm>
              <a:custGeom>
                <a:avLst/>
                <a:gdLst/>
                <a:ahLst/>
                <a:cxnLst/>
                <a:rect l="l" t="t" r="r" b="b"/>
                <a:pathLst>
                  <a:path w="10718" h="9764" extrusionOk="0">
                    <a:moveTo>
                      <a:pt x="5359" y="1"/>
                    </a:moveTo>
                    <a:cubicBezTo>
                      <a:pt x="4111" y="1"/>
                      <a:pt x="2864" y="478"/>
                      <a:pt x="1909" y="1432"/>
                    </a:cubicBezTo>
                    <a:cubicBezTo>
                      <a:pt x="1" y="3341"/>
                      <a:pt x="1" y="6424"/>
                      <a:pt x="1909" y="8332"/>
                    </a:cubicBezTo>
                    <a:cubicBezTo>
                      <a:pt x="2864" y="9286"/>
                      <a:pt x="4111" y="9764"/>
                      <a:pt x="5359" y="9764"/>
                    </a:cubicBezTo>
                    <a:cubicBezTo>
                      <a:pt x="6607" y="9764"/>
                      <a:pt x="7855" y="9286"/>
                      <a:pt x="8809" y="8332"/>
                    </a:cubicBezTo>
                    <a:cubicBezTo>
                      <a:pt x="10718" y="6424"/>
                      <a:pt x="10718" y="3341"/>
                      <a:pt x="8809" y="1432"/>
                    </a:cubicBezTo>
                    <a:cubicBezTo>
                      <a:pt x="7855" y="478"/>
                      <a:pt x="6607" y="1"/>
                      <a:pt x="5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a:off x="6036719" y="902095"/>
                <a:ext cx="201604" cy="200794"/>
              </a:xfrm>
              <a:custGeom>
                <a:avLst/>
                <a:gdLst/>
                <a:ahLst/>
                <a:cxnLst/>
                <a:rect l="l" t="t" r="r" b="b"/>
                <a:pathLst>
                  <a:path w="7224" h="7195" extrusionOk="0">
                    <a:moveTo>
                      <a:pt x="3612" y="1"/>
                    </a:moveTo>
                    <a:cubicBezTo>
                      <a:pt x="1616" y="1"/>
                      <a:pt x="1" y="1616"/>
                      <a:pt x="1" y="3583"/>
                    </a:cubicBezTo>
                    <a:cubicBezTo>
                      <a:pt x="1" y="5580"/>
                      <a:pt x="1616" y="7195"/>
                      <a:pt x="3612" y="7195"/>
                    </a:cubicBezTo>
                    <a:cubicBezTo>
                      <a:pt x="5609" y="7195"/>
                      <a:pt x="7224" y="5580"/>
                      <a:pt x="7224" y="3583"/>
                    </a:cubicBezTo>
                    <a:cubicBezTo>
                      <a:pt x="7224" y="1616"/>
                      <a:pt x="5609" y="1"/>
                      <a:pt x="3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a:off x="4655186" y="177756"/>
                <a:ext cx="200794" cy="200767"/>
              </a:xfrm>
              <a:custGeom>
                <a:avLst/>
                <a:gdLst/>
                <a:ahLst/>
                <a:cxnLst/>
                <a:rect l="l" t="t" r="r" b="b"/>
                <a:pathLst>
                  <a:path w="7195" h="7194" extrusionOk="0">
                    <a:moveTo>
                      <a:pt x="3612" y="0"/>
                    </a:moveTo>
                    <a:cubicBezTo>
                      <a:pt x="1615" y="0"/>
                      <a:pt x="0" y="1615"/>
                      <a:pt x="0" y="3582"/>
                    </a:cubicBezTo>
                    <a:cubicBezTo>
                      <a:pt x="0" y="5579"/>
                      <a:pt x="1615" y="7194"/>
                      <a:pt x="3612" y="7194"/>
                    </a:cubicBezTo>
                    <a:cubicBezTo>
                      <a:pt x="5609" y="7194"/>
                      <a:pt x="7194" y="5579"/>
                      <a:pt x="7194" y="3582"/>
                    </a:cubicBezTo>
                    <a:cubicBezTo>
                      <a:pt x="7194" y="1615"/>
                      <a:pt x="5609" y="0"/>
                      <a:pt x="3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8"/>
              <p:cNvSpPr/>
              <p:nvPr/>
            </p:nvSpPr>
            <p:spPr>
              <a:xfrm>
                <a:off x="3762006" y="196957"/>
                <a:ext cx="185222" cy="172803"/>
              </a:xfrm>
              <a:custGeom>
                <a:avLst/>
                <a:gdLst/>
                <a:ahLst/>
                <a:cxnLst/>
                <a:rect l="l" t="t" r="r" b="b"/>
                <a:pathLst>
                  <a:path w="6637" h="6192" extrusionOk="0">
                    <a:moveTo>
                      <a:pt x="3292" y="0"/>
                    </a:moveTo>
                    <a:cubicBezTo>
                      <a:pt x="1819" y="0"/>
                      <a:pt x="502" y="1077"/>
                      <a:pt x="265" y="2601"/>
                    </a:cubicBezTo>
                    <a:cubicBezTo>
                      <a:pt x="1" y="4274"/>
                      <a:pt x="1146" y="5860"/>
                      <a:pt x="2820" y="6153"/>
                    </a:cubicBezTo>
                    <a:cubicBezTo>
                      <a:pt x="2984" y="6179"/>
                      <a:pt x="3148" y="6191"/>
                      <a:pt x="3309" y="6191"/>
                    </a:cubicBezTo>
                    <a:cubicBezTo>
                      <a:pt x="4817" y="6191"/>
                      <a:pt x="6134" y="5108"/>
                      <a:pt x="6373" y="3570"/>
                    </a:cubicBezTo>
                    <a:cubicBezTo>
                      <a:pt x="6637" y="1896"/>
                      <a:pt x="5492" y="310"/>
                      <a:pt x="3818" y="46"/>
                    </a:cubicBezTo>
                    <a:cubicBezTo>
                      <a:pt x="3642" y="15"/>
                      <a:pt x="3466" y="0"/>
                      <a:pt x="3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8"/>
              <p:cNvSpPr/>
              <p:nvPr/>
            </p:nvSpPr>
            <p:spPr>
              <a:xfrm>
                <a:off x="2201838" y="152333"/>
                <a:ext cx="172943" cy="172106"/>
              </a:xfrm>
              <a:custGeom>
                <a:avLst/>
                <a:gdLst/>
                <a:ahLst/>
                <a:cxnLst/>
                <a:rect l="l" t="t" r="r" b="b"/>
                <a:pathLst>
                  <a:path w="6197" h="6167" extrusionOk="0">
                    <a:moveTo>
                      <a:pt x="3084" y="1"/>
                    </a:moveTo>
                    <a:cubicBezTo>
                      <a:pt x="1381" y="1"/>
                      <a:pt x="1" y="1381"/>
                      <a:pt x="1" y="3084"/>
                    </a:cubicBezTo>
                    <a:cubicBezTo>
                      <a:pt x="1" y="4787"/>
                      <a:pt x="1381" y="6167"/>
                      <a:pt x="3084" y="6167"/>
                    </a:cubicBezTo>
                    <a:cubicBezTo>
                      <a:pt x="4787" y="6167"/>
                      <a:pt x="6196" y="4787"/>
                      <a:pt x="6196" y="3084"/>
                    </a:cubicBezTo>
                    <a:cubicBezTo>
                      <a:pt x="6196" y="1381"/>
                      <a:pt x="4787" y="1"/>
                      <a:pt x="30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8"/>
              <p:cNvSpPr/>
              <p:nvPr/>
            </p:nvSpPr>
            <p:spPr>
              <a:xfrm>
                <a:off x="1996187" y="1227413"/>
                <a:ext cx="172915" cy="172915"/>
              </a:xfrm>
              <a:custGeom>
                <a:avLst/>
                <a:gdLst/>
                <a:ahLst/>
                <a:cxnLst/>
                <a:rect l="l" t="t" r="r" b="b"/>
                <a:pathLst>
                  <a:path w="6196" h="6196" extrusionOk="0">
                    <a:moveTo>
                      <a:pt x="3112" y="1"/>
                    </a:moveTo>
                    <a:cubicBezTo>
                      <a:pt x="1409" y="1"/>
                      <a:pt x="0" y="1381"/>
                      <a:pt x="0" y="3084"/>
                    </a:cubicBezTo>
                    <a:cubicBezTo>
                      <a:pt x="0" y="4816"/>
                      <a:pt x="1409" y="6196"/>
                      <a:pt x="3112" y="6196"/>
                    </a:cubicBezTo>
                    <a:cubicBezTo>
                      <a:pt x="4815" y="6196"/>
                      <a:pt x="6195" y="4816"/>
                      <a:pt x="6195" y="3084"/>
                    </a:cubicBezTo>
                    <a:cubicBezTo>
                      <a:pt x="6195" y="1381"/>
                      <a:pt x="4815" y="1"/>
                      <a:pt x="3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1" name="Google Shape;341;p8"/>
          <p:cNvGrpSpPr/>
          <p:nvPr/>
        </p:nvGrpSpPr>
        <p:grpSpPr>
          <a:xfrm flipH="1">
            <a:off x="947119" y="4660630"/>
            <a:ext cx="7493610" cy="591639"/>
            <a:chOff x="1560244" y="4432980"/>
            <a:chExt cx="7493610" cy="591639"/>
          </a:xfrm>
        </p:grpSpPr>
        <p:sp>
          <p:nvSpPr>
            <p:cNvPr id="342" name="Google Shape;342;p8"/>
            <p:cNvSpPr/>
            <p:nvPr/>
          </p:nvSpPr>
          <p:spPr>
            <a:xfrm>
              <a:off x="1560244" y="4553429"/>
              <a:ext cx="7493610" cy="471190"/>
            </a:xfrm>
            <a:custGeom>
              <a:avLst/>
              <a:gdLst/>
              <a:ahLst/>
              <a:cxnLst/>
              <a:rect l="l" t="t" r="r" b="b"/>
              <a:pathLst>
                <a:path w="268516" h="16884" extrusionOk="0">
                  <a:moveTo>
                    <a:pt x="134273" y="0"/>
                  </a:moveTo>
                  <a:cubicBezTo>
                    <a:pt x="60104" y="0"/>
                    <a:pt x="1" y="3788"/>
                    <a:pt x="1" y="8457"/>
                  </a:cubicBezTo>
                  <a:cubicBezTo>
                    <a:pt x="1" y="13125"/>
                    <a:pt x="60104" y="16884"/>
                    <a:pt x="134273" y="16884"/>
                  </a:cubicBezTo>
                  <a:cubicBezTo>
                    <a:pt x="208411" y="16884"/>
                    <a:pt x="268515" y="13125"/>
                    <a:pt x="268515" y="8457"/>
                  </a:cubicBezTo>
                  <a:cubicBezTo>
                    <a:pt x="268515" y="3788"/>
                    <a:pt x="208411" y="0"/>
                    <a:pt x="134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8"/>
            <p:cNvSpPr/>
            <p:nvPr/>
          </p:nvSpPr>
          <p:spPr>
            <a:xfrm>
              <a:off x="3942289" y="4432980"/>
              <a:ext cx="2703288" cy="443087"/>
            </a:xfrm>
            <a:custGeom>
              <a:avLst/>
              <a:gdLst/>
              <a:ahLst/>
              <a:cxnLst/>
              <a:rect l="l" t="t" r="r" b="b"/>
              <a:pathLst>
                <a:path w="96866" h="15877" extrusionOk="0">
                  <a:moveTo>
                    <a:pt x="58038" y="0"/>
                  </a:moveTo>
                  <a:cubicBezTo>
                    <a:pt x="57499" y="0"/>
                    <a:pt x="56977" y="15"/>
                    <a:pt x="56992" y="59"/>
                  </a:cubicBezTo>
                  <a:cubicBezTo>
                    <a:pt x="57557" y="1905"/>
                    <a:pt x="53866" y="2385"/>
                    <a:pt x="50221" y="2385"/>
                  </a:cubicBezTo>
                  <a:cubicBezTo>
                    <a:pt x="47431" y="2385"/>
                    <a:pt x="44669" y="2104"/>
                    <a:pt x="43867" y="1938"/>
                  </a:cubicBezTo>
                  <a:cubicBezTo>
                    <a:pt x="43309" y="1821"/>
                    <a:pt x="42840" y="1556"/>
                    <a:pt x="42663" y="999"/>
                  </a:cubicBezTo>
                  <a:cubicBezTo>
                    <a:pt x="42659" y="973"/>
                    <a:pt x="42589" y="961"/>
                    <a:pt x="42461" y="961"/>
                  </a:cubicBezTo>
                  <a:cubicBezTo>
                    <a:pt x="41697" y="961"/>
                    <a:pt x="38859" y="1385"/>
                    <a:pt x="35440" y="1938"/>
                  </a:cubicBezTo>
                  <a:cubicBezTo>
                    <a:pt x="29333" y="2936"/>
                    <a:pt x="21435" y="4375"/>
                    <a:pt x="20290" y="4610"/>
                  </a:cubicBezTo>
                  <a:cubicBezTo>
                    <a:pt x="13419" y="5961"/>
                    <a:pt x="6548" y="7987"/>
                    <a:pt x="617" y="11745"/>
                  </a:cubicBezTo>
                  <a:cubicBezTo>
                    <a:pt x="353" y="11921"/>
                    <a:pt x="59" y="12127"/>
                    <a:pt x="30" y="12450"/>
                  </a:cubicBezTo>
                  <a:cubicBezTo>
                    <a:pt x="1" y="12919"/>
                    <a:pt x="558" y="13184"/>
                    <a:pt x="999" y="13301"/>
                  </a:cubicBezTo>
                  <a:cubicBezTo>
                    <a:pt x="6813" y="14799"/>
                    <a:pt x="12362" y="14652"/>
                    <a:pt x="18234" y="14828"/>
                  </a:cubicBezTo>
                  <a:cubicBezTo>
                    <a:pt x="19644" y="14857"/>
                    <a:pt x="21053" y="14916"/>
                    <a:pt x="22492" y="14945"/>
                  </a:cubicBezTo>
                  <a:cubicBezTo>
                    <a:pt x="33768" y="15295"/>
                    <a:pt x="45055" y="15877"/>
                    <a:pt x="56339" y="15877"/>
                  </a:cubicBezTo>
                  <a:cubicBezTo>
                    <a:pt x="63038" y="15877"/>
                    <a:pt x="69736" y="15672"/>
                    <a:pt x="76430" y="15092"/>
                  </a:cubicBezTo>
                  <a:cubicBezTo>
                    <a:pt x="82537" y="14564"/>
                    <a:pt x="88674" y="13859"/>
                    <a:pt x="94517" y="11980"/>
                  </a:cubicBezTo>
                  <a:cubicBezTo>
                    <a:pt x="95427" y="11686"/>
                    <a:pt x="96454" y="11246"/>
                    <a:pt x="96689" y="10306"/>
                  </a:cubicBezTo>
                  <a:cubicBezTo>
                    <a:pt x="96866" y="9602"/>
                    <a:pt x="96454" y="8838"/>
                    <a:pt x="95867" y="8398"/>
                  </a:cubicBezTo>
                  <a:cubicBezTo>
                    <a:pt x="95309" y="7957"/>
                    <a:pt x="94575" y="7752"/>
                    <a:pt x="93871" y="7546"/>
                  </a:cubicBezTo>
                  <a:cubicBezTo>
                    <a:pt x="84299" y="4904"/>
                    <a:pt x="74110" y="3054"/>
                    <a:pt x="64186" y="2408"/>
                  </a:cubicBezTo>
                  <a:cubicBezTo>
                    <a:pt x="63745" y="2379"/>
                    <a:pt x="63275" y="2349"/>
                    <a:pt x="62864" y="2144"/>
                  </a:cubicBezTo>
                  <a:cubicBezTo>
                    <a:pt x="62395" y="1938"/>
                    <a:pt x="62042" y="1527"/>
                    <a:pt x="61631" y="1175"/>
                  </a:cubicBezTo>
                  <a:cubicBezTo>
                    <a:pt x="60956" y="587"/>
                    <a:pt x="60104" y="176"/>
                    <a:pt x="59194" y="30"/>
                  </a:cubicBezTo>
                  <a:cubicBezTo>
                    <a:pt x="59135" y="15"/>
                    <a:pt x="58578" y="0"/>
                    <a:pt x="580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8"/>
          <p:cNvSpPr/>
          <p:nvPr/>
        </p:nvSpPr>
        <p:spPr>
          <a:xfrm flipH="1">
            <a:off x="1652603" y="-275200"/>
            <a:ext cx="5864085" cy="5324084"/>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345"/>
        <p:cNvGrpSpPr/>
        <p:nvPr/>
      </p:nvGrpSpPr>
      <p:grpSpPr>
        <a:xfrm>
          <a:off x="0" y="0"/>
          <a:ext cx="0" cy="0"/>
          <a:chOff x="0" y="0"/>
          <a:chExt cx="0" cy="0"/>
        </a:xfrm>
      </p:grpSpPr>
      <p:grpSp>
        <p:nvGrpSpPr>
          <p:cNvPr id="346" name="Google Shape;346;p9"/>
          <p:cNvGrpSpPr/>
          <p:nvPr/>
        </p:nvGrpSpPr>
        <p:grpSpPr>
          <a:xfrm flipH="1">
            <a:off x="-3049956" y="-44639"/>
            <a:ext cx="8015564" cy="5387271"/>
            <a:chOff x="4348794" y="-44639"/>
            <a:chExt cx="8015564" cy="5387271"/>
          </a:xfrm>
        </p:grpSpPr>
        <p:sp>
          <p:nvSpPr>
            <p:cNvPr id="347" name="Google Shape;347;p9"/>
            <p:cNvSpPr/>
            <p:nvPr/>
          </p:nvSpPr>
          <p:spPr>
            <a:xfrm>
              <a:off x="4547102" y="-1725"/>
              <a:ext cx="7682070" cy="5344357"/>
            </a:xfrm>
            <a:custGeom>
              <a:avLst/>
              <a:gdLst/>
              <a:ahLst/>
              <a:cxnLst/>
              <a:rect l="l" t="t" r="r" b="b"/>
              <a:pathLst>
                <a:path w="275269" h="183513" extrusionOk="0">
                  <a:moveTo>
                    <a:pt x="0" y="1"/>
                  </a:moveTo>
                  <a:lnTo>
                    <a:pt x="0" y="183512"/>
                  </a:lnTo>
                  <a:lnTo>
                    <a:pt x="275268" y="183512"/>
                  </a:lnTo>
                  <a:lnTo>
                    <a:pt x="2752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4480741" y="859856"/>
              <a:ext cx="7832826" cy="4429423"/>
            </a:xfrm>
            <a:custGeom>
              <a:avLst/>
              <a:gdLst/>
              <a:ahLst/>
              <a:cxnLst/>
              <a:rect l="l" t="t" r="r" b="b"/>
              <a:pathLst>
                <a:path w="280671" h="158718" extrusionOk="0">
                  <a:moveTo>
                    <a:pt x="139215" y="0"/>
                  </a:moveTo>
                  <a:cubicBezTo>
                    <a:pt x="131392" y="0"/>
                    <a:pt x="123597" y="1345"/>
                    <a:pt x="116420" y="4392"/>
                  </a:cubicBezTo>
                  <a:cubicBezTo>
                    <a:pt x="105116" y="9207"/>
                    <a:pt x="95514" y="18515"/>
                    <a:pt x="91785" y="30201"/>
                  </a:cubicBezTo>
                  <a:cubicBezTo>
                    <a:pt x="90141" y="35369"/>
                    <a:pt x="89642" y="40859"/>
                    <a:pt x="87733" y="45909"/>
                  </a:cubicBezTo>
                  <a:cubicBezTo>
                    <a:pt x="85825" y="50989"/>
                    <a:pt x="82037" y="55863"/>
                    <a:pt x="76723" y="56861"/>
                  </a:cubicBezTo>
                  <a:cubicBezTo>
                    <a:pt x="76060" y="56984"/>
                    <a:pt x="75398" y="57042"/>
                    <a:pt x="74740" y="57042"/>
                  </a:cubicBezTo>
                  <a:cubicBezTo>
                    <a:pt x="70027" y="57042"/>
                    <a:pt x="65490" y="54074"/>
                    <a:pt x="62218" y="50519"/>
                  </a:cubicBezTo>
                  <a:cubicBezTo>
                    <a:pt x="58518" y="46438"/>
                    <a:pt x="55817" y="41505"/>
                    <a:pt x="51941" y="37571"/>
                  </a:cubicBezTo>
                  <a:cubicBezTo>
                    <a:pt x="46586" y="32149"/>
                    <a:pt x="39036" y="29513"/>
                    <a:pt x="31454" y="29513"/>
                  </a:cubicBezTo>
                  <a:cubicBezTo>
                    <a:pt x="22324" y="29513"/>
                    <a:pt x="13147" y="33334"/>
                    <a:pt x="7693" y="40712"/>
                  </a:cubicBezTo>
                  <a:cubicBezTo>
                    <a:pt x="264" y="50695"/>
                    <a:pt x="0" y="64084"/>
                    <a:pt x="0" y="76534"/>
                  </a:cubicBezTo>
                  <a:cubicBezTo>
                    <a:pt x="29" y="103928"/>
                    <a:pt x="59" y="131323"/>
                    <a:pt x="59" y="158718"/>
                  </a:cubicBezTo>
                  <a:cubicBezTo>
                    <a:pt x="12918" y="157941"/>
                    <a:pt x="25649" y="157121"/>
                    <a:pt x="38411" y="157121"/>
                  </a:cubicBezTo>
                  <a:cubicBezTo>
                    <a:pt x="43978" y="157121"/>
                    <a:pt x="49550" y="157277"/>
                    <a:pt x="55142" y="157661"/>
                  </a:cubicBezTo>
                  <a:cubicBezTo>
                    <a:pt x="59023" y="157933"/>
                    <a:pt x="62904" y="158045"/>
                    <a:pt x="66783" y="158045"/>
                  </a:cubicBezTo>
                  <a:cubicBezTo>
                    <a:pt x="81714" y="158045"/>
                    <a:pt x="96630" y="156394"/>
                    <a:pt x="111546" y="155928"/>
                  </a:cubicBezTo>
                  <a:cubicBezTo>
                    <a:pt x="114082" y="155849"/>
                    <a:pt x="116618" y="155814"/>
                    <a:pt x="119154" y="155814"/>
                  </a:cubicBezTo>
                  <a:cubicBezTo>
                    <a:pt x="139282" y="155814"/>
                    <a:pt x="159424" y="158021"/>
                    <a:pt x="179440" y="158021"/>
                  </a:cubicBezTo>
                  <a:cubicBezTo>
                    <a:pt x="184123" y="158021"/>
                    <a:pt x="188799" y="157900"/>
                    <a:pt x="193466" y="157602"/>
                  </a:cubicBezTo>
                  <a:cubicBezTo>
                    <a:pt x="209757" y="156580"/>
                    <a:pt x="226086" y="156093"/>
                    <a:pt x="242416" y="156093"/>
                  </a:cubicBezTo>
                  <a:cubicBezTo>
                    <a:pt x="254693" y="156093"/>
                    <a:pt x="266971" y="156368"/>
                    <a:pt x="279232" y="156897"/>
                  </a:cubicBezTo>
                  <a:cubicBezTo>
                    <a:pt x="278733" y="156868"/>
                    <a:pt x="280670" y="105279"/>
                    <a:pt x="280612" y="99906"/>
                  </a:cubicBezTo>
                  <a:cubicBezTo>
                    <a:pt x="280377" y="78824"/>
                    <a:pt x="280113" y="57742"/>
                    <a:pt x="279878" y="36660"/>
                  </a:cubicBezTo>
                  <a:cubicBezTo>
                    <a:pt x="279848" y="33225"/>
                    <a:pt x="279731" y="29526"/>
                    <a:pt x="277764" y="26707"/>
                  </a:cubicBezTo>
                  <a:cubicBezTo>
                    <a:pt x="275973" y="24094"/>
                    <a:pt x="272860" y="22655"/>
                    <a:pt x="269748" y="22097"/>
                  </a:cubicBezTo>
                  <a:cubicBezTo>
                    <a:pt x="268573" y="21884"/>
                    <a:pt x="267390" y="21783"/>
                    <a:pt x="266208" y="21783"/>
                  </a:cubicBezTo>
                  <a:cubicBezTo>
                    <a:pt x="259890" y="21783"/>
                    <a:pt x="253612" y="24679"/>
                    <a:pt x="248813" y="28909"/>
                  </a:cubicBezTo>
                  <a:cubicBezTo>
                    <a:pt x="243117" y="33959"/>
                    <a:pt x="239241" y="40683"/>
                    <a:pt x="235952" y="47524"/>
                  </a:cubicBezTo>
                  <a:cubicBezTo>
                    <a:pt x="233897" y="51841"/>
                    <a:pt x="231959" y="56333"/>
                    <a:pt x="228524" y="59621"/>
                  </a:cubicBezTo>
                  <a:cubicBezTo>
                    <a:pt x="225094" y="62924"/>
                    <a:pt x="220503" y="64438"/>
                    <a:pt x="215791" y="64438"/>
                  </a:cubicBezTo>
                  <a:cubicBezTo>
                    <a:pt x="209571" y="64438"/>
                    <a:pt x="203141" y="61800"/>
                    <a:pt x="198898" y="57155"/>
                  </a:cubicBezTo>
                  <a:cubicBezTo>
                    <a:pt x="189179" y="46497"/>
                    <a:pt x="190001" y="29584"/>
                    <a:pt x="181809" y="17722"/>
                  </a:cubicBezTo>
                  <a:cubicBezTo>
                    <a:pt x="175261" y="8268"/>
                    <a:pt x="163839" y="3335"/>
                    <a:pt x="152535" y="1250"/>
                  </a:cubicBezTo>
                  <a:cubicBezTo>
                    <a:pt x="148159" y="439"/>
                    <a:pt x="143683" y="0"/>
                    <a:pt x="13921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4348794" y="2988333"/>
              <a:ext cx="8015564" cy="2354137"/>
            </a:xfrm>
            <a:custGeom>
              <a:avLst/>
              <a:gdLst/>
              <a:ahLst/>
              <a:cxnLst/>
              <a:rect l="l" t="t" r="r" b="b"/>
              <a:pathLst>
                <a:path w="287219" h="84355" extrusionOk="0">
                  <a:moveTo>
                    <a:pt x="286367" y="1"/>
                  </a:moveTo>
                  <a:lnTo>
                    <a:pt x="286367" y="1"/>
                  </a:lnTo>
                  <a:cubicBezTo>
                    <a:pt x="267018" y="2790"/>
                    <a:pt x="252249" y="18029"/>
                    <a:pt x="235748" y="28511"/>
                  </a:cubicBezTo>
                  <a:cubicBezTo>
                    <a:pt x="217922" y="39797"/>
                    <a:pt x="196841" y="45850"/>
                    <a:pt x="175751" y="45850"/>
                  </a:cubicBezTo>
                  <a:cubicBezTo>
                    <a:pt x="172315" y="45850"/>
                    <a:pt x="168878" y="45690"/>
                    <a:pt x="165455" y="45365"/>
                  </a:cubicBezTo>
                  <a:cubicBezTo>
                    <a:pt x="127285" y="41724"/>
                    <a:pt x="93607" y="18910"/>
                    <a:pt x="56258" y="10248"/>
                  </a:cubicBezTo>
                  <a:cubicBezTo>
                    <a:pt x="50897" y="8997"/>
                    <a:pt x="45311" y="8061"/>
                    <a:pt x="39809" y="8061"/>
                  </a:cubicBezTo>
                  <a:cubicBezTo>
                    <a:pt x="35367" y="8061"/>
                    <a:pt x="30979" y="8671"/>
                    <a:pt x="26808" y="10219"/>
                  </a:cubicBezTo>
                  <a:cubicBezTo>
                    <a:pt x="13595" y="15122"/>
                    <a:pt x="5198" y="28717"/>
                    <a:pt x="2555" y="42546"/>
                  </a:cubicBezTo>
                  <a:cubicBezTo>
                    <a:pt x="1" y="56052"/>
                    <a:pt x="3054" y="68472"/>
                    <a:pt x="4023" y="81744"/>
                  </a:cubicBezTo>
                  <a:cubicBezTo>
                    <a:pt x="20099" y="82745"/>
                    <a:pt x="36197" y="83109"/>
                    <a:pt x="52305" y="83109"/>
                  </a:cubicBezTo>
                  <a:cubicBezTo>
                    <a:pt x="76830" y="83109"/>
                    <a:pt x="101378" y="82265"/>
                    <a:pt x="125905" y="81539"/>
                  </a:cubicBezTo>
                  <a:cubicBezTo>
                    <a:pt x="131893" y="81361"/>
                    <a:pt x="137881" y="81194"/>
                    <a:pt x="143863" y="81194"/>
                  </a:cubicBezTo>
                  <a:cubicBezTo>
                    <a:pt x="147765" y="81194"/>
                    <a:pt x="151665" y="81265"/>
                    <a:pt x="155560" y="81450"/>
                  </a:cubicBezTo>
                  <a:cubicBezTo>
                    <a:pt x="167833" y="82038"/>
                    <a:pt x="180019" y="83799"/>
                    <a:pt x="192292" y="84240"/>
                  </a:cubicBezTo>
                  <a:cubicBezTo>
                    <a:pt x="194555" y="84319"/>
                    <a:pt x="196818" y="84355"/>
                    <a:pt x="199079" y="84355"/>
                  </a:cubicBezTo>
                  <a:cubicBezTo>
                    <a:pt x="208523" y="84355"/>
                    <a:pt x="217951" y="83734"/>
                    <a:pt x="227379" y="83095"/>
                  </a:cubicBezTo>
                  <a:cubicBezTo>
                    <a:pt x="235150" y="82601"/>
                    <a:pt x="242899" y="81963"/>
                    <a:pt x="250628" y="81963"/>
                  </a:cubicBezTo>
                  <a:cubicBezTo>
                    <a:pt x="252099" y="81963"/>
                    <a:pt x="253569" y="81986"/>
                    <a:pt x="255038" y="82038"/>
                  </a:cubicBezTo>
                  <a:cubicBezTo>
                    <a:pt x="255191" y="82043"/>
                    <a:pt x="255437" y="82046"/>
                    <a:pt x="255764" y="82046"/>
                  </a:cubicBezTo>
                  <a:cubicBezTo>
                    <a:pt x="260722" y="82046"/>
                    <a:pt x="284319" y="81440"/>
                    <a:pt x="284430" y="80834"/>
                  </a:cubicBezTo>
                  <a:cubicBezTo>
                    <a:pt x="286573" y="53938"/>
                    <a:pt x="287219" y="26955"/>
                    <a:pt x="28636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 name="Google Shape;350;p9"/>
            <p:cNvGrpSpPr/>
            <p:nvPr/>
          </p:nvGrpSpPr>
          <p:grpSpPr>
            <a:xfrm>
              <a:off x="4490564" y="-38443"/>
              <a:ext cx="2242423" cy="1097379"/>
              <a:chOff x="1403739" y="-38443"/>
              <a:chExt cx="2242423" cy="1097379"/>
            </a:xfrm>
          </p:grpSpPr>
          <p:sp>
            <p:nvSpPr>
              <p:cNvPr id="351" name="Google Shape;351;p9"/>
              <p:cNvSpPr/>
              <p:nvPr/>
            </p:nvSpPr>
            <p:spPr>
              <a:xfrm>
                <a:off x="1403739" y="-38443"/>
                <a:ext cx="2242423" cy="1097379"/>
              </a:xfrm>
              <a:custGeom>
                <a:avLst/>
                <a:gdLst/>
                <a:ahLst/>
                <a:cxnLst/>
                <a:rect l="l" t="t" r="r" b="b"/>
                <a:pathLst>
                  <a:path w="80352" h="39322" extrusionOk="0">
                    <a:moveTo>
                      <a:pt x="75545" y="0"/>
                    </a:moveTo>
                    <a:cubicBezTo>
                      <a:pt x="71142" y="0"/>
                      <a:pt x="66731" y="176"/>
                      <a:pt x="62336" y="553"/>
                    </a:cubicBezTo>
                    <a:cubicBezTo>
                      <a:pt x="61572" y="377"/>
                      <a:pt x="60780" y="260"/>
                      <a:pt x="60016" y="201"/>
                    </a:cubicBezTo>
                    <a:lnTo>
                      <a:pt x="60016" y="201"/>
                    </a:lnTo>
                    <a:cubicBezTo>
                      <a:pt x="60075" y="612"/>
                      <a:pt x="60163" y="1053"/>
                      <a:pt x="60222" y="1464"/>
                    </a:cubicBezTo>
                    <a:cubicBezTo>
                      <a:pt x="59802" y="1043"/>
                      <a:pt x="59194" y="757"/>
                      <a:pt x="58579" y="757"/>
                    </a:cubicBezTo>
                    <a:cubicBezTo>
                      <a:pt x="58549" y="757"/>
                      <a:pt x="58519" y="758"/>
                      <a:pt x="58489" y="759"/>
                    </a:cubicBezTo>
                    <a:cubicBezTo>
                      <a:pt x="58489" y="1405"/>
                      <a:pt x="58695" y="2080"/>
                      <a:pt x="59077" y="2609"/>
                    </a:cubicBezTo>
                    <a:cubicBezTo>
                      <a:pt x="58460" y="2198"/>
                      <a:pt x="57755" y="1933"/>
                      <a:pt x="57021" y="1875"/>
                    </a:cubicBezTo>
                    <a:lnTo>
                      <a:pt x="57021" y="1875"/>
                    </a:lnTo>
                    <a:cubicBezTo>
                      <a:pt x="56744" y="2351"/>
                      <a:pt x="56747" y="2974"/>
                      <a:pt x="56978" y="3483"/>
                    </a:cubicBezTo>
                    <a:lnTo>
                      <a:pt x="56978" y="3483"/>
                    </a:lnTo>
                    <a:cubicBezTo>
                      <a:pt x="56780" y="3376"/>
                      <a:pt x="56543" y="3322"/>
                      <a:pt x="56303" y="3322"/>
                    </a:cubicBezTo>
                    <a:cubicBezTo>
                      <a:pt x="55956" y="3322"/>
                      <a:pt x="55602" y="3435"/>
                      <a:pt x="55348" y="3666"/>
                    </a:cubicBezTo>
                    <a:cubicBezTo>
                      <a:pt x="54731" y="4282"/>
                      <a:pt x="54672" y="5281"/>
                      <a:pt x="54907" y="6132"/>
                    </a:cubicBezTo>
                    <a:cubicBezTo>
                      <a:pt x="54525" y="5750"/>
                      <a:pt x="54085" y="5427"/>
                      <a:pt x="53557" y="5251"/>
                    </a:cubicBezTo>
                    <a:lnTo>
                      <a:pt x="53557" y="5251"/>
                    </a:lnTo>
                    <a:cubicBezTo>
                      <a:pt x="53644" y="6013"/>
                      <a:pt x="53703" y="6775"/>
                      <a:pt x="53791" y="7565"/>
                    </a:cubicBezTo>
                    <a:lnTo>
                      <a:pt x="53791" y="7565"/>
                    </a:lnTo>
                    <a:cubicBezTo>
                      <a:pt x="53722" y="6966"/>
                      <a:pt x="53116" y="6636"/>
                      <a:pt x="52530" y="6636"/>
                    </a:cubicBezTo>
                    <a:cubicBezTo>
                      <a:pt x="52058" y="6636"/>
                      <a:pt x="51599" y="6849"/>
                      <a:pt x="51442" y="7307"/>
                    </a:cubicBezTo>
                    <a:cubicBezTo>
                      <a:pt x="51619" y="6749"/>
                      <a:pt x="51384" y="6103"/>
                      <a:pt x="50914" y="5780"/>
                    </a:cubicBezTo>
                    <a:cubicBezTo>
                      <a:pt x="50532" y="6015"/>
                      <a:pt x="50180" y="6250"/>
                      <a:pt x="49828" y="6514"/>
                    </a:cubicBezTo>
                    <a:cubicBezTo>
                      <a:pt x="50004" y="5985"/>
                      <a:pt x="49798" y="5369"/>
                      <a:pt x="49358" y="5046"/>
                    </a:cubicBezTo>
                    <a:cubicBezTo>
                      <a:pt x="48859" y="5633"/>
                      <a:pt x="48565" y="6396"/>
                      <a:pt x="48624" y="7189"/>
                    </a:cubicBezTo>
                    <a:cubicBezTo>
                      <a:pt x="48536" y="6631"/>
                      <a:pt x="48007" y="6220"/>
                      <a:pt x="47449" y="6220"/>
                    </a:cubicBezTo>
                    <a:cubicBezTo>
                      <a:pt x="47076" y="7073"/>
                      <a:pt x="47259" y="8119"/>
                      <a:pt x="47867" y="8832"/>
                    </a:cubicBezTo>
                    <a:lnTo>
                      <a:pt x="47867" y="8832"/>
                    </a:lnTo>
                    <a:cubicBezTo>
                      <a:pt x="47748" y="8753"/>
                      <a:pt x="47609" y="8718"/>
                      <a:pt x="47463" y="8718"/>
                    </a:cubicBezTo>
                    <a:cubicBezTo>
                      <a:pt x="46951" y="8718"/>
                      <a:pt x="46355" y="9155"/>
                      <a:pt x="46275" y="9714"/>
                    </a:cubicBezTo>
                    <a:cubicBezTo>
                      <a:pt x="46161" y="10509"/>
                      <a:pt x="46651" y="11221"/>
                      <a:pt x="47135" y="11851"/>
                    </a:cubicBezTo>
                    <a:lnTo>
                      <a:pt x="47135" y="11851"/>
                    </a:lnTo>
                    <a:cubicBezTo>
                      <a:pt x="47019" y="11722"/>
                      <a:pt x="46862" y="11665"/>
                      <a:pt x="46695" y="11665"/>
                    </a:cubicBezTo>
                    <a:cubicBezTo>
                      <a:pt x="46307" y="11665"/>
                      <a:pt x="45864" y="11965"/>
                      <a:pt x="45746" y="12357"/>
                    </a:cubicBezTo>
                    <a:cubicBezTo>
                      <a:pt x="45577" y="12951"/>
                      <a:pt x="45870" y="13545"/>
                      <a:pt x="46154" y="14086"/>
                    </a:cubicBezTo>
                    <a:lnTo>
                      <a:pt x="46154" y="14086"/>
                    </a:lnTo>
                    <a:cubicBezTo>
                      <a:pt x="45927" y="13687"/>
                      <a:pt x="45472" y="13496"/>
                      <a:pt x="45009" y="13496"/>
                    </a:cubicBezTo>
                    <a:cubicBezTo>
                      <a:pt x="44590" y="13496"/>
                      <a:pt x="44164" y="13653"/>
                      <a:pt x="43893" y="13951"/>
                    </a:cubicBezTo>
                    <a:lnTo>
                      <a:pt x="43893" y="13951"/>
                    </a:lnTo>
                    <a:cubicBezTo>
                      <a:pt x="43955" y="13522"/>
                      <a:pt x="43676" y="13009"/>
                      <a:pt x="43221" y="12944"/>
                    </a:cubicBezTo>
                    <a:cubicBezTo>
                      <a:pt x="43199" y="12942"/>
                      <a:pt x="43178" y="12941"/>
                      <a:pt x="43156" y="12941"/>
                    </a:cubicBezTo>
                    <a:cubicBezTo>
                      <a:pt x="42724" y="12941"/>
                      <a:pt x="42363" y="13353"/>
                      <a:pt x="42330" y="13774"/>
                    </a:cubicBezTo>
                    <a:lnTo>
                      <a:pt x="42330" y="13774"/>
                    </a:lnTo>
                    <a:cubicBezTo>
                      <a:pt x="42127" y="13347"/>
                      <a:pt x="41643" y="13058"/>
                      <a:pt x="41165" y="13058"/>
                    </a:cubicBezTo>
                    <a:cubicBezTo>
                      <a:pt x="40972" y="13058"/>
                      <a:pt x="40780" y="13105"/>
                      <a:pt x="40608" y="13208"/>
                    </a:cubicBezTo>
                    <a:cubicBezTo>
                      <a:pt x="40094" y="13508"/>
                      <a:pt x="39955" y="14245"/>
                      <a:pt x="40202" y="14792"/>
                    </a:cubicBezTo>
                    <a:lnTo>
                      <a:pt x="40202" y="14792"/>
                    </a:lnTo>
                    <a:cubicBezTo>
                      <a:pt x="40026" y="14700"/>
                      <a:pt x="39820" y="14654"/>
                      <a:pt x="39611" y="14654"/>
                    </a:cubicBezTo>
                    <a:cubicBezTo>
                      <a:pt x="39182" y="14654"/>
                      <a:pt x="38739" y="14845"/>
                      <a:pt x="38523" y="15205"/>
                    </a:cubicBezTo>
                    <a:cubicBezTo>
                      <a:pt x="38080" y="15925"/>
                      <a:pt x="38316" y="16880"/>
                      <a:pt x="38861" y="17528"/>
                    </a:cubicBezTo>
                    <a:lnTo>
                      <a:pt x="38861" y="17528"/>
                    </a:lnTo>
                    <a:cubicBezTo>
                      <a:pt x="38688" y="17368"/>
                      <a:pt x="38448" y="17288"/>
                      <a:pt x="38208" y="17288"/>
                    </a:cubicBezTo>
                    <a:cubicBezTo>
                      <a:pt x="37955" y="17288"/>
                      <a:pt x="37702" y="17377"/>
                      <a:pt x="37525" y="17554"/>
                    </a:cubicBezTo>
                    <a:cubicBezTo>
                      <a:pt x="37283" y="17796"/>
                      <a:pt x="37218" y="18179"/>
                      <a:pt x="37315" y="18510"/>
                    </a:cubicBezTo>
                    <a:lnTo>
                      <a:pt x="37315" y="18510"/>
                    </a:lnTo>
                    <a:cubicBezTo>
                      <a:pt x="37138" y="18383"/>
                      <a:pt x="36913" y="18314"/>
                      <a:pt x="36690" y="18314"/>
                    </a:cubicBezTo>
                    <a:cubicBezTo>
                      <a:pt x="36443" y="18314"/>
                      <a:pt x="36200" y="18398"/>
                      <a:pt x="36027" y="18582"/>
                    </a:cubicBezTo>
                    <a:cubicBezTo>
                      <a:pt x="35574" y="19063"/>
                      <a:pt x="35722" y="19954"/>
                      <a:pt x="36260" y="20306"/>
                    </a:cubicBezTo>
                    <a:lnTo>
                      <a:pt x="36260" y="20306"/>
                    </a:lnTo>
                    <a:cubicBezTo>
                      <a:pt x="35842" y="20054"/>
                      <a:pt x="35449" y="19803"/>
                      <a:pt x="35029" y="19551"/>
                    </a:cubicBezTo>
                    <a:cubicBezTo>
                      <a:pt x="34941" y="20138"/>
                      <a:pt x="34853" y="20754"/>
                      <a:pt x="34765" y="21342"/>
                    </a:cubicBezTo>
                    <a:cubicBezTo>
                      <a:pt x="34559" y="20725"/>
                      <a:pt x="34324" y="20108"/>
                      <a:pt x="33825" y="19697"/>
                    </a:cubicBezTo>
                    <a:cubicBezTo>
                      <a:pt x="33576" y="19492"/>
                      <a:pt x="33238" y="19374"/>
                      <a:pt x="32919" y="19374"/>
                    </a:cubicBezTo>
                    <a:cubicBezTo>
                      <a:pt x="32763" y="19374"/>
                      <a:pt x="32611" y="19402"/>
                      <a:pt x="32476" y="19462"/>
                    </a:cubicBezTo>
                    <a:lnTo>
                      <a:pt x="32476" y="19462"/>
                    </a:lnTo>
                    <a:cubicBezTo>
                      <a:pt x="32793" y="18972"/>
                      <a:pt x="32572" y="18133"/>
                      <a:pt x="32034" y="17759"/>
                    </a:cubicBezTo>
                    <a:cubicBezTo>
                      <a:pt x="31656" y="17513"/>
                      <a:pt x="31214" y="17441"/>
                      <a:pt x="30754" y="17441"/>
                    </a:cubicBezTo>
                    <a:cubicBezTo>
                      <a:pt x="30392" y="17441"/>
                      <a:pt x="30018" y="17486"/>
                      <a:pt x="29656" y="17525"/>
                    </a:cubicBezTo>
                    <a:cubicBezTo>
                      <a:pt x="30243" y="16673"/>
                      <a:pt x="29832" y="15322"/>
                      <a:pt x="28893" y="14882"/>
                    </a:cubicBezTo>
                    <a:cubicBezTo>
                      <a:pt x="28686" y="14792"/>
                      <a:pt x="28463" y="14749"/>
                      <a:pt x="28239" y="14749"/>
                    </a:cubicBezTo>
                    <a:cubicBezTo>
                      <a:pt x="27444" y="14749"/>
                      <a:pt x="26626" y="15278"/>
                      <a:pt x="26397" y="16056"/>
                    </a:cubicBezTo>
                    <a:cubicBezTo>
                      <a:pt x="26293" y="15435"/>
                      <a:pt x="25710" y="14974"/>
                      <a:pt x="25091" y="14974"/>
                    </a:cubicBezTo>
                    <a:cubicBezTo>
                      <a:pt x="25008" y="14974"/>
                      <a:pt x="24924" y="14982"/>
                      <a:pt x="24841" y="14999"/>
                    </a:cubicBezTo>
                    <a:cubicBezTo>
                      <a:pt x="24165" y="15117"/>
                      <a:pt x="23666" y="15910"/>
                      <a:pt x="23842" y="16585"/>
                    </a:cubicBezTo>
                    <a:cubicBezTo>
                      <a:pt x="23761" y="16314"/>
                      <a:pt x="23511" y="16193"/>
                      <a:pt x="23240" y="16193"/>
                    </a:cubicBezTo>
                    <a:cubicBezTo>
                      <a:pt x="22923" y="16193"/>
                      <a:pt x="22575" y="16359"/>
                      <a:pt x="22433" y="16644"/>
                    </a:cubicBezTo>
                    <a:cubicBezTo>
                      <a:pt x="22149" y="17155"/>
                      <a:pt x="22304" y="17803"/>
                      <a:pt x="22501" y="18350"/>
                    </a:cubicBezTo>
                    <a:lnTo>
                      <a:pt x="22501" y="18350"/>
                    </a:lnTo>
                    <a:cubicBezTo>
                      <a:pt x="22367" y="18027"/>
                      <a:pt x="22000" y="17837"/>
                      <a:pt x="21632" y="17837"/>
                    </a:cubicBezTo>
                    <a:cubicBezTo>
                      <a:pt x="21413" y="17837"/>
                      <a:pt x="21193" y="17905"/>
                      <a:pt x="21024" y="18053"/>
                    </a:cubicBezTo>
                    <a:cubicBezTo>
                      <a:pt x="20554" y="18435"/>
                      <a:pt x="20554" y="19228"/>
                      <a:pt x="20965" y="19668"/>
                    </a:cubicBezTo>
                    <a:cubicBezTo>
                      <a:pt x="20671" y="19374"/>
                      <a:pt x="20290" y="19169"/>
                      <a:pt x="19878" y="19110"/>
                    </a:cubicBezTo>
                    <a:cubicBezTo>
                      <a:pt x="20407" y="18359"/>
                      <a:pt x="19697" y="17161"/>
                      <a:pt x="18798" y="17161"/>
                    </a:cubicBezTo>
                    <a:cubicBezTo>
                      <a:pt x="18747" y="17161"/>
                      <a:pt x="18696" y="17164"/>
                      <a:pt x="18645" y="17172"/>
                    </a:cubicBezTo>
                    <a:cubicBezTo>
                      <a:pt x="19153" y="16688"/>
                      <a:pt x="18545" y="15806"/>
                      <a:pt x="17937" y="15806"/>
                    </a:cubicBezTo>
                    <a:cubicBezTo>
                      <a:pt x="17807" y="15806"/>
                      <a:pt x="17678" y="15846"/>
                      <a:pt x="17559" y="15939"/>
                    </a:cubicBezTo>
                    <a:cubicBezTo>
                      <a:pt x="17706" y="15469"/>
                      <a:pt x="17852" y="14970"/>
                      <a:pt x="17999" y="14500"/>
                    </a:cubicBezTo>
                    <a:lnTo>
                      <a:pt x="17999" y="14500"/>
                    </a:lnTo>
                    <a:cubicBezTo>
                      <a:pt x="17412" y="14559"/>
                      <a:pt x="16825" y="14647"/>
                      <a:pt x="16238" y="14735"/>
                    </a:cubicBezTo>
                    <a:cubicBezTo>
                      <a:pt x="16676" y="14322"/>
                      <a:pt x="16094" y="13637"/>
                      <a:pt x="15528" y="13637"/>
                    </a:cubicBezTo>
                    <a:cubicBezTo>
                      <a:pt x="15450" y="13637"/>
                      <a:pt x="15372" y="13650"/>
                      <a:pt x="15298" y="13678"/>
                    </a:cubicBezTo>
                    <a:cubicBezTo>
                      <a:pt x="14681" y="13942"/>
                      <a:pt x="14476" y="14706"/>
                      <a:pt x="14446" y="15352"/>
                    </a:cubicBezTo>
                    <a:cubicBezTo>
                      <a:pt x="14446" y="15039"/>
                      <a:pt x="14147" y="14865"/>
                      <a:pt x="13836" y="14865"/>
                    </a:cubicBezTo>
                    <a:cubicBezTo>
                      <a:pt x="13651" y="14865"/>
                      <a:pt x="13462" y="14927"/>
                      <a:pt x="13331" y="15058"/>
                    </a:cubicBezTo>
                    <a:cubicBezTo>
                      <a:pt x="13044" y="15345"/>
                      <a:pt x="13010" y="15767"/>
                      <a:pt x="13102" y="16167"/>
                    </a:cubicBezTo>
                    <a:lnTo>
                      <a:pt x="13102" y="16167"/>
                    </a:lnTo>
                    <a:cubicBezTo>
                      <a:pt x="12971" y="15958"/>
                      <a:pt x="12704" y="15849"/>
                      <a:pt x="12428" y="15849"/>
                    </a:cubicBezTo>
                    <a:cubicBezTo>
                      <a:pt x="12144" y="15849"/>
                      <a:pt x="11850" y="15964"/>
                      <a:pt x="11686" y="16203"/>
                    </a:cubicBezTo>
                    <a:cubicBezTo>
                      <a:pt x="11334" y="16761"/>
                      <a:pt x="11540" y="17525"/>
                      <a:pt x="11921" y="18082"/>
                    </a:cubicBezTo>
                    <a:cubicBezTo>
                      <a:pt x="11598" y="17759"/>
                      <a:pt x="11275" y="17436"/>
                      <a:pt x="10952" y="17114"/>
                    </a:cubicBezTo>
                    <a:cubicBezTo>
                      <a:pt x="10890" y="17385"/>
                      <a:pt x="10842" y="17657"/>
                      <a:pt x="10798" y="17939"/>
                    </a:cubicBezTo>
                    <a:lnTo>
                      <a:pt x="10798" y="17939"/>
                    </a:lnTo>
                    <a:cubicBezTo>
                      <a:pt x="10862" y="16921"/>
                      <a:pt x="10194" y="15870"/>
                      <a:pt x="9220" y="15528"/>
                    </a:cubicBezTo>
                    <a:cubicBezTo>
                      <a:pt x="10013" y="14941"/>
                      <a:pt x="9484" y="13414"/>
                      <a:pt x="8515" y="13414"/>
                    </a:cubicBezTo>
                    <a:cubicBezTo>
                      <a:pt x="9044" y="13150"/>
                      <a:pt x="9279" y="12386"/>
                      <a:pt x="8926" y="11916"/>
                    </a:cubicBezTo>
                    <a:cubicBezTo>
                      <a:pt x="8758" y="11678"/>
                      <a:pt x="8475" y="11560"/>
                      <a:pt x="8193" y="11560"/>
                    </a:cubicBezTo>
                    <a:cubicBezTo>
                      <a:pt x="7887" y="11560"/>
                      <a:pt x="7582" y="11700"/>
                      <a:pt x="7429" y="11975"/>
                    </a:cubicBezTo>
                    <a:lnTo>
                      <a:pt x="7693" y="10155"/>
                    </a:lnTo>
                    <a:cubicBezTo>
                      <a:pt x="7605" y="10122"/>
                      <a:pt x="7512" y="10106"/>
                      <a:pt x="7417" y="10106"/>
                    </a:cubicBezTo>
                    <a:cubicBezTo>
                      <a:pt x="7052" y="10106"/>
                      <a:pt x="6676" y="10339"/>
                      <a:pt x="6551" y="10680"/>
                    </a:cubicBezTo>
                    <a:lnTo>
                      <a:pt x="6551" y="10680"/>
                    </a:lnTo>
                    <a:cubicBezTo>
                      <a:pt x="6607" y="10280"/>
                      <a:pt x="6140" y="9949"/>
                      <a:pt x="5684" y="9949"/>
                    </a:cubicBezTo>
                    <a:cubicBezTo>
                      <a:pt x="5534" y="9949"/>
                      <a:pt x="5385" y="9985"/>
                      <a:pt x="5256" y="10067"/>
                    </a:cubicBezTo>
                    <a:cubicBezTo>
                      <a:pt x="4789" y="10378"/>
                      <a:pt x="4643" y="10989"/>
                      <a:pt x="4575" y="11573"/>
                    </a:cubicBezTo>
                    <a:lnTo>
                      <a:pt x="4575" y="11573"/>
                    </a:lnTo>
                    <a:cubicBezTo>
                      <a:pt x="4514" y="11411"/>
                      <a:pt x="4294" y="11291"/>
                      <a:pt x="4080" y="11291"/>
                    </a:cubicBezTo>
                    <a:cubicBezTo>
                      <a:pt x="3975" y="11291"/>
                      <a:pt x="3871" y="11320"/>
                      <a:pt x="3788" y="11388"/>
                    </a:cubicBezTo>
                    <a:cubicBezTo>
                      <a:pt x="3637" y="11512"/>
                      <a:pt x="3556" y="11681"/>
                      <a:pt x="3516" y="11868"/>
                    </a:cubicBezTo>
                    <a:lnTo>
                      <a:pt x="3516" y="11868"/>
                    </a:lnTo>
                    <a:cubicBezTo>
                      <a:pt x="3329" y="11536"/>
                      <a:pt x="2876" y="11282"/>
                      <a:pt x="2440" y="11282"/>
                    </a:cubicBezTo>
                    <a:cubicBezTo>
                      <a:pt x="2264" y="11282"/>
                      <a:pt x="2091" y="11324"/>
                      <a:pt x="1938" y="11417"/>
                    </a:cubicBezTo>
                    <a:cubicBezTo>
                      <a:pt x="1204" y="11916"/>
                      <a:pt x="1057" y="12944"/>
                      <a:pt x="999" y="13825"/>
                    </a:cubicBezTo>
                    <a:cubicBezTo>
                      <a:pt x="705" y="17495"/>
                      <a:pt x="441" y="21165"/>
                      <a:pt x="235" y="24865"/>
                    </a:cubicBezTo>
                    <a:cubicBezTo>
                      <a:pt x="89" y="27889"/>
                      <a:pt x="0" y="30943"/>
                      <a:pt x="529" y="33908"/>
                    </a:cubicBezTo>
                    <a:cubicBezTo>
                      <a:pt x="842" y="33774"/>
                      <a:pt x="1179" y="33711"/>
                      <a:pt x="1518" y="33711"/>
                    </a:cubicBezTo>
                    <a:cubicBezTo>
                      <a:pt x="2292" y="33711"/>
                      <a:pt x="3072" y="34041"/>
                      <a:pt x="3583" y="34613"/>
                    </a:cubicBezTo>
                    <a:cubicBezTo>
                      <a:pt x="3876" y="34349"/>
                      <a:pt x="4140" y="34114"/>
                      <a:pt x="4434" y="33850"/>
                    </a:cubicBezTo>
                    <a:lnTo>
                      <a:pt x="4434" y="33850"/>
                    </a:lnTo>
                    <a:cubicBezTo>
                      <a:pt x="4258" y="34496"/>
                      <a:pt x="4375" y="35200"/>
                      <a:pt x="4728" y="35758"/>
                    </a:cubicBezTo>
                    <a:cubicBezTo>
                      <a:pt x="5227" y="35523"/>
                      <a:pt x="5697" y="35318"/>
                      <a:pt x="6166" y="35083"/>
                    </a:cubicBezTo>
                    <a:cubicBezTo>
                      <a:pt x="6224" y="35917"/>
                      <a:pt x="7014" y="36611"/>
                      <a:pt x="7847" y="36611"/>
                    </a:cubicBezTo>
                    <a:cubicBezTo>
                      <a:pt x="7864" y="36611"/>
                      <a:pt x="7882" y="36610"/>
                      <a:pt x="7899" y="36610"/>
                    </a:cubicBezTo>
                    <a:cubicBezTo>
                      <a:pt x="8668" y="36583"/>
                      <a:pt x="9342" y="35933"/>
                      <a:pt x="9464" y="35180"/>
                    </a:cubicBezTo>
                    <a:lnTo>
                      <a:pt x="9464" y="35180"/>
                    </a:lnTo>
                    <a:cubicBezTo>
                      <a:pt x="9457" y="35689"/>
                      <a:pt x="9658" y="36193"/>
                      <a:pt x="10013" y="36522"/>
                    </a:cubicBezTo>
                    <a:cubicBezTo>
                      <a:pt x="10262" y="36161"/>
                      <a:pt x="10695" y="35932"/>
                      <a:pt x="11137" y="35932"/>
                    </a:cubicBezTo>
                    <a:cubicBezTo>
                      <a:pt x="11164" y="35932"/>
                      <a:pt x="11190" y="35933"/>
                      <a:pt x="11217" y="35934"/>
                    </a:cubicBezTo>
                    <a:cubicBezTo>
                      <a:pt x="11305" y="36698"/>
                      <a:pt x="11657" y="37461"/>
                      <a:pt x="12186" y="38019"/>
                    </a:cubicBezTo>
                    <a:cubicBezTo>
                      <a:pt x="12773" y="37931"/>
                      <a:pt x="13301" y="37637"/>
                      <a:pt x="13683" y="37197"/>
                    </a:cubicBezTo>
                    <a:lnTo>
                      <a:pt x="13683" y="37197"/>
                    </a:lnTo>
                    <a:cubicBezTo>
                      <a:pt x="13595" y="37990"/>
                      <a:pt x="13977" y="38841"/>
                      <a:pt x="14623" y="39311"/>
                    </a:cubicBezTo>
                    <a:cubicBezTo>
                      <a:pt x="15210" y="39223"/>
                      <a:pt x="15768" y="38900"/>
                      <a:pt x="16120" y="38401"/>
                    </a:cubicBezTo>
                    <a:cubicBezTo>
                      <a:pt x="16378" y="38965"/>
                      <a:pt x="16994" y="39322"/>
                      <a:pt x="17606" y="39322"/>
                    </a:cubicBezTo>
                    <a:cubicBezTo>
                      <a:pt x="17759" y="39322"/>
                      <a:pt x="17911" y="39299"/>
                      <a:pt x="18058" y="39252"/>
                    </a:cubicBezTo>
                    <a:cubicBezTo>
                      <a:pt x="18741" y="39034"/>
                      <a:pt x="19196" y="38306"/>
                      <a:pt x="19160" y="37591"/>
                    </a:cubicBezTo>
                    <a:lnTo>
                      <a:pt x="19160" y="37591"/>
                    </a:lnTo>
                    <a:cubicBezTo>
                      <a:pt x="19214" y="37858"/>
                      <a:pt x="19393" y="38112"/>
                      <a:pt x="19614" y="38283"/>
                    </a:cubicBezTo>
                    <a:cubicBezTo>
                      <a:pt x="20594" y="37821"/>
                      <a:pt x="21397" y="36955"/>
                      <a:pt x="21766" y="35942"/>
                    </a:cubicBezTo>
                    <a:lnTo>
                      <a:pt x="21766" y="35942"/>
                    </a:lnTo>
                    <a:cubicBezTo>
                      <a:pt x="21814" y="36067"/>
                      <a:pt x="21946" y="36188"/>
                      <a:pt x="22081" y="36188"/>
                    </a:cubicBezTo>
                    <a:cubicBezTo>
                      <a:pt x="22110" y="36188"/>
                      <a:pt x="22140" y="36182"/>
                      <a:pt x="22169" y="36169"/>
                    </a:cubicBezTo>
                    <a:cubicBezTo>
                      <a:pt x="22357" y="36094"/>
                      <a:pt x="22449" y="35910"/>
                      <a:pt x="22498" y="35710"/>
                    </a:cubicBezTo>
                    <a:lnTo>
                      <a:pt x="22498" y="35710"/>
                    </a:lnTo>
                    <a:cubicBezTo>
                      <a:pt x="22479" y="36323"/>
                      <a:pt x="22861" y="36944"/>
                      <a:pt x="23431" y="37168"/>
                    </a:cubicBezTo>
                    <a:cubicBezTo>
                      <a:pt x="23591" y="37228"/>
                      <a:pt x="23758" y="37256"/>
                      <a:pt x="23925" y="37256"/>
                    </a:cubicBezTo>
                    <a:cubicBezTo>
                      <a:pt x="24495" y="37256"/>
                      <a:pt x="25061" y="36927"/>
                      <a:pt x="25310" y="36404"/>
                    </a:cubicBezTo>
                    <a:cubicBezTo>
                      <a:pt x="25431" y="37144"/>
                      <a:pt x="26176" y="37561"/>
                      <a:pt x="26897" y="37561"/>
                    </a:cubicBezTo>
                    <a:cubicBezTo>
                      <a:pt x="27406" y="37561"/>
                      <a:pt x="27903" y="37353"/>
                      <a:pt x="28158" y="36903"/>
                    </a:cubicBezTo>
                    <a:cubicBezTo>
                      <a:pt x="28551" y="37668"/>
                      <a:pt x="29408" y="38040"/>
                      <a:pt x="30291" y="38040"/>
                    </a:cubicBezTo>
                    <a:cubicBezTo>
                      <a:pt x="30663" y="38040"/>
                      <a:pt x="31040" y="37974"/>
                      <a:pt x="31388" y="37843"/>
                    </a:cubicBezTo>
                    <a:cubicBezTo>
                      <a:pt x="32533" y="37432"/>
                      <a:pt x="33414" y="36492"/>
                      <a:pt x="34236" y="35582"/>
                    </a:cubicBezTo>
                    <a:lnTo>
                      <a:pt x="34236" y="35582"/>
                    </a:lnTo>
                    <a:cubicBezTo>
                      <a:pt x="34148" y="36698"/>
                      <a:pt x="34471" y="37814"/>
                      <a:pt x="35088" y="38753"/>
                    </a:cubicBezTo>
                    <a:cubicBezTo>
                      <a:pt x="35175" y="38771"/>
                      <a:pt x="35262" y="38779"/>
                      <a:pt x="35349" y="38779"/>
                    </a:cubicBezTo>
                    <a:cubicBezTo>
                      <a:pt x="36001" y="38779"/>
                      <a:pt x="36636" y="38314"/>
                      <a:pt x="36791" y="37667"/>
                    </a:cubicBezTo>
                    <a:cubicBezTo>
                      <a:pt x="36873" y="38324"/>
                      <a:pt x="37492" y="38879"/>
                      <a:pt x="38147" y="38879"/>
                    </a:cubicBezTo>
                    <a:cubicBezTo>
                      <a:pt x="38194" y="38879"/>
                      <a:pt x="38241" y="38877"/>
                      <a:pt x="38288" y="38871"/>
                    </a:cubicBezTo>
                    <a:cubicBezTo>
                      <a:pt x="38993" y="38783"/>
                      <a:pt x="39551" y="38078"/>
                      <a:pt x="39492" y="37373"/>
                    </a:cubicBezTo>
                    <a:lnTo>
                      <a:pt x="39492" y="37373"/>
                    </a:lnTo>
                    <a:cubicBezTo>
                      <a:pt x="39573" y="37390"/>
                      <a:pt x="39653" y="37398"/>
                      <a:pt x="39733" y="37398"/>
                    </a:cubicBezTo>
                    <a:cubicBezTo>
                      <a:pt x="40756" y="37398"/>
                      <a:pt x="41654" y="36068"/>
                      <a:pt x="41136" y="35142"/>
                    </a:cubicBezTo>
                    <a:lnTo>
                      <a:pt x="41136" y="35142"/>
                    </a:lnTo>
                    <a:cubicBezTo>
                      <a:pt x="41272" y="35322"/>
                      <a:pt x="41444" y="35399"/>
                      <a:pt x="41630" y="35399"/>
                    </a:cubicBezTo>
                    <a:cubicBezTo>
                      <a:pt x="42170" y="35399"/>
                      <a:pt x="42827" y="34755"/>
                      <a:pt x="43045" y="34143"/>
                    </a:cubicBezTo>
                    <a:cubicBezTo>
                      <a:pt x="43310" y="33299"/>
                      <a:pt x="43437" y="32396"/>
                      <a:pt x="43376" y="31515"/>
                    </a:cubicBezTo>
                    <a:lnTo>
                      <a:pt x="43376" y="31515"/>
                    </a:lnTo>
                    <a:cubicBezTo>
                      <a:pt x="43519" y="32119"/>
                      <a:pt x="43886" y="32662"/>
                      <a:pt x="44425" y="32998"/>
                    </a:cubicBezTo>
                    <a:cubicBezTo>
                      <a:pt x="44777" y="32646"/>
                      <a:pt x="45159" y="32294"/>
                      <a:pt x="45511" y="31941"/>
                    </a:cubicBezTo>
                    <a:lnTo>
                      <a:pt x="45511" y="31941"/>
                    </a:lnTo>
                    <a:cubicBezTo>
                      <a:pt x="45453" y="32528"/>
                      <a:pt x="45952" y="33086"/>
                      <a:pt x="46510" y="33116"/>
                    </a:cubicBezTo>
                    <a:cubicBezTo>
                      <a:pt x="46525" y="33117"/>
                      <a:pt x="46541" y="33117"/>
                      <a:pt x="46557" y="33117"/>
                    </a:cubicBezTo>
                    <a:cubicBezTo>
                      <a:pt x="47097" y="33117"/>
                      <a:pt x="47597" y="32630"/>
                      <a:pt x="47625" y="32088"/>
                    </a:cubicBezTo>
                    <a:cubicBezTo>
                      <a:pt x="48031" y="33008"/>
                      <a:pt x="49010" y="33629"/>
                      <a:pt x="49989" y="33629"/>
                    </a:cubicBezTo>
                    <a:cubicBezTo>
                      <a:pt x="50072" y="33629"/>
                      <a:pt x="50156" y="33624"/>
                      <a:pt x="50239" y="33615"/>
                    </a:cubicBezTo>
                    <a:cubicBezTo>
                      <a:pt x="51325" y="33527"/>
                      <a:pt x="52294" y="32646"/>
                      <a:pt x="52529" y="31589"/>
                    </a:cubicBezTo>
                    <a:cubicBezTo>
                      <a:pt x="52752" y="31741"/>
                      <a:pt x="53006" y="31809"/>
                      <a:pt x="53265" y="31809"/>
                    </a:cubicBezTo>
                    <a:cubicBezTo>
                      <a:pt x="53757" y="31809"/>
                      <a:pt x="54267" y="31563"/>
                      <a:pt x="54614" y="31178"/>
                    </a:cubicBezTo>
                    <a:cubicBezTo>
                      <a:pt x="55113" y="30620"/>
                      <a:pt x="55318" y="29827"/>
                      <a:pt x="55524" y="29093"/>
                    </a:cubicBezTo>
                    <a:cubicBezTo>
                      <a:pt x="55636" y="29134"/>
                      <a:pt x="55748" y="29152"/>
                      <a:pt x="55858" y="29152"/>
                    </a:cubicBezTo>
                    <a:cubicBezTo>
                      <a:pt x="56782" y="29152"/>
                      <a:pt x="57558" y="27837"/>
                      <a:pt x="56939" y="27075"/>
                    </a:cubicBezTo>
                    <a:lnTo>
                      <a:pt x="56939" y="27075"/>
                    </a:lnTo>
                    <a:cubicBezTo>
                      <a:pt x="57023" y="27174"/>
                      <a:pt x="57137" y="27217"/>
                      <a:pt x="57258" y="27217"/>
                    </a:cubicBezTo>
                    <a:cubicBezTo>
                      <a:pt x="57483" y="27217"/>
                      <a:pt x="57730" y="27070"/>
                      <a:pt x="57843" y="26862"/>
                    </a:cubicBezTo>
                    <a:cubicBezTo>
                      <a:pt x="57990" y="26539"/>
                      <a:pt x="57931" y="26128"/>
                      <a:pt x="57843" y="25775"/>
                    </a:cubicBezTo>
                    <a:lnTo>
                      <a:pt x="57843" y="25775"/>
                    </a:lnTo>
                    <a:cubicBezTo>
                      <a:pt x="58116" y="26215"/>
                      <a:pt x="58594" y="26409"/>
                      <a:pt x="59093" y="26409"/>
                    </a:cubicBezTo>
                    <a:cubicBezTo>
                      <a:pt x="59994" y="26409"/>
                      <a:pt x="60964" y="25780"/>
                      <a:pt x="60926" y="24836"/>
                    </a:cubicBezTo>
                    <a:lnTo>
                      <a:pt x="60926" y="24836"/>
                    </a:lnTo>
                    <a:cubicBezTo>
                      <a:pt x="61115" y="25072"/>
                      <a:pt x="61413" y="25190"/>
                      <a:pt x="61708" y="25190"/>
                    </a:cubicBezTo>
                    <a:cubicBezTo>
                      <a:pt x="61964" y="25190"/>
                      <a:pt x="62217" y="25101"/>
                      <a:pt x="62394" y="24924"/>
                    </a:cubicBezTo>
                    <a:cubicBezTo>
                      <a:pt x="62776" y="24513"/>
                      <a:pt x="62688" y="23779"/>
                      <a:pt x="62248" y="23456"/>
                    </a:cubicBezTo>
                    <a:lnTo>
                      <a:pt x="62248" y="23456"/>
                    </a:lnTo>
                    <a:cubicBezTo>
                      <a:pt x="62393" y="23562"/>
                      <a:pt x="62570" y="23611"/>
                      <a:pt x="62750" y="23611"/>
                    </a:cubicBezTo>
                    <a:cubicBezTo>
                      <a:pt x="63115" y="23611"/>
                      <a:pt x="63490" y="23409"/>
                      <a:pt x="63628" y="23074"/>
                    </a:cubicBezTo>
                    <a:cubicBezTo>
                      <a:pt x="63827" y="22589"/>
                      <a:pt x="63501" y="21967"/>
                      <a:pt x="62998" y="21850"/>
                    </a:cubicBezTo>
                    <a:lnTo>
                      <a:pt x="62998" y="21850"/>
                    </a:lnTo>
                    <a:cubicBezTo>
                      <a:pt x="63028" y="21855"/>
                      <a:pt x="63057" y="21857"/>
                      <a:pt x="63085" y="21857"/>
                    </a:cubicBezTo>
                    <a:cubicBezTo>
                      <a:pt x="63737" y="21857"/>
                      <a:pt x="64083" y="20677"/>
                      <a:pt x="63422" y="20402"/>
                    </a:cubicBezTo>
                    <a:cubicBezTo>
                      <a:pt x="64156" y="19756"/>
                      <a:pt x="64391" y="18611"/>
                      <a:pt x="64009" y="17701"/>
                    </a:cubicBezTo>
                    <a:lnTo>
                      <a:pt x="64009" y="17701"/>
                    </a:lnTo>
                    <a:cubicBezTo>
                      <a:pt x="64518" y="18369"/>
                      <a:pt x="65342" y="18699"/>
                      <a:pt x="66166" y="18699"/>
                    </a:cubicBezTo>
                    <a:cubicBezTo>
                      <a:pt x="67008" y="18699"/>
                      <a:pt x="67850" y="18354"/>
                      <a:pt x="68355" y="17671"/>
                    </a:cubicBezTo>
                    <a:cubicBezTo>
                      <a:pt x="68820" y="17930"/>
                      <a:pt x="69333" y="18048"/>
                      <a:pt x="69851" y="18048"/>
                    </a:cubicBezTo>
                    <a:cubicBezTo>
                      <a:pt x="71623" y="18048"/>
                      <a:pt x="73452" y="16670"/>
                      <a:pt x="73611" y="14853"/>
                    </a:cubicBezTo>
                    <a:cubicBezTo>
                      <a:pt x="73642" y="14855"/>
                      <a:pt x="73672" y="14856"/>
                      <a:pt x="73702" y="14856"/>
                    </a:cubicBezTo>
                    <a:cubicBezTo>
                      <a:pt x="74944" y="14856"/>
                      <a:pt x="75764" y="13126"/>
                      <a:pt x="74961" y="12151"/>
                    </a:cubicBezTo>
                    <a:lnTo>
                      <a:pt x="74961" y="12151"/>
                    </a:lnTo>
                    <a:cubicBezTo>
                      <a:pt x="75061" y="12186"/>
                      <a:pt x="75165" y="12203"/>
                      <a:pt x="75268" y="12203"/>
                    </a:cubicBezTo>
                    <a:cubicBezTo>
                      <a:pt x="75771" y="12203"/>
                      <a:pt x="76268" y="11816"/>
                      <a:pt x="76341" y="11329"/>
                    </a:cubicBezTo>
                    <a:cubicBezTo>
                      <a:pt x="76459" y="10713"/>
                      <a:pt x="75901" y="10067"/>
                      <a:pt x="75284" y="10067"/>
                    </a:cubicBezTo>
                    <a:cubicBezTo>
                      <a:pt x="76341" y="10008"/>
                      <a:pt x="77457" y="9890"/>
                      <a:pt x="78250" y="9215"/>
                    </a:cubicBezTo>
                    <a:cubicBezTo>
                      <a:pt x="79043" y="8510"/>
                      <a:pt x="79160" y="7013"/>
                      <a:pt x="78221" y="6543"/>
                    </a:cubicBezTo>
                    <a:lnTo>
                      <a:pt x="78221" y="6543"/>
                    </a:lnTo>
                    <a:cubicBezTo>
                      <a:pt x="78277" y="6550"/>
                      <a:pt x="78334" y="6553"/>
                      <a:pt x="78390" y="6553"/>
                    </a:cubicBezTo>
                    <a:cubicBezTo>
                      <a:pt x="79069" y="6553"/>
                      <a:pt x="79732" y="6078"/>
                      <a:pt x="79894" y="5427"/>
                    </a:cubicBezTo>
                    <a:cubicBezTo>
                      <a:pt x="80070" y="4693"/>
                      <a:pt x="79659" y="3901"/>
                      <a:pt x="78984" y="3636"/>
                    </a:cubicBezTo>
                    <a:lnTo>
                      <a:pt x="78984" y="3636"/>
                    </a:lnTo>
                    <a:cubicBezTo>
                      <a:pt x="79055" y="3656"/>
                      <a:pt x="79126" y="3665"/>
                      <a:pt x="79198" y="3665"/>
                    </a:cubicBezTo>
                    <a:cubicBezTo>
                      <a:pt x="79780" y="3665"/>
                      <a:pt x="80351" y="3063"/>
                      <a:pt x="80247" y="2462"/>
                    </a:cubicBezTo>
                    <a:cubicBezTo>
                      <a:pt x="80161" y="1971"/>
                      <a:pt x="79672" y="1635"/>
                      <a:pt x="79186" y="1635"/>
                    </a:cubicBezTo>
                    <a:cubicBezTo>
                      <a:pt x="79013" y="1635"/>
                      <a:pt x="78840" y="1678"/>
                      <a:pt x="78686" y="1771"/>
                    </a:cubicBezTo>
                    <a:lnTo>
                      <a:pt x="78686" y="1771"/>
                    </a:lnTo>
                    <a:cubicBezTo>
                      <a:pt x="79289" y="1388"/>
                      <a:pt x="79690" y="749"/>
                      <a:pt x="79806" y="54"/>
                    </a:cubicBezTo>
                    <a:cubicBezTo>
                      <a:pt x="78387" y="18"/>
                      <a:pt x="76967" y="0"/>
                      <a:pt x="75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489778" y="354746"/>
                <a:ext cx="95081" cy="98346"/>
              </a:xfrm>
              <a:custGeom>
                <a:avLst/>
                <a:gdLst/>
                <a:ahLst/>
                <a:cxnLst/>
                <a:rect l="l" t="t" r="r" b="b"/>
                <a:pathLst>
                  <a:path w="3407" h="3524" extrusionOk="0">
                    <a:moveTo>
                      <a:pt x="2203" y="0"/>
                    </a:moveTo>
                    <a:lnTo>
                      <a:pt x="1292" y="852"/>
                    </a:lnTo>
                    <a:lnTo>
                      <a:pt x="89" y="587"/>
                    </a:lnTo>
                    <a:lnTo>
                      <a:pt x="617" y="1703"/>
                    </a:lnTo>
                    <a:lnTo>
                      <a:pt x="0" y="2760"/>
                    </a:lnTo>
                    <a:lnTo>
                      <a:pt x="1204" y="2613"/>
                    </a:lnTo>
                    <a:lnTo>
                      <a:pt x="2026" y="3524"/>
                    </a:lnTo>
                    <a:lnTo>
                      <a:pt x="2261" y="2320"/>
                    </a:lnTo>
                    <a:lnTo>
                      <a:pt x="3406" y="1821"/>
                    </a:lnTo>
                    <a:lnTo>
                      <a:pt x="2320" y="1233"/>
                    </a:lnTo>
                    <a:lnTo>
                      <a:pt x="22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820817" y="863583"/>
                <a:ext cx="95081" cy="98374"/>
              </a:xfrm>
              <a:custGeom>
                <a:avLst/>
                <a:gdLst/>
                <a:ahLst/>
                <a:cxnLst/>
                <a:rect l="l" t="t" r="r" b="b"/>
                <a:pathLst>
                  <a:path w="3407" h="3525" extrusionOk="0">
                    <a:moveTo>
                      <a:pt x="2203" y="1"/>
                    </a:moveTo>
                    <a:lnTo>
                      <a:pt x="1293" y="852"/>
                    </a:lnTo>
                    <a:lnTo>
                      <a:pt x="89" y="559"/>
                    </a:lnTo>
                    <a:lnTo>
                      <a:pt x="89" y="559"/>
                    </a:lnTo>
                    <a:lnTo>
                      <a:pt x="617" y="1704"/>
                    </a:lnTo>
                    <a:lnTo>
                      <a:pt x="1" y="2761"/>
                    </a:lnTo>
                    <a:lnTo>
                      <a:pt x="1204" y="2614"/>
                    </a:lnTo>
                    <a:lnTo>
                      <a:pt x="2027" y="3524"/>
                    </a:lnTo>
                    <a:lnTo>
                      <a:pt x="2262" y="2321"/>
                    </a:lnTo>
                    <a:lnTo>
                      <a:pt x="3407" y="1821"/>
                    </a:lnTo>
                    <a:lnTo>
                      <a:pt x="2320" y="1234"/>
                    </a:lnTo>
                    <a:lnTo>
                      <a:pt x="2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547128" y="689050"/>
                <a:ext cx="95081" cy="98374"/>
              </a:xfrm>
              <a:custGeom>
                <a:avLst/>
                <a:gdLst/>
                <a:ahLst/>
                <a:cxnLst/>
                <a:rect l="l" t="t" r="r" b="b"/>
                <a:pathLst>
                  <a:path w="3407" h="3525" extrusionOk="0">
                    <a:moveTo>
                      <a:pt x="2203" y="1"/>
                    </a:moveTo>
                    <a:lnTo>
                      <a:pt x="1293" y="852"/>
                    </a:lnTo>
                    <a:lnTo>
                      <a:pt x="89" y="588"/>
                    </a:lnTo>
                    <a:lnTo>
                      <a:pt x="617" y="1704"/>
                    </a:lnTo>
                    <a:lnTo>
                      <a:pt x="1" y="2761"/>
                    </a:lnTo>
                    <a:lnTo>
                      <a:pt x="1205" y="2614"/>
                    </a:lnTo>
                    <a:lnTo>
                      <a:pt x="2027" y="3524"/>
                    </a:lnTo>
                    <a:lnTo>
                      <a:pt x="2262" y="2320"/>
                    </a:lnTo>
                    <a:lnTo>
                      <a:pt x="3407" y="1821"/>
                    </a:lnTo>
                    <a:lnTo>
                      <a:pt x="2320" y="1234"/>
                    </a:lnTo>
                    <a:lnTo>
                      <a:pt x="2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2051891" y="487474"/>
                <a:ext cx="95081" cy="98374"/>
              </a:xfrm>
              <a:custGeom>
                <a:avLst/>
                <a:gdLst/>
                <a:ahLst/>
                <a:cxnLst/>
                <a:rect l="l" t="t" r="r" b="b"/>
                <a:pathLst>
                  <a:path w="3407" h="3525" extrusionOk="0">
                    <a:moveTo>
                      <a:pt x="2232" y="1"/>
                    </a:moveTo>
                    <a:lnTo>
                      <a:pt x="1322" y="852"/>
                    </a:lnTo>
                    <a:lnTo>
                      <a:pt x="118" y="588"/>
                    </a:lnTo>
                    <a:lnTo>
                      <a:pt x="647" y="1704"/>
                    </a:lnTo>
                    <a:lnTo>
                      <a:pt x="1" y="2761"/>
                    </a:lnTo>
                    <a:lnTo>
                      <a:pt x="1" y="2761"/>
                    </a:lnTo>
                    <a:lnTo>
                      <a:pt x="1234" y="2614"/>
                    </a:lnTo>
                    <a:lnTo>
                      <a:pt x="2056" y="3524"/>
                    </a:lnTo>
                    <a:lnTo>
                      <a:pt x="2291" y="2320"/>
                    </a:lnTo>
                    <a:lnTo>
                      <a:pt x="3407" y="1821"/>
                    </a:lnTo>
                    <a:lnTo>
                      <a:pt x="2350" y="1234"/>
                    </a:lnTo>
                    <a:lnTo>
                      <a:pt x="2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2178088" y="767721"/>
                <a:ext cx="95081" cy="98374"/>
              </a:xfrm>
              <a:custGeom>
                <a:avLst/>
                <a:gdLst/>
                <a:ahLst/>
                <a:cxnLst/>
                <a:rect l="l" t="t" r="r" b="b"/>
                <a:pathLst>
                  <a:path w="3407" h="3525" extrusionOk="0">
                    <a:moveTo>
                      <a:pt x="2232" y="1"/>
                    </a:moveTo>
                    <a:lnTo>
                      <a:pt x="1322" y="823"/>
                    </a:lnTo>
                    <a:lnTo>
                      <a:pt x="118" y="558"/>
                    </a:lnTo>
                    <a:lnTo>
                      <a:pt x="646" y="1674"/>
                    </a:lnTo>
                    <a:lnTo>
                      <a:pt x="0" y="2761"/>
                    </a:lnTo>
                    <a:lnTo>
                      <a:pt x="1234" y="2614"/>
                    </a:lnTo>
                    <a:lnTo>
                      <a:pt x="2056" y="3524"/>
                    </a:lnTo>
                    <a:lnTo>
                      <a:pt x="2291" y="2320"/>
                    </a:lnTo>
                    <a:lnTo>
                      <a:pt x="3406" y="1821"/>
                    </a:lnTo>
                    <a:lnTo>
                      <a:pt x="2349" y="1234"/>
                    </a:lnTo>
                    <a:lnTo>
                      <a:pt x="2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2806593" y="241664"/>
                <a:ext cx="95053" cy="98346"/>
              </a:xfrm>
              <a:custGeom>
                <a:avLst/>
                <a:gdLst/>
                <a:ahLst/>
                <a:cxnLst/>
                <a:rect l="l" t="t" r="r" b="b"/>
                <a:pathLst>
                  <a:path w="3406" h="3524" extrusionOk="0">
                    <a:moveTo>
                      <a:pt x="2202" y="0"/>
                    </a:moveTo>
                    <a:lnTo>
                      <a:pt x="1321" y="852"/>
                    </a:lnTo>
                    <a:lnTo>
                      <a:pt x="117" y="588"/>
                    </a:lnTo>
                    <a:lnTo>
                      <a:pt x="646" y="1703"/>
                    </a:lnTo>
                    <a:lnTo>
                      <a:pt x="0" y="2760"/>
                    </a:lnTo>
                    <a:lnTo>
                      <a:pt x="1233" y="2613"/>
                    </a:lnTo>
                    <a:lnTo>
                      <a:pt x="2055" y="3524"/>
                    </a:lnTo>
                    <a:lnTo>
                      <a:pt x="2290" y="2320"/>
                    </a:lnTo>
                    <a:lnTo>
                      <a:pt x="3406" y="1821"/>
                    </a:lnTo>
                    <a:lnTo>
                      <a:pt x="2320" y="1233"/>
                    </a:lnTo>
                    <a:lnTo>
                      <a:pt x="22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3160572" y="270325"/>
                <a:ext cx="96727" cy="96727"/>
              </a:xfrm>
              <a:custGeom>
                <a:avLst/>
                <a:gdLst/>
                <a:ahLst/>
                <a:cxnLst/>
                <a:rect l="l" t="t" r="r" b="b"/>
                <a:pathLst>
                  <a:path w="3466" h="3466" extrusionOk="0">
                    <a:moveTo>
                      <a:pt x="1527" y="1"/>
                    </a:moveTo>
                    <a:lnTo>
                      <a:pt x="1175" y="1175"/>
                    </a:lnTo>
                    <a:lnTo>
                      <a:pt x="0" y="1528"/>
                    </a:lnTo>
                    <a:lnTo>
                      <a:pt x="999" y="2232"/>
                    </a:lnTo>
                    <a:lnTo>
                      <a:pt x="969" y="3466"/>
                    </a:lnTo>
                    <a:lnTo>
                      <a:pt x="1968" y="2732"/>
                    </a:lnTo>
                    <a:lnTo>
                      <a:pt x="3142" y="3143"/>
                    </a:lnTo>
                    <a:lnTo>
                      <a:pt x="3142" y="3143"/>
                    </a:lnTo>
                    <a:lnTo>
                      <a:pt x="2731" y="1968"/>
                    </a:lnTo>
                    <a:lnTo>
                      <a:pt x="3465" y="970"/>
                    </a:lnTo>
                    <a:lnTo>
                      <a:pt x="2232" y="999"/>
                    </a:lnTo>
                    <a:lnTo>
                      <a:pt x="15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2627957" y="512897"/>
                <a:ext cx="97537" cy="97537"/>
              </a:xfrm>
              <a:custGeom>
                <a:avLst/>
                <a:gdLst/>
                <a:ahLst/>
                <a:cxnLst/>
                <a:rect l="l" t="t" r="r" b="b"/>
                <a:pathLst>
                  <a:path w="3495" h="3495" extrusionOk="0">
                    <a:moveTo>
                      <a:pt x="1556" y="0"/>
                    </a:moveTo>
                    <a:lnTo>
                      <a:pt x="1204" y="1175"/>
                    </a:lnTo>
                    <a:lnTo>
                      <a:pt x="0" y="1556"/>
                    </a:lnTo>
                    <a:lnTo>
                      <a:pt x="1028" y="2261"/>
                    </a:lnTo>
                    <a:lnTo>
                      <a:pt x="998" y="3494"/>
                    </a:lnTo>
                    <a:lnTo>
                      <a:pt x="1997" y="2760"/>
                    </a:lnTo>
                    <a:lnTo>
                      <a:pt x="3171" y="3142"/>
                    </a:lnTo>
                    <a:lnTo>
                      <a:pt x="2760" y="1967"/>
                    </a:lnTo>
                    <a:lnTo>
                      <a:pt x="3494" y="998"/>
                    </a:lnTo>
                    <a:lnTo>
                      <a:pt x="2261" y="998"/>
                    </a:lnTo>
                    <a:lnTo>
                      <a:pt x="15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3263802" y="-26303"/>
                <a:ext cx="97565" cy="96727"/>
              </a:xfrm>
              <a:custGeom>
                <a:avLst/>
                <a:gdLst/>
                <a:ahLst/>
                <a:cxnLst/>
                <a:rect l="l" t="t" r="r" b="b"/>
                <a:pathLst>
                  <a:path w="3496" h="3466" extrusionOk="0">
                    <a:moveTo>
                      <a:pt x="1557" y="1"/>
                    </a:moveTo>
                    <a:lnTo>
                      <a:pt x="1175" y="1175"/>
                    </a:lnTo>
                    <a:lnTo>
                      <a:pt x="1" y="1528"/>
                    </a:lnTo>
                    <a:lnTo>
                      <a:pt x="999" y="2232"/>
                    </a:lnTo>
                    <a:lnTo>
                      <a:pt x="999" y="3466"/>
                    </a:lnTo>
                    <a:lnTo>
                      <a:pt x="1968" y="2732"/>
                    </a:lnTo>
                    <a:lnTo>
                      <a:pt x="3143" y="3143"/>
                    </a:lnTo>
                    <a:lnTo>
                      <a:pt x="2761" y="1968"/>
                    </a:lnTo>
                    <a:lnTo>
                      <a:pt x="3495" y="970"/>
                    </a:lnTo>
                    <a:lnTo>
                      <a:pt x="2262" y="999"/>
                    </a:lnTo>
                    <a:lnTo>
                      <a:pt x="15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3531770" y="48265"/>
                <a:ext cx="97537" cy="96727"/>
              </a:xfrm>
              <a:custGeom>
                <a:avLst/>
                <a:gdLst/>
                <a:ahLst/>
                <a:cxnLst/>
                <a:rect l="l" t="t" r="r" b="b"/>
                <a:pathLst>
                  <a:path w="3495" h="3466" extrusionOk="0">
                    <a:moveTo>
                      <a:pt x="1909" y="1"/>
                    </a:moveTo>
                    <a:lnTo>
                      <a:pt x="1233" y="1029"/>
                    </a:lnTo>
                    <a:lnTo>
                      <a:pt x="0" y="1087"/>
                    </a:lnTo>
                    <a:lnTo>
                      <a:pt x="793" y="2027"/>
                    </a:lnTo>
                    <a:lnTo>
                      <a:pt x="441" y="3201"/>
                    </a:lnTo>
                    <a:lnTo>
                      <a:pt x="1586" y="2761"/>
                    </a:lnTo>
                    <a:lnTo>
                      <a:pt x="2613" y="3466"/>
                    </a:lnTo>
                    <a:lnTo>
                      <a:pt x="2525" y="2232"/>
                    </a:lnTo>
                    <a:lnTo>
                      <a:pt x="3494" y="1469"/>
                    </a:lnTo>
                    <a:lnTo>
                      <a:pt x="2320" y="1146"/>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3090915" y="520265"/>
                <a:ext cx="97537" cy="96727"/>
              </a:xfrm>
              <a:custGeom>
                <a:avLst/>
                <a:gdLst/>
                <a:ahLst/>
                <a:cxnLst/>
                <a:rect l="l" t="t" r="r" b="b"/>
                <a:pathLst>
                  <a:path w="3495" h="3466" extrusionOk="0">
                    <a:moveTo>
                      <a:pt x="1909" y="0"/>
                    </a:moveTo>
                    <a:lnTo>
                      <a:pt x="1234" y="1057"/>
                    </a:lnTo>
                    <a:lnTo>
                      <a:pt x="1" y="1087"/>
                    </a:lnTo>
                    <a:lnTo>
                      <a:pt x="793" y="2026"/>
                    </a:lnTo>
                    <a:lnTo>
                      <a:pt x="441" y="3230"/>
                    </a:lnTo>
                    <a:lnTo>
                      <a:pt x="1586" y="2790"/>
                    </a:lnTo>
                    <a:lnTo>
                      <a:pt x="2614" y="3465"/>
                    </a:lnTo>
                    <a:lnTo>
                      <a:pt x="2526" y="2232"/>
                    </a:lnTo>
                    <a:lnTo>
                      <a:pt x="3495"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872445" y="566954"/>
                <a:ext cx="97537" cy="96727"/>
              </a:xfrm>
              <a:custGeom>
                <a:avLst/>
                <a:gdLst/>
                <a:ahLst/>
                <a:cxnLst/>
                <a:rect l="l" t="t" r="r" b="b"/>
                <a:pathLst>
                  <a:path w="3495" h="3466" extrusionOk="0">
                    <a:moveTo>
                      <a:pt x="1880" y="1"/>
                    </a:moveTo>
                    <a:lnTo>
                      <a:pt x="1234" y="1058"/>
                    </a:lnTo>
                    <a:lnTo>
                      <a:pt x="0" y="1087"/>
                    </a:lnTo>
                    <a:lnTo>
                      <a:pt x="764" y="2027"/>
                    </a:lnTo>
                    <a:lnTo>
                      <a:pt x="441" y="3231"/>
                    </a:lnTo>
                    <a:lnTo>
                      <a:pt x="441" y="3231"/>
                    </a:lnTo>
                    <a:lnTo>
                      <a:pt x="1586" y="2761"/>
                    </a:lnTo>
                    <a:lnTo>
                      <a:pt x="2584" y="3466"/>
                    </a:lnTo>
                    <a:lnTo>
                      <a:pt x="2526" y="2232"/>
                    </a:lnTo>
                    <a:lnTo>
                      <a:pt x="3495" y="1469"/>
                    </a:lnTo>
                    <a:lnTo>
                      <a:pt x="2291" y="1175"/>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9"/>
            <p:cNvGrpSpPr/>
            <p:nvPr/>
          </p:nvGrpSpPr>
          <p:grpSpPr>
            <a:xfrm>
              <a:off x="9243816" y="-44639"/>
              <a:ext cx="2829681" cy="1031461"/>
              <a:chOff x="6385591" y="-44639"/>
              <a:chExt cx="2829681" cy="1031461"/>
            </a:xfrm>
          </p:grpSpPr>
          <p:sp>
            <p:nvSpPr>
              <p:cNvPr id="365" name="Google Shape;365;p9"/>
              <p:cNvSpPr/>
              <p:nvPr/>
            </p:nvSpPr>
            <p:spPr>
              <a:xfrm>
                <a:off x="6385591" y="-44639"/>
                <a:ext cx="2829681" cy="1031461"/>
              </a:xfrm>
              <a:custGeom>
                <a:avLst/>
                <a:gdLst/>
                <a:ahLst/>
                <a:cxnLst/>
                <a:rect l="l" t="t" r="r" b="b"/>
                <a:pathLst>
                  <a:path w="101395" h="36960" extrusionOk="0">
                    <a:moveTo>
                      <a:pt x="4088" y="1"/>
                    </a:moveTo>
                    <a:cubicBezTo>
                      <a:pt x="2099" y="1"/>
                      <a:pt x="0" y="350"/>
                      <a:pt x="536" y="2361"/>
                    </a:cubicBezTo>
                    <a:cubicBezTo>
                      <a:pt x="741" y="3178"/>
                      <a:pt x="1577" y="3750"/>
                      <a:pt x="2407" y="3750"/>
                    </a:cubicBezTo>
                    <a:cubicBezTo>
                      <a:pt x="2651" y="3750"/>
                      <a:pt x="2894" y="3701"/>
                      <a:pt x="3120" y="3594"/>
                    </a:cubicBezTo>
                    <a:lnTo>
                      <a:pt x="3120" y="3594"/>
                    </a:lnTo>
                    <a:cubicBezTo>
                      <a:pt x="2709" y="3858"/>
                      <a:pt x="2269" y="4123"/>
                      <a:pt x="2004" y="4534"/>
                    </a:cubicBezTo>
                    <a:cubicBezTo>
                      <a:pt x="1740" y="4915"/>
                      <a:pt x="1711" y="5503"/>
                      <a:pt x="2034" y="5855"/>
                    </a:cubicBezTo>
                    <a:cubicBezTo>
                      <a:pt x="2208" y="6056"/>
                      <a:pt x="2427" y="6138"/>
                      <a:pt x="2666" y="6138"/>
                    </a:cubicBezTo>
                    <a:cubicBezTo>
                      <a:pt x="3064" y="6138"/>
                      <a:pt x="3517" y="5913"/>
                      <a:pt x="3906" y="5638"/>
                    </a:cubicBezTo>
                    <a:lnTo>
                      <a:pt x="3906" y="5638"/>
                    </a:lnTo>
                    <a:cubicBezTo>
                      <a:pt x="3640" y="5874"/>
                      <a:pt x="3426" y="6151"/>
                      <a:pt x="3384" y="6501"/>
                    </a:cubicBezTo>
                    <a:cubicBezTo>
                      <a:pt x="3307" y="7198"/>
                      <a:pt x="4047" y="7736"/>
                      <a:pt x="4765" y="7736"/>
                    </a:cubicBezTo>
                    <a:cubicBezTo>
                      <a:pt x="4864" y="7736"/>
                      <a:pt x="4962" y="7726"/>
                      <a:pt x="5058" y="7705"/>
                    </a:cubicBezTo>
                    <a:cubicBezTo>
                      <a:pt x="5691" y="7564"/>
                      <a:pt x="6174" y="7124"/>
                      <a:pt x="6612" y="6639"/>
                    </a:cubicBezTo>
                    <a:lnTo>
                      <a:pt x="6612" y="6639"/>
                    </a:lnTo>
                    <a:cubicBezTo>
                      <a:pt x="6364" y="7131"/>
                      <a:pt x="6486" y="7829"/>
                      <a:pt x="6937" y="8145"/>
                    </a:cubicBezTo>
                    <a:cubicBezTo>
                      <a:pt x="7131" y="8274"/>
                      <a:pt x="7357" y="8334"/>
                      <a:pt x="7585" y="8334"/>
                    </a:cubicBezTo>
                    <a:cubicBezTo>
                      <a:pt x="7810" y="8334"/>
                      <a:pt x="8037" y="8276"/>
                      <a:pt x="8239" y="8171"/>
                    </a:cubicBezTo>
                    <a:lnTo>
                      <a:pt x="8239" y="8171"/>
                    </a:lnTo>
                    <a:cubicBezTo>
                      <a:pt x="8064" y="8505"/>
                      <a:pt x="8011" y="8907"/>
                      <a:pt x="8112" y="9261"/>
                    </a:cubicBezTo>
                    <a:cubicBezTo>
                      <a:pt x="8278" y="9870"/>
                      <a:pt x="8862" y="10323"/>
                      <a:pt x="9495" y="10323"/>
                    </a:cubicBezTo>
                    <a:cubicBezTo>
                      <a:pt x="9533" y="10323"/>
                      <a:pt x="9571" y="10321"/>
                      <a:pt x="9609" y="10318"/>
                    </a:cubicBezTo>
                    <a:cubicBezTo>
                      <a:pt x="10721" y="10239"/>
                      <a:pt x="11571" y="8917"/>
                      <a:pt x="12588" y="8917"/>
                    </a:cubicBezTo>
                    <a:cubicBezTo>
                      <a:pt x="12699" y="8917"/>
                      <a:pt x="12812" y="8933"/>
                      <a:pt x="12927" y="8967"/>
                    </a:cubicBezTo>
                    <a:cubicBezTo>
                      <a:pt x="12721" y="9378"/>
                      <a:pt x="12428" y="9731"/>
                      <a:pt x="12076" y="10024"/>
                    </a:cubicBezTo>
                    <a:lnTo>
                      <a:pt x="14101" y="10054"/>
                    </a:lnTo>
                    <a:cubicBezTo>
                      <a:pt x="13367" y="10112"/>
                      <a:pt x="12545" y="10259"/>
                      <a:pt x="12164" y="10847"/>
                    </a:cubicBezTo>
                    <a:cubicBezTo>
                      <a:pt x="11860" y="11337"/>
                      <a:pt x="12244" y="12106"/>
                      <a:pt x="12724" y="12193"/>
                    </a:cubicBezTo>
                    <a:lnTo>
                      <a:pt x="12724" y="12193"/>
                    </a:lnTo>
                    <a:cubicBezTo>
                      <a:pt x="11843" y="12558"/>
                      <a:pt x="11580" y="13996"/>
                      <a:pt x="12281" y="14722"/>
                    </a:cubicBezTo>
                    <a:cubicBezTo>
                      <a:pt x="12693" y="15165"/>
                      <a:pt x="13272" y="15362"/>
                      <a:pt x="13870" y="15362"/>
                    </a:cubicBezTo>
                    <a:cubicBezTo>
                      <a:pt x="14111" y="15362"/>
                      <a:pt x="14356" y="15330"/>
                      <a:pt x="14593" y="15269"/>
                    </a:cubicBezTo>
                    <a:lnTo>
                      <a:pt x="14593" y="15269"/>
                    </a:lnTo>
                    <a:cubicBezTo>
                      <a:pt x="14095" y="15742"/>
                      <a:pt x="13889" y="16576"/>
                      <a:pt x="14190" y="17218"/>
                    </a:cubicBezTo>
                    <a:cubicBezTo>
                      <a:pt x="14566" y="18047"/>
                      <a:pt x="15481" y="18489"/>
                      <a:pt x="16399" y="18489"/>
                    </a:cubicBezTo>
                    <a:cubicBezTo>
                      <a:pt x="16554" y="18489"/>
                      <a:pt x="16709" y="18477"/>
                      <a:pt x="16862" y="18451"/>
                    </a:cubicBezTo>
                    <a:cubicBezTo>
                      <a:pt x="17554" y="18333"/>
                      <a:pt x="18180" y="18000"/>
                      <a:pt x="18748" y="17572"/>
                    </a:cubicBezTo>
                    <a:lnTo>
                      <a:pt x="18748" y="17572"/>
                    </a:lnTo>
                    <a:cubicBezTo>
                      <a:pt x="18641" y="17904"/>
                      <a:pt x="18677" y="18286"/>
                      <a:pt x="18917" y="18539"/>
                    </a:cubicBezTo>
                    <a:cubicBezTo>
                      <a:pt x="19112" y="18746"/>
                      <a:pt x="19387" y="18840"/>
                      <a:pt x="19670" y="18840"/>
                    </a:cubicBezTo>
                    <a:cubicBezTo>
                      <a:pt x="19931" y="18840"/>
                      <a:pt x="20198" y="18760"/>
                      <a:pt x="20413" y="18612"/>
                    </a:cubicBezTo>
                    <a:lnTo>
                      <a:pt x="20413" y="18612"/>
                    </a:lnTo>
                    <a:cubicBezTo>
                      <a:pt x="20374" y="18894"/>
                      <a:pt x="20506" y="19242"/>
                      <a:pt x="20796" y="19361"/>
                    </a:cubicBezTo>
                    <a:cubicBezTo>
                      <a:pt x="20920" y="19416"/>
                      <a:pt x="21048" y="19439"/>
                      <a:pt x="21177" y="19439"/>
                    </a:cubicBezTo>
                    <a:cubicBezTo>
                      <a:pt x="21538" y="19439"/>
                      <a:pt x="21910" y="19255"/>
                      <a:pt x="22235" y="19038"/>
                    </a:cubicBezTo>
                    <a:cubicBezTo>
                      <a:pt x="22574" y="18835"/>
                      <a:pt x="22948" y="18596"/>
                      <a:pt x="23330" y="18538"/>
                    </a:cubicBezTo>
                    <a:lnTo>
                      <a:pt x="23330" y="18538"/>
                    </a:lnTo>
                    <a:cubicBezTo>
                      <a:pt x="22853" y="18645"/>
                      <a:pt x="22473" y="19184"/>
                      <a:pt x="22616" y="19684"/>
                    </a:cubicBezTo>
                    <a:cubicBezTo>
                      <a:pt x="22728" y="20055"/>
                      <a:pt x="23131" y="20274"/>
                      <a:pt x="23525" y="20274"/>
                    </a:cubicBezTo>
                    <a:cubicBezTo>
                      <a:pt x="23755" y="20274"/>
                      <a:pt x="23981" y="20199"/>
                      <a:pt x="24143" y="20037"/>
                    </a:cubicBezTo>
                    <a:lnTo>
                      <a:pt x="24143" y="20037"/>
                    </a:lnTo>
                    <a:cubicBezTo>
                      <a:pt x="22989" y="21214"/>
                      <a:pt x="23063" y="21598"/>
                      <a:pt x="24107" y="21598"/>
                    </a:cubicBezTo>
                    <a:cubicBezTo>
                      <a:pt x="24364" y="21598"/>
                      <a:pt x="24681" y="21575"/>
                      <a:pt x="25053" y="21534"/>
                    </a:cubicBezTo>
                    <a:lnTo>
                      <a:pt x="25053" y="21534"/>
                    </a:lnTo>
                    <a:cubicBezTo>
                      <a:pt x="24701" y="21799"/>
                      <a:pt x="24378" y="22092"/>
                      <a:pt x="24143" y="22474"/>
                    </a:cubicBezTo>
                    <a:cubicBezTo>
                      <a:pt x="23938" y="22856"/>
                      <a:pt x="23850" y="23355"/>
                      <a:pt x="24085" y="23707"/>
                    </a:cubicBezTo>
                    <a:cubicBezTo>
                      <a:pt x="24275" y="24061"/>
                      <a:pt x="24719" y="24239"/>
                      <a:pt x="25135" y="24239"/>
                    </a:cubicBezTo>
                    <a:cubicBezTo>
                      <a:pt x="25166" y="24239"/>
                      <a:pt x="25198" y="24238"/>
                      <a:pt x="25230" y="24236"/>
                    </a:cubicBezTo>
                    <a:cubicBezTo>
                      <a:pt x="25572" y="24190"/>
                      <a:pt x="25878" y="24020"/>
                      <a:pt x="26149" y="23809"/>
                    </a:cubicBezTo>
                    <a:lnTo>
                      <a:pt x="26149" y="23809"/>
                    </a:lnTo>
                    <a:cubicBezTo>
                      <a:pt x="25730" y="24317"/>
                      <a:pt x="25961" y="25260"/>
                      <a:pt x="26551" y="25645"/>
                    </a:cubicBezTo>
                    <a:cubicBezTo>
                      <a:pt x="26704" y="25747"/>
                      <a:pt x="26901" y="25827"/>
                      <a:pt x="27104" y="25827"/>
                    </a:cubicBezTo>
                    <a:cubicBezTo>
                      <a:pt x="27135" y="25827"/>
                      <a:pt x="27166" y="25825"/>
                      <a:pt x="27197" y="25821"/>
                    </a:cubicBezTo>
                    <a:cubicBezTo>
                      <a:pt x="27931" y="25704"/>
                      <a:pt x="28048" y="24588"/>
                      <a:pt x="28753" y="24294"/>
                    </a:cubicBezTo>
                    <a:lnTo>
                      <a:pt x="28753" y="24294"/>
                    </a:lnTo>
                    <a:cubicBezTo>
                      <a:pt x="28446" y="24657"/>
                      <a:pt x="28909" y="25179"/>
                      <a:pt x="29384" y="25179"/>
                    </a:cubicBezTo>
                    <a:cubicBezTo>
                      <a:pt x="29409" y="25179"/>
                      <a:pt x="29433" y="25178"/>
                      <a:pt x="29458" y="25175"/>
                    </a:cubicBezTo>
                    <a:cubicBezTo>
                      <a:pt x="29880" y="25125"/>
                      <a:pt x="30176" y="24802"/>
                      <a:pt x="30435" y="24473"/>
                    </a:cubicBezTo>
                    <a:lnTo>
                      <a:pt x="30435" y="24473"/>
                    </a:lnTo>
                    <a:cubicBezTo>
                      <a:pt x="30212" y="24923"/>
                      <a:pt x="30593" y="25619"/>
                      <a:pt x="31131" y="25645"/>
                    </a:cubicBezTo>
                    <a:cubicBezTo>
                      <a:pt x="31144" y="25646"/>
                      <a:pt x="31157" y="25646"/>
                      <a:pt x="31170" y="25646"/>
                    </a:cubicBezTo>
                    <a:cubicBezTo>
                      <a:pt x="31742" y="25646"/>
                      <a:pt x="32227" y="25046"/>
                      <a:pt x="32197" y="24467"/>
                    </a:cubicBezTo>
                    <a:lnTo>
                      <a:pt x="32197" y="24467"/>
                    </a:lnTo>
                    <a:cubicBezTo>
                      <a:pt x="32251" y="24738"/>
                      <a:pt x="32560" y="24899"/>
                      <a:pt x="32861" y="24899"/>
                    </a:cubicBezTo>
                    <a:cubicBezTo>
                      <a:pt x="32953" y="24899"/>
                      <a:pt x="33045" y="24884"/>
                      <a:pt x="33128" y="24852"/>
                    </a:cubicBezTo>
                    <a:cubicBezTo>
                      <a:pt x="33510" y="24705"/>
                      <a:pt x="33745" y="24324"/>
                      <a:pt x="33979" y="24001"/>
                    </a:cubicBezTo>
                    <a:cubicBezTo>
                      <a:pt x="34214" y="23678"/>
                      <a:pt x="34537" y="23355"/>
                      <a:pt x="34948" y="23325"/>
                    </a:cubicBezTo>
                    <a:lnTo>
                      <a:pt x="34948" y="23325"/>
                    </a:lnTo>
                    <a:cubicBezTo>
                      <a:pt x="34684" y="23913"/>
                      <a:pt x="34185" y="24382"/>
                      <a:pt x="33921" y="24970"/>
                    </a:cubicBezTo>
                    <a:cubicBezTo>
                      <a:pt x="33526" y="25824"/>
                      <a:pt x="34309" y="26989"/>
                      <a:pt x="34927" y="26989"/>
                    </a:cubicBezTo>
                    <a:cubicBezTo>
                      <a:pt x="35066" y="26989"/>
                      <a:pt x="35196" y="26930"/>
                      <a:pt x="35303" y="26795"/>
                    </a:cubicBezTo>
                    <a:lnTo>
                      <a:pt x="35303" y="26795"/>
                    </a:lnTo>
                    <a:cubicBezTo>
                      <a:pt x="35161" y="27230"/>
                      <a:pt x="35333" y="27783"/>
                      <a:pt x="35741" y="28023"/>
                    </a:cubicBezTo>
                    <a:cubicBezTo>
                      <a:pt x="35888" y="28124"/>
                      <a:pt x="36064" y="28171"/>
                      <a:pt x="36243" y="28171"/>
                    </a:cubicBezTo>
                    <a:cubicBezTo>
                      <a:pt x="36624" y="28171"/>
                      <a:pt x="37021" y="27960"/>
                      <a:pt x="37193" y="27617"/>
                    </a:cubicBezTo>
                    <a:lnTo>
                      <a:pt x="37193" y="27617"/>
                    </a:lnTo>
                    <a:cubicBezTo>
                      <a:pt x="36959" y="28143"/>
                      <a:pt x="37281" y="28849"/>
                      <a:pt x="37855" y="29022"/>
                    </a:cubicBezTo>
                    <a:cubicBezTo>
                      <a:pt x="37926" y="29039"/>
                      <a:pt x="37997" y="29047"/>
                      <a:pt x="38068" y="29047"/>
                    </a:cubicBezTo>
                    <a:cubicBezTo>
                      <a:pt x="38434" y="29047"/>
                      <a:pt x="38792" y="28825"/>
                      <a:pt x="38981" y="28514"/>
                    </a:cubicBezTo>
                    <a:lnTo>
                      <a:pt x="38981" y="28514"/>
                    </a:lnTo>
                    <a:cubicBezTo>
                      <a:pt x="39042" y="28842"/>
                      <a:pt x="39391" y="29169"/>
                      <a:pt x="39761" y="29169"/>
                    </a:cubicBezTo>
                    <a:cubicBezTo>
                      <a:pt x="39771" y="29169"/>
                      <a:pt x="39782" y="29169"/>
                      <a:pt x="39793" y="29168"/>
                    </a:cubicBezTo>
                    <a:cubicBezTo>
                      <a:pt x="40351" y="29139"/>
                      <a:pt x="40762" y="28669"/>
                      <a:pt x="41085" y="28199"/>
                    </a:cubicBezTo>
                    <a:cubicBezTo>
                      <a:pt x="41408" y="27759"/>
                      <a:pt x="41760" y="27230"/>
                      <a:pt x="42289" y="27054"/>
                    </a:cubicBezTo>
                    <a:lnTo>
                      <a:pt x="42289" y="27054"/>
                    </a:lnTo>
                    <a:cubicBezTo>
                      <a:pt x="41878" y="27465"/>
                      <a:pt x="41672" y="28082"/>
                      <a:pt x="41760" y="28640"/>
                    </a:cubicBezTo>
                    <a:cubicBezTo>
                      <a:pt x="42218" y="28640"/>
                      <a:pt x="42656" y="28363"/>
                      <a:pt x="42896" y="27972"/>
                    </a:cubicBezTo>
                    <a:lnTo>
                      <a:pt x="42896" y="27972"/>
                    </a:lnTo>
                    <a:cubicBezTo>
                      <a:pt x="42592" y="28867"/>
                      <a:pt x="43212" y="30037"/>
                      <a:pt x="44168" y="30196"/>
                    </a:cubicBezTo>
                    <a:cubicBezTo>
                      <a:pt x="44634" y="30080"/>
                      <a:pt x="45013" y="29703"/>
                      <a:pt x="45191" y="29267"/>
                    </a:cubicBezTo>
                    <a:lnTo>
                      <a:pt x="45191" y="29267"/>
                    </a:lnTo>
                    <a:cubicBezTo>
                      <a:pt x="45054" y="29618"/>
                      <a:pt x="45287" y="30080"/>
                      <a:pt x="45636" y="30196"/>
                    </a:cubicBezTo>
                    <a:cubicBezTo>
                      <a:pt x="45709" y="30224"/>
                      <a:pt x="45786" y="30237"/>
                      <a:pt x="45862" y="30237"/>
                    </a:cubicBezTo>
                    <a:cubicBezTo>
                      <a:pt x="46184" y="30237"/>
                      <a:pt x="46505" y="30005"/>
                      <a:pt x="46576" y="29697"/>
                    </a:cubicBezTo>
                    <a:lnTo>
                      <a:pt x="46576" y="29697"/>
                    </a:lnTo>
                    <a:cubicBezTo>
                      <a:pt x="46546" y="30313"/>
                      <a:pt x="47046" y="30930"/>
                      <a:pt x="47662" y="31018"/>
                    </a:cubicBezTo>
                    <a:cubicBezTo>
                      <a:pt x="47699" y="31022"/>
                      <a:pt x="47736" y="31023"/>
                      <a:pt x="47773" y="31023"/>
                    </a:cubicBezTo>
                    <a:cubicBezTo>
                      <a:pt x="48354" y="31023"/>
                      <a:pt x="48934" y="30599"/>
                      <a:pt x="49072" y="30020"/>
                    </a:cubicBezTo>
                    <a:lnTo>
                      <a:pt x="49072" y="30020"/>
                    </a:lnTo>
                    <a:cubicBezTo>
                      <a:pt x="48954" y="30607"/>
                      <a:pt x="49424" y="31224"/>
                      <a:pt x="50011" y="31282"/>
                    </a:cubicBezTo>
                    <a:cubicBezTo>
                      <a:pt x="50041" y="31285"/>
                      <a:pt x="50071" y="31287"/>
                      <a:pt x="50101" y="31287"/>
                    </a:cubicBezTo>
                    <a:cubicBezTo>
                      <a:pt x="50589" y="31287"/>
                      <a:pt x="51024" y="30909"/>
                      <a:pt x="51132" y="30456"/>
                    </a:cubicBezTo>
                    <a:lnTo>
                      <a:pt x="51132" y="30456"/>
                    </a:lnTo>
                    <a:cubicBezTo>
                      <a:pt x="51193" y="30791"/>
                      <a:pt x="51612" y="31032"/>
                      <a:pt x="52010" y="31032"/>
                    </a:cubicBezTo>
                    <a:cubicBezTo>
                      <a:pt x="52205" y="31032"/>
                      <a:pt x="52395" y="30975"/>
                      <a:pt x="52536" y="30842"/>
                    </a:cubicBezTo>
                    <a:cubicBezTo>
                      <a:pt x="53065" y="30372"/>
                      <a:pt x="53035" y="29550"/>
                      <a:pt x="52859" y="28875"/>
                    </a:cubicBezTo>
                    <a:lnTo>
                      <a:pt x="52859" y="28875"/>
                    </a:lnTo>
                    <a:cubicBezTo>
                      <a:pt x="52977" y="29198"/>
                      <a:pt x="53241" y="29433"/>
                      <a:pt x="53564" y="29491"/>
                    </a:cubicBezTo>
                    <a:cubicBezTo>
                      <a:pt x="53986" y="28647"/>
                      <a:pt x="54551" y="27897"/>
                      <a:pt x="55258" y="27285"/>
                    </a:cubicBezTo>
                    <a:lnTo>
                      <a:pt x="55258" y="27285"/>
                    </a:lnTo>
                    <a:cubicBezTo>
                      <a:pt x="54881" y="27721"/>
                      <a:pt x="54908" y="28472"/>
                      <a:pt x="55355" y="28845"/>
                    </a:cubicBezTo>
                    <a:cubicBezTo>
                      <a:pt x="55530" y="28975"/>
                      <a:pt x="55740" y="29034"/>
                      <a:pt x="55953" y="29034"/>
                    </a:cubicBezTo>
                    <a:cubicBezTo>
                      <a:pt x="56171" y="29034"/>
                      <a:pt x="56391" y="28971"/>
                      <a:pt x="56578" y="28856"/>
                    </a:cubicBezTo>
                    <a:lnTo>
                      <a:pt x="56578" y="28856"/>
                    </a:lnTo>
                    <a:cubicBezTo>
                      <a:pt x="56387" y="29160"/>
                      <a:pt x="56271" y="29491"/>
                      <a:pt x="56324" y="29844"/>
                    </a:cubicBezTo>
                    <a:cubicBezTo>
                      <a:pt x="56381" y="30224"/>
                      <a:pt x="56795" y="30506"/>
                      <a:pt x="57143" y="30506"/>
                    </a:cubicBezTo>
                    <a:cubicBezTo>
                      <a:pt x="57333" y="30506"/>
                      <a:pt x="57504" y="30422"/>
                      <a:pt x="57586" y="30225"/>
                    </a:cubicBezTo>
                    <a:lnTo>
                      <a:pt x="57586" y="30225"/>
                    </a:lnTo>
                    <a:cubicBezTo>
                      <a:pt x="57410" y="30754"/>
                      <a:pt x="57763" y="31370"/>
                      <a:pt x="58262" y="31488"/>
                    </a:cubicBezTo>
                    <a:cubicBezTo>
                      <a:pt x="58344" y="31511"/>
                      <a:pt x="58428" y="31521"/>
                      <a:pt x="58511" y="31521"/>
                    </a:cubicBezTo>
                    <a:cubicBezTo>
                      <a:pt x="58891" y="31521"/>
                      <a:pt x="59268" y="31301"/>
                      <a:pt x="59443" y="30972"/>
                    </a:cubicBezTo>
                    <a:lnTo>
                      <a:pt x="59443" y="30972"/>
                    </a:lnTo>
                    <a:cubicBezTo>
                      <a:pt x="59380" y="31414"/>
                      <a:pt x="59889" y="31844"/>
                      <a:pt x="60387" y="31844"/>
                    </a:cubicBezTo>
                    <a:cubicBezTo>
                      <a:pt x="60514" y="31844"/>
                      <a:pt x="60641" y="31816"/>
                      <a:pt x="60758" y="31752"/>
                    </a:cubicBezTo>
                    <a:cubicBezTo>
                      <a:pt x="61374" y="31429"/>
                      <a:pt x="61550" y="30578"/>
                      <a:pt x="61462" y="29873"/>
                    </a:cubicBezTo>
                    <a:lnTo>
                      <a:pt x="61462" y="29873"/>
                    </a:lnTo>
                    <a:cubicBezTo>
                      <a:pt x="61666" y="30372"/>
                      <a:pt x="62203" y="30695"/>
                      <a:pt x="62721" y="30695"/>
                    </a:cubicBezTo>
                    <a:cubicBezTo>
                      <a:pt x="62874" y="30695"/>
                      <a:pt x="63025" y="30667"/>
                      <a:pt x="63165" y="30607"/>
                    </a:cubicBezTo>
                    <a:cubicBezTo>
                      <a:pt x="63546" y="30451"/>
                      <a:pt x="63835" y="30111"/>
                      <a:pt x="63960" y="29726"/>
                    </a:cubicBezTo>
                    <a:lnTo>
                      <a:pt x="63960" y="29726"/>
                    </a:lnTo>
                    <a:cubicBezTo>
                      <a:pt x="64139" y="29983"/>
                      <a:pt x="64451" y="30178"/>
                      <a:pt x="64769" y="30178"/>
                    </a:cubicBezTo>
                    <a:cubicBezTo>
                      <a:pt x="64812" y="30178"/>
                      <a:pt x="64855" y="30174"/>
                      <a:pt x="64898" y="30167"/>
                    </a:cubicBezTo>
                    <a:cubicBezTo>
                      <a:pt x="65602" y="30049"/>
                      <a:pt x="66013" y="29315"/>
                      <a:pt x="66160" y="28640"/>
                    </a:cubicBezTo>
                    <a:cubicBezTo>
                      <a:pt x="66240" y="28879"/>
                      <a:pt x="66493" y="29006"/>
                      <a:pt x="66745" y="29006"/>
                    </a:cubicBezTo>
                    <a:cubicBezTo>
                      <a:pt x="66791" y="29006"/>
                      <a:pt x="66838" y="29001"/>
                      <a:pt x="66883" y="28993"/>
                    </a:cubicBezTo>
                    <a:lnTo>
                      <a:pt x="66883" y="28993"/>
                    </a:lnTo>
                    <a:cubicBezTo>
                      <a:pt x="66520" y="29394"/>
                      <a:pt x="66450" y="30088"/>
                      <a:pt x="66835" y="30519"/>
                    </a:cubicBezTo>
                    <a:cubicBezTo>
                      <a:pt x="67030" y="30738"/>
                      <a:pt x="67320" y="30841"/>
                      <a:pt x="67615" y="30841"/>
                    </a:cubicBezTo>
                    <a:cubicBezTo>
                      <a:pt x="67966" y="30841"/>
                      <a:pt x="68325" y="30696"/>
                      <a:pt x="68545" y="30427"/>
                    </a:cubicBezTo>
                    <a:lnTo>
                      <a:pt x="68545" y="30427"/>
                    </a:lnTo>
                    <a:cubicBezTo>
                      <a:pt x="68211" y="31040"/>
                      <a:pt x="68356" y="31882"/>
                      <a:pt x="68891" y="32310"/>
                    </a:cubicBezTo>
                    <a:cubicBezTo>
                      <a:pt x="69149" y="32529"/>
                      <a:pt x="69481" y="32635"/>
                      <a:pt x="69814" y="32635"/>
                    </a:cubicBezTo>
                    <a:cubicBezTo>
                      <a:pt x="70239" y="32635"/>
                      <a:pt x="70666" y="32463"/>
                      <a:pt x="70946" y="32134"/>
                    </a:cubicBezTo>
                    <a:lnTo>
                      <a:pt x="70946" y="32134"/>
                    </a:lnTo>
                    <a:cubicBezTo>
                      <a:pt x="70875" y="32655"/>
                      <a:pt x="71415" y="33023"/>
                      <a:pt x="71950" y="33023"/>
                    </a:cubicBezTo>
                    <a:cubicBezTo>
                      <a:pt x="72078" y="33023"/>
                      <a:pt x="72207" y="33002"/>
                      <a:pt x="72326" y="32956"/>
                    </a:cubicBezTo>
                    <a:cubicBezTo>
                      <a:pt x="72725" y="32776"/>
                      <a:pt x="73003" y="32434"/>
                      <a:pt x="73222" y="32048"/>
                    </a:cubicBezTo>
                    <a:lnTo>
                      <a:pt x="73222" y="32048"/>
                    </a:lnTo>
                    <a:cubicBezTo>
                      <a:pt x="73170" y="32404"/>
                      <a:pt x="73285" y="32795"/>
                      <a:pt x="73559" y="33015"/>
                    </a:cubicBezTo>
                    <a:cubicBezTo>
                      <a:pt x="73728" y="33141"/>
                      <a:pt x="73930" y="33199"/>
                      <a:pt x="74134" y="33199"/>
                    </a:cubicBezTo>
                    <a:cubicBezTo>
                      <a:pt x="74348" y="33199"/>
                      <a:pt x="74563" y="33135"/>
                      <a:pt x="74743" y="33017"/>
                    </a:cubicBezTo>
                    <a:lnTo>
                      <a:pt x="74743" y="33017"/>
                    </a:lnTo>
                    <a:cubicBezTo>
                      <a:pt x="74382" y="33414"/>
                      <a:pt x="74072" y="33869"/>
                      <a:pt x="74117" y="34395"/>
                    </a:cubicBezTo>
                    <a:cubicBezTo>
                      <a:pt x="74137" y="34855"/>
                      <a:pt x="74621" y="35220"/>
                      <a:pt x="75029" y="35220"/>
                    </a:cubicBezTo>
                    <a:cubicBezTo>
                      <a:pt x="75155" y="35220"/>
                      <a:pt x="75274" y="35185"/>
                      <a:pt x="75370" y="35107"/>
                    </a:cubicBezTo>
                    <a:lnTo>
                      <a:pt x="75370" y="35107"/>
                    </a:lnTo>
                    <a:cubicBezTo>
                      <a:pt x="75163" y="35509"/>
                      <a:pt x="75595" y="36130"/>
                      <a:pt x="76112" y="36130"/>
                    </a:cubicBezTo>
                    <a:cubicBezTo>
                      <a:pt x="76132" y="36130"/>
                      <a:pt x="76152" y="36129"/>
                      <a:pt x="76173" y="36127"/>
                    </a:cubicBezTo>
                    <a:cubicBezTo>
                      <a:pt x="76789" y="36098"/>
                      <a:pt x="77230" y="35569"/>
                      <a:pt x="77582" y="35099"/>
                    </a:cubicBezTo>
                    <a:lnTo>
                      <a:pt x="77582" y="35099"/>
                    </a:lnTo>
                    <a:cubicBezTo>
                      <a:pt x="77527" y="36068"/>
                      <a:pt x="78411" y="36959"/>
                      <a:pt x="79349" y="36959"/>
                    </a:cubicBezTo>
                    <a:cubicBezTo>
                      <a:pt x="79406" y="36959"/>
                      <a:pt x="79463" y="36956"/>
                      <a:pt x="79520" y="36949"/>
                    </a:cubicBezTo>
                    <a:cubicBezTo>
                      <a:pt x="80484" y="36839"/>
                      <a:pt x="81216" y="35849"/>
                      <a:pt x="81060" y="34903"/>
                    </a:cubicBezTo>
                    <a:lnTo>
                      <a:pt x="81060" y="34903"/>
                    </a:lnTo>
                    <a:cubicBezTo>
                      <a:pt x="81239" y="35467"/>
                      <a:pt x="81837" y="35868"/>
                      <a:pt x="82427" y="35868"/>
                    </a:cubicBezTo>
                    <a:cubicBezTo>
                      <a:pt x="82587" y="35868"/>
                      <a:pt x="82746" y="35838"/>
                      <a:pt x="82896" y="35775"/>
                    </a:cubicBezTo>
                    <a:cubicBezTo>
                      <a:pt x="83513" y="35503"/>
                      <a:pt x="83798" y="34672"/>
                      <a:pt x="83560" y="34030"/>
                    </a:cubicBezTo>
                    <a:lnTo>
                      <a:pt x="83560" y="34030"/>
                    </a:lnTo>
                    <a:cubicBezTo>
                      <a:pt x="83797" y="34314"/>
                      <a:pt x="84167" y="34480"/>
                      <a:pt x="84528" y="34480"/>
                    </a:cubicBezTo>
                    <a:cubicBezTo>
                      <a:pt x="84718" y="34480"/>
                      <a:pt x="84905" y="34435"/>
                      <a:pt x="85069" y="34336"/>
                    </a:cubicBezTo>
                    <a:cubicBezTo>
                      <a:pt x="85656" y="33984"/>
                      <a:pt x="85803" y="33073"/>
                      <a:pt x="85363" y="32545"/>
                    </a:cubicBezTo>
                    <a:lnTo>
                      <a:pt x="85363" y="32545"/>
                    </a:lnTo>
                    <a:cubicBezTo>
                      <a:pt x="85508" y="32701"/>
                      <a:pt x="85702" y="32769"/>
                      <a:pt x="85904" y="32769"/>
                    </a:cubicBezTo>
                    <a:cubicBezTo>
                      <a:pt x="86273" y="32769"/>
                      <a:pt x="86671" y="32544"/>
                      <a:pt x="86860" y="32222"/>
                    </a:cubicBezTo>
                    <a:cubicBezTo>
                      <a:pt x="87183" y="31723"/>
                      <a:pt x="87154" y="31077"/>
                      <a:pt x="87125" y="30490"/>
                    </a:cubicBezTo>
                    <a:lnTo>
                      <a:pt x="87125" y="30490"/>
                    </a:lnTo>
                    <a:cubicBezTo>
                      <a:pt x="87170" y="30497"/>
                      <a:pt x="87216" y="30501"/>
                      <a:pt x="87261" y="30501"/>
                    </a:cubicBezTo>
                    <a:cubicBezTo>
                      <a:pt x="87565" y="30501"/>
                      <a:pt x="87852" y="30334"/>
                      <a:pt x="88005" y="30079"/>
                    </a:cubicBezTo>
                    <a:lnTo>
                      <a:pt x="88005" y="30079"/>
                    </a:lnTo>
                    <a:cubicBezTo>
                      <a:pt x="87712" y="30578"/>
                      <a:pt x="87888" y="31312"/>
                      <a:pt x="88387" y="31635"/>
                    </a:cubicBezTo>
                    <a:cubicBezTo>
                      <a:pt x="88552" y="31731"/>
                      <a:pt x="88742" y="31777"/>
                      <a:pt x="88934" y="31777"/>
                    </a:cubicBezTo>
                    <a:cubicBezTo>
                      <a:pt x="89145" y="31777"/>
                      <a:pt x="89360" y="31722"/>
                      <a:pt x="89546" y="31618"/>
                    </a:cubicBezTo>
                    <a:lnTo>
                      <a:pt x="89546" y="31618"/>
                    </a:lnTo>
                    <a:cubicBezTo>
                      <a:pt x="89086" y="32198"/>
                      <a:pt x="88961" y="33071"/>
                      <a:pt x="89385" y="33661"/>
                    </a:cubicBezTo>
                    <a:cubicBezTo>
                      <a:pt x="89636" y="33991"/>
                      <a:pt x="90060" y="34155"/>
                      <a:pt x="90474" y="34155"/>
                    </a:cubicBezTo>
                    <a:cubicBezTo>
                      <a:pt x="90910" y="34155"/>
                      <a:pt x="91336" y="33973"/>
                      <a:pt x="91538" y="33612"/>
                    </a:cubicBezTo>
                    <a:lnTo>
                      <a:pt x="91538" y="33612"/>
                    </a:lnTo>
                    <a:cubicBezTo>
                      <a:pt x="91361" y="34084"/>
                      <a:pt x="91307" y="34657"/>
                      <a:pt x="91617" y="35070"/>
                    </a:cubicBezTo>
                    <a:cubicBezTo>
                      <a:pt x="91783" y="35262"/>
                      <a:pt x="92050" y="35359"/>
                      <a:pt x="92305" y="35359"/>
                    </a:cubicBezTo>
                    <a:cubicBezTo>
                      <a:pt x="92545" y="35359"/>
                      <a:pt x="92774" y="35273"/>
                      <a:pt x="92902" y="35100"/>
                    </a:cubicBezTo>
                    <a:lnTo>
                      <a:pt x="92902" y="35100"/>
                    </a:lnTo>
                    <a:cubicBezTo>
                      <a:pt x="92720" y="35824"/>
                      <a:pt x="93485" y="36606"/>
                      <a:pt x="94286" y="36606"/>
                    </a:cubicBezTo>
                    <a:cubicBezTo>
                      <a:pt x="94336" y="36606"/>
                      <a:pt x="94386" y="36603"/>
                      <a:pt x="94436" y="36597"/>
                    </a:cubicBezTo>
                    <a:cubicBezTo>
                      <a:pt x="95346" y="36479"/>
                      <a:pt x="96021" y="35628"/>
                      <a:pt x="96344" y="34776"/>
                    </a:cubicBezTo>
                    <a:lnTo>
                      <a:pt x="96344" y="34776"/>
                    </a:lnTo>
                    <a:cubicBezTo>
                      <a:pt x="96315" y="35481"/>
                      <a:pt x="96902" y="36215"/>
                      <a:pt x="97607" y="36303"/>
                    </a:cubicBezTo>
                    <a:cubicBezTo>
                      <a:pt x="97783" y="36010"/>
                      <a:pt x="97930" y="35687"/>
                      <a:pt x="98106" y="35393"/>
                    </a:cubicBezTo>
                    <a:lnTo>
                      <a:pt x="98106" y="35393"/>
                    </a:lnTo>
                    <a:cubicBezTo>
                      <a:pt x="97932" y="35914"/>
                      <a:pt x="98512" y="36322"/>
                      <a:pt x="99064" y="36322"/>
                    </a:cubicBezTo>
                    <a:cubicBezTo>
                      <a:pt x="99259" y="36322"/>
                      <a:pt x="99450" y="36271"/>
                      <a:pt x="99603" y="36156"/>
                    </a:cubicBezTo>
                    <a:cubicBezTo>
                      <a:pt x="100191" y="35716"/>
                      <a:pt x="100249" y="34835"/>
                      <a:pt x="100220" y="34101"/>
                    </a:cubicBezTo>
                    <a:cubicBezTo>
                      <a:pt x="99985" y="30901"/>
                      <a:pt x="100602" y="27583"/>
                      <a:pt x="100719" y="24353"/>
                    </a:cubicBezTo>
                    <a:cubicBezTo>
                      <a:pt x="100748" y="23267"/>
                      <a:pt x="101394" y="14164"/>
                      <a:pt x="100602" y="13871"/>
                    </a:cubicBezTo>
                    <a:cubicBezTo>
                      <a:pt x="100357" y="13776"/>
                      <a:pt x="100097" y="13731"/>
                      <a:pt x="99835" y="13731"/>
                    </a:cubicBezTo>
                    <a:cubicBezTo>
                      <a:pt x="98965" y="13731"/>
                      <a:pt x="98079" y="14226"/>
                      <a:pt x="97695" y="15016"/>
                    </a:cubicBezTo>
                    <a:cubicBezTo>
                      <a:pt x="97636" y="14546"/>
                      <a:pt x="97372" y="14076"/>
                      <a:pt x="96961" y="13783"/>
                    </a:cubicBezTo>
                    <a:cubicBezTo>
                      <a:pt x="96550" y="14139"/>
                      <a:pt x="96266" y="14675"/>
                      <a:pt x="96254" y="15222"/>
                    </a:cubicBezTo>
                    <a:lnTo>
                      <a:pt x="96254" y="15222"/>
                    </a:lnTo>
                    <a:cubicBezTo>
                      <a:pt x="96211" y="14617"/>
                      <a:pt x="95628" y="14047"/>
                      <a:pt x="94994" y="14047"/>
                    </a:cubicBezTo>
                    <a:cubicBezTo>
                      <a:pt x="94695" y="14368"/>
                      <a:pt x="94468" y="14762"/>
                      <a:pt x="94328" y="15185"/>
                    </a:cubicBezTo>
                    <a:lnTo>
                      <a:pt x="94328" y="15185"/>
                    </a:lnTo>
                    <a:cubicBezTo>
                      <a:pt x="94244" y="14959"/>
                      <a:pt x="93941" y="14756"/>
                      <a:pt x="93651" y="14756"/>
                    </a:cubicBezTo>
                    <a:cubicBezTo>
                      <a:pt x="93533" y="14756"/>
                      <a:pt x="93418" y="14790"/>
                      <a:pt x="93320" y="14869"/>
                    </a:cubicBezTo>
                    <a:cubicBezTo>
                      <a:pt x="92879" y="15251"/>
                      <a:pt x="92968" y="15955"/>
                      <a:pt x="93085" y="16513"/>
                    </a:cubicBezTo>
                    <a:cubicBezTo>
                      <a:pt x="92909" y="15985"/>
                      <a:pt x="92380" y="15544"/>
                      <a:pt x="91793" y="15544"/>
                    </a:cubicBezTo>
                    <a:cubicBezTo>
                      <a:pt x="91462" y="16069"/>
                      <a:pt x="91286" y="16671"/>
                      <a:pt x="91315" y="17277"/>
                    </a:cubicBezTo>
                    <a:lnTo>
                      <a:pt x="91315" y="17277"/>
                    </a:lnTo>
                    <a:cubicBezTo>
                      <a:pt x="91264" y="17024"/>
                      <a:pt x="90993" y="16886"/>
                      <a:pt x="90713" y="16886"/>
                    </a:cubicBezTo>
                    <a:cubicBezTo>
                      <a:pt x="90515" y="16886"/>
                      <a:pt x="90313" y="16955"/>
                      <a:pt x="90178" y="17101"/>
                    </a:cubicBezTo>
                    <a:cubicBezTo>
                      <a:pt x="89879" y="17425"/>
                      <a:pt x="89855" y="17898"/>
                      <a:pt x="89873" y="18357"/>
                    </a:cubicBezTo>
                    <a:lnTo>
                      <a:pt x="89873" y="18357"/>
                    </a:lnTo>
                    <a:cubicBezTo>
                      <a:pt x="89787" y="18117"/>
                      <a:pt x="89488" y="17958"/>
                      <a:pt x="89190" y="17958"/>
                    </a:cubicBezTo>
                    <a:cubicBezTo>
                      <a:pt x="89052" y="17958"/>
                      <a:pt x="88914" y="17992"/>
                      <a:pt x="88798" y="18070"/>
                    </a:cubicBezTo>
                    <a:cubicBezTo>
                      <a:pt x="88387" y="18363"/>
                      <a:pt x="88270" y="18921"/>
                      <a:pt x="88182" y="19420"/>
                    </a:cubicBezTo>
                    <a:cubicBezTo>
                      <a:pt x="88217" y="18956"/>
                      <a:pt x="87743" y="18655"/>
                      <a:pt x="87306" y="18655"/>
                    </a:cubicBezTo>
                    <a:cubicBezTo>
                      <a:pt x="87024" y="18655"/>
                      <a:pt x="86758" y="18780"/>
                      <a:pt x="86655" y="19068"/>
                    </a:cubicBezTo>
                    <a:lnTo>
                      <a:pt x="86831" y="17042"/>
                    </a:lnTo>
                    <a:lnTo>
                      <a:pt x="86831" y="17042"/>
                    </a:lnTo>
                    <a:cubicBezTo>
                      <a:pt x="86420" y="17189"/>
                      <a:pt x="86009" y="17365"/>
                      <a:pt x="85598" y="17541"/>
                    </a:cubicBezTo>
                    <a:lnTo>
                      <a:pt x="85392" y="14517"/>
                    </a:lnTo>
                    <a:cubicBezTo>
                      <a:pt x="84952" y="14546"/>
                      <a:pt x="84541" y="14693"/>
                      <a:pt x="84159" y="14898"/>
                    </a:cubicBezTo>
                    <a:cubicBezTo>
                      <a:pt x="84453" y="14399"/>
                      <a:pt x="84541" y="13783"/>
                      <a:pt x="84423" y="13225"/>
                    </a:cubicBezTo>
                    <a:cubicBezTo>
                      <a:pt x="84289" y="13173"/>
                      <a:pt x="84150" y="13149"/>
                      <a:pt x="84011" y="13149"/>
                    </a:cubicBezTo>
                    <a:cubicBezTo>
                      <a:pt x="83323" y="13149"/>
                      <a:pt x="82634" y="13733"/>
                      <a:pt x="82557" y="14402"/>
                    </a:cubicBezTo>
                    <a:lnTo>
                      <a:pt x="82557" y="14402"/>
                    </a:lnTo>
                    <a:cubicBezTo>
                      <a:pt x="82506" y="14105"/>
                      <a:pt x="82365" y="13818"/>
                      <a:pt x="82133" y="13607"/>
                    </a:cubicBezTo>
                    <a:cubicBezTo>
                      <a:pt x="81487" y="13753"/>
                      <a:pt x="80988" y="14341"/>
                      <a:pt x="80959" y="15016"/>
                    </a:cubicBezTo>
                    <a:cubicBezTo>
                      <a:pt x="80753" y="14429"/>
                      <a:pt x="80195" y="13988"/>
                      <a:pt x="79549" y="13930"/>
                    </a:cubicBezTo>
                    <a:cubicBezTo>
                      <a:pt x="79344" y="14399"/>
                      <a:pt x="79138" y="14840"/>
                      <a:pt x="78933" y="15310"/>
                    </a:cubicBezTo>
                    <a:cubicBezTo>
                      <a:pt x="79096" y="14928"/>
                      <a:pt x="78728" y="14419"/>
                      <a:pt x="78322" y="14419"/>
                    </a:cubicBezTo>
                    <a:cubicBezTo>
                      <a:pt x="78291" y="14419"/>
                      <a:pt x="78259" y="14422"/>
                      <a:pt x="78228" y="14429"/>
                    </a:cubicBezTo>
                    <a:cubicBezTo>
                      <a:pt x="77940" y="14465"/>
                      <a:pt x="77740" y="14733"/>
                      <a:pt x="77703" y="15016"/>
                    </a:cubicBezTo>
                    <a:lnTo>
                      <a:pt x="77703" y="15016"/>
                    </a:lnTo>
                    <a:cubicBezTo>
                      <a:pt x="77457" y="14163"/>
                      <a:pt x="77211" y="13327"/>
                      <a:pt x="76965" y="12491"/>
                    </a:cubicBezTo>
                    <a:cubicBezTo>
                      <a:pt x="76848" y="12138"/>
                      <a:pt x="76701" y="11727"/>
                      <a:pt x="76349" y="11639"/>
                    </a:cubicBezTo>
                    <a:cubicBezTo>
                      <a:pt x="76325" y="11633"/>
                      <a:pt x="76302" y="11631"/>
                      <a:pt x="76279" y="11631"/>
                    </a:cubicBezTo>
                    <a:cubicBezTo>
                      <a:pt x="76139" y="11631"/>
                      <a:pt x="76006" y="11731"/>
                      <a:pt x="75926" y="11855"/>
                    </a:cubicBezTo>
                    <a:lnTo>
                      <a:pt x="75927" y="11855"/>
                    </a:lnTo>
                    <a:cubicBezTo>
                      <a:pt x="75780" y="11619"/>
                      <a:pt x="75466" y="11468"/>
                      <a:pt x="75158" y="11468"/>
                    </a:cubicBezTo>
                    <a:cubicBezTo>
                      <a:pt x="75009" y="11468"/>
                      <a:pt x="74861" y="11503"/>
                      <a:pt x="74734" y="11581"/>
                    </a:cubicBezTo>
                    <a:cubicBezTo>
                      <a:pt x="74205" y="11874"/>
                      <a:pt x="74000" y="12520"/>
                      <a:pt x="73853" y="13137"/>
                    </a:cubicBezTo>
                    <a:cubicBezTo>
                      <a:pt x="73682" y="12622"/>
                      <a:pt x="73142" y="12272"/>
                      <a:pt x="72610" y="12272"/>
                    </a:cubicBezTo>
                    <a:cubicBezTo>
                      <a:pt x="72505" y="12272"/>
                      <a:pt x="72399" y="12285"/>
                      <a:pt x="72297" y="12315"/>
                    </a:cubicBezTo>
                    <a:cubicBezTo>
                      <a:pt x="71680" y="12520"/>
                      <a:pt x="71298" y="13254"/>
                      <a:pt x="71504" y="13871"/>
                    </a:cubicBezTo>
                    <a:cubicBezTo>
                      <a:pt x="71303" y="13468"/>
                      <a:pt x="70828" y="13202"/>
                      <a:pt x="70367" y="13202"/>
                    </a:cubicBezTo>
                    <a:cubicBezTo>
                      <a:pt x="70223" y="13202"/>
                      <a:pt x="70081" y="13228"/>
                      <a:pt x="69948" y="13284"/>
                    </a:cubicBezTo>
                    <a:cubicBezTo>
                      <a:pt x="69515" y="13478"/>
                      <a:pt x="69257" y="13929"/>
                      <a:pt x="69246" y="14376"/>
                    </a:cubicBezTo>
                    <a:lnTo>
                      <a:pt x="69246" y="14376"/>
                    </a:lnTo>
                    <a:cubicBezTo>
                      <a:pt x="69101" y="14202"/>
                      <a:pt x="68843" y="14085"/>
                      <a:pt x="68596" y="14085"/>
                    </a:cubicBezTo>
                    <a:cubicBezTo>
                      <a:pt x="68483" y="14085"/>
                      <a:pt x="68372" y="14110"/>
                      <a:pt x="68274" y="14164"/>
                    </a:cubicBezTo>
                    <a:cubicBezTo>
                      <a:pt x="67804" y="14458"/>
                      <a:pt x="67658" y="15075"/>
                      <a:pt x="67570" y="15603"/>
                    </a:cubicBezTo>
                    <a:cubicBezTo>
                      <a:pt x="67419" y="15464"/>
                      <a:pt x="67214" y="15398"/>
                      <a:pt x="67006" y="15398"/>
                    </a:cubicBezTo>
                    <a:cubicBezTo>
                      <a:pt x="66686" y="15398"/>
                      <a:pt x="66361" y="15554"/>
                      <a:pt x="66219" y="15838"/>
                    </a:cubicBezTo>
                    <a:cubicBezTo>
                      <a:pt x="66437" y="15342"/>
                      <a:pt x="65839" y="14900"/>
                      <a:pt x="65336" y="14900"/>
                    </a:cubicBezTo>
                    <a:cubicBezTo>
                      <a:pt x="65185" y="14900"/>
                      <a:pt x="65042" y="14941"/>
                      <a:pt x="64933" y="15032"/>
                    </a:cubicBezTo>
                    <a:lnTo>
                      <a:pt x="64933" y="15032"/>
                    </a:lnTo>
                    <a:cubicBezTo>
                      <a:pt x="65045" y="14659"/>
                      <a:pt x="64624" y="14164"/>
                      <a:pt x="64230" y="14164"/>
                    </a:cubicBezTo>
                    <a:cubicBezTo>
                      <a:pt x="64112" y="14164"/>
                      <a:pt x="63997" y="14207"/>
                      <a:pt x="63899" y="14311"/>
                    </a:cubicBezTo>
                    <a:cubicBezTo>
                      <a:pt x="64475" y="13657"/>
                      <a:pt x="63790" y="12465"/>
                      <a:pt x="62969" y="12465"/>
                    </a:cubicBezTo>
                    <a:cubicBezTo>
                      <a:pt x="62869" y="12465"/>
                      <a:pt x="62768" y="12482"/>
                      <a:pt x="62666" y="12520"/>
                    </a:cubicBezTo>
                    <a:cubicBezTo>
                      <a:pt x="62872" y="11492"/>
                      <a:pt x="62490" y="10377"/>
                      <a:pt x="61697" y="9701"/>
                    </a:cubicBezTo>
                    <a:cubicBezTo>
                      <a:pt x="61670" y="9702"/>
                      <a:pt x="61644" y="9703"/>
                      <a:pt x="61617" y="9703"/>
                    </a:cubicBezTo>
                    <a:cubicBezTo>
                      <a:pt x="60766" y="9703"/>
                      <a:pt x="59967" y="9261"/>
                      <a:pt x="59113" y="9261"/>
                    </a:cubicBezTo>
                    <a:cubicBezTo>
                      <a:pt x="58327" y="9261"/>
                      <a:pt x="57470" y="9987"/>
                      <a:pt x="57630" y="10665"/>
                    </a:cubicBezTo>
                    <a:lnTo>
                      <a:pt x="57630" y="10665"/>
                    </a:lnTo>
                    <a:cubicBezTo>
                      <a:pt x="57375" y="10209"/>
                      <a:pt x="56843" y="9917"/>
                      <a:pt x="56319" y="9917"/>
                    </a:cubicBezTo>
                    <a:cubicBezTo>
                      <a:pt x="56140" y="9917"/>
                      <a:pt x="55962" y="9951"/>
                      <a:pt x="55795" y="10024"/>
                    </a:cubicBezTo>
                    <a:cubicBezTo>
                      <a:pt x="55083" y="10338"/>
                      <a:pt x="54758" y="11314"/>
                      <a:pt x="55114" y="11988"/>
                    </a:cubicBezTo>
                    <a:lnTo>
                      <a:pt x="55114" y="11988"/>
                    </a:lnTo>
                    <a:cubicBezTo>
                      <a:pt x="54870" y="11583"/>
                      <a:pt x="54421" y="11314"/>
                      <a:pt x="53946" y="11258"/>
                    </a:cubicBezTo>
                    <a:cubicBezTo>
                      <a:pt x="53681" y="11904"/>
                      <a:pt x="53388" y="12550"/>
                      <a:pt x="53123" y="13195"/>
                    </a:cubicBezTo>
                    <a:cubicBezTo>
                      <a:pt x="52712" y="12784"/>
                      <a:pt x="52331" y="12403"/>
                      <a:pt x="51920" y="11992"/>
                    </a:cubicBezTo>
                    <a:cubicBezTo>
                      <a:pt x="51538" y="12432"/>
                      <a:pt x="51332" y="13049"/>
                      <a:pt x="51420" y="13636"/>
                    </a:cubicBezTo>
                    <a:lnTo>
                      <a:pt x="50422" y="12050"/>
                    </a:lnTo>
                    <a:lnTo>
                      <a:pt x="49394" y="12843"/>
                    </a:lnTo>
                    <a:cubicBezTo>
                      <a:pt x="49483" y="11727"/>
                      <a:pt x="48719" y="10582"/>
                      <a:pt x="47633" y="10230"/>
                    </a:cubicBezTo>
                    <a:cubicBezTo>
                      <a:pt x="48220" y="10054"/>
                      <a:pt x="48543" y="9290"/>
                      <a:pt x="48279" y="8732"/>
                    </a:cubicBezTo>
                    <a:lnTo>
                      <a:pt x="48279" y="8732"/>
                    </a:lnTo>
                    <a:cubicBezTo>
                      <a:pt x="47662" y="8879"/>
                      <a:pt x="47046" y="9026"/>
                      <a:pt x="46429" y="9202"/>
                    </a:cubicBezTo>
                    <a:cubicBezTo>
                      <a:pt x="46957" y="8762"/>
                      <a:pt x="47163" y="7940"/>
                      <a:pt x="46869" y="7294"/>
                    </a:cubicBezTo>
                    <a:cubicBezTo>
                      <a:pt x="46772" y="7275"/>
                      <a:pt x="46673" y="7266"/>
                      <a:pt x="46573" y="7266"/>
                    </a:cubicBezTo>
                    <a:cubicBezTo>
                      <a:pt x="46039" y="7266"/>
                      <a:pt x="45488" y="7524"/>
                      <a:pt x="45166" y="7969"/>
                    </a:cubicBezTo>
                    <a:cubicBezTo>
                      <a:pt x="45127" y="7521"/>
                      <a:pt x="44675" y="7280"/>
                      <a:pt x="44211" y="7280"/>
                    </a:cubicBezTo>
                    <a:cubicBezTo>
                      <a:pt x="43977" y="7280"/>
                      <a:pt x="43739" y="7342"/>
                      <a:pt x="43551" y="7470"/>
                    </a:cubicBezTo>
                    <a:cubicBezTo>
                      <a:pt x="43251" y="7703"/>
                      <a:pt x="43055" y="8031"/>
                      <a:pt x="42915" y="8395"/>
                    </a:cubicBezTo>
                    <a:lnTo>
                      <a:pt x="42915" y="8395"/>
                    </a:lnTo>
                    <a:cubicBezTo>
                      <a:pt x="42899" y="8104"/>
                      <a:pt x="42797" y="7815"/>
                      <a:pt x="42612" y="7587"/>
                    </a:cubicBezTo>
                    <a:cubicBezTo>
                      <a:pt x="41702" y="7764"/>
                      <a:pt x="40909" y="8527"/>
                      <a:pt x="40733" y="9437"/>
                    </a:cubicBezTo>
                    <a:cubicBezTo>
                      <a:pt x="40615" y="9026"/>
                      <a:pt x="40468" y="8615"/>
                      <a:pt x="40351" y="8204"/>
                    </a:cubicBezTo>
                    <a:cubicBezTo>
                      <a:pt x="40087" y="8674"/>
                      <a:pt x="39852" y="9173"/>
                      <a:pt x="39588" y="9643"/>
                    </a:cubicBezTo>
                    <a:cubicBezTo>
                      <a:pt x="39999" y="8879"/>
                      <a:pt x="39646" y="7764"/>
                      <a:pt x="38824" y="7411"/>
                    </a:cubicBezTo>
                    <a:lnTo>
                      <a:pt x="38824" y="7411"/>
                    </a:lnTo>
                    <a:cubicBezTo>
                      <a:pt x="38832" y="7411"/>
                      <a:pt x="38840" y="7412"/>
                      <a:pt x="38848" y="7412"/>
                    </a:cubicBezTo>
                    <a:cubicBezTo>
                      <a:pt x="39796" y="7412"/>
                      <a:pt x="39991" y="5648"/>
                      <a:pt x="39030" y="5444"/>
                    </a:cubicBezTo>
                    <a:cubicBezTo>
                      <a:pt x="39676" y="5238"/>
                      <a:pt x="40028" y="4475"/>
                      <a:pt x="39793" y="3858"/>
                    </a:cubicBezTo>
                    <a:lnTo>
                      <a:pt x="39793" y="3858"/>
                    </a:lnTo>
                    <a:cubicBezTo>
                      <a:pt x="39118" y="3946"/>
                      <a:pt x="38472" y="4035"/>
                      <a:pt x="37826" y="4123"/>
                    </a:cubicBezTo>
                    <a:cubicBezTo>
                      <a:pt x="38325" y="3712"/>
                      <a:pt x="38589" y="3007"/>
                      <a:pt x="38413" y="2361"/>
                    </a:cubicBezTo>
                    <a:lnTo>
                      <a:pt x="38413" y="2361"/>
                    </a:lnTo>
                    <a:cubicBezTo>
                      <a:pt x="37415" y="2478"/>
                      <a:pt x="36475" y="2889"/>
                      <a:pt x="35682" y="3535"/>
                    </a:cubicBezTo>
                    <a:cubicBezTo>
                      <a:pt x="35950" y="3049"/>
                      <a:pt x="35392" y="2523"/>
                      <a:pt x="34859" y="2523"/>
                    </a:cubicBezTo>
                    <a:cubicBezTo>
                      <a:pt x="34748" y="2523"/>
                      <a:pt x="34638" y="2545"/>
                      <a:pt x="34537" y="2596"/>
                    </a:cubicBezTo>
                    <a:cubicBezTo>
                      <a:pt x="33950" y="2860"/>
                      <a:pt x="33774" y="3653"/>
                      <a:pt x="33862" y="4299"/>
                    </a:cubicBezTo>
                    <a:cubicBezTo>
                      <a:pt x="33686" y="3682"/>
                      <a:pt x="33510" y="3066"/>
                      <a:pt x="33304" y="2449"/>
                    </a:cubicBezTo>
                    <a:cubicBezTo>
                      <a:pt x="33235" y="2438"/>
                      <a:pt x="33166" y="2433"/>
                      <a:pt x="33097" y="2433"/>
                    </a:cubicBezTo>
                    <a:cubicBezTo>
                      <a:pt x="32432" y="2433"/>
                      <a:pt x="31790" y="2926"/>
                      <a:pt x="31631" y="3565"/>
                    </a:cubicBezTo>
                    <a:cubicBezTo>
                      <a:pt x="31777" y="2478"/>
                      <a:pt x="31954" y="1421"/>
                      <a:pt x="32100" y="335"/>
                    </a:cubicBezTo>
                    <a:cubicBezTo>
                      <a:pt x="32047" y="250"/>
                      <a:pt x="31706" y="222"/>
                      <a:pt x="31280" y="222"/>
                    </a:cubicBezTo>
                    <a:cubicBezTo>
                      <a:pt x="30534" y="222"/>
                      <a:pt x="29527" y="306"/>
                      <a:pt x="29340" y="306"/>
                    </a:cubicBezTo>
                    <a:cubicBezTo>
                      <a:pt x="27138" y="276"/>
                      <a:pt x="24907" y="247"/>
                      <a:pt x="22675" y="247"/>
                    </a:cubicBezTo>
                    <a:cubicBezTo>
                      <a:pt x="17361" y="188"/>
                      <a:pt x="12076" y="159"/>
                      <a:pt x="6761" y="100"/>
                    </a:cubicBezTo>
                    <a:cubicBezTo>
                      <a:pt x="6179" y="100"/>
                      <a:pt x="5149" y="1"/>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6669298" y="39251"/>
                <a:ext cx="98374" cy="96727"/>
              </a:xfrm>
              <a:custGeom>
                <a:avLst/>
                <a:gdLst/>
                <a:ahLst/>
                <a:cxnLst/>
                <a:rect l="l" t="t" r="r" b="b"/>
                <a:pathLst>
                  <a:path w="3525" h="3466" extrusionOk="0">
                    <a:moveTo>
                      <a:pt x="1910" y="1"/>
                    </a:moveTo>
                    <a:lnTo>
                      <a:pt x="1234" y="1058"/>
                    </a:lnTo>
                    <a:lnTo>
                      <a:pt x="1" y="1087"/>
                    </a:lnTo>
                    <a:lnTo>
                      <a:pt x="794" y="2056"/>
                    </a:lnTo>
                    <a:lnTo>
                      <a:pt x="441" y="3231"/>
                    </a:lnTo>
                    <a:lnTo>
                      <a:pt x="1587" y="2790"/>
                    </a:lnTo>
                    <a:lnTo>
                      <a:pt x="2614" y="3466"/>
                    </a:lnTo>
                    <a:lnTo>
                      <a:pt x="2555" y="2232"/>
                    </a:lnTo>
                    <a:lnTo>
                      <a:pt x="3524" y="1498"/>
                    </a:lnTo>
                    <a:lnTo>
                      <a:pt x="2321" y="1175"/>
                    </a:lnTo>
                    <a:lnTo>
                      <a:pt x="1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7119167" y="46647"/>
                <a:ext cx="98374" cy="96699"/>
              </a:xfrm>
              <a:custGeom>
                <a:avLst/>
                <a:gdLst/>
                <a:ahLst/>
                <a:cxnLst/>
                <a:rect l="l" t="t" r="r" b="b"/>
                <a:pathLst>
                  <a:path w="3525" h="3465" extrusionOk="0">
                    <a:moveTo>
                      <a:pt x="1909" y="0"/>
                    </a:moveTo>
                    <a:lnTo>
                      <a:pt x="1234" y="1057"/>
                    </a:lnTo>
                    <a:lnTo>
                      <a:pt x="1" y="1087"/>
                    </a:lnTo>
                    <a:lnTo>
                      <a:pt x="793" y="2026"/>
                    </a:lnTo>
                    <a:lnTo>
                      <a:pt x="441" y="3230"/>
                    </a:lnTo>
                    <a:lnTo>
                      <a:pt x="1586" y="2760"/>
                    </a:lnTo>
                    <a:lnTo>
                      <a:pt x="2614" y="3465"/>
                    </a:lnTo>
                    <a:lnTo>
                      <a:pt x="2555" y="2232"/>
                    </a:lnTo>
                    <a:lnTo>
                      <a:pt x="3524"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6881535" y="285089"/>
                <a:ext cx="98374" cy="96727"/>
              </a:xfrm>
              <a:custGeom>
                <a:avLst/>
                <a:gdLst/>
                <a:ahLst/>
                <a:cxnLst/>
                <a:rect l="l" t="t" r="r" b="b"/>
                <a:pathLst>
                  <a:path w="3525" h="3466" extrusionOk="0">
                    <a:moveTo>
                      <a:pt x="1909" y="0"/>
                    </a:moveTo>
                    <a:lnTo>
                      <a:pt x="1234" y="1028"/>
                    </a:lnTo>
                    <a:lnTo>
                      <a:pt x="1" y="1087"/>
                    </a:lnTo>
                    <a:lnTo>
                      <a:pt x="794" y="2026"/>
                    </a:lnTo>
                    <a:lnTo>
                      <a:pt x="441" y="3201"/>
                    </a:lnTo>
                    <a:lnTo>
                      <a:pt x="1586" y="2760"/>
                    </a:lnTo>
                    <a:lnTo>
                      <a:pt x="2614" y="3465"/>
                    </a:lnTo>
                    <a:lnTo>
                      <a:pt x="2555" y="2232"/>
                    </a:lnTo>
                    <a:lnTo>
                      <a:pt x="3524" y="1469"/>
                    </a:lnTo>
                    <a:lnTo>
                      <a:pt x="2320" y="1146"/>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7242909" y="298205"/>
                <a:ext cx="97537" cy="96699"/>
              </a:xfrm>
              <a:custGeom>
                <a:avLst/>
                <a:gdLst/>
                <a:ahLst/>
                <a:cxnLst/>
                <a:rect l="l" t="t" r="r" b="b"/>
                <a:pathLst>
                  <a:path w="3495" h="3465" extrusionOk="0">
                    <a:moveTo>
                      <a:pt x="1909" y="0"/>
                    </a:moveTo>
                    <a:lnTo>
                      <a:pt x="1234" y="1057"/>
                    </a:lnTo>
                    <a:lnTo>
                      <a:pt x="0" y="1087"/>
                    </a:lnTo>
                    <a:lnTo>
                      <a:pt x="764" y="2056"/>
                    </a:lnTo>
                    <a:lnTo>
                      <a:pt x="441" y="3230"/>
                    </a:lnTo>
                    <a:lnTo>
                      <a:pt x="441" y="3230"/>
                    </a:lnTo>
                    <a:lnTo>
                      <a:pt x="1586" y="2790"/>
                    </a:lnTo>
                    <a:lnTo>
                      <a:pt x="2614" y="3465"/>
                    </a:lnTo>
                    <a:lnTo>
                      <a:pt x="2525" y="2232"/>
                    </a:lnTo>
                    <a:lnTo>
                      <a:pt x="3494" y="149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7442838" y="585820"/>
                <a:ext cx="97537" cy="95890"/>
              </a:xfrm>
              <a:custGeom>
                <a:avLst/>
                <a:gdLst/>
                <a:ahLst/>
                <a:cxnLst/>
                <a:rect l="l" t="t" r="r" b="b"/>
                <a:pathLst>
                  <a:path w="3495" h="3436" extrusionOk="0">
                    <a:moveTo>
                      <a:pt x="1909" y="0"/>
                    </a:moveTo>
                    <a:lnTo>
                      <a:pt x="1234" y="1028"/>
                    </a:lnTo>
                    <a:lnTo>
                      <a:pt x="1" y="1057"/>
                    </a:lnTo>
                    <a:lnTo>
                      <a:pt x="793" y="2026"/>
                    </a:lnTo>
                    <a:lnTo>
                      <a:pt x="441" y="3201"/>
                    </a:lnTo>
                    <a:lnTo>
                      <a:pt x="441" y="3201"/>
                    </a:lnTo>
                    <a:lnTo>
                      <a:pt x="1586" y="2760"/>
                    </a:lnTo>
                    <a:lnTo>
                      <a:pt x="2614" y="3436"/>
                    </a:lnTo>
                    <a:lnTo>
                      <a:pt x="2526" y="2202"/>
                    </a:lnTo>
                    <a:lnTo>
                      <a:pt x="3495" y="1468"/>
                    </a:lnTo>
                    <a:lnTo>
                      <a:pt x="2320" y="114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7796008" y="374393"/>
                <a:ext cx="97537" cy="96727"/>
              </a:xfrm>
              <a:custGeom>
                <a:avLst/>
                <a:gdLst/>
                <a:ahLst/>
                <a:cxnLst/>
                <a:rect l="l" t="t" r="r" b="b"/>
                <a:pathLst>
                  <a:path w="3495" h="3466" extrusionOk="0">
                    <a:moveTo>
                      <a:pt x="1880" y="1"/>
                    </a:moveTo>
                    <a:lnTo>
                      <a:pt x="1234" y="1058"/>
                    </a:lnTo>
                    <a:lnTo>
                      <a:pt x="1" y="1087"/>
                    </a:lnTo>
                    <a:lnTo>
                      <a:pt x="764" y="2027"/>
                    </a:lnTo>
                    <a:lnTo>
                      <a:pt x="441" y="3231"/>
                    </a:lnTo>
                    <a:lnTo>
                      <a:pt x="1586" y="2761"/>
                    </a:lnTo>
                    <a:lnTo>
                      <a:pt x="2614" y="3466"/>
                    </a:lnTo>
                    <a:lnTo>
                      <a:pt x="2526" y="2232"/>
                    </a:lnTo>
                    <a:lnTo>
                      <a:pt x="3495" y="1469"/>
                    </a:lnTo>
                    <a:lnTo>
                      <a:pt x="2320" y="1175"/>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8059036" y="647272"/>
                <a:ext cx="98374" cy="95890"/>
              </a:xfrm>
              <a:custGeom>
                <a:avLst/>
                <a:gdLst/>
                <a:ahLst/>
                <a:cxnLst/>
                <a:rect l="l" t="t" r="r" b="b"/>
                <a:pathLst>
                  <a:path w="3525" h="3436" extrusionOk="0">
                    <a:moveTo>
                      <a:pt x="1909" y="0"/>
                    </a:moveTo>
                    <a:lnTo>
                      <a:pt x="1234" y="1028"/>
                    </a:lnTo>
                    <a:lnTo>
                      <a:pt x="1" y="1057"/>
                    </a:lnTo>
                    <a:lnTo>
                      <a:pt x="794" y="2026"/>
                    </a:lnTo>
                    <a:lnTo>
                      <a:pt x="441" y="3201"/>
                    </a:lnTo>
                    <a:lnTo>
                      <a:pt x="1586" y="2760"/>
                    </a:lnTo>
                    <a:lnTo>
                      <a:pt x="2614" y="3436"/>
                    </a:lnTo>
                    <a:lnTo>
                      <a:pt x="2555" y="2203"/>
                    </a:lnTo>
                    <a:lnTo>
                      <a:pt x="3524" y="1469"/>
                    </a:lnTo>
                    <a:lnTo>
                      <a:pt x="2320" y="1146"/>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8131149" y="305573"/>
                <a:ext cx="98374" cy="96727"/>
              </a:xfrm>
              <a:custGeom>
                <a:avLst/>
                <a:gdLst/>
                <a:ahLst/>
                <a:cxnLst/>
                <a:rect l="l" t="t" r="r" b="b"/>
                <a:pathLst>
                  <a:path w="3525" h="3466" extrusionOk="0">
                    <a:moveTo>
                      <a:pt x="1909" y="1"/>
                    </a:moveTo>
                    <a:lnTo>
                      <a:pt x="1234" y="1058"/>
                    </a:lnTo>
                    <a:lnTo>
                      <a:pt x="1" y="1087"/>
                    </a:lnTo>
                    <a:lnTo>
                      <a:pt x="793" y="2026"/>
                    </a:lnTo>
                    <a:lnTo>
                      <a:pt x="441" y="3230"/>
                    </a:lnTo>
                    <a:lnTo>
                      <a:pt x="1586" y="2790"/>
                    </a:lnTo>
                    <a:lnTo>
                      <a:pt x="2614" y="3465"/>
                    </a:lnTo>
                    <a:lnTo>
                      <a:pt x="2526" y="2232"/>
                    </a:lnTo>
                    <a:lnTo>
                      <a:pt x="3524" y="1469"/>
                    </a:lnTo>
                    <a:lnTo>
                      <a:pt x="2320" y="1175"/>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8339283" y="544014"/>
                <a:ext cx="97537" cy="96727"/>
              </a:xfrm>
              <a:custGeom>
                <a:avLst/>
                <a:gdLst/>
                <a:ahLst/>
                <a:cxnLst/>
                <a:rect l="l" t="t" r="r" b="b"/>
                <a:pathLst>
                  <a:path w="3495" h="3466" extrusionOk="0">
                    <a:moveTo>
                      <a:pt x="1880" y="1"/>
                    </a:moveTo>
                    <a:lnTo>
                      <a:pt x="1234" y="1028"/>
                    </a:lnTo>
                    <a:lnTo>
                      <a:pt x="1" y="1087"/>
                    </a:lnTo>
                    <a:lnTo>
                      <a:pt x="764" y="2027"/>
                    </a:lnTo>
                    <a:lnTo>
                      <a:pt x="441" y="3201"/>
                    </a:lnTo>
                    <a:lnTo>
                      <a:pt x="1586" y="2761"/>
                    </a:lnTo>
                    <a:lnTo>
                      <a:pt x="2584" y="3466"/>
                    </a:lnTo>
                    <a:lnTo>
                      <a:pt x="2526" y="2232"/>
                    </a:lnTo>
                    <a:lnTo>
                      <a:pt x="3495" y="1469"/>
                    </a:lnTo>
                    <a:lnTo>
                      <a:pt x="2320" y="1146"/>
                    </a:lnTo>
                    <a:lnTo>
                      <a:pt x="18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8705569" y="503046"/>
                <a:ext cx="97537" cy="96727"/>
              </a:xfrm>
              <a:custGeom>
                <a:avLst/>
                <a:gdLst/>
                <a:ahLst/>
                <a:cxnLst/>
                <a:rect l="l" t="t" r="r" b="b"/>
                <a:pathLst>
                  <a:path w="3495" h="3466" extrusionOk="0">
                    <a:moveTo>
                      <a:pt x="1909" y="1"/>
                    </a:moveTo>
                    <a:lnTo>
                      <a:pt x="1234" y="1028"/>
                    </a:lnTo>
                    <a:lnTo>
                      <a:pt x="0" y="1087"/>
                    </a:lnTo>
                    <a:lnTo>
                      <a:pt x="793" y="2027"/>
                    </a:lnTo>
                    <a:lnTo>
                      <a:pt x="441" y="3201"/>
                    </a:lnTo>
                    <a:lnTo>
                      <a:pt x="1586" y="2761"/>
                    </a:lnTo>
                    <a:lnTo>
                      <a:pt x="2614" y="3465"/>
                    </a:lnTo>
                    <a:lnTo>
                      <a:pt x="2525" y="2232"/>
                    </a:lnTo>
                    <a:lnTo>
                      <a:pt x="3494" y="1469"/>
                    </a:lnTo>
                    <a:lnTo>
                      <a:pt x="2320" y="1146"/>
                    </a:lnTo>
                    <a:lnTo>
                      <a:pt x="1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8591678" y="762809"/>
                <a:ext cx="97537" cy="96727"/>
              </a:xfrm>
              <a:custGeom>
                <a:avLst/>
                <a:gdLst/>
                <a:ahLst/>
                <a:cxnLst/>
                <a:rect l="l" t="t" r="r" b="b"/>
                <a:pathLst>
                  <a:path w="3495" h="3466" extrusionOk="0">
                    <a:moveTo>
                      <a:pt x="1879" y="0"/>
                    </a:moveTo>
                    <a:lnTo>
                      <a:pt x="1233" y="1028"/>
                    </a:lnTo>
                    <a:lnTo>
                      <a:pt x="0" y="1087"/>
                    </a:lnTo>
                    <a:lnTo>
                      <a:pt x="763" y="2026"/>
                    </a:lnTo>
                    <a:lnTo>
                      <a:pt x="440" y="3230"/>
                    </a:lnTo>
                    <a:lnTo>
                      <a:pt x="1586" y="2760"/>
                    </a:lnTo>
                    <a:lnTo>
                      <a:pt x="2613" y="3465"/>
                    </a:lnTo>
                    <a:lnTo>
                      <a:pt x="2525" y="2232"/>
                    </a:lnTo>
                    <a:lnTo>
                      <a:pt x="3494" y="1469"/>
                    </a:lnTo>
                    <a:lnTo>
                      <a:pt x="2320" y="1175"/>
                    </a:lnTo>
                    <a:lnTo>
                      <a:pt x="1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9014477" y="476841"/>
                <a:ext cx="97537" cy="96699"/>
              </a:xfrm>
              <a:custGeom>
                <a:avLst/>
                <a:gdLst/>
                <a:ahLst/>
                <a:cxnLst/>
                <a:rect l="l" t="t" r="r" b="b"/>
                <a:pathLst>
                  <a:path w="3495" h="3465" extrusionOk="0">
                    <a:moveTo>
                      <a:pt x="1909" y="0"/>
                    </a:moveTo>
                    <a:lnTo>
                      <a:pt x="1234" y="1057"/>
                    </a:lnTo>
                    <a:lnTo>
                      <a:pt x="1" y="1087"/>
                    </a:lnTo>
                    <a:lnTo>
                      <a:pt x="794" y="2026"/>
                    </a:lnTo>
                    <a:lnTo>
                      <a:pt x="441" y="3230"/>
                    </a:lnTo>
                    <a:lnTo>
                      <a:pt x="1586" y="2760"/>
                    </a:lnTo>
                    <a:lnTo>
                      <a:pt x="2614" y="3465"/>
                    </a:lnTo>
                    <a:lnTo>
                      <a:pt x="2526" y="2232"/>
                    </a:lnTo>
                    <a:lnTo>
                      <a:pt x="3495" y="1468"/>
                    </a:lnTo>
                    <a:lnTo>
                      <a:pt x="2320" y="1175"/>
                    </a:lnTo>
                    <a:lnTo>
                      <a:pt x="19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9070208" y="771823"/>
                <a:ext cx="97537" cy="95890"/>
              </a:xfrm>
              <a:custGeom>
                <a:avLst/>
                <a:gdLst/>
                <a:ahLst/>
                <a:cxnLst/>
                <a:rect l="l" t="t" r="r" b="b"/>
                <a:pathLst>
                  <a:path w="3495" h="3436" extrusionOk="0">
                    <a:moveTo>
                      <a:pt x="1880" y="0"/>
                    </a:moveTo>
                    <a:lnTo>
                      <a:pt x="1234" y="1028"/>
                    </a:lnTo>
                    <a:lnTo>
                      <a:pt x="0" y="1057"/>
                    </a:lnTo>
                    <a:lnTo>
                      <a:pt x="764" y="2026"/>
                    </a:lnTo>
                    <a:lnTo>
                      <a:pt x="441" y="3201"/>
                    </a:lnTo>
                    <a:lnTo>
                      <a:pt x="1586" y="2760"/>
                    </a:lnTo>
                    <a:lnTo>
                      <a:pt x="2614" y="3436"/>
                    </a:lnTo>
                    <a:lnTo>
                      <a:pt x="2525" y="2203"/>
                    </a:lnTo>
                    <a:lnTo>
                      <a:pt x="3494" y="1469"/>
                    </a:lnTo>
                    <a:lnTo>
                      <a:pt x="2320" y="1146"/>
                    </a:lnTo>
                    <a:lnTo>
                      <a:pt x="1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9"/>
            <p:cNvGrpSpPr/>
            <p:nvPr/>
          </p:nvGrpSpPr>
          <p:grpSpPr>
            <a:xfrm>
              <a:off x="4704419" y="-1717"/>
              <a:ext cx="7351840" cy="1914203"/>
              <a:chOff x="1617594" y="-1717"/>
              <a:chExt cx="7351840" cy="1914203"/>
            </a:xfrm>
          </p:grpSpPr>
          <p:sp>
            <p:nvSpPr>
              <p:cNvPr id="380" name="Google Shape;380;p9"/>
              <p:cNvSpPr/>
              <p:nvPr/>
            </p:nvSpPr>
            <p:spPr>
              <a:xfrm>
                <a:off x="1774937" y="-1717"/>
                <a:ext cx="28" cy="1756861"/>
              </a:xfrm>
              <a:custGeom>
                <a:avLst/>
                <a:gdLst/>
                <a:ahLst/>
                <a:cxnLst/>
                <a:rect l="l" t="t" r="r" b="b"/>
                <a:pathLst>
                  <a:path w="1" h="62953" fill="none" extrusionOk="0">
                    <a:moveTo>
                      <a:pt x="0" y="1"/>
                    </a:moveTo>
                    <a:lnTo>
                      <a:pt x="0" y="62953"/>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2083035" y="-1717"/>
                <a:ext cx="28" cy="1315197"/>
              </a:xfrm>
              <a:custGeom>
                <a:avLst/>
                <a:gdLst/>
                <a:ahLst/>
                <a:cxnLst/>
                <a:rect l="l" t="t" r="r" b="b"/>
                <a:pathLst>
                  <a:path w="1" h="47127" fill="none" extrusionOk="0">
                    <a:moveTo>
                      <a:pt x="0" y="47127"/>
                    </a:moveTo>
                    <a:lnTo>
                      <a:pt x="0"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2287876" y="-1717"/>
                <a:ext cx="28" cy="240116"/>
              </a:xfrm>
              <a:custGeom>
                <a:avLst/>
                <a:gdLst/>
                <a:ahLst/>
                <a:cxnLst/>
                <a:rect l="l" t="t" r="r" b="b"/>
                <a:pathLst>
                  <a:path w="1" h="8604" fill="none" extrusionOk="0">
                    <a:moveTo>
                      <a:pt x="1" y="8604"/>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854604" y="-1717"/>
                <a:ext cx="28" cy="285187"/>
              </a:xfrm>
              <a:custGeom>
                <a:avLst/>
                <a:gdLst/>
                <a:ahLst/>
                <a:cxnLst/>
                <a:rect l="l" t="t" r="r" b="b"/>
                <a:pathLst>
                  <a:path w="1" h="10219" fill="none" extrusionOk="0">
                    <a:moveTo>
                      <a:pt x="1" y="10219"/>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4284798" y="-1717"/>
                <a:ext cx="28" cy="731763"/>
              </a:xfrm>
              <a:custGeom>
                <a:avLst/>
                <a:gdLst/>
                <a:ahLst/>
                <a:cxnLst/>
                <a:rect l="l" t="t" r="r" b="b"/>
                <a:pathLst>
                  <a:path w="1" h="26221" fill="none" extrusionOk="0">
                    <a:moveTo>
                      <a:pt x="1" y="26221"/>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4755960" y="-1717"/>
                <a:ext cx="28" cy="279466"/>
              </a:xfrm>
              <a:custGeom>
                <a:avLst/>
                <a:gdLst/>
                <a:ahLst/>
                <a:cxnLst/>
                <a:rect l="l" t="t" r="r" b="b"/>
                <a:pathLst>
                  <a:path w="1" h="10014" fill="none" extrusionOk="0">
                    <a:moveTo>
                      <a:pt x="1" y="10013"/>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5862185" y="-1717"/>
                <a:ext cx="28" cy="428603"/>
              </a:xfrm>
              <a:custGeom>
                <a:avLst/>
                <a:gdLst/>
                <a:ahLst/>
                <a:cxnLst/>
                <a:rect l="l" t="t" r="r" b="b"/>
                <a:pathLst>
                  <a:path w="1" h="15358" fill="none" extrusionOk="0">
                    <a:moveTo>
                      <a:pt x="1" y="15357"/>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6137521" y="-1717"/>
                <a:ext cx="28" cy="1003833"/>
              </a:xfrm>
              <a:custGeom>
                <a:avLst/>
                <a:gdLst/>
                <a:ahLst/>
                <a:cxnLst/>
                <a:rect l="l" t="t" r="r" b="b"/>
                <a:pathLst>
                  <a:path w="1" h="35970" fill="none" extrusionOk="0">
                    <a:moveTo>
                      <a:pt x="0" y="35969"/>
                    </a:moveTo>
                    <a:lnTo>
                      <a:pt x="0"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7637856" y="-1717"/>
                <a:ext cx="28" cy="490056"/>
              </a:xfrm>
              <a:custGeom>
                <a:avLst/>
                <a:gdLst/>
                <a:ahLst/>
                <a:cxnLst/>
                <a:rect l="l" t="t" r="r" b="b"/>
                <a:pathLst>
                  <a:path w="1" h="17560" fill="none" extrusionOk="0">
                    <a:moveTo>
                      <a:pt x="1" y="17559"/>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8819459" y="-1717"/>
                <a:ext cx="28" cy="1138207"/>
              </a:xfrm>
              <a:custGeom>
                <a:avLst/>
                <a:gdLst/>
                <a:ahLst/>
                <a:cxnLst/>
                <a:rect l="l" t="t" r="r" b="b"/>
                <a:pathLst>
                  <a:path w="1" h="40785" fill="none" extrusionOk="0">
                    <a:moveTo>
                      <a:pt x="1" y="40784"/>
                    </a:moveTo>
                    <a:lnTo>
                      <a:pt x="1" y="1"/>
                    </a:lnTo>
                  </a:path>
                </a:pathLst>
              </a:custGeom>
              <a:solidFill>
                <a:schemeClr val="lt1"/>
              </a:solidFill>
              <a:ln w="18350" cap="flat" cmpd="sng">
                <a:solidFill>
                  <a:schemeClr val="lt1"/>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4127483" y="573513"/>
                <a:ext cx="313848" cy="313876"/>
              </a:xfrm>
              <a:custGeom>
                <a:avLst/>
                <a:gdLst/>
                <a:ahLst/>
                <a:cxnLst/>
                <a:rect l="l" t="t" r="r" b="b"/>
                <a:pathLst>
                  <a:path w="11246" h="11247" extrusionOk="0">
                    <a:moveTo>
                      <a:pt x="5638" y="1"/>
                    </a:moveTo>
                    <a:cubicBezTo>
                      <a:pt x="2526" y="1"/>
                      <a:pt x="0" y="2526"/>
                      <a:pt x="0" y="5609"/>
                    </a:cubicBezTo>
                    <a:cubicBezTo>
                      <a:pt x="0" y="8721"/>
                      <a:pt x="2526" y="11246"/>
                      <a:pt x="5638" y="11246"/>
                    </a:cubicBezTo>
                    <a:cubicBezTo>
                      <a:pt x="8721" y="11246"/>
                      <a:pt x="11246" y="8721"/>
                      <a:pt x="11246" y="5609"/>
                    </a:cubicBezTo>
                    <a:cubicBezTo>
                      <a:pt x="11246" y="2526"/>
                      <a:pt x="8721" y="1"/>
                      <a:pt x="5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617594" y="1598611"/>
                <a:ext cx="313876" cy="313876"/>
              </a:xfrm>
              <a:custGeom>
                <a:avLst/>
                <a:gdLst/>
                <a:ahLst/>
                <a:cxnLst/>
                <a:rect l="l" t="t" r="r" b="b"/>
                <a:pathLst>
                  <a:path w="11247" h="11247" extrusionOk="0">
                    <a:moveTo>
                      <a:pt x="5638" y="1"/>
                    </a:moveTo>
                    <a:cubicBezTo>
                      <a:pt x="2526" y="1"/>
                      <a:pt x="1" y="2526"/>
                      <a:pt x="1" y="5609"/>
                    </a:cubicBezTo>
                    <a:cubicBezTo>
                      <a:pt x="1" y="8721"/>
                      <a:pt x="2526" y="11246"/>
                      <a:pt x="5638" y="11246"/>
                    </a:cubicBezTo>
                    <a:cubicBezTo>
                      <a:pt x="8721" y="11246"/>
                      <a:pt x="11246" y="8721"/>
                      <a:pt x="11246" y="5609"/>
                    </a:cubicBezTo>
                    <a:cubicBezTo>
                      <a:pt x="11246" y="2526"/>
                      <a:pt x="8721" y="1"/>
                      <a:pt x="5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5705680" y="270325"/>
                <a:ext cx="313848" cy="313876"/>
              </a:xfrm>
              <a:custGeom>
                <a:avLst/>
                <a:gdLst/>
                <a:ahLst/>
                <a:cxnLst/>
                <a:rect l="l" t="t" r="r" b="b"/>
                <a:pathLst>
                  <a:path w="11246" h="11247" extrusionOk="0">
                    <a:moveTo>
                      <a:pt x="5609" y="1"/>
                    </a:moveTo>
                    <a:cubicBezTo>
                      <a:pt x="2526" y="1"/>
                      <a:pt x="0" y="2526"/>
                      <a:pt x="0" y="5609"/>
                    </a:cubicBezTo>
                    <a:cubicBezTo>
                      <a:pt x="0" y="8721"/>
                      <a:pt x="2526" y="11247"/>
                      <a:pt x="5609" y="11247"/>
                    </a:cubicBezTo>
                    <a:cubicBezTo>
                      <a:pt x="8721" y="11247"/>
                      <a:pt x="11246" y="8721"/>
                      <a:pt x="11246" y="5609"/>
                    </a:cubicBezTo>
                    <a:cubicBezTo>
                      <a:pt x="11246" y="2526"/>
                      <a:pt x="8721" y="1"/>
                      <a:pt x="56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7487909" y="351676"/>
                <a:ext cx="299113" cy="272461"/>
              </a:xfrm>
              <a:custGeom>
                <a:avLst/>
                <a:gdLst/>
                <a:ahLst/>
                <a:cxnLst/>
                <a:rect l="l" t="t" r="r" b="b"/>
                <a:pathLst>
                  <a:path w="10718" h="9763" extrusionOk="0">
                    <a:moveTo>
                      <a:pt x="5359" y="0"/>
                    </a:moveTo>
                    <a:cubicBezTo>
                      <a:pt x="4111" y="0"/>
                      <a:pt x="2863" y="477"/>
                      <a:pt x="1909" y="1432"/>
                    </a:cubicBezTo>
                    <a:cubicBezTo>
                      <a:pt x="1" y="3340"/>
                      <a:pt x="1" y="6423"/>
                      <a:pt x="1909" y="8332"/>
                    </a:cubicBezTo>
                    <a:cubicBezTo>
                      <a:pt x="2863" y="9286"/>
                      <a:pt x="4111" y="9763"/>
                      <a:pt x="5359" y="9763"/>
                    </a:cubicBezTo>
                    <a:cubicBezTo>
                      <a:pt x="6607" y="9763"/>
                      <a:pt x="7855" y="9286"/>
                      <a:pt x="8809" y="8332"/>
                    </a:cubicBezTo>
                    <a:cubicBezTo>
                      <a:pt x="10718" y="6423"/>
                      <a:pt x="10718" y="3340"/>
                      <a:pt x="8809" y="1432"/>
                    </a:cubicBezTo>
                    <a:cubicBezTo>
                      <a:pt x="7855" y="477"/>
                      <a:pt x="6607" y="0"/>
                      <a:pt x="53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8670322" y="1000637"/>
                <a:ext cx="299113" cy="272489"/>
              </a:xfrm>
              <a:custGeom>
                <a:avLst/>
                <a:gdLst/>
                <a:ahLst/>
                <a:cxnLst/>
                <a:rect l="l" t="t" r="r" b="b"/>
                <a:pathLst>
                  <a:path w="10718" h="9764" extrusionOk="0">
                    <a:moveTo>
                      <a:pt x="5359" y="1"/>
                    </a:moveTo>
                    <a:cubicBezTo>
                      <a:pt x="4111" y="1"/>
                      <a:pt x="2864" y="478"/>
                      <a:pt x="1909" y="1432"/>
                    </a:cubicBezTo>
                    <a:cubicBezTo>
                      <a:pt x="1" y="3341"/>
                      <a:pt x="1" y="6424"/>
                      <a:pt x="1909" y="8332"/>
                    </a:cubicBezTo>
                    <a:cubicBezTo>
                      <a:pt x="2864" y="9286"/>
                      <a:pt x="4111" y="9764"/>
                      <a:pt x="5359" y="9764"/>
                    </a:cubicBezTo>
                    <a:cubicBezTo>
                      <a:pt x="6607" y="9764"/>
                      <a:pt x="7855" y="9286"/>
                      <a:pt x="8809" y="8332"/>
                    </a:cubicBezTo>
                    <a:cubicBezTo>
                      <a:pt x="10718" y="6424"/>
                      <a:pt x="10718" y="3341"/>
                      <a:pt x="8809" y="1432"/>
                    </a:cubicBezTo>
                    <a:cubicBezTo>
                      <a:pt x="7855" y="478"/>
                      <a:pt x="6607" y="1"/>
                      <a:pt x="5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6036719" y="902095"/>
                <a:ext cx="201604" cy="200794"/>
              </a:xfrm>
              <a:custGeom>
                <a:avLst/>
                <a:gdLst/>
                <a:ahLst/>
                <a:cxnLst/>
                <a:rect l="l" t="t" r="r" b="b"/>
                <a:pathLst>
                  <a:path w="7224" h="7195" extrusionOk="0">
                    <a:moveTo>
                      <a:pt x="3612" y="1"/>
                    </a:moveTo>
                    <a:cubicBezTo>
                      <a:pt x="1616" y="1"/>
                      <a:pt x="1" y="1616"/>
                      <a:pt x="1" y="3583"/>
                    </a:cubicBezTo>
                    <a:cubicBezTo>
                      <a:pt x="1" y="5580"/>
                      <a:pt x="1616" y="7195"/>
                      <a:pt x="3612" y="7195"/>
                    </a:cubicBezTo>
                    <a:cubicBezTo>
                      <a:pt x="5609" y="7195"/>
                      <a:pt x="7224" y="5580"/>
                      <a:pt x="7224" y="3583"/>
                    </a:cubicBezTo>
                    <a:cubicBezTo>
                      <a:pt x="7224" y="1616"/>
                      <a:pt x="5609" y="1"/>
                      <a:pt x="3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4655186" y="177756"/>
                <a:ext cx="200794" cy="200767"/>
              </a:xfrm>
              <a:custGeom>
                <a:avLst/>
                <a:gdLst/>
                <a:ahLst/>
                <a:cxnLst/>
                <a:rect l="l" t="t" r="r" b="b"/>
                <a:pathLst>
                  <a:path w="7195" h="7194" extrusionOk="0">
                    <a:moveTo>
                      <a:pt x="3612" y="0"/>
                    </a:moveTo>
                    <a:cubicBezTo>
                      <a:pt x="1615" y="0"/>
                      <a:pt x="0" y="1615"/>
                      <a:pt x="0" y="3582"/>
                    </a:cubicBezTo>
                    <a:cubicBezTo>
                      <a:pt x="0" y="5579"/>
                      <a:pt x="1615" y="7194"/>
                      <a:pt x="3612" y="7194"/>
                    </a:cubicBezTo>
                    <a:cubicBezTo>
                      <a:pt x="5609" y="7194"/>
                      <a:pt x="7194" y="5579"/>
                      <a:pt x="7194" y="3582"/>
                    </a:cubicBezTo>
                    <a:cubicBezTo>
                      <a:pt x="7194" y="1615"/>
                      <a:pt x="5609" y="0"/>
                      <a:pt x="3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3762006" y="196957"/>
                <a:ext cx="185222" cy="172803"/>
              </a:xfrm>
              <a:custGeom>
                <a:avLst/>
                <a:gdLst/>
                <a:ahLst/>
                <a:cxnLst/>
                <a:rect l="l" t="t" r="r" b="b"/>
                <a:pathLst>
                  <a:path w="6637" h="6192" extrusionOk="0">
                    <a:moveTo>
                      <a:pt x="3292" y="0"/>
                    </a:moveTo>
                    <a:cubicBezTo>
                      <a:pt x="1819" y="0"/>
                      <a:pt x="502" y="1077"/>
                      <a:pt x="265" y="2601"/>
                    </a:cubicBezTo>
                    <a:cubicBezTo>
                      <a:pt x="1" y="4274"/>
                      <a:pt x="1146" y="5860"/>
                      <a:pt x="2820" y="6153"/>
                    </a:cubicBezTo>
                    <a:cubicBezTo>
                      <a:pt x="2984" y="6179"/>
                      <a:pt x="3148" y="6191"/>
                      <a:pt x="3309" y="6191"/>
                    </a:cubicBezTo>
                    <a:cubicBezTo>
                      <a:pt x="4817" y="6191"/>
                      <a:pt x="6134" y="5108"/>
                      <a:pt x="6373" y="3570"/>
                    </a:cubicBezTo>
                    <a:cubicBezTo>
                      <a:pt x="6637" y="1896"/>
                      <a:pt x="5492" y="310"/>
                      <a:pt x="3818" y="46"/>
                    </a:cubicBezTo>
                    <a:cubicBezTo>
                      <a:pt x="3642" y="15"/>
                      <a:pt x="3466" y="0"/>
                      <a:pt x="3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2201838" y="152333"/>
                <a:ext cx="172943" cy="172106"/>
              </a:xfrm>
              <a:custGeom>
                <a:avLst/>
                <a:gdLst/>
                <a:ahLst/>
                <a:cxnLst/>
                <a:rect l="l" t="t" r="r" b="b"/>
                <a:pathLst>
                  <a:path w="6197" h="6167" extrusionOk="0">
                    <a:moveTo>
                      <a:pt x="3084" y="1"/>
                    </a:moveTo>
                    <a:cubicBezTo>
                      <a:pt x="1381" y="1"/>
                      <a:pt x="1" y="1381"/>
                      <a:pt x="1" y="3084"/>
                    </a:cubicBezTo>
                    <a:cubicBezTo>
                      <a:pt x="1" y="4787"/>
                      <a:pt x="1381" y="6167"/>
                      <a:pt x="3084" y="6167"/>
                    </a:cubicBezTo>
                    <a:cubicBezTo>
                      <a:pt x="4787" y="6167"/>
                      <a:pt x="6196" y="4787"/>
                      <a:pt x="6196" y="3084"/>
                    </a:cubicBezTo>
                    <a:cubicBezTo>
                      <a:pt x="6196" y="1381"/>
                      <a:pt x="4787" y="1"/>
                      <a:pt x="30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996187" y="1227413"/>
                <a:ext cx="172915" cy="172915"/>
              </a:xfrm>
              <a:custGeom>
                <a:avLst/>
                <a:gdLst/>
                <a:ahLst/>
                <a:cxnLst/>
                <a:rect l="l" t="t" r="r" b="b"/>
                <a:pathLst>
                  <a:path w="6196" h="6196" extrusionOk="0">
                    <a:moveTo>
                      <a:pt x="3112" y="1"/>
                    </a:moveTo>
                    <a:cubicBezTo>
                      <a:pt x="1409" y="1"/>
                      <a:pt x="0" y="1381"/>
                      <a:pt x="0" y="3084"/>
                    </a:cubicBezTo>
                    <a:cubicBezTo>
                      <a:pt x="0" y="4816"/>
                      <a:pt x="1409" y="6196"/>
                      <a:pt x="3112" y="6196"/>
                    </a:cubicBezTo>
                    <a:cubicBezTo>
                      <a:pt x="4815" y="6196"/>
                      <a:pt x="6195" y="4816"/>
                      <a:pt x="6195" y="3084"/>
                    </a:cubicBezTo>
                    <a:cubicBezTo>
                      <a:pt x="6195" y="1381"/>
                      <a:pt x="4815" y="1"/>
                      <a:pt x="3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0" name="Google Shape;400;p9"/>
          <p:cNvGrpSpPr/>
          <p:nvPr/>
        </p:nvGrpSpPr>
        <p:grpSpPr>
          <a:xfrm flipH="1">
            <a:off x="947119" y="4660630"/>
            <a:ext cx="7493610" cy="591639"/>
            <a:chOff x="1560244" y="4432980"/>
            <a:chExt cx="7493610" cy="591639"/>
          </a:xfrm>
        </p:grpSpPr>
        <p:sp>
          <p:nvSpPr>
            <p:cNvPr id="401" name="Google Shape;401;p9"/>
            <p:cNvSpPr/>
            <p:nvPr/>
          </p:nvSpPr>
          <p:spPr>
            <a:xfrm>
              <a:off x="1560244" y="4553429"/>
              <a:ext cx="7493610" cy="471190"/>
            </a:xfrm>
            <a:custGeom>
              <a:avLst/>
              <a:gdLst/>
              <a:ahLst/>
              <a:cxnLst/>
              <a:rect l="l" t="t" r="r" b="b"/>
              <a:pathLst>
                <a:path w="268516" h="16884" extrusionOk="0">
                  <a:moveTo>
                    <a:pt x="134273" y="0"/>
                  </a:moveTo>
                  <a:cubicBezTo>
                    <a:pt x="60104" y="0"/>
                    <a:pt x="1" y="3788"/>
                    <a:pt x="1" y="8457"/>
                  </a:cubicBezTo>
                  <a:cubicBezTo>
                    <a:pt x="1" y="13125"/>
                    <a:pt x="60104" y="16884"/>
                    <a:pt x="134273" y="16884"/>
                  </a:cubicBezTo>
                  <a:cubicBezTo>
                    <a:pt x="208411" y="16884"/>
                    <a:pt x="268515" y="13125"/>
                    <a:pt x="268515" y="8457"/>
                  </a:cubicBezTo>
                  <a:cubicBezTo>
                    <a:pt x="268515" y="3788"/>
                    <a:pt x="208411" y="0"/>
                    <a:pt x="134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3942289" y="4432980"/>
              <a:ext cx="2703288" cy="443087"/>
            </a:xfrm>
            <a:custGeom>
              <a:avLst/>
              <a:gdLst/>
              <a:ahLst/>
              <a:cxnLst/>
              <a:rect l="l" t="t" r="r" b="b"/>
              <a:pathLst>
                <a:path w="96866" h="15877" extrusionOk="0">
                  <a:moveTo>
                    <a:pt x="58038" y="0"/>
                  </a:moveTo>
                  <a:cubicBezTo>
                    <a:pt x="57499" y="0"/>
                    <a:pt x="56977" y="15"/>
                    <a:pt x="56992" y="59"/>
                  </a:cubicBezTo>
                  <a:cubicBezTo>
                    <a:pt x="57557" y="1905"/>
                    <a:pt x="53866" y="2385"/>
                    <a:pt x="50221" y="2385"/>
                  </a:cubicBezTo>
                  <a:cubicBezTo>
                    <a:pt x="47431" y="2385"/>
                    <a:pt x="44669" y="2104"/>
                    <a:pt x="43867" y="1938"/>
                  </a:cubicBezTo>
                  <a:cubicBezTo>
                    <a:pt x="43309" y="1821"/>
                    <a:pt x="42840" y="1556"/>
                    <a:pt x="42663" y="999"/>
                  </a:cubicBezTo>
                  <a:cubicBezTo>
                    <a:pt x="42659" y="973"/>
                    <a:pt x="42589" y="961"/>
                    <a:pt x="42461" y="961"/>
                  </a:cubicBezTo>
                  <a:cubicBezTo>
                    <a:pt x="41697" y="961"/>
                    <a:pt x="38859" y="1385"/>
                    <a:pt x="35440" y="1938"/>
                  </a:cubicBezTo>
                  <a:cubicBezTo>
                    <a:pt x="29333" y="2936"/>
                    <a:pt x="21435" y="4375"/>
                    <a:pt x="20290" y="4610"/>
                  </a:cubicBezTo>
                  <a:cubicBezTo>
                    <a:pt x="13419" y="5961"/>
                    <a:pt x="6548" y="7987"/>
                    <a:pt x="617" y="11745"/>
                  </a:cubicBezTo>
                  <a:cubicBezTo>
                    <a:pt x="353" y="11921"/>
                    <a:pt x="59" y="12127"/>
                    <a:pt x="30" y="12450"/>
                  </a:cubicBezTo>
                  <a:cubicBezTo>
                    <a:pt x="1" y="12919"/>
                    <a:pt x="558" y="13184"/>
                    <a:pt x="999" y="13301"/>
                  </a:cubicBezTo>
                  <a:cubicBezTo>
                    <a:pt x="6813" y="14799"/>
                    <a:pt x="12362" y="14652"/>
                    <a:pt x="18234" y="14828"/>
                  </a:cubicBezTo>
                  <a:cubicBezTo>
                    <a:pt x="19644" y="14857"/>
                    <a:pt x="21053" y="14916"/>
                    <a:pt x="22492" y="14945"/>
                  </a:cubicBezTo>
                  <a:cubicBezTo>
                    <a:pt x="33768" y="15295"/>
                    <a:pt x="45055" y="15877"/>
                    <a:pt x="56339" y="15877"/>
                  </a:cubicBezTo>
                  <a:cubicBezTo>
                    <a:pt x="63038" y="15877"/>
                    <a:pt x="69736" y="15672"/>
                    <a:pt x="76430" y="15092"/>
                  </a:cubicBezTo>
                  <a:cubicBezTo>
                    <a:pt x="82537" y="14564"/>
                    <a:pt x="88674" y="13859"/>
                    <a:pt x="94517" y="11980"/>
                  </a:cubicBezTo>
                  <a:cubicBezTo>
                    <a:pt x="95427" y="11686"/>
                    <a:pt x="96454" y="11246"/>
                    <a:pt x="96689" y="10306"/>
                  </a:cubicBezTo>
                  <a:cubicBezTo>
                    <a:pt x="96866" y="9602"/>
                    <a:pt x="96454" y="8838"/>
                    <a:pt x="95867" y="8398"/>
                  </a:cubicBezTo>
                  <a:cubicBezTo>
                    <a:pt x="95309" y="7957"/>
                    <a:pt x="94575" y="7752"/>
                    <a:pt x="93871" y="7546"/>
                  </a:cubicBezTo>
                  <a:cubicBezTo>
                    <a:pt x="84299" y="4904"/>
                    <a:pt x="74110" y="3054"/>
                    <a:pt x="64186" y="2408"/>
                  </a:cubicBezTo>
                  <a:cubicBezTo>
                    <a:pt x="63745" y="2379"/>
                    <a:pt x="63275" y="2349"/>
                    <a:pt x="62864" y="2144"/>
                  </a:cubicBezTo>
                  <a:cubicBezTo>
                    <a:pt x="62395" y="1938"/>
                    <a:pt x="62042" y="1527"/>
                    <a:pt x="61631" y="1175"/>
                  </a:cubicBezTo>
                  <a:cubicBezTo>
                    <a:pt x="60956" y="587"/>
                    <a:pt x="60104" y="176"/>
                    <a:pt x="59194" y="30"/>
                  </a:cubicBezTo>
                  <a:cubicBezTo>
                    <a:pt x="59135" y="15"/>
                    <a:pt x="58578" y="0"/>
                    <a:pt x="580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 name="Google Shape;403;p9"/>
          <p:cNvSpPr/>
          <p:nvPr/>
        </p:nvSpPr>
        <p:spPr>
          <a:xfrm flipH="1">
            <a:off x="1652603" y="-275200"/>
            <a:ext cx="5864085" cy="5324084"/>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9"/>
          <p:cNvSpPr txBox="1">
            <a:spLocks noGrp="1"/>
          </p:cNvSpPr>
          <p:nvPr>
            <p:ph type="title"/>
          </p:nvPr>
        </p:nvSpPr>
        <p:spPr>
          <a:xfrm>
            <a:off x="3915500" y="1265300"/>
            <a:ext cx="4520700" cy="16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02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05" name="Google Shape;405;p9"/>
          <p:cNvSpPr txBox="1">
            <a:spLocks noGrp="1"/>
          </p:cNvSpPr>
          <p:nvPr>
            <p:ph type="subTitle" idx="1"/>
          </p:nvPr>
        </p:nvSpPr>
        <p:spPr>
          <a:xfrm>
            <a:off x="3915502" y="2772500"/>
            <a:ext cx="4520700" cy="6711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accent2"/>
                </a:solidFill>
                <a:latin typeface="Nunito SemiBold"/>
                <a:ea typeface="Nunito SemiBold"/>
                <a:cs typeface="Nunito SemiBold"/>
                <a:sym typeface="Nunito SemiBold"/>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06"/>
        <p:cNvGrpSpPr/>
        <p:nvPr/>
      </p:nvGrpSpPr>
      <p:grpSpPr>
        <a:xfrm>
          <a:off x="0" y="0"/>
          <a:ext cx="0" cy="0"/>
          <a:chOff x="0" y="0"/>
          <a:chExt cx="0" cy="0"/>
        </a:xfrm>
      </p:grpSpPr>
      <p:sp>
        <p:nvSpPr>
          <p:cNvPr id="407" name="Google Shape;407;p10"/>
          <p:cNvSpPr txBox="1">
            <a:spLocks noGrp="1"/>
          </p:cNvSpPr>
          <p:nvPr>
            <p:ph type="title"/>
          </p:nvPr>
        </p:nvSpPr>
        <p:spPr>
          <a:xfrm>
            <a:off x="720000" y="401445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chemeClr val="accent2"/>
              </a:buClr>
              <a:buSzPts val="3500"/>
              <a:buNone/>
              <a:defRPr/>
            </a:lvl1pPr>
            <a:lvl2pPr lvl="1" algn="ctr" rtl="0">
              <a:spcBef>
                <a:spcPts val="0"/>
              </a:spcBef>
              <a:spcAft>
                <a:spcPts val="0"/>
              </a:spcAft>
              <a:buClr>
                <a:schemeClr val="accent2"/>
              </a:buClr>
              <a:buSzPts val="3500"/>
              <a:buNone/>
              <a:defRPr>
                <a:solidFill>
                  <a:schemeClr val="accent2"/>
                </a:solidFill>
              </a:defRPr>
            </a:lvl2pPr>
            <a:lvl3pPr lvl="2" algn="ctr" rtl="0">
              <a:spcBef>
                <a:spcPts val="0"/>
              </a:spcBef>
              <a:spcAft>
                <a:spcPts val="0"/>
              </a:spcAft>
              <a:buClr>
                <a:schemeClr val="accent2"/>
              </a:buClr>
              <a:buSzPts val="3500"/>
              <a:buNone/>
              <a:defRPr>
                <a:solidFill>
                  <a:schemeClr val="accent2"/>
                </a:solidFill>
              </a:defRPr>
            </a:lvl3pPr>
            <a:lvl4pPr lvl="3" algn="ctr" rtl="0">
              <a:spcBef>
                <a:spcPts val="0"/>
              </a:spcBef>
              <a:spcAft>
                <a:spcPts val="0"/>
              </a:spcAft>
              <a:buClr>
                <a:schemeClr val="accent2"/>
              </a:buClr>
              <a:buSzPts val="3500"/>
              <a:buNone/>
              <a:defRPr>
                <a:solidFill>
                  <a:schemeClr val="accent2"/>
                </a:solidFill>
              </a:defRPr>
            </a:lvl4pPr>
            <a:lvl5pPr lvl="4" algn="ctr" rtl="0">
              <a:spcBef>
                <a:spcPts val="0"/>
              </a:spcBef>
              <a:spcAft>
                <a:spcPts val="0"/>
              </a:spcAft>
              <a:buClr>
                <a:schemeClr val="accent2"/>
              </a:buClr>
              <a:buSzPts val="3500"/>
              <a:buNone/>
              <a:defRPr>
                <a:solidFill>
                  <a:schemeClr val="accent2"/>
                </a:solidFill>
              </a:defRPr>
            </a:lvl5pPr>
            <a:lvl6pPr lvl="5" algn="ctr" rtl="0">
              <a:spcBef>
                <a:spcPts val="0"/>
              </a:spcBef>
              <a:spcAft>
                <a:spcPts val="0"/>
              </a:spcAft>
              <a:buClr>
                <a:schemeClr val="accent2"/>
              </a:buClr>
              <a:buSzPts val="3500"/>
              <a:buNone/>
              <a:defRPr>
                <a:solidFill>
                  <a:schemeClr val="accent2"/>
                </a:solidFill>
              </a:defRPr>
            </a:lvl6pPr>
            <a:lvl7pPr lvl="6" algn="ctr" rtl="0">
              <a:spcBef>
                <a:spcPts val="0"/>
              </a:spcBef>
              <a:spcAft>
                <a:spcPts val="0"/>
              </a:spcAft>
              <a:buClr>
                <a:schemeClr val="accent2"/>
              </a:buClr>
              <a:buSzPts val="3500"/>
              <a:buNone/>
              <a:defRPr>
                <a:solidFill>
                  <a:schemeClr val="accent2"/>
                </a:solidFill>
              </a:defRPr>
            </a:lvl7pPr>
            <a:lvl8pPr lvl="7" algn="ctr" rtl="0">
              <a:spcBef>
                <a:spcPts val="0"/>
              </a:spcBef>
              <a:spcAft>
                <a:spcPts val="0"/>
              </a:spcAft>
              <a:buClr>
                <a:schemeClr val="accent2"/>
              </a:buClr>
              <a:buSzPts val="3500"/>
              <a:buNone/>
              <a:defRPr>
                <a:solidFill>
                  <a:schemeClr val="accent2"/>
                </a:solidFill>
              </a:defRPr>
            </a:lvl8pPr>
            <a:lvl9pPr lvl="8" algn="ctr" rtl="0">
              <a:spcBef>
                <a:spcPts val="0"/>
              </a:spcBef>
              <a:spcAft>
                <a:spcPts val="0"/>
              </a:spcAft>
              <a:buClr>
                <a:schemeClr val="accent2"/>
              </a:buClr>
              <a:buSzPts val="3500"/>
              <a:buNone/>
              <a:defRPr>
                <a:solidFill>
                  <a:schemeClr val="accent2"/>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8.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1pPr>
            <a:lvl2pPr lvl="1"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2pPr>
            <a:lvl3pPr lvl="2"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3pPr>
            <a:lvl4pPr lvl="3"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4pPr>
            <a:lvl5pPr lvl="4"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5pPr>
            <a:lvl6pPr lvl="5"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6pPr>
            <a:lvl7pPr lvl="6"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7pPr>
            <a:lvl8pPr lvl="7"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8pPr>
            <a:lvl9pPr lvl="8" algn="ctr" rtl="0">
              <a:spcBef>
                <a:spcPts val="0"/>
              </a:spcBef>
              <a:spcAft>
                <a:spcPts val="0"/>
              </a:spcAft>
              <a:buClr>
                <a:schemeClr val="accent3"/>
              </a:buClr>
              <a:buSzPts val="3500"/>
              <a:buFont typeface="Mountains of Christmas"/>
              <a:buNone/>
              <a:defRPr sz="3500" b="1">
                <a:solidFill>
                  <a:schemeClr val="accent3"/>
                </a:solidFill>
                <a:latin typeface="Mountains of Christmas"/>
                <a:ea typeface="Mountains of Christmas"/>
                <a:cs typeface="Mountains of Christmas"/>
                <a:sym typeface="Mountains of Christma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Nunito"/>
              <a:buChar char="●"/>
              <a:defRPr>
                <a:solidFill>
                  <a:schemeClr val="dk1"/>
                </a:solidFill>
                <a:latin typeface="Nunito"/>
                <a:ea typeface="Nunito"/>
                <a:cs typeface="Nunito"/>
                <a:sym typeface="Nunito"/>
              </a:defRPr>
            </a:lvl1pPr>
            <a:lvl2pPr marL="914400" lvl="1"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marL="1371600" lvl="2"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marL="1828800" lvl="3"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marL="2286000" lvl="4"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marL="2743200" lvl="5"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marL="3200400" lvl="6"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marL="3657600" lvl="7"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marL="4114800" lvl="8" indent="-317500">
              <a:lnSpc>
                <a:spcPct val="100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96"/>
        <p:cNvGrpSpPr/>
        <p:nvPr/>
      </p:nvGrpSpPr>
      <p:grpSpPr>
        <a:xfrm>
          <a:off x="0" y="0"/>
          <a:ext cx="0" cy="0"/>
          <a:chOff x="0" y="0"/>
          <a:chExt cx="0" cy="0"/>
        </a:xfrm>
      </p:grpSpPr>
      <p:sp>
        <p:nvSpPr>
          <p:cNvPr id="1097" name="Google Shape;1097;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098" name="Google Shape;1098;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 id="2147483675"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57.xml"/><Relationship Id="rId7" Type="http://schemas.openxmlformats.org/officeDocument/2006/relationships/slide" Target="slide65.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19.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52.xml"/><Relationship Id="rId11" Type="http://schemas.openxmlformats.org/officeDocument/2006/relationships/hyperlink" Target="http://bit.ly/30B07Gq" TargetMode="External"/><Relationship Id="rId5" Type="http://schemas.openxmlformats.org/officeDocument/2006/relationships/slide" Target="slide54.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55.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57.xml"/><Relationship Id="rId7" Type="http://schemas.openxmlformats.org/officeDocument/2006/relationships/slide" Target="slide65.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0.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52.xml"/><Relationship Id="rId11" Type="http://schemas.openxmlformats.org/officeDocument/2006/relationships/hyperlink" Target="http://bit.ly/30B07Gq" TargetMode="External"/><Relationship Id="rId5" Type="http://schemas.openxmlformats.org/officeDocument/2006/relationships/slide" Target="slide54.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55.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1.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57.xml"/><Relationship Id="rId7" Type="http://schemas.openxmlformats.org/officeDocument/2006/relationships/slide" Target="slide65.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1.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52.xml"/><Relationship Id="rId11" Type="http://schemas.openxmlformats.org/officeDocument/2006/relationships/hyperlink" Target="http://bit.ly/30B07Gq" TargetMode="External"/><Relationship Id="rId5" Type="http://schemas.openxmlformats.org/officeDocument/2006/relationships/slide" Target="slide54.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55.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3.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44.xml"/><Relationship Id="rId1" Type="http://schemas.openxmlformats.org/officeDocument/2006/relationships/slideLayout" Target="../slideLayouts/slideLayout5.xml"/><Relationship Id="rId5" Type="http://schemas.openxmlformats.org/officeDocument/2006/relationships/image" Target="../media/image4.png"/><Relationship Id="rId4" Type="http://schemas.openxmlformats.org/officeDocument/2006/relationships/hyperlink" Target="https://docs.google.com/spreadsheets/d/1uiJNBqpYLlSqP6UcCpUKlohQrXHELQg3FjpZxaV3JSc/copy" TargetMode="Externa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hyperlink" Target="https://www.freepik.com/free-vector/hand-drawn-flat-illustration-christmas-character-holding-blank-banner_19963114.htm/?utm_source=slidesgo_template&amp;utm_medium=referral-link&amp;utm_campaign=sg_resources&amp;utm_content=freepik" TargetMode="External"/><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8" Type="http://schemas.openxmlformats.org/officeDocument/2006/relationships/hyperlink" Target="https://www.freepik.com/free-photo/little-boy-room-decorated-christmas_964667.htm/?utm_source=slidesgo_template&amp;utm_medium=referral-link&amp;utm_campaign=sg_resources&amp;utm_content=freepik" TargetMode="External"/><Relationship Id="rId3" Type="http://schemas.openxmlformats.org/officeDocument/2006/relationships/hyperlink" Target="https://www.freepik.com/free-vector/hand-drawn-christmas-fireplace-scene_11372992.htm/?utm_source=slidesgo_template&amp;utm_medium=referral-link&amp;utm_campaign=sg_resources&amp;utm_content=freepik" TargetMode="External"/><Relationship Id="rId7" Type="http://schemas.openxmlformats.org/officeDocument/2006/relationships/hyperlink" Target="https://www.freepik.com/free-photo/close-up-woman-playing-with-toy_20547870.htm/?utm_source=slidesgo_template&amp;utm_medium=referral-link&amp;utm_campaign=sg_resources&amp;utm_content=freepik" TargetMode="External"/><Relationship Id="rId2" Type="http://schemas.openxmlformats.org/officeDocument/2006/relationships/notesSlide" Target="../notesSlides/notesSlide55.xml"/><Relationship Id="rId1" Type="http://schemas.openxmlformats.org/officeDocument/2006/relationships/slideLayout" Target="../slideLayouts/slideLayout3.xml"/><Relationship Id="rId6" Type="http://schemas.openxmlformats.org/officeDocument/2006/relationships/hyperlink" Target="https://www.freepik.com/free-vector/hand-drawn-flat-illustration-christmas-character-holding-blank-banner_19963114.htm/?utm_source=slidesgo_template&amp;utm_medium=referral-link&amp;utm_campaign=sg_resources&amp;utm_content=freepik" TargetMode="External"/><Relationship Id="rId5" Type="http://schemas.openxmlformats.org/officeDocument/2006/relationships/hyperlink" Target="https://www.freepik.com/free-vector/christmas-character-holding-blank-banner_11382355.htm/?utm_source=slidesgo_template&amp;utm_medium=referral-link&amp;utm_campaign=sg_resources&amp;utm_content=freepik" TargetMode="External"/><Relationship Id="rId4" Type="http://schemas.openxmlformats.org/officeDocument/2006/relationships/hyperlink" Target="https://www.freepik.com/free-vector/hand-drawn-christmas-fireplace-scene_11372997.htm/?utm_source=slidesgo_template&amp;utm_medium=referral-link&amp;utm_campaign=sg_resources&amp;utm_content=freepik" TargetMode="External"/></Relationships>
</file>

<file path=ppt/slides/_rels/slide5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2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2.xml"/></Relationships>
</file>

<file path=ppt/slides/_rels/slide57.xml.rels><?xml version="1.0" encoding="UTF-8" standalone="yes"?>
<Relationships xmlns="http://schemas.openxmlformats.org/package/2006/relationships"><Relationship Id="rId3" Type="http://schemas.openxmlformats.org/officeDocument/2006/relationships/hyperlink" Target="https://fonts.google.com/specimen/Mountains+of+Christmas" TargetMode="External"/><Relationship Id="rId2" Type="http://schemas.openxmlformats.org/officeDocument/2006/relationships/notesSlide" Target="../notesSlides/notesSlide57.xml"/><Relationship Id="rId1" Type="http://schemas.openxmlformats.org/officeDocument/2006/relationships/slideLayout" Target="../slideLayouts/slideLayout28.xml"/><Relationship Id="rId4" Type="http://schemas.openxmlformats.org/officeDocument/2006/relationships/hyperlink" Target="https://fonts.google.com/specimen/Nunito" TargetMode="External"/></Relationships>
</file>

<file path=ppt/slides/_rels/slide5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9.png"/><Relationship Id="rId2" Type="http://schemas.openxmlformats.org/officeDocument/2006/relationships/notesSlide" Target="../notesSlides/notesSlide58.xml"/><Relationship Id="rId1" Type="http://schemas.openxmlformats.org/officeDocument/2006/relationships/slideLayout" Target="../slideLayouts/slideLayout2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8.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7.png"/><Relationship Id="rId4" Type="http://schemas.openxmlformats.org/officeDocument/2006/relationships/image" Target="../media/image5.png"/><Relationship Id="rId9" Type="http://schemas.openxmlformats.org/officeDocument/2006/relationships/image" Target="../media/image6.png"/></Relationships>
</file>

<file path=ppt/slides/_rels/slide5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9.xml"/><Relationship Id="rId1" Type="http://schemas.openxmlformats.org/officeDocument/2006/relationships/slideLayout" Target="../slideLayouts/slideLayout2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7.xml"/></Relationships>
</file>

<file path=ppt/slides/_rels/slide6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65.xml"/><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8.xml"/></Relationships>
</file>

<file path=ppt/slides/_rels/slide7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9.xml"/><Relationship Id="rId1" Type="http://schemas.openxmlformats.org/officeDocument/2006/relationships/slideLayout" Target="../slideLayouts/slideLayout27.xml"/><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7" name="Google Shape;1107;p31"/>
          <p:cNvSpPr txBox="1">
            <a:spLocks noGrp="1"/>
          </p:cNvSpPr>
          <p:nvPr>
            <p:ph type="subTitle" idx="1"/>
          </p:nvPr>
        </p:nvSpPr>
        <p:spPr>
          <a:xfrm>
            <a:off x="646498" y="3687572"/>
            <a:ext cx="3119311" cy="475800"/>
          </a:xfrm>
          <a:prstGeom prst="rect">
            <a:avLst/>
          </a:prstGeom>
          <a:ln>
            <a:solidFill>
              <a:schemeClr val="accent1"/>
            </a:solidFill>
          </a:ln>
        </p:spPr>
        <p:txBody>
          <a:bodyPr spcFirstLastPara="1" wrap="square" lIns="91425" tIns="91425" rIns="91425" bIns="91425" anchor="t" anchorCtr="0">
            <a:noAutofit/>
          </a:bodyPr>
          <a:lstStyle/>
          <a:p>
            <a:pPr marL="0" lvl="0" indent="0" algn="l" rtl="0">
              <a:spcBef>
                <a:spcPts val="0"/>
              </a:spcBef>
              <a:spcAft>
                <a:spcPts val="0"/>
              </a:spcAft>
              <a:buNone/>
            </a:pPr>
            <a:r>
              <a:rPr lang="en-US"/>
              <a:t>LESSON </a:t>
            </a:r>
            <a:r>
              <a:rPr lang="en-US" dirty="0"/>
              <a:t>3: A CLOSER LOOK 2</a:t>
            </a:r>
            <a:endParaRPr dirty="0"/>
          </a:p>
        </p:txBody>
      </p:sp>
      <p:grpSp>
        <p:nvGrpSpPr>
          <p:cNvPr id="1108" name="Google Shape;1108;p31"/>
          <p:cNvGrpSpPr/>
          <p:nvPr/>
        </p:nvGrpSpPr>
        <p:grpSpPr>
          <a:xfrm>
            <a:off x="6156912" y="910927"/>
            <a:ext cx="2555571" cy="4034200"/>
            <a:chOff x="2150950" y="238125"/>
            <a:chExt cx="3317200" cy="5236500"/>
          </a:xfrm>
        </p:grpSpPr>
        <p:sp>
          <p:nvSpPr>
            <p:cNvPr id="1109" name="Google Shape;1109;p31"/>
            <p:cNvSpPr/>
            <p:nvPr/>
          </p:nvSpPr>
          <p:spPr>
            <a:xfrm>
              <a:off x="4013325" y="3851075"/>
              <a:ext cx="1363300" cy="1545400"/>
            </a:xfrm>
            <a:custGeom>
              <a:avLst/>
              <a:gdLst/>
              <a:ahLst/>
              <a:cxnLst/>
              <a:rect l="l" t="t" r="r" b="b"/>
              <a:pathLst>
                <a:path w="54532" h="61816" extrusionOk="0">
                  <a:moveTo>
                    <a:pt x="1" y="1"/>
                  </a:moveTo>
                  <a:lnTo>
                    <a:pt x="1960" y="58082"/>
                  </a:lnTo>
                  <a:lnTo>
                    <a:pt x="49763" y="61816"/>
                  </a:lnTo>
                  <a:lnTo>
                    <a:pt x="54532" y="122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1"/>
            <p:cNvSpPr/>
            <p:nvPr/>
          </p:nvSpPr>
          <p:spPr>
            <a:xfrm>
              <a:off x="4509650" y="3997100"/>
              <a:ext cx="397450" cy="1364250"/>
            </a:xfrm>
            <a:custGeom>
              <a:avLst/>
              <a:gdLst/>
              <a:ahLst/>
              <a:cxnLst/>
              <a:rect l="l" t="t" r="r" b="b"/>
              <a:pathLst>
                <a:path w="15898" h="54570" extrusionOk="0">
                  <a:moveTo>
                    <a:pt x="3550" y="1"/>
                  </a:moveTo>
                  <a:lnTo>
                    <a:pt x="1" y="53645"/>
                  </a:lnTo>
                  <a:lnTo>
                    <a:pt x="13051" y="54570"/>
                  </a:lnTo>
                  <a:lnTo>
                    <a:pt x="15898" y="629"/>
                  </a:lnTo>
                  <a:lnTo>
                    <a:pt x="35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1"/>
            <p:cNvSpPr/>
            <p:nvPr/>
          </p:nvSpPr>
          <p:spPr>
            <a:xfrm>
              <a:off x="3937525" y="3792850"/>
              <a:ext cx="1530625" cy="303175"/>
            </a:xfrm>
            <a:custGeom>
              <a:avLst/>
              <a:gdLst/>
              <a:ahLst/>
              <a:cxnLst/>
              <a:rect l="l" t="t" r="r" b="b"/>
              <a:pathLst>
                <a:path w="61225" h="12127" extrusionOk="0">
                  <a:moveTo>
                    <a:pt x="1" y="0"/>
                  </a:moveTo>
                  <a:lnTo>
                    <a:pt x="297" y="9724"/>
                  </a:lnTo>
                  <a:lnTo>
                    <a:pt x="59856" y="12127"/>
                  </a:lnTo>
                  <a:lnTo>
                    <a:pt x="61224" y="233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1"/>
            <p:cNvSpPr/>
            <p:nvPr/>
          </p:nvSpPr>
          <p:spPr>
            <a:xfrm>
              <a:off x="4570650" y="3810400"/>
              <a:ext cx="379900" cy="265300"/>
            </a:xfrm>
            <a:custGeom>
              <a:avLst/>
              <a:gdLst/>
              <a:ahLst/>
              <a:cxnLst/>
              <a:rect l="l" t="t" r="r" b="b"/>
              <a:pathLst>
                <a:path w="15196" h="10612" extrusionOk="0">
                  <a:moveTo>
                    <a:pt x="1" y="1"/>
                  </a:moveTo>
                  <a:lnTo>
                    <a:pt x="1" y="10020"/>
                  </a:lnTo>
                  <a:lnTo>
                    <a:pt x="14493" y="10611"/>
                  </a:lnTo>
                  <a:lnTo>
                    <a:pt x="15196" y="8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1"/>
            <p:cNvSpPr/>
            <p:nvPr/>
          </p:nvSpPr>
          <p:spPr>
            <a:xfrm>
              <a:off x="3433825" y="4573850"/>
              <a:ext cx="705225" cy="779175"/>
            </a:xfrm>
            <a:custGeom>
              <a:avLst/>
              <a:gdLst/>
              <a:ahLst/>
              <a:cxnLst/>
              <a:rect l="l" t="t" r="r" b="b"/>
              <a:pathLst>
                <a:path w="28209" h="31167" extrusionOk="0">
                  <a:moveTo>
                    <a:pt x="0" y="1"/>
                  </a:moveTo>
                  <a:lnTo>
                    <a:pt x="333" y="29984"/>
                  </a:lnTo>
                  <a:lnTo>
                    <a:pt x="26582" y="31167"/>
                  </a:lnTo>
                  <a:lnTo>
                    <a:pt x="28208" y="251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1"/>
            <p:cNvSpPr/>
            <p:nvPr/>
          </p:nvSpPr>
          <p:spPr>
            <a:xfrm>
              <a:off x="3608500" y="4407350"/>
              <a:ext cx="409475" cy="191175"/>
            </a:xfrm>
            <a:custGeom>
              <a:avLst/>
              <a:gdLst/>
              <a:ahLst/>
              <a:cxnLst/>
              <a:rect l="l" t="t" r="r" b="b"/>
              <a:pathLst>
                <a:path w="16379" h="7647" extrusionOk="0">
                  <a:moveTo>
                    <a:pt x="7424" y="0"/>
                  </a:moveTo>
                  <a:cubicBezTo>
                    <a:pt x="7193" y="0"/>
                    <a:pt x="6968" y="132"/>
                    <a:pt x="6803" y="265"/>
                  </a:cubicBezTo>
                  <a:cubicBezTo>
                    <a:pt x="5546" y="1226"/>
                    <a:pt x="5620" y="3111"/>
                    <a:pt x="5916" y="4627"/>
                  </a:cubicBezTo>
                  <a:cubicBezTo>
                    <a:pt x="5694" y="3555"/>
                    <a:pt x="4659" y="1300"/>
                    <a:pt x="3587" y="856"/>
                  </a:cubicBezTo>
                  <a:cubicBezTo>
                    <a:pt x="3348" y="762"/>
                    <a:pt x="3132" y="720"/>
                    <a:pt x="2938" y="720"/>
                  </a:cubicBezTo>
                  <a:cubicBezTo>
                    <a:pt x="1457" y="720"/>
                    <a:pt x="1294" y="3224"/>
                    <a:pt x="2145" y="4368"/>
                  </a:cubicBezTo>
                  <a:cubicBezTo>
                    <a:pt x="1738" y="4184"/>
                    <a:pt x="1294" y="4073"/>
                    <a:pt x="851" y="4073"/>
                  </a:cubicBezTo>
                  <a:cubicBezTo>
                    <a:pt x="666" y="4073"/>
                    <a:pt x="518" y="4073"/>
                    <a:pt x="370" y="4184"/>
                  </a:cubicBezTo>
                  <a:cubicBezTo>
                    <a:pt x="0" y="4479"/>
                    <a:pt x="407" y="5108"/>
                    <a:pt x="851" y="5367"/>
                  </a:cubicBezTo>
                  <a:cubicBezTo>
                    <a:pt x="3497" y="6970"/>
                    <a:pt x="7168" y="7647"/>
                    <a:pt x="10563" y="7647"/>
                  </a:cubicBezTo>
                  <a:cubicBezTo>
                    <a:pt x="11864" y="7647"/>
                    <a:pt x="13124" y="7547"/>
                    <a:pt x="14271" y="7363"/>
                  </a:cubicBezTo>
                  <a:cubicBezTo>
                    <a:pt x="14789" y="7252"/>
                    <a:pt x="15343" y="7141"/>
                    <a:pt x="15750" y="6772"/>
                  </a:cubicBezTo>
                  <a:cubicBezTo>
                    <a:pt x="16157" y="6439"/>
                    <a:pt x="16378" y="5773"/>
                    <a:pt x="16046" y="5330"/>
                  </a:cubicBezTo>
                  <a:cubicBezTo>
                    <a:pt x="15848" y="5089"/>
                    <a:pt x="15579" y="4995"/>
                    <a:pt x="15284" y="4995"/>
                  </a:cubicBezTo>
                  <a:cubicBezTo>
                    <a:pt x="14819" y="4995"/>
                    <a:pt x="14287" y="5229"/>
                    <a:pt x="13858" y="5495"/>
                  </a:cubicBezTo>
                  <a:lnTo>
                    <a:pt x="13858" y="5495"/>
                  </a:lnTo>
                  <a:cubicBezTo>
                    <a:pt x="14439" y="5131"/>
                    <a:pt x="15016" y="4727"/>
                    <a:pt x="15306" y="4110"/>
                  </a:cubicBezTo>
                  <a:cubicBezTo>
                    <a:pt x="15602" y="3444"/>
                    <a:pt x="15343" y="2557"/>
                    <a:pt x="14678" y="2372"/>
                  </a:cubicBezTo>
                  <a:cubicBezTo>
                    <a:pt x="14609" y="2349"/>
                    <a:pt x="14537" y="2340"/>
                    <a:pt x="14462" y="2340"/>
                  </a:cubicBezTo>
                  <a:cubicBezTo>
                    <a:pt x="14295" y="2340"/>
                    <a:pt x="14117" y="2383"/>
                    <a:pt x="13938" y="2409"/>
                  </a:cubicBezTo>
                  <a:cubicBezTo>
                    <a:pt x="12644" y="2742"/>
                    <a:pt x="11498" y="3592"/>
                    <a:pt x="10833" y="4701"/>
                  </a:cubicBezTo>
                  <a:cubicBezTo>
                    <a:pt x="11387" y="3703"/>
                    <a:pt x="11720" y="2631"/>
                    <a:pt x="11868" y="1522"/>
                  </a:cubicBezTo>
                  <a:cubicBezTo>
                    <a:pt x="11905" y="1226"/>
                    <a:pt x="11905" y="893"/>
                    <a:pt x="11720" y="634"/>
                  </a:cubicBezTo>
                  <a:cubicBezTo>
                    <a:pt x="11572" y="437"/>
                    <a:pt x="11342" y="339"/>
                    <a:pt x="11107" y="339"/>
                  </a:cubicBezTo>
                  <a:cubicBezTo>
                    <a:pt x="10989" y="339"/>
                    <a:pt x="10870" y="363"/>
                    <a:pt x="10759" y="413"/>
                  </a:cubicBezTo>
                  <a:cubicBezTo>
                    <a:pt x="10389" y="523"/>
                    <a:pt x="10130" y="782"/>
                    <a:pt x="9909" y="1078"/>
                  </a:cubicBezTo>
                  <a:cubicBezTo>
                    <a:pt x="9186" y="1926"/>
                    <a:pt x="8677" y="2961"/>
                    <a:pt x="8427" y="4046"/>
                  </a:cubicBezTo>
                  <a:lnTo>
                    <a:pt x="8427" y="4046"/>
                  </a:lnTo>
                  <a:cubicBezTo>
                    <a:pt x="8571" y="3075"/>
                    <a:pt x="8540" y="2069"/>
                    <a:pt x="8356" y="1115"/>
                  </a:cubicBezTo>
                  <a:cubicBezTo>
                    <a:pt x="8245" y="634"/>
                    <a:pt x="8023" y="80"/>
                    <a:pt x="7505" y="6"/>
                  </a:cubicBezTo>
                  <a:cubicBezTo>
                    <a:pt x="7478" y="2"/>
                    <a:pt x="7451" y="0"/>
                    <a:pt x="7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1"/>
            <p:cNvSpPr/>
            <p:nvPr/>
          </p:nvSpPr>
          <p:spPr>
            <a:xfrm>
              <a:off x="3362650" y="4525800"/>
              <a:ext cx="834625" cy="238475"/>
            </a:xfrm>
            <a:custGeom>
              <a:avLst/>
              <a:gdLst/>
              <a:ahLst/>
              <a:cxnLst/>
              <a:rect l="l" t="t" r="r" b="b"/>
              <a:pathLst>
                <a:path w="33385" h="9539" extrusionOk="0">
                  <a:moveTo>
                    <a:pt x="0" y="0"/>
                  </a:moveTo>
                  <a:lnTo>
                    <a:pt x="0" y="6544"/>
                  </a:lnTo>
                  <a:lnTo>
                    <a:pt x="32793" y="9539"/>
                  </a:lnTo>
                  <a:lnTo>
                    <a:pt x="33385" y="2736"/>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1"/>
            <p:cNvSpPr/>
            <p:nvPr/>
          </p:nvSpPr>
          <p:spPr>
            <a:xfrm>
              <a:off x="2551150" y="872700"/>
              <a:ext cx="2788525" cy="2823150"/>
            </a:xfrm>
            <a:custGeom>
              <a:avLst/>
              <a:gdLst/>
              <a:ahLst/>
              <a:cxnLst/>
              <a:rect l="l" t="t" r="r" b="b"/>
              <a:pathLst>
                <a:path w="111541" h="112926" extrusionOk="0">
                  <a:moveTo>
                    <a:pt x="11230" y="1"/>
                  </a:moveTo>
                  <a:cubicBezTo>
                    <a:pt x="10997" y="1"/>
                    <a:pt x="10765" y="18"/>
                    <a:pt x="10537" y="53"/>
                  </a:cubicBezTo>
                  <a:cubicBezTo>
                    <a:pt x="8245" y="423"/>
                    <a:pt x="8023" y="2271"/>
                    <a:pt x="6766" y="3824"/>
                  </a:cubicBezTo>
                  <a:cubicBezTo>
                    <a:pt x="5361" y="5635"/>
                    <a:pt x="3623" y="6818"/>
                    <a:pt x="2514" y="9000"/>
                  </a:cubicBezTo>
                  <a:cubicBezTo>
                    <a:pt x="259" y="13399"/>
                    <a:pt x="0" y="18612"/>
                    <a:pt x="37" y="23455"/>
                  </a:cubicBezTo>
                  <a:cubicBezTo>
                    <a:pt x="185" y="34620"/>
                    <a:pt x="1516" y="45897"/>
                    <a:pt x="4880" y="56618"/>
                  </a:cubicBezTo>
                  <a:cubicBezTo>
                    <a:pt x="6507" y="61905"/>
                    <a:pt x="8651" y="67044"/>
                    <a:pt x="11387" y="71850"/>
                  </a:cubicBezTo>
                  <a:cubicBezTo>
                    <a:pt x="14308" y="76989"/>
                    <a:pt x="20075" y="82239"/>
                    <a:pt x="19816" y="88006"/>
                  </a:cubicBezTo>
                  <a:cubicBezTo>
                    <a:pt x="19669" y="91149"/>
                    <a:pt x="19521" y="94291"/>
                    <a:pt x="19336" y="97434"/>
                  </a:cubicBezTo>
                  <a:cubicBezTo>
                    <a:pt x="19225" y="99171"/>
                    <a:pt x="19114" y="100909"/>
                    <a:pt x="19003" y="102647"/>
                  </a:cubicBezTo>
                  <a:cubicBezTo>
                    <a:pt x="18892" y="104458"/>
                    <a:pt x="18338" y="105715"/>
                    <a:pt x="20001" y="106455"/>
                  </a:cubicBezTo>
                  <a:cubicBezTo>
                    <a:pt x="22811" y="107675"/>
                    <a:pt x="26841" y="107896"/>
                    <a:pt x="29909" y="108192"/>
                  </a:cubicBezTo>
                  <a:cubicBezTo>
                    <a:pt x="32920" y="108510"/>
                    <a:pt x="35944" y="108630"/>
                    <a:pt x="38969" y="108630"/>
                  </a:cubicBezTo>
                  <a:cubicBezTo>
                    <a:pt x="43336" y="108630"/>
                    <a:pt x="47708" y="108380"/>
                    <a:pt x="52055" y="108118"/>
                  </a:cubicBezTo>
                  <a:cubicBezTo>
                    <a:pt x="59153" y="107712"/>
                    <a:pt x="66288" y="107268"/>
                    <a:pt x="73239" y="105900"/>
                  </a:cubicBezTo>
                  <a:cubicBezTo>
                    <a:pt x="72351" y="101574"/>
                    <a:pt x="71686" y="97175"/>
                    <a:pt x="71131" y="92775"/>
                  </a:cubicBezTo>
                  <a:cubicBezTo>
                    <a:pt x="70836" y="90446"/>
                    <a:pt x="70577" y="88117"/>
                    <a:pt x="70540" y="85751"/>
                  </a:cubicBezTo>
                  <a:cubicBezTo>
                    <a:pt x="70540" y="85086"/>
                    <a:pt x="71020" y="79400"/>
                    <a:pt x="70799" y="79281"/>
                  </a:cubicBezTo>
                  <a:lnTo>
                    <a:pt x="70799" y="79281"/>
                  </a:lnTo>
                  <a:cubicBezTo>
                    <a:pt x="76418" y="82202"/>
                    <a:pt x="81520" y="86084"/>
                    <a:pt x="85883" y="90705"/>
                  </a:cubicBezTo>
                  <a:cubicBezTo>
                    <a:pt x="87509" y="92406"/>
                    <a:pt x="86141" y="93958"/>
                    <a:pt x="84367" y="95031"/>
                  </a:cubicBezTo>
                  <a:cubicBezTo>
                    <a:pt x="83184" y="95733"/>
                    <a:pt x="81853" y="96214"/>
                    <a:pt x="80744" y="97064"/>
                  </a:cubicBezTo>
                  <a:cubicBezTo>
                    <a:pt x="80189" y="97471"/>
                    <a:pt x="79672" y="98062"/>
                    <a:pt x="79524" y="98765"/>
                  </a:cubicBezTo>
                  <a:cubicBezTo>
                    <a:pt x="79376" y="99467"/>
                    <a:pt x="79672" y="100280"/>
                    <a:pt x="80337" y="100576"/>
                  </a:cubicBezTo>
                  <a:cubicBezTo>
                    <a:pt x="78267" y="101205"/>
                    <a:pt x="76751" y="103275"/>
                    <a:pt x="76751" y="105456"/>
                  </a:cubicBezTo>
                  <a:cubicBezTo>
                    <a:pt x="76788" y="110041"/>
                    <a:pt x="82112" y="111852"/>
                    <a:pt x="85772" y="112444"/>
                  </a:cubicBezTo>
                  <a:cubicBezTo>
                    <a:pt x="87615" y="112753"/>
                    <a:pt x="89527" y="112925"/>
                    <a:pt x="91437" y="112925"/>
                  </a:cubicBezTo>
                  <a:cubicBezTo>
                    <a:pt x="97307" y="112925"/>
                    <a:pt x="103163" y="111295"/>
                    <a:pt x="106956" y="106972"/>
                  </a:cubicBezTo>
                  <a:cubicBezTo>
                    <a:pt x="110468" y="102942"/>
                    <a:pt x="111540" y="97175"/>
                    <a:pt x="110542" y="91925"/>
                  </a:cubicBezTo>
                  <a:cubicBezTo>
                    <a:pt x="109507" y="86712"/>
                    <a:pt x="106623" y="81980"/>
                    <a:pt x="103000" y="78024"/>
                  </a:cubicBezTo>
                  <a:cubicBezTo>
                    <a:pt x="95643" y="70001"/>
                    <a:pt x="86400" y="67450"/>
                    <a:pt x="76603" y="63716"/>
                  </a:cubicBezTo>
                  <a:cubicBezTo>
                    <a:pt x="76122" y="63532"/>
                    <a:pt x="75642" y="63347"/>
                    <a:pt x="75087" y="63273"/>
                  </a:cubicBezTo>
                  <a:cubicBezTo>
                    <a:pt x="74977" y="63261"/>
                    <a:pt x="74867" y="63256"/>
                    <a:pt x="74757" y="63256"/>
                  </a:cubicBezTo>
                  <a:cubicBezTo>
                    <a:pt x="74164" y="63256"/>
                    <a:pt x="73572" y="63407"/>
                    <a:pt x="72980" y="63532"/>
                  </a:cubicBezTo>
                  <a:cubicBezTo>
                    <a:pt x="68543" y="64567"/>
                    <a:pt x="63774" y="65306"/>
                    <a:pt x="59227" y="65343"/>
                  </a:cubicBezTo>
                  <a:cubicBezTo>
                    <a:pt x="58899" y="65347"/>
                    <a:pt x="58571" y="65349"/>
                    <a:pt x="58244" y="65349"/>
                  </a:cubicBezTo>
                  <a:cubicBezTo>
                    <a:pt x="51995" y="65349"/>
                    <a:pt x="45784" y="64676"/>
                    <a:pt x="39707" y="63236"/>
                  </a:cubicBezTo>
                  <a:cubicBezTo>
                    <a:pt x="36305" y="62422"/>
                    <a:pt x="32867" y="61350"/>
                    <a:pt x="29983" y="59391"/>
                  </a:cubicBezTo>
                  <a:cubicBezTo>
                    <a:pt x="23255" y="54770"/>
                    <a:pt x="20704" y="43456"/>
                    <a:pt x="19558" y="35877"/>
                  </a:cubicBezTo>
                  <a:cubicBezTo>
                    <a:pt x="18264" y="27707"/>
                    <a:pt x="18412" y="19389"/>
                    <a:pt x="18153" y="11107"/>
                  </a:cubicBezTo>
                  <a:cubicBezTo>
                    <a:pt x="18042" y="8002"/>
                    <a:pt x="17783" y="4674"/>
                    <a:pt x="15861" y="2271"/>
                  </a:cubicBezTo>
                  <a:cubicBezTo>
                    <a:pt x="14818" y="935"/>
                    <a:pt x="12970" y="1"/>
                    <a:pt x="11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1"/>
            <p:cNvSpPr/>
            <p:nvPr/>
          </p:nvSpPr>
          <p:spPr>
            <a:xfrm>
              <a:off x="2546525" y="873325"/>
              <a:ext cx="470475" cy="642450"/>
            </a:xfrm>
            <a:custGeom>
              <a:avLst/>
              <a:gdLst/>
              <a:ahLst/>
              <a:cxnLst/>
              <a:rect l="l" t="t" r="r" b="b"/>
              <a:pathLst>
                <a:path w="18819" h="25698" extrusionOk="0">
                  <a:moveTo>
                    <a:pt x="11485" y="1"/>
                  </a:moveTo>
                  <a:cubicBezTo>
                    <a:pt x="11227" y="1"/>
                    <a:pt x="10972" y="22"/>
                    <a:pt x="10722" y="65"/>
                  </a:cubicBezTo>
                  <a:cubicBezTo>
                    <a:pt x="8430" y="398"/>
                    <a:pt x="8208" y="2246"/>
                    <a:pt x="6951" y="3799"/>
                  </a:cubicBezTo>
                  <a:cubicBezTo>
                    <a:pt x="5287" y="5943"/>
                    <a:pt x="3106" y="7681"/>
                    <a:pt x="1886" y="10158"/>
                  </a:cubicBezTo>
                  <a:cubicBezTo>
                    <a:pt x="703" y="12598"/>
                    <a:pt x="370" y="15371"/>
                    <a:pt x="185" y="18033"/>
                  </a:cubicBezTo>
                  <a:cubicBezTo>
                    <a:pt x="111" y="19105"/>
                    <a:pt x="0" y="20103"/>
                    <a:pt x="111" y="21064"/>
                  </a:cubicBezTo>
                  <a:cubicBezTo>
                    <a:pt x="222" y="22358"/>
                    <a:pt x="666" y="23504"/>
                    <a:pt x="2034" y="24392"/>
                  </a:cubicBezTo>
                  <a:cubicBezTo>
                    <a:pt x="3623" y="25390"/>
                    <a:pt x="5583" y="25575"/>
                    <a:pt x="7468" y="25649"/>
                  </a:cubicBezTo>
                  <a:cubicBezTo>
                    <a:pt x="8190" y="25677"/>
                    <a:pt x="8917" y="25698"/>
                    <a:pt x="9644" y="25698"/>
                  </a:cubicBezTo>
                  <a:cubicBezTo>
                    <a:pt x="11784" y="25698"/>
                    <a:pt x="13929" y="25516"/>
                    <a:pt x="15972" y="24798"/>
                  </a:cubicBezTo>
                  <a:cubicBezTo>
                    <a:pt x="16563" y="24613"/>
                    <a:pt x="17155" y="24355"/>
                    <a:pt x="17635" y="23911"/>
                  </a:cubicBezTo>
                  <a:cubicBezTo>
                    <a:pt x="18597" y="23024"/>
                    <a:pt x="18818" y="21545"/>
                    <a:pt x="18744" y="20251"/>
                  </a:cubicBezTo>
                  <a:cubicBezTo>
                    <a:pt x="18597" y="17182"/>
                    <a:pt x="18449" y="14151"/>
                    <a:pt x="18338" y="11082"/>
                  </a:cubicBezTo>
                  <a:cubicBezTo>
                    <a:pt x="18227" y="7977"/>
                    <a:pt x="17968" y="4649"/>
                    <a:pt x="16046" y="2246"/>
                  </a:cubicBezTo>
                  <a:cubicBezTo>
                    <a:pt x="15017" y="928"/>
                    <a:pt x="13204" y="1"/>
                    <a:pt x="11485" y="1"/>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1"/>
            <p:cNvSpPr/>
            <p:nvPr/>
          </p:nvSpPr>
          <p:spPr>
            <a:xfrm>
              <a:off x="2795150" y="874825"/>
              <a:ext cx="2182950" cy="2731025"/>
            </a:xfrm>
            <a:custGeom>
              <a:avLst/>
              <a:gdLst/>
              <a:ahLst/>
              <a:cxnLst/>
              <a:rect l="l" t="t" r="r" b="b"/>
              <a:pathLst>
                <a:path w="87318" h="109241" extrusionOk="0">
                  <a:moveTo>
                    <a:pt x="1722" y="1"/>
                  </a:moveTo>
                  <a:cubicBezTo>
                    <a:pt x="1133" y="1"/>
                    <a:pt x="550" y="118"/>
                    <a:pt x="0" y="375"/>
                  </a:cubicBezTo>
                  <a:cubicBezTo>
                    <a:pt x="1147" y="4109"/>
                    <a:pt x="1368" y="7990"/>
                    <a:pt x="1331" y="11909"/>
                  </a:cubicBezTo>
                  <a:cubicBezTo>
                    <a:pt x="1294" y="16457"/>
                    <a:pt x="888" y="21004"/>
                    <a:pt x="1183" y="25478"/>
                  </a:cubicBezTo>
                  <a:cubicBezTo>
                    <a:pt x="1627" y="32206"/>
                    <a:pt x="2551" y="38898"/>
                    <a:pt x="2810" y="45627"/>
                  </a:cubicBezTo>
                  <a:cubicBezTo>
                    <a:pt x="2995" y="50026"/>
                    <a:pt x="3069" y="54500"/>
                    <a:pt x="4104" y="58788"/>
                  </a:cubicBezTo>
                  <a:cubicBezTo>
                    <a:pt x="5139" y="63077"/>
                    <a:pt x="7210" y="67292"/>
                    <a:pt x="10648" y="70027"/>
                  </a:cubicBezTo>
                  <a:cubicBezTo>
                    <a:pt x="11387" y="70582"/>
                    <a:pt x="12164" y="71100"/>
                    <a:pt x="12718" y="71839"/>
                  </a:cubicBezTo>
                  <a:cubicBezTo>
                    <a:pt x="13273" y="72541"/>
                    <a:pt x="13569" y="73392"/>
                    <a:pt x="13938" y="74205"/>
                  </a:cubicBezTo>
                  <a:cubicBezTo>
                    <a:pt x="15121" y="77089"/>
                    <a:pt x="16933" y="79714"/>
                    <a:pt x="18116" y="82597"/>
                  </a:cubicBezTo>
                  <a:cubicBezTo>
                    <a:pt x="20852" y="89252"/>
                    <a:pt x="20519" y="97312"/>
                    <a:pt x="18892" y="104188"/>
                  </a:cubicBezTo>
                  <a:cubicBezTo>
                    <a:pt x="18005" y="107922"/>
                    <a:pt x="17118" y="108551"/>
                    <a:pt x="21628" y="108884"/>
                  </a:cubicBezTo>
                  <a:cubicBezTo>
                    <a:pt x="23825" y="109056"/>
                    <a:pt x="26173" y="109241"/>
                    <a:pt x="28488" y="109241"/>
                  </a:cubicBezTo>
                  <a:cubicBezTo>
                    <a:pt x="30147" y="109241"/>
                    <a:pt x="31789" y="109146"/>
                    <a:pt x="33348" y="108884"/>
                  </a:cubicBezTo>
                  <a:cubicBezTo>
                    <a:pt x="35196" y="101342"/>
                    <a:pt x="37119" y="93763"/>
                    <a:pt x="38967" y="86221"/>
                  </a:cubicBezTo>
                  <a:cubicBezTo>
                    <a:pt x="39078" y="85814"/>
                    <a:pt x="39189" y="85370"/>
                    <a:pt x="39522" y="85074"/>
                  </a:cubicBezTo>
                  <a:cubicBezTo>
                    <a:pt x="39855" y="84779"/>
                    <a:pt x="40335" y="84742"/>
                    <a:pt x="40816" y="84705"/>
                  </a:cubicBezTo>
                  <a:cubicBezTo>
                    <a:pt x="52794" y="83780"/>
                    <a:pt x="64218" y="77274"/>
                    <a:pt x="71169" y="67439"/>
                  </a:cubicBezTo>
                  <a:cubicBezTo>
                    <a:pt x="75050" y="71210"/>
                    <a:pt x="80411" y="73466"/>
                    <a:pt x="85846" y="73540"/>
                  </a:cubicBezTo>
                  <a:cubicBezTo>
                    <a:pt x="85856" y="73540"/>
                    <a:pt x="85865" y="73540"/>
                    <a:pt x="85874" y="73540"/>
                  </a:cubicBezTo>
                  <a:cubicBezTo>
                    <a:pt x="87318" y="73540"/>
                    <a:pt x="83886" y="70693"/>
                    <a:pt x="83849" y="70656"/>
                  </a:cubicBezTo>
                  <a:cubicBezTo>
                    <a:pt x="82112" y="69584"/>
                    <a:pt x="80115" y="68770"/>
                    <a:pt x="78267" y="67994"/>
                  </a:cubicBezTo>
                  <a:cubicBezTo>
                    <a:pt x="74496" y="66404"/>
                    <a:pt x="70651" y="65073"/>
                    <a:pt x="66843" y="63631"/>
                  </a:cubicBezTo>
                  <a:cubicBezTo>
                    <a:pt x="66362" y="63447"/>
                    <a:pt x="65882" y="63262"/>
                    <a:pt x="65327" y="63188"/>
                  </a:cubicBezTo>
                  <a:cubicBezTo>
                    <a:pt x="65217" y="63176"/>
                    <a:pt x="65107" y="63171"/>
                    <a:pt x="64997" y="63171"/>
                  </a:cubicBezTo>
                  <a:cubicBezTo>
                    <a:pt x="64404" y="63171"/>
                    <a:pt x="63812" y="63322"/>
                    <a:pt x="63220" y="63447"/>
                  </a:cubicBezTo>
                  <a:cubicBezTo>
                    <a:pt x="58783" y="64482"/>
                    <a:pt x="54014" y="65221"/>
                    <a:pt x="49467" y="65295"/>
                  </a:cubicBezTo>
                  <a:cubicBezTo>
                    <a:pt x="49140" y="65299"/>
                    <a:pt x="48812" y="65301"/>
                    <a:pt x="48485" y="65301"/>
                  </a:cubicBezTo>
                  <a:cubicBezTo>
                    <a:pt x="42235" y="65301"/>
                    <a:pt x="36024" y="64626"/>
                    <a:pt x="29947" y="63151"/>
                  </a:cubicBezTo>
                  <a:cubicBezTo>
                    <a:pt x="26545" y="62337"/>
                    <a:pt x="23107" y="61265"/>
                    <a:pt x="20223" y="59306"/>
                  </a:cubicBezTo>
                  <a:cubicBezTo>
                    <a:pt x="13495" y="54685"/>
                    <a:pt x="10944" y="43371"/>
                    <a:pt x="9798" y="35792"/>
                  </a:cubicBezTo>
                  <a:cubicBezTo>
                    <a:pt x="8467" y="27252"/>
                    <a:pt x="9058" y="18712"/>
                    <a:pt x="8430" y="10098"/>
                  </a:cubicBezTo>
                  <a:cubicBezTo>
                    <a:pt x="8245" y="7584"/>
                    <a:pt x="7949" y="4922"/>
                    <a:pt x="6581" y="2778"/>
                  </a:cubicBezTo>
                  <a:cubicBezTo>
                    <a:pt x="5513" y="1175"/>
                    <a:pt x="3590" y="1"/>
                    <a:pt x="172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1"/>
            <p:cNvSpPr/>
            <p:nvPr/>
          </p:nvSpPr>
          <p:spPr>
            <a:xfrm>
              <a:off x="3004950" y="3400950"/>
              <a:ext cx="2259850" cy="2049300"/>
            </a:xfrm>
            <a:custGeom>
              <a:avLst/>
              <a:gdLst/>
              <a:ahLst/>
              <a:cxnLst/>
              <a:rect l="l" t="t" r="r" b="b"/>
              <a:pathLst>
                <a:path w="90394" h="81972" extrusionOk="0">
                  <a:moveTo>
                    <a:pt x="54754" y="1"/>
                  </a:moveTo>
                  <a:cubicBezTo>
                    <a:pt x="50207" y="2293"/>
                    <a:pt x="45105" y="3106"/>
                    <a:pt x="40077" y="3624"/>
                  </a:cubicBezTo>
                  <a:cubicBezTo>
                    <a:pt x="35366" y="4077"/>
                    <a:pt x="30415" y="4382"/>
                    <a:pt x="25437" y="4382"/>
                  </a:cubicBezTo>
                  <a:cubicBezTo>
                    <a:pt x="17015" y="4382"/>
                    <a:pt x="8514" y="3509"/>
                    <a:pt x="962" y="999"/>
                  </a:cubicBezTo>
                  <a:cubicBezTo>
                    <a:pt x="962" y="1073"/>
                    <a:pt x="962" y="1073"/>
                    <a:pt x="925" y="1110"/>
                  </a:cubicBezTo>
                  <a:lnTo>
                    <a:pt x="962" y="1110"/>
                  </a:lnTo>
                  <a:cubicBezTo>
                    <a:pt x="223" y="4289"/>
                    <a:pt x="555" y="7913"/>
                    <a:pt x="444" y="11129"/>
                  </a:cubicBezTo>
                  <a:cubicBezTo>
                    <a:pt x="38" y="22775"/>
                    <a:pt x="1" y="34457"/>
                    <a:pt x="814" y="46103"/>
                  </a:cubicBezTo>
                  <a:cubicBezTo>
                    <a:pt x="1443" y="55568"/>
                    <a:pt x="1221" y="68766"/>
                    <a:pt x="7321" y="76604"/>
                  </a:cubicBezTo>
                  <a:cubicBezTo>
                    <a:pt x="9808" y="79798"/>
                    <a:pt x="13870" y="81972"/>
                    <a:pt x="17788" y="81972"/>
                  </a:cubicBezTo>
                  <a:cubicBezTo>
                    <a:pt x="19404" y="81972"/>
                    <a:pt x="20995" y="81602"/>
                    <a:pt x="22442" y="80782"/>
                  </a:cubicBezTo>
                  <a:cubicBezTo>
                    <a:pt x="22922" y="80523"/>
                    <a:pt x="23403" y="80190"/>
                    <a:pt x="23736" y="79747"/>
                  </a:cubicBezTo>
                  <a:cubicBezTo>
                    <a:pt x="24364" y="78822"/>
                    <a:pt x="24253" y="77565"/>
                    <a:pt x="24142" y="76456"/>
                  </a:cubicBezTo>
                  <a:cubicBezTo>
                    <a:pt x="22516" y="61890"/>
                    <a:pt x="21776" y="47249"/>
                    <a:pt x="21998" y="32609"/>
                  </a:cubicBezTo>
                  <a:lnTo>
                    <a:pt x="21998" y="32609"/>
                  </a:lnTo>
                  <a:cubicBezTo>
                    <a:pt x="21968" y="35429"/>
                    <a:pt x="33550" y="36533"/>
                    <a:pt x="39044" y="36533"/>
                  </a:cubicBezTo>
                  <a:cubicBezTo>
                    <a:pt x="40248" y="36533"/>
                    <a:pt x="41160" y="36480"/>
                    <a:pt x="41593" y="36380"/>
                  </a:cubicBezTo>
                  <a:cubicBezTo>
                    <a:pt x="41604" y="36378"/>
                    <a:pt x="41615" y="36377"/>
                    <a:pt x="41628" y="36377"/>
                  </a:cubicBezTo>
                  <a:cubicBezTo>
                    <a:pt x="42620" y="36377"/>
                    <a:pt x="46812" y="43747"/>
                    <a:pt x="47323" y="44514"/>
                  </a:cubicBezTo>
                  <a:cubicBezTo>
                    <a:pt x="50502" y="49209"/>
                    <a:pt x="53571" y="53904"/>
                    <a:pt x="56935" y="58488"/>
                  </a:cubicBezTo>
                  <a:cubicBezTo>
                    <a:pt x="59782" y="62370"/>
                    <a:pt x="62666" y="66289"/>
                    <a:pt x="66252" y="69506"/>
                  </a:cubicBezTo>
                  <a:cubicBezTo>
                    <a:pt x="69581" y="72515"/>
                    <a:pt x="74213" y="75579"/>
                    <a:pt x="78924" y="75579"/>
                  </a:cubicBezTo>
                  <a:cubicBezTo>
                    <a:pt x="79653" y="75579"/>
                    <a:pt x="80385" y="75506"/>
                    <a:pt x="81114" y="75347"/>
                  </a:cubicBezTo>
                  <a:cubicBezTo>
                    <a:pt x="86142" y="74238"/>
                    <a:pt x="90394" y="69136"/>
                    <a:pt x="89100" y="63812"/>
                  </a:cubicBezTo>
                  <a:cubicBezTo>
                    <a:pt x="88545" y="61372"/>
                    <a:pt x="87214" y="59154"/>
                    <a:pt x="85883" y="57047"/>
                  </a:cubicBezTo>
                  <a:cubicBezTo>
                    <a:pt x="83850" y="53682"/>
                    <a:pt x="81742" y="50355"/>
                    <a:pt x="79598" y="47065"/>
                  </a:cubicBezTo>
                  <a:cubicBezTo>
                    <a:pt x="72759" y="36454"/>
                    <a:pt x="65512" y="26102"/>
                    <a:pt x="60152" y="14678"/>
                  </a:cubicBezTo>
                  <a:cubicBezTo>
                    <a:pt x="58821" y="11868"/>
                    <a:pt x="57638" y="8948"/>
                    <a:pt x="56566" y="6027"/>
                  </a:cubicBezTo>
                  <a:cubicBezTo>
                    <a:pt x="55863" y="3994"/>
                    <a:pt x="55198" y="2071"/>
                    <a:pt x="5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1"/>
            <p:cNvSpPr/>
            <p:nvPr/>
          </p:nvSpPr>
          <p:spPr>
            <a:xfrm>
              <a:off x="2992025" y="3638500"/>
              <a:ext cx="1503800" cy="193200"/>
            </a:xfrm>
            <a:custGeom>
              <a:avLst/>
              <a:gdLst/>
              <a:ahLst/>
              <a:cxnLst/>
              <a:rect l="l" t="t" r="r" b="b"/>
              <a:pathLst>
                <a:path w="60152" h="7728" fill="none" extrusionOk="0">
                  <a:moveTo>
                    <a:pt x="0" y="3549"/>
                  </a:moveTo>
                  <a:cubicBezTo>
                    <a:pt x="4769" y="4843"/>
                    <a:pt x="9723" y="5287"/>
                    <a:pt x="14677" y="5657"/>
                  </a:cubicBezTo>
                  <a:cubicBezTo>
                    <a:pt x="30094" y="6877"/>
                    <a:pt x="46139" y="7727"/>
                    <a:pt x="60151" y="0"/>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1"/>
            <p:cNvSpPr/>
            <p:nvPr/>
          </p:nvSpPr>
          <p:spPr>
            <a:xfrm>
              <a:off x="2983700" y="3712425"/>
              <a:ext cx="1613775" cy="276400"/>
            </a:xfrm>
            <a:custGeom>
              <a:avLst/>
              <a:gdLst/>
              <a:ahLst/>
              <a:cxnLst/>
              <a:rect l="l" t="t" r="r" b="b"/>
              <a:pathLst>
                <a:path w="64551" h="11056" fill="none" extrusionOk="0">
                  <a:moveTo>
                    <a:pt x="0" y="5694"/>
                  </a:moveTo>
                  <a:cubicBezTo>
                    <a:pt x="16674" y="8430"/>
                    <a:pt x="33533" y="11055"/>
                    <a:pt x="50243" y="6840"/>
                  </a:cubicBezTo>
                  <a:cubicBezTo>
                    <a:pt x="52868" y="6175"/>
                    <a:pt x="55419" y="5362"/>
                    <a:pt x="57896" y="4253"/>
                  </a:cubicBezTo>
                  <a:cubicBezTo>
                    <a:pt x="60299" y="3143"/>
                    <a:pt x="62111" y="1554"/>
                    <a:pt x="64292" y="186"/>
                  </a:cubicBezTo>
                  <a:cubicBezTo>
                    <a:pt x="64366" y="112"/>
                    <a:pt x="64440" y="38"/>
                    <a:pt x="64551" y="1"/>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1"/>
            <p:cNvSpPr/>
            <p:nvPr/>
          </p:nvSpPr>
          <p:spPr>
            <a:xfrm>
              <a:off x="2960600" y="3876025"/>
              <a:ext cx="1702500" cy="224625"/>
            </a:xfrm>
            <a:custGeom>
              <a:avLst/>
              <a:gdLst/>
              <a:ahLst/>
              <a:cxnLst/>
              <a:rect l="l" t="t" r="r" b="b"/>
              <a:pathLst>
                <a:path w="68100" h="8985" fill="none" extrusionOk="0">
                  <a:moveTo>
                    <a:pt x="0" y="4585"/>
                  </a:moveTo>
                  <a:cubicBezTo>
                    <a:pt x="813" y="4844"/>
                    <a:pt x="1627" y="5103"/>
                    <a:pt x="2477" y="5325"/>
                  </a:cubicBezTo>
                  <a:cubicBezTo>
                    <a:pt x="13346" y="8208"/>
                    <a:pt x="25029" y="8985"/>
                    <a:pt x="36268" y="8504"/>
                  </a:cubicBezTo>
                  <a:cubicBezTo>
                    <a:pt x="47359" y="8023"/>
                    <a:pt x="58450" y="5583"/>
                    <a:pt x="68100" y="1"/>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1"/>
            <p:cNvSpPr/>
            <p:nvPr/>
          </p:nvSpPr>
          <p:spPr>
            <a:xfrm>
              <a:off x="2980000" y="4009125"/>
              <a:ext cx="1709900" cy="234800"/>
            </a:xfrm>
            <a:custGeom>
              <a:avLst/>
              <a:gdLst/>
              <a:ahLst/>
              <a:cxnLst/>
              <a:rect l="l" t="t" r="r" b="b"/>
              <a:pathLst>
                <a:path w="68396" h="9392" fill="none" extrusionOk="0">
                  <a:moveTo>
                    <a:pt x="1" y="5731"/>
                  </a:moveTo>
                  <a:cubicBezTo>
                    <a:pt x="9539" y="7395"/>
                    <a:pt x="19151" y="8467"/>
                    <a:pt x="28764" y="8947"/>
                  </a:cubicBezTo>
                  <a:cubicBezTo>
                    <a:pt x="38376" y="9391"/>
                    <a:pt x="48099" y="8430"/>
                    <a:pt x="57268" y="5435"/>
                  </a:cubicBezTo>
                  <a:cubicBezTo>
                    <a:pt x="61224" y="4141"/>
                    <a:pt x="65069" y="2441"/>
                    <a:pt x="68396" y="1"/>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1"/>
            <p:cNvSpPr/>
            <p:nvPr/>
          </p:nvSpPr>
          <p:spPr>
            <a:xfrm>
              <a:off x="4016100" y="4130200"/>
              <a:ext cx="744050" cy="244950"/>
            </a:xfrm>
            <a:custGeom>
              <a:avLst/>
              <a:gdLst/>
              <a:ahLst/>
              <a:cxnLst/>
              <a:rect l="l" t="t" r="r" b="b"/>
              <a:pathLst>
                <a:path w="29762" h="9798" fill="none" extrusionOk="0">
                  <a:moveTo>
                    <a:pt x="0" y="9798"/>
                  </a:moveTo>
                  <a:cubicBezTo>
                    <a:pt x="11018" y="9613"/>
                    <a:pt x="20778" y="6101"/>
                    <a:pt x="29762" y="1"/>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1"/>
            <p:cNvSpPr/>
            <p:nvPr/>
          </p:nvSpPr>
          <p:spPr>
            <a:xfrm>
              <a:off x="4132550" y="4208775"/>
              <a:ext cx="715400" cy="319825"/>
            </a:xfrm>
            <a:custGeom>
              <a:avLst/>
              <a:gdLst/>
              <a:ahLst/>
              <a:cxnLst/>
              <a:rect l="l" t="t" r="r" b="b"/>
              <a:pathLst>
                <a:path w="28616" h="12793" fill="none" extrusionOk="0">
                  <a:moveTo>
                    <a:pt x="1" y="12792"/>
                  </a:moveTo>
                  <a:cubicBezTo>
                    <a:pt x="10537" y="11572"/>
                    <a:pt x="20667" y="7062"/>
                    <a:pt x="28616" y="0"/>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1"/>
            <p:cNvSpPr/>
            <p:nvPr/>
          </p:nvSpPr>
          <p:spPr>
            <a:xfrm>
              <a:off x="4259175" y="4331700"/>
              <a:ext cx="637775" cy="354950"/>
            </a:xfrm>
            <a:custGeom>
              <a:avLst/>
              <a:gdLst/>
              <a:ahLst/>
              <a:cxnLst/>
              <a:rect l="l" t="t" r="r" b="b"/>
              <a:pathLst>
                <a:path w="25511" h="14198" fill="none" extrusionOk="0">
                  <a:moveTo>
                    <a:pt x="1" y="14197"/>
                  </a:moveTo>
                  <a:cubicBezTo>
                    <a:pt x="9095" y="10611"/>
                    <a:pt x="17673" y="5805"/>
                    <a:pt x="25510" y="0"/>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1"/>
            <p:cNvSpPr/>
            <p:nvPr/>
          </p:nvSpPr>
          <p:spPr>
            <a:xfrm>
              <a:off x="2976300" y="4295650"/>
              <a:ext cx="659950" cy="99850"/>
            </a:xfrm>
            <a:custGeom>
              <a:avLst/>
              <a:gdLst/>
              <a:ahLst/>
              <a:cxnLst/>
              <a:rect l="l" t="t" r="r" b="b"/>
              <a:pathLst>
                <a:path w="26398" h="3994" fill="none" extrusionOk="0">
                  <a:moveTo>
                    <a:pt x="1" y="0"/>
                  </a:moveTo>
                  <a:cubicBezTo>
                    <a:pt x="8319" y="2810"/>
                    <a:pt x="17673" y="3993"/>
                    <a:pt x="26398" y="2551"/>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1"/>
            <p:cNvSpPr/>
            <p:nvPr/>
          </p:nvSpPr>
          <p:spPr>
            <a:xfrm>
              <a:off x="2980000" y="4466650"/>
              <a:ext cx="671050" cy="63775"/>
            </a:xfrm>
            <a:custGeom>
              <a:avLst/>
              <a:gdLst/>
              <a:ahLst/>
              <a:cxnLst/>
              <a:rect l="l" t="t" r="r" b="b"/>
              <a:pathLst>
                <a:path w="26842" h="2551" fill="none" extrusionOk="0">
                  <a:moveTo>
                    <a:pt x="1" y="0"/>
                  </a:moveTo>
                  <a:cubicBezTo>
                    <a:pt x="6618" y="1701"/>
                    <a:pt x="13458" y="2551"/>
                    <a:pt x="20297" y="2514"/>
                  </a:cubicBezTo>
                  <a:cubicBezTo>
                    <a:pt x="22553" y="2514"/>
                    <a:pt x="24845" y="2403"/>
                    <a:pt x="26841" y="1442"/>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1"/>
            <p:cNvSpPr/>
            <p:nvPr/>
          </p:nvSpPr>
          <p:spPr>
            <a:xfrm>
              <a:off x="3015125" y="4639475"/>
              <a:ext cx="636850" cy="70275"/>
            </a:xfrm>
            <a:custGeom>
              <a:avLst/>
              <a:gdLst/>
              <a:ahLst/>
              <a:cxnLst/>
              <a:rect l="l" t="t" r="r" b="b"/>
              <a:pathLst>
                <a:path w="25474" h="2811" fill="none" extrusionOk="0">
                  <a:moveTo>
                    <a:pt x="0" y="1997"/>
                  </a:moveTo>
                  <a:cubicBezTo>
                    <a:pt x="8541" y="2810"/>
                    <a:pt x="17192" y="2108"/>
                    <a:pt x="25473" y="1"/>
                  </a:cubicBezTo>
                </a:path>
              </a:pathLst>
            </a:custGeom>
            <a:noFill/>
            <a:ln w="46225" cap="flat" cmpd="sng">
              <a:solidFill>
                <a:schemeClr val="accen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1"/>
            <p:cNvSpPr/>
            <p:nvPr/>
          </p:nvSpPr>
          <p:spPr>
            <a:xfrm>
              <a:off x="4441250" y="4523025"/>
              <a:ext cx="816150" cy="776450"/>
            </a:xfrm>
            <a:custGeom>
              <a:avLst/>
              <a:gdLst/>
              <a:ahLst/>
              <a:cxnLst/>
              <a:rect l="l" t="t" r="r" b="b"/>
              <a:pathLst>
                <a:path w="32646" h="31058" extrusionOk="0">
                  <a:moveTo>
                    <a:pt x="21185" y="0"/>
                  </a:moveTo>
                  <a:lnTo>
                    <a:pt x="21185" y="0"/>
                  </a:lnTo>
                  <a:cubicBezTo>
                    <a:pt x="21037" y="111"/>
                    <a:pt x="20926" y="222"/>
                    <a:pt x="20778" y="370"/>
                  </a:cubicBezTo>
                  <a:cubicBezTo>
                    <a:pt x="18190" y="2699"/>
                    <a:pt x="15491" y="4585"/>
                    <a:pt x="12645" y="6618"/>
                  </a:cubicBezTo>
                  <a:cubicBezTo>
                    <a:pt x="9243" y="9021"/>
                    <a:pt x="5731" y="11202"/>
                    <a:pt x="2145" y="13199"/>
                  </a:cubicBezTo>
                  <a:cubicBezTo>
                    <a:pt x="1258" y="13716"/>
                    <a:pt x="666" y="14345"/>
                    <a:pt x="1" y="15084"/>
                  </a:cubicBezTo>
                  <a:cubicBezTo>
                    <a:pt x="2885" y="18449"/>
                    <a:pt x="5288" y="22220"/>
                    <a:pt x="8430" y="25325"/>
                  </a:cubicBezTo>
                  <a:cubicBezTo>
                    <a:pt x="11748" y="28593"/>
                    <a:pt x="16484" y="31057"/>
                    <a:pt x="21163" y="31057"/>
                  </a:cubicBezTo>
                  <a:cubicBezTo>
                    <a:pt x="23366" y="31057"/>
                    <a:pt x="25557" y="30511"/>
                    <a:pt x="27581" y="29244"/>
                  </a:cubicBezTo>
                  <a:cubicBezTo>
                    <a:pt x="30501" y="27433"/>
                    <a:pt x="32646" y="24179"/>
                    <a:pt x="32646" y="20593"/>
                  </a:cubicBezTo>
                  <a:cubicBezTo>
                    <a:pt x="32646" y="16526"/>
                    <a:pt x="29318" y="12311"/>
                    <a:pt x="27285" y="8984"/>
                  </a:cubicBezTo>
                  <a:cubicBezTo>
                    <a:pt x="26804" y="8245"/>
                    <a:pt x="21111" y="74"/>
                    <a:pt x="2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1"/>
            <p:cNvSpPr/>
            <p:nvPr/>
          </p:nvSpPr>
          <p:spPr>
            <a:xfrm>
              <a:off x="4730550" y="4849275"/>
              <a:ext cx="526850" cy="450225"/>
            </a:xfrm>
            <a:custGeom>
              <a:avLst/>
              <a:gdLst/>
              <a:ahLst/>
              <a:cxnLst/>
              <a:rect l="l" t="t" r="r" b="b"/>
              <a:pathLst>
                <a:path w="21074" h="18009" extrusionOk="0">
                  <a:moveTo>
                    <a:pt x="18338" y="1"/>
                  </a:moveTo>
                  <a:lnTo>
                    <a:pt x="18338" y="1"/>
                  </a:lnTo>
                  <a:cubicBezTo>
                    <a:pt x="18264" y="777"/>
                    <a:pt x="18449" y="1554"/>
                    <a:pt x="18449" y="2367"/>
                  </a:cubicBezTo>
                  <a:cubicBezTo>
                    <a:pt x="18449" y="3143"/>
                    <a:pt x="18079" y="4068"/>
                    <a:pt x="17303" y="4289"/>
                  </a:cubicBezTo>
                  <a:cubicBezTo>
                    <a:pt x="17099" y="4363"/>
                    <a:pt x="16887" y="4373"/>
                    <a:pt x="16670" y="4373"/>
                  </a:cubicBezTo>
                  <a:cubicBezTo>
                    <a:pt x="16597" y="4373"/>
                    <a:pt x="16524" y="4372"/>
                    <a:pt x="16451" y="4372"/>
                  </a:cubicBezTo>
                  <a:cubicBezTo>
                    <a:pt x="16305" y="4372"/>
                    <a:pt x="16157" y="4376"/>
                    <a:pt x="16009" y="4400"/>
                  </a:cubicBezTo>
                  <a:cubicBezTo>
                    <a:pt x="15158" y="4511"/>
                    <a:pt x="14493" y="5251"/>
                    <a:pt x="14234" y="6064"/>
                  </a:cubicBezTo>
                  <a:cubicBezTo>
                    <a:pt x="13975" y="6877"/>
                    <a:pt x="13975" y="7765"/>
                    <a:pt x="14012" y="8615"/>
                  </a:cubicBezTo>
                  <a:cubicBezTo>
                    <a:pt x="13694" y="8509"/>
                    <a:pt x="13361" y="8458"/>
                    <a:pt x="13027" y="8458"/>
                  </a:cubicBezTo>
                  <a:cubicBezTo>
                    <a:pt x="12197" y="8458"/>
                    <a:pt x="11365" y="8775"/>
                    <a:pt x="10759" y="9354"/>
                  </a:cubicBezTo>
                  <a:cubicBezTo>
                    <a:pt x="9946" y="10168"/>
                    <a:pt x="9613" y="11462"/>
                    <a:pt x="9909" y="12571"/>
                  </a:cubicBezTo>
                  <a:cubicBezTo>
                    <a:pt x="8615" y="12793"/>
                    <a:pt x="7321" y="13015"/>
                    <a:pt x="5990" y="13236"/>
                  </a:cubicBezTo>
                  <a:cubicBezTo>
                    <a:pt x="5103" y="13384"/>
                    <a:pt x="4178" y="13569"/>
                    <a:pt x="3439" y="14087"/>
                  </a:cubicBezTo>
                  <a:cubicBezTo>
                    <a:pt x="1" y="16490"/>
                    <a:pt x="6101" y="17673"/>
                    <a:pt x="7727" y="17895"/>
                  </a:cubicBezTo>
                  <a:cubicBezTo>
                    <a:pt x="8318" y="17970"/>
                    <a:pt x="8910" y="18009"/>
                    <a:pt x="9500" y="18009"/>
                  </a:cubicBezTo>
                  <a:cubicBezTo>
                    <a:pt x="11789" y="18009"/>
                    <a:pt x="14039" y="17429"/>
                    <a:pt x="16009" y="16194"/>
                  </a:cubicBezTo>
                  <a:cubicBezTo>
                    <a:pt x="18929" y="14383"/>
                    <a:pt x="21074" y="11129"/>
                    <a:pt x="21074" y="7543"/>
                  </a:cubicBezTo>
                  <a:cubicBezTo>
                    <a:pt x="21074" y="4844"/>
                    <a:pt x="19706" y="2219"/>
                    <a:pt x="18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1"/>
            <p:cNvSpPr/>
            <p:nvPr/>
          </p:nvSpPr>
          <p:spPr>
            <a:xfrm>
              <a:off x="4768150" y="4837125"/>
              <a:ext cx="117700" cy="89025"/>
            </a:xfrm>
            <a:custGeom>
              <a:avLst/>
              <a:gdLst/>
              <a:ahLst/>
              <a:cxnLst/>
              <a:rect l="l" t="t" r="r" b="b"/>
              <a:pathLst>
                <a:path w="4708" h="3561" extrusionOk="0">
                  <a:moveTo>
                    <a:pt x="2712" y="0"/>
                  </a:moveTo>
                  <a:cubicBezTo>
                    <a:pt x="936" y="0"/>
                    <a:pt x="0" y="2992"/>
                    <a:pt x="2231" y="3518"/>
                  </a:cubicBezTo>
                  <a:cubicBezTo>
                    <a:pt x="2351" y="3547"/>
                    <a:pt x="2472" y="3561"/>
                    <a:pt x="2592" y="3561"/>
                  </a:cubicBezTo>
                  <a:cubicBezTo>
                    <a:pt x="3240" y="3561"/>
                    <a:pt x="3847" y="3162"/>
                    <a:pt x="4190" y="2631"/>
                  </a:cubicBezTo>
                  <a:cubicBezTo>
                    <a:pt x="4671" y="1929"/>
                    <a:pt x="4708" y="968"/>
                    <a:pt x="3820" y="376"/>
                  </a:cubicBezTo>
                  <a:cubicBezTo>
                    <a:pt x="3431" y="112"/>
                    <a:pt x="3055" y="0"/>
                    <a:pt x="27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1"/>
            <p:cNvSpPr/>
            <p:nvPr/>
          </p:nvSpPr>
          <p:spPr>
            <a:xfrm>
              <a:off x="4899700" y="4958925"/>
              <a:ext cx="108150" cy="94550"/>
            </a:xfrm>
            <a:custGeom>
              <a:avLst/>
              <a:gdLst/>
              <a:ahLst/>
              <a:cxnLst/>
              <a:rect l="l" t="t" r="r" b="b"/>
              <a:pathLst>
                <a:path w="4326" h="3782" extrusionOk="0">
                  <a:moveTo>
                    <a:pt x="2074" y="0"/>
                  </a:moveTo>
                  <a:cubicBezTo>
                    <a:pt x="1697" y="0"/>
                    <a:pt x="1318" y="121"/>
                    <a:pt x="1035" y="347"/>
                  </a:cubicBezTo>
                  <a:cubicBezTo>
                    <a:pt x="111" y="1124"/>
                    <a:pt x="0" y="2713"/>
                    <a:pt x="1035" y="3416"/>
                  </a:cubicBezTo>
                  <a:cubicBezTo>
                    <a:pt x="1408" y="3672"/>
                    <a:pt x="1765" y="3781"/>
                    <a:pt x="2090" y="3781"/>
                  </a:cubicBezTo>
                  <a:cubicBezTo>
                    <a:pt x="2281" y="3781"/>
                    <a:pt x="2461" y="3743"/>
                    <a:pt x="2625" y="3675"/>
                  </a:cubicBezTo>
                  <a:cubicBezTo>
                    <a:pt x="3771" y="3157"/>
                    <a:pt x="4326" y="1308"/>
                    <a:pt x="3069" y="347"/>
                  </a:cubicBezTo>
                  <a:cubicBezTo>
                    <a:pt x="2797" y="112"/>
                    <a:pt x="2436" y="0"/>
                    <a:pt x="2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1"/>
            <p:cNvSpPr/>
            <p:nvPr/>
          </p:nvSpPr>
          <p:spPr>
            <a:xfrm>
              <a:off x="4359000" y="4413800"/>
              <a:ext cx="691375" cy="585550"/>
            </a:xfrm>
            <a:custGeom>
              <a:avLst/>
              <a:gdLst/>
              <a:ahLst/>
              <a:cxnLst/>
              <a:rect l="l" t="t" r="r" b="b"/>
              <a:pathLst>
                <a:path w="27655" h="23422" extrusionOk="0">
                  <a:moveTo>
                    <a:pt x="24160" y="0"/>
                  </a:moveTo>
                  <a:cubicBezTo>
                    <a:pt x="23602" y="0"/>
                    <a:pt x="23054" y="207"/>
                    <a:pt x="22552" y="413"/>
                  </a:cubicBezTo>
                  <a:cubicBezTo>
                    <a:pt x="20630" y="1227"/>
                    <a:pt x="18486" y="2262"/>
                    <a:pt x="17968" y="4221"/>
                  </a:cubicBezTo>
                  <a:cubicBezTo>
                    <a:pt x="17636" y="4116"/>
                    <a:pt x="17290" y="4066"/>
                    <a:pt x="16944" y="4066"/>
                  </a:cubicBezTo>
                  <a:cubicBezTo>
                    <a:pt x="15709" y="4066"/>
                    <a:pt x="14471" y="4706"/>
                    <a:pt x="13864" y="5774"/>
                  </a:cubicBezTo>
                  <a:cubicBezTo>
                    <a:pt x="13495" y="6366"/>
                    <a:pt x="13310" y="7105"/>
                    <a:pt x="12718" y="7475"/>
                  </a:cubicBezTo>
                  <a:cubicBezTo>
                    <a:pt x="12164" y="7844"/>
                    <a:pt x="11461" y="7734"/>
                    <a:pt x="10796" y="7808"/>
                  </a:cubicBezTo>
                  <a:cubicBezTo>
                    <a:pt x="9539" y="7992"/>
                    <a:pt x="8430" y="8917"/>
                    <a:pt x="8023" y="10100"/>
                  </a:cubicBezTo>
                  <a:cubicBezTo>
                    <a:pt x="7884" y="10083"/>
                    <a:pt x="7744" y="10074"/>
                    <a:pt x="7604" y="10074"/>
                  </a:cubicBezTo>
                  <a:cubicBezTo>
                    <a:pt x="5925" y="10074"/>
                    <a:pt x="4252" y="11274"/>
                    <a:pt x="3808" y="12946"/>
                  </a:cubicBezTo>
                  <a:cubicBezTo>
                    <a:pt x="2625" y="13316"/>
                    <a:pt x="1331" y="13797"/>
                    <a:pt x="666" y="14869"/>
                  </a:cubicBezTo>
                  <a:cubicBezTo>
                    <a:pt x="0" y="15941"/>
                    <a:pt x="555" y="17716"/>
                    <a:pt x="1775" y="17790"/>
                  </a:cubicBezTo>
                  <a:cubicBezTo>
                    <a:pt x="1760" y="17789"/>
                    <a:pt x="1746" y="17789"/>
                    <a:pt x="1732" y="17789"/>
                  </a:cubicBezTo>
                  <a:cubicBezTo>
                    <a:pt x="413" y="17789"/>
                    <a:pt x="774" y="20824"/>
                    <a:pt x="2472" y="20824"/>
                  </a:cubicBezTo>
                  <a:cubicBezTo>
                    <a:pt x="2656" y="20824"/>
                    <a:pt x="2855" y="20789"/>
                    <a:pt x="3069" y="20710"/>
                  </a:cubicBezTo>
                  <a:lnTo>
                    <a:pt x="3069" y="20710"/>
                  </a:lnTo>
                  <a:cubicBezTo>
                    <a:pt x="2551" y="21745"/>
                    <a:pt x="3217" y="23113"/>
                    <a:pt x="4326" y="23372"/>
                  </a:cubicBezTo>
                  <a:cubicBezTo>
                    <a:pt x="4475" y="23406"/>
                    <a:pt x="4626" y="23421"/>
                    <a:pt x="4777" y="23421"/>
                  </a:cubicBezTo>
                  <a:cubicBezTo>
                    <a:pt x="5449" y="23421"/>
                    <a:pt x="6132" y="23119"/>
                    <a:pt x="6766" y="22818"/>
                  </a:cubicBezTo>
                  <a:cubicBezTo>
                    <a:pt x="13199" y="19712"/>
                    <a:pt x="19077" y="15017"/>
                    <a:pt x="24549" y="10395"/>
                  </a:cubicBezTo>
                  <a:cubicBezTo>
                    <a:pt x="25547" y="9582"/>
                    <a:pt x="26545" y="8695"/>
                    <a:pt x="27137" y="7549"/>
                  </a:cubicBezTo>
                  <a:cubicBezTo>
                    <a:pt x="27433" y="6994"/>
                    <a:pt x="27654" y="6329"/>
                    <a:pt x="27470" y="5737"/>
                  </a:cubicBezTo>
                  <a:cubicBezTo>
                    <a:pt x="27312" y="5233"/>
                    <a:pt x="26806" y="4810"/>
                    <a:pt x="26293" y="4810"/>
                  </a:cubicBezTo>
                  <a:cubicBezTo>
                    <a:pt x="26204" y="4810"/>
                    <a:pt x="26115" y="4822"/>
                    <a:pt x="26028" y="4850"/>
                  </a:cubicBezTo>
                  <a:cubicBezTo>
                    <a:pt x="26250" y="3963"/>
                    <a:pt x="26471" y="3001"/>
                    <a:pt x="26286" y="2077"/>
                  </a:cubicBezTo>
                  <a:cubicBezTo>
                    <a:pt x="26139" y="1116"/>
                    <a:pt x="25510" y="229"/>
                    <a:pt x="24586" y="44"/>
                  </a:cubicBezTo>
                  <a:cubicBezTo>
                    <a:pt x="24444" y="14"/>
                    <a:pt x="24302" y="0"/>
                    <a:pt x="24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1"/>
            <p:cNvSpPr/>
            <p:nvPr/>
          </p:nvSpPr>
          <p:spPr>
            <a:xfrm>
              <a:off x="3045625" y="4893900"/>
              <a:ext cx="574925" cy="539550"/>
            </a:xfrm>
            <a:custGeom>
              <a:avLst/>
              <a:gdLst/>
              <a:ahLst/>
              <a:cxnLst/>
              <a:rect l="l" t="t" r="r" b="b"/>
              <a:pathLst>
                <a:path w="22997" h="21582" extrusionOk="0">
                  <a:moveTo>
                    <a:pt x="20466" y="0"/>
                  </a:moveTo>
                  <a:cubicBezTo>
                    <a:pt x="19130" y="0"/>
                    <a:pt x="16590" y="664"/>
                    <a:pt x="15935" y="693"/>
                  </a:cubicBezTo>
                  <a:cubicBezTo>
                    <a:pt x="13051" y="878"/>
                    <a:pt x="10167" y="1063"/>
                    <a:pt x="7284" y="1247"/>
                  </a:cubicBezTo>
                  <a:cubicBezTo>
                    <a:pt x="6433" y="1284"/>
                    <a:pt x="1590" y="1211"/>
                    <a:pt x="296" y="1765"/>
                  </a:cubicBezTo>
                  <a:cubicBezTo>
                    <a:pt x="111" y="1876"/>
                    <a:pt x="0" y="1987"/>
                    <a:pt x="0" y="2098"/>
                  </a:cubicBezTo>
                  <a:cubicBezTo>
                    <a:pt x="444" y="5832"/>
                    <a:pt x="1110" y="9566"/>
                    <a:pt x="2588" y="13004"/>
                  </a:cubicBezTo>
                  <a:cubicBezTo>
                    <a:pt x="4215" y="16738"/>
                    <a:pt x="6803" y="20213"/>
                    <a:pt x="10944" y="21212"/>
                  </a:cubicBezTo>
                  <a:cubicBezTo>
                    <a:pt x="11960" y="21470"/>
                    <a:pt x="12996" y="21581"/>
                    <a:pt x="14035" y="21581"/>
                  </a:cubicBezTo>
                  <a:cubicBezTo>
                    <a:pt x="15075" y="21581"/>
                    <a:pt x="16120" y="21470"/>
                    <a:pt x="17155" y="21286"/>
                  </a:cubicBezTo>
                  <a:cubicBezTo>
                    <a:pt x="19336" y="20916"/>
                    <a:pt x="21702" y="20029"/>
                    <a:pt x="22589" y="17995"/>
                  </a:cubicBezTo>
                  <a:cubicBezTo>
                    <a:pt x="22959" y="17071"/>
                    <a:pt x="22996" y="16036"/>
                    <a:pt x="22996" y="15075"/>
                  </a:cubicBezTo>
                  <a:cubicBezTo>
                    <a:pt x="22922" y="10268"/>
                    <a:pt x="22072" y="5462"/>
                    <a:pt x="21443" y="693"/>
                  </a:cubicBezTo>
                  <a:cubicBezTo>
                    <a:pt x="21406" y="545"/>
                    <a:pt x="21369" y="360"/>
                    <a:pt x="21258" y="212"/>
                  </a:cubicBezTo>
                  <a:cubicBezTo>
                    <a:pt x="21156" y="59"/>
                    <a:pt x="20865" y="0"/>
                    <a:pt x="20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1"/>
            <p:cNvSpPr/>
            <p:nvPr/>
          </p:nvSpPr>
          <p:spPr>
            <a:xfrm>
              <a:off x="3168550" y="5231000"/>
              <a:ext cx="466775" cy="243625"/>
            </a:xfrm>
            <a:custGeom>
              <a:avLst/>
              <a:gdLst/>
              <a:ahLst/>
              <a:cxnLst/>
              <a:rect l="l" t="t" r="r" b="b"/>
              <a:pathLst>
                <a:path w="18671" h="9745" extrusionOk="0">
                  <a:moveTo>
                    <a:pt x="18116" y="1"/>
                  </a:moveTo>
                  <a:cubicBezTo>
                    <a:pt x="17007" y="297"/>
                    <a:pt x="15935" y="1960"/>
                    <a:pt x="16304" y="3143"/>
                  </a:cubicBezTo>
                  <a:cubicBezTo>
                    <a:pt x="16166" y="2762"/>
                    <a:pt x="15768" y="2511"/>
                    <a:pt x="15354" y="2511"/>
                  </a:cubicBezTo>
                  <a:cubicBezTo>
                    <a:pt x="15326" y="2511"/>
                    <a:pt x="15297" y="2512"/>
                    <a:pt x="15269" y="2515"/>
                  </a:cubicBezTo>
                  <a:cubicBezTo>
                    <a:pt x="14863" y="2552"/>
                    <a:pt x="14493" y="2774"/>
                    <a:pt x="14197" y="3106"/>
                  </a:cubicBezTo>
                  <a:cubicBezTo>
                    <a:pt x="13680" y="3624"/>
                    <a:pt x="13384" y="4289"/>
                    <a:pt x="13347" y="4992"/>
                  </a:cubicBezTo>
                  <a:cubicBezTo>
                    <a:pt x="12941" y="4214"/>
                    <a:pt x="12071" y="3684"/>
                    <a:pt x="11190" y="3684"/>
                  </a:cubicBezTo>
                  <a:cubicBezTo>
                    <a:pt x="11108" y="3684"/>
                    <a:pt x="11026" y="3688"/>
                    <a:pt x="10944" y="3698"/>
                  </a:cubicBezTo>
                  <a:cubicBezTo>
                    <a:pt x="9946" y="3809"/>
                    <a:pt x="9095" y="4585"/>
                    <a:pt x="8873" y="5546"/>
                  </a:cubicBezTo>
                  <a:cubicBezTo>
                    <a:pt x="7191" y="4585"/>
                    <a:pt x="5349" y="3719"/>
                    <a:pt x="3436" y="3719"/>
                  </a:cubicBezTo>
                  <a:cubicBezTo>
                    <a:pt x="3290" y="3719"/>
                    <a:pt x="3143" y="3724"/>
                    <a:pt x="2995" y="3735"/>
                  </a:cubicBezTo>
                  <a:cubicBezTo>
                    <a:pt x="2478" y="3772"/>
                    <a:pt x="2108" y="3846"/>
                    <a:pt x="1849" y="3957"/>
                  </a:cubicBezTo>
                  <a:cubicBezTo>
                    <a:pt x="0" y="4770"/>
                    <a:pt x="3550" y="7321"/>
                    <a:pt x="4770" y="8060"/>
                  </a:cubicBezTo>
                  <a:cubicBezTo>
                    <a:pt x="6657" y="9133"/>
                    <a:pt x="8856" y="9745"/>
                    <a:pt x="11026" y="9745"/>
                  </a:cubicBezTo>
                  <a:cubicBezTo>
                    <a:pt x="12597" y="9745"/>
                    <a:pt x="14153" y="9424"/>
                    <a:pt x="15565" y="8726"/>
                  </a:cubicBezTo>
                  <a:cubicBezTo>
                    <a:pt x="17118" y="7986"/>
                    <a:pt x="18412" y="6692"/>
                    <a:pt x="18597" y="4918"/>
                  </a:cubicBezTo>
                  <a:cubicBezTo>
                    <a:pt x="18671" y="4400"/>
                    <a:pt x="18597" y="3883"/>
                    <a:pt x="18560" y="3402"/>
                  </a:cubicBezTo>
                  <a:cubicBezTo>
                    <a:pt x="18412" y="2367"/>
                    <a:pt x="18523" y="925"/>
                    <a:pt x="18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1"/>
            <p:cNvSpPr/>
            <p:nvPr/>
          </p:nvSpPr>
          <p:spPr>
            <a:xfrm>
              <a:off x="2964300" y="4762975"/>
              <a:ext cx="661775" cy="310925"/>
            </a:xfrm>
            <a:custGeom>
              <a:avLst/>
              <a:gdLst/>
              <a:ahLst/>
              <a:cxnLst/>
              <a:rect l="l" t="t" r="r" b="b"/>
              <a:pathLst>
                <a:path w="26471" h="12437" extrusionOk="0">
                  <a:moveTo>
                    <a:pt x="20259" y="0"/>
                  </a:moveTo>
                  <a:cubicBezTo>
                    <a:pt x="19926" y="0"/>
                    <a:pt x="19596" y="74"/>
                    <a:pt x="19299" y="236"/>
                  </a:cubicBezTo>
                  <a:cubicBezTo>
                    <a:pt x="18762" y="559"/>
                    <a:pt x="18260" y="1089"/>
                    <a:pt x="17658" y="1089"/>
                  </a:cubicBezTo>
                  <a:cubicBezTo>
                    <a:pt x="17638" y="1089"/>
                    <a:pt x="17618" y="1088"/>
                    <a:pt x="17598" y="1087"/>
                  </a:cubicBezTo>
                  <a:cubicBezTo>
                    <a:pt x="17265" y="1087"/>
                    <a:pt x="17006" y="902"/>
                    <a:pt x="16711" y="791"/>
                  </a:cubicBezTo>
                  <a:cubicBezTo>
                    <a:pt x="16181" y="546"/>
                    <a:pt x="15609" y="431"/>
                    <a:pt x="15037" y="431"/>
                  </a:cubicBezTo>
                  <a:cubicBezTo>
                    <a:pt x="13455" y="431"/>
                    <a:pt x="11871" y="1311"/>
                    <a:pt x="11165" y="2750"/>
                  </a:cubicBezTo>
                  <a:cubicBezTo>
                    <a:pt x="10861" y="1600"/>
                    <a:pt x="9627" y="883"/>
                    <a:pt x="8400" y="883"/>
                  </a:cubicBezTo>
                  <a:cubicBezTo>
                    <a:pt x="8286" y="883"/>
                    <a:pt x="8172" y="889"/>
                    <a:pt x="8060" y="902"/>
                  </a:cubicBezTo>
                  <a:cubicBezTo>
                    <a:pt x="6766" y="1050"/>
                    <a:pt x="5620" y="1863"/>
                    <a:pt x="4695" y="2787"/>
                  </a:cubicBezTo>
                  <a:cubicBezTo>
                    <a:pt x="4410" y="2359"/>
                    <a:pt x="3881" y="2085"/>
                    <a:pt x="3348" y="2085"/>
                  </a:cubicBezTo>
                  <a:cubicBezTo>
                    <a:pt x="3192" y="2085"/>
                    <a:pt x="3035" y="2109"/>
                    <a:pt x="2884" y="2159"/>
                  </a:cubicBezTo>
                  <a:cubicBezTo>
                    <a:pt x="2255" y="2381"/>
                    <a:pt x="1775" y="3083"/>
                    <a:pt x="1849" y="3749"/>
                  </a:cubicBezTo>
                  <a:cubicBezTo>
                    <a:pt x="0" y="4451"/>
                    <a:pt x="592" y="6115"/>
                    <a:pt x="887" y="7446"/>
                  </a:cubicBezTo>
                  <a:cubicBezTo>
                    <a:pt x="1183" y="8851"/>
                    <a:pt x="333" y="10588"/>
                    <a:pt x="2144" y="11697"/>
                  </a:cubicBezTo>
                  <a:cubicBezTo>
                    <a:pt x="2810" y="12104"/>
                    <a:pt x="3586" y="12289"/>
                    <a:pt x="4400" y="12363"/>
                  </a:cubicBezTo>
                  <a:cubicBezTo>
                    <a:pt x="4843" y="12400"/>
                    <a:pt x="5324" y="12400"/>
                    <a:pt x="5767" y="12437"/>
                  </a:cubicBezTo>
                  <a:cubicBezTo>
                    <a:pt x="6063" y="12437"/>
                    <a:pt x="6433" y="12437"/>
                    <a:pt x="6655" y="12252"/>
                  </a:cubicBezTo>
                  <a:cubicBezTo>
                    <a:pt x="7089" y="11926"/>
                    <a:pt x="7204" y="11105"/>
                    <a:pt x="7729" y="11105"/>
                  </a:cubicBezTo>
                  <a:cubicBezTo>
                    <a:pt x="7741" y="11105"/>
                    <a:pt x="7752" y="11105"/>
                    <a:pt x="7764" y="11106"/>
                  </a:cubicBezTo>
                  <a:cubicBezTo>
                    <a:pt x="7949" y="11143"/>
                    <a:pt x="8097" y="11291"/>
                    <a:pt x="8244" y="11439"/>
                  </a:cubicBezTo>
                  <a:cubicBezTo>
                    <a:pt x="8598" y="11742"/>
                    <a:pt x="9052" y="11881"/>
                    <a:pt x="9514" y="11881"/>
                  </a:cubicBezTo>
                  <a:cubicBezTo>
                    <a:pt x="10405" y="11881"/>
                    <a:pt x="11329" y="11366"/>
                    <a:pt x="11646" y="10514"/>
                  </a:cubicBezTo>
                  <a:cubicBezTo>
                    <a:pt x="12503" y="10988"/>
                    <a:pt x="13479" y="11319"/>
                    <a:pt x="14460" y="11319"/>
                  </a:cubicBezTo>
                  <a:cubicBezTo>
                    <a:pt x="14705" y="11319"/>
                    <a:pt x="14951" y="11298"/>
                    <a:pt x="15195" y="11254"/>
                  </a:cubicBezTo>
                  <a:cubicBezTo>
                    <a:pt x="16452" y="11069"/>
                    <a:pt x="17598" y="10219"/>
                    <a:pt x="17894" y="8999"/>
                  </a:cubicBezTo>
                  <a:cubicBezTo>
                    <a:pt x="18314" y="9647"/>
                    <a:pt x="19066" y="9963"/>
                    <a:pt x="19824" y="9963"/>
                  </a:cubicBezTo>
                  <a:cubicBezTo>
                    <a:pt x="20666" y="9963"/>
                    <a:pt x="21515" y="9572"/>
                    <a:pt x="21924" y="8814"/>
                  </a:cubicBezTo>
                  <a:cubicBezTo>
                    <a:pt x="22293" y="9405"/>
                    <a:pt x="22968" y="9682"/>
                    <a:pt x="23666" y="9682"/>
                  </a:cubicBezTo>
                  <a:cubicBezTo>
                    <a:pt x="24364" y="9682"/>
                    <a:pt x="25084" y="9405"/>
                    <a:pt x="25547" y="8888"/>
                  </a:cubicBezTo>
                  <a:cubicBezTo>
                    <a:pt x="26471" y="7815"/>
                    <a:pt x="26397" y="6152"/>
                    <a:pt x="25658" y="4932"/>
                  </a:cubicBezTo>
                  <a:cubicBezTo>
                    <a:pt x="26027" y="4044"/>
                    <a:pt x="26138" y="3009"/>
                    <a:pt x="26027" y="2048"/>
                  </a:cubicBezTo>
                  <a:cubicBezTo>
                    <a:pt x="25982" y="1684"/>
                    <a:pt x="25516" y="1446"/>
                    <a:pt x="25165" y="1446"/>
                  </a:cubicBezTo>
                  <a:cubicBezTo>
                    <a:pt x="24945" y="1446"/>
                    <a:pt x="24770" y="1539"/>
                    <a:pt x="24770" y="1752"/>
                  </a:cubicBezTo>
                  <a:cubicBezTo>
                    <a:pt x="24770" y="1198"/>
                    <a:pt x="24253" y="680"/>
                    <a:pt x="23661" y="680"/>
                  </a:cubicBezTo>
                  <a:cubicBezTo>
                    <a:pt x="23107" y="680"/>
                    <a:pt x="22589" y="1198"/>
                    <a:pt x="22589" y="1752"/>
                  </a:cubicBezTo>
                  <a:cubicBezTo>
                    <a:pt x="22365" y="717"/>
                    <a:pt x="21295" y="0"/>
                    <a:pt x="20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1"/>
            <p:cNvSpPr/>
            <p:nvPr/>
          </p:nvSpPr>
          <p:spPr>
            <a:xfrm>
              <a:off x="3304325" y="5077325"/>
              <a:ext cx="112575" cy="84900"/>
            </a:xfrm>
            <a:custGeom>
              <a:avLst/>
              <a:gdLst/>
              <a:ahLst/>
              <a:cxnLst/>
              <a:rect l="l" t="t" r="r" b="b"/>
              <a:pathLst>
                <a:path w="4503" h="3396" extrusionOk="0">
                  <a:moveTo>
                    <a:pt x="1499" y="0"/>
                  </a:moveTo>
                  <a:cubicBezTo>
                    <a:pt x="838" y="0"/>
                    <a:pt x="235" y="423"/>
                    <a:pt x="115" y="1526"/>
                  </a:cubicBezTo>
                  <a:cubicBezTo>
                    <a:pt x="1" y="2527"/>
                    <a:pt x="837" y="3395"/>
                    <a:pt x="1752" y="3395"/>
                  </a:cubicBezTo>
                  <a:cubicBezTo>
                    <a:pt x="2020" y="3395"/>
                    <a:pt x="2295" y="3321"/>
                    <a:pt x="2555" y="3153"/>
                  </a:cubicBezTo>
                  <a:cubicBezTo>
                    <a:pt x="4503" y="1830"/>
                    <a:pt x="2875" y="0"/>
                    <a:pt x="1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1"/>
            <p:cNvSpPr/>
            <p:nvPr/>
          </p:nvSpPr>
          <p:spPr>
            <a:xfrm>
              <a:off x="3346875" y="5209975"/>
              <a:ext cx="112500" cy="84525"/>
            </a:xfrm>
            <a:custGeom>
              <a:avLst/>
              <a:gdLst/>
              <a:ahLst/>
              <a:cxnLst/>
              <a:rect l="l" t="t" r="r" b="b"/>
              <a:pathLst>
                <a:path w="4500" h="3381" extrusionOk="0">
                  <a:moveTo>
                    <a:pt x="1501" y="0"/>
                  </a:moveTo>
                  <a:cubicBezTo>
                    <a:pt x="839" y="0"/>
                    <a:pt x="234" y="426"/>
                    <a:pt x="114" y="1544"/>
                  </a:cubicBezTo>
                  <a:cubicBezTo>
                    <a:pt x="0" y="2539"/>
                    <a:pt x="826" y="3381"/>
                    <a:pt x="1735" y="3381"/>
                  </a:cubicBezTo>
                  <a:cubicBezTo>
                    <a:pt x="2008" y="3381"/>
                    <a:pt x="2289" y="3305"/>
                    <a:pt x="2554" y="3134"/>
                  </a:cubicBezTo>
                  <a:cubicBezTo>
                    <a:pt x="4500" y="1837"/>
                    <a:pt x="2876" y="0"/>
                    <a:pt x="1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1"/>
            <p:cNvSpPr/>
            <p:nvPr/>
          </p:nvSpPr>
          <p:spPr>
            <a:xfrm>
              <a:off x="2983700" y="3354750"/>
              <a:ext cx="1477925" cy="353475"/>
            </a:xfrm>
            <a:custGeom>
              <a:avLst/>
              <a:gdLst/>
              <a:ahLst/>
              <a:cxnLst/>
              <a:rect l="l" t="t" r="r" b="b"/>
              <a:pathLst>
                <a:path w="59117" h="14139" extrusionOk="0">
                  <a:moveTo>
                    <a:pt x="56232" y="0"/>
                  </a:moveTo>
                  <a:cubicBezTo>
                    <a:pt x="51500" y="2255"/>
                    <a:pt x="46177" y="3069"/>
                    <a:pt x="40927" y="3475"/>
                  </a:cubicBezTo>
                  <a:cubicBezTo>
                    <a:pt x="37193" y="3800"/>
                    <a:pt x="33451" y="3960"/>
                    <a:pt x="29709" y="3960"/>
                  </a:cubicBezTo>
                  <a:cubicBezTo>
                    <a:pt x="22779" y="3960"/>
                    <a:pt x="15850" y="3410"/>
                    <a:pt x="8984" y="2329"/>
                  </a:cubicBezTo>
                  <a:cubicBezTo>
                    <a:pt x="6803" y="1960"/>
                    <a:pt x="4585" y="1553"/>
                    <a:pt x="2367" y="1442"/>
                  </a:cubicBezTo>
                  <a:cubicBezTo>
                    <a:pt x="1960" y="1442"/>
                    <a:pt x="1516" y="1442"/>
                    <a:pt x="1183" y="1664"/>
                  </a:cubicBezTo>
                  <a:cubicBezTo>
                    <a:pt x="777" y="1997"/>
                    <a:pt x="666" y="2588"/>
                    <a:pt x="629" y="3106"/>
                  </a:cubicBezTo>
                  <a:cubicBezTo>
                    <a:pt x="444" y="5250"/>
                    <a:pt x="259" y="7357"/>
                    <a:pt x="74" y="9465"/>
                  </a:cubicBezTo>
                  <a:cubicBezTo>
                    <a:pt x="37" y="10093"/>
                    <a:pt x="0" y="10759"/>
                    <a:pt x="259" y="11313"/>
                  </a:cubicBezTo>
                  <a:cubicBezTo>
                    <a:pt x="777" y="12422"/>
                    <a:pt x="2182" y="12644"/>
                    <a:pt x="3402" y="12755"/>
                  </a:cubicBezTo>
                  <a:cubicBezTo>
                    <a:pt x="11513" y="13525"/>
                    <a:pt x="19710" y="14139"/>
                    <a:pt x="27873" y="14139"/>
                  </a:cubicBezTo>
                  <a:cubicBezTo>
                    <a:pt x="36564" y="14139"/>
                    <a:pt x="45216" y="13443"/>
                    <a:pt x="53682" y="11498"/>
                  </a:cubicBezTo>
                  <a:cubicBezTo>
                    <a:pt x="55752" y="11018"/>
                    <a:pt x="57970" y="10352"/>
                    <a:pt x="59116" y="8577"/>
                  </a:cubicBezTo>
                  <a:cubicBezTo>
                    <a:pt x="57822" y="5842"/>
                    <a:pt x="56861" y="2958"/>
                    <a:pt x="56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1"/>
            <p:cNvSpPr/>
            <p:nvPr/>
          </p:nvSpPr>
          <p:spPr>
            <a:xfrm>
              <a:off x="2984625" y="3355675"/>
              <a:ext cx="1568500" cy="2115675"/>
            </a:xfrm>
            <a:custGeom>
              <a:avLst/>
              <a:gdLst/>
              <a:ahLst/>
              <a:cxnLst/>
              <a:rect l="l" t="t" r="r" b="b"/>
              <a:pathLst>
                <a:path w="62740" h="84627" extrusionOk="0">
                  <a:moveTo>
                    <a:pt x="56232" y="0"/>
                  </a:moveTo>
                  <a:cubicBezTo>
                    <a:pt x="51500" y="2255"/>
                    <a:pt x="46176" y="3032"/>
                    <a:pt x="40927" y="3475"/>
                  </a:cubicBezTo>
                  <a:cubicBezTo>
                    <a:pt x="37207" y="3785"/>
                    <a:pt x="33474" y="3942"/>
                    <a:pt x="29741" y="3942"/>
                  </a:cubicBezTo>
                  <a:cubicBezTo>
                    <a:pt x="22789" y="3942"/>
                    <a:pt x="15840" y="3399"/>
                    <a:pt x="8984" y="2292"/>
                  </a:cubicBezTo>
                  <a:cubicBezTo>
                    <a:pt x="6803" y="1960"/>
                    <a:pt x="4585" y="1553"/>
                    <a:pt x="2366" y="1442"/>
                  </a:cubicBezTo>
                  <a:cubicBezTo>
                    <a:pt x="1960" y="1442"/>
                    <a:pt x="1516" y="1442"/>
                    <a:pt x="1183" y="1664"/>
                  </a:cubicBezTo>
                  <a:cubicBezTo>
                    <a:pt x="777" y="1997"/>
                    <a:pt x="666" y="2588"/>
                    <a:pt x="629" y="3106"/>
                  </a:cubicBezTo>
                  <a:cubicBezTo>
                    <a:pt x="444" y="5213"/>
                    <a:pt x="259" y="7357"/>
                    <a:pt x="74" y="9465"/>
                  </a:cubicBezTo>
                  <a:cubicBezTo>
                    <a:pt x="37" y="10093"/>
                    <a:pt x="0" y="10759"/>
                    <a:pt x="259" y="11313"/>
                  </a:cubicBezTo>
                  <a:cubicBezTo>
                    <a:pt x="481" y="11757"/>
                    <a:pt x="851" y="12090"/>
                    <a:pt x="1294" y="12274"/>
                  </a:cubicBezTo>
                  <a:cubicBezTo>
                    <a:pt x="1294" y="12533"/>
                    <a:pt x="1294" y="12755"/>
                    <a:pt x="1294" y="13014"/>
                  </a:cubicBezTo>
                  <a:cubicBezTo>
                    <a:pt x="888" y="24660"/>
                    <a:pt x="851" y="36342"/>
                    <a:pt x="1627" y="47988"/>
                  </a:cubicBezTo>
                  <a:cubicBezTo>
                    <a:pt x="2108" y="54606"/>
                    <a:pt x="2145" y="61298"/>
                    <a:pt x="3587" y="67805"/>
                  </a:cubicBezTo>
                  <a:cubicBezTo>
                    <a:pt x="4289" y="70910"/>
                    <a:pt x="5250" y="73868"/>
                    <a:pt x="7062" y="76493"/>
                  </a:cubicBezTo>
                  <a:cubicBezTo>
                    <a:pt x="8799" y="79118"/>
                    <a:pt x="9687" y="81705"/>
                    <a:pt x="12681" y="83332"/>
                  </a:cubicBezTo>
                  <a:cubicBezTo>
                    <a:pt x="14259" y="84187"/>
                    <a:pt x="16059" y="84626"/>
                    <a:pt x="17863" y="84626"/>
                  </a:cubicBezTo>
                  <a:cubicBezTo>
                    <a:pt x="19102" y="84626"/>
                    <a:pt x="20343" y="84419"/>
                    <a:pt x="21517" y="83998"/>
                  </a:cubicBezTo>
                  <a:cubicBezTo>
                    <a:pt x="19558" y="82667"/>
                    <a:pt x="18560" y="80190"/>
                    <a:pt x="18449" y="77787"/>
                  </a:cubicBezTo>
                  <a:cubicBezTo>
                    <a:pt x="18301" y="75420"/>
                    <a:pt x="18929" y="73054"/>
                    <a:pt x="19521" y="70725"/>
                  </a:cubicBezTo>
                  <a:cubicBezTo>
                    <a:pt x="19558" y="70503"/>
                    <a:pt x="19632" y="70282"/>
                    <a:pt x="19817" y="70134"/>
                  </a:cubicBezTo>
                  <a:cubicBezTo>
                    <a:pt x="19927" y="70035"/>
                    <a:pt x="20059" y="69998"/>
                    <a:pt x="20201" y="69998"/>
                  </a:cubicBezTo>
                  <a:cubicBezTo>
                    <a:pt x="20486" y="69998"/>
                    <a:pt x="20815" y="70146"/>
                    <a:pt x="21111" y="70245"/>
                  </a:cubicBezTo>
                  <a:cubicBezTo>
                    <a:pt x="21337" y="70320"/>
                    <a:pt x="21573" y="70352"/>
                    <a:pt x="21814" y="70352"/>
                  </a:cubicBezTo>
                  <a:cubicBezTo>
                    <a:pt x="22634" y="70352"/>
                    <a:pt x="23510" y="69984"/>
                    <a:pt x="24253" y="69727"/>
                  </a:cubicBezTo>
                  <a:cubicBezTo>
                    <a:pt x="24401" y="69653"/>
                    <a:pt x="24549" y="69579"/>
                    <a:pt x="24660" y="69468"/>
                  </a:cubicBezTo>
                  <a:cubicBezTo>
                    <a:pt x="24771" y="69320"/>
                    <a:pt x="24734" y="69098"/>
                    <a:pt x="24697" y="68877"/>
                  </a:cubicBezTo>
                  <a:cubicBezTo>
                    <a:pt x="24512" y="67620"/>
                    <a:pt x="24327" y="66363"/>
                    <a:pt x="24179" y="65106"/>
                  </a:cubicBezTo>
                  <a:cubicBezTo>
                    <a:pt x="23850" y="65333"/>
                    <a:pt x="23460" y="65440"/>
                    <a:pt x="23068" y="65440"/>
                  </a:cubicBezTo>
                  <a:cubicBezTo>
                    <a:pt x="22314" y="65440"/>
                    <a:pt x="21549" y="65047"/>
                    <a:pt x="21184" y="64366"/>
                  </a:cubicBezTo>
                  <a:cubicBezTo>
                    <a:pt x="20880" y="65078"/>
                    <a:pt x="20103" y="65457"/>
                    <a:pt x="19324" y="65457"/>
                  </a:cubicBezTo>
                  <a:cubicBezTo>
                    <a:pt x="18969" y="65457"/>
                    <a:pt x="18613" y="65378"/>
                    <a:pt x="18301" y="65217"/>
                  </a:cubicBezTo>
                  <a:cubicBezTo>
                    <a:pt x="17303" y="64699"/>
                    <a:pt x="16748" y="63553"/>
                    <a:pt x="16637" y="62407"/>
                  </a:cubicBezTo>
                  <a:lnTo>
                    <a:pt x="16637" y="62407"/>
                  </a:lnTo>
                  <a:cubicBezTo>
                    <a:pt x="16917" y="62910"/>
                    <a:pt x="17493" y="63202"/>
                    <a:pt x="18061" y="63202"/>
                  </a:cubicBezTo>
                  <a:cubicBezTo>
                    <a:pt x="18244" y="63202"/>
                    <a:pt x="18426" y="63172"/>
                    <a:pt x="18597" y="63109"/>
                  </a:cubicBezTo>
                  <a:cubicBezTo>
                    <a:pt x="19262" y="62850"/>
                    <a:pt x="19706" y="62037"/>
                    <a:pt x="19558" y="61298"/>
                  </a:cubicBezTo>
                  <a:lnTo>
                    <a:pt x="19558" y="61298"/>
                  </a:lnTo>
                  <a:cubicBezTo>
                    <a:pt x="19972" y="61752"/>
                    <a:pt x="20587" y="61984"/>
                    <a:pt x="21200" y="61984"/>
                  </a:cubicBezTo>
                  <a:cubicBezTo>
                    <a:pt x="21734" y="61984"/>
                    <a:pt x="22267" y="61807"/>
                    <a:pt x="22663" y="61446"/>
                  </a:cubicBezTo>
                  <a:cubicBezTo>
                    <a:pt x="23446" y="60663"/>
                    <a:pt x="23544" y="59264"/>
                    <a:pt x="22859" y="58435"/>
                  </a:cubicBezTo>
                  <a:lnTo>
                    <a:pt x="22859" y="58435"/>
                  </a:lnTo>
                  <a:cubicBezTo>
                    <a:pt x="22924" y="58485"/>
                    <a:pt x="23006" y="58507"/>
                    <a:pt x="23093" y="58507"/>
                  </a:cubicBezTo>
                  <a:cubicBezTo>
                    <a:pt x="23374" y="58507"/>
                    <a:pt x="23710" y="58273"/>
                    <a:pt x="23735" y="57970"/>
                  </a:cubicBezTo>
                  <a:cubicBezTo>
                    <a:pt x="23772" y="57490"/>
                    <a:pt x="23403" y="57083"/>
                    <a:pt x="22996" y="56898"/>
                  </a:cubicBezTo>
                  <a:cubicBezTo>
                    <a:pt x="23588" y="55493"/>
                    <a:pt x="23107" y="53460"/>
                    <a:pt x="23033" y="51981"/>
                  </a:cubicBezTo>
                  <a:cubicBezTo>
                    <a:pt x="22959" y="49504"/>
                    <a:pt x="22885" y="47027"/>
                    <a:pt x="22848" y="44587"/>
                  </a:cubicBezTo>
                  <a:cubicBezTo>
                    <a:pt x="22811" y="42664"/>
                    <a:pt x="22811" y="40779"/>
                    <a:pt x="22811" y="38856"/>
                  </a:cubicBezTo>
                  <a:cubicBezTo>
                    <a:pt x="22811" y="38304"/>
                    <a:pt x="23142" y="35290"/>
                    <a:pt x="22705" y="34831"/>
                  </a:cubicBezTo>
                  <a:lnTo>
                    <a:pt x="22705" y="34831"/>
                  </a:lnTo>
                  <a:cubicBezTo>
                    <a:pt x="23471" y="35615"/>
                    <a:pt x="24525" y="35890"/>
                    <a:pt x="25635" y="35890"/>
                  </a:cubicBezTo>
                  <a:cubicBezTo>
                    <a:pt x="26509" y="35890"/>
                    <a:pt x="27417" y="35720"/>
                    <a:pt x="28246" y="35492"/>
                  </a:cubicBezTo>
                  <a:cubicBezTo>
                    <a:pt x="29207" y="35196"/>
                    <a:pt x="30205" y="34827"/>
                    <a:pt x="31056" y="34235"/>
                  </a:cubicBezTo>
                  <a:cubicBezTo>
                    <a:pt x="31289" y="34060"/>
                    <a:pt x="31476" y="33610"/>
                    <a:pt x="31346" y="33427"/>
                  </a:cubicBezTo>
                  <a:lnTo>
                    <a:pt x="31346" y="33427"/>
                  </a:lnTo>
                  <a:cubicBezTo>
                    <a:pt x="31424" y="33450"/>
                    <a:pt x="31504" y="33461"/>
                    <a:pt x="31585" y="33461"/>
                  </a:cubicBezTo>
                  <a:cubicBezTo>
                    <a:pt x="32056" y="33461"/>
                    <a:pt x="32550" y="33089"/>
                    <a:pt x="32719" y="32608"/>
                  </a:cubicBezTo>
                  <a:cubicBezTo>
                    <a:pt x="32904" y="32017"/>
                    <a:pt x="32682" y="31314"/>
                    <a:pt x="32387" y="30760"/>
                  </a:cubicBezTo>
                  <a:lnTo>
                    <a:pt x="32387" y="30760"/>
                  </a:lnTo>
                  <a:cubicBezTo>
                    <a:pt x="33438" y="31193"/>
                    <a:pt x="34542" y="31626"/>
                    <a:pt x="35654" y="31626"/>
                  </a:cubicBezTo>
                  <a:cubicBezTo>
                    <a:pt x="35871" y="31626"/>
                    <a:pt x="36088" y="31609"/>
                    <a:pt x="36305" y="31573"/>
                  </a:cubicBezTo>
                  <a:cubicBezTo>
                    <a:pt x="37673" y="31351"/>
                    <a:pt x="38930" y="30057"/>
                    <a:pt x="38561" y="28726"/>
                  </a:cubicBezTo>
                  <a:cubicBezTo>
                    <a:pt x="39670" y="28431"/>
                    <a:pt x="40742" y="27654"/>
                    <a:pt x="41075" y="26545"/>
                  </a:cubicBezTo>
                  <a:cubicBezTo>
                    <a:pt x="41407" y="25436"/>
                    <a:pt x="40853" y="24031"/>
                    <a:pt x="39744" y="23735"/>
                  </a:cubicBezTo>
                  <a:cubicBezTo>
                    <a:pt x="40224" y="23735"/>
                    <a:pt x="40298" y="22996"/>
                    <a:pt x="40002" y="22626"/>
                  </a:cubicBezTo>
                  <a:cubicBezTo>
                    <a:pt x="39707" y="22257"/>
                    <a:pt x="39226" y="22072"/>
                    <a:pt x="38967" y="21665"/>
                  </a:cubicBezTo>
                  <a:cubicBezTo>
                    <a:pt x="38487" y="20926"/>
                    <a:pt x="39263" y="19890"/>
                    <a:pt x="40113" y="19706"/>
                  </a:cubicBezTo>
                  <a:cubicBezTo>
                    <a:pt x="40267" y="19674"/>
                    <a:pt x="40421" y="19659"/>
                    <a:pt x="40574" y="19659"/>
                  </a:cubicBezTo>
                  <a:cubicBezTo>
                    <a:pt x="41306" y="19659"/>
                    <a:pt x="42029" y="19985"/>
                    <a:pt x="42701" y="20260"/>
                  </a:cubicBezTo>
                  <a:cubicBezTo>
                    <a:pt x="46184" y="21653"/>
                    <a:pt x="49936" y="22362"/>
                    <a:pt x="53694" y="22362"/>
                  </a:cubicBezTo>
                  <a:cubicBezTo>
                    <a:pt x="55323" y="22362"/>
                    <a:pt x="56952" y="22229"/>
                    <a:pt x="58562" y="21961"/>
                  </a:cubicBezTo>
                  <a:cubicBezTo>
                    <a:pt x="59338" y="21850"/>
                    <a:pt x="60484" y="21554"/>
                    <a:pt x="61297" y="21037"/>
                  </a:cubicBezTo>
                  <a:cubicBezTo>
                    <a:pt x="61630" y="20815"/>
                    <a:pt x="61926" y="20556"/>
                    <a:pt x="62111" y="20223"/>
                  </a:cubicBezTo>
                  <a:cubicBezTo>
                    <a:pt x="62739" y="18966"/>
                    <a:pt x="61556" y="17746"/>
                    <a:pt x="61002" y="16563"/>
                  </a:cubicBezTo>
                  <a:cubicBezTo>
                    <a:pt x="59966" y="14308"/>
                    <a:pt x="58968" y="12016"/>
                    <a:pt x="58081" y="9687"/>
                  </a:cubicBezTo>
                  <a:cubicBezTo>
                    <a:pt x="58488" y="9391"/>
                    <a:pt x="58820" y="9021"/>
                    <a:pt x="59116" y="8577"/>
                  </a:cubicBezTo>
                  <a:cubicBezTo>
                    <a:pt x="57822" y="5842"/>
                    <a:pt x="56861" y="2958"/>
                    <a:pt x="562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1"/>
            <p:cNvSpPr/>
            <p:nvPr/>
          </p:nvSpPr>
          <p:spPr>
            <a:xfrm>
              <a:off x="3615900" y="3584875"/>
              <a:ext cx="42525" cy="451075"/>
            </a:xfrm>
            <a:custGeom>
              <a:avLst/>
              <a:gdLst/>
              <a:ahLst/>
              <a:cxnLst/>
              <a:rect l="l" t="t" r="r" b="b"/>
              <a:pathLst>
                <a:path w="1701" h="18043" fill="none" extrusionOk="0">
                  <a:moveTo>
                    <a:pt x="851" y="1"/>
                  </a:moveTo>
                  <a:cubicBezTo>
                    <a:pt x="0" y="5990"/>
                    <a:pt x="259" y="12127"/>
                    <a:pt x="1701" y="18043"/>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1"/>
            <p:cNvSpPr/>
            <p:nvPr/>
          </p:nvSpPr>
          <p:spPr>
            <a:xfrm>
              <a:off x="3771175" y="3573800"/>
              <a:ext cx="85975" cy="418725"/>
            </a:xfrm>
            <a:custGeom>
              <a:avLst/>
              <a:gdLst/>
              <a:ahLst/>
              <a:cxnLst/>
              <a:rect l="l" t="t" r="r" b="b"/>
              <a:pathLst>
                <a:path w="3439" h="16749" fill="none" extrusionOk="0">
                  <a:moveTo>
                    <a:pt x="0" y="0"/>
                  </a:moveTo>
                  <a:cubicBezTo>
                    <a:pt x="740" y="5657"/>
                    <a:pt x="1886" y="11276"/>
                    <a:pt x="3439" y="16748"/>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1"/>
            <p:cNvSpPr/>
            <p:nvPr/>
          </p:nvSpPr>
          <p:spPr>
            <a:xfrm>
              <a:off x="3758225" y="3881275"/>
              <a:ext cx="188575" cy="197500"/>
            </a:xfrm>
            <a:custGeom>
              <a:avLst/>
              <a:gdLst/>
              <a:ahLst/>
              <a:cxnLst/>
              <a:rect l="l" t="t" r="r" b="b"/>
              <a:pathLst>
                <a:path w="7543" h="7900" extrusionOk="0">
                  <a:moveTo>
                    <a:pt x="3566" y="1"/>
                  </a:moveTo>
                  <a:cubicBezTo>
                    <a:pt x="2727" y="1"/>
                    <a:pt x="1794" y="595"/>
                    <a:pt x="2256" y="1750"/>
                  </a:cubicBezTo>
                  <a:cubicBezTo>
                    <a:pt x="2086" y="1580"/>
                    <a:pt x="1855" y="1507"/>
                    <a:pt x="1612" y="1507"/>
                  </a:cubicBezTo>
                  <a:cubicBezTo>
                    <a:pt x="1168" y="1507"/>
                    <a:pt x="683" y="1749"/>
                    <a:pt x="444" y="2083"/>
                  </a:cubicBezTo>
                  <a:cubicBezTo>
                    <a:pt x="1" y="2748"/>
                    <a:pt x="149" y="3747"/>
                    <a:pt x="777" y="4264"/>
                  </a:cubicBezTo>
                  <a:cubicBezTo>
                    <a:pt x="407" y="4412"/>
                    <a:pt x="149" y="4819"/>
                    <a:pt x="186" y="5225"/>
                  </a:cubicBezTo>
                  <a:cubicBezTo>
                    <a:pt x="251" y="5768"/>
                    <a:pt x="583" y="6043"/>
                    <a:pt x="922" y="6043"/>
                  </a:cubicBezTo>
                  <a:cubicBezTo>
                    <a:pt x="1158" y="6043"/>
                    <a:pt x="1398" y="5909"/>
                    <a:pt x="1551" y="5637"/>
                  </a:cubicBezTo>
                  <a:lnTo>
                    <a:pt x="1551" y="5637"/>
                  </a:lnTo>
                  <a:cubicBezTo>
                    <a:pt x="1222" y="6228"/>
                    <a:pt x="1407" y="7038"/>
                    <a:pt x="1960" y="7444"/>
                  </a:cubicBezTo>
                  <a:cubicBezTo>
                    <a:pt x="2199" y="7619"/>
                    <a:pt x="2492" y="7705"/>
                    <a:pt x="2787" y="7705"/>
                  </a:cubicBezTo>
                  <a:cubicBezTo>
                    <a:pt x="3178" y="7705"/>
                    <a:pt x="3572" y="7554"/>
                    <a:pt x="3846" y="7259"/>
                  </a:cubicBezTo>
                  <a:cubicBezTo>
                    <a:pt x="3977" y="7652"/>
                    <a:pt x="4369" y="7900"/>
                    <a:pt x="4765" y="7900"/>
                  </a:cubicBezTo>
                  <a:cubicBezTo>
                    <a:pt x="4816" y="7900"/>
                    <a:pt x="4867" y="7896"/>
                    <a:pt x="4918" y="7887"/>
                  </a:cubicBezTo>
                  <a:cubicBezTo>
                    <a:pt x="5327" y="7819"/>
                    <a:pt x="5673" y="7468"/>
                    <a:pt x="5753" y="7067"/>
                  </a:cubicBezTo>
                  <a:lnTo>
                    <a:pt x="5753" y="7067"/>
                  </a:lnTo>
                  <a:cubicBezTo>
                    <a:pt x="5786" y="7168"/>
                    <a:pt x="5954" y="7241"/>
                    <a:pt x="6098" y="7241"/>
                  </a:cubicBezTo>
                  <a:cubicBezTo>
                    <a:pt x="6139" y="7241"/>
                    <a:pt x="6178" y="7235"/>
                    <a:pt x="6212" y="7222"/>
                  </a:cubicBezTo>
                  <a:cubicBezTo>
                    <a:pt x="7136" y="6852"/>
                    <a:pt x="7395" y="5484"/>
                    <a:pt x="6692" y="4819"/>
                  </a:cubicBezTo>
                  <a:cubicBezTo>
                    <a:pt x="7210" y="4597"/>
                    <a:pt x="7543" y="4005"/>
                    <a:pt x="7469" y="3451"/>
                  </a:cubicBezTo>
                  <a:cubicBezTo>
                    <a:pt x="7358" y="2859"/>
                    <a:pt x="6877" y="2416"/>
                    <a:pt x="6323" y="2342"/>
                  </a:cubicBezTo>
                  <a:cubicBezTo>
                    <a:pt x="6581" y="1898"/>
                    <a:pt x="6434" y="1270"/>
                    <a:pt x="6027" y="974"/>
                  </a:cubicBezTo>
                  <a:cubicBezTo>
                    <a:pt x="5858" y="839"/>
                    <a:pt x="5636" y="773"/>
                    <a:pt x="5409" y="773"/>
                  </a:cubicBezTo>
                  <a:cubicBezTo>
                    <a:pt x="5138" y="773"/>
                    <a:pt x="4860" y="867"/>
                    <a:pt x="4659" y="1048"/>
                  </a:cubicBezTo>
                  <a:cubicBezTo>
                    <a:pt x="4787" y="345"/>
                    <a:pt x="4204" y="1"/>
                    <a:pt x="3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1"/>
            <p:cNvSpPr/>
            <p:nvPr/>
          </p:nvSpPr>
          <p:spPr>
            <a:xfrm>
              <a:off x="3568750" y="3996825"/>
              <a:ext cx="188575" cy="197500"/>
            </a:xfrm>
            <a:custGeom>
              <a:avLst/>
              <a:gdLst/>
              <a:ahLst/>
              <a:cxnLst/>
              <a:rect l="l" t="t" r="r" b="b"/>
              <a:pathLst>
                <a:path w="7543" h="7900" extrusionOk="0">
                  <a:moveTo>
                    <a:pt x="3584" y="0"/>
                  </a:moveTo>
                  <a:cubicBezTo>
                    <a:pt x="2746" y="0"/>
                    <a:pt x="1810" y="595"/>
                    <a:pt x="2293" y="1750"/>
                  </a:cubicBezTo>
                  <a:cubicBezTo>
                    <a:pt x="2128" y="1584"/>
                    <a:pt x="1901" y="1515"/>
                    <a:pt x="1662" y="1515"/>
                  </a:cubicBezTo>
                  <a:cubicBezTo>
                    <a:pt x="1205" y="1515"/>
                    <a:pt x="700" y="1767"/>
                    <a:pt x="481" y="2082"/>
                  </a:cubicBezTo>
                  <a:cubicBezTo>
                    <a:pt x="1" y="2748"/>
                    <a:pt x="186" y="3746"/>
                    <a:pt x="814" y="4264"/>
                  </a:cubicBezTo>
                  <a:cubicBezTo>
                    <a:pt x="407" y="4411"/>
                    <a:pt x="149" y="4855"/>
                    <a:pt x="223" y="5262"/>
                  </a:cubicBezTo>
                  <a:cubicBezTo>
                    <a:pt x="288" y="5782"/>
                    <a:pt x="620" y="6061"/>
                    <a:pt x="958" y="6061"/>
                  </a:cubicBezTo>
                  <a:cubicBezTo>
                    <a:pt x="1188" y="6061"/>
                    <a:pt x="1422" y="5931"/>
                    <a:pt x="1575" y="5659"/>
                  </a:cubicBezTo>
                  <a:lnTo>
                    <a:pt x="1575" y="5659"/>
                  </a:lnTo>
                  <a:cubicBezTo>
                    <a:pt x="1264" y="6249"/>
                    <a:pt x="1451" y="7080"/>
                    <a:pt x="1997" y="7480"/>
                  </a:cubicBezTo>
                  <a:cubicBezTo>
                    <a:pt x="2228" y="7634"/>
                    <a:pt x="2511" y="7711"/>
                    <a:pt x="2794" y="7711"/>
                  </a:cubicBezTo>
                  <a:cubicBezTo>
                    <a:pt x="3190" y="7711"/>
                    <a:pt x="3587" y="7560"/>
                    <a:pt x="3846" y="7258"/>
                  </a:cubicBezTo>
                  <a:lnTo>
                    <a:pt x="3846" y="7295"/>
                  </a:lnTo>
                  <a:cubicBezTo>
                    <a:pt x="4009" y="7655"/>
                    <a:pt x="4376" y="7899"/>
                    <a:pt x="4791" y="7899"/>
                  </a:cubicBezTo>
                  <a:cubicBezTo>
                    <a:pt x="4845" y="7899"/>
                    <a:pt x="4900" y="7895"/>
                    <a:pt x="4955" y="7887"/>
                  </a:cubicBezTo>
                  <a:cubicBezTo>
                    <a:pt x="5362" y="7853"/>
                    <a:pt x="5707" y="7507"/>
                    <a:pt x="5790" y="7107"/>
                  </a:cubicBezTo>
                  <a:lnTo>
                    <a:pt x="5790" y="7107"/>
                  </a:lnTo>
                  <a:cubicBezTo>
                    <a:pt x="5820" y="7192"/>
                    <a:pt x="5957" y="7244"/>
                    <a:pt x="6097" y="7244"/>
                  </a:cubicBezTo>
                  <a:cubicBezTo>
                    <a:pt x="6149" y="7244"/>
                    <a:pt x="6201" y="7237"/>
                    <a:pt x="6249" y="7221"/>
                  </a:cubicBezTo>
                  <a:cubicBezTo>
                    <a:pt x="7136" y="6888"/>
                    <a:pt x="7395" y="5484"/>
                    <a:pt x="6692" y="4818"/>
                  </a:cubicBezTo>
                  <a:cubicBezTo>
                    <a:pt x="7210" y="4596"/>
                    <a:pt x="7543" y="4005"/>
                    <a:pt x="7469" y="3450"/>
                  </a:cubicBezTo>
                  <a:cubicBezTo>
                    <a:pt x="7395" y="2896"/>
                    <a:pt x="6914" y="2415"/>
                    <a:pt x="6323" y="2341"/>
                  </a:cubicBezTo>
                  <a:cubicBezTo>
                    <a:pt x="6581" y="1897"/>
                    <a:pt x="6471" y="1306"/>
                    <a:pt x="6064" y="973"/>
                  </a:cubicBezTo>
                  <a:cubicBezTo>
                    <a:pt x="5878" y="838"/>
                    <a:pt x="5647" y="773"/>
                    <a:pt x="5415" y="773"/>
                  </a:cubicBezTo>
                  <a:cubicBezTo>
                    <a:pt x="5138" y="773"/>
                    <a:pt x="4860" y="866"/>
                    <a:pt x="4659" y="1047"/>
                  </a:cubicBezTo>
                  <a:cubicBezTo>
                    <a:pt x="4803" y="344"/>
                    <a:pt x="4222" y="0"/>
                    <a:pt x="3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1"/>
            <p:cNvSpPr/>
            <p:nvPr/>
          </p:nvSpPr>
          <p:spPr>
            <a:xfrm>
              <a:off x="2303450" y="2393500"/>
              <a:ext cx="1125775" cy="1048025"/>
            </a:xfrm>
            <a:custGeom>
              <a:avLst/>
              <a:gdLst/>
              <a:ahLst/>
              <a:cxnLst/>
              <a:rect l="l" t="t" r="r" b="b"/>
              <a:pathLst>
                <a:path w="45031" h="41921" extrusionOk="0">
                  <a:moveTo>
                    <a:pt x="33865" y="1"/>
                  </a:moveTo>
                  <a:cubicBezTo>
                    <a:pt x="33865" y="1"/>
                    <a:pt x="33865" y="1"/>
                    <a:pt x="33865" y="1"/>
                  </a:cubicBezTo>
                  <a:lnTo>
                    <a:pt x="33865" y="1"/>
                  </a:lnTo>
                  <a:cubicBezTo>
                    <a:pt x="33865" y="1"/>
                    <a:pt x="33865" y="1"/>
                    <a:pt x="33865" y="1"/>
                  </a:cubicBezTo>
                  <a:close/>
                  <a:moveTo>
                    <a:pt x="33865" y="1"/>
                  </a:moveTo>
                  <a:lnTo>
                    <a:pt x="33865" y="1"/>
                  </a:lnTo>
                  <a:cubicBezTo>
                    <a:pt x="34714" y="630"/>
                    <a:pt x="25805" y="6508"/>
                    <a:pt x="24955" y="7025"/>
                  </a:cubicBezTo>
                  <a:cubicBezTo>
                    <a:pt x="21073" y="9354"/>
                    <a:pt x="16970" y="11277"/>
                    <a:pt x="13051" y="13532"/>
                  </a:cubicBezTo>
                  <a:cubicBezTo>
                    <a:pt x="7616" y="16638"/>
                    <a:pt x="3254" y="20113"/>
                    <a:pt x="481" y="25954"/>
                  </a:cubicBezTo>
                  <a:cubicBezTo>
                    <a:pt x="222" y="26472"/>
                    <a:pt x="0" y="26989"/>
                    <a:pt x="111" y="27544"/>
                  </a:cubicBezTo>
                  <a:cubicBezTo>
                    <a:pt x="185" y="28098"/>
                    <a:pt x="592" y="28542"/>
                    <a:pt x="998" y="28986"/>
                  </a:cubicBezTo>
                  <a:cubicBezTo>
                    <a:pt x="5065" y="33126"/>
                    <a:pt x="9465" y="36934"/>
                    <a:pt x="14160" y="40336"/>
                  </a:cubicBezTo>
                  <a:cubicBezTo>
                    <a:pt x="15206" y="41128"/>
                    <a:pt x="16442" y="41921"/>
                    <a:pt x="17729" y="41921"/>
                  </a:cubicBezTo>
                  <a:cubicBezTo>
                    <a:pt x="17943" y="41921"/>
                    <a:pt x="18158" y="41899"/>
                    <a:pt x="18374" y="41852"/>
                  </a:cubicBezTo>
                  <a:cubicBezTo>
                    <a:pt x="18485" y="39744"/>
                    <a:pt x="19114" y="37748"/>
                    <a:pt x="20001" y="35825"/>
                  </a:cubicBezTo>
                  <a:cubicBezTo>
                    <a:pt x="21147" y="33311"/>
                    <a:pt x="22811" y="30982"/>
                    <a:pt x="24475" y="28764"/>
                  </a:cubicBezTo>
                  <a:cubicBezTo>
                    <a:pt x="30094" y="21444"/>
                    <a:pt x="36638" y="14456"/>
                    <a:pt x="45030" y="10611"/>
                  </a:cubicBezTo>
                  <a:cubicBezTo>
                    <a:pt x="42442" y="6619"/>
                    <a:pt x="37710" y="2848"/>
                    <a:pt x="33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1"/>
            <p:cNvSpPr/>
            <p:nvPr/>
          </p:nvSpPr>
          <p:spPr>
            <a:xfrm>
              <a:off x="2638950" y="2479450"/>
              <a:ext cx="997300" cy="1597875"/>
            </a:xfrm>
            <a:custGeom>
              <a:avLst/>
              <a:gdLst/>
              <a:ahLst/>
              <a:cxnLst/>
              <a:rect l="l" t="t" r="r" b="b"/>
              <a:pathLst>
                <a:path w="39892" h="63915" extrusionOk="0">
                  <a:moveTo>
                    <a:pt x="23994" y="1"/>
                  </a:moveTo>
                  <a:cubicBezTo>
                    <a:pt x="9835" y="10944"/>
                    <a:pt x="851" y="28247"/>
                    <a:pt x="37" y="46103"/>
                  </a:cubicBezTo>
                  <a:cubicBezTo>
                    <a:pt x="0" y="46917"/>
                    <a:pt x="0" y="47767"/>
                    <a:pt x="296" y="48544"/>
                  </a:cubicBezTo>
                  <a:cubicBezTo>
                    <a:pt x="629" y="49283"/>
                    <a:pt x="1220" y="49874"/>
                    <a:pt x="1812" y="50429"/>
                  </a:cubicBezTo>
                  <a:cubicBezTo>
                    <a:pt x="4881" y="53350"/>
                    <a:pt x="8060" y="56159"/>
                    <a:pt x="11313" y="58858"/>
                  </a:cubicBezTo>
                  <a:lnTo>
                    <a:pt x="11313" y="58895"/>
                  </a:lnTo>
                  <a:cubicBezTo>
                    <a:pt x="13643" y="60781"/>
                    <a:pt x="16046" y="62703"/>
                    <a:pt x="18929" y="63628"/>
                  </a:cubicBezTo>
                  <a:cubicBezTo>
                    <a:pt x="19428" y="63794"/>
                    <a:pt x="19983" y="63914"/>
                    <a:pt x="20524" y="63914"/>
                  </a:cubicBezTo>
                  <a:cubicBezTo>
                    <a:pt x="21064" y="63914"/>
                    <a:pt x="21591" y="63794"/>
                    <a:pt x="22035" y="63480"/>
                  </a:cubicBezTo>
                  <a:cubicBezTo>
                    <a:pt x="22774" y="62925"/>
                    <a:pt x="23033" y="61890"/>
                    <a:pt x="23255" y="60966"/>
                  </a:cubicBezTo>
                  <a:cubicBezTo>
                    <a:pt x="25769" y="48691"/>
                    <a:pt x="27396" y="36158"/>
                    <a:pt x="31610" y="24328"/>
                  </a:cubicBezTo>
                  <a:cubicBezTo>
                    <a:pt x="33459" y="19152"/>
                    <a:pt x="35899" y="14050"/>
                    <a:pt x="39892" y="10279"/>
                  </a:cubicBezTo>
                  <a:cubicBezTo>
                    <a:pt x="39189" y="9133"/>
                    <a:pt x="37969" y="8430"/>
                    <a:pt x="36823" y="7728"/>
                  </a:cubicBezTo>
                  <a:cubicBezTo>
                    <a:pt x="32534" y="5140"/>
                    <a:pt x="28246" y="2589"/>
                    <a:pt x="23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1"/>
            <p:cNvSpPr/>
            <p:nvPr/>
          </p:nvSpPr>
          <p:spPr>
            <a:xfrm>
              <a:off x="3017900" y="2155975"/>
              <a:ext cx="1517650" cy="651975"/>
            </a:xfrm>
            <a:custGeom>
              <a:avLst/>
              <a:gdLst/>
              <a:ahLst/>
              <a:cxnLst/>
              <a:rect l="l" t="t" r="r" b="b"/>
              <a:pathLst>
                <a:path w="60706" h="26079" extrusionOk="0">
                  <a:moveTo>
                    <a:pt x="3513" y="0"/>
                  </a:moveTo>
                  <a:cubicBezTo>
                    <a:pt x="2810" y="1220"/>
                    <a:pt x="2995" y="2847"/>
                    <a:pt x="2219" y="3993"/>
                  </a:cubicBezTo>
                  <a:cubicBezTo>
                    <a:pt x="2034" y="4289"/>
                    <a:pt x="1701" y="4548"/>
                    <a:pt x="1442" y="4843"/>
                  </a:cubicBezTo>
                  <a:cubicBezTo>
                    <a:pt x="814" y="5546"/>
                    <a:pt x="407" y="6396"/>
                    <a:pt x="185" y="7320"/>
                  </a:cubicBezTo>
                  <a:cubicBezTo>
                    <a:pt x="0" y="8134"/>
                    <a:pt x="0" y="9021"/>
                    <a:pt x="148" y="9871"/>
                  </a:cubicBezTo>
                  <a:cubicBezTo>
                    <a:pt x="481" y="11646"/>
                    <a:pt x="1405" y="13236"/>
                    <a:pt x="2514" y="14641"/>
                  </a:cubicBezTo>
                  <a:cubicBezTo>
                    <a:pt x="6248" y="19447"/>
                    <a:pt x="12016" y="22220"/>
                    <a:pt x="17820" y="23994"/>
                  </a:cubicBezTo>
                  <a:cubicBezTo>
                    <a:pt x="22376" y="25368"/>
                    <a:pt x="27021" y="26078"/>
                    <a:pt x="31600" y="26078"/>
                  </a:cubicBezTo>
                  <a:cubicBezTo>
                    <a:pt x="41437" y="26078"/>
                    <a:pt x="50966" y="22800"/>
                    <a:pt x="58635" y="15787"/>
                  </a:cubicBezTo>
                  <a:cubicBezTo>
                    <a:pt x="59449" y="15047"/>
                    <a:pt x="60262" y="14197"/>
                    <a:pt x="60484" y="13125"/>
                  </a:cubicBezTo>
                  <a:cubicBezTo>
                    <a:pt x="60706" y="12016"/>
                    <a:pt x="60040" y="10685"/>
                    <a:pt x="58931" y="10611"/>
                  </a:cubicBezTo>
                  <a:cubicBezTo>
                    <a:pt x="58580" y="10611"/>
                    <a:pt x="59908" y="6897"/>
                    <a:pt x="58072" y="6897"/>
                  </a:cubicBezTo>
                  <a:cubicBezTo>
                    <a:pt x="57780" y="6897"/>
                    <a:pt x="57407" y="6991"/>
                    <a:pt x="56935" y="7210"/>
                  </a:cubicBezTo>
                  <a:cubicBezTo>
                    <a:pt x="54643" y="8319"/>
                    <a:pt x="52683" y="9871"/>
                    <a:pt x="50169" y="10648"/>
                  </a:cubicBezTo>
                  <a:cubicBezTo>
                    <a:pt x="46842" y="11720"/>
                    <a:pt x="43367" y="12238"/>
                    <a:pt x="39891" y="12348"/>
                  </a:cubicBezTo>
                  <a:cubicBezTo>
                    <a:pt x="39321" y="12370"/>
                    <a:pt x="38750" y="12380"/>
                    <a:pt x="38180" y="12380"/>
                  </a:cubicBezTo>
                  <a:cubicBezTo>
                    <a:pt x="31834" y="12380"/>
                    <a:pt x="25494" y="11078"/>
                    <a:pt x="19558" y="8873"/>
                  </a:cubicBezTo>
                  <a:cubicBezTo>
                    <a:pt x="13642" y="6692"/>
                    <a:pt x="8762" y="3365"/>
                    <a:pt x="3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1"/>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1"/>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1"/>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1"/>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1"/>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1"/>
            <p:cNvSpPr/>
            <p:nvPr/>
          </p:nvSpPr>
          <p:spPr>
            <a:xfrm>
              <a:off x="4098350" y="2756750"/>
              <a:ext cx="922450" cy="160850"/>
            </a:xfrm>
            <a:custGeom>
              <a:avLst/>
              <a:gdLst/>
              <a:ahLst/>
              <a:cxnLst/>
              <a:rect l="l" t="t" r="r" b="b"/>
              <a:pathLst>
                <a:path w="36898" h="6434" extrusionOk="0">
                  <a:moveTo>
                    <a:pt x="36897" y="0"/>
                  </a:moveTo>
                  <a:lnTo>
                    <a:pt x="1" y="407"/>
                  </a:lnTo>
                  <a:lnTo>
                    <a:pt x="888" y="6433"/>
                  </a:lnTo>
                  <a:lnTo>
                    <a:pt x="36195" y="6433"/>
                  </a:lnTo>
                  <a:lnTo>
                    <a:pt x="368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1"/>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1"/>
            <p:cNvSpPr/>
            <p:nvPr/>
          </p:nvSpPr>
          <p:spPr>
            <a:xfrm>
              <a:off x="4438475" y="3185600"/>
              <a:ext cx="874375" cy="510825"/>
            </a:xfrm>
            <a:custGeom>
              <a:avLst/>
              <a:gdLst/>
              <a:ahLst/>
              <a:cxnLst/>
              <a:rect l="l" t="t" r="r" b="b"/>
              <a:pathLst>
                <a:path w="34975" h="20433" extrusionOk="0">
                  <a:moveTo>
                    <a:pt x="26049" y="0"/>
                  </a:moveTo>
                  <a:cubicBezTo>
                    <a:pt x="24613" y="0"/>
                    <a:pt x="23243" y="504"/>
                    <a:pt x="21850" y="1405"/>
                  </a:cubicBezTo>
                  <a:cubicBezTo>
                    <a:pt x="19410" y="2995"/>
                    <a:pt x="16453" y="3624"/>
                    <a:pt x="13606" y="3993"/>
                  </a:cubicBezTo>
                  <a:cubicBezTo>
                    <a:pt x="9983" y="4437"/>
                    <a:pt x="6286" y="4437"/>
                    <a:pt x="2811" y="5546"/>
                  </a:cubicBezTo>
                  <a:cubicBezTo>
                    <a:pt x="2256" y="5731"/>
                    <a:pt x="1665" y="5990"/>
                    <a:pt x="1221" y="6360"/>
                  </a:cubicBezTo>
                  <a:cubicBezTo>
                    <a:pt x="999" y="6544"/>
                    <a:pt x="777" y="6803"/>
                    <a:pt x="666" y="7099"/>
                  </a:cubicBezTo>
                  <a:cubicBezTo>
                    <a:pt x="365" y="7837"/>
                    <a:pt x="914" y="8909"/>
                    <a:pt x="1681" y="8909"/>
                  </a:cubicBezTo>
                  <a:cubicBezTo>
                    <a:pt x="1760" y="8909"/>
                    <a:pt x="1841" y="8898"/>
                    <a:pt x="1923" y="8874"/>
                  </a:cubicBezTo>
                  <a:lnTo>
                    <a:pt x="1923" y="8874"/>
                  </a:lnTo>
                  <a:cubicBezTo>
                    <a:pt x="592" y="9983"/>
                    <a:pt x="1" y="11868"/>
                    <a:pt x="408" y="13569"/>
                  </a:cubicBezTo>
                  <a:cubicBezTo>
                    <a:pt x="1406" y="17784"/>
                    <a:pt x="6656" y="19336"/>
                    <a:pt x="10279" y="19928"/>
                  </a:cubicBezTo>
                  <a:cubicBezTo>
                    <a:pt x="12159" y="20248"/>
                    <a:pt x="14098" y="20432"/>
                    <a:pt x="16036" y="20432"/>
                  </a:cubicBezTo>
                  <a:cubicBezTo>
                    <a:pt x="19243" y="20432"/>
                    <a:pt x="22450" y="19929"/>
                    <a:pt x="25400" y="18708"/>
                  </a:cubicBezTo>
                  <a:cubicBezTo>
                    <a:pt x="28727" y="17340"/>
                    <a:pt x="32720" y="14604"/>
                    <a:pt x="33829" y="10981"/>
                  </a:cubicBezTo>
                  <a:cubicBezTo>
                    <a:pt x="34975" y="7247"/>
                    <a:pt x="33016" y="2921"/>
                    <a:pt x="29688" y="1036"/>
                  </a:cubicBezTo>
                  <a:cubicBezTo>
                    <a:pt x="28402" y="327"/>
                    <a:pt x="27204" y="0"/>
                    <a:pt x="26049"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1"/>
            <p:cNvSpPr/>
            <p:nvPr/>
          </p:nvSpPr>
          <p:spPr>
            <a:xfrm>
              <a:off x="3512375" y="1074650"/>
              <a:ext cx="1697900" cy="1304000"/>
            </a:xfrm>
            <a:custGeom>
              <a:avLst/>
              <a:gdLst/>
              <a:ahLst/>
              <a:cxnLst/>
              <a:rect l="l" t="t" r="r" b="b"/>
              <a:pathLst>
                <a:path w="67916" h="52160" extrusionOk="0">
                  <a:moveTo>
                    <a:pt x="25210" y="1"/>
                  </a:moveTo>
                  <a:cubicBezTo>
                    <a:pt x="16057" y="1"/>
                    <a:pt x="6674" y="3215"/>
                    <a:pt x="1" y="8797"/>
                  </a:cubicBezTo>
                  <a:cubicBezTo>
                    <a:pt x="1823" y="8110"/>
                    <a:pt x="3906" y="7872"/>
                    <a:pt x="5984" y="7872"/>
                  </a:cubicBezTo>
                  <a:cubicBezTo>
                    <a:pt x="7489" y="7872"/>
                    <a:pt x="8991" y="7997"/>
                    <a:pt x="10389" y="8168"/>
                  </a:cubicBezTo>
                  <a:cubicBezTo>
                    <a:pt x="18966" y="9240"/>
                    <a:pt x="27285" y="12863"/>
                    <a:pt x="33385" y="19000"/>
                  </a:cubicBezTo>
                  <a:lnTo>
                    <a:pt x="33385" y="18963"/>
                  </a:lnTo>
                  <a:cubicBezTo>
                    <a:pt x="36638" y="22254"/>
                    <a:pt x="39189" y="26247"/>
                    <a:pt x="40779" y="30609"/>
                  </a:cubicBezTo>
                  <a:cubicBezTo>
                    <a:pt x="42258" y="34676"/>
                    <a:pt x="42147" y="38447"/>
                    <a:pt x="42554" y="42588"/>
                  </a:cubicBezTo>
                  <a:cubicBezTo>
                    <a:pt x="43182" y="42551"/>
                    <a:pt x="43811" y="42329"/>
                    <a:pt x="44439" y="42070"/>
                  </a:cubicBezTo>
                  <a:lnTo>
                    <a:pt x="44439" y="42070"/>
                  </a:lnTo>
                  <a:cubicBezTo>
                    <a:pt x="44328" y="42144"/>
                    <a:pt x="49393" y="47985"/>
                    <a:pt x="49874" y="48466"/>
                  </a:cubicBezTo>
                  <a:cubicBezTo>
                    <a:pt x="52211" y="50840"/>
                    <a:pt x="55262" y="52159"/>
                    <a:pt x="58214" y="52159"/>
                  </a:cubicBezTo>
                  <a:cubicBezTo>
                    <a:pt x="61238" y="52159"/>
                    <a:pt x="64158" y="50776"/>
                    <a:pt x="66104" y="47727"/>
                  </a:cubicBezTo>
                  <a:cubicBezTo>
                    <a:pt x="66880" y="46470"/>
                    <a:pt x="67915" y="44732"/>
                    <a:pt x="67841" y="43179"/>
                  </a:cubicBezTo>
                  <a:cubicBezTo>
                    <a:pt x="67804" y="42181"/>
                    <a:pt x="67139" y="41146"/>
                    <a:pt x="66178" y="40998"/>
                  </a:cubicBezTo>
                  <a:cubicBezTo>
                    <a:pt x="66084" y="40975"/>
                    <a:pt x="65990" y="40962"/>
                    <a:pt x="65899" y="40962"/>
                  </a:cubicBezTo>
                  <a:cubicBezTo>
                    <a:pt x="65702" y="40962"/>
                    <a:pt x="65516" y="41020"/>
                    <a:pt x="65364" y="41146"/>
                  </a:cubicBezTo>
                  <a:cubicBezTo>
                    <a:pt x="65216" y="41220"/>
                    <a:pt x="65142" y="41368"/>
                    <a:pt x="65069" y="41479"/>
                  </a:cubicBezTo>
                  <a:cubicBezTo>
                    <a:pt x="64329" y="42551"/>
                    <a:pt x="63849" y="43586"/>
                    <a:pt x="62628" y="44104"/>
                  </a:cubicBezTo>
                  <a:cubicBezTo>
                    <a:pt x="62054" y="44337"/>
                    <a:pt x="61503" y="44442"/>
                    <a:pt x="60979" y="44442"/>
                  </a:cubicBezTo>
                  <a:cubicBezTo>
                    <a:pt x="58433" y="44442"/>
                    <a:pt x="56511" y="41960"/>
                    <a:pt x="55530" y="39630"/>
                  </a:cubicBezTo>
                  <a:cubicBezTo>
                    <a:pt x="54902" y="38188"/>
                    <a:pt x="54754" y="36562"/>
                    <a:pt x="54717" y="35009"/>
                  </a:cubicBezTo>
                  <a:cubicBezTo>
                    <a:pt x="54643" y="31090"/>
                    <a:pt x="55123" y="27134"/>
                    <a:pt x="54606" y="23215"/>
                  </a:cubicBezTo>
                  <a:cubicBezTo>
                    <a:pt x="53830" y="17004"/>
                    <a:pt x="50539" y="11237"/>
                    <a:pt x="45807" y="7096"/>
                  </a:cubicBezTo>
                  <a:cubicBezTo>
                    <a:pt x="40213" y="2205"/>
                    <a:pt x="32791" y="1"/>
                    <a:pt x="25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1"/>
            <p:cNvSpPr/>
            <p:nvPr/>
          </p:nvSpPr>
          <p:spPr>
            <a:xfrm>
              <a:off x="4980100" y="1826550"/>
              <a:ext cx="399300" cy="421400"/>
            </a:xfrm>
            <a:custGeom>
              <a:avLst/>
              <a:gdLst/>
              <a:ahLst/>
              <a:cxnLst/>
              <a:rect l="l" t="t" r="r" b="b"/>
              <a:pathLst>
                <a:path w="15972" h="16856" extrusionOk="0">
                  <a:moveTo>
                    <a:pt x="8652" y="1"/>
                  </a:moveTo>
                  <a:cubicBezTo>
                    <a:pt x="8578" y="1"/>
                    <a:pt x="8504" y="6"/>
                    <a:pt x="8430" y="16"/>
                  </a:cubicBezTo>
                  <a:cubicBezTo>
                    <a:pt x="7654" y="164"/>
                    <a:pt x="7025" y="903"/>
                    <a:pt x="7025" y="1716"/>
                  </a:cubicBezTo>
                  <a:cubicBezTo>
                    <a:pt x="6638" y="1305"/>
                    <a:pt x="6060" y="1083"/>
                    <a:pt x="5490" y="1083"/>
                  </a:cubicBezTo>
                  <a:cubicBezTo>
                    <a:pt x="5189" y="1083"/>
                    <a:pt x="4890" y="1145"/>
                    <a:pt x="4622" y="1273"/>
                  </a:cubicBezTo>
                  <a:cubicBezTo>
                    <a:pt x="3846" y="1642"/>
                    <a:pt x="3328" y="2567"/>
                    <a:pt x="3476" y="3417"/>
                  </a:cubicBezTo>
                  <a:cubicBezTo>
                    <a:pt x="2404" y="3602"/>
                    <a:pt x="1479" y="4378"/>
                    <a:pt x="1110" y="5376"/>
                  </a:cubicBezTo>
                  <a:cubicBezTo>
                    <a:pt x="703" y="6449"/>
                    <a:pt x="962" y="7816"/>
                    <a:pt x="1812" y="8593"/>
                  </a:cubicBezTo>
                  <a:cubicBezTo>
                    <a:pt x="1745" y="8580"/>
                    <a:pt x="1677" y="8574"/>
                    <a:pt x="1610" y="8574"/>
                  </a:cubicBezTo>
                  <a:cubicBezTo>
                    <a:pt x="906" y="8574"/>
                    <a:pt x="250" y="9255"/>
                    <a:pt x="149" y="9998"/>
                  </a:cubicBezTo>
                  <a:cubicBezTo>
                    <a:pt x="1" y="11107"/>
                    <a:pt x="962" y="13066"/>
                    <a:pt x="1997" y="13547"/>
                  </a:cubicBezTo>
                  <a:cubicBezTo>
                    <a:pt x="2192" y="13637"/>
                    <a:pt x="2417" y="13684"/>
                    <a:pt x="2640" y="13684"/>
                  </a:cubicBezTo>
                  <a:cubicBezTo>
                    <a:pt x="2968" y="13684"/>
                    <a:pt x="3293" y="13582"/>
                    <a:pt x="3513" y="13362"/>
                  </a:cubicBezTo>
                  <a:lnTo>
                    <a:pt x="3513" y="13362"/>
                  </a:lnTo>
                  <a:cubicBezTo>
                    <a:pt x="3069" y="14065"/>
                    <a:pt x="3439" y="15063"/>
                    <a:pt x="4104" y="15543"/>
                  </a:cubicBezTo>
                  <a:cubicBezTo>
                    <a:pt x="4535" y="15867"/>
                    <a:pt x="5874" y="16469"/>
                    <a:pt x="6458" y="16469"/>
                  </a:cubicBezTo>
                  <a:cubicBezTo>
                    <a:pt x="6475" y="16469"/>
                    <a:pt x="6492" y="16469"/>
                    <a:pt x="6507" y="16468"/>
                  </a:cubicBezTo>
                  <a:cubicBezTo>
                    <a:pt x="6692" y="16431"/>
                    <a:pt x="8208" y="16098"/>
                    <a:pt x="7801" y="15543"/>
                  </a:cubicBezTo>
                  <a:lnTo>
                    <a:pt x="7801" y="15543"/>
                  </a:lnTo>
                  <a:cubicBezTo>
                    <a:pt x="8245" y="16135"/>
                    <a:pt x="8763" y="16726"/>
                    <a:pt x="9465" y="16837"/>
                  </a:cubicBezTo>
                  <a:cubicBezTo>
                    <a:pt x="9527" y="16850"/>
                    <a:pt x="9590" y="16856"/>
                    <a:pt x="9653" y="16856"/>
                  </a:cubicBezTo>
                  <a:cubicBezTo>
                    <a:pt x="10339" y="16856"/>
                    <a:pt x="11027" y="16156"/>
                    <a:pt x="10722" y="15580"/>
                  </a:cubicBezTo>
                  <a:lnTo>
                    <a:pt x="10722" y="15580"/>
                  </a:lnTo>
                  <a:cubicBezTo>
                    <a:pt x="11106" y="15924"/>
                    <a:pt x="11612" y="16102"/>
                    <a:pt x="12118" y="16102"/>
                  </a:cubicBezTo>
                  <a:cubicBezTo>
                    <a:pt x="12538" y="16102"/>
                    <a:pt x="12958" y="15980"/>
                    <a:pt x="13310" y="15728"/>
                  </a:cubicBezTo>
                  <a:cubicBezTo>
                    <a:pt x="14049" y="15174"/>
                    <a:pt x="14308" y="14065"/>
                    <a:pt x="13938" y="13214"/>
                  </a:cubicBezTo>
                  <a:cubicBezTo>
                    <a:pt x="14752" y="13103"/>
                    <a:pt x="15491" y="12438"/>
                    <a:pt x="15713" y="11624"/>
                  </a:cubicBezTo>
                  <a:cubicBezTo>
                    <a:pt x="15935" y="10811"/>
                    <a:pt x="15639" y="9887"/>
                    <a:pt x="15011" y="9332"/>
                  </a:cubicBezTo>
                  <a:cubicBezTo>
                    <a:pt x="15159" y="9221"/>
                    <a:pt x="15306" y="9037"/>
                    <a:pt x="15417" y="8852"/>
                  </a:cubicBezTo>
                  <a:lnTo>
                    <a:pt x="15454" y="8852"/>
                  </a:lnTo>
                  <a:cubicBezTo>
                    <a:pt x="15787" y="8334"/>
                    <a:pt x="15972" y="7632"/>
                    <a:pt x="15824" y="7003"/>
                  </a:cubicBezTo>
                  <a:cubicBezTo>
                    <a:pt x="15676" y="6153"/>
                    <a:pt x="15011" y="5413"/>
                    <a:pt x="14160" y="5155"/>
                  </a:cubicBezTo>
                  <a:cubicBezTo>
                    <a:pt x="14382" y="4563"/>
                    <a:pt x="14567" y="3898"/>
                    <a:pt x="14308" y="3343"/>
                  </a:cubicBezTo>
                  <a:cubicBezTo>
                    <a:pt x="14175" y="2987"/>
                    <a:pt x="13774" y="2765"/>
                    <a:pt x="13412" y="2765"/>
                  </a:cubicBezTo>
                  <a:cubicBezTo>
                    <a:pt x="13171" y="2765"/>
                    <a:pt x="12947" y="2863"/>
                    <a:pt x="12829" y="3084"/>
                  </a:cubicBezTo>
                  <a:cubicBezTo>
                    <a:pt x="12977" y="2345"/>
                    <a:pt x="12866" y="1494"/>
                    <a:pt x="12312" y="977"/>
                  </a:cubicBezTo>
                  <a:cubicBezTo>
                    <a:pt x="12061" y="742"/>
                    <a:pt x="11711" y="622"/>
                    <a:pt x="11369" y="622"/>
                  </a:cubicBezTo>
                  <a:cubicBezTo>
                    <a:pt x="10956" y="622"/>
                    <a:pt x="10555" y="798"/>
                    <a:pt x="10352" y="1162"/>
                  </a:cubicBezTo>
                  <a:cubicBezTo>
                    <a:pt x="10117" y="490"/>
                    <a:pt x="9393" y="1"/>
                    <a:pt x="8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1"/>
            <p:cNvSpPr/>
            <p:nvPr/>
          </p:nvSpPr>
          <p:spPr>
            <a:xfrm>
              <a:off x="3262825" y="1182050"/>
              <a:ext cx="1462200" cy="1116250"/>
            </a:xfrm>
            <a:custGeom>
              <a:avLst/>
              <a:gdLst/>
              <a:ahLst/>
              <a:cxnLst/>
              <a:rect l="l" t="t" r="r" b="b"/>
              <a:pathLst>
                <a:path w="58488" h="44650" extrusionOk="0">
                  <a:moveTo>
                    <a:pt x="23039" y="1"/>
                  </a:moveTo>
                  <a:cubicBezTo>
                    <a:pt x="17908" y="1"/>
                    <a:pt x="12770" y="1067"/>
                    <a:pt x="8097" y="3170"/>
                  </a:cubicBezTo>
                  <a:cubicBezTo>
                    <a:pt x="7210" y="3576"/>
                    <a:pt x="6322" y="4057"/>
                    <a:pt x="5731" y="4833"/>
                  </a:cubicBezTo>
                  <a:cubicBezTo>
                    <a:pt x="5361" y="5277"/>
                    <a:pt x="5176" y="5831"/>
                    <a:pt x="4770" y="6275"/>
                  </a:cubicBezTo>
                  <a:cubicBezTo>
                    <a:pt x="4326" y="6793"/>
                    <a:pt x="3661" y="7125"/>
                    <a:pt x="3069" y="7458"/>
                  </a:cubicBezTo>
                  <a:lnTo>
                    <a:pt x="3069" y="7495"/>
                  </a:lnTo>
                  <a:cubicBezTo>
                    <a:pt x="2995" y="7532"/>
                    <a:pt x="2921" y="7569"/>
                    <a:pt x="2847" y="7606"/>
                  </a:cubicBezTo>
                  <a:cubicBezTo>
                    <a:pt x="1147" y="8678"/>
                    <a:pt x="0" y="11118"/>
                    <a:pt x="1221" y="12708"/>
                  </a:cubicBezTo>
                  <a:cubicBezTo>
                    <a:pt x="6640" y="9447"/>
                    <a:pt x="13625" y="7700"/>
                    <a:pt x="20351" y="7700"/>
                  </a:cubicBezTo>
                  <a:cubicBezTo>
                    <a:pt x="23537" y="7700"/>
                    <a:pt x="26664" y="8092"/>
                    <a:pt x="29540" y="8900"/>
                  </a:cubicBezTo>
                  <a:cubicBezTo>
                    <a:pt x="32793" y="9787"/>
                    <a:pt x="35973" y="11192"/>
                    <a:pt x="38635" y="13337"/>
                  </a:cubicBezTo>
                  <a:cubicBezTo>
                    <a:pt x="41370" y="15555"/>
                    <a:pt x="43441" y="18438"/>
                    <a:pt x="45104" y="21544"/>
                  </a:cubicBezTo>
                  <a:cubicBezTo>
                    <a:pt x="47692" y="26350"/>
                    <a:pt x="49282" y="31748"/>
                    <a:pt x="49578" y="37257"/>
                  </a:cubicBezTo>
                  <a:cubicBezTo>
                    <a:pt x="49615" y="38218"/>
                    <a:pt x="48838" y="44244"/>
                    <a:pt x="49430" y="44577"/>
                  </a:cubicBezTo>
                  <a:cubicBezTo>
                    <a:pt x="49514" y="44627"/>
                    <a:pt x="49614" y="44650"/>
                    <a:pt x="49726" y="44650"/>
                  </a:cubicBezTo>
                  <a:cubicBezTo>
                    <a:pt x="50948" y="44650"/>
                    <a:pt x="53660" y="41914"/>
                    <a:pt x="53829" y="41102"/>
                  </a:cubicBezTo>
                  <a:cubicBezTo>
                    <a:pt x="53903" y="40732"/>
                    <a:pt x="53940" y="40325"/>
                    <a:pt x="54199" y="40029"/>
                  </a:cubicBezTo>
                  <a:cubicBezTo>
                    <a:pt x="54458" y="39771"/>
                    <a:pt x="54828" y="39734"/>
                    <a:pt x="55123" y="39549"/>
                  </a:cubicBezTo>
                  <a:cubicBezTo>
                    <a:pt x="55567" y="39290"/>
                    <a:pt x="55789" y="38809"/>
                    <a:pt x="55974" y="38366"/>
                  </a:cubicBezTo>
                  <a:cubicBezTo>
                    <a:pt x="58488" y="32266"/>
                    <a:pt x="57600" y="24132"/>
                    <a:pt x="54458" y="18438"/>
                  </a:cubicBezTo>
                  <a:cubicBezTo>
                    <a:pt x="50095" y="10638"/>
                    <a:pt x="42738" y="4574"/>
                    <a:pt x="34235" y="1765"/>
                  </a:cubicBezTo>
                  <a:cubicBezTo>
                    <a:pt x="30633" y="585"/>
                    <a:pt x="26838" y="1"/>
                    <a:pt x="23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1"/>
            <p:cNvSpPr/>
            <p:nvPr/>
          </p:nvSpPr>
          <p:spPr>
            <a:xfrm>
              <a:off x="2967975" y="1138525"/>
              <a:ext cx="1705300" cy="1423450"/>
            </a:xfrm>
            <a:custGeom>
              <a:avLst/>
              <a:gdLst/>
              <a:ahLst/>
              <a:cxnLst/>
              <a:rect l="l" t="t" r="r" b="b"/>
              <a:pathLst>
                <a:path w="68212" h="56938" extrusionOk="0">
                  <a:moveTo>
                    <a:pt x="29162" y="0"/>
                  </a:moveTo>
                  <a:cubicBezTo>
                    <a:pt x="27643" y="0"/>
                    <a:pt x="26132" y="657"/>
                    <a:pt x="25178" y="1842"/>
                  </a:cubicBezTo>
                  <a:cubicBezTo>
                    <a:pt x="24143" y="3173"/>
                    <a:pt x="23847" y="5095"/>
                    <a:pt x="24623" y="6611"/>
                  </a:cubicBezTo>
                  <a:cubicBezTo>
                    <a:pt x="22886" y="7018"/>
                    <a:pt x="21222" y="7757"/>
                    <a:pt x="19817" y="8903"/>
                  </a:cubicBezTo>
                  <a:cubicBezTo>
                    <a:pt x="18486" y="9939"/>
                    <a:pt x="17377" y="11270"/>
                    <a:pt x="16083" y="12342"/>
                  </a:cubicBezTo>
                  <a:cubicBezTo>
                    <a:pt x="13199" y="14782"/>
                    <a:pt x="9317" y="15891"/>
                    <a:pt x="6582" y="18516"/>
                  </a:cubicBezTo>
                  <a:cubicBezTo>
                    <a:pt x="1" y="24727"/>
                    <a:pt x="1591" y="35264"/>
                    <a:pt x="6323" y="42066"/>
                  </a:cubicBezTo>
                  <a:cubicBezTo>
                    <a:pt x="12127" y="50385"/>
                    <a:pt x="22146" y="54156"/>
                    <a:pt x="31832" y="55930"/>
                  </a:cubicBezTo>
                  <a:cubicBezTo>
                    <a:pt x="35029" y="56511"/>
                    <a:pt x="38396" y="56938"/>
                    <a:pt x="41743" y="56938"/>
                  </a:cubicBezTo>
                  <a:cubicBezTo>
                    <a:pt x="46061" y="56938"/>
                    <a:pt x="50347" y="56229"/>
                    <a:pt x="54200" y="54230"/>
                  </a:cubicBezTo>
                  <a:cubicBezTo>
                    <a:pt x="60522" y="50976"/>
                    <a:pt x="63923" y="42473"/>
                    <a:pt x="64034" y="35559"/>
                  </a:cubicBezTo>
                  <a:cubicBezTo>
                    <a:pt x="64034" y="35227"/>
                    <a:pt x="64034" y="34931"/>
                    <a:pt x="64034" y="34635"/>
                  </a:cubicBezTo>
                  <a:cubicBezTo>
                    <a:pt x="63960" y="32232"/>
                    <a:pt x="63701" y="29089"/>
                    <a:pt x="62555" y="26945"/>
                  </a:cubicBezTo>
                  <a:lnTo>
                    <a:pt x="62555" y="26945"/>
                  </a:lnTo>
                  <a:cubicBezTo>
                    <a:pt x="62869" y="27142"/>
                    <a:pt x="63226" y="27223"/>
                    <a:pt x="63590" y="27223"/>
                  </a:cubicBezTo>
                  <a:cubicBezTo>
                    <a:pt x="63912" y="27223"/>
                    <a:pt x="64240" y="27160"/>
                    <a:pt x="64551" y="27056"/>
                  </a:cubicBezTo>
                  <a:cubicBezTo>
                    <a:pt x="66178" y="26501"/>
                    <a:pt x="67398" y="25023"/>
                    <a:pt x="67805" y="23359"/>
                  </a:cubicBezTo>
                  <a:cubicBezTo>
                    <a:pt x="68211" y="21695"/>
                    <a:pt x="67879" y="19884"/>
                    <a:pt x="67102" y="18368"/>
                  </a:cubicBezTo>
                  <a:cubicBezTo>
                    <a:pt x="66104" y="16445"/>
                    <a:pt x="64182" y="14856"/>
                    <a:pt x="62000" y="14782"/>
                  </a:cubicBezTo>
                  <a:cubicBezTo>
                    <a:pt x="61957" y="14780"/>
                    <a:pt x="61914" y="14780"/>
                    <a:pt x="61871" y="14780"/>
                  </a:cubicBezTo>
                  <a:cubicBezTo>
                    <a:pt x="59732" y="14780"/>
                    <a:pt x="57603" y="16562"/>
                    <a:pt x="57712" y="18701"/>
                  </a:cubicBezTo>
                  <a:cubicBezTo>
                    <a:pt x="54791" y="15743"/>
                    <a:pt x="51279" y="13488"/>
                    <a:pt x="47915" y="11085"/>
                  </a:cubicBezTo>
                  <a:cubicBezTo>
                    <a:pt x="47508" y="10789"/>
                    <a:pt x="47101" y="10493"/>
                    <a:pt x="46879" y="10050"/>
                  </a:cubicBezTo>
                  <a:cubicBezTo>
                    <a:pt x="46621" y="9532"/>
                    <a:pt x="46695" y="8940"/>
                    <a:pt x="46658" y="8349"/>
                  </a:cubicBezTo>
                  <a:cubicBezTo>
                    <a:pt x="46621" y="7203"/>
                    <a:pt x="46288" y="6020"/>
                    <a:pt x="45659" y="5058"/>
                  </a:cubicBezTo>
                  <a:cubicBezTo>
                    <a:pt x="45401" y="4652"/>
                    <a:pt x="45031" y="4208"/>
                    <a:pt x="44550" y="4097"/>
                  </a:cubicBezTo>
                  <a:cubicBezTo>
                    <a:pt x="44446" y="4068"/>
                    <a:pt x="44343" y="4054"/>
                    <a:pt x="44241" y="4054"/>
                  </a:cubicBezTo>
                  <a:cubicBezTo>
                    <a:pt x="43437" y="4054"/>
                    <a:pt x="42730" y="4904"/>
                    <a:pt x="42665" y="5724"/>
                  </a:cubicBezTo>
                  <a:cubicBezTo>
                    <a:pt x="42591" y="6685"/>
                    <a:pt x="43072" y="7572"/>
                    <a:pt x="43552" y="8386"/>
                  </a:cubicBezTo>
                  <a:cubicBezTo>
                    <a:pt x="42517" y="7277"/>
                    <a:pt x="42221" y="5687"/>
                    <a:pt x="41593" y="4319"/>
                  </a:cubicBezTo>
                  <a:cubicBezTo>
                    <a:pt x="41016" y="3031"/>
                    <a:pt x="39849" y="1773"/>
                    <a:pt x="38519" y="1773"/>
                  </a:cubicBezTo>
                  <a:cubicBezTo>
                    <a:pt x="38399" y="1773"/>
                    <a:pt x="38277" y="1784"/>
                    <a:pt x="38154" y="1805"/>
                  </a:cubicBezTo>
                  <a:cubicBezTo>
                    <a:pt x="36934" y="2027"/>
                    <a:pt x="36121" y="3284"/>
                    <a:pt x="36121" y="4504"/>
                  </a:cubicBezTo>
                  <a:cubicBezTo>
                    <a:pt x="36121" y="5500"/>
                    <a:pt x="36857" y="7232"/>
                    <a:pt x="37778" y="7754"/>
                  </a:cubicBezTo>
                  <a:lnTo>
                    <a:pt x="37778" y="7754"/>
                  </a:lnTo>
                  <a:cubicBezTo>
                    <a:pt x="36660" y="7124"/>
                    <a:pt x="35364" y="6784"/>
                    <a:pt x="34064" y="6784"/>
                  </a:cubicBezTo>
                  <a:cubicBezTo>
                    <a:pt x="33689" y="6784"/>
                    <a:pt x="33313" y="6812"/>
                    <a:pt x="32942" y="6870"/>
                  </a:cubicBezTo>
                  <a:cubicBezTo>
                    <a:pt x="34088" y="5687"/>
                    <a:pt x="34162" y="3764"/>
                    <a:pt x="33385" y="2360"/>
                  </a:cubicBezTo>
                  <a:cubicBezTo>
                    <a:pt x="32646" y="1066"/>
                    <a:pt x="31204" y="215"/>
                    <a:pt x="29725" y="30"/>
                  </a:cubicBezTo>
                  <a:cubicBezTo>
                    <a:pt x="29538" y="10"/>
                    <a:pt x="29350" y="0"/>
                    <a:pt x="29162"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1"/>
            <p:cNvSpPr/>
            <p:nvPr/>
          </p:nvSpPr>
          <p:spPr>
            <a:xfrm>
              <a:off x="3217525" y="1138525"/>
              <a:ext cx="1455750" cy="1423000"/>
            </a:xfrm>
            <a:custGeom>
              <a:avLst/>
              <a:gdLst/>
              <a:ahLst/>
              <a:cxnLst/>
              <a:rect l="l" t="t" r="r" b="b"/>
              <a:pathLst>
                <a:path w="58230" h="56920" extrusionOk="0">
                  <a:moveTo>
                    <a:pt x="19190" y="0"/>
                  </a:moveTo>
                  <a:cubicBezTo>
                    <a:pt x="17690" y="0"/>
                    <a:pt x="16154" y="657"/>
                    <a:pt x="15233" y="1842"/>
                  </a:cubicBezTo>
                  <a:cubicBezTo>
                    <a:pt x="14161" y="3135"/>
                    <a:pt x="13902" y="5092"/>
                    <a:pt x="14640" y="6608"/>
                  </a:cubicBezTo>
                  <a:lnTo>
                    <a:pt x="14640" y="6608"/>
                  </a:lnTo>
                  <a:cubicBezTo>
                    <a:pt x="14612" y="6553"/>
                    <a:pt x="14554" y="6527"/>
                    <a:pt x="14470" y="6527"/>
                  </a:cubicBezTo>
                  <a:cubicBezTo>
                    <a:pt x="13626" y="6527"/>
                    <a:pt x="10215" y="9115"/>
                    <a:pt x="9946" y="9384"/>
                  </a:cubicBezTo>
                  <a:cubicBezTo>
                    <a:pt x="11721" y="8089"/>
                    <a:pt x="13827" y="7455"/>
                    <a:pt x="15937" y="7455"/>
                  </a:cubicBezTo>
                  <a:cubicBezTo>
                    <a:pt x="17561" y="7455"/>
                    <a:pt x="19188" y="7831"/>
                    <a:pt x="20667" y="8571"/>
                  </a:cubicBezTo>
                  <a:cubicBezTo>
                    <a:pt x="23847" y="10160"/>
                    <a:pt x="26509" y="12933"/>
                    <a:pt x="30132" y="13562"/>
                  </a:cubicBezTo>
                  <a:cubicBezTo>
                    <a:pt x="30186" y="13575"/>
                    <a:pt x="30250" y="13584"/>
                    <a:pt x="30315" y="13584"/>
                  </a:cubicBezTo>
                  <a:cubicBezTo>
                    <a:pt x="30427" y="13584"/>
                    <a:pt x="30542" y="13558"/>
                    <a:pt x="30612" y="13488"/>
                  </a:cubicBezTo>
                  <a:cubicBezTo>
                    <a:pt x="30723" y="13414"/>
                    <a:pt x="30723" y="13229"/>
                    <a:pt x="30760" y="13081"/>
                  </a:cubicBezTo>
                  <a:cubicBezTo>
                    <a:pt x="30760" y="12785"/>
                    <a:pt x="30760" y="12453"/>
                    <a:pt x="30723" y="12157"/>
                  </a:cubicBezTo>
                  <a:cubicBezTo>
                    <a:pt x="30686" y="11787"/>
                    <a:pt x="30612" y="11454"/>
                    <a:pt x="30539" y="11122"/>
                  </a:cubicBezTo>
                  <a:lnTo>
                    <a:pt x="30539" y="11122"/>
                  </a:lnTo>
                  <a:cubicBezTo>
                    <a:pt x="31574" y="13007"/>
                    <a:pt x="32942" y="15336"/>
                    <a:pt x="34975" y="16298"/>
                  </a:cubicBezTo>
                  <a:cubicBezTo>
                    <a:pt x="35366" y="16468"/>
                    <a:pt x="35804" y="16607"/>
                    <a:pt x="36238" y="16607"/>
                  </a:cubicBezTo>
                  <a:cubicBezTo>
                    <a:pt x="36462" y="16607"/>
                    <a:pt x="36684" y="16570"/>
                    <a:pt x="36897" y="16482"/>
                  </a:cubicBezTo>
                  <a:cubicBezTo>
                    <a:pt x="37469" y="16232"/>
                    <a:pt x="37799" y="15396"/>
                    <a:pt x="37420" y="14906"/>
                  </a:cubicBezTo>
                  <a:lnTo>
                    <a:pt x="37420" y="14906"/>
                  </a:lnTo>
                  <a:cubicBezTo>
                    <a:pt x="40498" y="18561"/>
                    <a:pt x="42109" y="23455"/>
                    <a:pt x="41741" y="28239"/>
                  </a:cubicBezTo>
                  <a:cubicBezTo>
                    <a:pt x="41186" y="36484"/>
                    <a:pt x="34901" y="43619"/>
                    <a:pt x="27359" y="46429"/>
                  </a:cubicBezTo>
                  <a:cubicBezTo>
                    <a:pt x="22949" y="48067"/>
                    <a:pt x="18522" y="48897"/>
                    <a:pt x="14008" y="48897"/>
                  </a:cubicBezTo>
                  <a:cubicBezTo>
                    <a:pt x="11899" y="48897"/>
                    <a:pt x="9771" y="48716"/>
                    <a:pt x="7617" y="48351"/>
                  </a:cubicBezTo>
                  <a:cubicBezTo>
                    <a:pt x="4992" y="47871"/>
                    <a:pt x="2404" y="47094"/>
                    <a:pt x="1" y="45948"/>
                  </a:cubicBezTo>
                  <a:lnTo>
                    <a:pt x="1" y="45948"/>
                  </a:lnTo>
                  <a:cubicBezTo>
                    <a:pt x="5879" y="51752"/>
                    <a:pt x="13828" y="54451"/>
                    <a:pt x="21850" y="55893"/>
                  </a:cubicBezTo>
                  <a:cubicBezTo>
                    <a:pt x="25064" y="56491"/>
                    <a:pt x="28441" y="56919"/>
                    <a:pt x="31794" y="56919"/>
                  </a:cubicBezTo>
                  <a:cubicBezTo>
                    <a:pt x="36118" y="56919"/>
                    <a:pt x="40403" y="56207"/>
                    <a:pt x="44255" y="54230"/>
                  </a:cubicBezTo>
                  <a:cubicBezTo>
                    <a:pt x="50540" y="50976"/>
                    <a:pt x="53941" y="42473"/>
                    <a:pt x="54052" y="35522"/>
                  </a:cubicBezTo>
                  <a:cubicBezTo>
                    <a:pt x="54052" y="35227"/>
                    <a:pt x="54052" y="34931"/>
                    <a:pt x="54052" y="34635"/>
                  </a:cubicBezTo>
                  <a:cubicBezTo>
                    <a:pt x="53978" y="32232"/>
                    <a:pt x="53719" y="29089"/>
                    <a:pt x="52573" y="26945"/>
                  </a:cubicBezTo>
                  <a:lnTo>
                    <a:pt x="52573" y="26945"/>
                  </a:lnTo>
                  <a:cubicBezTo>
                    <a:pt x="52887" y="27142"/>
                    <a:pt x="53254" y="27223"/>
                    <a:pt x="53623" y="27223"/>
                  </a:cubicBezTo>
                  <a:cubicBezTo>
                    <a:pt x="53948" y="27223"/>
                    <a:pt x="54275" y="27160"/>
                    <a:pt x="54569" y="27056"/>
                  </a:cubicBezTo>
                  <a:cubicBezTo>
                    <a:pt x="56196" y="26501"/>
                    <a:pt x="57416" y="24986"/>
                    <a:pt x="57823" y="23322"/>
                  </a:cubicBezTo>
                  <a:cubicBezTo>
                    <a:pt x="58229" y="21695"/>
                    <a:pt x="57934" y="19884"/>
                    <a:pt x="57120" y="18368"/>
                  </a:cubicBezTo>
                  <a:cubicBezTo>
                    <a:pt x="56122" y="16445"/>
                    <a:pt x="54200" y="14856"/>
                    <a:pt x="52018" y="14782"/>
                  </a:cubicBezTo>
                  <a:cubicBezTo>
                    <a:pt x="51956" y="14779"/>
                    <a:pt x="51893" y="14777"/>
                    <a:pt x="51831" y="14777"/>
                  </a:cubicBezTo>
                  <a:cubicBezTo>
                    <a:pt x="49712" y="14777"/>
                    <a:pt x="47622" y="16582"/>
                    <a:pt x="47730" y="18701"/>
                  </a:cubicBezTo>
                  <a:cubicBezTo>
                    <a:pt x="44809" y="15743"/>
                    <a:pt x="41334" y="13488"/>
                    <a:pt x="37933" y="11048"/>
                  </a:cubicBezTo>
                  <a:cubicBezTo>
                    <a:pt x="37526" y="10789"/>
                    <a:pt x="37119" y="10493"/>
                    <a:pt x="36897" y="10050"/>
                  </a:cubicBezTo>
                  <a:cubicBezTo>
                    <a:pt x="36639" y="9532"/>
                    <a:pt x="36713" y="8940"/>
                    <a:pt x="36676" y="8349"/>
                  </a:cubicBezTo>
                  <a:cubicBezTo>
                    <a:pt x="36676" y="7203"/>
                    <a:pt x="36306" y="6020"/>
                    <a:pt x="35677" y="5058"/>
                  </a:cubicBezTo>
                  <a:cubicBezTo>
                    <a:pt x="35419" y="4615"/>
                    <a:pt x="35049" y="4208"/>
                    <a:pt x="34568" y="4097"/>
                  </a:cubicBezTo>
                  <a:cubicBezTo>
                    <a:pt x="34464" y="4068"/>
                    <a:pt x="34361" y="4054"/>
                    <a:pt x="34259" y="4054"/>
                  </a:cubicBezTo>
                  <a:cubicBezTo>
                    <a:pt x="33455" y="4054"/>
                    <a:pt x="32748" y="4904"/>
                    <a:pt x="32683" y="5724"/>
                  </a:cubicBezTo>
                  <a:cubicBezTo>
                    <a:pt x="32646" y="6685"/>
                    <a:pt x="33126" y="7572"/>
                    <a:pt x="33570" y="8386"/>
                  </a:cubicBezTo>
                  <a:cubicBezTo>
                    <a:pt x="32535" y="7277"/>
                    <a:pt x="32239" y="5687"/>
                    <a:pt x="31611" y="4282"/>
                  </a:cubicBezTo>
                  <a:cubicBezTo>
                    <a:pt x="31034" y="3028"/>
                    <a:pt x="29898" y="1773"/>
                    <a:pt x="28545" y="1773"/>
                  </a:cubicBezTo>
                  <a:cubicBezTo>
                    <a:pt x="28422" y="1773"/>
                    <a:pt x="28298" y="1784"/>
                    <a:pt x="28172" y="1805"/>
                  </a:cubicBezTo>
                  <a:cubicBezTo>
                    <a:pt x="26952" y="2027"/>
                    <a:pt x="26139" y="3284"/>
                    <a:pt x="26139" y="4467"/>
                  </a:cubicBezTo>
                  <a:cubicBezTo>
                    <a:pt x="26139" y="5495"/>
                    <a:pt x="26868" y="7216"/>
                    <a:pt x="27820" y="7746"/>
                  </a:cubicBezTo>
                  <a:lnTo>
                    <a:pt x="27820" y="7746"/>
                  </a:lnTo>
                  <a:cubicBezTo>
                    <a:pt x="26676" y="7122"/>
                    <a:pt x="25379" y="6784"/>
                    <a:pt x="24082" y="6784"/>
                  </a:cubicBezTo>
                  <a:cubicBezTo>
                    <a:pt x="23707" y="6784"/>
                    <a:pt x="23331" y="6812"/>
                    <a:pt x="22960" y="6870"/>
                  </a:cubicBezTo>
                  <a:cubicBezTo>
                    <a:pt x="24106" y="5650"/>
                    <a:pt x="24217" y="3728"/>
                    <a:pt x="23403" y="2323"/>
                  </a:cubicBezTo>
                  <a:cubicBezTo>
                    <a:pt x="22664" y="1029"/>
                    <a:pt x="21222" y="215"/>
                    <a:pt x="19743" y="30"/>
                  </a:cubicBezTo>
                  <a:cubicBezTo>
                    <a:pt x="19560" y="10"/>
                    <a:pt x="19375" y="0"/>
                    <a:pt x="19190"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1"/>
            <p:cNvSpPr/>
            <p:nvPr/>
          </p:nvSpPr>
          <p:spPr>
            <a:xfrm>
              <a:off x="3626975" y="1191875"/>
              <a:ext cx="130350" cy="104950"/>
            </a:xfrm>
            <a:custGeom>
              <a:avLst/>
              <a:gdLst/>
              <a:ahLst/>
              <a:cxnLst/>
              <a:rect l="l" t="t" r="r" b="b"/>
              <a:pathLst>
                <a:path w="5214" h="4198" extrusionOk="0">
                  <a:moveTo>
                    <a:pt x="5103" y="4031"/>
                  </a:moveTo>
                  <a:cubicBezTo>
                    <a:pt x="5103" y="4032"/>
                    <a:pt x="5103" y="4033"/>
                    <a:pt x="5103" y="4034"/>
                  </a:cubicBezTo>
                  <a:cubicBezTo>
                    <a:pt x="5103" y="4033"/>
                    <a:pt x="5103" y="4032"/>
                    <a:pt x="5103" y="4031"/>
                  </a:cubicBezTo>
                  <a:close/>
                  <a:moveTo>
                    <a:pt x="2808" y="1"/>
                  </a:moveTo>
                  <a:cubicBezTo>
                    <a:pt x="2599" y="1"/>
                    <a:pt x="2388" y="26"/>
                    <a:pt x="2182" y="78"/>
                  </a:cubicBezTo>
                  <a:cubicBezTo>
                    <a:pt x="1184" y="300"/>
                    <a:pt x="592" y="854"/>
                    <a:pt x="297" y="1557"/>
                  </a:cubicBezTo>
                  <a:cubicBezTo>
                    <a:pt x="1" y="2259"/>
                    <a:pt x="1" y="3146"/>
                    <a:pt x="297" y="4034"/>
                  </a:cubicBezTo>
                  <a:cubicBezTo>
                    <a:pt x="297" y="4071"/>
                    <a:pt x="334" y="4144"/>
                    <a:pt x="371" y="4181"/>
                  </a:cubicBezTo>
                  <a:cubicBezTo>
                    <a:pt x="383" y="4194"/>
                    <a:pt x="399" y="4198"/>
                    <a:pt x="418" y="4198"/>
                  </a:cubicBezTo>
                  <a:cubicBezTo>
                    <a:pt x="457" y="4198"/>
                    <a:pt x="506" y="4181"/>
                    <a:pt x="555" y="4181"/>
                  </a:cubicBezTo>
                  <a:cubicBezTo>
                    <a:pt x="849" y="4128"/>
                    <a:pt x="3108" y="3921"/>
                    <a:pt x="4328" y="3921"/>
                  </a:cubicBezTo>
                  <a:cubicBezTo>
                    <a:pt x="4793" y="3921"/>
                    <a:pt x="5108" y="3951"/>
                    <a:pt x="5103" y="4031"/>
                  </a:cubicBezTo>
                  <a:lnTo>
                    <a:pt x="5103" y="4031"/>
                  </a:lnTo>
                  <a:cubicBezTo>
                    <a:pt x="5214" y="2812"/>
                    <a:pt x="5213" y="1334"/>
                    <a:pt x="4289" y="521"/>
                  </a:cubicBezTo>
                  <a:cubicBezTo>
                    <a:pt x="3889" y="174"/>
                    <a:pt x="3353"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1"/>
            <p:cNvSpPr/>
            <p:nvPr/>
          </p:nvSpPr>
          <p:spPr>
            <a:xfrm>
              <a:off x="4449575" y="1570375"/>
              <a:ext cx="158075" cy="191850"/>
            </a:xfrm>
            <a:custGeom>
              <a:avLst/>
              <a:gdLst/>
              <a:ahLst/>
              <a:cxnLst/>
              <a:rect l="l" t="t" r="r" b="b"/>
              <a:pathLst>
                <a:path w="6323" h="7674" extrusionOk="0">
                  <a:moveTo>
                    <a:pt x="2641" y="0"/>
                  </a:moveTo>
                  <a:cubicBezTo>
                    <a:pt x="2515" y="0"/>
                    <a:pt x="2387" y="7"/>
                    <a:pt x="2256" y="22"/>
                  </a:cubicBezTo>
                  <a:cubicBezTo>
                    <a:pt x="1664" y="96"/>
                    <a:pt x="1073" y="391"/>
                    <a:pt x="666" y="835"/>
                  </a:cubicBezTo>
                  <a:lnTo>
                    <a:pt x="666" y="798"/>
                  </a:lnTo>
                  <a:cubicBezTo>
                    <a:pt x="444" y="1020"/>
                    <a:pt x="296" y="1279"/>
                    <a:pt x="185" y="1538"/>
                  </a:cubicBezTo>
                  <a:cubicBezTo>
                    <a:pt x="75" y="1870"/>
                    <a:pt x="1" y="2240"/>
                    <a:pt x="148" y="2573"/>
                  </a:cubicBezTo>
                  <a:cubicBezTo>
                    <a:pt x="740" y="4384"/>
                    <a:pt x="2441" y="5678"/>
                    <a:pt x="3143" y="7527"/>
                  </a:cubicBezTo>
                  <a:cubicBezTo>
                    <a:pt x="3188" y="7631"/>
                    <a:pt x="3297" y="7674"/>
                    <a:pt x="3445" y="7674"/>
                  </a:cubicBezTo>
                  <a:cubicBezTo>
                    <a:pt x="4030" y="7674"/>
                    <a:pt x="5221" y="7002"/>
                    <a:pt x="5398" y="6824"/>
                  </a:cubicBezTo>
                  <a:cubicBezTo>
                    <a:pt x="6175" y="6122"/>
                    <a:pt x="6323" y="4976"/>
                    <a:pt x="6212" y="3978"/>
                  </a:cubicBezTo>
                  <a:cubicBezTo>
                    <a:pt x="6072" y="1989"/>
                    <a:pt x="4747" y="0"/>
                    <a:pt x="26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1"/>
            <p:cNvSpPr/>
            <p:nvPr/>
          </p:nvSpPr>
          <p:spPr>
            <a:xfrm>
              <a:off x="4083575" y="1845075"/>
              <a:ext cx="220000" cy="200000"/>
            </a:xfrm>
            <a:custGeom>
              <a:avLst/>
              <a:gdLst/>
              <a:ahLst/>
              <a:cxnLst/>
              <a:rect l="l" t="t" r="r" b="b"/>
              <a:pathLst>
                <a:path w="8800" h="8000" extrusionOk="0">
                  <a:moveTo>
                    <a:pt x="4077" y="0"/>
                  </a:moveTo>
                  <a:cubicBezTo>
                    <a:pt x="2284" y="0"/>
                    <a:pt x="478" y="1028"/>
                    <a:pt x="0" y="2824"/>
                  </a:cubicBezTo>
                  <a:cubicBezTo>
                    <a:pt x="976" y="2282"/>
                    <a:pt x="2001" y="1988"/>
                    <a:pt x="2952" y="1988"/>
                  </a:cubicBezTo>
                  <a:cubicBezTo>
                    <a:pt x="4596" y="1988"/>
                    <a:pt x="6019" y="2866"/>
                    <a:pt x="6581" y="4857"/>
                  </a:cubicBezTo>
                  <a:cubicBezTo>
                    <a:pt x="6988" y="5892"/>
                    <a:pt x="7283" y="6965"/>
                    <a:pt x="7912" y="8000"/>
                  </a:cubicBezTo>
                  <a:cubicBezTo>
                    <a:pt x="8503" y="5782"/>
                    <a:pt x="8799" y="3083"/>
                    <a:pt x="7099" y="1271"/>
                  </a:cubicBezTo>
                  <a:cubicBezTo>
                    <a:pt x="6316" y="403"/>
                    <a:pt x="5199" y="0"/>
                    <a:pt x="4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1"/>
            <p:cNvSpPr/>
            <p:nvPr/>
          </p:nvSpPr>
          <p:spPr>
            <a:xfrm>
              <a:off x="3347850" y="1506125"/>
              <a:ext cx="214550" cy="176650"/>
            </a:xfrm>
            <a:custGeom>
              <a:avLst/>
              <a:gdLst/>
              <a:ahLst/>
              <a:cxnLst/>
              <a:rect l="l" t="t" r="r" b="b"/>
              <a:pathLst>
                <a:path w="8582" h="7066" extrusionOk="0">
                  <a:moveTo>
                    <a:pt x="4341" y="0"/>
                  </a:moveTo>
                  <a:cubicBezTo>
                    <a:pt x="4276" y="0"/>
                    <a:pt x="4209" y="1"/>
                    <a:pt x="4141" y="4"/>
                  </a:cubicBezTo>
                  <a:cubicBezTo>
                    <a:pt x="2404" y="115"/>
                    <a:pt x="629" y="1150"/>
                    <a:pt x="1" y="2814"/>
                  </a:cubicBezTo>
                  <a:cubicBezTo>
                    <a:pt x="1251" y="2407"/>
                    <a:pt x="2316" y="2160"/>
                    <a:pt x="3486" y="2160"/>
                  </a:cubicBezTo>
                  <a:cubicBezTo>
                    <a:pt x="3700" y="2160"/>
                    <a:pt x="3918" y="2168"/>
                    <a:pt x="4141" y="2185"/>
                  </a:cubicBezTo>
                  <a:cubicBezTo>
                    <a:pt x="4844" y="2296"/>
                    <a:pt x="5214" y="2370"/>
                    <a:pt x="5583" y="2961"/>
                  </a:cubicBezTo>
                  <a:cubicBezTo>
                    <a:pt x="6212" y="4182"/>
                    <a:pt x="6138" y="5586"/>
                    <a:pt x="6545" y="7065"/>
                  </a:cubicBezTo>
                  <a:cubicBezTo>
                    <a:pt x="8582" y="4410"/>
                    <a:pt x="8364" y="0"/>
                    <a:pt x="4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1"/>
            <p:cNvSpPr/>
            <p:nvPr/>
          </p:nvSpPr>
          <p:spPr>
            <a:xfrm>
              <a:off x="3456925" y="1620300"/>
              <a:ext cx="553650" cy="384275"/>
            </a:xfrm>
            <a:custGeom>
              <a:avLst/>
              <a:gdLst/>
              <a:ahLst/>
              <a:cxnLst/>
              <a:rect l="l" t="t" r="r" b="b"/>
              <a:pathLst>
                <a:path w="22146" h="15371" extrusionOk="0">
                  <a:moveTo>
                    <a:pt x="7645" y="1"/>
                  </a:moveTo>
                  <a:cubicBezTo>
                    <a:pt x="7377" y="1"/>
                    <a:pt x="7108" y="7"/>
                    <a:pt x="6840" y="21"/>
                  </a:cubicBezTo>
                  <a:cubicBezTo>
                    <a:pt x="5472" y="95"/>
                    <a:pt x="4067" y="391"/>
                    <a:pt x="2921" y="1167"/>
                  </a:cubicBezTo>
                  <a:cubicBezTo>
                    <a:pt x="0" y="3238"/>
                    <a:pt x="1405" y="7600"/>
                    <a:pt x="3180" y="9966"/>
                  </a:cubicBezTo>
                  <a:cubicBezTo>
                    <a:pt x="5775" y="13427"/>
                    <a:pt x="10032" y="15371"/>
                    <a:pt x="14298" y="15371"/>
                  </a:cubicBezTo>
                  <a:cubicBezTo>
                    <a:pt x="15319" y="15371"/>
                    <a:pt x="16340" y="15260"/>
                    <a:pt x="17339" y="15031"/>
                  </a:cubicBezTo>
                  <a:cubicBezTo>
                    <a:pt x="18855" y="14699"/>
                    <a:pt x="20371" y="13294"/>
                    <a:pt x="20926" y="11815"/>
                  </a:cubicBezTo>
                  <a:cubicBezTo>
                    <a:pt x="22146" y="8709"/>
                    <a:pt x="19521" y="4680"/>
                    <a:pt x="17044" y="2979"/>
                  </a:cubicBezTo>
                  <a:cubicBezTo>
                    <a:pt x="14305" y="1062"/>
                    <a:pt x="10996" y="1"/>
                    <a:pt x="7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1"/>
            <p:cNvSpPr/>
            <p:nvPr/>
          </p:nvSpPr>
          <p:spPr>
            <a:xfrm>
              <a:off x="3484650" y="1654875"/>
              <a:ext cx="496500" cy="349700"/>
            </a:xfrm>
            <a:custGeom>
              <a:avLst/>
              <a:gdLst/>
              <a:ahLst/>
              <a:cxnLst/>
              <a:rect l="l" t="t" r="r" b="b"/>
              <a:pathLst>
                <a:path w="19860" h="13988" extrusionOk="0">
                  <a:moveTo>
                    <a:pt x="2705" y="1"/>
                  </a:moveTo>
                  <a:cubicBezTo>
                    <a:pt x="1282" y="1"/>
                    <a:pt x="290" y="1161"/>
                    <a:pt x="148" y="2779"/>
                  </a:cubicBezTo>
                  <a:cubicBezTo>
                    <a:pt x="0" y="4812"/>
                    <a:pt x="851" y="6957"/>
                    <a:pt x="2071" y="8583"/>
                  </a:cubicBezTo>
                  <a:cubicBezTo>
                    <a:pt x="4666" y="12044"/>
                    <a:pt x="8923" y="13988"/>
                    <a:pt x="13189" y="13988"/>
                  </a:cubicBezTo>
                  <a:cubicBezTo>
                    <a:pt x="14210" y="13988"/>
                    <a:pt x="15231" y="13877"/>
                    <a:pt x="16230" y="13648"/>
                  </a:cubicBezTo>
                  <a:cubicBezTo>
                    <a:pt x="17709" y="13353"/>
                    <a:pt x="18449" y="12391"/>
                    <a:pt x="19410" y="11319"/>
                  </a:cubicBezTo>
                  <a:cubicBezTo>
                    <a:pt x="19860" y="10826"/>
                    <a:pt x="19603" y="10674"/>
                    <a:pt x="19104" y="10674"/>
                  </a:cubicBezTo>
                  <a:cubicBezTo>
                    <a:pt x="18330" y="10674"/>
                    <a:pt x="16973" y="11038"/>
                    <a:pt x="16748" y="11060"/>
                  </a:cubicBezTo>
                  <a:cubicBezTo>
                    <a:pt x="16391" y="11099"/>
                    <a:pt x="16038" y="11119"/>
                    <a:pt x="15688" y="11119"/>
                  </a:cubicBezTo>
                  <a:cubicBezTo>
                    <a:pt x="15024" y="11119"/>
                    <a:pt x="14370" y="11045"/>
                    <a:pt x="13716" y="10875"/>
                  </a:cubicBezTo>
                  <a:cubicBezTo>
                    <a:pt x="11720" y="10395"/>
                    <a:pt x="9872" y="9175"/>
                    <a:pt x="8725" y="7400"/>
                  </a:cubicBezTo>
                  <a:lnTo>
                    <a:pt x="8725" y="7400"/>
                  </a:lnTo>
                  <a:lnTo>
                    <a:pt x="8762" y="7437"/>
                  </a:lnTo>
                  <a:cubicBezTo>
                    <a:pt x="7986" y="6217"/>
                    <a:pt x="7542" y="4812"/>
                    <a:pt x="6914" y="3518"/>
                  </a:cubicBezTo>
                  <a:cubicBezTo>
                    <a:pt x="6285" y="2224"/>
                    <a:pt x="5435" y="967"/>
                    <a:pt x="4104" y="339"/>
                  </a:cubicBezTo>
                  <a:cubicBezTo>
                    <a:pt x="3606" y="107"/>
                    <a:pt x="3136" y="1"/>
                    <a:pt x="2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1"/>
            <p:cNvSpPr/>
            <p:nvPr/>
          </p:nvSpPr>
          <p:spPr>
            <a:xfrm>
              <a:off x="3577425" y="1655300"/>
              <a:ext cx="228900" cy="78525"/>
            </a:xfrm>
            <a:custGeom>
              <a:avLst/>
              <a:gdLst/>
              <a:ahLst/>
              <a:cxnLst/>
              <a:rect l="l" t="t" r="r" b="b"/>
              <a:pathLst>
                <a:path w="9156" h="3141" extrusionOk="0">
                  <a:moveTo>
                    <a:pt x="3352" y="0"/>
                  </a:moveTo>
                  <a:cubicBezTo>
                    <a:pt x="1818" y="0"/>
                    <a:pt x="0" y="242"/>
                    <a:pt x="245" y="1394"/>
                  </a:cubicBezTo>
                  <a:cubicBezTo>
                    <a:pt x="520" y="2552"/>
                    <a:pt x="1749" y="2831"/>
                    <a:pt x="2814" y="2831"/>
                  </a:cubicBezTo>
                  <a:cubicBezTo>
                    <a:pt x="3041" y="2831"/>
                    <a:pt x="3260" y="2818"/>
                    <a:pt x="3462" y="2799"/>
                  </a:cubicBezTo>
                  <a:cubicBezTo>
                    <a:pt x="4067" y="2729"/>
                    <a:pt x="4643" y="2696"/>
                    <a:pt x="5208" y="2696"/>
                  </a:cubicBezTo>
                  <a:cubicBezTo>
                    <a:pt x="6438" y="2696"/>
                    <a:pt x="7616" y="2853"/>
                    <a:pt x="8933" y="3132"/>
                  </a:cubicBezTo>
                  <a:cubicBezTo>
                    <a:pt x="8952" y="3132"/>
                    <a:pt x="8980" y="3141"/>
                    <a:pt x="9012" y="3141"/>
                  </a:cubicBezTo>
                  <a:cubicBezTo>
                    <a:pt x="9044" y="3141"/>
                    <a:pt x="9081" y="3132"/>
                    <a:pt x="9118" y="3095"/>
                  </a:cubicBezTo>
                  <a:cubicBezTo>
                    <a:pt x="9155" y="3058"/>
                    <a:pt x="9155" y="2984"/>
                    <a:pt x="9155" y="2947"/>
                  </a:cubicBezTo>
                  <a:cubicBezTo>
                    <a:pt x="9081" y="2059"/>
                    <a:pt x="8453" y="1283"/>
                    <a:pt x="7676" y="839"/>
                  </a:cubicBezTo>
                  <a:cubicBezTo>
                    <a:pt x="6937" y="396"/>
                    <a:pt x="6050" y="211"/>
                    <a:pt x="5162" y="100"/>
                  </a:cubicBezTo>
                  <a:cubicBezTo>
                    <a:pt x="4838" y="63"/>
                    <a:pt x="4132" y="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1"/>
            <p:cNvSpPr/>
            <p:nvPr/>
          </p:nvSpPr>
          <p:spPr>
            <a:xfrm>
              <a:off x="3825700" y="1701225"/>
              <a:ext cx="88525" cy="78100"/>
            </a:xfrm>
            <a:custGeom>
              <a:avLst/>
              <a:gdLst/>
              <a:ahLst/>
              <a:cxnLst/>
              <a:rect l="l" t="t" r="r" b="b"/>
              <a:pathLst>
                <a:path w="3541" h="3124" extrusionOk="0">
                  <a:moveTo>
                    <a:pt x="1" y="1"/>
                  </a:moveTo>
                  <a:cubicBezTo>
                    <a:pt x="185" y="444"/>
                    <a:pt x="296" y="1516"/>
                    <a:pt x="703" y="1738"/>
                  </a:cubicBezTo>
                  <a:cubicBezTo>
                    <a:pt x="1147" y="1997"/>
                    <a:pt x="1627" y="2256"/>
                    <a:pt x="2108" y="2552"/>
                  </a:cubicBezTo>
                  <a:cubicBezTo>
                    <a:pt x="2344" y="2694"/>
                    <a:pt x="3021" y="3124"/>
                    <a:pt x="3321" y="3124"/>
                  </a:cubicBezTo>
                  <a:cubicBezTo>
                    <a:pt x="3490" y="3124"/>
                    <a:pt x="3541" y="2988"/>
                    <a:pt x="3328" y="2589"/>
                  </a:cubicBezTo>
                  <a:cubicBezTo>
                    <a:pt x="2995" y="1960"/>
                    <a:pt x="2330" y="1479"/>
                    <a:pt x="1738" y="1036"/>
                  </a:cubicBezTo>
                  <a:cubicBezTo>
                    <a:pt x="1479" y="851"/>
                    <a:pt x="1221" y="703"/>
                    <a:pt x="925" y="555"/>
                  </a:cubicBezTo>
                  <a:lnTo>
                    <a:pt x="925" y="518"/>
                  </a:lnTo>
                  <a:cubicBezTo>
                    <a:pt x="629" y="333"/>
                    <a:pt x="296" y="18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1"/>
            <p:cNvSpPr/>
            <p:nvPr/>
          </p:nvSpPr>
          <p:spPr>
            <a:xfrm>
              <a:off x="3475400" y="1370350"/>
              <a:ext cx="134050" cy="35150"/>
            </a:xfrm>
            <a:custGeom>
              <a:avLst/>
              <a:gdLst/>
              <a:ahLst/>
              <a:cxnLst/>
              <a:rect l="l" t="t" r="r" b="b"/>
              <a:pathLst>
                <a:path w="5362" h="1406" fill="none" extrusionOk="0">
                  <a:moveTo>
                    <a:pt x="1" y="1405"/>
                  </a:moveTo>
                  <a:cubicBezTo>
                    <a:pt x="629" y="592"/>
                    <a:pt x="1627" y="74"/>
                    <a:pt x="2626" y="37"/>
                  </a:cubicBezTo>
                  <a:cubicBezTo>
                    <a:pt x="3661" y="0"/>
                    <a:pt x="4696" y="444"/>
                    <a:pt x="5361" y="1220"/>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1"/>
            <p:cNvSpPr/>
            <p:nvPr/>
          </p:nvSpPr>
          <p:spPr>
            <a:xfrm>
              <a:off x="4221275" y="1695675"/>
              <a:ext cx="143300" cy="134975"/>
            </a:xfrm>
            <a:custGeom>
              <a:avLst/>
              <a:gdLst/>
              <a:ahLst/>
              <a:cxnLst/>
              <a:rect l="l" t="t" r="r" b="b"/>
              <a:pathLst>
                <a:path w="5732" h="5399" fill="none" extrusionOk="0">
                  <a:moveTo>
                    <a:pt x="1" y="555"/>
                  </a:moveTo>
                  <a:cubicBezTo>
                    <a:pt x="1332" y="1"/>
                    <a:pt x="2995" y="481"/>
                    <a:pt x="4031" y="1480"/>
                  </a:cubicBezTo>
                  <a:cubicBezTo>
                    <a:pt x="5066" y="2515"/>
                    <a:pt x="5546" y="3957"/>
                    <a:pt x="5731" y="5399"/>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1"/>
            <p:cNvSpPr/>
            <p:nvPr/>
          </p:nvSpPr>
          <p:spPr>
            <a:xfrm>
              <a:off x="3530850" y="1948000"/>
              <a:ext cx="228325" cy="129425"/>
            </a:xfrm>
            <a:custGeom>
              <a:avLst/>
              <a:gdLst/>
              <a:ahLst/>
              <a:cxnLst/>
              <a:rect l="l" t="t" r="r" b="b"/>
              <a:pathLst>
                <a:path w="9133" h="5177" fill="none" extrusionOk="0">
                  <a:moveTo>
                    <a:pt x="1" y="1"/>
                  </a:moveTo>
                  <a:cubicBezTo>
                    <a:pt x="260" y="4400"/>
                    <a:pt x="5805" y="5177"/>
                    <a:pt x="9133" y="4068"/>
                  </a:cubicBezTo>
                </a:path>
              </a:pathLst>
            </a:custGeom>
            <a:noFill/>
            <a:ln w="23100" cap="rnd" cmpd="sng">
              <a:solidFill>
                <a:schemeClr val="accent3"/>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1"/>
            <p:cNvSpPr/>
            <p:nvPr/>
          </p:nvSpPr>
          <p:spPr>
            <a:xfrm>
              <a:off x="3187025" y="1581900"/>
              <a:ext cx="212625" cy="187950"/>
            </a:xfrm>
            <a:custGeom>
              <a:avLst/>
              <a:gdLst/>
              <a:ahLst/>
              <a:cxnLst/>
              <a:rect l="l" t="t" r="r" b="b"/>
              <a:pathLst>
                <a:path w="8505" h="7518" extrusionOk="0">
                  <a:moveTo>
                    <a:pt x="1817" y="0"/>
                  </a:moveTo>
                  <a:cubicBezTo>
                    <a:pt x="1455" y="0"/>
                    <a:pt x="1110" y="66"/>
                    <a:pt x="814" y="263"/>
                  </a:cubicBezTo>
                  <a:cubicBezTo>
                    <a:pt x="1" y="781"/>
                    <a:pt x="1" y="1964"/>
                    <a:pt x="260" y="2888"/>
                  </a:cubicBezTo>
                  <a:cubicBezTo>
                    <a:pt x="999" y="5365"/>
                    <a:pt x="3402" y="7288"/>
                    <a:pt x="5990" y="7509"/>
                  </a:cubicBezTo>
                  <a:cubicBezTo>
                    <a:pt x="6087" y="7515"/>
                    <a:pt x="6185" y="7518"/>
                    <a:pt x="6282" y="7518"/>
                  </a:cubicBezTo>
                  <a:cubicBezTo>
                    <a:pt x="6855" y="7518"/>
                    <a:pt x="7428" y="7413"/>
                    <a:pt x="7839" y="7066"/>
                  </a:cubicBezTo>
                  <a:cubicBezTo>
                    <a:pt x="8430" y="6548"/>
                    <a:pt x="8504" y="5661"/>
                    <a:pt x="8282" y="4922"/>
                  </a:cubicBezTo>
                  <a:cubicBezTo>
                    <a:pt x="8060" y="4219"/>
                    <a:pt x="7543" y="3628"/>
                    <a:pt x="7025" y="3073"/>
                  </a:cubicBezTo>
                  <a:cubicBezTo>
                    <a:pt x="5731" y="1668"/>
                    <a:pt x="4216" y="374"/>
                    <a:pt x="2367" y="41"/>
                  </a:cubicBezTo>
                  <a:cubicBezTo>
                    <a:pt x="2182" y="17"/>
                    <a:pt x="1997" y="0"/>
                    <a:pt x="1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1"/>
            <p:cNvSpPr/>
            <p:nvPr/>
          </p:nvSpPr>
          <p:spPr>
            <a:xfrm>
              <a:off x="3988375" y="2020100"/>
              <a:ext cx="358625" cy="202025"/>
            </a:xfrm>
            <a:custGeom>
              <a:avLst/>
              <a:gdLst/>
              <a:ahLst/>
              <a:cxnLst/>
              <a:rect l="l" t="t" r="r" b="b"/>
              <a:pathLst>
                <a:path w="14345" h="8081" extrusionOk="0">
                  <a:moveTo>
                    <a:pt x="2256" y="1"/>
                  </a:moveTo>
                  <a:cubicBezTo>
                    <a:pt x="1738" y="1"/>
                    <a:pt x="1220" y="38"/>
                    <a:pt x="814" y="296"/>
                  </a:cubicBezTo>
                  <a:cubicBezTo>
                    <a:pt x="0" y="851"/>
                    <a:pt x="37" y="2108"/>
                    <a:pt x="444" y="2995"/>
                  </a:cubicBezTo>
                  <a:cubicBezTo>
                    <a:pt x="888" y="3845"/>
                    <a:pt x="1553" y="4585"/>
                    <a:pt x="2292" y="5176"/>
                  </a:cubicBezTo>
                  <a:cubicBezTo>
                    <a:pt x="4502" y="7049"/>
                    <a:pt x="7401" y="8080"/>
                    <a:pt x="10289" y="8080"/>
                  </a:cubicBezTo>
                  <a:cubicBezTo>
                    <a:pt x="10879" y="8080"/>
                    <a:pt x="11469" y="8037"/>
                    <a:pt x="12053" y="7949"/>
                  </a:cubicBezTo>
                  <a:cubicBezTo>
                    <a:pt x="12644" y="7838"/>
                    <a:pt x="13273" y="7690"/>
                    <a:pt x="13716" y="7247"/>
                  </a:cubicBezTo>
                  <a:cubicBezTo>
                    <a:pt x="14345" y="6618"/>
                    <a:pt x="14345" y="5509"/>
                    <a:pt x="13938" y="4733"/>
                  </a:cubicBezTo>
                  <a:cubicBezTo>
                    <a:pt x="13495" y="3919"/>
                    <a:pt x="12755" y="3365"/>
                    <a:pt x="11979" y="2884"/>
                  </a:cubicBezTo>
                  <a:cubicBezTo>
                    <a:pt x="9058" y="1073"/>
                    <a:pt x="5657" y="74"/>
                    <a:pt x="2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1"/>
            <p:cNvSpPr/>
            <p:nvPr/>
          </p:nvSpPr>
          <p:spPr>
            <a:xfrm>
              <a:off x="2587200" y="703950"/>
              <a:ext cx="319800" cy="474750"/>
            </a:xfrm>
            <a:custGeom>
              <a:avLst/>
              <a:gdLst/>
              <a:ahLst/>
              <a:cxnLst/>
              <a:rect l="l" t="t" r="r" b="b"/>
              <a:pathLst>
                <a:path w="12792" h="18990" extrusionOk="0">
                  <a:moveTo>
                    <a:pt x="0" y="0"/>
                  </a:moveTo>
                  <a:lnTo>
                    <a:pt x="38" y="42"/>
                  </a:lnTo>
                  <a:lnTo>
                    <a:pt x="37" y="0"/>
                  </a:lnTo>
                  <a:close/>
                  <a:moveTo>
                    <a:pt x="38" y="42"/>
                  </a:moveTo>
                  <a:lnTo>
                    <a:pt x="629" y="18966"/>
                  </a:lnTo>
                  <a:cubicBezTo>
                    <a:pt x="915" y="18981"/>
                    <a:pt x="1200" y="18989"/>
                    <a:pt x="1485" y="18989"/>
                  </a:cubicBezTo>
                  <a:cubicBezTo>
                    <a:pt x="5367" y="18989"/>
                    <a:pt x="9176" y="17557"/>
                    <a:pt x="12792" y="13975"/>
                  </a:cubicBezTo>
                  <a:lnTo>
                    <a:pt x="38" y="4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1"/>
            <p:cNvSpPr/>
            <p:nvPr/>
          </p:nvSpPr>
          <p:spPr>
            <a:xfrm>
              <a:off x="2150950" y="238125"/>
              <a:ext cx="732950" cy="757000"/>
            </a:xfrm>
            <a:custGeom>
              <a:avLst/>
              <a:gdLst/>
              <a:ahLst/>
              <a:cxnLst/>
              <a:rect l="l" t="t" r="r" b="b"/>
              <a:pathLst>
                <a:path w="29318" h="30280" extrusionOk="0">
                  <a:moveTo>
                    <a:pt x="10130" y="0"/>
                  </a:moveTo>
                  <a:lnTo>
                    <a:pt x="9206" y="10537"/>
                  </a:lnTo>
                  <a:lnTo>
                    <a:pt x="0" y="15750"/>
                  </a:lnTo>
                  <a:lnTo>
                    <a:pt x="9760" y="19890"/>
                  </a:lnTo>
                  <a:lnTo>
                    <a:pt x="11868" y="30279"/>
                  </a:lnTo>
                  <a:lnTo>
                    <a:pt x="18818" y="22293"/>
                  </a:lnTo>
                  <a:lnTo>
                    <a:pt x="29318" y="23476"/>
                  </a:lnTo>
                  <a:lnTo>
                    <a:pt x="23883" y="14419"/>
                  </a:lnTo>
                  <a:lnTo>
                    <a:pt x="28245" y="4769"/>
                  </a:lnTo>
                  <a:lnTo>
                    <a:pt x="17931" y="7135"/>
                  </a:lnTo>
                  <a:lnTo>
                    <a:pt x="1013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31"/>
          <p:cNvGrpSpPr/>
          <p:nvPr/>
        </p:nvGrpSpPr>
        <p:grpSpPr>
          <a:xfrm>
            <a:off x="5328671" y="3697747"/>
            <a:ext cx="1180794" cy="1323569"/>
            <a:chOff x="6060496" y="3552722"/>
            <a:chExt cx="1180794" cy="1323569"/>
          </a:xfrm>
        </p:grpSpPr>
        <p:sp>
          <p:nvSpPr>
            <p:cNvPr id="1178" name="Google Shape;1178;p31"/>
            <p:cNvSpPr/>
            <p:nvPr/>
          </p:nvSpPr>
          <p:spPr>
            <a:xfrm>
              <a:off x="6060496" y="3960171"/>
              <a:ext cx="1106225" cy="916120"/>
            </a:xfrm>
            <a:custGeom>
              <a:avLst/>
              <a:gdLst/>
              <a:ahLst/>
              <a:cxnLst/>
              <a:rect l="l" t="t" r="r" b="b"/>
              <a:pathLst>
                <a:path w="39639" h="32827" extrusionOk="0">
                  <a:moveTo>
                    <a:pt x="852" y="0"/>
                  </a:moveTo>
                  <a:lnTo>
                    <a:pt x="0" y="31330"/>
                  </a:lnTo>
                  <a:lnTo>
                    <a:pt x="10747" y="32827"/>
                  </a:lnTo>
                  <a:lnTo>
                    <a:pt x="37437" y="32827"/>
                  </a:lnTo>
                  <a:lnTo>
                    <a:pt x="39639" y="6078"/>
                  </a:lnTo>
                  <a:lnTo>
                    <a:pt x="146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1"/>
            <p:cNvSpPr/>
            <p:nvPr/>
          </p:nvSpPr>
          <p:spPr>
            <a:xfrm>
              <a:off x="6060496" y="3960171"/>
              <a:ext cx="361374" cy="916120"/>
            </a:xfrm>
            <a:custGeom>
              <a:avLst/>
              <a:gdLst/>
              <a:ahLst/>
              <a:cxnLst/>
              <a:rect l="l" t="t" r="r" b="b"/>
              <a:pathLst>
                <a:path w="12949" h="32827" extrusionOk="0">
                  <a:moveTo>
                    <a:pt x="852" y="0"/>
                  </a:moveTo>
                  <a:lnTo>
                    <a:pt x="0" y="31330"/>
                  </a:lnTo>
                  <a:lnTo>
                    <a:pt x="10747" y="32827"/>
                  </a:lnTo>
                  <a:lnTo>
                    <a:pt x="1294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1"/>
            <p:cNvSpPr/>
            <p:nvPr/>
          </p:nvSpPr>
          <p:spPr>
            <a:xfrm>
              <a:off x="6626711" y="4118323"/>
              <a:ext cx="236014" cy="757968"/>
            </a:xfrm>
            <a:custGeom>
              <a:avLst/>
              <a:gdLst/>
              <a:ahLst/>
              <a:cxnLst/>
              <a:rect l="l" t="t" r="r" b="b"/>
              <a:pathLst>
                <a:path w="8457" h="27160" extrusionOk="0">
                  <a:moveTo>
                    <a:pt x="1821" y="0"/>
                  </a:moveTo>
                  <a:lnTo>
                    <a:pt x="0" y="27160"/>
                  </a:lnTo>
                  <a:lnTo>
                    <a:pt x="6577" y="27160"/>
                  </a:lnTo>
                  <a:lnTo>
                    <a:pt x="8456" y="1439"/>
                  </a:lnTo>
                  <a:lnTo>
                    <a:pt x="18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1"/>
            <p:cNvSpPr/>
            <p:nvPr/>
          </p:nvSpPr>
          <p:spPr>
            <a:xfrm>
              <a:off x="6069510" y="4320708"/>
              <a:ext cx="1070169" cy="285187"/>
            </a:xfrm>
            <a:custGeom>
              <a:avLst/>
              <a:gdLst/>
              <a:ahLst/>
              <a:cxnLst/>
              <a:rect l="l" t="t" r="r" b="b"/>
              <a:pathLst>
                <a:path w="38347" h="10219" extrusionOk="0">
                  <a:moveTo>
                    <a:pt x="11774" y="1"/>
                  </a:moveTo>
                  <a:lnTo>
                    <a:pt x="147" y="735"/>
                  </a:lnTo>
                  <a:lnTo>
                    <a:pt x="0" y="7224"/>
                  </a:lnTo>
                  <a:lnTo>
                    <a:pt x="11275" y="7224"/>
                  </a:lnTo>
                  <a:lnTo>
                    <a:pt x="37906" y="10219"/>
                  </a:lnTo>
                  <a:lnTo>
                    <a:pt x="38347" y="4699"/>
                  </a:lnTo>
                  <a:lnTo>
                    <a:pt x="117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1"/>
            <p:cNvSpPr/>
            <p:nvPr/>
          </p:nvSpPr>
          <p:spPr>
            <a:xfrm>
              <a:off x="6366948" y="3552834"/>
              <a:ext cx="717837" cy="455227"/>
            </a:xfrm>
            <a:custGeom>
              <a:avLst/>
              <a:gdLst/>
              <a:ahLst/>
              <a:cxnLst/>
              <a:rect l="l" t="t" r="r" b="b"/>
              <a:pathLst>
                <a:path w="25722" h="16312" extrusionOk="0">
                  <a:moveTo>
                    <a:pt x="5101" y="0"/>
                  </a:moveTo>
                  <a:cubicBezTo>
                    <a:pt x="5065" y="0"/>
                    <a:pt x="5028" y="1"/>
                    <a:pt x="4992" y="4"/>
                  </a:cubicBezTo>
                  <a:cubicBezTo>
                    <a:pt x="4493" y="62"/>
                    <a:pt x="3994" y="415"/>
                    <a:pt x="3847" y="943"/>
                  </a:cubicBezTo>
                  <a:cubicBezTo>
                    <a:pt x="3658" y="817"/>
                    <a:pt x="3453" y="761"/>
                    <a:pt x="3246" y="761"/>
                  </a:cubicBezTo>
                  <a:cubicBezTo>
                    <a:pt x="2583" y="761"/>
                    <a:pt x="1885" y="1330"/>
                    <a:pt x="1527" y="2000"/>
                  </a:cubicBezTo>
                  <a:cubicBezTo>
                    <a:pt x="0" y="4790"/>
                    <a:pt x="1703" y="8665"/>
                    <a:pt x="382" y="11572"/>
                  </a:cubicBezTo>
                  <a:cubicBezTo>
                    <a:pt x="5550" y="12394"/>
                    <a:pt x="10659" y="13628"/>
                    <a:pt x="15680" y="15213"/>
                  </a:cubicBezTo>
                  <a:cubicBezTo>
                    <a:pt x="17366" y="15741"/>
                    <a:pt x="19136" y="16311"/>
                    <a:pt x="20864" y="16311"/>
                  </a:cubicBezTo>
                  <a:cubicBezTo>
                    <a:pt x="21634" y="16311"/>
                    <a:pt x="22396" y="16198"/>
                    <a:pt x="23138" y="15918"/>
                  </a:cubicBezTo>
                  <a:cubicBezTo>
                    <a:pt x="23314" y="15859"/>
                    <a:pt x="23549" y="15742"/>
                    <a:pt x="23637" y="15565"/>
                  </a:cubicBezTo>
                  <a:cubicBezTo>
                    <a:pt x="23754" y="15330"/>
                    <a:pt x="23754" y="15066"/>
                    <a:pt x="23725" y="14802"/>
                  </a:cubicBezTo>
                  <a:cubicBezTo>
                    <a:pt x="23696" y="13598"/>
                    <a:pt x="24136" y="12453"/>
                    <a:pt x="24635" y="11367"/>
                  </a:cubicBezTo>
                  <a:cubicBezTo>
                    <a:pt x="25105" y="10280"/>
                    <a:pt x="25604" y="9164"/>
                    <a:pt x="25663" y="7961"/>
                  </a:cubicBezTo>
                  <a:cubicBezTo>
                    <a:pt x="25721" y="6727"/>
                    <a:pt x="25193" y="5406"/>
                    <a:pt x="24165" y="4995"/>
                  </a:cubicBezTo>
                  <a:cubicBezTo>
                    <a:pt x="23949" y="4911"/>
                    <a:pt x="23724" y="4876"/>
                    <a:pt x="23494" y="4876"/>
                  </a:cubicBezTo>
                  <a:cubicBezTo>
                    <a:pt x="23162" y="4876"/>
                    <a:pt x="22822" y="4950"/>
                    <a:pt x="22492" y="5054"/>
                  </a:cubicBezTo>
                  <a:cubicBezTo>
                    <a:pt x="20554" y="5612"/>
                    <a:pt x="18968" y="7139"/>
                    <a:pt x="17500" y="8665"/>
                  </a:cubicBezTo>
                  <a:cubicBezTo>
                    <a:pt x="16296" y="9928"/>
                    <a:pt x="15092" y="11220"/>
                    <a:pt x="13947" y="12570"/>
                  </a:cubicBezTo>
                  <a:cubicBezTo>
                    <a:pt x="12244" y="10956"/>
                    <a:pt x="11364" y="8519"/>
                    <a:pt x="10453" y="6228"/>
                  </a:cubicBezTo>
                  <a:cubicBezTo>
                    <a:pt x="9543" y="3938"/>
                    <a:pt x="8398" y="1560"/>
                    <a:pt x="6401" y="415"/>
                  </a:cubicBezTo>
                  <a:cubicBezTo>
                    <a:pt x="5993" y="170"/>
                    <a:pt x="5560" y="0"/>
                    <a:pt x="5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1"/>
            <p:cNvSpPr/>
            <p:nvPr/>
          </p:nvSpPr>
          <p:spPr>
            <a:xfrm>
              <a:off x="6366948" y="3552722"/>
              <a:ext cx="182766" cy="364053"/>
            </a:xfrm>
            <a:custGeom>
              <a:avLst/>
              <a:gdLst/>
              <a:ahLst/>
              <a:cxnLst/>
              <a:rect l="l" t="t" r="r" b="b"/>
              <a:pathLst>
                <a:path w="6549" h="13045" extrusionOk="0">
                  <a:moveTo>
                    <a:pt x="5137" y="0"/>
                  </a:moveTo>
                  <a:cubicBezTo>
                    <a:pt x="4594" y="0"/>
                    <a:pt x="4007" y="376"/>
                    <a:pt x="3847" y="947"/>
                  </a:cubicBezTo>
                  <a:cubicBezTo>
                    <a:pt x="3658" y="821"/>
                    <a:pt x="3453" y="765"/>
                    <a:pt x="3245" y="765"/>
                  </a:cubicBezTo>
                  <a:cubicBezTo>
                    <a:pt x="2581" y="765"/>
                    <a:pt x="1878" y="1334"/>
                    <a:pt x="1498" y="2004"/>
                  </a:cubicBezTo>
                  <a:cubicBezTo>
                    <a:pt x="0" y="4794"/>
                    <a:pt x="1703" y="8669"/>
                    <a:pt x="382" y="11576"/>
                  </a:cubicBezTo>
                  <a:cubicBezTo>
                    <a:pt x="1645" y="11782"/>
                    <a:pt x="2937" y="11987"/>
                    <a:pt x="4199" y="12251"/>
                  </a:cubicBezTo>
                  <a:cubicBezTo>
                    <a:pt x="4992" y="12428"/>
                    <a:pt x="5755" y="12809"/>
                    <a:pt x="6548" y="13044"/>
                  </a:cubicBezTo>
                  <a:cubicBezTo>
                    <a:pt x="5432" y="11958"/>
                    <a:pt x="4581" y="10578"/>
                    <a:pt x="4199" y="8992"/>
                  </a:cubicBezTo>
                  <a:cubicBezTo>
                    <a:pt x="3818" y="7407"/>
                    <a:pt x="3964" y="5674"/>
                    <a:pt x="4728" y="4265"/>
                  </a:cubicBezTo>
                  <a:cubicBezTo>
                    <a:pt x="5051" y="3648"/>
                    <a:pt x="5491" y="3091"/>
                    <a:pt x="5785" y="2415"/>
                  </a:cubicBezTo>
                  <a:cubicBezTo>
                    <a:pt x="6078" y="1799"/>
                    <a:pt x="6313" y="477"/>
                    <a:pt x="5579" y="96"/>
                  </a:cubicBezTo>
                  <a:cubicBezTo>
                    <a:pt x="5443" y="31"/>
                    <a:pt x="5291" y="0"/>
                    <a:pt x="513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1"/>
            <p:cNvSpPr/>
            <p:nvPr/>
          </p:nvSpPr>
          <p:spPr>
            <a:xfrm>
              <a:off x="6535761" y="3729544"/>
              <a:ext cx="188487" cy="174394"/>
            </a:xfrm>
            <a:custGeom>
              <a:avLst/>
              <a:gdLst/>
              <a:ahLst/>
              <a:cxnLst/>
              <a:rect l="l" t="t" r="r" b="b"/>
              <a:pathLst>
                <a:path w="6754" h="6249" extrusionOk="0">
                  <a:moveTo>
                    <a:pt x="746" y="1"/>
                  </a:moveTo>
                  <a:cubicBezTo>
                    <a:pt x="450" y="1"/>
                    <a:pt x="179" y="127"/>
                    <a:pt x="0" y="454"/>
                  </a:cubicBezTo>
                  <a:cubicBezTo>
                    <a:pt x="193" y="225"/>
                    <a:pt x="414" y="133"/>
                    <a:pt x="640" y="133"/>
                  </a:cubicBezTo>
                  <a:cubicBezTo>
                    <a:pt x="1139" y="133"/>
                    <a:pt x="1664" y="579"/>
                    <a:pt x="1967" y="983"/>
                  </a:cubicBezTo>
                  <a:cubicBezTo>
                    <a:pt x="3024" y="2216"/>
                    <a:pt x="3406" y="3948"/>
                    <a:pt x="4551" y="5181"/>
                  </a:cubicBezTo>
                  <a:cubicBezTo>
                    <a:pt x="5068" y="5753"/>
                    <a:pt x="5786" y="6248"/>
                    <a:pt x="6566" y="6248"/>
                  </a:cubicBezTo>
                  <a:cubicBezTo>
                    <a:pt x="6628" y="6248"/>
                    <a:pt x="6690" y="6245"/>
                    <a:pt x="6753" y="6238"/>
                  </a:cubicBezTo>
                  <a:cubicBezTo>
                    <a:pt x="5902" y="6150"/>
                    <a:pt x="5285" y="5593"/>
                    <a:pt x="4786" y="4976"/>
                  </a:cubicBezTo>
                  <a:cubicBezTo>
                    <a:pt x="3758" y="3684"/>
                    <a:pt x="3377" y="1981"/>
                    <a:pt x="2202" y="777"/>
                  </a:cubicBezTo>
                  <a:cubicBezTo>
                    <a:pt x="1882" y="401"/>
                    <a:pt x="1274" y="1"/>
                    <a:pt x="746"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1"/>
            <p:cNvSpPr/>
            <p:nvPr/>
          </p:nvSpPr>
          <p:spPr>
            <a:xfrm>
              <a:off x="6746351" y="3770345"/>
              <a:ext cx="268777" cy="148887"/>
            </a:xfrm>
            <a:custGeom>
              <a:avLst/>
              <a:gdLst/>
              <a:ahLst/>
              <a:cxnLst/>
              <a:rect l="l" t="t" r="r" b="b"/>
              <a:pathLst>
                <a:path w="9631" h="5335" extrusionOk="0">
                  <a:moveTo>
                    <a:pt x="8560" y="0"/>
                  </a:moveTo>
                  <a:cubicBezTo>
                    <a:pt x="8454" y="0"/>
                    <a:pt x="8350" y="7"/>
                    <a:pt x="8251" y="20"/>
                  </a:cubicBezTo>
                  <a:cubicBezTo>
                    <a:pt x="5814" y="607"/>
                    <a:pt x="4316" y="2839"/>
                    <a:pt x="2555" y="4424"/>
                  </a:cubicBezTo>
                  <a:cubicBezTo>
                    <a:pt x="2202" y="4718"/>
                    <a:pt x="1879" y="5099"/>
                    <a:pt x="1439" y="5158"/>
                  </a:cubicBezTo>
                  <a:cubicBezTo>
                    <a:pt x="969" y="5217"/>
                    <a:pt x="470" y="5188"/>
                    <a:pt x="0" y="5217"/>
                  </a:cubicBezTo>
                  <a:cubicBezTo>
                    <a:pt x="499" y="5276"/>
                    <a:pt x="969" y="5334"/>
                    <a:pt x="1468" y="5334"/>
                  </a:cubicBezTo>
                  <a:cubicBezTo>
                    <a:pt x="1967" y="5305"/>
                    <a:pt x="2378" y="4953"/>
                    <a:pt x="2760" y="4659"/>
                  </a:cubicBezTo>
                  <a:cubicBezTo>
                    <a:pt x="4610" y="3191"/>
                    <a:pt x="5990" y="1018"/>
                    <a:pt x="8280" y="225"/>
                  </a:cubicBezTo>
                  <a:cubicBezTo>
                    <a:pt x="8457" y="166"/>
                    <a:pt x="8649" y="131"/>
                    <a:pt x="8840" y="131"/>
                  </a:cubicBezTo>
                  <a:cubicBezTo>
                    <a:pt x="9122" y="131"/>
                    <a:pt x="9403" y="209"/>
                    <a:pt x="9631" y="402"/>
                  </a:cubicBezTo>
                  <a:cubicBezTo>
                    <a:pt x="9376" y="100"/>
                    <a:pt x="8957" y="0"/>
                    <a:pt x="8560"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1"/>
            <p:cNvSpPr/>
            <p:nvPr/>
          </p:nvSpPr>
          <p:spPr>
            <a:xfrm>
              <a:off x="6810259" y="3849462"/>
              <a:ext cx="123714" cy="98541"/>
            </a:xfrm>
            <a:custGeom>
              <a:avLst/>
              <a:gdLst/>
              <a:ahLst/>
              <a:cxnLst/>
              <a:rect l="l" t="t" r="r" b="b"/>
              <a:pathLst>
                <a:path w="4433" h="3531" extrusionOk="0">
                  <a:moveTo>
                    <a:pt x="3361" y="0"/>
                  </a:moveTo>
                  <a:cubicBezTo>
                    <a:pt x="3337" y="0"/>
                    <a:pt x="3313" y="1"/>
                    <a:pt x="3289" y="4"/>
                  </a:cubicBezTo>
                  <a:cubicBezTo>
                    <a:pt x="3876" y="92"/>
                    <a:pt x="4170" y="738"/>
                    <a:pt x="4111" y="1266"/>
                  </a:cubicBezTo>
                  <a:cubicBezTo>
                    <a:pt x="3964" y="2441"/>
                    <a:pt x="2848" y="3116"/>
                    <a:pt x="1762" y="3233"/>
                  </a:cubicBezTo>
                  <a:cubicBezTo>
                    <a:pt x="1468" y="3263"/>
                    <a:pt x="1175" y="3270"/>
                    <a:pt x="881" y="3270"/>
                  </a:cubicBezTo>
                  <a:cubicBezTo>
                    <a:pt x="587" y="3270"/>
                    <a:pt x="294" y="3263"/>
                    <a:pt x="0" y="3263"/>
                  </a:cubicBezTo>
                  <a:cubicBezTo>
                    <a:pt x="510" y="3397"/>
                    <a:pt x="1043" y="3531"/>
                    <a:pt x="1601" y="3531"/>
                  </a:cubicBezTo>
                  <a:cubicBezTo>
                    <a:pt x="1655" y="3531"/>
                    <a:pt x="1708" y="3530"/>
                    <a:pt x="1762" y="3527"/>
                  </a:cubicBezTo>
                  <a:cubicBezTo>
                    <a:pt x="1782" y="3527"/>
                    <a:pt x="1802" y="3528"/>
                    <a:pt x="1821" y="3528"/>
                  </a:cubicBezTo>
                  <a:cubicBezTo>
                    <a:pt x="3067" y="3528"/>
                    <a:pt x="4405" y="2625"/>
                    <a:pt x="4405" y="1296"/>
                  </a:cubicBezTo>
                  <a:cubicBezTo>
                    <a:pt x="4433" y="702"/>
                    <a:pt x="3972" y="0"/>
                    <a:pt x="3361"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1"/>
            <p:cNvSpPr/>
            <p:nvPr/>
          </p:nvSpPr>
          <p:spPr>
            <a:xfrm>
              <a:off x="6585297" y="3811843"/>
              <a:ext cx="77499" cy="76913"/>
            </a:xfrm>
            <a:custGeom>
              <a:avLst/>
              <a:gdLst/>
              <a:ahLst/>
              <a:cxnLst/>
              <a:rect l="l" t="t" r="r" b="b"/>
              <a:pathLst>
                <a:path w="2777" h="2756" extrusionOk="0">
                  <a:moveTo>
                    <a:pt x="192" y="1"/>
                  </a:moveTo>
                  <a:cubicBezTo>
                    <a:pt x="1" y="1314"/>
                    <a:pt x="1135" y="2755"/>
                    <a:pt x="2479" y="2755"/>
                  </a:cubicBezTo>
                  <a:cubicBezTo>
                    <a:pt x="2577" y="2755"/>
                    <a:pt x="2676" y="2748"/>
                    <a:pt x="2776" y="2732"/>
                  </a:cubicBezTo>
                  <a:cubicBezTo>
                    <a:pt x="1425" y="2350"/>
                    <a:pt x="603" y="1322"/>
                    <a:pt x="192"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1"/>
            <p:cNvSpPr/>
            <p:nvPr/>
          </p:nvSpPr>
          <p:spPr>
            <a:xfrm>
              <a:off x="6677503" y="3772131"/>
              <a:ext cx="120477" cy="188124"/>
            </a:xfrm>
            <a:custGeom>
              <a:avLst/>
              <a:gdLst/>
              <a:ahLst/>
              <a:cxnLst/>
              <a:rect l="l" t="t" r="r" b="b"/>
              <a:pathLst>
                <a:path w="4317" h="6741" extrusionOk="0">
                  <a:moveTo>
                    <a:pt x="892" y="0"/>
                  </a:moveTo>
                  <a:cubicBezTo>
                    <a:pt x="839" y="0"/>
                    <a:pt x="787" y="5"/>
                    <a:pt x="735" y="15"/>
                  </a:cubicBezTo>
                  <a:cubicBezTo>
                    <a:pt x="588" y="15"/>
                    <a:pt x="441" y="103"/>
                    <a:pt x="353" y="220"/>
                  </a:cubicBezTo>
                  <a:cubicBezTo>
                    <a:pt x="147" y="514"/>
                    <a:pt x="324" y="895"/>
                    <a:pt x="441" y="1248"/>
                  </a:cubicBezTo>
                  <a:cubicBezTo>
                    <a:pt x="676" y="1982"/>
                    <a:pt x="382" y="2540"/>
                    <a:pt x="265" y="3274"/>
                  </a:cubicBezTo>
                  <a:cubicBezTo>
                    <a:pt x="147" y="3949"/>
                    <a:pt x="118" y="4654"/>
                    <a:pt x="1" y="5358"/>
                  </a:cubicBezTo>
                  <a:cubicBezTo>
                    <a:pt x="1" y="5417"/>
                    <a:pt x="1" y="5505"/>
                    <a:pt x="1" y="5564"/>
                  </a:cubicBezTo>
                  <a:cubicBezTo>
                    <a:pt x="30" y="5681"/>
                    <a:pt x="147" y="5740"/>
                    <a:pt x="265" y="5799"/>
                  </a:cubicBezTo>
                  <a:lnTo>
                    <a:pt x="1704" y="6445"/>
                  </a:lnTo>
                  <a:cubicBezTo>
                    <a:pt x="1997" y="6592"/>
                    <a:pt x="2291" y="6738"/>
                    <a:pt x="2584" y="6738"/>
                  </a:cubicBezTo>
                  <a:cubicBezTo>
                    <a:pt x="2605" y="6740"/>
                    <a:pt x="2626" y="6740"/>
                    <a:pt x="2646" y="6740"/>
                  </a:cubicBezTo>
                  <a:cubicBezTo>
                    <a:pt x="3149" y="6740"/>
                    <a:pt x="3594" y="6397"/>
                    <a:pt x="3876" y="5946"/>
                  </a:cubicBezTo>
                  <a:cubicBezTo>
                    <a:pt x="4170" y="5476"/>
                    <a:pt x="4287" y="4889"/>
                    <a:pt x="4287" y="4331"/>
                  </a:cubicBezTo>
                  <a:cubicBezTo>
                    <a:pt x="4317" y="3597"/>
                    <a:pt x="4141" y="2804"/>
                    <a:pt x="3700" y="2275"/>
                  </a:cubicBezTo>
                  <a:cubicBezTo>
                    <a:pt x="3524" y="2070"/>
                    <a:pt x="3289" y="1923"/>
                    <a:pt x="3054" y="1894"/>
                  </a:cubicBezTo>
                  <a:cubicBezTo>
                    <a:pt x="3035" y="1892"/>
                    <a:pt x="3016" y="1891"/>
                    <a:pt x="2997" y="1891"/>
                  </a:cubicBezTo>
                  <a:cubicBezTo>
                    <a:pt x="2753" y="1891"/>
                    <a:pt x="2521" y="2060"/>
                    <a:pt x="2467" y="2305"/>
                  </a:cubicBezTo>
                  <a:cubicBezTo>
                    <a:pt x="2467" y="2275"/>
                    <a:pt x="2467" y="2246"/>
                    <a:pt x="2438" y="2217"/>
                  </a:cubicBezTo>
                  <a:cubicBezTo>
                    <a:pt x="2350" y="1688"/>
                    <a:pt x="2232" y="1160"/>
                    <a:pt x="1968" y="719"/>
                  </a:cubicBezTo>
                  <a:cubicBezTo>
                    <a:pt x="1733" y="302"/>
                    <a:pt x="1312" y="0"/>
                    <a:pt x="8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1"/>
            <p:cNvSpPr/>
            <p:nvPr/>
          </p:nvSpPr>
          <p:spPr>
            <a:xfrm>
              <a:off x="6060496" y="3829062"/>
              <a:ext cx="1180794" cy="417943"/>
            </a:xfrm>
            <a:custGeom>
              <a:avLst/>
              <a:gdLst/>
              <a:ahLst/>
              <a:cxnLst/>
              <a:rect l="l" t="t" r="r" b="b"/>
              <a:pathLst>
                <a:path w="42311" h="14976" extrusionOk="0">
                  <a:moveTo>
                    <a:pt x="12949" y="1"/>
                  </a:moveTo>
                  <a:lnTo>
                    <a:pt x="0" y="2643"/>
                  </a:lnTo>
                  <a:lnTo>
                    <a:pt x="0" y="9954"/>
                  </a:lnTo>
                  <a:lnTo>
                    <a:pt x="12714" y="8134"/>
                  </a:lnTo>
                  <a:lnTo>
                    <a:pt x="41547" y="14975"/>
                  </a:lnTo>
                  <a:lnTo>
                    <a:pt x="42311" y="8134"/>
                  </a:lnTo>
                  <a:lnTo>
                    <a:pt x="129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1"/>
            <p:cNvSpPr/>
            <p:nvPr/>
          </p:nvSpPr>
          <p:spPr>
            <a:xfrm>
              <a:off x="6060496" y="3829062"/>
              <a:ext cx="361374" cy="277819"/>
            </a:xfrm>
            <a:custGeom>
              <a:avLst/>
              <a:gdLst/>
              <a:ahLst/>
              <a:cxnLst/>
              <a:rect l="l" t="t" r="r" b="b"/>
              <a:pathLst>
                <a:path w="12949" h="9955" extrusionOk="0">
                  <a:moveTo>
                    <a:pt x="12949" y="1"/>
                  </a:moveTo>
                  <a:lnTo>
                    <a:pt x="0" y="2643"/>
                  </a:lnTo>
                  <a:lnTo>
                    <a:pt x="0" y="9954"/>
                  </a:lnTo>
                  <a:lnTo>
                    <a:pt x="12714" y="8134"/>
                  </a:lnTo>
                  <a:lnTo>
                    <a:pt x="1294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1"/>
            <p:cNvSpPr/>
            <p:nvPr/>
          </p:nvSpPr>
          <p:spPr>
            <a:xfrm>
              <a:off x="6631623" y="3892161"/>
              <a:ext cx="231102" cy="266321"/>
            </a:xfrm>
            <a:custGeom>
              <a:avLst/>
              <a:gdLst/>
              <a:ahLst/>
              <a:cxnLst/>
              <a:rect l="l" t="t" r="r" b="b"/>
              <a:pathLst>
                <a:path w="8281" h="9543" extrusionOk="0">
                  <a:moveTo>
                    <a:pt x="617" y="0"/>
                  </a:moveTo>
                  <a:lnTo>
                    <a:pt x="0" y="7693"/>
                  </a:lnTo>
                  <a:lnTo>
                    <a:pt x="7752" y="9543"/>
                  </a:lnTo>
                  <a:lnTo>
                    <a:pt x="8280" y="2114"/>
                  </a:lnTo>
                  <a:lnTo>
                    <a:pt x="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 name="Google Shape;1192;p31"/>
          <p:cNvGrpSpPr/>
          <p:nvPr/>
        </p:nvGrpSpPr>
        <p:grpSpPr>
          <a:xfrm flipH="1">
            <a:off x="4505079" y="4359426"/>
            <a:ext cx="1030816" cy="855711"/>
            <a:chOff x="2858194" y="3704511"/>
            <a:chExt cx="1408603" cy="1169324"/>
          </a:xfrm>
        </p:grpSpPr>
        <p:sp>
          <p:nvSpPr>
            <p:cNvPr id="1193" name="Google Shape;1193;p31"/>
            <p:cNvSpPr/>
            <p:nvPr/>
          </p:nvSpPr>
          <p:spPr>
            <a:xfrm>
              <a:off x="2943424" y="4048666"/>
              <a:ext cx="1256200" cy="812890"/>
            </a:xfrm>
            <a:custGeom>
              <a:avLst/>
              <a:gdLst/>
              <a:ahLst/>
              <a:cxnLst/>
              <a:rect l="l" t="t" r="r" b="b"/>
              <a:pathLst>
                <a:path w="45013" h="29128" extrusionOk="0">
                  <a:moveTo>
                    <a:pt x="41283" y="1"/>
                  </a:moveTo>
                  <a:cubicBezTo>
                    <a:pt x="34002" y="30"/>
                    <a:pt x="26690" y="793"/>
                    <a:pt x="19438" y="1322"/>
                  </a:cubicBezTo>
                  <a:cubicBezTo>
                    <a:pt x="17823" y="1439"/>
                    <a:pt x="0" y="3641"/>
                    <a:pt x="118" y="4111"/>
                  </a:cubicBezTo>
                  <a:cubicBezTo>
                    <a:pt x="1204" y="8339"/>
                    <a:pt x="2261" y="12538"/>
                    <a:pt x="3318" y="16766"/>
                  </a:cubicBezTo>
                  <a:cubicBezTo>
                    <a:pt x="4346" y="20789"/>
                    <a:pt x="5374" y="24870"/>
                    <a:pt x="6519" y="28863"/>
                  </a:cubicBezTo>
                  <a:cubicBezTo>
                    <a:pt x="16913" y="28981"/>
                    <a:pt x="27307" y="29069"/>
                    <a:pt x="37701" y="29127"/>
                  </a:cubicBezTo>
                  <a:cubicBezTo>
                    <a:pt x="38200" y="29127"/>
                    <a:pt x="38699" y="29127"/>
                    <a:pt x="39169" y="29010"/>
                  </a:cubicBezTo>
                  <a:cubicBezTo>
                    <a:pt x="39551" y="28893"/>
                    <a:pt x="39903" y="28716"/>
                    <a:pt x="40226" y="28540"/>
                  </a:cubicBezTo>
                  <a:cubicBezTo>
                    <a:pt x="40461" y="28393"/>
                    <a:pt x="40667" y="28247"/>
                    <a:pt x="40872" y="28100"/>
                  </a:cubicBezTo>
                  <a:cubicBezTo>
                    <a:pt x="41694" y="27571"/>
                    <a:pt x="42516" y="27013"/>
                    <a:pt x="43309" y="26456"/>
                  </a:cubicBezTo>
                  <a:cubicBezTo>
                    <a:pt x="43544" y="26309"/>
                    <a:pt x="43779" y="26162"/>
                    <a:pt x="43867" y="25898"/>
                  </a:cubicBezTo>
                  <a:cubicBezTo>
                    <a:pt x="43985" y="25692"/>
                    <a:pt x="43955" y="25457"/>
                    <a:pt x="43955" y="25222"/>
                  </a:cubicBezTo>
                  <a:cubicBezTo>
                    <a:pt x="43691" y="18557"/>
                    <a:pt x="44513" y="11921"/>
                    <a:pt x="44983" y="5256"/>
                  </a:cubicBezTo>
                  <a:cubicBezTo>
                    <a:pt x="45012" y="5109"/>
                    <a:pt x="45012" y="4963"/>
                    <a:pt x="44983" y="4816"/>
                  </a:cubicBezTo>
                  <a:cubicBezTo>
                    <a:pt x="44895" y="4581"/>
                    <a:pt x="44748" y="4405"/>
                    <a:pt x="44572" y="4229"/>
                  </a:cubicBezTo>
                  <a:cubicBezTo>
                    <a:pt x="43309" y="2966"/>
                    <a:pt x="42223" y="1527"/>
                    <a:pt x="41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1"/>
            <p:cNvSpPr/>
            <p:nvPr/>
          </p:nvSpPr>
          <p:spPr>
            <a:xfrm>
              <a:off x="4035695" y="4045401"/>
              <a:ext cx="163929" cy="816964"/>
            </a:xfrm>
            <a:custGeom>
              <a:avLst/>
              <a:gdLst/>
              <a:ahLst/>
              <a:cxnLst/>
              <a:rect l="l" t="t" r="r" b="b"/>
              <a:pathLst>
                <a:path w="5874" h="29274" extrusionOk="0">
                  <a:moveTo>
                    <a:pt x="1939" y="0"/>
                  </a:moveTo>
                  <a:cubicBezTo>
                    <a:pt x="2086" y="206"/>
                    <a:pt x="1880" y="1380"/>
                    <a:pt x="1880" y="1674"/>
                  </a:cubicBezTo>
                  <a:cubicBezTo>
                    <a:pt x="1851" y="2290"/>
                    <a:pt x="1821" y="2907"/>
                    <a:pt x="1792" y="3494"/>
                  </a:cubicBezTo>
                  <a:cubicBezTo>
                    <a:pt x="1763" y="4727"/>
                    <a:pt x="1674" y="5931"/>
                    <a:pt x="1616" y="7164"/>
                  </a:cubicBezTo>
                  <a:cubicBezTo>
                    <a:pt x="1469" y="9631"/>
                    <a:pt x="1263" y="12127"/>
                    <a:pt x="1058" y="14622"/>
                  </a:cubicBezTo>
                  <a:cubicBezTo>
                    <a:pt x="588" y="19466"/>
                    <a:pt x="353" y="24368"/>
                    <a:pt x="1" y="29271"/>
                  </a:cubicBezTo>
                  <a:lnTo>
                    <a:pt x="1" y="29271"/>
                  </a:lnTo>
                  <a:cubicBezTo>
                    <a:pt x="18" y="29147"/>
                    <a:pt x="971" y="28657"/>
                    <a:pt x="1087" y="28599"/>
                  </a:cubicBezTo>
                  <a:lnTo>
                    <a:pt x="1117" y="28599"/>
                  </a:lnTo>
                  <a:cubicBezTo>
                    <a:pt x="1322" y="28452"/>
                    <a:pt x="1528" y="28334"/>
                    <a:pt x="1733" y="28187"/>
                  </a:cubicBezTo>
                  <a:cubicBezTo>
                    <a:pt x="2555" y="27630"/>
                    <a:pt x="3377" y="27072"/>
                    <a:pt x="4170" y="26543"/>
                  </a:cubicBezTo>
                  <a:cubicBezTo>
                    <a:pt x="4405" y="26367"/>
                    <a:pt x="4640" y="26220"/>
                    <a:pt x="4728" y="25985"/>
                  </a:cubicBezTo>
                  <a:cubicBezTo>
                    <a:pt x="4846" y="25780"/>
                    <a:pt x="4816" y="25516"/>
                    <a:pt x="4816" y="25310"/>
                  </a:cubicBezTo>
                  <a:cubicBezTo>
                    <a:pt x="4581" y="18616"/>
                    <a:pt x="5374" y="11980"/>
                    <a:pt x="5844" y="5344"/>
                  </a:cubicBezTo>
                  <a:cubicBezTo>
                    <a:pt x="5873" y="5197"/>
                    <a:pt x="5873" y="5021"/>
                    <a:pt x="5844" y="4874"/>
                  </a:cubicBezTo>
                  <a:cubicBezTo>
                    <a:pt x="5785" y="4669"/>
                    <a:pt x="5609" y="4463"/>
                    <a:pt x="5433" y="4316"/>
                  </a:cubicBezTo>
                  <a:cubicBezTo>
                    <a:pt x="4112" y="2966"/>
                    <a:pt x="3143" y="1409"/>
                    <a:pt x="1939" y="0"/>
                  </a:cubicBezTo>
                  <a:close/>
                  <a:moveTo>
                    <a:pt x="1" y="29271"/>
                  </a:moveTo>
                  <a:lnTo>
                    <a:pt x="1" y="29271"/>
                  </a:lnTo>
                  <a:cubicBezTo>
                    <a:pt x="1" y="29272"/>
                    <a:pt x="1" y="29273"/>
                    <a:pt x="1" y="29274"/>
                  </a:cubicBezTo>
                  <a:cubicBezTo>
                    <a:pt x="1" y="29273"/>
                    <a:pt x="1" y="29272"/>
                    <a:pt x="1" y="2927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1"/>
            <p:cNvSpPr/>
            <p:nvPr/>
          </p:nvSpPr>
          <p:spPr>
            <a:xfrm>
              <a:off x="3432614" y="4146175"/>
              <a:ext cx="201604" cy="727660"/>
            </a:xfrm>
            <a:custGeom>
              <a:avLst/>
              <a:gdLst/>
              <a:ahLst/>
              <a:cxnLst/>
              <a:rect l="l" t="t" r="r" b="b"/>
              <a:pathLst>
                <a:path w="7224" h="26074" extrusionOk="0">
                  <a:moveTo>
                    <a:pt x="0" y="1"/>
                  </a:moveTo>
                  <a:cubicBezTo>
                    <a:pt x="764" y="6343"/>
                    <a:pt x="1028" y="12714"/>
                    <a:pt x="1263" y="19086"/>
                  </a:cubicBezTo>
                  <a:lnTo>
                    <a:pt x="1557" y="25839"/>
                  </a:lnTo>
                  <a:cubicBezTo>
                    <a:pt x="3318" y="25898"/>
                    <a:pt x="5051" y="25986"/>
                    <a:pt x="6812" y="26074"/>
                  </a:cubicBezTo>
                  <a:cubicBezTo>
                    <a:pt x="7224" y="17500"/>
                    <a:pt x="6959" y="8897"/>
                    <a:pt x="6078" y="382"/>
                  </a:cubicBezTo>
                  <a:cubicBezTo>
                    <a:pt x="5210" y="444"/>
                    <a:pt x="4336" y="506"/>
                    <a:pt x="3470" y="506"/>
                  </a:cubicBezTo>
                  <a:cubicBezTo>
                    <a:pt x="2287" y="506"/>
                    <a:pt x="1119" y="39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1"/>
            <p:cNvSpPr/>
            <p:nvPr/>
          </p:nvSpPr>
          <p:spPr>
            <a:xfrm>
              <a:off x="3010625" y="4384003"/>
              <a:ext cx="1176692" cy="253847"/>
            </a:xfrm>
            <a:custGeom>
              <a:avLst/>
              <a:gdLst/>
              <a:ahLst/>
              <a:cxnLst/>
              <a:rect l="l" t="t" r="r" b="b"/>
              <a:pathLst>
                <a:path w="42164" h="9096" extrusionOk="0">
                  <a:moveTo>
                    <a:pt x="37730" y="1"/>
                  </a:moveTo>
                  <a:cubicBezTo>
                    <a:pt x="37583" y="1"/>
                    <a:pt x="37437" y="8"/>
                    <a:pt x="37290" y="23"/>
                  </a:cubicBezTo>
                  <a:cubicBezTo>
                    <a:pt x="34706" y="170"/>
                    <a:pt x="32122" y="317"/>
                    <a:pt x="29509" y="463"/>
                  </a:cubicBezTo>
                  <a:cubicBezTo>
                    <a:pt x="24693" y="757"/>
                    <a:pt x="19966" y="1227"/>
                    <a:pt x="15180" y="1579"/>
                  </a:cubicBezTo>
                  <a:cubicBezTo>
                    <a:pt x="11539" y="1873"/>
                    <a:pt x="7928" y="2225"/>
                    <a:pt x="4316" y="2754"/>
                  </a:cubicBezTo>
                  <a:cubicBezTo>
                    <a:pt x="2878" y="2930"/>
                    <a:pt x="1409" y="3135"/>
                    <a:pt x="0" y="3517"/>
                  </a:cubicBezTo>
                  <a:cubicBezTo>
                    <a:pt x="1" y="3517"/>
                    <a:pt x="3" y="3516"/>
                    <a:pt x="4" y="3516"/>
                  </a:cubicBezTo>
                  <a:cubicBezTo>
                    <a:pt x="247" y="3516"/>
                    <a:pt x="1322" y="8629"/>
                    <a:pt x="1409" y="9096"/>
                  </a:cubicBezTo>
                  <a:cubicBezTo>
                    <a:pt x="3171" y="8890"/>
                    <a:pt x="4904" y="8714"/>
                    <a:pt x="6665" y="8508"/>
                  </a:cubicBezTo>
                  <a:cubicBezTo>
                    <a:pt x="8867" y="8244"/>
                    <a:pt x="11070" y="8009"/>
                    <a:pt x="13272" y="7774"/>
                  </a:cubicBezTo>
                  <a:cubicBezTo>
                    <a:pt x="18234" y="7217"/>
                    <a:pt x="23167" y="6688"/>
                    <a:pt x="28158" y="6277"/>
                  </a:cubicBezTo>
                  <a:cubicBezTo>
                    <a:pt x="31153" y="6042"/>
                    <a:pt x="34148" y="5866"/>
                    <a:pt x="37143" y="5719"/>
                  </a:cubicBezTo>
                  <a:cubicBezTo>
                    <a:pt x="37260" y="5719"/>
                    <a:pt x="37378" y="5719"/>
                    <a:pt x="37495" y="5748"/>
                  </a:cubicBezTo>
                  <a:cubicBezTo>
                    <a:pt x="37583" y="5748"/>
                    <a:pt x="37701" y="5807"/>
                    <a:pt x="37789" y="5837"/>
                  </a:cubicBezTo>
                  <a:cubicBezTo>
                    <a:pt x="39140" y="6365"/>
                    <a:pt x="40490" y="6805"/>
                    <a:pt x="41811" y="7451"/>
                  </a:cubicBezTo>
                  <a:cubicBezTo>
                    <a:pt x="41841" y="7481"/>
                    <a:pt x="41900" y="7481"/>
                    <a:pt x="41929" y="7510"/>
                  </a:cubicBezTo>
                  <a:cubicBezTo>
                    <a:pt x="42017" y="5866"/>
                    <a:pt x="42076" y="4251"/>
                    <a:pt x="42164" y="2607"/>
                  </a:cubicBezTo>
                  <a:cubicBezTo>
                    <a:pt x="42164" y="2460"/>
                    <a:pt x="42164" y="2284"/>
                    <a:pt x="42105" y="2137"/>
                  </a:cubicBezTo>
                  <a:cubicBezTo>
                    <a:pt x="42017" y="1990"/>
                    <a:pt x="41870" y="1873"/>
                    <a:pt x="41723" y="1785"/>
                  </a:cubicBezTo>
                  <a:cubicBezTo>
                    <a:pt x="40931" y="1256"/>
                    <a:pt x="40108" y="786"/>
                    <a:pt x="39257" y="405"/>
                  </a:cubicBezTo>
                  <a:cubicBezTo>
                    <a:pt x="38905" y="228"/>
                    <a:pt x="38582" y="82"/>
                    <a:pt x="38229" y="23"/>
                  </a:cubicBezTo>
                  <a:lnTo>
                    <a:pt x="38171" y="23"/>
                  </a:lnTo>
                  <a:cubicBezTo>
                    <a:pt x="38024" y="8"/>
                    <a:pt x="37877" y="1"/>
                    <a:pt x="37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1"/>
            <p:cNvSpPr/>
            <p:nvPr/>
          </p:nvSpPr>
          <p:spPr>
            <a:xfrm>
              <a:off x="3106487" y="3704511"/>
              <a:ext cx="739130" cy="323699"/>
            </a:xfrm>
            <a:custGeom>
              <a:avLst/>
              <a:gdLst/>
              <a:ahLst/>
              <a:cxnLst/>
              <a:rect l="l" t="t" r="r" b="b"/>
              <a:pathLst>
                <a:path w="26485" h="11599" fill="none" extrusionOk="0">
                  <a:moveTo>
                    <a:pt x="24870" y="5403"/>
                  </a:moveTo>
                  <a:cubicBezTo>
                    <a:pt x="25780" y="4346"/>
                    <a:pt x="26485" y="2878"/>
                    <a:pt x="25927" y="1615"/>
                  </a:cubicBezTo>
                  <a:cubicBezTo>
                    <a:pt x="25516" y="705"/>
                    <a:pt x="24547" y="177"/>
                    <a:pt x="23578" y="89"/>
                  </a:cubicBezTo>
                  <a:cubicBezTo>
                    <a:pt x="22580" y="1"/>
                    <a:pt x="21611" y="324"/>
                    <a:pt x="20759" y="764"/>
                  </a:cubicBezTo>
                  <a:cubicBezTo>
                    <a:pt x="17060" y="2672"/>
                    <a:pt x="15063" y="6724"/>
                    <a:pt x="13859" y="10688"/>
                  </a:cubicBezTo>
                  <a:cubicBezTo>
                    <a:pt x="12685" y="8721"/>
                    <a:pt x="11217" y="6901"/>
                    <a:pt x="9572" y="5315"/>
                  </a:cubicBezTo>
                  <a:cubicBezTo>
                    <a:pt x="8046" y="3818"/>
                    <a:pt x="6020" y="2467"/>
                    <a:pt x="3906" y="2819"/>
                  </a:cubicBezTo>
                  <a:cubicBezTo>
                    <a:pt x="3406" y="2907"/>
                    <a:pt x="2907" y="3084"/>
                    <a:pt x="2555" y="3436"/>
                  </a:cubicBezTo>
                  <a:cubicBezTo>
                    <a:pt x="0" y="5961"/>
                    <a:pt x="5139" y="8545"/>
                    <a:pt x="6812" y="9250"/>
                  </a:cubicBezTo>
                  <a:cubicBezTo>
                    <a:pt x="8956" y="10130"/>
                    <a:pt x="11364" y="10541"/>
                    <a:pt x="13478" y="11481"/>
                  </a:cubicBezTo>
                  <a:cubicBezTo>
                    <a:pt x="13566" y="11540"/>
                    <a:pt x="13683" y="11598"/>
                    <a:pt x="13771" y="11569"/>
                  </a:cubicBezTo>
                  <a:cubicBezTo>
                    <a:pt x="13859" y="11569"/>
                    <a:pt x="13947" y="11540"/>
                    <a:pt x="14035" y="11481"/>
                  </a:cubicBezTo>
                  <a:cubicBezTo>
                    <a:pt x="17618" y="9426"/>
                    <a:pt x="21963" y="8574"/>
                    <a:pt x="24870" y="5403"/>
                  </a:cubicBezTo>
                  <a:close/>
                </a:path>
              </a:pathLst>
            </a:custGeom>
            <a:noFill/>
            <a:ln w="36700" cap="rnd" cmpd="sng">
              <a:solidFill>
                <a:schemeClr val="accent5"/>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1"/>
            <p:cNvSpPr/>
            <p:nvPr/>
          </p:nvSpPr>
          <p:spPr>
            <a:xfrm>
              <a:off x="3444084" y="3932934"/>
              <a:ext cx="74597" cy="116235"/>
            </a:xfrm>
            <a:custGeom>
              <a:avLst/>
              <a:gdLst/>
              <a:ahLst/>
              <a:cxnLst/>
              <a:rect l="l" t="t" r="r" b="b"/>
              <a:pathLst>
                <a:path w="2673" h="4165" extrusionOk="0">
                  <a:moveTo>
                    <a:pt x="1519" y="0"/>
                  </a:moveTo>
                  <a:cubicBezTo>
                    <a:pt x="1223" y="0"/>
                    <a:pt x="942" y="158"/>
                    <a:pt x="735" y="389"/>
                  </a:cubicBezTo>
                  <a:cubicBezTo>
                    <a:pt x="470" y="653"/>
                    <a:pt x="353" y="1035"/>
                    <a:pt x="265" y="1417"/>
                  </a:cubicBezTo>
                  <a:cubicBezTo>
                    <a:pt x="147" y="1975"/>
                    <a:pt x="1" y="2944"/>
                    <a:pt x="235" y="3590"/>
                  </a:cubicBezTo>
                  <a:lnTo>
                    <a:pt x="265" y="3590"/>
                  </a:lnTo>
                  <a:cubicBezTo>
                    <a:pt x="393" y="3931"/>
                    <a:pt x="630" y="4164"/>
                    <a:pt x="1043" y="4164"/>
                  </a:cubicBezTo>
                  <a:cubicBezTo>
                    <a:pt x="1198" y="4164"/>
                    <a:pt x="1378" y="4132"/>
                    <a:pt x="1586" y="4059"/>
                  </a:cubicBezTo>
                  <a:cubicBezTo>
                    <a:pt x="2672" y="3678"/>
                    <a:pt x="2496" y="2738"/>
                    <a:pt x="2526" y="1828"/>
                  </a:cubicBezTo>
                  <a:cubicBezTo>
                    <a:pt x="2526" y="1476"/>
                    <a:pt x="2555" y="1123"/>
                    <a:pt x="2438" y="771"/>
                  </a:cubicBezTo>
                  <a:cubicBezTo>
                    <a:pt x="2350" y="448"/>
                    <a:pt x="2085" y="125"/>
                    <a:pt x="1762" y="37"/>
                  </a:cubicBezTo>
                  <a:cubicBezTo>
                    <a:pt x="1681" y="12"/>
                    <a:pt x="1599" y="0"/>
                    <a:pt x="15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1"/>
            <p:cNvSpPr/>
            <p:nvPr/>
          </p:nvSpPr>
          <p:spPr>
            <a:xfrm>
              <a:off x="2858194" y="3969995"/>
              <a:ext cx="1407794" cy="352388"/>
            </a:xfrm>
            <a:custGeom>
              <a:avLst/>
              <a:gdLst/>
              <a:ahLst/>
              <a:cxnLst/>
              <a:rect l="l" t="t" r="r" b="b"/>
              <a:pathLst>
                <a:path w="50445" h="12627" extrusionOk="0">
                  <a:moveTo>
                    <a:pt x="44543" y="1"/>
                  </a:moveTo>
                  <a:cubicBezTo>
                    <a:pt x="29627" y="559"/>
                    <a:pt x="14740" y="2174"/>
                    <a:pt x="1" y="4434"/>
                  </a:cubicBezTo>
                  <a:cubicBezTo>
                    <a:pt x="148" y="4875"/>
                    <a:pt x="2320" y="11217"/>
                    <a:pt x="2203" y="11276"/>
                  </a:cubicBezTo>
                  <a:cubicBezTo>
                    <a:pt x="8780" y="9573"/>
                    <a:pt x="15768" y="9074"/>
                    <a:pt x="22551" y="8486"/>
                  </a:cubicBezTo>
                  <a:cubicBezTo>
                    <a:pt x="29598" y="7870"/>
                    <a:pt x="36703" y="7517"/>
                    <a:pt x="43779" y="7429"/>
                  </a:cubicBezTo>
                  <a:cubicBezTo>
                    <a:pt x="45717" y="8692"/>
                    <a:pt x="47538" y="11217"/>
                    <a:pt x="49388" y="12626"/>
                  </a:cubicBezTo>
                  <a:lnTo>
                    <a:pt x="50445" y="5932"/>
                  </a:lnTo>
                  <a:cubicBezTo>
                    <a:pt x="48595" y="3965"/>
                    <a:pt x="46598" y="1997"/>
                    <a:pt x="447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1"/>
            <p:cNvSpPr/>
            <p:nvPr/>
          </p:nvSpPr>
          <p:spPr>
            <a:xfrm>
              <a:off x="4079957" y="3965892"/>
              <a:ext cx="186841" cy="356490"/>
            </a:xfrm>
            <a:custGeom>
              <a:avLst/>
              <a:gdLst/>
              <a:ahLst/>
              <a:cxnLst/>
              <a:rect l="l" t="t" r="r" b="b"/>
              <a:pathLst>
                <a:path w="6695" h="12774" extrusionOk="0">
                  <a:moveTo>
                    <a:pt x="881" y="1"/>
                  </a:moveTo>
                  <a:cubicBezTo>
                    <a:pt x="617" y="2526"/>
                    <a:pt x="323" y="5081"/>
                    <a:pt x="30" y="7606"/>
                  </a:cubicBezTo>
                  <a:cubicBezTo>
                    <a:pt x="30" y="7635"/>
                    <a:pt x="30" y="7694"/>
                    <a:pt x="0" y="7723"/>
                  </a:cubicBezTo>
                  <a:cubicBezTo>
                    <a:pt x="1234" y="8457"/>
                    <a:pt x="2085" y="9367"/>
                    <a:pt x="3083" y="10395"/>
                  </a:cubicBezTo>
                  <a:cubicBezTo>
                    <a:pt x="3876" y="11217"/>
                    <a:pt x="4669" y="12069"/>
                    <a:pt x="5609" y="12773"/>
                  </a:cubicBezTo>
                  <a:lnTo>
                    <a:pt x="6666" y="6079"/>
                  </a:lnTo>
                  <a:cubicBezTo>
                    <a:pt x="6695" y="5844"/>
                    <a:pt x="5344" y="4699"/>
                    <a:pt x="5139" y="4493"/>
                  </a:cubicBezTo>
                  <a:cubicBezTo>
                    <a:pt x="4610" y="3935"/>
                    <a:pt x="4111" y="3407"/>
                    <a:pt x="3583" y="2878"/>
                  </a:cubicBezTo>
                  <a:cubicBezTo>
                    <a:pt x="2672" y="1939"/>
                    <a:pt x="1762" y="970"/>
                    <a:pt x="8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1"/>
            <p:cNvSpPr/>
            <p:nvPr/>
          </p:nvSpPr>
          <p:spPr>
            <a:xfrm>
              <a:off x="3370325" y="3989418"/>
              <a:ext cx="249967" cy="238721"/>
            </a:xfrm>
            <a:custGeom>
              <a:avLst/>
              <a:gdLst/>
              <a:ahLst/>
              <a:cxnLst/>
              <a:rect l="l" t="t" r="r" b="b"/>
              <a:pathLst>
                <a:path w="8957" h="8554" extrusionOk="0">
                  <a:moveTo>
                    <a:pt x="7576" y="1"/>
                  </a:moveTo>
                  <a:cubicBezTo>
                    <a:pt x="7037" y="1"/>
                    <a:pt x="6458" y="218"/>
                    <a:pt x="5903" y="244"/>
                  </a:cubicBezTo>
                  <a:cubicBezTo>
                    <a:pt x="5315" y="303"/>
                    <a:pt x="4728" y="332"/>
                    <a:pt x="4141" y="421"/>
                  </a:cubicBezTo>
                  <a:cubicBezTo>
                    <a:pt x="2849" y="538"/>
                    <a:pt x="1587" y="773"/>
                    <a:pt x="324" y="949"/>
                  </a:cubicBezTo>
                  <a:cubicBezTo>
                    <a:pt x="207" y="949"/>
                    <a:pt x="89" y="978"/>
                    <a:pt x="30" y="1066"/>
                  </a:cubicBezTo>
                  <a:cubicBezTo>
                    <a:pt x="1" y="1125"/>
                    <a:pt x="1" y="1213"/>
                    <a:pt x="30" y="1301"/>
                  </a:cubicBezTo>
                  <a:cubicBezTo>
                    <a:pt x="118" y="1859"/>
                    <a:pt x="882" y="7467"/>
                    <a:pt x="1146" y="8407"/>
                  </a:cubicBezTo>
                  <a:cubicBezTo>
                    <a:pt x="1175" y="8524"/>
                    <a:pt x="1205" y="8554"/>
                    <a:pt x="1205" y="8554"/>
                  </a:cubicBezTo>
                  <a:cubicBezTo>
                    <a:pt x="3789" y="8466"/>
                    <a:pt x="6402" y="8084"/>
                    <a:pt x="8956" y="7732"/>
                  </a:cubicBezTo>
                  <a:cubicBezTo>
                    <a:pt x="8692" y="5706"/>
                    <a:pt x="8545" y="3650"/>
                    <a:pt x="8487" y="1624"/>
                  </a:cubicBezTo>
                  <a:cubicBezTo>
                    <a:pt x="8487" y="832"/>
                    <a:pt x="8692" y="156"/>
                    <a:pt x="7753" y="9"/>
                  </a:cubicBezTo>
                  <a:cubicBezTo>
                    <a:pt x="7694" y="4"/>
                    <a:pt x="7635" y="1"/>
                    <a:pt x="75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6DD00E6C-BD97-F58F-AF4B-3CFB80D14B50}"/>
              </a:ext>
            </a:extLst>
          </p:cNvPr>
          <p:cNvSpPr txBox="1"/>
          <p:nvPr/>
        </p:nvSpPr>
        <p:spPr>
          <a:xfrm>
            <a:off x="545710" y="1161831"/>
            <a:ext cx="4320377" cy="2462213"/>
          </a:xfrm>
          <a:prstGeom prst="rect">
            <a:avLst/>
          </a:prstGeom>
          <a:noFill/>
        </p:spPr>
        <p:txBody>
          <a:bodyPr wrap="square" rtlCol="0">
            <a:spAutoFit/>
          </a:bodyPr>
          <a:lstStyle/>
          <a:p>
            <a:r>
              <a:rPr lang="en-VN" sz="6600" dirty="0">
                <a:latin typeface="Kefa" panose="02000506000000020004" pitchFamily="2" charset="77"/>
                <a:cs typeface="Calibri" panose="020F0502020204030204" pitchFamily="34" charset="0"/>
              </a:rPr>
              <a:t>Unit 9:</a:t>
            </a:r>
          </a:p>
          <a:p>
            <a:r>
              <a:rPr lang="en-VN" sz="4400" dirty="0">
                <a:latin typeface="Kefa" panose="02000506000000020004" pitchFamily="2" charset="77"/>
                <a:cs typeface="Calibri" panose="020F0502020204030204" pitchFamily="34" charset="0"/>
              </a:rPr>
              <a:t>Festivals around the world</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6" name="TextBox 5">
            <a:extLst>
              <a:ext uri="{FF2B5EF4-FFF2-40B4-BE49-F238E27FC236}">
                <a16:creationId xmlns:a16="http://schemas.microsoft.com/office/drawing/2014/main" id="{DDF72740-9DF0-14B6-672D-F115082B58C7}"/>
              </a:ext>
            </a:extLst>
          </p:cNvPr>
          <p:cNvSpPr txBox="1"/>
          <p:nvPr/>
        </p:nvSpPr>
        <p:spPr>
          <a:xfrm>
            <a:off x="1480449" y="480817"/>
            <a:ext cx="6183102" cy="830997"/>
          </a:xfrm>
          <a:prstGeom prst="rect">
            <a:avLst/>
          </a:prstGeom>
          <a:noFill/>
        </p:spPr>
        <p:txBody>
          <a:bodyPr wrap="square" rtlCol="0">
            <a:spAutoFit/>
          </a:bodyPr>
          <a:lstStyle/>
          <a:p>
            <a:pPr algn="ctr"/>
            <a:r>
              <a:rPr lang="en-US" sz="2400" dirty="0">
                <a:solidFill>
                  <a:schemeClr val="accent2"/>
                </a:solidFill>
                <a:latin typeface="Kefa" panose="02000506000000020004" pitchFamily="2" charset="77"/>
              </a:rPr>
              <a:t>3. Match the questions in column A with their answers in column B.</a:t>
            </a:r>
          </a:p>
        </p:txBody>
      </p:sp>
      <p:sp>
        <p:nvSpPr>
          <p:cNvPr id="1175" name="TextBox 1174">
            <a:extLst>
              <a:ext uri="{FF2B5EF4-FFF2-40B4-BE49-F238E27FC236}">
                <a16:creationId xmlns:a16="http://schemas.microsoft.com/office/drawing/2014/main" id="{EC7155C1-0405-7FA6-8765-F680EBBFD017}"/>
              </a:ext>
            </a:extLst>
          </p:cNvPr>
          <p:cNvSpPr txBox="1"/>
          <p:nvPr/>
        </p:nvSpPr>
        <p:spPr>
          <a:xfrm>
            <a:off x="924097" y="1768772"/>
            <a:ext cx="3597460"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1.</a:t>
            </a:r>
            <a:r>
              <a:rPr lang="en-US" sz="1800" b="0" i="0" dirty="0">
                <a:effectLst/>
                <a:latin typeface="Calibri" panose="020F0502020204030204" pitchFamily="34" charset="0"/>
                <a:cs typeface="Calibri" panose="020F0502020204030204" pitchFamily="34" charset="0"/>
              </a:rPr>
              <a:t> Will you help me to take a photo?</a:t>
            </a:r>
            <a:endParaRPr lang="en-VN" sz="1800" dirty="0">
              <a:latin typeface="Calibri" panose="020F0502020204030204" pitchFamily="34" charset="0"/>
              <a:cs typeface="Calibri" panose="020F0502020204030204" pitchFamily="34" charset="0"/>
            </a:endParaRPr>
          </a:p>
        </p:txBody>
      </p:sp>
      <p:sp>
        <p:nvSpPr>
          <p:cNvPr id="1176" name="TextBox 1175">
            <a:extLst>
              <a:ext uri="{FF2B5EF4-FFF2-40B4-BE49-F238E27FC236}">
                <a16:creationId xmlns:a16="http://schemas.microsoft.com/office/drawing/2014/main" id="{BFD843F7-C379-977B-D33B-AA495A796C9E}"/>
              </a:ext>
            </a:extLst>
          </p:cNvPr>
          <p:cNvSpPr txBox="1"/>
          <p:nvPr/>
        </p:nvSpPr>
        <p:spPr>
          <a:xfrm>
            <a:off x="924097" y="2333368"/>
            <a:ext cx="289534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2.</a:t>
            </a:r>
            <a:r>
              <a:rPr lang="en-US" sz="1800" b="0" i="0" dirty="0">
                <a:effectLst/>
                <a:latin typeface="Calibri" panose="020F0502020204030204" pitchFamily="34" charset="0"/>
                <a:cs typeface="Calibri" panose="020F0502020204030204" pitchFamily="34" charset="0"/>
              </a:rPr>
              <a:t> Is he painting Easter eggs?</a:t>
            </a:r>
            <a:endParaRPr lang="en-VN" sz="1800" dirty="0">
              <a:latin typeface="Calibri" panose="020F0502020204030204" pitchFamily="34" charset="0"/>
              <a:cs typeface="Calibri" panose="020F0502020204030204" pitchFamily="34" charset="0"/>
            </a:endParaRPr>
          </a:p>
        </p:txBody>
      </p:sp>
      <p:sp>
        <p:nvSpPr>
          <p:cNvPr id="1177" name="TextBox 1176">
            <a:extLst>
              <a:ext uri="{FF2B5EF4-FFF2-40B4-BE49-F238E27FC236}">
                <a16:creationId xmlns:a16="http://schemas.microsoft.com/office/drawing/2014/main" id="{07297CD5-A8E9-3483-7F24-47162536F9E5}"/>
              </a:ext>
            </a:extLst>
          </p:cNvPr>
          <p:cNvSpPr txBox="1"/>
          <p:nvPr/>
        </p:nvSpPr>
        <p:spPr>
          <a:xfrm>
            <a:off x="924097" y="2903648"/>
            <a:ext cx="4238661"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3.</a:t>
            </a:r>
            <a:r>
              <a:rPr lang="en-US" sz="1800" b="0" i="0" dirty="0">
                <a:effectLst/>
                <a:latin typeface="Calibri" panose="020F0502020204030204" pitchFamily="34" charset="0"/>
                <a:cs typeface="Calibri" panose="020F0502020204030204" pitchFamily="34" charset="0"/>
              </a:rPr>
              <a:t> Do they eat candy apples on Halloween?</a:t>
            </a:r>
            <a:endParaRPr lang="en-VN" sz="1800" dirty="0">
              <a:latin typeface="Calibri" panose="020F0502020204030204" pitchFamily="34" charset="0"/>
              <a:cs typeface="Calibri" panose="020F0502020204030204" pitchFamily="34" charset="0"/>
            </a:endParaRPr>
          </a:p>
        </p:txBody>
      </p:sp>
      <p:sp>
        <p:nvSpPr>
          <p:cNvPr id="1178" name="TextBox 1177">
            <a:extLst>
              <a:ext uri="{FF2B5EF4-FFF2-40B4-BE49-F238E27FC236}">
                <a16:creationId xmlns:a16="http://schemas.microsoft.com/office/drawing/2014/main" id="{7985BCC7-A3C8-AB68-D9F4-4C37A6C29CE3}"/>
              </a:ext>
            </a:extLst>
          </p:cNvPr>
          <p:cNvSpPr txBox="1"/>
          <p:nvPr/>
        </p:nvSpPr>
        <p:spPr>
          <a:xfrm>
            <a:off x="924097" y="3468244"/>
            <a:ext cx="3810659"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4.</a:t>
            </a:r>
            <a:r>
              <a:rPr lang="en-US" sz="1800" b="0" i="0" dirty="0">
                <a:effectLst/>
                <a:latin typeface="Calibri" panose="020F0502020204030204" pitchFamily="34" charset="0"/>
                <a:cs typeface="Calibri" panose="020F0502020204030204" pitchFamily="34" charset="0"/>
              </a:rPr>
              <a:t> Are you excited about your holiday?</a:t>
            </a:r>
            <a:endParaRPr lang="en-VN" sz="1800" dirty="0">
              <a:latin typeface="Calibri" panose="020F0502020204030204" pitchFamily="34" charset="0"/>
              <a:cs typeface="Calibri" panose="020F0502020204030204" pitchFamily="34" charset="0"/>
            </a:endParaRPr>
          </a:p>
        </p:txBody>
      </p:sp>
      <p:sp>
        <p:nvSpPr>
          <p:cNvPr id="1179" name="TextBox 1178">
            <a:extLst>
              <a:ext uri="{FF2B5EF4-FFF2-40B4-BE49-F238E27FC236}">
                <a16:creationId xmlns:a16="http://schemas.microsoft.com/office/drawing/2014/main" id="{2BA780E7-1341-A618-7382-74D88726790E}"/>
              </a:ext>
            </a:extLst>
          </p:cNvPr>
          <p:cNvSpPr txBox="1"/>
          <p:nvPr/>
        </p:nvSpPr>
        <p:spPr>
          <a:xfrm>
            <a:off x="924097" y="4032840"/>
            <a:ext cx="369043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5.</a:t>
            </a:r>
            <a:r>
              <a:rPr lang="en-US" sz="1800" b="0" i="0" dirty="0">
                <a:effectLst/>
                <a:latin typeface="Calibri" panose="020F0502020204030204" pitchFamily="34" charset="0"/>
                <a:cs typeface="Calibri" panose="020F0502020204030204" pitchFamily="34" charset="0"/>
              </a:rPr>
              <a:t> Can she perform Dutch folk </a:t>
            </a:r>
            <a:r>
              <a:rPr lang="en-US" sz="1800" b="0" i="0" dirty="0" err="1">
                <a:effectLst/>
                <a:latin typeface="Calibri" panose="020F0502020204030204" pitchFamily="34" charset="0"/>
                <a:cs typeface="Calibri" panose="020F0502020204030204" pitchFamily="34" charset="0"/>
              </a:rPr>
              <a:t>ances</a:t>
            </a:r>
            <a:r>
              <a:rPr lang="en-US" sz="1800" b="0" i="0" dirty="0">
                <a:effectLst/>
                <a:latin typeface="Calibri" panose="020F0502020204030204" pitchFamily="34" charset="0"/>
                <a:cs typeface="Calibri" panose="020F0502020204030204" pitchFamily="34" charset="0"/>
              </a:rPr>
              <a:t>?</a:t>
            </a:r>
            <a:endParaRPr lang="en-VN" sz="1800" dirty="0">
              <a:latin typeface="Calibri" panose="020F0502020204030204" pitchFamily="34" charset="0"/>
              <a:cs typeface="Calibri" panose="020F0502020204030204" pitchFamily="34" charset="0"/>
            </a:endParaRPr>
          </a:p>
        </p:txBody>
      </p:sp>
      <p:sp>
        <p:nvSpPr>
          <p:cNvPr id="1180" name="TextBox 1179">
            <a:extLst>
              <a:ext uri="{FF2B5EF4-FFF2-40B4-BE49-F238E27FC236}">
                <a16:creationId xmlns:a16="http://schemas.microsoft.com/office/drawing/2014/main" id="{581CF681-82DE-AEE2-0D83-878AC8E19068}"/>
              </a:ext>
            </a:extLst>
          </p:cNvPr>
          <p:cNvSpPr txBox="1"/>
          <p:nvPr/>
        </p:nvSpPr>
        <p:spPr>
          <a:xfrm>
            <a:off x="3952330" y="2336210"/>
            <a:ext cx="1324402"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a.</a:t>
            </a:r>
            <a:r>
              <a:rPr lang="en-US" sz="1800" dirty="0">
                <a:latin typeface="Calibri" panose="020F0502020204030204" pitchFamily="34" charset="0"/>
                <a:cs typeface="Calibri" panose="020F0502020204030204" pitchFamily="34" charset="0"/>
              </a:rPr>
              <a:t> Yes, he is.</a:t>
            </a:r>
            <a:endParaRPr lang="en-VN" sz="1800" dirty="0">
              <a:latin typeface="Calibri" panose="020F0502020204030204" pitchFamily="34" charset="0"/>
              <a:cs typeface="Calibri" panose="020F0502020204030204" pitchFamily="34" charset="0"/>
            </a:endParaRPr>
          </a:p>
        </p:txBody>
      </p:sp>
      <p:sp>
        <p:nvSpPr>
          <p:cNvPr id="1181" name="TextBox 1180">
            <a:extLst>
              <a:ext uri="{FF2B5EF4-FFF2-40B4-BE49-F238E27FC236}">
                <a16:creationId xmlns:a16="http://schemas.microsoft.com/office/drawing/2014/main" id="{F6CD9118-4A04-AB52-7B9E-ADB93F1A69C4}"/>
              </a:ext>
            </a:extLst>
          </p:cNvPr>
          <p:cNvSpPr txBox="1"/>
          <p:nvPr/>
        </p:nvSpPr>
        <p:spPr>
          <a:xfrm>
            <a:off x="4874719" y="3468244"/>
            <a:ext cx="1529586"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b.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’m not.</a:t>
            </a:r>
          </a:p>
        </p:txBody>
      </p:sp>
      <p:sp>
        <p:nvSpPr>
          <p:cNvPr id="1182" name="TextBox 1181">
            <a:extLst>
              <a:ext uri="{FF2B5EF4-FFF2-40B4-BE49-F238E27FC236}">
                <a16:creationId xmlns:a16="http://schemas.microsoft.com/office/drawing/2014/main" id="{790C055A-E89B-BCE7-3306-E43FBF4BF782}"/>
              </a:ext>
            </a:extLst>
          </p:cNvPr>
          <p:cNvSpPr txBox="1"/>
          <p:nvPr/>
        </p:nvSpPr>
        <p:spPr>
          <a:xfrm>
            <a:off x="4643904" y="1762497"/>
            <a:ext cx="1313180"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c.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 will.</a:t>
            </a:r>
          </a:p>
        </p:txBody>
      </p:sp>
      <p:sp>
        <p:nvSpPr>
          <p:cNvPr id="1183" name="TextBox 1182">
            <a:extLst>
              <a:ext uri="{FF2B5EF4-FFF2-40B4-BE49-F238E27FC236}">
                <a16:creationId xmlns:a16="http://schemas.microsoft.com/office/drawing/2014/main" id="{F04029D4-4FA4-B8E0-7843-73A99D695F2F}"/>
              </a:ext>
            </a:extLst>
          </p:cNvPr>
          <p:cNvSpPr txBox="1"/>
          <p:nvPr/>
        </p:nvSpPr>
        <p:spPr>
          <a:xfrm>
            <a:off x="4734756" y="4032547"/>
            <a:ext cx="1701107"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d.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she can’t.</a:t>
            </a:r>
          </a:p>
        </p:txBody>
      </p:sp>
      <p:sp>
        <p:nvSpPr>
          <p:cNvPr id="1184" name="TextBox 1183">
            <a:extLst>
              <a:ext uri="{FF2B5EF4-FFF2-40B4-BE49-F238E27FC236}">
                <a16:creationId xmlns:a16="http://schemas.microsoft.com/office/drawing/2014/main" id="{20CAF1CD-A559-AA49-0599-C880D5A4CF98}"/>
              </a:ext>
            </a:extLst>
          </p:cNvPr>
          <p:cNvSpPr txBox="1"/>
          <p:nvPr/>
        </p:nvSpPr>
        <p:spPr>
          <a:xfrm>
            <a:off x="5300494" y="2903941"/>
            <a:ext cx="1611339"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e.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they do.</a:t>
            </a:r>
          </a:p>
        </p:txBody>
      </p:sp>
      <p:sp>
        <p:nvSpPr>
          <p:cNvPr id="1185" name="TextBox 1184">
            <a:extLst>
              <a:ext uri="{FF2B5EF4-FFF2-40B4-BE49-F238E27FC236}">
                <a16:creationId xmlns:a16="http://schemas.microsoft.com/office/drawing/2014/main" id="{B4D3DB6F-6667-4605-B375-ACDF8166D66D}"/>
              </a:ext>
            </a:extLst>
          </p:cNvPr>
          <p:cNvSpPr txBox="1"/>
          <p:nvPr/>
        </p:nvSpPr>
        <p:spPr>
          <a:xfrm>
            <a:off x="2563969" y="1352489"/>
            <a:ext cx="317716"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A</a:t>
            </a:r>
          </a:p>
        </p:txBody>
      </p:sp>
      <p:sp>
        <p:nvSpPr>
          <p:cNvPr id="1186" name="TextBox 1185">
            <a:extLst>
              <a:ext uri="{FF2B5EF4-FFF2-40B4-BE49-F238E27FC236}">
                <a16:creationId xmlns:a16="http://schemas.microsoft.com/office/drawing/2014/main" id="{EEA14B1F-3CC4-2C88-0216-F81D3374FD73}"/>
              </a:ext>
            </a:extLst>
          </p:cNvPr>
          <p:cNvSpPr txBox="1"/>
          <p:nvPr/>
        </p:nvSpPr>
        <p:spPr>
          <a:xfrm>
            <a:off x="7085122" y="1352489"/>
            <a:ext cx="309700"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B</a:t>
            </a:r>
          </a:p>
        </p:txBody>
      </p:sp>
      <p:grpSp>
        <p:nvGrpSpPr>
          <p:cNvPr id="2" name="Google Shape;1457;p36">
            <a:extLst>
              <a:ext uri="{FF2B5EF4-FFF2-40B4-BE49-F238E27FC236}">
                <a16:creationId xmlns:a16="http://schemas.microsoft.com/office/drawing/2014/main" id="{68CB0E1D-96B9-1FFB-9BEE-8E697764A80C}"/>
              </a:ext>
            </a:extLst>
          </p:cNvPr>
          <p:cNvGrpSpPr/>
          <p:nvPr/>
        </p:nvGrpSpPr>
        <p:grpSpPr>
          <a:xfrm rot="-530154">
            <a:off x="7010686" y="3757273"/>
            <a:ext cx="2120477" cy="1373381"/>
            <a:chOff x="275375" y="5336"/>
            <a:chExt cx="2120546" cy="1373426"/>
          </a:xfrm>
        </p:grpSpPr>
        <p:sp>
          <p:nvSpPr>
            <p:cNvPr id="3" name="Google Shape;1458;p36">
              <a:extLst>
                <a:ext uri="{FF2B5EF4-FFF2-40B4-BE49-F238E27FC236}">
                  <a16:creationId xmlns:a16="http://schemas.microsoft.com/office/drawing/2014/main" id="{A4603A56-655B-1CB4-32DE-1B2155FA02FE}"/>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59;p36">
              <a:extLst>
                <a:ext uri="{FF2B5EF4-FFF2-40B4-BE49-F238E27FC236}">
                  <a16:creationId xmlns:a16="http://schemas.microsoft.com/office/drawing/2014/main" id="{09E26278-CC70-9F63-0B68-498C269F2414}"/>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60;p36">
              <a:extLst>
                <a:ext uri="{FF2B5EF4-FFF2-40B4-BE49-F238E27FC236}">
                  <a16:creationId xmlns:a16="http://schemas.microsoft.com/office/drawing/2014/main" id="{23B48DFF-0FE8-D472-2B59-DA6580DEC790}"/>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461;p36">
              <a:extLst>
                <a:ext uri="{FF2B5EF4-FFF2-40B4-BE49-F238E27FC236}">
                  <a16:creationId xmlns:a16="http://schemas.microsoft.com/office/drawing/2014/main" id="{167B8F25-DEC2-7142-E153-C814FDDB1EC7}"/>
                </a:ext>
              </a:extLst>
            </p:cNvPr>
            <p:cNvGrpSpPr/>
            <p:nvPr/>
          </p:nvGrpSpPr>
          <p:grpSpPr>
            <a:xfrm>
              <a:off x="1030125" y="972100"/>
              <a:ext cx="241050" cy="307475"/>
              <a:chOff x="6088150" y="1573625"/>
              <a:chExt cx="241050" cy="307475"/>
            </a:xfrm>
          </p:grpSpPr>
          <p:sp>
            <p:nvSpPr>
              <p:cNvPr id="14" name="Google Shape;1462;p36">
                <a:extLst>
                  <a:ext uri="{FF2B5EF4-FFF2-40B4-BE49-F238E27FC236}">
                    <a16:creationId xmlns:a16="http://schemas.microsoft.com/office/drawing/2014/main" id="{544E1B3B-BA13-5F00-3C1C-1AAE88B4418C}"/>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63;p36">
                <a:extLst>
                  <a:ext uri="{FF2B5EF4-FFF2-40B4-BE49-F238E27FC236}">
                    <a16:creationId xmlns:a16="http://schemas.microsoft.com/office/drawing/2014/main" id="{242BCFD5-CCFB-7D36-0721-D7F395C8727B}"/>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64;p36">
                <a:extLst>
                  <a:ext uri="{FF2B5EF4-FFF2-40B4-BE49-F238E27FC236}">
                    <a16:creationId xmlns:a16="http://schemas.microsoft.com/office/drawing/2014/main" id="{62A892B5-E40F-22D1-37C5-8B5C31F1DA1D}"/>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65;p36">
                <a:extLst>
                  <a:ext uri="{FF2B5EF4-FFF2-40B4-BE49-F238E27FC236}">
                    <a16:creationId xmlns:a16="http://schemas.microsoft.com/office/drawing/2014/main" id="{750B5F0F-874D-BEEE-1CDC-D781564D6D87}"/>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66;p36">
                <a:extLst>
                  <a:ext uri="{FF2B5EF4-FFF2-40B4-BE49-F238E27FC236}">
                    <a16:creationId xmlns:a16="http://schemas.microsoft.com/office/drawing/2014/main" id="{C80CA28C-84DB-F0DC-E614-AE9A1D63C1FE}"/>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467;p36">
              <a:extLst>
                <a:ext uri="{FF2B5EF4-FFF2-40B4-BE49-F238E27FC236}">
                  <a16:creationId xmlns:a16="http://schemas.microsoft.com/office/drawing/2014/main" id="{35D70095-BE4C-D72E-132F-DBAE7AA4BE99}"/>
                </a:ext>
              </a:extLst>
            </p:cNvPr>
            <p:cNvGrpSpPr/>
            <p:nvPr/>
          </p:nvGrpSpPr>
          <p:grpSpPr>
            <a:xfrm rot="-740692">
              <a:off x="2024419" y="577639"/>
              <a:ext cx="241055" cy="307482"/>
              <a:chOff x="6088150" y="1573625"/>
              <a:chExt cx="241050" cy="307475"/>
            </a:xfrm>
          </p:grpSpPr>
          <p:sp>
            <p:nvSpPr>
              <p:cNvPr id="9" name="Google Shape;1468;p36">
                <a:extLst>
                  <a:ext uri="{FF2B5EF4-FFF2-40B4-BE49-F238E27FC236}">
                    <a16:creationId xmlns:a16="http://schemas.microsoft.com/office/drawing/2014/main" id="{A65B63E3-C7D0-A080-D18D-A30FDD322C20}"/>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69;p36">
                <a:extLst>
                  <a:ext uri="{FF2B5EF4-FFF2-40B4-BE49-F238E27FC236}">
                    <a16:creationId xmlns:a16="http://schemas.microsoft.com/office/drawing/2014/main" id="{12D17E4C-CA11-E278-D3F0-0F9EF64D870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70;p36">
                <a:extLst>
                  <a:ext uri="{FF2B5EF4-FFF2-40B4-BE49-F238E27FC236}">
                    <a16:creationId xmlns:a16="http://schemas.microsoft.com/office/drawing/2014/main" id="{51151C37-B0DC-5F45-3BC6-9F39E1F94B3B}"/>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71;p36">
                <a:extLst>
                  <a:ext uri="{FF2B5EF4-FFF2-40B4-BE49-F238E27FC236}">
                    <a16:creationId xmlns:a16="http://schemas.microsoft.com/office/drawing/2014/main" id="{087E1D3A-E602-A280-81D8-DAE8ED3D18F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72;p36">
                <a:extLst>
                  <a:ext uri="{FF2B5EF4-FFF2-40B4-BE49-F238E27FC236}">
                    <a16:creationId xmlns:a16="http://schemas.microsoft.com/office/drawing/2014/main" id="{E1D8A881-5ED5-BDF6-DE5A-0EE108F9D2E8}"/>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473;p36">
            <a:extLst>
              <a:ext uri="{FF2B5EF4-FFF2-40B4-BE49-F238E27FC236}">
                <a16:creationId xmlns:a16="http://schemas.microsoft.com/office/drawing/2014/main" id="{D61DF68F-BD72-976F-30C4-C7C717375E07}"/>
              </a:ext>
            </a:extLst>
          </p:cNvPr>
          <p:cNvGrpSpPr/>
          <p:nvPr/>
        </p:nvGrpSpPr>
        <p:grpSpPr>
          <a:xfrm rot="530154" flipH="1">
            <a:off x="-26343" y="3757273"/>
            <a:ext cx="2120477" cy="1373381"/>
            <a:chOff x="275375" y="5336"/>
            <a:chExt cx="2120546" cy="1373426"/>
          </a:xfrm>
        </p:grpSpPr>
        <p:sp>
          <p:nvSpPr>
            <p:cNvPr id="20" name="Google Shape;1474;p36">
              <a:extLst>
                <a:ext uri="{FF2B5EF4-FFF2-40B4-BE49-F238E27FC236}">
                  <a16:creationId xmlns:a16="http://schemas.microsoft.com/office/drawing/2014/main" id="{D55C6FD1-F4B6-FF58-0466-6E03EC25D857}"/>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75;p36">
              <a:extLst>
                <a:ext uri="{FF2B5EF4-FFF2-40B4-BE49-F238E27FC236}">
                  <a16:creationId xmlns:a16="http://schemas.microsoft.com/office/drawing/2014/main" id="{AC660315-BB9E-0C7F-AD18-45E2C827CB58}"/>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76;p36">
              <a:extLst>
                <a:ext uri="{FF2B5EF4-FFF2-40B4-BE49-F238E27FC236}">
                  <a16:creationId xmlns:a16="http://schemas.microsoft.com/office/drawing/2014/main" id="{D6658343-F312-E0F2-BD64-E7B7AA01B0FA}"/>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1477;p36">
              <a:extLst>
                <a:ext uri="{FF2B5EF4-FFF2-40B4-BE49-F238E27FC236}">
                  <a16:creationId xmlns:a16="http://schemas.microsoft.com/office/drawing/2014/main" id="{1E86ADDA-E86F-9C1A-7690-6E704922B2E7}"/>
                </a:ext>
              </a:extLst>
            </p:cNvPr>
            <p:cNvGrpSpPr/>
            <p:nvPr/>
          </p:nvGrpSpPr>
          <p:grpSpPr>
            <a:xfrm>
              <a:off x="1030125" y="972100"/>
              <a:ext cx="241050" cy="307475"/>
              <a:chOff x="6088150" y="1573625"/>
              <a:chExt cx="241050" cy="307475"/>
            </a:xfrm>
          </p:grpSpPr>
          <p:sp>
            <p:nvSpPr>
              <p:cNvPr id="30" name="Google Shape;1478;p36">
                <a:extLst>
                  <a:ext uri="{FF2B5EF4-FFF2-40B4-BE49-F238E27FC236}">
                    <a16:creationId xmlns:a16="http://schemas.microsoft.com/office/drawing/2014/main" id="{F1D9A805-7FDC-5FE3-6DA4-F506203BC7B0}"/>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79;p36">
                <a:extLst>
                  <a:ext uri="{FF2B5EF4-FFF2-40B4-BE49-F238E27FC236}">
                    <a16:creationId xmlns:a16="http://schemas.microsoft.com/office/drawing/2014/main" id="{AE9C36A3-91BC-CF42-937F-9F9EB78B8D8F}"/>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80;p36">
                <a:extLst>
                  <a:ext uri="{FF2B5EF4-FFF2-40B4-BE49-F238E27FC236}">
                    <a16:creationId xmlns:a16="http://schemas.microsoft.com/office/drawing/2014/main" id="{7AF2FE9F-8D60-CB0C-B568-E58B830B8A24}"/>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81;p36">
                <a:extLst>
                  <a:ext uri="{FF2B5EF4-FFF2-40B4-BE49-F238E27FC236}">
                    <a16:creationId xmlns:a16="http://schemas.microsoft.com/office/drawing/2014/main" id="{78040695-FB52-B61E-795F-5059C626A643}"/>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82;p36">
                <a:extLst>
                  <a:ext uri="{FF2B5EF4-FFF2-40B4-BE49-F238E27FC236}">
                    <a16:creationId xmlns:a16="http://schemas.microsoft.com/office/drawing/2014/main" id="{C0B1D5FD-A63C-E476-99A8-74FAE01FB517}"/>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483;p36">
              <a:extLst>
                <a:ext uri="{FF2B5EF4-FFF2-40B4-BE49-F238E27FC236}">
                  <a16:creationId xmlns:a16="http://schemas.microsoft.com/office/drawing/2014/main" id="{83D3C39E-4BD2-4E6A-73B4-C0FD31B20504}"/>
                </a:ext>
              </a:extLst>
            </p:cNvPr>
            <p:cNvGrpSpPr/>
            <p:nvPr/>
          </p:nvGrpSpPr>
          <p:grpSpPr>
            <a:xfrm rot="-740692">
              <a:off x="2024419" y="577639"/>
              <a:ext cx="241055" cy="307482"/>
              <a:chOff x="6088150" y="1573625"/>
              <a:chExt cx="241050" cy="307475"/>
            </a:xfrm>
          </p:grpSpPr>
          <p:sp>
            <p:nvSpPr>
              <p:cNvPr id="25" name="Google Shape;1484;p36">
                <a:extLst>
                  <a:ext uri="{FF2B5EF4-FFF2-40B4-BE49-F238E27FC236}">
                    <a16:creationId xmlns:a16="http://schemas.microsoft.com/office/drawing/2014/main" id="{CF4583B4-2E02-33C6-B91D-6DF9CE87B99E}"/>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85;p36">
                <a:extLst>
                  <a:ext uri="{FF2B5EF4-FFF2-40B4-BE49-F238E27FC236}">
                    <a16:creationId xmlns:a16="http://schemas.microsoft.com/office/drawing/2014/main" id="{062BC9D4-C0AE-1209-95AD-64E428B1CD12}"/>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86;p36">
                <a:extLst>
                  <a:ext uri="{FF2B5EF4-FFF2-40B4-BE49-F238E27FC236}">
                    <a16:creationId xmlns:a16="http://schemas.microsoft.com/office/drawing/2014/main" id="{57BC31AC-DB5B-4EA4-3E88-359318D26B36}"/>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87;p36">
                <a:extLst>
                  <a:ext uri="{FF2B5EF4-FFF2-40B4-BE49-F238E27FC236}">
                    <a16:creationId xmlns:a16="http://schemas.microsoft.com/office/drawing/2014/main" id="{6D8E9994-76B1-DC64-2525-AD011E3BF176}"/>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88;p36">
                <a:extLst>
                  <a:ext uri="{FF2B5EF4-FFF2-40B4-BE49-F238E27FC236}">
                    <a16:creationId xmlns:a16="http://schemas.microsoft.com/office/drawing/2014/main" id="{08003B1C-C09C-941E-A305-964192BCD803}"/>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 name="Google Shape;2792;p52">
            <a:extLst>
              <a:ext uri="{FF2B5EF4-FFF2-40B4-BE49-F238E27FC236}">
                <a16:creationId xmlns:a16="http://schemas.microsoft.com/office/drawing/2014/main" id="{07F4497E-B5BF-18A0-366E-45493A7FC632}"/>
              </a:ext>
            </a:extLst>
          </p:cNvPr>
          <p:cNvGrpSpPr/>
          <p:nvPr/>
        </p:nvGrpSpPr>
        <p:grpSpPr>
          <a:xfrm rot="-879068">
            <a:off x="571190" y="374271"/>
            <a:ext cx="551771" cy="653905"/>
            <a:chOff x="4139025" y="2544925"/>
            <a:chExt cx="844800" cy="1001175"/>
          </a:xfrm>
        </p:grpSpPr>
        <p:sp>
          <p:nvSpPr>
            <p:cNvPr id="36" name="Google Shape;2793;p52">
              <a:extLst>
                <a:ext uri="{FF2B5EF4-FFF2-40B4-BE49-F238E27FC236}">
                  <a16:creationId xmlns:a16="http://schemas.microsoft.com/office/drawing/2014/main" id="{79AF2DA3-C966-EC8B-2EAE-542359FD8296}"/>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794;p52">
              <a:extLst>
                <a:ext uri="{FF2B5EF4-FFF2-40B4-BE49-F238E27FC236}">
                  <a16:creationId xmlns:a16="http://schemas.microsoft.com/office/drawing/2014/main" id="{3927CCB0-1E13-4470-605C-F98730627F7D}"/>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795;p52">
              <a:extLst>
                <a:ext uri="{FF2B5EF4-FFF2-40B4-BE49-F238E27FC236}">
                  <a16:creationId xmlns:a16="http://schemas.microsoft.com/office/drawing/2014/main" id="{FFC119C5-5D1F-051C-577D-C6FC88CADC37}"/>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796;p52">
              <a:extLst>
                <a:ext uri="{FF2B5EF4-FFF2-40B4-BE49-F238E27FC236}">
                  <a16:creationId xmlns:a16="http://schemas.microsoft.com/office/drawing/2014/main" id="{63CA773E-74A2-B9E0-FDD0-6730B02C5A89}"/>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797;p52">
              <a:extLst>
                <a:ext uri="{FF2B5EF4-FFF2-40B4-BE49-F238E27FC236}">
                  <a16:creationId xmlns:a16="http://schemas.microsoft.com/office/drawing/2014/main" id="{B179F864-5799-9986-9C0E-54E2A54AFC13}"/>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798;p52">
              <a:extLst>
                <a:ext uri="{FF2B5EF4-FFF2-40B4-BE49-F238E27FC236}">
                  <a16:creationId xmlns:a16="http://schemas.microsoft.com/office/drawing/2014/main" id="{1D61540F-197A-A82F-9BEF-8CC809E30006}"/>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2799;p52">
            <a:extLst>
              <a:ext uri="{FF2B5EF4-FFF2-40B4-BE49-F238E27FC236}">
                <a16:creationId xmlns:a16="http://schemas.microsoft.com/office/drawing/2014/main" id="{6FA0BCF6-A66C-508A-1495-2B5C91349EB5}"/>
              </a:ext>
            </a:extLst>
          </p:cNvPr>
          <p:cNvGrpSpPr/>
          <p:nvPr/>
        </p:nvGrpSpPr>
        <p:grpSpPr>
          <a:xfrm rot="879068" flipH="1">
            <a:off x="8006765" y="374271"/>
            <a:ext cx="551771" cy="653905"/>
            <a:chOff x="4139025" y="2544925"/>
            <a:chExt cx="844800" cy="1001175"/>
          </a:xfrm>
        </p:grpSpPr>
        <p:sp>
          <p:nvSpPr>
            <p:cNvPr id="43" name="Google Shape;2800;p52">
              <a:extLst>
                <a:ext uri="{FF2B5EF4-FFF2-40B4-BE49-F238E27FC236}">
                  <a16:creationId xmlns:a16="http://schemas.microsoft.com/office/drawing/2014/main" id="{0BA34B4D-8CBE-33C4-772A-E746CDF5CC30}"/>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01;p52">
              <a:extLst>
                <a:ext uri="{FF2B5EF4-FFF2-40B4-BE49-F238E27FC236}">
                  <a16:creationId xmlns:a16="http://schemas.microsoft.com/office/drawing/2014/main" id="{9222F8C8-29ED-A457-50A7-B1CF3962BAFB}"/>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02;p52">
              <a:extLst>
                <a:ext uri="{FF2B5EF4-FFF2-40B4-BE49-F238E27FC236}">
                  <a16:creationId xmlns:a16="http://schemas.microsoft.com/office/drawing/2014/main" id="{63B52FE3-12C6-FD26-03B9-3A111E9E0543}"/>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03;p52">
              <a:extLst>
                <a:ext uri="{FF2B5EF4-FFF2-40B4-BE49-F238E27FC236}">
                  <a16:creationId xmlns:a16="http://schemas.microsoft.com/office/drawing/2014/main" id="{1C92646B-9D12-E7BD-1A9A-4EE575C51042}"/>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04;p52">
              <a:extLst>
                <a:ext uri="{FF2B5EF4-FFF2-40B4-BE49-F238E27FC236}">
                  <a16:creationId xmlns:a16="http://schemas.microsoft.com/office/drawing/2014/main" id="{5DFD1B45-A996-7FAE-2074-39550C0F5BD3}"/>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05;p52">
              <a:extLst>
                <a:ext uri="{FF2B5EF4-FFF2-40B4-BE49-F238E27FC236}">
                  <a16:creationId xmlns:a16="http://schemas.microsoft.com/office/drawing/2014/main" id="{AE4FE248-875A-13AA-1EC6-BB8B4B9C8547}"/>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57743928"/>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49" name="Rectangle 48">
            <a:extLst>
              <a:ext uri="{FF2B5EF4-FFF2-40B4-BE49-F238E27FC236}">
                <a16:creationId xmlns:a16="http://schemas.microsoft.com/office/drawing/2014/main" id="{BF69F31C-B5CE-48A8-DFF5-5B2ABC125A2E}"/>
              </a:ext>
            </a:extLst>
          </p:cNvPr>
          <p:cNvSpPr/>
          <p:nvPr/>
        </p:nvSpPr>
        <p:spPr>
          <a:xfrm>
            <a:off x="481456" y="943807"/>
            <a:ext cx="8180044" cy="36234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TextBox 19">
            <a:extLst>
              <a:ext uri="{FF2B5EF4-FFF2-40B4-BE49-F238E27FC236}">
                <a16:creationId xmlns:a16="http://schemas.microsoft.com/office/drawing/2014/main" id="{6AE19E6D-7E1D-5BF0-1580-CEC25758BACC}"/>
              </a:ext>
            </a:extLst>
          </p:cNvPr>
          <p:cNvSpPr txBox="1"/>
          <p:nvPr/>
        </p:nvSpPr>
        <p:spPr>
          <a:xfrm>
            <a:off x="1762466" y="301381"/>
            <a:ext cx="5619067" cy="584775"/>
          </a:xfrm>
          <a:prstGeom prst="rect">
            <a:avLst/>
          </a:prstGeom>
          <a:noFill/>
        </p:spPr>
        <p:txBody>
          <a:bodyPr wrap="square" rtlCol="0">
            <a:spAutoFit/>
          </a:bodyPr>
          <a:lstStyle/>
          <a:p>
            <a:pPr algn="ctr"/>
            <a:r>
              <a:rPr lang="en-US" sz="1600" dirty="0">
                <a:latin typeface="Kefa" panose="02000506000000020004" pitchFamily="2" charset="77"/>
                <a:cs typeface="Calibri" panose="020F0502020204030204" pitchFamily="34" charset="0"/>
              </a:rPr>
              <a:t>4. Mark is talking to Trang about the Mid-Autumn Festival. Fill in the blanks with Trang’s answers below.</a:t>
            </a:r>
          </a:p>
        </p:txBody>
      </p:sp>
      <p:sp>
        <p:nvSpPr>
          <p:cNvPr id="21" name="TextBox 20">
            <a:extLst>
              <a:ext uri="{FF2B5EF4-FFF2-40B4-BE49-F238E27FC236}">
                <a16:creationId xmlns:a16="http://schemas.microsoft.com/office/drawing/2014/main" id="{A339B0BF-92C6-744F-612D-A1BD450F771B}"/>
              </a:ext>
            </a:extLst>
          </p:cNvPr>
          <p:cNvSpPr txBox="1"/>
          <p:nvPr/>
        </p:nvSpPr>
        <p:spPr>
          <a:xfrm>
            <a:off x="481457" y="943808"/>
            <a:ext cx="4090544" cy="3618235"/>
          </a:xfrm>
          <a:prstGeom prst="rect">
            <a:avLst/>
          </a:prstGeom>
          <a:solidFill>
            <a:schemeClr val="tx2"/>
          </a:solidFill>
        </p:spPr>
        <p:txBody>
          <a:bodyPr wrap="square" rtlCol="0">
            <a:spAutoFit/>
          </a:bodyPr>
          <a:lstStyle/>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celebrate the Mid-Autumn Festival in December?</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(1)</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eat moon cakes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(2)</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make lanterns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(3)</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like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(4)</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Can I join the festival with you next month?</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(5)</a:t>
            </a:r>
          </a:p>
        </p:txBody>
      </p:sp>
      <p:grpSp>
        <p:nvGrpSpPr>
          <p:cNvPr id="25" name="Google Shape;1264;p33">
            <a:extLst>
              <a:ext uri="{FF2B5EF4-FFF2-40B4-BE49-F238E27FC236}">
                <a16:creationId xmlns:a16="http://schemas.microsoft.com/office/drawing/2014/main" id="{52CEF6B5-FD97-4291-13CC-F1BDA4D31943}"/>
              </a:ext>
            </a:extLst>
          </p:cNvPr>
          <p:cNvGrpSpPr/>
          <p:nvPr/>
        </p:nvGrpSpPr>
        <p:grpSpPr>
          <a:xfrm rot="-530154">
            <a:off x="7010686" y="3757273"/>
            <a:ext cx="2120477" cy="1373381"/>
            <a:chOff x="275375" y="5336"/>
            <a:chExt cx="2120546" cy="1373426"/>
          </a:xfrm>
        </p:grpSpPr>
        <p:sp>
          <p:nvSpPr>
            <p:cNvPr id="26" name="Google Shape;1265;p33">
              <a:extLst>
                <a:ext uri="{FF2B5EF4-FFF2-40B4-BE49-F238E27FC236}">
                  <a16:creationId xmlns:a16="http://schemas.microsoft.com/office/drawing/2014/main" id="{F5651C6E-5854-7898-5E93-B8CEE1B2313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6;p33">
              <a:extLst>
                <a:ext uri="{FF2B5EF4-FFF2-40B4-BE49-F238E27FC236}">
                  <a16:creationId xmlns:a16="http://schemas.microsoft.com/office/drawing/2014/main" id="{F16BE211-D916-9924-988A-E3D31527C66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7;p33">
              <a:extLst>
                <a:ext uri="{FF2B5EF4-FFF2-40B4-BE49-F238E27FC236}">
                  <a16:creationId xmlns:a16="http://schemas.microsoft.com/office/drawing/2014/main" id="{ED12ABD5-14CC-E56D-509D-B3979B486348}"/>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268;p33">
              <a:extLst>
                <a:ext uri="{FF2B5EF4-FFF2-40B4-BE49-F238E27FC236}">
                  <a16:creationId xmlns:a16="http://schemas.microsoft.com/office/drawing/2014/main" id="{F4A84C68-0C4B-E2AF-8174-816C0E606915}"/>
                </a:ext>
              </a:extLst>
            </p:cNvPr>
            <p:cNvGrpSpPr/>
            <p:nvPr/>
          </p:nvGrpSpPr>
          <p:grpSpPr>
            <a:xfrm>
              <a:off x="1030125" y="972100"/>
              <a:ext cx="241050" cy="307475"/>
              <a:chOff x="6088150" y="1573625"/>
              <a:chExt cx="241050" cy="307475"/>
            </a:xfrm>
          </p:grpSpPr>
          <p:sp>
            <p:nvSpPr>
              <p:cNvPr id="36" name="Google Shape;1269;p33">
                <a:extLst>
                  <a:ext uri="{FF2B5EF4-FFF2-40B4-BE49-F238E27FC236}">
                    <a16:creationId xmlns:a16="http://schemas.microsoft.com/office/drawing/2014/main" id="{8F23FAF8-1BB0-BDC4-DE78-958EE235256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0;p33">
                <a:extLst>
                  <a:ext uri="{FF2B5EF4-FFF2-40B4-BE49-F238E27FC236}">
                    <a16:creationId xmlns:a16="http://schemas.microsoft.com/office/drawing/2014/main" id="{E6A282C9-D0C0-15C7-AFAE-CF8CCCCAA1F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1;p33">
                <a:extLst>
                  <a:ext uri="{FF2B5EF4-FFF2-40B4-BE49-F238E27FC236}">
                    <a16:creationId xmlns:a16="http://schemas.microsoft.com/office/drawing/2014/main" id="{7F4DA3D6-401D-2B28-9740-57B35C6F0BE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2;p33">
                <a:extLst>
                  <a:ext uri="{FF2B5EF4-FFF2-40B4-BE49-F238E27FC236}">
                    <a16:creationId xmlns:a16="http://schemas.microsoft.com/office/drawing/2014/main" id="{CA1481B6-5576-7B2E-7E8E-422F13E24FD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3;p33">
                <a:extLst>
                  <a:ext uri="{FF2B5EF4-FFF2-40B4-BE49-F238E27FC236}">
                    <a16:creationId xmlns:a16="http://schemas.microsoft.com/office/drawing/2014/main" id="{C17092AA-0B8D-82DB-20F5-FDF7B73B97EB}"/>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274;p33">
              <a:extLst>
                <a:ext uri="{FF2B5EF4-FFF2-40B4-BE49-F238E27FC236}">
                  <a16:creationId xmlns:a16="http://schemas.microsoft.com/office/drawing/2014/main" id="{796F6660-8A10-68A0-9574-0E1E08260477}"/>
                </a:ext>
              </a:extLst>
            </p:cNvPr>
            <p:cNvGrpSpPr/>
            <p:nvPr/>
          </p:nvGrpSpPr>
          <p:grpSpPr>
            <a:xfrm rot="-740692">
              <a:off x="2024419" y="577639"/>
              <a:ext cx="241055" cy="307482"/>
              <a:chOff x="6088150" y="1573625"/>
              <a:chExt cx="241050" cy="307475"/>
            </a:xfrm>
          </p:grpSpPr>
          <p:sp>
            <p:nvSpPr>
              <p:cNvPr id="31" name="Google Shape;1275;p33">
                <a:extLst>
                  <a:ext uri="{FF2B5EF4-FFF2-40B4-BE49-F238E27FC236}">
                    <a16:creationId xmlns:a16="http://schemas.microsoft.com/office/drawing/2014/main" id="{A6018334-C97A-7892-BF77-BB1042CA551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6;p33">
                <a:extLst>
                  <a:ext uri="{FF2B5EF4-FFF2-40B4-BE49-F238E27FC236}">
                    <a16:creationId xmlns:a16="http://schemas.microsoft.com/office/drawing/2014/main" id="{FF5763D1-95B8-7780-4B53-7B0BCD987D1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7;p33">
                <a:extLst>
                  <a:ext uri="{FF2B5EF4-FFF2-40B4-BE49-F238E27FC236}">
                    <a16:creationId xmlns:a16="http://schemas.microsoft.com/office/drawing/2014/main" id="{2FD328BF-88DF-D4E5-BF38-AF47DB16D92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8;p33">
                <a:extLst>
                  <a:ext uri="{FF2B5EF4-FFF2-40B4-BE49-F238E27FC236}">
                    <a16:creationId xmlns:a16="http://schemas.microsoft.com/office/drawing/2014/main" id="{5BE0EA7E-070B-7A9C-943C-E552AE13611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9;p33">
                <a:extLst>
                  <a:ext uri="{FF2B5EF4-FFF2-40B4-BE49-F238E27FC236}">
                    <a16:creationId xmlns:a16="http://schemas.microsoft.com/office/drawing/2014/main" id="{6C6FE2C6-8A47-27BA-AFDE-4D7C9E2CB84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 name="TextBox 41">
            <a:extLst>
              <a:ext uri="{FF2B5EF4-FFF2-40B4-BE49-F238E27FC236}">
                <a16:creationId xmlns:a16="http://schemas.microsoft.com/office/drawing/2014/main" id="{3AC8C7A9-7590-F28B-8213-62011F117AE1}"/>
              </a:ext>
            </a:extLst>
          </p:cNvPr>
          <p:cNvSpPr txBox="1"/>
          <p:nvPr/>
        </p:nvSpPr>
        <p:spPr>
          <a:xfrm>
            <a:off x="4757256" y="939563"/>
            <a:ext cx="390476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a. Yes, we do. We watch lion dances, too.</a:t>
            </a:r>
          </a:p>
        </p:txBody>
      </p:sp>
      <p:sp>
        <p:nvSpPr>
          <p:cNvPr id="43" name="TextBox 42">
            <a:extLst>
              <a:ext uri="{FF2B5EF4-FFF2-40B4-BE49-F238E27FC236}">
                <a16:creationId xmlns:a16="http://schemas.microsoft.com/office/drawing/2014/main" id="{ECC06F7C-9B30-B664-044C-80CA142E4728}"/>
              </a:ext>
            </a:extLst>
          </p:cNvPr>
          <p:cNvSpPr txBox="1"/>
          <p:nvPr/>
        </p:nvSpPr>
        <p:spPr>
          <a:xfrm>
            <a:off x="4757258" y="1455632"/>
            <a:ext cx="3904764"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b. No, we celebrate it in the middle of the eighth lunar month.</a:t>
            </a:r>
          </a:p>
        </p:txBody>
      </p:sp>
      <p:sp>
        <p:nvSpPr>
          <p:cNvPr id="44" name="TextBox 43">
            <a:extLst>
              <a:ext uri="{FF2B5EF4-FFF2-40B4-BE49-F238E27FC236}">
                <a16:creationId xmlns:a16="http://schemas.microsoft.com/office/drawing/2014/main" id="{0BD13DC1-CFB7-E3F4-63CD-44E3F28FF51F}"/>
              </a:ext>
            </a:extLst>
          </p:cNvPr>
          <p:cNvSpPr txBox="1"/>
          <p:nvPr/>
        </p:nvSpPr>
        <p:spPr>
          <a:xfrm>
            <a:off x="4757256" y="2217922"/>
            <a:ext cx="39047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c. Yes, I do. Its one of my </a:t>
            </a:r>
            <a:r>
              <a:rPr lang="en-US" sz="1600" dirty="0" err="1">
                <a:latin typeface="Calibri" panose="020F0502020204030204" pitchFamily="34" charset="0"/>
                <a:ea typeface="Helvetica Neue" panose="02000503000000020004" pitchFamily="2" charset="0"/>
                <a:cs typeface="Calibri" panose="020F0502020204030204" pitchFamily="34" charset="0"/>
              </a:rPr>
              <a:t>favourite</a:t>
            </a:r>
            <a:r>
              <a:rPr lang="en-US" sz="1600" dirty="0">
                <a:latin typeface="Calibri" panose="020F0502020204030204" pitchFamily="34" charset="0"/>
                <a:ea typeface="Helvetica Neue" panose="02000503000000020004" pitchFamily="2" charset="0"/>
                <a:cs typeface="Calibri" panose="020F0502020204030204" pitchFamily="34" charset="0"/>
              </a:rPr>
              <a:t> festivals.</a:t>
            </a:r>
          </a:p>
        </p:txBody>
      </p:sp>
      <p:sp>
        <p:nvSpPr>
          <p:cNvPr id="45" name="TextBox 44">
            <a:extLst>
              <a:ext uri="{FF2B5EF4-FFF2-40B4-BE49-F238E27FC236}">
                <a16:creationId xmlns:a16="http://schemas.microsoft.com/office/drawing/2014/main" id="{A8FCACF4-6E2F-5F94-8E55-A13B5A20DAB7}"/>
              </a:ext>
            </a:extLst>
          </p:cNvPr>
          <p:cNvSpPr txBox="1"/>
          <p:nvPr/>
        </p:nvSpPr>
        <p:spPr>
          <a:xfrm>
            <a:off x="4758297" y="2733991"/>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d. Yes. Just come over to my house on the night of the festival.</a:t>
            </a:r>
          </a:p>
        </p:txBody>
      </p:sp>
      <p:sp>
        <p:nvSpPr>
          <p:cNvPr id="46" name="TextBox 45">
            <a:extLst>
              <a:ext uri="{FF2B5EF4-FFF2-40B4-BE49-F238E27FC236}">
                <a16:creationId xmlns:a16="http://schemas.microsoft.com/office/drawing/2014/main" id="{247AC2ED-AD94-B810-23DA-19EE65D0C23B}"/>
              </a:ext>
            </a:extLst>
          </p:cNvPr>
          <p:cNvSpPr txBox="1"/>
          <p:nvPr/>
        </p:nvSpPr>
        <p:spPr>
          <a:xfrm>
            <a:off x="4757256" y="3496236"/>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e. Yes, we do. We also have some autumn fruits.</a:t>
            </a:r>
            <a:endParaRPr lang="en-VN" sz="1600" dirty="0">
              <a:latin typeface="Calibri" panose="020F0502020204030204" pitchFamily="34" charset="0"/>
              <a:ea typeface="Helvetica Neue" panose="02000503000000020004" pitchFamily="2" charset="0"/>
              <a:cs typeface="Calibri" panose="020F0502020204030204" pitchFamily="34" charset="0"/>
            </a:endParaRPr>
          </a:p>
        </p:txBody>
      </p:sp>
    </p:spTree>
    <p:extLst>
      <p:ext uri="{BB962C8B-B14F-4D97-AF65-F5344CB8AC3E}">
        <p14:creationId xmlns:p14="http://schemas.microsoft.com/office/powerpoint/2010/main" val="3632181032"/>
      </p:ext>
    </p:extLst>
  </p:cSld>
  <p:clrMapOvr>
    <a:masterClrMapping/>
  </p:clrMapOvr>
  <p:transition spd="med">
    <p:split orient="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49" name="Rectangle 48">
            <a:extLst>
              <a:ext uri="{FF2B5EF4-FFF2-40B4-BE49-F238E27FC236}">
                <a16:creationId xmlns:a16="http://schemas.microsoft.com/office/drawing/2014/main" id="{BF69F31C-B5CE-48A8-DFF5-5B2ABC125A2E}"/>
              </a:ext>
            </a:extLst>
          </p:cNvPr>
          <p:cNvSpPr/>
          <p:nvPr/>
        </p:nvSpPr>
        <p:spPr>
          <a:xfrm>
            <a:off x="481456" y="943807"/>
            <a:ext cx="8180044" cy="36234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TextBox 19">
            <a:extLst>
              <a:ext uri="{FF2B5EF4-FFF2-40B4-BE49-F238E27FC236}">
                <a16:creationId xmlns:a16="http://schemas.microsoft.com/office/drawing/2014/main" id="{6AE19E6D-7E1D-5BF0-1580-CEC25758BACC}"/>
              </a:ext>
            </a:extLst>
          </p:cNvPr>
          <p:cNvSpPr txBox="1"/>
          <p:nvPr/>
        </p:nvSpPr>
        <p:spPr>
          <a:xfrm>
            <a:off x="1762466" y="301381"/>
            <a:ext cx="5619067" cy="584775"/>
          </a:xfrm>
          <a:prstGeom prst="rect">
            <a:avLst/>
          </a:prstGeom>
          <a:noFill/>
        </p:spPr>
        <p:txBody>
          <a:bodyPr wrap="square" rtlCol="0">
            <a:spAutoFit/>
          </a:bodyPr>
          <a:lstStyle/>
          <a:p>
            <a:pPr algn="ctr"/>
            <a:r>
              <a:rPr lang="en-US" sz="1600" dirty="0">
                <a:latin typeface="Kefa" panose="02000506000000020004" pitchFamily="2" charset="77"/>
                <a:cs typeface="Calibri" panose="020F0502020204030204" pitchFamily="34" charset="0"/>
              </a:rPr>
              <a:t>4. Mark is talking to Trang about the Mid-Autumn Festival. Fill in the blanks with Trang’s answers below.</a:t>
            </a:r>
          </a:p>
        </p:txBody>
      </p:sp>
      <p:sp>
        <p:nvSpPr>
          <p:cNvPr id="21" name="TextBox 20">
            <a:extLst>
              <a:ext uri="{FF2B5EF4-FFF2-40B4-BE49-F238E27FC236}">
                <a16:creationId xmlns:a16="http://schemas.microsoft.com/office/drawing/2014/main" id="{A339B0BF-92C6-744F-612D-A1BD450F771B}"/>
              </a:ext>
            </a:extLst>
          </p:cNvPr>
          <p:cNvSpPr txBox="1"/>
          <p:nvPr/>
        </p:nvSpPr>
        <p:spPr>
          <a:xfrm>
            <a:off x="481457" y="943808"/>
            <a:ext cx="4090544" cy="3618235"/>
          </a:xfrm>
          <a:prstGeom prst="rect">
            <a:avLst/>
          </a:prstGeom>
          <a:solidFill>
            <a:schemeClr val="tx2"/>
          </a:solidFill>
        </p:spPr>
        <p:txBody>
          <a:bodyPr wrap="square" rtlCol="0">
            <a:spAutoFit/>
          </a:bodyPr>
          <a:lstStyle/>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celebrate the Mid-Autumn Festival in December?</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(1)</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eat moon cakes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(2)</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make lanterns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(3)</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like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(4)</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Can I join the festival with you next month?</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(5)</a:t>
            </a:r>
          </a:p>
        </p:txBody>
      </p:sp>
      <p:grpSp>
        <p:nvGrpSpPr>
          <p:cNvPr id="25" name="Google Shape;1264;p33">
            <a:extLst>
              <a:ext uri="{FF2B5EF4-FFF2-40B4-BE49-F238E27FC236}">
                <a16:creationId xmlns:a16="http://schemas.microsoft.com/office/drawing/2014/main" id="{52CEF6B5-FD97-4291-13CC-F1BDA4D31943}"/>
              </a:ext>
            </a:extLst>
          </p:cNvPr>
          <p:cNvGrpSpPr/>
          <p:nvPr/>
        </p:nvGrpSpPr>
        <p:grpSpPr>
          <a:xfrm rot="-530154">
            <a:off x="7010686" y="3757273"/>
            <a:ext cx="2120477" cy="1373381"/>
            <a:chOff x="275375" y="5336"/>
            <a:chExt cx="2120546" cy="1373426"/>
          </a:xfrm>
        </p:grpSpPr>
        <p:sp>
          <p:nvSpPr>
            <p:cNvPr id="26" name="Google Shape;1265;p33">
              <a:extLst>
                <a:ext uri="{FF2B5EF4-FFF2-40B4-BE49-F238E27FC236}">
                  <a16:creationId xmlns:a16="http://schemas.microsoft.com/office/drawing/2014/main" id="{F5651C6E-5854-7898-5E93-B8CEE1B2313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6;p33">
              <a:extLst>
                <a:ext uri="{FF2B5EF4-FFF2-40B4-BE49-F238E27FC236}">
                  <a16:creationId xmlns:a16="http://schemas.microsoft.com/office/drawing/2014/main" id="{F16BE211-D916-9924-988A-E3D31527C66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7;p33">
              <a:extLst>
                <a:ext uri="{FF2B5EF4-FFF2-40B4-BE49-F238E27FC236}">
                  <a16:creationId xmlns:a16="http://schemas.microsoft.com/office/drawing/2014/main" id="{ED12ABD5-14CC-E56D-509D-B3979B486348}"/>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268;p33">
              <a:extLst>
                <a:ext uri="{FF2B5EF4-FFF2-40B4-BE49-F238E27FC236}">
                  <a16:creationId xmlns:a16="http://schemas.microsoft.com/office/drawing/2014/main" id="{F4A84C68-0C4B-E2AF-8174-816C0E606915}"/>
                </a:ext>
              </a:extLst>
            </p:cNvPr>
            <p:cNvGrpSpPr/>
            <p:nvPr/>
          </p:nvGrpSpPr>
          <p:grpSpPr>
            <a:xfrm>
              <a:off x="1030125" y="972100"/>
              <a:ext cx="241050" cy="307475"/>
              <a:chOff x="6088150" y="1573625"/>
              <a:chExt cx="241050" cy="307475"/>
            </a:xfrm>
          </p:grpSpPr>
          <p:sp>
            <p:nvSpPr>
              <p:cNvPr id="36" name="Google Shape;1269;p33">
                <a:extLst>
                  <a:ext uri="{FF2B5EF4-FFF2-40B4-BE49-F238E27FC236}">
                    <a16:creationId xmlns:a16="http://schemas.microsoft.com/office/drawing/2014/main" id="{8F23FAF8-1BB0-BDC4-DE78-958EE235256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0;p33">
                <a:extLst>
                  <a:ext uri="{FF2B5EF4-FFF2-40B4-BE49-F238E27FC236}">
                    <a16:creationId xmlns:a16="http://schemas.microsoft.com/office/drawing/2014/main" id="{E6A282C9-D0C0-15C7-AFAE-CF8CCCCAA1F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1;p33">
                <a:extLst>
                  <a:ext uri="{FF2B5EF4-FFF2-40B4-BE49-F238E27FC236}">
                    <a16:creationId xmlns:a16="http://schemas.microsoft.com/office/drawing/2014/main" id="{7F4DA3D6-401D-2B28-9740-57B35C6F0BE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2;p33">
                <a:extLst>
                  <a:ext uri="{FF2B5EF4-FFF2-40B4-BE49-F238E27FC236}">
                    <a16:creationId xmlns:a16="http://schemas.microsoft.com/office/drawing/2014/main" id="{CA1481B6-5576-7B2E-7E8E-422F13E24FD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3;p33">
                <a:extLst>
                  <a:ext uri="{FF2B5EF4-FFF2-40B4-BE49-F238E27FC236}">
                    <a16:creationId xmlns:a16="http://schemas.microsoft.com/office/drawing/2014/main" id="{C17092AA-0B8D-82DB-20F5-FDF7B73B97EB}"/>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274;p33">
              <a:extLst>
                <a:ext uri="{FF2B5EF4-FFF2-40B4-BE49-F238E27FC236}">
                  <a16:creationId xmlns:a16="http://schemas.microsoft.com/office/drawing/2014/main" id="{796F6660-8A10-68A0-9574-0E1E08260477}"/>
                </a:ext>
              </a:extLst>
            </p:cNvPr>
            <p:cNvGrpSpPr/>
            <p:nvPr/>
          </p:nvGrpSpPr>
          <p:grpSpPr>
            <a:xfrm rot="-740692">
              <a:off x="2024419" y="577639"/>
              <a:ext cx="241055" cy="307482"/>
              <a:chOff x="6088150" y="1573625"/>
              <a:chExt cx="241050" cy="307475"/>
            </a:xfrm>
          </p:grpSpPr>
          <p:sp>
            <p:nvSpPr>
              <p:cNvPr id="31" name="Google Shape;1275;p33">
                <a:extLst>
                  <a:ext uri="{FF2B5EF4-FFF2-40B4-BE49-F238E27FC236}">
                    <a16:creationId xmlns:a16="http://schemas.microsoft.com/office/drawing/2014/main" id="{A6018334-C97A-7892-BF77-BB1042CA551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6;p33">
                <a:extLst>
                  <a:ext uri="{FF2B5EF4-FFF2-40B4-BE49-F238E27FC236}">
                    <a16:creationId xmlns:a16="http://schemas.microsoft.com/office/drawing/2014/main" id="{FF5763D1-95B8-7780-4B53-7B0BCD987D1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7;p33">
                <a:extLst>
                  <a:ext uri="{FF2B5EF4-FFF2-40B4-BE49-F238E27FC236}">
                    <a16:creationId xmlns:a16="http://schemas.microsoft.com/office/drawing/2014/main" id="{2FD328BF-88DF-D4E5-BF38-AF47DB16D92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8;p33">
                <a:extLst>
                  <a:ext uri="{FF2B5EF4-FFF2-40B4-BE49-F238E27FC236}">
                    <a16:creationId xmlns:a16="http://schemas.microsoft.com/office/drawing/2014/main" id="{5BE0EA7E-070B-7A9C-943C-E552AE13611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9;p33">
                <a:extLst>
                  <a:ext uri="{FF2B5EF4-FFF2-40B4-BE49-F238E27FC236}">
                    <a16:creationId xmlns:a16="http://schemas.microsoft.com/office/drawing/2014/main" id="{6C6FE2C6-8A47-27BA-AFDE-4D7C9E2CB84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 name="TextBox 41">
            <a:extLst>
              <a:ext uri="{FF2B5EF4-FFF2-40B4-BE49-F238E27FC236}">
                <a16:creationId xmlns:a16="http://schemas.microsoft.com/office/drawing/2014/main" id="{3AC8C7A9-7590-F28B-8213-62011F117AE1}"/>
              </a:ext>
            </a:extLst>
          </p:cNvPr>
          <p:cNvSpPr txBox="1"/>
          <p:nvPr/>
        </p:nvSpPr>
        <p:spPr>
          <a:xfrm>
            <a:off x="4757256" y="939563"/>
            <a:ext cx="390476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a. Yes, we do. We watch lion dances, too.</a:t>
            </a:r>
          </a:p>
        </p:txBody>
      </p:sp>
      <p:sp>
        <p:nvSpPr>
          <p:cNvPr id="43" name="TextBox 42">
            <a:extLst>
              <a:ext uri="{FF2B5EF4-FFF2-40B4-BE49-F238E27FC236}">
                <a16:creationId xmlns:a16="http://schemas.microsoft.com/office/drawing/2014/main" id="{ECC06F7C-9B30-B664-044C-80CA142E4728}"/>
              </a:ext>
            </a:extLst>
          </p:cNvPr>
          <p:cNvSpPr txBox="1"/>
          <p:nvPr/>
        </p:nvSpPr>
        <p:spPr>
          <a:xfrm>
            <a:off x="1150706" y="1560044"/>
            <a:ext cx="5342562"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b. No, we celebrate it in the middle of the eighth lunar month.</a:t>
            </a:r>
          </a:p>
        </p:txBody>
      </p:sp>
      <p:sp>
        <p:nvSpPr>
          <p:cNvPr id="44" name="TextBox 43">
            <a:extLst>
              <a:ext uri="{FF2B5EF4-FFF2-40B4-BE49-F238E27FC236}">
                <a16:creationId xmlns:a16="http://schemas.microsoft.com/office/drawing/2014/main" id="{0BD13DC1-CFB7-E3F4-63CD-44E3F28FF51F}"/>
              </a:ext>
            </a:extLst>
          </p:cNvPr>
          <p:cNvSpPr txBox="1"/>
          <p:nvPr/>
        </p:nvSpPr>
        <p:spPr>
          <a:xfrm>
            <a:off x="4757256" y="2217922"/>
            <a:ext cx="39047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c. Yes, I do. Its one of my </a:t>
            </a:r>
            <a:r>
              <a:rPr lang="en-US" sz="1600" dirty="0" err="1">
                <a:latin typeface="Calibri" panose="020F0502020204030204" pitchFamily="34" charset="0"/>
                <a:ea typeface="Helvetica Neue" panose="02000503000000020004" pitchFamily="2" charset="0"/>
                <a:cs typeface="Calibri" panose="020F0502020204030204" pitchFamily="34" charset="0"/>
              </a:rPr>
              <a:t>favourite</a:t>
            </a:r>
            <a:r>
              <a:rPr lang="en-US" sz="1600" dirty="0">
                <a:latin typeface="Calibri" panose="020F0502020204030204" pitchFamily="34" charset="0"/>
                <a:ea typeface="Helvetica Neue" panose="02000503000000020004" pitchFamily="2" charset="0"/>
                <a:cs typeface="Calibri" panose="020F0502020204030204" pitchFamily="34" charset="0"/>
              </a:rPr>
              <a:t> festivals.</a:t>
            </a:r>
          </a:p>
        </p:txBody>
      </p:sp>
      <p:sp>
        <p:nvSpPr>
          <p:cNvPr id="45" name="TextBox 44">
            <a:extLst>
              <a:ext uri="{FF2B5EF4-FFF2-40B4-BE49-F238E27FC236}">
                <a16:creationId xmlns:a16="http://schemas.microsoft.com/office/drawing/2014/main" id="{A8FCACF4-6E2F-5F94-8E55-A13B5A20DAB7}"/>
              </a:ext>
            </a:extLst>
          </p:cNvPr>
          <p:cNvSpPr txBox="1"/>
          <p:nvPr/>
        </p:nvSpPr>
        <p:spPr>
          <a:xfrm>
            <a:off x="4758297" y="2733991"/>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d. Yes. Just come over to my house on the night of the festival.</a:t>
            </a:r>
          </a:p>
        </p:txBody>
      </p:sp>
      <p:sp>
        <p:nvSpPr>
          <p:cNvPr id="46" name="TextBox 45">
            <a:extLst>
              <a:ext uri="{FF2B5EF4-FFF2-40B4-BE49-F238E27FC236}">
                <a16:creationId xmlns:a16="http://schemas.microsoft.com/office/drawing/2014/main" id="{247AC2ED-AD94-B810-23DA-19EE65D0C23B}"/>
              </a:ext>
            </a:extLst>
          </p:cNvPr>
          <p:cNvSpPr txBox="1"/>
          <p:nvPr/>
        </p:nvSpPr>
        <p:spPr>
          <a:xfrm>
            <a:off x="4757256" y="3496236"/>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e. Yes, we do. We also have some autumn fruits.</a:t>
            </a:r>
            <a:endParaRPr lang="en-VN" sz="1600" dirty="0">
              <a:latin typeface="Calibri" panose="020F0502020204030204" pitchFamily="34" charset="0"/>
              <a:ea typeface="Helvetica Neue" panose="02000503000000020004" pitchFamily="2" charset="0"/>
              <a:cs typeface="Calibri" panose="020F0502020204030204" pitchFamily="34" charset="0"/>
            </a:endParaRPr>
          </a:p>
        </p:txBody>
      </p:sp>
    </p:spTree>
    <p:extLst>
      <p:ext uri="{BB962C8B-B14F-4D97-AF65-F5344CB8AC3E}">
        <p14:creationId xmlns:p14="http://schemas.microsoft.com/office/powerpoint/2010/main" val="2589611652"/>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49" name="Rectangle 48">
            <a:extLst>
              <a:ext uri="{FF2B5EF4-FFF2-40B4-BE49-F238E27FC236}">
                <a16:creationId xmlns:a16="http://schemas.microsoft.com/office/drawing/2014/main" id="{BF69F31C-B5CE-48A8-DFF5-5B2ABC125A2E}"/>
              </a:ext>
            </a:extLst>
          </p:cNvPr>
          <p:cNvSpPr/>
          <p:nvPr/>
        </p:nvSpPr>
        <p:spPr>
          <a:xfrm>
            <a:off x="481456" y="943807"/>
            <a:ext cx="8180044" cy="36234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TextBox 19">
            <a:extLst>
              <a:ext uri="{FF2B5EF4-FFF2-40B4-BE49-F238E27FC236}">
                <a16:creationId xmlns:a16="http://schemas.microsoft.com/office/drawing/2014/main" id="{6AE19E6D-7E1D-5BF0-1580-CEC25758BACC}"/>
              </a:ext>
            </a:extLst>
          </p:cNvPr>
          <p:cNvSpPr txBox="1"/>
          <p:nvPr/>
        </p:nvSpPr>
        <p:spPr>
          <a:xfrm>
            <a:off x="1762466" y="301381"/>
            <a:ext cx="5619067" cy="584775"/>
          </a:xfrm>
          <a:prstGeom prst="rect">
            <a:avLst/>
          </a:prstGeom>
          <a:noFill/>
        </p:spPr>
        <p:txBody>
          <a:bodyPr wrap="square" rtlCol="0">
            <a:spAutoFit/>
          </a:bodyPr>
          <a:lstStyle/>
          <a:p>
            <a:pPr algn="ctr"/>
            <a:r>
              <a:rPr lang="en-US" sz="1600" dirty="0">
                <a:latin typeface="Kefa" panose="02000506000000020004" pitchFamily="2" charset="77"/>
                <a:cs typeface="Calibri" panose="020F0502020204030204" pitchFamily="34" charset="0"/>
              </a:rPr>
              <a:t>4. Mark is talking to Trang about the Mid-Autumn Festival. Fill in the blanks with Trang’s answers below.</a:t>
            </a:r>
          </a:p>
        </p:txBody>
      </p:sp>
      <p:sp>
        <p:nvSpPr>
          <p:cNvPr id="21" name="TextBox 20">
            <a:extLst>
              <a:ext uri="{FF2B5EF4-FFF2-40B4-BE49-F238E27FC236}">
                <a16:creationId xmlns:a16="http://schemas.microsoft.com/office/drawing/2014/main" id="{A339B0BF-92C6-744F-612D-A1BD450F771B}"/>
              </a:ext>
            </a:extLst>
          </p:cNvPr>
          <p:cNvSpPr txBox="1"/>
          <p:nvPr/>
        </p:nvSpPr>
        <p:spPr>
          <a:xfrm>
            <a:off x="481457" y="943808"/>
            <a:ext cx="4090544" cy="3618235"/>
          </a:xfrm>
          <a:prstGeom prst="rect">
            <a:avLst/>
          </a:prstGeom>
          <a:solidFill>
            <a:schemeClr val="tx2"/>
          </a:solidFill>
        </p:spPr>
        <p:txBody>
          <a:bodyPr wrap="square" rtlCol="0">
            <a:spAutoFit/>
          </a:bodyPr>
          <a:lstStyle/>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celebrate the Mid-Autumn Festival in December?</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(1)</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eat moon cakes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(2)</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make lanterns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(3)</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like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(4)</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Can I join the festival with you next month?</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(5)</a:t>
            </a:r>
          </a:p>
        </p:txBody>
      </p:sp>
      <p:grpSp>
        <p:nvGrpSpPr>
          <p:cNvPr id="25" name="Google Shape;1264;p33">
            <a:extLst>
              <a:ext uri="{FF2B5EF4-FFF2-40B4-BE49-F238E27FC236}">
                <a16:creationId xmlns:a16="http://schemas.microsoft.com/office/drawing/2014/main" id="{52CEF6B5-FD97-4291-13CC-F1BDA4D31943}"/>
              </a:ext>
            </a:extLst>
          </p:cNvPr>
          <p:cNvGrpSpPr/>
          <p:nvPr/>
        </p:nvGrpSpPr>
        <p:grpSpPr>
          <a:xfrm rot="-530154">
            <a:off x="7010686" y="3757273"/>
            <a:ext cx="2120477" cy="1373381"/>
            <a:chOff x="275375" y="5336"/>
            <a:chExt cx="2120546" cy="1373426"/>
          </a:xfrm>
        </p:grpSpPr>
        <p:sp>
          <p:nvSpPr>
            <p:cNvPr id="26" name="Google Shape;1265;p33">
              <a:extLst>
                <a:ext uri="{FF2B5EF4-FFF2-40B4-BE49-F238E27FC236}">
                  <a16:creationId xmlns:a16="http://schemas.microsoft.com/office/drawing/2014/main" id="{F5651C6E-5854-7898-5E93-B8CEE1B2313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6;p33">
              <a:extLst>
                <a:ext uri="{FF2B5EF4-FFF2-40B4-BE49-F238E27FC236}">
                  <a16:creationId xmlns:a16="http://schemas.microsoft.com/office/drawing/2014/main" id="{F16BE211-D916-9924-988A-E3D31527C66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7;p33">
              <a:extLst>
                <a:ext uri="{FF2B5EF4-FFF2-40B4-BE49-F238E27FC236}">
                  <a16:creationId xmlns:a16="http://schemas.microsoft.com/office/drawing/2014/main" id="{ED12ABD5-14CC-E56D-509D-B3979B486348}"/>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268;p33">
              <a:extLst>
                <a:ext uri="{FF2B5EF4-FFF2-40B4-BE49-F238E27FC236}">
                  <a16:creationId xmlns:a16="http://schemas.microsoft.com/office/drawing/2014/main" id="{F4A84C68-0C4B-E2AF-8174-816C0E606915}"/>
                </a:ext>
              </a:extLst>
            </p:cNvPr>
            <p:cNvGrpSpPr/>
            <p:nvPr/>
          </p:nvGrpSpPr>
          <p:grpSpPr>
            <a:xfrm>
              <a:off x="1030125" y="972100"/>
              <a:ext cx="241050" cy="307475"/>
              <a:chOff x="6088150" y="1573625"/>
              <a:chExt cx="241050" cy="307475"/>
            </a:xfrm>
          </p:grpSpPr>
          <p:sp>
            <p:nvSpPr>
              <p:cNvPr id="36" name="Google Shape;1269;p33">
                <a:extLst>
                  <a:ext uri="{FF2B5EF4-FFF2-40B4-BE49-F238E27FC236}">
                    <a16:creationId xmlns:a16="http://schemas.microsoft.com/office/drawing/2014/main" id="{8F23FAF8-1BB0-BDC4-DE78-958EE235256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0;p33">
                <a:extLst>
                  <a:ext uri="{FF2B5EF4-FFF2-40B4-BE49-F238E27FC236}">
                    <a16:creationId xmlns:a16="http://schemas.microsoft.com/office/drawing/2014/main" id="{E6A282C9-D0C0-15C7-AFAE-CF8CCCCAA1F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1;p33">
                <a:extLst>
                  <a:ext uri="{FF2B5EF4-FFF2-40B4-BE49-F238E27FC236}">
                    <a16:creationId xmlns:a16="http://schemas.microsoft.com/office/drawing/2014/main" id="{7F4DA3D6-401D-2B28-9740-57B35C6F0BE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2;p33">
                <a:extLst>
                  <a:ext uri="{FF2B5EF4-FFF2-40B4-BE49-F238E27FC236}">
                    <a16:creationId xmlns:a16="http://schemas.microsoft.com/office/drawing/2014/main" id="{CA1481B6-5576-7B2E-7E8E-422F13E24FD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3;p33">
                <a:extLst>
                  <a:ext uri="{FF2B5EF4-FFF2-40B4-BE49-F238E27FC236}">
                    <a16:creationId xmlns:a16="http://schemas.microsoft.com/office/drawing/2014/main" id="{C17092AA-0B8D-82DB-20F5-FDF7B73B97EB}"/>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274;p33">
              <a:extLst>
                <a:ext uri="{FF2B5EF4-FFF2-40B4-BE49-F238E27FC236}">
                  <a16:creationId xmlns:a16="http://schemas.microsoft.com/office/drawing/2014/main" id="{796F6660-8A10-68A0-9574-0E1E08260477}"/>
                </a:ext>
              </a:extLst>
            </p:cNvPr>
            <p:cNvGrpSpPr/>
            <p:nvPr/>
          </p:nvGrpSpPr>
          <p:grpSpPr>
            <a:xfrm rot="-740692">
              <a:off x="2024419" y="577639"/>
              <a:ext cx="241055" cy="307482"/>
              <a:chOff x="6088150" y="1573625"/>
              <a:chExt cx="241050" cy="307475"/>
            </a:xfrm>
          </p:grpSpPr>
          <p:sp>
            <p:nvSpPr>
              <p:cNvPr id="31" name="Google Shape;1275;p33">
                <a:extLst>
                  <a:ext uri="{FF2B5EF4-FFF2-40B4-BE49-F238E27FC236}">
                    <a16:creationId xmlns:a16="http://schemas.microsoft.com/office/drawing/2014/main" id="{A6018334-C97A-7892-BF77-BB1042CA551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6;p33">
                <a:extLst>
                  <a:ext uri="{FF2B5EF4-FFF2-40B4-BE49-F238E27FC236}">
                    <a16:creationId xmlns:a16="http://schemas.microsoft.com/office/drawing/2014/main" id="{FF5763D1-95B8-7780-4B53-7B0BCD987D1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7;p33">
                <a:extLst>
                  <a:ext uri="{FF2B5EF4-FFF2-40B4-BE49-F238E27FC236}">
                    <a16:creationId xmlns:a16="http://schemas.microsoft.com/office/drawing/2014/main" id="{2FD328BF-88DF-D4E5-BF38-AF47DB16D92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8;p33">
                <a:extLst>
                  <a:ext uri="{FF2B5EF4-FFF2-40B4-BE49-F238E27FC236}">
                    <a16:creationId xmlns:a16="http://schemas.microsoft.com/office/drawing/2014/main" id="{5BE0EA7E-070B-7A9C-943C-E552AE13611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9;p33">
                <a:extLst>
                  <a:ext uri="{FF2B5EF4-FFF2-40B4-BE49-F238E27FC236}">
                    <a16:creationId xmlns:a16="http://schemas.microsoft.com/office/drawing/2014/main" id="{6C6FE2C6-8A47-27BA-AFDE-4D7C9E2CB84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 name="TextBox 41">
            <a:extLst>
              <a:ext uri="{FF2B5EF4-FFF2-40B4-BE49-F238E27FC236}">
                <a16:creationId xmlns:a16="http://schemas.microsoft.com/office/drawing/2014/main" id="{3AC8C7A9-7590-F28B-8213-62011F117AE1}"/>
              </a:ext>
            </a:extLst>
          </p:cNvPr>
          <p:cNvSpPr txBox="1"/>
          <p:nvPr/>
        </p:nvSpPr>
        <p:spPr>
          <a:xfrm>
            <a:off x="4757256" y="939563"/>
            <a:ext cx="390476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a. Yes, we do. We watch lion dances, too.</a:t>
            </a:r>
          </a:p>
        </p:txBody>
      </p:sp>
      <p:sp>
        <p:nvSpPr>
          <p:cNvPr id="43" name="TextBox 42">
            <a:extLst>
              <a:ext uri="{FF2B5EF4-FFF2-40B4-BE49-F238E27FC236}">
                <a16:creationId xmlns:a16="http://schemas.microsoft.com/office/drawing/2014/main" id="{ECC06F7C-9B30-B664-044C-80CA142E4728}"/>
              </a:ext>
            </a:extLst>
          </p:cNvPr>
          <p:cNvSpPr txBox="1"/>
          <p:nvPr/>
        </p:nvSpPr>
        <p:spPr>
          <a:xfrm>
            <a:off x="1150706" y="1560044"/>
            <a:ext cx="5342562"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b. No, we celebrate it in the middle of the eighth lunar month.</a:t>
            </a:r>
          </a:p>
        </p:txBody>
      </p:sp>
      <p:sp>
        <p:nvSpPr>
          <p:cNvPr id="44" name="TextBox 43">
            <a:extLst>
              <a:ext uri="{FF2B5EF4-FFF2-40B4-BE49-F238E27FC236}">
                <a16:creationId xmlns:a16="http://schemas.microsoft.com/office/drawing/2014/main" id="{0BD13DC1-CFB7-E3F4-63CD-44E3F28FF51F}"/>
              </a:ext>
            </a:extLst>
          </p:cNvPr>
          <p:cNvSpPr txBox="1"/>
          <p:nvPr/>
        </p:nvSpPr>
        <p:spPr>
          <a:xfrm>
            <a:off x="4751649" y="2774678"/>
            <a:ext cx="39047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c. Yes, I do. Its one of my </a:t>
            </a:r>
            <a:r>
              <a:rPr lang="en-US" sz="1600" dirty="0" err="1">
                <a:latin typeface="Calibri" panose="020F0502020204030204" pitchFamily="34" charset="0"/>
                <a:ea typeface="Helvetica Neue" panose="02000503000000020004" pitchFamily="2" charset="0"/>
                <a:cs typeface="Calibri" panose="020F0502020204030204" pitchFamily="34" charset="0"/>
              </a:rPr>
              <a:t>favourite</a:t>
            </a:r>
            <a:r>
              <a:rPr lang="en-US" sz="1600" dirty="0">
                <a:latin typeface="Calibri" panose="020F0502020204030204" pitchFamily="34" charset="0"/>
                <a:ea typeface="Helvetica Neue" panose="02000503000000020004" pitchFamily="2" charset="0"/>
                <a:cs typeface="Calibri" panose="020F0502020204030204" pitchFamily="34" charset="0"/>
              </a:rPr>
              <a:t> festivals.</a:t>
            </a:r>
          </a:p>
        </p:txBody>
      </p:sp>
      <p:sp>
        <p:nvSpPr>
          <p:cNvPr id="45" name="TextBox 44">
            <a:extLst>
              <a:ext uri="{FF2B5EF4-FFF2-40B4-BE49-F238E27FC236}">
                <a16:creationId xmlns:a16="http://schemas.microsoft.com/office/drawing/2014/main" id="{A8FCACF4-6E2F-5F94-8E55-A13B5A20DAB7}"/>
              </a:ext>
            </a:extLst>
          </p:cNvPr>
          <p:cNvSpPr txBox="1"/>
          <p:nvPr/>
        </p:nvSpPr>
        <p:spPr>
          <a:xfrm>
            <a:off x="4757256" y="3340496"/>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d. Yes. Just come over to my house on the night of the festival.</a:t>
            </a:r>
          </a:p>
        </p:txBody>
      </p:sp>
      <p:sp>
        <p:nvSpPr>
          <p:cNvPr id="46" name="TextBox 45">
            <a:extLst>
              <a:ext uri="{FF2B5EF4-FFF2-40B4-BE49-F238E27FC236}">
                <a16:creationId xmlns:a16="http://schemas.microsoft.com/office/drawing/2014/main" id="{247AC2ED-AD94-B810-23DA-19EE65D0C23B}"/>
              </a:ext>
            </a:extLst>
          </p:cNvPr>
          <p:cNvSpPr txBox="1"/>
          <p:nvPr/>
        </p:nvSpPr>
        <p:spPr>
          <a:xfrm>
            <a:off x="1150706" y="2140029"/>
            <a:ext cx="421240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e. Yes, we do. We also have some autumn fruits.</a:t>
            </a:r>
            <a:endParaRPr lang="en-VN" sz="1600" dirty="0">
              <a:latin typeface="Calibri" panose="020F0502020204030204" pitchFamily="34" charset="0"/>
              <a:ea typeface="Helvetica Neue" panose="02000503000000020004" pitchFamily="2" charset="0"/>
              <a:cs typeface="Calibri" panose="020F0502020204030204" pitchFamily="34" charset="0"/>
            </a:endParaRPr>
          </a:p>
        </p:txBody>
      </p:sp>
    </p:spTree>
    <p:extLst>
      <p:ext uri="{BB962C8B-B14F-4D97-AF65-F5344CB8AC3E}">
        <p14:creationId xmlns:p14="http://schemas.microsoft.com/office/powerpoint/2010/main" val="329058020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49" name="Rectangle 48">
            <a:extLst>
              <a:ext uri="{FF2B5EF4-FFF2-40B4-BE49-F238E27FC236}">
                <a16:creationId xmlns:a16="http://schemas.microsoft.com/office/drawing/2014/main" id="{BF69F31C-B5CE-48A8-DFF5-5B2ABC125A2E}"/>
              </a:ext>
            </a:extLst>
          </p:cNvPr>
          <p:cNvSpPr/>
          <p:nvPr/>
        </p:nvSpPr>
        <p:spPr>
          <a:xfrm>
            <a:off x="481456" y="943807"/>
            <a:ext cx="8180044" cy="36234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TextBox 19">
            <a:extLst>
              <a:ext uri="{FF2B5EF4-FFF2-40B4-BE49-F238E27FC236}">
                <a16:creationId xmlns:a16="http://schemas.microsoft.com/office/drawing/2014/main" id="{6AE19E6D-7E1D-5BF0-1580-CEC25758BACC}"/>
              </a:ext>
            </a:extLst>
          </p:cNvPr>
          <p:cNvSpPr txBox="1"/>
          <p:nvPr/>
        </p:nvSpPr>
        <p:spPr>
          <a:xfrm>
            <a:off x="1762466" y="301381"/>
            <a:ext cx="5619067" cy="584775"/>
          </a:xfrm>
          <a:prstGeom prst="rect">
            <a:avLst/>
          </a:prstGeom>
          <a:noFill/>
        </p:spPr>
        <p:txBody>
          <a:bodyPr wrap="square" rtlCol="0">
            <a:spAutoFit/>
          </a:bodyPr>
          <a:lstStyle/>
          <a:p>
            <a:pPr algn="ctr"/>
            <a:r>
              <a:rPr lang="en-US" sz="1600" dirty="0">
                <a:latin typeface="Kefa" panose="02000506000000020004" pitchFamily="2" charset="77"/>
                <a:cs typeface="Calibri" panose="020F0502020204030204" pitchFamily="34" charset="0"/>
              </a:rPr>
              <a:t>4. Mark is talking to Trang about the Mid-Autumn Festival. Fill in the blanks with Trang’s answers below.</a:t>
            </a:r>
          </a:p>
        </p:txBody>
      </p:sp>
      <p:sp>
        <p:nvSpPr>
          <p:cNvPr id="21" name="TextBox 20">
            <a:extLst>
              <a:ext uri="{FF2B5EF4-FFF2-40B4-BE49-F238E27FC236}">
                <a16:creationId xmlns:a16="http://schemas.microsoft.com/office/drawing/2014/main" id="{A339B0BF-92C6-744F-612D-A1BD450F771B}"/>
              </a:ext>
            </a:extLst>
          </p:cNvPr>
          <p:cNvSpPr txBox="1"/>
          <p:nvPr/>
        </p:nvSpPr>
        <p:spPr>
          <a:xfrm>
            <a:off x="481457" y="943808"/>
            <a:ext cx="4090544" cy="3618235"/>
          </a:xfrm>
          <a:prstGeom prst="rect">
            <a:avLst/>
          </a:prstGeom>
          <a:solidFill>
            <a:schemeClr val="tx2"/>
          </a:solidFill>
        </p:spPr>
        <p:txBody>
          <a:bodyPr wrap="square" rtlCol="0">
            <a:spAutoFit/>
          </a:bodyPr>
          <a:lstStyle/>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celebrate the Mid-Autumn Festival in December?</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(1)</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eat moon cakes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(2)</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make lanterns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(3)</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like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(4)</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Can I join the festival with you next month?</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(5)</a:t>
            </a:r>
          </a:p>
        </p:txBody>
      </p:sp>
      <p:grpSp>
        <p:nvGrpSpPr>
          <p:cNvPr id="25" name="Google Shape;1264;p33">
            <a:extLst>
              <a:ext uri="{FF2B5EF4-FFF2-40B4-BE49-F238E27FC236}">
                <a16:creationId xmlns:a16="http://schemas.microsoft.com/office/drawing/2014/main" id="{52CEF6B5-FD97-4291-13CC-F1BDA4D31943}"/>
              </a:ext>
            </a:extLst>
          </p:cNvPr>
          <p:cNvGrpSpPr/>
          <p:nvPr/>
        </p:nvGrpSpPr>
        <p:grpSpPr>
          <a:xfrm rot="-530154">
            <a:off x="7010686" y="3757273"/>
            <a:ext cx="2120477" cy="1373381"/>
            <a:chOff x="275375" y="5336"/>
            <a:chExt cx="2120546" cy="1373426"/>
          </a:xfrm>
        </p:grpSpPr>
        <p:sp>
          <p:nvSpPr>
            <p:cNvPr id="26" name="Google Shape;1265;p33">
              <a:extLst>
                <a:ext uri="{FF2B5EF4-FFF2-40B4-BE49-F238E27FC236}">
                  <a16:creationId xmlns:a16="http://schemas.microsoft.com/office/drawing/2014/main" id="{F5651C6E-5854-7898-5E93-B8CEE1B2313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6;p33">
              <a:extLst>
                <a:ext uri="{FF2B5EF4-FFF2-40B4-BE49-F238E27FC236}">
                  <a16:creationId xmlns:a16="http://schemas.microsoft.com/office/drawing/2014/main" id="{F16BE211-D916-9924-988A-E3D31527C66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7;p33">
              <a:extLst>
                <a:ext uri="{FF2B5EF4-FFF2-40B4-BE49-F238E27FC236}">
                  <a16:creationId xmlns:a16="http://schemas.microsoft.com/office/drawing/2014/main" id="{ED12ABD5-14CC-E56D-509D-B3979B486348}"/>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268;p33">
              <a:extLst>
                <a:ext uri="{FF2B5EF4-FFF2-40B4-BE49-F238E27FC236}">
                  <a16:creationId xmlns:a16="http://schemas.microsoft.com/office/drawing/2014/main" id="{F4A84C68-0C4B-E2AF-8174-816C0E606915}"/>
                </a:ext>
              </a:extLst>
            </p:cNvPr>
            <p:cNvGrpSpPr/>
            <p:nvPr/>
          </p:nvGrpSpPr>
          <p:grpSpPr>
            <a:xfrm>
              <a:off x="1030125" y="972100"/>
              <a:ext cx="241050" cy="307475"/>
              <a:chOff x="6088150" y="1573625"/>
              <a:chExt cx="241050" cy="307475"/>
            </a:xfrm>
          </p:grpSpPr>
          <p:sp>
            <p:nvSpPr>
              <p:cNvPr id="36" name="Google Shape;1269;p33">
                <a:extLst>
                  <a:ext uri="{FF2B5EF4-FFF2-40B4-BE49-F238E27FC236}">
                    <a16:creationId xmlns:a16="http://schemas.microsoft.com/office/drawing/2014/main" id="{8F23FAF8-1BB0-BDC4-DE78-958EE235256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0;p33">
                <a:extLst>
                  <a:ext uri="{FF2B5EF4-FFF2-40B4-BE49-F238E27FC236}">
                    <a16:creationId xmlns:a16="http://schemas.microsoft.com/office/drawing/2014/main" id="{E6A282C9-D0C0-15C7-AFAE-CF8CCCCAA1F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1;p33">
                <a:extLst>
                  <a:ext uri="{FF2B5EF4-FFF2-40B4-BE49-F238E27FC236}">
                    <a16:creationId xmlns:a16="http://schemas.microsoft.com/office/drawing/2014/main" id="{7F4DA3D6-401D-2B28-9740-57B35C6F0BE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2;p33">
                <a:extLst>
                  <a:ext uri="{FF2B5EF4-FFF2-40B4-BE49-F238E27FC236}">
                    <a16:creationId xmlns:a16="http://schemas.microsoft.com/office/drawing/2014/main" id="{CA1481B6-5576-7B2E-7E8E-422F13E24FD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3;p33">
                <a:extLst>
                  <a:ext uri="{FF2B5EF4-FFF2-40B4-BE49-F238E27FC236}">
                    <a16:creationId xmlns:a16="http://schemas.microsoft.com/office/drawing/2014/main" id="{C17092AA-0B8D-82DB-20F5-FDF7B73B97EB}"/>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274;p33">
              <a:extLst>
                <a:ext uri="{FF2B5EF4-FFF2-40B4-BE49-F238E27FC236}">
                  <a16:creationId xmlns:a16="http://schemas.microsoft.com/office/drawing/2014/main" id="{796F6660-8A10-68A0-9574-0E1E08260477}"/>
                </a:ext>
              </a:extLst>
            </p:cNvPr>
            <p:cNvGrpSpPr/>
            <p:nvPr/>
          </p:nvGrpSpPr>
          <p:grpSpPr>
            <a:xfrm rot="-740692">
              <a:off x="2024419" y="577639"/>
              <a:ext cx="241055" cy="307482"/>
              <a:chOff x="6088150" y="1573625"/>
              <a:chExt cx="241050" cy="307475"/>
            </a:xfrm>
          </p:grpSpPr>
          <p:sp>
            <p:nvSpPr>
              <p:cNvPr id="31" name="Google Shape;1275;p33">
                <a:extLst>
                  <a:ext uri="{FF2B5EF4-FFF2-40B4-BE49-F238E27FC236}">
                    <a16:creationId xmlns:a16="http://schemas.microsoft.com/office/drawing/2014/main" id="{A6018334-C97A-7892-BF77-BB1042CA551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6;p33">
                <a:extLst>
                  <a:ext uri="{FF2B5EF4-FFF2-40B4-BE49-F238E27FC236}">
                    <a16:creationId xmlns:a16="http://schemas.microsoft.com/office/drawing/2014/main" id="{FF5763D1-95B8-7780-4B53-7B0BCD987D1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7;p33">
                <a:extLst>
                  <a:ext uri="{FF2B5EF4-FFF2-40B4-BE49-F238E27FC236}">
                    <a16:creationId xmlns:a16="http://schemas.microsoft.com/office/drawing/2014/main" id="{2FD328BF-88DF-D4E5-BF38-AF47DB16D92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8;p33">
                <a:extLst>
                  <a:ext uri="{FF2B5EF4-FFF2-40B4-BE49-F238E27FC236}">
                    <a16:creationId xmlns:a16="http://schemas.microsoft.com/office/drawing/2014/main" id="{5BE0EA7E-070B-7A9C-943C-E552AE13611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9;p33">
                <a:extLst>
                  <a:ext uri="{FF2B5EF4-FFF2-40B4-BE49-F238E27FC236}">
                    <a16:creationId xmlns:a16="http://schemas.microsoft.com/office/drawing/2014/main" id="{6C6FE2C6-8A47-27BA-AFDE-4D7C9E2CB84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 name="TextBox 41">
            <a:extLst>
              <a:ext uri="{FF2B5EF4-FFF2-40B4-BE49-F238E27FC236}">
                <a16:creationId xmlns:a16="http://schemas.microsoft.com/office/drawing/2014/main" id="{3AC8C7A9-7590-F28B-8213-62011F117AE1}"/>
              </a:ext>
            </a:extLst>
          </p:cNvPr>
          <p:cNvSpPr txBox="1"/>
          <p:nvPr/>
        </p:nvSpPr>
        <p:spPr>
          <a:xfrm>
            <a:off x="1150706" y="2740262"/>
            <a:ext cx="3605507"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a. Yes, we do. We watch lion dances, too.</a:t>
            </a:r>
          </a:p>
        </p:txBody>
      </p:sp>
      <p:sp>
        <p:nvSpPr>
          <p:cNvPr id="43" name="TextBox 42">
            <a:extLst>
              <a:ext uri="{FF2B5EF4-FFF2-40B4-BE49-F238E27FC236}">
                <a16:creationId xmlns:a16="http://schemas.microsoft.com/office/drawing/2014/main" id="{ECC06F7C-9B30-B664-044C-80CA142E4728}"/>
              </a:ext>
            </a:extLst>
          </p:cNvPr>
          <p:cNvSpPr txBox="1"/>
          <p:nvPr/>
        </p:nvSpPr>
        <p:spPr>
          <a:xfrm>
            <a:off x="1150706" y="1560044"/>
            <a:ext cx="5342562"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b. No, we celebrate it in the middle of the eighth lunar month.</a:t>
            </a:r>
          </a:p>
        </p:txBody>
      </p:sp>
      <p:sp>
        <p:nvSpPr>
          <p:cNvPr id="44" name="TextBox 43">
            <a:extLst>
              <a:ext uri="{FF2B5EF4-FFF2-40B4-BE49-F238E27FC236}">
                <a16:creationId xmlns:a16="http://schemas.microsoft.com/office/drawing/2014/main" id="{0BD13DC1-CFB7-E3F4-63CD-44E3F28FF51F}"/>
              </a:ext>
            </a:extLst>
          </p:cNvPr>
          <p:cNvSpPr txBox="1"/>
          <p:nvPr/>
        </p:nvSpPr>
        <p:spPr>
          <a:xfrm>
            <a:off x="4756213" y="1099274"/>
            <a:ext cx="39047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c. Yes, I do. Its one of my </a:t>
            </a:r>
            <a:r>
              <a:rPr lang="en-US" sz="1600" dirty="0" err="1">
                <a:latin typeface="Calibri" panose="020F0502020204030204" pitchFamily="34" charset="0"/>
                <a:ea typeface="Helvetica Neue" panose="02000503000000020004" pitchFamily="2" charset="0"/>
                <a:cs typeface="Calibri" panose="020F0502020204030204" pitchFamily="34" charset="0"/>
              </a:rPr>
              <a:t>favourite</a:t>
            </a:r>
            <a:r>
              <a:rPr lang="en-US" sz="1600" dirty="0">
                <a:latin typeface="Calibri" panose="020F0502020204030204" pitchFamily="34" charset="0"/>
                <a:ea typeface="Helvetica Neue" panose="02000503000000020004" pitchFamily="2" charset="0"/>
                <a:cs typeface="Calibri" panose="020F0502020204030204" pitchFamily="34" charset="0"/>
              </a:rPr>
              <a:t> festivals.</a:t>
            </a:r>
          </a:p>
        </p:txBody>
      </p:sp>
      <p:sp>
        <p:nvSpPr>
          <p:cNvPr id="45" name="TextBox 44">
            <a:extLst>
              <a:ext uri="{FF2B5EF4-FFF2-40B4-BE49-F238E27FC236}">
                <a16:creationId xmlns:a16="http://schemas.microsoft.com/office/drawing/2014/main" id="{A8FCACF4-6E2F-5F94-8E55-A13B5A20DAB7}"/>
              </a:ext>
            </a:extLst>
          </p:cNvPr>
          <p:cNvSpPr txBox="1"/>
          <p:nvPr/>
        </p:nvSpPr>
        <p:spPr>
          <a:xfrm>
            <a:off x="4757256" y="3340496"/>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d. Yes. Just come over to my house on the night of the festival.</a:t>
            </a:r>
          </a:p>
        </p:txBody>
      </p:sp>
      <p:sp>
        <p:nvSpPr>
          <p:cNvPr id="46" name="TextBox 45">
            <a:extLst>
              <a:ext uri="{FF2B5EF4-FFF2-40B4-BE49-F238E27FC236}">
                <a16:creationId xmlns:a16="http://schemas.microsoft.com/office/drawing/2014/main" id="{247AC2ED-AD94-B810-23DA-19EE65D0C23B}"/>
              </a:ext>
            </a:extLst>
          </p:cNvPr>
          <p:cNvSpPr txBox="1"/>
          <p:nvPr/>
        </p:nvSpPr>
        <p:spPr>
          <a:xfrm>
            <a:off x="1150706" y="2140029"/>
            <a:ext cx="421240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e. Yes, we do. We also have some autumn fruits.</a:t>
            </a:r>
            <a:endParaRPr lang="en-VN" sz="1600" dirty="0">
              <a:latin typeface="Calibri" panose="020F0502020204030204" pitchFamily="34" charset="0"/>
              <a:ea typeface="Helvetica Neue" panose="02000503000000020004" pitchFamily="2" charset="0"/>
              <a:cs typeface="Calibri" panose="020F0502020204030204" pitchFamily="34" charset="0"/>
            </a:endParaRPr>
          </a:p>
        </p:txBody>
      </p:sp>
    </p:spTree>
    <p:extLst>
      <p:ext uri="{BB962C8B-B14F-4D97-AF65-F5344CB8AC3E}">
        <p14:creationId xmlns:p14="http://schemas.microsoft.com/office/powerpoint/2010/main" val="2833839356"/>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49" name="Rectangle 48">
            <a:extLst>
              <a:ext uri="{FF2B5EF4-FFF2-40B4-BE49-F238E27FC236}">
                <a16:creationId xmlns:a16="http://schemas.microsoft.com/office/drawing/2014/main" id="{BF69F31C-B5CE-48A8-DFF5-5B2ABC125A2E}"/>
              </a:ext>
            </a:extLst>
          </p:cNvPr>
          <p:cNvSpPr/>
          <p:nvPr/>
        </p:nvSpPr>
        <p:spPr>
          <a:xfrm>
            <a:off x="481456" y="943807"/>
            <a:ext cx="8180044" cy="36234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TextBox 19">
            <a:extLst>
              <a:ext uri="{FF2B5EF4-FFF2-40B4-BE49-F238E27FC236}">
                <a16:creationId xmlns:a16="http://schemas.microsoft.com/office/drawing/2014/main" id="{6AE19E6D-7E1D-5BF0-1580-CEC25758BACC}"/>
              </a:ext>
            </a:extLst>
          </p:cNvPr>
          <p:cNvSpPr txBox="1"/>
          <p:nvPr/>
        </p:nvSpPr>
        <p:spPr>
          <a:xfrm>
            <a:off x="1762466" y="301381"/>
            <a:ext cx="5619067" cy="584775"/>
          </a:xfrm>
          <a:prstGeom prst="rect">
            <a:avLst/>
          </a:prstGeom>
          <a:noFill/>
        </p:spPr>
        <p:txBody>
          <a:bodyPr wrap="square" rtlCol="0">
            <a:spAutoFit/>
          </a:bodyPr>
          <a:lstStyle/>
          <a:p>
            <a:pPr algn="ctr"/>
            <a:r>
              <a:rPr lang="en-US" sz="1600" dirty="0">
                <a:latin typeface="Kefa" panose="02000506000000020004" pitchFamily="2" charset="77"/>
                <a:cs typeface="Calibri" panose="020F0502020204030204" pitchFamily="34" charset="0"/>
              </a:rPr>
              <a:t>4. Mark is talking to Trang about the Mid-Autumn Festival. Fill in the blanks with Trang’s answers below.</a:t>
            </a:r>
          </a:p>
        </p:txBody>
      </p:sp>
      <p:sp>
        <p:nvSpPr>
          <p:cNvPr id="21" name="TextBox 20">
            <a:extLst>
              <a:ext uri="{FF2B5EF4-FFF2-40B4-BE49-F238E27FC236}">
                <a16:creationId xmlns:a16="http://schemas.microsoft.com/office/drawing/2014/main" id="{A339B0BF-92C6-744F-612D-A1BD450F771B}"/>
              </a:ext>
            </a:extLst>
          </p:cNvPr>
          <p:cNvSpPr txBox="1"/>
          <p:nvPr/>
        </p:nvSpPr>
        <p:spPr>
          <a:xfrm>
            <a:off x="481457" y="943808"/>
            <a:ext cx="4090544" cy="3618235"/>
          </a:xfrm>
          <a:prstGeom prst="rect">
            <a:avLst/>
          </a:prstGeom>
          <a:solidFill>
            <a:schemeClr val="tx2"/>
          </a:solidFill>
        </p:spPr>
        <p:txBody>
          <a:bodyPr wrap="square" rtlCol="0">
            <a:spAutoFit/>
          </a:bodyPr>
          <a:lstStyle/>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celebrate the Mid-Autumn Festival in December?</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(1)</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eat moon cakes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(2)</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make lanterns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(3)</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like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(4)</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Can I join the festival with you next month?</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(5)</a:t>
            </a:r>
          </a:p>
        </p:txBody>
      </p:sp>
      <p:grpSp>
        <p:nvGrpSpPr>
          <p:cNvPr id="25" name="Google Shape;1264;p33">
            <a:extLst>
              <a:ext uri="{FF2B5EF4-FFF2-40B4-BE49-F238E27FC236}">
                <a16:creationId xmlns:a16="http://schemas.microsoft.com/office/drawing/2014/main" id="{52CEF6B5-FD97-4291-13CC-F1BDA4D31943}"/>
              </a:ext>
            </a:extLst>
          </p:cNvPr>
          <p:cNvGrpSpPr/>
          <p:nvPr/>
        </p:nvGrpSpPr>
        <p:grpSpPr>
          <a:xfrm rot="-530154">
            <a:off x="7010686" y="3757273"/>
            <a:ext cx="2120477" cy="1373381"/>
            <a:chOff x="275375" y="5336"/>
            <a:chExt cx="2120546" cy="1373426"/>
          </a:xfrm>
        </p:grpSpPr>
        <p:sp>
          <p:nvSpPr>
            <p:cNvPr id="26" name="Google Shape;1265;p33">
              <a:extLst>
                <a:ext uri="{FF2B5EF4-FFF2-40B4-BE49-F238E27FC236}">
                  <a16:creationId xmlns:a16="http://schemas.microsoft.com/office/drawing/2014/main" id="{F5651C6E-5854-7898-5E93-B8CEE1B2313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6;p33">
              <a:extLst>
                <a:ext uri="{FF2B5EF4-FFF2-40B4-BE49-F238E27FC236}">
                  <a16:creationId xmlns:a16="http://schemas.microsoft.com/office/drawing/2014/main" id="{F16BE211-D916-9924-988A-E3D31527C66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7;p33">
              <a:extLst>
                <a:ext uri="{FF2B5EF4-FFF2-40B4-BE49-F238E27FC236}">
                  <a16:creationId xmlns:a16="http://schemas.microsoft.com/office/drawing/2014/main" id="{ED12ABD5-14CC-E56D-509D-B3979B486348}"/>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268;p33">
              <a:extLst>
                <a:ext uri="{FF2B5EF4-FFF2-40B4-BE49-F238E27FC236}">
                  <a16:creationId xmlns:a16="http://schemas.microsoft.com/office/drawing/2014/main" id="{F4A84C68-0C4B-E2AF-8174-816C0E606915}"/>
                </a:ext>
              </a:extLst>
            </p:cNvPr>
            <p:cNvGrpSpPr/>
            <p:nvPr/>
          </p:nvGrpSpPr>
          <p:grpSpPr>
            <a:xfrm>
              <a:off x="1030125" y="972100"/>
              <a:ext cx="241050" cy="307475"/>
              <a:chOff x="6088150" y="1573625"/>
              <a:chExt cx="241050" cy="307475"/>
            </a:xfrm>
          </p:grpSpPr>
          <p:sp>
            <p:nvSpPr>
              <p:cNvPr id="36" name="Google Shape;1269;p33">
                <a:extLst>
                  <a:ext uri="{FF2B5EF4-FFF2-40B4-BE49-F238E27FC236}">
                    <a16:creationId xmlns:a16="http://schemas.microsoft.com/office/drawing/2014/main" id="{8F23FAF8-1BB0-BDC4-DE78-958EE235256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0;p33">
                <a:extLst>
                  <a:ext uri="{FF2B5EF4-FFF2-40B4-BE49-F238E27FC236}">
                    <a16:creationId xmlns:a16="http://schemas.microsoft.com/office/drawing/2014/main" id="{E6A282C9-D0C0-15C7-AFAE-CF8CCCCAA1F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1;p33">
                <a:extLst>
                  <a:ext uri="{FF2B5EF4-FFF2-40B4-BE49-F238E27FC236}">
                    <a16:creationId xmlns:a16="http://schemas.microsoft.com/office/drawing/2014/main" id="{7F4DA3D6-401D-2B28-9740-57B35C6F0BE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2;p33">
                <a:extLst>
                  <a:ext uri="{FF2B5EF4-FFF2-40B4-BE49-F238E27FC236}">
                    <a16:creationId xmlns:a16="http://schemas.microsoft.com/office/drawing/2014/main" id="{CA1481B6-5576-7B2E-7E8E-422F13E24FD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3;p33">
                <a:extLst>
                  <a:ext uri="{FF2B5EF4-FFF2-40B4-BE49-F238E27FC236}">
                    <a16:creationId xmlns:a16="http://schemas.microsoft.com/office/drawing/2014/main" id="{C17092AA-0B8D-82DB-20F5-FDF7B73B97EB}"/>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274;p33">
              <a:extLst>
                <a:ext uri="{FF2B5EF4-FFF2-40B4-BE49-F238E27FC236}">
                  <a16:creationId xmlns:a16="http://schemas.microsoft.com/office/drawing/2014/main" id="{796F6660-8A10-68A0-9574-0E1E08260477}"/>
                </a:ext>
              </a:extLst>
            </p:cNvPr>
            <p:cNvGrpSpPr/>
            <p:nvPr/>
          </p:nvGrpSpPr>
          <p:grpSpPr>
            <a:xfrm rot="-740692">
              <a:off x="2024419" y="577639"/>
              <a:ext cx="241055" cy="307482"/>
              <a:chOff x="6088150" y="1573625"/>
              <a:chExt cx="241050" cy="307475"/>
            </a:xfrm>
          </p:grpSpPr>
          <p:sp>
            <p:nvSpPr>
              <p:cNvPr id="31" name="Google Shape;1275;p33">
                <a:extLst>
                  <a:ext uri="{FF2B5EF4-FFF2-40B4-BE49-F238E27FC236}">
                    <a16:creationId xmlns:a16="http://schemas.microsoft.com/office/drawing/2014/main" id="{A6018334-C97A-7892-BF77-BB1042CA551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6;p33">
                <a:extLst>
                  <a:ext uri="{FF2B5EF4-FFF2-40B4-BE49-F238E27FC236}">
                    <a16:creationId xmlns:a16="http://schemas.microsoft.com/office/drawing/2014/main" id="{FF5763D1-95B8-7780-4B53-7B0BCD987D1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7;p33">
                <a:extLst>
                  <a:ext uri="{FF2B5EF4-FFF2-40B4-BE49-F238E27FC236}">
                    <a16:creationId xmlns:a16="http://schemas.microsoft.com/office/drawing/2014/main" id="{2FD328BF-88DF-D4E5-BF38-AF47DB16D92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8;p33">
                <a:extLst>
                  <a:ext uri="{FF2B5EF4-FFF2-40B4-BE49-F238E27FC236}">
                    <a16:creationId xmlns:a16="http://schemas.microsoft.com/office/drawing/2014/main" id="{5BE0EA7E-070B-7A9C-943C-E552AE13611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9;p33">
                <a:extLst>
                  <a:ext uri="{FF2B5EF4-FFF2-40B4-BE49-F238E27FC236}">
                    <a16:creationId xmlns:a16="http://schemas.microsoft.com/office/drawing/2014/main" id="{6C6FE2C6-8A47-27BA-AFDE-4D7C9E2CB84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 name="TextBox 41">
            <a:extLst>
              <a:ext uri="{FF2B5EF4-FFF2-40B4-BE49-F238E27FC236}">
                <a16:creationId xmlns:a16="http://schemas.microsoft.com/office/drawing/2014/main" id="{3AC8C7A9-7590-F28B-8213-62011F117AE1}"/>
              </a:ext>
            </a:extLst>
          </p:cNvPr>
          <p:cNvSpPr txBox="1"/>
          <p:nvPr/>
        </p:nvSpPr>
        <p:spPr>
          <a:xfrm>
            <a:off x="1150706" y="2740262"/>
            <a:ext cx="3607071"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a. Yes, we do. We watch lion dances, too.</a:t>
            </a:r>
          </a:p>
        </p:txBody>
      </p:sp>
      <p:sp>
        <p:nvSpPr>
          <p:cNvPr id="43" name="TextBox 42">
            <a:extLst>
              <a:ext uri="{FF2B5EF4-FFF2-40B4-BE49-F238E27FC236}">
                <a16:creationId xmlns:a16="http://schemas.microsoft.com/office/drawing/2014/main" id="{ECC06F7C-9B30-B664-044C-80CA142E4728}"/>
              </a:ext>
            </a:extLst>
          </p:cNvPr>
          <p:cNvSpPr txBox="1"/>
          <p:nvPr/>
        </p:nvSpPr>
        <p:spPr>
          <a:xfrm>
            <a:off x="1150706" y="1560044"/>
            <a:ext cx="5342562"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b. No, we celebrate it in the middle of the eighth lunar month.</a:t>
            </a:r>
          </a:p>
        </p:txBody>
      </p:sp>
      <p:sp>
        <p:nvSpPr>
          <p:cNvPr id="44" name="TextBox 43">
            <a:extLst>
              <a:ext uri="{FF2B5EF4-FFF2-40B4-BE49-F238E27FC236}">
                <a16:creationId xmlns:a16="http://schemas.microsoft.com/office/drawing/2014/main" id="{0BD13DC1-CFB7-E3F4-63CD-44E3F28FF51F}"/>
              </a:ext>
            </a:extLst>
          </p:cNvPr>
          <p:cNvSpPr txBox="1"/>
          <p:nvPr/>
        </p:nvSpPr>
        <p:spPr>
          <a:xfrm>
            <a:off x="1150706" y="3335303"/>
            <a:ext cx="39047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c. Yes, I do. Its one of my </a:t>
            </a:r>
            <a:r>
              <a:rPr lang="en-US" sz="1600" dirty="0" err="1">
                <a:latin typeface="Calibri" panose="020F0502020204030204" pitchFamily="34" charset="0"/>
                <a:ea typeface="Helvetica Neue" panose="02000503000000020004" pitchFamily="2" charset="0"/>
                <a:cs typeface="Calibri" panose="020F0502020204030204" pitchFamily="34" charset="0"/>
              </a:rPr>
              <a:t>favourite</a:t>
            </a:r>
            <a:r>
              <a:rPr lang="en-US" sz="1600" dirty="0">
                <a:latin typeface="Calibri" panose="020F0502020204030204" pitchFamily="34" charset="0"/>
                <a:ea typeface="Helvetica Neue" panose="02000503000000020004" pitchFamily="2" charset="0"/>
                <a:cs typeface="Calibri" panose="020F0502020204030204" pitchFamily="34" charset="0"/>
              </a:rPr>
              <a:t> festivals.</a:t>
            </a:r>
          </a:p>
        </p:txBody>
      </p:sp>
      <p:sp>
        <p:nvSpPr>
          <p:cNvPr id="45" name="TextBox 44">
            <a:extLst>
              <a:ext uri="{FF2B5EF4-FFF2-40B4-BE49-F238E27FC236}">
                <a16:creationId xmlns:a16="http://schemas.microsoft.com/office/drawing/2014/main" id="{A8FCACF4-6E2F-5F94-8E55-A13B5A20DAB7}"/>
              </a:ext>
            </a:extLst>
          </p:cNvPr>
          <p:cNvSpPr txBox="1"/>
          <p:nvPr/>
        </p:nvSpPr>
        <p:spPr>
          <a:xfrm>
            <a:off x="4757777" y="3904810"/>
            <a:ext cx="3903723" cy="584775"/>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d. Yes. Just come over to my house on the night of the festival.</a:t>
            </a:r>
          </a:p>
        </p:txBody>
      </p:sp>
      <p:sp>
        <p:nvSpPr>
          <p:cNvPr id="46" name="TextBox 45">
            <a:extLst>
              <a:ext uri="{FF2B5EF4-FFF2-40B4-BE49-F238E27FC236}">
                <a16:creationId xmlns:a16="http://schemas.microsoft.com/office/drawing/2014/main" id="{247AC2ED-AD94-B810-23DA-19EE65D0C23B}"/>
              </a:ext>
            </a:extLst>
          </p:cNvPr>
          <p:cNvSpPr txBox="1"/>
          <p:nvPr/>
        </p:nvSpPr>
        <p:spPr>
          <a:xfrm>
            <a:off x="1150706" y="2140029"/>
            <a:ext cx="421240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e. Yes, we do. We also have some autumn fruits.</a:t>
            </a:r>
            <a:endParaRPr lang="en-VN" sz="1600" dirty="0">
              <a:latin typeface="Calibri" panose="020F0502020204030204" pitchFamily="34" charset="0"/>
              <a:ea typeface="Helvetica Neue" panose="02000503000000020004" pitchFamily="2" charset="0"/>
              <a:cs typeface="Calibri" panose="020F0502020204030204" pitchFamily="34" charset="0"/>
            </a:endParaRPr>
          </a:p>
        </p:txBody>
      </p:sp>
    </p:spTree>
    <p:extLst>
      <p:ext uri="{BB962C8B-B14F-4D97-AF65-F5344CB8AC3E}">
        <p14:creationId xmlns:p14="http://schemas.microsoft.com/office/powerpoint/2010/main" val="1271818370"/>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49" name="Rectangle 48">
            <a:extLst>
              <a:ext uri="{FF2B5EF4-FFF2-40B4-BE49-F238E27FC236}">
                <a16:creationId xmlns:a16="http://schemas.microsoft.com/office/drawing/2014/main" id="{BF69F31C-B5CE-48A8-DFF5-5B2ABC125A2E}"/>
              </a:ext>
            </a:extLst>
          </p:cNvPr>
          <p:cNvSpPr/>
          <p:nvPr/>
        </p:nvSpPr>
        <p:spPr>
          <a:xfrm>
            <a:off x="481456" y="943807"/>
            <a:ext cx="8180044" cy="36234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TextBox 19">
            <a:extLst>
              <a:ext uri="{FF2B5EF4-FFF2-40B4-BE49-F238E27FC236}">
                <a16:creationId xmlns:a16="http://schemas.microsoft.com/office/drawing/2014/main" id="{6AE19E6D-7E1D-5BF0-1580-CEC25758BACC}"/>
              </a:ext>
            </a:extLst>
          </p:cNvPr>
          <p:cNvSpPr txBox="1"/>
          <p:nvPr/>
        </p:nvSpPr>
        <p:spPr>
          <a:xfrm>
            <a:off x="1762466" y="301381"/>
            <a:ext cx="5619067" cy="584775"/>
          </a:xfrm>
          <a:prstGeom prst="rect">
            <a:avLst/>
          </a:prstGeom>
          <a:noFill/>
        </p:spPr>
        <p:txBody>
          <a:bodyPr wrap="square" rtlCol="0">
            <a:spAutoFit/>
          </a:bodyPr>
          <a:lstStyle/>
          <a:p>
            <a:pPr algn="ctr"/>
            <a:r>
              <a:rPr lang="en-US" sz="1600" dirty="0">
                <a:latin typeface="Kefa" panose="02000506000000020004" pitchFamily="2" charset="77"/>
                <a:cs typeface="Calibri" panose="020F0502020204030204" pitchFamily="34" charset="0"/>
              </a:rPr>
              <a:t>4. Mark is talking to Trang about the Mid-Autumn Festival. Fill in the blanks with Trang’s answers below.</a:t>
            </a:r>
          </a:p>
        </p:txBody>
      </p:sp>
      <p:sp>
        <p:nvSpPr>
          <p:cNvPr id="21" name="TextBox 20">
            <a:extLst>
              <a:ext uri="{FF2B5EF4-FFF2-40B4-BE49-F238E27FC236}">
                <a16:creationId xmlns:a16="http://schemas.microsoft.com/office/drawing/2014/main" id="{A339B0BF-92C6-744F-612D-A1BD450F771B}"/>
              </a:ext>
            </a:extLst>
          </p:cNvPr>
          <p:cNvSpPr txBox="1"/>
          <p:nvPr/>
        </p:nvSpPr>
        <p:spPr>
          <a:xfrm>
            <a:off x="481457" y="943808"/>
            <a:ext cx="4090544" cy="3618235"/>
          </a:xfrm>
          <a:prstGeom prst="rect">
            <a:avLst/>
          </a:prstGeom>
          <a:solidFill>
            <a:schemeClr val="tx2"/>
          </a:solidFill>
        </p:spPr>
        <p:txBody>
          <a:bodyPr wrap="square" rtlCol="0">
            <a:spAutoFit/>
          </a:bodyPr>
          <a:lstStyle/>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celebrate the Mid-Autumn Festival in December?</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(1)</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eat moon cakes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(2)</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make lanterns at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(3)</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Do you like the festival?</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(4)</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Mark</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Can I join the festival with you next month?</a:t>
            </a:r>
          </a:p>
          <a:p>
            <a:pPr>
              <a:lnSpc>
                <a:spcPct val="120000"/>
              </a:lnSpc>
            </a:pPr>
            <a:r>
              <a:rPr lang="en-US" sz="1600" b="1" i="1" dirty="0">
                <a:solidFill>
                  <a:srgbClr val="333333"/>
                </a:solidFill>
                <a:effectLst/>
                <a:latin typeface="Calibri" panose="020F0502020204030204" pitchFamily="34" charset="0"/>
                <a:cs typeface="Calibri" panose="020F0502020204030204" pitchFamily="34" charset="0"/>
              </a:rPr>
              <a:t>Trang</a:t>
            </a:r>
            <a:r>
              <a:rPr lang="en-US" sz="1600" b="1" i="0" dirty="0">
                <a:solidFill>
                  <a:srgbClr val="333333"/>
                </a:solidFill>
                <a:effectLst/>
                <a:latin typeface="Calibri" panose="020F0502020204030204" pitchFamily="34" charset="0"/>
                <a:cs typeface="Calibri" panose="020F0502020204030204" pitchFamily="34" charset="0"/>
              </a:rPr>
              <a:t>: </a:t>
            </a:r>
            <a:r>
              <a:rPr lang="en-US" sz="1600" b="0" i="0" dirty="0">
                <a:solidFill>
                  <a:srgbClr val="333333"/>
                </a:solidFill>
                <a:effectLst/>
                <a:latin typeface="Calibri" panose="020F0502020204030204" pitchFamily="34" charset="0"/>
                <a:cs typeface="Calibri" panose="020F0502020204030204" pitchFamily="34" charset="0"/>
              </a:rPr>
              <a:t>(5)</a:t>
            </a:r>
          </a:p>
        </p:txBody>
      </p:sp>
      <p:grpSp>
        <p:nvGrpSpPr>
          <p:cNvPr id="25" name="Google Shape;1264;p33">
            <a:extLst>
              <a:ext uri="{FF2B5EF4-FFF2-40B4-BE49-F238E27FC236}">
                <a16:creationId xmlns:a16="http://schemas.microsoft.com/office/drawing/2014/main" id="{52CEF6B5-FD97-4291-13CC-F1BDA4D31943}"/>
              </a:ext>
            </a:extLst>
          </p:cNvPr>
          <p:cNvGrpSpPr/>
          <p:nvPr/>
        </p:nvGrpSpPr>
        <p:grpSpPr>
          <a:xfrm rot="-530154">
            <a:off x="7010686" y="3757273"/>
            <a:ext cx="2120477" cy="1373381"/>
            <a:chOff x="275375" y="5336"/>
            <a:chExt cx="2120546" cy="1373426"/>
          </a:xfrm>
        </p:grpSpPr>
        <p:sp>
          <p:nvSpPr>
            <p:cNvPr id="26" name="Google Shape;1265;p33">
              <a:extLst>
                <a:ext uri="{FF2B5EF4-FFF2-40B4-BE49-F238E27FC236}">
                  <a16:creationId xmlns:a16="http://schemas.microsoft.com/office/drawing/2014/main" id="{F5651C6E-5854-7898-5E93-B8CEE1B2313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6;p33">
              <a:extLst>
                <a:ext uri="{FF2B5EF4-FFF2-40B4-BE49-F238E27FC236}">
                  <a16:creationId xmlns:a16="http://schemas.microsoft.com/office/drawing/2014/main" id="{F16BE211-D916-9924-988A-E3D31527C66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7;p33">
              <a:extLst>
                <a:ext uri="{FF2B5EF4-FFF2-40B4-BE49-F238E27FC236}">
                  <a16:creationId xmlns:a16="http://schemas.microsoft.com/office/drawing/2014/main" id="{ED12ABD5-14CC-E56D-509D-B3979B486348}"/>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268;p33">
              <a:extLst>
                <a:ext uri="{FF2B5EF4-FFF2-40B4-BE49-F238E27FC236}">
                  <a16:creationId xmlns:a16="http://schemas.microsoft.com/office/drawing/2014/main" id="{F4A84C68-0C4B-E2AF-8174-816C0E606915}"/>
                </a:ext>
              </a:extLst>
            </p:cNvPr>
            <p:cNvGrpSpPr/>
            <p:nvPr/>
          </p:nvGrpSpPr>
          <p:grpSpPr>
            <a:xfrm>
              <a:off x="1030125" y="972100"/>
              <a:ext cx="241050" cy="307475"/>
              <a:chOff x="6088150" y="1573625"/>
              <a:chExt cx="241050" cy="307475"/>
            </a:xfrm>
          </p:grpSpPr>
          <p:sp>
            <p:nvSpPr>
              <p:cNvPr id="36" name="Google Shape;1269;p33">
                <a:extLst>
                  <a:ext uri="{FF2B5EF4-FFF2-40B4-BE49-F238E27FC236}">
                    <a16:creationId xmlns:a16="http://schemas.microsoft.com/office/drawing/2014/main" id="{8F23FAF8-1BB0-BDC4-DE78-958EE235256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0;p33">
                <a:extLst>
                  <a:ext uri="{FF2B5EF4-FFF2-40B4-BE49-F238E27FC236}">
                    <a16:creationId xmlns:a16="http://schemas.microsoft.com/office/drawing/2014/main" id="{E6A282C9-D0C0-15C7-AFAE-CF8CCCCAA1F0}"/>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1;p33">
                <a:extLst>
                  <a:ext uri="{FF2B5EF4-FFF2-40B4-BE49-F238E27FC236}">
                    <a16:creationId xmlns:a16="http://schemas.microsoft.com/office/drawing/2014/main" id="{7F4DA3D6-401D-2B28-9740-57B35C6F0BE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2;p33">
                <a:extLst>
                  <a:ext uri="{FF2B5EF4-FFF2-40B4-BE49-F238E27FC236}">
                    <a16:creationId xmlns:a16="http://schemas.microsoft.com/office/drawing/2014/main" id="{CA1481B6-5576-7B2E-7E8E-422F13E24FD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3;p33">
                <a:extLst>
                  <a:ext uri="{FF2B5EF4-FFF2-40B4-BE49-F238E27FC236}">
                    <a16:creationId xmlns:a16="http://schemas.microsoft.com/office/drawing/2014/main" id="{C17092AA-0B8D-82DB-20F5-FDF7B73B97EB}"/>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274;p33">
              <a:extLst>
                <a:ext uri="{FF2B5EF4-FFF2-40B4-BE49-F238E27FC236}">
                  <a16:creationId xmlns:a16="http://schemas.microsoft.com/office/drawing/2014/main" id="{796F6660-8A10-68A0-9574-0E1E08260477}"/>
                </a:ext>
              </a:extLst>
            </p:cNvPr>
            <p:cNvGrpSpPr/>
            <p:nvPr/>
          </p:nvGrpSpPr>
          <p:grpSpPr>
            <a:xfrm rot="-740692">
              <a:off x="2024419" y="577639"/>
              <a:ext cx="241055" cy="307482"/>
              <a:chOff x="6088150" y="1573625"/>
              <a:chExt cx="241050" cy="307475"/>
            </a:xfrm>
          </p:grpSpPr>
          <p:sp>
            <p:nvSpPr>
              <p:cNvPr id="31" name="Google Shape;1275;p33">
                <a:extLst>
                  <a:ext uri="{FF2B5EF4-FFF2-40B4-BE49-F238E27FC236}">
                    <a16:creationId xmlns:a16="http://schemas.microsoft.com/office/drawing/2014/main" id="{A6018334-C97A-7892-BF77-BB1042CA551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6;p33">
                <a:extLst>
                  <a:ext uri="{FF2B5EF4-FFF2-40B4-BE49-F238E27FC236}">
                    <a16:creationId xmlns:a16="http://schemas.microsoft.com/office/drawing/2014/main" id="{FF5763D1-95B8-7780-4B53-7B0BCD987D1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7;p33">
                <a:extLst>
                  <a:ext uri="{FF2B5EF4-FFF2-40B4-BE49-F238E27FC236}">
                    <a16:creationId xmlns:a16="http://schemas.microsoft.com/office/drawing/2014/main" id="{2FD328BF-88DF-D4E5-BF38-AF47DB16D92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8;p33">
                <a:extLst>
                  <a:ext uri="{FF2B5EF4-FFF2-40B4-BE49-F238E27FC236}">
                    <a16:creationId xmlns:a16="http://schemas.microsoft.com/office/drawing/2014/main" id="{5BE0EA7E-070B-7A9C-943C-E552AE13611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9;p33">
                <a:extLst>
                  <a:ext uri="{FF2B5EF4-FFF2-40B4-BE49-F238E27FC236}">
                    <a16:creationId xmlns:a16="http://schemas.microsoft.com/office/drawing/2014/main" id="{6C6FE2C6-8A47-27BA-AFDE-4D7C9E2CB84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 name="TextBox 41">
            <a:extLst>
              <a:ext uri="{FF2B5EF4-FFF2-40B4-BE49-F238E27FC236}">
                <a16:creationId xmlns:a16="http://schemas.microsoft.com/office/drawing/2014/main" id="{3AC8C7A9-7590-F28B-8213-62011F117AE1}"/>
              </a:ext>
            </a:extLst>
          </p:cNvPr>
          <p:cNvSpPr txBox="1"/>
          <p:nvPr/>
        </p:nvSpPr>
        <p:spPr>
          <a:xfrm>
            <a:off x="1150706" y="2740262"/>
            <a:ext cx="3606229"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a. Yes, we do. We watch lion dances, too.</a:t>
            </a:r>
          </a:p>
        </p:txBody>
      </p:sp>
      <p:sp>
        <p:nvSpPr>
          <p:cNvPr id="43" name="TextBox 42">
            <a:extLst>
              <a:ext uri="{FF2B5EF4-FFF2-40B4-BE49-F238E27FC236}">
                <a16:creationId xmlns:a16="http://schemas.microsoft.com/office/drawing/2014/main" id="{ECC06F7C-9B30-B664-044C-80CA142E4728}"/>
              </a:ext>
            </a:extLst>
          </p:cNvPr>
          <p:cNvSpPr txBox="1"/>
          <p:nvPr/>
        </p:nvSpPr>
        <p:spPr>
          <a:xfrm>
            <a:off x="1150706" y="1560044"/>
            <a:ext cx="5342562"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b. No, we celebrate it in the middle of the eighth lunar month.</a:t>
            </a:r>
          </a:p>
        </p:txBody>
      </p:sp>
      <p:sp>
        <p:nvSpPr>
          <p:cNvPr id="44" name="TextBox 43">
            <a:extLst>
              <a:ext uri="{FF2B5EF4-FFF2-40B4-BE49-F238E27FC236}">
                <a16:creationId xmlns:a16="http://schemas.microsoft.com/office/drawing/2014/main" id="{0BD13DC1-CFB7-E3F4-63CD-44E3F28FF51F}"/>
              </a:ext>
            </a:extLst>
          </p:cNvPr>
          <p:cNvSpPr txBox="1"/>
          <p:nvPr/>
        </p:nvSpPr>
        <p:spPr>
          <a:xfrm>
            <a:off x="1150706" y="3335303"/>
            <a:ext cx="39047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c. Yes, I do. Its one of my </a:t>
            </a:r>
            <a:r>
              <a:rPr lang="en-US" sz="1600" dirty="0" err="1">
                <a:latin typeface="Calibri" panose="020F0502020204030204" pitchFamily="34" charset="0"/>
                <a:ea typeface="Helvetica Neue" panose="02000503000000020004" pitchFamily="2" charset="0"/>
                <a:cs typeface="Calibri" panose="020F0502020204030204" pitchFamily="34" charset="0"/>
              </a:rPr>
              <a:t>favourite</a:t>
            </a:r>
            <a:r>
              <a:rPr lang="en-US" sz="1600" dirty="0">
                <a:latin typeface="Calibri" panose="020F0502020204030204" pitchFamily="34" charset="0"/>
                <a:ea typeface="Helvetica Neue" panose="02000503000000020004" pitchFamily="2" charset="0"/>
                <a:cs typeface="Calibri" panose="020F0502020204030204" pitchFamily="34" charset="0"/>
              </a:rPr>
              <a:t> festivals.</a:t>
            </a:r>
          </a:p>
        </p:txBody>
      </p:sp>
      <p:sp>
        <p:nvSpPr>
          <p:cNvPr id="45" name="TextBox 44">
            <a:extLst>
              <a:ext uri="{FF2B5EF4-FFF2-40B4-BE49-F238E27FC236}">
                <a16:creationId xmlns:a16="http://schemas.microsoft.com/office/drawing/2014/main" id="{A8FCACF4-6E2F-5F94-8E55-A13B5A20DAB7}"/>
              </a:ext>
            </a:extLst>
          </p:cNvPr>
          <p:cNvSpPr txBox="1"/>
          <p:nvPr/>
        </p:nvSpPr>
        <p:spPr>
          <a:xfrm>
            <a:off x="1150707" y="4201553"/>
            <a:ext cx="5417666"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d. Yes. Just come over to my house on the night of the festival.</a:t>
            </a:r>
          </a:p>
        </p:txBody>
      </p:sp>
      <p:sp>
        <p:nvSpPr>
          <p:cNvPr id="46" name="TextBox 45">
            <a:extLst>
              <a:ext uri="{FF2B5EF4-FFF2-40B4-BE49-F238E27FC236}">
                <a16:creationId xmlns:a16="http://schemas.microsoft.com/office/drawing/2014/main" id="{247AC2ED-AD94-B810-23DA-19EE65D0C23B}"/>
              </a:ext>
            </a:extLst>
          </p:cNvPr>
          <p:cNvSpPr txBox="1"/>
          <p:nvPr/>
        </p:nvSpPr>
        <p:spPr>
          <a:xfrm>
            <a:off x="1150706" y="2140029"/>
            <a:ext cx="4212404" cy="338554"/>
          </a:xfrm>
          <a:prstGeom prst="rect">
            <a:avLst/>
          </a:prstGeom>
          <a:solidFill>
            <a:schemeClr val="accent5">
              <a:lumMod val="20000"/>
              <a:lumOff val="80000"/>
            </a:schemeClr>
          </a:solidFill>
        </p:spPr>
        <p:txBody>
          <a:bodyPr wrap="square" rtlCol="0">
            <a:spAutoFit/>
          </a:bodyPr>
          <a:lstStyle/>
          <a:p>
            <a:r>
              <a:rPr lang="en-US" sz="1600" dirty="0">
                <a:latin typeface="Calibri" panose="020F0502020204030204" pitchFamily="34" charset="0"/>
                <a:ea typeface="Helvetica Neue" panose="02000503000000020004" pitchFamily="2" charset="0"/>
                <a:cs typeface="Calibri" panose="020F0502020204030204" pitchFamily="34" charset="0"/>
              </a:rPr>
              <a:t>e. Yes, we do. We also have some autumn fruits.</a:t>
            </a:r>
            <a:endParaRPr lang="en-VN" sz="1600" dirty="0">
              <a:latin typeface="Calibri" panose="020F0502020204030204" pitchFamily="34" charset="0"/>
              <a:ea typeface="Helvetica Neue" panose="02000503000000020004" pitchFamily="2" charset="0"/>
              <a:cs typeface="Calibri" panose="020F0502020204030204" pitchFamily="34" charset="0"/>
            </a:endParaRPr>
          </a:p>
        </p:txBody>
      </p:sp>
    </p:spTree>
    <p:extLst>
      <p:ext uri="{BB962C8B-B14F-4D97-AF65-F5344CB8AC3E}">
        <p14:creationId xmlns:p14="http://schemas.microsoft.com/office/powerpoint/2010/main" val="1274797747"/>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06"/>
        <p:cNvGrpSpPr/>
        <p:nvPr/>
      </p:nvGrpSpPr>
      <p:grpSpPr>
        <a:xfrm>
          <a:off x="0" y="0"/>
          <a:ext cx="0" cy="0"/>
          <a:chOff x="0" y="0"/>
          <a:chExt cx="0" cy="0"/>
        </a:xfrm>
      </p:grpSpPr>
      <p:grpSp>
        <p:nvGrpSpPr>
          <p:cNvPr id="1309" name="Google Shape;1309;p34"/>
          <p:cNvGrpSpPr/>
          <p:nvPr/>
        </p:nvGrpSpPr>
        <p:grpSpPr>
          <a:xfrm flipH="1">
            <a:off x="1246634" y="883096"/>
            <a:ext cx="2589088" cy="4165356"/>
            <a:chOff x="2181325" y="237825"/>
            <a:chExt cx="3248950" cy="5226950"/>
          </a:xfrm>
        </p:grpSpPr>
        <p:sp>
          <p:nvSpPr>
            <p:cNvPr id="1310" name="Google Shape;1310;p34"/>
            <p:cNvSpPr/>
            <p:nvPr/>
          </p:nvSpPr>
          <p:spPr>
            <a:xfrm>
              <a:off x="2274500" y="2674350"/>
              <a:ext cx="1852850" cy="2539725"/>
            </a:xfrm>
            <a:custGeom>
              <a:avLst/>
              <a:gdLst/>
              <a:ahLst/>
              <a:cxnLst/>
              <a:rect l="l" t="t" r="r" b="b"/>
              <a:pathLst>
                <a:path w="74114" h="101589" extrusionOk="0">
                  <a:moveTo>
                    <a:pt x="48017" y="1"/>
                  </a:moveTo>
                  <a:lnTo>
                    <a:pt x="1" y="29377"/>
                  </a:lnTo>
                  <a:cubicBezTo>
                    <a:pt x="12341" y="47607"/>
                    <a:pt x="21772" y="73106"/>
                    <a:pt x="29974" y="101588"/>
                  </a:cubicBezTo>
                  <a:lnTo>
                    <a:pt x="74113" y="97375"/>
                  </a:lnTo>
                  <a:cubicBezTo>
                    <a:pt x="69491" y="63339"/>
                    <a:pt x="60282" y="31092"/>
                    <a:pt x="48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4"/>
            <p:cNvSpPr/>
            <p:nvPr/>
          </p:nvSpPr>
          <p:spPr>
            <a:xfrm>
              <a:off x="2363050" y="2368900"/>
              <a:ext cx="802475" cy="691675"/>
            </a:xfrm>
            <a:custGeom>
              <a:avLst/>
              <a:gdLst/>
              <a:ahLst/>
              <a:cxnLst/>
              <a:rect l="l" t="t" r="r" b="b"/>
              <a:pathLst>
                <a:path w="32099" h="27667" extrusionOk="0">
                  <a:moveTo>
                    <a:pt x="23164" y="0"/>
                  </a:moveTo>
                  <a:cubicBezTo>
                    <a:pt x="22853" y="0"/>
                    <a:pt x="22546" y="56"/>
                    <a:pt x="22257" y="177"/>
                  </a:cubicBezTo>
                  <a:cubicBezTo>
                    <a:pt x="21287" y="587"/>
                    <a:pt x="20691" y="1594"/>
                    <a:pt x="20318" y="2600"/>
                  </a:cubicBezTo>
                  <a:cubicBezTo>
                    <a:pt x="18939" y="6440"/>
                    <a:pt x="19572" y="10727"/>
                    <a:pt x="20504" y="14679"/>
                  </a:cubicBezTo>
                  <a:lnTo>
                    <a:pt x="20504" y="14716"/>
                  </a:lnTo>
                  <a:cubicBezTo>
                    <a:pt x="19796" y="11883"/>
                    <a:pt x="18193" y="9311"/>
                    <a:pt x="16031" y="7372"/>
                  </a:cubicBezTo>
                  <a:cubicBezTo>
                    <a:pt x="15621" y="6999"/>
                    <a:pt x="15136" y="6627"/>
                    <a:pt x="14577" y="6515"/>
                  </a:cubicBezTo>
                  <a:cubicBezTo>
                    <a:pt x="14454" y="6488"/>
                    <a:pt x="14332" y="6475"/>
                    <a:pt x="14211" y="6475"/>
                  </a:cubicBezTo>
                  <a:cubicBezTo>
                    <a:pt x="12981" y="6475"/>
                    <a:pt x="11927" y="7797"/>
                    <a:pt x="11893" y="9087"/>
                  </a:cubicBezTo>
                  <a:cubicBezTo>
                    <a:pt x="11707" y="12837"/>
                    <a:pt x="16920" y="19656"/>
                    <a:pt x="20093" y="21368"/>
                  </a:cubicBezTo>
                  <a:lnTo>
                    <a:pt x="20093" y="21368"/>
                  </a:lnTo>
                  <a:cubicBezTo>
                    <a:pt x="14736" y="18505"/>
                    <a:pt x="9194" y="15647"/>
                    <a:pt x="3132" y="15015"/>
                  </a:cubicBezTo>
                  <a:cubicBezTo>
                    <a:pt x="2920" y="14990"/>
                    <a:pt x="2696" y="14975"/>
                    <a:pt x="2470" y="14975"/>
                  </a:cubicBezTo>
                  <a:cubicBezTo>
                    <a:pt x="1664" y="14975"/>
                    <a:pt x="843" y="15173"/>
                    <a:pt x="522" y="15872"/>
                  </a:cubicBezTo>
                  <a:cubicBezTo>
                    <a:pt x="1" y="17065"/>
                    <a:pt x="1380" y="18146"/>
                    <a:pt x="2536" y="18668"/>
                  </a:cubicBezTo>
                  <a:cubicBezTo>
                    <a:pt x="7606" y="20830"/>
                    <a:pt x="13049" y="21837"/>
                    <a:pt x="18491" y="22806"/>
                  </a:cubicBezTo>
                  <a:cubicBezTo>
                    <a:pt x="17855" y="22774"/>
                    <a:pt x="17220" y="22758"/>
                    <a:pt x="16584" y="22758"/>
                  </a:cubicBezTo>
                  <a:cubicBezTo>
                    <a:pt x="12788" y="22758"/>
                    <a:pt x="9015" y="23329"/>
                    <a:pt x="5406" y="24446"/>
                  </a:cubicBezTo>
                  <a:cubicBezTo>
                    <a:pt x="4847" y="24595"/>
                    <a:pt x="4250" y="24819"/>
                    <a:pt x="3952" y="25304"/>
                  </a:cubicBezTo>
                  <a:cubicBezTo>
                    <a:pt x="3542" y="26049"/>
                    <a:pt x="4101" y="27056"/>
                    <a:pt x="4847" y="27429"/>
                  </a:cubicBezTo>
                  <a:cubicBezTo>
                    <a:pt x="5254" y="27603"/>
                    <a:pt x="5691" y="27667"/>
                    <a:pt x="6137" y="27667"/>
                  </a:cubicBezTo>
                  <a:cubicBezTo>
                    <a:pt x="6549" y="27667"/>
                    <a:pt x="6970" y="27612"/>
                    <a:pt x="7382" y="27541"/>
                  </a:cubicBezTo>
                  <a:cubicBezTo>
                    <a:pt x="12825" y="27541"/>
                    <a:pt x="18417" y="23924"/>
                    <a:pt x="23040" y="21576"/>
                  </a:cubicBezTo>
                  <a:cubicBezTo>
                    <a:pt x="24121" y="21054"/>
                    <a:pt x="25164" y="20495"/>
                    <a:pt x="26059" y="19749"/>
                  </a:cubicBezTo>
                  <a:cubicBezTo>
                    <a:pt x="26954" y="19003"/>
                    <a:pt x="27625" y="18071"/>
                    <a:pt x="28296" y="17102"/>
                  </a:cubicBezTo>
                  <a:cubicBezTo>
                    <a:pt x="29228" y="15797"/>
                    <a:pt x="30123" y="14455"/>
                    <a:pt x="30906" y="13076"/>
                  </a:cubicBezTo>
                  <a:cubicBezTo>
                    <a:pt x="31390" y="12219"/>
                    <a:pt x="31875" y="11324"/>
                    <a:pt x="31987" y="10355"/>
                  </a:cubicBezTo>
                  <a:cubicBezTo>
                    <a:pt x="32099" y="9423"/>
                    <a:pt x="31726" y="8341"/>
                    <a:pt x="30906" y="7857"/>
                  </a:cubicBezTo>
                  <a:cubicBezTo>
                    <a:pt x="30595" y="7670"/>
                    <a:pt x="30247" y="7588"/>
                    <a:pt x="29892" y="7588"/>
                  </a:cubicBezTo>
                  <a:cubicBezTo>
                    <a:pt x="29182" y="7588"/>
                    <a:pt x="28445" y="7919"/>
                    <a:pt x="27923" y="8416"/>
                  </a:cubicBezTo>
                  <a:cubicBezTo>
                    <a:pt x="27140" y="9162"/>
                    <a:pt x="26730" y="10205"/>
                    <a:pt x="26357" y="11212"/>
                  </a:cubicBezTo>
                  <a:cubicBezTo>
                    <a:pt x="26917" y="9124"/>
                    <a:pt x="27103" y="6962"/>
                    <a:pt x="26879" y="4800"/>
                  </a:cubicBezTo>
                  <a:cubicBezTo>
                    <a:pt x="26767" y="3532"/>
                    <a:pt x="26469" y="2228"/>
                    <a:pt x="25649" y="1258"/>
                  </a:cubicBezTo>
                  <a:cubicBezTo>
                    <a:pt x="25062" y="503"/>
                    <a:pt x="24097" y="0"/>
                    <a:pt x="2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4"/>
            <p:cNvSpPr/>
            <p:nvPr/>
          </p:nvSpPr>
          <p:spPr>
            <a:xfrm>
              <a:off x="2181325" y="2528950"/>
              <a:ext cx="1392425" cy="1055050"/>
            </a:xfrm>
            <a:custGeom>
              <a:avLst/>
              <a:gdLst/>
              <a:ahLst/>
              <a:cxnLst/>
              <a:rect l="l" t="t" r="r" b="b"/>
              <a:pathLst>
                <a:path w="55697" h="42202" extrusionOk="0">
                  <a:moveTo>
                    <a:pt x="51744" y="1"/>
                  </a:moveTo>
                  <a:lnTo>
                    <a:pt x="0" y="33404"/>
                  </a:lnTo>
                  <a:lnTo>
                    <a:pt x="4884" y="42202"/>
                  </a:lnTo>
                  <a:lnTo>
                    <a:pt x="55696" y="10029"/>
                  </a:lnTo>
                  <a:lnTo>
                    <a:pt x="517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4"/>
            <p:cNvSpPr/>
            <p:nvPr/>
          </p:nvSpPr>
          <p:spPr>
            <a:xfrm>
              <a:off x="2274500" y="4419050"/>
              <a:ext cx="1147325" cy="1036400"/>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4"/>
            <p:cNvSpPr/>
            <p:nvPr/>
          </p:nvSpPr>
          <p:spPr>
            <a:xfrm>
              <a:off x="2705100" y="4664150"/>
              <a:ext cx="318750" cy="762400"/>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4"/>
            <p:cNvSpPr/>
            <p:nvPr/>
          </p:nvSpPr>
          <p:spPr>
            <a:xfrm>
              <a:off x="2376100" y="4823525"/>
              <a:ext cx="1006575" cy="302000"/>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4"/>
            <p:cNvSpPr/>
            <p:nvPr/>
          </p:nvSpPr>
          <p:spPr>
            <a:xfrm>
              <a:off x="2445075" y="4130150"/>
              <a:ext cx="441775" cy="321125"/>
            </a:xfrm>
            <a:custGeom>
              <a:avLst/>
              <a:gdLst/>
              <a:ahLst/>
              <a:cxnLst/>
              <a:rect l="l" t="t" r="r" b="b"/>
              <a:pathLst>
                <a:path w="17671" h="12845" extrusionOk="0">
                  <a:moveTo>
                    <a:pt x="13600" y="0"/>
                  </a:moveTo>
                  <a:cubicBezTo>
                    <a:pt x="13401" y="0"/>
                    <a:pt x="13202" y="35"/>
                    <a:pt x="13011" y="111"/>
                  </a:cubicBezTo>
                  <a:cubicBezTo>
                    <a:pt x="12452" y="298"/>
                    <a:pt x="12079" y="745"/>
                    <a:pt x="11743" y="1230"/>
                  </a:cubicBezTo>
                  <a:cubicBezTo>
                    <a:pt x="10215" y="3541"/>
                    <a:pt x="9954" y="6561"/>
                    <a:pt x="10700" y="9208"/>
                  </a:cubicBezTo>
                  <a:cubicBezTo>
                    <a:pt x="10066" y="7530"/>
                    <a:pt x="9208" y="5927"/>
                    <a:pt x="8164" y="4473"/>
                  </a:cubicBezTo>
                  <a:cubicBezTo>
                    <a:pt x="7531" y="3616"/>
                    <a:pt x="6860" y="2758"/>
                    <a:pt x="5890" y="2274"/>
                  </a:cubicBezTo>
                  <a:cubicBezTo>
                    <a:pt x="5456" y="2065"/>
                    <a:pt x="4956" y="1946"/>
                    <a:pt x="4464" y="1946"/>
                  </a:cubicBezTo>
                  <a:cubicBezTo>
                    <a:pt x="3900" y="1946"/>
                    <a:pt x="3346" y="2102"/>
                    <a:pt x="2908" y="2460"/>
                  </a:cubicBezTo>
                  <a:cubicBezTo>
                    <a:pt x="0" y="4809"/>
                    <a:pt x="3244" y="9953"/>
                    <a:pt x="4548" y="12265"/>
                  </a:cubicBezTo>
                  <a:cubicBezTo>
                    <a:pt x="4660" y="12414"/>
                    <a:pt x="4735" y="12563"/>
                    <a:pt x="4884" y="12675"/>
                  </a:cubicBezTo>
                  <a:cubicBezTo>
                    <a:pt x="5053" y="12801"/>
                    <a:pt x="5257" y="12844"/>
                    <a:pt x="5464" y="12844"/>
                  </a:cubicBezTo>
                  <a:cubicBezTo>
                    <a:pt x="5622" y="12844"/>
                    <a:pt x="5782" y="12819"/>
                    <a:pt x="5928" y="12787"/>
                  </a:cubicBezTo>
                  <a:cubicBezTo>
                    <a:pt x="7866" y="12414"/>
                    <a:pt x="9730" y="11817"/>
                    <a:pt x="11632" y="11370"/>
                  </a:cubicBezTo>
                  <a:cubicBezTo>
                    <a:pt x="12623" y="11129"/>
                    <a:pt x="14155" y="10675"/>
                    <a:pt x="15450" y="10675"/>
                  </a:cubicBezTo>
                  <a:cubicBezTo>
                    <a:pt x="15956" y="10675"/>
                    <a:pt x="16426" y="10745"/>
                    <a:pt x="16813" y="10923"/>
                  </a:cubicBezTo>
                  <a:cubicBezTo>
                    <a:pt x="17149" y="7717"/>
                    <a:pt x="17671" y="3280"/>
                    <a:pt x="15173" y="708"/>
                  </a:cubicBezTo>
                  <a:cubicBezTo>
                    <a:pt x="14757" y="292"/>
                    <a:pt x="14177" y="0"/>
                    <a:pt x="13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4"/>
            <p:cNvSpPr/>
            <p:nvPr/>
          </p:nvSpPr>
          <p:spPr>
            <a:xfrm>
              <a:off x="2668750" y="4255950"/>
              <a:ext cx="86700" cy="184550"/>
            </a:xfrm>
            <a:custGeom>
              <a:avLst/>
              <a:gdLst/>
              <a:ahLst/>
              <a:cxnLst/>
              <a:rect l="l" t="t" r="r" b="b"/>
              <a:pathLst>
                <a:path w="3468" h="7382" extrusionOk="0">
                  <a:moveTo>
                    <a:pt x="671" y="0"/>
                  </a:moveTo>
                  <a:cubicBezTo>
                    <a:pt x="261" y="38"/>
                    <a:pt x="112" y="522"/>
                    <a:pt x="75" y="932"/>
                  </a:cubicBezTo>
                  <a:cubicBezTo>
                    <a:pt x="0" y="3020"/>
                    <a:pt x="895" y="5443"/>
                    <a:pt x="1678" y="7382"/>
                  </a:cubicBezTo>
                  <a:cubicBezTo>
                    <a:pt x="2163" y="6972"/>
                    <a:pt x="3095" y="7121"/>
                    <a:pt x="3356" y="6524"/>
                  </a:cubicBezTo>
                  <a:cubicBezTo>
                    <a:pt x="3467" y="6301"/>
                    <a:pt x="3467" y="6040"/>
                    <a:pt x="3430" y="5816"/>
                  </a:cubicBezTo>
                  <a:cubicBezTo>
                    <a:pt x="3169" y="3952"/>
                    <a:pt x="2498" y="1902"/>
                    <a:pt x="1342" y="410"/>
                  </a:cubicBezTo>
                  <a:cubicBezTo>
                    <a:pt x="1193" y="224"/>
                    <a:pt x="970"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4"/>
            <p:cNvSpPr/>
            <p:nvPr/>
          </p:nvSpPr>
          <p:spPr>
            <a:xfrm>
              <a:off x="2181325" y="4298825"/>
              <a:ext cx="1207875" cy="468825"/>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4"/>
            <p:cNvSpPr/>
            <p:nvPr/>
          </p:nvSpPr>
          <p:spPr>
            <a:xfrm>
              <a:off x="2596975" y="4355675"/>
              <a:ext cx="353250" cy="34672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4"/>
            <p:cNvSpPr/>
            <p:nvPr/>
          </p:nvSpPr>
          <p:spPr>
            <a:xfrm>
              <a:off x="4538325" y="2382625"/>
              <a:ext cx="784775" cy="1273150"/>
            </a:xfrm>
            <a:custGeom>
              <a:avLst/>
              <a:gdLst/>
              <a:ahLst/>
              <a:cxnLst/>
              <a:rect l="l" t="t" r="r" b="b"/>
              <a:pathLst>
                <a:path w="31391" h="50926" extrusionOk="0">
                  <a:moveTo>
                    <a:pt x="1529" y="1"/>
                  </a:moveTo>
                  <a:cubicBezTo>
                    <a:pt x="1156" y="1529"/>
                    <a:pt x="634" y="2983"/>
                    <a:pt x="1" y="4400"/>
                  </a:cubicBezTo>
                  <a:cubicBezTo>
                    <a:pt x="1977" y="4922"/>
                    <a:pt x="3319" y="6674"/>
                    <a:pt x="4400" y="8389"/>
                  </a:cubicBezTo>
                  <a:cubicBezTo>
                    <a:pt x="6525" y="11893"/>
                    <a:pt x="8090" y="15658"/>
                    <a:pt x="9544" y="19498"/>
                  </a:cubicBezTo>
                  <a:cubicBezTo>
                    <a:pt x="13347" y="29676"/>
                    <a:pt x="16255" y="40226"/>
                    <a:pt x="18193" y="50925"/>
                  </a:cubicBezTo>
                  <a:cubicBezTo>
                    <a:pt x="22369" y="48204"/>
                    <a:pt x="26469" y="45333"/>
                    <a:pt x="30458" y="42351"/>
                  </a:cubicBezTo>
                  <a:cubicBezTo>
                    <a:pt x="30757" y="42127"/>
                    <a:pt x="31092" y="41866"/>
                    <a:pt x="31241" y="41493"/>
                  </a:cubicBezTo>
                  <a:cubicBezTo>
                    <a:pt x="31390" y="41158"/>
                    <a:pt x="31316" y="40748"/>
                    <a:pt x="31241" y="40338"/>
                  </a:cubicBezTo>
                  <a:cubicBezTo>
                    <a:pt x="30719" y="37504"/>
                    <a:pt x="30235" y="34671"/>
                    <a:pt x="29489" y="31912"/>
                  </a:cubicBezTo>
                  <a:cubicBezTo>
                    <a:pt x="26432" y="20207"/>
                    <a:pt x="19088" y="9209"/>
                    <a:pt x="8240" y="3878"/>
                  </a:cubicBezTo>
                  <a:cubicBezTo>
                    <a:pt x="5928" y="2722"/>
                    <a:pt x="3430" y="1790"/>
                    <a:pt x="1529" y="38"/>
                  </a:cubicBezTo>
                  <a:lnTo>
                    <a:pt x="15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4"/>
            <p:cNvSpPr/>
            <p:nvPr/>
          </p:nvSpPr>
          <p:spPr>
            <a:xfrm>
              <a:off x="2853275" y="2378275"/>
              <a:ext cx="2549050" cy="3067500"/>
            </a:xfrm>
            <a:custGeom>
              <a:avLst/>
              <a:gdLst/>
              <a:ahLst/>
              <a:cxnLst/>
              <a:rect l="l" t="t" r="r" b="b"/>
              <a:pathLst>
                <a:path w="101962" h="122700" extrusionOk="0">
                  <a:moveTo>
                    <a:pt x="58095" y="1"/>
                  </a:moveTo>
                  <a:cubicBezTo>
                    <a:pt x="56156" y="1"/>
                    <a:pt x="54199" y="123"/>
                    <a:pt x="52267" y="287"/>
                  </a:cubicBezTo>
                  <a:cubicBezTo>
                    <a:pt x="46451" y="809"/>
                    <a:pt x="40748" y="2561"/>
                    <a:pt x="35454" y="4984"/>
                  </a:cubicBezTo>
                  <a:cubicBezTo>
                    <a:pt x="33143" y="6065"/>
                    <a:pt x="30496" y="7221"/>
                    <a:pt x="28408" y="8675"/>
                  </a:cubicBezTo>
                  <a:cubicBezTo>
                    <a:pt x="26097" y="10240"/>
                    <a:pt x="24121" y="13074"/>
                    <a:pt x="22369" y="15236"/>
                  </a:cubicBezTo>
                  <a:cubicBezTo>
                    <a:pt x="18529" y="19896"/>
                    <a:pt x="15136" y="24891"/>
                    <a:pt x="11893" y="29999"/>
                  </a:cubicBezTo>
                  <a:cubicBezTo>
                    <a:pt x="5854" y="39468"/>
                    <a:pt x="187" y="49832"/>
                    <a:pt x="38" y="61053"/>
                  </a:cubicBezTo>
                  <a:cubicBezTo>
                    <a:pt x="1" y="63923"/>
                    <a:pt x="374" y="66831"/>
                    <a:pt x="1492" y="69478"/>
                  </a:cubicBezTo>
                  <a:cubicBezTo>
                    <a:pt x="2648" y="72125"/>
                    <a:pt x="4623" y="74474"/>
                    <a:pt x="7233" y="75667"/>
                  </a:cubicBezTo>
                  <a:cubicBezTo>
                    <a:pt x="7798" y="75921"/>
                    <a:pt x="8355" y="76036"/>
                    <a:pt x="8890" y="76036"/>
                  </a:cubicBezTo>
                  <a:cubicBezTo>
                    <a:pt x="10789" y="76036"/>
                    <a:pt x="12421" y="74583"/>
                    <a:pt x="13235" y="72722"/>
                  </a:cubicBezTo>
                  <a:cubicBezTo>
                    <a:pt x="13794" y="71379"/>
                    <a:pt x="13981" y="69926"/>
                    <a:pt x="14204" y="68472"/>
                  </a:cubicBezTo>
                  <a:cubicBezTo>
                    <a:pt x="16329" y="54492"/>
                    <a:pt x="21549" y="40996"/>
                    <a:pt x="29340" y="29179"/>
                  </a:cubicBezTo>
                  <a:lnTo>
                    <a:pt x="29340" y="29179"/>
                  </a:lnTo>
                  <a:cubicBezTo>
                    <a:pt x="28855" y="29924"/>
                    <a:pt x="29936" y="34398"/>
                    <a:pt x="30048" y="35404"/>
                  </a:cubicBezTo>
                  <a:cubicBezTo>
                    <a:pt x="32770" y="59114"/>
                    <a:pt x="25687" y="83533"/>
                    <a:pt x="30608" y="106982"/>
                  </a:cubicBezTo>
                  <a:cubicBezTo>
                    <a:pt x="31614" y="111828"/>
                    <a:pt x="33441" y="116861"/>
                    <a:pt x="37318" y="119955"/>
                  </a:cubicBezTo>
                  <a:cubicBezTo>
                    <a:pt x="39587" y="121723"/>
                    <a:pt x="42485" y="122699"/>
                    <a:pt x="45367" y="122699"/>
                  </a:cubicBezTo>
                  <a:cubicBezTo>
                    <a:pt x="46131" y="122699"/>
                    <a:pt x="46894" y="122631"/>
                    <a:pt x="47644" y="122490"/>
                  </a:cubicBezTo>
                  <a:cubicBezTo>
                    <a:pt x="48054" y="122416"/>
                    <a:pt x="48502" y="122304"/>
                    <a:pt x="48763" y="122005"/>
                  </a:cubicBezTo>
                  <a:cubicBezTo>
                    <a:pt x="49098" y="121633"/>
                    <a:pt x="49136" y="121148"/>
                    <a:pt x="49173" y="120663"/>
                  </a:cubicBezTo>
                  <a:cubicBezTo>
                    <a:pt x="49732" y="113319"/>
                    <a:pt x="49657" y="105975"/>
                    <a:pt x="50291" y="98631"/>
                  </a:cubicBezTo>
                  <a:cubicBezTo>
                    <a:pt x="50850" y="92032"/>
                    <a:pt x="48054" y="81631"/>
                    <a:pt x="57710" y="81408"/>
                  </a:cubicBezTo>
                  <a:cubicBezTo>
                    <a:pt x="57730" y="81407"/>
                    <a:pt x="57750" y="81407"/>
                    <a:pt x="57770" y="81407"/>
                  </a:cubicBezTo>
                  <a:cubicBezTo>
                    <a:pt x="60275" y="81407"/>
                    <a:pt x="62121" y="83698"/>
                    <a:pt x="63563" y="85769"/>
                  </a:cubicBezTo>
                  <a:lnTo>
                    <a:pt x="83172" y="114139"/>
                  </a:lnTo>
                  <a:cubicBezTo>
                    <a:pt x="84850" y="116600"/>
                    <a:pt x="87236" y="120738"/>
                    <a:pt x="90218" y="121819"/>
                  </a:cubicBezTo>
                  <a:cubicBezTo>
                    <a:pt x="90919" y="122071"/>
                    <a:pt x="91764" y="122165"/>
                    <a:pt x="92672" y="122165"/>
                  </a:cubicBezTo>
                  <a:cubicBezTo>
                    <a:pt x="94855" y="122165"/>
                    <a:pt x="97401" y="121620"/>
                    <a:pt x="99165" y="121409"/>
                  </a:cubicBezTo>
                  <a:cubicBezTo>
                    <a:pt x="100097" y="121260"/>
                    <a:pt x="101178" y="121036"/>
                    <a:pt x="101663" y="120179"/>
                  </a:cubicBezTo>
                  <a:cubicBezTo>
                    <a:pt x="101961" y="119582"/>
                    <a:pt x="101887" y="118874"/>
                    <a:pt x="101775" y="118203"/>
                  </a:cubicBezTo>
                  <a:cubicBezTo>
                    <a:pt x="100880" y="112797"/>
                    <a:pt x="99202" y="107727"/>
                    <a:pt x="97189" y="102620"/>
                  </a:cubicBezTo>
                  <a:cubicBezTo>
                    <a:pt x="93722" y="93673"/>
                    <a:pt x="90852" y="84502"/>
                    <a:pt x="88354" y="75182"/>
                  </a:cubicBezTo>
                  <a:cubicBezTo>
                    <a:pt x="87757" y="72871"/>
                    <a:pt x="87161" y="70559"/>
                    <a:pt x="87012" y="68173"/>
                  </a:cubicBezTo>
                  <a:cubicBezTo>
                    <a:pt x="86863" y="64893"/>
                    <a:pt x="87608" y="61649"/>
                    <a:pt x="88130" y="58443"/>
                  </a:cubicBezTo>
                  <a:cubicBezTo>
                    <a:pt x="90516" y="43718"/>
                    <a:pt x="88988" y="27091"/>
                    <a:pt x="81084" y="14229"/>
                  </a:cubicBezTo>
                  <a:cubicBezTo>
                    <a:pt x="78959" y="10800"/>
                    <a:pt x="76387" y="7631"/>
                    <a:pt x="73293" y="4835"/>
                  </a:cubicBezTo>
                  <a:cubicBezTo>
                    <a:pt x="69039" y="996"/>
                    <a:pt x="63640" y="1"/>
                    <a:pt x="58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4"/>
            <p:cNvSpPr/>
            <p:nvPr/>
          </p:nvSpPr>
          <p:spPr>
            <a:xfrm>
              <a:off x="3024775" y="2721875"/>
              <a:ext cx="620725" cy="1534650"/>
            </a:xfrm>
            <a:custGeom>
              <a:avLst/>
              <a:gdLst/>
              <a:ahLst/>
              <a:cxnLst/>
              <a:rect l="l" t="t" r="r" b="b"/>
              <a:pathLst>
                <a:path w="24829" h="61386" extrusionOk="0">
                  <a:moveTo>
                    <a:pt x="16888" y="1"/>
                  </a:moveTo>
                  <a:cubicBezTo>
                    <a:pt x="16702" y="38"/>
                    <a:pt x="16552" y="187"/>
                    <a:pt x="16441" y="299"/>
                  </a:cubicBezTo>
                  <a:cubicBezTo>
                    <a:pt x="15210" y="1939"/>
                    <a:pt x="15732" y="4213"/>
                    <a:pt x="15881" y="6264"/>
                  </a:cubicBezTo>
                  <a:cubicBezTo>
                    <a:pt x="16180" y="10215"/>
                    <a:pt x="14689" y="13123"/>
                    <a:pt x="12862" y="16404"/>
                  </a:cubicBezTo>
                  <a:cubicBezTo>
                    <a:pt x="10849" y="20057"/>
                    <a:pt x="9246" y="24084"/>
                    <a:pt x="7605" y="27886"/>
                  </a:cubicBezTo>
                  <a:cubicBezTo>
                    <a:pt x="3505" y="37430"/>
                    <a:pt x="0" y="47756"/>
                    <a:pt x="1454" y="58046"/>
                  </a:cubicBezTo>
                  <a:cubicBezTo>
                    <a:pt x="1566" y="58828"/>
                    <a:pt x="1715" y="59611"/>
                    <a:pt x="2125" y="60282"/>
                  </a:cubicBezTo>
                  <a:cubicBezTo>
                    <a:pt x="2639" y="61072"/>
                    <a:pt x="3200" y="61386"/>
                    <a:pt x="3747" y="61386"/>
                  </a:cubicBezTo>
                  <a:cubicBezTo>
                    <a:pt x="4827" y="61386"/>
                    <a:pt x="5856" y="60165"/>
                    <a:pt x="6375" y="58978"/>
                  </a:cubicBezTo>
                  <a:cubicBezTo>
                    <a:pt x="6934" y="57635"/>
                    <a:pt x="7121" y="56144"/>
                    <a:pt x="7344" y="54728"/>
                  </a:cubicBezTo>
                  <a:cubicBezTo>
                    <a:pt x="8500" y="46973"/>
                    <a:pt x="10625" y="39406"/>
                    <a:pt x="13607" y="32173"/>
                  </a:cubicBezTo>
                  <a:cubicBezTo>
                    <a:pt x="16552" y="25016"/>
                    <a:pt x="20989" y="18641"/>
                    <a:pt x="24195" y="11632"/>
                  </a:cubicBezTo>
                  <a:cubicBezTo>
                    <a:pt x="24493" y="10961"/>
                    <a:pt x="24791" y="10290"/>
                    <a:pt x="24829" y="9544"/>
                  </a:cubicBezTo>
                  <a:cubicBezTo>
                    <a:pt x="24829" y="9283"/>
                    <a:pt x="24829" y="9023"/>
                    <a:pt x="24754" y="8799"/>
                  </a:cubicBezTo>
                  <a:lnTo>
                    <a:pt x="24791" y="8799"/>
                  </a:lnTo>
                  <a:cubicBezTo>
                    <a:pt x="24679" y="8202"/>
                    <a:pt x="24419" y="7643"/>
                    <a:pt x="24195" y="7121"/>
                  </a:cubicBezTo>
                  <a:cubicBezTo>
                    <a:pt x="23151" y="4959"/>
                    <a:pt x="21884" y="2871"/>
                    <a:pt x="20392" y="1007"/>
                  </a:cubicBezTo>
                  <a:cubicBezTo>
                    <a:pt x="20153" y="1177"/>
                    <a:pt x="19892" y="1248"/>
                    <a:pt x="19622" y="1248"/>
                  </a:cubicBezTo>
                  <a:cubicBezTo>
                    <a:pt x="18881" y="1248"/>
                    <a:pt x="18065" y="716"/>
                    <a:pt x="17410" y="224"/>
                  </a:cubicBezTo>
                  <a:cubicBezTo>
                    <a:pt x="17261" y="113"/>
                    <a:pt x="17074" y="1"/>
                    <a:pt x="168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4"/>
            <p:cNvSpPr/>
            <p:nvPr/>
          </p:nvSpPr>
          <p:spPr>
            <a:xfrm>
              <a:off x="2845825" y="4009450"/>
              <a:ext cx="418500" cy="294875"/>
            </a:xfrm>
            <a:custGeom>
              <a:avLst/>
              <a:gdLst/>
              <a:ahLst/>
              <a:cxnLst/>
              <a:rect l="l" t="t" r="r" b="b"/>
              <a:pathLst>
                <a:path w="16740" h="11795" extrusionOk="0">
                  <a:moveTo>
                    <a:pt x="10184" y="1"/>
                  </a:moveTo>
                  <a:cubicBezTo>
                    <a:pt x="8763" y="1"/>
                    <a:pt x="7350" y="746"/>
                    <a:pt x="6636" y="1957"/>
                  </a:cubicBezTo>
                  <a:cubicBezTo>
                    <a:pt x="5667" y="1211"/>
                    <a:pt x="4586" y="540"/>
                    <a:pt x="3393" y="317"/>
                  </a:cubicBezTo>
                  <a:cubicBezTo>
                    <a:pt x="3134" y="265"/>
                    <a:pt x="2867" y="239"/>
                    <a:pt x="2598" y="239"/>
                  </a:cubicBezTo>
                  <a:cubicBezTo>
                    <a:pt x="1898" y="239"/>
                    <a:pt x="1189" y="414"/>
                    <a:pt x="597" y="764"/>
                  </a:cubicBezTo>
                  <a:cubicBezTo>
                    <a:pt x="411" y="876"/>
                    <a:pt x="187" y="1025"/>
                    <a:pt x="1" y="1211"/>
                  </a:cubicBezTo>
                  <a:cubicBezTo>
                    <a:pt x="709" y="4567"/>
                    <a:pt x="2573" y="8146"/>
                    <a:pt x="4661" y="10830"/>
                  </a:cubicBezTo>
                  <a:cubicBezTo>
                    <a:pt x="4847" y="11128"/>
                    <a:pt x="5071" y="11389"/>
                    <a:pt x="5369" y="11538"/>
                  </a:cubicBezTo>
                  <a:cubicBezTo>
                    <a:pt x="5630" y="11687"/>
                    <a:pt x="5928" y="11724"/>
                    <a:pt x="6264" y="11762"/>
                  </a:cubicBezTo>
                  <a:cubicBezTo>
                    <a:pt x="6557" y="11783"/>
                    <a:pt x="6848" y="11794"/>
                    <a:pt x="7137" y="11794"/>
                  </a:cubicBezTo>
                  <a:cubicBezTo>
                    <a:pt x="10813" y="11794"/>
                    <a:pt x="14112" y="10072"/>
                    <a:pt x="16739" y="7549"/>
                  </a:cubicBezTo>
                  <a:cubicBezTo>
                    <a:pt x="16105" y="5760"/>
                    <a:pt x="15434" y="3747"/>
                    <a:pt x="15360" y="1845"/>
                  </a:cubicBezTo>
                  <a:cubicBezTo>
                    <a:pt x="15360" y="1696"/>
                    <a:pt x="15360" y="1510"/>
                    <a:pt x="15248" y="1398"/>
                  </a:cubicBezTo>
                  <a:cubicBezTo>
                    <a:pt x="15173" y="1286"/>
                    <a:pt x="15024" y="1249"/>
                    <a:pt x="14912" y="1174"/>
                  </a:cubicBezTo>
                  <a:cubicBezTo>
                    <a:pt x="13608" y="764"/>
                    <a:pt x="12340" y="429"/>
                    <a:pt x="11035" y="93"/>
                  </a:cubicBezTo>
                  <a:cubicBezTo>
                    <a:pt x="10755" y="31"/>
                    <a:pt x="10469" y="1"/>
                    <a:pt x="10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4"/>
            <p:cNvSpPr/>
            <p:nvPr/>
          </p:nvSpPr>
          <p:spPr>
            <a:xfrm>
              <a:off x="4963325" y="5156600"/>
              <a:ext cx="466950" cy="289550"/>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4"/>
            <p:cNvSpPr/>
            <p:nvPr/>
          </p:nvSpPr>
          <p:spPr>
            <a:xfrm>
              <a:off x="3821625" y="3068925"/>
              <a:ext cx="713925" cy="1251825"/>
            </a:xfrm>
            <a:custGeom>
              <a:avLst/>
              <a:gdLst/>
              <a:ahLst/>
              <a:cxnLst/>
              <a:rect l="l" t="t" r="r" b="b"/>
              <a:pathLst>
                <a:path w="28557" h="50073" extrusionOk="0">
                  <a:moveTo>
                    <a:pt x="1864" y="5914"/>
                  </a:moveTo>
                  <a:cubicBezTo>
                    <a:pt x="1866" y="5918"/>
                    <a:pt x="1868" y="5922"/>
                    <a:pt x="1870" y="5925"/>
                  </a:cubicBezTo>
                  <a:lnTo>
                    <a:pt x="1870" y="5925"/>
                  </a:lnTo>
                  <a:cubicBezTo>
                    <a:pt x="1868" y="5922"/>
                    <a:pt x="1866" y="5918"/>
                    <a:pt x="1864" y="5914"/>
                  </a:cubicBezTo>
                  <a:close/>
                  <a:moveTo>
                    <a:pt x="7716" y="0"/>
                  </a:moveTo>
                  <a:cubicBezTo>
                    <a:pt x="7194" y="0"/>
                    <a:pt x="6672" y="32"/>
                    <a:pt x="6152" y="99"/>
                  </a:cubicBezTo>
                  <a:cubicBezTo>
                    <a:pt x="5853" y="3789"/>
                    <a:pt x="5257" y="7443"/>
                    <a:pt x="4325" y="11059"/>
                  </a:cubicBezTo>
                  <a:cubicBezTo>
                    <a:pt x="3507" y="9348"/>
                    <a:pt x="2688" y="7637"/>
                    <a:pt x="1870" y="5925"/>
                  </a:cubicBezTo>
                  <a:lnTo>
                    <a:pt x="1870" y="5925"/>
                  </a:lnTo>
                  <a:cubicBezTo>
                    <a:pt x="2223" y="6697"/>
                    <a:pt x="708" y="10467"/>
                    <a:pt x="560" y="11432"/>
                  </a:cubicBezTo>
                  <a:cubicBezTo>
                    <a:pt x="224" y="13557"/>
                    <a:pt x="38" y="15682"/>
                    <a:pt x="38" y="17807"/>
                  </a:cubicBezTo>
                  <a:cubicBezTo>
                    <a:pt x="1" y="22168"/>
                    <a:pt x="821" y="26306"/>
                    <a:pt x="1976" y="30445"/>
                  </a:cubicBezTo>
                  <a:cubicBezTo>
                    <a:pt x="4027" y="37789"/>
                    <a:pt x="7643" y="44313"/>
                    <a:pt x="13682" y="49122"/>
                  </a:cubicBezTo>
                  <a:cubicBezTo>
                    <a:pt x="14241" y="49569"/>
                    <a:pt x="14838" y="49979"/>
                    <a:pt x="15546" y="50054"/>
                  </a:cubicBezTo>
                  <a:cubicBezTo>
                    <a:pt x="15641" y="50067"/>
                    <a:pt x="15734" y="50073"/>
                    <a:pt x="15827" y="50073"/>
                  </a:cubicBezTo>
                  <a:cubicBezTo>
                    <a:pt x="16795" y="50073"/>
                    <a:pt x="17665" y="49395"/>
                    <a:pt x="18379" y="48749"/>
                  </a:cubicBezTo>
                  <a:cubicBezTo>
                    <a:pt x="20765" y="46587"/>
                    <a:pt x="23189" y="43828"/>
                    <a:pt x="24680" y="40995"/>
                  </a:cubicBezTo>
                  <a:cubicBezTo>
                    <a:pt x="27327" y="35999"/>
                    <a:pt x="28557" y="30333"/>
                    <a:pt x="28408" y="24480"/>
                  </a:cubicBezTo>
                  <a:cubicBezTo>
                    <a:pt x="28147" y="16539"/>
                    <a:pt x="25090" y="8748"/>
                    <a:pt x="19908" y="2746"/>
                  </a:cubicBezTo>
                  <a:cubicBezTo>
                    <a:pt x="19908" y="4349"/>
                    <a:pt x="19908" y="5989"/>
                    <a:pt x="19908" y="7592"/>
                  </a:cubicBezTo>
                  <a:cubicBezTo>
                    <a:pt x="17745" y="3030"/>
                    <a:pt x="12765" y="0"/>
                    <a:pt x="7716"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4"/>
            <p:cNvSpPr/>
            <p:nvPr/>
          </p:nvSpPr>
          <p:spPr>
            <a:xfrm>
              <a:off x="3464675" y="2825250"/>
              <a:ext cx="620725" cy="1321175"/>
            </a:xfrm>
            <a:custGeom>
              <a:avLst/>
              <a:gdLst/>
              <a:ahLst/>
              <a:cxnLst/>
              <a:rect l="l" t="t" r="r" b="b"/>
              <a:pathLst>
                <a:path w="24829" h="52847" extrusionOk="0">
                  <a:moveTo>
                    <a:pt x="7127" y="1"/>
                  </a:moveTo>
                  <a:cubicBezTo>
                    <a:pt x="6916" y="1"/>
                    <a:pt x="6711" y="20"/>
                    <a:pt x="6524" y="153"/>
                  </a:cubicBezTo>
                  <a:cubicBezTo>
                    <a:pt x="6301" y="339"/>
                    <a:pt x="6226" y="600"/>
                    <a:pt x="6152" y="899"/>
                  </a:cubicBezTo>
                  <a:cubicBezTo>
                    <a:pt x="3728" y="9510"/>
                    <a:pt x="2461" y="18420"/>
                    <a:pt x="1193" y="27218"/>
                  </a:cubicBezTo>
                  <a:cubicBezTo>
                    <a:pt x="187" y="34227"/>
                    <a:pt x="0" y="42167"/>
                    <a:pt x="1976" y="49027"/>
                  </a:cubicBezTo>
                  <a:cubicBezTo>
                    <a:pt x="2312" y="50145"/>
                    <a:pt x="2796" y="51375"/>
                    <a:pt x="3803" y="51972"/>
                  </a:cubicBezTo>
                  <a:cubicBezTo>
                    <a:pt x="4362" y="52307"/>
                    <a:pt x="5033" y="52419"/>
                    <a:pt x="5704" y="52494"/>
                  </a:cubicBezTo>
                  <a:cubicBezTo>
                    <a:pt x="7466" y="52730"/>
                    <a:pt x="9243" y="52847"/>
                    <a:pt x="11020" y="52847"/>
                  </a:cubicBezTo>
                  <a:cubicBezTo>
                    <a:pt x="14844" y="52847"/>
                    <a:pt x="18666" y="52307"/>
                    <a:pt x="22331" y="51264"/>
                  </a:cubicBezTo>
                  <a:cubicBezTo>
                    <a:pt x="23039" y="51077"/>
                    <a:pt x="23822" y="50816"/>
                    <a:pt x="24232" y="50183"/>
                  </a:cubicBezTo>
                  <a:cubicBezTo>
                    <a:pt x="24530" y="49698"/>
                    <a:pt x="24530" y="49064"/>
                    <a:pt x="24493" y="48468"/>
                  </a:cubicBezTo>
                  <a:cubicBezTo>
                    <a:pt x="24456" y="47759"/>
                    <a:pt x="24419" y="47051"/>
                    <a:pt x="24344" y="46343"/>
                  </a:cubicBezTo>
                  <a:cubicBezTo>
                    <a:pt x="23934" y="42988"/>
                    <a:pt x="23226" y="39558"/>
                    <a:pt x="21921" y="36464"/>
                  </a:cubicBezTo>
                  <a:cubicBezTo>
                    <a:pt x="20616" y="33407"/>
                    <a:pt x="20877" y="29679"/>
                    <a:pt x="20952" y="26398"/>
                  </a:cubicBezTo>
                  <a:cubicBezTo>
                    <a:pt x="21138" y="18756"/>
                    <a:pt x="22443" y="11113"/>
                    <a:pt x="24829" y="3844"/>
                  </a:cubicBezTo>
                  <a:cubicBezTo>
                    <a:pt x="23636" y="2315"/>
                    <a:pt x="21623" y="1868"/>
                    <a:pt x="19721" y="1532"/>
                  </a:cubicBezTo>
                  <a:cubicBezTo>
                    <a:pt x="15658" y="824"/>
                    <a:pt x="11520" y="302"/>
                    <a:pt x="7382" y="4"/>
                  </a:cubicBezTo>
                  <a:cubicBezTo>
                    <a:pt x="7297" y="4"/>
                    <a:pt x="7211" y="1"/>
                    <a:pt x="7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4"/>
            <p:cNvSpPr/>
            <p:nvPr/>
          </p:nvSpPr>
          <p:spPr>
            <a:xfrm>
              <a:off x="3431125" y="2262050"/>
              <a:ext cx="1234925" cy="771250"/>
            </a:xfrm>
            <a:custGeom>
              <a:avLst/>
              <a:gdLst/>
              <a:ahLst/>
              <a:cxnLst/>
              <a:rect l="l" t="t" r="r" b="b"/>
              <a:pathLst>
                <a:path w="49397" h="30850" extrusionOk="0">
                  <a:moveTo>
                    <a:pt x="45910" y="1"/>
                  </a:moveTo>
                  <a:cubicBezTo>
                    <a:pt x="45902" y="1"/>
                    <a:pt x="45895" y="5"/>
                    <a:pt x="45892" y="15"/>
                  </a:cubicBezTo>
                  <a:cubicBezTo>
                    <a:pt x="42238" y="7844"/>
                    <a:pt x="34894" y="13175"/>
                    <a:pt x="26916" y="16045"/>
                  </a:cubicBezTo>
                  <a:cubicBezTo>
                    <a:pt x="22741" y="17536"/>
                    <a:pt x="18342" y="18431"/>
                    <a:pt x="13943" y="18655"/>
                  </a:cubicBezTo>
                  <a:cubicBezTo>
                    <a:pt x="12999" y="18704"/>
                    <a:pt x="12055" y="18731"/>
                    <a:pt x="11112" y="18731"/>
                  </a:cubicBezTo>
                  <a:cubicBezTo>
                    <a:pt x="9893" y="18731"/>
                    <a:pt x="8675" y="18685"/>
                    <a:pt x="7456" y="18580"/>
                  </a:cubicBezTo>
                  <a:cubicBezTo>
                    <a:pt x="5257" y="18357"/>
                    <a:pt x="3318" y="17238"/>
                    <a:pt x="1119" y="16828"/>
                  </a:cubicBezTo>
                  <a:cubicBezTo>
                    <a:pt x="987" y="16815"/>
                    <a:pt x="850" y="16802"/>
                    <a:pt x="721" y="16802"/>
                  </a:cubicBezTo>
                  <a:cubicBezTo>
                    <a:pt x="484" y="16802"/>
                    <a:pt x="270" y="16846"/>
                    <a:pt x="149" y="17014"/>
                  </a:cubicBezTo>
                  <a:cubicBezTo>
                    <a:pt x="0" y="17201"/>
                    <a:pt x="0" y="17425"/>
                    <a:pt x="0" y="17648"/>
                  </a:cubicBezTo>
                  <a:cubicBezTo>
                    <a:pt x="112" y="21451"/>
                    <a:pt x="1566" y="24284"/>
                    <a:pt x="3840" y="26334"/>
                  </a:cubicBezTo>
                  <a:lnTo>
                    <a:pt x="3840" y="26372"/>
                  </a:lnTo>
                  <a:cubicBezTo>
                    <a:pt x="7233" y="29429"/>
                    <a:pt x="12340" y="30771"/>
                    <a:pt x="17261" y="30845"/>
                  </a:cubicBezTo>
                  <a:cubicBezTo>
                    <a:pt x="17472" y="30848"/>
                    <a:pt x="17683" y="30850"/>
                    <a:pt x="17895" y="30850"/>
                  </a:cubicBezTo>
                  <a:cubicBezTo>
                    <a:pt x="23056" y="30850"/>
                    <a:pt x="28257" y="29961"/>
                    <a:pt x="32769" y="27490"/>
                  </a:cubicBezTo>
                  <a:cubicBezTo>
                    <a:pt x="34484" y="26558"/>
                    <a:pt x="36087" y="25402"/>
                    <a:pt x="37616" y="24209"/>
                  </a:cubicBezTo>
                  <a:cubicBezTo>
                    <a:pt x="40300" y="22196"/>
                    <a:pt x="42872" y="20071"/>
                    <a:pt x="44960" y="17425"/>
                  </a:cubicBezTo>
                  <a:cubicBezTo>
                    <a:pt x="47383" y="14330"/>
                    <a:pt x="49396" y="10006"/>
                    <a:pt x="48725" y="6017"/>
                  </a:cubicBezTo>
                  <a:cubicBezTo>
                    <a:pt x="48613" y="5420"/>
                    <a:pt x="48315" y="4712"/>
                    <a:pt x="47756" y="4712"/>
                  </a:cubicBezTo>
                  <a:cubicBezTo>
                    <a:pt x="47756" y="3631"/>
                    <a:pt x="47495" y="2624"/>
                    <a:pt x="47047" y="1655"/>
                  </a:cubicBezTo>
                  <a:cubicBezTo>
                    <a:pt x="47012" y="1584"/>
                    <a:pt x="46069" y="1"/>
                    <a:pt x="459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4"/>
            <p:cNvSpPr/>
            <p:nvPr/>
          </p:nvSpPr>
          <p:spPr>
            <a:xfrm>
              <a:off x="3002400" y="3577450"/>
              <a:ext cx="1467925" cy="1887325"/>
            </a:xfrm>
            <a:custGeom>
              <a:avLst/>
              <a:gdLst/>
              <a:ahLst/>
              <a:cxnLst/>
              <a:rect l="l" t="t" r="r" b="b"/>
              <a:pathLst>
                <a:path w="58717" h="75493" extrusionOk="0">
                  <a:moveTo>
                    <a:pt x="44550" y="1"/>
                  </a:moveTo>
                  <a:lnTo>
                    <a:pt x="1" y="5816"/>
                  </a:lnTo>
                  <a:lnTo>
                    <a:pt x="13048" y="75492"/>
                  </a:lnTo>
                  <a:lnTo>
                    <a:pt x="51819" y="74560"/>
                  </a:lnTo>
                  <a:lnTo>
                    <a:pt x="58716" y="73144"/>
                  </a:lnTo>
                  <a:lnTo>
                    <a:pt x="549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4"/>
            <p:cNvSpPr/>
            <p:nvPr/>
          </p:nvSpPr>
          <p:spPr>
            <a:xfrm>
              <a:off x="4116125" y="3577450"/>
              <a:ext cx="354200" cy="1861225"/>
            </a:xfrm>
            <a:custGeom>
              <a:avLst/>
              <a:gdLst/>
              <a:ahLst/>
              <a:cxnLst/>
              <a:rect l="l" t="t" r="r" b="b"/>
              <a:pathLst>
                <a:path w="14168" h="74449" extrusionOk="0">
                  <a:moveTo>
                    <a:pt x="1" y="1"/>
                  </a:moveTo>
                  <a:lnTo>
                    <a:pt x="4363" y="74449"/>
                  </a:lnTo>
                  <a:lnTo>
                    <a:pt x="14167" y="73144"/>
                  </a:lnTo>
                  <a:lnTo>
                    <a:pt x="1040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4"/>
            <p:cNvSpPr/>
            <p:nvPr/>
          </p:nvSpPr>
          <p:spPr>
            <a:xfrm>
              <a:off x="3474925" y="3780625"/>
              <a:ext cx="419425" cy="1674825"/>
            </a:xfrm>
            <a:custGeom>
              <a:avLst/>
              <a:gdLst/>
              <a:ahLst/>
              <a:cxnLst/>
              <a:rect l="l" t="t" r="r" b="b"/>
              <a:pathLst>
                <a:path w="16777" h="66993" extrusionOk="0">
                  <a:moveTo>
                    <a:pt x="7456" y="1"/>
                  </a:moveTo>
                  <a:lnTo>
                    <a:pt x="0" y="709"/>
                  </a:lnTo>
                  <a:lnTo>
                    <a:pt x="9880" y="66993"/>
                  </a:lnTo>
                  <a:lnTo>
                    <a:pt x="16776" y="66806"/>
                  </a:lnTo>
                  <a:lnTo>
                    <a:pt x="7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4"/>
            <p:cNvSpPr/>
            <p:nvPr/>
          </p:nvSpPr>
          <p:spPr>
            <a:xfrm>
              <a:off x="3145000" y="4280175"/>
              <a:ext cx="1276850" cy="358850"/>
            </a:xfrm>
            <a:custGeom>
              <a:avLst/>
              <a:gdLst/>
              <a:ahLst/>
              <a:cxnLst/>
              <a:rect l="l" t="t" r="r" b="b"/>
              <a:pathLst>
                <a:path w="51074" h="14354" extrusionOk="0">
                  <a:moveTo>
                    <a:pt x="50701" y="1"/>
                  </a:moveTo>
                  <a:lnTo>
                    <a:pt x="40673" y="2946"/>
                  </a:lnTo>
                  <a:lnTo>
                    <a:pt x="0" y="8053"/>
                  </a:lnTo>
                  <a:lnTo>
                    <a:pt x="1193" y="14353"/>
                  </a:lnTo>
                  <a:lnTo>
                    <a:pt x="41045" y="9097"/>
                  </a:lnTo>
                  <a:lnTo>
                    <a:pt x="51074" y="6525"/>
                  </a:lnTo>
                  <a:lnTo>
                    <a:pt x="507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4"/>
            <p:cNvSpPr/>
            <p:nvPr/>
          </p:nvSpPr>
          <p:spPr>
            <a:xfrm>
              <a:off x="3282925" y="3161725"/>
              <a:ext cx="666400" cy="404500"/>
            </a:xfrm>
            <a:custGeom>
              <a:avLst/>
              <a:gdLst/>
              <a:ahLst/>
              <a:cxnLst/>
              <a:rect l="l" t="t" r="r" b="b"/>
              <a:pathLst>
                <a:path w="26656" h="16180" extrusionOk="0">
                  <a:moveTo>
                    <a:pt x="13016" y="1"/>
                  </a:moveTo>
                  <a:cubicBezTo>
                    <a:pt x="12184" y="1"/>
                    <a:pt x="11527" y="956"/>
                    <a:pt x="11259" y="1792"/>
                  </a:cubicBezTo>
                  <a:cubicBezTo>
                    <a:pt x="10327" y="4737"/>
                    <a:pt x="11147" y="7906"/>
                    <a:pt x="11968" y="10851"/>
                  </a:cubicBezTo>
                  <a:cubicBezTo>
                    <a:pt x="11036" y="7683"/>
                    <a:pt x="9395" y="4737"/>
                    <a:pt x="7196" y="2277"/>
                  </a:cubicBezTo>
                  <a:cubicBezTo>
                    <a:pt x="6857" y="1907"/>
                    <a:pt x="6391" y="1512"/>
                    <a:pt x="5924" y="1512"/>
                  </a:cubicBezTo>
                  <a:cubicBezTo>
                    <a:pt x="5826" y="1512"/>
                    <a:pt x="5727" y="1530"/>
                    <a:pt x="5630" y="1569"/>
                  </a:cubicBezTo>
                  <a:cubicBezTo>
                    <a:pt x="5108" y="1792"/>
                    <a:pt x="4996" y="2463"/>
                    <a:pt x="4996" y="3023"/>
                  </a:cubicBezTo>
                  <a:cubicBezTo>
                    <a:pt x="5034" y="6564"/>
                    <a:pt x="7494" y="9584"/>
                    <a:pt x="9805" y="12268"/>
                  </a:cubicBezTo>
                  <a:cubicBezTo>
                    <a:pt x="8501" y="10814"/>
                    <a:pt x="7084" y="9435"/>
                    <a:pt x="5593" y="8130"/>
                  </a:cubicBezTo>
                  <a:cubicBezTo>
                    <a:pt x="4626" y="7336"/>
                    <a:pt x="3532" y="6510"/>
                    <a:pt x="2311" y="6510"/>
                  </a:cubicBezTo>
                  <a:cubicBezTo>
                    <a:pt x="2212" y="6510"/>
                    <a:pt x="2114" y="6516"/>
                    <a:pt x="2014" y="6527"/>
                  </a:cubicBezTo>
                  <a:cubicBezTo>
                    <a:pt x="1790" y="6527"/>
                    <a:pt x="1567" y="6601"/>
                    <a:pt x="1380" y="6751"/>
                  </a:cubicBezTo>
                  <a:cubicBezTo>
                    <a:pt x="1082" y="7049"/>
                    <a:pt x="1231" y="7608"/>
                    <a:pt x="1417" y="8018"/>
                  </a:cubicBezTo>
                  <a:cubicBezTo>
                    <a:pt x="2542" y="10427"/>
                    <a:pt x="4330" y="12504"/>
                    <a:pt x="6520" y="13962"/>
                  </a:cubicBezTo>
                  <a:lnTo>
                    <a:pt x="6520" y="13962"/>
                  </a:lnTo>
                  <a:cubicBezTo>
                    <a:pt x="5019" y="13120"/>
                    <a:pt x="3398" y="12456"/>
                    <a:pt x="1753" y="12007"/>
                  </a:cubicBezTo>
                  <a:cubicBezTo>
                    <a:pt x="1514" y="11947"/>
                    <a:pt x="1246" y="11900"/>
                    <a:pt x="993" y="11900"/>
                  </a:cubicBezTo>
                  <a:cubicBezTo>
                    <a:pt x="614" y="11900"/>
                    <a:pt x="269" y="12007"/>
                    <a:pt x="113" y="12343"/>
                  </a:cubicBezTo>
                  <a:cubicBezTo>
                    <a:pt x="1" y="12603"/>
                    <a:pt x="38" y="12864"/>
                    <a:pt x="150" y="13125"/>
                  </a:cubicBezTo>
                  <a:cubicBezTo>
                    <a:pt x="958" y="15571"/>
                    <a:pt x="3412" y="16180"/>
                    <a:pt x="5897" y="16180"/>
                  </a:cubicBezTo>
                  <a:cubicBezTo>
                    <a:pt x="7542" y="16180"/>
                    <a:pt x="9199" y="15913"/>
                    <a:pt x="10402" y="15735"/>
                  </a:cubicBezTo>
                  <a:cubicBezTo>
                    <a:pt x="15285" y="15064"/>
                    <a:pt x="20877" y="15213"/>
                    <a:pt x="25314" y="12902"/>
                  </a:cubicBezTo>
                  <a:cubicBezTo>
                    <a:pt x="25948" y="12603"/>
                    <a:pt x="26656" y="12082"/>
                    <a:pt x="26544" y="11373"/>
                  </a:cubicBezTo>
                  <a:cubicBezTo>
                    <a:pt x="26469" y="10963"/>
                    <a:pt x="26097" y="10665"/>
                    <a:pt x="25724" y="10516"/>
                  </a:cubicBezTo>
                  <a:cubicBezTo>
                    <a:pt x="25539" y="10465"/>
                    <a:pt x="25346" y="10445"/>
                    <a:pt x="25153" y="10445"/>
                  </a:cubicBezTo>
                  <a:cubicBezTo>
                    <a:pt x="24917" y="10445"/>
                    <a:pt x="24681" y="10475"/>
                    <a:pt x="24456" y="10516"/>
                  </a:cubicBezTo>
                  <a:cubicBezTo>
                    <a:pt x="23002" y="10739"/>
                    <a:pt x="21586" y="11224"/>
                    <a:pt x="20318" y="11970"/>
                  </a:cubicBezTo>
                  <a:cubicBezTo>
                    <a:pt x="22257" y="10590"/>
                    <a:pt x="24233" y="8875"/>
                    <a:pt x="24643" y="6490"/>
                  </a:cubicBezTo>
                  <a:cubicBezTo>
                    <a:pt x="24680" y="6303"/>
                    <a:pt x="24680" y="6079"/>
                    <a:pt x="24568" y="5930"/>
                  </a:cubicBezTo>
                  <a:cubicBezTo>
                    <a:pt x="24456" y="5781"/>
                    <a:pt x="24270" y="5781"/>
                    <a:pt x="24121" y="5744"/>
                  </a:cubicBezTo>
                  <a:cubicBezTo>
                    <a:pt x="24042" y="5735"/>
                    <a:pt x="23962" y="5731"/>
                    <a:pt x="23881" y="5731"/>
                  </a:cubicBezTo>
                  <a:cubicBezTo>
                    <a:pt x="21554" y="5731"/>
                    <a:pt x="18448" y="9270"/>
                    <a:pt x="17187" y="10963"/>
                  </a:cubicBezTo>
                  <a:cubicBezTo>
                    <a:pt x="18678" y="8913"/>
                    <a:pt x="19908" y="6676"/>
                    <a:pt x="20766" y="4327"/>
                  </a:cubicBezTo>
                  <a:cubicBezTo>
                    <a:pt x="20952" y="3805"/>
                    <a:pt x="21101" y="3246"/>
                    <a:pt x="21027" y="2724"/>
                  </a:cubicBezTo>
                  <a:cubicBezTo>
                    <a:pt x="20915" y="2202"/>
                    <a:pt x="20467" y="1718"/>
                    <a:pt x="19945" y="1718"/>
                  </a:cubicBezTo>
                  <a:cubicBezTo>
                    <a:pt x="19610" y="1755"/>
                    <a:pt x="19312" y="1979"/>
                    <a:pt x="19013" y="2202"/>
                  </a:cubicBezTo>
                  <a:cubicBezTo>
                    <a:pt x="17095" y="3835"/>
                    <a:pt x="15660" y="6039"/>
                    <a:pt x="14946" y="8461"/>
                  </a:cubicBezTo>
                  <a:lnTo>
                    <a:pt x="14946" y="8461"/>
                  </a:lnTo>
                  <a:cubicBezTo>
                    <a:pt x="15365" y="6015"/>
                    <a:pt x="15500" y="3530"/>
                    <a:pt x="14503" y="1308"/>
                  </a:cubicBezTo>
                  <a:cubicBezTo>
                    <a:pt x="14279" y="748"/>
                    <a:pt x="13906" y="189"/>
                    <a:pt x="13310" y="40"/>
                  </a:cubicBezTo>
                  <a:cubicBezTo>
                    <a:pt x="13210" y="13"/>
                    <a:pt x="13112" y="1"/>
                    <a:pt x="13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4"/>
            <p:cNvSpPr/>
            <p:nvPr/>
          </p:nvSpPr>
          <p:spPr>
            <a:xfrm>
              <a:off x="2921325" y="3448850"/>
              <a:ext cx="1488425" cy="419400"/>
            </a:xfrm>
            <a:custGeom>
              <a:avLst/>
              <a:gdLst/>
              <a:ahLst/>
              <a:cxnLst/>
              <a:rect l="l" t="t" r="r" b="b"/>
              <a:pathLst>
                <a:path w="59537" h="16776" extrusionOk="0">
                  <a:moveTo>
                    <a:pt x="48389" y="0"/>
                  </a:moveTo>
                  <a:lnTo>
                    <a:pt x="0" y="7009"/>
                  </a:lnTo>
                  <a:lnTo>
                    <a:pt x="2088" y="16776"/>
                  </a:lnTo>
                  <a:lnTo>
                    <a:pt x="48911" y="10811"/>
                  </a:lnTo>
                  <a:lnTo>
                    <a:pt x="59536" y="10252"/>
                  </a:lnTo>
                  <a:lnTo>
                    <a:pt x="59163" y="783"/>
                  </a:lnTo>
                  <a:lnTo>
                    <a:pt x="48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4"/>
            <p:cNvSpPr/>
            <p:nvPr/>
          </p:nvSpPr>
          <p:spPr>
            <a:xfrm>
              <a:off x="4131050" y="3448850"/>
              <a:ext cx="278700" cy="270300"/>
            </a:xfrm>
            <a:custGeom>
              <a:avLst/>
              <a:gdLst/>
              <a:ahLst/>
              <a:cxnLst/>
              <a:rect l="l" t="t" r="r" b="b"/>
              <a:pathLst>
                <a:path w="11148" h="10812" extrusionOk="0">
                  <a:moveTo>
                    <a:pt x="0" y="0"/>
                  </a:moveTo>
                  <a:lnTo>
                    <a:pt x="522" y="10811"/>
                  </a:lnTo>
                  <a:lnTo>
                    <a:pt x="11147" y="10252"/>
                  </a:lnTo>
                  <a:lnTo>
                    <a:pt x="10774" y="783"/>
                  </a:lnTo>
                  <a:lnTo>
                    <a:pt x="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4"/>
            <p:cNvSpPr/>
            <p:nvPr/>
          </p:nvSpPr>
          <p:spPr>
            <a:xfrm>
              <a:off x="3389175" y="3514075"/>
              <a:ext cx="317850" cy="297325"/>
            </a:xfrm>
            <a:custGeom>
              <a:avLst/>
              <a:gdLst/>
              <a:ahLst/>
              <a:cxnLst/>
              <a:rect l="l" t="t" r="r" b="b"/>
              <a:pathLst>
                <a:path w="12714" h="11893" extrusionOk="0">
                  <a:moveTo>
                    <a:pt x="11669" y="1"/>
                  </a:moveTo>
                  <a:lnTo>
                    <a:pt x="1" y="1678"/>
                  </a:lnTo>
                  <a:lnTo>
                    <a:pt x="1417" y="11893"/>
                  </a:lnTo>
                  <a:lnTo>
                    <a:pt x="12713" y="10439"/>
                  </a:lnTo>
                  <a:lnTo>
                    <a:pt x="116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4"/>
            <p:cNvSpPr/>
            <p:nvPr/>
          </p:nvSpPr>
          <p:spPr>
            <a:xfrm>
              <a:off x="4099350" y="2593900"/>
              <a:ext cx="893825" cy="1679450"/>
            </a:xfrm>
            <a:custGeom>
              <a:avLst/>
              <a:gdLst/>
              <a:ahLst/>
              <a:cxnLst/>
              <a:rect l="l" t="t" r="r" b="b"/>
              <a:pathLst>
                <a:path w="35753" h="67178" extrusionOk="0">
                  <a:moveTo>
                    <a:pt x="24605" y="0"/>
                  </a:moveTo>
                  <a:cubicBezTo>
                    <a:pt x="23366" y="0"/>
                    <a:pt x="22116" y="570"/>
                    <a:pt x="21176" y="1429"/>
                  </a:cubicBezTo>
                  <a:cubicBezTo>
                    <a:pt x="19908" y="2622"/>
                    <a:pt x="19163" y="4300"/>
                    <a:pt x="18604" y="5940"/>
                  </a:cubicBezTo>
                  <a:cubicBezTo>
                    <a:pt x="15658" y="14663"/>
                    <a:pt x="17858" y="23499"/>
                    <a:pt x="16292" y="32260"/>
                  </a:cubicBezTo>
                  <a:cubicBezTo>
                    <a:pt x="15472" y="36882"/>
                    <a:pt x="13347" y="41244"/>
                    <a:pt x="10551" y="45009"/>
                  </a:cubicBezTo>
                  <a:cubicBezTo>
                    <a:pt x="9172" y="46873"/>
                    <a:pt x="7457" y="48402"/>
                    <a:pt x="6040" y="50191"/>
                  </a:cubicBezTo>
                  <a:cubicBezTo>
                    <a:pt x="4325" y="52279"/>
                    <a:pt x="2499" y="54255"/>
                    <a:pt x="560" y="56081"/>
                  </a:cubicBezTo>
                  <a:cubicBezTo>
                    <a:pt x="374" y="56268"/>
                    <a:pt x="150" y="56454"/>
                    <a:pt x="75" y="56715"/>
                  </a:cubicBezTo>
                  <a:cubicBezTo>
                    <a:pt x="1" y="56976"/>
                    <a:pt x="75" y="57200"/>
                    <a:pt x="113" y="57461"/>
                  </a:cubicBezTo>
                  <a:cubicBezTo>
                    <a:pt x="523" y="59399"/>
                    <a:pt x="1082" y="61301"/>
                    <a:pt x="1865" y="63165"/>
                  </a:cubicBezTo>
                  <a:cubicBezTo>
                    <a:pt x="2350" y="64283"/>
                    <a:pt x="2871" y="65401"/>
                    <a:pt x="3505" y="66445"/>
                  </a:cubicBezTo>
                  <a:cubicBezTo>
                    <a:pt x="3654" y="66706"/>
                    <a:pt x="3803" y="67004"/>
                    <a:pt x="4102" y="67116"/>
                  </a:cubicBezTo>
                  <a:cubicBezTo>
                    <a:pt x="4211" y="67160"/>
                    <a:pt x="4333" y="67178"/>
                    <a:pt x="4460" y="67178"/>
                  </a:cubicBezTo>
                  <a:cubicBezTo>
                    <a:pt x="4550" y="67178"/>
                    <a:pt x="4643" y="67169"/>
                    <a:pt x="4735" y="67153"/>
                  </a:cubicBezTo>
                  <a:cubicBezTo>
                    <a:pt x="12341" y="66445"/>
                    <a:pt x="18641" y="61151"/>
                    <a:pt x="23524" y="55522"/>
                  </a:cubicBezTo>
                  <a:cubicBezTo>
                    <a:pt x="28296" y="50042"/>
                    <a:pt x="31763" y="43443"/>
                    <a:pt x="33627" y="36398"/>
                  </a:cubicBezTo>
                  <a:cubicBezTo>
                    <a:pt x="34261" y="33937"/>
                    <a:pt x="34708" y="31402"/>
                    <a:pt x="34969" y="28830"/>
                  </a:cubicBezTo>
                  <a:cubicBezTo>
                    <a:pt x="35752" y="19883"/>
                    <a:pt x="33776" y="10563"/>
                    <a:pt x="28855" y="3032"/>
                  </a:cubicBezTo>
                  <a:cubicBezTo>
                    <a:pt x="28147" y="1914"/>
                    <a:pt x="27252" y="758"/>
                    <a:pt x="26022" y="273"/>
                  </a:cubicBezTo>
                  <a:cubicBezTo>
                    <a:pt x="25564" y="86"/>
                    <a:pt x="25085" y="0"/>
                    <a:pt x="24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4"/>
            <p:cNvSpPr/>
            <p:nvPr/>
          </p:nvSpPr>
          <p:spPr>
            <a:xfrm>
              <a:off x="4033200" y="3870100"/>
              <a:ext cx="345125" cy="434850"/>
            </a:xfrm>
            <a:custGeom>
              <a:avLst/>
              <a:gdLst/>
              <a:ahLst/>
              <a:cxnLst/>
              <a:rect l="l" t="t" r="r" b="b"/>
              <a:pathLst>
                <a:path w="13805" h="17394" extrusionOk="0">
                  <a:moveTo>
                    <a:pt x="7381" y="1"/>
                  </a:moveTo>
                  <a:cubicBezTo>
                    <a:pt x="5219" y="1641"/>
                    <a:pt x="3243" y="3318"/>
                    <a:pt x="746" y="4549"/>
                  </a:cubicBezTo>
                  <a:cubicBezTo>
                    <a:pt x="522" y="4661"/>
                    <a:pt x="261" y="4772"/>
                    <a:pt x="149" y="5033"/>
                  </a:cubicBezTo>
                  <a:cubicBezTo>
                    <a:pt x="37" y="5220"/>
                    <a:pt x="37" y="5406"/>
                    <a:pt x="37" y="5630"/>
                  </a:cubicBezTo>
                  <a:cubicBezTo>
                    <a:pt x="0" y="8239"/>
                    <a:pt x="671" y="10849"/>
                    <a:pt x="1939" y="13160"/>
                  </a:cubicBezTo>
                  <a:cubicBezTo>
                    <a:pt x="2311" y="13869"/>
                    <a:pt x="2759" y="14577"/>
                    <a:pt x="3243" y="15211"/>
                  </a:cubicBezTo>
                  <a:cubicBezTo>
                    <a:pt x="4064" y="16255"/>
                    <a:pt x="5107" y="17261"/>
                    <a:pt x="6449" y="17373"/>
                  </a:cubicBezTo>
                  <a:cubicBezTo>
                    <a:pt x="6560" y="17387"/>
                    <a:pt x="6671" y="17393"/>
                    <a:pt x="6781" y="17393"/>
                  </a:cubicBezTo>
                  <a:cubicBezTo>
                    <a:pt x="7565" y="17393"/>
                    <a:pt x="8345" y="17071"/>
                    <a:pt x="9096" y="16776"/>
                  </a:cubicBezTo>
                  <a:cubicBezTo>
                    <a:pt x="10215" y="16329"/>
                    <a:pt x="13383" y="15509"/>
                    <a:pt x="13607" y="14092"/>
                  </a:cubicBezTo>
                  <a:cubicBezTo>
                    <a:pt x="13804" y="12812"/>
                    <a:pt x="12613" y="11560"/>
                    <a:pt x="11358" y="11560"/>
                  </a:cubicBezTo>
                  <a:cubicBezTo>
                    <a:pt x="11188" y="11560"/>
                    <a:pt x="11017" y="11583"/>
                    <a:pt x="10848" y="11632"/>
                  </a:cubicBezTo>
                  <a:cubicBezTo>
                    <a:pt x="11184" y="7494"/>
                    <a:pt x="9916" y="3281"/>
                    <a:pt x="7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4"/>
            <p:cNvSpPr/>
            <p:nvPr/>
          </p:nvSpPr>
          <p:spPr>
            <a:xfrm>
              <a:off x="2887775" y="541875"/>
              <a:ext cx="597425" cy="1186525"/>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4"/>
            <p:cNvSpPr/>
            <p:nvPr/>
          </p:nvSpPr>
          <p:spPr>
            <a:xfrm>
              <a:off x="3368675" y="793575"/>
              <a:ext cx="1098850" cy="905050"/>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4"/>
            <p:cNvSpPr/>
            <p:nvPr/>
          </p:nvSpPr>
          <p:spPr>
            <a:xfrm>
              <a:off x="3320200" y="1281150"/>
              <a:ext cx="1298300" cy="606625"/>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4"/>
            <p:cNvSpPr/>
            <p:nvPr/>
          </p:nvSpPr>
          <p:spPr>
            <a:xfrm>
              <a:off x="3329525" y="621650"/>
              <a:ext cx="351400" cy="342875"/>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4"/>
            <p:cNvSpPr/>
            <p:nvPr/>
          </p:nvSpPr>
          <p:spPr>
            <a:xfrm>
              <a:off x="2867250" y="1725575"/>
              <a:ext cx="571350" cy="342150"/>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4"/>
            <p:cNvSpPr/>
            <p:nvPr/>
          </p:nvSpPr>
          <p:spPr>
            <a:xfrm>
              <a:off x="2946475" y="1852725"/>
              <a:ext cx="473475" cy="148325"/>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4"/>
            <p:cNvSpPr/>
            <p:nvPr/>
          </p:nvSpPr>
          <p:spPr>
            <a:xfrm>
              <a:off x="3335125" y="1279300"/>
              <a:ext cx="1596525" cy="1598200"/>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4"/>
            <p:cNvSpPr/>
            <p:nvPr/>
          </p:nvSpPr>
          <p:spPr>
            <a:xfrm>
              <a:off x="3473050" y="2094025"/>
              <a:ext cx="90050" cy="125625"/>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4"/>
            <p:cNvSpPr/>
            <p:nvPr/>
          </p:nvSpPr>
          <p:spPr>
            <a:xfrm>
              <a:off x="4058350" y="1961575"/>
              <a:ext cx="101625" cy="148150"/>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4"/>
            <p:cNvSpPr/>
            <p:nvPr/>
          </p:nvSpPr>
          <p:spPr>
            <a:xfrm>
              <a:off x="3403150" y="1875625"/>
              <a:ext cx="87650" cy="137025"/>
            </a:xfrm>
            <a:custGeom>
              <a:avLst/>
              <a:gdLst/>
              <a:ahLst/>
              <a:cxnLst/>
              <a:rect l="l" t="t" r="r" b="b"/>
              <a:pathLst>
                <a:path w="3506" h="5481" fill="none" extrusionOk="0">
                  <a:moveTo>
                    <a:pt x="635" y="5481"/>
                  </a:moveTo>
                  <a:cubicBezTo>
                    <a:pt x="187" y="4362"/>
                    <a:pt x="1" y="3020"/>
                    <a:pt x="486" y="1902"/>
                  </a:cubicBezTo>
                  <a:cubicBezTo>
                    <a:pt x="970" y="784"/>
                    <a:pt x="2349" y="1"/>
                    <a:pt x="3505" y="448"/>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4"/>
            <p:cNvSpPr/>
            <p:nvPr/>
          </p:nvSpPr>
          <p:spPr>
            <a:xfrm>
              <a:off x="3991250" y="1671525"/>
              <a:ext cx="185500" cy="115600"/>
            </a:xfrm>
            <a:custGeom>
              <a:avLst/>
              <a:gdLst/>
              <a:ahLst/>
              <a:cxnLst/>
              <a:rect l="l" t="t" r="r" b="b"/>
              <a:pathLst>
                <a:path w="7420" h="4624" fill="none" extrusionOk="0">
                  <a:moveTo>
                    <a:pt x="0" y="3579"/>
                  </a:moveTo>
                  <a:cubicBezTo>
                    <a:pt x="1343" y="0"/>
                    <a:pt x="6823" y="1231"/>
                    <a:pt x="7419" y="4623"/>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4"/>
            <p:cNvSpPr/>
            <p:nvPr/>
          </p:nvSpPr>
          <p:spPr>
            <a:xfrm>
              <a:off x="4025725" y="2146850"/>
              <a:ext cx="433400" cy="215700"/>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4"/>
            <p:cNvSpPr/>
            <p:nvPr/>
          </p:nvSpPr>
          <p:spPr>
            <a:xfrm>
              <a:off x="3397600" y="2289025"/>
              <a:ext cx="218075" cy="175950"/>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4"/>
            <p:cNvSpPr/>
            <p:nvPr/>
          </p:nvSpPr>
          <p:spPr>
            <a:xfrm>
              <a:off x="3424600" y="2204400"/>
              <a:ext cx="510750" cy="387625"/>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4"/>
            <p:cNvSpPr/>
            <p:nvPr/>
          </p:nvSpPr>
          <p:spPr>
            <a:xfrm>
              <a:off x="3378925" y="2335100"/>
              <a:ext cx="548975" cy="256925"/>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4"/>
            <p:cNvSpPr/>
            <p:nvPr/>
          </p:nvSpPr>
          <p:spPr>
            <a:xfrm>
              <a:off x="3492625" y="2266000"/>
              <a:ext cx="230225" cy="186550"/>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4"/>
            <p:cNvSpPr/>
            <p:nvPr/>
          </p:nvSpPr>
          <p:spPr>
            <a:xfrm>
              <a:off x="3704200" y="2235375"/>
              <a:ext cx="95075" cy="28425"/>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4"/>
            <p:cNvSpPr/>
            <p:nvPr/>
          </p:nvSpPr>
          <p:spPr>
            <a:xfrm>
              <a:off x="3773150" y="2439475"/>
              <a:ext cx="255400" cy="209725"/>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4"/>
            <p:cNvSpPr/>
            <p:nvPr/>
          </p:nvSpPr>
          <p:spPr>
            <a:xfrm>
              <a:off x="4446050" y="1367675"/>
              <a:ext cx="425025" cy="258600"/>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4"/>
            <p:cNvSpPr/>
            <p:nvPr/>
          </p:nvSpPr>
          <p:spPr>
            <a:xfrm>
              <a:off x="3529900" y="642625"/>
              <a:ext cx="1873350" cy="4792325"/>
            </a:xfrm>
            <a:custGeom>
              <a:avLst/>
              <a:gdLst/>
              <a:ahLst/>
              <a:cxnLst/>
              <a:rect l="l" t="t" r="r" b="b"/>
              <a:pathLst>
                <a:path w="74934" h="191693" extrusionOk="0">
                  <a:moveTo>
                    <a:pt x="2193" y="0"/>
                  </a:moveTo>
                  <a:cubicBezTo>
                    <a:pt x="2038" y="0"/>
                    <a:pt x="1877" y="24"/>
                    <a:pt x="1716" y="74"/>
                  </a:cubicBezTo>
                  <a:cubicBezTo>
                    <a:pt x="1119" y="223"/>
                    <a:pt x="672" y="708"/>
                    <a:pt x="411" y="1267"/>
                  </a:cubicBezTo>
                  <a:cubicBezTo>
                    <a:pt x="1" y="2087"/>
                    <a:pt x="1" y="3056"/>
                    <a:pt x="448" y="3877"/>
                  </a:cubicBezTo>
                  <a:cubicBezTo>
                    <a:pt x="858" y="4659"/>
                    <a:pt x="1679" y="5219"/>
                    <a:pt x="2573" y="5368"/>
                  </a:cubicBezTo>
                  <a:cubicBezTo>
                    <a:pt x="1977" y="5591"/>
                    <a:pt x="1567" y="6188"/>
                    <a:pt x="1567" y="6822"/>
                  </a:cubicBezTo>
                  <a:cubicBezTo>
                    <a:pt x="1567" y="7455"/>
                    <a:pt x="1977" y="8089"/>
                    <a:pt x="2573" y="8313"/>
                  </a:cubicBezTo>
                  <a:cubicBezTo>
                    <a:pt x="2909" y="8425"/>
                    <a:pt x="3319" y="8462"/>
                    <a:pt x="3580" y="8760"/>
                  </a:cubicBezTo>
                  <a:cubicBezTo>
                    <a:pt x="3841" y="9058"/>
                    <a:pt x="3729" y="9618"/>
                    <a:pt x="3431" y="9916"/>
                  </a:cubicBezTo>
                  <a:cubicBezTo>
                    <a:pt x="3170" y="10214"/>
                    <a:pt x="2722" y="10363"/>
                    <a:pt x="2312" y="10512"/>
                  </a:cubicBezTo>
                  <a:cubicBezTo>
                    <a:pt x="2661" y="10888"/>
                    <a:pt x="3184" y="11090"/>
                    <a:pt x="3700" y="11090"/>
                  </a:cubicBezTo>
                  <a:cubicBezTo>
                    <a:pt x="3901" y="11090"/>
                    <a:pt x="4100" y="11060"/>
                    <a:pt x="4288" y="10997"/>
                  </a:cubicBezTo>
                  <a:cubicBezTo>
                    <a:pt x="4959" y="10811"/>
                    <a:pt x="5481" y="10177"/>
                    <a:pt x="5593" y="9469"/>
                  </a:cubicBezTo>
                  <a:cubicBezTo>
                    <a:pt x="6338" y="9953"/>
                    <a:pt x="7010" y="10512"/>
                    <a:pt x="7830" y="10848"/>
                  </a:cubicBezTo>
                  <a:cubicBezTo>
                    <a:pt x="10551" y="11966"/>
                    <a:pt x="13049" y="13681"/>
                    <a:pt x="15137" y="15806"/>
                  </a:cubicBezTo>
                  <a:cubicBezTo>
                    <a:pt x="17001" y="17745"/>
                    <a:pt x="18976" y="21324"/>
                    <a:pt x="16255" y="23374"/>
                  </a:cubicBezTo>
                  <a:cubicBezTo>
                    <a:pt x="14167" y="24940"/>
                    <a:pt x="10663" y="26394"/>
                    <a:pt x="8165" y="27027"/>
                  </a:cubicBezTo>
                  <a:cubicBezTo>
                    <a:pt x="9987" y="26585"/>
                    <a:pt x="12208" y="25888"/>
                    <a:pt x="14258" y="25888"/>
                  </a:cubicBezTo>
                  <a:cubicBezTo>
                    <a:pt x="15145" y="25888"/>
                    <a:pt x="16000" y="26019"/>
                    <a:pt x="16777" y="26356"/>
                  </a:cubicBezTo>
                  <a:cubicBezTo>
                    <a:pt x="19797" y="27661"/>
                    <a:pt x="17448" y="29525"/>
                    <a:pt x="15174" y="29600"/>
                  </a:cubicBezTo>
                  <a:cubicBezTo>
                    <a:pt x="14130" y="29600"/>
                    <a:pt x="13123" y="29264"/>
                    <a:pt x="12191" y="28817"/>
                  </a:cubicBezTo>
                  <a:cubicBezTo>
                    <a:pt x="11483" y="28481"/>
                    <a:pt x="10775" y="28071"/>
                    <a:pt x="9955" y="27922"/>
                  </a:cubicBezTo>
                  <a:cubicBezTo>
                    <a:pt x="9788" y="27890"/>
                    <a:pt x="9617" y="27874"/>
                    <a:pt x="9446" y="27874"/>
                  </a:cubicBezTo>
                  <a:cubicBezTo>
                    <a:pt x="8810" y="27874"/>
                    <a:pt x="8174" y="28102"/>
                    <a:pt x="7792" y="28630"/>
                  </a:cubicBezTo>
                  <a:cubicBezTo>
                    <a:pt x="8095" y="28565"/>
                    <a:pt x="8402" y="28533"/>
                    <a:pt x="8708" y="28533"/>
                  </a:cubicBezTo>
                  <a:cubicBezTo>
                    <a:pt x="10664" y="28533"/>
                    <a:pt x="12596" y="29818"/>
                    <a:pt x="13273" y="31687"/>
                  </a:cubicBezTo>
                  <a:cubicBezTo>
                    <a:pt x="12679" y="31871"/>
                    <a:pt x="12073" y="31945"/>
                    <a:pt x="11461" y="31945"/>
                  </a:cubicBezTo>
                  <a:cubicBezTo>
                    <a:pt x="9961" y="31945"/>
                    <a:pt x="8429" y="31499"/>
                    <a:pt x="6972" y="31128"/>
                  </a:cubicBezTo>
                  <a:cubicBezTo>
                    <a:pt x="6005" y="30886"/>
                    <a:pt x="4974" y="30701"/>
                    <a:pt x="3975" y="30701"/>
                  </a:cubicBezTo>
                  <a:cubicBezTo>
                    <a:pt x="2818" y="30701"/>
                    <a:pt x="1704" y="30950"/>
                    <a:pt x="784" y="31650"/>
                  </a:cubicBezTo>
                  <a:cubicBezTo>
                    <a:pt x="1738" y="31411"/>
                    <a:pt x="2716" y="31197"/>
                    <a:pt x="3680" y="31197"/>
                  </a:cubicBezTo>
                  <a:cubicBezTo>
                    <a:pt x="3921" y="31197"/>
                    <a:pt x="4161" y="31210"/>
                    <a:pt x="4400" y="31240"/>
                  </a:cubicBezTo>
                  <a:cubicBezTo>
                    <a:pt x="5891" y="31426"/>
                    <a:pt x="7233" y="32321"/>
                    <a:pt x="8687" y="32657"/>
                  </a:cubicBezTo>
                  <a:cubicBezTo>
                    <a:pt x="10365" y="33067"/>
                    <a:pt x="12117" y="33253"/>
                    <a:pt x="13794" y="33700"/>
                  </a:cubicBezTo>
                  <a:cubicBezTo>
                    <a:pt x="17187" y="34595"/>
                    <a:pt x="20766" y="35900"/>
                    <a:pt x="23450" y="38323"/>
                  </a:cubicBezTo>
                  <a:cubicBezTo>
                    <a:pt x="27700" y="42238"/>
                    <a:pt x="30272" y="47792"/>
                    <a:pt x="31651" y="53310"/>
                  </a:cubicBezTo>
                  <a:cubicBezTo>
                    <a:pt x="31689" y="53421"/>
                    <a:pt x="31726" y="53533"/>
                    <a:pt x="31763" y="53682"/>
                  </a:cubicBezTo>
                  <a:cubicBezTo>
                    <a:pt x="33143" y="59349"/>
                    <a:pt x="33553" y="65314"/>
                    <a:pt x="32136" y="70980"/>
                  </a:cubicBezTo>
                  <a:cubicBezTo>
                    <a:pt x="30682" y="76759"/>
                    <a:pt x="27215" y="82164"/>
                    <a:pt x="22033" y="85147"/>
                  </a:cubicBezTo>
                  <a:cubicBezTo>
                    <a:pt x="19050" y="86901"/>
                    <a:pt x="13475" y="88885"/>
                    <a:pt x="9105" y="88885"/>
                  </a:cubicBezTo>
                  <a:cubicBezTo>
                    <a:pt x="7904" y="88885"/>
                    <a:pt x="6794" y="88736"/>
                    <a:pt x="5854" y="88390"/>
                  </a:cubicBezTo>
                  <a:lnTo>
                    <a:pt x="5854" y="88390"/>
                  </a:lnTo>
                  <a:cubicBezTo>
                    <a:pt x="9091" y="89915"/>
                    <a:pt x="12653" y="90598"/>
                    <a:pt x="16233" y="90598"/>
                  </a:cubicBezTo>
                  <a:cubicBezTo>
                    <a:pt x="18342" y="90598"/>
                    <a:pt x="20458" y="90361"/>
                    <a:pt x="22518" y="89918"/>
                  </a:cubicBezTo>
                  <a:cubicBezTo>
                    <a:pt x="28035" y="88725"/>
                    <a:pt x="33217" y="86116"/>
                    <a:pt x="37915" y="82910"/>
                  </a:cubicBezTo>
                  <a:lnTo>
                    <a:pt x="37915" y="82910"/>
                  </a:lnTo>
                  <a:cubicBezTo>
                    <a:pt x="34099" y="92465"/>
                    <a:pt x="23344" y="95140"/>
                    <a:pt x="13797" y="95140"/>
                  </a:cubicBezTo>
                  <a:cubicBezTo>
                    <a:pt x="12617" y="95140"/>
                    <a:pt x="11455" y="95100"/>
                    <a:pt x="10327" y="95026"/>
                  </a:cubicBezTo>
                  <a:cubicBezTo>
                    <a:pt x="7904" y="94877"/>
                    <a:pt x="4251" y="94429"/>
                    <a:pt x="2312" y="92826"/>
                  </a:cubicBezTo>
                  <a:cubicBezTo>
                    <a:pt x="1865" y="94914"/>
                    <a:pt x="1418" y="96964"/>
                    <a:pt x="1157" y="99089"/>
                  </a:cubicBezTo>
                  <a:cubicBezTo>
                    <a:pt x="2692" y="99903"/>
                    <a:pt x="4381" y="100128"/>
                    <a:pt x="6131" y="100128"/>
                  </a:cubicBezTo>
                  <a:cubicBezTo>
                    <a:pt x="8309" y="100128"/>
                    <a:pt x="10579" y="99779"/>
                    <a:pt x="12758" y="99779"/>
                  </a:cubicBezTo>
                  <a:cubicBezTo>
                    <a:pt x="14526" y="99779"/>
                    <a:pt x="16233" y="100009"/>
                    <a:pt x="17783" y="100841"/>
                  </a:cubicBezTo>
                  <a:cubicBezTo>
                    <a:pt x="18156" y="101028"/>
                    <a:pt x="18529" y="101252"/>
                    <a:pt x="18715" y="101624"/>
                  </a:cubicBezTo>
                  <a:cubicBezTo>
                    <a:pt x="18902" y="101997"/>
                    <a:pt x="18865" y="102407"/>
                    <a:pt x="18827" y="102817"/>
                  </a:cubicBezTo>
                  <a:cubicBezTo>
                    <a:pt x="18715" y="104644"/>
                    <a:pt x="18604" y="106433"/>
                    <a:pt x="18492" y="108260"/>
                  </a:cubicBezTo>
                  <a:cubicBezTo>
                    <a:pt x="18380" y="109863"/>
                    <a:pt x="18641" y="111727"/>
                    <a:pt x="18343" y="113293"/>
                  </a:cubicBezTo>
                  <a:cubicBezTo>
                    <a:pt x="22481" y="111764"/>
                    <a:pt x="27588" y="113703"/>
                    <a:pt x="29974" y="109229"/>
                  </a:cubicBezTo>
                  <a:cubicBezTo>
                    <a:pt x="33292" y="103004"/>
                    <a:pt x="34410" y="96405"/>
                    <a:pt x="38474" y="90552"/>
                  </a:cubicBezTo>
                  <a:lnTo>
                    <a:pt x="38474" y="90552"/>
                  </a:lnTo>
                  <a:cubicBezTo>
                    <a:pt x="38250" y="93758"/>
                    <a:pt x="38697" y="97039"/>
                    <a:pt x="39816" y="100059"/>
                  </a:cubicBezTo>
                  <a:cubicBezTo>
                    <a:pt x="39480" y="95734"/>
                    <a:pt x="39778" y="91372"/>
                    <a:pt x="40748" y="87160"/>
                  </a:cubicBezTo>
                  <a:cubicBezTo>
                    <a:pt x="41195" y="85147"/>
                    <a:pt x="42090" y="82910"/>
                    <a:pt x="44028" y="82276"/>
                  </a:cubicBezTo>
                  <a:cubicBezTo>
                    <a:pt x="44223" y="82211"/>
                    <a:pt x="44444" y="82171"/>
                    <a:pt x="44660" y="82171"/>
                  </a:cubicBezTo>
                  <a:cubicBezTo>
                    <a:pt x="44815" y="82171"/>
                    <a:pt x="44969" y="82192"/>
                    <a:pt x="45110" y="82239"/>
                  </a:cubicBezTo>
                  <a:cubicBezTo>
                    <a:pt x="45482" y="82351"/>
                    <a:pt x="45743" y="82649"/>
                    <a:pt x="46004" y="82910"/>
                  </a:cubicBezTo>
                  <a:cubicBezTo>
                    <a:pt x="47421" y="84513"/>
                    <a:pt x="47943" y="86750"/>
                    <a:pt x="48278" y="88800"/>
                  </a:cubicBezTo>
                  <a:cubicBezTo>
                    <a:pt x="50142" y="99835"/>
                    <a:pt x="50291" y="110534"/>
                    <a:pt x="45221" y="120786"/>
                  </a:cubicBezTo>
                  <a:cubicBezTo>
                    <a:pt x="42985" y="125372"/>
                    <a:pt x="39965" y="129547"/>
                    <a:pt x="36274" y="133051"/>
                  </a:cubicBezTo>
                  <a:cubicBezTo>
                    <a:pt x="34447" y="134803"/>
                    <a:pt x="32434" y="136406"/>
                    <a:pt x="30309" y="137786"/>
                  </a:cubicBezTo>
                  <a:cubicBezTo>
                    <a:pt x="29415" y="138382"/>
                    <a:pt x="24196" y="140395"/>
                    <a:pt x="23972" y="141141"/>
                  </a:cubicBezTo>
                  <a:cubicBezTo>
                    <a:pt x="23487" y="142595"/>
                    <a:pt x="24270" y="144198"/>
                    <a:pt x="25426" y="145130"/>
                  </a:cubicBezTo>
                  <a:cubicBezTo>
                    <a:pt x="26619" y="146062"/>
                    <a:pt x="28147" y="146472"/>
                    <a:pt x="29638" y="146696"/>
                  </a:cubicBezTo>
                  <a:cubicBezTo>
                    <a:pt x="31113" y="146936"/>
                    <a:pt x="32605" y="147053"/>
                    <a:pt x="34097" y="147053"/>
                  </a:cubicBezTo>
                  <a:cubicBezTo>
                    <a:pt x="42560" y="147053"/>
                    <a:pt x="51034" y="143282"/>
                    <a:pt x="56517" y="136816"/>
                  </a:cubicBezTo>
                  <a:lnTo>
                    <a:pt x="56517" y="136816"/>
                  </a:lnTo>
                  <a:cubicBezTo>
                    <a:pt x="55511" y="140992"/>
                    <a:pt x="51708" y="144459"/>
                    <a:pt x="51932" y="148746"/>
                  </a:cubicBezTo>
                  <a:cubicBezTo>
                    <a:pt x="52044" y="150275"/>
                    <a:pt x="52640" y="151691"/>
                    <a:pt x="53237" y="153070"/>
                  </a:cubicBezTo>
                  <a:cubicBezTo>
                    <a:pt x="55361" y="158066"/>
                    <a:pt x="57076" y="163546"/>
                    <a:pt x="59462" y="168355"/>
                  </a:cubicBezTo>
                  <a:cubicBezTo>
                    <a:pt x="61923" y="173351"/>
                    <a:pt x="65315" y="177489"/>
                    <a:pt x="67216" y="182857"/>
                  </a:cubicBezTo>
                  <a:cubicBezTo>
                    <a:pt x="68260" y="185728"/>
                    <a:pt x="68969" y="189083"/>
                    <a:pt x="67366" y="191692"/>
                  </a:cubicBezTo>
                  <a:cubicBezTo>
                    <a:pt x="67887" y="190872"/>
                    <a:pt x="71317" y="190872"/>
                    <a:pt x="72100" y="190798"/>
                  </a:cubicBezTo>
                  <a:cubicBezTo>
                    <a:pt x="73032" y="190686"/>
                    <a:pt x="74150" y="190425"/>
                    <a:pt x="74598" y="189605"/>
                  </a:cubicBezTo>
                  <a:cubicBezTo>
                    <a:pt x="74933" y="189008"/>
                    <a:pt x="74822" y="188263"/>
                    <a:pt x="74710" y="187592"/>
                  </a:cubicBezTo>
                  <a:cubicBezTo>
                    <a:pt x="73815" y="182186"/>
                    <a:pt x="72137" y="177116"/>
                    <a:pt x="70162" y="172046"/>
                  </a:cubicBezTo>
                  <a:cubicBezTo>
                    <a:pt x="66657" y="163061"/>
                    <a:pt x="63824" y="153891"/>
                    <a:pt x="61326" y="144608"/>
                  </a:cubicBezTo>
                  <a:cubicBezTo>
                    <a:pt x="60692" y="142297"/>
                    <a:pt x="60096" y="139948"/>
                    <a:pt x="59984" y="137562"/>
                  </a:cubicBezTo>
                  <a:cubicBezTo>
                    <a:pt x="59798" y="134319"/>
                    <a:pt x="60543" y="131075"/>
                    <a:pt x="61065" y="127832"/>
                  </a:cubicBezTo>
                  <a:cubicBezTo>
                    <a:pt x="61550" y="124701"/>
                    <a:pt x="61885" y="121457"/>
                    <a:pt x="62035" y="118177"/>
                  </a:cubicBezTo>
                  <a:cubicBezTo>
                    <a:pt x="65017" y="116163"/>
                    <a:pt x="67925" y="114076"/>
                    <a:pt x="70795" y="111914"/>
                  </a:cubicBezTo>
                  <a:cubicBezTo>
                    <a:pt x="71131" y="111690"/>
                    <a:pt x="71429" y="111429"/>
                    <a:pt x="71578" y="111093"/>
                  </a:cubicBezTo>
                  <a:cubicBezTo>
                    <a:pt x="71727" y="110721"/>
                    <a:pt x="71653" y="110311"/>
                    <a:pt x="71578" y="109938"/>
                  </a:cubicBezTo>
                  <a:cubicBezTo>
                    <a:pt x="71094" y="107104"/>
                    <a:pt x="70572" y="104271"/>
                    <a:pt x="69863" y="101475"/>
                  </a:cubicBezTo>
                  <a:cubicBezTo>
                    <a:pt x="66806" y="89769"/>
                    <a:pt x="59462" y="78772"/>
                    <a:pt x="48614" y="73441"/>
                  </a:cubicBezTo>
                  <a:cubicBezTo>
                    <a:pt x="47384" y="72844"/>
                    <a:pt x="46079" y="72285"/>
                    <a:pt x="44886" y="71651"/>
                  </a:cubicBezTo>
                  <a:cubicBezTo>
                    <a:pt x="44849" y="71353"/>
                    <a:pt x="44811" y="71055"/>
                    <a:pt x="44774" y="70757"/>
                  </a:cubicBezTo>
                  <a:cubicBezTo>
                    <a:pt x="44699" y="70160"/>
                    <a:pt x="44401" y="69489"/>
                    <a:pt x="43805" y="69489"/>
                  </a:cubicBezTo>
                  <a:cubicBezTo>
                    <a:pt x="43842" y="68408"/>
                    <a:pt x="43544" y="67401"/>
                    <a:pt x="43096" y="66395"/>
                  </a:cubicBezTo>
                  <a:cubicBezTo>
                    <a:pt x="43096" y="66395"/>
                    <a:pt x="43059" y="66358"/>
                    <a:pt x="43022" y="66283"/>
                  </a:cubicBezTo>
                  <a:cubicBezTo>
                    <a:pt x="43171" y="65239"/>
                    <a:pt x="43283" y="64195"/>
                    <a:pt x="43357" y="63114"/>
                  </a:cubicBezTo>
                  <a:cubicBezTo>
                    <a:pt x="43618" y="59125"/>
                    <a:pt x="43320" y="55062"/>
                    <a:pt x="42500" y="51147"/>
                  </a:cubicBezTo>
                  <a:cubicBezTo>
                    <a:pt x="42388" y="50551"/>
                    <a:pt x="42239" y="49954"/>
                    <a:pt x="42090" y="49358"/>
                  </a:cubicBezTo>
                  <a:lnTo>
                    <a:pt x="42090" y="49358"/>
                  </a:lnTo>
                  <a:cubicBezTo>
                    <a:pt x="42239" y="49507"/>
                    <a:pt x="42351" y="49656"/>
                    <a:pt x="42500" y="49805"/>
                  </a:cubicBezTo>
                  <a:cubicBezTo>
                    <a:pt x="43134" y="47457"/>
                    <a:pt x="43544" y="45034"/>
                    <a:pt x="43208" y="42610"/>
                  </a:cubicBezTo>
                  <a:cubicBezTo>
                    <a:pt x="43171" y="42088"/>
                    <a:pt x="43022" y="41529"/>
                    <a:pt x="42910" y="41007"/>
                  </a:cubicBezTo>
                  <a:cubicBezTo>
                    <a:pt x="45408" y="40709"/>
                    <a:pt x="47831" y="39777"/>
                    <a:pt x="49881" y="38286"/>
                  </a:cubicBezTo>
                  <a:cubicBezTo>
                    <a:pt x="52901" y="36086"/>
                    <a:pt x="55063" y="32768"/>
                    <a:pt x="55846" y="29152"/>
                  </a:cubicBezTo>
                  <a:cubicBezTo>
                    <a:pt x="55995" y="28481"/>
                    <a:pt x="56070" y="27698"/>
                    <a:pt x="55697" y="27139"/>
                  </a:cubicBezTo>
                  <a:cubicBezTo>
                    <a:pt x="55361" y="26655"/>
                    <a:pt x="54765" y="26431"/>
                    <a:pt x="54206" y="26244"/>
                  </a:cubicBezTo>
                  <a:cubicBezTo>
                    <a:pt x="52543" y="25716"/>
                    <a:pt x="50797" y="25453"/>
                    <a:pt x="49050" y="25453"/>
                  </a:cubicBezTo>
                  <a:cubicBezTo>
                    <a:pt x="46605" y="25453"/>
                    <a:pt x="44159" y="25968"/>
                    <a:pt x="41941" y="26990"/>
                  </a:cubicBezTo>
                  <a:cubicBezTo>
                    <a:pt x="39853" y="27997"/>
                    <a:pt x="37989" y="29413"/>
                    <a:pt x="36423" y="31128"/>
                  </a:cubicBezTo>
                  <a:cubicBezTo>
                    <a:pt x="36274" y="31016"/>
                    <a:pt x="36125" y="30867"/>
                    <a:pt x="35976" y="30755"/>
                  </a:cubicBezTo>
                  <a:cubicBezTo>
                    <a:pt x="34410" y="25834"/>
                    <a:pt x="31651" y="21286"/>
                    <a:pt x="27961" y="17670"/>
                  </a:cubicBezTo>
                  <a:cubicBezTo>
                    <a:pt x="26283" y="16067"/>
                    <a:pt x="24494" y="14650"/>
                    <a:pt x="22592" y="13346"/>
                  </a:cubicBezTo>
                  <a:cubicBezTo>
                    <a:pt x="17634" y="9841"/>
                    <a:pt x="11930" y="7083"/>
                    <a:pt x="5966" y="6262"/>
                  </a:cubicBezTo>
                  <a:cubicBezTo>
                    <a:pt x="6003" y="5554"/>
                    <a:pt x="5667" y="4809"/>
                    <a:pt x="5034" y="4548"/>
                  </a:cubicBezTo>
                  <a:cubicBezTo>
                    <a:pt x="5406" y="3951"/>
                    <a:pt x="5481" y="3206"/>
                    <a:pt x="5295" y="2534"/>
                  </a:cubicBezTo>
                  <a:cubicBezTo>
                    <a:pt x="5183" y="2199"/>
                    <a:pt x="4996" y="1863"/>
                    <a:pt x="4698" y="1640"/>
                  </a:cubicBezTo>
                  <a:cubicBezTo>
                    <a:pt x="4614" y="1598"/>
                    <a:pt x="4295" y="1521"/>
                    <a:pt x="4011" y="1521"/>
                  </a:cubicBezTo>
                  <a:cubicBezTo>
                    <a:pt x="3790" y="1521"/>
                    <a:pt x="3591" y="1567"/>
                    <a:pt x="3543" y="1714"/>
                  </a:cubicBezTo>
                  <a:cubicBezTo>
                    <a:pt x="3796" y="763"/>
                    <a:pt x="3079" y="0"/>
                    <a:pt x="2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4"/>
            <p:cNvSpPr/>
            <p:nvPr/>
          </p:nvSpPr>
          <p:spPr>
            <a:xfrm>
              <a:off x="4096575" y="237825"/>
              <a:ext cx="540575" cy="1233475"/>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a:extLst>
              <a:ext uri="{FF2B5EF4-FFF2-40B4-BE49-F238E27FC236}">
                <a16:creationId xmlns:a16="http://schemas.microsoft.com/office/drawing/2014/main" id="{5441EB04-8DCD-CDD3-B07D-2F0C4873D71B}"/>
              </a:ext>
            </a:extLst>
          </p:cNvPr>
          <p:cNvSpPr txBox="1"/>
          <p:nvPr/>
        </p:nvSpPr>
        <p:spPr>
          <a:xfrm>
            <a:off x="4621576" y="245133"/>
            <a:ext cx="4425934" cy="830997"/>
          </a:xfrm>
          <a:prstGeom prst="rect">
            <a:avLst/>
          </a:prstGeom>
          <a:noFill/>
        </p:spPr>
        <p:txBody>
          <a:bodyPr wrap="square" rtlCol="0">
            <a:spAutoFit/>
          </a:bodyPr>
          <a:lstStyle/>
          <a:p>
            <a:r>
              <a:rPr lang="en-US" sz="1600" dirty="0">
                <a:latin typeface="Kefa" panose="02000506000000020004" pitchFamily="2" charset="77"/>
              </a:rPr>
              <a:t>5. W</a:t>
            </a:r>
            <a:r>
              <a:rPr lang="en-VN" sz="1600" dirty="0">
                <a:latin typeface="Kefa" panose="02000506000000020004" pitchFamily="2" charset="77"/>
              </a:rPr>
              <a:t>ork in groups. </a:t>
            </a:r>
            <a:r>
              <a:rPr lang="en-US" sz="1600" dirty="0">
                <a:latin typeface="Kefa" panose="02000506000000020004" pitchFamily="2" charset="77"/>
              </a:rPr>
              <a:t>O</a:t>
            </a:r>
            <a:r>
              <a:rPr lang="en-VN" sz="1600" dirty="0">
                <a:latin typeface="Kefa" panose="02000506000000020004" pitchFamily="2" charset="77"/>
              </a:rPr>
              <a:t>ne student thinks of a festival he / she likes. </a:t>
            </a:r>
            <a:r>
              <a:rPr lang="en-US" sz="1600" dirty="0">
                <a:latin typeface="Kefa" panose="02000506000000020004" pitchFamily="2" charset="77"/>
              </a:rPr>
              <a:t>O</a:t>
            </a:r>
            <a:r>
              <a:rPr lang="en-VN" sz="1600" dirty="0">
                <a:latin typeface="Kefa" panose="02000506000000020004" pitchFamily="2" charset="77"/>
              </a:rPr>
              <a:t>ther students ask Yes / No questions to find out what the festival is.</a:t>
            </a:r>
          </a:p>
        </p:txBody>
      </p:sp>
      <p:sp>
        <p:nvSpPr>
          <p:cNvPr id="5" name="TextBox 4">
            <a:extLst>
              <a:ext uri="{FF2B5EF4-FFF2-40B4-BE49-F238E27FC236}">
                <a16:creationId xmlns:a16="http://schemas.microsoft.com/office/drawing/2014/main" id="{4EF8801C-5954-4D3A-4787-238F6F3AC311}"/>
              </a:ext>
            </a:extLst>
          </p:cNvPr>
          <p:cNvSpPr txBox="1"/>
          <p:nvPr/>
        </p:nvSpPr>
        <p:spPr>
          <a:xfrm>
            <a:off x="4621576" y="1167862"/>
            <a:ext cx="3881191" cy="3378169"/>
          </a:xfrm>
          <a:prstGeom prst="rect">
            <a:avLst/>
          </a:prstGeom>
          <a:solidFill>
            <a:schemeClr val="tx2"/>
          </a:solidFill>
        </p:spPr>
        <p:txBody>
          <a:bodyPr wrap="none" rtlCol="0">
            <a:spAutoFit/>
          </a:bodyPr>
          <a:lstStyle/>
          <a:p>
            <a:pPr algn="just">
              <a:lnSpc>
                <a:spcPct val="150000"/>
              </a:lnSpc>
            </a:pPr>
            <a:r>
              <a:rPr lang="en-US" sz="1600" b="1" i="0" dirty="0">
                <a:solidFill>
                  <a:srgbClr val="3498DB"/>
                </a:solidFill>
                <a:effectLst/>
                <a:latin typeface="Calibri" panose="020F0502020204030204" pitchFamily="34" charset="0"/>
                <a:cs typeface="Calibri" panose="020F0502020204030204" pitchFamily="34" charset="0"/>
              </a:rPr>
              <a:t>Example:</a:t>
            </a:r>
            <a:endParaRPr lang="en-US" sz="1600" b="0" i="0" dirty="0">
              <a:solidFill>
                <a:srgbClr val="333333"/>
              </a:solidFill>
              <a:effectLst/>
              <a:latin typeface="Calibri" panose="020F0502020204030204" pitchFamily="34" charset="0"/>
              <a:cs typeface="Calibri" panose="020F0502020204030204" pitchFamily="34" charset="0"/>
            </a:endParaRP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A:</a:t>
            </a:r>
            <a:r>
              <a:rPr lang="en-US" sz="1600" b="0" i="0" dirty="0">
                <a:solidFill>
                  <a:srgbClr val="333333"/>
                </a:solidFill>
                <a:effectLst/>
                <a:latin typeface="Calibri" panose="020F0502020204030204" pitchFamily="34" charset="0"/>
                <a:cs typeface="Calibri" panose="020F0502020204030204" pitchFamily="34" charset="0"/>
              </a:rPr>
              <a:t> Do many countries celebrate the festival?</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B:</a:t>
            </a:r>
            <a:r>
              <a:rPr lang="en-US" sz="1600" b="0" i="0" dirty="0">
                <a:solidFill>
                  <a:srgbClr val="333333"/>
                </a:solidFill>
                <a:effectLst/>
                <a:latin typeface="Calibri" panose="020F0502020204030204" pitchFamily="34" charset="0"/>
                <a:cs typeface="Calibri" panose="020F0502020204030204" pitchFamily="34" charset="0"/>
              </a:rPr>
              <a:t> Yes, they do.</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C:</a:t>
            </a:r>
            <a:r>
              <a:rPr lang="en-US" sz="1600" b="0" i="0" dirty="0">
                <a:solidFill>
                  <a:srgbClr val="333333"/>
                </a:solidFill>
                <a:effectLst/>
                <a:latin typeface="Calibri" panose="020F0502020204030204" pitchFamily="34" charset="0"/>
                <a:cs typeface="Calibri" panose="020F0502020204030204" pitchFamily="34" charset="0"/>
              </a:rPr>
              <a:t> Do children like the festival?</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B:</a:t>
            </a:r>
            <a:r>
              <a:rPr lang="en-US" sz="1600" b="0" i="0" dirty="0">
                <a:solidFill>
                  <a:srgbClr val="333333"/>
                </a:solidFill>
                <a:effectLst/>
                <a:latin typeface="Calibri" panose="020F0502020204030204" pitchFamily="34" charset="0"/>
                <a:cs typeface="Calibri" panose="020F0502020204030204" pitchFamily="34" charset="0"/>
              </a:rPr>
              <a:t> Yes, they do.</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A:</a:t>
            </a:r>
            <a:r>
              <a:rPr lang="en-US" sz="1600" b="0" i="0" dirty="0">
                <a:solidFill>
                  <a:srgbClr val="333333"/>
                </a:solidFill>
                <a:effectLst/>
                <a:latin typeface="Calibri" panose="020F0502020204030204" pitchFamily="34" charset="0"/>
                <a:cs typeface="Calibri" panose="020F0502020204030204" pitchFamily="34" charset="0"/>
              </a:rPr>
              <a:t> Do they paint eggs?</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B:</a:t>
            </a:r>
            <a:r>
              <a:rPr lang="en-US" sz="1600" b="0" i="0" dirty="0">
                <a:solidFill>
                  <a:srgbClr val="333333"/>
                </a:solidFill>
                <a:effectLst/>
                <a:latin typeface="Calibri" panose="020F0502020204030204" pitchFamily="34" charset="0"/>
                <a:cs typeface="Calibri" panose="020F0502020204030204" pitchFamily="34" charset="0"/>
              </a:rPr>
              <a:t> Yes, they do.</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C:</a:t>
            </a:r>
            <a:r>
              <a:rPr lang="en-US" sz="1600" b="0" i="0" dirty="0">
                <a:solidFill>
                  <a:srgbClr val="333333"/>
                </a:solidFill>
                <a:effectLst/>
                <a:latin typeface="Calibri" panose="020F0502020204030204" pitchFamily="34" charset="0"/>
                <a:cs typeface="Calibri" panose="020F0502020204030204" pitchFamily="34" charset="0"/>
              </a:rPr>
              <a:t> Is it Easter?</a:t>
            </a:r>
          </a:p>
          <a:p>
            <a:pPr algn="just">
              <a:lnSpc>
                <a:spcPct val="150000"/>
              </a:lnSpc>
            </a:pPr>
            <a:r>
              <a:rPr lang="en-US" sz="1600" b="1" i="0" dirty="0">
                <a:solidFill>
                  <a:srgbClr val="333333"/>
                </a:solidFill>
                <a:effectLst/>
                <a:latin typeface="Calibri" panose="020F0502020204030204" pitchFamily="34" charset="0"/>
                <a:cs typeface="Calibri" panose="020F0502020204030204" pitchFamily="34" charset="0"/>
              </a:rPr>
              <a:t>B:</a:t>
            </a:r>
            <a:r>
              <a:rPr lang="en-US" sz="1600" b="0" i="0" dirty="0">
                <a:solidFill>
                  <a:srgbClr val="333333"/>
                </a:solidFill>
                <a:effectLst/>
                <a:latin typeface="Calibri" panose="020F0502020204030204" pitchFamily="34" charset="0"/>
                <a:cs typeface="Calibri" panose="020F0502020204030204" pitchFamily="34" charset="0"/>
              </a:rPr>
              <a:t> Yes, it is.</a:t>
            </a:r>
          </a:p>
        </p:txBody>
      </p:sp>
    </p:spTree>
    <p:extLst>
      <p:ext uri="{BB962C8B-B14F-4D97-AF65-F5344CB8AC3E}">
        <p14:creationId xmlns:p14="http://schemas.microsoft.com/office/powerpoint/2010/main" val="190071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sp>
        <p:nvSpPr>
          <p:cNvPr id="12" name="Google Shape;3556;p62">
            <a:extLst>
              <a:ext uri="{FF2B5EF4-FFF2-40B4-BE49-F238E27FC236}">
                <a16:creationId xmlns:a16="http://schemas.microsoft.com/office/drawing/2014/main" id="{156EE7DF-3809-A07B-55DF-99A9905DFF85}"/>
              </a:ext>
            </a:extLst>
          </p:cNvPr>
          <p:cNvSpPr txBox="1">
            <a:spLocks noGrp="1"/>
          </p:cNvSpPr>
          <p:nvPr>
            <p:ph type="title"/>
          </p:nvPr>
        </p:nvSpPr>
        <p:spPr>
          <a:xfrm>
            <a:off x="707718" y="1289777"/>
            <a:ext cx="4461182" cy="167251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500" dirty="0"/>
              <a:t>Thanks</a:t>
            </a:r>
            <a:r>
              <a:rPr lang="en" sz="8000" dirty="0"/>
              <a:t>!</a:t>
            </a:r>
            <a:endParaRPr sz="8000" dirty="0"/>
          </a:p>
        </p:txBody>
      </p:sp>
      <p:sp>
        <p:nvSpPr>
          <p:cNvPr id="13" name="Google Shape;3557;p62">
            <a:extLst>
              <a:ext uri="{FF2B5EF4-FFF2-40B4-BE49-F238E27FC236}">
                <a16:creationId xmlns:a16="http://schemas.microsoft.com/office/drawing/2014/main" id="{FE796FAC-FCF1-6F83-BE5D-CE76243DDF11}"/>
              </a:ext>
            </a:extLst>
          </p:cNvPr>
          <p:cNvSpPr txBox="1">
            <a:spLocks noGrp="1"/>
          </p:cNvSpPr>
          <p:nvPr>
            <p:ph type="subTitle" idx="1"/>
          </p:nvPr>
        </p:nvSpPr>
        <p:spPr>
          <a:xfrm>
            <a:off x="707718" y="2962289"/>
            <a:ext cx="2796329" cy="4819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b="1" dirty="0">
                <a:solidFill>
                  <a:schemeClr val="accent2"/>
                </a:solidFill>
                <a:latin typeface="Mountains of Christmas"/>
                <a:ea typeface="Mountains of Christmas"/>
                <a:cs typeface="Mountains of Christmas"/>
                <a:sym typeface="Mountains of Christmas"/>
              </a:rPr>
              <a:t>Do you have any questions?</a:t>
            </a:r>
            <a:endParaRPr sz="2000" b="1" dirty="0">
              <a:solidFill>
                <a:schemeClr val="accent2"/>
              </a:solidFill>
              <a:latin typeface="Mountains of Christmas"/>
              <a:ea typeface="Mountains of Christmas"/>
              <a:cs typeface="Mountains of Christmas"/>
              <a:sym typeface="Mountains of Christmas"/>
            </a:endParaRPr>
          </a:p>
        </p:txBody>
      </p:sp>
      <p:grpSp>
        <p:nvGrpSpPr>
          <p:cNvPr id="15" name="Google Shape;3559;p62">
            <a:extLst>
              <a:ext uri="{FF2B5EF4-FFF2-40B4-BE49-F238E27FC236}">
                <a16:creationId xmlns:a16="http://schemas.microsoft.com/office/drawing/2014/main" id="{A9535B96-0E27-C4BD-2742-F5FDD075D9DE}"/>
              </a:ext>
            </a:extLst>
          </p:cNvPr>
          <p:cNvGrpSpPr/>
          <p:nvPr/>
        </p:nvGrpSpPr>
        <p:grpSpPr>
          <a:xfrm>
            <a:off x="5841684" y="2136899"/>
            <a:ext cx="1550787" cy="2267320"/>
            <a:chOff x="5841684" y="2136899"/>
            <a:chExt cx="1550787" cy="2267320"/>
          </a:xfrm>
        </p:grpSpPr>
        <p:sp>
          <p:nvSpPr>
            <p:cNvPr id="16" name="Google Shape;3560;p62">
              <a:extLst>
                <a:ext uri="{FF2B5EF4-FFF2-40B4-BE49-F238E27FC236}">
                  <a16:creationId xmlns:a16="http://schemas.microsoft.com/office/drawing/2014/main" id="{45A563D4-55DB-B75C-7A17-7557F91F9D53}"/>
                </a:ext>
              </a:extLst>
            </p:cNvPr>
            <p:cNvSpPr/>
            <p:nvPr/>
          </p:nvSpPr>
          <p:spPr>
            <a:xfrm>
              <a:off x="5915935" y="2380313"/>
              <a:ext cx="1476536" cy="2023907"/>
            </a:xfrm>
            <a:custGeom>
              <a:avLst/>
              <a:gdLst/>
              <a:ahLst/>
              <a:cxnLst/>
              <a:rect l="l" t="t" r="r" b="b"/>
              <a:pathLst>
                <a:path w="74114" h="101589" extrusionOk="0">
                  <a:moveTo>
                    <a:pt x="48017" y="1"/>
                  </a:moveTo>
                  <a:lnTo>
                    <a:pt x="1" y="29377"/>
                  </a:lnTo>
                  <a:cubicBezTo>
                    <a:pt x="12341" y="47607"/>
                    <a:pt x="21772" y="73106"/>
                    <a:pt x="29974" y="101588"/>
                  </a:cubicBezTo>
                  <a:lnTo>
                    <a:pt x="74113" y="97375"/>
                  </a:lnTo>
                  <a:cubicBezTo>
                    <a:pt x="69491" y="63339"/>
                    <a:pt x="60282" y="31092"/>
                    <a:pt x="48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561;p62">
              <a:extLst>
                <a:ext uri="{FF2B5EF4-FFF2-40B4-BE49-F238E27FC236}">
                  <a16:creationId xmlns:a16="http://schemas.microsoft.com/office/drawing/2014/main" id="{20894BDB-5CDE-2472-EA96-D9153D49A687}"/>
                </a:ext>
              </a:extLst>
            </p:cNvPr>
            <p:cNvSpPr/>
            <p:nvPr/>
          </p:nvSpPr>
          <p:spPr>
            <a:xfrm>
              <a:off x="5986500" y="2136899"/>
              <a:ext cx="639492" cy="551196"/>
            </a:xfrm>
            <a:custGeom>
              <a:avLst/>
              <a:gdLst/>
              <a:ahLst/>
              <a:cxnLst/>
              <a:rect l="l" t="t" r="r" b="b"/>
              <a:pathLst>
                <a:path w="32099" h="27667" extrusionOk="0">
                  <a:moveTo>
                    <a:pt x="23164" y="0"/>
                  </a:moveTo>
                  <a:cubicBezTo>
                    <a:pt x="22853" y="0"/>
                    <a:pt x="22546" y="56"/>
                    <a:pt x="22257" y="177"/>
                  </a:cubicBezTo>
                  <a:cubicBezTo>
                    <a:pt x="21287" y="587"/>
                    <a:pt x="20691" y="1594"/>
                    <a:pt x="20318" y="2600"/>
                  </a:cubicBezTo>
                  <a:cubicBezTo>
                    <a:pt x="18939" y="6440"/>
                    <a:pt x="19572" y="10727"/>
                    <a:pt x="20504" y="14679"/>
                  </a:cubicBezTo>
                  <a:lnTo>
                    <a:pt x="20504" y="14716"/>
                  </a:lnTo>
                  <a:cubicBezTo>
                    <a:pt x="19796" y="11883"/>
                    <a:pt x="18193" y="9311"/>
                    <a:pt x="16031" y="7372"/>
                  </a:cubicBezTo>
                  <a:cubicBezTo>
                    <a:pt x="15621" y="6999"/>
                    <a:pt x="15136" y="6627"/>
                    <a:pt x="14577" y="6515"/>
                  </a:cubicBezTo>
                  <a:cubicBezTo>
                    <a:pt x="14454" y="6488"/>
                    <a:pt x="14332" y="6475"/>
                    <a:pt x="14211" y="6475"/>
                  </a:cubicBezTo>
                  <a:cubicBezTo>
                    <a:pt x="12981" y="6475"/>
                    <a:pt x="11927" y="7797"/>
                    <a:pt x="11893" y="9087"/>
                  </a:cubicBezTo>
                  <a:cubicBezTo>
                    <a:pt x="11707" y="12837"/>
                    <a:pt x="16920" y="19656"/>
                    <a:pt x="20093" y="21368"/>
                  </a:cubicBezTo>
                  <a:lnTo>
                    <a:pt x="20093" y="21368"/>
                  </a:lnTo>
                  <a:cubicBezTo>
                    <a:pt x="14736" y="18505"/>
                    <a:pt x="9194" y="15647"/>
                    <a:pt x="3132" y="15015"/>
                  </a:cubicBezTo>
                  <a:cubicBezTo>
                    <a:pt x="2920" y="14990"/>
                    <a:pt x="2696" y="14975"/>
                    <a:pt x="2470" y="14975"/>
                  </a:cubicBezTo>
                  <a:cubicBezTo>
                    <a:pt x="1664" y="14975"/>
                    <a:pt x="843" y="15173"/>
                    <a:pt x="522" y="15872"/>
                  </a:cubicBezTo>
                  <a:cubicBezTo>
                    <a:pt x="1" y="17065"/>
                    <a:pt x="1380" y="18146"/>
                    <a:pt x="2536" y="18668"/>
                  </a:cubicBezTo>
                  <a:cubicBezTo>
                    <a:pt x="7606" y="20830"/>
                    <a:pt x="13049" y="21837"/>
                    <a:pt x="18491" y="22806"/>
                  </a:cubicBezTo>
                  <a:cubicBezTo>
                    <a:pt x="17855" y="22774"/>
                    <a:pt x="17220" y="22758"/>
                    <a:pt x="16584" y="22758"/>
                  </a:cubicBezTo>
                  <a:cubicBezTo>
                    <a:pt x="12788" y="22758"/>
                    <a:pt x="9015" y="23329"/>
                    <a:pt x="5406" y="24446"/>
                  </a:cubicBezTo>
                  <a:cubicBezTo>
                    <a:pt x="4847" y="24595"/>
                    <a:pt x="4250" y="24819"/>
                    <a:pt x="3952" y="25304"/>
                  </a:cubicBezTo>
                  <a:cubicBezTo>
                    <a:pt x="3542" y="26049"/>
                    <a:pt x="4101" y="27056"/>
                    <a:pt x="4847" y="27429"/>
                  </a:cubicBezTo>
                  <a:cubicBezTo>
                    <a:pt x="5254" y="27603"/>
                    <a:pt x="5691" y="27667"/>
                    <a:pt x="6137" y="27667"/>
                  </a:cubicBezTo>
                  <a:cubicBezTo>
                    <a:pt x="6549" y="27667"/>
                    <a:pt x="6970" y="27612"/>
                    <a:pt x="7382" y="27541"/>
                  </a:cubicBezTo>
                  <a:cubicBezTo>
                    <a:pt x="12825" y="27541"/>
                    <a:pt x="18417" y="23924"/>
                    <a:pt x="23040" y="21576"/>
                  </a:cubicBezTo>
                  <a:cubicBezTo>
                    <a:pt x="24121" y="21054"/>
                    <a:pt x="25164" y="20495"/>
                    <a:pt x="26059" y="19749"/>
                  </a:cubicBezTo>
                  <a:cubicBezTo>
                    <a:pt x="26954" y="19003"/>
                    <a:pt x="27625" y="18071"/>
                    <a:pt x="28296" y="17102"/>
                  </a:cubicBezTo>
                  <a:cubicBezTo>
                    <a:pt x="29228" y="15797"/>
                    <a:pt x="30123" y="14455"/>
                    <a:pt x="30906" y="13076"/>
                  </a:cubicBezTo>
                  <a:cubicBezTo>
                    <a:pt x="31390" y="12219"/>
                    <a:pt x="31875" y="11324"/>
                    <a:pt x="31987" y="10355"/>
                  </a:cubicBezTo>
                  <a:cubicBezTo>
                    <a:pt x="32099" y="9423"/>
                    <a:pt x="31726" y="8341"/>
                    <a:pt x="30906" y="7857"/>
                  </a:cubicBezTo>
                  <a:cubicBezTo>
                    <a:pt x="30595" y="7670"/>
                    <a:pt x="30247" y="7588"/>
                    <a:pt x="29892" y="7588"/>
                  </a:cubicBezTo>
                  <a:cubicBezTo>
                    <a:pt x="29182" y="7588"/>
                    <a:pt x="28445" y="7919"/>
                    <a:pt x="27923" y="8416"/>
                  </a:cubicBezTo>
                  <a:cubicBezTo>
                    <a:pt x="27140" y="9162"/>
                    <a:pt x="26730" y="10205"/>
                    <a:pt x="26357" y="11212"/>
                  </a:cubicBezTo>
                  <a:cubicBezTo>
                    <a:pt x="26917" y="9124"/>
                    <a:pt x="27103" y="6962"/>
                    <a:pt x="26879" y="4800"/>
                  </a:cubicBezTo>
                  <a:cubicBezTo>
                    <a:pt x="26767" y="3532"/>
                    <a:pt x="26469" y="2228"/>
                    <a:pt x="25649" y="1258"/>
                  </a:cubicBezTo>
                  <a:cubicBezTo>
                    <a:pt x="25062" y="503"/>
                    <a:pt x="24097" y="0"/>
                    <a:pt x="2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562;p62">
              <a:extLst>
                <a:ext uri="{FF2B5EF4-FFF2-40B4-BE49-F238E27FC236}">
                  <a16:creationId xmlns:a16="http://schemas.microsoft.com/office/drawing/2014/main" id="{73C2C584-5044-6423-8C0A-E38DBFCDAB48}"/>
                </a:ext>
              </a:extLst>
            </p:cNvPr>
            <p:cNvSpPr/>
            <p:nvPr/>
          </p:nvSpPr>
          <p:spPr>
            <a:xfrm>
              <a:off x="5841684" y="2264443"/>
              <a:ext cx="1109623" cy="840769"/>
            </a:xfrm>
            <a:custGeom>
              <a:avLst/>
              <a:gdLst/>
              <a:ahLst/>
              <a:cxnLst/>
              <a:rect l="l" t="t" r="r" b="b"/>
              <a:pathLst>
                <a:path w="55697" h="42202" extrusionOk="0">
                  <a:moveTo>
                    <a:pt x="51744" y="1"/>
                  </a:moveTo>
                  <a:lnTo>
                    <a:pt x="0" y="33404"/>
                  </a:lnTo>
                  <a:lnTo>
                    <a:pt x="4884" y="42202"/>
                  </a:lnTo>
                  <a:lnTo>
                    <a:pt x="55696" y="10029"/>
                  </a:lnTo>
                  <a:lnTo>
                    <a:pt x="517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3563;p62">
            <a:extLst>
              <a:ext uri="{FF2B5EF4-FFF2-40B4-BE49-F238E27FC236}">
                <a16:creationId xmlns:a16="http://schemas.microsoft.com/office/drawing/2014/main" id="{C464B28C-823C-94EC-5BBC-C41A2A91B629}"/>
              </a:ext>
            </a:extLst>
          </p:cNvPr>
          <p:cNvGrpSpPr/>
          <p:nvPr/>
        </p:nvGrpSpPr>
        <p:grpSpPr>
          <a:xfrm>
            <a:off x="5841684" y="3540440"/>
            <a:ext cx="988554" cy="1056132"/>
            <a:chOff x="5841684" y="3540440"/>
            <a:chExt cx="988554" cy="1056132"/>
          </a:xfrm>
        </p:grpSpPr>
        <p:sp>
          <p:nvSpPr>
            <p:cNvPr id="20" name="Google Shape;3564;p62">
              <a:extLst>
                <a:ext uri="{FF2B5EF4-FFF2-40B4-BE49-F238E27FC236}">
                  <a16:creationId xmlns:a16="http://schemas.microsoft.com/office/drawing/2014/main" id="{749BAD14-43C8-39A4-EECA-6899BC41F050}"/>
                </a:ext>
              </a:extLst>
            </p:cNvPr>
            <p:cNvSpPr/>
            <p:nvPr/>
          </p:nvSpPr>
          <p:spPr>
            <a:xfrm>
              <a:off x="5915935" y="3770664"/>
              <a:ext cx="914303" cy="825907"/>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565;p62">
              <a:extLst>
                <a:ext uri="{FF2B5EF4-FFF2-40B4-BE49-F238E27FC236}">
                  <a16:creationId xmlns:a16="http://schemas.microsoft.com/office/drawing/2014/main" id="{69188F45-2439-177D-C561-2CAC4868075B}"/>
                </a:ext>
              </a:extLst>
            </p:cNvPr>
            <p:cNvSpPr/>
            <p:nvPr/>
          </p:nvSpPr>
          <p:spPr>
            <a:xfrm>
              <a:off x="6259080" y="3965984"/>
              <a:ext cx="254012" cy="607557"/>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566;p62">
              <a:extLst>
                <a:ext uri="{FF2B5EF4-FFF2-40B4-BE49-F238E27FC236}">
                  <a16:creationId xmlns:a16="http://schemas.microsoft.com/office/drawing/2014/main" id="{97D595EA-7F40-AC69-DB85-AA7501A2D06D}"/>
                </a:ext>
              </a:extLst>
            </p:cNvPr>
            <p:cNvSpPr/>
            <p:nvPr/>
          </p:nvSpPr>
          <p:spPr>
            <a:xfrm>
              <a:off x="5996900" y="4092990"/>
              <a:ext cx="802140" cy="240664"/>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567;p62">
              <a:extLst>
                <a:ext uri="{FF2B5EF4-FFF2-40B4-BE49-F238E27FC236}">
                  <a16:creationId xmlns:a16="http://schemas.microsoft.com/office/drawing/2014/main" id="{15B2D391-5D4C-D9E5-4606-814BA01F055A}"/>
                </a:ext>
              </a:extLst>
            </p:cNvPr>
            <p:cNvSpPr/>
            <p:nvPr/>
          </p:nvSpPr>
          <p:spPr>
            <a:xfrm>
              <a:off x="6051866" y="3540440"/>
              <a:ext cx="352050" cy="255905"/>
            </a:xfrm>
            <a:custGeom>
              <a:avLst/>
              <a:gdLst/>
              <a:ahLst/>
              <a:cxnLst/>
              <a:rect l="l" t="t" r="r" b="b"/>
              <a:pathLst>
                <a:path w="17671" h="12845" extrusionOk="0">
                  <a:moveTo>
                    <a:pt x="13600" y="0"/>
                  </a:moveTo>
                  <a:cubicBezTo>
                    <a:pt x="13401" y="0"/>
                    <a:pt x="13202" y="35"/>
                    <a:pt x="13011" y="111"/>
                  </a:cubicBezTo>
                  <a:cubicBezTo>
                    <a:pt x="12452" y="298"/>
                    <a:pt x="12079" y="745"/>
                    <a:pt x="11743" y="1230"/>
                  </a:cubicBezTo>
                  <a:cubicBezTo>
                    <a:pt x="10215" y="3541"/>
                    <a:pt x="9954" y="6561"/>
                    <a:pt x="10700" y="9208"/>
                  </a:cubicBezTo>
                  <a:cubicBezTo>
                    <a:pt x="10066" y="7530"/>
                    <a:pt x="9208" y="5927"/>
                    <a:pt x="8164" y="4473"/>
                  </a:cubicBezTo>
                  <a:cubicBezTo>
                    <a:pt x="7531" y="3616"/>
                    <a:pt x="6860" y="2758"/>
                    <a:pt x="5890" y="2274"/>
                  </a:cubicBezTo>
                  <a:cubicBezTo>
                    <a:pt x="5456" y="2065"/>
                    <a:pt x="4956" y="1946"/>
                    <a:pt x="4464" y="1946"/>
                  </a:cubicBezTo>
                  <a:cubicBezTo>
                    <a:pt x="3900" y="1946"/>
                    <a:pt x="3346" y="2102"/>
                    <a:pt x="2908" y="2460"/>
                  </a:cubicBezTo>
                  <a:cubicBezTo>
                    <a:pt x="0" y="4809"/>
                    <a:pt x="3244" y="9953"/>
                    <a:pt x="4548" y="12265"/>
                  </a:cubicBezTo>
                  <a:cubicBezTo>
                    <a:pt x="4660" y="12414"/>
                    <a:pt x="4735" y="12563"/>
                    <a:pt x="4884" y="12675"/>
                  </a:cubicBezTo>
                  <a:cubicBezTo>
                    <a:pt x="5053" y="12801"/>
                    <a:pt x="5257" y="12844"/>
                    <a:pt x="5464" y="12844"/>
                  </a:cubicBezTo>
                  <a:cubicBezTo>
                    <a:pt x="5622" y="12844"/>
                    <a:pt x="5782" y="12819"/>
                    <a:pt x="5928" y="12787"/>
                  </a:cubicBezTo>
                  <a:cubicBezTo>
                    <a:pt x="7866" y="12414"/>
                    <a:pt x="9730" y="11817"/>
                    <a:pt x="11632" y="11370"/>
                  </a:cubicBezTo>
                  <a:cubicBezTo>
                    <a:pt x="12623" y="11129"/>
                    <a:pt x="14155" y="10675"/>
                    <a:pt x="15450" y="10675"/>
                  </a:cubicBezTo>
                  <a:cubicBezTo>
                    <a:pt x="15956" y="10675"/>
                    <a:pt x="16426" y="10745"/>
                    <a:pt x="16813" y="10923"/>
                  </a:cubicBezTo>
                  <a:cubicBezTo>
                    <a:pt x="17149" y="7717"/>
                    <a:pt x="17671" y="3280"/>
                    <a:pt x="15173" y="708"/>
                  </a:cubicBezTo>
                  <a:cubicBezTo>
                    <a:pt x="14757" y="292"/>
                    <a:pt x="14177" y="0"/>
                    <a:pt x="136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568;p62">
              <a:extLst>
                <a:ext uri="{FF2B5EF4-FFF2-40B4-BE49-F238E27FC236}">
                  <a16:creationId xmlns:a16="http://schemas.microsoft.com/office/drawing/2014/main" id="{FC222FF3-7302-D5B9-2D25-EF7EAE960526}"/>
                </a:ext>
              </a:extLst>
            </p:cNvPr>
            <p:cNvSpPr/>
            <p:nvPr/>
          </p:nvSpPr>
          <p:spPr>
            <a:xfrm>
              <a:off x="6230113" y="3640690"/>
              <a:ext cx="69091" cy="147068"/>
            </a:xfrm>
            <a:custGeom>
              <a:avLst/>
              <a:gdLst/>
              <a:ahLst/>
              <a:cxnLst/>
              <a:rect l="l" t="t" r="r" b="b"/>
              <a:pathLst>
                <a:path w="3468" h="7382" extrusionOk="0">
                  <a:moveTo>
                    <a:pt x="671" y="0"/>
                  </a:moveTo>
                  <a:cubicBezTo>
                    <a:pt x="261" y="38"/>
                    <a:pt x="112" y="522"/>
                    <a:pt x="75" y="932"/>
                  </a:cubicBezTo>
                  <a:cubicBezTo>
                    <a:pt x="0" y="3020"/>
                    <a:pt x="895" y="5443"/>
                    <a:pt x="1678" y="7382"/>
                  </a:cubicBezTo>
                  <a:cubicBezTo>
                    <a:pt x="2163" y="6972"/>
                    <a:pt x="3095" y="7121"/>
                    <a:pt x="3356" y="6524"/>
                  </a:cubicBezTo>
                  <a:cubicBezTo>
                    <a:pt x="3467" y="6301"/>
                    <a:pt x="3467" y="6040"/>
                    <a:pt x="3430" y="5816"/>
                  </a:cubicBezTo>
                  <a:cubicBezTo>
                    <a:pt x="3169" y="3952"/>
                    <a:pt x="2498" y="1902"/>
                    <a:pt x="1342" y="410"/>
                  </a:cubicBezTo>
                  <a:cubicBezTo>
                    <a:pt x="1193" y="224"/>
                    <a:pt x="970" y="0"/>
                    <a:pt x="7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569;p62">
              <a:extLst>
                <a:ext uri="{FF2B5EF4-FFF2-40B4-BE49-F238E27FC236}">
                  <a16:creationId xmlns:a16="http://schemas.microsoft.com/office/drawing/2014/main" id="{A32E97D2-9E1A-74C7-BFF7-438125C7E064}"/>
                </a:ext>
              </a:extLst>
            </p:cNvPr>
            <p:cNvSpPr/>
            <p:nvPr/>
          </p:nvSpPr>
          <p:spPr>
            <a:xfrm>
              <a:off x="5841684" y="3674857"/>
              <a:ext cx="962556" cy="373607"/>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570;p62">
              <a:extLst>
                <a:ext uri="{FF2B5EF4-FFF2-40B4-BE49-F238E27FC236}">
                  <a16:creationId xmlns:a16="http://schemas.microsoft.com/office/drawing/2014/main" id="{5D7CB3E4-B512-9EB8-491D-409226AEEE3C}"/>
                </a:ext>
              </a:extLst>
            </p:cNvPr>
            <p:cNvSpPr/>
            <p:nvPr/>
          </p:nvSpPr>
          <p:spPr>
            <a:xfrm>
              <a:off x="6172915" y="3720160"/>
              <a:ext cx="281505" cy="27630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3571;p62">
            <a:extLst>
              <a:ext uri="{FF2B5EF4-FFF2-40B4-BE49-F238E27FC236}">
                <a16:creationId xmlns:a16="http://schemas.microsoft.com/office/drawing/2014/main" id="{A687A67D-08DD-079B-4819-F5A5299BBE6A}"/>
              </a:ext>
            </a:extLst>
          </p:cNvPr>
          <p:cNvGrpSpPr/>
          <p:nvPr/>
        </p:nvGrpSpPr>
        <p:grpSpPr>
          <a:xfrm>
            <a:off x="6371224" y="438646"/>
            <a:ext cx="2059548" cy="4160089"/>
            <a:chOff x="6371224" y="438646"/>
            <a:chExt cx="2059548" cy="4160089"/>
          </a:xfrm>
        </p:grpSpPr>
        <p:sp>
          <p:nvSpPr>
            <p:cNvPr id="28" name="Google Shape;3572;p62">
              <a:extLst>
                <a:ext uri="{FF2B5EF4-FFF2-40B4-BE49-F238E27FC236}">
                  <a16:creationId xmlns:a16="http://schemas.microsoft.com/office/drawing/2014/main" id="{E64A3BCC-0931-2A11-6341-B131BAB4C37A}"/>
                </a:ext>
              </a:extLst>
            </p:cNvPr>
            <p:cNvSpPr/>
            <p:nvPr/>
          </p:nvSpPr>
          <p:spPr>
            <a:xfrm>
              <a:off x="7719977" y="2147837"/>
              <a:ext cx="625387" cy="1014573"/>
            </a:xfrm>
            <a:custGeom>
              <a:avLst/>
              <a:gdLst/>
              <a:ahLst/>
              <a:cxnLst/>
              <a:rect l="l" t="t" r="r" b="b"/>
              <a:pathLst>
                <a:path w="31391" h="50926" extrusionOk="0">
                  <a:moveTo>
                    <a:pt x="1529" y="1"/>
                  </a:moveTo>
                  <a:cubicBezTo>
                    <a:pt x="1156" y="1529"/>
                    <a:pt x="634" y="2983"/>
                    <a:pt x="1" y="4400"/>
                  </a:cubicBezTo>
                  <a:cubicBezTo>
                    <a:pt x="1977" y="4922"/>
                    <a:pt x="3319" y="6674"/>
                    <a:pt x="4400" y="8389"/>
                  </a:cubicBezTo>
                  <a:cubicBezTo>
                    <a:pt x="6525" y="11893"/>
                    <a:pt x="8090" y="15658"/>
                    <a:pt x="9544" y="19498"/>
                  </a:cubicBezTo>
                  <a:cubicBezTo>
                    <a:pt x="13347" y="29676"/>
                    <a:pt x="16255" y="40226"/>
                    <a:pt x="18193" y="50925"/>
                  </a:cubicBezTo>
                  <a:cubicBezTo>
                    <a:pt x="22369" y="48204"/>
                    <a:pt x="26469" y="45333"/>
                    <a:pt x="30458" y="42351"/>
                  </a:cubicBezTo>
                  <a:cubicBezTo>
                    <a:pt x="30757" y="42127"/>
                    <a:pt x="31092" y="41866"/>
                    <a:pt x="31241" y="41493"/>
                  </a:cubicBezTo>
                  <a:cubicBezTo>
                    <a:pt x="31390" y="41158"/>
                    <a:pt x="31316" y="40748"/>
                    <a:pt x="31241" y="40338"/>
                  </a:cubicBezTo>
                  <a:cubicBezTo>
                    <a:pt x="30719" y="37504"/>
                    <a:pt x="30235" y="34671"/>
                    <a:pt x="29489" y="31912"/>
                  </a:cubicBezTo>
                  <a:cubicBezTo>
                    <a:pt x="26432" y="20207"/>
                    <a:pt x="19088" y="9209"/>
                    <a:pt x="8240" y="3878"/>
                  </a:cubicBezTo>
                  <a:cubicBezTo>
                    <a:pt x="5928" y="2722"/>
                    <a:pt x="3430" y="1790"/>
                    <a:pt x="1529" y="38"/>
                  </a:cubicBezTo>
                  <a:lnTo>
                    <a:pt x="15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573;p62">
              <a:extLst>
                <a:ext uri="{FF2B5EF4-FFF2-40B4-BE49-F238E27FC236}">
                  <a16:creationId xmlns:a16="http://schemas.microsoft.com/office/drawing/2014/main" id="{CC3453A9-2D8D-C85D-E3A6-12536A37A3F7}"/>
                </a:ext>
              </a:extLst>
            </p:cNvPr>
            <p:cNvSpPr/>
            <p:nvPr/>
          </p:nvSpPr>
          <p:spPr>
            <a:xfrm>
              <a:off x="6377161" y="2144370"/>
              <a:ext cx="2031338" cy="2444491"/>
            </a:xfrm>
            <a:custGeom>
              <a:avLst/>
              <a:gdLst/>
              <a:ahLst/>
              <a:cxnLst/>
              <a:rect l="l" t="t" r="r" b="b"/>
              <a:pathLst>
                <a:path w="101962" h="122700" extrusionOk="0">
                  <a:moveTo>
                    <a:pt x="58095" y="1"/>
                  </a:moveTo>
                  <a:cubicBezTo>
                    <a:pt x="56156" y="1"/>
                    <a:pt x="54199" y="123"/>
                    <a:pt x="52267" y="287"/>
                  </a:cubicBezTo>
                  <a:cubicBezTo>
                    <a:pt x="46451" y="809"/>
                    <a:pt x="40748" y="2561"/>
                    <a:pt x="35454" y="4984"/>
                  </a:cubicBezTo>
                  <a:cubicBezTo>
                    <a:pt x="33143" y="6065"/>
                    <a:pt x="30496" y="7221"/>
                    <a:pt x="28408" y="8675"/>
                  </a:cubicBezTo>
                  <a:cubicBezTo>
                    <a:pt x="26097" y="10240"/>
                    <a:pt x="24121" y="13074"/>
                    <a:pt x="22369" y="15236"/>
                  </a:cubicBezTo>
                  <a:cubicBezTo>
                    <a:pt x="18529" y="19896"/>
                    <a:pt x="15136" y="24891"/>
                    <a:pt x="11893" y="29999"/>
                  </a:cubicBezTo>
                  <a:cubicBezTo>
                    <a:pt x="5854" y="39468"/>
                    <a:pt x="187" y="49832"/>
                    <a:pt x="38" y="61053"/>
                  </a:cubicBezTo>
                  <a:cubicBezTo>
                    <a:pt x="1" y="63923"/>
                    <a:pt x="374" y="66831"/>
                    <a:pt x="1492" y="69478"/>
                  </a:cubicBezTo>
                  <a:cubicBezTo>
                    <a:pt x="2648" y="72125"/>
                    <a:pt x="4623" y="74474"/>
                    <a:pt x="7233" y="75667"/>
                  </a:cubicBezTo>
                  <a:cubicBezTo>
                    <a:pt x="7798" y="75921"/>
                    <a:pt x="8355" y="76036"/>
                    <a:pt x="8890" y="76036"/>
                  </a:cubicBezTo>
                  <a:cubicBezTo>
                    <a:pt x="10789" y="76036"/>
                    <a:pt x="12421" y="74583"/>
                    <a:pt x="13235" y="72722"/>
                  </a:cubicBezTo>
                  <a:cubicBezTo>
                    <a:pt x="13794" y="71379"/>
                    <a:pt x="13981" y="69926"/>
                    <a:pt x="14204" y="68472"/>
                  </a:cubicBezTo>
                  <a:cubicBezTo>
                    <a:pt x="16329" y="54492"/>
                    <a:pt x="21549" y="40996"/>
                    <a:pt x="29340" y="29179"/>
                  </a:cubicBezTo>
                  <a:lnTo>
                    <a:pt x="29340" y="29179"/>
                  </a:lnTo>
                  <a:cubicBezTo>
                    <a:pt x="28855" y="29924"/>
                    <a:pt x="29936" y="34398"/>
                    <a:pt x="30048" y="35404"/>
                  </a:cubicBezTo>
                  <a:cubicBezTo>
                    <a:pt x="32770" y="59114"/>
                    <a:pt x="25687" y="83533"/>
                    <a:pt x="30608" y="106982"/>
                  </a:cubicBezTo>
                  <a:cubicBezTo>
                    <a:pt x="31614" y="111828"/>
                    <a:pt x="33441" y="116861"/>
                    <a:pt x="37318" y="119955"/>
                  </a:cubicBezTo>
                  <a:cubicBezTo>
                    <a:pt x="39587" y="121723"/>
                    <a:pt x="42485" y="122699"/>
                    <a:pt x="45367" y="122699"/>
                  </a:cubicBezTo>
                  <a:cubicBezTo>
                    <a:pt x="46131" y="122699"/>
                    <a:pt x="46894" y="122631"/>
                    <a:pt x="47644" y="122490"/>
                  </a:cubicBezTo>
                  <a:cubicBezTo>
                    <a:pt x="48054" y="122416"/>
                    <a:pt x="48502" y="122304"/>
                    <a:pt x="48763" y="122005"/>
                  </a:cubicBezTo>
                  <a:cubicBezTo>
                    <a:pt x="49098" y="121633"/>
                    <a:pt x="49136" y="121148"/>
                    <a:pt x="49173" y="120663"/>
                  </a:cubicBezTo>
                  <a:cubicBezTo>
                    <a:pt x="49732" y="113319"/>
                    <a:pt x="49657" y="105975"/>
                    <a:pt x="50291" y="98631"/>
                  </a:cubicBezTo>
                  <a:cubicBezTo>
                    <a:pt x="50850" y="92032"/>
                    <a:pt x="48054" y="81631"/>
                    <a:pt x="57710" y="81408"/>
                  </a:cubicBezTo>
                  <a:cubicBezTo>
                    <a:pt x="57730" y="81407"/>
                    <a:pt x="57750" y="81407"/>
                    <a:pt x="57770" y="81407"/>
                  </a:cubicBezTo>
                  <a:cubicBezTo>
                    <a:pt x="60275" y="81407"/>
                    <a:pt x="62121" y="83698"/>
                    <a:pt x="63563" y="85769"/>
                  </a:cubicBezTo>
                  <a:lnTo>
                    <a:pt x="83172" y="114139"/>
                  </a:lnTo>
                  <a:cubicBezTo>
                    <a:pt x="84850" y="116600"/>
                    <a:pt x="87236" y="120738"/>
                    <a:pt x="90218" y="121819"/>
                  </a:cubicBezTo>
                  <a:cubicBezTo>
                    <a:pt x="90919" y="122071"/>
                    <a:pt x="91764" y="122165"/>
                    <a:pt x="92672" y="122165"/>
                  </a:cubicBezTo>
                  <a:cubicBezTo>
                    <a:pt x="94855" y="122165"/>
                    <a:pt x="97401" y="121620"/>
                    <a:pt x="99165" y="121409"/>
                  </a:cubicBezTo>
                  <a:cubicBezTo>
                    <a:pt x="100097" y="121260"/>
                    <a:pt x="101178" y="121036"/>
                    <a:pt x="101663" y="120179"/>
                  </a:cubicBezTo>
                  <a:cubicBezTo>
                    <a:pt x="101961" y="119582"/>
                    <a:pt x="101887" y="118874"/>
                    <a:pt x="101775" y="118203"/>
                  </a:cubicBezTo>
                  <a:cubicBezTo>
                    <a:pt x="100880" y="112797"/>
                    <a:pt x="99202" y="107727"/>
                    <a:pt x="97189" y="102620"/>
                  </a:cubicBezTo>
                  <a:cubicBezTo>
                    <a:pt x="93722" y="93673"/>
                    <a:pt x="90852" y="84502"/>
                    <a:pt x="88354" y="75182"/>
                  </a:cubicBezTo>
                  <a:cubicBezTo>
                    <a:pt x="87757" y="72871"/>
                    <a:pt x="87161" y="70559"/>
                    <a:pt x="87012" y="68173"/>
                  </a:cubicBezTo>
                  <a:cubicBezTo>
                    <a:pt x="86863" y="64893"/>
                    <a:pt x="87608" y="61649"/>
                    <a:pt x="88130" y="58443"/>
                  </a:cubicBezTo>
                  <a:cubicBezTo>
                    <a:pt x="90516" y="43718"/>
                    <a:pt x="88988" y="27091"/>
                    <a:pt x="81084" y="14229"/>
                  </a:cubicBezTo>
                  <a:cubicBezTo>
                    <a:pt x="78959" y="10800"/>
                    <a:pt x="76387" y="7631"/>
                    <a:pt x="73293" y="4835"/>
                  </a:cubicBezTo>
                  <a:cubicBezTo>
                    <a:pt x="69039" y="996"/>
                    <a:pt x="63640" y="1"/>
                    <a:pt x="58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574;p62">
              <a:extLst>
                <a:ext uri="{FF2B5EF4-FFF2-40B4-BE49-F238E27FC236}">
                  <a16:creationId xmlns:a16="http://schemas.microsoft.com/office/drawing/2014/main" id="{9DE680F1-9A94-4F8C-DBB9-783EFB90E2E4}"/>
                </a:ext>
              </a:extLst>
            </p:cNvPr>
            <p:cNvSpPr/>
            <p:nvPr/>
          </p:nvSpPr>
          <p:spPr>
            <a:xfrm>
              <a:off x="6513829" y="2418185"/>
              <a:ext cx="494656" cy="1222963"/>
            </a:xfrm>
            <a:custGeom>
              <a:avLst/>
              <a:gdLst/>
              <a:ahLst/>
              <a:cxnLst/>
              <a:rect l="l" t="t" r="r" b="b"/>
              <a:pathLst>
                <a:path w="24829" h="61386" extrusionOk="0">
                  <a:moveTo>
                    <a:pt x="16888" y="1"/>
                  </a:moveTo>
                  <a:cubicBezTo>
                    <a:pt x="16702" y="38"/>
                    <a:pt x="16552" y="187"/>
                    <a:pt x="16441" y="299"/>
                  </a:cubicBezTo>
                  <a:cubicBezTo>
                    <a:pt x="15210" y="1939"/>
                    <a:pt x="15732" y="4213"/>
                    <a:pt x="15881" y="6264"/>
                  </a:cubicBezTo>
                  <a:cubicBezTo>
                    <a:pt x="16180" y="10215"/>
                    <a:pt x="14689" y="13123"/>
                    <a:pt x="12862" y="16404"/>
                  </a:cubicBezTo>
                  <a:cubicBezTo>
                    <a:pt x="10849" y="20057"/>
                    <a:pt x="9246" y="24084"/>
                    <a:pt x="7605" y="27886"/>
                  </a:cubicBezTo>
                  <a:cubicBezTo>
                    <a:pt x="3505" y="37430"/>
                    <a:pt x="0" y="47756"/>
                    <a:pt x="1454" y="58046"/>
                  </a:cubicBezTo>
                  <a:cubicBezTo>
                    <a:pt x="1566" y="58828"/>
                    <a:pt x="1715" y="59611"/>
                    <a:pt x="2125" y="60282"/>
                  </a:cubicBezTo>
                  <a:cubicBezTo>
                    <a:pt x="2639" y="61072"/>
                    <a:pt x="3200" y="61386"/>
                    <a:pt x="3747" y="61386"/>
                  </a:cubicBezTo>
                  <a:cubicBezTo>
                    <a:pt x="4827" y="61386"/>
                    <a:pt x="5856" y="60165"/>
                    <a:pt x="6375" y="58978"/>
                  </a:cubicBezTo>
                  <a:cubicBezTo>
                    <a:pt x="6934" y="57635"/>
                    <a:pt x="7121" y="56144"/>
                    <a:pt x="7344" y="54728"/>
                  </a:cubicBezTo>
                  <a:cubicBezTo>
                    <a:pt x="8500" y="46973"/>
                    <a:pt x="10625" y="39406"/>
                    <a:pt x="13607" y="32173"/>
                  </a:cubicBezTo>
                  <a:cubicBezTo>
                    <a:pt x="16552" y="25016"/>
                    <a:pt x="20989" y="18641"/>
                    <a:pt x="24195" y="11632"/>
                  </a:cubicBezTo>
                  <a:cubicBezTo>
                    <a:pt x="24493" y="10961"/>
                    <a:pt x="24791" y="10290"/>
                    <a:pt x="24829" y="9544"/>
                  </a:cubicBezTo>
                  <a:cubicBezTo>
                    <a:pt x="24829" y="9283"/>
                    <a:pt x="24829" y="9023"/>
                    <a:pt x="24754" y="8799"/>
                  </a:cubicBezTo>
                  <a:lnTo>
                    <a:pt x="24791" y="8799"/>
                  </a:lnTo>
                  <a:cubicBezTo>
                    <a:pt x="24679" y="8202"/>
                    <a:pt x="24419" y="7643"/>
                    <a:pt x="24195" y="7121"/>
                  </a:cubicBezTo>
                  <a:cubicBezTo>
                    <a:pt x="23151" y="4959"/>
                    <a:pt x="21884" y="2871"/>
                    <a:pt x="20392" y="1007"/>
                  </a:cubicBezTo>
                  <a:cubicBezTo>
                    <a:pt x="20153" y="1177"/>
                    <a:pt x="19892" y="1248"/>
                    <a:pt x="19622" y="1248"/>
                  </a:cubicBezTo>
                  <a:cubicBezTo>
                    <a:pt x="18881" y="1248"/>
                    <a:pt x="18065" y="716"/>
                    <a:pt x="17410" y="224"/>
                  </a:cubicBezTo>
                  <a:cubicBezTo>
                    <a:pt x="17261" y="113"/>
                    <a:pt x="17074" y="1"/>
                    <a:pt x="168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575;p62">
              <a:extLst>
                <a:ext uri="{FF2B5EF4-FFF2-40B4-BE49-F238E27FC236}">
                  <a16:creationId xmlns:a16="http://schemas.microsoft.com/office/drawing/2014/main" id="{653FCC7A-6AA1-DF5A-44BE-98B0657D4297}"/>
                </a:ext>
              </a:extLst>
            </p:cNvPr>
            <p:cNvSpPr/>
            <p:nvPr/>
          </p:nvSpPr>
          <p:spPr>
            <a:xfrm>
              <a:off x="6371224" y="3444254"/>
              <a:ext cx="333503" cy="234986"/>
            </a:xfrm>
            <a:custGeom>
              <a:avLst/>
              <a:gdLst/>
              <a:ahLst/>
              <a:cxnLst/>
              <a:rect l="l" t="t" r="r" b="b"/>
              <a:pathLst>
                <a:path w="16740" h="11795" extrusionOk="0">
                  <a:moveTo>
                    <a:pt x="10184" y="1"/>
                  </a:moveTo>
                  <a:cubicBezTo>
                    <a:pt x="8763" y="1"/>
                    <a:pt x="7350" y="746"/>
                    <a:pt x="6636" y="1957"/>
                  </a:cubicBezTo>
                  <a:cubicBezTo>
                    <a:pt x="5667" y="1211"/>
                    <a:pt x="4586" y="540"/>
                    <a:pt x="3393" y="317"/>
                  </a:cubicBezTo>
                  <a:cubicBezTo>
                    <a:pt x="3134" y="265"/>
                    <a:pt x="2867" y="239"/>
                    <a:pt x="2598" y="239"/>
                  </a:cubicBezTo>
                  <a:cubicBezTo>
                    <a:pt x="1898" y="239"/>
                    <a:pt x="1189" y="414"/>
                    <a:pt x="597" y="764"/>
                  </a:cubicBezTo>
                  <a:cubicBezTo>
                    <a:pt x="411" y="876"/>
                    <a:pt x="187" y="1025"/>
                    <a:pt x="1" y="1211"/>
                  </a:cubicBezTo>
                  <a:cubicBezTo>
                    <a:pt x="709" y="4567"/>
                    <a:pt x="2573" y="8146"/>
                    <a:pt x="4661" y="10830"/>
                  </a:cubicBezTo>
                  <a:cubicBezTo>
                    <a:pt x="4847" y="11128"/>
                    <a:pt x="5071" y="11389"/>
                    <a:pt x="5369" y="11538"/>
                  </a:cubicBezTo>
                  <a:cubicBezTo>
                    <a:pt x="5630" y="11687"/>
                    <a:pt x="5928" y="11724"/>
                    <a:pt x="6264" y="11762"/>
                  </a:cubicBezTo>
                  <a:cubicBezTo>
                    <a:pt x="6557" y="11783"/>
                    <a:pt x="6848" y="11794"/>
                    <a:pt x="7137" y="11794"/>
                  </a:cubicBezTo>
                  <a:cubicBezTo>
                    <a:pt x="10813" y="11794"/>
                    <a:pt x="14112" y="10072"/>
                    <a:pt x="16739" y="7549"/>
                  </a:cubicBezTo>
                  <a:cubicBezTo>
                    <a:pt x="16105" y="5760"/>
                    <a:pt x="15434" y="3747"/>
                    <a:pt x="15360" y="1845"/>
                  </a:cubicBezTo>
                  <a:cubicBezTo>
                    <a:pt x="15360" y="1696"/>
                    <a:pt x="15360" y="1510"/>
                    <a:pt x="15248" y="1398"/>
                  </a:cubicBezTo>
                  <a:cubicBezTo>
                    <a:pt x="15173" y="1286"/>
                    <a:pt x="15024" y="1249"/>
                    <a:pt x="14912" y="1174"/>
                  </a:cubicBezTo>
                  <a:cubicBezTo>
                    <a:pt x="13608" y="764"/>
                    <a:pt x="12340" y="429"/>
                    <a:pt x="11035" y="93"/>
                  </a:cubicBezTo>
                  <a:cubicBezTo>
                    <a:pt x="10755" y="31"/>
                    <a:pt x="10469" y="1"/>
                    <a:pt x="10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576;p62">
              <a:extLst>
                <a:ext uri="{FF2B5EF4-FFF2-40B4-BE49-F238E27FC236}">
                  <a16:creationId xmlns:a16="http://schemas.microsoft.com/office/drawing/2014/main" id="{A8A4FE23-C8DB-05AC-9CC6-B9D484605BFB}"/>
                </a:ext>
              </a:extLst>
            </p:cNvPr>
            <p:cNvSpPr/>
            <p:nvPr/>
          </p:nvSpPr>
          <p:spPr>
            <a:xfrm>
              <a:off x="8058659" y="4358418"/>
              <a:ext cx="372112" cy="230742"/>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577;p62">
              <a:extLst>
                <a:ext uri="{FF2B5EF4-FFF2-40B4-BE49-F238E27FC236}">
                  <a16:creationId xmlns:a16="http://schemas.microsoft.com/office/drawing/2014/main" id="{D6054F1B-B10A-C4A2-C6F8-AE33CFB4C34A}"/>
                </a:ext>
              </a:extLst>
            </p:cNvPr>
            <p:cNvSpPr/>
            <p:nvPr/>
          </p:nvSpPr>
          <p:spPr>
            <a:xfrm>
              <a:off x="7148839" y="2694749"/>
              <a:ext cx="568927" cy="997579"/>
            </a:xfrm>
            <a:custGeom>
              <a:avLst/>
              <a:gdLst/>
              <a:ahLst/>
              <a:cxnLst/>
              <a:rect l="l" t="t" r="r" b="b"/>
              <a:pathLst>
                <a:path w="28557" h="50073" extrusionOk="0">
                  <a:moveTo>
                    <a:pt x="1864" y="5914"/>
                  </a:moveTo>
                  <a:cubicBezTo>
                    <a:pt x="1866" y="5918"/>
                    <a:pt x="1868" y="5922"/>
                    <a:pt x="1870" y="5925"/>
                  </a:cubicBezTo>
                  <a:lnTo>
                    <a:pt x="1870" y="5925"/>
                  </a:lnTo>
                  <a:cubicBezTo>
                    <a:pt x="1868" y="5922"/>
                    <a:pt x="1866" y="5918"/>
                    <a:pt x="1864" y="5914"/>
                  </a:cubicBezTo>
                  <a:close/>
                  <a:moveTo>
                    <a:pt x="7716" y="0"/>
                  </a:moveTo>
                  <a:cubicBezTo>
                    <a:pt x="7194" y="0"/>
                    <a:pt x="6672" y="32"/>
                    <a:pt x="6152" y="99"/>
                  </a:cubicBezTo>
                  <a:cubicBezTo>
                    <a:pt x="5853" y="3789"/>
                    <a:pt x="5257" y="7443"/>
                    <a:pt x="4325" y="11059"/>
                  </a:cubicBezTo>
                  <a:cubicBezTo>
                    <a:pt x="3507" y="9348"/>
                    <a:pt x="2688" y="7637"/>
                    <a:pt x="1870" y="5925"/>
                  </a:cubicBezTo>
                  <a:lnTo>
                    <a:pt x="1870" y="5925"/>
                  </a:lnTo>
                  <a:cubicBezTo>
                    <a:pt x="2223" y="6697"/>
                    <a:pt x="708" y="10467"/>
                    <a:pt x="560" y="11432"/>
                  </a:cubicBezTo>
                  <a:cubicBezTo>
                    <a:pt x="224" y="13557"/>
                    <a:pt x="38" y="15682"/>
                    <a:pt x="38" y="17807"/>
                  </a:cubicBezTo>
                  <a:cubicBezTo>
                    <a:pt x="1" y="22168"/>
                    <a:pt x="821" y="26306"/>
                    <a:pt x="1976" y="30445"/>
                  </a:cubicBezTo>
                  <a:cubicBezTo>
                    <a:pt x="4027" y="37789"/>
                    <a:pt x="7643" y="44313"/>
                    <a:pt x="13682" y="49122"/>
                  </a:cubicBezTo>
                  <a:cubicBezTo>
                    <a:pt x="14241" y="49569"/>
                    <a:pt x="14838" y="49979"/>
                    <a:pt x="15546" y="50054"/>
                  </a:cubicBezTo>
                  <a:cubicBezTo>
                    <a:pt x="15641" y="50067"/>
                    <a:pt x="15734" y="50073"/>
                    <a:pt x="15827" y="50073"/>
                  </a:cubicBezTo>
                  <a:cubicBezTo>
                    <a:pt x="16795" y="50073"/>
                    <a:pt x="17665" y="49395"/>
                    <a:pt x="18379" y="48749"/>
                  </a:cubicBezTo>
                  <a:cubicBezTo>
                    <a:pt x="20765" y="46587"/>
                    <a:pt x="23189" y="43828"/>
                    <a:pt x="24680" y="40995"/>
                  </a:cubicBezTo>
                  <a:cubicBezTo>
                    <a:pt x="27327" y="35999"/>
                    <a:pt x="28557" y="30333"/>
                    <a:pt x="28408" y="24480"/>
                  </a:cubicBezTo>
                  <a:cubicBezTo>
                    <a:pt x="28147" y="16539"/>
                    <a:pt x="25090" y="8748"/>
                    <a:pt x="19908" y="2746"/>
                  </a:cubicBezTo>
                  <a:cubicBezTo>
                    <a:pt x="19908" y="4349"/>
                    <a:pt x="19908" y="5989"/>
                    <a:pt x="19908" y="7592"/>
                  </a:cubicBezTo>
                  <a:cubicBezTo>
                    <a:pt x="17745" y="3030"/>
                    <a:pt x="12765" y="0"/>
                    <a:pt x="7716"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578;p62">
              <a:extLst>
                <a:ext uri="{FF2B5EF4-FFF2-40B4-BE49-F238E27FC236}">
                  <a16:creationId xmlns:a16="http://schemas.microsoft.com/office/drawing/2014/main" id="{B4CC6F23-D4AD-93E5-0823-EBB75B35E07F}"/>
                </a:ext>
              </a:extLst>
            </p:cNvPr>
            <p:cNvSpPr/>
            <p:nvPr/>
          </p:nvSpPr>
          <p:spPr>
            <a:xfrm>
              <a:off x="6864385" y="2500565"/>
              <a:ext cx="494656" cy="1052844"/>
            </a:xfrm>
            <a:custGeom>
              <a:avLst/>
              <a:gdLst/>
              <a:ahLst/>
              <a:cxnLst/>
              <a:rect l="l" t="t" r="r" b="b"/>
              <a:pathLst>
                <a:path w="24829" h="52847" extrusionOk="0">
                  <a:moveTo>
                    <a:pt x="7127" y="1"/>
                  </a:moveTo>
                  <a:cubicBezTo>
                    <a:pt x="6916" y="1"/>
                    <a:pt x="6711" y="20"/>
                    <a:pt x="6524" y="153"/>
                  </a:cubicBezTo>
                  <a:cubicBezTo>
                    <a:pt x="6301" y="339"/>
                    <a:pt x="6226" y="600"/>
                    <a:pt x="6152" y="899"/>
                  </a:cubicBezTo>
                  <a:cubicBezTo>
                    <a:pt x="3728" y="9510"/>
                    <a:pt x="2461" y="18420"/>
                    <a:pt x="1193" y="27218"/>
                  </a:cubicBezTo>
                  <a:cubicBezTo>
                    <a:pt x="187" y="34227"/>
                    <a:pt x="0" y="42167"/>
                    <a:pt x="1976" y="49027"/>
                  </a:cubicBezTo>
                  <a:cubicBezTo>
                    <a:pt x="2312" y="50145"/>
                    <a:pt x="2796" y="51375"/>
                    <a:pt x="3803" y="51972"/>
                  </a:cubicBezTo>
                  <a:cubicBezTo>
                    <a:pt x="4362" y="52307"/>
                    <a:pt x="5033" y="52419"/>
                    <a:pt x="5704" y="52494"/>
                  </a:cubicBezTo>
                  <a:cubicBezTo>
                    <a:pt x="7466" y="52730"/>
                    <a:pt x="9243" y="52847"/>
                    <a:pt x="11020" y="52847"/>
                  </a:cubicBezTo>
                  <a:cubicBezTo>
                    <a:pt x="14844" y="52847"/>
                    <a:pt x="18666" y="52307"/>
                    <a:pt x="22331" y="51264"/>
                  </a:cubicBezTo>
                  <a:cubicBezTo>
                    <a:pt x="23039" y="51077"/>
                    <a:pt x="23822" y="50816"/>
                    <a:pt x="24232" y="50183"/>
                  </a:cubicBezTo>
                  <a:cubicBezTo>
                    <a:pt x="24530" y="49698"/>
                    <a:pt x="24530" y="49064"/>
                    <a:pt x="24493" y="48468"/>
                  </a:cubicBezTo>
                  <a:cubicBezTo>
                    <a:pt x="24456" y="47759"/>
                    <a:pt x="24419" y="47051"/>
                    <a:pt x="24344" y="46343"/>
                  </a:cubicBezTo>
                  <a:cubicBezTo>
                    <a:pt x="23934" y="42988"/>
                    <a:pt x="23226" y="39558"/>
                    <a:pt x="21921" y="36464"/>
                  </a:cubicBezTo>
                  <a:cubicBezTo>
                    <a:pt x="20616" y="33407"/>
                    <a:pt x="20877" y="29679"/>
                    <a:pt x="20952" y="26398"/>
                  </a:cubicBezTo>
                  <a:cubicBezTo>
                    <a:pt x="21138" y="18756"/>
                    <a:pt x="22443" y="11113"/>
                    <a:pt x="24829" y="3844"/>
                  </a:cubicBezTo>
                  <a:cubicBezTo>
                    <a:pt x="23636" y="2315"/>
                    <a:pt x="21623" y="1868"/>
                    <a:pt x="19721" y="1532"/>
                  </a:cubicBezTo>
                  <a:cubicBezTo>
                    <a:pt x="15658" y="824"/>
                    <a:pt x="11520" y="302"/>
                    <a:pt x="7382" y="4"/>
                  </a:cubicBezTo>
                  <a:cubicBezTo>
                    <a:pt x="7297" y="4"/>
                    <a:pt x="7211" y="1"/>
                    <a:pt x="71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79;p62">
              <a:extLst>
                <a:ext uri="{FF2B5EF4-FFF2-40B4-BE49-F238E27FC236}">
                  <a16:creationId xmlns:a16="http://schemas.microsoft.com/office/drawing/2014/main" id="{A34428BA-D347-B24A-2143-9E18E3BB0724}"/>
                </a:ext>
              </a:extLst>
            </p:cNvPr>
            <p:cNvSpPr/>
            <p:nvPr/>
          </p:nvSpPr>
          <p:spPr>
            <a:xfrm rot="-1777356">
              <a:off x="6846774" y="2967360"/>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580;p62">
              <a:extLst>
                <a:ext uri="{FF2B5EF4-FFF2-40B4-BE49-F238E27FC236}">
                  <a16:creationId xmlns:a16="http://schemas.microsoft.com/office/drawing/2014/main" id="{EDBC2219-9353-1E79-E7AB-9F85994AFD38}"/>
                </a:ext>
              </a:extLst>
            </p:cNvPr>
            <p:cNvSpPr/>
            <p:nvPr/>
          </p:nvSpPr>
          <p:spPr>
            <a:xfrm>
              <a:off x="6837649" y="2051751"/>
              <a:ext cx="984112" cy="614609"/>
            </a:xfrm>
            <a:custGeom>
              <a:avLst/>
              <a:gdLst/>
              <a:ahLst/>
              <a:cxnLst/>
              <a:rect l="l" t="t" r="r" b="b"/>
              <a:pathLst>
                <a:path w="49397" h="30850" extrusionOk="0">
                  <a:moveTo>
                    <a:pt x="45910" y="1"/>
                  </a:moveTo>
                  <a:cubicBezTo>
                    <a:pt x="45902" y="1"/>
                    <a:pt x="45895" y="5"/>
                    <a:pt x="45892" y="15"/>
                  </a:cubicBezTo>
                  <a:cubicBezTo>
                    <a:pt x="42238" y="7844"/>
                    <a:pt x="34894" y="13175"/>
                    <a:pt x="26916" y="16045"/>
                  </a:cubicBezTo>
                  <a:cubicBezTo>
                    <a:pt x="22741" y="17536"/>
                    <a:pt x="18342" y="18431"/>
                    <a:pt x="13943" y="18655"/>
                  </a:cubicBezTo>
                  <a:cubicBezTo>
                    <a:pt x="12999" y="18704"/>
                    <a:pt x="12055" y="18731"/>
                    <a:pt x="11112" y="18731"/>
                  </a:cubicBezTo>
                  <a:cubicBezTo>
                    <a:pt x="9893" y="18731"/>
                    <a:pt x="8675" y="18685"/>
                    <a:pt x="7456" y="18580"/>
                  </a:cubicBezTo>
                  <a:cubicBezTo>
                    <a:pt x="5257" y="18357"/>
                    <a:pt x="3318" y="17238"/>
                    <a:pt x="1119" y="16828"/>
                  </a:cubicBezTo>
                  <a:cubicBezTo>
                    <a:pt x="987" y="16815"/>
                    <a:pt x="850" y="16802"/>
                    <a:pt x="721" y="16802"/>
                  </a:cubicBezTo>
                  <a:cubicBezTo>
                    <a:pt x="484" y="16802"/>
                    <a:pt x="270" y="16846"/>
                    <a:pt x="149" y="17014"/>
                  </a:cubicBezTo>
                  <a:cubicBezTo>
                    <a:pt x="0" y="17201"/>
                    <a:pt x="0" y="17425"/>
                    <a:pt x="0" y="17648"/>
                  </a:cubicBezTo>
                  <a:cubicBezTo>
                    <a:pt x="112" y="21451"/>
                    <a:pt x="1566" y="24284"/>
                    <a:pt x="3840" y="26334"/>
                  </a:cubicBezTo>
                  <a:lnTo>
                    <a:pt x="3840" y="26372"/>
                  </a:lnTo>
                  <a:cubicBezTo>
                    <a:pt x="7233" y="29429"/>
                    <a:pt x="12340" y="30771"/>
                    <a:pt x="17261" y="30845"/>
                  </a:cubicBezTo>
                  <a:cubicBezTo>
                    <a:pt x="17472" y="30848"/>
                    <a:pt x="17683" y="30850"/>
                    <a:pt x="17895" y="30850"/>
                  </a:cubicBezTo>
                  <a:cubicBezTo>
                    <a:pt x="23056" y="30850"/>
                    <a:pt x="28257" y="29961"/>
                    <a:pt x="32769" y="27490"/>
                  </a:cubicBezTo>
                  <a:cubicBezTo>
                    <a:pt x="34484" y="26558"/>
                    <a:pt x="36087" y="25402"/>
                    <a:pt x="37616" y="24209"/>
                  </a:cubicBezTo>
                  <a:cubicBezTo>
                    <a:pt x="40300" y="22196"/>
                    <a:pt x="42872" y="20071"/>
                    <a:pt x="44960" y="17425"/>
                  </a:cubicBezTo>
                  <a:cubicBezTo>
                    <a:pt x="47383" y="14330"/>
                    <a:pt x="49396" y="10006"/>
                    <a:pt x="48725" y="6017"/>
                  </a:cubicBezTo>
                  <a:cubicBezTo>
                    <a:pt x="48613" y="5420"/>
                    <a:pt x="48315" y="4712"/>
                    <a:pt x="47756" y="4712"/>
                  </a:cubicBezTo>
                  <a:cubicBezTo>
                    <a:pt x="47756" y="3631"/>
                    <a:pt x="47495" y="2624"/>
                    <a:pt x="47047" y="1655"/>
                  </a:cubicBezTo>
                  <a:cubicBezTo>
                    <a:pt x="47012" y="1584"/>
                    <a:pt x="46069" y="1"/>
                    <a:pt x="45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581;p62">
              <a:extLst>
                <a:ext uri="{FF2B5EF4-FFF2-40B4-BE49-F238E27FC236}">
                  <a16:creationId xmlns:a16="http://schemas.microsoft.com/office/drawing/2014/main" id="{1D301AE8-807D-C963-5807-744B4E4AF620}"/>
                </a:ext>
              </a:extLst>
            </p:cNvPr>
            <p:cNvSpPr/>
            <p:nvPr/>
          </p:nvSpPr>
          <p:spPr>
            <a:xfrm>
              <a:off x="7370158" y="2316202"/>
              <a:ext cx="712289" cy="1338354"/>
            </a:xfrm>
            <a:custGeom>
              <a:avLst/>
              <a:gdLst/>
              <a:ahLst/>
              <a:cxnLst/>
              <a:rect l="l" t="t" r="r" b="b"/>
              <a:pathLst>
                <a:path w="35753" h="67178" extrusionOk="0">
                  <a:moveTo>
                    <a:pt x="24605" y="0"/>
                  </a:moveTo>
                  <a:cubicBezTo>
                    <a:pt x="23366" y="0"/>
                    <a:pt x="22116" y="570"/>
                    <a:pt x="21176" y="1429"/>
                  </a:cubicBezTo>
                  <a:cubicBezTo>
                    <a:pt x="19908" y="2622"/>
                    <a:pt x="19163" y="4300"/>
                    <a:pt x="18604" y="5940"/>
                  </a:cubicBezTo>
                  <a:cubicBezTo>
                    <a:pt x="15658" y="14663"/>
                    <a:pt x="17858" y="23499"/>
                    <a:pt x="16292" y="32260"/>
                  </a:cubicBezTo>
                  <a:cubicBezTo>
                    <a:pt x="15472" y="36882"/>
                    <a:pt x="13347" y="41244"/>
                    <a:pt x="10551" y="45009"/>
                  </a:cubicBezTo>
                  <a:cubicBezTo>
                    <a:pt x="9172" y="46873"/>
                    <a:pt x="7457" y="48402"/>
                    <a:pt x="6040" y="50191"/>
                  </a:cubicBezTo>
                  <a:cubicBezTo>
                    <a:pt x="4325" y="52279"/>
                    <a:pt x="2499" y="54255"/>
                    <a:pt x="560" y="56081"/>
                  </a:cubicBezTo>
                  <a:cubicBezTo>
                    <a:pt x="374" y="56268"/>
                    <a:pt x="150" y="56454"/>
                    <a:pt x="75" y="56715"/>
                  </a:cubicBezTo>
                  <a:cubicBezTo>
                    <a:pt x="1" y="56976"/>
                    <a:pt x="75" y="57200"/>
                    <a:pt x="113" y="57461"/>
                  </a:cubicBezTo>
                  <a:cubicBezTo>
                    <a:pt x="523" y="59399"/>
                    <a:pt x="1082" y="61301"/>
                    <a:pt x="1865" y="63165"/>
                  </a:cubicBezTo>
                  <a:cubicBezTo>
                    <a:pt x="2350" y="64283"/>
                    <a:pt x="2871" y="65401"/>
                    <a:pt x="3505" y="66445"/>
                  </a:cubicBezTo>
                  <a:cubicBezTo>
                    <a:pt x="3654" y="66706"/>
                    <a:pt x="3803" y="67004"/>
                    <a:pt x="4102" y="67116"/>
                  </a:cubicBezTo>
                  <a:cubicBezTo>
                    <a:pt x="4211" y="67160"/>
                    <a:pt x="4333" y="67178"/>
                    <a:pt x="4460" y="67178"/>
                  </a:cubicBezTo>
                  <a:cubicBezTo>
                    <a:pt x="4550" y="67178"/>
                    <a:pt x="4643" y="67169"/>
                    <a:pt x="4735" y="67153"/>
                  </a:cubicBezTo>
                  <a:cubicBezTo>
                    <a:pt x="12341" y="66445"/>
                    <a:pt x="18641" y="61151"/>
                    <a:pt x="23524" y="55522"/>
                  </a:cubicBezTo>
                  <a:cubicBezTo>
                    <a:pt x="28296" y="50042"/>
                    <a:pt x="31763" y="43443"/>
                    <a:pt x="33627" y="36398"/>
                  </a:cubicBezTo>
                  <a:cubicBezTo>
                    <a:pt x="34261" y="33937"/>
                    <a:pt x="34708" y="31402"/>
                    <a:pt x="34969" y="28830"/>
                  </a:cubicBezTo>
                  <a:cubicBezTo>
                    <a:pt x="35752" y="19883"/>
                    <a:pt x="33776" y="10563"/>
                    <a:pt x="28855" y="3032"/>
                  </a:cubicBezTo>
                  <a:cubicBezTo>
                    <a:pt x="28147" y="1914"/>
                    <a:pt x="27252" y="758"/>
                    <a:pt x="26022" y="273"/>
                  </a:cubicBezTo>
                  <a:cubicBezTo>
                    <a:pt x="25564" y="86"/>
                    <a:pt x="25085" y="0"/>
                    <a:pt x="24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582;p62">
              <a:extLst>
                <a:ext uri="{FF2B5EF4-FFF2-40B4-BE49-F238E27FC236}">
                  <a16:creationId xmlns:a16="http://schemas.microsoft.com/office/drawing/2014/main" id="{376C6C27-B2D6-0EBE-2FC1-611C842A6698}"/>
                </a:ext>
              </a:extLst>
            </p:cNvPr>
            <p:cNvSpPr/>
            <p:nvPr/>
          </p:nvSpPr>
          <p:spPr>
            <a:xfrm>
              <a:off x="7317443" y="3333206"/>
              <a:ext cx="275030" cy="346532"/>
            </a:xfrm>
            <a:custGeom>
              <a:avLst/>
              <a:gdLst/>
              <a:ahLst/>
              <a:cxnLst/>
              <a:rect l="l" t="t" r="r" b="b"/>
              <a:pathLst>
                <a:path w="13805" h="17394" extrusionOk="0">
                  <a:moveTo>
                    <a:pt x="7381" y="1"/>
                  </a:moveTo>
                  <a:cubicBezTo>
                    <a:pt x="5219" y="1641"/>
                    <a:pt x="3243" y="3318"/>
                    <a:pt x="746" y="4549"/>
                  </a:cubicBezTo>
                  <a:cubicBezTo>
                    <a:pt x="522" y="4661"/>
                    <a:pt x="261" y="4772"/>
                    <a:pt x="149" y="5033"/>
                  </a:cubicBezTo>
                  <a:cubicBezTo>
                    <a:pt x="37" y="5220"/>
                    <a:pt x="37" y="5406"/>
                    <a:pt x="37" y="5630"/>
                  </a:cubicBezTo>
                  <a:cubicBezTo>
                    <a:pt x="0" y="8239"/>
                    <a:pt x="671" y="10849"/>
                    <a:pt x="1939" y="13160"/>
                  </a:cubicBezTo>
                  <a:cubicBezTo>
                    <a:pt x="2311" y="13869"/>
                    <a:pt x="2759" y="14577"/>
                    <a:pt x="3243" y="15211"/>
                  </a:cubicBezTo>
                  <a:cubicBezTo>
                    <a:pt x="4064" y="16255"/>
                    <a:pt x="5107" y="17261"/>
                    <a:pt x="6449" y="17373"/>
                  </a:cubicBezTo>
                  <a:cubicBezTo>
                    <a:pt x="6560" y="17387"/>
                    <a:pt x="6671" y="17393"/>
                    <a:pt x="6781" y="17393"/>
                  </a:cubicBezTo>
                  <a:cubicBezTo>
                    <a:pt x="7565" y="17393"/>
                    <a:pt x="8345" y="17071"/>
                    <a:pt x="9096" y="16776"/>
                  </a:cubicBezTo>
                  <a:cubicBezTo>
                    <a:pt x="10215" y="16329"/>
                    <a:pt x="13383" y="15509"/>
                    <a:pt x="13607" y="14092"/>
                  </a:cubicBezTo>
                  <a:cubicBezTo>
                    <a:pt x="13804" y="12812"/>
                    <a:pt x="12613" y="11560"/>
                    <a:pt x="11358" y="11560"/>
                  </a:cubicBezTo>
                  <a:cubicBezTo>
                    <a:pt x="11188" y="11560"/>
                    <a:pt x="11017" y="11583"/>
                    <a:pt x="10848" y="11632"/>
                  </a:cubicBezTo>
                  <a:cubicBezTo>
                    <a:pt x="11184" y="7494"/>
                    <a:pt x="9916" y="3281"/>
                    <a:pt x="7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583;p62">
              <a:extLst>
                <a:ext uri="{FF2B5EF4-FFF2-40B4-BE49-F238E27FC236}">
                  <a16:creationId xmlns:a16="http://schemas.microsoft.com/office/drawing/2014/main" id="{004327D8-BFA0-8EC7-880E-904C26EA7B83}"/>
                </a:ext>
              </a:extLst>
            </p:cNvPr>
            <p:cNvSpPr/>
            <p:nvPr/>
          </p:nvSpPr>
          <p:spPr>
            <a:xfrm>
              <a:off x="6404654" y="680943"/>
              <a:ext cx="476088" cy="945542"/>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584;p62">
              <a:extLst>
                <a:ext uri="{FF2B5EF4-FFF2-40B4-BE49-F238E27FC236}">
                  <a16:creationId xmlns:a16="http://schemas.microsoft.com/office/drawing/2014/main" id="{8EF616E9-C14B-CEE9-402D-2AF530E5BDB4}"/>
                </a:ext>
              </a:extLst>
            </p:cNvPr>
            <p:cNvSpPr/>
            <p:nvPr/>
          </p:nvSpPr>
          <p:spPr>
            <a:xfrm>
              <a:off x="6787883" y="881523"/>
              <a:ext cx="875674" cy="721234"/>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585;p62">
              <a:extLst>
                <a:ext uri="{FF2B5EF4-FFF2-40B4-BE49-F238E27FC236}">
                  <a16:creationId xmlns:a16="http://schemas.microsoft.com/office/drawing/2014/main" id="{F092F043-2545-78BA-2E34-1790DA2F0974}"/>
                </a:ext>
              </a:extLst>
            </p:cNvPr>
            <p:cNvSpPr/>
            <p:nvPr/>
          </p:nvSpPr>
          <p:spPr>
            <a:xfrm>
              <a:off x="6749253" y="1270071"/>
              <a:ext cx="1034615" cy="483419"/>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586;p62">
              <a:extLst>
                <a:ext uri="{FF2B5EF4-FFF2-40B4-BE49-F238E27FC236}">
                  <a16:creationId xmlns:a16="http://schemas.microsoft.com/office/drawing/2014/main" id="{717F98E1-85BF-D609-7426-B645156082A0}"/>
                </a:ext>
              </a:extLst>
            </p:cNvPr>
            <p:cNvSpPr/>
            <p:nvPr/>
          </p:nvSpPr>
          <p:spPr>
            <a:xfrm>
              <a:off x="6756684" y="744516"/>
              <a:ext cx="280031" cy="273237"/>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587;p62">
              <a:extLst>
                <a:ext uri="{FF2B5EF4-FFF2-40B4-BE49-F238E27FC236}">
                  <a16:creationId xmlns:a16="http://schemas.microsoft.com/office/drawing/2014/main" id="{3FBD75AF-0E25-9A1B-1345-9E166AE158B0}"/>
                </a:ext>
              </a:extLst>
            </p:cNvPr>
            <p:cNvSpPr/>
            <p:nvPr/>
          </p:nvSpPr>
          <p:spPr>
            <a:xfrm>
              <a:off x="6388297" y="1624234"/>
              <a:ext cx="455309" cy="272659"/>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588;p62">
              <a:extLst>
                <a:ext uri="{FF2B5EF4-FFF2-40B4-BE49-F238E27FC236}">
                  <a16:creationId xmlns:a16="http://schemas.microsoft.com/office/drawing/2014/main" id="{48068B3F-07F1-145A-C97C-48C7CF5201EC}"/>
                </a:ext>
              </a:extLst>
            </p:cNvPr>
            <p:cNvSpPr/>
            <p:nvPr/>
          </p:nvSpPr>
          <p:spPr>
            <a:xfrm>
              <a:off x="6451432" y="1725560"/>
              <a:ext cx="377312" cy="118200"/>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589;p62">
              <a:extLst>
                <a:ext uri="{FF2B5EF4-FFF2-40B4-BE49-F238E27FC236}">
                  <a16:creationId xmlns:a16="http://schemas.microsoft.com/office/drawing/2014/main" id="{61576D39-D598-5723-DEEF-A62EEDDEBBC6}"/>
                </a:ext>
              </a:extLst>
            </p:cNvPr>
            <p:cNvSpPr/>
            <p:nvPr/>
          </p:nvSpPr>
          <p:spPr>
            <a:xfrm>
              <a:off x="6761147" y="1268597"/>
              <a:ext cx="1272271" cy="1273606"/>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590;p62">
              <a:extLst>
                <a:ext uri="{FF2B5EF4-FFF2-40B4-BE49-F238E27FC236}">
                  <a16:creationId xmlns:a16="http://schemas.microsoft.com/office/drawing/2014/main" id="{CCA78619-7E25-20B6-1A97-89E820630A08}"/>
                </a:ext>
              </a:extLst>
            </p:cNvPr>
            <p:cNvSpPr/>
            <p:nvPr/>
          </p:nvSpPr>
          <p:spPr>
            <a:xfrm>
              <a:off x="6871059" y="1917852"/>
              <a:ext cx="71761" cy="100111"/>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591;p62">
              <a:extLst>
                <a:ext uri="{FF2B5EF4-FFF2-40B4-BE49-F238E27FC236}">
                  <a16:creationId xmlns:a16="http://schemas.microsoft.com/office/drawing/2014/main" id="{2FA19381-076B-2ED6-FC8E-79725D3BBD34}"/>
                </a:ext>
              </a:extLst>
            </p:cNvPr>
            <p:cNvSpPr/>
            <p:nvPr/>
          </p:nvSpPr>
          <p:spPr>
            <a:xfrm>
              <a:off x="7337485" y="1812302"/>
              <a:ext cx="80985" cy="118061"/>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592;p62">
              <a:extLst>
                <a:ext uri="{FF2B5EF4-FFF2-40B4-BE49-F238E27FC236}">
                  <a16:creationId xmlns:a16="http://schemas.microsoft.com/office/drawing/2014/main" id="{794A0155-E482-646A-B6C2-838D0F87EF12}"/>
                </a:ext>
              </a:extLst>
            </p:cNvPr>
            <p:cNvSpPr/>
            <p:nvPr/>
          </p:nvSpPr>
          <p:spPr>
            <a:xfrm>
              <a:off x="6815356" y="1743809"/>
              <a:ext cx="69848" cy="109195"/>
            </a:xfrm>
            <a:custGeom>
              <a:avLst/>
              <a:gdLst/>
              <a:ahLst/>
              <a:cxnLst/>
              <a:rect l="l" t="t" r="r" b="b"/>
              <a:pathLst>
                <a:path w="3506" h="5481" fill="none" extrusionOk="0">
                  <a:moveTo>
                    <a:pt x="635" y="5481"/>
                  </a:moveTo>
                  <a:cubicBezTo>
                    <a:pt x="187" y="4362"/>
                    <a:pt x="1" y="3020"/>
                    <a:pt x="486" y="1902"/>
                  </a:cubicBezTo>
                  <a:cubicBezTo>
                    <a:pt x="970" y="784"/>
                    <a:pt x="2349" y="1"/>
                    <a:pt x="3505" y="448"/>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593;p62">
              <a:extLst>
                <a:ext uri="{FF2B5EF4-FFF2-40B4-BE49-F238E27FC236}">
                  <a16:creationId xmlns:a16="http://schemas.microsoft.com/office/drawing/2014/main" id="{10732B13-3719-3CCA-2CBF-05B4B0D9BB41}"/>
                </a:ext>
              </a:extLst>
            </p:cNvPr>
            <p:cNvSpPr/>
            <p:nvPr/>
          </p:nvSpPr>
          <p:spPr>
            <a:xfrm>
              <a:off x="7284013" y="1581161"/>
              <a:ext cx="147825" cy="92122"/>
            </a:xfrm>
            <a:custGeom>
              <a:avLst/>
              <a:gdLst/>
              <a:ahLst/>
              <a:cxnLst/>
              <a:rect l="l" t="t" r="r" b="b"/>
              <a:pathLst>
                <a:path w="7420" h="4624" fill="none" extrusionOk="0">
                  <a:moveTo>
                    <a:pt x="0" y="3579"/>
                  </a:moveTo>
                  <a:cubicBezTo>
                    <a:pt x="1343" y="0"/>
                    <a:pt x="6823" y="1231"/>
                    <a:pt x="7419" y="4623"/>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594;p62">
              <a:extLst>
                <a:ext uri="{FF2B5EF4-FFF2-40B4-BE49-F238E27FC236}">
                  <a16:creationId xmlns:a16="http://schemas.microsoft.com/office/drawing/2014/main" id="{1ADF47A9-0651-137F-177D-8672FD71DEC1}"/>
                </a:ext>
              </a:extLst>
            </p:cNvPr>
            <p:cNvSpPr/>
            <p:nvPr/>
          </p:nvSpPr>
          <p:spPr>
            <a:xfrm>
              <a:off x="7311486" y="1959948"/>
              <a:ext cx="345376" cy="171891"/>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595;p62">
              <a:extLst>
                <a:ext uri="{FF2B5EF4-FFF2-40B4-BE49-F238E27FC236}">
                  <a16:creationId xmlns:a16="http://schemas.microsoft.com/office/drawing/2014/main" id="{3ABFD5C5-8560-40ED-546D-E25C744B55D0}"/>
                </a:ext>
              </a:extLst>
            </p:cNvPr>
            <p:cNvSpPr/>
            <p:nvPr/>
          </p:nvSpPr>
          <p:spPr>
            <a:xfrm>
              <a:off x="6810933" y="2073247"/>
              <a:ext cx="173784" cy="140215"/>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596;p62">
              <a:extLst>
                <a:ext uri="{FF2B5EF4-FFF2-40B4-BE49-F238E27FC236}">
                  <a16:creationId xmlns:a16="http://schemas.microsoft.com/office/drawing/2014/main" id="{8460CA73-222D-91B2-8D18-872E94870BB2}"/>
                </a:ext>
              </a:extLst>
            </p:cNvPr>
            <p:cNvSpPr/>
            <p:nvPr/>
          </p:nvSpPr>
          <p:spPr>
            <a:xfrm>
              <a:off x="6832449" y="2005809"/>
              <a:ext cx="407017" cy="308898"/>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597;p62">
              <a:extLst>
                <a:ext uri="{FF2B5EF4-FFF2-40B4-BE49-F238E27FC236}">
                  <a16:creationId xmlns:a16="http://schemas.microsoft.com/office/drawing/2014/main" id="{9A7AE525-C0DE-0D94-9C67-9D7FDE30E91A}"/>
                </a:ext>
              </a:extLst>
            </p:cNvPr>
            <p:cNvSpPr/>
            <p:nvPr/>
          </p:nvSpPr>
          <p:spPr>
            <a:xfrm>
              <a:off x="6796051" y="2109964"/>
              <a:ext cx="437478" cy="204744"/>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598;p62">
              <a:extLst>
                <a:ext uri="{FF2B5EF4-FFF2-40B4-BE49-F238E27FC236}">
                  <a16:creationId xmlns:a16="http://schemas.microsoft.com/office/drawing/2014/main" id="{3AF82CF3-E980-05C4-154B-2E1E3A728677}"/>
                </a:ext>
              </a:extLst>
            </p:cNvPr>
            <p:cNvSpPr/>
            <p:nvPr/>
          </p:nvSpPr>
          <p:spPr>
            <a:xfrm>
              <a:off x="6886659" y="2054898"/>
              <a:ext cx="183466" cy="148662"/>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599;p62">
              <a:extLst>
                <a:ext uri="{FF2B5EF4-FFF2-40B4-BE49-F238E27FC236}">
                  <a16:creationId xmlns:a16="http://schemas.microsoft.com/office/drawing/2014/main" id="{01007C5F-F628-DB88-B664-F17353F31D0A}"/>
                </a:ext>
              </a:extLst>
            </p:cNvPr>
            <p:cNvSpPr/>
            <p:nvPr/>
          </p:nvSpPr>
          <p:spPr>
            <a:xfrm>
              <a:off x="7055263" y="2030493"/>
              <a:ext cx="75765" cy="22652"/>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600;p62">
              <a:extLst>
                <a:ext uri="{FF2B5EF4-FFF2-40B4-BE49-F238E27FC236}">
                  <a16:creationId xmlns:a16="http://schemas.microsoft.com/office/drawing/2014/main" id="{524EE43F-B59E-65BB-B312-787CFA75214F}"/>
                </a:ext>
              </a:extLst>
            </p:cNvPr>
            <p:cNvSpPr/>
            <p:nvPr/>
          </p:nvSpPr>
          <p:spPr>
            <a:xfrm>
              <a:off x="7110209" y="2193141"/>
              <a:ext cx="203528" cy="167130"/>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601;p62">
              <a:extLst>
                <a:ext uri="{FF2B5EF4-FFF2-40B4-BE49-F238E27FC236}">
                  <a16:creationId xmlns:a16="http://schemas.microsoft.com/office/drawing/2014/main" id="{66DC81C0-6988-E5E8-961A-55ABBE2DB3AC}"/>
                </a:ext>
              </a:extLst>
            </p:cNvPr>
            <p:cNvSpPr/>
            <p:nvPr/>
          </p:nvSpPr>
          <p:spPr>
            <a:xfrm>
              <a:off x="7646443" y="1339023"/>
              <a:ext cx="338702" cy="206078"/>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602;p62">
              <a:extLst>
                <a:ext uri="{FF2B5EF4-FFF2-40B4-BE49-F238E27FC236}">
                  <a16:creationId xmlns:a16="http://schemas.microsoft.com/office/drawing/2014/main" id="{579881E9-331C-1509-2EA2-64734DA3A735}"/>
                </a:ext>
              </a:extLst>
            </p:cNvPr>
            <p:cNvSpPr/>
            <p:nvPr/>
          </p:nvSpPr>
          <p:spPr>
            <a:xfrm>
              <a:off x="6916363" y="761231"/>
              <a:ext cx="1492873" cy="3819004"/>
            </a:xfrm>
            <a:custGeom>
              <a:avLst/>
              <a:gdLst/>
              <a:ahLst/>
              <a:cxnLst/>
              <a:rect l="l" t="t" r="r" b="b"/>
              <a:pathLst>
                <a:path w="74934" h="191693" extrusionOk="0">
                  <a:moveTo>
                    <a:pt x="2193" y="0"/>
                  </a:moveTo>
                  <a:cubicBezTo>
                    <a:pt x="2038" y="0"/>
                    <a:pt x="1877" y="24"/>
                    <a:pt x="1716" y="74"/>
                  </a:cubicBezTo>
                  <a:cubicBezTo>
                    <a:pt x="1119" y="223"/>
                    <a:pt x="672" y="708"/>
                    <a:pt x="411" y="1267"/>
                  </a:cubicBezTo>
                  <a:cubicBezTo>
                    <a:pt x="1" y="2087"/>
                    <a:pt x="1" y="3056"/>
                    <a:pt x="448" y="3877"/>
                  </a:cubicBezTo>
                  <a:cubicBezTo>
                    <a:pt x="858" y="4659"/>
                    <a:pt x="1679" y="5219"/>
                    <a:pt x="2573" y="5368"/>
                  </a:cubicBezTo>
                  <a:cubicBezTo>
                    <a:pt x="1977" y="5591"/>
                    <a:pt x="1567" y="6188"/>
                    <a:pt x="1567" y="6822"/>
                  </a:cubicBezTo>
                  <a:cubicBezTo>
                    <a:pt x="1567" y="7455"/>
                    <a:pt x="1977" y="8089"/>
                    <a:pt x="2573" y="8313"/>
                  </a:cubicBezTo>
                  <a:cubicBezTo>
                    <a:pt x="2909" y="8425"/>
                    <a:pt x="3319" y="8462"/>
                    <a:pt x="3580" y="8760"/>
                  </a:cubicBezTo>
                  <a:cubicBezTo>
                    <a:pt x="3841" y="9058"/>
                    <a:pt x="3729" y="9618"/>
                    <a:pt x="3431" y="9916"/>
                  </a:cubicBezTo>
                  <a:cubicBezTo>
                    <a:pt x="3170" y="10214"/>
                    <a:pt x="2722" y="10363"/>
                    <a:pt x="2312" y="10512"/>
                  </a:cubicBezTo>
                  <a:cubicBezTo>
                    <a:pt x="2661" y="10888"/>
                    <a:pt x="3184" y="11090"/>
                    <a:pt x="3700" y="11090"/>
                  </a:cubicBezTo>
                  <a:cubicBezTo>
                    <a:pt x="3901" y="11090"/>
                    <a:pt x="4100" y="11060"/>
                    <a:pt x="4288" y="10997"/>
                  </a:cubicBezTo>
                  <a:cubicBezTo>
                    <a:pt x="4959" y="10811"/>
                    <a:pt x="5481" y="10177"/>
                    <a:pt x="5593" y="9469"/>
                  </a:cubicBezTo>
                  <a:cubicBezTo>
                    <a:pt x="6338" y="9953"/>
                    <a:pt x="7010" y="10512"/>
                    <a:pt x="7830" y="10848"/>
                  </a:cubicBezTo>
                  <a:cubicBezTo>
                    <a:pt x="10551" y="11966"/>
                    <a:pt x="13049" y="13681"/>
                    <a:pt x="15137" y="15806"/>
                  </a:cubicBezTo>
                  <a:cubicBezTo>
                    <a:pt x="17001" y="17745"/>
                    <a:pt x="18976" y="21324"/>
                    <a:pt x="16255" y="23374"/>
                  </a:cubicBezTo>
                  <a:cubicBezTo>
                    <a:pt x="14167" y="24940"/>
                    <a:pt x="10663" y="26394"/>
                    <a:pt x="8165" y="27027"/>
                  </a:cubicBezTo>
                  <a:cubicBezTo>
                    <a:pt x="9987" y="26585"/>
                    <a:pt x="12208" y="25888"/>
                    <a:pt x="14258" y="25888"/>
                  </a:cubicBezTo>
                  <a:cubicBezTo>
                    <a:pt x="15145" y="25888"/>
                    <a:pt x="16000" y="26019"/>
                    <a:pt x="16777" y="26356"/>
                  </a:cubicBezTo>
                  <a:cubicBezTo>
                    <a:pt x="19797" y="27661"/>
                    <a:pt x="17448" y="29525"/>
                    <a:pt x="15174" y="29600"/>
                  </a:cubicBezTo>
                  <a:cubicBezTo>
                    <a:pt x="14130" y="29600"/>
                    <a:pt x="13123" y="29264"/>
                    <a:pt x="12191" y="28817"/>
                  </a:cubicBezTo>
                  <a:cubicBezTo>
                    <a:pt x="11483" y="28481"/>
                    <a:pt x="10775" y="28071"/>
                    <a:pt x="9955" y="27922"/>
                  </a:cubicBezTo>
                  <a:cubicBezTo>
                    <a:pt x="9788" y="27890"/>
                    <a:pt x="9617" y="27874"/>
                    <a:pt x="9446" y="27874"/>
                  </a:cubicBezTo>
                  <a:cubicBezTo>
                    <a:pt x="8810" y="27874"/>
                    <a:pt x="8174" y="28102"/>
                    <a:pt x="7792" y="28630"/>
                  </a:cubicBezTo>
                  <a:cubicBezTo>
                    <a:pt x="8095" y="28565"/>
                    <a:pt x="8402" y="28533"/>
                    <a:pt x="8708" y="28533"/>
                  </a:cubicBezTo>
                  <a:cubicBezTo>
                    <a:pt x="10664" y="28533"/>
                    <a:pt x="12596" y="29818"/>
                    <a:pt x="13273" y="31687"/>
                  </a:cubicBezTo>
                  <a:cubicBezTo>
                    <a:pt x="12679" y="31871"/>
                    <a:pt x="12073" y="31945"/>
                    <a:pt x="11461" y="31945"/>
                  </a:cubicBezTo>
                  <a:cubicBezTo>
                    <a:pt x="9961" y="31945"/>
                    <a:pt x="8429" y="31499"/>
                    <a:pt x="6972" y="31128"/>
                  </a:cubicBezTo>
                  <a:cubicBezTo>
                    <a:pt x="6005" y="30886"/>
                    <a:pt x="4974" y="30701"/>
                    <a:pt x="3975" y="30701"/>
                  </a:cubicBezTo>
                  <a:cubicBezTo>
                    <a:pt x="2818" y="30701"/>
                    <a:pt x="1704" y="30950"/>
                    <a:pt x="784" y="31650"/>
                  </a:cubicBezTo>
                  <a:cubicBezTo>
                    <a:pt x="1738" y="31411"/>
                    <a:pt x="2716" y="31197"/>
                    <a:pt x="3680" y="31197"/>
                  </a:cubicBezTo>
                  <a:cubicBezTo>
                    <a:pt x="3921" y="31197"/>
                    <a:pt x="4161" y="31210"/>
                    <a:pt x="4400" y="31240"/>
                  </a:cubicBezTo>
                  <a:cubicBezTo>
                    <a:pt x="5891" y="31426"/>
                    <a:pt x="7233" y="32321"/>
                    <a:pt x="8687" y="32657"/>
                  </a:cubicBezTo>
                  <a:cubicBezTo>
                    <a:pt x="10365" y="33067"/>
                    <a:pt x="12117" y="33253"/>
                    <a:pt x="13794" y="33700"/>
                  </a:cubicBezTo>
                  <a:cubicBezTo>
                    <a:pt x="17187" y="34595"/>
                    <a:pt x="20766" y="35900"/>
                    <a:pt x="23450" y="38323"/>
                  </a:cubicBezTo>
                  <a:cubicBezTo>
                    <a:pt x="27700" y="42238"/>
                    <a:pt x="30272" y="47792"/>
                    <a:pt x="31651" y="53310"/>
                  </a:cubicBezTo>
                  <a:cubicBezTo>
                    <a:pt x="31689" y="53421"/>
                    <a:pt x="31726" y="53533"/>
                    <a:pt x="31763" y="53682"/>
                  </a:cubicBezTo>
                  <a:cubicBezTo>
                    <a:pt x="33143" y="59349"/>
                    <a:pt x="33553" y="65314"/>
                    <a:pt x="32136" y="70980"/>
                  </a:cubicBezTo>
                  <a:cubicBezTo>
                    <a:pt x="30682" y="76759"/>
                    <a:pt x="27215" y="82164"/>
                    <a:pt x="22033" y="85147"/>
                  </a:cubicBezTo>
                  <a:cubicBezTo>
                    <a:pt x="19050" y="86901"/>
                    <a:pt x="13475" y="88885"/>
                    <a:pt x="9105" y="88885"/>
                  </a:cubicBezTo>
                  <a:cubicBezTo>
                    <a:pt x="7904" y="88885"/>
                    <a:pt x="6794" y="88736"/>
                    <a:pt x="5854" y="88390"/>
                  </a:cubicBezTo>
                  <a:lnTo>
                    <a:pt x="5854" y="88390"/>
                  </a:lnTo>
                  <a:cubicBezTo>
                    <a:pt x="9091" y="89915"/>
                    <a:pt x="12653" y="90598"/>
                    <a:pt x="16233" y="90598"/>
                  </a:cubicBezTo>
                  <a:cubicBezTo>
                    <a:pt x="18342" y="90598"/>
                    <a:pt x="20458" y="90361"/>
                    <a:pt x="22518" y="89918"/>
                  </a:cubicBezTo>
                  <a:cubicBezTo>
                    <a:pt x="28035" y="88725"/>
                    <a:pt x="33217" y="86116"/>
                    <a:pt x="37915" y="82910"/>
                  </a:cubicBezTo>
                  <a:lnTo>
                    <a:pt x="37915" y="82910"/>
                  </a:lnTo>
                  <a:cubicBezTo>
                    <a:pt x="34099" y="92465"/>
                    <a:pt x="23344" y="95140"/>
                    <a:pt x="13797" y="95140"/>
                  </a:cubicBezTo>
                  <a:cubicBezTo>
                    <a:pt x="12617" y="95140"/>
                    <a:pt x="11455" y="95100"/>
                    <a:pt x="10327" y="95026"/>
                  </a:cubicBezTo>
                  <a:cubicBezTo>
                    <a:pt x="7904" y="94877"/>
                    <a:pt x="4251" y="94429"/>
                    <a:pt x="2312" y="92826"/>
                  </a:cubicBezTo>
                  <a:cubicBezTo>
                    <a:pt x="1865" y="94914"/>
                    <a:pt x="1418" y="96964"/>
                    <a:pt x="1157" y="99089"/>
                  </a:cubicBezTo>
                  <a:cubicBezTo>
                    <a:pt x="2692" y="99903"/>
                    <a:pt x="4381" y="100128"/>
                    <a:pt x="6131" y="100128"/>
                  </a:cubicBezTo>
                  <a:cubicBezTo>
                    <a:pt x="8309" y="100128"/>
                    <a:pt x="10579" y="99779"/>
                    <a:pt x="12758" y="99779"/>
                  </a:cubicBezTo>
                  <a:cubicBezTo>
                    <a:pt x="14526" y="99779"/>
                    <a:pt x="16233" y="100009"/>
                    <a:pt x="17783" y="100841"/>
                  </a:cubicBezTo>
                  <a:cubicBezTo>
                    <a:pt x="18156" y="101028"/>
                    <a:pt x="18529" y="101252"/>
                    <a:pt x="18715" y="101624"/>
                  </a:cubicBezTo>
                  <a:cubicBezTo>
                    <a:pt x="18902" y="101997"/>
                    <a:pt x="18865" y="102407"/>
                    <a:pt x="18827" y="102817"/>
                  </a:cubicBezTo>
                  <a:cubicBezTo>
                    <a:pt x="18715" y="104644"/>
                    <a:pt x="18604" y="106433"/>
                    <a:pt x="18492" y="108260"/>
                  </a:cubicBezTo>
                  <a:cubicBezTo>
                    <a:pt x="18380" y="109863"/>
                    <a:pt x="18641" y="111727"/>
                    <a:pt x="18343" y="113293"/>
                  </a:cubicBezTo>
                  <a:cubicBezTo>
                    <a:pt x="22481" y="111764"/>
                    <a:pt x="27588" y="113703"/>
                    <a:pt x="29974" y="109229"/>
                  </a:cubicBezTo>
                  <a:cubicBezTo>
                    <a:pt x="33292" y="103004"/>
                    <a:pt x="34410" y="96405"/>
                    <a:pt x="38474" y="90552"/>
                  </a:cubicBezTo>
                  <a:lnTo>
                    <a:pt x="38474" y="90552"/>
                  </a:lnTo>
                  <a:cubicBezTo>
                    <a:pt x="38250" y="93758"/>
                    <a:pt x="38697" y="97039"/>
                    <a:pt x="39816" y="100059"/>
                  </a:cubicBezTo>
                  <a:cubicBezTo>
                    <a:pt x="39480" y="95734"/>
                    <a:pt x="39778" y="91372"/>
                    <a:pt x="40748" y="87160"/>
                  </a:cubicBezTo>
                  <a:cubicBezTo>
                    <a:pt x="41195" y="85147"/>
                    <a:pt x="42090" y="82910"/>
                    <a:pt x="44028" y="82276"/>
                  </a:cubicBezTo>
                  <a:cubicBezTo>
                    <a:pt x="44223" y="82211"/>
                    <a:pt x="44444" y="82171"/>
                    <a:pt x="44660" y="82171"/>
                  </a:cubicBezTo>
                  <a:cubicBezTo>
                    <a:pt x="44815" y="82171"/>
                    <a:pt x="44969" y="82192"/>
                    <a:pt x="45110" y="82239"/>
                  </a:cubicBezTo>
                  <a:cubicBezTo>
                    <a:pt x="45482" y="82351"/>
                    <a:pt x="45743" y="82649"/>
                    <a:pt x="46004" y="82910"/>
                  </a:cubicBezTo>
                  <a:cubicBezTo>
                    <a:pt x="47421" y="84513"/>
                    <a:pt x="47943" y="86750"/>
                    <a:pt x="48278" y="88800"/>
                  </a:cubicBezTo>
                  <a:cubicBezTo>
                    <a:pt x="50142" y="99835"/>
                    <a:pt x="50291" y="110534"/>
                    <a:pt x="45221" y="120786"/>
                  </a:cubicBezTo>
                  <a:cubicBezTo>
                    <a:pt x="42985" y="125372"/>
                    <a:pt x="39965" y="129547"/>
                    <a:pt x="36274" y="133051"/>
                  </a:cubicBezTo>
                  <a:cubicBezTo>
                    <a:pt x="34447" y="134803"/>
                    <a:pt x="32434" y="136406"/>
                    <a:pt x="30309" y="137786"/>
                  </a:cubicBezTo>
                  <a:cubicBezTo>
                    <a:pt x="29415" y="138382"/>
                    <a:pt x="24196" y="140395"/>
                    <a:pt x="23972" y="141141"/>
                  </a:cubicBezTo>
                  <a:cubicBezTo>
                    <a:pt x="23487" y="142595"/>
                    <a:pt x="24270" y="144198"/>
                    <a:pt x="25426" y="145130"/>
                  </a:cubicBezTo>
                  <a:cubicBezTo>
                    <a:pt x="26619" y="146062"/>
                    <a:pt x="28147" y="146472"/>
                    <a:pt x="29638" y="146696"/>
                  </a:cubicBezTo>
                  <a:cubicBezTo>
                    <a:pt x="31113" y="146936"/>
                    <a:pt x="32605" y="147053"/>
                    <a:pt x="34097" y="147053"/>
                  </a:cubicBezTo>
                  <a:cubicBezTo>
                    <a:pt x="42560" y="147053"/>
                    <a:pt x="51034" y="143282"/>
                    <a:pt x="56517" y="136816"/>
                  </a:cubicBezTo>
                  <a:lnTo>
                    <a:pt x="56517" y="136816"/>
                  </a:lnTo>
                  <a:cubicBezTo>
                    <a:pt x="55511" y="140992"/>
                    <a:pt x="51708" y="144459"/>
                    <a:pt x="51932" y="148746"/>
                  </a:cubicBezTo>
                  <a:cubicBezTo>
                    <a:pt x="52044" y="150275"/>
                    <a:pt x="52640" y="151691"/>
                    <a:pt x="53237" y="153070"/>
                  </a:cubicBezTo>
                  <a:cubicBezTo>
                    <a:pt x="55361" y="158066"/>
                    <a:pt x="57076" y="163546"/>
                    <a:pt x="59462" y="168355"/>
                  </a:cubicBezTo>
                  <a:cubicBezTo>
                    <a:pt x="61923" y="173351"/>
                    <a:pt x="65315" y="177489"/>
                    <a:pt x="67216" y="182857"/>
                  </a:cubicBezTo>
                  <a:cubicBezTo>
                    <a:pt x="68260" y="185728"/>
                    <a:pt x="68969" y="189083"/>
                    <a:pt x="67366" y="191692"/>
                  </a:cubicBezTo>
                  <a:cubicBezTo>
                    <a:pt x="67887" y="190872"/>
                    <a:pt x="71317" y="190872"/>
                    <a:pt x="72100" y="190798"/>
                  </a:cubicBezTo>
                  <a:cubicBezTo>
                    <a:pt x="73032" y="190686"/>
                    <a:pt x="74150" y="190425"/>
                    <a:pt x="74598" y="189605"/>
                  </a:cubicBezTo>
                  <a:cubicBezTo>
                    <a:pt x="74933" y="189008"/>
                    <a:pt x="74822" y="188263"/>
                    <a:pt x="74710" y="187592"/>
                  </a:cubicBezTo>
                  <a:cubicBezTo>
                    <a:pt x="73815" y="182186"/>
                    <a:pt x="72137" y="177116"/>
                    <a:pt x="70162" y="172046"/>
                  </a:cubicBezTo>
                  <a:cubicBezTo>
                    <a:pt x="66657" y="163061"/>
                    <a:pt x="63824" y="153891"/>
                    <a:pt x="61326" y="144608"/>
                  </a:cubicBezTo>
                  <a:cubicBezTo>
                    <a:pt x="60692" y="142297"/>
                    <a:pt x="60096" y="139948"/>
                    <a:pt x="59984" y="137562"/>
                  </a:cubicBezTo>
                  <a:cubicBezTo>
                    <a:pt x="59798" y="134319"/>
                    <a:pt x="60543" y="131075"/>
                    <a:pt x="61065" y="127832"/>
                  </a:cubicBezTo>
                  <a:cubicBezTo>
                    <a:pt x="61550" y="124701"/>
                    <a:pt x="61885" y="121457"/>
                    <a:pt x="62035" y="118177"/>
                  </a:cubicBezTo>
                  <a:cubicBezTo>
                    <a:pt x="65017" y="116163"/>
                    <a:pt x="67925" y="114076"/>
                    <a:pt x="70795" y="111914"/>
                  </a:cubicBezTo>
                  <a:cubicBezTo>
                    <a:pt x="71131" y="111690"/>
                    <a:pt x="71429" y="111429"/>
                    <a:pt x="71578" y="111093"/>
                  </a:cubicBezTo>
                  <a:cubicBezTo>
                    <a:pt x="71727" y="110721"/>
                    <a:pt x="71653" y="110311"/>
                    <a:pt x="71578" y="109938"/>
                  </a:cubicBezTo>
                  <a:cubicBezTo>
                    <a:pt x="71094" y="107104"/>
                    <a:pt x="70572" y="104271"/>
                    <a:pt x="69863" y="101475"/>
                  </a:cubicBezTo>
                  <a:cubicBezTo>
                    <a:pt x="66806" y="89769"/>
                    <a:pt x="59462" y="78772"/>
                    <a:pt x="48614" y="73441"/>
                  </a:cubicBezTo>
                  <a:cubicBezTo>
                    <a:pt x="47384" y="72844"/>
                    <a:pt x="46079" y="72285"/>
                    <a:pt x="44886" y="71651"/>
                  </a:cubicBezTo>
                  <a:cubicBezTo>
                    <a:pt x="44849" y="71353"/>
                    <a:pt x="44811" y="71055"/>
                    <a:pt x="44774" y="70757"/>
                  </a:cubicBezTo>
                  <a:cubicBezTo>
                    <a:pt x="44699" y="70160"/>
                    <a:pt x="44401" y="69489"/>
                    <a:pt x="43805" y="69489"/>
                  </a:cubicBezTo>
                  <a:cubicBezTo>
                    <a:pt x="43842" y="68408"/>
                    <a:pt x="43544" y="67401"/>
                    <a:pt x="43096" y="66395"/>
                  </a:cubicBezTo>
                  <a:cubicBezTo>
                    <a:pt x="43096" y="66395"/>
                    <a:pt x="43059" y="66358"/>
                    <a:pt x="43022" y="66283"/>
                  </a:cubicBezTo>
                  <a:cubicBezTo>
                    <a:pt x="43171" y="65239"/>
                    <a:pt x="43283" y="64195"/>
                    <a:pt x="43357" y="63114"/>
                  </a:cubicBezTo>
                  <a:cubicBezTo>
                    <a:pt x="43618" y="59125"/>
                    <a:pt x="43320" y="55062"/>
                    <a:pt x="42500" y="51147"/>
                  </a:cubicBezTo>
                  <a:cubicBezTo>
                    <a:pt x="42388" y="50551"/>
                    <a:pt x="42239" y="49954"/>
                    <a:pt x="42090" y="49358"/>
                  </a:cubicBezTo>
                  <a:lnTo>
                    <a:pt x="42090" y="49358"/>
                  </a:lnTo>
                  <a:cubicBezTo>
                    <a:pt x="42239" y="49507"/>
                    <a:pt x="42351" y="49656"/>
                    <a:pt x="42500" y="49805"/>
                  </a:cubicBezTo>
                  <a:cubicBezTo>
                    <a:pt x="43134" y="47457"/>
                    <a:pt x="43544" y="45034"/>
                    <a:pt x="43208" y="42610"/>
                  </a:cubicBezTo>
                  <a:cubicBezTo>
                    <a:pt x="43171" y="42088"/>
                    <a:pt x="43022" y="41529"/>
                    <a:pt x="42910" y="41007"/>
                  </a:cubicBezTo>
                  <a:cubicBezTo>
                    <a:pt x="45408" y="40709"/>
                    <a:pt x="47831" y="39777"/>
                    <a:pt x="49881" y="38286"/>
                  </a:cubicBezTo>
                  <a:cubicBezTo>
                    <a:pt x="52901" y="36086"/>
                    <a:pt x="55063" y="32768"/>
                    <a:pt x="55846" y="29152"/>
                  </a:cubicBezTo>
                  <a:cubicBezTo>
                    <a:pt x="55995" y="28481"/>
                    <a:pt x="56070" y="27698"/>
                    <a:pt x="55697" y="27139"/>
                  </a:cubicBezTo>
                  <a:cubicBezTo>
                    <a:pt x="55361" y="26655"/>
                    <a:pt x="54765" y="26431"/>
                    <a:pt x="54206" y="26244"/>
                  </a:cubicBezTo>
                  <a:cubicBezTo>
                    <a:pt x="52543" y="25716"/>
                    <a:pt x="50797" y="25453"/>
                    <a:pt x="49050" y="25453"/>
                  </a:cubicBezTo>
                  <a:cubicBezTo>
                    <a:pt x="46605" y="25453"/>
                    <a:pt x="44159" y="25968"/>
                    <a:pt x="41941" y="26990"/>
                  </a:cubicBezTo>
                  <a:cubicBezTo>
                    <a:pt x="39853" y="27997"/>
                    <a:pt x="37989" y="29413"/>
                    <a:pt x="36423" y="31128"/>
                  </a:cubicBezTo>
                  <a:cubicBezTo>
                    <a:pt x="36274" y="31016"/>
                    <a:pt x="36125" y="30867"/>
                    <a:pt x="35976" y="30755"/>
                  </a:cubicBezTo>
                  <a:cubicBezTo>
                    <a:pt x="34410" y="25834"/>
                    <a:pt x="31651" y="21286"/>
                    <a:pt x="27961" y="17670"/>
                  </a:cubicBezTo>
                  <a:cubicBezTo>
                    <a:pt x="26283" y="16067"/>
                    <a:pt x="24494" y="14650"/>
                    <a:pt x="22592" y="13346"/>
                  </a:cubicBezTo>
                  <a:cubicBezTo>
                    <a:pt x="17634" y="9841"/>
                    <a:pt x="11930" y="7083"/>
                    <a:pt x="5966" y="6262"/>
                  </a:cubicBezTo>
                  <a:cubicBezTo>
                    <a:pt x="6003" y="5554"/>
                    <a:pt x="5667" y="4809"/>
                    <a:pt x="5034" y="4548"/>
                  </a:cubicBezTo>
                  <a:cubicBezTo>
                    <a:pt x="5406" y="3951"/>
                    <a:pt x="5481" y="3206"/>
                    <a:pt x="5295" y="2534"/>
                  </a:cubicBezTo>
                  <a:cubicBezTo>
                    <a:pt x="5183" y="2199"/>
                    <a:pt x="4996" y="1863"/>
                    <a:pt x="4698" y="1640"/>
                  </a:cubicBezTo>
                  <a:cubicBezTo>
                    <a:pt x="4614" y="1598"/>
                    <a:pt x="4295" y="1521"/>
                    <a:pt x="4011" y="1521"/>
                  </a:cubicBezTo>
                  <a:cubicBezTo>
                    <a:pt x="3790" y="1521"/>
                    <a:pt x="3591" y="1567"/>
                    <a:pt x="3543" y="1714"/>
                  </a:cubicBezTo>
                  <a:cubicBezTo>
                    <a:pt x="3796" y="763"/>
                    <a:pt x="3079" y="0"/>
                    <a:pt x="2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603;p62">
              <a:extLst>
                <a:ext uri="{FF2B5EF4-FFF2-40B4-BE49-F238E27FC236}">
                  <a16:creationId xmlns:a16="http://schemas.microsoft.com/office/drawing/2014/main" id="{DD09B7F8-B448-658A-0B20-FE1B3F7BC63F}"/>
                </a:ext>
              </a:extLst>
            </p:cNvPr>
            <p:cNvSpPr/>
            <p:nvPr/>
          </p:nvSpPr>
          <p:spPr>
            <a:xfrm>
              <a:off x="7367946" y="438646"/>
              <a:ext cx="430784" cy="982956"/>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604;p62">
              <a:extLst>
                <a:ext uri="{FF2B5EF4-FFF2-40B4-BE49-F238E27FC236}">
                  <a16:creationId xmlns:a16="http://schemas.microsoft.com/office/drawing/2014/main" id="{B446FBB1-4130-46A2-E982-B3CE5D5CBD9B}"/>
                </a:ext>
              </a:extLst>
            </p:cNvPr>
            <p:cNvSpPr/>
            <p:nvPr/>
          </p:nvSpPr>
          <p:spPr>
            <a:xfrm>
              <a:off x="7025909" y="4367993"/>
              <a:ext cx="372112" cy="230742"/>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3605;p62">
            <a:extLst>
              <a:ext uri="{FF2B5EF4-FFF2-40B4-BE49-F238E27FC236}">
                <a16:creationId xmlns:a16="http://schemas.microsoft.com/office/drawing/2014/main" id="{3AEE7A66-604F-C3E3-95CB-55FD8E6EFEF4}"/>
              </a:ext>
            </a:extLst>
          </p:cNvPr>
          <p:cNvGrpSpPr/>
          <p:nvPr/>
        </p:nvGrpSpPr>
        <p:grpSpPr>
          <a:xfrm rot="1200572">
            <a:off x="3959639" y="-299657"/>
            <a:ext cx="2120691" cy="1373520"/>
            <a:chOff x="275375" y="5336"/>
            <a:chExt cx="2120546" cy="1373426"/>
          </a:xfrm>
        </p:grpSpPr>
        <p:sp>
          <p:nvSpPr>
            <p:cNvPr id="62" name="Google Shape;3606;p62">
              <a:extLst>
                <a:ext uri="{FF2B5EF4-FFF2-40B4-BE49-F238E27FC236}">
                  <a16:creationId xmlns:a16="http://schemas.microsoft.com/office/drawing/2014/main" id="{9D75B365-B720-3C3C-EFF5-0B171335F943}"/>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607;p62">
              <a:extLst>
                <a:ext uri="{FF2B5EF4-FFF2-40B4-BE49-F238E27FC236}">
                  <a16:creationId xmlns:a16="http://schemas.microsoft.com/office/drawing/2014/main" id="{264A48F5-568C-2ECE-BF35-8A275AB1CA84}"/>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3608;p62">
              <a:extLst>
                <a:ext uri="{FF2B5EF4-FFF2-40B4-BE49-F238E27FC236}">
                  <a16:creationId xmlns:a16="http://schemas.microsoft.com/office/drawing/2014/main" id="{823F598D-B546-AA2E-A22A-633CBB5A2330}"/>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3609;p62">
              <a:extLst>
                <a:ext uri="{FF2B5EF4-FFF2-40B4-BE49-F238E27FC236}">
                  <a16:creationId xmlns:a16="http://schemas.microsoft.com/office/drawing/2014/main" id="{A1D4B406-FB3C-742A-0B56-18322F3D6594}"/>
                </a:ext>
              </a:extLst>
            </p:cNvPr>
            <p:cNvGrpSpPr/>
            <p:nvPr/>
          </p:nvGrpSpPr>
          <p:grpSpPr>
            <a:xfrm>
              <a:off x="1030125" y="972100"/>
              <a:ext cx="241050" cy="307475"/>
              <a:chOff x="6088150" y="1573625"/>
              <a:chExt cx="241050" cy="307475"/>
            </a:xfrm>
          </p:grpSpPr>
          <p:sp>
            <p:nvSpPr>
              <p:cNvPr id="1544" name="Google Shape;3610;p62">
                <a:extLst>
                  <a:ext uri="{FF2B5EF4-FFF2-40B4-BE49-F238E27FC236}">
                    <a16:creationId xmlns:a16="http://schemas.microsoft.com/office/drawing/2014/main" id="{B7E0710B-4D33-2C33-EC2E-20A2076BBDFF}"/>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3611;p62">
                <a:extLst>
                  <a:ext uri="{FF2B5EF4-FFF2-40B4-BE49-F238E27FC236}">
                    <a16:creationId xmlns:a16="http://schemas.microsoft.com/office/drawing/2014/main" id="{DAA28212-E1FB-A4FF-FE4F-F5D2CDE68F29}"/>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3612;p62">
                <a:extLst>
                  <a:ext uri="{FF2B5EF4-FFF2-40B4-BE49-F238E27FC236}">
                    <a16:creationId xmlns:a16="http://schemas.microsoft.com/office/drawing/2014/main" id="{A045ABB5-844D-8E89-3679-66301A581431}"/>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3613;p62">
                <a:extLst>
                  <a:ext uri="{FF2B5EF4-FFF2-40B4-BE49-F238E27FC236}">
                    <a16:creationId xmlns:a16="http://schemas.microsoft.com/office/drawing/2014/main" id="{1D64ACA3-D549-3DA8-E86B-B152F5CC65A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3614;p62">
                <a:extLst>
                  <a:ext uri="{FF2B5EF4-FFF2-40B4-BE49-F238E27FC236}">
                    <a16:creationId xmlns:a16="http://schemas.microsoft.com/office/drawing/2014/main" id="{274EC411-7AE3-313D-4567-1725EC6EF7EA}"/>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3615;p62">
              <a:extLst>
                <a:ext uri="{FF2B5EF4-FFF2-40B4-BE49-F238E27FC236}">
                  <a16:creationId xmlns:a16="http://schemas.microsoft.com/office/drawing/2014/main" id="{1E5884FC-2C32-1A27-549C-E6755707284A}"/>
                </a:ext>
              </a:extLst>
            </p:cNvPr>
            <p:cNvGrpSpPr/>
            <p:nvPr/>
          </p:nvGrpSpPr>
          <p:grpSpPr>
            <a:xfrm rot="-740692">
              <a:off x="2024419" y="577639"/>
              <a:ext cx="241055" cy="307482"/>
              <a:chOff x="6088150" y="1573625"/>
              <a:chExt cx="241050" cy="307475"/>
            </a:xfrm>
          </p:grpSpPr>
          <p:sp>
            <p:nvSpPr>
              <p:cNvPr id="1539" name="Google Shape;3616;p62">
                <a:extLst>
                  <a:ext uri="{FF2B5EF4-FFF2-40B4-BE49-F238E27FC236}">
                    <a16:creationId xmlns:a16="http://schemas.microsoft.com/office/drawing/2014/main" id="{5EB946C8-6093-72F3-27A5-A0642DA0F52A}"/>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3617;p62">
                <a:extLst>
                  <a:ext uri="{FF2B5EF4-FFF2-40B4-BE49-F238E27FC236}">
                    <a16:creationId xmlns:a16="http://schemas.microsoft.com/office/drawing/2014/main" id="{6C644DBE-E4CD-2E4C-51A5-7673A8659FB9}"/>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3618;p62">
                <a:extLst>
                  <a:ext uri="{FF2B5EF4-FFF2-40B4-BE49-F238E27FC236}">
                    <a16:creationId xmlns:a16="http://schemas.microsoft.com/office/drawing/2014/main" id="{ADBED554-060B-5FE4-AA02-2FC3A16CDB46}"/>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3619;p62">
                <a:extLst>
                  <a:ext uri="{FF2B5EF4-FFF2-40B4-BE49-F238E27FC236}">
                    <a16:creationId xmlns:a16="http://schemas.microsoft.com/office/drawing/2014/main" id="{1ABB77F2-AFCB-4DAD-219C-356E35A4DD63}"/>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3620;p62">
                <a:extLst>
                  <a:ext uri="{FF2B5EF4-FFF2-40B4-BE49-F238E27FC236}">
                    <a16:creationId xmlns:a16="http://schemas.microsoft.com/office/drawing/2014/main" id="{1487A52A-4655-EE5F-3D41-28E1296A8A19}"/>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6543169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Contents of this template</a:t>
            </a:r>
          </a:p>
        </p:txBody>
      </p:sp>
      <p:sp>
        <p:nvSpPr>
          <p:cNvPr id="1207" name="Google Shape;1207;p32"/>
          <p:cNvSpPr txBox="1">
            <a:spLocks noGrp="1"/>
          </p:cNvSpPr>
          <p:nvPr>
            <p:ph type="body" idx="1"/>
          </p:nvPr>
        </p:nvSpPr>
        <p:spPr>
          <a:xfrm>
            <a:off x="720000" y="1215749"/>
            <a:ext cx="7704000" cy="46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1208" name="Google Shape;1208;p32"/>
          <p:cNvGraphicFramePr/>
          <p:nvPr/>
        </p:nvGraphicFramePr>
        <p:xfrm>
          <a:off x="720000" y="1691025"/>
          <a:ext cx="7704000" cy="2392500"/>
        </p:xfrm>
        <a:graphic>
          <a:graphicData uri="http://schemas.openxmlformats.org/drawingml/2006/table">
            <a:tbl>
              <a:tblPr>
                <a:noFill/>
                <a:tableStyleId>{7FA17DEC-3E75-4987-A1CC-C2D6A2E0D3AF}</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3" action="ppaction://hlinksldjump">
                            <a:extLst>
                              <a:ext uri="{A12FA001-AC4F-418D-AE19-62706E023703}">
                                <ahyp:hlinkClr xmlns:ahyp="http://schemas.microsoft.com/office/drawing/2018/hyperlinkcolor" val="tx"/>
                              </a:ext>
                            </a:extLst>
                          </a:hlinkClick>
                        </a:rPr>
                        <a:t>Fonts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To view this template correctly in PowerPoint, download and install the fonts we used</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ctr" rtl="0">
                        <a:spcBef>
                          <a:spcPts val="0"/>
                        </a:spcBef>
                        <a:spcAft>
                          <a:spcPts val="0"/>
                        </a:spcAft>
                        <a:buNone/>
                      </a:pPr>
                      <a:r>
                        <a:rPr lang="en" sz="1300" b="1" dirty="0">
                          <a:solidFill>
                            <a:schemeClr val="accent1"/>
                          </a:solidFill>
                          <a:uFill>
                            <a:noFill/>
                          </a:uFill>
                          <a:latin typeface="Mountains of Christmas"/>
                          <a:ea typeface="Mountains of Christmas"/>
                          <a:cs typeface="Mountains of Christmas"/>
                          <a:sym typeface="Mountains of Christmas"/>
                          <a:hlinkClick r:id="rId4" action="ppaction://hlinksldjump">
                            <a:extLst>
                              <a:ext uri="{A12FA001-AC4F-418D-AE19-62706E023703}">
                                <ahyp:hlinkClr xmlns:ahyp="http://schemas.microsoft.com/office/drawing/2018/hyperlinkcolor" val="tx"/>
                              </a:ext>
                            </a:extLst>
                          </a:hlinkClick>
                        </a:rPr>
                        <a:t>Used</a:t>
                      </a:r>
                      <a:r>
                        <a:rPr lang="en" sz="1300" b="1" dirty="0">
                          <a:solidFill>
                            <a:schemeClr val="accent1"/>
                          </a:solidFill>
                          <a:latin typeface="Mountains of Christmas"/>
                          <a:ea typeface="Mountains of Christmas"/>
                          <a:cs typeface="Mountains of Christmas"/>
                          <a:sym typeface="Mountains of Christmas"/>
                        </a:rPr>
                        <a:t> and </a:t>
                      </a:r>
                      <a:r>
                        <a:rPr lang="en" sz="1300" b="1" dirty="0">
                          <a:solidFill>
                            <a:schemeClr val="accent1"/>
                          </a:solidFill>
                          <a:uFill>
                            <a:noFill/>
                          </a:uFill>
                          <a:latin typeface="Mountains of Christmas"/>
                          <a:ea typeface="Mountains of Christmas"/>
                          <a:cs typeface="Mountains of Christmas"/>
                          <a:sym typeface="Mountains of Christmas"/>
                          <a:hlinkClick r:id="rId5" action="ppaction://hlinksldjump">
                            <a:extLst>
                              <a:ext uri="{A12FA001-AC4F-418D-AE19-62706E023703}">
                                <ahyp:hlinkClr xmlns:ahyp="http://schemas.microsoft.com/office/drawing/2018/hyperlinkcolor" val="tx"/>
                              </a:ext>
                            </a:extLst>
                          </a:hlinkClick>
                        </a:rPr>
                        <a:t>alternative resources</a:t>
                      </a:r>
                      <a:endParaRPr sz="1300" b="1" dirty="0">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Nunito"/>
                          <a:ea typeface="Nunito"/>
                          <a:cs typeface="Nunito"/>
                          <a:sym typeface="Nunito"/>
                        </a:rPr>
                        <a:t>An assortment of graphic resources that are suitable for use in this presentation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6" action="ppaction://hlinksldjump">
                            <a:extLst>
                              <a:ext uri="{A12FA001-AC4F-418D-AE19-62706E023703}">
                                <ahyp:hlinkClr xmlns:ahyp="http://schemas.microsoft.com/office/drawing/2018/hyperlinkcolor" val="tx"/>
                              </a:ext>
                            </a:extLst>
                          </a:hlinkClick>
                        </a:rPr>
                        <a:t>Thanks </a:t>
                      </a:r>
                      <a:r>
                        <a:rPr lang="en" sz="1300" b="1">
                          <a:solidFill>
                            <a:schemeClr val="accent1"/>
                          </a:solidFill>
                          <a:latin typeface="Mountains of Christmas"/>
                          <a:ea typeface="Mountains of Christmas"/>
                          <a:cs typeface="Mountains of Christmas"/>
                          <a:sym typeface="Mountains of Christmas"/>
                        </a:rPr>
                        <a:t>slide</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You must keep it so that proper credits for our design are given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3" action="ppaction://hlinksldjump">
                            <a:extLst>
                              <a:ext uri="{A12FA001-AC4F-418D-AE19-62706E023703}">
                                <ahyp:hlinkClr xmlns:ahyp="http://schemas.microsoft.com/office/drawing/2018/hyperlinkcolor" val="tx"/>
                              </a:ext>
                            </a:extLst>
                          </a:hlinkClick>
                        </a:rPr>
                        <a:t>Colors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All the colors used in this presentation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7" action="ppaction://hlinksldjump">
                            <a:extLst>
                              <a:ext uri="{A12FA001-AC4F-418D-AE19-62706E023703}">
                                <ahyp:hlinkClr xmlns:ahyp="http://schemas.microsoft.com/office/drawing/2018/hyperlinkcolor" val="tx"/>
                              </a:ext>
                            </a:extLst>
                          </a:hlinkClick>
                        </a:rPr>
                        <a:t>Icons </a:t>
                      </a:r>
                      <a:r>
                        <a:rPr lang="en" sz="1300" b="1">
                          <a:solidFill>
                            <a:schemeClr val="accent1"/>
                          </a:solidFill>
                          <a:latin typeface="Mountains of Christmas"/>
                          <a:ea typeface="Mountains of Christmas"/>
                          <a:cs typeface="Mountains of Christmas"/>
                          <a:sym typeface="Mountains of Christmas"/>
                        </a:rPr>
                        <a:t>and </a:t>
                      </a:r>
                      <a:r>
                        <a:rPr lang="en" sz="1300" b="1">
                          <a:solidFill>
                            <a:schemeClr val="accent1"/>
                          </a:solidFill>
                          <a:uFill>
                            <a:noFill/>
                          </a:uFill>
                          <a:latin typeface="Mountains of Christmas"/>
                          <a:ea typeface="Mountains of Christmas"/>
                          <a:cs typeface="Mountains of Christmas"/>
                          <a:sym typeface="Mountains of Christmas"/>
                          <a:hlinkClick r:id="rId8" action="ppaction://hlinksldjump">
                            <a:extLst>
                              <a:ext uri="{A12FA001-AC4F-418D-AE19-62706E023703}">
                                <ahyp:hlinkClr xmlns:ahyp="http://schemas.microsoft.com/office/drawing/2018/hyperlinkcolor" val="tx"/>
                              </a:ext>
                            </a:extLst>
                          </a:hlinkClick>
                        </a:rPr>
                        <a:t>infographic resources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Nunito"/>
                          <a:ea typeface="Nunito"/>
                          <a:cs typeface="Nunito"/>
                          <a:sym typeface="Nunito"/>
                        </a:rPr>
                        <a:t>These can be used in the template, and their size and color can be edited</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ctr" rtl="0">
                        <a:spcBef>
                          <a:spcPts val="0"/>
                        </a:spcBef>
                        <a:spcAft>
                          <a:spcPts val="0"/>
                        </a:spcAft>
                        <a:buNone/>
                      </a:pPr>
                      <a:r>
                        <a:rPr lang="en" sz="1300" b="1">
                          <a:solidFill>
                            <a:schemeClr val="accent1"/>
                          </a:solidFill>
                          <a:latin typeface="Mountains of Christmas"/>
                          <a:ea typeface="Mountains of Christmas"/>
                          <a:cs typeface="Mountains of Christmas"/>
                          <a:sym typeface="Mountains of Christmas"/>
                        </a:rPr>
                        <a:t>Editable presentation theme </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tc>
                  <a:txBody>
                    <a:bodyPr/>
                    <a:lstStyle/>
                    <a:p>
                      <a:pPr marL="0" lvl="0" indent="0" algn="l" rtl="0">
                        <a:spcBef>
                          <a:spcPts val="0"/>
                        </a:spcBef>
                        <a:spcAft>
                          <a:spcPts val="1600"/>
                        </a:spcAft>
                        <a:buNone/>
                      </a:pPr>
                      <a:r>
                        <a:rPr lang="en" sz="1000" dirty="0">
                          <a:solidFill>
                            <a:schemeClr val="dk1"/>
                          </a:solidFill>
                          <a:latin typeface="Nunito"/>
                          <a:ea typeface="Nunito"/>
                          <a:cs typeface="Nunito"/>
                          <a:sym typeface="Nunito"/>
                        </a:rPr>
                        <a:t>You can edit the master slides easily. For more info, click </a:t>
                      </a:r>
                      <a:r>
                        <a:rPr lang="en" sz="1100" b="1" dirty="0">
                          <a:solidFill>
                            <a:schemeClr val="dk1"/>
                          </a:solidFill>
                          <a:uFill>
                            <a:noFill/>
                          </a:uFill>
                          <a:latin typeface="Nunito"/>
                          <a:ea typeface="Nunito"/>
                          <a:cs typeface="Nunito"/>
                          <a:sym typeface="Nunito"/>
                          <a:hlinkClick r:id="rId9">
                            <a:extLst>
                              <a:ext uri="{A12FA001-AC4F-418D-AE19-62706E023703}">
                                <ahyp:hlinkClr xmlns:ahyp="http://schemas.microsoft.com/office/drawing/2018/hyperlinkcolor" val="tx"/>
                              </a:ext>
                            </a:extLst>
                          </a:hlinkClick>
                        </a:rPr>
                        <a:t>here</a:t>
                      </a:r>
                      <a:endParaRPr sz="1000" dirty="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209" name="Google Shape;1209;p32"/>
          <p:cNvSpPr txBox="1"/>
          <p:nvPr/>
        </p:nvSpPr>
        <p:spPr>
          <a:xfrm>
            <a:off x="921594" y="4147800"/>
            <a:ext cx="3648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b="1">
                <a:solidFill>
                  <a:schemeClr val="dk1"/>
                </a:solidFill>
                <a:latin typeface="Nunito"/>
                <a:ea typeface="Nunito"/>
                <a:cs typeface="Nunito"/>
                <a:sym typeface="Nunito"/>
              </a:rPr>
              <a:t>For more info:</a:t>
            </a:r>
            <a:br>
              <a:rPr lang="en" sz="900" b="1">
                <a:solidFill>
                  <a:srgbClr val="191919"/>
                </a:solidFill>
                <a:latin typeface="Nunito"/>
                <a:ea typeface="Nunito"/>
                <a:cs typeface="Nunito"/>
                <a:sym typeface="Nunito"/>
              </a:rPr>
            </a:br>
            <a:r>
              <a:rPr lang="en" sz="1100" b="1">
                <a:solidFill>
                  <a:schemeClr val="accent1"/>
                </a:solidFill>
                <a:uFill>
                  <a:noFill/>
                </a:uFill>
                <a:latin typeface="Nunito"/>
                <a:ea typeface="Nunito"/>
                <a:cs typeface="Nunito"/>
                <a:sym typeface="Nunito"/>
                <a:hlinkClick r:id="rId10">
                  <a:extLst>
                    <a:ext uri="{A12FA001-AC4F-418D-AE19-62706E023703}">
                      <ahyp:hlinkClr xmlns:ahyp="http://schemas.microsoft.com/office/drawing/2018/hyperlinkcolor" val="tx"/>
                    </a:ext>
                  </a:extLst>
                </a:hlinkClick>
              </a:rPr>
              <a:t>SLIDESGO </a:t>
            </a:r>
            <a:r>
              <a:rPr lang="en" sz="1100" b="1">
                <a:solidFill>
                  <a:schemeClr val="accent1"/>
                </a:solidFill>
                <a:latin typeface="Nunito"/>
                <a:ea typeface="Nunito"/>
                <a:cs typeface="Nunito"/>
                <a:sym typeface="Nunito"/>
              </a:rPr>
              <a:t>| </a:t>
            </a:r>
            <a:r>
              <a:rPr lang="en" sz="1100" b="1">
                <a:solidFill>
                  <a:schemeClr val="accent1"/>
                </a:solidFill>
                <a:uFill>
                  <a:noFill/>
                </a:uFill>
                <a:latin typeface="Nunito"/>
                <a:ea typeface="Nunito"/>
                <a:cs typeface="Nunito"/>
                <a:sym typeface="Nunito"/>
                <a:hlinkClick r:id="rId11">
                  <a:extLst>
                    <a:ext uri="{A12FA001-AC4F-418D-AE19-62706E023703}">
                      <ahyp:hlinkClr xmlns:ahyp="http://schemas.microsoft.com/office/drawing/2018/hyperlinkcolor" val="tx"/>
                    </a:ext>
                  </a:extLst>
                </a:hlinkClick>
              </a:rPr>
              <a:t>BLOG</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2">
                  <a:extLst>
                    <a:ext uri="{A12FA001-AC4F-418D-AE19-62706E023703}">
                      <ahyp:hlinkClr xmlns:ahyp="http://schemas.microsoft.com/office/drawing/2018/hyperlinkcolor" val="tx"/>
                    </a:ext>
                  </a:extLst>
                </a:hlinkClick>
              </a:rPr>
              <a:t>FAQ</a:t>
            </a:r>
            <a:r>
              <a:rPr lang="en" sz="1100" b="1">
                <a:solidFill>
                  <a:schemeClr val="accent1"/>
                </a:solidFill>
                <a:latin typeface="Nunito"/>
                <a:ea typeface="Nunito"/>
                <a:cs typeface="Nunito"/>
                <a:sym typeface="Nunito"/>
              </a:rPr>
              <a:t>s</a:t>
            </a:r>
            <a:endParaRPr sz="1100" b="1">
              <a:solidFill>
                <a:schemeClr val="accent1"/>
              </a:solidFill>
              <a:latin typeface="Nunito"/>
              <a:ea typeface="Nunito"/>
              <a:cs typeface="Nunito"/>
              <a:sym typeface="Nunito"/>
            </a:endParaRPr>
          </a:p>
        </p:txBody>
      </p:sp>
      <p:sp>
        <p:nvSpPr>
          <p:cNvPr id="1210" name="Google Shape;1210;p32"/>
          <p:cNvSpPr txBox="1"/>
          <p:nvPr/>
        </p:nvSpPr>
        <p:spPr>
          <a:xfrm>
            <a:off x="4570206" y="4147800"/>
            <a:ext cx="36522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b="1">
                <a:solidFill>
                  <a:schemeClr val="dk1"/>
                </a:solidFill>
                <a:latin typeface="Nunito"/>
                <a:ea typeface="Nunito"/>
                <a:cs typeface="Nunito"/>
                <a:sym typeface="Nunito"/>
              </a:rPr>
              <a:t>You can visit our sister projects:</a:t>
            </a:r>
            <a:br>
              <a:rPr lang="en" sz="900" b="1">
                <a:solidFill>
                  <a:srgbClr val="191919"/>
                </a:solidFill>
                <a:latin typeface="Nunito"/>
                <a:ea typeface="Nunito"/>
                <a:cs typeface="Nunito"/>
                <a:sym typeface="Nunito"/>
              </a:rPr>
            </a:br>
            <a:r>
              <a:rPr lang="en" sz="1100" b="1">
                <a:solidFill>
                  <a:schemeClr val="accent1"/>
                </a:solidFill>
                <a:uFill>
                  <a:noFill/>
                </a:uFill>
                <a:latin typeface="Nunito"/>
                <a:ea typeface="Nunito"/>
                <a:cs typeface="Nunito"/>
                <a:sym typeface="Nunito"/>
                <a:hlinkClick r:id="rId13">
                  <a:extLst>
                    <a:ext uri="{A12FA001-AC4F-418D-AE19-62706E023703}">
                      <ahyp:hlinkClr xmlns:ahyp="http://schemas.microsoft.com/office/drawing/2018/hyperlinkcolor" val="tx"/>
                    </a:ext>
                  </a:extLst>
                </a:hlinkClick>
              </a:rPr>
              <a:t>FREEPIK</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4">
                  <a:extLst>
                    <a:ext uri="{A12FA001-AC4F-418D-AE19-62706E023703}">
                      <ahyp:hlinkClr xmlns:ahyp="http://schemas.microsoft.com/office/drawing/2018/hyperlinkcolor" val="tx"/>
                    </a:ext>
                  </a:extLst>
                </a:hlinkClick>
              </a:rPr>
              <a:t>FLATICON</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5">
                  <a:extLst>
                    <a:ext uri="{A12FA001-AC4F-418D-AE19-62706E023703}">
                      <ahyp:hlinkClr xmlns:ahyp="http://schemas.microsoft.com/office/drawing/2018/hyperlinkcolor" val="tx"/>
                    </a:ext>
                  </a:extLst>
                </a:hlinkClick>
              </a:rPr>
              <a:t>STORYSET</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6">
                  <a:extLst>
                    <a:ext uri="{A12FA001-AC4F-418D-AE19-62706E023703}">
                      <ahyp:hlinkClr xmlns:ahyp="http://schemas.microsoft.com/office/drawing/2018/hyperlinkcolor" val="tx"/>
                    </a:ext>
                  </a:extLst>
                </a:hlinkClick>
              </a:rPr>
              <a:t>WEPIK </a:t>
            </a:r>
            <a:r>
              <a:rPr lang="en" sz="1100" b="1">
                <a:solidFill>
                  <a:schemeClr val="accent1"/>
                </a:solidFill>
                <a:latin typeface="Nunito"/>
                <a:ea typeface="Nunito"/>
                <a:cs typeface="Nunito"/>
                <a:sym typeface="Nunito"/>
              </a:rPr>
              <a:t>| </a:t>
            </a:r>
            <a:r>
              <a:rPr lang="en" sz="1100" b="1">
                <a:solidFill>
                  <a:schemeClr val="accent1"/>
                </a:solidFill>
                <a:uFill>
                  <a:noFill/>
                </a:uFill>
                <a:latin typeface="Nunito"/>
                <a:ea typeface="Nunito"/>
                <a:cs typeface="Nunito"/>
                <a:sym typeface="Nunito"/>
                <a:hlinkClick r:id="rId17">
                  <a:extLst>
                    <a:ext uri="{A12FA001-AC4F-418D-AE19-62706E023703}">
                      <ahyp:hlinkClr xmlns:ahyp="http://schemas.microsoft.com/office/drawing/2018/hyperlinkcolor" val="tx"/>
                    </a:ext>
                  </a:extLst>
                </a:hlinkClick>
              </a:rPr>
              <a:t>VIDEVO</a:t>
            </a:r>
            <a:endParaRPr sz="1100" b="1">
              <a:solidFill>
                <a:schemeClr val="accent1"/>
              </a:solidFill>
              <a:latin typeface="Nunito"/>
              <a:ea typeface="Nunito"/>
              <a:cs typeface="Nunito"/>
              <a:sym typeface="Nunito"/>
            </a:endParaRPr>
          </a:p>
        </p:txBody>
      </p:sp>
      <p:grpSp>
        <p:nvGrpSpPr>
          <p:cNvPr id="1211" name="Google Shape;1211;p32"/>
          <p:cNvGrpSpPr/>
          <p:nvPr/>
        </p:nvGrpSpPr>
        <p:grpSpPr>
          <a:xfrm>
            <a:off x="275375" y="5336"/>
            <a:ext cx="2120546" cy="1373426"/>
            <a:chOff x="275375" y="5336"/>
            <a:chExt cx="2120546" cy="1373426"/>
          </a:xfrm>
        </p:grpSpPr>
        <p:sp>
          <p:nvSpPr>
            <p:cNvPr id="1212" name="Google Shape;1212;p3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32"/>
            <p:cNvGrpSpPr/>
            <p:nvPr/>
          </p:nvGrpSpPr>
          <p:grpSpPr>
            <a:xfrm>
              <a:off x="1030125" y="972100"/>
              <a:ext cx="241050" cy="307475"/>
              <a:chOff x="6088150" y="1573625"/>
              <a:chExt cx="241050" cy="307475"/>
            </a:xfrm>
          </p:grpSpPr>
          <p:sp>
            <p:nvSpPr>
              <p:cNvPr id="1216" name="Google Shape;1216;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32"/>
            <p:cNvGrpSpPr/>
            <p:nvPr/>
          </p:nvGrpSpPr>
          <p:grpSpPr>
            <a:xfrm rot="-740692">
              <a:off x="2024419" y="577639"/>
              <a:ext cx="241055" cy="307482"/>
              <a:chOff x="6088150" y="1573625"/>
              <a:chExt cx="241050" cy="307475"/>
            </a:xfrm>
          </p:grpSpPr>
          <p:sp>
            <p:nvSpPr>
              <p:cNvPr id="1222" name="Google Shape;1222;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 name="Google Shape;1227;p32"/>
          <p:cNvGrpSpPr/>
          <p:nvPr/>
        </p:nvGrpSpPr>
        <p:grpSpPr>
          <a:xfrm rot="2332958">
            <a:off x="6827414" y="5359"/>
            <a:ext cx="2120455" cy="1373367"/>
            <a:chOff x="275375" y="5336"/>
            <a:chExt cx="2120546" cy="1373426"/>
          </a:xfrm>
        </p:grpSpPr>
        <p:sp>
          <p:nvSpPr>
            <p:cNvPr id="1228" name="Google Shape;1228;p3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32"/>
            <p:cNvGrpSpPr/>
            <p:nvPr/>
          </p:nvGrpSpPr>
          <p:grpSpPr>
            <a:xfrm>
              <a:off x="1030125" y="972100"/>
              <a:ext cx="241050" cy="307475"/>
              <a:chOff x="6088150" y="1573625"/>
              <a:chExt cx="241050" cy="307475"/>
            </a:xfrm>
          </p:grpSpPr>
          <p:sp>
            <p:nvSpPr>
              <p:cNvPr id="1232" name="Google Shape;1232;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32"/>
            <p:cNvGrpSpPr/>
            <p:nvPr/>
          </p:nvGrpSpPr>
          <p:grpSpPr>
            <a:xfrm rot="-740692">
              <a:off x="2024419" y="577639"/>
              <a:ext cx="241055" cy="307482"/>
              <a:chOff x="6088150" y="1573625"/>
              <a:chExt cx="241050" cy="307475"/>
            </a:xfrm>
          </p:grpSpPr>
          <p:sp>
            <p:nvSpPr>
              <p:cNvPr id="1238" name="Google Shape;1238;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5718410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sp>
        <p:nvSpPr>
          <p:cNvPr id="6" name="TextBox 5">
            <a:extLst>
              <a:ext uri="{FF2B5EF4-FFF2-40B4-BE49-F238E27FC236}">
                <a16:creationId xmlns:a16="http://schemas.microsoft.com/office/drawing/2014/main" id="{D14C469B-C0CE-8E54-8F8E-A3ACD7F312E6}"/>
              </a:ext>
            </a:extLst>
          </p:cNvPr>
          <p:cNvSpPr txBox="1"/>
          <p:nvPr/>
        </p:nvSpPr>
        <p:spPr>
          <a:xfrm>
            <a:off x="4562122" y="1669432"/>
            <a:ext cx="2663213" cy="707886"/>
          </a:xfrm>
          <a:prstGeom prst="rect">
            <a:avLst/>
          </a:prstGeom>
          <a:solidFill>
            <a:schemeClr val="accent2">
              <a:lumMod val="10000"/>
              <a:lumOff val="90000"/>
            </a:schemeClr>
          </a:solidFill>
        </p:spPr>
        <p:txBody>
          <a:bodyPr wrap="square" rtlCol="0">
            <a:spAutoFit/>
          </a:bodyPr>
          <a:lstStyle/>
          <a:p>
            <a:pPr algn="ctr"/>
            <a:r>
              <a:rPr lang="en-US" sz="4000" dirty="0">
                <a:solidFill>
                  <a:schemeClr val="accent2"/>
                </a:solidFill>
                <a:latin typeface="Kefa" panose="02000506000000020004" pitchFamily="2" charset="77"/>
              </a:rPr>
              <a:t>O</a:t>
            </a:r>
            <a:r>
              <a:rPr lang="en-VN" sz="4000" dirty="0">
                <a:solidFill>
                  <a:schemeClr val="accent2"/>
                </a:solidFill>
                <a:latin typeface="Kefa" panose="02000506000000020004" pitchFamily="2" charset="77"/>
              </a:rPr>
              <a:t>bjectives</a:t>
            </a:r>
          </a:p>
        </p:txBody>
      </p:sp>
      <p:sp>
        <p:nvSpPr>
          <p:cNvPr id="7" name="TextBox 6">
            <a:extLst>
              <a:ext uri="{FF2B5EF4-FFF2-40B4-BE49-F238E27FC236}">
                <a16:creationId xmlns:a16="http://schemas.microsoft.com/office/drawing/2014/main" id="{20DF1535-AC9E-1849-5EE2-811B4F1E534D}"/>
              </a:ext>
            </a:extLst>
          </p:cNvPr>
          <p:cNvSpPr txBox="1"/>
          <p:nvPr/>
        </p:nvSpPr>
        <p:spPr>
          <a:xfrm>
            <a:off x="2750549" y="2571750"/>
            <a:ext cx="6286360" cy="1143070"/>
          </a:xfrm>
          <a:prstGeom prst="rect">
            <a:avLst/>
          </a:prstGeom>
          <a:solidFill>
            <a:schemeClr val="accent5">
              <a:lumMod val="20000"/>
              <a:lumOff val="80000"/>
            </a:schemeClr>
          </a:solidFill>
        </p:spPr>
        <p:txBody>
          <a:bodyPr wrap="square" rtlCol="0">
            <a:spAutoFit/>
          </a:bodyPr>
          <a:lstStyle/>
          <a:p>
            <a:pPr>
              <a:lnSpc>
                <a:spcPct val="150000"/>
              </a:lnSpc>
            </a:pPr>
            <a:r>
              <a:rPr lang="en-US" sz="2400" dirty="0">
                <a:latin typeface="Calibri" panose="020F0502020204030204" pitchFamily="34" charset="0"/>
                <a:ea typeface="Menlo" panose="020B0609030804020204" pitchFamily="49" charset="0"/>
                <a:cs typeface="Calibri" panose="020F0502020204030204" pitchFamily="34" charset="0"/>
              </a:rPr>
              <a:t>B</a:t>
            </a:r>
            <a:r>
              <a:rPr lang="en-VN" sz="2400" dirty="0">
                <a:latin typeface="Calibri" panose="020F0502020204030204" pitchFamily="34" charset="0"/>
                <a:ea typeface="Menlo" panose="020B0609030804020204" pitchFamily="49" charset="0"/>
                <a:cs typeface="Calibri" panose="020F0502020204030204" pitchFamily="34" charset="0"/>
              </a:rPr>
              <a:t>y the end of the lesson, students will be able to:</a:t>
            </a:r>
          </a:p>
          <a:p>
            <a:pPr>
              <a:lnSpc>
                <a:spcPct val="150000"/>
              </a:lnSpc>
            </a:pPr>
            <a:r>
              <a:rPr lang="en-US" sz="2400" dirty="0">
                <a:latin typeface="Calibri" panose="020F0502020204030204" pitchFamily="34" charset="0"/>
                <a:ea typeface="Menlo" panose="020B0609030804020204" pitchFamily="49" charset="0"/>
                <a:cs typeface="Calibri" panose="020F0502020204030204" pitchFamily="34" charset="0"/>
              </a:rPr>
              <a:t>- </a:t>
            </a:r>
            <a:r>
              <a:rPr lang="en-US" sz="2400" dirty="0" err="1">
                <a:latin typeface="Calibri" panose="020F0502020204030204" pitchFamily="34" charset="0"/>
                <a:ea typeface="Menlo" panose="020B0609030804020204" pitchFamily="49" charset="0"/>
                <a:cs typeface="Calibri" panose="020F0502020204030204" pitchFamily="34" charset="0"/>
              </a:rPr>
              <a:t>Indentify</a:t>
            </a:r>
            <a:r>
              <a:rPr lang="en-US" sz="2400" dirty="0">
                <a:latin typeface="Calibri" panose="020F0502020204030204" pitchFamily="34" charset="0"/>
                <a:ea typeface="Menlo" panose="020B0609030804020204" pitchFamily="49" charset="0"/>
                <a:cs typeface="Calibri" panose="020F0502020204030204" pitchFamily="34" charset="0"/>
              </a:rPr>
              <a:t> the correct use of Yes/No questions</a:t>
            </a:r>
            <a:endParaRPr lang="en-VN" sz="2400" dirty="0">
              <a:latin typeface="Calibri" panose="020F0502020204030204" pitchFamily="34" charset="0"/>
              <a:ea typeface="Menlo" panose="020B0609030804020204" pitchFamily="49" charset="0"/>
              <a:cs typeface="Calibri" panose="020F0502020204030204" pitchFamily="34" charset="0"/>
            </a:endParaRPr>
          </a:p>
        </p:txBody>
      </p:sp>
      <p:sp>
        <p:nvSpPr>
          <p:cNvPr id="2118" name="Google Shape;2134;p43">
            <a:extLst>
              <a:ext uri="{FF2B5EF4-FFF2-40B4-BE49-F238E27FC236}">
                <a16:creationId xmlns:a16="http://schemas.microsoft.com/office/drawing/2014/main" id="{56C72A42-5E87-FFA0-903B-38B8533DCA15}"/>
              </a:ext>
            </a:extLst>
          </p:cNvPr>
          <p:cNvSpPr/>
          <p:nvPr/>
        </p:nvSpPr>
        <p:spPr>
          <a:xfrm rot="-1777356">
            <a:off x="3650592" y="1642758"/>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34;p43">
            <a:extLst>
              <a:ext uri="{FF2B5EF4-FFF2-40B4-BE49-F238E27FC236}">
                <a16:creationId xmlns:a16="http://schemas.microsoft.com/office/drawing/2014/main" id="{CBB7A74D-2F45-93D7-BEB5-3866A8D0BD1F}"/>
              </a:ext>
            </a:extLst>
          </p:cNvPr>
          <p:cNvSpPr/>
          <p:nvPr/>
        </p:nvSpPr>
        <p:spPr>
          <a:xfrm rot="-1777356">
            <a:off x="7379007" y="1626599"/>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med">
    <p:wip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Contents of this template</a:t>
            </a:r>
            <a:endParaRPr dirty="0"/>
          </a:p>
        </p:txBody>
      </p:sp>
      <p:sp>
        <p:nvSpPr>
          <p:cNvPr id="1207" name="Google Shape;1207;p32"/>
          <p:cNvSpPr txBox="1">
            <a:spLocks noGrp="1"/>
          </p:cNvSpPr>
          <p:nvPr>
            <p:ph type="body" idx="1"/>
          </p:nvPr>
        </p:nvSpPr>
        <p:spPr>
          <a:xfrm>
            <a:off x="720000" y="1215749"/>
            <a:ext cx="7704000" cy="46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1208" name="Google Shape;1208;p32"/>
          <p:cNvGraphicFramePr/>
          <p:nvPr/>
        </p:nvGraphicFramePr>
        <p:xfrm>
          <a:off x="720000" y="1691025"/>
          <a:ext cx="7704000" cy="2392500"/>
        </p:xfrm>
        <a:graphic>
          <a:graphicData uri="http://schemas.openxmlformats.org/drawingml/2006/table">
            <a:tbl>
              <a:tblPr>
                <a:noFill/>
                <a:tableStyleId>{7FA17DEC-3E75-4987-A1CC-C2D6A2E0D3AF}</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3" action="ppaction://hlinksldjump">
                            <a:extLst>
                              <a:ext uri="{A12FA001-AC4F-418D-AE19-62706E023703}">
                                <ahyp:hlinkClr xmlns:ahyp="http://schemas.microsoft.com/office/drawing/2018/hyperlinkcolor" val="tx"/>
                              </a:ext>
                            </a:extLst>
                          </a:hlinkClick>
                        </a:rPr>
                        <a:t>Fonts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To view this template correctly in PowerPoint, download and install the fonts we used</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4" action="ppaction://hlinksldjump">
                            <a:extLst>
                              <a:ext uri="{A12FA001-AC4F-418D-AE19-62706E023703}">
                                <ahyp:hlinkClr xmlns:ahyp="http://schemas.microsoft.com/office/drawing/2018/hyperlinkcolor" val="tx"/>
                              </a:ext>
                            </a:extLst>
                          </a:hlinkClick>
                        </a:rPr>
                        <a:t>Used</a:t>
                      </a:r>
                      <a:r>
                        <a:rPr lang="en" sz="1300" b="1">
                          <a:solidFill>
                            <a:schemeClr val="accent1"/>
                          </a:solidFill>
                          <a:latin typeface="Mountains of Christmas"/>
                          <a:ea typeface="Mountains of Christmas"/>
                          <a:cs typeface="Mountains of Christmas"/>
                          <a:sym typeface="Mountains of Christmas"/>
                        </a:rPr>
                        <a:t> and </a:t>
                      </a:r>
                      <a:r>
                        <a:rPr lang="en" sz="1300" b="1">
                          <a:solidFill>
                            <a:schemeClr val="accent1"/>
                          </a:solidFill>
                          <a:uFill>
                            <a:noFill/>
                          </a:uFill>
                          <a:latin typeface="Mountains of Christmas"/>
                          <a:ea typeface="Mountains of Christmas"/>
                          <a:cs typeface="Mountains of Christmas"/>
                          <a:sym typeface="Mountains of Christmas"/>
                          <a:hlinkClick r:id="rId5" action="ppaction://hlinksldjump">
                            <a:extLst>
                              <a:ext uri="{A12FA001-AC4F-418D-AE19-62706E023703}">
                                <ahyp:hlinkClr xmlns:ahyp="http://schemas.microsoft.com/office/drawing/2018/hyperlinkcolor" val="tx"/>
                              </a:ext>
                            </a:extLst>
                          </a:hlinkClick>
                        </a:rPr>
                        <a:t>alternative resources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Nunito"/>
                          <a:ea typeface="Nunito"/>
                          <a:cs typeface="Nunito"/>
                          <a:sym typeface="Nunito"/>
                        </a:rPr>
                        <a:t>An assortment of graphic resources that are suitable for use in this presentation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6" action="ppaction://hlinksldjump">
                            <a:extLst>
                              <a:ext uri="{A12FA001-AC4F-418D-AE19-62706E023703}">
                                <ahyp:hlinkClr xmlns:ahyp="http://schemas.microsoft.com/office/drawing/2018/hyperlinkcolor" val="tx"/>
                              </a:ext>
                            </a:extLst>
                          </a:hlinkClick>
                        </a:rPr>
                        <a:t>Thanks </a:t>
                      </a:r>
                      <a:r>
                        <a:rPr lang="en" sz="1300" b="1">
                          <a:solidFill>
                            <a:schemeClr val="accent1"/>
                          </a:solidFill>
                          <a:latin typeface="Mountains of Christmas"/>
                          <a:ea typeface="Mountains of Christmas"/>
                          <a:cs typeface="Mountains of Christmas"/>
                          <a:sym typeface="Mountains of Christmas"/>
                        </a:rPr>
                        <a:t>slide</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You must keep it so that proper credits for our design are given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3" action="ppaction://hlinksldjump">
                            <a:extLst>
                              <a:ext uri="{A12FA001-AC4F-418D-AE19-62706E023703}">
                                <ahyp:hlinkClr xmlns:ahyp="http://schemas.microsoft.com/office/drawing/2018/hyperlinkcolor" val="tx"/>
                              </a:ext>
                            </a:extLst>
                          </a:hlinkClick>
                        </a:rPr>
                        <a:t>Colors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All the colors used in this presentation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7" action="ppaction://hlinksldjump">
                            <a:extLst>
                              <a:ext uri="{A12FA001-AC4F-418D-AE19-62706E023703}">
                                <ahyp:hlinkClr xmlns:ahyp="http://schemas.microsoft.com/office/drawing/2018/hyperlinkcolor" val="tx"/>
                              </a:ext>
                            </a:extLst>
                          </a:hlinkClick>
                        </a:rPr>
                        <a:t>Icons </a:t>
                      </a:r>
                      <a:r>
                        <a:rPr lang="en" sz="1300" b="1">
                          <a:solidFill>
                            <a:schemeClr val="accent1"/>
                          </a:solidFill>
                          <a:latin typeface="Mountains of Christmas"/>
                          <a:ea typeface="Mountains of Christmas"/>
                          <a:cs typeface="Mountains of Christmas"/>
                          <a:sym typeface="Mountains of Christmas"/>
                        </a:rPr>
                        <a:t>and </a:t>
                      </a:r>
                      <a:r>
                        <a:rPr lang="en" sz="1300" b="1">
                          <a:solidFill>
                            <a:schemeClr val="accent1"/>
                          </a:solidFill>
                          <a:uFill>
                            <a:noFill/>
                          </a:uFill>
                          <a:latin typeface="Mountains of Christmas"/>
                          <a:ea typeface="Mountains of Christmas"/>
                          <a:cs typeface="Mountains of Christmas"/>
                          <a:sym typeface="Mountains of Christmas"/>
                          <a:hlinkClick r:id="rId8" action="ppaction://hlinksldjump">
                            <a:extLst>
                              <a:ext uri="{A12FA001-AC4F-418D-AE19-62706E023703}">
                                <ahyp:hlinkClr xmlns:ahyp="http://schemas.microsoft.com/office/drawing/2018/hyperlinkcolor" val="tx"/>
                              </a:ext>
                            </a:extLst>
                          </a:hlinkClick>
                        </a:rPr>
                        <a:t>infographic resources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Nunito"/>
                          <a:ea typeface="Nunito"/>
                          <a:cs typeface="Nunito"/>
                          <a:sym typeface="Nunito"/>
                        </a:rPr>
                        <a:t>These can be used in the template, and their size and color can be edited</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ctr" rtl="0">
                        <a:spcBef>
                          <a:spcPts val="0"/>
                        </a:spcBef>
                        <a:spcAft>
                          <a:spcPts val="0"/>
                        </a:spcAft>
                        <a:buNone/>
                      </a:pPr>
                      <a:r>
                        <a:rPr lang="en" sz="1300" b="1">
                          <a:solidFill>
                            <a:schemeClr val="accent1"/>
                          </a:solidFill>
                          <a:latin typeface="Mountains of Christmas"/>
                          <a:ea typeface="Mountains of Christmas"/>
                          <a:cs typeface="Mountains of Christmas"/>
                          <a:sym typeface="Mountains of Christmas"/>
                        </a:rPr>
                        <a:t>Editable presentation theme </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You can edit the master slides easily. For more info, click </a:t>
                      </a:r>
                      <a:r>
                        <a:rPr lang="en" sz="1100" b="1">
                          <a:solidFill>
                            <a:schemeClr val="dk1"/>
                          </a:solidFill>
                          <a:uFill>
                            <a:noFill/>
                          </a:uFill>
                          <a:latin typeface="Nunito"/>
                          <a:ea typeface="Nunito"/>
                          <a:cs typeface="Nunito"/>
                          <a:sym typeface="Nunito"/>
                          <a:hlinkClick r:id="rId9">
                            <a:extLst>
                              <a:ext uri="{A12FA001-AC4F-418D-AE19-62706E023703}">
                                <ahyp:hlinkClr xmlns:ahyp="http://schemas.microsoft.com/office/drawing/2018/hyperlinkcolor" val="tx"/>
                              </a:ext>
                            </a:extLst>
                          </a:hlinkClick>
                        </a:rPr>
                        <a:t>here</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209" name="Google Shape;1209;p32"/>
          <p:cNvSpPr txBox="1"/>
          <p:nvPr/>
        </p:nvSpPr>
        <p:spPr>
          <a:xfrm>
            <a:off x="921594" y="4147800"/>
            <a:ext cx="3648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b="1">
                <a:solidFill>
                  <a:schemeClr val="dk1"/>
                </a:solidFill>
                <a:latin typeface="Nunito"/>
                <a:ea typeface="Nunito"/>
                <a:cs typeface="Nunito"/>
                <a:sym typeface="Nunito"/>
              </a:rPr>
              <a:t>For more info:</a:t>
            </a:r>
            <a:br>
              <a:rPr lang="en" sz="900" b="1">
                <a:solidFill>
                  <a:srgbClr val="191919"/>
                </a:solidFill>
                <a:latin typeface="Nunito"/>
                <a:ea typeface="Nunito"/>
                <a:cs typeface="Nunito"/>
                <a:sym typeface="Nunito"/>
              </a:rPr>
            </a:br>
            <a:r>
              <a:rPr lang="en" sz="1100" b="1">
                <a:solidFill>
                  <a:schemeClr val="accent1"/>
                </a:solidFill>
                <a:uFill>
                  <a:noFill/>
                </a:uFill>
                <a:latin typeface="Nunito"/>
                <a:ea typeface="Nunito"/>
                <a:cs typeface="Nunito"/>
                <a:sym typeface="Nunito"/>
                <a:hlinkClick r:id="rId10">
                  <a:extLst>
                    <a:ext uri="{A12FA001-AC4F-418D-AE19-62706E023703}">
                      <ahyp:hlinkClr xmlns:ahyp="http://schemas.microsoft.com/office/drawing/2018/hyperlinkcolor" val="tx"/>
                    </a:ext>
                  </a:extLst>
                </a:hlinkClick>
              </a:rPr>
              <a:t>SLIDESGO </a:t>
            </a:r>
            <a:r>
              <a:rPr lang="en" sz="1100" b="1">
                <a:solidFill>
                  <a:schemeClr val="accent1"/>
                </a:solidFill>
                <a:latin typeface="Nunito"/>
                <a:ea typeface="Nunito"/>
                <a:cs typeface="Nunito"/>
                <a:sym typeface="Nunito"/>
              </a:rPr>
              <a:t>| </a:t>
            </a:r>
            <a:r>
              <a:rPr lang="en" sz="1100" b="1">
                <a:solidFill>
                  <a:schemeClr val="accent1"/>
                </a:solidFill>
                <a:uFill>
                  <a:noFill/>
                </a:uFill>
                <a:latin typeface="Nunito"/>
                <a:ea typeface="Nunito"/>
                <a:cs typeface="Nunito"/>
                <a:sym typeface="Nunito"/>
                <a:hlinkClick r:id="rId11">
                  <a:extLst>
                    <a:ext uri="{A12FA001-AC4F-418D-AE19-62706E023703}">
                      <ahyp:hlinkClr xmlns:ahyp="http://schemas.microsoft.com/office/drawing/2018/hyperlinkcolor" val="tx"/>
                    </a:ext>
                  </a:extLst>
                </a:hlinkClick>
              </a:rPr>
              <a:t>BLOG</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2">
                  <a:extLst>
                    <a:ext uri="{A12FA001-AC4F-418D-AE19-62706E023703}">
                      <ahyp:hlinkClr xmlns:ahyp="http://schemas.microsoft.com/office/drawing/2018/hyperlinkcolor" val="tx"/>
                    </a:ext>
                  </a:extLst>
                </a:hlinkClick>
              </a:rPr>
              <a:t>FAQ</a:t>
            </a:r>
            <a:r>
              <a:rPr lang="en" sz="1100" b="1">
                <a:solidFill>
                  <a:schemeClr val="accent1"/>
                </a:solidFill>
                <a:latin typeface="Nunito"/>
                <a:ea typeface="Nunito"/>
                <a:cs typeface="Nunito"/>
                <a:sym typeface="Nunito"/>
              </a:rPr>
              <a:t>s</a:t>
            </a:r>
            <a:endParaRPr sz="1100" b="1">
              <a:solidFill>
                <a:schemeClr val="accent1"/>
              </a:solidFill>
              <a:latin typeface="Nunito"/>
              <a:ea typeface="Nunito"/>
              <a:cs typeface="Nunito"/>
              <a:sym typeface="Nunito"/>
            </a:endParaRPr>
          </a:p>
        </p:txBody>
      </p:sp>
      <p:sp>
        <p:nvSpPr>
          <p:cNvPr id="1210" name="Google Shape;1210;p32"/>
          <p:cNvSpPr txBox="1"/>
          <p:nvPr/>
        </p:nvSpPr>
        <p:spPr>
          <a:xfrm>
            <a:off x="4570206" y="4147800"/>
            <a:ext cx="36522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b="1">
                <a:solidFill>
                  <a:schemeClr val="dk1"/>
                </a:solidFill>
                <a:latin typeface="Nunito"/>
                <a:ea typeface="Nunito"/>
                <a:cs typeface="Nunito"/>
                <a:sym typeface="Nunito"/>
              </a:rPr>
              <a:t>You can visit our sister projects:</a:t>
            </a:r>
            <a:br>
              <a:rPr lang="en" sz="900" b="1">
                <a:solidFill>
                  <a:srgbClr val="191919"/>
                </a:solidFill>
                <a:latin typeface="Nunito"/>
                <a:ea typeface="Nunito"/>
                <a:cs typeface="Nunito"/>
                <a:sym typeface="Nunito"/>
              </a:rPr>
            </a:br>
            <a:r>
              <a:rPr lang="en" sz="1100" b="1">
                <a:solidFill>
                  <a:schemeClr val="accent1"/>
                </a:solidFill>
                <a:uFill>
                  <a:noFill/>
                </a:uFill>
                <a:latin typeface="Nunito"/>
                <a:ea typeface="Nunito"/>
                <a:cs typeface="Nunito"/>
                <a:sym typeface="Nunito"/>
                <a:hlinkClick r:id="rId13">
                  <a:extLst>
                    <a:ext uri="{A12FA001-AC4F-418D-AE19-62706E023703}">
                      <ahyp:hlinkClr xmlns:ahyp="http://schemas.microsoft.com/office/drawing/2018/hyperlinkcolor" val="tx"/>
                    </a:ext>
                  </a:extLst>
                </a:hlinkClick>
              </a:rPr>
              <a:t>FREEPIK</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4">
                  <a:extLst>
                    <a:ext uri="{A12FA001-AC4F-418D-AE19-62706E023703}">
                      <ahyp:hlinkClr xmlns:ahyp="http://schemas.microsoft.com/office/drawing/2018/hyperlinkcolor" val="tx"/>
                    </a:ext>
                  </a:extLst>
                </a:hlinkClick>
              </a:rPr>
              <a:t>FLATICON</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5">
                  <a:extLst>
                    <a:ext uri="{A12FA001-AC4F-418D-AE19-62706E023703}">
                      <ahyp:hlinkClr xmlns:ahyp="http://schemas.microsoft.com/office/drawing/2018/hyperlinkcolor" val="tx"/>
                    </a:ext>
                  </a:extLst>
                </a:hlinkClick>
              </a:rPr>
              <a:t>STORYSET</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6">
                  <a:extLst>
                    <a:ext uri="{A12FA001-AC4F-418D-AE19-62706E023703}">
                      <ahyp:hlinkClr xmlns:ahyp="http://schemas.microsoft.com/office/drawing/2018/hyperlinkcolor" val="tx"/>
                    </a:ext>
                  </a:extLst>
                </a:hlinkClick>
              </a:rPr>
              <a:t>WEPIK </a:t>
            </a:r>
            <a:r>
              <a:rPr lang="en" sz="1100" b="1">
                <a:solidFill>
                  <a:schemeClr val="accent1"/>
                </a:solidFill>
                <a:latin typeface="Nunito"/>
                <a:ea typeface="Nunito"/>
                <a:cs typeface="Nunito"/>
                <a:sym typeface="Nunito"/>
              </a:rPr>
              <a:t>| </a:t>
            </a:r>
            <a:r>
              <a:rPr lang="en" sz="1100" b="1">
                <a:solidFill>
                  <a:schemeClr val="accent1"/>
                </a:solidFill>
                <a:uFill>
                  <a:noFill/>
                </a:uFill>
                <a:latin typeface="Nunito"/>
                <a:ea typeface="Nunito"/>
                <a:cs typeface="Nunito"/>
                <a:sym typeface="Nunito"/>
                <a:hlinkClick r:id="rId17">
                  <a:extLst>
                    <a:ext uri="{A12FA001-AC4F-418D-AE19-62706E023703}">
                      <ahyp:hlinkClr xmlns:ahyp="http://schemas.microsoft.com/office/drawing/2018/hyperlinkcolor" val="tx"/>
                    </a:ext>
                  </a:extLst>
                </a:hlinkClick>
              </a:rPr>
              <a:t>VIDEVO</a:t>
            </a:r>
            <a:endParaRPr sz="1100" b="1">
              <a:solidFill>
                <a:schemeClr val="accent1"/>
              </a:solidFill>
              <a:latin typeface="Nunito"/>
              <a:ea typeface="Nunito"/>
              <a:cs typeface="Nunito"/>
              <a:sym typeface="Nunito"/>
            </a:endParaRPr>
          </a:p>
        </p:txBody>
      </p:sp>
      <p:grpSp>
        <p:nvGrpSpPr>
          <p:cNvPr id="1211" name="Google Shape;1211;p32"/>
          <p:cNvGrpSpPr/>
          <p:nvPr/>
        </p:nvGrpSpPr>
        <p:grpSpPr>
          <a:xfrm>
            <a:off x="275375" y="5336"/>
            <a:ext cx="2120546" cy="1373426"/>
            <a:chOff x="275375" y="5336"/>
            <a:chExt cx="2120546" cy="1373426"/>
          </a:xfrm>
        </p:grpSpPr>
        <p:sp>
          <p:nvSpPr>
            <p:cNvPr id="1212" name="Google Shape;1212;p3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32"/>
            <p:cNvGrpSpPr/>
            <p:nvPr/>
          </p:nvGrpSpPr>
          <p:grpSpPr>
            <a:xfrm>
              <a:off x="1030125" y="972100"/>
              <a:ext cx="241050" cy="307475"/>
              <a:chOff x="6088150" y="1573625"/>
              <a:chExt cx="241050" cy="307475"/>
            </a:xfrm>
          </p:grpSpPr>
          <p:sp>
            <p:nvSpPr>
              <p:cNvPr id="1216" name="Google Shape;1216;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32"/>
            <p:cNvGrpSpPr/>
            <p:nvPr/>
          </p:nvGrpSpPr>
          <p:grpSpPr>
            <a:xfrm rot="-740692">
              <a:off x="2024419" y="577639"/>
              <a:ext cx="241055" cy="307482"/>
              <a:chOff x="6088150" y="1573625"/>
              <a:chExt cx="241050" cy="307475"/>
            </a:xfrm>
          </p:grpSpPr>
          <p:sp>
            <p:nvSpPr>
              <p:cNvPr id="1222" name="Google Shape;1222;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 name="Google Shape;1227;p32"/>
          <p:cNvGrpSpPr/>
          <p:nvPr/>
        </p:nvGrpSpPr>
        <p:grpSpPr>
          <a:xfrm rot="2332958">
            <a:off x="6827414" y="5359"/>
            <a:ext cx="2120455" cy="1373367"/>
            <a:chOff x="275375" y="5336"/>
            <a:chExt cx="2120546" cy="1373426"/>
          </a:xfrm>
        </p:grpSpPr>
        <p:sp>
          <p:nvSpPr>
            <p:cNvPr id="1228" name="Google Shape;1228;p3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32"/>
            <p:cNvGrpSpPr/>
            <p:nvPr/>
          </p:nvGrpSpPr>
          <p:grpSpPr>
            <a:xfrm>
              <a:off x="1030125" y="972100"/>
              <a:ext cx="241050" cy="307475"/>
              <a:chOff x="6088150" y="1573625"/>
              <a:chExt cx="241050" cy="307475"/>
            </a:xfrm>
          </p:grpSpPr>
          <p:sp>
            <p:nvSpPr>
              <p:cNvPr id="1232" name="Google Shape;1232;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32"/>
            <p:cNvGrpSpPr/>
            <p:nvPr/>
          </p:nvGrpSpPr>
          <p:grpSpPr>
            <a:xfrm rot="-740692">
              <a:off x="2024419" y="577639"/>
              <a:ext cx="241055" cy="307482"/>
              <a:chOff x="6088150" y="1573625"/>
              <a:chExt cx="241050" cy="307475"/>
            </a:xfrm>
          </p:grpSpPr>
          <p:sp>
            <p:nvSpPr>
              <p:cNvPr id="1238" name="Google Shape;1238;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6881403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
        <p:nvSpPr>
          <p:cNvPr id="1207" name="Google Shape;1207;p32"/>
          <p:cNvSpPr txBox="1">
            <a:spLocks noGrp="1"/>
          </p:cNvSpPr>
          <p:nvPr>
            <p:ph type="body" idx="1"/>
          </p:nvPr>
        </p:nvSpPr>
        <p:spPr>
          <a:xfrm>
            <a:off x="720000" y="1215749"/>
            <a:ext cx="7704000" cy="46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1208" name="Google Shape;1208;p32"/>
          <p:cNvGraphicFramePr/>
          <p:nvPr/>
        </p:nvGraphicFramePr>
        <p:xfrm>
          <a:off x="720000" y="1691025"/>
          <a:ext cx="7704000" cy="2392500"/>
        </p:xfrm>
        <a:graphic>
          <a:graphicData uri="http://schemas.openxmlformats.org/drawingml/2006/table">
            <a:tbl>
              <a:tblPr>
                <a:noFill/>
                <a:tableStyleId>{7FA17DEC-3E75-4987-A1CC-C2D6A2E0D3AF}</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3" action="ppaction://hlinksldjump">
                            <a:extLst>
                              <a:ext uri="{A12FA001-AC4F-418D-AE19-62706E023703}">
                                <ahyp:hlinkClr xmlns:ahyp="http://schemas.microsoft.com/office/drawing/2018/hyperlinkcolor" val="tx"/>
                              </a:ext>
                            </a:extLst>
                          </a:hlinkClick>
                        </a:rPr>
                        <a:t>Fonts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To view this template correctly in PowerPoint, download and install the fonts we used</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4" action="ppaction://hlinksldjump">
                            <a:extLst>
                              <a:ext uri="{A12FA001-AC4F-418D-AE19-62706E023703}">
                                <ahyp:hlinkClr xmlns:ahyp="http://schemas.microsoft.com/office/drawing/2018/hyperlinkcolor" val="tx"/>
                              </a:ext>
                            </a:extLst>
                          </a:hlinkClick>
                        </a:rPr>
                        <a:t>Used</a:t>
                      </a:r>
                      <a:r>
                        <a:rPr lang="en" sz="1300" b="1">
                          <a:solidFill>
                            <a:schemeClr val="accent1"/>
                          </a:solidFill>
                          <a:latin typeface="Mountains of Christmas"/>
                          <a:ea typeface="Mountains of Christmas"/>
                          <a:cs typeface="Mountains of Christmas"/>
                          <a:sym typeface="Mountains of Christmas"/>
                        </a:rPr>
                        <a:t> and </a:t>
                      </a:r>
                      <a:r>
                        <a:rPr lang="en" sz="1300" b="1">
                          <a:solidFill>
                            <a:schemeClr val="accent1"/>
                          </a:solidFill>
                          <a:uFill>
                            <a:noFill/>
                          </a:uFill>
                          <a:latin typeface="Mountains of Christmas"/>
                          <a:ea typeface="Mountains of Christmas"/>
                          <a:cs typeface="Mountains of Christmas"/>
                          <a:sym typeface="Mountains of Christmas"/>
                          <a:hlinkClick r:id="rId5" action="ppaction://hlinksldjump">
                            <a:extLst>
                              <a:ext uri="{A12FA001-AC4F-418D-AE19-62706E023703}">
                                <ahyp:hlinkClr xmlns:ahyp="http://schemas.microsoft.com/office/drawing/2018/hyperlinkcolor" val="tx"/>
                              </a:ext>
                            </a:extLst>
                          </a:hlinkClick>
                        </a:rPr>
                        <a:t>alternative resources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Nunito"/>
                          <a:ea typeface="Nunito"/>
                          <a:cs typeface="Nunito"/>
                          <a:sym typeface="Nunito"/>
                        </a:rPr>
                        <a:t>An assortment of graphic resources that are suitable for use in this presentation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6" action="ppaction://hlinksldjump">
                            <a:extLst>
                              <a:ext uri="{A12FA001-AC4F-418D-AE19-62706E023703}">
                                <ahyp:hlinkClr xmlns:ahyp="http://schemas.microsoft.com/office/drawing/2018/hyperlinkcolor" val="tx"/>
                              </a:ext>
                            </a:extLst>
                          </a:hlinkClick>
                        </a:rPr>
                        <a:t>Thanks </a:t>
                      </a:r>
                      <a:r>
                        <a:rPr lang="en" sz="1300" b="1">
                          <a:solidFill>
                            <a:schemeClr val="accent1"/>
                          </a:solidFill>
                          <a:latin typeface="Mountains of Christmas"/>
                          <a:ea typeface="Mountains of Christmas"/>
                          <a:cs typeface="Mountains of Christmas"/>
                          <a:sym typeface="Mountains of Christmas"/>
                        </a:rPr>
                        <a:t>slide</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You must keep it so that proper credits for our design are given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3" action="ppaction://hlinksldjump">
                            <a:extLst>
                              <a:ext uri="{A12FA001-AC4F-418D-AE19-62706E023703}">
                                <ahyp:hlinkClr xmlns:ahyp="http://schemas.microsoft.com/office/drawing/2018/hyperlinkcolor" val="tx"/>
                              </a:ext>
                            </a:extLst>
                          </a:hlinkClick>
                        </a:rPr>
                        <a:t>Colors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All the colors used in this presentation</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ctr" rtl="0">
                        <a:spcBef>
                          <a:spcPts val="0"/>
                        </a:spcBef>
                        <a:spcAft>
                          <a:spcPts val="0"/>
                        </a:spcAft>
                        <a:buNone/>
                      </a:pPr>
                      <a:r>
                        <a:rPr lang="en" sz="1300" b="1">
                          <a:solidFill>
                            <a:schemeClr val="accent1"/>
                          </a:solidFill>
                          <a:uFill>
                            <a:noFill/>
                          </a:uFill>
                          <a:latin typeface="Mountains of Christmas"/>
                          <a:ea typeface="Mountains of Christmas"/>
                          <a:cs typeface="Mountains of Christmas"/>
                          <a:sym typeface="Mountains of Christmas"/>
                          <a:hlinkClick r:id="rId7" action="ppaction://hlinksldjump">
                            <a:extLst>
                              <a:ext uri="{A12FA001-AC4F-418D-AE19-62706E023703}">
                                <ahyp:hlinkClr xmlns:ahyp="http://schemas.microsoft.com/office/drawing/2018/hyperlinkcolor" val="tx"/>
                              </a:ext>
                            </a:extLst>
                          </a:hlinkClick>
                        </a:rPr>
                        <a:t>Icons </a:t>
                      </a:r>
                      <a:r>
                        <a:rPr lang="en" sz="1300" b="1">
                          <a:solidFill>
                            <a:schemeClr val="accent1"/>
                          </a:solidFill>
                          <a:latin typeface="Mountains of Christmas"/>
                          <a:ea typeface="Mountains of Christmas"/>
                          <a:cs typeface="Mountains of Christmas"/>
                          <a:sym typeface="Mountains of Christmas"/>
                        </a:rPr>
                        <a:t>and </a:t>
                      </a:r>
                      <a:r>
                        <a:rPr lang="en" sz="1300" b="1">
                          <a:solidFill>
                            <a:schemeClr val="accent1"/>
                          </a:solidFill>
                          <a:uFill>
                            <a:noFill/>
                          </a:uFill>
                          <a:latin typeface="Mountains of Christmas"/>
                          <a:ea typeface="Mountains of Christmas"/>
                          <a:cs typeface="Mountains of Christmas"/>
                          <a:sym typeface="Mountains of Christmas"/>
                          <a:hlinkClick r:id="rId8" action="ppaction://hlinksldjump">
                            <a:extLst>
                              <a:ext uri="{A12FA001-AC4F-418D-AE19-62706E023703}">
                                <ahyp:hlinkClr xmlns:ahyp="http://schemas.microsoft.com/office/drawing/2018/hyperlinkcolor" val="tx"/>
                              </a:ext>
                            </a:extLst>
                          </a:hlinkClick>
                        </a:rPr>
                        <a:t>infographic resources</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Nunito"/>
                          <a:ea typeface="Nunito"/>
                          <a:cs typeface="Nunito"/>
                          <a:sym typeface="Nunito"/>
                        </a:rPr>
                        <a:t>These can be used in the template, and their size and color can be edited</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ctr" rtl="0">
                        <a:spcBef>
                          <a:spcPts val="0"/>
                        </a:spcBef>
                        <a:spcAft>
                          <a:spcPts val="0"/>
                        </a:spcAft>
                        <a:buNone/>
                      </a:pPr>
                      <a:r>
                        <a:rPr lang="en" sz="1300" b="1">
                          <a:solidFill>
                            <a:schemeClr val="accent1"/>
                          </a:solidFill>
                          <a:latin typeface="Mountains of Christmas"/>
                          <a:ea typeface="Mountains of Christmas"/>
                          <a:cs typeface="Mountains of Christmas"/>
                          <a:sym typeface="Mountains of Christmas"/>
                        </a:rPr>
                        <a:t>Editable presentation theme </a:t>
                      </a:r>
                      <a:endParaRPr sz="1300" b="1">
                        <a:solidFill>
                          <a:schemeClr val="accent1"/>
                        </a:solidFill>
                        <a:latin typeface="Mountains of Christmas"/>
                        <a:ea typeface="Mountains of Christmas"/>
                        <a:cs typeface="Mountains of Christmas"/>
                        <a:sym typeface="Mountains of Christmas"/>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You can edit the master slides easily. For more info, click </a:t>
                      </a:r>
                      <a:r>
                        <a:rPr lang="en" sz="1100" b="1">
                          <a:solidFill>
                            <a:schemeClr val="dk1"/>
                          </a:solidFill>
                          <a:uFill>
                            <a:noFill/>
                          </a:uFill>
                          <a:latin typeface="Nunito"/>
                          <a:ea typeface="Nunito"/>
                          <a:cs typeface="Nunito"/>
                          <a:sym typeface="Nunito"/>
                          <a:hlinkClick r:id="rId9">
                            <a:extLst>
                              <a:ext uri="{A12FA001-AC4F-418D-AE19-62706E023703}">
                                <ahyp:hlinkClr xmlns:ahyp="http://schemas.microsoft.com/office/drawing/2018/hyperlinkcolor" val="tx"/>
                              </a:ext>
                            </a:extLst>
                          </a:hlinkClick>
                        </a:rPr>
                        <a:t>here</a:t>
                      </a:r>
                      <a:endParaRPr sz="1000">
                        <a:solidFill>
                          <a:schemeClr val="dk1"/>
                        </a:solidFill>
                        <a:latin typeface="Nunito"/>
                        <a:ea typeface="Nunito"/>
                        <a:cs typeface="Nunito"/>
                        <a:sym typeface="Nunito"/>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209" name="Google Shape;1209;p32"/>
          <p:cNvSpPr txBox="1"/>
          <p:nvPr/>
        </p:nvSpPr>
        <p:spPr>
          <a:xfrm>
            <a:off x="921594" y="4147800"/>
            <a:ext cx="3648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b="1">
                <a:solidFill>
                  <a:schemeClr val="dk1"/>
                </a:solidFill>
                <a:latin typeface="Nunito"/>
                <a:ea typeface="Nunito"/>
                <a:cs typeface="Nunito"/>
                <a:sym typeface="Nunito"/>
              </a:rPr>
              <a:t>For more info:</a:t>
            </a:r>
            <a:br>
              <a:rPr lang="en" sz="900" b="1">
                <a:solidFill>
                  <a:srgbClr val="191919"/>
                </a:solidFill>
                <a:latin typeface="Nunito"/>
                <a:ea typeface="Nunito"/>
                <a:cs typeface="Nunito"/>
                <a:sym typeface="Nunito"/>
              </a:rPr>
            </a:br>
            <a:r>
              <a:rPr lang="en" sz="1100" b="1">
                <a:solidFill>
                  <a:schemeClr val="accent1"/>
                </a:solidFill>
                <a:uFill>
                  <a:noFill/>
                </a:uFill>
                <a:latin typeface="Nunito"/>
                <a:ea typeface="Nunito"/>
                <a:cs typeface="Nunito"/>
                <a:sym typeface="Nunito"/>
                <a:hlinkClick r:id="rId10">
                  <a:extLst>
                    <a:ext uri="{A12FA001-AC4F-418D-AE19-62706E023703}">
                      <ahyp:hlinkClr xmlns:ahyp="http://schemas.microsoft.com/office/drawing/2018/hyperlinkcolor" val="tx"/>
                    </a:ext>
                  </a:extLst>
                </a:hlinkClick>
              </a:rPr>
              <a:t>SLIDESGO </a:t>
            </a:r>
            <a:r>
              <a:rPr lang="en" sz="1100" b="1">
                <a:solidFill>
                  <a:schemeClr val="accent1"/>
                </a:solidFill>
                <a:latin typeface="Nunito"/>
                <a:ea typeface="Nunito"/>
                <a:cs typeface="Nunito"/>
                <a:sym typeface="Nunito"/>
              </a:rPr>
              <a:t>| </a:t>
            </a:r>
            <a:r>
              <a:rPr lang="en" sz="1100" b="1">
                <a:solidFill>
                  <a:schemeClr val="accent1"/>
                </a:solidFill>
                <a:uFill>
                  <a:noFill/>
                </a:uFill>
                <a:latin typeface="Nunito"/>
                <a:ea typeface="Nunito"/>
                <a:cs typeface="Nunito"/>
                <a:sym typeface="Nunito"/>
                <a:hlinkClick r:id="rId11">
                  <a:extLst>
                    <a:ext uri="{A12FA001-AC4F-418D-AE19-62706E023703}">
                      <ahyp:hlinkClr xmlns:ahyp="http://schemas.microsoft.com/office/drawing/2018/hyperlinkcolor" val="tx"/>
                    </a:ext>
                  </a:extLst>
                </a:hlinkClick>
              </a:rPr>
              <a:t>BLOG</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2">
                  <a:extLst>
                    <a:ext uri="{A12FA001-AC4F-418D-AE19-62706E023703}">
                      <ahyp:hlinkClr xmlns:ahyp="http://schemas.microsoft.com/office/drawing/2018/hyperlinkcolor" val="tx"/>
                    </a:ext>
                  </a:extLst>
                </a:hlinkClick>
              </a:rPr>
              <a:t>FAQ</a:t>
            </a:r>
            <a:r>
              <a:rPr lang="en" sz="1100" b="1">
                <a:solidFill>
                  <a:schemeClr val="accent1"/>
                </a:solidFill>
                <a:latin typeface="Nunito"/>
                <a:ea typeface="Nunito"/>
                <a:cs typeface="Nunito"/>
                <a:sym typeface="Nunito"/>
              </a:rPr>
              <a:t>s</a:t>
            </a:r>
            <a:endParaRPr sz="1100" b="1">
              <a:solidFill>
                <a:schemeClr val="accent1"/>
              </a:solidFill>
              <a:latin typeface="Nunito"/>
              <a:ea typeface="Nunito"/>
              <a:cs typeface="Nunito"/>
              <a:sym typeface="Nunito"/>
            </a:endParaRPr>
          </a:p>
        </p:txBody>
      </p:sp>
      <p:sp>
        <p:nvSpPr>
          <p:cNvPr id="1210" name="Google Shape;1210;p32"/>
          <p:cNvSpPr txBox="1"/>
          <p:nvPr/>
        </p:nvSpPr>
        <p:spPr>
          <a:xfrm>
            <a:off x="4570206" y="4147800"/>
            <a:ext cx="36522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b="1">
                <a:solidFill>
                  <a:schemeClr val="dk1"/>
                </a:solidFill>
                <a:latin typeface="Nunito"/>
                <a:ea typeface="Nunito"/>
                <a:cs typeface="Nunito"/>
                <a:sym typeface="Nunito"/>
              </a:rPr>
              <a:t>You can visit our sister projects:</a:t>
            </a:r>
            <a:br>
              <a:rPr lang="en" sz="900" b="1">
                <a:solidFill>
                  <a:srgbClr val="191919"/>
                </a:solidFill>
                <a:latin typeface="Nunito"/>
                <a:ea typeface="Nunito"/>
                <a:cs typeface="Nunito"/>
                <a:sym typeface="Nunito"/>
              </a:rPr>
            </a:br>
            <a:r>
              <a:rPr lang="en" sz="1100" b="1">
                <a:solidFill>
                  <a:schemeClr val="accent1"/>
                </a:solidFill>
                <a:uFill>
                  <a:noFill/>
                </a:uFill>
                <a:latin typeface="Nunito"/>
                <a:ea typeface="Nunito"/>
                <a:cs typeface="Nunito"/>
                <a:sym typeface="Nunito"/>
                <a:hlinkClick r:id="rId13">
                  <a:extLst>
                    <a:ext uri="{A12FA001-AC4F-418D-AE19-62706E023703}">
                      <ahyp:hlinkClr xmlns:ahyp="http://schemas.microsoft.com/office/drawing/2018/hyperlinkcolor" val="tx"/>
                    </a:ext>
                  </a:extLst>
                </a:hlinkClick>
              </a:rPr>
              <a:t>FREEPIK</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4">
                  <a:extLst>
                    <a:ext uri="{A12FA001-AC4F-418D-AE19-62706E023703}">
                      <ahyp:hlinkClr xmlns:ahyp="http://schemas.microsoft.com/office/drawing/2018/hyperlinkcolor" val="tx"/>
                    </a:ext>
                  </a:extLst>
                </a:hlinkClick>
              </a:rPr>
              <a:t>FLATICON</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5">
                  <a:extLst>
                    <a:ext uri="{A12FA001-AC4F-418D-AE19-62706E023703}">
                      <ahyp:hlinkClr xmlns:ahyp="http://schemas.microsoft.com/office/drawing/2018/hyperlinkcolor" val="tx"/>
                    </a:ext>
                  </a:extLst>
                </a:hlinkClick>
              </a:rPr>
              <a:t>STORYSET</a:t>
            </a:r>
            <a:r>
              <a:rPr lang="en" sz="1100" b="1">
                <a:solidFill>
                  <a:schemeClr val="accent1"/>
                </a:solidFill>
                <a:latin typeface="Nunito"/>
                <a:ea typeface="Nunito"/>
                <a:cs typeface="Nunito"/>
                <a:sym typeface="Nunito"/>
              </a:rPr>
              <a:t> | </a:t>
            </a:r>
            <a:r>
              <a:rPr lang="en" sz="1100" b="1">
                <a:solidFill>
                  <a:schemeClr val="accent1"/>
                </a:solidFill>
                <a:uFill>
                  <a:noFill/>
                </a:uFill>
                <a:latin typeface="Nunito"/>
                <a:ea typeface="Nunito"/>
                <a:cs typeface="Nunito"/>
                <a:sym typeface="Nunito"/>
                <a:hlinkClick r:id="rId16">
                  <a:extLst>
                    <a:ext uri="{A12FA001-AC4F-418D-AE19-62706E023703}">
                      <ahyp:hlinkClr xmlns:ahyp="http://schemas.microsoft.com/office/drawing/2018/hyperlinkcolor" val="tx"/>
                    </a:ext>
                  </a:extLst>
                </a:hlinkClick>
              </a:rPr>
              <a:t>WEPIK </a:t>
            </a:r>
            <a:r>
              <a:rPr lang="en" sz="1100" b="1">
                <a:solidFill>
                  <a:schemeClr val="accent1"/>
                </a:solidFill>
                <a:latin typeface="Nunito"/>
                <a:ea typeface="Nunito"/>
                <a:cs typeface="Nunito"/>
                <a:sym typeface="Nunito"/>
              </a:rPr>
              <a:t>| </a:t>
            </a:r>
            <a:r>
              <a:rPr lang="en" sz="1100" b="1">
                <a:solidFill>
                  <a:schemeClr val="accent1"/>
                </a:solidFill>
                <a:uFill>
                  <a:noFill/>
                </a:uFill>
                <a:latin typeface="Nunito"/>
                <a:ea typeface="Nunito"/>
                <a:cs typeface="Nunito"/>
                <a:sym typeface="Nunito"/>
                <a:hlinkClick r:id="rId17">
                  <a:extLst>
                    <a:ext uri="{A12FA001-AC4F-418D-AE19-62706E023703}">
                      <ahyp:hlinkClr xmlns:ahyp="http://schemas.microsoft.com/office/drawing/2018/hyperlinkcolor" val="tx"/>
                    </a:ext>
                  </a:extLst>
                </a:hlinkClick>
              </a:rPr>
              <a:t>VIDEVO</a:t>
            </a:r>
            <a:endParaRPr sz="1100" b="1">
              <a:solidFill>
                <a:schemeClr val="accent1"/>
              </a:solidFill>
              <a:latin typeface="Nunito"/>
              <a:ea typeface="Nunito"/>
              <a:cs typeface="Nunito"/>
              <a:sym typeface="Nunito"/>
            </a:endParaRPr>
          </a:p>
        </p:txBody>
      </p:sp>
      <p:grpSp>
        <p:nvGrpSpPr>
          <p:cNvPr id="1211" name="Google Shape;1211;p32"/>
          <p:cNvGrpSpPr/>
          <p:nvPr/>
        </p:nvGrpSpPr>
        <p:grpSpPr>
          <a:xfrm>
            <a:off x="275375" y="5336"/>
            <a:ext cx="2120546" cy="1373426"/>
            <a:chOff x="275375" y="5336"/>
            <a:chExt cx="2120546" cy="1373426"/>
          </a:xfrm>
        </p:grpSpPr>
        <p:sp>
          <p:nvSpPr>
            <p:cNvPr id="1212" name="Google Shape;1212;p3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32"/>
            <p:cNvGrpSpPr/>
            <p:nvPr/>
          </p:nvGrpSpPr>
          <p:grpSpPr>
            <a:xfrm>
              <a:off x="1030125" y="972100"/>
              <a:ext cx="241050" cy="307475"/>
              <a:chOff x="6088150" y="1573625"/>
              <a:chExt cx="241050" cy="307475"/>
            </a:xfrm>
          </p:grpSpPr>
          <p:sp>
            <p:nvSpPr>
              <p:cNvPr id="1216" name="Google Shape;1216;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32"/>
            <p:cNvGrpSpPr/>
            <p:nvPr/>
          </p:nvGrpSpPr>
          <p:grpSpPr>
            <a:xfrm rot="-740692">
              <a:off x="2024419" y="577639"/>
              <a:ext cx="241055" cy="307482"/>
              <a:chOff x="6088150" y="1573625"/>
              <a:chExt cx="241050" cy="307475"/>
            </a:xfrm>
          </p:grpSpPr>
          <p:sp>
            <p:nvSpPr>
              <p:cNvPr id="1222" name="Google Shape;1222;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 name="Google Shape;1227;p32"/>
          <p:cNvGrpSpPr/>
          <p:nvPr/>
        </p:nvGrpSpPr>
        <p:grpSpPr>
          <a:xfrm rot="2332958">
            <a:off x="6827414" y="5359"/>
            <a:ext cx="2120455" cy="1373367"/>
            <a:chOff x="275375" y="5336"/>
            <a:chExt cx="2120546" cy="1373426"/>
          </a:xfrm>
        </p:grpSpPr>
        <p:sp>
          <p:nvSpPr>
            <p:cNvPr id="1228" name="Google Shape;1228;p3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32"/>
            <p:cNvGrpSpPr/>
            <p:nvPr/>
          </p:nvGrpSpPr>
          <p:grpSpPr>
            <a:xfrm>
              <a:off x="1030125" y="972100"/>
              <a:ext cx="241050" cy="307475"/>
              <a:chOff x="6088150" y="1573625"/>
              <a:chExt cx="241050" cy="307475"/>
            </a:xfrm>
          </p:grpSpPr>
          <p:sp>
            <p:nvSpPr>
              <p:cNvPr id="1232" name="Google Shape;1232;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32"/>
            <p:cNvGrpSpPr/>
            <p:nvPr/>
          </p:nvGrpSpPr>
          <p:grpSpPr>
            <a:xfrm rot="-740692">
              <a:off x="2024419" y="577639"/>
              <a:ext cx="241055" cy="307482"/>
              <a:chOff x="6088150" y="1573625"/>
              <a:chExt cx="241050" cy="307475"/>
            </a:xfrm>
          </p:grpSpPr>
          <p:sp>
            <p:nvSpPr>
              <p:cNvPr id="1238" name="Google Shape;1238;p3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24091129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46"/>
        <p:cNvGrpSpPr/>
        <p:nvPr/>
      </p:nvGrpSpPr>
      <p:grpSpPr>
        <a:xfrm>
          <a:off x="0" y="0"/>
          <a:ext cx="0" cy="0"/>
          <a:chOff x="0" y="0"/>
          <a:chExt cx="0" cy="0"/>
        </a:xfrm>
      </p:grpSpPr>
      <p:sp>
        <p:nvSpPr>
          <p:cNvPr id="1247" name="Google Shape;1247;p33"/>
          <p:cNvSpPr/>
          <p:nvPr/>
        </p:nvSpPr>
        <p:spPr>
          <a:xfrm rot="-1777356">
            <a:off x="979612" y="161037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3"/>
          <p:cNvSpPr/>
          <p:nvPr/>
        </p:nvSpPr>
        <p:spPr>
          <a:xfrm rot="-1777356">
            <a:off x="4879237" y="161037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3"/>
          <p:cNvSpPr/>
          <p:nvPr/>
        </p:nvSpPr>
        <p:spPr>
          <a:xfrm rot="-1777356">
            <a:off x="979612" y="306242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3"/>
          <p:cNvSpPr/>
          <p:nvPr/>
        </p:nvSpPr>
        <p:spPr>
          <a:xfrm rot="-1777356">
            <a:off x="4879237" y="305817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252" name="Google Shape;1252;p33"/>
          <p:cNvSpPr txBox="1">
            <a:spLocks noGrp="1"/>
          </p:cNvSpPr>
          <p:nvPr>
            <p:ph type="subTitle" idx="3"/>
          </p:nvPr>
        </p:nvSpPr>
        <p:spPr>
          <a:xfrm>
            <a:off x="1802452" y="3321775"/>
            <a:ext cx="2606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solidFill>
                <a:srgbClr val="666666"/>
              </a:solidFill>
            </a:endParaRPr>
          </a:p>
        </p:txBody>
      </p:sp>
      <p:sp>
        <p:nvSpPr>
          <p:cNvPr id="1253" name="Google Shape;1253;p33"/>
          <p:cNvSpPr txBox="1">
            <a:spLocks noGrp="1"/>
          </p:cNvSpPr>
          <p:nvPr>
            <p:ph type="subTitle" idx="1"/>
          </p:nvPr>
        </p:nvSpPr>
        <p:spPr>
          <a:xfrm>
            <a:off x="1802452" y="1888375"/>
            <a:ext cx="2606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dirty="0"/>
          </a:p>
        </p:txBody>
      </p:sp>
      <p:sp>
        <p:nvSpPr>
          <p:cNvPr id="1254" name="Google Shape;1254;p33"/>
          <p:cNvSpPr txBox="1">
            <a:spLocks noGrp="1"/>
          </p:cNvSpPr>
          <p:nvPr>
            <p:ph type="subTitle" idx="2"/>
          </p:nvPr>
        </p:nvSpPr>
        <p:spPr>
          <a:xfrm>
            <a:off x="5704879" y="1888375"/>
            <a:ext cx="2606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255" name="Google Shape;1255;p33"/>
          <p:cNvSpPr txBox="1">
            <a:spLocks noGrp="1"/>
          </p:cNvSpPr>
          <p:nvPr>
            <p:ph type="subTitle" idx="4"/>
          </p:nvPr>
        </p:nvSpPr>
        <p:spPr>
          <a:xfrm>
            <a:off x="5701947" y="3321800"/>
            <a:ext cx="2606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256" name="Google Shape;1256;p33"/>
          <p:cNvSpPr txBox="1">
            <a:spLocks noGrp="1"/>
          </p:cNvSpPr>
          <p:nvPr>
            <p:ph type="title" idx="5"/>
          </p:nvPr>
        </p:nvSpPr>
        <p:spPr>
          <a:xfrm>
            <a:off x="922718" y="1801983"/>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257" name="Google Shape;1257;p33"/>
          <p:cNvSpPr txBox="1">
            <a:spLocks noGrp="1"/>
          </p:cNvSpPr>
          <p:nvPr>
            <p:ph type="title" idx="6"/>
          </p:nvPr>
        </p:nvSpPr>
        <p:spPr>
          <a:xfrm>
            <a:off x="922718" y="323539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258" name="Google Shape;1258;p33"/>
          <p:cNvSpPr txBox="1">
            <a:spLocks noGrp="1"/>
          </p:cNvSpPr>
          <p:nvPr>
            <p:ph type="title" idx="7"/>
          </p:nvPr>
        </p:nvSpPr>
        <p:spPr>
          <a:xfrm>
            <a:off x="4821891" y="1801975"/>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259" name="Google Shape;1259;p33"/>
          <p:cNvSpPr txBox="1">
            <a:spLocks noGrp="1"/>
          </p:cNvSpPr>
          <p:nvPr>
            <p:ph type="title" idx="8"/>
          </p:nvPr>
        </p:nvSpPr>
        <p:spPr>
          <a:xfrm>
            <a:off x="4821891" y="3235400"/>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260" name="Google Shape;1260;p33"/>
          <p:cNvSpPr txBox="1">
            <a:spLocks noGrp="1"/>
          </p:cNvSpPr>
          <p:nvPr>
            <p:ph type="subTitle" idx="9"/>
          </p:nvPr>
        </p:nvSpPr>
        <p:spPr>
          <a:xfrm>
            <a:off x="1802452" y="1675575"/>
            <a:ext cx="26061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Christmas Eve</a:t>
            </a:r>
            <a:endParaRPr/>
          </a:p>
        </p:txBody>
      </p:sp>
      <p:sp>
        <p:nvSpPr>
          <p:cNvPr id="1261" name="Google Shape;1261;p33"/>
          <p:cNvSpPr txBox="1">
            <a:spLocks noGrp="1"/>
          </p:cNvSpPr>
          <p:nvPr>
            <p:ph type="subTitle" idx="13"/>
          </p:nvPr>
        </p:nvSpPr>
        <p:spPr>
          <a:xfrm>
            <a:off x="5704885" y="1675575"/>
            <a:ext cx="26061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Traditions for kids</a:t>
            </a:r>
            <a:endParaRPr/>
          </a:p>
        </p:txBody>
      </p:sp>
      <p:sp>
        <p:nvSpPr>
          <p:cNvPr id="1262" name="Google Shape;1262;p33"/>
          <p:cNvSpPr txBox="1">
            <a:spLocks noGrp="1"/>
          </p:cNvSpPr>
          <p:nvPr>
            <p:ph type="subTitle" idx="14"/>
          </p:nvPr>
        </p:nvSpPr>
        <p:spPr>
          <a:xfrm>
            <a:off x="5701952" y="3109000"/>
            <a:ext cx="26061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Activities for kids</a:t>
            </a:r>
            <a:endParaRPr/>
          </a:p>
        </p:txBody>
      </p:sp>
      <p:sp>
        <p:nvSpPr>
          <p:cNvPr id="1263" name="Google Shape;1263;p33"/>
          <p:cNvSpPr txBox="1">
            <a:spLocks noGrp="1"/>
          </p:cNvSpPr>
          <p:nvPr>
            <p:ph type="subTitle" idx="15"/>
          </p:nvPr>
        </p:nvSpPr>
        <p:spPr>
          <a:xfrm>
            <a:off x="1802452" y="3109050"/>
            <a:ext cx="26061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Fun things to do</a:t>
            </a:r>
            <a:endParaRPr/>
          </a:p>
        </p:txBody>
      </p:sp>
      <p:grpSp>
        <p:nvGrpSpPr>
          <p:cNvPr id="1264" name="Google Shape;1264;p33"/>
          <p:cNvGrpSpPr/>
          <p:nvPr/>
        </p:nvGrpSpPr>
        <p:grpSpPr>
          <a:xfrm rot="-530154">
            <a:off x="7010686" y="3757273"/>
            <a:ext cx="2120477" cy="1373381"/>
            <a:chOff x="275375" y="5336"/>
            <a:chExt cx="2120546" cy="1373426"/>
          </a:xfrm>
        </p:grpSpPr>
        <p:sp>
          <p:nvSpPr>
            <p:cNvPr id="1265" name="Google Shape;1265;p33"/>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3"/>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3"/>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 name="Google Shape;1268;p33"/>
            <p:cNvGrpSpPr/>
            <p:nvPr/>
          </p:nvGrpSpPr>
          <p:grpSpPr>
            <a:xfrm>
              <a:off x="1030125" y="972100"/>
              <a:ext cx="241050" cy="307475"/>
              <a:chOff x="6088150" y="1573625"/>
              <a:chExt cx="241050" cy="307475"/>
            </a:xfrm>
          </p:grpSpPr>
          <p:sp>
            <p:nvSpPr>
              <p:cNvPr id="1269" name="Google Shape;1269;p33"/>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3"/>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3"/>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3"/>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3"/>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33"/>
            <p:cNvGrpSpPr/>
            <p:nvPr/>
          </p:nvGrpSpPr>
          <p:grpSpPr>
            <a:xfrm rot="-740692">
              <a:off x="2024419" y="577639"/>
              <a:ext cx="241055" cy="307482"/>
              <a:chOff x="6088150" y="1573625"/>
              <a:chExt cx="241050" cy="307475"/>
            </a:xfrm>
          </p:grpSpPr>
          <p:sp>
            <p:nvSpPr>
              <p:cNvPr id="1275" name="Google Shape;1275;p33"/>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3"/>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3"/>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3"/>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3"/>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0" name="Google Shape;1280;p33"/>
          <p:cNvGrpSpPr/>
          <p:nvPr/>
        </p:nvGrpSpPr>
        <p:grpSpPr>
          <a:xfrm rot="-879068">
            <a:off x="571190" y="374271"/>
            <a:ext cx="551771" cy="653905"/>
            <a:chOff x="4139025" y="2544925"/>
            <a:chExt cx="844800" cy="1001175"/>
          </a:xfrm>
        </p:grpSpPr>
        <p:sp>
          <p:nvSpPr>
            <p:cNvPr id="1281" name="Google Shape;1281;p33"/>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3"/>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3"/>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3"/>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3"/>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3"/>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33"/>
          <p:cNvGrpSpPr/>
          <p:nvPr/>
        </p:nvGrpSpPr>
        <p:grpSpPr>
          <a:xfrm rot="2332958">
            <a:off x="6827414" y="5359"/>
            <a:ext cx="2120455" cy="1373367"/>
            <a:chOff x="275375" y="5336"/>
            <a:chExt cx="2120546" cy="1373426"/>
          </a:xfrm>
        </p:grpSpPr>
        <p:sp>
          <p:nvSpPr>
            <p:cNvPr id="1288" name="Google Shape;1288;p33"/>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3"/>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3"/>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 name="Google Shape;1291;p33"/>
            <p:cNvGrpSpPr/>
            <p:nvPr/>
          </p:nvGrpSpPr>
          <p:grpSpPr>
            <a:xfrm>
              <a:off x="1030125" y="972100"/>
              <a:ext cx="241050" cy="307475"/>
              <a:chOff x="6088150" y="1573625"/>
              <a:chExt cx="241050" cy="307475"/>
            </a:xfrm>
          </p:grpSpPr>
          <p:sp>
            <p:nvSpPr>
              <p:cNvPr id="1292" name="Google Shape;1292;p33"/>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3"/>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3"/>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3"/>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3"/>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33"/>
            <p:cNvGrpSpPr/>
            <p:nvPr/>
          </p:nvGrpSpPr>
          <p:grpSpPr>
            <a:xfrm rot="-740692">
              <a:off x="2024419" y="577639"/>
              <a:ext cx="241055" cy="307482"/>
              <a:chOff x="6088150" y="1573625"/>
              <a:chExt cx="241050" cy="307475"/>
            </a:xfrm>
          </p:grpSpPr>
          <p:sp>
            <p:nvSpPr>
              <p:cNvPr id="1298" name="Google Shape;1298;p33"/>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3"/>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3"/>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3"/>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3"/>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06"/>
        <p:cNvGrpSpPr/>
        <p:nvPr/>
      </p:nvGrpSpPr>
      <p:grpSpPr>
        <a:xfrm>
          <a:off x="0" y="0"/>
          <a:ext cx="0" cy="0"/>
          <a:chOff x="0" y="0"/>
          <a:chExt cx="0" cy="0"/>
        </a:xfrm>
      </p:grpSpPr>
      <p:sp>
        <p:nvSpPr>
          <p:cNvPr id="1307" name="Google Shape;1307;p34"/>
          <p:cNvSpPr txBox="1">
            <a:spLocks noGrp="1"/>
          </p:cNvSpPr>
          <p:nvPr>
            <p:ph type="title"/>
          </p:nvPr>
        </p:nvSpPr>
        <p:spPr>
          <a:xfrm>
            <a:off x="3915500" y="1265300"/>
            <a:ext cx="4520700" cy="16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1308" name="Google Shape;1308;p34"/>
          <p:cNvSpPr txBox="1">
            <a:spLocks noGrp="1"/>
          </p:cNvSpPr>
          <p:nvPr>
            <p:ph type="subTitle" idx="1"/>
          </p:nvPr>
        </p:nvSpPr>
        <p:spPr>
          <a:xfrm>
            <a:off x="3915502" y="2772500"/>
            <a:ext cx="45207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1309" name="Google Shape;1309;p34"/>
          <p:cNvGrpSpPr/>
          <p:nvPr/>
        </p:nvGrpSpPr>
        <p:grpSpPr>
          <a:xfrm flipH="1">
            <a:off x="1246634" y="883096"/>
            <a:ext cx="2589088" cy="4165356"/>
            <a:chOff x="2181325" y="237825"/>
            <a:chExt cx="3248950" cy="5226950"/>
          </a:xfrm>
        </p:grpSpPr>
        <p:sp>
          <p:nvSpPr>
            <p:cNvPr id="1310" name="Google Shape;1310;p34"/>
            <p:cNvSpPr/>
            <p:nvPr/>
          </p:nvSpPr>
          <p:spPr>
            <a:xfrm>
              <a:off x="2274500" y="2674350"/>
              <a:ext cx="1852850" cy="2539725"/>
            </a:xfrm>
            <a:custGeom>
              <a:avLst/>
              <a:gdLst/>
              <a:ahLst/>
              <a:cxnLst/>
              <a:rect l="l" t="t" r="r" b="b"/>
              <a:pathLst>
                <a:path w="74114" h="101589" extrusionOk="0">
                  <a:moveTo>
                    <a:pt x="48017" y="1"/>
                  </a:moveTo>
                  <a:lnTo>
                    <a:pt x="1" y="29377"/>
                  </a:lnTo>
                  <a:cubicBezTo>
                    <a:pt x="12341" y="47607"/>
                    <a:pt x="21772" y="73106"/>
                    <a:pt x="29974" y="101588"/>
                  </a:cubicBezTo>
                  <a:lnTo>
                    <a:pt x="74113" y="97375"/>
                  </a:lnTo>
                  <a:cubicBezTo>
                    <a:pt x="69491" y="63339"/>
                    <a:pt x="60282" y="31092"/>
                    <a:pt x="48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4"/>
            <p:cNvSpPr/>
            <p:nvPr/>
          </p:nvSpPr>
          <p:spPr>
            <a:xfrm>
              <a:off x="2363050" y="2368900"/>
              <a:ext cx="802475" cy="691675"/>
            </a:xfrm>
            <a:custGeom>
              <a:avLst/>
              <a:gdLst/>
              <a:ahLst/>
              <a:cxnLst/>
              <a:rect l="l" t="t" r="r" b="b"/>
              <a:pathLst>
                <a:path w="32099" h="27667" extrusionOk="0">
                  <a:moveTo>
                    <a:pt x="23164" y="0"/>
                  </a:moveTo>
                  <a:cubicBezTo>
                    <a:pt x="22853" y="0"/>
                    <a:pt x="22546" y="56"/>
                    <a:pt x="22257" y="177"/>
                  </a:cubicBezTo>
                  <a:cubicBezTo>
                    <a:pt x="21287" y="587"/>
                    <a:pt x="20691" y="1594"/>
                    <a:pt x="20318" y="2600"/>
                  </a:cubicBezTo>
                  <a:cubicBezTo>
                    <a:pt x="18939" y="6440"/>
                    <a:pt x="19572" y="10727"/>
                    <a:pt x="20504" y="14679"/>
                  </a:cubicBezTo>
                  <a:lnTo>
                    <a:pt x="20504" y="14716"/>
                  </a:lnTo>
                  <a:cubicBezTo>
                    <a:pt x="19796" y="11883"/>
                    <a:pt x="18193" y="9311"/>
                    <a:pt x="16031" y="7372"/>
                  </a:cubicBezTo>
                  <a:cubicBezTo>
                    <a:pt x="15621" y="6999"/>
                    <a:pt x="15136" y="6627"/>
                    <a:pt x="14577" y="6515"/>
                  </a:cubicBezTo>
                  <a:cubicBezTo>
                    <a:pt x="14454" y="6488"/>
                    <a:pt x="14332" y="6475"/>
                    <a:pt x="14211" y="6475"/>
                  </a:cubicBezTo>
                  <a:cubicBezTo>
                    <a:pt x="12981" y="6475"/>
                    <a:pt x="11927" y="7797"/>
                    <a:pt x="11893" y="9087"/>
                  </a:cubicBezTo>
                  <a:cubicBezTo>
                    <a:pt x="11707" y="12837"/>
                    <a:pt x="16920" y="19656"/>
                    <a:pt x="20093" y="21368"/>
                  </a:cubicBezTo>
                  <a:lnTo>
                    <a:pt x="20093" y="21368"/>
                  </a:lnTo>
                  <a:cubicBezTo>
                    <a:pt x="14736" y="18505"/>
                    <a:pt x="9194" y="15647"/>
                    <a:pt x="3132" y="15015"/>
                  </a:cubicBezTo>
                  <a:cubicBezTo>
                    <a:pt x="2920" y="14990"/>
                    <a:pt x="2696" y="14975"/>
                    <a:pt x="2470" y="14975"/>
                  </a:cubicBezTo>
                  <a:cubicBezTo>
                    <a:pt x="1664" y="14975"/>
                    <a:pt x="843" y="15173"/>
                    <a:pt x="522" y="15872"/>
                  </a:cubicBezTo>
                  <a:cubicBezTo>
                    <a:pt x="1" y="17065"/>
                    <a:pt x="1380" y="18146"/>
                    <a:pt x="2536" y="18668"/>
                  </a:cubicBezTo>
                  <a:cubicBezTo>
                    <a:pt x="7606" y="20830"/>
                    <a:pt x="13049" y="21837"/>
                    <a:pt x="18491" y="22806"/>
                  </a:cubicBezTo>
                  <a:cubicBezTo>
                    <a:pt x="17855" y="22774"/>
                    <a:pt x="17220" y="22758"/>
                    <a:pt x="16584" y="22758"/>
                  </a:cubicBezTo>
                  <a:cubicBezTo>
                    <a:pt x="12788" y="22758"/>
                    <a:pt x="9015" y="23329"/>
                    <a:pt x="5406" y="24446"/>
                  </a:cubicBezTo>
                  <a:cubicBezTo>
                    <a:pt x="4847" y="24595"/>
                    <a:pt x="4250" y="24819"/>
                    <a:pt x="3952" y="25304"/>
                  </a:cubicBezTo>
                  <a:cubicBezTo>
                    <a:pt x="3542" y="26049"/>
                    <a:pt x="4101" y="27056"/>
                    <a:pt x="4847" y="27429"/>
                  </a:cubicBezTo>
                  <a:cubicBezTo>
                    <a:pt x="5254" y="27603"/>
                    <a:pt x="5691" y="27667"/>
                    <a:pt x="6137" y="27667"/>
                  </a:cubicBezTo>
                  <a:cubicBezTo>
                    <a:pt x="6549" y="27667"/>
                    <a:pt x="6970" y="27612"/>
                    <a:pt x="7382" y="27541"/>
                  </a:cubicBezTo>
                  <a:cubicBezTo>
                    <a:pt x="12825" y="27541"/>
                    <a:pt x="18417" y="23924"/>
                    <a:pt x="23040" y="21576"/>
                  </a:cubicBezTo>
                  <a:cubicBezTo>
                    <a:pt x="24121" y="21054"/>
                    <a:pt x="25164" y="20495"/>
                    <a:pt x="26059" y="19749"/>
                  </a:cubicBezTo>
                  <a:cubicBezTo>
                    <a:pt x="26954" y="19003"/>
                    <a:pt x="27625" y="18071"/>
                    <a:pt x="28296" y="17102"/>
                  </a:cubicBezTo>
                  <a:cubicBezTo>
                    <a:pt x="29228" y="15797"/>
                    <a:pt x="30123" y="14455"/>
                    <a:pt x="30906" y="13076"/>
                  </a:cubicBezTo>
                  <a:cubicBezTo>
                    <a:pt x="31390" y="12219"/>
                    <a:pt x="31875" y="11324"/>
                    <a:pt x="31987" y="10355"/>
                  </a:cubicBezTo>
                  <a:cubicBezTo>
                    <a:pt x="32099" y="9423"/>
                    <a:pt x="31726" y="8341"/>
                    <a:pt x="30906" y="7857"/>
                  </a:cubicBezTo>
                  <a:cubicBezTo>
                    <a:pt x="30595" y="7670"/>
                    <a:pt x="30247" y="7588"/>
                    <a:pt x="29892" y="7588"/>
                  </a:cubicBezTo>
                  <a:cubicBezTo>
                    <a:pt x="29182" y="7588"/>
                    <a:pt x="28445" y="7919"/>
                    <a:pt x="27923" y="8416"/>
                  </a:cubicBezTo>
                  <a:cubicBezTo>
                    <a:pt x="27140" y="9162"/>
                    <a:pt x="26730" y="10205"/>
                    <a:pt x="26357" y="11212"/>
                  </a:cubicBezTo>
                  <a:cubicBezTo>
                    <a:pt x="26917" y="9124"/>
                    <a:pt x="27103" y="6962"/>
                    <a:pt x="26879" y="4800"/>
                  </a:cubicBezTo>
                  <a:cubicBezTo>
                    <a:pt x="26767" y="3532"/>
                    <a:pt x="26469" y="2228"/>
                    <a:pt x="25649" y="1258"/>
                  </a:cubicBezTo>
                  <a:cubicBezTo>
                    <a:pt x="25062" y="503"/>
                    <a:pt x="24097" y="0"/>
                    <a:pt x="2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4"/>
            <p:cNvSpPr/>
            <p:nvPr/>
          </p:nvSpPr>
          <p:spPr>
            <a:xfrm>
              <a:off x="2181325" y="2528950"/>
              <a:ext cx="1392425" cy="1055050"/>
            </a:xfrm>
            <a:custGeom>
              <a:avLst/>
              <a:gdLst/>
              <a:ahLst/>
              <a:cxnLst/>
              <a:rect l="l" t="t" r="r" b="b"/>
              <a:pathLst>
                <a:path w="55697" h="42202" extrusionOk="0">
                  <a:moveTo>
                    <a:pt x="51744" y="1"/>
                  </a:moveTo>
                  <a:lnTo>
                    <a:pt x="0" y="33404"/>
                  </a:lnTo>
                  <a:lnTo>
                    <a:pt x="4884" y="42202"/>
                  </a:lnTo>
                  <a:lnTo>
                    <a:pt x="55696" y="10029"/>
                  </a:lnTo>
                  <a:lnTo>
                    <a:pt x="517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4"/>
            <p:cNvSpPr/>
            <p:nvPr/>
          </p:nvSpPr>
          <p:spPr>
            <a:xfrm>
              <a:off x="2274500" y="4419050"/>
              <a:ext cx="1147325" cy="1036400"/>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4"/>
            <p:cNvSpPr/>
            <p:nvPr/>
          </p:nvSpPr>
          <p:spPr>
            <a:xfrm>
              <a:off x="2705100" y="4664150"/>
              <a:ext cx="318750" cy="762400"/>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4"/>
            <p:cNvSpPr/>
            <p:nvPr/>
          </p:nvSpPr>
          <p:spPr>
            <a:xfrm>
              <a:off x="2376100" y="4823525"/>
              <a:ext cx="1006575" cy="302000"/>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4"/>
            <p:cNvSpPr/>
            <p:nvPr/>
          </p:nvSpPr>
          <p:spPr>
            <a:xfrm>
              <a:off x="2445075" y="4130150"/>
              <a:ext cx="441775" cy="321125"/>
            </a:xfrm>
            <a:custGeom>
              <a:avLst/>
              <a:gdLst/>
              <a:ahLst/>
              <a:cxnLst/>
              <a:rect l="l" t="t" r="r" b="b"/>
              <a:pathLst>
                <a:path w="17671" h="12845" extrusionOk="0">
                  <a:moveTo>
                    <a:pt x="13600" y="0"/>
                  </a:moveTo>
                  <a:cubicBezTo>
                    <a:pt x="13401" y="0"/>
                    <a:pt x="13202" y="35"/>
                    <a:pt x="13011" y="111"/>
                  </a:cubicBezTo>
                  <a:cubicBezTo>
                    <a:pt x="12452" y="298"/>
                    <a:pt x="12079" y="745"/>
                    <a:pt x="11743" y="1230"/>
                  </a:cubicBezTo>
                  <a:cubicBezTo>
                    <a:pt x="10215" y="3541"/>
                    <a:pt x="9954" y="6561"/>
                    <a:pt x="10700" y="9208"/>
                  </a:cubicBezTo>
                  <a:cubicBezTo>
                    <a:pt x="10066" y="7530"/>
                    <a:pt x="9208" y="5927"/>
                    <a:pt x="8164" y="4473"/>
                  </a:cubicBezTo>
                  <a:cubicBezTo>
                    <a:pt x="7531" y="3616"/>
                    <a:pt x="6860" y="2758"/>
                    <a:pt x="5890" y="2274"/>
                  </a:cubicBezTo>
                  <a:cubicBezTo>
                    <a:pt x="5456" y="2065"/>
                    <a:pt x="4956" y="1946"/>
                    <a:pt x="4464" y="1946"/>
                  </a:cubicBezTo>
                  <a:cubicBezTo>
                    <a:pt x="3900" y="1946"/>
                    <a:pt x="3346" y="2102"/>
                    <a:pt x="2908" y="2460"/>
                  </a:cubicBezTo>
                  <a:cubicBezTo>
                    <a:pt x="0" y="4809"/>
                    <a:pt x="3244" y="9953"/>
                    <a:pt x="4548" y="12265"/>
                  </a:cubicBezTo>
                  <a:cubicBezTo>
                    <a:pt x="4660" y="12414"/>
                    <a:pt x="4735" y="12563"/>
                    <a:pt x="4884" y="12675"/>
                  </a:cubicBezTo>
                  <a:cubicBezTo>
                    <a:pt x="5053" y="12801"/>
                    <a:pt x="5257" y="12844"/>
                    <a:pt x="5464" y="12844"/>
                  </a:cubicBezTo>
                  <a:cubicBezTo>
                    <a:pt x="5622" y="12844"/>
                    <a:pt x="5782" y="12819"/>
                    <a:pt x="5928" y="12787"/>
                  </a:cubicBezTo>
                  <a:cubicBezTo>
                    <a:pt x="7866" y="12414"/>
                    <a:pt x="9730" y="11817"/>
                    <a:pt x="11632" y="11370"/>
                  </a:cubicBezTo>
                  <a:cubicBezTo>
                    <a:pt x="12623" y="11129"/>
                    <a:pt x="14155" y="10675"/>
                    <a:pt x="15450" y="10675"/>
                  </a:cubicBezTo>
                  <a:cubicBezTo>
                    <a:pt x="15956" y="10675"/>
                    <a:pt x="16426" y="10745"/>
                    <a:pt x="16813" y="10923"/>
                  </a:cubicBezTo>
                  <a:cubicBezTo>
                    <a:pt x="17149" y="7717"/>
                    <a:pt x="17671" y="3280"/>
                    <a:pt x="15173" y="708"/>
                  </a:cubicBezTo>
                  <a:cubicBezTo>
                    <a:pt x="14757" y="292"/>
                    <a:pt x="14177" y="0"/>
                    <a:pt x="13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4"/>
            <p:cNvSpPr/>
            <p:nvPr/>
          </p:nvSpPr>
          <p:spPr>
            <a:xfrm>
              <a:off x="2668750" y="4255950"/>
              <a:ext cx="86700" cy="184550"/>
            </a:xfrm>
            <a:custGeom>
              <a:avLst/>
              <a:gdLst/>
              <a:ahLst/>
              <a:cxnLst/>
              <a:rect l="l" t="t" r="r" b="b"/>
              <a:pathLst>
                <a:path w="3468" h="7382" extrusionOk="0">
                  <a:moveTo>
                    <a:pt x="671" y="0"/>
                  </a:moveTo>
                  <a:cubicBezTo>
                    <a:pt x="261" y="38"/>
                    <a:pt x="112" y="522"/>
                    <a:pt x="75" y="932"/>
                  </a:cubicBezTo>
                  <a:cubicBezTo>
                    <a:pt x="0" y="3020"/>
                    <a:pt x="895" y="5443"/>
                    <a:pt x="1678" y="7382"/>
                  </a:cubicBezTo>
                  <a:cubicBezTo>
                    <a:pt x="2163" y="6972"/>
                    <a:pt x="3095" y="7121"/>
                    <a:pt x="3356" y="6524"/>
                  </a:cubicBezTo>
                  <a:cubicBezTo>
                    <a:pt x="3467" y="6301"/>
                    <a:pt x="3467" y="6040"/>
                    <a:pt x="3430" y="5816"/>
                  </a:cubicBezTo>
                  <a:cubicBezTo>
                    <a:pt x="3169" y="3952"/>
                    <a:pt x="2498" y="1902"/>
                    <a:pt x="1342" y="410"/>
                  </a:cubicBezTo>
                  <a:cubicBezTo>
                    <a:pt x="1193" y="224"/>
                    <a:pt x="970"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4"/>
            <p:cNvSpPr/>
            <p:nvPr/>
          </p:nvSpPr>
          <p:spPr>
            <a:xfrm>
              <a:off x="2181325" y="4298825"/>
              <a:ext cx="1207875" cy="468825"/>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4"/>
            <p:cNvSpPr/>
            <p:nvPr/>
          </p:nvSpPr>
          <p:spPr>
            <a:xfrm>
              <a:off x="2596975" y="4355675"/>
              <a:ext cx="353250" cy="34672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4"/>
            <p:cNvSpPr/>
            <p:nvPr/>
          </p:nvSpPr>
          <p:spPr>
            <a:xfrm>
              <a:off x="4538325" y="2382625"/>
              <a:ext cx="784775" cy="1273150"/>
            </a:xfrm>
            <a:custGeom>
              <a:avLst/>
              <a:gdLst/>
              <a:ahLst/>
              <a:cxnLst/>
              <a:rect l="l" t="t" r="r" b="b"/>
              <a:pathLst>
                <a:path w="31391" h="50926" extrusionOk="0">
                  <a:moveTo>
                    <a:pt x="1529" y="1"/>
                  </a:moveTo>
                  <a:cubicBezTo>
                    <a:pt x="1156" y="1529"/>
                    <a:pt x="634" y="2983"/>
                    <a:pt x="1" y="4400"/>
                  </a:cubicBezTo>
                  <a:cubicBezTo>
                    <a:pt x="1977" y="4922"/>
                    <a:pt x="3319" y="6674"/>
                    <a:pt x="4400" y="8389"/>
                  </a:cubicBezTo>
                  <a:cubicBezTo>
                    <a:pt x="6525" y="11893"/>
                    <a:pt x="8090" y="15658"/>
                    <a:pt x="9544" y="19498"/>
                  </a:cubicBezTo>
                  <a:cubicBezTo>
                    <a:pt x="13347" y="29676"/>
                    <a:pt x="16255" y="40226"/>
                    <a:pt x="18193" y="50925"/>
                  </a:cubicBezTo>
                  <a:cubicBezTo>
                    <a:pt x="22369" y="48204"/>
                    <a:pt x="26469" y="45333"/>
                    <a:pt x="30458" y="42351"/>
                  </a:cubicBezTo>
                  <a:cubicBezTo>
                    <a:pt x="30757" y="42127"/>
                    <a:pt x="31092" y="41866"/>
                    <a:pt x="31241" y="41493"/>
                  </a:cubicBezTo>
                  <a:cubicBezTo>
                    <a:pt x="31390" y="41158"/>
                    <a:pt x="31316" y="40748"/>
                    <a:pt x="31241" y="40338"/>
                  </a:cubicBezTo>
                  <a:cubicBezTo>
                    <a:pt x="30719" y="37504"/>
                    <a:pt x="30235" y="34671"/>
                    <a:pt x="29489" y="31912"/>
                  </a:cubicBezTo>
                  <a:cubicBezTo>
                    <a:pt x="26432" y="20207"/>
                    <a:pt x="19088" y="9209"/>
                    <a:pt x="8240" y="3878"/>
                  </a:cubicBezTo>
                  <a:cubicBezTo>
                    <a:pt x="5928" y="2722"/>
                    <a:pt x="3430" y="1790"/>
                    <a:pt x="1529" y="38"/>
                  </a:cubicBezTo>
                  <a:lnTo>
                    <a:pt x="15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4"/>
            <p:cNvSpPr/>
            <p:nvPr/>
          </p:nvSpPr>
          <p:spPr>
            <a:xfrm>
              <a:off x="2853275" y="2378275"/>
              <a:ext cx="2549050" cy="3067500"/>
            </a:xfrm>
            <a:custGeom>
              <a:avLst/>
              <a:gdLst/>
              <a:ahLst/>
              <a:cxnLst/>
              <a:rect l="l" t="t" r="r" b="b"/>
              <a:pathLst>
                <a:path w="101962" h="122700" extrusionOk="0">
                  <a:moveTo>
                    <a:pt x="58095" y="1"/>
                  </a:moveTo>
                  <a:cubicBezTo>
                    <a:pt x="56156" y="1"/>
                    <a:pt x="54199" y="123"/>
                    <a:pt x="52267" y="287"/>
                  </a:cubicBezTo>
                  <a:cubicBezTo>
                    <a:pt x="46451" y="809"/>
                    <a:pt x="40748" y="2561"/>
                    <a:pt x="35454" y="4984"/>
                  </a:cubicBezTo>
                  <a:cubicBezTo>
                    <a:pt x="33143" y="6065"/>
                    <a:pt x="30496" y="7221"/>
                    <a:pt x="28408" y="8675"/>
                  </a:cubicBezTo>
                  <a:cubicBezTo>
                    <a:pt x="26097" y="10240"/>
                    <a:pt x="24121" y="13074"/>
                    <a:pt x="22369" y="15236"/>
                  </a:cubicBezTo>
                  <a:cubicBezTo>
                    <a:pt x="18529" y="19896"/>
                    <a:pt x="15136" y="24891"/>
                    <a:pt x="11893" y="29999"/>
                  </a:cubicBezTo>
                  <a:cubicBezTo>
                    <a:pt x="5854" y="39468"/>
                    <a:pt x="187" y="49832"/>
                    <a:pt x="38" y="61053"/>
                  </a:cubicBezTo>
                  <a:cubicBezTo>
                    <a:pt x="1" y="63923"/>
                    <a:pt x="374" y="66831"/>
                    <a:pt x="1492" y="69478"/>
                  </a:cubicBezTo>
                  <a:cubicBezTo>
                    <a:pt x="2648" y="72125"/>
                    <a:pt x="4623" y="74474"/>
                    <a:pt x="7233" y="75667"/>
                  </a:cubicBezTo>
                  <a:cubicBezTo>
                    <a:pt x="7798" y="75921"/>
                    <a:pt x="8355" y="76036"/>
                    <a:pt x="8890" y="76036"/>
                  </a:cubicBezTo>
                  <a:cubicBezTo>
                    <a:pt x="10789" y="76036"/>
                    <a:pt x="12421" y="74583"/>
                    <a:pt x="13235" y="72722"/>
                  </a:cubicBezTo>
                  <a:cubicBezTo>
                    <a:pt x="13794" y="71379"/>
                    <a:pt x="13981" y="69926"/>
                    <a:pt x="14204" y="68472"/>
                  </a:cubicBezTo>
                  <a:cubicBezTo>
                    <a:pt x="16329" y="54492"/>
                    <a:pt x="21549" y="40996"/>
                    <a:pt x="29340" y="29179"/>
                  </a:cubicBezTo>
                  <a:lnTo>
                    <a:pt x="29340" y="29179"/>
                  </a:lnTo>
                  <a:cubicBezTo>
                    <a:pt x="28855" y="29924"/>
                    <a:pt x="29936" y="34398"/>
                    <a:pt x="30048" y="35404"/>
                  </a:cubicBezTo>
                  <a:cubicBezTo>
                    <a:pt x="32770" y="59114"/>
                    <a:pt x="25687" y="83533"/>
                    <a:pt x="30608" y="106982"/>
                  </a:cubicBezTo>
                  <a:cubicBezTo>
                    <a:pt x="31614" y="111828"/>
                    <a:pt x="33441" y="116861"/>
                    <a:pt x="37318" y="119955"/>
                  </a:cubicBezTo>
                  <a:cubicBezTo>
                    <a:pt x="39587" y="121723"/>
                    <a:pt x="42485" y="122699"/>
                    <a:pt x="45367" y="122699"/>
                  </a:cubicBezTo>
                  <a:cubicBezTo>
                    <a:pt x="46131" y="122699"/>
                    <a:pt x="46894" y="122631"/>
                    <a:pt x="47644" y="122490"/>
                  </a:cubicBezTo>
                  <a:cubicBezTo>
                    <a:pt x="48054" y="122416"/>
                    <a:pt x="48502" y="122304"/>
                    <a:pt x="48763" y="122005"/>
                  </a:cubicBezTo>
                  <a:cubicBezTo>
                    <a:pt x="49098" y="121633"/>
                    <a:pt x="49136" y="121148"/>
                    <a:pt x="49173" y="120663"/>
                  </a:cubicBezTo>
                  <a:cubicBezTo>
                    <a:pt x="49732" y="113319"/>
                    <a:pt x="49657" y="105975"/>
                    <a:pt x="50291" y="98631"/>
                  </a:cubicBezTo>
                  <a:cubicBezTo>
                    <a:pt x="50850" y="92032"/>
                    <a:pt x="48054" y="81631"/>
                    <a:pt x="57710" y="81408"/>
                  </a:cubicBezTo>
                  <a:cubicBezTo>
                    <a:pt x="57730" y="81407"/>
                    <a:pt x="57750" y="81407"/>
                    <a:pt x="57770" y="81407"/>
                  </a:cubicBezTo>
                  <a:cubicBezTo>
                    <a:pt x="60275" y="81407"/>
                    <a:pt x="62121" y="83698"/>
                    <a:pt x="63563" y="85769"/>
                  </a:cubicBezTo>
                  <a:lnTo>
                    <a:pt x="83172" y="114139"/>
                  </a:lnTo>
                  <a:cubicBezTo>
                    <a:pt x="84850" y="116600"/>
                    <a:pt x="87236" y="120738"/>
                    <a:pt x="90218" y="121819"/>
                  </a:cubicBezTo>
                  <a:cubicBezTo>
                    <a:pt x="90919" y="122071"/>
                    <a:pt x="91764" y="122165"/>
                    <a:pt x="92672" y="122165"/>
                  </a:cubicBezTo>
                  <a:cubicBezTo>
                    <a:pt x="94855" y="122165"/>
                    <a:pt x="97401" y="121620"/>
                    <a:pt x="99165" y="121409"/>
                  </a:cubicBezTo>
                  <a:cubicBezTo>
                    <a:pt x="100097" y="121260"/>
                    <a:pt x="101178" y="121036"/>
                    <a:pt x="101663" y="120179"/>
                  </a:cubicBezTo>
                  <a:cubicBezTo>
                    <a:pt x="101961" y="119582"/>
                    <a:pt x="101887" y="118874"/>
                    <a:pt x="101775" y="118203"/>
                  </a:cubicBezTo>
                  <a:cubicBezTo>
                    <a:pt x="100880" y="112797"/>
                    <a:pt x="99202" y="107727"/>
                    <a:pt x="97189" y="102620"/>
                  </a:cubicBezTo>
                  <a:cubicBezTo>
                    <a:pt x="93722" y="93673"/>
                    <a:pt x="90852" y="84502"/>
                    <a:pt x="88354" y="75182"/>
                  </a:cubicBezTo>
                  <a:cubicBezTo>
                    <a:pt x="87757" y="72871"/>
                    <a:pt x="87161" y="70559"/>
                    <a:pt x="87012" y="68173"/>
                  </a:cubicBezTo>
                  <a:cubicBezTo>
                    <a:pt x="86863" y="64893"/>
                    <a:pt x="87608" y="61649"/>
                    <a:pt x="88130" y="58443"/>
                  </a:cubicBezTo>
                  <a:cubicBezTo>
                    <a:pt x="90516" y="43718"/>
                    <a:pt x="88988" y="27091"/>
                    <a:pt x="81084" y="14229"/>
                  </a:cubicBezTo>
                  <a:cubicBezTo>
                    <a:pt x="78959" y="10800"/>
                    <a:pt x="76387" y="7631"/>
                    <a:pt x="73293" y="4835"/>
                  </a:cubicBezTo>
                  <a:cubicBezTo>
                    <a:pt x="69039" y="996"/>
                    <a:pt x="63640" y="1"/>
                    <a:pt x="58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4"/>
            <p:cNvSpPr/>
            <p:nvPr/>
          </p:nvSpPr>
          <p:spPr>
            <a:xfrm>
              <a:off x="3024775" y="2721875"/>
              <a:ext cx="620725" cy="1534650"/>
            </a:xfrm>
            <a:custGeom>
              <a:avLst/>
              <a:gdLst/>
              <a:ahLst/>
              <a:cxnLst/>
              <a:rect l="l" t="t" r="r" b="b"/>
              <a:pathLst>
                <a:path w="24829" h="61386" extrusionOk="0">
                  <a:moveTo>
                    <a:pt x="16888" y="1"/>
                  </a:moveTo>
                  <a:cubicBezTo>
                    <a:pt x="16702" y="38"/>
                    <a:pt x="16552" y="187"/>
                    <a:pt x="16441" y="299"/>
                  </a:cubicBezTo>
                  <a:cubicBezTo>
                    <a:pt x="15210" y="1939"/>
                    <a:pt x="15732" y="4213"/>
                    <a:pt x="15881" y="6264"/>
                  </a:cubicBezTo>
                  <a:cubicBezTo>
                    <a:pt x="16180" y="10215"/>
                    <a:pt x="14689" y="13123"/>
                    <a:pt x="12862" y="16404"/>
                  </a:cubicBezTo>
                  <a:cubicBezTo>
                    <a:pt x="10849" y="20057"/>
                    <a:pt x="9246" y="24084"/>
                    <a:pt x="7605" y="27886"/>
                  </a:cubicBezTo>
                  <a:cubicBezTo>
                    <a:pt x="3505" y="37430"/>
                    <a:pt x="0" y="47756"/>
                    <a:pt x="1454" y="58046"/>
                  </a:cubicBezTo>
                  <a:cubicBezTo>
                    <a:pt x="1566" y="58828"/>
                    <a:pt x="1715" y="59611"/>
                    <a:pt x="2125" y="60282"/>
                  </a:cubicBezTo>
                  <a:cubicBezTo>
                    <a:pt x="2639" y="61072"/>
                    <a:pt x="3200" y="61386"/>
                    <a:pt x="3747" y="61386"/>
                  </a:cubicBezTo>
                  <a:cubicBezTo>
                    <a:pt x="4827" y="61386"/>
                    <a:pt x="5856" y="60165"/>
                    <a:pt x="6375" y="58978"/>
                  </a:cubicBezTo>
                  <a:cubicBezTo>
                    <a:pt x="6934" y="57635"/>
                    <a:pt x="7121" y="56144"/>
                    <a:pt x="7344" y="54728"/>
                  </a:cubicBezTo>
                  <a:cubicBezTo>
                    <a:pt x="8500" y="46973"/>
                    <a:pt x="10625" y="39406"/>
                    <a:pt x="13607" y="32173"/>
                  </a:cubicBezTo>
                  <a:cubicBezTo>
                    <a:pt x="16552" y="25016"/>
                    <a:pt x="20989" y="18641"/>
                    <a:pt x="24195" y="11632"/>
                  </a:cubicBezTo>
                  <a:cubicBezTo>
                    <a:pt x="24493" y="10961"/>
                    <a:pt x="24791" y="10290"/>
                    <a:pt x="24829" y="9544"/>
                  </a:cubicBezTo>
                  <a:cubicBezTo>
                    <a:pt x="24829" y="9283"/>
                    <a:pt x="24829" y="9023"/>
                    <a:pt x="24754" y="8799"/>
                  </a:cubicBezTo>
                  <a:lnTo>
                    <a:pt x="24791" y="8799"/>
                  </a:lnTo>
                  <a:cubicBezTo>
                    <a:pt x="24679" y="8202"/>
                    <a:pt x="24419" y="7643"/>
                    <a:pt x="24195" y="7121"/>
                  </a:cubicBezTo>
                  <a:cubicBezTo>
                    <a:pt x="23151" y="4959"/>
                    <a:pt x="21884" y="2871"/>
                    <a:pt x="20392" y="1007"/>
                  </a:cubicBezTo>
                  <a:cubicBezTo>
                    <a:pt x="20153" y="1177"/>
                    <a:pt x="19892" y="1248"/>
                    <a:pt x="19622" y="1248"/>
                  </a:cubicBezTo>
                  <a:cubicBezTo>
                    <a:pt x="18881" y="1248"/>
                    <a:pt x="18065" y="716"/>
                    <a:pt x="17410" y="224"/>
                  </a:cubicBezTo>
                  <a:cubicBezTo>
                    <a:pt x="17261" y="113"/>
                    <a:pt x="17074" y="1"/>
                    <a:pt x="168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4"/>
            <p:cNvSpPr/>
            <p:nvPr/>
          </p:nvSpPr>
          <p:spPr>
            <a:xfrm>
              <a:off x="2845825" y="4009450"/>
              <a:ext cx="418500" cy="294875"/>
            </a:xfrm>
            <a:custGeom>
              <a:avLst/>
              <a:gdLst/>
              <a:ahLst/>
              <a:cxnLst/>
              <a:rect l="l" t="t" r="r" b="b"/>
              <a:pathLst>
                <a:path w="16740" h="11795" extrusionOk="0">
                  <a:moveTo>
                    <a:pt x="10184" y="1"/>
                  </a:moveTo>
                  <a:cubicBezTo>
                    <a:pt x="8763" y="1"/>
                    <a:pt x="7350" y="746"/>
                    <a:pt x="6636" y="1957"/>
                  </a:cubicBezTo>
                  <a:cubicBezTo>
                    <a:pt x="5667" y="1211"/>
                    <a:pt x="4586" y="540"/>
                    <a:pt x="3393" y="317"/>
                  </a:cubicBezTo>
                  <a:cubicBezTo>
                    <a:pt x="3134" y="265"/>
                    <a:pt x="2867" y="239"/>
                    <a:pt x="2598" y="239"/>
                  </a:cubicBezTo>
                  <a:cubicBezTo>
                    <a:pt x="1898" y="239"/>
                    <a:pt x="1189" y="414"/>
                    <a:pt x="597" y="764"/>
                  </a:cubicBezTo>
                  <a:cubicBezTo>
                    <a:pt x="411" y="876"/>
                    <a:pt x="187" y="1025"/>
                    <a:pt x="1" y="1211"/>
                  </a:cubicBezTo>
                  <a:cubicBezTo>
                    <a:pt x="709" y="4567"/>
                    <a:pt x="2573" y="8146"/>
                    <a:pt x="4661" y="10830"/>
                  </a:cubicBezTo>
                  <a:cubicBezTo>
                    <a:pt x="4847" y="11128"/>
                    <a:pt x="5071" y="11389"/>
                    <a:pt x="5369" y="11538"/>
                  </a:cubicBezTo>
                  <a:cubicBezTo>
                    <a:pt x="5630" y="11687"/>
                    <a:pt x="5928" y="11724"/>
                    <a:pt x="6264" y="11762"/>
                  </a:cubicBezTo>
                  <a:cubicBezTo>
                    <a:pt x="6557" y="11783"/>
                    <a:pt x="6848" y="11794"/>
                    <a:pt x="7137" y="11794"/>
                  </a:cubicBezTo>
                  <a:cubicBezTo>
                    <a:pt x="10813" y="11794"/>
                    <a:pt x="14112" y="10072"/>
                    <a:pt x="16739" y="7549"/>
                  </a:cubicBezTo>
                  <a:cubicBezTo>
                    <a:pt x="16105" y="5760"/>
                    <a:pt x="15434" y="3747"/>
                    <a:pt x="15360" y="1845"/>
                  </a:cubicBezTo>
                  <a:cubicBezTo>
                    <a:pt x="15360" y="1696"/>
                    <a:pt x="15360" y="1510"/>
                    <a:pt x="15248" y="1398"/>
                  </a:cubicBezTo>
                  <a:cubicBezTo>
                    <a:pt x="15173" y="1286"/>
                    <a:pt x="15024" y="1249"/>
                    <a:pt x="14912" y="1174"/>
                  </a:cubicBezTo>
                  <a:cubicBezTo>
                    <a:pt x="13608" y="764"/>
                    <a:pt x="12340" y="429"/>
                    <a:pt x="11035" y="93"/>
                  </a:cubicBezTo>
                  <a:cubicBezTo>
                    <a:pt x="10755" y="31"/>
                    <a:pt x="10469" y="1"/>
                    <a:pt x="10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4"/>
            <p:cNvSpPr/>
            <p:nvPr/>
          </p:nvSpPr>
          <p:spPr>
            <a:xfrm>
              <a:off x="4963325" y="5156600"/>
              <a:ext cx="466950" cy="289550"/>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4"/>
            <p:cNvSpPr/>
            <p:nvPr/>
          </p:nvSpPr>
          <p:spPr>
            <a:xfrm>
              <a:off x="3821625" y="3068925"/>
              <a:ext cx="713925" cy="1251825"/>
            </a:xfrm>
            <a:custGeom>
              <a:avLst/>
              <a:gdLst/>
              <a:ahLst/>
              <a:cxnLst/>
              <a:rect l="l" t="t" r="r" b="b"/>
              <a:pathLst>
                <a:path w="28557" h="50073" extrusionOk="0">
                  <a:moveTo>
                    <a:pt x="1864" y="5914"/>
                  </a:moveTo>
                  <a:cubicBezTo>
                    <a:pt x="1866" y="5918"/>
                    <a:pt x="1868" y="5922"/>
                    <a:pt x="1870" y="5925"/>
                  </a:cubicBezTo>
                  <a:lnTo>
                    <a:pt x="1870" y="5925"/>
                  </a:lnTo>
                  <a:cubicBezTo>
                    <a:pt x="1868" y="5922"/>
                    <a:pt x="1866" y="5918"/>
                    <a:pt x="1864" y="5914"/>
                  </a:cubicBezTo>
                  <a:close/>
                  <a:moveTo>
                    <a:pt x="7716" y="0"/>
                  </a:moveTo>
                  <a:cubicBezTo>
                    <a:pt x="7194" y="0"/>
                    <a:pt x="6672" y="32"/>
                    <a:pt x="6152" y="99"/>
                  </a:cubicBezTo>
                  <a:cubicBezTo>
                    <a:pt x="5853" y="3789"/>
                    <a:pt x="5257" y="7443"/>
                    <a:pt x="4325" y="11059"/>
                  </a:cubicBezTo>
                  <a:cubicBezTo>
                    <a:pt x="3507" y="9348"/>
                    <a:pt x="2688" y="7637"/>
                    <a:pt x="1870" y="5925"/>
                  </a:cubicBezTo>
                  <a:lnTo>
                    <a:pt x="1870" y="5925"/>
                  </a:lnTo>
                  <a:cubicBezTo>
                    <a:pt x="2223" y="6697"/>
                    <a:pt x="708" y="10467"/>
                    <a:pt x="560" y="11432"/>
                  </a:cubicBezTo>
                  <a:cubicBezTo>
                    <a:pt x="224" y="13557"/>
                    <a:pt x="38" y="15682"/>
                    <a:pt x="38" y="17807"/>
                  </a:cubicBezTo>
                  <a:cubicBezTo>
                    <a:pt x="1" y="22168"/>
                    <a:pt x="821" y="26306"/>
                    <a:pt x="1976" y="30445"/>
                  </a:cubicBezTo>
                  <a:cubicBezTo>
                    <a:pt x="4027" y="37789"/>
                    <a:pt x="7643" y="44313"/>
                    <a:pt x="13682" y="49122"/>
                  </a:cubicBezTo>
                  <a:cubicBezTo>
                    <a:pt x="14241" y="49569"/>
                    <a:pt x="14838" y="49979"/>
                    <a:pt x="15546" y="50054"/>
                  </a:cubicBezTo>
                  <a:cubicBezTo>
                    <a:pt x="15641" y="50067"/>
                    <a:pt x="15734" y="50073"/>
                    <a:pt x="15827" y="50073"/>
                  </a:cubicBezTo>
                  <a:cubicBezTo>
                    <a:pt x="16795" y="50073"/>
                    <a:pt x="17665" y="49395"/>
                    <a:pt x="18379" y="48749"/>
                  </a:cubicBezTo>
                  <a:cubicBezTo>
                    <a:pt x="20765" y="46587"/>
                    <a:pt x="23189" y="43828"/>
                    <a:pt x="24680" y="40995"/>
                  </a:cubicBezTo>
                  <a:cubicBezTo>
                    <a:pt x="27327" y="35999"/>
                    <a:pt x="28557" y="30333"/>
                    <a:pt x="28408" y="24480"/>
                  </a:cubicBezTo>
                  <a:cubicBezTo>
                    <a:pt x="28147" y="16539"/>
                    <a:pt x="25090" y="8748"/>
                    <a:pt x="19908" y="2746"/>
                  </a:cubicBezTo>
                  <a:cubicBezTo>
                    <a:pt x="19908" y="4349"/>
                    <a:pt x="19908" y="5989"/>
                    <a:pt x="19908" y="7592"/>
                  </a:cubicBezTo>
                  <a:cubicBezTo>
                    <a:pt x="17745" y="3030"/>
                    <a:pt x="12765" y="0"/>
                    <a:pt x="7716"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4"/>
            <p:cNvSpPr/>
            <p:nvPr/>
          </p:nvSpPr>
          <p:spPr>
            <a:xfrm>
              <a:off x="3464675" y="2825250"/>
              <a:ext cx="620725" cy="1321175"/>
            </a:xfrm>
            <a:custGeom>
              <a:avLst/>
              <a:gdLst/>
              <a:ahLst/>
              <a:cxnLst/>
              <a:rect l="l" t="t" r="r" b="b"/>
              <a:pathLst>
                <a:path w="24829" h="52847" extrusionOk="0">
                  <a:moveTo>
                    <a:pt x="7127" y="1"/>
                  </a:moveTo>
                  <a:cubicBezTo>
                    <a:pt x="6916" y="1"/>
                    <a:pt x="6711" y="20"/>
                    <a:pt x="6524" y="153"/>
                  </a:cubicBezTo>
                  <a:cubicBezTo>
                    <a:pt x="6301" y="339"/>
                    <a:pt x="6226" y="600"/>
                    <a:pt x="6152" y="899"/>
                  </a:cubicBezTo>
                  <a:cubicBezTo>
                    <a:pt x="3728" y="9510"/>
                    <a:pt x="2461" y="18420"/>
                    <a:pt x="1193" y="27218"/>
                  </a:cubicBezTo>
                  <a:cubicBezTo>
                    <a:pt x="187" y="34227"/>
                    <a:pt x="0" y="42167"/>
                    <a:pt x="1976" y="49027"/>
                  </a:cubicBezTo>
                  <a:cubicBezTo>
                    <a:pt x="2312" y="50145"/>
                    <a:pt x="2796" y="51375"/>
                    <a:pt x="3803" y="51972"/>
                  </a:cubicBezTo>
                  <a:cubicBezTo>
                    <a:pt x="4362" y="52307"/>
                    <a:pt x="5033" y="52419"/>
                    <a:pt x="5704" y="52494"/>
                  </a:cubicBezTo>
                  <a:cubicBezTo>
                    <a:pt x="7466" y="52730"/>
                    <a:pt x="9243" y="52847"/>
                    <a:pt x="11020" y="52847"/>
                  </a:cubicBezTo>
                  <a:cubicBezTo>
                    <a:pt x="14844" y="52847"/>
                    <a:pt x="18666" y="52307"/>
                    <a:pt x="22331" y="51264"/>
                  </a:cubicBezTo>
                  <a:cubicBezTo>
                    <a:pt x="23039" y="51077"/>
                    <a:pt x="23822" y="50816"/>
                    <a:pt x="24232" y="50183"/>
                  </a:cubicBezTo>
                  <a:cubicBezTo>
                    <a:pt x="24530" y="49698"/>
                    <a:pt x="24530" y="49064"/>
                    <a:pt x="24493" y="48468"/>
                  </a:cubicBezTo>
                  <a:cubicBezTo>
                    <a:pt x="24456" y="47759"/>
                    <a:pt x="24419" y="47051"/>
                    <a:pt x="24344" y="46343"/>
                  </a:cubicBezTo>
                  <a:cubicBezTo>
                    <a:pt x="23934" y="42988"/>
                    <a:pt x="23226" y="39558"/>
                    <a:pt x="21921" y="36464"/>
                  </a:cubicBezTo>
                  <a:cubicBezTo>
                    <a:pt x="20616" y="33407"/>
                    <a:pt x="20877" y="29679"/>
                    <a:pt x="20952" y="26398"/>
                  </a:cubicBezTo>
                  <a:cubicBezTo>
                    <a:pt x="21138" y="18756"/>
                    <a:pt x="22443" y="11113"/>
                    <a:pt x="24829" y="3844"/>
                  </a:cubicBezTo>
                  <a:cubicBezTo>
                    <a:pt x="23636" y="2315"/>
                    <a:pt x="21623" y="1868"/>
                    <a:pt x="19721" y="1532"/>
                  </a:cubicBezTo>
                  <a:cubicBezTo>
                    <a:pt x="15658" y="824"/>
                    <a:pt x="11520" y="302"/>
                    <a:pt x="7382" y="4"/>
                  </a:cubicBezTo>
                  <a:cubicBezTo>
                    <a:pt x="7297" y="4"/>
                    <a:pt x="7211" y="1"/>
                    <a:pt x="7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4"/>
            <p:cNvSpPr/>
            <p:nvPr/>
          </p:nvSpPr>
          <p:spPr>
            <a:xfrm>
              <a:off x="3431125" y="2262050"/>
              <a:ext cx="1234925" cy="771250"/>
            </a:xfrm>
            <a:custGeom>
              <a:avLst/>
              <a:gdLst/>
              <a:ahLst/>
              <a:cxnLst/>
              <a:rect l="l" t="t" r="r" b="b"/>
              <a:pathLst>
                <a:path w="49397" h="30850" extrusionOk="0">
                  <a:moveTo>
                    <a:pt x="45910" y="1"/>
                  </a:moveTo>
                  <a:cubicBezTo>
                    <a:pt x="45902" y="1"/>
                    <a:pt x="45895" y="5"/>
                    <a:pt x="45892" y="15"/>
                  </a:cubicBezTo>
                  <a:cubicBezTo>
                    <a:pt x="42238" y="7844"/>
                    <a:pt x="34894" y="13175"/>
                    <a:pt x="26916" y="16045"/>
                  </a:cubicBezTo>
                  <a:cubicBezTo>
                    <a:pt x="22741" y="17536"/>
                    <a:pt x="18342" y="18431"/>
                    <a:pt x="13943" y="18655"/>
                  </a:cubicBezTo>
                  <a:cubicBezTo>
                    <a:pt x="12999" y="18704"/>
                    <a:pt x="12055" y="18731"/>
                    <a:pt x="11112" y="18731"/>
                  </a:cubicBezTo>
                  <a:cubicBezTo>
                    <a:pt x="9893" y="18731"/>
                    <a:pt x="8675" y="18685"/>
                    <a:pt x="7456" y="18580"/>
                  </a:cubicBezTo>
                  <a:cubicBezTo>
                    <a:pt x="5257" y="18357"/>
                    <a:pt x="3318" y="17238"/>
                    <a:pt x="1119" y="16828"/>
                  </a:cubicBezTo>
                  <a:cubicBezTo>
                    <a:pt x="987" y="16815"/>
                    <a:pt x="850" y="16802"/>
                    <a:pt x="721" y="16802"/>
                  </a:cubicBezTo>
                  <a:cubicBezTo>
                    <a:pt x="484" y="16802"/>
                    <a:pt x="270" y="16846"/>
                    <a:pt x="149" y="17014"/>
                  </a:cubicBezTo>
                  <a:cubicBezTo>
                    <a:pt x="0" y="17201"/>
                    <a:pt x="0" y="17425"/>
                    <a:pt x="0" y="17648"/>
                  </a:cubicBezTo>
                  <a:cubicBezTo>
                    <a:pt x="112" y="21451"/>
                    <a:pt x="1566" y="24284"/>
                    <a:pt x="3840" y="26334"/>
                  </a:cubicBezTo>
                  <a:lnTo>
                    <a:pt x="3840" y="26372"/>
                  </a:lnTo>
                  <a:cubicBezTo>
                    <a:pt x="7233" y="29429"/>
                    <a:pt x="12340" y="30771"/>
                    <a:pt x="17261" y="30845"/>
                  </a:cubicBezTo>
                  <a:cubicBezTo>
                    <a:pt x="17472" y="30848"/>
                    <a:pt x="17683" y="30850"/>
                    <a:pt x="17895" y="30850"/>
                  </a:cubicBezTo>
                  <a:cubicBezTo>
                    <a:pt x="23056" y="30850"/>
                    <a:pt x="28257" y="29961"/>
                    <a:pt x="32769" y="27490"/>
                  </a:cubicBezTo>
                  <a:cubicBezTo>
                    <a:pt x="34484" y="26558"/>
                    <a:pt x="36087" y="25402"/>
                    <a:pt x="37616" y="24209"/>
                  </a:cubicBezTo>
                  <a:cubicBezTo>
                    <a:pt x="40300" y="22196"/>
                    <a:pt x="42872" y="20071"/>
                    <a:pt x="44960" y="17425"/>
                  </a:cubicBezTo>
                  <a:cubicBezTo>
                    <a:pt x="47383" y="14330"/>
                    <a:pt x="49396" y="10006"/>
                    <a:pt x="48725" y="6017"/>
                  </a:cubicBezTo>
                  <a:cubicBezTo>
                    <a:pt x="48613" y="5420"/>
                    <a:pt x="48315" y="4712"/>
                    <a:pt x="47756" y="4712"/>
                  </a:cubicBezTo>
                  <a:cubicBezTo>
                    <a:pt x="47756" y="3631"/>
                    <a:pt x="47495" y="2624"/>
                    <a:pt x="47047" y="1655"/>
                  </a:cubicBezTo>
                  <a:cubicBezTo>
                    <a:pt x="47012" y="1584"/>
                    <a:pt x="46069" y="1"/>
                    <a:pt x="459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4"/>
            <p:cNvSpPr/>
            <p:nvPr/>
          </p:nvSpPr>
          <p:spPr>
            <a:xfrm>
              <a:off x="3002400" y="3577450"/>
              <a:ext cx="1467925" cy="1887325"/>
            </a:xfrm>
            <a:custGeom>
              <a:avLst/>
              <a:gdLst/>
              <a:ahLst/>
              <a:cxnLst/>
              <a:rect l="l" t="t" r="r" b="b"/>
              <a:pathLst>
                <a:path w="58717" h="75493" extrusionOk="0">
                  <a:moveTo>
                    <a:pt x="44550" y="1"/>
                  </a:moveTo>
                  <a:lnTo>
                    <a:pt x="1" y="5816"/>
                  </a:lnTo>
                  <a:lnTo>
                    <a:pt x="13048" y="75492"/>
                  </a:lnTo>
                  <a:lnTo>
                    <a:pt x="51819" y="74560"/>
                  </a:lnTo>
                  <a:lnTo>
                    <a:pt x="58716" y="73144"/>
                  </a:lnTo>
                  <a:lnTo>
                    <a:pt x="549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4"/>
            <p:cNvSpPr/>
            <p:nvPr/>
          </p:nvSpPr>
          <p:spPr>
            <a:xfrm>
              <a:off x="4116125" y="3577450"/>
              <a:ext cx="354200" cy="1861225"/>
            </a:xfrm>
            <a:custGeom>
              <a:avLst/>
              <a:gdLst/>
              <a:ahLst/>
              <a:cxnLst/>
              <a:rect l="l" t="t" r="r" b="b"/>
              <a:pathLst>
                <a:path w="14168" h="74449" extrusionOk="0">
                  <a:moveTo>
                    <a:pt x="1" y="1"/>
                  </a:moveTo>
                  <a:lnTo>
                    <a:pt x="4363" y="74449"/>
                  </a:lnTo>
                  <a:lnTo>
                    <a:pt x="14167" y="73144"/>
                  </a:lnTo>
                  <a:lnTo>
                    <a:pt x="1040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4"/>
            <p:cNvSpPr/>
            <p:nvPr/>
          </p:nvSpPr>
          <p:spPr>
            <a:xfrm>
              <a:off x="3474925" y="3780625"/>
              <a:ext cx="419425" cy="1674825"/>
            </a:xfrm>
            <a:custGeom>
              <a:avLst/>
              <a:gdLst/>
              <a:ahLst/>
              <a:cxnLst/>
              <a:rect l="l" t="t" r="r" b="b"/>
              <a:pathLst>
                <a:path w="16777" h="66993" extrusionOk="0">
                  <a:moveTo>
                    <a:pt x="7456" y="1"/>
                  </a:moveTo>
                  <a:lnTo>
                    <a:pt x="0" y="709"/>
                  </a:lnTo>
                  <a:lnTo>
                    <a:pt x="9880" y="66993"/>
                  </a:lnTo>
                  <a:lnTo>
                    <a:pt x="16776" y="66806"/>
                  </a:lnTo>
                  <a:lnTo>
                    <a:pt x="7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4"/>
            <p:cNvSpPr/>
            <p:nvPr/>
          </p:nvSpPr>
          <p:spPr>
            <a:xfrm>
              <a:off x="3145000" y="4280175"/>
              <a:ext cx="1276850" cy="358850"/>
            </a:xfrm>
            <a:custGeom>
              <a:avLst/>
              <a:gdLst/>
              <a:ahLst/>
              <a:cxnLst/>
              <a:rect l="l" t="t" r="r" b="b"/>
              <a:pathLst>
                <a:path w="51074" h="14354" extrusionOk="0">
                  <a:moveTo>
                    <a:pt x="50701" y="1"/>
                  </a:moveTo>
                  <a:lnTo>
                    <a:pt x="40673" y="2946"/>
                  </a:lnTo>
                  <a:lnTo>
                    <a:pt x="0" y="8053"/>
                  </a:lnTo>
                  <a:lnTo>
                    <a:pt x="1193" y="14353"/>
                  </a:lnTo>
                  <a:lnTo>
                    <a:pt x="41045" y="9097"/>
                  </a:lnTo>
                  <a:lnTo>
                    <a:pt x="51074" y="6525"/>
                  </a:lnTo>
                  <a:lnTo>
                    <a:pt x="507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4"/>
            <p:cNvSpPr/>
            <p:nvPr/>
          </p:nvSpPr>
          <p:spPr>
            <a:xfrm>
              <a:off x="3282925" y="3161725"/>
              <a:ext cx="666400" cy="404500"/>
            </a:xfrm>
            <a:custGeom>
              <a:avLst/>
              <a:gdLst/>
              <a:ahLst/>
              <a:cxnLst/>
              <a:rect l="l" t="t" r="r" b="b"/>
              <a:pathLst>
                <a:path w="26656" h="16180" extrusionOk="0">
                  <a:moveTo>
                    <a:pt x="13016" y="1"/>
                  </a:moveTo>
                  <a:cubicBezTo>
                    <a:pt x="12184" y="1"/>
                    <a:pt x="11527" y="956"/>
                    <a:pt x="11259" y="1792"/>
                  </a:cubicBezTo>
                  <a:cubicBezTo>
                    <a:pt x="10327" y="4737"/>
                    <a:pt x="11147" y="7906"/>
                    <a:pt x="11968" y="10851"/>
                  </a:cubicBezTo>
                  <a:cubicBezTo>
                    <a:pt x="11036" y="7683"/>
                    <a:pt x="9395" y="4737"/>
                    <a:pt x="7196" y="2277"/>
                  </a:cubicBezTo>
                  <a:cubicBezTo>
                    <a:pt x="6857" y="1907"/>
                    <a:pt x="6391" y="1512"/>
                    <a:pt x="5924" y="1512"/>
                  </a:cubicBezTo>
                  <a:cubicBezTo>
                    <a:pt x="5826" y="1512"/>
                    <a:pt x="5727" y="1530"/>
                    <a:pt x="5630" y="1569"/>
                  </a:cubicBezTo>
                  <a:cubicBezTo>
                    <a:pt x="5108" y="1792"/>
                    <a:pt x="4996" y="2463"/>
                    <a:pt x="4996" y="3023"/>
                  </a:cubicBezTo>
                  <a:cubicBezTo>
                    <a:pt x="5034" y="6564"/>
                    <a:pt x="7494" y="9584"/>
                    <a:pt x="9805" y="12268"/>
                  </a:cubicBezTo>
                  <a:cubicBezTo>
                    <a:pt x="8501" y="10814"/>
                    <a:pt x="7084" y="9435"/>
                    <a:pt x="5593" y="8130"/>
                  </a:cubicBezTo>
                  <a:cubicBezTo>
                    <a:pt x="4626" y="7336"/>
                    <a:pt x="3532" y="6510"/>
                    <a:pt x="2311" y="6510"/>
                  </a:cubicBezTo>
                  <a:cubicBezTo>
                    <a:pt x="2212" y="6510"/>
                    <a:pt x="2114" y="6516"/>
                    <a:pt x="2014" y="6527"/>
                  </a:cubicBezTo>
                  <a:cubicBezTo>
                    <a:pt x="1790" y="6527"/>
                    <a:pt x="1567" y="6601"/>
                    <a:pt x="1380" y="6751"/>
                  </a:cubicBezTo>
                  <a:cubicBezTo>
                    <a:pt x="1082" y="7049"/>
                    <a:pt x="1231" y="7608"/>
                    <a:pt x="1417" y="8018"/>
                  </a:cubicBezTo>
                  <a:cubicBezTo>
                    <a:pt x="2542" y="10427"/>
                    <a:pt x="4330" y="12504"/>
                    <a:pt x="6520" y="13962"/>
                  </a:cubicBezTo>
                  <a:lnTo>
                    <a:pt x="6520" y="13962"/>
                  </a:lnTo>
                  <a:cubicBezTo>
                    <a:pt x="5019" y="13120"/>
                    <a:pt x="3398" y="12456"/>
                    <a:pt x="1753" y="12007"/>
                  </a:cubicBezTo>
                  <a:cubicBezTo>
                    <a:pt x="1514" y="11947"/>
                    <a:pt x="1246" y="11900"/>
                    <a:pt x="993" y="11900"/>
                  </a:cubicBezTo>
                  <a:cubicBezTo>
                    <a:pt x="614" y="11900"/>
                    <a:pt x="269" y="12007"/>
                    <a:pt x="113" y="12343"/>
                  </a:cubicBezTo>
                  <a:cubicBezTo>
                    <a:pt x="1" y="12603"/>
                    <a:pt x="38" y="12864"/>
                    <a:pt x="150" y="13125"/>
                  </a:cubicBezTo>
                  <a:cubicBezTo>
                    <a:pt x="958" y="15571"/>
                    <a:pt x="3412" y="16180"/>
                    <a:pt x="5897" y="16180"/>
                  </a:cubicBezTo>
                  <a:cubicBezTo>
                    <a:pt x="7542" y="16180"/>
                    <a:pt x="9199" y="15913"/>
                    <a:pt x="10402" y="15735"/>
                  </a:cubicBezTo>
                  <a:cubicBezTo>
                    <a:pt x="15285" y="15064"/>
                    <a:pt x="20877" y="15213"/>
                    <a:pt x="25314" y="12902"/>
                  </a:cubicBezTo>
                  <a:cubicBezTo>
                    <a:pt x="25948" y="12603"/>
                    <a:pt x="26656" y="12082"/>
                    <a:pt x="26544" y="11373"/>
                  </a:cubicBezTo>
                  <a:cubicBezTo>
                    <a:pt x="26469" y="10963"/>
                    <a:pt x="26097" y="10665"/>
                    <a:pt x="25724" y="10516"/>
                  </a:cubicBezTo>
                  <a:cubicBezTo>
                    <a:pt x="25539" y="10465"/>
                    <a:pt x="25346" y="10445"/>
                    <a:pt x="25153" y="10445"/>
                  </a:cubicBezTo>
                  <a:cubicBezTo>
                    <a:pt x="24917" y="10445"/>
                    <a:pt x="24681" y="10475"/>
                    <a:pt x="24456" y="10516"/>
                  </a:cubicBezTo>
                  <a:cubicBezTo>
                    <a:pt x="23002" y="10739"/>
                    <a:pt x="21586" y="11224"/>
                    <a:pt x="20318" y="11970"/>
                  </a:cubicBezTo>
                  <a:cubicBezTo>
                    <a:pt x="22257" y="10590"/>
                    <a:pt x="24233" y="8875"/>
                    <a:pt x="24643" y="6490"/>
                  </a:cubicBezTo>
                  <a:cubicBezTo>
                    <a:pt x="24680" y="6303"/>
                    <a:pt x="24680" y="6079"/>
                    <a:pt x="24568" y="5930"/>
                  </a:cubicBezTo>
                  <a:cubicBezTo>
                    <a:pt x="24456" y="5781"/>
                    <a:pt x="24270" y="5781"/>
                    <a:pt x="24121" y="5744"/>
                  </a:cubicBezTo>
                  <a:cubicBezTo>
                    <a:pt x="24042" y="5735"/>
                    <a:pt x="23962" y="5731"/>
                    <a:pt x="23881" y="5731"/>
                  </a:cubicBezTo>
                  <a:cubicBezTo>
                    <a:pt x="21554" y="5731"/>
                    <a:pt x="18448" y="9270"/>
                    <a:pt x="17187" y="10963"/>
                  </a:cubicBezTo>
                  <a:cubicBezTo>
                    <a:pt x="18678" y="8913"/>
                    <a:pt x="19908" y="6676"/>
                    <a:pt x="20766" y="4327"/>
                  </a:cubicBezTo>
                  <a:cubicBezTo>
                    <a:pt x="20952" y="3805"/>
                    <a:pt x="21101" y="3246"/>
                    <a:pt x="21027" y="2724"/>
                  </a:cubicBezTo>
                  <a:cubicBezTo>
                    <a:pt x="20915" y="2202"/>
                    <a:pt x="20467" y="1718"/>
                    <a:pt x="19945" y="1718"/>
                  </a:cubicBezTo>
                  <a:cubicBezTo>
                    <a:pt x="19610" y="1755"/>
                    <a:pt x="19312" y="1979"/>
                    <a:pt x="19013" y="2202"/>
                  </a:cubicBezTo>
                  <a:cubicBezTo>
                    <a:pt x="17095" y="3835"/>
                    <a:pt x="15660" y="6039"/>
                    <a:pt x="14946" y="8461"/>
                  </a:cubicBezTo>
                  <a:lnTo>
                    <a:pt x="14946" y="8461"/>
                  </a:lnTo>
                  <a:cubicBezTo>
                    <a:pt x="15365" y="6015"/>
                    <a:pt x="15500" y="3530"/>
                    <a:pt x="14503" y="1308"/>
                  </a:cubicBezTo>
                  <a:cubicBezTo>
                    <a:pt x="14279" y="748"/>
                    <a:pt x="13906" y="189"/>
                    <a:pt x="13310" y="40"/>
                  </a:cubicBezTo>
                  <a:cubicBezTo>
                    <a:pt x="13210" y="13"/>
                    <a:pt x="13112" y="1"/>
                    <a:pt x="13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4"/>
            <p:cNvSpPr/>
            <p:nvPr/>
          </p:nvSpPr>
          <p:spPr>
            <a:xfrm>
              <a:off x="2921325" y="3448850"/>
              <a:ext cx="1488425" cy="419400"/>
            </a:xfrm>
            <a:custGeom>
              <a:avLst/>
              <a:gdLst/>
              <a:ahLst/>
              <a:cxnLst/>
              <a:rect l="l" t="t" r="r" b="b"/>
              <a:pathLst>
                <a:path w="59537" h="16776" extrusionOk="0">
                  <a:moveTo>
                    <a:pt x="48389" y="0"/>
                  </a:moveTo>
                  <a:lnTo>
                    <a:pt x="0" y="7009"/>
                  </a:lnTo>
                  <a:lnTo>
                    <a:pt x="2088" y="16776"/>
                  </a:lnTo>
                  <a:lnTo>
                    <a:pt x="48911" y="10811"/>
                  </a:lnTo>
                  <a:lnTo>
                    <a:pt x="59536" y="10252"/>
                  </a:lnTo>
                  <a:lnTo>
                    <a:pt x="59163" y="783"/>
                  </a:lnTo>
                  <a:lnTo>
                    <a:pt x="48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4"/>
            <p:cNvSpPr/>
            <p:nvPr/>
          </p:nvSpPr>
          <p:spPr>
            <a:xfrm>
              <a:off x="4131050" y="3448850"/>
              <a:ext cx="278700" cy="270300"/>
            </a:xfrm>
            <a:custGeom>
              <a:avLst/>
              <a:gdLst/>
              <a:ahLst/>
              <a:cxnLst/>
              <a:rect l="l" t="t" r="r" b="b"/>
              <a:pathLst>
                <a:path w="11148" h="10812" extrusionOk="0">
                  <a:moveTo>
                    <a:pt x="0" y="0"/>
                  </a:moveTo>
                  <a:lnTo>
                    <a:pt x="522" y="10811"/>
                  </a:lnTo>
                  <a:lnTo>
                    <a:pt x="11147" y="10252"/>
                  </a:lnTo>
                  <a:lnTo>
                    <a:pt x="10774" y="783"/>
                  </a:lnTo>
                  <a:lnTo>
                    <a:pt x="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4"/>
            <p:cNvSpPr/>
            <p:nvPr/>
          </p:nvSpPr>
          <p:spPr>
            <a:xfrm>
              <a:off x="3389175" y="3514075"/>
              <a:ext cx="317850" cy="297325"/>
            </a:xfrm>
            <a:custGeom>
              <a:avLst/>
              <a:gdLst/>
              <a:ahLst/>
              <a:cxnLst/>
              <a:rect l="l" t="t" r="r" b="b"/>
              <a:pathLst>
                <a:path w="12714" h="11893" extrusionOk="0">
                  <a:moveTo>
                    <a:pt x="11669" y="1"/>
                  </a:moveTo>
                  <a:lnTo>
                    <a:pt x="1" y="1678"/>
                  </a:lnTo>
                  <a:lnTo>
                    <a:pt x="1417" y="11893"/>
                  </a:lnTo>
                  <a:lnTo>
                    <a:pt x="12713" y="10439"/>
                  </a:lnTo>
                  <a:lnTo>
                    <a:pt x="116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4"/>
            <p:cNvSpPr/>
            <p:nvPr/>
          </p:nvSpPr>
          <p:spPr>
            <a:xfrm>
              <a:off x="4099350" y="2593900"/>
              <a:ext cx="893825" cy="1679450"/>
            </a:xfrm>
            <a:custGeom>
              <a:avLst/>
              <a:gdLst/>
              <a:ahLst/>
              <a:cxnLst/>
              <a:rect l="l" t="t" r="r" b="b"/>
              <a:pathLst>
                <a:path w="35753" h="67178" extrusionOk="0">
                  <a:moveTo>
                    <a:pt x="24605" y="0"/>
                  </a:moveTo>
                  <a:cubicBezTo>
                    <a:pt x="23366" y="0"/>
                    <a:pt x="22116" y="570"/>
                    <a:pt x="21176" y="1429"/>
                  </a:cubicBezTo>
                  <a:cubicBezTo>
                    <a:pt x="19908" y="2622"/>
                    <a:pt x="19163" y="4300"/>
                    <a:pt x="18604" y="5940"/>
                  </a:cubicBezTo>
                  <a:cubicBezTo>
                    <a:pt x="15658" y="14663"/>
                    <a:pt x="17858" y="23499"/>
                    <a:pt x="16292" y="32260"/>
                  </a:cubicBezTo>
                  <a:cubicBezTo>
                    <a:pt x="15472" y="36882"/>
                    <a:pt x="13347" y="41244"/>
                    <a:pt x="10551" y="45009"/>
                  </a:cubicBezTo>
                  <a:cubicBezTo>
                    <a:pt x="9172" y="46873"/>
                    <a:pt x="7457" y="48402"/>
                    <a:pt x="6040" y="50191"/>
                  </a:cubicBezTo>
                  <a:cubicBezTo>
                    <a:pt x="4325" y="52279"/>
                    <a:pt x="2499" y="54255"/>
                    <a:pt x="560" y="56081"/>
                  </a:cubicBezTo>
                  <a:cubicBezTo>
                    <a:pt x="374" y="56268"/>
                    <a:pt x="150" y="56454"/>
                    <a:pt x="75" y="56715"/>
                  </a:cubicBezTo>
                  <a:cubicBezTo>
                    <a:pt x="1" y="56976"/>
                    <a:pt x="75" y="57200"/>
                    <a:pt x="113" y="57461"/>
                  </a:cubicBezTo>
                  <a:cubicBezTo>
                    <a:pt x="523" y="59399"/>
                    <a:pt x="1082" y="61301"/>
                    <a:pt x="1865" y="63165"/>
                  </a:cubicBezTo>
                  <a:cubicBezTo>
                    <a:pt x="2350" y="64283"/>
                    <a:pt x="2871" y="65401"/>
                    <a:pt x="3505" y="66445"/>
                  </a:cubicBezTo>
                  <a:cubicBezTo>
                    <a:pt x="3654" y="66706"/>
                    <a:pt x="3803" y="67004"/>
                    <a:pt x="4102" y="67116"/>
                  </a:cubicBezTo>
                  <a:cubicBezTo>
                    <a:pt x="4211" y="67160"/>
                    <a:pt x="4333" y="67178"/>
                    <a:pt x="4460" y="67178"/>
                  </a:cubicBezTo>
                  <a:cubicBezTo>
                    <a:pt x="4550" y="67178"/>
                    <a:pt x="4643" y="67169"/>
                    <a:pt x="4735" y="67153"/>
                  </a:cubicBezTo>
                  <a:cubicBezTo>
                    <a:pt x="12341" y="66445"/>
                    <a:pt x="18641" y="61151"/>
                    <a:pt x="23524" y="55522"/>
                  </a:cubicBezTo>
                  <a:cubicBezTo>
                    <a:pt x="28296" y="50042"/>
                    <a:pt x="31763" y="43443"/>
                    <a:pt x="33627" y="36398"/>
                  </a:cubicBezTo>
                  <a:cubicBezTo>
                    <a:pt x="34261" y="33937"/>
                    <a:pt x="34708" y="31402"/>
                    <a:pt x="34969" y="28830"/>
                  </a:cubicBezTo>
                  <a:cubicBezTo>
                    <a:pt x="35752" y="19883"/>
                    <a:pt x="33776" y="10563"/>
                    <a:pt x="28855" y="3032"/>
                  </a:cubicBezTo>
                  <a:cubicBezTo>
                    <a:pt x="28147" y="1914"/>
                    <a:pt x="27252" y="758"/>
                    <a:pt x="26022" y="273"/>
                  </a:cubicBezTo>
                  <a:cubicBezTo>
                    <a:pt x="25564" y="86"/>
                    <a:pt x="25085" y="0"/>
                    <a:pt x="24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4"/>
            <p:cNvSpPr/>
            <p:nvPr/>
          </p:nvSpPr>
          <p:spPr>
            <a:xfrm>
              <a:off x="4033200" y="3870100"/>
              <a:ext cx="345125" cy="434850"/>
            </a:xfrm>
            <a:custGeom>
              <a:avLst/>
              <a:gdLst/>
              <a:ahLst/>
              <a:cxnLst/>
              <a:rect l="l" t="t" r="r" b="b"/>
              <a:pathLst>
                <a:path w="13805" h="17394" extrusionOk="0">
                  <a:moveTo>
                    <a:pt x="7381" y="1"/>
                  </a:moveTo>
                  <a:cubicBezTo>
                    <a:pt x="5219" y="1641"/>
                    <a:pt x="3243" y="3318"/>
                    <a:pt x="746" y="4549"/>
                  </a:cubicBezTo>
                  <a:cubicBezTo>
                    <a:pt x="522" y="4661"/>
                    <a:pt x="261" y="4772"/>
                    <a:pt x="149" y="5033"/>
                  </a:cubicBezTo>
                  <a:cubicBezTo>
                    <a:pt x="37" y="5220"/>
                    <a:pt x="37" y="5406"/>
                    <a:pt x="37" y="5630"/>
                  </a:cubicBezTo>
                  <a:cubicBezTo>
                    <a:pt x="0" y="8239"/>
                    <a:pt x="671" y="10849"/>
                    <a:pt x="1939" y="13160"/>
                  </a:cubicBezTo>
                  <a:cubicBezTo>
                    <a:pt x="2311" y="13869"/>
                    <a:pt x="2759" y="14577"/>
                    <a:pt x="3243" y="15211"/>
                  </a:cubicBezTo>
                  <a:cubicBezTo>
                    <a:pt x="4064" y="16255"/>
                    <a:pt x="5107" y="17261"/>
                    <a:pt x="6449" y="17373"/>
                  </a:cubicBezTo>
                  <a:cubicBezTo>
                    <a:pt x="6560" y="17387"/>
                    <a:pt x="6671" y="17393"/>
                    <a:pt x="6781" y="17393"/>
                  </a:cubicBezTo>
                  <a:cubicBezTo>
                    <a:pt x="7565" y="17393"/>
                    <a:pt x="8345" y="17071"/>
                    <a:pt x="9096" y="16776"/>
                  </a:cubicBezTo>
                  <a:cubicBezTo>
                    <a:pt x="10215" y="16329"/>
                    <a:pt x="13383" y="15509"/>
                    <a:pt x="13607" y="14092"/>
                  </a:cubicBezTo>
                  <a:cubicBezTo>
                    <a:pt x="13804" y="12812"/>
                    <a:pt x="12613" y="11560"/>
                    <a:pt x="11358" y="11560"/>
                  </a:cubicBezTo>
                  <a:cubicBezTo>
                    <a:pt x="11188" y="11560"/>
                    <a:pt x="11017" y="11583"/>
                    <a:pt x="10848" y="11632"/>
                  </a:cubicBezTo>
                  <a:cubicBezTo>
                    <a:pt x="11184" y="7494"/>
                    <a:pt x="9916" y="3281"/>
                    <a:pt x="7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4"/>
            <p:cNvSpPr/>
            <p:nvPr/>
          </p:nvSpPr>
          <p:spPr>
            <a:xfrm>
              <a:off x="2887775" y="541875"/>
              <a:ext cx="597425" cy="1186525"/>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4"/>
            <p:cNvSpPr/>
            <p:nvPr/>
          </p:nvSpPr>
          <p:spPr>
            <a:xfrm>
              <a:off x="3368675" y="793575"/>
              <a:ext cx="1098850" cy="905050"/>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4"/>
            <p:cNvSpPr/>
            <p:nvPr/>
          </p:nvSpPr>
          <p:spPr>
            <a:xfrm>
              <a:off x="3320200" y="1281150"/>
              <a:ext cx="1298300" cy="606625"/>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4"/>
            <p:cNvSpPr/>
            <p:nvPr/>
          </p:nvSpPr>
          <p:spPr>
            <a:xfrm>
              <a:off x="3329525" y="621650"/>
              <a:ext cx="351400" cy="342875"/>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4"/>
            <p:cNvSpPr/>
            <p:nvPr/>
          </p:nvSpPr>
          <p:spPr>
            <a:xfrm>
              <a:off x="2867250" y="1725575"/>
              <a:ext cx="571350" cy="342150"/>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4"/>
            <p:cNvSpPr/>
            <p:nvPr/>
          </p:nvSpPr>
          <p:spPr>
            <a:xfrm>
              <a:off x="2946475" y="1852725"/>
              <a:ext cx="473475" cy="148325"/>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4"/>
            <p:cNvSpPr/>
            <p:nvPr/>
          </p:nvSpPr>
          <p:spPr>
            <a:xfrm>
              <a:off x="3335125" y="1279300"/>
              <a:ext cx="1596525" cy="1598200"/>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4"/>
            <p:cNvSpPr/>
            <p:nvPr/>
          </p:nvSpPr>
          <p:spPr>
            <a:xfrm>
              <a:off x="3473050" y="2094025"/>
              <a:ext cx="90050" cy="125625"/>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4"/>
            <p:cNvSpPr/>
            <p:nvPr/>
          </p:nvSpPr>
          <p:spPr>
            <a:xfrm>
              <a:off x="4058350" y="1961575"/>
              <a:ext cx="101625" cy="148150"/>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4"/>
            <p:cNvSpPr/>
            <p:nvPr/>
          </p:nvSpPr>
          <p:spPr>
            <a:xfrm>
              <a:off x="3403150" y="1875625"/>
              <a:ext cx="87650" cy="137025"/>
            </a:xfrm>
            <a:custGeom>
              <a:avLst/>
              <a:gdLst/>
              <a:ahLst/>
              <a:cxnLst/>
              <a:rect l="l" t="t" r="r" b="b"/>
              <a:pathLst>
                <a:path w="3506" h="5481" fill="none" extrusionOk="0">
                  <a:moveTo>
                    <a:pt x="635" y="5481"/>
                  </a:moveTo>
                  <a:cubicBezTo>
                    <a:pt x="187" y="4362"/>
                    <a:pt x="1" y="3020"/>
                    <a:pt x="486" y="1902"/>
                  </a:cubicBezTo>
                  <a:cubicBezTo>
                    <a:pt x="970" y="784"/>
                    <a:pt x="2349" y="1"/>
                    <a:pt x="3505" y="448"/>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4"/>
            <p:cNvSpPr/>
            <p:nvPr/>
          </p:nvSpPr>
          <p:spPr>
            <a:xfrm>
              <a:off x="3991250" y="1671525"/>
              <a:ext cx="185500" cy="115600"/>
            </a:xfrm>
            <a:custGeom>
              <a:avLst/>
              <a:gdLst/>
              <a:ahLst/>
              <a:cxnLst/>
              <a:rect l="l" t="t" r="r" b="b"/>
              <a:pathLst>
                <a:path w="7420" h="4624" fill="none" extrusionOk="0">
                  <a:moveTo>
                    <a:pt x="0" y="3579"/>
                  </a:moveTo>
                  <a:cubicBezTo>
                    <a:pt x="1343" y="0"/>
                    <a:pt x="6823" y="1231"/>
                    <a:pt x="7419" y="4623"/>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4"/>
            <p:cNvSpPr/>
            <p:nvPr/>
          </p:nvSpPr>
          <p:spPr>
            <a:xfrm>
              <a:off x="4025725" y="2146850"/>
              <a:ext cx="433400" cy="215700"/>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4"/>
            <p:cNvSpPr/>
            <p:nvPr/>
          </p:nvSpPr>
          <p:spPr>
            <a:xfrm>
              <a:off x="3397600" y="2289025"/>
              <a:ext cx="218075" cy="175950"/>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4"/>
            <p:cNvSpPr/>
            <p:nvPr/>
          </p:nvSpPr>
          <p:spPr>
            <a:xfrm>
              <a:off x="3424600" y="2204400"/>
              <a:ext cx="510750" cy="387625"/>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4"/>
            <p:cNvSpPr/>
            <p:nvPr/>
          </p:nvSpPr>
          <p:spPr>
            <a:xfrm>
              <a:off x="3378925" y="2335100"/>
              <a:ext cx="548975" cy="256925"/>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4"/>
            <p:cNvSpPr/>
            <p:nvPr/>
          </p:nvSpPr>
          <p:spPr>
            <a:xfrm>
              <a:off x="3492625" y="2266000"/>
              <a:ext cx="230225" cy="186550"/>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4"/>
            <p:cNvSpPr/>
            <p:nvPr/>
          </p:nvSpPr>
          <p:spPr>
            <a:xfrm>
              <a:off x="3704200" y="2235375"/>
              <a:ext cx="95075" cy="28425"/>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4"/>
            <p:cNvSpPr/>
            <p:nvPr/>
          </p:nvSpPr>
          <p:spPr>
            <a:xfrm>
              <a:off x="3773150" y="2439475"/>
              <a:ext cx="255400" cy="209725"/>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4"/>
            <p:cNvSpPr/>
            <p:nvPr/>
          </p:nvSpPr>
          <p:spPr>
            <a:xfrm>
              <a:off x="4446050" y="1367675"/>
              <a:ext cx="425025" cy="258600"/>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4"/>
            <p:cNvSpPr/>
            <p:nvPr/>
          </p:nvSpPr>
          <p:spPr>
            <a:xfrm>
              <a:off x="3529900" y="642625"/>
              <a:ext cx="1873350" cy="4792325"/>
            </a:xfrm>
            <a:custGeom>
              <a:avLst/>
              <a:gdLst/>
              <a:ahLst/>
              <a:cxnLst/>
              <a:rect l="l" t="t" r="r" b="b"/>
              <a:pathLst>
                <a:path w="74934" h="191693" extrusionOk="0">
                  <a:moveTo>
                    <a:pt x="2193" y="0"/>
                  </a:moveTo>
                  <a:cubicBezTo>
                    <a:pt x="2038" y="0"/>
                    <a:pt x="1877" y="24"/>
                    <a:pt x="1716" y="74"/>
                  </a:cubicBezTo>
                  <a:cubicBezTo>
                    <a:pt x="1119" y="223"/>
                    <a:pt x="672" y="708"/>
                    <a:pt x="411" y="1267"/>
                  </a:cubicBezTo>
                  <a:cubicBezTo>
                    <a:pt x="1" y="2087"/>
                    <a:pt x="1" y="3056"/>
                    <a:pt x="448" y="3877"/>
                  </a:cubicBezTo>
                  <a:cubicBezTo>
                    <a:pt x="858" y="4659"/>
                    <a:pt x="1679" y="5219"/>
                    <a:pt x="2573" y="5368"/>
                  </a:cubicBezTo>
                  <a:cubicBezTo>
                    <a:pt x="1977" y="5591"/>
                    <a:pt x="1567" y="6188"/>
                    <a:pt x="1567" y="6822"/>
                  </a:cubicBezTo>
                  <a:cubicBezTo>
                    <a:pt x="1567" y="7455"/>
                    <a:pt x="1977" y="8089"/>
                    <a:pt x="2573" y="8313"/>
                  </a:cubicBezTo>
                  <a:cubicBezTo>
                    <a:pt x="2909" y="8425"/>
                    <a:pt x="3319" y="8462"/>
                    <a:pt x="3580" y="8760"/>
                  </a:cubicBezTo>
                  <a:cubicBezTo>
                    <a:pt x="3841" y="9058"/>
                    <a:pt x="3729" y="9618"/>
                    <a:pt x="3431" y="9916"/>
                  </a:cubicBezTo>
                  <a:cubicBezTo>
                    <a:pt x="3170" y="10214"/>
                    <a:pt x="2722" y="10363"/>
                    <a:pt x="2312" y="10512"/>
                  </a:cubicBezTo>
                  <a:cubicBezTo>
                    <a:pt x="2661" y="10888"/>
                    <a:pt x="3184" y="11090"/>
                    <a:pt x="3700" y="11090"/>
                  </a:cubicBezTo>
                  <a:cubicBezTo>
                    <a:pt x="3901" y="11090"/>
                    <a:pt x="4100" y="11060"/>
                    <a:pt x="4288" y="10997"/>
                  </a:cubicBezTo>
                  <a:cubicBezTo>
                    <a:pt x="4959" y="10811"/>
                    <a:pt x="5481" y="10177"/>
                    <a:pt x="5593" y="9469"/>
                  </a:cubicBezTo>
                  <a:cubicBezTo>
                    <a:pt x="6338" y="9953"/>
                    <a:pt x="7010" y="10512"/>
                    <a:pt x="7830" y="10848"/>
                  </a:cubicBezTo>
                  <a:cubicBezTo>
                    <a:pt x="10551" y="11966"/>
                    <a:pt x="13049" y="13681"/>
                    <a:pt x="15137" y="15806"/>
                  </a:cubicBezTo>
                  <a:cubicBezTo>
                    <a:pt x="17001" y="17745"/>
                    <a:pt x="18976" y="21324"/>
                    <a:pt x="16255" y="23374"/>
                  </a:cubicBezTo>
                  <a:cubicBezTo>
                    <a:pt x="14167" y="24940"/>
                    <a:pt x="10663" y="26394"/>
                    <a:pt x="8165" y="27027"/>
                  </a:cubicBezTo>
                  <a:cubicBezTo>
                    <a:pt x="9987" y="26585"/>
                    <a:pt x="12208" y="25888"/>
                    <a:pt x="14258" y="25888"/>
                  </a:cubicBezTo>
                  <a:cubicBezTo>
                    <a:pt x="15145" y="25888"/>
                    <a:pt x="16000" y="26019"/>
                    <a:pt x="16777" y="26356"/>
                  </a:cubicBezTo>
                  <a:cubicBezTo>
                    <a:pt x="19797" y="27661"/>
                    <a:pt x="17448" y="29525"/>
                    <a:pt x="15174" y="29600"/>
                  </a:cubicBezTo>
                  <a:cubicBezTo>
                    <a:pt x="14130" y="29600"/>
                    <a:pt x="13123" y="29264"/>
                    <a:pt x="12191" y="28817"/>
                  </a:cubicBezTo>
                  <a:cubicBezTo>
                    <a:pt x="11483" y="28481"/>
                    <a:pt x="10775" y="28071"/>
                    <a:pt x="9955" y="27922"/>
                  </a:cubicBezTo>
                  <a:cubicBezTo>
                    <a:pt x="9788" y="27890"/>
                    <a:pt x="9617" y="27874"/>
                    <a:pt x="9446" y="27874"/>
                  </a:cubicBezTo>
                  <a:cubicBezTo>
                    <a:pt x="8810" y="27874"/>
                    <a:pt x="8174" y="28102"/>
                    <a:pt x="7792" y="28630"/>
                  </a:cubicBezTo>
                  <a:cubicBezTo>
                    <a:pt x="8095" y="28565"/>
                    <a:pt x="8402" y="28533"/>
                    <a:pt x="8708" y="28533"/>
                  </a:cubicBezTo>
                  <a:cubicBezTo>
                    <a:pt x="10664" y="28533"/>
                    <a:pt x="12596" y="29818"/>
                    <a:pt x="13273" y="31687"/>
                  </a:cubicBezTo>
                  <a:cubicBezTo>
                    <a:pt x="12679" y="31871"/>
                    <a:pt x="12073" y="31945"/>
                    <a:pt x="11461" y="31945"/>
                  </a:cubicBezTo>
                  <a:cubicBezTo>
                    <a:pt x="9961" y="31945"/>
                    <a:pt x="8429" y="31499"/>
                    <a:pt x="6972" y="31128"/>
                  </a:cubicBezTo>
                  <a:cubicBezTo>
                    <a:pt x="6005" y="30886"/>
                    <a:pt x="4974" y="30701"/>
                    <a:pt x="3975" y="30701"/>
                  </a:cubicBezTo>
                  <a:cubicBezTo>
                    <a:pt x="2818" y="30701"/>
                    <a:pt x="1704" y="30950"/>
                    <a:pt x="784" y="31650"/>
                  </a:cubicBezTo>
                  <a:cubicBezTo>
                    <a:pt x="1738" y="31411"/>
                    <a:pt x="2716" y="31197"/>
                    <a:pt x="3680" y="31197"/>
                  </a:cubicBezTo>
                  <a:cubicBezTo>
                    <a:pt x="3921" y="31197"/>
                    <a:pt x="4161" y="31210"/>
                    <a:pt x="4400" y="31240"/>
                  </a:cubicBezTo>
                  <a:cubicBezTo>
                    <a:pt x="5891" y="31426"/>
                    <a:pt x="7233" y="32321"/>
                    <a:pt x="8687" y="32657"/>
                  </a:cubicBezTo>
                  <a:cubicBezTo>
                    <a:pt x="10365" y="33067"/>
                    <a:pt x="12117" y="33253"/>
                    <a:pt x="13794" y="33700"/>
                  </a:cubicBezTo>
                  <a:cubicBezTo>
                    <a:pt x="17187" y="34595"/>
                    <a:pt x="20766" y="35900"/>
                    <a:pt x="23450" y="38323"/>
                  </a:cubicBezTo>
                  <a:cubicBezTo>
                    <a:pt x="27700" y="42238"/>
                    <a:pt x="30272" y="47792"/>
                    <a:pt x="31651" y="53310"/>
                  </a:cubicBezTo>
                  <a:cubicBezTo>
                    <a:pt x="31689" y="53421"/>
                    <a:pt x="31726" y="53533"/>
                    <a:pt x="31763" y="53682"/>
                  </a:cubicBezTo>
                  <a:cubicBezTo>
                    <a:pt x="33143" y="59349"/>
                    <a:pt x="33553" y="65314"/>
                    <a:pt x="32136" y="70980"/>
                  </a:cubicBezTo>
                  <a:cubicBezTo>
                    <a:pt x="30682" y="76759"/>
                    <a:pt x="27215" y="82164"/>
                    <a:pt x="22033" y="85147"/>
                  </a:cubicBezTo>
                  <a:cubicBezTo>
                    <a:pt x="19050" y="86901"/>
                    <a:pt x="13475" y="88885"/>
                    <a:pt x="9105" y="88885"/>
                  </a:cubicBezTo>
                  <a:cubicBezTo>
                    <a:pt x="7904" y="88885"/>
                    <a:pt x="6794" y="88736"/>
                    <a:pt x="5854" y="88390"/>
                  </a:cubicBezTo>
                  <a:lnTo>
                    <a:pt x="5854" y="88390"/>
                  </a:lnTo>
                  <a:cubicBezTo>
                    <a:pt x="9091" y="89915"/>
                    <a:pt x="12653" y="90598"/>
                    <a:pt x="16233" y="90598"/>
                  </a:cubicBezTo>
                  <a:cubicBezTo>
                    <a:pt x="18342" y="90598"/>
                    <a:pt x="20458" y="90361"/>
                    <a:pt x="22518" y="89918"/>
                  </a:cubicBezTo>
                  <a:cubicBezTo>
                    <a:pt x="28035" y="88725"/>
                    <a:pt x="33217" y="86116"/>
                    <a:pt x="37915" y="82910"/>
                  </a:cubicBezTo>
                  <a:lnTo>
                    <a:pt x="37915" y="82910"/>
                  </a:lnTo>
                  <a:cubicBezTo>
                    <a:pt x="34099" y="92465"/>
                    <a:pt x="23344" y="95140"/>
                    <a:pt x="13797" y="95140"/>
                  </a:cubicBezTo>
                  <a:cubicBezTo>
                    <a:pt x="12617" y="95140"/>
                    <a:pt x="11455" y="95100"/>
                    <a:pt x="10327" y="95026"/>
                  </a:cubicBezTo>
                  <a:cubicBezTo>
                    <a:pt x="7904" y="94877"/>
                    <a:pt x="4251" y="94429"/>
                    <a:pt x="2312" y="92826"/>
                  </a:cubicBezTo>
                  <a:cubicBezTo>
                    <a:pt x="1865" y="94914"/>
                    <a:pt x="1418" y="96964"/>
                    <a:pt x="1157" y="99089"/>
                  </a:cubicBezTo>
                  <a:cubicBezTo>
                    <a:pt x="2692" y="99903"/>
                    <a:pt x="4381" y="100128"/>
                    <a:pt x="6131" y="100128"/>
                  </a:cubicBezTo>
                  <a:cubicBezTo>
                    <a:pt x="8309" y="100128"/>
                    <a:pt x="10579" y="99779"/>
                    <a:pt x="12758" y="99779"/>
                  </a:cubicBezTo>
                  <a:cubicBezTo>
                    <a:pt x="14526" y="99779"/>
                    <a:pt x="16233" y="100009"/>
                    <a:pt x="17783" y="100841"/>
                  </a:cubicBezTo>
                  <a:cubicBezTo>
                    <a:pt x="18156" y="101028"/>
                    <a:pt x="18529" y="101252"/>
                    <a:pt x="18715" y="101624"/>
                  </a:cubicBezTo>
                  <a:cubicBezTo>
                    <a:pt x="18902" y="101997"/>
                    <a:pt x="18865" y="102407"/>
                    <a:pt x="18827" y="102817"/>
                  </a:cubicBezTo>
                  <a:cubicBezTo>
                    <a:pt x="18715" y="104644"/>
                    <a:pt x="18604" y="106433"/>
                    <a:pt x="18492" y="108260"/>
                  </a:cubicBezTo>
                  <a:cubicBezTo>
                    <a:pt x="18380" y="109863"/>
                    <a:pt x="18641" y="111727"/>
                    <a:pt x="18343" y="113293"/>
                  </a:cubicBezTo>
                  <a:cubicBezTo>
                    <a:pt x="22481" y="111764"/>
                    <a:pt x="27588" y="113703"/>
                    <a:pt x="29974" y="109229"/>
                  </a:cubicBezTo>
                  <a:cubicBezTo>
                    <a:pt x="33292" y="103004"/>
                    <a:pt x="34410" y="96405"/>
                    <a:pt x="38474" y="90552"/>
                  </a:cubicBezTo>
                  <a:lnTo>
                    <a:pt x="38474" y="90552"/>
                  </a:lnTo>
                  <a:cubicBezTo>
                    <a:pt x="38250" y="93758"/>
                    <a:pt x="38697" y="97039"/>
                    <a:pt x="39816" y="100059"/>
                  </a:cubicBezTo>
                  <a:cubicBezTo>
                    <a:pt x="39480" y="95734"/>
                    <a:pt x="39778" y="91372"/>
                    <a:pt x="40748" y="87160"/>
                  </a:cubicBezTo>
                  <a:cubicBezTo>
                    <a:pt x="41195" y="85147"/>
                    <a:pt x="42090" y="82910"/>
                    <a:pt x="44028" y="82276"/>
                  </a:cubicBezTo>
                  <a:cubicBezTo>
                    <a:pt x="44223" y="82211"/>
                    <a:pt x="44444" y="82171"/>
                    <a:pt x="44660" y="82171"/>
                  </a:cubicBezTo>
                  <a:cubicBezTo>
                    <a:pt x="44815" y="82171"/>
                    <a:pt x="44969" y="82192"/>
                    <a:pt x="45110" y="82239"/>
                  </a:cubicBezTo>
                  <a:cubicBezTo>
                    <a:pt x="45482" y="82351"/>
                    <a:pt x="45743" y="82649"/>
                    <a:pt x="46004" y="82910"/>
                  </a:cubicBezTo>
                  <a:cubicBezTo>
                    <a:pt x="47421" y="84513"/>
                    <a:pt x="47943" y="86750"/>
                    <a:pt x="48278" y="88800"/>
                  </a:cubicBezTo>
                  <a:cubicBezTo>
                    <a:pt x="50142" y="99835"/>
                    <a:pt x="50291" y="110534"/>
                    <a:pt x="45221" y="120786"/>
                  </a:cubicBezTo>
                  <a:cubicBezTo>
                    <a:pt x="42985" y="125372"/>
                    <a:pt x="39965" y="129547"/>
                    <a:pt x="36274" y="133051"/>
                  </a:cubicBezTo>
                  <a:cubicBezTo>
                    <a:pt x="34447" y="134803"/>
                    <a:pt x="32434" y="136406"/>
                    <a:pt x="30309" y="137786"/>
                  </a:cubicBezTo>
                  <a:cubicBezTo>
                    <a:pt x="29415" y="138382"/>
                    <a:pt x="24196" y="140395"/>
                    <a:pt x="23972" y="141141"/>
                  </a:cubicBezTo>
                  <a:cubicBezTo>
                    <a:pt x="23487" y="142595"/>
                    <a:pt x="24270" y="144198"/>
                    <a:pt x="25426" y="145130"/>
                  </a:cubicBezTo>
                  <a:cubicBezTo>
                    <a:pt x="26619" y="146062"/>
                    <a:pt x="28147" y="146472"/>
                    <a:pt x="29638" y="146696"/>
                  </a:cubicBezTo>
                  <a:cubicBezTo>
                    <a:pt x="31113" y="146936"/>
                    <a:pt x="32605" y="147053"/>
                    <a:pt x="34097" y="147053"/>
                  </a:cubicBezTo>
                  <a:cubicBezTo>
                    <a:pt x="42560" y="147053"/>
                    <a:pt x="51034" y="143282"/>
                    <a:pt x="56517" y="136816"/>
                  </a:cubicBezTo>
                  <a:lnTo>
                    <a:pt x="56517" y="136816"/>
                  </a:lnTo>
                  <a:cubicBezTo>
                    <a:pt x="55511" y="140992"/>
                    <a:pt x="51708" y="144459"/>
                    <a:pt x="51932" y="148746"/>
                  </a:cubicBezTo>
                  <a:cubicBezTo>
                    <a:pt x="52044" y="150275"/>
                    <a:pt x="52640" y="151691"/>
                    <a:pt x="53237" y="153070"/>
                  </a:cubicBezTo>
                  <a:cubicBezTo>
                    <a:pt x="55361" y="158066"/>
                    <a:pt x="57076" y="163546"/>
                    <a:pt x="59462" y="168355"/>
                  </a:cubicBezTo>
                  <a:cubicBezTo>
                    <a:pt x="61923" y="173351"/>
                    <a:pt x="65315" y="177489"/>
                    <a:pt x="67216" y="182857"/>
                  </a:cubicBezTo>
                  <a:cubicBezTo>
                    <a:pt x="68260" y="185728"/>
                    <a:pt x="68969" y="189083"/>
                    <a:pt x="67366" y="191692"/>
                  </a:cubicBezTo>
                  <a:cubicBezTo>
                    <a:pt x="67887" y="190872"/>
                    <a:pt x="71317" y="190872"/>
                    <a:pt x="72100" y="190798"/>
                  </a:cubicBezTo>
                  <a:cubicBezTo>
                    <a:pt x="73032" y="190686"/>
                    <a:pt x="74150" y="190425"/>
                    <a:pt x="74598" y="189605"/>
                  </a:cubicBezTo>
                  <a:cubicBezTo>
                    <a:pt x="74933" y="189008"/>
                    <a:pt x="74822" y="188263"/>
                    <a:pt x="74710" y="187592"/>
                  </a:cubicBezTo>
                  <a:cubicBezTo>
                    <a:pt x="73815" y="182186"/>
                    <a:pt x="72137" y="177116"/>
                    <a:pt x="70162" y="172046"/>
                  </a:cubicBezTo>
                  <a:cubicBezTo>
                    <a:pt x="66657" y="163061"/>
                    <a:pt x="63824" y="153891"/>
                    <a:pt x="61326" y="144608"/>
                  </a:cubicBezTo>
                  <a:cubicBezTo>
                    <a:pt x="60692" y="142297"/>
                    <a:pt x="60096" y="139948"/>
                    <a:pt x="59984" y="137562"/>
                  </a:cubicBezTo>
                  <a:cubicBezTo>
                    <a:pt x="59798" y="134319"/>
                    <a:pt x="60543" y="131075"/>
                    <a:pt x="61065" y="127832"/>
                  </a:cubicBezTo>
                  <a:cubicBezTo>
                    <a:pt x="61550" y="124701"/>
                    <a:pt x="61885" y="121457"/>
                    <a:pt x="62035" y="118177"/>
                  </a:cubicBezTo>
                  <a:cubicBezTo>
                    <a:pt x="65017" y="116163"/>
                    <a:pt x="67925" y="114076"/>
                    <a:pt x="70795" y="111914"/>
                  </a:cubicBezTo>
                  <a:cubicBezTo>
                    <a:pt x="71131" y="111690"/>
                    <a:pt x="71429" y="111429"/>
                    <a:pt x="71578" y="111093"/>
                  </a:cubicBezTo>
                  <a:cubicBezTo>
                    <a:pt x="71727" y="110721"/>
                    <a:pt x="71653" y="110311"/>
                    <a:pt x="71578" y="109938"/>
                  </a:cubicBezTo>
                  <a:cubicBezTo>
                    <a:pt x="71094" y="107104"/>
                    <a:pt x="70572" y="104271"/>
                    <a:pt x="69863" y="101475"/>
                  </a:cubicBezTo>
                  <a:cubicBezTo>
                    <a:pt x="66806" y="89769"/>
                    <a:pt x="59462" y="78772"/>
                    <a:pt x="48614" y="73441"/>
                  </a:cubicBezTo>
                  <a:cubicBezTo>
                    <a:pt x="47384" y="72844"/>
                    <a:pt x="46079" y="72285"/>
                    <a:pt x="44886" y="71651"/>
                  </a:cubicBezTo>
                  <a:cubicBezTo>
                    <a:pt x="44849" y="71353"/>
                    <a:pt x="44811" y="71055"/>
                    <a:pt x="44774" y="70757"/>
                  </a:cubicBezTo>
                  <a:cubicBezTo>
                    <a:pt x="44699" y="70160"/>
                    <a:pt x="44401" y="69489"/>
                    <a:pt x="43805" y="69489"/>
                  </a:cubicBezTo>
                  <a:cubicBezTo>
                    <a:pt x="43842" y="68408"/>
                    <a:pt x="43544" y="67401"/>
                    <a:pt x="43096" y="66395"/>
                  </a:cubicBezTo>
                  <a:cubicBezTo>
                    <a:pt x="43096" y="66395"/>
                    <a:pt x="43059" y="66358"/>
                    <a:pt x="43022" y="66283"/>
                  </a:cubicBezTo>
                  <a:cubicBezTo>
                    <a:pt x="43171" y="65239"/>
                    <a:pt x="43283" y="64195"/>
                    <a:pt x="43357" y="63114"/>
                  </a:cubicBezTo>
                  <a:cubicBezTo>
                    <a:pt x="43618" y="59125"/>
                    <a:pt x="43320" y="55062"/>
                    <a:pt x="42500" y="51147"/>
                  </a:cubicBezTo>
                  <a:cubicBezTo>
                    <a:pt x="42388" y="50551"/>
                    <a:pt x="42239" y="49954"/>
                    <a:pt x="42090" y="49358"/>
                  </a:cubicBezTo>
                  <a:lnTo>
                    <a:pt x="42090" y="49358"/>
                  </a:lnTo>
                  <a:cubicBezTo>
                    <a:pt x="42239" y="49507"/>
                    <a:pt x="42351" y="49656"/>
                    <a:pt x="42500" y="49805"/>
                  </a:cubicBezTo>
                  <a:cubicBezTo>
                    <a:pt x="43134" y="47457"/>
                    <a:pt x="43544" y="45034"/>
                    <a:pt x="43208" y="42610"/>
                  </a:cubicBezTo>
                  <a:cubicBezTo>
                    <a:pt x="43171" y="42088"/>
                    <a:pt x="43022" y="41529"/>
                    <a:pt x="42910" y="41007"/>
                  </a:cubicBezTo>
                  <a:cubicBezTo>
                    <a:pt x="45408" y="40709"/>
                    <a:pt x="47831" y="39777"/>
                    <a:pt x="49881" y="38286"/>
                  </a:cubicBezTo>
                  <a:cubicBezTo>
                    <a:pt x="52901" y="36086"/>
                    <a:pt x="55063" y="32768"/>
                    <a:pt x="55846" y="29152"/>
                  </a:cubicBezTo>
                  <a:cubicBezTo>
                    <a:pt x="55995" y="28481"/>
                    <a:pt x="56070" y="27698"/>
                    <a:pt x="55697" y="27139"/>
                  </a:cubicBezTo>
                  <a:cubicBezTo>
                    <a:pt x="55361" y="26655"/>
                    <a:pt x="54765" y="26431"/>
                    <a:pt x="54206" y="26244"/>
                  </a:cubicBezTo>
                  <a:cubicBezTo>
                    <a:pt x="52543" y="25716"/>
                    <a:pt x="50797" y="25453"/>
                    <a:pt x="49050" y="25453"/>
                  </a:cubicBezTo>
                  <a:cubicBezTo>
                    <a:pt x="46605" y="25453"/>
                    <a:pt x="44159" y="25968"/>
                    <a:pt x="41941" y="26990"/>
                  </a:cubicBezTo>
                  <a:cubicBezTo>
                    <a:pt x="39853" y="27997"/>
                    <a:pt x="37989" y="29413"/>
                    <a:pt x="36423" y="31128"/>
                  </a:cubicBezTo>
                  <a:cubicBezTo>
                    <a:pt x="36274" y="31016"/>
                    <a:pt x="36125" y="30867"/>
                    <a:pt x="35976" y="30755"/>
                  </a:cubicBezTo>
                  <a:cubicBezTo>
                    <a:pt x="34410" y="25834"/>
                    <a:pt x="31651" y="21286"/>
                    <a:pt x="27961" y="17670"/>
                  </a:cubicBezTo>
                  <a:cubicBezTo>
                    <a:pt x="26283" y="16067"/>
                    <a:pt x="24494" y="14650"/>
                    <a:pt x="22592" y="13346"/>
                  </a:cubicBezTo>
                  <a:cubicBezTo>
                    <a:pt x="17634" y="9841"/>
                    <a:pt x="11930" y="7083"/>
                    <a:pt x="5966" y="6262"/>
                  </a:cubicBezTo>
                  <a:cubicBezTo>
                    <a:pt x="6003" y="5554"/>
                    <a:pt x="5667" y="4809"/>
                    <a:pt x="5034" y="4548"/>
                  </a:cubicBezTo>
                  <a:cubicBezTo>
                    <a:pt x="5406" y="3951"/>
                    <a:pt x="5481" y="3206"/>
                    <a:pt x="5295" y="2534"/>
                  </a:cubicBezTo>
                  <a:cubicBezTo>
                    <a:pt x="5183" y="2199"/>
                    <a:pt x="4996" y="1863"/>
                    <a:pt x="4698" y="1640"/>
                  </a:cubicBezTo>
                  <a:cubicBezTo>
                    <a:pt x="4614" y="1598"/>
                    <a:pt x="4295" y="1521"/>
                    <a:pt x="4011" y="1521"/>
                  </a:cubicBezTo>
                  <a:cubicBezTo>
                    <a:pt x="3790" y="1521"/>
                    <a:pt x="3591" y="1567"/>
                    <a:pt x="3543" y="1714"/>
                  </a:cubicBezTo>
                  <a:cubicBezTo>
                    <a:pt x="3796" y="763"/>
                    <a:pt x="3079" y="0"/>
                    <a:pt x="2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4"/>
            <p:cNvSpPr/>
            <p:nvPr/>
          </p:nvSpPr>
          <p:spPr>
            <a:xfrm>
              <a:off x="4096575" y="237825"/>
              <a:ext cx="540575" cy="1233475"/>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62"/>
        <p:cNvGrpSpPr/>
        <p:nvPr/>
      </p:nvGrpSpPr>
      <p:grpSpPr>
        <a:xfrm>
          <a:off x="0" y="0"/>
          <a:ext cx="0" cy="0"/>
          <a:chOff x="0" y="0"/>
          <a:chExt cx="0" cy="0"/>
        </a:xfrm>
      </p:grpSpPr>
      <p:sp>
        <p:nvSpPr>
          <p:cNvPr id="1363" name="Google Shape;1363;p35"/>
          <p:cNvSpPr txBox="1">
            <a:spLocks noGrp="1"/>
          </p:cNvSpPr>
          <p:nvPr>
            <p:ph type="title"/>
          </p:nvPr>
        </p:nvSpPr>
        <p:spPr>
          <a:xfrm>
            <a:off x="506250" y="2414400"/>
            <a:ext cx="5067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Christmas Eve</a:t>
            </a:r>
            <a:endParaRPr/>
          </a:p>
        </p:txBody>
      </p:sp>
      <p:sp>
        <p:nvSpPr>
          <p:cNvPr id="1364" name="Google Shape;1364;p35"/>
          <p:cNvSpPr txBox="1">
            <a:spLocks noGrp="1"/>
          </p:cNvSpPr>
          <p:nvPr>
            <p:ph type="subTitle" idx="1"/>
          </p:nvPr>
        </p:nvSpPr>
        <p:spPr>
          <a:xfrm>
            <a:off x="507150" y="3167125"/>
            <a:ext cx="506580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1365" name="Google Shape;1365;p35"/>
          <p:cNvSpPr/>
          <p:nvPr/>
        </p:nvSpPr>
        <p:spPr>
          <a:xfrm rot="-1777396">
            <a:off x="2383720" y="1096675"/>
            <a:ext cx="1312661" cy="1374501"/>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5"/>
          <p:cNvSpPr txBox="1">
            <a:spLocks noGrp="1"/>
          </p:cNvSpPr>
          <p:nvPr>
            <p:ph type="title" idx="2"/>
          </p:nvPr>
        </p:nvSpPr>
        <p:spPr>
          <a:xfrm>
            <a:off x="2324886" y="1420400"/>
            <a:ext cx="1314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1367" name="Google Shape;1367;p35"/>
          <p:cNvGrpSpPr/>
          <p:nvPr/>
        </p:nvGrpSpPr>
        <p:grpSpPr>
          <a:xfrm>
            <a:off x="7385927" y="420850"/>
            <a:ext cx="1640322" cy="1774174"/>
            <a:chOff x="7385927" y="474558"/>
            <a:chExt cx="1640322" cy="1774174"/>
          </a:xfrm>
        </p:grpSpPr>
        <p:sp>
          <p:nvSpPr>
            <p:cNvPr id="1368" name="Google Shape;1368;p35"/>
            <p:cNvSpPr/>
            <p:nvPr/>
          </p:nvSpPr>
          <p:spPr>
            <a:xfrm>
              <a:off x="7466384" y="619143"/>
              <a:ext cx="1517666" cy="1504351"/>
            </a:xfrm>
            <a:custGeom>
              <a:avLst/>
              <a:gdLst/>
              <a:ahLst/>
              <a:cxnLst/>
              <a:rect l="l" t="t" r="r" b="b"/>
              <a:pathLst>
                <a:path w="55853" h="55363" extrusionOk="0">
                  <a:moveTo>
                    <a:pt x="25733" y="6333"/>
                  </a:moveTo>
                  <a:lnTo>
                    <a:pt x="25733" y="6333"/>
                  </a:lnTo>
                  <a:cubicBezTo>
                    <a:pt x="25586" y="6804"/>
                    <a:pt x="26122" y="7246"/>
                    <a:pt x="26598" y="7246"/>
                  </a:cubicBezTo>
                  <a:cubicBezTo>
                    <a:pt x="26614" y="7246"/>
                    <a:pt x="26629" y="7246"/>
                    <a:pt x="26645" y="7245"/>
                  </a:cubicBezTo>
                  <a:cubicBezTo>
                    <a:pt x="27070" y="7214"/>
                    <a:pt x="27374" y="6728"/>
                    <a:pt x="27739" y="6698"/>
                  </a:cubicBezTo>
                  <a:cubicBezTo>
                    <a:pt x="28195" y="6698"/>
                    <a:pt x="28377" y="7123"/>
                    <a:pt x="28803" y="7184"/>
                  </a:cubicBezTo>
                  <a:cubicBezTo>
                    <a:pt x="28832" y="7189"/>
                    <a:pt x="28862" y="7191"/>
                    <a:pt x="28891" y="7191"/>
                  </a:cubicBezTo>
                  <a:cubicBezTo>
                    <a:pt x="29262" y="7191"/>
                    <a:pt x="29643" y="6853"/>
                    <a:pt x="29502" y="6515"/>
                  </a:cubicBezTo>
                  <a:lnTo>
                    <a:pt x="29502" y="6515"/>
                  </a:lnTo>
                  <a:cubicBezTo>
                    <a:pt x="29988" y="6607"/>
                    <a:pt x="30353" y="6971"/>
                    <a:pt x="30809" y="7154"/>
                  </a:cubicBezTo>
                  <a:cubicBezTo>
                    <a:pt x="30912" y="7198"/>
                    <a:pt x="31031" y="7219"/>
                    <a:pt x="31152" y="7219"/>
                  </a:cubicBezTo>
                  <a:cubicBezTo>
                    <a:pt x="31530" y="7219"/>
                    <a:pt x="31926" y="7013"/>
                    <a:pt x="31903" y="6667"/>
                  </a:cubicBezTo>
                  <a:lnTo>
                    <a:pt x="31903" y="6667"/>
                  </a:lnTo>
                  <a:cubicBezTo>
                    <a:pt x="32361" y="7194"/>
                    <a:pt x="33061" y="7497"/>
                    <a:pt x="33768" y="7497"/>
                  </a:cubicBezTo>
                  <a:cubicBezTo>
                    <a:pt x="34000" y="7497"/>
                    <a:pt x="34232" y="7464"/>
                    <a:pt x="34456" y="7397"/>
                  </a:cubicBezTo>
                  <a:cubicBezTo>
                    <a:pt x="34847" y="7996"/>
                    <a:pt x="35572" y="8371"/>
                    <a:pt x="36288" y="8371"/>
                  </a:cubicBezTo>
                  <a:cubicBezTo>
                    <a:pt x="36408" y="8371"/>
                    <a:pt x="36527" y="8361"/>
                    <a:pt x="36645" y="8339"/>
                  </a:cubicBezTo>
                  <a:cubicBezTo>
                    <a:pt x="37010" y="8825"/>
                    <a:pt x="37496" y="9251"/>
                    <a:pt x="38073" y="9524"/>
                  </a:cubicBezTo>
                  <a:cubicBezTo>
                    <a:pt x="38199" y="9598"/>
                    <a:pt x="38368" y="9635"/>
                    <a:pt x="38530" y="9635"/>
                  </a:cubicBezTo>
                  <a:cubicBezTo>
                    <a:pt x="38839" y="9635"/>
                    <a:pt x="39126" y="9500"/>
                    <a:pt x="39046" y="9221"/>
                  </a:cubicBezTo>
                  <a:lnTo>
                    <a:pt x="39046" y="9221"/>
                  </a:lnTo>
                  <a:cubicBezTo>
                    <a:pt x="39472" y="10193"/>
                    <a:pt x="40444" y="10892"/>
                    <a:pt x="41508" y="10983"/>
                  </a:cubicBezTo>
                  <a:cubicBezTo>
                    <a:pt x="41964" y="11774"/>
                    <a:pt x="42663" y="12382"/>
                    <a:pt x="43484" y="12746"/>
                  </a:cubicBezTo>
                  <a:cubicBezTo>
                    <a:pt x="43484" y="13233"/>
                    <a:pt x="43453" y="13749"/>
                    <a:pt x="43697" y="14145"/>
                  </a:cubicBezTo>
                  <a:cubicBezTo>
                    <a:pt x="43868" y="14423"/>
                    <a:pt x="44205" y="14626"/>
                    <a:pt x="44528" y="14626"/>
                  </a:cubicBezTo>
                  <a:cubicBezTo>
                    <a:pt x="44663" y="14626"/>
                    <a:pt x="44796" y="14590"/>
                    <a:pt x="44912" y="14509"/>
                  </a:cubicBezTo>
                  <a:lnTo>
                    <a:pt x="44912" y="14509"/>
                  </a:lnTo>
                  <a:cubicBezTo>
                    <a:pt x="44730" y="15026"/>
                    <a:pt x="44578" y="15664"/>
                    <a:pt x="44912" y="16120"/>
                  </a:cubicBezTo>
                  <a:cubicBezTo>
                    <a:pt x="45023" y="16286"/>
                    <a:pt x="45222" y="16359"/>
                    <a:pt x="45423" y="16359"/>
                  </a:cubicBezTo>
                  <a:cubicBezTo>
                    <a:pt x="45769" y="16359"/>
                    <a:pt x="46122" y="16142"/>
                    <a:pt x="46042" y="15804"/>
                  </a:cubicBezTo>
                  <a:lnTo>
                    <a:pt x="46042" y="15804"/>
                  </a:lnTo>
                  <a:cubicBezTo>
                    <a:pt x="46185" y="16376"/>
                    <a:pt x="46008" y="16977"/>
                    <a:pt x="46098" y="17549"/>
                  </a:cubicBezTo>
                  <a:cubicBezTo>
                    <a:pt x="46172" y="18016"/>
                    <a:pt x="46584" y="18484"/>
                    <a:pt x="46996" y="18484"/>
                  </a:cubicBezTo>
                  <a:cubicBezTo>
                    <a:pt x="47094" y="18484"/>
                    <a:pt x="47191" y="18458"/>
                    <a:pt x="47283" y="18400"/>
                  </a:cubicBezTo>
                  <a:lnTo>
                    <a:pt x="47283" y="18400"/>
                  </a:lnTo>
                  <a:cubicBezTo>
                    <a:pt x="47223" y="19281"/>
                    <a:pt x="47314" y="20193"/>
                    <a:pt x="47527" y="21044"/>
                  </a:cubicBezTo>
                  <a:cubicBezTo>
                    <a:pt x="47739" y="20984"/>
                    <a:pt x="47952" y="20923"/>
                    <a:pt x="48165" y="20892"/>
                  </a:cubicBezTo>
                  <a:lnTo>
                    <a:pt x="48165" y="20892"/>
                  </a:lnTo>
                  <a:cubicBezTo>
                    <a:pt x="48013" y="21196"/>
                    <a:pt x="47861" y="21531"/>
                    <a:pt x="47861" y="21865"/>
                  </a:cubicBezTo>
                  <a:cubicBezTo>
                    <a:pt x="47861" y="22230"/>
                    <a:pt x="48043" y="22595"/>
                    <a:pt x="48378" y="22686"/>
                  </a:cubicBezTo>
                  <a:cubicBezTo>
                    <a:pt x="48413" y="22695"/>
                    <a:pt x="48450" y="22700"/>
                    <a:pt x="48487" y="22700"/>
                  </a:cubicBezTo>
                  <a:cubicBezTo>
                    <a:pt x="48622" y="22700"/>
                    <a:pt x="48760" y="22639"/>
                    <a:pt x="48861" y="22548"/>
                  </a:cubicBezTo>
                  <a:lnTo>
                    <a:pt x="48861" y="22548"/>
                  </a:lnTo>
                  <a:cubicBezTo>
                    <a:pt x="48714" y="23112"/>
                    <a:pt x="48608" y="23695"/>
                    <a:pt x="48560" y="24297"/>
                  </a:cubicBezTo>
                  <a:cubicBezTo>
                    <a:pt x="48560" y="24570"/>
                    <a:pt x="48560" y="24874"/>
                    <a:pt x="48712" y="25117"/>
                  </a:cubicBezTo>
                  <a:cubicBezTo>
                    <a:pt x="48818" y="25259"/>
                    <a:pt x="48986" y="25339"/>
                    <a:pt x="49144" y="25339"/>
                  </a:cubicBezTo>
                  <a:cubicBezTo>
                    <a:pt x="49257" y="25339"/>
                    <a:pt x="49365" y="25298"/>
                    <a:pt x="49441" y="25209"/>
                  </a:cubicBezTo>
                  <a:lnTo>
                    <a:pt x="49441" y="25209"/>
                  </a:lnTo>
                  <a:cubicBezTo>
                    <a:pt x="49381" y="25634"/>
                    <a:pt x="49137" y="25999"/>
                    <a:pt x="48925" y="26364"/>
                  </a:cubicBezTo>
                  <a:cubicBezTo>
                    <a:pt x="48712" y="26698"/>
                    <a:pt x="48530" y="27124"/>
                    <a:pt x="48621" y="27549"/>
                  </a:cubicBezTo>
                  <a:cubicBezTo>
                    <a:pt x="48692" y="27859"/>
                    <a:pt x="49007" y="28132"/>
                    <a:pt x="49316" y="28132"/>
                  </a:cubicBezTo>
                  <a:cubicBezTo>
                    <a:pt x="49401" y="28132"/>
                    <a:pt x="49485" y="28112"/>
                    <a:pt x="49563" y="28066"/>
                  </a:cubicBezTo>
                  <a:lnTo>
                    <a:pt x="49563" y="28066"/>
                  </a:lnTo>
                  <a:cubicBezTo>
                    <a:pt x="49350" y="28491"/>
                    <a:pt x="48955" y="28795"/>
                    <a:pt x="48621" y="29130"/>
                  </a:cubicBezTo>
                  <a:cubicBezTo>
                    <a:pt x="48286" y="29494"/>
                    <a:pt x="48013" y="29950"/>
                    <a:pt x="48074" y="30406"/>
                  </a:cubicBezTo>
                  <a:cubicBezTo>
                    <a:pt x="48119" y="30769"/>
                    <a:pt x="48486" y="31065"/>
                    <a:pt x="48821" y="31065"/>
                  </a:cubicBezTo>
                  <a:cubicBezTo>
                    <a:pt x="48935" y="31065"/>
                    <a:pt x="49045" y="31030"/>
                    <a:pt x="49137" y="30953"/>
                  </a:cubicBezTo>
                  <a:lnTo>
                    <a:pt x="49137" y="30953"/>
                  </a:lnTo>
                  <a:cubicBezTo>
                    <a:pt x="48773" y="31470"/>
                    <a:pt x="48438" y="31987"/>
                    <a:pt x="48104" y="32504"/>
                  </a:cubicBezTo>
                  <a:cubicBezTo>
                    <a:pt x="48013" y="32656"/>
                    <a:pt x="47891" y="32808"/>
                    <a:pt x="47922" y="32990"/>
                  </a:cubicBezTo>
                  <a:cubicBezTo>
                    <a:pt x="47922" y="33148"/>
                    <a:pt x="48058" y="33306"/>
                    <a:pt x="48214" y="33306"/>
                  </a:cubicBezTo>
                  <a:cubicBezTo>
                    <a:pt x="48238" y="33306"/>
                    <a:pt x="48262" y="33302"/>
                    <a:pt x="48286" y="33294"/>
                  </a:cubicBezTo>
                  <a:lnTo>
                    <a:pt x="48286" y="33294"/>
                  </a:lnTo>
                  <a:cubicBezTo>
                    <a:pt x="47709" y="33811"/>
                    <a:pt x="47435" y="34601"/>
                    <a:pt x="47496" y="35361"/>
                  </a:cubicBezTo>
                  <a:cubicBezTo>
                    <a:pt x="47071" y="35634"/>
                    <a:pt x="46615" y="35908"/>
                    <a:pt x="46341" y="36333"/>
                  </a:cubicBezTo>
                  <a:cubicBezTo>
                    <a:pt x="46068" y="36759"/>
                    <a:pt x="46037" y="37397"/>
                    <a:pt x="46402" y="37732"/>
                  </a:cubicBezTo>
                  <a:cubicBezTo>
                    <a:pt x="45764" y="37853"/>
                    <a:pt x="45308" y="38674"/>
                    <a:pt x="45581" y="39312"/>
                  </a:cubicBezTo>
                  <a:cubicBezTo>
                    <a:pt x="44852" y="39373"/>
                    <a:pt x="44274" y="40163"/>
                    <a:pt x="44426" y="40862"/>
                  </a:cubicBezTo>
                  <a:cubicBezTo>
                    <a:pt x="44379" y="40647"/>
                    <a:pt x="44258" y="40559"/>
                    <a:pt x="44094" y="40559"/>
                  </a:cubicBezTo>
                  <a:cubicBezTo>
                    <a:pt x="43356" y="40559"/>
                    <a:pt x="41733" y="42336"/>
                    <a:pt x="41878" y="42420"/>
                  </a:cubicBezTo>
                  <a:lnTo>
                    <a:pt x="41878" y="42420"/>
                  </a:lnTo>
                  <a:cubicBezTo>
                    <a:pt x="41141" y="42537"/>
                    <a:pt x="40502" y="43191"/>
                    <a:pt x="40384" y="43932"/>
                  </a:cubicBezTo>
                  <a:cubicBezTo>
                    <a:pt x="39320" y="43993"/>
                    <a:pt x="38286" y="44662"/>
                    <a:pt x="37830" y="45634"/>
                  </a:cubicBezTo>
                  <a:cubicBezTo>
                    <a:pt x="37905" y="45703"/>
                    <a:pt x="38000" y="45737"/>
                    <a:pt x="38101" y="45744"/>
                  </a:cubicBezTo>
                  <a:lnTo>
                    <a:pt x="38101" y="45744"/>
                  </a:lnTo>
                  <a:cubicBezTo>
                    <a:pt x="37745" y="46076"/>
                    <a:pt x="37387" y="46412"/>
                    <a:pt x="37040" y="46759"/>
                  </a:cubicBezTo>
                  <a:cubicBezTo>
                    <a:pt x="36847" y="46546"/>
                    <a:pt x="36581" y="46452"/>
                    <a:pt x="36307" y="46452"/>
                  </a:cubicBezTo>
                  <a:cubicBezTo>
                    <a:pt x="35760" y="46452"/>
                    <a:pt x="35186" y="46830"/>
                    <a:pt x="35125" y="47397"/>
                  </a:cubicBezTo>
                  <a:cubicBezTo>
                    <a:pt x="34996" y="47187"/>
                    <a:pt x="34754" y="47089"/>
                    <a:pt x="34501" y="47089"/>
                  </a:cubicBezTo>
                  <a:cubicBezTo>
                    <a:pt x="34279" y="47089"/>
                    <a:pt x="34049" y="47164"/>
                    <a:pt x="33879" y="47306"/>
                  </a:cubicBezTo>
                  <a:cubicBezTo>
                    <a:pt x="33484" y="47580"/>
                    <a:pt x="33301" y="48066"/>
                    <a:pt x="33149" y="48522"/>
                  </a:cubicBezTo>
                  <a:cubicBezTo>
                    <a:pt x="33175" y="48217"/>
                    <a:pt x="32839" y="47976"/>
                    <a:pt x="32533" y="47976"/>
                  </a:cubicBezTo>
                  <a:cubicBezTo>
                    <a:pt x="32473" y="47976"/>
                    <a:pt x="32414" y="47985"/>
                    <a:pt x="32359" y="48005"/>
                  </a:cubicBezTo>
                  <a:cubicBezTo>
                    <a:pt x="31994" y="48096"/>
                    <a:pt x="31721" y="48400"/>
                    <a:pt x="31478" y="48674"/>
                  </a:cubicBezTo>
                  <a:cubicBezTo>
                    <a:pt x="31690" y="48431"/>
                    <a:pt x="31417" y="48005"/>
                    <a:pt x="31082" y="47975"/>
                  </a:cubicBezTo>
                  <a:cubicBezTo>
                    <a:pt x="30807" y="47975"/>
                    <a:pt x="30572" y="48182"/>
                    <a:pt x="30448" y="48424"/>
                  </a:cubicBezTo>
                  <a:lnTo>
                    <a:pt x="30448" y="48424"/>
                  </a:lnTo>
                  <a:cubicBezTo>
                    <a:pt x="30478" y="48196"/>
                    <a:pt x="30293" y="47932"/>
                    <a:pt x="30049" y="47884"/>
                  </a:cubicBezTo>
                  <a:cubicBezTo>
                    <a:pt x="30030" y="47882"/>
                    <a:pt x="30010" y="47881"/>
                    <a:pt x="29991" y="47881"/>
                  </a:cubicBezTo>
                  <a:cubicBezTo>
                    <a:pt x="29710" y="47881"/>
                    <a:pt x="29462" y="48084"/>
                    <a:pt x="29319" y="48340"/>
                  </a:cubicBezTo>
                  <a:cubicBezTo>
                    <a:pt x="29259" y="48461"/>
                    <a:pt x="29228" y="48613"/>
                    <a:pt x="29107" y="48704"/>
                  </a:cubicBezTo>
                  <a:cubicBezTo>
                    <a:pt x="29049" y="48750"/>
                    <a:pt x="28994" y="48770"/>
                    <a:pt x="28940" y="48770"/>
                  </a:cubicBezTo>
                  <a:cubicBezTo>
                    <a:pt x="28713" y="48770"/>
                    <a:pt x="28510" y="48418"/>
                    <a:pt x="28270" y="48172"/>
                  </a:cubicBezTo>
                  <a:lnTo>
                    <a:pt x="28270" y="48172"/>
                  </a:lnTo>
                  <a:cubicBezTo>
                    <a:pt x="28275" y="48177"/>
                    <a:pt x="28281" y="48182"/>
                    <a:pt x="28286" y="48188"/>
                  </a:cubicBezTo>
                  <a:lnTo>
                    <a:pt x="28256" y="48157"/>
                  </a:lnTo>
                  <a:lnTo>
                    <a:pt x="28256" y="48157"/>
                  </a:lnTo>
                  <a:cubicBezTo>
                    <a:pt x="28261" y="48162"/>
                    <a:pt x="28265" y="48167"/>
                    <a:pt x="28270" y="48172"/>
                  </a:cubicBezTo>
                  <a:lnTo>
                    <a:pt x="28270" y="48172"/>
                  </a:lnTo>
                  <a:cubicBezTo>
                    <a:pt x="28154" y="48058"/>
                    <a:pt x="28036" y="47974"/>
                    <a:pt x="27891" y="47945"/>
                  </a:cubicBezTo>
                  <a:cubicBezTo>
                    <a:pt x="27871" y="47942"/>
                    <a:pt x="27852" y="47941"/>
                    <a:pt x="27833" y="47941"/>
                  </a:cubicBezTo>
                  <a:cubicBezTo>
                    <a:pt x="27411" y="47941"/>
                    <a:pt x="27142" y="48556"/>
                    <a:pt x="26705" y="48644"/>
                  </a:cubicBezTo>
                  <a:cubicBezTo>
                    <a:pt x="26676" y="48648"/>
                    <a:pt x="26646" y="48650"/>
                    <a:pt x="26617" y="48650"/>
                  </a:cubicBezTo>
                  <a:cubicBezTo>
                    <a:pt x="26264" y="48650"/>
                    <a:pt x="25979" y="48326"/>
                    <a:pt x="25642" y="48157"/>
                  </a:cubicBezTo>
                  <a:cubicBezTo>
                    <a:pt x="25501" y="48092"/>
                    <a:pt x="25350" y="48061"/>
                    <a:pt x="25198" y="48061"/>
                  </a:cubicBezTo>
                  <a:cubicBezTo>
                    <a:pt x="24856" y="48061"/>
                    <a:pt x="24515" y="48218"/>
                    <a:pt x="24304" y="48492"/>
                  </a:cubicBezTo>
                  <a:cubicBezTo>
                    <a:pt x="24183" y="48127"/>
                    <a:pt x="24000" y="47762"/>
                    <a:pt x="23696" y="47580"/>
                  </a:cubicBezTo>
                  <a:cubicBezTo>
                    <a:pt x="23607" y="47531"/>
                    <a:pt x="23504" y="47508"/>
                    <a:pt x="23402" y="47508"/>
                  </a:cubicBezTo>
                  <a:cubicBezTo>
                    <a:pt x="23122" y="47508"/>
                    <a:pt x="22845" y="47677"/>
                    <a:pt x="22845" y="47945"/>
                  </a:cubicBezTo>
                  <a:cubicBezTo>
                    <a:pt x="22754" y="47276"/>
                    <a:pt x="22207" y="47063"/>
                    <a:pt x="21690" y="46850"/>
                  </a:cubicBezTo>
                  <a:cubicBezTo>
                    <a:pt x="21632" y="46827"/>
                    <a:pt x="21575" y="46818"/>
                    <a:pt x="21517" y="46818"/>
                  </a:cubicBezTo>
                  <a:cubicBezTo>
                    <a:pt x="21330" y="46818"/>
                    <a:pt x="21148" y="46913"/>
                    <a:pt x="20984" y="46913"/>
                  </a:cubicBezTo>
                  <a:cubicBezTo>
                    <a:pt x="20934" y="46913"/>
                    <a:pt x="20885" y="46904"/>
                    <a:pt x="20839" y="46881"/>
                  </a:cubicBezTo>
                  <a:cubicBezTo>
                    <a:pt x="20596" y="46789"/>
                    <a:pt x="20626" y="46425"/>
                    <a:pt x="20262" y="46364"/>
                  </a:cubicBezTo>
                  <a:cubicBezTo>
                    <a:pt x="20202" y="46351"/>
                    <a:pt x="20140" y="46345"/>
                    <a:pt x="20078" y="46345"/>
                  </a:cubicBezTo>
                  <a:cubicBezTo>
                    <a:pt x="19856" y="46345"/>
                    <a:pt x="19624" y="46421"/>
                    <a:pt x="19410" y="46516"/>
                  </a:cubicBezTo>
                  <a:cubicBezTo>
                    <a:pt x="19593" y="46151"/>
                    <a:pt x="19228" y="45695"/>
                    <a:pt x="18803" y="45665"/>
                  </a:cubicBezTo>
                  <a:cubicBezTo>
                    <a:pt x="18780" y="45663"/>
                    <a:pt x="18757" y="45662"/>
                    <a:pt x="18735" y="45662"/>
                  </a:cubicBezTo>
                  <a:cubicBezTo>
                    <a:pt x="18366" y="45662"/>
                    <a:pt x="18022" y="45890"/>
                    <a:pt x="17678" y="46090"/>
                  </a:cubicBezTo>
                  <a:cubicBezTo>
                    <a:pt x="17587" y="45786"/>
                    <a:pt x="17587" y="45452"/>
                    <a:pt x="17678" y="45148"/>
                  </a:cubicBezTo>
                  <a:cubicBezTo>
                    <a:pt x="17131" y="44753"/>
                    <a:pt x="16432" y="44540"/>
                    <a:pt x="15763" y="44510"/>
                  </a:cubicBezTo>
                  <a:cubicBezTo>
                    <a:pt x="15581" y="43811"/>
                    <a:pt x="14912" y="43294"/>
                    <a:pt x="14182" y="43264"/>
                  </a:cubicBezTo>
                  <a:cubicBezTo>
                    <a:pt x="14500" y="42715"/>
                    <a:pt x="14022" y="41919"/>
                    <a:pt x="13400" y="41919"/>
                  </a:cubicBezTo>
                  <a:cubicBezTo>
                    <a:pt x="13368" y="41919"/>
                    <a:pt x="13334" y="41922"/>
                    <a:pt x="13301" y="41926"/>
                  </a:cubicBezTo>
                  <a:cubicBezTo>
                    <a:pt x="13489" y="41230"/>
                    <a:pt x="12849" y="40486"/>
                    <a:pt x="12154" y="40486"/>
                  </a:cubicBezTo>
                  <a:cubicBezTo>
                    <a:pt x="12061" y="40486"/>
                    <a:pt x="11966" y="40499"/>
                    <a:pt x="11872" y="40528"/>
                  </a:cubicBezTo>
                  <a:cubicBezTo>
                    <a:pt x="11903" y="40194"/>
                    <a:pt x="11842" y="39829"/>
                    <a:pt x="11599" y="39616"/>
                  </a:cubicBezTo>
                  <a:cubicBezTo>
                    <a:pt x="11496" y="39548"/>
                    <a:pt x="11368" y="39514"/>
                    <a:pt x="11243" y="39514"/>
                  </a:cubicBezTo>
                  <a:cubicBezTo>
                    <a:pt x="11035" y="39514"/>
                    <a:pt x="10835" y="39609"/>
                    <a:pt x="10778" y="39798"/>
                  </a:cubicBezTo>
                  <a:cubicBezTo>
                    <a:pt x="10505" y="38978"/>
                    <a:pt x="10292" y="38127"/>
                    <a:pt x="10170" y="37276"/>
                  </a:cubicBezTo>
                  <a:cubicBezTo>
                    <a:pt x="10109" y="36820"/>
                    <a:pt x="10049" y="36364"/>
                    <a:pt x="9836" y="35969"/>
                  </a:cubicBezTo>
                  <a:cubicBezTo>
                    <a:pt x="9640" y="35605"/>
                    <a:pt x="9264" y="35293"/>
                    <a:pt x="8850" y="35293"/>
                  </a:cubicBezTo>
                  <a:cubicBezTo>
                    <a:pt x="8814" y="35293"/>
                    <a:pt x="8778" y="35295"/>
                    <a:pt x="8742" y="35300"/>
                  </a:cubicBezTo>
                  <a:cubicBezTo>
                    <a:pt x="9319" y="34692"/>
                    <a:pt x="8863" y="33507"/>
                    <a:pt x="8012" y="33415"/>
                  </a:cubicBezTo>
                  <a:cubicBezTo>
                    <a:pt x="8346" y="33294"/>
                    <a:pt x="8438" y="32808"/>
                    <a:pt x="8286" y="32504"/>
                  </a:cubicBezTo>
                  <a:cubicBezTo>
                    <a:pt x="8103" y="32169"/>
                    <a:pt x="7769" y="31987"/>
                    <a:pt x="7465" y="31804"/>
                  </a:cubicBezTo>
                  <a:cubicBezTo>
                    <a:pt x="7860" y="31561"/>
                    <a:pt x="8012" y="31014"/>
                    <a:pt x="7951" y="30558"/>
                  </a:cubicBezTo>
                  <a:cubicBezTo>
                    <a:pt x="7860" y="30102"/>
                    <a:pt x="7587" y="29707"/>
                    <a:pt x="7343" y="29312"/>
                  </a:cubicBezTo>
                  <a:lnTo>
                    <a:pt x="7343" y="29312"/>
                  </a:lnTo>
                  <a:cubicBezTo>
                    <a:pt x="7388" y="29331"/>
                    <a:pt x="7430" y="29340"/>
                    <a:pt x="7471" y="29340"/>
                  </a:cubicBezTo>
                  <a:cubicBezTo>
                    <a:pt x="7820" y="29340"/>
                    <a:pt x="8017" y="28690"/>
                    <a:pt x="7799" y="28309"/>
                  </a:cubicBezTo>
                  <a:cubicBezTo>
                    <a:pt x="7556" y="27914"/>
                    <a:pt x="7100" y="27610"/>
                    <a:pt x="7039" y="27124"/>
                  </a:cubicBezTo>
                  <a:cubicBezTo>
                    <a:pt x="6796" y="25847"/>
                    <a:pt x="8346" y="24905"/>
                    <a:pt x="7070" y="23719"/>
                  </a:cubicBezTo>
                  <a:cubicBezTo>
                    <a:pt x="8407" y="22838"/>
                    <a:pt x="7891" y="21835"/>
                    <a:pt x="7556" y="20680"/>
                  </a:cubicBezTo>
                  <a:lnTo>
                    <a:pt x="7556" y="20680"/>
                  </a:lnTo>
                  <a:cubicBezTo>
                    <a:pt x="7641" y="20963"/>
                    <a:pt x="7892" y="21088"/>
                    <a:pt x="8166" y="21088"/>
                  </a:cubicBezTo>
                  <a:cubicBezTo>
                    <a:pt x="8479" y="21088"/>
                    <a:pt x="8823" y="20925"/>
                    <a:pt x="8985" y="20649"/>
                  </a:cubicBezTo>
                  <a:cubicBezTo>
                    <a:pt x="9258" y="20102"/>
                    <a:pt x="9106" y="19464"/>
                    <a:pt x="8924" y="18886"/>
                  </a:cubicBezTo>
                  <a:lnTo>
                    <a:pt x="8924" y="18886"/>
                  </a:lnTo>
                  <a:cubicBezTo>
                    <a:pt x="9003" y="18950"/>
                    <a:pt x="9097" y="18978"/>
                    <a:pt x="9195" y="18978"/>
                  </a:cubicBezTo>
                  <a:cubicBezTo>
                    <a:pt x="9471" y="18978"/>
                    <a:pt x="9776" y="18753"/>
                    <a:pt x="9866" y="18461"/>
                  </a:cubicBezTo>
                  <a:cubicBezTo>
                    <a:pt x="10018" y="18096"/>
                    <a:pt x="9897" y="17671"/>
                    <a:pt x="9775" y="17275"/>
                  </a:cubicBezTo>
                  <a:cubicBezTo>
                    <a:pt x="10448" y="16809"/>
                    <a:pt x="10856" y="15991"/>
                    <a:pt x="10832" y="15176"/>
                  </a:cubicBezTo>
                  <a:lnTo>
                    <a:pt x="10832" y="15176"/>
                  </a:lnTo>
                  <a:cubicBezTo>
                    <a:pt x="10941" y="15325"/>
                    <a:pt x="11129" y="15434"/>
                    <a:pt x="11312" y="15434"/>
                  </a:cubicBezTo>
                  <a:cubicBezTo>
                    <a:pt x="11348" y="15434"/>
                    <a:pt x="11382" y="15430"/>
                    <a:pt x="11416" y="15421"/>
                  </a:cubicBezTo>
                  <a:cubicBezTo>
                    <a:pt x="11812" y="15360"/>
                    <a:pt x="12055" y="15026"/>
                    <a:pt x="12268" y="14692"/>
                  </a:cubicBezTo>
                  <a:cubicBezTo>
                    <a:pt x="12541" y="14145"/>
                    <a:pt x="12723" y="13537"/>
                    <a:pt x="12784" y="12929"/>
                  </a:cubicBezTo>
                  <a:cubicBezTo>
                    <a:pt x="12822" y="12933"/>
                    <a:pt x="12860" y="12935"/>
                    <a:pt x="12898" y="12935"/>
                  </a:cubicBezTo>
                  <a:cubicBezTo>
                    <a:pt x="13645" y="12935"/>
                    <a:pt x="14321" y="12102"/>
                    <a:pt x="14061" y="11379"/>
                  </a:cubicBezTo>
                  <a:lnTo>
                    <a:pt x="14061" y="11379"/>
                  </a:lnTo>
                  <a:cubicBezTo>
                    <a:pt x="14203" y="11574"/>
                    <a:pt x="14438" y="11666"/>
                    <a:pt x="14676" y="11666"/>
                  </a:cubicBezTo>
                  <a:cubicBezTo>
                    <a:pt x="14845" y="11666"/>
                    <a:pt x="15016" y="11619"/>
                    <a:pt x="15155" y="11531"/>
                  </a:cubicBezTo>
                  <a:cubicBezTo>
                    <a:pt x="15489" y="11318"/>
                    <a:pt x="15672" y="10923"/>
                    <a:pt x="15763" y="10528"/>
                  </a:cubicBezTo>
                  <a:cubicBezTo>
                    <a:pt x="15838" y="10228"/>
                    <a:pt x="16056" y="9826"/>
                    <a:pt x="16300" y="9826"/>
                  </a:cubicBezTo>
                  <a:cubicBezTo>
                    <a:pt x="16353" y="9826"/>
                    <a:pt x="16408" y="9846"/>
                    <a:pt x="16462" y="9889"/>
                  </a:cubicBezTo>
                  <a:cubicBezTo>
                    <a:pt x="16493" y="10132"/>
                    <a:pt x="16523" y="10376"/>
                    <a:pt x="16553" y="10619"/>
                  </a:cubicBezTo>
                  <a:cubicBezTo>
                    <a:pt x="16597" y="10625"/>
                    <a:pt x="16639" y="10628"/>
                    <a:pt x="16681" y="10628"/>
                  </a:cubicBezTo>
                  <a:cubicBezTo>
                    <a:pt x="17261" y="10628"/>
                    <a:pt x="17729" y="10065"/>
                    <a:pt x="18012" y="9555"/>
                  </a:cubicBezTo>
                  <a:cubicBezTo>
                    <a:pt x="18347" y="8977"/>
                    <a:pt x="18651" y="8309"/>
                    <a:pt x="19259" y="8096"/>
                  </a:cubicBezTo>
                  <a:cubicBezTo>
                    <a:pt x="20079" y="8096"/>
                    <a:pt x="20869" y="7701"/>
                    <a:pt x="21325" y="7032"/>
                  </a:cubicBezTo>
                  <a:cubicBezTo>
                    <a:pt x="21458" y="7341"/>
                    <a:pt x="21799" y="7490"/>
                    <a:pt x="22150" y="7490"/>
                  </a:cubicBezTo>
                  <a:cubicBezTo>
                    <a:pt x="22283" y="7490"/>
                    <a:pt x="22416" y="7469"/>
                    <a:pt x="22541" y="7427"/>
                  </a:cubicBezTo>
                  <a:cubicBezTo>
                    <a:pt x="22967" y="7275"/>
                    <a:pt x="23271" y="6880"/>
                    <a:pt x="23575" y="6546"/>
                  </a:cubicBezTo>
                  <a:lnTo>
                    <a:pt x="23575" y="6546"/>
                  </a:lnTo>
                  <a:cubicBezTo>
                    <a:pt x="23575" y="6728"/>
                    <a:pt x="23544" y="6910"/>
                    <a:pt x="23544" y="7123"/>
                  </a:cubicBezTo>
                  <a:cubicBezTo>
                    <a:pt x="24335" y="7032"/>
                    <a:pt x="25094" y="6759"/>
                    <a:pt x="25733" y="6333"/>
                  </a:cubicBezTo>
                  <a:close/>
                  <a:moveTo>
                    <a:pt x="28448" y="0"/>
                  </a:moveTo>
                  <a:cubicBezTo>
                    <a:pt x="28414" y="0"/>
                    <a:pt x="28380" y="3"/>
                    <a:pt x="28347" y="11"/>
                  </a:cubicBezTo>
                  <a:cubicBezTo>
                    <a:pt x="28073" y="71"/>
                    <a:pt x="27860" y="284"/>
                    <a:pt x="27678" y="558"/>
                  </a:cubicBezTo>
                  <a:cubicBezTo>
                    <a:pt x="27617" y="679"/>
                    <a:pt x="27526" y="801"/>
                    <a:pt x="27465" y="892"/>
                  </a:cubicBezTo>
                  <a:cubicBezTo>
                    <a:pt x="27520" y="566"/>
                    <a:pt x="27185" y="240"/>
                    <a:pt x="26831" y="240"/>
                  </a:cubicBezTo>
                  <a:cubicBezTo>
                    <a:pt x="26789" y="240"/>
                    <a:pt x="26747" y="244"/>
                    <a:pt x="26705" y="254"/>
                  </a:cubicBezTo>
                  <a:cubicBezTo>
                    <a:pt x="26341" y="315"/>
                    <a:pt x="26067" y="740"/>
                    <a:pt x="26128" y="1135"/>
                  </a:cubicBezTo>
                  <a:cubicBezTo>
                    <a:pt x="26015" y="656"/>
                    <a:pt x="25563" y="308"/>
                    <a:pt x="25086" y="308"/>
                  </a:cubicBezTo>
                  <a:cubicBezTo>
                    <a:pt x="25049" y="308"/>
                    <a:pt x="25011" y="310"/>
                    <a:pt x="24973" y="315"/>
                  </a:cubicBezTo>
                  <a:cubicBezTo>
                    <a:pt x="24487" y="375"/>
                    <a:pt x="24031" y="862"/>
                    <a:pt x="24031" y="1348"/>
                  </a:cubicBezTo>
                  <a:cubicBezTo>
                    <a:pt x="23575" y="1075"/>
                    <a:pt x="23058" y="771"/>
                    <a:pt x="22511" y="679"/>
                  </a:cubicBezTo>
                  <a:cubicBezTo>
                    <a:pt x="22435" y="667"/>
                    <a:pt x="22357" y="660"/>
                    <a:pt x="22279" y="660"/>
                  </a:cubicBezTo>
                  <a:cubicBezTo>
                    <a:pt x="21794" y="660"/>
                    <a:pt x="21292" y="899"/>
                    <a:pt x="21082" y="1318"/>
                  </a:cubicBezTo>
                  <a:cubicBezTo>
                    <a:pt x="20897" y="1083"/>
                    <a:pt x="20606" y="974"/>
                    <a:pt x="20308" y="974"/>
                  </a:cubicBezTo>
                  <a:cubicBezTo>
                    <a:pt x="19872" y="974"/>
                    <a:pt x="19421" y="1207"/>
                    <a:pt x="19259" y="1622"/>
                  </a:cubicBezTo>
                  <a:cubicBezTo>
                    <a:pt x="18316" y="1622"/>
                    <a:pt x="17404" y="1743"/>
                    <a:pt x="16493" y="1986"/>
                  </a:cubicBezTo>
                  <a:cubicBezTo>
                    <a:pt x="16736" y="2412"/>
                    <a:pt x="17131" y="2959"/>
                    <a:pt x="16584" y="3354"/>
                  </a:cubicBezTo>
                  <a:cubicBezTo>
                    <a:pt x="16364" y="3527"/>
                    <a:pt x="16095" y="3586"/>
                    <a:pt x="15811" y="3586"/>
                  </a:cubicBezTo>
                  <a:cubicBezTo>
                    <a:pt x="15546" y="3586"/>
                    <a:pt x="15267" y="3535"/>
                    <a:pt x="15003" y="3476"/>
                  </a:cubicBezTo>
                  <a:cubicBezTo>
                    <a:pt x="14735" y="3413"/>
                    <a:pt x="14442" y="3358"/>
                    <a:pt x="14159" y="3358"/>
                  </a:cubicBezTo>
                  <a:cubicBezTo>
                    <a:pt x="13896" y="3358"/>
                    <a:pt x="13642" y="3405"/>
                    <a:pt x="13423" y="3537"/>
                  </a:cubicBezTo>
                  <a:cubicBezTo>
                    <a:pt x="12936" y="3810"/>
                    <a:pt x="12875" y="4661"/>
                    <a:pt x="13392" y="4813"/>
                  </a:cubicBezTo>
                  <a:cubicBezTo>
                    <a:pt x="13285" y="4787"/>
                    <a:pt x="13180" y="4775"/>
                    <a:pt x="13079" y="4775"/>
                  </a:cubicBezTo>
                  <a:cubicBezTo>
                    <a:pt x="12008" y="4775"/>
                    <a:pt x="11296" y="6167"/>
                    <a:pt x="10991" y="7306"/>
                  </a:cubicBezTo>
                  <a:cubicBezTo>
                    <a:pt x="10707" y="7081"/>
                    <a:pt x="10334" y="6967"/>
                    <a:pt x="9964" y="6967"/>
                  </a:cubicBezTo>
                  <a:cubicBezTo>
                    <a:pt x="9582" y="6967"/>
                    <a:pt x="9202" y="7089"/>
                    <a:pt x="8924" y="7336"/>
                  </a:cubicBezTo>
                  <a:cubicBezTo>
                    <a:pt x="8346" y="7822"/>
                    <a:pt x="8225" y="8734"/>
                    <a:pt x="8620" y="9373"/>
                  </a:cubicBezTo>
                  <a:cubicBezTo>
                    <a:pt x="7131" y="9403"/>
                    <a:pt x="5793" y="10862"/>
                    <a:pt x="5915" y="12382"/>
                  </a:cubicBezTo>
                  <a:cubicBezTo>
                    <a:pt x="5064" y="13050"/>
                    <a:pt x="4304" y="13871"/>
                    <a:pt x="3757" y="14813"/>
                  </a:cubicBezTo>
                  <a:cubicBezTo>
                    <a:pt x="3422" y="15360"/>
                    <a:pt x="3362" y="16333"/>
                    <a:pt x="4000" y="16333"/>
                  </a:cubicBezTo>
                  <a:lnTo>
                    <a:pt x="1933" y="19768"/>
                  </a:lnTo>
                  <a:cubicBezTo>
                    <a:pt x="1720" y="20140"/>
                    <a:pt x="1787" y="20815"/>
                    <a:pt x="2092" y="20815"/>
                  </a:cubicBezTo>
                  <a:cubicBezTo>
                    <a:pt x="2135" y="20815"/>
                    <a:pt x="2184" y="20801"/>
                    <a:pt x="2237" y="20771"/>
                  </a:cubicBezTo>
                  <a:lnTo>
                    <a:pt x="2237" y="20771"/>
                  </a:lnTo>
                  <a:cubicBezTo>
                    <a:pt x="1690" y="21166"/>
                    <a:pt x="1143" y="21561"/>
                    <a:pt x="869" y="22139"/>
                  </a:cubicBezTo>
                  <a:cubicBezTo>
                    <a:pt x="565" y="22716"/>
                    <a:pt x="656" y="23537"/>
                    <a:pt x="1203" y="23871"/>
                  </a:cubicBezTo>
                  <a:cubicBezTo>
                    <a:pt x="656" y="24813"/>
                    <a:pt x="261" y="25847"/>
                    <a:pt x="79" y="26941"/>
                  </a:cubicBezTo>
                  <a:cubicBezTo>
                    <a:pt x="1" y="27488"/>
                    <a:pt x="279" y="28257"/>
                    <a:pt x="704" y="28257"/>
                  </a:cubicBezTo>
                  <a:cubicBezTo>
                    <a:pt x="776" y="28257"/>
                    <a:pt x="851" y="28235"/>
                    <a:pt x="930" y="28187"/>
                  </a:cubicBezTo>
                  <a:lnTo>
                    <a:pt x="930" y="28187"/>
                  </a:lnTo>
                  <a:cubicBezTo>
                    <a:pt x="687" y="28735"/>
                    <a:pt x="444" y="29312"/>
                    <a:pt x="444" y="29890"/>
                  </a:cubicBezTo>
                  <a:cubicBezTo>
                    <a:pt x="444" y="30497"/>
                    <a:pt x="808" y="31136"/>
                    <a:pt x="1386" y="31257"/>
                  </a:cubicBezTo>
                  <a:cubicBezTo>
                    <a:pt x="1143" y="31896"/>
                    <a:pt x="869" y="32595"/>
                    <a:pt x="1021" y="33263"/>
                  </a:cubicBezTo>
                  <a:cubicBezTo>
                    <a:pt x="1144" y="33806"/>
                    <a:pt x="1648" y="34289"/>
                    <a:pt x="2175" y="34289"/>
                  </a:cubicBezTo>
                  <a:cubicBezTo>
                    <a:pt x="2297" y="34289"/>
                    <a:pt x="2421" y="34263"/>
                    <a:pt x="2541" y="34206"/>
                  </a:cubicBezTo>
                  <a:cubicBezTo>
                    <a:pt x="3118" y="34874"/>
                    <a:pt x="2723" y="35847"/>
                    <a:pt x="2602" y="36698"/>
                  </a:cubicBezTo>
                  <a:cubicBezTo>
                    <a:pt x="2472" y="37424"/>
                    <a:pt x="2961" y="38370"/>
                    <a:pt x="3579" y="38370"/>
                  </a:cubicBezTo>
                  <a:cubicBezTo>
                    <a:pt x="3686" y="38370"/>
                    <a:pt x="3797" y="38342"/>
                    <a:pt x="3909" y="38279"/>
                  </a:cubicBezTo>
                  <a:lnTo>
                    <a:pt x="3909" y="38279"/>
                  </a:lnTo>
                  <a:cubicBezTo>
                    <a:pt x="3696" y="38947"/>
                    <a:pt x="3483" y="39677"/>
                    <a:pt x="3666" y="40346"/>
                  </a:cubicBezTo>
                  <a:cubicBezTo>
                    <a:pt x="4030" y="41835"/>
                    <a:pt x="5276" y="40954"/>
                    <a:pt x="5276" y="42686"/>
                  </a:cubicBezTo>
                  <a:cubicBezTo>
                    <a:pt x="5276" y="43142"/>
                    <a:pt x="5368" y="43659"/>
                    <a:pt x="5702" y="43963"/>
                  </a:cubicBezTo>
                  <a:cubicBezTo>
                    <a:pt x="5855" y="44116"/>
                    <a:pt x="6072" y="44193"/>
                    <a:pt x="6283" y="44193"/>
                  </a:cubicBezTo>
                  <a:cubicBezTo>
                    <a:pt x="6532" y="44193"/>
                    <a:pt x="6772" y="44086"/>
                    <a:pt x="6887" y="43871"/>
                  </a:cubicBezTo>
                  <a:lnTo>
                    <a:pt x="6887" y="43871"/>
                  </a:lnTo>
                  <a:cubicBezTo>
                    <a:pt x="6766" y="44571"/>
                    <a:pt x="6918" y="45300"/>
                    <a:pt x="7283" y="45878"/>
                  </a:cubicBezTo>
                  <a:cubicBezTo>
                    <a:pt x="7435" y="46151"/>
                    <a:pt x="7678" y="46394"/>
                    <a:pt x="7951" y="46486"/>
                  </a:cubicBezTo>
                  <a:cubicBezTo>
                    <a:pt x="8010" y="46503"/>
                    <a:pt x="8072" y="46512"/>
                    <a:pt x="8133" y="46512"/>
                  </a:cubicBezTo>
                  <a:cubicBezTo>
                    <a:pt x="8386" y="46512"/>
                    <a:pt x="8632" y="46366"/>
                    <a:pt x="8681" y="46121"/>
                  </a:cubicBezTo>
                  <a:lnTo>
                    <a:pt x="8681" y="46121"/>
                  </a:lnTo>
                  <a:cubicBezTo>
                    <a:pt x="8650" y="46820"/>
                    <a:pt x="9076" y="47428"/>
                    <a:pt x="9471" y="47975"/>
                  </a:cubicBezTo>
                  <a:cubicBezTo>
                    <a:pt x="9684" y="48279"/>
                    <a:pt x="9927" y="48613"/>
                    <a:pt x="10292" y="48644"/>
                  </a:cubicBezTo>
                  <a:cubicBezTo>
                    <a:pt x="10303" y="48645"/>
                    <a:pt x="10314" y="48645"/>
                    <a:pt x="10325" y="48645"/>
                  </a:cubicBezTo>
                  <a:cubicBezTo>
                    <a:pt x="10585" y="48645"/>
                    <a:pt x="10836" y="48392"/>
                    <a:pt x="10843" y="48165"/>
                  </a:cubicBezTo>
                  <a:lnTo>
                    <a:pt x="10843" y="48165"/>
                  </a:lnTo>
                  <a:cubicBezTo>
                    <a:pt x="10998" y="48514"/>
                    <a:pt x="11170" y="48848"/>
                    <a:pt x="11447" y="49100"/>
                  </a:cubicBezTo>
                  <a:cubicBezTo>
                    <a:pt x="11679" y="49293"/>
                    <a:pt x="11972" y="49425"/>
                    <a:pt x="12257" y="49425"/>
                  </a:cubicBezTo>
                  <a:cubicBezTo>
                    <a:pt x="12420" y="49425"/>
                    <a:pt x="12580" y="49381"/>
                    <a:pt x="12723" y="49282"/>
                  </a:cubicBezTo>
                  <a:cubicBezTo>
                    <a:pt x="13058" y="49829"/>
                    <a:pt x="13483" y="50315"/>
                    <a:pt x="13970" y="50711"/>
                  </a:cubicBezTo>
                  <a:cubicBezTo>
                    <a:pt x="14152" y="50862"/>
                    <a:pt x="14365" y="50984"/>
                    <a:pt x="14608" y="50984"/>
                  </a:cubicBezTo>
                  <a:cubicBezTo>
                    <a:pt x="14812" y="50955"/>
                    <a:pt x="15017" y="50701"/>
                    <a:pt x="14925" y="50520"/>
                  </a:cubicBezTo>
                  <a:lnTo>
                    <a:pt x="14925" y="50520"/>
                  </a:lnTo>
                  <a:cubicBezTo>
                    <a:pt x="15184" y="50975"/>
                    <a:pt x="15133" y="51628"/>
                    <a:pt x="15641" y="51957"/>
                  </a:cubicBezTo>
                  <a:cubicBezTo>
                    <a:pt x="15842" y="52101"/>
                    <a:pt x="16017" y="52140"/>
                    <a:pt x="16183" y="52140"/>
                  </a:cubicBezTo>
                  <a:cubicBezTo>
                    <a:pt x="16376" y="52140"/>
                    <a:pt x="16556" y="52088"/>
                    <a:pt x="16746" y="52088"/>
                  </a:cubicBezTo>
                  <a:cubicBezTo>
                    <a:pt x="16841" y="52088"/>
                    <a:pt x="16937" y="52101"/>
                    <a:pt x="17040" y="52139"/>
                  </a:cubicBezTo>
                  <a:cubicBezTo>
                    <a:pt x="17590" y="52323"/>
                    <a:pt x="18366" y="53251"/>
                    <a:pt x="19105" y="53251"/>
                  </a:cubicBezTo>
                  <a:cubicBezTo>
                    <a:pt x="19345" y="53251"/>
                    <a:pt x="19582" y="53152"/>
                    <a:pt x="19806" y="52899"/>
                  </a:cubicBezTo>
                  <a:cubicBezTo>
                    <a:pt x="19887" y="53429"/>
                    <a:pt x="20448" y="53782"/>
                    <a:pt x="20982" y="53782"/>
                  </a:cubicBezTo>
                  <a:cubicBezTo>
                    <a:pt x="21244" y="53782"/>
                    <a:pt x="21500" y="53697"/>
                    <a:pt x="21690" y="53507"/>
                  </a:cubicBezTo>
                  <a:lnTo>
                    <a:pt x="21690" y="53507"/>
                  </a:lnTo>
                  <a:cubicBezTo>
                    <a:pt x="21599" y="53598"/>
                    <a:pt x="22724" y="54419"/>
                    <a:pt x="22845" y="54480"/>
                  </a:cubicBezTo>
                  <a:cubicBezTo>
                    <a:pt x="22981" y="54525"/>
                    <a:pt x="23101" y="54542"/>
                    <a:pt x="23212" y="54542"/>
                  </a:cubicBezTo>
                  <a:cubicBezTo>
                    <a:pt x="23623" y="54542"/>
                    <a:pt x="23904" y="54297"/>
                    <a:pt x="24335" y="54297"/>
                  </a:cubicBezTo>
                  <a:cubicBezTo>
                    <a:pt x="24630" y="54320"/>
                    <a:pt x="25795" y="55109"/>
                    <a:pt x="26387" y="55109"/>
                  </a:cubicBezTo>
                  <a:cubicBezTo>
                    <a:pt x="26586" y="55109"/>
                    <a:pt x="26721" y="55020"/>
                    <a:pt x="26736" y="54784"/>
                  </a:cubicBezTo>
                  <a:cubicBezTo>
                    <a:pt x="26736" y="54650"/>
                    <a:pt x="26759" y="54469"/>
                    <a:pt x="26848" y="54469"/>
                  </a:cubicBezTo>
                  <a:cubicBezTo>
                    <a:pt x="26860" y="54469"/>
                    <a:pt x="26873" y="54472"/>
                    <a:pt x="26888" y="54480"/>
                  </a:cubicBezTo>
                  <a:cubicBezTo>
                    <a:pt x="26918" y="54935"/>
                    <a:pt x="27344" y="55361"/>
                    <a:pt x="27800" y="55361"/>
                  </a:cubicBezTo>
                  <a:cubicBezTo>
                    <a:pt x="27818" y="55362"/>
                    <a:pt x="27835" y="55363"/>
                    <a:pt x="27853" y="55363"/>
                  </a:cubicBezTo>
                  <a:cubicBezTo>
                    <a:pt x="28291" y="55363"/>
                    <a:pt x="28715" y="55010"/>
                    <a:pt x="28803" y="54601"/>
                  </a:cubicBezTo>
                  <a:cubicBezTo>
                    <a:pt x="28980" y="54828"/>
                    <a:pt x="29282" y="54951"/>
                    <a:pt x="29589" y="54951"/>
                  </a:cubicBezTo>
                  <a:cubicBezTo>
                    <a:pt x="29651" y="54951"/>
                    <a:pt x="29714" y="54946"/>
                    <a:pt x="29775" y="54935"/>
                  </a:cubicBezTo>
                  <a:cubicBezTo>
                    <a:pt x="30086" y="54851"/>
                    <a:pt x="30370" y="54609"/>
                    <a:pt x="30482" y="54282"/>
                  </a:cubicBezTo>
                  <a:lnTo>
                    <a:pt x="30482" y="54282"/>
                  </a:lnTo>
                  <a:cubicBezTo>
                    <a:pt x="30463" y="54449"/>
                    <a:pt x="30625" y="54632"/>
                    <a:pt x="30809" y="54632"/>
                  </a:cubicBezTo>
                  <a:cubicBezTo>
                    <a:pt x="30828" y="54634"/>
                    <a:pt x="30846" y="54635"/>
                    <a:pt x="30865" y="54635"/>
                  </a:cubicBezTo>
                  <a:cubicBezTo>
                    <a:pt x="31054" y="54635"/>
                    <a:pt x="31220" y="54502"/>
                    <a:pt x="31386" y="54419"/>
                  </a:cubicBezTo>
                  <a:cubicBezTo>
                    <a:pt x="31690" y="54176"/>
                    <a:pt x="32025" y="53963"/>
                    <a:pt x="32329" y="53750"/>
                  </a:cubicBezTo>
                  <a:lnTo>
                    <a:pt x="32329" y="53750"/>
                  </a:lnTo>
                  <a:cubicBezTo>
                    <a:pt x="31622" y="54457"/>
                    <a:pt x="32199" y="54907"/>
                    <a:pt x="32871" y="54907"/>
                  </a:cubicBezTo>
                  <a:cubicBezTo>
                    <a:pt x="32893" y="54907"/>
                    <a:pt x="32915" y="54906"/>
                    <a:pt x="32937" y="54905"/>
                  </a:cubicBezTo>
                  <a:cubicBezTo>
                    <a:pt x="33788" y="54875"/>
                    <a:pt x="34760" y="53963"/>
                    <a:pt x="35125" y="53264"/>
                  </a:cubicBezTo>
                  <a:cubicBezTo>
                    <a:pt x="35391" y="53444"/>
                    <a:pt x="35700" y="53525"/>
                    <a:pt x="36014" y="53525"/>
                  </a:cubicBezTo>
                  <a:cubicBezTo>
                    <a:pt x="36917" y="53525"/>
                    <a:pt x="37862" y="52851"/>
                    <a:pt x="37952" y="51926"/>
                  </a:cubicBezTo>
                  <a:cubicBezTo>
                    <a:pt x="38183" y="52024"/>
                    <a:pt x="38428" y="52069"/>
                    <a:pt x="38676" y="52069"/>
                  </a:cubicBezTo>
                  <a:cubicBezTo>
                    <a:pt x="39660" y="52069"/>
                    <a:pt x="40668" y="51354"/>
                    <a:pt x="40868" y="50387"/>
                  </a:cubicBezTo>
                  <a:lnTo>
                    <a:pt x="40868" y="50387"/>
                  </a:lnTo>
                  <a:cubicBezTo>
                    <a:pt x="40820" y="50643"/>
                    <a:pt x="41114" y="50895"/>
                    <a:pt x="41400" y="50895"/>
                  </a:cubicBezTo>
                  <a:cubicBezTo>
                    <a:pt x="41416" y="50895"/>
                    <a:pt x="41432" y="50894"/>
                    <a:pt x="41447" y="50893"/>
                  </a:cubicBezTo>
                  <a:cubicBezTo>
                    <a:pt x="41751" y="50893"/>
                    <a:pt x="41994" y="50680"/>
                    <a:pt x="42238" y="50467"/>
                  </a:cubicBezTo>
                  <a:cubicBezTo>
                    <a:pt x="42815" y="49920"/>
                    <a:pt x="43302" y="49252"/>
                    <a:pt x="43666" y="48522"/>
                  </a:cubicBezTo>
                  <a:cubicBezTo>
                    <a:pt x="43846" y="48571"/>
                    <a:pt x="44008" y="48593"/>
                    <a:pt x="44153" y="48593"/>
                  </a:cubicBezTo>
                  <a:cubicBezTo>
                    <a:pt x="45187" y="48593"/>
                    <a:pt x="45410" y="47464"/>
                    <a:pt x="45703" y="46637"/>
                  </a:cubicBezTo>
                  <a:cubicBezTo>
                    <a:pt x="45830" y="46963"/>
                    <a:pt x="46140" y="47117"/>
                    <a:pt x="46460" y="47117"/>
                  </a:cubicBezTo>
                  <a:cubicBezTo>
                    <a:pt x="46677" y="47117"/>
                    <a:pt x="46899" y="47046"/>
                    <a:pt x="47071" y="46911"/>
                  </a:cubicBezTo>
                  <a:cubicBezTo>
                    <a:pt x="47496" y="46607"/>
                    <a:pt x="47678" y="46030"/>
                    <a:pt x="47830" y="45513"/>
                  </a:cubicBezTo>
                  <a:lnTo>
                    <a:pt x="47830" y="45513"/>
                  </a:lnTo>
                  <a:cubicBezTo>
                    <a:pt x="47770" y="45726"/>
                    <a:pt x="48013" y="45908"/>
                    <a:pt x="48226" y="45908"/>
                  </a:cubicBezTo>
                  <a:cubicBezTo>
                    <a:pt x="48469" y="45878"/>
                    <a:pt x="48651" y="45726"/>
                    <a:pt x="48773" y="45574"/>
                  </a:cubicBezTo>
                  <a:cubicBezTo>
                    <a:pt x="49411" y="44875"/>
                    <a:pt x="49776" y="43902"/>
                    <a:pt x="49715" y="42960"/>
                  </a:cubicBezTo>
                  <a:cubicBezTo>
                    <a:pt x="50291" y="42747"/>
                    <a:pt x="50686" y="42141"/>
                    <a:pt x="50627" y="41565"/>
                  </a:cubicBezTo>
                  <a:lnTo>
                    <a:pt x="50627" y="41565"/>
                  </a:lnTo>
                  <a:cubicBezTo>
                    <a:pt x="50637" y="41656"/>
                    <a:pt x="50670" y="41694"/>
                    <a:pt x="50720" y="41694"/>
                  </a:cubicBezTo>
                  <a:cubicBezTo>
                    <a:pt x="50998" y="41694"/>
                    <a:pt x="51787" y="40488"/>
                    <a:pt x="51812" y="40437"/>
                  </a:cubicBezTo>
                  <a:cubicBezTo>
                    <a:pt x="52100" y="39689"/>
                    <a:pt x="52252" y="38913"/>
                    <a:pt x="52293" y="38110"/>
                  </a:cubicBezTo>
                  <a:lnTo>
                    <a:pt x="52293" y="38110"/>
                  </a:lnTo>
                  <a:cubicBezTo>
                    <a:pt x="52331" y="38244"/>
                    <a:pt x="52497" y="38344"/>
                    <a:pt x="52659" y="38344"/>
                  </a:cubicBezTo>
                  <a:cubicBezTo>
                    <a:pt x="52713" y="38344"/>
                    <a:pt x="52767" y="38333"/>
                    <a:pt x="52815" y="38309"/>
                  </a:cubicBezTo>
                  <a:cubicBezTo>
                    <a:pt x="53059" y="38188"/>
                    <a:pt x="53150" y="37884"/>
                    <a:pt x="53211" y="37640"/>
                  </a:cubicBezTo>
                  <a:cubicBezTo>
                    <a:pt x="53311" y="37089"/>
                    <a:pt x="53349" y="36537"/>
                    <a:pt x="53325" y="35986"/>
                  </a:cubicBezTo>
                  <a:lnTo>
                    <a:pt x="53325" y="35986"/>
                  </a:lnTo>
                  <a:cubicBezTo>
                    <a:pt x="53382" y="36095"/>
                    <a:pt x="53482" y="36181"/>
                    <a:pt x="53606" y="36212"/>
                  </a:cubicBezTo>
                  <a:cubicBezTo>
                    <a:pt x="54001" y="35270"/>
                    <a:pt x="54092" y="34175"/>
                    <a:pt x="53849" y="33172"/>
                  </a:cubicBezTo>
                  <a:lnTo>
                    <a:pt x="53849" y="33172"/>
                  </a:lnTo>
                  <a:cubicBezTo>
                    <a:pt x="53888" y="33289"/>
                    <a:pt x="53989" y="33344"/>
                    <a:pt x="54089" y="33344"/>
                  </a:cubicBezTo>
                  <a:cubicBezTo>
                    <a:pt x="54145" y="33344"/>
                    <a:pt x="54200" y="33327"/>
                    <a:pt x="54244" y="33294"/>
                  </a:cubicBezTo>
                  <a:cubicBezTo>
                    <a:pt x="54396" y="33203"/>
                    <a:pt x="54426" y="33020"/>
                    <a:pt x="54487" y="32868"/>
                  </a:cubicBezTo>
                  <a:cubicBezTo>
                    <a:pt x="54639" y="32078"/>
                    <a:pt x="54518" y="31288"/>
                    <a:pt x="54670" y="30467"/>
                  </a:cubicBezTo>
                  <a:cubicBezTo>
                    <a:pt x="54791" y="29677"/>
                    <a:pt x="54670" y="28856"/>
                    <a:pt x="54274" y="28157"/>
                  </a:cubicBezTo>
                  <a:lnTo>
                    <a:pt x="54274" y="28157"/>
                  </a:lnTo>
                  <a:cubicBezTo>
                    <a:pt x="54396" y="28248"/>
                    <a:pt x="54578" y="28339"/>
                    <a:pt x="54730" y="28431"/>
                  </a:cubicBezTo>
                  <a:cubicBezTo>
                    <a:pt x="54913" y="27640"/>
                    <a:pt x="54761" y="26789"/>
                    <a:pt x="54335" y="26120"/>
                  </a:cubicBezTo>
                  <a:lnTo>
                    <a:pt x="54335" y="26120"/>
                  </a:lnTo>
                  <a:cubicBezTo>
                    <a:pt x="54487" y="26151"/>
                    <a:pt x="54609" y="26212"/>
                    <a:pt x="54761" y="26272"/>
                  </a:cubicBezTo>
                  <a:cubicBezTo>
                    <a:pt x="55065" y="25573"/>
                    <a:pt x="54943" y="24692"/>
                    <a:pt x="54487" y="24054"/>
                  </a:cubicBezTo>
                  <a:cubicBezTo>
                    <a:pt x="55852" y="24054"/>
                    <a:pt x="54059" y="21069"/>
                    <a:pt x="53606" y="21069"/>
                  </a:cubicBezTo>
                  <a:cubicBezTo>
                    <a:pt x="53596" y="21069"/>
                    <a:pt x="53586" y="21071"/>
                    <a:pt x="53577" y="21074"/>
                  </a:cubicBezTo>
                  <a:lnTo>
                    <a:pt x="53577" y="21074"/>
                  </a:lnTo>
                  <a:cubicBezTo>
                    <a:pt x="53910" y="20951"/>
                    <a:pt x="53970" y="20497"/>
                    <a:pt x="53818" y="20163"/>
                  </a:cubicBezTo>
                  <a:cubicBezTo>
                    <a:pt x="53636" y="19859"/>
                    <a:pt x="53332" y="19677"/>
                    <a:pt x="53028" y="19494"/>
                  </a:cubicBezTo>
                  <a:cubicBezTo>
                    <a:pt x="53454" y="19160"/>
                    <a:pt x="53636" y="18522"/>
                    <a:pt x="53484" y="18005"/>
                  </a:cubicBezTo>
                  <a:cubicBezTo>
                    <a:pt x="53302" y="17458"/>
                    <a:pt x="52815" y="17063"/>
                    <a:pt x="52268" y="17002"/>
                  </a:cubicBezTo>
                  <a:cubicBezTo>
                    <a:pt x="52542" y="16819"/>
                    <a:pt x="52572" y="16424"/>
                    <a:pt x="52420" y="16120"/>
                  </a:cubicBezTo>
                  <a:cubicBezTo>
                    <a:pt x="52268" y="15847"/>
                    <a:pt x="51995" y="15634"/>
                    <a:pt x="51721" y="15452"/>
                  </a:cubicBezTo>
                  <a:cubicBezTo>
                    <a:pt x="52207" y="15330"/>
                    <a:pt x="52359" y="14692"/>
                    <a:pt x="52147" y="14266"/>
                  </a:cubicBezTo>
                  <a:cubicBezTo>
                    <a:pt x="51964" y="13901"/>
                    <a:pt x="51602" y="13670"/>
                    <a:pt x="51215" y="13477"/>
                  </a:cubicBezTo>
                  <a:lnTo>
                    <a:pt x="51215" y="13477"/>
                  </a:lnTo>
                  <a:cubicBezTo>
                    <a:pt x="51295" y="13456"/>
                    <a:pt x="51372" y="13397"/>
                    <a:pt x="51387" y="13324"/>
                  </a:cubicBezTo>
                  <a:cubicBezTo>
                    <a:pt x="51387" y="13142"/>
                    <a:pt x="51235" y="12990"/>
                    <a:pt x="51083" y="12898"/>
                  </a:cubicBezTo>
                  <a:cubicBezTo>
                    <a:pt x="50718" y="12686"/>
                    <a:pt x="50323" y="12534"/>
                    <a:pt x="49897" y="12473"/>
                  </a:cubicBezTo>
                  <a:cubicBezTo>
                    <a:pt x="50262" y="12351"/>
                    <a:pt x="50293" y="11804"/>
                    <a:pt x="50080" y="11531"/>
                  </a:cubicBezTo>
                  <a:cubicBezTo>
                    <a:pt x="49837" y="11227"/>
                    <a:pt x="49472" y="11105"/>
                    <a:pt x="49107" y="11014"/>
                  </a:cubicBezTo>
                  <a:lnTo>
                    <a:pt x="49107" y="11014"/>
                  </a:lnTo>
                  <a:cubicBezTo>
                    <a:pt x="49131" y="11019"/>
                    <a:pt x="49155" y="11022"/>
                    <a:pt x="49178" y="11022"/>
                  </a:cubicBezTo>
                  <a:cubicBezTo>
                    <a:pt x="49421" y="11022"/>
                    <a:pt x="49621" y="10744"/>
                    <a:pt x="49593" y="10467"/>
                  </a:cubicBezTo>
                  <a:cubicBezTo>
                    <a:pt x="49533" y="10193"/>
                    <a:pt x="49289" y="9980"/>
                    <a:pt x="49046" y="9828"/>
                  </a:cubicBezTo>
                  <a:cubicBezTo>
                    <a:pt x="48600" y="9540"/>
                    <a:pt x="48086" y="9365"/>
                    <a:pt x="47563" y="9302"/>
                  </a:cubicBezTo>
                  <a:lnTo>
                    <a:pt x="47563" y="9302"/>
                  </a:lnTo>
                  <a:cubicBezTo>
                    <a:pt x="47629" y="9258"/>
                    <a:pt x="47678" y="9181"/>
                    <a:pt x="47678" y="9099"/>
                  </a:cubicBezTo>
                  <a:cubicBezTo>
                    <a:pt x="47678" y="8917"/>
                    <a:pt x="47527" y="8765"/>
                    <a:pt x="47405" y="8643"/>
                  </a:cubicBezTo>
                  <a:cubicBezTo>
                    <a:pt x="46797" y="8157"/>
                    <a:pt x="46098" y="7762"/>
                    <a:pt x="45338" y="7488"/>
                  </a:cubicBezTo>
                  <a:cubicBezTo>
                    <a:pt x="45794" y="7245"/>
                    <a:pt x="45733" y="6515"/>
                    <a:pt x="45338" y="6181"/>
                  </a:cubicBezTo>
                  <a:cubicBezTo>
                    <a:pt x="44973" y="5847"/>
                    <a:pt x="44396" y="5786"/>
                    <a:pt x="43909" y="5755"/>
                  </a:cubicBezTo>
                  <a:cubicBezTo>
                    <a:pt x="43627" y="5166"/>
                    <a:pt x="42957" y="4771"/>
                    <a:pt x="42297" y="4771"/>
                  </a:cubicBezTo>
                  <a:cubicBezTo>
                    <a:pt x="42175" y="4771"/>
                    <a:pt x="42053" y="4785"/>
                    <a:pt x="41934" y="4813"/>
                  </a:cubicBezTo>
                  <a:cubicBezTo>
                    <a:pt x="42390" y="4570"/>
                    <a:pt x="42025" y="3810"/>
                    <a:pt x="41508" y="3689"/>
                  </a:cubicBezTo>
                  <a:cubicBezTo>
                    <a:pt x="41374" y="3655"/>
                    <a:pt x="41235" y="3645"/>
                    <a:pt x="41094" y="3645"/>
                  </a:cubicBezTo>
                  <a:cubicBezTo>
                    <a:pt x="40865" y="3645"/>
                    <a:pt x="40631" y="3672"/>
                    <a:pt x="40403" y="3672"/>
                  </a:cubicBezTo>
                  <a:cubicBezTo>
                    <a:pt x="40262" y="3672"/>
                    <a:pt x="40123" y="3661"/>
                    <a:pt x="39988" y="3628"/>
                  </a:cubicBezTo>
                  <a:lnTo>
                    <a:pt x="40140" y="3081"/>
                  </a:lnTo>
                  <a:cubicBezTo>
                    <a:pt x="39750" y="2842"/>
                    <a:pt x="39283" y="2712"/>
                    <a:pt x="38815" y="2712"/>
                  </a:cubicBezTo>
                  <a:cubicBezTo>
                    <a:pt x="38634" y="2712"/>
                    <a:pt x="38453" y="2732"/>
                    <a:pt x="38276" y="2772"/>
                  </a:cubicBezTo>
                  <a:lnTo>
                    <a:pt x="38276" y="2772"/>
                  </a:lnTo>
                  <a:cubicBezTo>
                    <a:pt x="38564" y="2695"/>
                    <a:pt x="38647" y="2254"/>
                    <a:pt x="38469" y="2017"/>
                  </a:cubicBezTo>
                  <a:cubicBezTo>
                    <a:pt x="38286" y="1774"/>
                    <a:pt x="37952" y="1682"/>
                    <a:pt x="37618" y="1652"/>
                  </a:cubicBezTo>
                  <a:cubicBezTo>
                    <a:pt x="37500" y="1640"/>
                    <a:pt x="37382" y="1634"/>
                    <a:pt x="37264" y="1634"/>
                  </a:cubicBezTo>
                  <a:cubicBezTo>
                    <a:pt x="36807" y="1634"/>
                    <a:pt x="36357" y="1726"/>
                    <a:pt x="35946" y="1895"/>
                  </a:cubicBezTo>
                  <a:cubicBezTo>
                    <a:pt x="35404" y="1589"/>
                    <a:pt x="34789" y="1429"/>
                    <a:pt x="34172" y="1429"/>
                  </a:cubicBezTo>
                  <a:cubicBezTo>
                    <a:pt x="33993" y="1429"/>
                    <a:pt x="33814" y="1442"/>
                    <a:pt x="33636" y="1470"/>
                  </a:cubicBezTo>
                  <a:cubicBezTo>
                    <a:pt x="33909" y="1105"/>
                    <a:pt x="33514" y="558"/>
                    <a:pt x="33058" y="497"/>
                  </a:cubicBezTo>
                  <a:cubicBezTo>
                    <a:pt x="33010" y="491"/>
                    <a:pt x="32962" y="488"/>
                    <a:pt x="32914" y="488"/>
                  </a:cubicBezTo>
                  <a:cubicBezTo>
                    <a:pt x="32533" y="488"/>
                    <a:pt x="32175" y="680"/>
                    <a:pt x="31838" y="862"/>
                  </a:cubicBezTo>
                  <a:lnTo>
                    <a:pt x="31838" y="862"/>
                  </a:lnTo>
                  <a:cubicBezTo>
                    <a:pt x="32064" y="702"/>
                    <a:pt x="31913" y="250"/>
                    <a:pt x="31630" y="193"/>
                  </a:cubicBezTo>
                  <a:cubicBezTo>
                    <a:pt x="31580" y="178"/>
                    <a:pt x="31530" y="171"/>
                    <a:pt x="31481" y="171"/>
                  </a:cubicBezTo>
                  <a:cubicBezTo>
                    <a:pt x="31228" y="171"/>
                    <a:pt x="30982" y="349"/>
                    <a:pt x="30778" y="527"/>
                  </a:cubicBezTo>
                  <a:cubicBezTo>
                    <a:pt x="30566" y="771"/>
                    <a:pt x="30353" y="1044"/>
                    <a:pt x="30079" y="1166"/>
                  </a:cubicBezTo>
                  <a:cubicBezTo>
                    <a:pt x="30353" y="1014"/>
                    <a:pt x="30171" y="527"/>
                    <a:pt x="29867" y="467"/>
                  </a:cubicBezTo>
                  <a:cubicBezTo>
                    <a:pt x="29826" y="458"/>
                    <a:pt x="29785" y="455"/>
                    <a:pt x="29745" y="455"/>
                  </a:cubicBezTo>
                  <a:cubicBezTo>
                    <a:pt x="29482" y="455"/>
                    <a:pt x="29222" y="613"/>
                    <a:pt x="28985" y="771"/>
                  </a:cubicBezTo>
                  <a:cubicBezTo>
                    <a:pt x="29237" y="463"/>
                    <a:pt x="28845" y="0"/>
                    <a:pt x="28448" y="0"/>
                  </a:cubicBezTo>
                  <a:close/>
                </a:path>
              </a:pathLst>
            </a:custGeom>
            <a:solidFill>
              <a:schemeClr val="accent1"/>
            </a:solidFill>
            <a:ln w="570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5"/>
            <p:cNvSpPr/>
            <p:nvPr/>
          </p:nvSpPr>
          <p:spPr>
            <a:xfrm>
              <a:off x="7453722" y="596835"/>
              <a:ext cx="1526252" cy="1531877"/>
            </a:xfrm>
            <a:custGeom>
              <a:avLst/>
              <a:gdLst/>
              <a:ahLst/>
              <a:cxnLst/>
              <a:rect l="l" t="t" r="r" b="b"/>
              <a:pathLst>
                <a:path w="56169" h="56376" extrusionOk="0">
                  <a:moveTo>
                    <a:pt x="26138" y="6333"/>
                  </a:moveTo>
                  <a:cubicBezTo>
                    <a:pt x="25991" y="6804"/>
                    <a:pt x="26528" y="7247"/>
                    <a:pt x="27031" y="7247"/>
                  </a:cubicBezTo>
                  <a:cubicBezTo>
                    <a:pt x="27047" y="7247"/>
                    <a:pt x="27064" y="7246"/>
                    <a:pt x="27080" y="7245"/>
                  </a:cubicBezTo>
                  <a:cubicBezTo>
                    <a:pt x="27475" y="7215"/>
                    <a:pt x="27779" y="6728"/>
                    <a:pt x="28175" y="6728"/>
                  </a:cubicBezTo>
                  <a:cubicBezTo>
                    <a:pt x="28189" y="6727"/>
                    <a:pt x="28204" y="6727"/>
                    <a:pt x="28218" y="6727"/>
                  </a:cubicBezTo>
                  <a:cubicBezTo>
                    <a:pt x="28615" y="6727"/>
                    <a:pt x="28827" y="7127"/>
                    <a:pt x="29238" y="7215"/>
                  </a:cubicBezTo>
                  <a:cubicBezTo>
                    <a:pt x="29268" y="7219"/>
                    <a:pt x="29297" y="7221"/>
                    <a:pt x="29327" y="7221"/>
                  </a:cubicBezTo>
                  <a:cubicBezTo>
                    <a:pt x="29698" y="7221"/>
                    <a:pt x="30078" y="6884"/>
                    <a:pt x="29937" y="6546"/>
                  </a:cubicBezTo>
                  <a:lnTo>
                    <a:pt x="29937" y="6546"/>
                  </a:lnTo>
                  <a:cubicBezTo>
                    <a:pt x="30424" y="6607"/>
                    <a:pt x="30789" y="7002"/>
                    <a:pt x="31214" y="7184"/>
                  </a:cubicBezTo>
                  <a:cubicBezTo>
                    <a:pt x="31323" y="7228"/>
                    <a:pt x="31447" y="7249"/>
                    <a:pt x="31570" y="7249"/>
                  </a:cubicBezTo>
                  <a:cubicBezTo>
                    <a:pt x="31961" y="7249"/>
                    <a:pt x="32355" y="7037"/>
                    <a:pt x="32308" y="6668"/>
                  </a:cubicBezTo>
                  <a:lnTo>
                    <a:pt x="32308" y="6668"/>
                  </a:lnTo>
                  <a:cubicBezTo>
                    <a:pt x="32777" y="7206"/>
                    <a:pt x="33498" y="7510"/>
                    <a:pt x="34221" y="7510"/>
                  </a:cubicBezTo>
                  <a:cubicBezTo>
                    <a:pt x="34437" y="7510"/>
                    <a:pt x="34652" y="7483"/>
                    <a:pt x="34862" y="7428"/>
                  </a:cubicBezTo>
                  <a:cubicBezTo>
                    <a:pt x="35249" y="8021"/>
                    <a:pt x="35964" y="8374"/>
                    <a:pt x="36692" y="8374"/>
                  </a:cubicBezTo>
                  <a:cubicBezTo>
                    <a:pt x="36822" y="8374"/>
                    <a:pt x="36952" y="8362"/>
                    <a:pt x="37080" y="8339"/>
                  </a:cubicBezTo>
                  <a:cubicBezTo>
                    <a:pt x="37445" y="8856"/>
                    <a:pt x="37932" y="9251"/>
                    <a:pt x="38479" y="9555"/>
                  </a:cubicBezTo>
                  <a:cubicBezTo>
                    <a:pt x="38613" y="9617"/>
                    <a:pt x="38782" y="9651"/>
                    <a:pt x="38943" y="9651"/>
                  </a:cubicBezTo>
                  <a:cubicBezTo>
                    <a:pt x="39257" y="9651"/>
                    <a:pt x="39542" y="9522"/>
                    <a:pt x="39482" y="9221"/>
                  </a:cubicBezTo>
                  <a:lnTo>
                    <a:pt x="39482" y="9221"/>
                  </a:lnTo>
                  <a:cubicBezTo>
                    <a:pt x="39877" y="10224"/>
                    <a:pt x="40880" y="10923"/>
                    <a:pt x="41944" y="10984"/>
                  </a:cubicBezTo>
                  <a:cubicBezTo>
                    <a:pt x="42400" y="11774"/>
                    <a:pt x="43099" y="12412"/>
                    <a:pt x="43919" y="12777"/>
                  </a:cubicBezTo>
                  <a:cubicBezTo>
                    <a:pt x="43889" y="13233"/>
                    <a:pt x="43889" y="13750"/>
                    <a:pt x="44132" y="14145"/>
                  </a:cubicBezTo>
                  <a:cubicBezTo>
                    <a:pt x="44279" y="14439"/>
                    <a:pt x="44614" y="14646"/>
                    <a:pt x="44928" y="14646"/>
                  </a:cubicBezTo>
                  <a:cubicBezTo>
                    <a:pt x="45068" y="14646"/>
                    <a:pt x="45205" y="14604"/>
                    <a:pt x="45318" y="14510"/>
                  </a:cubicBezTo>
                  <a:lnTo>
                    <a:pt x="45318" y="14510"/>
                  </a:lnTo>
                  <a:cubicBezTo>
                    <a:pt x="45135" y="15057"/>
                    <a:pt x="44983" y="15665"/>
                    <a:pt x="45318" y="16121"/>
                  </a:cubicBezTo>
                  <a:cubicBezTo>
                    <a:pt x="45440" y="16288"/>
                    <a:pt x="45645" y="16361"/>
                    <a:pt x="45847" y="16361"/>
                  </a:cubicBezTo>
                  <a:cubicBezTo>
                    <a:pt x="46190" y="16361"/>
                    <a:pt x="46526" y="16152"/>
                    <a:pt x="46447" y="15835"/>
                  </a:cubicBezTo>
                  <a:lnTo>
                    <a:pt x="46447" y="15835"/>
                  </a:lnTo>
                  <a:cubicBezTo>
                    <a:pt x="46590" y="16377"/>
                    <a:pt x="46413" y="16978"/>
                    <a:pt x="46503" y="17549"/>
                  </a:cubicBezTo>
                  <a:cubicBezTo>
                    <a:pt x="46578" y="18025"/>
                    <a:pt x="47004" y="18501"/>
                    <a:pt x="47441" y="18501"/>
                  </a:cubicBezTo>
                  <a:cubicBezTo>
                    <a:pt x="47534" y="18501"/>
                    <a:pt x="47628" y="18479"/>
                    <a:pt x="47719" y="18431"/>
                  </a:cubicBezTo>
                  <a:lnTo>
                    <a:pt x="47719" y="18431"/>
                  </a:lnTo>
                  <a:cubicBezTo>
                    <a:pt x="47658" y="19312"/>
                    <a:pt x="47719" y="20194"/>
                    <a:pt x="47932" y="21045"/>
                  </a:cubicBezTo>
                  <a:cubicBezTo>
                    <a:pt x="48144" y="21014"/>
                    <a:pt x="48357" y="20954"/>
                    <a:pt x="48600" y="20893"/>
                  </a:cubicBezTo>
                  <a:lnTo>
                    <a:pt x="48600" y="20893"/>
                  </a:lnTo>
                  <a:cubicBezTo>
                    <a:pt x="48448" y="21197"/>
                    <a:pt x="48296" y="21531"/>
                    <a:pt x="48266" y="21896"/>
                  </a:cubicBezTo>
                  <a:cubicBezTo>
                    <a:pt x="48266" y="22230"/>
                    <a:pt x="48479" y="22595"/>
                    <a:pt x="48813" y="22686"/>
                  </a:cubicBezTo>
                  <a:cubicBezTo>
                    <a:pt x="48851" y="22696"/>
                    <a:pt x="48890" y="22701"/>
                    <a:pt x="48929" y="22701"/>
                  </a:cubicBezTo>
                  <a:cubicBezTo>
                    <a:pt x="49055" y="22701"/>
                    <a:pt x="49182" y="22649"/>
                    <a:pt x="49277" y="22566"/>
                  </a:cubicBezTo>
                  <a:lnTo>
                    <a:pt x="49277" y="22566"/>
                  </a:lnTo>
                  <a:cubicBezTo>
                    <a:pt x="49118" y="23133"/>
                    <a:pt x="49019" y="23724"/>
                    <a:pt x="48996" y="24297"/>
                  </a:cubicBezTo>
                  <a:cubicBezTo>
                    <a:pt x="48965" y="24571"/>
                    <a:pt x="48965" y="24905"/>
                    <a:pt x="49117" y="25118"/>
                  </a:cubicBezTo>
                  <a:cubicBezTo>
                    <a:pt x="49229" y="25267"/>
                    <a:pt x="49420" y="25359"/>
                    <a:pt x="49594" y="25359"/>
                  </a:cubicBezTo>
                  <a:cubicBezTo>
                    <a:pt x="49704" y="25359"/>
                    <a:pt x="49806" y="25322"/>
                    <a:pt x="49877" y="25239"/>
                  </a:cubicBezTo>
                  <a:lnTo>
                    <a:pt x="49877" y="25239"/>
                  </a:lnTo>
                  <a:cubicBezTo>
                    <a:pt x="49816" y="25634"/>
                    <a:pt x="49543" y="25999"/>
                    <a:pt x="49330" y="26364"/>
                  </a:cubicBezTo>
                  <a:cubicBezTo>
                    <a:pt x="49117" y="26729"/>
                    <a:pt x="48935" y="27154"/>
                    <a:pt x="49026" y="27549"/>
                  </a:cubicBezTo>
                  <a:cubicBezTo>
                    <a:pt x="49097" y="27879"/>
                    <a:pt x="49423" y="28136"/>
                    <a:pt x="49721" y="28136"/>
                  </a:cubicBezTo>
                  <a:cubicBezTo>
                    <a:pt x="49808" y="28136"/>
                    <a:pt x="49893" y="28114"/>
                    <a:pt x="49968" y="28066"/>
                  </a:cubicBezTo>
                  <a:lnTo>
                    <a:pt x="49968" y="28066"/>
                  </a:lnTo>
                  <a:cubicBezTo>
                    <a:pt x="49755" y="28492"/>
                    <a:pt x="49360" y="28796"/>
                    <a:pt x="49056" y="29160"/>
                  </a:cubicBezTo>
                  <a:cubicBezTo>
                    <a:pt x="48722" y="29495"/>
                    <a:pt x="48418" y="29951"/>
                    <a:pt x="48479" y="30437"/>
                  </a:cubicBezTo>
                  <a:cubicBezTo>
                    <a:pt x="48547" y="30776"/>
                    <a:pt x="48901" y="31065"/>
                    <a:pt x="49228" y="31065"/>
                  </a:cubicBezTo>
                  <a:cubicBezTo>
                    <a:pt x="49340" y="31065"/>
                    <a:pt x="49450" y="31031"/>
                    <a:pt x="49543" y="30954"/>
                  </a:cubicBezTo>
                  <a:lnTo>
                    <a:pt x="49543" y="30954"/>
                  </a:lnTo>
                  <a:cubicBezTo>
                    <a:pt x="49208" y="31470"/>
                    <a:pt x="48874" y="31987"/>
                    <a:pt x="48509" y="32504"/>
                  </a:cubicBezTo>
                  <a:cubicBezTo>
                    <a:pt x="48418" y="32656"/>
                    <a:pt x="48327" y="32808"/>
                    <a:pt x="48327" y="32990"/>
                  </a:cubicBezTo>
                  <a:cubicBezTo>
                    <a:pt x="48327" y="33148"/>
                    <a:pt x="48464" y="33306"/>
                    <a:pt x="48619" y="33306"/>
                  </a:cubicBezTo>
                  <a:cubicBezTo>
                    <a:pt x="48643" y="33306"/>
                    <a:pt x="48667" y="33302"/>
                    <a:pt x="48692" y="33294"/>
                  </a:cubicBezTo>
                  <a:lnTo>
                    <a:pt x="48692" y="33294"/>
                  </a:lnTo>
                  <a:cubicBezTo>
                    <a:pt x="48144" y="33811"/>
                    <a:pt x="47841" y="34632"/>
                    <a:pt x="47932" y="35391"/>
                  </a:cubicBezTo>
                  <a:cubicBezTo>
                    <a:pt x="47476" y="35635"/>
                    <a:pt x="47020" y="35908"/>
                    <a:pt x="46746" y="36334"/>
                  </a:cubicBezTo>
                  <a:cubicBezTo>
                    <a:pt x="46473" y="36759"/>
                    <a:pt x="46442" y="37398"/>
                    <a:pt x="46837" y="37732"/>
                  </a:cubicBezTo>
                  <a:cubicBezTo>
                    <a:pt x="46169" y="37884"/>
                    <a:pt x="45743" y="38674"/>
                    <a:pt x="46017" y="39312"/>
                  </a:cubicBezTo>
                  <a:cubicBezTo>
                    <a:pt x="45287" y="39373"/>
                    <a:pt x="44710" y="40164"/>
                    <a:pt x="44862" y="40863"/>
                  </a:cubicBezTo>
                  <a:cubicBezTo>
                    <a:pt x="44815" y="40648"/>
                    <a:pt x="44693" y="40559"/>
                    <a:pt x="44527" y="40559"/>
                  </a:cubicBezTo>
                  <a:cubicBezTo>
                    <a:pt x="43773" y="40559"/>
                    <a:pt x="42095" y="42391"/>
                    <a:pt x="42290" y="42450"/>
                  </a:cubicBezTo>
                  <a:lnTo>
                    <a:pt x="42290" y="42450"/>
                  </a:lnTo>
                  <a:cubicBezTo>
                    <a:pt x="41551" y="42562"/>
                    <a:pt x="40908" y="43190"/>
                    <a:pt x="40819" y="43963"/>
                  </a:cubicBezTo>
                  <a:cubicBezTo>
                    <a:pt x="39725" y="43993"/>
                    <a:pt x="38722" y="44662"/>
                    <a:pt x="38235" y="45635"/>
                  </a:cubicBezTo>
                  <a:cubicBezTo>
                    <a:pt x="38319" y="45711"/>
                    <a:pt x="38420" y="45749"/>
                    <a:pt x="38524" y="45757"/>
                  </a:cubicBezTo>
                  <a:lnTo>
                    <a:pt x="38524" y="45757"/>
                  </a:lnTo>
                  <a:cubicBezTo>
                    <a:pt x="38171" y="46096"/>
                    <a:pt x="37814" y="46428"/>
                    <a:pt x="37445" y="46759"/>
                  </a:cubicBezTo>
                  <a:cubicBezTo>
                    <a:pt x="37266" y="46561"/>
                    <a:pt x="37012" y="46472"/>
                    <a:pt x="36749" y="46472"/>
                  </a:cubicBezTo>
                  <a:cubicBezTo>
                    <a:pt x="36206" y="46472"/>
                    <a:pt x="35622" y="46846"/>
                    <a:pt x="35561" y="47398"/>
                  </a:cubicBezTo>
                  <a:cubicBezTo>
                    <a:pt x="35415" y="47187"/>
                    <a:pt x="35166" y="47089"/>
                    <a:pt x="34909" y="47089"/>
                  </a:cubicBezTo>
                  <a:cubicBezTo>
                    <a:pt x="34685" y="47089"/>
                    <a:pt x="34454" y="47164"/>
                    <a:pt x="34284" y="47307"/>
                  </a:cubicBezTo>
                  <a:cubicBezTo>
                    <a:pt x="33919" y="47610"/>
                    <a:pt x="33737" y="48066"/>
                    <a:pt x="33585" y="48522"/>
                  </a:cubicBezTo>
                  <a:cubicBezTo>
                    <a:pt x="33585" y="48210"/>
                    <a:pt x="33250" y="47986"/>
                    <a:pt x="32925" y="47986"/>
                  </a:cubicBezTo>
                  <a:cubicBezTo>
                    <a:pt x="32870" y="47986"/>
                    <a:pt x="32816" y="47993"/>
                    <a:pt x="32764" y="48006"/>
                  </a:cubicBezTo>
                  <a:cubicBezTo>
                    <a:pt x="32400" y="48097"/>
                    <a:pt x="32126" y="48401"/>
                    <a:pt x="31913" y="48705"/>
                  </a:cubicBezTo>
                  <a:cubicBezTo>
                    <a:pt x="32096" y="48431"/>
                    <a:pt x="31822" y="48006"/>
                    <a:pt x="31518" y="48006"/>
                  </a:cubicBezTo>
                  <a:cubicBezTo>
                    <a:pt x="31502" y="48004"/>
                    <a:pt x="31487" y="48004"/>
                    <a:pt x="31472" y="48004"/>
                  </a:cubicBezTo>
                  <a:cubicBezTo>
                    <a:pt x="31202" y="48004"/>
                    <a:pt x="30977" y="48219"/>
                    <a:pt x="30864" y="48463"/>
                  </a:cubicBezTo>
                  <a:lnTo>
                    <a:pt x="30864" y="48463"/>
                  </a:lnTo>
                  <a:cubicBezTo>
                    <a:pt x="30904" y="48235"/>
                    <a:pt x="30716" y="47966"/>
                    <a:pt x="30485" y="47914"/>
                  </a:cubicBezTo>
                  <a:cubicBezTo>
                    <a:pt x="30449" y="47907"/>
                    <a:pt x="30414" y="47904"/>
                    <a:pt x="30379" y="47904"/>
                  </a:cubicBezTo>
                  <a:cubicBezTo>
                    <a:pt x="30112" y="47904"/>
                    <a:pt x="29863" y="48098"/>
                    <a:pt x="29755" y="48340"/>
                  </a:cubicBezTo>
                  <a:cubicBezTo>
                    <a:pt x="29694" y="48492"/>
                    <a:pt x="29664" y="48644"/>
                    <a:pt x="29542" y="48735"/>
                  </a:cubicBezTo>
                  <a:cubicBezTo>
                    <a:pt x="29483" y="48773"/>
                    <a:pt x="29427" y="48790"/>
                    <a:pt x="29373" y="48790"/>
                  </a:cubicBezTo>
                  <a:cubicBezTo>
                    <a:pt x="29128" y="48790"/>
                    <a:pt x="28935" y="48438"/>
                    <a:pt x="28661" y="48188"/>
                  </a:cubicBezTo>
                  <a:lnTo>
                    <a:pt x="28691" y="48188"/>
                  </a:lnTo>
                  <a:cubicBezTo>
                    <a:pt x="28570" y="48066"/>
                    <a:pt x="28448" y="47975"/>
                    <a:pt x="28296" y="47975"/>
                  </a:cubicBezTo>
                  <a:cubicBezTo>
                    <a:pt x="28268" y="47970"/>
                    <a:pt x="28241" y="47967"/>
                    <a:pt x="28215" y="47967"/>
                  </a:cubicBezTo>
                  <a:cubicBezTo>
                    <a:pt x="27810" y="47967"/>
                    <a:pt x="27567" y="48587"/>
                    <a:pt x="27111" y="48644"/>
                  </a:cubicBezTo>
                  <a:cubicBezTo>
                    <a:pt x="27071" y="48653"/>
                    <a:pt x="27032" y="48657"/>
                    <a:pt x="26993" y="48657"/>
                  </a:cubicBezTo>
                  <a:cubicBezTo>
                    <a:pt x="26653" y="48657"/>
                    <a:pt x="26375" y="48322"/>
                    <a:pt x="26047" y="48158"/>
                  </a:cubicBezTo>
                  <a:cubicBezTo>
                    <a:pt x="25916" y="48092"/>
                    <a:pt x="25768" y="48061"/>
                    <a:pt x="25617" y="48061"/>
                  </a:cubicBezTo>
                  <a:cubicBezTo>
                    <a:pt x="25276" y="48061"/>
                    <a:pt x="24920" y="48218"/>
                    <a:pt x="24709" y="48492"/>
                  </a:cubicBezTo>
                  <a:cubicBezTo>
                    <a:pt x="24588" y="48158"/>
                    <a:pt x="24436" y="47762"/>
                    <a:pt x="24101" y="47580"/>
                  </a:cubicBezTo>
                  <a:cubicBezTo>
                    <a:pt x="24013" y="47532"/>
                    <a:pt x="23912" y="47509"/>
                    <a:pt x="23811" y="47509"/>
                  </a:cubicBezTo>
                  <a:cubicBezTo>
                    <a:pt x="23530" y="47509"/>
                    <a:pt x="23250" y="47685"/>
                    <a:pt x="23250" y="47975"/>
                  </a:cubicBezTo>
                  <a:cubicBezTo>
                    <a:pt x="23159" y="47307"/>
                    <a:pt x="22643" y="47063"/>
                    <a:pt x="22095" y="46851"/>
                  </a:cubicBezTo>
                  <a:cubicBezTo>
                    <a:pt x="22051" y="46836"/>
                    <a:pt x="22005" y="46830"/>
                    <a:pt x="21960" y="46830"/>
                  </a:cubicBezTo>
                  <a:cubicBezTo>
                    <a:pt x="21770" y="46830"/>
                    <a:pt x="21570" y="46932"/>
                    <a:pt x="21380" y="46932"/>
                  </a:cubicBezTo>
                  <a:cubicBezTo>
                    <a:pt x="21334" y="46932"/>
                    <a:pt x="21289" y="46926"/>
                    <a:pt x="21244" y="46911"/>
                  </a:cubicBezTo>
                  <a:cubicBezTo>
                    <a:pt x="21032" y="46820"/>
                    <a:pt x="21062" y="46425"/>
                    <a:pt x="20697" y="46364"/>
                  </a:cubicBezTo>
                  <a:cubicBezTo>
                    <a:pt x="20640" y="46353"/>
                    <a:pt x="20585" y="46348"/>
                    <a:pt x="20529" y="46348"/>
                  </a:cubicBezTo>
                  <a:cubicBezTo>
                    <a:pt x="20290" y="46348"/>
                    <a:pt x="20063" y="46442"/>
                    <a:pt x="19816" y="46516"/>
                  </a:cubicBezTo>
                  <a:cubicBezTo>
                    <a:pt x="20028" y="46151"/>
                    <a:pt x="19633" y="45726"/>
                    <a:pt x="19238" y="45665"/>
                  </a:cubicBezTo>
                  <a:cubicBezTo>
                    <a:pt x="19214" y="45663"/>
                    <a:pt x="19190" y="45663"/>
                    <a:pt x="19166" y="45663"/>
                  </a:cubicBezTo>
                  <a:cubicBezTo>
                    <a:pt x="18771" y="45663"/>
                    <a:pt x="18429" y="45890"/>
                    <a:pt x="18114" y="46091"/>
                  </a:cubicBezTo>
                  <a:cubicBezTo>
                    <a:pt x="17992" y="45787"/>
                    <a:pt x="17992" y="45452"/>
                    <a:pt x="18114" y="45148"/>
                  </a:cubicBezTo>
                  <a:cubicBezTo>
                    <a:pt x="17536" y="44753"/>
                    <a:pt x="16867" y="44541"/>
                    <a:pt x="16168" y="44541"/>
                  </a:cubicBezTo>
                  <a:cubicBezTo>
                    <a:pt x="15986" y="43841"/>
                    <a:pt x="15317" y="43294"/>
                    <a:pt x="14618" y="43264"/>
                  </a:cubicBezTo>
                  <a:cubicBezTo>
                    <a:pt x="14936" y="42715"/>
                    <a:pt x="14430" y="41920"/>
                    <a:pt x="13832" y="41920"/>
                  </a:cubicBezTo>
                  <a:cubicBezTo>
                    <a:pt x="13800" y="41920"/>
                    <a:pt x="13768" y="41922"/>
                    <a:pt x="13737" y="41927"/>
                  </a:cubicBezTo>
                  <a:cubicBezTo>
                    <a:pt x="13927" y="41247"/>
                    <a:pt x="13243" y="40495"/>
                    <a:pt x="12553" y="40495"/>
                  </a:cubicBezTo>
                  <a:cubicBezTo>
                    <a:pt x="12471" y="40495"/>
                    <a:pt x="12389" y="40506"/>
                    <a:pt x="12308" y="40528"/>
                  </a:cubicBezTo>
                  <a:cubicBezTo>
                    <a:pt x="12338" y="40194"/>
                    <a:pt x="12247" y="39860"/>
                    <a:pt x="12004" y="39647"/>
                  </a:cubicBezTo>
                  <a:cubicBezTo>
                    <a:pt x="11909" y="39564"/>
                    <a:pt x="11778" y="39523"/>
                    <a:pt x="11648" y="39523"/>
                  </a:cubicBezTo>
                  <a:cubicBezTo>
                    <a:pt x="11442" y="39523"/>
                    <a:pt x="11239" y="39625"/>
                    <a:pt x="11183" y="39829"/>
                  </a:cubicBezTo>
                  <a:cubicBezTo>
                    <a:pt x="10910" y="39009"/>
                    <a:pt x="10697" y="38157"/>
                    <a:pt x="10575" y="37306"/>
                  </a:cubicBezTo>
                  <a:cubicBezTo>
                    <a:pt x="10515" y="36850"/>
                    <a:pt x="10484" y="36364"/>
                    <a:pt x="10271" y="35969"/>
                  </a:cubicBezTo>
                  <a:cubicBezTo>
                    <a:pt x="10083" y="35618"/>
                    <a:pt x="9702" y="35316"/>
                    <a:pt x="9300" y="35316"/>
                  </a:cubicBezTo>
                  <a:cubicBezTo>
                    <a:pt x="9249" y="35316"/>
                    <a:pt x="9198" y="35320"/>
                    <a:pt x="9147" y="35331"/>
                  </a:cubicBezTo>
                  <a:cubicBezTo>
                    <a:pt x="9724" y="34723"/>
                    <a:pt x="9268" y="33507"/>
                    <a:pt x="8448" y="33446"/>
                  </a:cubicBezTo>
                  <a:cubicBezTo>
                    <a:pt x="8782" y="33294"/>
                    <a:pt x="8843" y="32838"/>
                    <a:pt x="8691" y="32504"/>
                  </a:cubicBezTo>
                  <a:cubicBezTo>
                    <a:pt x="8539" y="32200"/>
                    <a:pt x="8205" y="31987"/>
                    <a:pt x="7901" y="31805"/>
                  </a:cubicBezTo>
                  <a:cubicBezTo>
                    <a:pt x="8296" y="31562"/>
                    <a:pt x="8448" y="31045"/>
                    <a:pt x="8357" y="30559"/>
                  </a:cubicBezTo>
                  <a:cubicBezTo>
                    <a:pt x="8265" y="30103"/>
                    <a:pt x="8022" y="29707"/>
                    <a:pt x="7749" y="29312"/>
                  </a:cubicBezTo>
                  <a:lnTo>
                    <a:pt x="7749" y="29312"/>
                  </a:lnTo>
                  <a:cubicBezTo>
                    <a:pt x="7796" y="29331"/>
                    <a:pt x="7842" y="29340"/>
                    <a:pt x="7885" y="29340"/>
                  </a:cubicBezTo>
                  <a:cubicBezTo>
                    <a:pt x="8256" y="29340"/>
                    <a:pt x="8453" y="28694"/>
                    <a:pt x="8235" y="28340"/>
                  </a:cubicBezTo>
                  <a:cubicBezTo>
                    <a:pt x="7992" y="27914"/>
                    <a:pt x="7536" y="27610"/>
                    <a:pt x="7445" y="27154"/>
                  </a:cubicBezTo>
                  <a:cubicBezTo>
                    <a:pt x="7232" y="25847"/>
                    <a:pt x="8782" y="24905"/>
                    <a:pt x="7505" y="23720"/>
                  </a:cubicBezTo>
                  <a:cubicBezTo>
                    <a:pt x="8812" y="22838"/>
                    <a:pt x="8296" y="21866"/>
                    <a:pt x="7992" y="20711"/>
                  </a:cubicBezTo>
                  <a:lnTo>
                    <a:pt x="7992" y="20711"/>
                  </a:lnTo>
                  <a:cubicBezTo>
                    <a:pt x="8063" y="20980"/>
                    <a:pt x="8312" y="21104"/>
                    <a:pt x="8586" y="21104"/>
                  </a:cubicBezTo>
                  <a:cubicBezTo>
                    <a:pt x="8899" y="21104"/>
                    <a:pt x="9244" y="20942"/>
                    <a:pt x="9390" y="20650"/>
                  </a:cubicBezTo>
                  <a:cubicBezTo>
                    <a:pt x="9694" y="20133"/>
                    <a:pt x="9512" y="19464"/>
                    <a:pt x="9329" y="18887"/>
                  </a:cubicBezTo>
                  <a:lnTo>
                    <a:pt x="9329" y="18887"/>
                  </a:lnTo>
                  <a:cubicBezTo>
                    <a:pt x="9417" y="18951"/>
                    <a:pt x="9518" y="18979"/>
                    <a:pt x="9621" y="18979"/>
                  </a:cubicBezTo>
                  <a:cubicBezTo>
                    <a:pt x="9909" y="18979"/>
                    <a:pt x="10212" y="18760"/>
                    <a:pt x="10302" y="18492"/>
                  </a:cubicBezTo>
                  <a:cubicBezTo>
                    <a:pt x="10423" y="18096"/>
                    <a:pt x="10302" y="17671"/>
                    <a:pt x="10180" y="17276"/>
                  </a:cubicBezTo>
                  <a:cubicBezTo>
                    <a:pt x="10849" y="16838"/>
                    <a:pt x="11257" y="16009"/>
                    <a:pt x="11256" y="15193"/>
                  </a:cubicBezTo>
                  <a:lnTo>
                    <a:pt x="11256" y="15193"/>
                  </a:lnTo>
                  <a:cubicBezTo>
                    <a:pt x="11371" y="15346"/>
                    <a:pt x="11574" y="15458"/>
                    <a:pt x="11774" y="15458"/>
                  </a:cubicBezTo>
                  <a:cubicBezTo>
                    <a:pt x="11800" y="15458"/>
                    <a:pt x="11826" y="15456"/>
                    <a:pt x="11852" y="15452"/>
                  </a:cubicBezTo>
                  <a:cubicBezTo>
                    <a:pt x="12217" y="15391"/>
                    <a:pt x="12490" y="15026"/>
                    <a:pt x="12673" y="14692"/>
                  </a:cubicBezTo>
                  <a:cubicBezTo>
                    <a:pt x="12946" y="14145"/>
                    <a:pt x="13159" y="13537"/>
                    <a:pt x="13220" y="12929"/>
                  </a:cubicBezTo>
                  <a:cubicBezTo>
                    <a:pt x="13258" y="12934"/>
                    <a:pt x="13296" y="12936"/>
                    <a:pt x="13334" y="12936"/>
                  </a:cubicBezTo>
                  <a:cubicBezTo>
                    <a:pt x="14078" y="12936"/>
                    <a:pt x="14728" y="12102"/>
                    <a:pt x="14496" y="11379"/>
                  </a:cubicBezTo>
                  <a:lnTo>
                    <a:pt x="14496" y="11379"/>
                  </a:lnTo>
                  <a:cubicBezTo>
                    <a:pt x="14619" y="11589"/>
                    <a:pt x="14842" y="11688"/>
                    <a:pt x="15073" y="11688"/>
                  </a:cubicBezTo>
                  <a:cubicBezTo>
                    <a:pt x="15244" y="11688"/>
                    <a:pt x="15418" y="11634"/>
                    <a:pt x="15560" y="11531"/>
                  </a:cubicBezTo>
                  <a:cubicBezTo>
                    <a:pt x="15895" y="11318"/>
                    <a:pt x="16077" y="10923"/>
                    <a:pt x="16199" y="10528"/>
                  </a:cubicBezTo>
                  <a:cubicBezTo>
                    <a:pt x="16247" y="10235"/>
                    <a:pt x="16473" y="9843"/>
                    <a:pt x="16702" y="9843"/>
                  </a:cubicBezTo>
                  <a:cubicBezTo>
                    <a:pt x="16758" y="9843"/>
                    <a:pt x="16814" y="9866"/>
                    <a:pt x="16867" y="9920"/>
                  </a:cubicBezTo>
                  <a:lnTo>
                    <a:pt x="16959" y="10649"/>
                  </a:lnTo>
                  <a:cubicBezTo>
                    <a:pt x="16990" y="10652"/>
                    <a:pt x="17021" y="10654"/>
                    <a:pt x="17051" y="10654"/>
                  </a:cubicBezTo>
                  <a:cubicBezTo>
                    <a:pt x="17647" y="10654"/>
                    <a:pt x="18130" y="10105"/>
                    <a:pt x="18448" y="9555"/>
                  </a:cubicBezTo>
                  <a:cubicBezTo>
                    <a:pt x="18752" y="8978"/>
                    <a:pt x="19056" y="8309"/>
                    <a:pt x="19694" y="8127"/>
                  </a:cubicBezTo>
                  <a:cubicBezTo>
                    <a:pt x="20484" y="8127"/>
                    <a:pt x="21275" y="7701"/>
                    <a:pt x="21761" y="7032"/>
                  </a:cubicBezTo>
                  <a:cubicBezTo>
                    <a:pt x="21892" y="7339"/>
                    <a:pt x="22229" y="7503"/>
                    <a:pt x="22565" y="7503"/>
                  </a:cubicBezTo>
                  <a:cubicBezTo>
                    <a:pt x="22696" y="7503"/>
                    <a:pt x="22827" y="7479"/>
                    <a:pt x="22946" y="7428"/>
                  </a:cubicBezTo>
                  <a:cubicBezTo>
                    <a:pt x="23372" y="7276"/>
                    <a:pt x="23706" y="6911"/>
                    <a:pt x="23980" y="6546"/>
                  </a:cubicBezTo>
                  <a:cubicBezTo>
                    <a:pt x="23980" y="6728"/>
                    <a:pt x="23980" y="6941"/>
                    <a:pt x="23980" y="7124"/>
                  </a:cubicBezTo>
                  <a:cubicBezTo>
                    <a:pt x="24740" y="7032"/>
                    <a:pt x="25500" y="6759"/>
                    <a:pt x="26138" y="6333"/>
                  </a:cubicBezTo>
                  <a:close/>
                  <a:moveTo>
                    <a:pt x="28884" y="0"/>
                  </a:moveTo>
                  <a:cubicBezTo>
                    <a:pt x="28850" y="0"/>
                    <a:pt x="28816" y="4"/>
                    <a:pt x="28782" y="11"/>
                  </a:cubicBezTo>
                  <a:cubicBezTo>
                    <a:pt x="28509" y="72"/>
                    <a:pt x="28296" y="285"/>
                    <a:pt x="28114" y="558"/>
                  </a:cubicBezTo>
                  <a:cubicBezTo>
                    <a:pt x="28023" y="680"/>
                    <a:pt x="27962" y="801"/>
                    <a:pt x="27901" y="923"/>
                  </a:cubicBezTo>
                  <a:cubicBezTo>
                    <a:pt x="27928" y="569"/>
                    <a:pt x="27590" y="240"/>
                    <a:pt x="27258" y="240"/>
                  </a:cubicBezTo>
                  <a:cubicBezTo>
                    <a:pt x="27218" y="240"/>
                    <a:pt x="27179" y="245"/>
                    <a:pt x="27141" y="254"/>
                  </a:cubicBezTo>
                  <a:cubicBezTo>
                    <a:pt x="26746" y="315"/>
                    <a:pt x="26503" y="740"/>
                    <a:pt x="26533" y="1136"/>
                  </a:cubicBezTo>
                  <a:cubicBezTo>
                    <a:pt x="26446" y="668"/>
                    <a:pt x="25937" y="313"/>
                    <a:pt x="25466" y="313"/>
                  </a:cubicBezTo>
                  <a:cubicBezTo>
                    <a:pt x="25447" y="313"/>
                    <a:pt x="25427" y="314"/>
                    <a:pt x="25409" y="315"/>
                  </a:cubicBezTo>
                  <a:cubicBezTo>
                    <a:pt x="24892" y="376"/>
                    <a:pt x="24466" y="862"/>
                    <a:pt x="24466" y="1379"/>
                  </a:cubicBezTo>
                  <a:cubicBezTo>
                    <a:pt x="23980" y="1075"/>
                    <a:pt x="23494" y="771"/>
                    <a:pt x="22946" y="680"/>
                  </a:cubicBezTo>
                  <a:cubicBezTo>
                    <a:pt x="22882" y="673"/>
                    <a:pt x="22818" y="670"/>
                    <a:pt x="22753" y="670"/>
                  </a:cubicBezTo>
                  <a:cubicBezTo>
                    <a:pt x="22238" y="670"/>
                    <a:pt x="21734" y="886"/>
                    <a:pt x="21518" y="1318"/>
                  </a:cubicBezTo>
                  <a:cubicBezTo>
                    <a:pt x="21319" y="1094"/>
                    <a:pt x="21018" y="987"/>
                    <a:pt x="20713" y="987"/>
                  </a:cubicBezTo>
                  <a:cubicBezTo>
                    <a:pt x="20273" y="987"/>
                    <a:pt x="19825" y="1209"/>
                    <a:pt x="19664" y="1622"/>
                  </a:cubicBezTo>
                  <a:cubicBezTo>
                    <a:pt x="18752" y="1622"/>
                    <a:pt x="17810" y="1744"/>
                    <a:pt x="16898" y="1987"/>
                  </a:cubicBezTo>
                  <a:cubicBezTo>
                    <a:pt x="17141" y="2412"/>
                    <a:pt x="17566" y="2959"/>
                    <a:pt x="17019" y="3385"/>
                  </a:cubicBezTo>
                  <a:cubicBezTo>
                    <a:pt x="16791" y="3537"/>
                    <a:pt x="16525" y="3590"/>
                    <a:pt x="16252" y="3590"/>
                  </a:cubicBezTo>
                  <a:cubicBezTo>
                    <a:pt x="15978" y="3590"/>
                    <a:pt x="15697" y="3537"/>
                    <a:pt x="15439" y="3476"/>
                  </a:cubicBezTo>
                  <a:cubicBezTo>
                    <a:pt x="15143" y="3427"/>
                    <a:pt x="14839" y="3369"/>
                    <a:pt x="14545" y="3369"/>
                  </a:cubicBezTo>
                  <a:cubicBezTo>
                    <a:pt x="14295" y="3369"/>
                    <a:pt x="14052" y="3411"/>
                    <a:pt x="13828" y="3537"/>
                  </a:cubicBezTo>
                  <a:cubicBezTo>
                    <a:pt x="13372" y="3810"/>
                    <a:pt x="13281" y="4662"/>
                    <a:pt x="13828" y="4814"/>
                  </a:cubicBezTo>
                  <a:cubicBezTo>
                    <a:pt x="13719" y="4788"/>
                    <a:pt x="13614" y="4775"/>
                    <a:pt x="13513" y="4775"/>
                  </a:cubicBezTo>
                  <a:cubicBezTo>
                    <a:pt x="12417" y="4775"/>
                    <a:pt x="11704" y="6192"/>
                    <a:pt x="11397" y="7332"/>
                  </a:cubicBezTo>
                  <a:lnTo>
                    <a:pt x="11397" y="7332"/>
                  </a:lnTo>
                  <a:cubicBezTo>
                    <a:pt x="11456" y="7106"/>
                    <a:pt x="11146" y="7032"/>
                    <a:pt x="10751" y="7032"/>
                  </a:cubicBezTo>
                  <a:cubicBezTo>
                    <a:pt x="10200" y="7032"/>
                    <a:pt x="9483" y="7175"/>
                    <a:pt x="9360" y="7245"/>
                  </a:cubicBezTo>
                  <a:cubicBezTo>
                    <a:pt x="8691" y="7701"/>
                    <a:pt x="8417" y="8674"/>
                    <a:pt x="8600" y="9434"/>
                  </a:cubicBezTo>
                  <a:cubicBezTo>
                    <a:pt x="7110" y="9768"/>
                    <a:pt x="5986" y="11227"/>
                    <a:pt x="6016" y="12716"/>
                  </a:cubicBezTo>
                  <a:cubicBezTo>
                    <a:pt x="4587" y="13233"/>
                    <a:pt x="3554" y="14753"/>
                    <a:pt x="3645" y="16273"/>
                  </a:cubicBezTo>
                  <a:cubicBezTo>
                    <a:pt x="3645" y="16577"/>
                    <a:pt x="3706" y="16881"/>
                    <a:pt x="3645" y="17154"/>
                  </a:cubicBezTo>
                  <a:cubicBezTo>
                    <a:pt x="3584" y="17336"/>
                    <a:pt x="3463" y="17519"/>
                    <a:pt x="3341" y="17671"/>
                  </a:cubicBezTo>
                  <a:cubicBezTo>
                    <a:pt x="2521" y="18826"/>
                    <a:pt x="1305" y="20102"/>
                    <a:pt x="1821" y="21409"/>
                  </a:cubicBezTo>
                  <a:cubicBezTo>
                    <a:pt x="727" y="21896"/>
                    <a:pt x="302" y="23416"/>
                    <a:pt x="1001" y="24388"/>
                  </a:cubicBezTo>
                  <a:cubicBezTo>
                    <a:pt x="545" y="25179"/>
                    <a:pt x="210" y="26060"/>
                    <a:pt x="89" y="26941"/>
                  </a:cubicBezTo>
                  <a:cubicBezTo>
                    <a:pt x="1" y="27559"/>
                    <a:pt x="197" y="28403"/>
                    <a:pt x="787" y="28403"/>
                  </a:cubicBezTo>
                  <a:cubicBezTo>
                    <a:pt x="807" y="28403"/>
                    <a:pt x="828" y="28402"/>
                    <a:pt x="849" y="28400"/>
                  </a:cubicBezTo>
                  <a:lnTo>
                    <a:pt x="849" y="28400"/>
                  </a:lnTo>
                  <a:cubicBezTo>
                    <a:pt x="393" y="29252"/>
                    <a:pt x="423" y="30376"/>
                    <a:pt x="940" y="31197"/>
                  </a:cubicBezTo>
                  <a:cubicBezTo>
                    <a:pt x="1092" y="31379"/>
                    <a:pt x="1244" y="31592"/>
                    <a:pt x="1305" y="31805"/>
                  </a:cubicBezTo>
                  <a:cubicBezTo>
                    <a:pt x="1366" y="32139"/>
                    <a:pt x="1183" y="32473"/>
                    <a:pt x="1122" y="32808"/>
                  </a:cubicBezTo>
                  <a:cubicBezTo>
                    <a:pt x="910" y="33598"/>
                    <a:pt x="1244" y="34510"/>
                    <a:pt x="1943" y="34966"/>
                  </a:cubicBezTo>
                  <a:cubicBezTo>
                    <a:pt x="2156" y="35087"/>
                    <a:pt x="2369" y="35209"/>
                    <a:pt x="2521" y="35391"/>
                  </a:cubicBezTo>
                  <a:cubicBezTo>
                    <a:pt x="2764" y="35756"/>
                    <a:pt x="2673" y="36212"/>
                    <a:pt x="2612" y="36638"/>
                  </a:cubicBezTo>
                  <a:cubicBezTo>
                    <a:pt x="2490" y="37398"/>
                    <a:pt x="2551" y="38279"/>
                    <a:pt x="3098" y="38826"/>
                  </a:cubicBezTo>
                  <a:cubicBezTo>
                    <a:pt x="3280" y="39009"/>
                    <a:pt x="3554" y="39161"/>
                    <a:pt x="3615" y="39434"/>
                  </a:cubicBezTo>
                  <a:cubicBezTo>
                    <a:pt x="3706" y="39677"/>
                    <a:pt x="3615" y="39920"/>
                    <a:pt x="3584" y="40164"/>
                  </a:cubicBezTo>
                  <a:cubicBezTo>
                    <a:pt x="3372" y="41167"/>
                    <a:pt x="3949" y="41866"/>
                    <a:pt x="4618" y="42534"/>
                  </a:cubicBezTo>
                  <a:cubicBezTo>
                    <a:pt x="4922" y="42808"/>
                    <a:pt x="5135" y="42778"/>
                    <a:pt x="5347" y="43142"/>
                  </a:cubicBezTo>
                  <a:cubicBezTo>
                    <a:pt x="5560" y="43629"/>
                    <a:pt x="5439" y="44267"/>
                    <a:pt x="5742" y="44784"/>
                  </a:cubicBezTo>
                  <a:cubicBezTo>
                    <a:pt x="6025" y="45302"/>
                    <a:pt x="6600" y="45674"/>
                    <a:pt x="7155" y="45674"/>
                  </a:cubicBezTo>
                  <a:cubicBezTo>
                    <a:pt x="7317" y="45674"/>
                    <a:pt x="7476" y="45642"/>
                    <a:pt x="7627" y="45574"/>
                  </a:cubicBezTo>
                  <a:cubicBezTo>
                    <a:pt x="7870" y="46577"/>
                    <a:pt x="8113" y="47610"/>
                    <a:pt x="8660" y="48462"/>
                  </a:cubicBezTo>
                  <a:cubicBezTo>
                    <a:pt x="9184" y="49277"/>
                    <a:pt x="10099" y="49924"/>
                    <a:pt x="11056" y="49924"/>
                  </a:cubicBezTo>
                  <a:cubicBezTo>
                    <a:pt x="11098" y="49924"/>
                    <a:pt x="11141" y="49923"/>
                    <a:pt x="11183" y="49921"/>
                  </a:cubicBezTo>
                  <a:cubicBezTo>
                    <a:pt x="11304" y="50503"/>
                    <a:pt x="11915" y="50873"/>
                    <a:pt x="12500" y="50873"/>
                  </a:cubicBezTo>
                  <a:cubicBezTo>
                    <a:pt x="12801" y="50873"/>
                    <a:pt x="13094" y="50775"/>
                    <a:pt x="13311" y="50559"/>
                  </a:cubicBezTo>
                  <a:cubicBezTo>
                    <a:pt x="13358" y="51492"/>
                    <a:pt x="14282" y="52193"/>
                    <a:pt x="15177" y="52193"/>
                  </a:cubicBezTo>
                  <a:cubicBezTo>
                    <a:pt x="15447" y="52193"/>
                    <a:pt x="15715" y="52129"/>
                    <a:pt x="15955" y="51987"/>
                  </a:cubicBezTo>
                  <a:cubicBezTo>
                    <a:pt x="16229" y="52687"/>
                    <a:pt x="16563" y="53446"/>
                    <a:pt x="17202" y="53842"/>
                  </a:cubicBezTo>
                  <a:cubicBezTo>
                    <a:pt x="17415" y="53968"/>
                    <a:pt x="17669" y="54029"/>
                    <a:pt x="17919" y="54029"/>
                  </a:cubicBezTo>
                  <a:cubicBezTo>
                    <a:pt x="18454" y="54029"/>
                    <a:pt x="18973" y="53751"/>
                    <a:pt x="19056" y="53234"/>
                  </a:cubicBezTo>
                  <a:cubicBezTo>
                    <a:pt x="19451" y="53720"/>
                    <a:pt x="19876" y="54267"/>
                    <a:pt x="20484" y="54449"/>
                  </a:cubicBezTo>
                  <a:cubicBezTo>
                    <a:pt x="20621" y="54497"/>
                    <a:pt x="20767" y="54521"/>
                    <a:pt x="20913" y="54521"/>
                  </a:cubicBezTo>
                  <a:cubicBezTo>
                    <a:pt x="21414" y="54521"/>
                    <a:pt x="21910" y="54245"/>
                    <a:pt x="22004" y="53750"/>
                  </a:cubicBezTo>
                  <a:cubicBezTo>
                    <a:pt x="22319" y="54248"/>
                    <a:pt x="22904" y="54566"/>
                    <a:pt x="23488" y="54566"/>
                  </a:cubicBezTo>
                  <a:cubicBezTo>
                    <a:pt x="23582" y="54566"/>
                    <a:pt x="23675" y="54557"/>
                    <a:pt x="23767" y="54541"/>
                  </a:cubicBezTo>
                  <a:cubicBezTo>
                    <a:pt x="23826" y="55243"/>
                    <a:pt x="24549" y="55695"/>
                    <a:pt x="25228" y="55695"/>
                  </a:cubicBezTo>
                  <a:cubicBezTo>
                    <a:pt x="25606" y="55695"/>
                    <a:pt x="25970" y="55555"/>
                    <a:pt x="26199" y="55240"/>
                  </a:cubicBezTo>
                  <a:cubicBezTo>
                    <a:pt x="26655" y="55696"/>
                    <a:pt x="27141" y="56182"/>
                    <a:pt x="27749" y="56334"/>
                  </a:cubicBezTo>
                  <a:cubicBezTo>
                    <a:pt x="27864" y="56361"/>
                    <a:pt x="27985" y="56375"/>
                    <a:pt x="28106" y="56375"/>
                  </a:cubicBezTo>
                  <a:cubicBezTo>
                    <a:pt x="28652" y="56375"/>
                    <a:pt x="29205" y="56097"/>
                    <a:pt x="29330" y="55574"/>
                  </a:cubicBezTo>
                  <a:cubicBezTo>
                    <a:pt x="29702" y="55885"/>
                    <a:pt x="30182" y="56033"/>
                    <a:pt x="30667" y="56033"/>
                  </a:cubicBezTo>
                  <a:cubicBezTo>
                    <a:pt x="31367" y="56033"/>
                    <a:pt x="32077" y="55724"/>
                    <a:pt x="32491" y="55149"/>
                  </a:cubicBezTo>
                  <a:cubicBezTo>
                    <a:pt x="32812" y="55509"/>
                    <a:pt x="33280" y="55678"/>
                    <a:pt x="33755" y="55678"/>
                  </a:cubicBezTo>
                  <a:cubicBezTo>
                    <a:pt x="34403" y="55678"/>
                    <a:pt x="35063" y="55363"/>
                    <a:pt x="35378" y="54784"/>
                  </a:cubicBezTo>
                  <a:cubicBezTo>
                    <a:pt x="35508" y="54829"/>
                    <a:pt x="35642" y="54850"/>
                    <a:pt x="35777" y="54850"/>
                  </a:cubicBezTo>
                  <a:cubicBezTo>
                    <a:pt x="36371" y="54850"/>
                    <a:pt x="36968" y="54442"/>
                    <a:pt x="37141" y="53872"/>
                  </a:cubicBezTo>
                  <a:cubicBezTo>
                    <a:pt x="37168" y="54116"/>
                    <a:pt x="37358" y="54215"/>
                    <a:pt x="37595" y="54215"/>
                  </a:cubicBezTo>
                  <a:cubicBezTo>
                    <a:pt x="37891" y="54215"/>
                    <a:pt x="38259" y="54061"/>
                    <a:pt x="38479" y="53842"/>
                  </a:cubicBezTo>
                  <a:cubicBezTo>
                    <a:pt x="39087" y="53264"/>
                    <a:pt x="39543" y="52535"/>
                    <a:pt x="39786" y="51744"/>
                  </a:cubicBezTo>
                  <a:cubicBezTo>
                    <a:pt x="39996" y="52051"/>
                    <a:pt x="40360" y="52186"/>
                    <a:pt x="40738" y="52186"/>
                  </a:cubicBezTo>
                  <a:cubicBezTo>
                    <a:pt x="41071" y="52186"/>
                    <a:pt x="41414" y="52081"/>
                    <a:pt x="41670" y="51896"/>
                  </a:cubicBezTo>
                  <a:cubicBezTo>
                    <a:pt x="42248" y="51471"/>
                    <a:pt x="42552" y="50772"/>
                    <a:pt x="42825" y="50133"/>
                  </a:cubicBezTo>
                  <a:lnTo>
                    <a:pt x="42825" y="50133"/>
                  </a:lnTo>
                  <a:cubicBezTo>
                    <a:pt x="42777" y="50472"/>
                    <a:pt x="43114" y="50696"/>
                    <a:pt x="43453" y="50696"/>
                  </a:cubicBezTo>
                  <a:cubicBezTo>
                    <a:pt x="43540" y="50696"/>
                    <a:pt x="43626" y="50681"/>
                    <a:pt x="43707" y="50650"/>
                  </a:cubicBezTo>
                  <a:cubicBezTo>
                    <a:pt x="44102" y="50498"/>
                    <a:pt x="44315" y="50103"/>
                    <a:pt x="44497" y="49708"/>
                  </a:cubicBezTo>
                  <a:cubicBezTo>
                    <a:pt x="44649" y="49343"/>
                    <a:pt x="44801" y="48917"/>
                    <a:pt x="45105" y="48644"/>
                  </a:cubicBezTo>
                  <a:cubicBezTo>
                    <a:pt x="45260" y="48891"/>
                    <a:pt x="45540" y="49005"/>
                    <a:pt x="45834" y="49005"/>
                  </a:cubicBezTo>
                  <a:cubicBezTo>
                    <a:pt x="46118" y="49005"/>
                    <a:pt x="46416" y="48899"/>
                    <a:pt x="46625" y="48705"/>
                  </a:cubicBezTo>
                  <a:cubicBezTo>
                    <a:pt x="47050" y="48310"/>
                    <a:pt x="47233" y="47732"/>
                    <a:pt x="47385" y="47185"/>
                  </a:cubicBezTo>
                  <a:cubicBezTo>
                    <a:pt x="47518" y="47262"/>
                    <a:pt x="47657" y="47295"/>
                    <a:pt x="47799" y="47295"/>
                  </a:cubicBezTo>
                  <a:cubicBezTo>
                    <a:pt x="48273" y="47295"/>
                    <a:pt x="48773" y="46921"/>
                    <a:pt x="49148" y="46547"/>
                  </a:cubicBezTo>
                  <a:cubicBezTo>
                    <a:pt x="50151" y="45544"/>
                    <a:pt x="51245" y="44297"/>
                    <a:pt x="50941" y="42930"/>
                  </a:cubicBezTo>
                  <a:cubicBezTo>
                    <a:pt x="51822" y="42504"/>
                    <a:pt x="52400" y="41440"/>
                    <a:pt x="52218" y="40468"/>
                  </a:cubicBezTo>
                  <a:cubicBezTo>
                    <a:pt x="53129" y="40224"/>
                    <a:pt x="53768" y="39221"/>
                    <a:pt x="53646" y="38309"/>
                  </a:cubicBezTo>
                  <a:cubicBezTo>
                    <a:pt x="54680" y="37094"/>
                    <a:pt x="55166" y="35391"/>
                    <a:pt x="54984" y="33811"/>
                  </a:cubicBezTo>
                  <a:cubicBezTo>
                    <a:pt x="54984" y="33750"/>
                    <a:pt x="55379" y="33294"/>
                    <a:pt x="55409" y="33173"/>
                  </a:cubicBezTo>
                  <a:cubicBezTo>
                    <a:pt x="55561" y="32838"/>
                    <a:pt x="55470" y="32504"/>
                    <a:pt x="55561" y="32170"/>
                  </a:cubicBezTo>
                  <a:cubicBezTo>
                    <a:pt x="55743" y="31410"/>
                    <a:pt x="55895" y="31258"/>
                    <a:pt x="55743" y="30437"/>
                  </a:cubicBezTo>
                  <a:cubicBezTo>
                    <a:pt x="55683" y="30011"/>
                    <a:pt x="55683" y="29981"/>
                    <a:pt x="55743" y="29556"/>
                  </a:cubicBezTo>
                  <a:cubicBezTo>
                    <a:pt x="55743" y="29440"/>
                    <a:pt x="55633" y="27840"/>
                    <a:pt x="55361" y="27840"/>
                  </a:cubicBezTo>
                  <a:cubicBezTo>
                    <a:pt x="55347" y="27840"/>
                    <a:pt x="55333" y="27844"/>
                    <a:pt x="55318" y="27853"/>
                  </a:cubicBezTo>
                  <a:cubicBezTo>
                    <a:pt x="56108" y="27367"/>
                    <a:pt x="56169" y="26030"/>
                    <a:pt x="55409" y="25452"/>
                  </a:cubicBezTo>
                  <a:cubicBezTo>
                    <a:pt x="55865" y="25270"/>
                    <a:pt x="56108" y="24723"/>
                    <a:pt x="56078" y="24236"/>
                  </a:cubicBezTo>
                  <a:cubicBezTo>
                    <a:pt x="56047" y="23750"/>
                    <a:pt x="55804" y="23294"/>
                    <a:pt x="55561" y="22868"/>
                  </a:cubicBezTo>
                  <a:cubicBezTo>
                    <a:pt x="55393" y="22617"/>
                    <a:pt x="55149" y="22314"/>
                    <a:pt x="54850" y="22314"/>
                  </a:cubicBezTo>
                  <a:cubicBezTo>
                    <a:pt x="54824" y="22314"/>
                    <a:pt x="54798" y="22316"/>
                    <a:pt x="54771" y="22321"/>
                  </a:cubicBezTo>
                  <a:cubicBezTo>
                    <a:pt x="55075" y="21349"/>
                    <a:pt x="54528" y="20589"/>
                    <a:pt x="54467" y="19677"/>
                  </a:cubicBezTo>
                  <a:cubicBezTo>
                    <a:pt x="54436" y="19251"/>
                    <a:pt x="54558" y="18856"/>
                    <a:pt x="54406" y="18431"/>
                  </a:cubicBezTo>
                  <a:cubicBezTo>
                    <a:pt x="54345" y="18218"/>
                    <a:pt x="53768" y="17640"/>
                    <a:pt x="53768" y="17519"/>
                  </a:cubicBezTo>
                  <a:cubicBezTo>
                    <a:pt x="53798" y="17033"/>
                    <a:pt x="53464" y="16546"/>
                    <a:pt x="53008" y="16394"/>
                  </a:cubicBezTo>
                  <a:cubicBezTo>
                    <a:pt x="53129" y="16029"/>
                    <a:pt x="53251" y="15665"/>
                    <a:pt x="53190" y="15270"/>
                  </a:cubicBezTo>
                  <a:cubicBezTo>
                    <a:pt x="53160" y="14905"/>
                    <a:pt x="52886" y="14510"/>
                    <a:pt x="52521" y="14479"/>
                  </a:cubicBezTo>
                  <a:cubicBezTo>
                    <a:pt x="52491" y="14023"/>
                    <a:pt x="52461" y="13537"/>
                    <a:pt x="52248" y="13142"/>
                  </a:cubicBezTo>
                  <a:cubicBezTo>
                    <a:pt x="52067" y="12807"/>
                    <a:pt x="51690" y="12537"/>
                    <a:pt x="51320" y="12537"/>
                  </a:cubicBezTo>
                  <a:cubicBezTo>
                    <a:pt x="51254" y="12537"/>
                    <a:pt x="51188" y="12546"/>
                    <a:pt x="51123" y="12564"/>
                  </a:cubicBezTo>
                  <a:cubicBezTo>
                    <a:pt x="51366" y="12078"/>
                    <a:pt x="51062" y="11440"/>
                    <a:pt x="50546" y="11257"/>
                  </a:cubicBezTo>
                  <a:cubicBezTo>
                    <a:pt x="50667" y="10741"/>
                    <a:pt x="50485" y="10163"/>
                    <a:pt x="50120" y="9798"/>
                  </a:cubicBezTo>
                  <a:cubicBezTo>
                    <a:pt x="49824" y="9525"/>
                    <a:pt x="49425" y="9388"/>
                    <a:pt x="49026" y="9388"/>
                  </a:cubicBezTo>
                  <a:cubicBezTo>
                    <a:pt x="48893" y="9388"/>
                    <a:pt x="48760" y="9403"/>
                    <a:pt x="48631" y="9434"/>
                  </a:cubicBezTo>
                  <a:cubicBezTo>
                    <a:pt x="48418" y="8491"/>
                    <a:pt x="47597" y="7701"/>
                    <a:pt x="46625" y="7580"/>
                  </a:cubicBezTo>
                  <a:cubicBezTo>
                    <a:pt x="46716" y="6637"/>
                    <a:pt x="45865" y="5725"/>
                    <a:pt x="44892" y="5725"/>
                  </a:cubicBezTo>
                  <a:cubicBezTo>
                    <a:pt x="44315" y="5117"/>
                    <a:pt x="43676" y="5117"/>
                    <a:pt x="42977" y="4753"/>
                  </a:cubicBezTo>
                  <a:cubicBezTo>
                    <a:pt x="42460" y="4510"/>
                    <a:pt x="42825" y="4631"/>
                    <a:pt x="42521" y="4236"/>
                  </a:cubicBezTo>
                  <a:cubicBezTo>
                    <a:pt x="42339" y="3993"/>
                    <a:pt x="42248" y="3780"/>
                    <a:pt x="41944" y="3689"/>
                  </a:cubicBezTo>
                  <a:cubicBezTo>
                    <a:pt x="41809" y="3655"/>
                    <a:pt x="41670" y="3645"/>
                    <a:pt x="41529" y="3645"/>
                  </a:cubicBezTo>
                  <a:cubicBezTo>
                    <a:pt x="41301" y="3645"/>
                    <a:pt x="41067" y="3672"/>
                    <a:pt x="40839" y="3672"/>
                  </a:cubicBezTo>
                  <a:cubicBezTo>
                    <a:pt x="40697" y="3672"/>
                    <a:pt x="40558" y="3662"/>
                    <a:pt x="40424" y="3628"/>
                  </a:cubicBezTo>
                  <a:cubicBezTo>
                    <a:pt x="40454" y="3446"/>
                    <a:pt x="40515" y="3263"/>
                    <a:pt x="40576" y="3111"/>
                  </a:cubicBezTo>
                  <a:cubicBezTo>
                    <a:pt x="40183" y="2850"/>
                    <a:pt x="39712" y="2713"/>
                    <a:pt x="39242" y="2713"/>
                  </a:cubicBezTo>
                  <a:cubicBezTo>
                    <a:pt x="39064" y="2713"/>
                    <a:pt x="38886" y="2733"/>
                    <a:pt x="38712" y="2772"/>
                  </a:cubicBezTo>
                  <a:lnTo>
                    <a:pt x="38712" y="2772"/>
                  </a:lnTo>
                  <a:cubicBezTo>
                    <a:pt x="38999" y="2695"/>
                    <a:pt x="39082" y="2255"/>
                    <a:pt x="38874" y="2017"/>
                  </a:cubicBezTo>
                  <a:cubicBezTo>
                    <a:pt x="38691" y="1774"/>
                    <a:pt x="38357" y="1683"/>
                    <a:pt x="38053" y="1652"/>
                  </a:cubicBezTo>
                  <a:cubicBezTo>
                    <a:pt x="37935" y="1640"/>
                    <a:pt x="37817" y="1634"/>
                    <a:pt x="37700" y="1634"/>
                  </a:cubicBezTo>
                  <a:cubicBezTo>
                    <a:pt x="37241" y="1634"/>
                    <a:pt x="36786" y="1726"/>
                    <a:pt x="36351" y="1896"/>
                  </a:cubicBezTo>
                  <a:cubicBezTo>
                    <a:pt x="35833" y="1589"/>
                    <a:pt x="35223" y="1429"/>
                    <a:pt x="34607" y="1429"/>
                  </a:cubicBezTo>
                  <a:cubicBezTo>
                    <a:pt x="34429" y="1429"/>
                    <a:pt x="34249" y="1443"/>
                    <a:pt x="34071" y="1470"/>
                  </a:cubicBezTo>
                  <a:cubicBezTo>
                    <a:pt x="34314" y="1105"/>
                    <a:pt x="33950" y="558"/>
                    <a:pt x="33494" y="497"/>
                  </a:cubicBezTo>
                  <a:cubicBezTo>
                    <a:pt x="33445" y="491"/>
                    <a:pt x="33397" y="488"/>
                    <a:pt x="33350" y="488"/>
                  </a:cubicBezTo>
                  <a:cubicBezTo>
                    <a:pt x="32969" y="488"/>
                    <a:pt x="32610" y="680"/>
                    <a:pt x="32273" y="862"/>
                  </a:cubicBezTo>
                  <a:lnTo>
                    <a:pt x="32273" y="862"/>
                  </a:lnTo>
                  <a:cubicBezTo>
                    <a:pt x="32500" y="702"/>
                    <a:pt x="32348" y="250"/>
                    <a:pt x="32065" y="193"/>
                  </a:cubicBezTo>
                  <a:cubicBezTo>
                    <a:pt x="32011" y="178"/>
                    <a:pt x="31957" y="172"/>
                    <a:pt x="31904" y="172"/>
                  </a:cubicBezTo>
                  <a:cubicBezTo>
                    <a:pt x="31634" y="172"/>
                    <a:pt x="31392" y="350"/>
                    <a:pt x="31214" y="528"/>
                  </a:cubicBezTo>
                  <a:cubicBezTo>
                    <a:pt x="31001" y="771"/>
                    <a:pt x="30789" y="1044"/>
                    <a:pt x="30485" y="1166"/>
                  </a:cubicBezTo>
                  <a:cubicBezTo>
                    <a:pt x="30789" y="1014"/>
                    <a:pt x="30606" y="528"/>
                    <a:pt x="30302" y="467"/>
                  </a:cubicBezTo>
                  <a:cubicBezTo>
                    <a:pt x="30257" y="459"/>
                    <a:pt x="30214" y="455"/>
                    <a:pt x="30171" y="455"/>
                  </a:cubicBezTo>
                  <a:cubicBezTo>
                    <a:pt x="29895" y="455"/>
                    <a:pt x="29658" y="613"/>
                    <a:pt x="29421" y="771"/>
                  </a:cubicBezTo>
                  <a:cubicBezTo>
                    <a:pt x="29673" y="463"/>
                    <a:pt x="29280" y="0"/>
                    <a:pt x="2888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5"/>
            <p:cNvSpPr/>
            <p:nvPr/>
          </p:nvSpPr>
          <p:spPr>
            <a:xfrm>
              <a:off x="7879814" y="474558"/>
              <a:ext cx="720234" cy="501142"/>
            </a:xfrm>
            <a:custGeom>
              <a:avLst/>
              <a:gdLst/>
              <a:ahLst/>
              <a:cxnLst/>
              <a:rect l="l" t="t" r="r" b="b"/>
              <a:pathLst>
                <a:path w="26506" h="18443" extrusionOk="0">
                  <a:moveTo>
                    <a:pt x="22380" y="0"/>
                  </a:moveTo>
                  <a:cubicBezTo>
                    <a:pt x="21950" y="0"/>
                    <a:pt x="21512" y="109"/>
                    <a:pt x="21126" y="286"/>
                  </a:cubicBezTo>
                  <a:cubicBezTo>
                    <a:pt x="20396" y="620"/>
                    <a:pt x="19819" y="1198"/>
                    <a:pt x="19272" y="1806"/>
                  </a:cubicBezTo>
                  <a:cubicBezTo>
                    <a:pt x="17235" y="3964"/>
                    <a:pt x="15807" y="5788"/>
                    <a:pt x="15351" y="8888"/>
                  </a:cubicBezTo>
                  <a:cubicBezTo>
                    <a:pt x="15482" y="7968"/>
                    <a:pt x="13864" y="7253"/>
                    <a:pt x="12971" y="7253"/>
                  </a:cubicBezTo>
                  <a:cubicBezTo>
                    <a:pt x="12832" y="7253"/>
                    <a:pt x="12710" y="7270"/>
                    <a:pt x="12615" y="7307"/>
                  </a:cubicBezTo>
                  <a:cubicBezTo>
                    <a:pt x="11916" y="7611"/>
                    <a:pt x="11430" y="8250"/>
                    <a:pt x="11156" y="8949"/>
                  </a:cubicBezTo>
                  <a:cubicBezTo>
                    <a:pt x="9393" y="6456"/>
                    <a:pt x="8238" y="3386"/>
                    <a:pt x="5806" y="1259"/>
                  </a:cubicBezTo>
                  <a:cubicBezTo>
                    <a:pt x="5533" y="1016"/>
                    <a:pt x="5259" y="772"/>
                    <a:pt x="4925" y="712"/>
                  </a:cubicBezTo>
                  <a:cubicBezTo>
                    <a:pt x="4851" y="697"/>
                    <a:pt x="4778" y="690"/>
                    <a:pt x="4706" y="690"/>
                  </a:cubicBezTo>
                  <a:cubicBezTo>
                    <a:pt x="4043" y="690"/>
                    <a:pt x="3485" y="1291"/>
                    <a:pt x="3101" y="1867"/>
                  </a:cubicBezTo>
                  <a:cubicBezTo>
                    <a:pt x="1" y="6548"/>
                    <a:pt x="426" y="13235"/>
                    <a:pt x="4044" y="17520"/>
                  </a:cubicBezTo>
                  <a:cubicBezTo>
                    <a:pt x="4436" y="17969"/>
                    <a:pt x="4957" y="18443"/>
                    <a:pt x="5560" y="18443"/>
                  </a:cubicBezTo>
                  <a:cubicBezTo>
                    <a:pt x="5611" y="18443"/>
                    <a:pt x="5663" y="18439"/>
                    <a:pt x="5715" y="18432"/>
                  </a:cubicBezTo>
                  <a:cubicBezTo>
                    <a:pt x="6141" y="18371"/>
                    <a:pt x="6506" y="18037"/>
                    <a:pt x="6840" y="17733"/>
                  </a:cubicBezTo>
                  <a:cubicBezTo>
                    <a:pt x="8299" y="16213"/>
                    <a:pt x="9515" y="14420"/>
                    <a:pt x="10670" y="12627"/>
                  </a:cubicBezTo>
                  <a:lnTo>
                    <a:pt x="11247" y="11745"/>
                  </a:lnTo>
                  <a:cubicBezTo>
                    <a:pt x="11553" y="12357"/>
                    <a:pt x="12240" y="12790"/>
                    <a:pt x="12913" y="12790"/>
                  </a:cubicBezTo>
                  <a:cubicBezTo>
                    <a:pt x="12976" y="12790"/>
                    <a:pt x="13039" y="12786"/>
                    <a:pt x="13101" y="12779"/>
                  </a:cubicBezTo>
                  <a:cubicBezTo>
                    <a:pt x="13861" y="12687"/>
                    <a:pt x="14439" y="12110"/>
                    <a:pt x="14682" y="11411"/>
                  </a:cubicBezTo>
                  <a:cubicBezTo>
                    <a:pt x="16233" y="13459"/>
                    <a:pt x="19473" y="17478"/>
                    <a:pt x="22343" y="17478"/>
                  </a:cubicBezTo>
                  <a:cubicBezTo>
                    <a:pt x="22455" y="17478"/>
                    <a:pt x="22566" y="17472"/>
                    <a:pt x="22676" y="17460"/>
                  </a:cubicBezTo>
                  <a:cubicBezTo>
                    <a:pt x="25837" y="17064"/>
                    <a:pt x="25746" y="13417"/>
                    <a:pt x="26080" y="11076"/>
                  </a:cubicBezTo>
                  <a:cubicBezTo>
                    <a:pt x="26506" y="7915"/>
                    <a:pt x="26020" y="4633"/>
                    <a:pt x="24621" y="1745"/>
                  </a:cubicBezTo>
                  <a:cubicBezTo>
                    <a:pt x="24317" y="1167"/>
                    <a:pt x="23983" y="620"/>
                    <a:pt x="23466" y="286"/>
                  </a:cubicBezTo>
                  <a:cubicBezTo>
                    <a:pt x="23138" y="86"/>
                    <a:pt x="22762" y="0"/>
                    <a:pt x="223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5"/>
            <p:cNvSpPr/>
            <p:nvPr/>
          </p:nvSpPr>
          <p:spPr>
            <a:xfrm>
              <a:off x="8026844" y="729300"/>
              <a:ext cx="232107" cy="429461"/>
            </a:xfrm>
            <a:custGeom>
              <a:avLst/>
              <a:gdLst/>
              <a:ahLst/>
              <a:cxnLst/>
              <a:rect l="l" t="t" r="r" b="b"/>
              <a:pathLst>
                <a:path w="8542" h="15805" extrusionOk="0">
                  <a:moveTo>
                    <a:pt x="7633" y="1"/>
                  </a:moveTo>
                  <a:cubicBezTo>
                    <a:pt x="6892" y="1"/>
                    <a:pt x="6790" y="2355"/>
                    <a:pt x="6687" y="2765"/>
                  </a:cubicBezTo>
                  <a:cubicBezTo>
                    <a:pt x="6262" y="4133"/>
                    <a:pt x="5472" y="5410"/>
                    <a:pt x="4620" y="6565"/>
                  </a:cubicBezTo>
                  <a:lnTo>
                    <a:pt x="4651" y="6565"/>
                  </a:lnTo>
                  <a:cubicBezTo>
                    <a:pt x="3283" y="8419"/>
                    <a:pt x="1702" y="10091"/>
                    <a:pt x="669" y="12127"/>
                  </a:cubicBezTo>
                  <a:cubicBezTo>
                    <a:pt x="274" y="12887"/>
                    <a:pt x="0" y="13951"/>
                    <a:pt x="669" y="14498"/>
                  </a:cubicBezTo>
                  <a:cubicBezTo>
                    <a:pt x="760" y="14042"/>
                    <a:pt x="1125" y="13647"/>
                    <a:pt x="1551" y="13434"/>
                  </a:cubicBezTo>
                  <a:lnTo>
                    <a:pt x="1551" y="13434"/>
                  </a:lnTo>
                  <a:cubicBezTo>
                    <a:pt x="1399" y="14316"/>
                    <a:pt x="1794" y="15288"/>
                    <a:pt x="2554" y="15805"/>
                  </a:cubicBezTo>
                  <a:cubicBezTo>
                    <a:pt x="2158" y="14194"/>
                    <a:pt x="2888" y="12522"/>
                    <a:pt x="3861" y="11215"/>
                  </a:cubicBezTo>
                  <a:cubicBezTo>
                    <a:pt x="4864" y="9878"/>
                    <a:pt x="6110" y="8784"/>
                    <a:pt x="6991" y="7385"/>
                  </a:cubicBezTo>
                  <a:cubicBezTo>
                    <a:pt x="8086" y="5622"/>
                    <a:pt x="8542" y="3495"/>
                    <a:pt x="8450" y="1397"/>
                  </a:cubicBezTo>
                  <a:cubicBezTo>
                    <a:pt x="8450" y="1002"/>
                    <a:pt x="8390" y="577"/>
                    <a:pt x="8116" y="273"/>
                  </a:cubicBezTo>
                  <a:cubicBezTo>
                    <a:pt x="7930" y="82"/>
                    <a:pt x="7770" y="1"/>
                    <a:pt x="7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5"/>
            <p:cNvSpPr/>
            <p:nvPr/>
          </p:nvSpPr>
          <p:spPr>
            <a:xfrm>
              <a:off x="8168902" y="714165"/>
              <a:ext cx="152818" cy="404137"/>
            </a:xfrm>
            <a:custGeom>
              <a:avLst/>
              <a:gdLst/>
              <a:ahLst/>
              <a:cxnLst/>
              <a:rect l="l" t="t" r="r" b="b"/>
              <a:pathLst>
                <a:path w="5624" h="14873" extrusionOk="0">
                  <a:moveTo>
                    <a:pt x="3916" y="0"/>
                  </a:moveTo>
                  <a:cubicBezTo>
                    <a:pt x="3164" y="0"/>
                    <a:pt x="3252" y="2958"/>
                    <a:pt x="3253" y="2958"/>
                  </a:cubicBezTo>
                  <a:cubicBezTo>
                    <a:pt x="3253" y="2958"/>
                    <a:pt x="3253" y="2958"/>
                    <a:pt x="3253" y="2958"/>
                  </a:cubicBezTo>
                  <a:lnTo>
                    <a:pt x="3253" y="2958"/>
                  </a:lnTo>
                  <a:cubicBezTo>
                    <a:pt x="3314" y="4629"/>
                    <a:pt x="3253" y="6301"/>
                    <a:pt x="2979" y="7973"/>
                  </a:cubicBezTo>
                  <a:cubicBezTo>
                    <a:pt x="2554" y="10313"/>
                    <a:pt x="1642" y="12623"/>
                    <a:pt x="0" y="14356"/>
                  </a:cubicBezTo>
                  <a:cubicBezTo>
                    <a:pt x="730" y="13930"/>
                    <a:pt x="1459" y="13505"/>
                    <a:pt x="2158" y="13079"/>
                  </a:cubicBezTo>
                  <a:lnTo>
                    <a:pt x="2158" y="13079"/>
                  </a:lnTo>
                  <a:cubicBezTo>
                    <a:pt x="1885" y="13626"/>
                    <a:pt x="1733" y="14234"/>
                    <a:pt x="1733" y="14873"/>
                  </a:cubicBezTo>
                  <a:cubicBezTo>
                    <a:pt x="3162" y="14204"/>
                    <a:pt x="3982" y="12684"/>
                    <a:pt x="4469" y="11195"/>
                  </a:cubicBezTo>
                  <a:cubicBezTo>
                    <a:pt x="5624" y="7730"/>
                    <a:pt x="5624" y="3900"/>
                    <a:pt x="4438" y="435"/>
                  </a:cubicBezTo>
                  <a:cubicBezTo>
                    <a:pt x="4408" y="374"/>
                    <a:pt x="4377" y="283"/>
                    <a:pt x="4317" y="222"/>
                  </a:cubicBezTo>
                  <a:cubicBezTo>
                    <a:pt x="4162" y="67"/>
                    <a:pt x="4029"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5"/>
            <p:cNvSpPr/>
            <p:nvPr/>
          </p:nvSpPr>
          <p:spPr>
            <a:xfrm>
              <a:off x="7912856" y="475075"/>
              <a:ext cx="673987" cy="568911"/>
            </a:xfrm>
            <a:custGeom>
              <a:avLst/>
              <a:gdLst/>
              <a:ahLst/>
              <a:cxnLst/>
              <a:rect l="l" t="t" r="r" b="b"/>
              <a:pathLst>
                <a:path w="24804" h="20937" extrusionOk="0">
                  <a:moveTo>
                    <a:pt x="13020" y="16845"/>
                  </a:moveTo>
                  <a:lnTo>
                    <a:pt x="13020" y="16845"/>
                  </a:lnTo>
                  <a:cubicBezTo>
                    <a:pt x="13017" y="16851"/>
                    <a:pt x="13013" y="16857"/>
                    <a:pt x="13010" y="16863"/>
                  </a:cubicBezTo>
                  <a:cubicBezTo>
                    <a:pt x="13014" y="16858"/>
                    <a:pt x="13017" y="16852"/>
                    <a:pt x="13020" y="16845"/>
                  </a:cubicBezTo>
                  <a:close/>
                  <a:moveTo>
                    <a:pt x="21108" y="1"/>
                  </a:moveTo>
                  <a:cubicBezTo>
                    <a:pt x="20686" y="1"/>
                    <a:pt x="20258" y="108"/>
                    <a:pt x="19880" y="297"/>
                  </a:cubicBezTo>
                  <a:cubicBezTo>
                    <a:pt x="19150" y="632"/>
                    <a:pt x="18572" y="1209"/>
                    <a:pt x="18025" y="1817"/>
                  </a:cubicBezTo>
                  <a:cubicBezTo>
                    <a:pt x="15993" y="3971"/>
                    <a:pt x="14566" y="5792"/>
                    <a:pt x="14077" y="8851"/>
                  </a:cubicBezTo>
                  <a:lnTo>
                    <a:pt x="14077" y="8851"/>
                  </a:lnTo>
                  <a:cubicBezTo>
                    <a:pt x="14210" y="7944"/>
                    <a:pt x="12625" y="7263"/>
                    <a:pt x="11737" y="7263"/>
                  </a:cubicBezTo>
                  <a:cubicBezTo>
                    <a:pt x="11592" y="7263"/>
                    <a:pt x="11466" y="7281"/>
                    <a:pt x="11369" y="7319"/>
                  </a:cubicBezTo>
                  <a:cubicBezTo>
                    <a:pt x="10670" y="7592"/>
                    <a:pt x="10183" y="8261"/>
                    <a:pt x="9910" y="8960"/>
                  </a:cubicBezTo>
                  <a:cubicBezTo>
                    <a:pt x="8147" y="6468"/>
                    <a:pt x="6992" y="3398"/>
                    <a:pt x="4560" y="1240"/>
                  </a:cubicBezTo>
                  <a:cubicBezTo>
                    <a:pt x="4287" y="1027"/>
                    <a:pt x="4013" y="784"/>
                    <a:pt x="3679" y="723"/>
                  </a:cubicBezTo>
                  <a:cubicBezTo>
                    <a:pt x="3587" y="705"/>
                    <a:pt x="3498" y="697"/>
                    <a:pt x="3411" y="697"/>
                  </a:cubicBezTo>
                  <a:cubicBezTo>
                    <a:pt x="1693" y="697"/>
                    <a:pt x="717" y="3976"/>
                    <a:pt x="457" y="5191"/>
                  </a:cubicBezTo>
                  <a:cubicBezTo>
                    <a:pt x="1" y="7258"/>
                    <a:pt x="92" y="9446"/>
                    <a:pt x="609" y="11483"/>
                  </a:cubicBezTo>
                  <a:cubicBezTo>
                    <a:pt x="821" y="12304"/>
                    <a:pt x="1125" y="13155"/>
                    <a:pt x="1581" y="13915"/>
                  </a:cubicBezTo>
                  <a:cubicBezTo>
                    <a:pt x="2007" y="14614"/>
                    <a:pt x="2463" y="15465"/>
                    <a:pt x="3101" y="15982"/>
                  </a:cubicBezTo>
                  <a:cubicBezTo>
                    <a:pt x="3375" y="16225"/>
                    <a:pt x="3679" y="16407"/>
                    <a:pt x="4013" y="16437"/>
                  </a:cubicBezTo>
                  <a:cubicBezTo>
                    <a:pt x="4055" y="16442"/>
                    <a:pt x="4097" y="16444"/>
                    <a:pt x="4138" y="16444"/>
                  </a:cubicBezTo>
                  <a:cubicBezTo>
                    <a:pt x="4700" y="16444"/>
                    <a:pt x="5230" y="16074"/>
                    <a:pt x="5654" y="15678"/>
                  </a:cubicBezTo>
                  <a:cubicBezTo>
                    <a:pt x="7265" y="14219"/>
                    <a:pt x="8299" y="12364"/>
                    <a:pt x="9667" y="10723"/>
                  </a:cubicBezTo>
                  <a:cubicBezTo>
                    <a:pt x="9819" y="11240"/>
                    <a:pt x="10122" y="12030"/>
                    <a:pt x="10670" y="12273"/>
                  </a:cubicBezTo>
                  <a:cubicBezTo>
                    <a:pt x="10244" y="14310"/>
                    <a:pt x="9059" y="16073"/>
                    <a:pt x="7934" y="17805"/>
                  </a:cubicBezTo>
                  <a:cubicBezTo>
                    <a:pt x="7782" y="18048"/>
                    <a:pt x="7600" y="18322"/>
                    <a:pt x="7630" y="18596"/>
                  </a:cubicBezTo>
                  <a:cubicBezTo>
                    <a:pt x="8056" y="18109"/>
                    <a:pt x="8572" y="17653"/>
                    <a:pt x="9119" y="17289"/>
                  </a:cubicBezTo>
                  <a:lnTo>
                    <a:pt x="9119" y="17289"/>
                  </a:lnTo>
                  <a:cubicBezTo>
                    <a:pt x="8542" y="18474"/>
                    <a:pt x="8025" y="19690"/>
                    <a:pt x="7630" y="20936"/>
                  </a:cubicBezTo>
                  <a:cubicBezTo>
                    <a:pt x="8512" y="19416"/>
                    <a:pt x="10122" y="18413"/>
                    <a:pt x="11126" y="16924"/>
                  </a:cubicBezTo>
                  <a:cubicBezTo>
                    <a:pt x="12037" y="15526"/>
                    <a:pt x="12524" y="13732"/>
                    <a:pt x="12615" y="12061"/>
                  </a:cubicBezTo>
                  <a:cubicBezTo>
                    <a:pt x="12828" y="12790"/>
                    <a:pt x="12919" y="13732"/>
                    <a:pt x="12949" y="14492"/>
                  </a:cubicBezTo>
                  <a:cubicBezTo>
                    <a:pt x="12949" y="14887"/>
                    <a:pt x="12980" y="15282"/>
                    <a:pt x="12980" y="15678"/>
                  </a:cubicBezTo>
                  <a:cubicBezTo>
                    <a:pt x="12980" y="15913"/>
                    <a:pt x="13123" y="16635"/>
                    <a:pt x="13020" y="16845"/>
                  </a:cubicBezTo>
                  <a:lnTo>
                    <a:pt x="13020" y="16845"/>
                  </a:lnTo>
                  <a:cubicBezTo>
                    <a:pt x="13138" y="16637"/>
                    <a:pt x="13257" y="16401"/>
                    <a:pt x="13375" y="16194"/>
                  </a:cubicBezTo>
                  <a:lnTo>
                    <a:pt x="13375" y="16194"/>
                  </a:lnTo>
                  <a:cubicBezTo>
                    <a:pt x="13314" y="16650"/>
                    <a:pt x="13466" y="17076"/>
                    <a:pt x="13740" y="17441"/>
                  </a:cubicBezTo>
                  <a:cubicBezTo>
                    <a:pt x="14408" y="16650"/>
                    <a:pt x="14530" y="15526"/>
                    <a:pt x="14560" y="14462"/>
                  </a:cubicBezTo>
                  <a:cubicBezTo>
                    <a:pt x="14591" y="13763"/>
                    <a:pt x="14591" y="13033"/>
                    <a:pt x="14591" y="12304"/>
                  </a:cubicBezTo>
                  <a:cubicBezTo>
                    <a:pt x="15867" y="13641"/>
                    <a:pt x="17478" y="14705"/>
                    <a:pt x="19211" y="15374"/>
                  </a:cubicBezTo>
                  <a:cubicBezTo>
                    <a:pt x="19695" y="15563"/>
                    <a:pt x="20208" y="15723"/>
                    <a:pt x="20720" y="15723"/>
                  </a:cubicBezTo>
                  <a:cubicBezTo>
                    <a:pt x="20947" y="15723"/>
                    <a:pt x="21175" y="15692"/>
                    <a:pt x="21399" y="15617"/>
                  </a:cubicBezTo>
                  <a:cubicBezTo>
                    <a:pt x="21551" y="15556"/>
                    <a:pt x="21734" y="15495"/>
                    <a:pt x="21886" y="15404"/>
                  </a:cubicBezTo>
                  <a:cubicBezTo>
                    <a:pt x="22250" y="15222"/>
                    <a:pt x="22615" y="15039"/>
                    <a:pt x="22919" y="14735"/>
                  </a:cubicBezTo>
                  <a:cubicBezTo>
                    <a:pt x="23193" y="14431"/>
                    <a:pt x="23375" y="14036"/>
                    <a:pt x="23527" y="13641"/>
                  </a:cubicBezTo>
                  <a:cubicBezTo>
                    <a:pt x="24287" y="11757"/>
                    <a:pt x="24682" y="9750"/>
                    <a:pt x="24743" y="7714"/>
                  </a:cubicBezTo>
                  <a:cubicBezTo>
                    <a:pt x="24804" y="5586"/>
                    <a:pt x="24317" y="3671"/>
                    <a:pt x="23375" y="1756"/>
                  </a:cubicBezTo>
                  <a:cubicBezTo>
                    <a:pt x="23071" y="1179"/>
                    <a:pt x="22737" y="632"/>
                    <a:pt x="22220" y="297"/>
                  </a:cubicBezTo>
                  <a:cubicBezTo>
                    <a:pt x="21884" y="93"/>
                    <a:pt x="21498" y="1"/>
                    <a:pt x="2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5"/>
            <p:cNvSpPr/>
            <p:nvPr/>
          </p:nvSpPr>
          <p:spPr>
            <a:xfrm>
              <a:off x="7480895" y="1693979"/>
              <a:ext cx="141270" cy="124722"/>
            </a:xfrm>
            <a:custGeom>
              <a:avLst/>
              <a:gdLst/>
              <a:ahLst/>
              <a:cxnLst/>
              <a:rect l="l" t="t" r="r" b="b"/>
              <a:pathLst>
                <a:path w="5199" h="4590" extrusionOk="0">
                  <a:moveTo>
                    <a:pt x="2609" y="1"/>
                  </a:moveTo>
                  <a:cubicBezTo>
                    <a:pt x="1906" y="1"/>
                    <a:pt x="1214" y="325"/>
                    <a:pt x="761" y="942"/>
                  </a:cubicBezTo>
                  <a:cubicBezTo>
                    <a:pt x="1" y="1945"/>
                    <a:pt x="214" y="3373"/>
                    <a:pt x="1217" y="4133"/>
                  </a:cubicBezTo>
                  <a:cubicBezTo>
                    <a:pt x="1636" y="4442"/>
                    <a:pt x="2121" y="4590"/>
                    <a:pt x="2600" y="4590"/>
                  </a:cubicBezTo>
                  <a:cubicBezTo>
                    <a:pt x="3300" y="4590"/>
                    <a:pt x="3987" y="4273"/>
                    <a:pt x="4439" y="3677"/>
                  </a:cubicBezTo>
                  <a:cubicBezTo>
                    <a:pt x="5198" y="2644"/>
                    <a:pt x="4986" y="1215"/>
                    <a:pt x="3983" y="455"/>
                  </a:cubicBezTo>
                  <a:cubicBezTo>
                    <a:pt x="3566" y="149"/>
                    <a:pt x="3085" y="1"/>
                    <a:pt x="2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5"/>
            <p:cNvSpPr/>
            <p:nvPr/>
          </p:nvSpPr>
          <p:spPr>
            <a:xfrm>
              <a:off x="7480895" y="1694277"/>
              <a:ext cx="113173" cy="124586"/>
            </a:xfrm>
            <a:custGeom>
              <a:avLst/>
              <a:gdLst/>
              <a:ahLst/>
              <a:cxnLst/>
              <a:rect l="l" t="t" r="r" b="b"/>
              <a:pathLst>
                <a:path w="4165" h="4585" extrusionOk="0">
                  <a:moveTo>
                    <a:pt x="2631" y="1"/>
                  </a:moveTo>
                  <a:cubicBezTo>
                    <a:pt x="2511" y="1"/>
                    <a:pt x="2392" y="8"/>
                    <a:pt x="2280" y="19"/>
                  </a:cubicBezTo>
                  <a:cubicBezTo>
                    <a:pt x="1673" y="80"/>
                    <a:pt x="1125" y="414"/>
                    <a:pt x="761" y="931"/>
                  </a:cubicBezTo>
                  <a:cubicBezTo>
                    <a:pt x="1" y="1934"/>
                    <a:pt x="214" y="3362"/>
                    <a:pt x="1217" y="4122"/>
                  </a:cubicBezTo>
                  <a:cubicBezTo>
                    <a:pt x="1653" y="4453"/>
                    <a:pt x="2139" y="4585"/>
                    <a:pt x="2594" y="4585"/>
                  </a:cubicBezTo>
                  <a:cubicBezTo>
                    <a:pt x="2933" y="4585"/>
                    <a:pt x="3255" y="4512"/>
                    <a:pt x="3527" y="4396"/>
                  </a:cubicBezTo>
                  <a:lnTo>
                    <a:pt x="3527" y="4396"/>
                  </a:lnTo>
                  <a:cubicBezTo>
                    <a:pt x="3417" y="4419"/>
                    <a:pt x="3308" y="4430"/>
                    <a:pt x="3201" y="4430"/>
                  </a:cubicBezTo>
                  <a:cubicBezTo>
                    <a:pt x="2746" y="4430"/>
                    <a:pt x="2321" y="4229"/>
                    <a:pt x="1976" y="3909"/>
                  </a:cubicBezTo>
                  <a:cubicBezTo>
                    <a:pt x="1217" y="3149"/>
                    <a:pt x="1369" y="1782"/>
                    <a:pt x="2128" y="1083"/>
                  </a:cubicBezTo>
                  <a:cubicBezTo>
                    <a:pt x="2402" y="809"/>
                    <a:pt x="2736" y="657"/>
                    <a:pt x="3101" y="566"/>
                  </a:cubicBezTo>
                  <a:cubicBezTo>
                    <a:pt x="3217" y="537"/>
                    <a:pt x="3329" y="526"/>
                    <a:pt x="3441" y="526"/>
                  </a:cubicBezTo>
                  <a:cubicBezTo>
                    <a:pt x="3681" y="526"/>
                    <a:pt x="3916" y="575"/>
                    <a:pt x="4165" y="596"/>
                  </a:cubicBezTo>
                  <a:cubicBezTo>
                    <a:pt x="4043" y="475"/>
                    <a:pt x="3831" y="353"/>
                    <a:pt x="3679" y="262"/>
                  </a:cubicBezTo>
                  <a:cubicBezTo>
                    <a:pt x="3557" y="201"/>
                    <a:pt x="3435" y="140"/>
                    <a:pt x="3223" y="80"/>
                  </a:cubicBezTo>
                  <a:cubicBezTo>
                    <a:pt x="3049" y="22"/>
                    <a:pt x="2839" y="1"/>
                    <a:pt x="26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5"/>
            <p:cNvSpPr/>
            <p:nvPr/>
          </p:nvSpPr>
          <p:spPr>
            <a:xfrm>
              <a:off x="7590753" y="1727700"/>
              <a:ext cx="19836" cy="46927"/>
            </a:xfrm>
            <a:custGeom>
              <a:avLst/>
              <a:gdLst/>
              <a:ahLst/>
              <a:cxnLst/>
              <a:rect l="l" t="t" r="r" b="b"/>
              <a:pathLst>
                <a:path w="730" h="1727" extrusionOk="0">
                  <a:moveTo>
                    <a:pt x="241" y="1"/>
                  </a:moveTo>
                  <a:cubicBezTo>
                    <a:pt x="139" y="1"/>
                    <a:pt x="49" y="63"/>
                    <a:pt x="31" y="187"/>
                  </a:cubicBezTo>
                  <a:cubicBezTo>
                    <a:pt x="0" y="278"/>
                    <a:pt x="0" y="369"/>
                    <a:pt x="31" y="460"/>
                  </a:cubicBezTo>
                  <a:cubicBezTo>
                    <a:pt x="92" y="764"/>
                    <a:pt x="213" y="1038"/>
                    <a:pt x="183" y="1342"/>
                  </a:cubicBezTo>
                  <a:cubicBezTo>
                    <a:pt x="152" y="1403"/>
                    <a:pt x="152" y="1464"/>
                    <a:pt x="152" y="1524"/>
                  </a:cubicBezTo>
                  <a:cubicBezTo>
                    <a:pt x="152" y="1585"/>
                    <a:pt x="152" y="1676"/>
                    <a:pt x="213" y="1707"/>
                  </a:cubicBezTo>
                  <a:cubicBezTo>
                    <a:pt x="234" y="1720"/>
                    <a:pt x="256" y="1726"/>
                    <a:pt x="278" y="1726"/>
                  </a:cubicBezTo>
                  <a:cubicBezTo>
                    <a:pt x="356" y="1726"/>
                    <a:pt x="440" y="1656"/>
                    <a:pt x="487" y="1585"/>
                  </a:cubicBezTo>
                  <a:cubicBezTo>
                    <a:pt x="578" y="1494"/>
                    <a:pt x="639" y="1342"/>
                    <a:pt x="669" y="1190"/>
                  </a:cubicBezTo>
                  <a:cubicBezTo>
                    <a:pt x="699" y="1008"/>
                    <a:pt x="730" y="825"/>
                    <a:pt x="699" y="612"/>
                  </a:cubicBezTo>
                  <a:cubicBezTo>
                    <a:pt x="669" y="460"/>
                    <a:pt x="608" y="217"/>
                    <a:pt x="456" y="96"/>
                  </a:cubicBezTo>
                  <a:cubicBezTo>
                    <a:pt x="393" y="32"/>
                    <a:pt x="314"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5"/>
            <p:cNvSpPr/>
            <p:nvPr/>
          </p:nvSpPr>
          <p:spPr>
            <a:xfrm>
              <a:off x="7586623" y="1778865"/>
              <a:ext cx="14075" cy="14347"/>
            </a:xfrm>
            <a:custGeom>
              <a:avLst/>
              <a:gdLst/>
              <a:ahLst/>
              <a:cxnLst/>
              <a:rect l="l" t="t" r="r" b="b"/>
              <a:pathLst>
                <a:path w="518" h="528" extrusionOk="0">
                  <a:moveTo>
                    <a:pt x="342" y="0"/>
                  </a:moveTo>
                  <a:cubicBezTo>
                    <a:pt x="329" y="0"/>
                    <a:pt x="316" y="2"/>
                    <a:pt x="304" y="6"/>
                  </a:cubicBezTo>
                  <a:lnTo>
                    <a:pt x="309" y="9"/>
                  </a:lnTo>
                  <a:lnTo>
                    <a:pt x="309" y="9"/>
                  </a:lnTo>
                  <a:cubicBezTo>
                    <a:pt x="298" y="7"/>
                    <a:pt x="286" y="6"/>
                    <a:pt x="274" y="6"/>
                  </a:cubicBezTo>
                  <a:cubicBezTo>
                    <a:pt x="228" y="6"/>
                    <a:pt x="183" y="21"/>
                    <a:pt x="152" y="36"/>
                  </a:cubicBezTo>
                  <a:cubicBezTo>
                    <a:pt x="61" y="97"/>
                    <a:pt x="0" y="219"/>
                    <a:pt x="0" y="310"/>
                  </a:cubicBezTo>
                  <a:cubicBezTo>
                    <a:pt x="0" y="419"/>
                    <a:pt x="73" y="528"/>
                    <a:pt x="176" y="528"/>
                  </a:cubicBezTo>
                  <a:cubicBezTo>
                    <a:pt x="188" y="528"/>
                    <a:pt x="200" y="526"/>
                    <a:pt x="213" y="523"/>
                  </a:cubicBezTo>
                  <a:cubicBezTo>
                    <a:pt x="244" y="523"/>
                    <a:pt x="304" y="492"/>
                    <a:pt x="365" y="462"/>
                  </a:cubicBezTo>
                  <a:cubicBezTo>
                    <a:pt x="426" y="401"/>
                    <a:pt x="517" y="310"/>
                    <a:pt x="517" y="188"/>
                  </a:cubicBezTo>
                  <a:cubicBezTo>
                    <a:pt x="517" y="83"/>
                    <a:pt x="425"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5"/>
            <p:cNvSpPr/>
            <p:nvPr/>
          </p:nvSpPr>
          <p:spPr>
            <a:xfrm>
              <a:off x="7580835" y="1673708"/>
              <a:ext cx="30596" cy="34319"/>
            </a:xfrm>
            <a:custGeom>
              <a:avLst/>
              <a:gdLst/>
              <a:ahLst/>
              <a:cxnLst/>
              <a:rect l="l" t="t" r="r" b="b"/>
              <a:pathLst>
                <a:path w="1126" h="1263" extrusionOk="0">
                  <a:moveTo>
                    <a:pt x="676" y="0"/>
                  </a:moveTo>
                  <a:cubicBezTo>
                    <a:pt x="465" y="0"/>
                    <a:pt x="241" y="114"/>
                    <a:pt x="153" y="320"/>
                  </a:cubicBezTo>
                  <a:cubicBezTo>
                    <a:pt x="31" y="563"/>
                    <a:pt x="1" y="806"/>
                    <a:pt x="61" y="1049"/>
                  </a:cubicBezTo>
                  <a:cubicBezTo>
                    <a:pt x="92" y="715"/>
                    <a:pt x="213" y="320"/>
                    <a:pt x="517" y="198"/>
                  </a:cubicBezTo>
                  <a:cubicBezTo>
                    <a:pt x="570" y="181"/>
                    <a:pt x="619" y="173"/>
                    <a:pt x="663" y="173"/>
                  </a:cubicBezTo>
                  <a:cubicBezTo>
                    <a:pt x="927" y="173"/>
                    <a:pt x="1038" y="455"/>
                    <a:pt x="882" y="715"/>
                  </a:cubicBezTo>
                  <a:cubicBezTo>
                    <a:pt x="761" y="928"/>
                    <a:pt x="578" y="1080"/>
                    <a:pt x="396" y="1262"/>
                  </a:cubicBezTo>
                  <a:cubicBezTo>
                    <a:pt x="730" y="1080"/>
                    <a:pt x="1125" y="837"/>
                    <a:pt x="1125" y="411"/>
                  </a:cubicBezTo>
                  <a:cubicBezTo>
                    <a:pt x="1110" y="129"/>
                    <a:pt x="900"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5"/>
            <p:cNvSpPr/>
            <p:nvPr/>
          </p:nvSpPr>
          <p:spPr>
            <a:xfrm>
              <a:off x="8713195" y="1103873"/>
              <a:ext cx="152818" cy="137031"/>
            </a:xfrm>
            <a:custGeom>
              <a:avLst/>
              <a:gdLst/>
              <a:ahLst/>
              <a:cxnLst/>
              <a:rect l="l" t="t" r="r" b="b"/>
              <a:pathLst>
                <a:path w="5624" h="5043" extrusionOk="0">
                  <a:moveTo>
                    <a:pt x="2816" y="1"/>
                  </a:moveTo>
                  <a:cubicBezTo>
                    <a:pt x="2578" y="1"/>
                    <a:pt x="2337" y="34"/>
                    <a:pt x="2097" y="105"/>
                  </a:cubicBezTo>
                  <a:cubicBezTo>
                    <a:pt x="760" y="500"/>
                    <a:pt x="0" y="1898"/>
                    <a:pt x="395" y="3236"/>
                  </a:cubicBezTo>
                  <a:cubicBezTo>
                    <a:pt x="720" y="4334"/>
                    <a:pt x="1720" y="5042"/>
                    <a:pt x="2808" y="5042"/>
                  </a:cubicBezTo>
                  <a:cubicBezTo>
                    <a:pt x="3045" y="5042"/>
                    <a:pt x="3287" y="5009"/>
                    <a:pt x="3526" y="4938"/>
                  </a:cubicBezTo>
                  <a:cubicBezTo>
                    <a:pt x="4863" y="4543"/>
                    <a:pt x="5623" y="3145"/>
                    <a:pt x="5228" y="1807"/>
                  </a:cubicBezTo>
                  <a:cubicBezTo>
                    <a:pt x="4904" y="709"/>
                    <a:pt x="3903" y="1"/>
                    <a:pt x="2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5"/>
            <p:cNvSpPr/>
            <p:nvPr/>
          </p:nvSpPr>
          <p:spPr>
            <a:xfrm>
              <a:off x="8718955" y="1105069"/>
              <a:ext cx="137140" cy="135835"/>
            </a:xfrm>
            <a:custGeom>
              <a:avLst/>
              <a:gdLst/>
              <a:ahLst/>
              <a:cxnLst/>
              <a:rect l="l" t="t" r="r" b="b"/>
              <a:pathLst>
                <a:path w="5047" h="4999" extrusionOk="0">
                  <a:moveTo>
                    <a:pt x="2129" y="0"/>
                  </a:moveTo>
                  <a:cubicBezTo>
                    <a:pt x="1946" y="0"/>
                    <a:pt x="1703" y="122"/>
                    <a:pt x="1521" y="183"/>
                  </a:cubicBezTo>
                  <a:cubicBezTo>
                    <a:pt x="1369" y="274"/>
                    <a:pt x="1247" y="335"/>
                    <a:pt x="1065" y="487"/>
                  </a:cubicBezTo>
                  <a:cubicBezTo>
                    <a:pt x="822" y="669"/>
                    <a:pt x="548" y="973"/>
                    <a:pt x="396" y="1246"/>
                  </a:cubicBezTo>
                  <a:cubicBezTo>
                    <a:pt x="62" y="1824"/>
                    <a:pt x="1" y="2554"/>
                    <a:pt x="183" y="3192"/>
                  </a:cubicBezTo>
                  <a:cubicBezTo>
                    <a:pt x="508" y="4290"/>
                    <a:pt x="1508" y="4998"/>
                    <a:pt x="2596" y="4998"/>
                  </a:cubicBezTo>
                  <a:cubicBezTo>
                    <a:pt x="2833" y="4998"/>
                    <a:pt x="3075" y="4965"/>
                    <a:pt x="3314" y="4894"/>
                  </a:cubicBezTo>
                  <a:cubicBezTo>
                    <a:pt x="4317" y="4590"/>
                    <a:pt x="4895" y="3769"/>
                    <a:pt x="5047" y="3040"/>
                  </a:cubicBezTo>
                  <a:lnTo>
                    <a:pt x="5016" y="3040"/>
                  </a:lnTo>
                  <a:cubicBezTo>
                    <a:pt x="4773" y="3648"/>
                    <a:pt x="4226" y="3952"/>
                    <a:pt x="3618" y="4073"/>
                  </a:cubicBezTo>
                  <a:cubicBezTo>
                    <a:pt x="3526" y="4087"/>
                    <a:pt x="3434" y="4094"/>
                    <a:pt x="3343" y="4094"/>
                  </a:cubicBezTo>
                  <a:cubicBezTo>
                    <a:pt x="2268" y="4094"/>
                    <a:pt x="1329" y="3135"/>
                    <a:pt x="1217" y="2098"/>
                  </a:cubicBezTo>
                  <a:cubicBezTo>
                    <a:pt x="1156" y="1702"/>
                    <a:pt x="1247" y="1277"/>
                    <a:pt x="1399" y="912"/>
                  </a:cubicBezTo>
                  <a:cubicBezTo>
                    <a:pt x="1581" y="517"/>
                    <a:pt x="1855" y="304"/>
                    <a:pt x="21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5"/>
            <p:cNvSpPr/>
            <p:nvPr/>
          </p:nvSpPr>
          <p:spPr>
            <a:xfrm>
              <a:off x="8790826" y="1108737"/>
              <a:ext cx="47090" cy="35514"/>
            </a:xfrm>
            <a:custGeom>
              <a:avLst/>
              <a:gdLst/>
              <a:ahLst/>
              <a:cxnLst/>
              <a:rect l="l" t="t" r="r" b="b"/>
              <a:pathLst>
                <a:path w="1733" h="1307" extrusionOk="0">
                  <a:moveTo>
                    <a:pt x="459" y="1"/>
                  </a:moveTo>
                  <a:cubicBezTo>
                    <a:pt x="416" y="1"/>
                    <a:pt x="375" y="6"/>
                    <a:pt x="335" y="17"/>
                  </a:cubicBezTo>
                  <a:cubicBezTo>
                    <a:pt x="122" y="78"/>
                    <a:pt x="0" y="291"/>
                    <a:pt x="152" y="504"/>
                  </a:cubicBezTo>
                  <a:cubicBezTo>
                    <a:pt x="213" y="564"/>
                    <a:pt x="304" y="625"/>
                    <a:pt x="395" y="656"/>
                  </a:cubicBezTo>
                  <a:cubicBezTo>
                    <a:pt x="699" y="777"/>
                    <a:pt x="1034" y="868"/>
                    <a:pt x="1247" y="1111"/>
                  </a:cubicBezTo>
                  <a:cubicBezTo>
                    <a:pt x="1307" y="1142"/>
                    <a:pt x="1338" y="1203"/>
                    <a:pt x="1399" y="1263"/>
                  </a:cubicBezTo>
                  <a:cubicBezTo>
                    <a:pt x="1442" y="1285"/>
                    <a:pt x="1485" y="1306"/>
                    <a:pt x="1538" y="1306"/>
                  </a:cubicBezTo>
                  <a:cubicBezTo>
                    <a:pt x="1561" y="1306"/>
                    <a:pt x="1585" y="1303"/>
                    <a:pt x="1611" y="1294"/>
                  </a:cubicBezTo>
                  <a:cubicBezTo>
                    <a:pt x="1703" y="1263"/>
                    <a:pt x="1733" y="1111"/>
                    <a:pt x="1703" y="990"/>
                  </a:cubicBezTo>
                  <a:cubicBezTo>
                    <a:pt x="1642" y="838"/>
                    <a:pt x="1551" y="686"/>
                    <a:pt x="1459" y="564"/>
                  </a:cubicBezTo>
                  <a:cubicBezTo>
                    <a:pt x="1307" y="412"/>
                    <a:pt x="1155" y="260"/>
                    <a:pt x="973" y="169"/>
                  </a:cubicBezTo>
                  <a:cubicBezTo>
                    <a:pt x="849" y="95"/>
                    <a:pt x="646"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5"/>
            <p:cNvSpPr/>
            <p:nvPr/>
          </p:nvSpPr>
          <p:spPr>
            <a:xfrm>
              <a:off x="8835417" y="1146561"/>
              <a:ext cx="14075" cy="17010"/>
            </a:xfrm>
            <a:custGeom>
              <a:avLst/>
              <a:gdLst/>
              <a:ahLst/>
              <a:cxnLst/>
              <a:rect l="l" t="t" r="r" b="b"/>
              <a:pathLst>
                <a:path w="518" h="626" extrusionOk="0">
                  <a:moveTo>
                    <a:pt x="247" y="1"/>
                  </a:moveTo>
                  <a:cubicBezTo>
                    <a:pt x="181" y="1"/>
                    <a:pt x="123" y="33"/>
                    <a:pt x="99" y="93"/>
                  </a:cubicBezTo>
                  <a:lnTo>
                    <a:pt x="99" y="93"/>
                  </a:lnTo>
                  <a:cubicBezTo>
                    <a:pt x="56" y="136"/>
                    <a:pt x="31" y="208"/>
                    <a:pt x="31" y="267"/>
                  </a:cubicBezTo>
                  <a:cubicBezTo>
                    <a:pt x="1" y="388"/>
                    <a:pt x="62" y="510"/>
                    <a:pt x="153" y="571"/>
                  </a:cubicBezTo>
                  <a:cubicBezTo>
                    <a:pt x="191" y="609"/>
                    <a:pt x="245" y="626"/>
                    <a:pt x="300" y="626"/>
                  </a:cubicBezTo>
                  <a:cubicBezTo>
                    <a:pt x="375" y="626"/>
                    <a:pt x="452" y="593"/>
                    <a:pt x="487" y="540"/>
                  </a:cubicBezTo>
                  <a:cubicBezTo>
                    <a:pt x="517" y="479"/>
                    <a:pt x="517" y="419"/>
                    <a:pt x="517" y="358"/>
                  </a:cubicBezTo>
                  <a:cubicBezTo>
                    <a:pt x="517" y="236"/>
                    <a:pt x="487" y="115"/>
                    <a:pt x="396" y="54"/>
                  </a:cubicBezTo>
                  <a:cubicBezTo>
                    <a:pt x="348" y="18"/>
                    <a:pt x="295"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5"/>
            <p:cNvSpPr/>
            <p:nvPr/>
          </p:nvSpPr>
          <p:spPr>
            <a:xfrm>
              <a:off x="8740829" y="1070478"/>
              <a:ext cx="35161" cy="38748"/>
            </a:xfrm>
            <a:custGeom>
              <a:avLst/>
              <a:gdLst/>
              <a:ahLst/>
              <a:cxnLst/>
              <a:rect l="l" t="t" r="r" b="b"/>
              <a:pathLst>
                <a:path w="1294" h="1426" extrusionOk="0">
                  <a:moveTo>
                    <a:pt x="666" y="0"/>
                  </a:moveTo>
                  <a:cubicBezTo>
                    <a:pt x="289" y="0"/>
                    <a:pt x="0" y="530"/>
                    <a:pt x="199" y="878"/>
                  </a:cubicBezTo>
                  <a:cubicBezTo>
                    <a:pt x="321" y="1152"/>
                    <a:pt x="533" y="1334"/>
                    <a:pt x="807" y="1425"/>
                  </a:cubicBezTo>
                  <a:cubicBezTo>
                    <a:pt x="503" y="1212"/>
                    <a:pt x="229" y="848"/>
                    <a:pt x="351" y="483"/>
                  </a:cubicBezTo>
                  <a:cubicBezTo>
                    <a:pt x="397" y="323"/>
                    <a:pt x="529" y="197"/>
                    <a:pt x="683" y="197"/>
                  </a:cubicBezTo>
                  <a:cubicBezTo>
                    <a:pt x="733" y="197"/>
                    <a:pt x="785" y="210"/>
                    <a:pt x="837" y="240"/>
                  </a:cubicBezTo>
                  <a:cubicBezTo>
                    <a:pt x="1111" y="453"/>
                    <a:pt x="1111" y="909"/>
                    <a:pt x="1202" y="1273"/>
                  </a:cubicBezTo>
                  <a:cubicBezTo>
                    <a:pt x="1232" y="878"/>
                    <a:pt x="1293" y="392"/>
                    <a:pt x="928" y="88"/>
                  </a:cubicBezTo>
                  <a:cubicBezTo>
                    <a:pt x="840" y="27"/>
                    <a:pt x="751" y="0"/>
                    <a:pt x="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5"/>
            <p:cNvSpPr/>
            <p:nvPr/>
          </p:nvSpPr>
          <p:spPr>
            <a:xfrm>
              <a:off x="7703899" y="1017492"/>
              <a:ext cx="123091" cy="110375"/>
            </a:xfrm>
            <a:custGeom>
              <a:avLst/>
              <a:gdLst/>
              <a:ahLst/>
              <a:cxnLst/>
              <a:rect l="l" t="t" r="r" b="b"/>
              <a:pathLst>
                <a:path w="4530" h="4062" extrusionOk="0">
                  <a:moveTo>
                    <a:pt x="2296" y="1"/>
                  </a:moveTo>
                  <a:cubicBezTo>
                    <a:pt x="2100" y="1"/>
                    <a:pt x="1900" y="30"/>
                    <a:pt x="1703" y="93"/>
                  </a:cubicBezTo>
                  <a:cubicBezTo>
                    <a:pt x="609" y="396"/>
                    <a:pt x="1" y="1521"/>
                    <a:pt x="335" y="2615"/>
                  </a:cubicBezTo>
                  <a:cubicBezTo>
                    <a:pt x="586" y="3494"/>
                    <a:pt x="1397" y="4061"/>
                    <a:pt x="2287" y="4061"/>
                  </a:cubicBezTo>
                  <a:cubicBezTo>
                    <a:pt x="2476" y="4061"/>
                    <a:pt x="2667" y="4036"/>
                    <a:pt x="2858" y="3983"/>
                  </a:cubicBezTo>
                  <a:cubicBezTo>
                    <a:pt x="3922" y="3649"/>
                    <a:pt x="4530" y="2524"/>
                    <a:pt x="4226" y="1460"/>
                  </a:cubicBezTo>
                  <a:cubicBezTo>
                    <a:pt x="3953" y="569"/>
                    <a:pt x="3157" y="1"/>
                    <a:pt x="2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5"/>
            <p:cNvSpPr/>
            <p:nvPr/>
          </p:nvSpPr>
          <p:spPr>
            <a:xfrm>
              <a:off x="7708845" y="1018334"/>
              <a:ext cx="110701" cy="109532"/>
            </a:xfrm>
            <a:custGeom>
              <a:avLst/>
              <a:gdLst/>
              <a:ahLst/>
              <a:cxnLst/>
              <a:rect l="l" t="t" r="r" b="b"/>
              <a:pathLst>
                <a:path w="4074" h="4031" extrusionOk="0">
                  <a:moveTo>
                    <a:pt x="1734" y="1"/>
                  </a:moveTo>
                  <a:cubicBezTo>
                    <a:pt x="1551" y="1"/>
                    <a:pt x="1369" y="92"/>
                    <a:pt x="1247" y="153"/>
                  </a:cubicBezTo>
                  <a:cubicBezTo>
                    <a:pt x="1126" y="214"/>
                    <a:pt x="1004" y="274"/>
                    <a:pt x="852" y="365"/>
                  </a:cubicBezTo>
                  <a:cubicBezTo>
                    <a:pt x="639" y="517"/>
                    <a:pt x="457" y="791"/>
                    <a:pt x="305" y="1004"/>
                  </a:cubicBezTo>
                  <a:cubicBezTo>
                    <a:pt x="62" y="1490"/>
                    <a:pt x="1" y="2037"/>
                    <a:pt x="153" y="2584"/>
                  </a:cubicBezTo>
                  <a:cubicBezTo>
                    <a:pt x="404" y="3463"/>
                    <a:pt x="1215" y="4030"/>
                    <a:pt x="2105" y="4030"/>
                  </a:cubicBezTo>
                  <a:cubicBezTo>
                    <a:pt x="2294" y="4030"/>
                    <a:pt x="2485" y="4005"/>
                    <a:pt x="2676" y="3952"/>
                  </a:cubicBezTo>
                  <a:cubicBezTo>
                    <a:pt x="3466" y="3709"/>
                    <a:pt x="3952" y="3040"/>
                    <a:pt x="4074" y="2463"/>
                  </a:cubicBezTo>
                  <a:lnTo>
                    <a:pt x="4044" y="2463"/>
                  </a:lnTo>
                  <a:cubicBezTo>
                    <a:pt x="3831" y="2919"/>
                    <a:pt x="3405" y="3192"/>
                    <a:pt x="2919" y="3283"/>
                  </a:cubicBezTo>
                  <a:cubicBezTo>
                    <a:pt x="2845" y="3295"/>
                    <a:pt x="2771" y="3301"/>
                    <a:pt x="2698" y="3301"/>
                  </a:cubicBezTo>
                  <a:cubicBezTo>
                    <a:pt x="1838" y="3301"/>
                    <a:pt x="1058" y="2513"/>
                    <a:pt x="974" y="1673"/>
                  </a:cubicBezTo>
                  <a:cubicBezTo>
                    <a:pt x="943" y="1369"/>
                    <a:pt x="1004" y="1034"/>
                    <a:pt x="1126" y="730"/>
                  </a:cubicBezTo>
                  <a:cubicBezTo>
                    <a:pt x="1278" y="426"/>
                    <a:pt x="1490" y="244"/>
                    <a:pt x="17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5"/>
            <p:cNvSpPr/>
            <p:nvPr/>
          </p:nvSpPr>
          <p:spPr>
            <a:xfrm>
              <a:off x="7766668" y="1021106"/>
              <a:ext cx="38014" cy="28640"/>
            </a:xfrm>
            <a:custGeom>
              <a:avLst/>
              <a:gdLst/>
              <a:ahLst/>
              <a:cxnLst/>
              <a:rect l="l" t="t" r="r" b="b"/>
              <a:pathLst>
                <a:path w="1399" h="1054" extrusionOk="0">
                  <a:moveTo>
                    <a:pt x="415" y="1"/>
                  </a:moveTo>
                  <a:cubicBezTo>
                    <a:pt x="376" y="1"/>
                    <a:pt x="339" y="7"/>
                    <a:pt x="305" y="20"/>
                  </a:cubicBezTo>
                  <a:cubicBezTo>
                    <a:pt x="122" y="51"/>
                    <a:pt x="1" y="233"/>
                    <a:pt x="122" y="385"/>
                  </a:cubicBezTo>
                  <a:cubicBezTo>
                    <a:pt x="183" y="446"/>
                    <a:pt x="244" y="507"/>
                    <a:pt x="335" y="537"/>
                  </a:cubicBezTo>
                  <a:cubicBezTo>
                    <a:pt x="578" y="628"/>
                    <a:pt x="821" y="689"/>
                    <a:pt x="1004" y="902"/>
                  </a:cubicBezTo>
                  <a:cubicBezTo>
                    <a:pt x="1065" y="932"/>
                    <a:pt x="1095" y="993"/>
                    <a:pt x="1125" y="1023"/>
                  </a:cubicBezTo>
                  <a:cubicBezTo>
                    <a:pt x="1186" y="1054"/>
                    <a:pt x="1247" y="1054"/>
                    <a:pt x="1308" y="1054"/>
                  </a:cubicBezTo>
                  <a:cubicBezTo>
                    <a:pt x="1399" y="1023"/>
                    <a:pt x="1399" y="902"/>
                    <a:pt x="1368" y="811"/>
                  </a:cubicBezTo>
                  <a:cubicBezTo>
                    <a:pt x="1338" y="659"/>
                    <a:pt x="1247" y="567"/>
                    <a:pt x="1186" y="476"/>
                  </a:cubicBezTo>
                  <a:cubicBezTo>
                    <a:pt x="1065" y="324"/>
                    <a:pt x="943" y="203"/>
                    <a:pt x="791" y="142"/>
                  </a:cubicBezTo>
                  <a:cubicBezTo>
                    <a:pt x="697" y="71"/>
                    <a:pt x="548"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5"/>
            <p:cNvSpPr/>
            <p:nvPr/>
          </p:nvSpPr>
          <p:spPr>
            <a:xfrm>
              <a:off x="7803025" y="1051349"/>
              <a:ext cx="10760" cy="14130"/>
            </a:xfrm>
            <a:custGeom>
              <a:avLst/>
              <a:gdLst/>
              <a:ahLst/>
              <a:cxnLst/>
              <a:rect l="l" t="t" r="r" b="b"/>
              <a:pathLst>
                <a:path w="396" h="520" extrusionOk="0">
                  <a:moveTo>
                    <a:pt x="201" y="0"/>
                  </a:moveTo>
                  <a:cubicBezTo>
                    <a:pt x="140" y="0"/>
                    <a:pt x="84" y="32"/>
                    <a:pt x="63" y="87"/>
                  </a:cubicBezTo>
                  <a:lnTo>
                    <a:pt x="63" y="87"/>
                  </a:lnTo>
                  <a:cubicBezTo>
                    <a:pt x="23" y="113"/>
                    <a:pt x="0" y="158"/>
                    <a:pt x="0" y="214"/>
                  </a:cubicBezTo>
                  <a:cubicBezTo>
                    <a:pt x="0" y="306"/>
                    <a:pt x="30" y="427"/>
                    <a:pt x="122" y="488"/>
                  </a:cubicBezTo>
                  <a:cubicBezTo>
                    <a:pt x="143" y="509"/>
                    <a:pt x="176" y="520"/>
                    <a:pt x="211" y="520"/>
                  </a:cubicBezTo>
                  <a:cubicBezTo>
                    <a:pt x="275" y="520"/>
                    <a:pt x="345" y="486"/>
                    <a:pt x="365" y="427"/>
                  </a:cubicBezTo>
                  <a:cubicBezTo>
                    <a:pt x="395" y="397"/>
                    <a:pt x="395" y="336"/>
                    <a:pt x="395" y="306"/>
                  </a:cubicBezTo>
                  <a:cubicBezTo>
                    <a:pt x="395" y="214"/>
                    <a:pt x="365" y="93"/>
                    <a:pt x="304" y="32"/>
                  </a:cubicBezTo>
                  <a:cubicBezTo>
                    <a:pt x="272" y="10"/>
                    <a:pt x="236"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5"/>
            <p:cNvSpPr/>
            <p:nvPr/>
          </p:nvSpPr>
          <p:spPr>
            <a:xfrm>
              <a:off x="7726425" y="989966"/>
              <a:ext cx="28721" cy="31710"/>
            </a:xfrm>
            <a:custGeom>
              <a:avLst/>
              <a:gdLst/>
              <a:ahLst/>
              <a:cxnLst/>
              <a:rect l="l" t="t" r="r" b="b"/>
              <a:pathLst>
                <a:path w="1057" h="1167" extrusionOk="0">
                  <a:moveTo>
                    <a:pt x="540" y="1"/>
                  </a:moveTo>
                  <a:cubicBezTo>
                    <a:pt x="233" y="1"/>
                    <a:pt x="1" y="437"/>
                    <a:pt x="175" y="710"/>
                  </a:cubicBezTo>
                  <a:cubicBezTo>
                    <a:pt x="266" y="923"/>
                    <a:pt x="448" y="1106"/>
                    <a:pt x="661" y="1166"/>
                  </a:cubicBezTo>
                  <a:cubicBezTo>
                    <a:pt x="418" y="984"/>
                    <a:pt x="205" y="680"/>
                    <a:pt x="296" y="406"/>
                  </a:cubicBezTo>
                  <a:cubicBezTo>
                    <a:pt x="339" y="251"/>
                    <a:pt x="433" y="181"/>
                    <a:pt x="532" y="181"/>
                  </a:cubicBezTo>
                  <a:cubicBezTo>
                    <a:pt x="646" y="181"/>
                    <a:pt x="764" y="274"/>
                    <a:pt x="813" y="437"/>
                  </a:cubicBezTo>
                  <a:cubicBezTo>
                    <a:pt x="904" y="619"/>
                    <a:pt x="935" y="832"/>
                    <a:pt x="965" y="1045"/>
                  </a:cubicBezTo>
                  <a:cubicBezTo>
                    <a:pt x="995" y="710"/>
                    <a:pt x="1056" y="315"/>
                    <a:pt x="752" y="72"/>
                  </a:cubicBezTo>
                  <a:cubicBezTo>
                    <a:pt x="680" y="22"/>
                    <a:pt x="608"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5"/>
            <p:cNvSpPr/>
            <p:nvPr/>
          </p:nvSpPr>
          <p:spPr>
            <a:xfrm>
              <a:off x="7651864" y="760984"/>
              <a:ext cx="126406" cy="110864"/>
            </a:xfrm>
            <a:custGeom>
              <a:avLst/>
              <a:gdLst/>
              <a:ahLst/>
              <a:cxnLst/>
              <a:rect l="l" t="t" r="r" b="b"/>
              <a:pathLst>
                <a:path w="4652" h="4080" extrusionOk="0">
                  <a:moveTo>
                    <a:pt x="2333" y="0"/>
                  </a:moveTo>
                  <a:cubicBezTo>
                    <a:pt x="1995" y="0"/>
                    <a:pt x="1652" y="85"/>
                    <a:pt x="1338" y="262"/>
                  </a:cubicBezTo>
                  <a:cubicBezTo>
                    <a:pt x="365" y="839"/>
                    <a:pt x="1" y="2055"/>
                    <a:pt x="578" y="3028"/>
                  </a:cubicBezTo>
                  <a:cubicBezTo>
                    <a:pt x="949" y="3707"/>
                    <a:pt x="1626" y="4080"/>
                    <a:pt x="2336" y="4080"/>
                  </a:cubicBezTo>
                  <a:cubicBezTo>
                    <a:pt x="2674" y="4080"/>
                    <a:pt x="3020" y="3995"/>
                    <a:pt x="3344" y="3818"/>
                  </a:cubicBezTo>
                  <a:cubicBezTo>
                    <a:pt x="4317" y="3241"/>
                    <a:pt x="4651" y="2025"/>
                    <a:pt x="4104" y="1052"/>
                  </a:cubicBezTo>
                  <a:cubicBezTo>
                    <a:pt x="3734" y="373"/>
                    <a:pt x="3043" y="0"/>
                    <a:pt x="2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5"/>
            <p:cNvSpPr/>
            <p:nvPr/>
          </p:nvSpPr>
          <p:spPr>
            <a:xfrm>
              <a:off x="7651864" y="761147"/>
              <a:ext cx="113173" cy="110266"/>
            </a:xfrm>
            <a:custGeom>
              <a:avLst/>
              <a:gdLst/>
              <a:ahLst/>
              <a:cxnLst/>
              <a:rect l="l" t="t" r="r" b="b"/>
              <a:pathLst>
                <a:path w="4165" h="4058" extrusionOk="0">
                  <a:moveTo>
                    <a:pt x="2370" y="0"/>
                  </a:moveTo>
                  <a:cubicBezTo>
                    <a:pt x="2008" y="0"/>
                    <a:pt x="1645" y="102"/>
                    <a:pt x="1338" y="286"/>
                  </a:cubicBezTo>
                  <a:cubicBezTo>
                    <a:pt x="365" y="833"/>
                    <a:pt x="1" y="2049"/>
                    <a:pt x="578" y="3052"/>
                  </a:cubicBezTo>
                  <a:cubicBezTo>
                    <a:pt x="955" y="3749"/>
                    <a:pt x="1665" y="4057"/>
                    <a:pt x="2258" y="4057"/>
                  </a:cubicBezTo>
                  <a:cubicBezTo>
                    <a:pt x="2286" y="4057"/>
                    <a:pt x="2314" y="4057"/>
                    <a:pt x="2341" y="4055"/>
                  </a:cubicBezTo>
                  <a:lnTo>
                    <a:pt x="2311" y="4055"/>
                  </a:lnTo>
                  <a:cubicBezTo>
                    <a:pt x="1824" y="3964"/>
                    <a:pt x="1460" y="3599"/>
                    <a:pt x="1247" y="3113"/>
                  </a:cubicBezTo>
                  <a:cubicBezTo>
                    <a:pt x="913" y="2232"/>
                    <a:pt x="1520" y="1198"/>
                    <a:pt x="2372" y="894"/>
                  </a:cubicBezTo>
                  <a:cubicBezTo>
                    <a:pt x="2556" y="821"/>
                    <a:pt x="2751" y="780"/>
                    <a:pt x="2950" y="780"/>
                  </a:cubicBezTo>
                  <a:cubicBezTo>
                    <a:pt x="3080" y="780"/>
                    <a:pt x="3212" y="797"/>
                    <a:pt x="3344" y="833"/>
                  </a:cubicBezTo>
                  <a:cubicBezTo>
                    <a:pt x="3679" y="894"/>
                    <a:pt x="3891" y="1077"/>
                    <a:pt x="4165" y="1229"/>
                  </a:cubicBezTo>
                  <a:cubicBezTo>
                    <a:pt x="4134" y="1077"/>
                    <a:pt x="4013" y="894"/>
                    <a:pt x="3922" y="773"/>
                  </a:cubicBezTo>
                  <a:cubicBezTo>
                    <a:pt x="3831" y="681"/>
                    <a:pt x="3770" y="590"/>
                    <a:pt x="3618" y="469"/>
                  </a:cubicBezTo>
                  <a:cubicBezTo>
                    <a:pt x="3435" y="317"/>
                    <a:pt x="3131" y="165"/>
                    <a:pt x="2888" y="74"/>
                  </a:cubicBezTo>
                  <a:cubicBezTo>
                    <a:pt x="2720" y="24"/>
                    <a:pt x="2545" y="0"/>
                    <a:pt x="237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5"/>
            <p:cNvSpPr/>
            <p:nvPr/>
          </p:nvSpPr>
          <p:spPr>
            <a:xfrm>
              <a:off x="7745202" y="808644"/>
              <a:ext cx="23966" cy="39183"/>
            </a:xfrm>
            <a:custGeom>
              <a:avLst/>
              <a:gdLst/>
              <a:ahLst/>
              <a:cxnLst/>
              <a:rect l="l" t="t" r="r" b="b"/>
              <a:pathLst>
                <a:path w="882" h="1442" extrusionOk="0">
                  <a:moveTo>
                    <a:pt x="563" y="0"/>
                  </a:moveTo>
                  <a:cubicBezTo>
                    <a:pt x="504" y="0"/>
                    <a:pt x="445" y="27"/>
                    <a:pt x="396" y="88"/>
                  </a:cubicBezTo>
                  <a:cubicBezTo>
                    <a:pt x="335" y="180"/>
                    <a:pt x="304" y="240"/>
                    <a:pt x="304" y="332"/>
                  </a:cubicBezTo>
                  <a:cubicBezTo>
                    <a:pt x="244" y="575"/>
                    <a:pt x="244" y="848"/>
                    <a:pt x="122" y="1061"/>
                  </a:cubicBezTo>
                  <a:cubicBezTo>
                    <a:pt x="92" y="1122"/>
                    <a:pt x="31" y="1152"/>
                    <a:pt x="31" y="1213"/>
                  </a:cubicBezTo>
                  <a:cubicBezTo>
                    <a:pt x="0" y="1274"/>
                    <a:pt x="0" y="1335"/>
                    <a:pt x="31" y="1395"/>
                  </a:cubicBezTo>
                  <a:cubicBezTo>
                    <a:pt x="46" y="1426"/>
                    <a:pt x="92" y="1441"/>
                    <a:pt x="141" y="1441"/>
                  </a:cubicBezTo>
                  <a:cubicBezTo>
                    <a:pt x="190" y="1441"/>
                    <a:pt x="244" y="1426"/>
                    <a:pt x="274" y="1395"/>
                  </a:cubicBezTo>
                  <a:cubicBezTo>
                    <a:pt x="396" y="1335"/>
                    <a:pt x="487" y="1243"/>
                    <a:pt x="548" y="1122"/>
                  </a:cubicBezTo>
                  <a:cubicBezTo>
                    <a:pt x="669" y="1000"/>
                    <a:pt x="760" y="848"/>
                    <a:pt x="791" y="696"/>
                  </a:cubicBezTo>
                  <a:cubicBezTo>
                    <a:pt x="851" y="544"/>
                    <a:pt x="882" y="301"/>
                    <a:pt x="791" y="149"/>
                  </a:cubicBezTo>
                  <a:cubicBezTo>
                    <a:pt x="736" y="59"/>
                    <a:pt x="650" y="0"/>
                    <a:pt x="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5"/>
            <p:cNvSpPr/>
            <p:nvPr/>
          </p:nvSpPr>
          <p:spPr>
            <a:xfrm>
              <a:off x="7731153" y="849539"/>
              <a:ext cx="14891" cy="11086"/>
            </a:xfrm>
            <a:custGeom>
              <a:avLst/>
              <a:gdLst/>
              <a:ahLst/>
              <a:cxnLst/>
              <a:rect l="l" t="t" r="r" b="b"/>
              <a:pathLst>
                <a:path w="548" h="408" extrusionOk="0">
                  <a:moveTo>
                    <a:pt x="328" y="1"/>
                  </a:moveTo>
                  <a:cubicBezTo>
                    <a:pt x="308" y="1"/>
                    <a:pt x="289" y="4"/>
                    <a:pt x="274" y="12"/>
                  </a:cubicBezTo>
                  <a:cubicBezTo>
                    <a:pt x="183" y="12"/>
                    <a:pt x="92" y="73"/>
                    <a:pt x="31" y="164"/>
                  </a:cubicBezTo>
                  <a:cubicBezTo>
                    <a:pt x="1" y="255"/>
                    <a:pt x="31" y="377"/>
                    <a:pt x="122" y="407"/>
                  </a:cubicBezTo>
                  <a:lnTo>
                    <a:pt x="274" y="407"/>
                  </a:lnTo>
                  <a:cubicBezTo>
                    <a:pt x="365" y="377"/>
                    <a:pt x="457" y="316"/>
                    <a:pt x="517" y="255"/>
                  </a:cubicBezTo>
                  <a:cubicBezTo>
                    <a:pt x="548" y="164"/>
                    <a:pt x="487" y="42"/>
                    <a:pt x="396" y="12"/>
                  </a:cubicBezTo>
                  <a:lnTo>
                    <a:pt x="396" y="12"/>
                  </a:lnTo>
                  <a:lnTo>
                    <a:pt x="399" y="17"/>
                  </a:lnTo>
                  <a:lnTo>
                    <a:pt x="399" y="17"/>
                  </a:lnTo>
                  <a:cubicBezTo>
                    <a:pt x="377" y="6"/>
                    <a:pt x="352"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5"/>
            <p:cNvSpPr/>
            <p:nvPr/>
          </p:nvSpPr>
          <p:spPr>
            <a:xfrm>
              <a:off x="7759250" y="764951"/>
              <a:ext cx="33504" cy="26276"/>
            </a:xfrm>
            <a:custGeom>
              <a:avLst/>
              <a:gdLst/>
              <a:ahLst/>
              <a:cxnLst/>
              <a:rect l="l" t="t" r="r" b="b"/>
              <a:pathLst>
                <a:path w="1233" h="967" extrusionOk="0">
                  <a:moveTo>
                    <a:pt x="655" y="1"/>
                  </a:moveTo>
                  <a:cubicBezTo>
                    <a:pt x="538" y="1"/>
                    <a:pt x="422" y="37"/>
                    <a:pt x="334" y="116"/>
                  </a:cubicBezTo>
                  <a:cubicBezTo>
                    <a:pt x="152" y="268"/>
                    <a:pt x="31" y="481"/>
                    <a:pt x="0" y="693"/>
                  </a:cubicBezTo>
                  <a:cubicBezTo>
                    <a:pt x="144" y="434"/>
                    <a:pt x="343" y="174"/>
                    <a:pt x="623" y="174"/>
                  </a:cubicBezTo>
                  <a:cubicBezTo>
                    <a:pt x="638" y="174"/>
                    <a:pt x="653" y="175"/>
                    <a:pt x="669" y="177"/>
                  </a:cubicBezTo>
                  <a:cubicBezTo>
                    <a:pt x="1003" y="207"/>
                    <a:pt x="1034" y="511"/>
                    <a:pt x="760" y="693"/>
                  </a:cubicBezTo>
                  <a:cubicBezTo>
                    <a:pt x="608" y="815"/>
                    <a:pt x="395" y="876"/>
                    <a:pt x="213" y="967"/>
                  </a:cubicBezTo>
                  <a:cubicBezTo>
                    <a:pt x="547" y="937"/>
                    <a:pt x="942" y="876"/>
                    <a:pt x="1125" y="541"/>
                  </a:cubicBezTo>
                  <a:cubicBezTo>
                    <a:pt x="1233" y="217"/>
                    <a:pt x="942" y="1"/>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5"/>
            <p:cNvSpPr/>
            <p:nvPr/>
          </p:nvSpPr>
          <p:spPr>
            <a:xfrm>
              <a:off x="7845142" y="1996191"/>
              <a:ext cx="135482" cy="119043"/>
            </a:xfrm>
            <a:custGeom>
              <a:avLst/>
              <a:gdLst/>
              <a:ahLst/>
              <a:cxnLst/>
              <a:rect l="l" t="t" r="r" b="b"/>
              <a:pathLst>
                <a:path w="4986" h="4381" extrusionOk="0">
                  <a:moveTo>
                    <a:pt x="2498" y="1"/>
                  </a:moveTo>
                  <a:cubicBezTo>
                    <a:pt x="1788" y="1"/>
                    <a:pt x="1090" y="343"/>
                    <a:pt x="669" y="975"/>
                  </a:cubicBezTo>
                  <a:cubicBezTo>
                    <a:pt x="0" y="1978"/>
                    <a:pt x="274" y="3346"/>
                    <a:pt x="1307" y="4014"/>
                  </a:cubicBezTo>
                  <a:cubicBezTo>
                    <a:pt x="1679" y="4262"/>
                    <a:pt x="2096" y="4380"/>
                    <a:pt x="2508" y="4380"/>
                  </a:cubicBezTo>
                  <a:cubicBezTo>
                    <a:pt x="3209" y="4380"/>
                    <a:pt x="3895" y="4038"/>
                    <a:pt x="4316" y="3406"/>
                  </a:cubicBezTo>
                  <a:cubicBezTo>
                    <a:pt x="4985" y="2373"/>
                    <a:pt x="4712" y="1036"/>
                    <a:pt x="3709" y="367"/>
                  </a:cubicBezTo>
                  <a:cubicBezTo>
                    <a:pt x="3337" y="119"/>
                    <a:pt x="2916" y="1"/>
                    <a:pt x="2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5"/>
            <p:cNvSpPr/>
            <p:nvPr/>
          </p:nvSpPr>
          <p:spPr>
            <a:xfrm>
              <a:off x="7845142" y="1996245"/>
              <a:ext cx="105728" cy="119043"/>
            </a:xfrm>
            <a:custGeom>
              <a:avLst/>
              <a:gdLst/>
              <a:ahLst/>
              <a:cxnLst/>
              <a:rect l="l" t="t" r="r" b="b"/>
              <a:pathLst>
                <a:path w="3891" h="4381" extrusionOk="0">
                  <a:moveTo>
                    <a:pt x="2538" y="0"/>
                  </a:moveTo>
                  <a:cubicBezTo>
                    <a:pt x="2386" y="0"/>
                    <a:pt x="2234" y="15"/>
                    <a:pt x="2098" y="31"/>
                  </a:cubicBezTo>
                  <a:cubicBezTo>
                    <a:pt x="1520" y="152"/>
                    <a:pt x="1003" y="486"/>
                    <a:pt x="669" y="973"/>
                  </a:cubicBezTo>
                  <a:cubicBezTo>
                    <a:pt x="0" y="1976"/>
                    <a:pt x="274" y="3344"/>
                    <a:pt x="1307" y="4012"/>
                  </a:cubicBezTo>
                  <a:cubicBezTo>
                    <a:pt x="1694" y="4275"/>
                    <a:pt x="2105" y="4381"/>
                    <a:pt x="2491" y="4381"/>
                  </a:cubicBezTo>
                  <a:cubicBezTo>
                    <a:pt x="2863" y="4381"/>
                    <a:pt x="3212" y="4283"/>
                    <a:pt x="3496" y="4134"/>
                  </a:cubicBezTo>
                  <a:lnTo>
                    <a:pt x="3496" y="4134"/>
                  </a:lnTo>
                  <a:cubicBezTo>
                    <a:pt x="3353" y="4173"/>
                    <a:pt x="3213" y="4192"/>
                    <a:pt x="3076" y="4192"/>
                  </a:cubicBezTo>
                  <a:cubicBezTo>
                    <a:pt x="2686" y="4192"/>
                    <a:pt x="2321" y="4039"/>
                    <a:pt x="2006" y="3769"/>
                  </a:cubicBezTo>
                  <a:cubicBezTo>
                    <a:pt x="1216" y="3070"/>
                    <a:pt x="1307" y="1763"/>
                    <a:pt x="1976" y="1064"/>
                  </a:cubicBezTo>
                  <a:cubicBezTo>
                    <a:pt x="2219" y="790"/>
                    <a:pt x="2554" y="608"/>
                    <a:pt x="2888" y="517"/>
                  </a:cubicBezTo>
                  <a:cubicBezTo>
                    <a:pt x="3019" y="481"/>
                    <a:pt x="3146" y="469"/>
                    <a:pt x="3273" y="469"/>
                  </a:cubicBezTo>
                  <a:cubicBezTo>
                    <a:pt x="3470" y="469"/>
                    <a:pt x="3669" y="498"/>
                    <a:pt x="3891" y="517"/>
                  </a:cubicBezTo>
                  <a:cubicBezTo>
                    <a:pt x="3769" y="365"/>
                    <a:pt x="3587" y="274"/>
                    <a:pt x="3435" y="213"/>
                  </a:cubicBezTo>
                  <a:cubicBezTo>
                    <a:pt x="3313" y="152"/>
                    <a:pt x="3161" y="91"/>
                    <a:pt x="2979" y="61"/>
                  </a:cubicBezTo>
                  <a:cubicBezTo>
                    <a:pt x="2842" y="15"/>
                    <a:pt x="2690" y="0"/>
                    <a:pt x="253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5"/>
            <p:cNvSpPr/>
            <p:nvPr/>
          </p:nvSpPr>
          <p:spPr>
            <a:xfrm>
              <a:off x="7949213" y="2025700"/>
              <a:ext cx="19836" cy="44291"/>
            </a:xfrm>
            <a:custGeom>
              <a:avLst/>
              <a:gdLst/>
              <a:ahLst/>
              <a:cxnLst/>
              <a:rect l="l" t="t" r="r" b="b"/>
              <a:pathLst>
                <a:path w="730" h="1630" extrusionOk="0">
                  <a:moveTo>
                    <a:pt x="244" y="0"/>
                  </a:moveTo>
                  <a:cubicBezTo>
                    <a:pt x="137" y="0"/>
                    <a:pt x="49" y="62"/>
                    <a:pt x="31" y="193"/>
                  </a:cubicBezTo>
                  <a:cubicBezTo>
                    <a:pt x="0" y="284"/>
                    <a:pt x="31" y="375"/>
                    <a:pt x="61" y="436"/>
                  </a:cubicBezTo>
                  <a:cubicBezTo>
                    <a:pt x="122" y="709"/>
                    <a:pt x="274" y="983"/>
                    <a:pt x="243" y="1257"/>
                  </a:cubicBezTo>
                  <a:cubicBezTo>
                    <a:pt x="213" y="1317"/>
                    <a:pt x="213" y="1378"/>
                    <a:pt x="213" y="1439"/>
                  </a:cubicBezTo>
                  <a:cubicBezTo>
                    <a:pt x="213" y="1500"/>
                    <a:pt x="243" y="1591"/>
                    <a:pt x="304" y="1621"/>
                  </a:cubicBezTo>
                  <a:cubicBezTo>
                    <a:pt x="320" y="1627"/>
                    <a:pt x="336" y="1629"/>
                    <a:pt x="352" y="1629"/>
                  </a:cubicBezTo>
                  <a:cubicBezTo>
                    <a:pt x="427" y="1629"/>
                    <a:pt x="497" y="1575"/>
                    <a:pt x="547" y="1500"/>
                  </a:cubicBezTo>
                  <a:cubicBezTo>
                    <a:pt x="638" y="1378"/>
                    <a:pt x="669" y="1257"/>
                    <a:pt x="699" y="1105"/>
                  </a:cubicBezTo>
                  <a:cubicBezTo>
                    <a:pt x="730" y="922"/>
                    <a:pt x="730" y="740"/>
                    <a:pt x="699" y="557"/>
                  </a:cubicBezTo>
                  <a:cubicBezTo>
                    <a:pt x="669" y="405"/>
                    <a:pt x="578" y="162"/>
                    <a:pt x="456" y="71"/>
                  </a:cubicBezTo>
                  <a:cubicBezTo>
                    <a:pt x="386" y="24"/>
                    <a:pt x="311"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5"/>
            <p:cNvSpPr/>
            <p:nvPr/>
          </p:nvSpPr>
          <p:spPr>
            <a:xfrm>
              <a:off x="7947555" y="2074529"/>
              <a:ext cx="14075" cy="14238"/>
            </a:xfrm>
            <a:custGeom>
              <a:avLst/>
              <a:gdLst/>
              <a:ahLst/>
              <a:cxnLst/>
              <a:rect l="l" t="t" r="r" b="b"/>
              <a:pathLst>
                <a:path w="518" h="524" extrusionOk="0">
                  <a:moveTo>
                    <a:pt x="341" y="1"/>
                  </a:moveTo>
                  <a:cubicBezTo>
                    <a:pt x="332" y="1"/>
                    <a:pt x="323" y="2"/>
                    <a:pt x="314" y="4"/>
                  </a:cubicBezTo>
                  <a:lnTo>
                    <a:pt x="314" y="4"/>
                  </a:lnTo>
                  <a:cubicBezTo>
                    <a:pt x="265" y="4"/>
                    <a:pt x="209" y="30"/>
                    <a:pt x="152" y="67"/>
                  </a:cubicBezTo>
                  <a:cubicBezTo>
                    <a:pt x="61" y="128"/>
                    <a:pt x="0" y="219"/>
                    <a:pt x="31" y="311"/>
                  </a:cubicBezTo>
                  <a:cubicBezTo>
                    <a:pt x="31" y="432"/>
                    <a:pt x="122" y="523"/>
                    <a:pt x="213" y="523"/>
                  </a:cubicBezTo>
                  <a:cubicBezTo>
                    <a:pt x="274" y="493"/>
                    <a:pt x="335" y="463"/>
                    <a:pt x="365" y="432"/>
                  </a:cubicBezTo>
                  <a:cubicBezTo>
                    <a:pt x="456" y="371"/>
                    <a:pt x="517" y="280"/>
                    <a:pt x="517" y="159"/>
                  </a:cubicBezTo>
                  <a:cubicBezTo>
                    <a:pt x="491" y="80"/>
                    <a:pt x="41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5"/>
            <p:cNvSpPr/>
            <p:nvPr/>
          </p:nvSpPr>
          <p:spPr>
            <a:xfrm>
              <a:off x="7937637" y="1974127"/>
              <a:ext cx="28939" cy="32879"/>
            </a:xfrm>
            <a:custGeom>
              <a:avLst/>
              <a:gdLst/>
              <a:ahLst/>
              <a:cxnLst/>
              <a:rect l="l" t="t" r="r" b="b"/>
              <a:pathLst>
                <a:path w="1065" h="1210" extrusionOk="0">
                  <a:moveTo>
                    <a:pt x="648" y="1"/>
                  </a:moveTo>
                  <a:cubicBezTo>
                    <a:pt x="433" y="1"/>
                    <a:pt x="201" y="124"/>
                    <a:pt x="122" y="328"/>
                  </a:cubicBezTo>
                  <a:cubicBezTo>
                    <a:pt x="1" y="541"/>
                    <a:pt x="1" y="814"/>
                    <a:pt x="92" y="1027"/>
                  </a:cubicBezTo>
                  <a:cubicBezTo>
                    <a:pt x="92" y="723"/>
                    <a:pt x="183" y="328"/>
                    <a:pt x="487" y="206"/>
                  </a:cubicBezTo>
                  <a:cubicBezTo>
                    <a:pt x="548" y="178"/>
                    <a:pt x="605" y="166"/>
                    <a:pt x="654" y="166"/>
                  </a:cubicBezTo>
                  <a:cubicBezTo>
                    <a:pt x="876" y="166"/>
                    <a:pt x="970" y="414"/>
                    <a:pt x="821" y="662"/>
                  </a:cubicBezTo>
                  <a:cubicBezTo>
                    <a:pt x="730" y="875"/>
                    <a:pt x="548" y="1027"/>
                    <a:pt x="426" y="1209"/>
                  </a:cubicBezTo>
                  <a:cubicBezTo>
                    <a:pt x="700" y="1027"/>
                    <a:pt x="1064" y="753"/>
                    <a:pt x="1064" y="358"/>
                  </a:cubicBezTo>
                  <a:cubicBezTo>
                    <a:pt x="1035" y="108"/>
                    <a:pt x="849" y="1"/>
                    <a:pt x="6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5"/>
            <p:cNvSpPr/>
            <p:nvPr/>
          </p:nvSpPr>
          <p:spPr>
            <a:xfrm>
              <a:off x="8895712" y="1317748"/>
              <a:ext cx="130537" cy="119233"/>
            </a:xfrm>
            <a:custGeom>
              <a:avLst/>
              <a:gdLst/>
              <a:ahLst/>
              <a:cxnLst/>
              <a:rect l="l" t="t" r="r" b="b"/>
              <a:pathLst>
                <a:path w="4804" h="4388" extrusionOk="0">
                  <a:moveTo>
                    <a:pt x="2390" y="0"/>
                  </a:moveTo>
                  <a:cubicBezTo>
                    <a:pt x="2244" y="0"/>
                    <a:pt x="2095" y="15"/>
                    <a:pt x="1946" y="46"/>
                  </a:cubicBezTo>
                  <a:cubicBezTo>
                    <a:pt x="760" y="319"/>
                    <a:pt x="1" y="1474"/>
                    <a:pt x="244" y="2660"/>
                  </a:cubicBezTo>
                  <a:cubicBezTo>
                    <a:pt x="480" y="3682"/>
                    <a:pt x="1370" y="4387"/>
                    <a:pt x="2371" y="4387"/>
                  </a:cubicBezTo>
                  <a:cubicBezTo>
                    <a:pt x="2531" y="4387"/>
                    <a:pt x="2694" y="4369"/>
                    <a:pt x="2858" y="4332"/>
                  </a:cubicBezTo>
                  <a:cubicBezTo>
                    <a:pt x="4043" y="4088"/>
                    <a:pt x="4803" y="2933"/>
                    <a:pt x="4560" y="1748"/>
                  </a:cubicBezTo>
                  <a:cubicBezTo>
                    <a:pt x="4321" y="712"/>
                    <a:pt x="3408" y="0"/>
                    <a:pt x="2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5"/>
            <p:cNvSpPr/>
            <p:nvPr/>
          </p:nvSpPr>
          <p:spPr>
            <a:xfrm>
              <a:off x="8899843" y="1318808"/>
              <a:ext cx="117304" cy="118173"/>
            </a:xfrm>
            <a:custGeom>
              <a:avLst/>
              <a:gdLst/>
              <a:ahLst/>
              <a:cxnLst/>
              <a:rect l="l" t="t" r="r" b="b"/>
              <a:pathLst>
                <a:path w="4317" h="4349" extrusionOk="0">
                  <a:moveTo>
                    <a:pt x="1941" y="1"/>
                  </a:moveTo>
                  <a:cubicBezTo>
                    <a:pt x="1798" y="1"/>
                    <a:pt x="1621" y="76"/>
                    <a:pt x="1490" y="128"/>
                  </a:cubicBezTo>
                  <a:cubicBezTo>
                    <a:pt x="1338" y="159"/>
                    <a:pt x="1216" y="220"/>
                    <a:pt x="1064" y="341"/>
                  </a:cubicBezTo>
                  <a:cubicBezTo>
                    <a:pt x="821" y="463"/>
                    <a:pt x="578" y="736"/>
                    <a:pt x="426" y="949"/>
                  </a:cubicBezTo>
                  <a:cubicBezTo>
                    <a:pt x="92" y="1435"/>
                    <a:pt x="1" y="2043"/>
                    <a:pt x="122" y="2621"/>
                  </a:cubicBezTo>
                  <a:cubicBezTo>
                    <a:pt x="332" y="3643"/>
                    <a:pt x="1219" y="4348"/>
                    <a:pt x="2219" y="4348"/>
                  </a:cubicBezTo>
                  <a:cubicBezTo>
                    <a:pt x="2379" y="4348"/>
                    <a:pt x="2542" y="4330"/>
                    <a:pt x="2706" y="4293"/>
                  </a:cubicBezTo>
                  <a:cubicBezTo>
                    <a:pt x="3587" y="4110"/>
                    <a:pt x="4165" y="3441"/>
                    <a:pt x="4317" y="2834"/>
                  </a:cubicBezTo>
                  <a:lnTo>
                    <a:pt x="4317" y="2803"/>
                  </a:lnTo>
                  <a:cubicBezTo>
                    <a:pt x="4074" y="3320"/>
                    <a:pt x="3587" y="3563"/>
                    <a:pt x="3040" y="3593"/>
                  </a:cubicBezTo>
                  <a:cubicBezTo>
                    <a:pt x="2995" y="3597"/>
                    <a:pt x="2950" y="3599"/>
                    <a:pt x="2905" y="3599"/>
                  </a:cubicBezTo>
                  <a:cubicBezTo>
                    <a:pt x="1928" y="3599"/>
                    <a:pt x="1093" y="2669"/>
                    <a:pt x="1064" y="1739"/>
                  </a:cubicBezTo>
                  <a:cubicBezTo>
                    <a:pt x="1064" y="1375"/>
                    <a:pt x="1156" y="1040"/>
                    <a:pt x="1338" y="736"/>
                  </a:cubicBezTo>
                  <a:cubicBezTo>
                    <a:pt x="1520" y="402"/>
                    <a:pt x="1764" y="250"/>
                    <a:pt x="2007" y="7"/>
                  </a:cubicBezTo>
                  <a:cubicBezTo>
                    <a:pt x="1986" y="3"/>
                    <a:pt x="1964" y="1"/>
                    <a:pt x="19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5"/>
            <p:cNvSpPr/>
            <p:nvPr/>
          </p:nvSpPr>
          <p:spPr>
            <a:xfrm>
              <a:off x="8965926" y="1322965"/>
              <a:ext cx="39672" cy="32716"/>
            </a:xfrm>
            <a:custGeom>
              <a:avLst/>
              <a:gdLst/>
              <a:ahLst/>
              <a:cxnLst/>
              <a:rect l="l" t="t" r="r" b="b"/>
              <a:pathLst>
                <a:path w="1460" h="1204" extrusionOk="0">
                  <a:moveTo>
                    <a:pt x="364" y="1"/>
                  </a:moveTo>
                  <a:cubicBezTo>
                    <a:pt x="344" y="1"/>
                    <a:pt x="324" y="2"/>
                    <a:pt x="304" y="6"/>
                  </a:cubicBezTo>
                  <a:cubicBezTo>
                    <a:pt x="122" y="36"/>
                    <a:pt x="0" y="249"/>
                    <a:pt x="122" y="401"/>
                  </a:cubicBezTo>
                  <a:cubicBezTo>
                    <a:pt x="152" y="492"/>
                    <a:pt x="243" y="522"/>
                    <a:pt x="304" y="583"/>
                  </a:cubicBezTo>
                  <a:cubicBezTo>
                    <a:pt x="547" y="705"/>
                    <a:pt x="851" y="796"/>
                    <a:pt x="1034" y="1009"/>
                  </a:cubicBezTo>
                  <a:cubicBezTo>
                    <a:pt x="1064" y="1070"/>
                    <a:pt x="1094" y="1130"/>
                    <a:pt x="1155" y="1161"/>
                  </a:cubicBezTo>
                  <a:cubicBezTo>
                    <a:pt x="1177" y="1182"/>
                    <a:pt x="1213" y="1204"/>
                    <a:pt x="1255" y="1204"/>
                  </a:cubicBezTo>
                  <a:cubicBezTo>
                    <a:pt x="1272" y="1204"/>
                    <a:pt x="1289" y="1200"/>
                    <a:pt x="1307" y="1191"/>
                  </a:cubicBezTo>
                  <a:cubicBezTo>
                    <a:pt x="1429" y="1161"/>
                    <a:pt x="1459" y="1039"/>
                    <a:pt x="1429" y="948"/>
                  </a:cubicBezTo>
                  <a:cubicBezTo>
                    <a:pt x="1398" y="796"/>
                    <a:pt x="1307" y="674"/>
                    <a:pt x="1246" y="583"/>
                  </a:cubicBezTo>
                  <a:cubicBezTo>
                    <a:pt x="1125" y="431"/>
                    <a:pt x="1003" y="279"/>
                    <a:pt x="851" y="188"/>
                  </a:cubicBezTo>
                  <a:cubicBezTo>
                    <a:pt x="716" y="107"/>
                    <a:pt x="53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5"/>
            <p:cNvSpPr/>
            <p:nvPr/>
          </p:nvSpPr>
          <p:spPr>
            <a:xfrm>
              <a:off x="9002256" y="1358779"/>
              <a:ext cx="11603" cy="14646"/>
            </a:xfrm>
            <a:custGeom>
              <a:avLst/>
              <a:gdLst/>
              <a:ahLst/>
              <a:cxnLst/>
              <a:rect l="l" t="t" r="r" b="b"/>
              <a:pathLst>
                <a:path w="427" h="539" extrusionOk="0">
                  <a:moveTo>
                    <a:pt x="211" y="0"/>
                  </a:moveTo>
                  <a:cubicBezTo>
                    <a:pt x="153" y="0"/>
                    <a:pt x="97" y="33"/>
                    <a:pt x="61" y="86"/>
                  </a:cubicBezTo>
                  <a:lnTo>
                    <a:pt x="63" y="85"/>
                  </a:lnTo>
                  <a:lnTo>
                    <a:pt x="63" y="85"/>
                  </a:lnTo>
                  <a:cubicBezTo>
                    <a:pt x="37" y="119"/>
                    <a:pt x="15" y="163"/>
                    <a:pt x="1" y="207"/>
                  </a:cubicBezTo>
                  <a:cubicBezTo>
                    <a:pt x="1" y="299"/>
                    <a:pt x="31" y="420"/>
                    <a:pt x="92" y="481"/>
                  </a:cubicBezTo>
                  <a:cubicBezTo>
                    <a:pt x="133" y="522"/>
                    <a:pt x="187" y="539"/>
                    <a:pt x="239" y="539"/>
                  </a:cubicBezTo>
                  <a:cubicBezTo>
                    <a:pt x="302" y="539"/>
                    <a:pt x="362" y="514"/>
                    <a:pt x="396" y="481"/>
                  </a:cubicBezTo>
                  <a:cubicBezTo>
                    <a:pt x="426" y="420"/>
                    <a:pt x="426" y="390"/>
                    <a:pt x="426" y="329"/>
                  </a:cubicBezTo>
                  <a:cubicBezTo>
                    <a:pt x="426" y="207"/>
                    <a:pt x="426" y="116"/>
                    <a:pt x="335" y="56"/>
                  </a:cubicBezTo>
                  <a:cubicBezTo>
                    <a:pt x="297" y="17"/>
                    <a:pt x="253"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5"/>
            <p:cNvSpPr/>
            <p:nvPr/>
          </p:nvSpPr>
          <p:spPr>
            <a:xfrm>
              <a:off x="8920494" y="1286799"/>
              <a:ext cx="33069" cy="34672"/>
            </a:xfrm>
            <a:custGeom>
              <a:avLst/>
              <a:gdLst/>
              <a:ahLst/>
              <a:cxnLst/>
              <a:rect l="l" t="t" r="r" b="b"/>
              <a:pathLst>
                <a:path w="1217" h="1276" extrusionOk="0">
                  <a:moveTo>
                    <a:pt x="717" y="0"/>
                  </a:moveTo>
                  <a:cubicBezTo>
                    <a:pt x="671" y="0"/>
                    <a:pt x="624" y="9"/>
                    <a:pt x="578" y="30"/>
                  </a:cubicBezTo>
                  <a:cubicBezTo>
                    <a:pt x="0" y="334"/>
                    <a:pt x="335" y="1063"/>
                    <a:pt x="791" y="1276"/>
                  </a:cubicBezTo>
                  <a:cubicBezTo>
                    <a:pt x="548" y="1033"/>
                    <a:pt x="365" y="729"/>
                    <a:pt x="456" y="394"/>
                  </a:cubicBezTo>
                  <a:cubicBezTo>
                    <a:pt x="522" y="250"/>
                    <a:pt x="622" y="185"/>
                    <a:pt x="722" y="185"/>
                  </a:cubicBezTo>
                  <a:cubicBezTo>
                    <a:pt x="852" y="185"/>
                    <a:pt x="982" y="296"/>
                    <a:pt x="1034" y="486"/>
                  </a:cubicBezTo>
                  <a:cubicBezTo>
                    <a:pt x="1095" y="698"/>
                    <a:pt x="1125" y="911"/>
                    <a:pt x="1156" y="1154"/>
                  </a:cubicBezTo>
                  <a:cubicBezTo>
                    <a:pt x="1186" y="911"/>
                    <a:pt x="1216" y="698"/>
                    <a:pt x="1186" y="455"/>
                  </a:cubicBezTo>
                  <a:cubicBezTo>
                    <a:pt x="1161"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5"/>
            <p:cNvSpPr/>
            <p:nvPr/>
          </p:nvSpPr>
          <p:spPr>
            <a:xfrm>
              <a:off x="8666920" y="751066"/>
              <a:ext cx="132194" cy="119124"/>
            </a:xfrm>
            <a:custGeom>
              <a:avLst/>
              <a:gdLst/>
              <a:ahLst/>
              <a:cxnLst/>
              <a:rect l="l" t="t" r="r" b="b"/>
              <a:pathLst>
                <a:path w="4865" h="4384" extrusionOk="0">
                  <a:moveTo>
                    <a:pt x="2439" y="1"/>
                  </a:moveTo>
                  <a:cubicBezTo>
                    <a:pt x="1919" y="1"/>
                    <a:pt x="1397" y="185"/>
                    <a:pt x="974" y="566"/>
                  </a:cubicBezTo>
                  <a:cubicBezTo>
                    <a:pt x="92" y="1356"/>
                    <a:pt x="1" y="2755"/>
                    <a:pt x="822" y="3666"/>
                  </a:cubicBezTo>
                  <a:cubicBezTo>
                    <a:pt x="1245" y="4139"/>
                    <a:pt x="1843" y="4384"/>
                    <a:pt x="2442" y="4384"/>
                  </a:cubicBezTo>
                  <a:cubicBezTo>
                    <a:pt x="2962" y="4384"/>
                    <a:pt x="3482" y="4200"/>
                    <a:pt x="3892" y="3818"/>
                  </a:cubicBezTo>
                  <a:cubicBezTo>
                    <a:pt x="4804" y="3028"/>
                    <a:pt x="4864" y="1630"/>
                    <a:pt x="4074" y="718"/>
                  </a:cubicBezTo>
                  <a:cubicBezTo>
                    <a:pt x="3634" y="246"/>
                    <a:pt x="3038" y="1"/>
                    <a:pt x="2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5"/>
            <p:cNvSpPr/>
            <p:nvPr/>
          </p:nvSpPr>
          <p:spPr>
            <a:xfrm>
              <a:off x="8672708" y="762315"/>
              <a:ext cx="122276" cy="107875"/>
            </a:xfrm>
            <a:custGeom>
              <a:avLst/>
              <a:gdLst/>
              <a:ahLst/>
              <a:cxnLst/>
              <a:rect l="l" t="t" r="r" b="b"/>
              <a:pathLst>
                <a:path w="4500" h="3970" extrusionOk="0">
                  <a:moveTo>
                    <a:pt x="943" y="0"/>
                  </a:moveTo>
                  <a:lnTo>
                    <a:pt x="943" y="0"/>
                  </a:lnTo>
                  <a:cubicBezTo>
                    <a:pt x="791" y="61"/>
                    <a:pt x="639" y="243"/>
                    <a:pt x="548" y="365"/>
                  </a:cubicBezTo>
                  <a:cubicBezTo>
                    <a:pt x="457" y="486"/>
                    <a:pt x="366" y="608"/>
                    <a:pt x="274" y="790"/>
                  </a:cubicBezTo>
                  <a:cubicBezTo>
                    <a:pt x="153" y="1003"/>
                    <a:pt x="62" y="1368"/>
                    <a:pt x="31" y="1641"/>
                  </a:cubicBezTo>
                  <a:cubicBezTo>
                    <a:pt x="1" y="2219"/>
                    <a:pt x="214" y="2797"/>
                    <a:pt x="609" y="3252"/>
                  </a:cubicBezTo>
                  <a:cubicBezTo>
                    <a:pt x="1032" y="3725"/>
                    <a:pt x="1630" y="3970"/>
                    <a:pt x="2229" y="3970"/>
                  </a:cubicBezTo>
                  <a:cubicBezTo>
                    <a:pt x="2749" y="3970"/>
                    <a:pt x="3269" y="3786"/>
                    <a:pt x="3679" y="3404"/>
                  </a:cubicBezTo>
                  <a:cubicBezTo>
                    <a:pt x="4378" y="2797"/>
                    <a:pt x="4499" y="1945"/>
                    <a:pt x="4347" y="1307"/>
                  </a:cubicBezTo>
                  <a:lnTo>
                    <a:pt x="4347" y="1307"/>
                  </a:lnTo>
                  <a:cubicBezTo>
                    <a:pt x="4378" y="1885"/>
                    <a:pt x="4074" y="2341"/>
                    <a:pt x="3618" y="2645"/>
                  </a:cubicBezTo>
                  <a:cubicBezTo>
                    <a:pt x="3340" y="2833"/>
                    <a:pt x="3019" y="2918"/>
                    <a:pt x="2696" y="2918"/>
                  </a:cubicBezTo>
                  <a:cubicBezTo>
                    <a:pt x="2030" y="2918"/>
                    <a:pt x="1352" y="2559"/>
                    <a:pt x="1004" y="2006"/>
                  </a:cubicBezTo>
                  <a:cubicBezTo>
                    <a:pt x="821" y="1702"/>
                    <a:pt x="700" y="1338"/>
                    <a:pt x="700" y="973"/>
                  </a:cubicBezTo>
                  <a:cubicBezTo>
                    <a:pt x="700" y="608"/>
                    <a:pt x="852" y="334"/>
                    <a:pt x="94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5"/>
            <p:cNvSpPr/>
            <p:nvPr/>
          </p:nvSpPr>
          <p:spPr>
            <a:xfrm>
              <a:off x="8713195" y="753756"/>
              <a:ext cx="46275" cy="19320"/>
            </a:xfrm>
            <a:custGeom>
              <a:avLst/>
              <a:gdLst/>
              <a:ahLst/>
              <a:cxnLst/>
              <a:rect l="l" t="t" r="r" b="b"/>
              <a:pathLst>
                <a:path w="1703" h="711" extrusionOk="0">
                  <a:moveTo>
                    <a:pt x="605" y="0"/>
                  </a:moveTo>
                  <a:cubicBezTo>
                    <a:pt x="457" y="0"/>
                    <a:pt x="275" y="40"/>
                    <a:pt x="183" y="133"/>
                  </a:cubicBezTo>
                  <a:cubicBezTo>
                    <a:pt x="31" y="254"/>
                    <a:pt x="0" y="467"/>
                    <a:pt x="213" y="558"/>
                  </a:cubicBezTo>
                  <a:cubicBezTo>
                    <a:pt x="274" y="589"/>
                    <a:pt x="365" y="589"/>
                    <a:pt x="456" y="589"/>
                  </a:cubicBezTo>
                  <a:cubicBezTo>
                    <a:pt x="612" y="589"/>
                    <a:pt x="779" y="569"/>
                    <a:pt x="943" y="569"/>
                  </a:cubicBezTo>
                  <a:cubicBezTo>
                    <a:pt x="1067" y="569"/>
                    <a:pt x="1190" y="580"/>
                    <a:pt x="1307" y="619"/>
                  </a:cubicBezTo>
                  <a:cubicBezTo>
                    <a:pt x="1338" y="649"/>
                    <a:pt x="1398" y="680"/>
                    <a:pt x="1459" y="710"/>
                  </a:cubicBezTo>
                  <a:cubicBezTo>
                    <a:pt x="1520" y="710"/>
                    <a:pt x="1611" y="710"/>
                    <a:pt x="1642" y="649"/>
                  </a:cubicBezTo>
                  <a:cubicBezTo>
                    <a:pt x="1702" y="589"/>
                    <a:pt x="1672" y="467"/>
                    <a:pt x="1611" y="376"/>
                  </a:cubicBezTo>
                  <a:cubicBezTo>
                    <a:pt x="1520" y="254"/>
                    <a:pt x="1398" y="194"/>
                    <a:pt x="1246" y="133"/>
                  </a:cubicBezTo>
                  <a:cubicBezTo>
                    <a:pt x="1094" y="72"/>
                    <a:pt x="912" y="11"/>
                    <a:pt x="730" y="11"/>
                  </a:cubicBezTo>
                  <a:cubicBezTo>
                    <a:pt x="694" y="4"/>
                    <a:pt x="651"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5"/>
            <p:cNvSpPr/>
            <p:nvPr/>
          </p:nvSpPr>
          <p:spPr>
            <a:xfrm>
              <a:off x="8762024" y="769733"/>
              <a:ext cx="13124" cy="14238"/>
            </a:xfrm>
            <a:custGeom>
              <a:avLst/>
              <a:gdLst/>
              <a:ahLst/>
              <a:cxnLst/>
              <a:rect l="l" t="t" r="r" b="b"/>
              <a:pathLst>
                <a:path w="483" h="524" extrusionOk="0">
                  <a:moveTo>
                    <a:pt x="240" y="1"/>
                  </a:moveTo>
                  <a:cubicBezTo>
                    <a:pt x="129" y="1"/>
                    <a:pt x="18" y="51"/>
                    <a:pt x="22" y="152"/>
                  </a:cubicBezTo>
                  <a:lnTo>
                    <a:pt x="22" y="152"/>
                  </a:lnTo>
                  <a:cubicBezTo>
                    <a:pt x="0" y="201"/>
                    <a:pt x="7" y="265"/>
                    <a:pt x="27" y="305"/>
                  </a:cubicBezTo>
                  <a:cubicBezTo>
                    <a:pt x="57" y="426"/>
                    <a:pt x="148" y="517"/>
                    <a:pt x="240" y="517"/>
                  </a:cubicBezTo>
                  <a:cubicBezTo>
                    <a:pt x="256" y="521"/>
                    <a:pt x="272" y="523"/>
                    <a:pt x="288" y="523"/>
                  </a:cubicBezTo>
                  <a:cubicBezTo>
                    <a:pt x="392" y="523"/>
                    <a:pt x="483" y="444"/>
                    <a:pt x="483" y="365"/>
                  </a:cubicBezTo>
                  <a:cubicBezTo>
                    <a:pt x="483" y="305"/>
                    <a:pt x="483" y="244"/>
                    <a:pt x="452" y="213"/>
                  </a:cubicBezTo>
                  <a:cubicBezTo>
                    <a:pt x="422" y="122"/>
                    <a:pt x="331" y="31"/>
                    <a:pt x="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5"/>
            <p:cNvSpPr/>
            <p:nvPr/>
          </p:nvSpPr>
          <p:spPr>
            <a:xfrm>
              <a:off x="8658361" y="740659"/>
              <a:ext cx="37498" cy="30895"/>
            </a:xfrm>
            <a:custGeom>
              <a:avLst/>
              <a:gdLst/>
              <a:ahLst/>
              <a:cxnLst/>
              <a:rect l="l" t="t" r="r" b="b"/>
              <a:pathLst>
                <a:path w="1380" h="1137" extrusionOk="0">
                  <a:moveTo>
                    <a:pt x="617" y="1"/>
                  </a:moveTo>
                  <a:cubicBezTo>
                    <a:pt x="502" y="1"/>
                    <a:pt x="391" y="46"/>
                    <a:pt x="316" y="159"/>
                  </a:cubicBezTo>
                  <a:cubicBezTo>
                    <a:pt x="1" y="675"/>
                    <a:pt x="550" y="1137"/>
                    <a:pt x="1022" y="1137"/>
                  </a:cubicBezTo>
                  <a:cubicBezTo>
                    <a:pt x="1050" y="1137"/>
                    <a:pt x="1079" y="1135"/>
                    <a:pt x="1106" y="1131"/>
                  </a:cubicBezTo>
                  <a:cubicBezTo>
                    <a:pt x="802" y="1040"/>
                    <a:pt x="438" y="858"/>
                    <a:pt x="407" y="524"/>
                  </a:cubicBezTo>
                  <a:cubicBezTo>
                    <a:pt x="369" y="296"/>
                    <a:pt x="485" y="175"/>
                    <a:pt x="636" y="175"/>
                  </a:cubicBezTo>
                  <a:cubicBezTo>
                    <a:pt x="728" y="175"/>
                    <a:pt x="832" y="219"/>
                    <a:pt x="924" y="311"/>
                  </a:cubicBezTo>
                  <a:cubicBezTo>
                    <a:pt x="1106" y="463"/>
                    <a:pt x="1228" y="676"/>
                    <a:pt x="1380" y="858"/>
                  </a:cubicBezTo>
                  <a:cubicBezTo>
                    <a:pt x="1289" y="615"/>
                    <a:pt x="1197" y="402"/>
                    <a:pt x="1045" y="220"/>
                  </a:cubicBezTo>
                  <a:cubicBezTo>
                    <a:pt x="956" y="94"/>
                    <a:pt x="782"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5"/>
            <p:cNvSpPr/>
            <p:nvPr/>
          </p:nvSpPr>
          <p:spPr>
            <a:xfrm>
              <a:off x="8548828" y="1767589"/>
              <a:ext cx="130510" cy="119233"/>
            </a:xfrm>
            <a:custGeom>
              <a:avLst/>
              <a:gdLst/>
              <a:ahLst/>
              <a:cxnLst/>
              <a:rect l="l" t="t" r="r" b="b"/>
              <a:pathLst>
                <a:path w="4803" h="4388" extrusionOk="0">
                  <a:moveTo>
                    <a:pt x="2432" y="1"/>
                  </a:moveTo>
                  <a:cubicBezTo>
                    <a:pt x="2272" y="1"/>
                    <a:pt x="2109" y="19"/>
                    <a:pt x="1946" y="56"/>
                  </a:cubicBezTo>
                  <a:cubicBezTo>
                    <a:pt x="760" y="299"/>
                    <a:pt x="0" y="1455"/>
                    <a:pt x="274" y="2640"/>
                  </a:cubicBezTo>
                  <a:cubicBezTo>
                    <a:pt x="487" y="3676"/>
                    <a:pt x="1396" y="4387"/>
                    <a:pt x="2414" y="4387"/>
                  </a:cubicBezTo>
                  <a:cubicBezTo>
                    <a:pt x="2560" y="4387"/>
                    <a:pt x="2709" y="4373"/>
                    <a:pt x="2858" y="4342"/>
                  </a:cubicBezTo>
                  <a:cubicBezTo>
                    <a:pt x="4043" y="4069"/>
                    <a:pt x="4803" y="2914"/>
                    <a:pt x="4560" y="1728"/>
                  </a:cubicBezTo>
                  <a:cubicBezTo>
                    <a:pt x="4324" y="706"/>
                    <a:pt x="3433"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5"/>
            <p:cNvSpPr/>
            <p:nvPr/>
          </p:nvSpPr>
          <p:spPr>
            <a:xfrm>
              <a:off x="8552958" y="1768105"/>
              <a:ext cx="118119" cy="118717"/>
            </a:xfrm>
            <a:custGeom>
              <a:avLst/>
              <a:gdLst/>
              <a:ahLst/>
              <a:cxnLst/>
              <a:rect l="l" t="t" r="r" b="b"/>
              <a:pathLst>
                <a:path w="4347" h="4369" extrusionOk="0">
                  <a:moveTo>
                    <a:pt x="1961" y="1"/>
                  </a:moveTo>
                  <a:cubicBezTo>
                    <a:pt x="1797" y="1"/>
                    <a:pt x="1621" y="76"/>
                    <a:pt x="1490" y="129"/>
                  </a:cubicBezTo>
                  <a:cubicBezTo>
                    <a:pt x="1338" y="159"/>
                    <a:pt x="1247" y="220"/>
                    <a:pt x="1064" y="341"/>
                  </a:cubicBezTo>
                  <a:cubicBezTo>
                    <a:pt x="821" y="463"/>
                    <a:pt x="578" y="736"/>
                    <a:pt x="426" y="949"/>
                  </a:cubicBezTo>
                  <a:cubicBezTo>
                    <a:pt x="92" y="1436"/>
                    <a:pt x="0" y="2043"/>
                    <a:pt x="122" y="2621"/>
                  </a:cubicBezTo>
                  <a:cubicBezTo>
                    <a:pt x="335" y="3657"/>
                    <a:pt x="1244" y="4368"/>
                    <a:pt x="2262" y="4368"/>
                  </a:cubicBezTo>
                  <a:cubicBezTo>
                    <a:pt x="2408" y="4368"/>
                    <a:pt x="2557" y="4354"/>
                    <a:pt x="2706" y="4323"/>
                  </a:cubicBezTo>
                  <a:cubicBezTo>
                    <a:pt x="3617" y="4110"/>
                    <a:pt x="4165" y="3442"/>
                    <a:pt x="4347" y="2834"/>
                  </a:cubicBezTo>
                  <a:lnTo>
                    <a:pt x="4347" y="2834"/>
                  </a:lnTo>
                  <a:cubicBezTo>
                    <a:pt x="4073" y="3320"/>
                    <a:pt x="3587" y="3563"/>
                    <a:pt x="3040" y="3624"/>
                  </a:cubicBezTo>
                  <a:cubicBezTo>
                    <a:pt x="2995" y="3628"/>
                    <a:pt x="2950" y="3630"/>
                    <a:pt x="2905" y="3630"/>
                  </a:cubicBezTo>
                  <a:cubicBezTo>
                    <a:pt x="1931" y="3630"/>
                    <a:pt x="1122" y="2699"/>
                    <a:pt x="1064" y="1739"/>
                  </a:cubicBezTo>
                  <a:cubicBezTo>
                    <a:pt x="1064" y="1405"/>
                    <a:pt x="1155" y="1040"/>
                    <a:pt x="1338" y="736"/>
                  </a:cubicBezTo>
                  <a:cubicBezTo>
                    <a:pt x="1520" y="402"/>
                    <a:pt x="1763" y="250"/>
                    <a:pt x="2037" y="7"/>
                  </a:cubicBezTo>
                  <a:cubicBezTo>
                    <a:pt x="2012" y="3"/>
                    <a:pt x="1986" y="1"/>
                    <a:pt x="196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5"/>
            <p:cNvSpPr/>
            <p:nvPr/>
          </p:nvSpPr>
          <p:spPr>
            <a:xfrm>
              <a:off x="8619042" y="1773078"/>
              <a:ext cx="39672" cy="32390"/>
            </a:xfrm>
            <a:custGeom>
              <a:avLst/>
              <a:gdLst/>
              <a:ahLst/>
              <a:cxnLst/>
              <a:rect l="l" t="t" r="r" b="b"/>
              <a:pathLst>
                <a:path w="1460" h="1192" extrusionOk="0">
                  <a:moveTo>
                    <a:pt x="400" y="0"/>
                  </a:moveTo>
                  <a:cubicBezTo>
                    <a:pt x="377" y="0"/>
                    <a:pt x="355" y="2"/>
                    <a:pt x="334" y="6"/>
                  </a:cubicBezTo>
                  <a:cubicBezTo>
                    <a:pt x="122" y="37"/>
                    <a:pt x="0" y="219"/>
                    <a:pt x="122" y="401"/>
                  </a:cubicBezTo>
                  <a:cubicBezTo>
                    <a:pt x="182" y="462"/>
                    <a:pt x="243" y="523"/>
                    <a:pt x="334" y="553"/>
                  </a:cubicBezTo>
                  <a:cubicBezTo>
                    <a:pt x="578" y="675"/>
                    <a:pt x="851" y="766"/>
                    <a:pt x="1033" y="1009"/>
                  </a:cubicBezTo>
                  <a:cubicBezTo>
                    <a:pt x="1064" y="1040"/>
                    <a:pt x="1094" y="1101"/>
                    <a:pt x="1155" y="1131"/>
                  </a:cubicBezTo>
                  <a:cubicBezTo>
                    <a:pt x="1216" y="1192"/>
                    <a:pt x="1277" y="1192"/>
                    <a:pt x="1337" y="1192"/>
                  </a:cubicBezTo>
                  <a:cubicBezTo>
                    <a:pt x="1429" y="1161"/>
                    <a:pt x="1459" y="1009"/>
                    <a:pt x="1429" y="918"/>
                  </a:cubicBezTo>
                  <a:cubicBezTo>
                    <a:pt x="1398" y="797"/>
                    <a:pt x="1337" y="675"/>
                    <a:pt x="1246" y="553"/>
                  </a:cubicBezTo>
                  <a:cubicBezTo>
                    <a:pt x="1125" y="401"/>
                    <a:pt x="1003" y="280"/>
                    <a:pt x="851" y="158"/>
                  </a:cubicBezTo>
                  <a:cubicBezTo>
                    <a:pt x="746" y="79"/>
                    <a:pt x="549"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5"/>
            <p:cNvSpPr/>
            <p:nvPr/>
          </p:nvSpPr>
          <p:spPr>
            <a:xfrm>
              <a:off x="8655372" y="1808429"/>
              <a:ext cx="12418" cy="14727"/>
            </a:xfrm>
            <a:custGeom>
              <a:avLst/>
              <a:gdLst/>
              <a:ahLst/>
              <a:cxnLst/>
              <a:rect l="l" t="t" r="r" b="b"/>
              <a:pathLst>
                <a:path w="457" h="542" extrusionOk="0">
                  <a:moveTo>
                    <a:pt x="217" y="0"/>
                  </a:moveTo>
                  <a:cubicBezTo>
                    <a:pt x="186" y="0"/>
                    <a:pt x="156" y="7"/>
                    <a:pt x="132" y="23"/>
                  </a:cubicBezTo>
                  <a:lnTo>
                    <a:pt x="132" y="23"/>
                  </a:lnTo>
                  <a:cubicBezTo>
                    <a:pt x="70" y="49"/>
                    <a:pt x="31" y="122"/>
                    <a:pt x="31" y="195"/>
                  </a:cubicBezTo>
                  <a:cubicBezTo>
                    <a:pt x="0" y="316"/>
                    <a:pt x="31" y="407"/>
                    <a:pt x="122" y="499"/>
                  </a:cubicBezTo>
                  <a:cubicBezTo>
                    <a:pt x="149" y="526"/>
                    <a:pt x="195" y="541"/>
                    <a:pt x="243" y="541"/>
                  </a:cubicBezTo>
                  <a:cubicBezTo>
                    <a:pt x="301" y="541"/>
                    <a:pt x="362" y="518"/>
                    <a:pt x="396" y="468"/>
                  </a:cubicBezTo>
                  <a:cubicBezTo>
                    <a:pt x="426" y="438"/>
                    <a:pt x="426" y="377"/>
                    <a:pt x="426" y="316"/>
                  </a:cubicBezTo>
                  <a:cubicBezTo>
                    <a:pt x="456" y="225"/>
                    <a:pt x="426" y="103"/>
                    <a:pt x="335" y="43"/>
                  </a:cubicBezTo>
                  <a:cubicBezTo>
                    <a:pt x="307" y="15"/>
                    <a:pt x="262"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5"/>
            <p:cNvSpPr/>
            <p:nvPr/>
          </p:nvSpPr>
          <p:spPr>
            <a:xfrm>
              <a:off x="8573610" y="1736096"/>
              <a:ext cx="33069" cy="34699"/>
            </a:xfrm>
            <a:custGeom>
              <a:avLst/>
              <a:gdLst/>
              <a:ahLst/>
              <a:cxnLst/>
              <a:rect l="l" t="t" r="r" b="b"/>
              <a:pathLst>
                <a:path w="1217" h="1277" extrusionOk="0">
                  <a:moveTo>
                    <a:pt x="717" y="0"/>
                  </a:moveTo>
                  <a:cubicBezTo>
                    <a:pt x="671" y="0"/>
                    <a:pt x="624" y="9"/>
                    <a:pt x="578" y="30"/>
                  </a:cubicBezTo>
                  <a:cubicBezTo>
                    <a:pt x="0" y="334"/>
                    <a:pt x="335" y="1094"/>
                    <a:pt x="791" y="1276"/>
                  </a:cubicBezTo>
                  <a:cubicBezTo>
                    <a:pt x="547" y="1033"/>
                    <a:pt x="365" y="729"/>
                    <a:pt x="456" y="425"/>
                  </a:cubicBezTo>
                  <a:cubicBezTo>
                    <a:pt x="525" y="273"/>
                    <a:pt x="632" y="203"/>
                    <a:pt x="737" y="203"/>
                  </a:cubicBezTo>
                  <a:cubicBezTo>
                    <a:pt x="862" y="203"/>
                    <a:pt x="984" y="304"/>
                    <a:pt x="1034" y="486"/>
                  </a:cubicBezTo>
                  <a:cubicBezTo>
                    <a:pt x="1095" y="699"/>
                    <a:pt x="1125" y="942"/>
                    <a:pt x="1155" y="1155"/>
                  </a:cubicBezTo>
                  <a:cubicBezTo>
                    <a:pt x="1186" y="942"/>
                    <a:pt x="1216" y="699"/>
                    <a:pt x="1186" y="455"/>
                  </a:cubicBezTo>
                  <a:cubicBezTo>
                    <a:pt x="1160"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5"/>
            <p:cNvSpPr/>
            <p:nvPr/>
          </p:nvSpPr>
          <p:spPr>
            <a:xfrm>
              <a:off x="7385927" y="1322503"/>
              <a:ext cx="135482" cy="119559"/>
            </a:xfrm>
            <a:custGeom>
              <a:avLst/>
              <a:gdLst/>
              <a:ahLst/>
              <a:cxnLst/>
              <a:rect l="l" t="t" r="r" b="b"/>
              <a:pathLst>
                <a:path w="4986" h="4400" extrusionOk="0">
                  <a:moveTo>
                    <a:pt x="2526" y="0"/>
                  </a:moveTo>
                  <a:cubicBezTo>
                    <a:pt x="1806" y="0"/>
                    <a:pt x="1095" y="356"/>
                    <a:pt x="669" y="995"/>
                  </a:cubicBezTo>
                  <a:cubicBezTo>
                    <a:pt x="0" y="1998"/>
                    <a:pt x="274" y="3366"/>
                    <a:pt x="1277" y="4035"/>
                  </a:cubicBezTo>
                  <a:cubicBezTo>
                    <a:pt x="1657" y="4281"/>
                    <a:pt x="2079" y="4399"/>
                    <a:pt x="2493" y="4399"/>
                  </a:cubicBezTo>
                  <a:cubicBezTo>
                    <a:pt x="3204" y="4399"/>
                    <a:pt x="3894" y="4050"/>
                    <a:pt x="4316" y="3397"/>
                  </a:cubicBezTo>
                  <a:cubicBezTo>
                    <a:pt x="4985" y="2394"/>
                    <a:pt x="4712" y="1026"/>
                    <a:pt x="3709" y="357"/>
                  </a:cubicBezTo>
                  <a:cubicBezTo>
                    <a:pt x="3345" y="115"/>
                    <a:pt x="2934" y="0"/>
                    <a:pt x="25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5"/>
            <p:cNvSpPr/>
            <p:nvPr/>
          </p:nvSpPr>
          <p:spPr>
            <a:xfrm>
              <a:off x="7385927" y="1322694"/>
              <a:ext cx="105728" cy="119179"/>
            </a:xfrm>
            <a:custGeom>
              <a:avLst/>
              <a:gdLst/>
              <a:ahLst/>
              <a:cxnLst/>
              <a:rect l="l" t="t" r="r" b="b"/>
              <a:pathLst>
                <a:path w="3891" h="4386" extrusionOk="0">
                  <a:moveTo>
                    <a:pt x="2523" y="1"/>
                  </a:moveTo>
                  <a:cubicBezTo>
                    <a:pt x="2364" y="1"/>
                    <a:pt x="2204" y="16"/>
                    <a:pt x="2067" y="46"/>
                  </a:cubicBezTo>
                  <a:cubicBezTo>
                    <a:pt x="1490" y="137"/>
                    <a:pt x="1003" y="502"/>
                    <a:pt x="669" y="988"/>
                  </a:cubicBezTo>
                  <a:cubicBezTo>
                    <a:pt x="0" y="1991"/>
                    <a:pt x="274" y="3359"/>
                    <a:pt x="1277" y="4028"/>
                  </a:cubicBezTo>
                  <a:cubicBezTo>
                    <a:pt x="1672" y="4281"/>
                    <a:pt x="2099" y="4386"/>
                    <a:pt x="2495" y="4386"/>
                  </a:cubicBezTo>
                  <a:cubicBezTo>
                    <a:pt x="2862" y="4386"/>
                    <a:pt x="3202" y="4296"/>
                    <a:pt x="3465" y="4150"/>
                  </a:cubicBezTo>
                  <a:lnTo>
                    <a:pt x="3465" y="4150"/>
                  </a:lnTo>
                  <a:cubicBezTo>
                    <a:pt x="3341" y="4186"/>
                    <a:pt x="3217" y="4203"/>
                    <a:pt x="3094" y="4203"/>
                  </a:cubicBezTo>
                  <a:cubicBezTo>
                    <a:pt x="2705" y="4203"/>
                    <a:pt x="2330" y="4031"/>
                    <a:pt x="2006" y="3754"/>
                  </a:cubicBezTo>
                  <a:cubicBezTo>
                    <a:pt x="1216" y="3086"/>
                    <a:pt x="1277" y="1779"/>
                    <a:pt x="1976" y="1049"/>
                  </a:cubicBezTo>
                  <a:cubicBezTo>
                    <a:pt x="2219" y="806"/>
                    <a:pt x="2523" y="624"/>
                    <a:pt x="2857" y="532"/>
                  </a:cubicBezTo>
                  <a:cubicBezTo>
                    <a:pt x="3014" y="493"/>
                    <a:pt x="3159" y="482"/>
                    <a:pt x="3302" y="482"/>
                  </a:cubicBezTo>
                  <a:cubicBezTo>
                    <a:pt x="3494" y="482"/>
                    <a:pt x="3682" y="502"/>
                    <a:pt x="3891" y="502"/>
                  </a:cubicBezTo>
                  <a:cubicBezTo>
                    <a:pt x="3769" y="380"/>
                    <a:pt x="3557" y="289"/>
                    <a:pt x="3405" y="198"/>
                  </a:cubicBezTo>
                  <a:cubicBezTo>
                    <a:pt x="3283" y="137"/>
                    <a:pt x="3161" y="107"/>
                    <a:pt x="2979" y="46"/>
                  </a:cubicBezTo>
                  <a:cubicBezTo>
                    <a:pt x="2842" y="16"/>
                    <a:pt x="2683" y="1"/>
                    <a:pt x="25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5"/>
            <p:cNvSpPr/>
            <p:nvPr/>
          </p:nvSpPr>
          <p:spPr>
            <a:xfrm>
              <a:off x="7489997" y="1352339"/>
              <a:ext cx="19836" cy="44128"/>
            </a:xfrm>
            <a:custGeom>
              <a:avLst/>
              <a:gdLst/>
              <a:ahLst/>
              <a:cxnLst/>
              <a:rect l="l" t="t" r="r" b="b"/>
              <a:pathLst>
                <a:path w="730" h="1624" extrusionOk="0">
                  <a:moveTo>
                    <a:pt x="248" y="1"/>
                  </a:moveTo>
                  <a:cubicBezTo>
                    <a:pt x="131" y="1"/>
                    <a:pt x="20" y="62"/>
                    <a:pt x="0" y="201"/>
                  </a:cubicBezTo>
                  <a:cubicBezTo>
                    <a:pt x="0" y="293"/>
                    <a:pt x="0" y="353"/>
                    <a:pt x="31" y="444"/>
                  </a:cubicBezTo>
                  <a:cubicBezTo>
                    <a:pt x="122" y="718"/>
                    <a:pt x="243" y="992"/>
                    <a:pt x="213" y="1265"/>
                  </a:cubicBezTo>
                  <a:cubicBezTo>
                    <a:pt x="213" y="1326"/>
                    <a:pt x="182" y="1387"/>
                    <a:pt x="182" y="1448"/>
                  </a:cubicBezTo>
                  <a:cubicBezTo>
                    <a:pt x="182" y="1508"/>
                    <a:pt x="213" y="1569"/>
                    <a:pt x="274" y="1600"/>
                  </a:cubicBezTo>
                  <a:cubicBezTo>
                    <a:pt x="299" y="1617"/>
                    <a:pt x="327" y="1624"/>
                    <a:pt x="355" y="1624"/>
                  </a:cubicBezTo>
                  <a:cubicBezTo>
                    <a:pt x="428" y="1624"/>
                    <a:pt x="503" y="1574"/>
                    <a:pt x="547" y="1508"/>
                  </a:cubicBezTo>
                  <a:cubicBezTo>
                    <a:pt x="608" y="1387"/>
                    <a:pt x="669" y="1235"/>
                    <a:pt x="669" y="1113"/>
                  </a:cubicBezTo>
                  <a:cubicBezTo>
                    <a:pt x="699" y="931"/>
                    <a:pt x="730" y="748"/>
                    <a:pt x="669" y="566"/>
                  </a:cubicBezTo>
                  <a:cubicBezTo>
                    <a:pt x="638" y="414"/>
                    <a:pt x="578" y="171"/>
                    <a:pt x="426" y="49"/>
                  </a:cubicBezTo>
                  <a:cubicBezTo>
                    <a:pt x="373" y="18"/>
                    <a:pt x="31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5"/>
            <p:cNvSpPr/>
            <p:nvPr/>
          </p:nvSpPr>
          <p:spPr>
            <a:xfrm>
              <a:off x="7488340" y="1401412"/>
              <a:ext cx="13233" cy="13559"/>
            </a:xfrm>
            <a:custGeom>
              <a:avLst/>
              <a:gdLst/>
              <a:ahLst/>
              <a:cxnLst/>
              <a:rect l="l" t="t" r="r" b="b"/>
              <a:pathLst>
                <a:path w="487" h="499" extrusionOk="0">
                  <a:moveTo>
                    <a:pt x="312" y="0"/>
                  </a:moveTo>
                  <a:cubicBezTo>
                    <a:pt x="306" y="0"/>
                    <a:pt x="300" y="1"/>
                    <a:pt x="294" y="2"/>
                  </a:cubicBezTo>
                  <a:lnTo>
                    <a:pt x="294" y="2"/>
                  </a:lnTo>
                  <a:cubicBezTo>
                    <a:pt x="292" y="2"/>
                    <a:pt x="291" y="2"/>
                    <a:pt x="289" y="2"/>
                  </a:cubicBezTo>
                  <a:cubicBezTo>
                    <a:pt x="243" y="2"/>
                    <a:pt x="187" y="19"/>
                    <a:pt x="152" y="37"/>
                  </a:cubicBezTo>
                  <a:cubicBezTo>
                    <a:pt x="61" y="97"/>
                    <a:pt x="0" y="219"/>
                    <a:pt x="0" y="310"/>
                  </a:cubicBezTo>
                  <a:cubicBezTo>
                    <a:pt x="0" y="416"/>
                    <a:pt x="69" y="499"/>
                    <a:pt x="167" y="499"/>
                  </a:cubicBezTo>
                  <a:cubicBezTo>
                    <a:pt x="182" y="499"/>
                    <a:pt x="197" y="497"/>
                    <a:pt x="213" y="493"/>
                  </a:cubicBezTo>
                  <a:cubicBezTo>
                    <a:pt x="274" y="493"/>
                    <a:pt x="304" y="462"/>
                    <a:pt x="365" y="432"/>
                  </a:cubicBezTo>
                  <a:cubicBezTo>
                    <a:pt x="426" y="371"/>
                    <a:pt x="487" y="280"/>
                    <a:pt x="487" y="158"/>
                  </a:cubicBezTo>
                  <a:cubicBezTo>
                    <a:pt x="487" y="79"/>
                    <a:pt x="395"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5"/>
            <p:cNvSpPr/>
            <p:nvPr/>
          </p:nvSpPr>
          <p:spPr>
            <a:xfrm>
              <a:off x="7478422" y="1300711"/>
              <a:ext cx="28939" cy="33150"/>
            </a:xfrm>
            <a:custGeom>
              <a:avLst/>
              <a:gdLst/>
              <a:ahLst/>
              <a:cxnLst/>
              <a:rect l="l" t="t" r="r" b="b"/>
              <a:pathLst>
                <a:path w="1065" h="1220" extrusionOk="0">
                  <a:moveTo>
                    <a:pt x="638" y="0"/>
                  </a:moveTo>
                  <a:cubicBezTo>
                    <a:pt x="426" y="0"/>
                    <a:pt x="199" y="122"/>
                    <a:pt x="122" y="338"/>
                  </a:cubicBezTo>
                  <a:cubicBezTo>
                    <a:pt x="1" y="551"/>
                    <a:pt x="1" y="825"/>
                    <a:pt x="61" y="1037"/>
                  </a:cubicBezTo>
                  <a:lnTo>
                    <a:pt x="92" y="1037"/>
                  </a:lnTo>
                  <a:cubicBezTo>
                    <a:pt x="92" y="734"/>
                    <a:pt x="153" y="338"/>
                    <a:pt x="457" y="217"/>
                  </a:cubicBezTo>
                  <a:cubicBezTo>
                    <a:pt x="518" y="189"/>
                    <a:pt x="575" y="176"/>
                    <a:pt x="627" y="176"/>
                  </a:cubicBezTo>
                  <a:cubicBezTo>
                    <a:pt x="856" y="176"/>
                    <a:pt x="970" y="425"/>
                    <a:pt x="821" y="673"/>
                  </a:cubicBezTo>
                  <a:cubicBezTo>
                    <a:pt x="730" y="855"/>
                    <a:pt x="548" y="1037"/>
                    <a:pt x="396" y="1220"/>
                  </a:cubicBezTo>
                  <a:cubicBezTo>
                    <a:pt x="700" y="1007"/>
                    <a:pt x="1064" y="764"/>
                    <a:pt x="1064" y="369"/>
                  </a:cubicBezTo>
                  <a:cubicBezTo>
                    <a:pt x="1035" y="115"/>
                    <a:pt x="843" y="0"/>
                    <a:pt x="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5"/>
            <p:cNvSpPr/>
            <p:nvPr/>
          </p:nvSpPr>
          <p:spPr>
            <a:xfrm>
              <a:off x="7762538" y="1694142"/>
              <a:ext cx="112358" cy="101218"/>
            </a:xfrm>
            <a:custGeom>
              <a:avLst/>
              <a:gdLst/>
              <a:ahLst/>
              <a:cxnLst/>
              <a:rect l="l" t="t" r="r" b="b"/>
              <a:pathLst>
                <a:path w="4135" h="3725" extrusionOk="0">
                  <a:moveTo>
                    <a:pt x="2066" y="1"/>
                  </a:moveTo>
                  <a:cubicBezTo>
                    <a:pt x="1886" y="1"/>
                    <a:pt x="1702" y="28"/>
                    <a:pt x="1520" y="85"/>
                  </a:cubicBezTo>
                  <a:cubicBezTo>
                    <a:pt x="548" y="388"/>
                    <a:pt x="1" y="1422"/>
                    <a:pt x="305" y="2395"/>
                  </a:cubicBezTo>
                  <a:cubicBezTo>
                    <a:pt x="527" y="3210"/>
                    <a:pt x="1272" y="3725"/>
                    <a:pt x="2066" y="3725"/>
                  </a:cubicBezTo>
                  <a:cubicBezTo>
                    <a:pt x="2248" y="3725"/>
                    <a:pt x="2433" y="3698"/>
                    <a:pt x="2615" y="3641"/>
                  </a:cubicBezTo>
                  <a:cubicBezTo>
                    <a:pt x="3587" y="3337"/>
                    <a:pt x="4135" y="2303"/>
                    <a:pt x="3831" y="1331"/>
                  </a:cubicBezTo>
                  <a:cubicBezTo>
                    <a:pt x="3583" y="515"/>
                    <a:pt x="2854" y="1"/>
                    <a:pt x="2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5"/>
            <p:cNvSpPr/>
            <p:nvPr/>
          </p:nvSpPr>
          <p:spPr>
            <a:xfrm>
              <a:off x="7766668" y="1695609"/>
              <a:ext cx="100783" cy="99750"/>
            </a:xfrm>
            <a:custGeom>
              <a:avLst/>
              <a:gdLst/>
              <a:ahLst/>
              <a:cxnLst/>
              <a:rect l="l" t="t" r="r" b="b"/>
              <a:pathLst>
                <a:path w="3709" h="3671" extrusionOk="0">
                  <a:moveTo>
                    <a:pt x="1551" y="0"/>
                  </a:moveTo>
                  <a:cubicBezTo>
                    <a:pt x="1399" y="0"/>
                    <a:pt x="1247" y="61"/>
                    <a:pt x="1095" y="122"/>
                  </a:cubicBezTo>
                  <a:cubicBezTo>
                    <a:pt x="1004" y="182"/>
                    <a:pt x="913" y="243"/>
                    <a:pt x="761" y="334"/>
                  </a:cubicBezTo>
                  <a:cubicBezTo>
                    <a:pt x="578" y="486"/>
                    <a:pt x="396" y="699"/>
                    <a:pt x="274" y="912"/>
                  </a:cubicBezTo>
                  <a:cubicBezTo>
                    <a:pt x="31" y="1368"/>
                    <a:pt x="1" y="1885"/>
                    <a:pt x="153" y="2341"/>
                  </a:cubicBezTo>
                  <a:cubicBezTo>
                    <a:pt x="375" y="3156"/>
                    <a:pt x="1120" y="3671"/>
                    <a:pt x="1914" y="3671"/>
                  </a:cubicBezTo>
                  <a:cubicBezTo>
                    <a:pt x="2096" y="3671"/>
                    <a:pt x="2281" y="3644"/>
                    <a:pt x="2463" y="3587"/>
                  </a:cubicBezTo>
                  <a:cubicBezTo>
                    <a:pt x="3192" y="3344"/>
                    <a:pt x="3618" y="2766"/>
                    <a:pt x="3709" y="2219"/>
                  </a:cubicBezTo>
                  <a:lnTo>
                    <a:pt x="3709" y="2219"/>
                  </a:lnTo>
                  <a:cubicBezTo>
                    <a:pt x="3527" y="2645"/>
                    <a:pt x="3131" y="2888"/>
                    <a:pt x="2675" y="2979"/>
                  </a:cubicBezTo>
                  <a:cubicBezTo>
                    <a:pt x="2599" y="2992"/>
                    <a:pt x="2523" y="2998"/>
                    <a:pt x="2448" y="2998"/>
                  </a:cubicBezTo>
                  <a:cubicBezTo>
                    <a:pt x="1657" y="2998"/>
                    <a:pt x="965" y="2297"/>
                    <a:pt x="882" y="1520"/>
                  </a:cubicBezTo>
                  <a:cubicBezTo>
                    <a:pt x="852" y="1246"/>
                    <a:pt x="913" y="942"/>
                    <a:pt x="1034" y="669"/>
                  </a:cubicBezTo>
                  <a:cubicBezTo>
                    <a:pt x="1156" y="365"/>
                    <a:pt x="1368" y="213"/>
                    <a:pt x="155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5"/>
            <p:cNvSpPr/>
            <p:nvPr/>
          </p:nvSpPr>
          <p:spPr>
            <a:xfrm>
              <a:off x="7818703" y="1697864"/>
              <a:ext cx="35542" cy="25841"/>
            </a:xfrm>
            <a:custGeom>
              <a:avLst/>
              <a:gdLst/>
              <a:ahLst/>
              <a:cxnLst/>
              <a:rect l="l" t="t" r="r" b="b"/>
              <a:pathLst>
                <a:path w="1308" h="951" extrusionOk="0">
                  <a:moveTo>
                    <a:pt x="360" y="0"/>
                  </a:moveTo>
                  <a:cubicBezTo>
                    <a:pt x="331" y="0"/>
                    <a:pt x="302" y="3"/>
                    <a:pt x="274" y="8"/>
                  </a:cubicBezTo>
                  <a:cubicBezTo>
                    <a:pt x="122" y="39"/>
                    <a:pt x="1" y="221"/>
                    <a:pt x="122" y="343"/>
                  </a:cubicBezTo>
                  <a:lnTo>
                    <a:pt x="122" y="373"/>
                  </a:lnTo>
                  <a:cubicBezTo>
                    <a:pt x="183" y="403"/>
                    <a:pt x="244" y="464"/>
                    <a:pt x="305" y="495"/>
                  </a:cubicBezTo>
                  <a:cubicBezTo>
                    <a:pt x="548" y="586"/>
                    <a:pt x="791" y="647"/>
                    <a:pt x="943" y="799"/>
                  </a:cubicBezTo>
                  <a:cubicBezTo>
                    <a:pt x="973" y="829"/>
                    <a:pt x="1004" y="890"/>
                    <a:pt x="1064" y="920"/>
                  </a:cubicBezTo>
                  <a:cubicBezTo>
                    <a:pt x="1095" y="951"/>
                    <a:pt x="1156" y="951"/>
                    <a:pt x="1216" y="951"/>
                  </a:cubicBezTo>
                  <a:cubicBezTo>
                    <a:pt x="1277" y="920"/>
                    <a:pt x="1308" y="799"/>
                    <a:pt x="1277" y="707"/>
                  </a:cubicBezTo>
                  <a:cubicBezTo>
                    <a:pt x="1247" y="586"/>
                    <a:pt x="1156" y="495"/>
                    <a:pt x="1095" y="403"/>
                  </a:cubicBezTo>
                  <a:cubicBezTo>
                    <a:pt x="1004" y="282"/>
                    <a:pt x="882" y="191"/>
                    <a:pt x="730" y="99"/>
                  </a:cubicBezTo>
                  <a:cubicBezTo>
                    <a:pt x="631" y="50"/>
                    <a:pt x="491"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5"/>
            <p:cNvSpPr/>
            <p:nvPr/>
          </p:nvSpPr>
          <p:spPr>
            <a:xfrm>
              <a:off x="7852560" y="1725254"/>
              <a:ext cx="9945" cy="12581"/>
            </a:xfrm>
            <a:custGeom>
              <a:avLst/>
              <a:gdLst/>
              <a:ahLst/>
              <a:cxnLst/>
              <a:rect l="l" t="t" r="r" b="b"/>
              <a:pathLst>
                <a:path w="366" h="463" extrusionOk="0">
                  <a:moveTo>
                    <a:pt x="187" y="1"/>
                  </a:moveTo>
                  <a:cubicBezTo>
                    <a:pt x="134" y="1"/>
                    <a:pt x="80" y="27"/>
                    <a:pt x="62" y="64"/>
                  </a:cubicBezTo>
                  <a:lnTo>
                    <a:pt x="71" y="60"/>
                  </a:lnTo>
                  <a:lnTo>
                    <a:pt x="71" y="60"/>
                  </a:lnTo>
                  <a:cubicBezTo>
                    <a:pt x="41" y="91"/>
                    <a:pt x="21" y="145"/>
                    <a:pt x="1" y="186"/>
                  </a:cubicBezTo>
                  <a:cubicBezTo>
                    <a:pt x="1" y="277"/>
                    <a:pt x="31" y="368"/>
                    <a:pt x="122" y="429"/>
                  </a:cubicBezTo>
                  <a:cubicBezTo>
                    <a:pt x="146" y="452"/>
                    <a:pt x="178" y="462"/>
                    <a:pt x="210" y="462"/>
                  </a:cubicBezTo>
                  <a:cubicBezTo>
                    <a:pt x="263" y="462"/>
                    <a:pt x="316" y="436"/>
                    <a:pt x="335" y="399"/>
                  </a:cubicBezTo>
                  <a:cubicBezTo>
                    <a:pt x="366" y="368"/>
                    <a:pt x="366" y="307"/>
                    <a:pt x="366" y="277"/>
                  </a:cubicBezTo>
                  <a:cubicBezTo>
                    <a:pt x="366" y="186"/>
                    <a:pt x="335" y="95"/>
                    <a:pt x="274" y="34"/>
                  </a:cubicBezTo>
                  <a:cubicBezTo>
                    <a:pt x="251" y="11"/>
                    <a:pt x="21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5"/>
            <p:cNvSpPr/>
            <p:nvPr/>
          </p:nvSpPr>
          <p:spPr>
            <a:xfrm>
              <a:off x="7781585" y="1669170"/>
              <a:ext cx="27227" cy="29754"/>
            </a:xfrm>
            <a:custGeom>
              <a:avLst/>
              <a:gdLst/>
              <a:ahLst/>
              <a:cxnLst/>
              <a:rect l="l" t="t" r="r" b="b"/>
              <a:pathLst>
                <a:path w="1002" h="1095" extrusionOk="0">
                  <a:moveTo>
                    <a:pt x="528" y="1"/>
                  </a:moveTo>
                  <a:cubicBezTo>
                    <a:pt x="223" y="1"/>
                    <a:pt x="0" y="418"/>
                    <a:pt x="151" y="669"/>
                  </a:cubicBezTo>
                  <a:cubicBezTo>
                    <a:pt x="272" y="882"/>
                    <a:pt x="424" y="1004"/>
                    <a:pt x="607" y="1095"/>
                  </a:cubicBezTo>
                  <a:cubicBezTo>
                    <a:pt x="424" y="912"/>
                    <a:pt x="212" y="639"/>
                    <a:pt x="303" y="396"/>
                  </a:cubicBezTo>
                  <a:cubicBezTo>
                    <a:pt x="326" y="280"/>
                    <a:pt x="402" y="182"/>
                    <a:pt x="504" y="182"/>
                  </a:cubicBezTo>
                  <a:cubicBezTo>
                    <a:pt x="536" y="182"/>
                    <a:pt x="570" y="191"/>
                    <a:pt x="607" y="213"/>
                  </a:cubicBezTo>
                  <a:cubicBezTo>
                    <a:pt x="819" y="365"/>
                    <a:pt x="850" y="700"/>
                    <a:pt x="911" y="973"/>
                  </a:cubicBezTo>
                  <a:cubicBezTo>
                    <a:pt x="941" y="669"/>
                    <a:pt x="1002" y="274"/>
                    <a:pt x="728" y="61"/>
                  </a:cubicBezTo>
                  <a:cubicBezTo>
                    <a:pt x="660" y="19"/>
                    <a:pt x="592" y="1"/>
                    <a:pt x="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5"/>
            <p:cNvSpPr/>
            <p:nvPr/>
          </p:nvSpPr>
          <p:spPr>
            <a:xfrm>
              <a:off x="8529835" y="2028907"/>
              <a:ext cx="128879" cy="118880"/>
            </a:xfrm>
            <a:custGeom>
              <a:avLst/>
              <a:gdLst/>
              <a:ahLst/>
              <a:cxnLst/>
              <a:rect l="l" t="t" r="r" b="b"/>
              <a:pathLst>
                <a:path w="4743" h="4375" extrusionOk="0">
                  <a:moveTo>
                    <a:pt x="2386" y="0"/>
                  </a:moveTo>
                  <a:cubicBezTo>
                    <a:pt x="2242" y="0"/>
                    <a:pt x="2094" y="15"/>
                    <a:pt x="1946" y="44"/>
                  </a:cubicBezTo>
                  <a:cubicBezTo>
                    <a:pt x="760" y="257"/>
                    <a:pt x="0" y="1412"/>
                    <a:pt x="213" y="2598"/>
                  </a:cubicBezTo>
                  <a:cubicBezTo>
                    <a:pt x="427" y="3638"/>
                    <a:pt x="1319" y="4374"/>
                    <a:pt x="2336" y="4374"/>
                  </a:cubicBezTo>
                  <a:cubicBezTo>
                    <a:pt x="2477" y="4374"/>
                    <a:pt x="2621" y="4360"/>
                    <a:pt x="2766" y="4330"/>
                  </a:cubicBezTo>
                  <a:cubicBezTo>
                    <a:pt x="3982" y="4117"/>
                    <a:pt x="4742" y="2962"/>
                    <a:pt x="4529" y="1777"/>
                  </a:cubicBezTo>
                  <a:cubicBezTo>
                    <a:pt x="4316" y="736"/>
                    <a:pt x="3423" y="0"/>
                    <a:pt x="2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5"/>
            <p:cNvSpPr/>
            <p:nvPr/>
          </p:nvSpPr>
          <p:spPr>
            <a:xfrm>
              <a:off x="8526520" y="2029097"/>
              <a:ext cx="123934" cy="118798"/>
            </a:xfrm>
            <a:custGeom>
              <a:avLst/>
              <a:gdLst/>
              <a:ahLst/>
              <a:cxnLst/>
              <a:rect l="l" t="t" r="r" b="b"/>
              <a:pathLst>
                <a:path w="4561" h="4372" extrusionOk="0">
                  <a:moveTo>
                    <a:pt x="2233" y="1"/>
                  </a:moveTo>
                  <a:cubicBezTo>
                    <a:pt x="2070" y="1"/>
                    <a:pt x="1894" y="72"/>
                    <a:pt x="1764" y="98"/>
                  </a:cubicBezTo>
                  <a:cubicBezTo>
                    <a:pt x="1642" y="159"/>
                    <a:pt x="1521" y="220"/>
                    <a:pt x="1338" y="311"/>
                  </a:cubicBezTo>
                  <a:cubicBezTo>
                    <a:pt x="1095" y="463"/>
                    <a:pt x="852" y="706"/>
                    <a:pt x="700" y="919"/>
                  </a:cubicBezTo>
                  <a:cubicBezTo>
                    <a:pt x="1" y="1891"/>
                    <a:pt x="183" y="3381"/>
                    <a:pt x="1429" y="4080"/>
                  </a:cubicBezTo>
                  <a:cubicBezTo>
                    <a:pt x="1770" y="4274"/>
                    <a:pt x="2149" y="4372"/>
                    <a:pt x="2536" y="4372"/>
                  </a:cubicBezTo>
                  <a:cubicBezTo>
                    <a:pt x="2633" y="4372"/>
                    <a:pt x="2730" y="4366"/>
                    <a:pt x="2828" y="4353"/>
                  </a:cubicBezTo>
                  <a:cubicBezTo>
                    <a:pt x="3770" y="4202"/>
                    <a:pt x="4378" y="3533"/>
                    <a:pt x="4560" y="2895"/>
                  </a:cubicBezTo>
                  <a:lnTo>
                    <a:pt x="4560" y="2895"/>
                  </a:lnTo>
                  <a:cubicBezTo>
                    <a:pt x="4287" y="3350"/>
                    <a:pt x="3800" y="3594"/>
                    <a:pt x="3223" y="3654"/>
                  </a:cubicBezTo>
                  <a:cubicBezTo>
                    <a:pt x="3193" y="3656"/>
                    <a:pt x="3163" y="3657"/>
                    <a:pt x="3133" y="3657"/>
                  </a:cubicBezTo>
                  <a:cubicBezTo>
                    <a:pt x="2141" y="3657"/>
                    <a:pt x="1338" y="2684"/>
                    <a:pt x="1338" y="1739"/>
                  </a:cubicBezTo>
                  <a:cubicBezTo>
                    <a:pt x="1308" y="1375"/>
                    <a:pt x="1429" y="1010"/>
                    <a:pt x="1612" y="706"/>
                  </a:cubicBezTo>
                  <a:cubicBezTo>
                    <a:pt x="1794" y="402"/>
                    <a:pt x="2037" y="250"/>
                    <a:pt x="2311" y="7"/>
                  </a:cubicBezTo>
                  <a:cubicBezTo>
                    <a:pt x="2285" y="3"/>
                    <a:pt x="2259" y="1"/>
                    <a:pt x="223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5"/>
            <p:cNvSpPr/>
            <p:nvPr/>
          </p:nvSpPr>
          <p:spPr>
            <a:xfrm>
              <a:off x="8600021" y="2034097"/>
              <a:ext cx="38857" cy="33531"/>
            </a:xfrm>
            <a:custGeom>
              <a:avLst/>
              <a:gdLst/>
              <a:ahLst/>
              <a:cxnLst/>
              <a:rect l="l" t="t" r="r" b="b"/>
              <a:pathLst>
                <a:path w="1430" h="1234" extrusionOk="0">
                  <a:moveTo>
                    <a:pt x="395" y="1"/>
                  </a:moveTo>
                  <a:cubicBezTo>
                    <a:pt x="375" y="1"/>
                    <a:pt x="355" y="2"/>
                    <a:pt x="335" y="5"/>
                  </a:cubicBezTo>
                  <a:cubicBezTo>
                    <a:pt x="123" y="36"/>
                    <a:pt x="1" y="218"/>
                    <a:pt x="123" y="400"/>
                  </a:cubicBezTo>
                  <a:cubicBezTo>
                    <a:pt x="183" y="461"/>
                    <a:pt x="244" y="522"/>
                    <a:pt x="305" y="552"/>
                  </a:cubicBezTo>
                  <a:cubicBezTo>
                    <a:pt x="548" y="704"/>
                    <a:pt x="852" y="796"/>
                    <a:pt x="1004" y="1039"/>
                  </a:cubicBezTo>
                  <a:cubicBezTo>
                    <a:pt x="1065" y="1069"/>
                    <a:pt x="1095" y="1130"/>
                    <a:pt x="1126" y="1160"/>
                  </a:cubicBezTo>
                  <a:cubicBezTo>
                    <a:pt x="1170" y="1205"/>
                    <a:pt x="1215" y="1233"/>
                    <a:pt x="1259" y="1233"/>
                  </a:cubicBezTo>
                  <a:cubicBezTo>
                    <a:pt x="1275" y="1233"/>
                    <a:pt x="1292" y="1229"/>
                    <a:pt x="1308" y="1221"/>
                  </a:cubicBezTo>
                  <a:cubicBezTo>
                    <a:pt x="1399" y="1191"/>
                    <a:pt x="1430" y="1069"/>
                    <a:pt x="1430" y="948"/>
                  </a:cubicBezTo>
                  <a:cubicBezTo>
                    <a:pt x="1399" y="826"/>
                    <a:pt x="1308" y="704"/>
                    <a:pt x="1247" y="583"/>
                  </a:cubicBezTo>
                  <a:cubicBezTo>
                    <a:pt x="1126" y="431"/>
                    <a:pt x="1004" y="309"/>
                    <a:pt x="852" y="188"/>
                  </a:cubicBezTo>
                  <a:cubicBezTo>
                    <a:pt x="743" y="106"/>
                    <a:pt x="562"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5"/>
            <p:cNvSpPr/>
            <p:nvPr/>
          </p:nvSpPr>
          <p:spPr>
            <a:xfrm>
              <a:off x="8635536" y="2070236"/>
              <a:ext cx="12418" cy="14727"/>
            </a:xfrm>
            <a:custGeom>
              <a:avLst/>
              <a:gdLst/>
              <a:ahLst/>
              <a:cxnLst/>
              <a:rect l="l" t="t" r="r" b="b"/>
              <a:pathLst>
                <a:path w="457" h="542" extrusionOk="0">
                  <a:moveTo>
                    <a:pt x="217" y="1"/>
                  </a:moveTo>
                  <a:cubicBezTo>
                    <a:pt x="162" y="1"/>
                    <a:pt x="109" y="23"/>
                    <a:pt x="92" y="74"/>
                  </a:cubicBezTo>
                  <a:lnTo>
                    <a:pt x="101" y="70"/>
                  </a:lnTo>
                  <a:lnTo>
                    <a:pt x="101" y="70"/>
                  </a:lnTo>
                  <a:cubicBezTo>
                    <a:pt x="58" y="102"/>
                    <a:pt x="31" y="155"/>
                    <a:pt x="31" y="195"/>
                  </a:cubicBezTo>
                  <a:cubicBezTo>
                    <a:pt x="1" y="317"/>
                    <a:pt x="31" y="438"/>
                    <a:pt x="92" y="499"/>
                  </a:cubicBezTo>
                  <a:cubicBezTo>
                    <a:pt x="133" y="526"/>
                    <a:pt x="186" y="541"/>
                    <a:pt x="238" y="541"/>
                  </a:cubicBezTo>
                  <a:cubicBezTo>
                    <a:pt x="302" y="541"/>
                    <a:pt x="363" y="519"/>
                    <a:pt x="396" y="469"/>
                  </a:cubicBezTo>
                  <a:cubicBezTo>
                    <a:pt x="426" y="438"/>
                    <a:pt x="426" y="377"/>
                    <a:pt x="426" y="347"/>
                  </a:cubicBezTo>
                  <a:cubicBezTo>
                    <a:pt x="457" y="225"/>
                    <a:pt x="426" y="104"/>
                    <a:pt x="335" y="43"/>
                  </a:cubicBezTo>
                  <a:cubicBezTo>
                    <a:pt x="308" y="16"/>
                    <a:pt x="262"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5"/>
            <p:cNvSpPr/>
            <p:nvPr/>
          </p:nvSpPr>
          <p:spPr>
            <a:xfrm>
              <a:off x="8555431" y="1997088"/>
              <a:ext cx="33069" cy="34699"/>
            </a:xfrm>
            <a:custGeom>
              <a:avLst/>
              <a:gdLst/>
              <a:ahLst/>
              <a:cxnLst/>
              <a:rect l="l" t="t" r="r" b="b"/>
              <a:pathLst>
                <a:path w="1217" h="1277" extrusionOk="0">
                  <a:moveTo>
                    <a:pt x="728" y="0"/>
                  </a:moveTo>
                  <a:cubicBezTo>
                    <a:pt x="679" y="0"/>
                    <a:pt x="629" y="9"/>
                    <a:pt x="578" y="30"/>
                  </a:cubicBezTo>
                  <a:cubicBezTo>
                    <a:pt x="1" y="303"/>
                    <a:pt x="305" y="1063"/>
                    <a:pt x="760" y="1276"/>
                  </a:cubicBezTo>
                  <a:cubicBezTo>
                    <a:pt x="548" y="1033"/>
                    <a:pt x="335" y="699"/>
                    <a:pt x="457" y="395"/>
                  </a:cubicBezTo>
                  <a:cubicBezTo>
                    <a:pt x="522" y="250"/>
                    <a:pt x="622" y="185"/>
                    <a:pt x="722" y="185"/>
                  </a:cubicBezTo>
                  <a:cubicBezTo>
                    <a:pt x="852" y="185"/>
                    <a:pt x="982" y="296"/>
                    <a:pt x="1034" y="486"/>
                  </a:cubicBezTo>
                  <a:cubicBezTo>
                    <a:pt x="1095" y="699"/>
                    <a:pt x="1095" y="942"/>
                    <a:pt x="1125" y="1155"/>
                  </a:cubicBezTo>
                  <a:cubicBezTo>
                    <a:pt x="1186" y="942"/>
                    <a:pt x="1216" y="699"/>
                    <a:pt x="1186" y="455"/>
                  </a:cubicBezTo>
                  <a:cubicBezTo>
                    <a:pt x="1161" y="228"/>
                    <a:pt x="967" y="0"/>
                    <a:pt x="7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5"/>
            <p:cNvSpPr/>
            <p:nvPr/>
          </p:nvSpPr>
          <p:spPr>
            <a:xfrm>
              <a:off x="8775121" y="1639253"/>
              <a:ext cx="125564" cy="114342"/>
            </a:xfrm>
            <a:custGeom>
              <a:avLst/>
              <a:gdLst/>
              <a:ahLst/>
              <a:cxnLst/>
              <a:rect l="l" t="t" r="r" b="b"/>
              <a:pathLst>
                <a:path w="4621" h="4208" extrusionOk="0">
                  <a:moveTo>
                    <a:pt x="2316" y="1"/>
                  </a:moveTo>
                  <a:cubicBezTo>
                    <a:pt x="2184" y="1"/>
                    <a:pt x="2050" y="13"/>
                    <a:pt x="1916" y="38"/>
                  </a:cubicBezTo>
                  <a:cubicBezTo>
                    <a:pt x="761" y="250"/>
                    <a:pt x="1" y="1345"/>
                    <a:pt x="214" y="2500"/>
                  </a:cubicBezTo>
                  <a:cubicBezTo>
                    <a:pt x="402" y="3497"/>
                    <a:pt x="1308" y="4207"/>
                    <a:pt x="2316" y="4207"/>
                  </a:cubicBezTo>
                  <a:cubicBezTo>
                    <a:pt x="2444" y="4207"/>
                    <a:pt x="2575" y="4196"/>
                    <a:pt x="2706" y="4171"/>
                  </a:cubicBezTo>
                  <a:cubicBezTo>
                    <a:pt x="3861" y="3928"/>
                    <a:pt x="4621" y="2834"/>
                    <a:pt x="4378" y="1709"/>
                  </a:cubicBezTo>
                  <a:cubicBezTo>
                    <a:pt x="4190" y="689"/>
                    <a:pt x="3314"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5"/>
            <p:cNvSpPr/>
            <p:nvPr/>
          </p:nvSpPr>
          <p:spPr>
            <a:xfrm>
              <a:off x="8772648" y="1639280"/>
              <a:ext cx="119804" cy="113826"/>
            </a:xfrm>
            <a:custGeom>
              <a:avLst/>
              <a:gdLst/>
              <a:ahLst/>
              <a:cxnLst/>
              <a:rect l="l" t="t" r="r" b="b"/>
              <a:pathLst>
                <a:path w="4409" h="4189" extrusionOk="0">
                  <a:moveTo>
                    <a:pt x="4378" y="2772"/>
                  </a:moveTo>
                  <a:cubicBezTo>
                    <a:pt x="4368" y="2804"/>
                    <a:pt x="4358" y="2835"/>
                    <a:pt x="4346" y="2867"/>
                  </a:cubicBezTo>
                  <a:lnTo>
                    <a:pt x="4346" y="2867"/>
                  </a:lnTo>
                  <a:cubicBezTo>
                    <a:pt x="4368" y="2836"/>
                    <a:pt x="4388" y="2805"/>
                    <a:pt x="4408" y="2772"/>
                  </a:cubicBezTo>
                  <a:close/>
                  <a:moveTo>
                    <a:pt x="2145" y="0"/>
                  </a:moveTo>
                  <a:cubicBezTo>
                    <a:pt x="1988" y="0"/>
                    <a:pt x="1834" y="75"/>
                    <a:pt x="1703" y="128"/>
                  </a:cubicBezTo>
                  <a:cubicBezTo>
                    <a:pt x="1551" y="158"/>
                    <a:pt x="1429" y="219"/>
                    <a:pt x="1277" y="310"/>
                  </a:cubicBezTo>
                  <a:cubicBezTo>
                    <a:pt x="1064" y="432"/>
                    <a:pt x="791" y="675"/>
                    <a:pt x="639" y="888"/>
                  </a:cubicBezTo>
                  <a:cubicBezTo>
                    <a:pt x="1" y="1830"/>
                    <a:pt x="183" y="3259"/>
                    <a:pt x="1368" y="3927"/>
                  </a:cubicBezTo>
                  <a:cubicBezTo>
                    <a:pt x="1683" y="4097"/>
                    <a:pt x="2055" y="4189"/>
                    <a:pt x="2424" y="4189"/>
                  </a:cubicBezTo>
                  <a:cubicBezTo>
                    <a:pt x="2518" y="4189"/>
                    <a:pt x="2613" y="4183"/>
                    <a:pt x="2706" y="4170"/>
                  </a:cubicBezTo>
                  <a:cubicBezTo>
                    <a:pt x="3571" y="4026"/>
                    <a:pt x="4135" y="3445"/>
                    <a:pt x="4346" y="2867"/>
                  </a:cubicBezTo>
                  <a:lnTo>
                    <a:pt x="4346" y="2867"/>
                  </a:lnTo>
                  <a:cubicBezTo>
                    <a:pt x="4065" y="3262"/>
                    <a:pt x="3611" y="3473"/>
                    <a:pt x="3131" y="3502"/>
                  </a:cubicBezTo>
                  <a:cubicBezTo>
                    <a:pt x="3101" y="3504"/>
                    <a:pt x="3070" y="3505"/>
                    <a:pt x="3039" y="3505"/>
                  </a:cubicBezTo>
                  <a:cubicBezTo>
                    <a:pt x="2077" y="3505"/>
                    <a:pt x="1277" y="2591"/>
                    <a:pt x="1277" y="1678"/>
                  </a:cubicBezTo>
                  <a:cubicBezTo>
                    <a:pt x="1247" y="1313"/>
                    <a:pt x="1368" y="979"/>
                    <a:pt x="1520" y="705"/>
                  </a:cubicBezTo>
                  <a:cubicBezTo>
                    <a:pt x="1703" y="401"/>
                    <a:pt x="1976" y="249"/>
                    <a:pt x="2220" y="6"/>
                  </a:cubicBezTo>
                  <a:cubicBezTo>
                    <a:pt x="2195" y="2"/>
                    <a:pt x="2170" y="0"/>
                    <a:pt x="21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5"/>
            <p:cNvSpPr/>
            <p:nvPr/>
          </p:nvSpPr>
          <p:spPr>
            <a:xfrm>
              <a:off x="8842862" y="1644253"/>
              <a:ext cx="38014" cy="31901"/>
            </a:xfrm>
            <a:custGeom>
              <a:avLst/>
              <a:gdLst/>
              <a:ahLst/>
              <a:cxnLst/>
              <a:rect l="l" t="t" r="r" b="b"/>
              <a:pathLst>
                <a:path w="1399" h="1174" extrusionOk="0">
                  <a:moveTo>
                    <a:pt x="385" y="1"/>
                  </a:moveTo>
                  <a:cubicBezTo>
                    <a:pt x="368" y="1"/>
                    <a:pt x="351" y="2"/>
                    <a:pt x="335" y="6"/>
                  </a:cubicBezTo>
                  <a:cubicBezTo>
                    <a:pt x="152" y="36"/>
                    <a:pt x="0" y="218"/>
                    <a:pt x="122" y="401"/>
                  </a:cubicBezTo>
                  <a:cubicBezTo>
                    <a:pt x="183" y="462"/>
                    <a:pt x="243" y="492"/>
                    <a:pt x="335" y="553"/>
                  </a:cubicBezTo>
                  <a:cubicBezTo>
                    <a:pt x="547" y="674"/>
                    <a:pt x="821" y="765"/>
                    <a:pt x="1003" y="978"/>
                  </a:cubicBezTo>
                  <a:cubicBezTo>
                    <a:pt x="1034" y="1039"/>
                    <a:pt x="1064" y="1069"/>
                    <a:pt x="1125" y="1130"/>
                  </a:cubicBezTo>
                  <a:cubicBezTo>
                    <a:pt x="1146" y="1152"/>
                    <a:pt x="1183" y="1173"/>
                    <a:pt x="1224" y="1173"/>
                  </a:cubicBezTo>
                  <a:cubicBezTo>
                    <a:pt x="1241" y="1173"/>
                    <a:pt x="1259" y="1170"/>
                    <a:pt x="1277" y="1161"/>
                  </a:cubicBezTo>
                  <a:cubicBezTo>
                    <a:pt x="1368" y="1161"/>
                    <a:pt x="1398" y="1009"/>
                    <a:pt x="1368" y="917"/>
                  </a:cubicBezTo>
                  <a:cubicBezTo>
                    <a:pt x="1368" y="796"/>
                    <a:pt x="1277" y="674"/>
                    <a:pt x="1216" y="553"/>
                  </a:cubicBezTo>
                  <a:cubicBezTo>
                    <a:pt x="1095" y="431"/>
                    <a:pt x="1003" y="279"/>
                    <a:pt x="851" y="188"/>
                  </a:cubicBezTo>
                  <a:cubicBezTo>
                    <a:pt x="716" y="107"/>
                    <a:pt x="531"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5"/>
            <p:cNvSpPr/>
            <p:nvPr/>
          </p:nvSpPr>
          <p:spPr>
            <a:xfrm>
              <a:off x="8877534" y="1678762"/>
              <a:ext cx="12418" cy="14700"/>
            </a:xfrm>
            <a:custGeom>
              <a:avLst/>
              <a:gdLst/>
              <a:ahLst/>
              <a:cxnLst/>
              <a:rect l="l" t="t" r="r" b="b"/>
              <a:pathLst>
                <a:path w="457" h="541" extrusionOk="0">
                  <a:moveTo>
                    <a:pt x="222" y="0"/>
                  </a:moveTo>
                  <a:cubicBezTo>
                    <a:pt x="162" y="0"/>
                    <a:pt x="109" y="23"/>
                    <a:pt x="92" y="73"/>
                  </a:cubicBezTo>
                  <a:lnTo>
                    <a:pt x="113" y="66"/>
                  </a:lnTo>
                  <a:lnTo>
                    <a:pt x="113" y="66"/>
                  </a:lnTo>
                  <a:cubicBezTo>
                    <a:pt x="73" y="97"/>
                    <a:pt x="52" y="153"/>
                    <a:pt x="31" y="195"/>
                  </a:cubicBezTo>
                  <a:cubicBezTo>
                    <a:pt x="1" y="316"/>
                    <a:pt x="31" y="407"/>
                    <a:pt x="122" y="499"/>
                  </a:cubicBezTo>
                  <a:cubicBezTo>
                    <a:pt x="163" y="526"/>
                    <a:pt x="211" y="541"/>
                    <a:pt x="256" y="541"/>
                  </a:cubicBezTo>
                  <a:cubicBezTo>
                    <a:pt x="311" y="541"/>
                    <a:pt x="363" y="518"/>
                    <a:pt x="396" y="468"/>
                  </a:cubicBezTo>
                  <a:cubicBezTo>
                    <a:pt x="426" y="438"/>
                    <a:pt x="426" y="377"/>
                    <a:pt x="426" y="316"/>
                  </a:cubicBezTo>
                  <a:cubicBezTo>
                    <a:pt x="457" y="225"/>
                    <a:pt x="426" y="103"/>
                    <a:pt x="366" y="43"/>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5"/>
            <p:cNvSpPr/>
            <p:nvPr/>
          </p:nvSpPr>
          <p:spPr>
            <a:xfrm>
              <a:off x="8799902" y="1608820"/>
              <a:ext cx="32254" cy="33123"/>
            </a:xfrm>
            <a:custGeom>
              <a:avLst/>
              <a:gdLst/>
              <a:ahLst/>
              <a:cxnLst/>
              <a:rect l="l" t="t" r="r" b="b"/>
              <a:pathLst>
                <a:path w="1187" h="1219" extrusionOk="0">
                  <a:moveTo>
                    <a:pt x="726" y="1"/>
                  </a:moveTo>
                  <a:cubicBezTo>
                    <a:pt x="678" y="1"/>
                    <a:pt x="628" y="11"/>
                    <a:pt x="578" y="33"/>
                  </a:cubicBezTo>
                  <a:cubicBezTo>
                    <a:pt x="1" y="307"/>
                    <a:pt x="305" y="1036"/>
                    <a:pt x="761" y="1218"/>
                  </a:cubicBezTo>
                  <a:cubicBezTo>
                    <a:pt x="548" y="975"/>
                    <a:pt x="335" y="671"/>
                    <a:pt x="457" y="398"/>
                  </a:cubicBezTo>
                  <a:cubicBezTo>
                    <a:pt x="501" y="264"/>
                    <a:pt x="611" y="180"/>
                    <a:pt x="726" y="180"/>
                  </a:cubicBezTo>
                  <a:cubicBezTo>
                    <a:pt x="768" y="180"/>
                    <a:pt x="811" y="191"/>
                    <a:pt x="852" y="215"/>
                  </a:cubicBezTo>
                  <a:cubicBezTo>
                    <a:pt x="1095" y="428"/>
                    <a:pt x="1065" y="823"/>
                    <a:pt x="1095" y="1127"/>
                  </a:cubicBezTo>
                  <a:cubicBezTo>
                    <a:pt x="1156" y="884"/>
                    <a:pt x="1186" y="671"/>
                    <a:pt x="1156" y="428"/>
                  </a:cubicBezTo>
                  <a:cubicBezTo>
                    <a:pt x="1131" y="204"/>
                    <a:pt x="943"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5"/>
            <p:cNvSpPr/>
            <p:nvPr/>
          </p:nvSpPr>
          <p:spPr>
            <a:xfrm>
              <a:off x="8116867" y="2097246"/>
              <a:ext cx="168524" cy="151487"/>
            </a:xfrm>
            <a:custGeom>
              <a:avLst/>
              <a:gdLst/>
              <a:ahLst/>
              <a:cxnLst/>
              <a:rect l="l" t="t" r="r" b="b"/>
              <a:pathLst>
                <a:path w="6202" h="5575" extrusionOk="0">
                  <a:moveTo>
                    <a:pt x="3108" y="1"/>
                  </a:moveTo>
                  <a:cubicBezTo>
                    <a:pt x="1914" y="1"/>
                    <a:pt x="801" y="769"/>
                    <a:pt x="426" y="1967"/>
                  </a:cubicBezTo>
                  <a:cubicBezTo>
                    <a:pt x="0" y="3456"/>
                    <a:pt x="821" y="5007"/>
                    <a:pt x="2280" y="5463"/>
                  </a:cubicBezTo>
                  <a:cubicBezTo>
                    <a:pt x="2545" y="5538"/>
                    <a:pt x="2813" y="5575"/>
                    <a:pt x="3075" y="5575"/>
                  </a:cubicBezTo>
                  <a:cubicBezTo>
                    <a:pt x="4286" y="5575"/>
                    <a:pt x="5395" y="4802"/>
                    <a:pt x="5745" y="3578"/>
                  </a:cubicBezTo>
                  <a:cubicBezTo>
                    <a:pt x="6201" y="2119"/>
                    <a:pt x="5380" y="569"/>
                    <a:pt x="3891" y="113"/>
                  </a:cubicBezTo>
                  <a:cubicBezTo>
                    <a:pt x="3631" y="37"/>
                    <a:pt x="3367" y="1"/>
                    <a:pt x="3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5"/>
            <p:cNvSpPr/>
            <p:nvPr/>
          </p:nvSpPr>
          <p:spPr>
            <a:xfrm>
              <a:off x="8106134" y="2097191"/>
              <a:ext cx="146215" cy="151215"/>
            </a:xfrm>
            <a:custGeom>
              <a:avLst/>
              <a:gdLst/>
              <a:ahLst/>
              <a:cxnLst/>
              <a:rect l="l" t="t" r="r" b="b"/>
              <a:pathLst>
                <a:path w="5381" h="5565" extrusionOk="0">
                  <a:moveTo>
                    <a:pt x="3610" y="1"/>
                  </a:moveTo>
                  <a:cubicBezTo>
                    <a:pt x="3511" y="1"/>
                    <a:pt x="3405" y="9"/>
                    <a:pt x="3283" y="24"/>
                  </a:cubicBezTo>
                  <a:cubicBezTo>
                    <a:pt x="2949" y="24"/>
                    <a:pt x="2523" y="145"/>
                    <a:pt x="2189" y="328"/>
                  </a:cubicBezTo>
                  <a:cubicBezTo>
                    <a:pt x="639" y="1118"/>
                    <a:pt x="0" y="3398"/>
                    <a:pt x="1794" y="5009"/>
                  </a:cubicBezTo>
                  <a:cubicBezTo>
                    <a:pt x="2364" y="5405"/>
                    <a:pt x="2944" y="5564"/>
                    <a:pt x="3480" y="5564"/>
                  </a:cubicBezTo>
                  <a:cubicBezTo>
                    <a:pt x="4260" y="5564"/>
                    <a:pt x="4948" y="5228"/>
                    <a:pt x="5380" y="4796"/>
                  </a:cubicBezTo>
                  <a:lnTo>
                    <a:pt x="5380" y="4796"/>
                  </a:lnTo>
                  <a:cubicBezTo>
                    <a:pt x="5071" y="4991"/>
                    <a:pt x="4726" y="5082"/>
                    <a:pt x="4375" y="5082"/>
                  </a:cubicBezTo>
                  <a:cubicBezTo>
                    <a:pt x="4071" y="5082"/>
                    <a:pt x="3762" y="5014"/>
                    <a:pt x="3465" y="4887"/>
                  </a:cubicBezTo>
                  <a:cubicBezTo>
                    <a:pt x="2250" y="4340"/>
                    <a:pt x="1854" y="2699"/>
                    <a:pt x="2432" y="1604"/>
                  </a:cubicBezTo>
                  <a:cubicBezTo>
                    <a:pt x="2645" y="1209"/>
                    <a:pt x="2949" y="844"/>
                    <a:pt x="3344" y="632"/>
                  </a:cubicBezTo>
                  <a:cubicBezTo>
                    <a:pt x="3739" y="389"/>
                    <a:pt x="4134" y="358"/>
                    <a:pt x="4560" y="237"/>
                  </a:cubicBezTo>
                  <a:cubicBezTo>
                    <a:pt x="4377" y="115"/>
                    <a:pt x="4104" y="54"/>
                    <a:pt x="3891" y="24"/>
                  </a:cubicBezTo>
                  <a:cubicBezTo>
                    <a:pt x="3800" y="9"/>
                    <a:pt x="3709" y="1"/>
                    <a:pt x="36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5"/>
            <p:cNvSpPr/>
            <p:nvPr/>
          </p:nvSpPr>
          <p:spPr>
            <a:xfrm>
              <a:off x="8235964" y="2120234"/>
              <a:ext cx="32906" cy="53720"/>
            </a:xfrm>
            <a:custGeom>
              <a:avLst/>
              <a:gdLst/>
              <a:ahLst/>
              <a:cxnLst/>
              <a:rect l="l" t="t" r="r" b="b"/>
              <a:pathLst>
                <a:path w="1211" h="1977" extrusionOk="0">
                  <a:moveTo>
                    <a:pt x="351" y="0"/>
                  </a:moveTo>
                  <a:cubicBezTo>
                    <a:pt x="172" y="0"/>
                    <a:pt x="0" y="142"/>
                    <a:pt x="25" y="361"/>
                  </a:cubicBezTo>
                  <a:cubicBezTo>
                    <a:pt x="25" y="452"/>
                    <a:pt x="86" y="544"/>
                    <a:pt x="146" y="635"/>
                  </a:cubicBezTo>
                  <a:cubicBezTo>
                    <a:pt x="329" y="939"/>
                    <a:pt x="602" y="1212"/>
                    <a:pt x="663" y="1577"/>
                  </a:cubicBezTo>
                  <a:cubicBezTo>
                    <a:pt x="694" y="1638"/>
                    <a:pt x="694" y="1729"/>
                    <a:pt x="724" y="1820"/>
                  </a:cubicBezTo>
                  <a:cubicBezTo>
                    <a:pt x="724" y="1881"/>
                    <a:pt x="785" y="1942"/>
                    <a:pt x="876" y="1972"/>
                  </a:cubicBezTo>
                  <a:cubicBezTo>
                    <a:pt x="887" y="1975"/>
                    <a:pt x="897" y="1976"/>
                    <a:pt x="908" y="1976"/>
                  </a:cubicBezTo>
                  <a:cubicBezTo>
                    <a:pt x="1018" y="1976"/>
                    <a:pt x="1122" y="1840"/>
                    <a:pt x="1149" y="1729"/>
                  </a:cubicBezTo>
                  <a:cubicBezTo>
                    <a:pt x="1210" y="1577"/>
                    <a:pt x="1180" y="1395"/>
                    <a:pt x="1180" y="1212"/>
                  </a:cubicBezTo>
                  <a:cubicBezTo>
                    <a:pt x="1149" y="999"/>
                    <a:pt x="1089" y="756"/>
                    <a:pt x="967" y="544"/>
                  </a:cubicBezTo>
                  <a:cubicBezTo>
                    <a:pt x="876" y="361"/>
                    <a:pt x="694" y="118"/>
                    <a:pt x="481" y="27"/>
                  </a:cubicBezTo>
                  <a:cubicBezTo>
                    <a:pt x="439" y="9"/>
                    <a:pt x="394" y="0"/>
                    <a:pt x="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5"/>
            <p:cNvSpPr/>
            <p:nvPr/>
          </p:nvSpPr>
          <p:spPr>
            <a:xfrm>
              <a:off x="8252322" y="2180067"/>
              <a:ext cx="16548" cy="18749"/>
            </a:xfrm>
            <a:custGeom>
              <a:avLst/>
              <a:gdLst/>
              <a:ahLst/>
              <a:cxnLst/>
              <a:rect l="l" t="t" r="r" b="b"/>
              <a:pathLst>
                <a:path w="609" h="690" extrusionOk="0">
                  <a:moveTo>
                    <a:pt x="366" y="1"/>
                  </a:moveTo>
                  <a:cubicBezTo>
                    <a:pt x="335" y="1"/>
                    <a:pt x="305" y="8"/>
                    <a:pt x="275" y="24"/>
                  </a:cubicBezTo>
                  <a:lnTo>
                    <a:pt x="275" y="24"/>
                  </a:lnTo>
                  <a:cubicBezTo>
                    <a:pt x="215" y="38"/>
                    <a:pt x="158" y="81"/>
                    <a:pt x="122" y="135"/>
                  </a:cubicBezTo>
                  <a:cubicBezTo>
                    <a:pt x="31" y="256"/>
                    <a:pt x="0" y="378"/>
                    <a:pt x="31" y="530"/>
                  </a:cubicBezTo>
                  <a:cubicBezTo>
                    <a:pt x="81" y="631"/>
                    <a:pt x="194" y="690"/>
                    <a:pt x="300" y="690"/>
                  </a:cubicBezTo>
                  <a:cubicBezTo>
                    <a:pt x="322" y="690"/>
                    <a:pt x="344" y="687"/>
                    <a:pt x="365" y="682"/>
                  </a:cubicBezTo>
                  <a:cubicBezTo>
                    <a:pt x="426" y="652"/>
                    <a:pt x="456" y="591"/>
                    <a:pt x="517" y="530"/>
                  </a:cubicBezTo>
                  <a:cubicBezTo>
                    <a:pt x="578" y="408"/>
                    <a:pt x="608" y="287"/>
                    <a:pt x="578" y="165"/>
                  </a:cubicBezTo>
                  <a:cubicBezTo>
                    <a:pt x="537" y="62"/>
                    <a:pt x="453"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5"/>
            <p:cNvSpPr/>
            <p:nvPr/>
          </p:nvSpPr>
          <p:spPr>
            <a:xfrm>
              <a:off x="8207705" y="2058226"/>
              <a:ext cx="35542" cy="42933"/>
            </a:xfrm>
            <a:custGeom>
              <a:avLst/>
              <a:gdLst/>
              <a:ahLst/>
              <a:cxnLst/>
              <a:rect l="l" t="t" r="r" b="b"/>
              <a:pathLst>
                <a:path w="1308" h="1580" extrusionOk="0">
                  <a:moveTo>
                    <a:pt x="720" y="1"/>
                  </a:moveTo>
                  <a:cubicBezTo>
                    <a:pt x="415" y="1"/>
                    <a:pt x="81" y="261"/>
                    <a:pt x="62" y="607"/>
                  </a:cubicBezTo>
                  <a:cubicBezTo>
                    <a:pt x="1" y="911"/>
                    <a:pt x="62" y="1215"/>
                    <a:pt x="244" y="1488"/>
                  </a:cubicBezTo>
                  <a:cubicBezTo>
                    <a:pt x="123" y="1093"/>
                    <a:pt x="62" y="576"/>
                    <a:pt x="396" y="303"/>
                  </a:cubicBezTo>
                  <a:cubicBezTo>
                    <a:pt x="481" y="232"/>
                    <a:pt x="591" y="188"/>
                    <a:pt x="698" y="188"/>
                  </a:cubicBezTo>
                  <a:cubicBezTo>
                    <a:pt x="821" y="188"/>
                    <a:pt x="939" y="247"/>
                    <a:pt x="1004" y="394"/>
                  </a:cubicBezTo>
                  <a:cubicBezTo>
                    <a:pt x="1156" y="789"/>
                    <a:pt x="852" y="1215"/>
                    <a:pt x="700" y="1579"/>
                  </a:cubicBezTo>
                  <a:cubicBezTo>
                    <a:pt x="974" y="1245"/>
                    <a:pt x="1308" y="789"/>
                    <a:pt x="1156" y="303"/>
                  </a:cubicBezTo>
                  <a:cubicBezTo>
                    <a:pt x="1066" y="90"/>
                    <a:pt x="898"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35"/>
          <p:cNvGrpSpPr/>
          <p:nvPr/>
        </p:nvGrpSpPr>
        <p:grpSpPr>
          <a:xfrm>
            <a:off x="7089420" y="2808410"/>
            <a:ext cx="1785668" cy="682274"/>
            <a:chOff x="7089420" y="2934485"/>
            <a:chExt cx="1785668" cy="682274"/>
          </a:xfrm>
        </p:grpSpPr>
        <p:sp>
          <p:nvSpPr>
            <p:cNvPr id="1440" name="Google Shape;1440;p35"/>
            <p:cNvSpPr/>
            <p:nvPr/>
          </p:nvSpPr>
          <p:spPr>
            <a:xfrm>
              <a:off x="7089420" y="3066244"/>
              <a:ext cx="512093" cy="445846"/>
            </a:xfrm>
            <a:custGeom>
              <a:avLst/>
              <a:gdLst/>
              <a:ahLst/>
              <a:cxnLst/>
              <a:rect l="l" t="t" r="r" b="b"/>
              <a:pathLst>
                <a:path w="18846" h="16408" extrusionOk="0">
                  <a:moveTo>
                    <a:pt x="12143" y="0"/>
                  </a:moveTo>
                  <a:cubicBezTo>
                    <a:pt x="11842" y="0"/>
                    <a:pt x="11569" y="63"/>
                    <a:pt x="11368" y="228"/>
                  </a:cubicBezTo>
                  <a:cubicBezTo>
                    <a:pt x="10669" y="744"/>
                    <a:pt x="10943" y="2933"/>
                    <a:pt x="10608" y="3784"/>
                  </a:cubicBezTo>
                  <a:cubicBezTo>
                    <a:pt x="10396" y="4331"/>
                    <a:pt x="10152" y="4969"/>
                    <a:pt x="9879" y="5577"/>
                  </a:cubicBezTo>
                  <a:cubicBezTo>
                    <a:pt x="9423" y="6611"/>
                    <a:pt x="8845" y="7644"/>
                    <a:pt x="8085" y="8313"/>
                  </a:cubicBezTo>
                  <a:cubicBezTo>
                    <a:pt x="7265" y="9073"/>
                    <a:pt x="6171" y="9437"/>
                    <a:pt x="5107" y="9620"/>
                  </a:cubicBezTo>
                  <a:cubicBezTo>
                    <a:pt x="4225" y="9772"/>
                    <a:pt x="3283" y="9863"/>
                    <a:pt x="2553" y="10380"/>
                  </a:cubicBezTo>
                  <a:cubicBezTo>
                    <a:pt x="0" y="12143"/>
                    <a:pt x="3648" y="14574"/>
                    <a:pt x="5137" y="15243"/>
                  </a:cubicBezTo>
                  <a:cubicBezTo>
                    <a:pt x="6521" y="15865"/>
                    <a:pt x="8064" y="16407"/>
                    <a:pt x="9547" y="16407"/>
                  </a:cubicBezTo>
                  <a:cubicBezTo>
                    <a:pt x="10312" y="16407"/>
                    <a:pt x="11060" y="16263"/>
                    <a:pt x="11763" y="15912"/>
                  </a:cubicBezTo>
                  <a:cubicBezTo>
                    <a:pt x="13678" y="14939"/>
                    <a:pt x="14833" y="12568"/>
                    <a:pt x="15654" y="10653"/>
                  </a:cubicBezTo>
                  <a:cubicBezTo>
                    <a:pt x="16657" y="8374"/>
                    <a:pt x="18116" y="6124"/>
                    <a:pt x="18724" y="3693"/>
                  </a:cubicBezTo>
                  <a:cubicBezTo>
                    <a:pt x="18785" y="3389"/>
                    <a:pt x="18846" y="3024"/>
                    <a:pt x="18694" y="2720"/>
                  </a:cubicBezTo>
                  <a:cubicBezTo>
                    <a:pt x="18542" y="2477"/>
                    <a:pt x="18268" y="2355"/>
                    <a:pt x="17994" y="2234"/>
                  </a:cubicBezTo>
                  <a:cubicBezTo>
                    <a:pt x="16718" y="1656"/>
                    <a:pt x="15472" y="1048"/>
                    <a:pt x="14165" y="532"/>
                  </a:cubicBezTo>
                  <a:cubicBezTo>
                    <a:pt x="13697" y="340"/>
                    <a:pt x="12843" y="0"/>
                    <a:pt x="12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5"/>
            <p:cNvSpPr/>
            <p:nvPr/>
          </p:nvSpPr>
          <p:spPr>
            <a:xfrm>
              <a:off x="7326446" y="2934485"/>
              <a:ext cx="376665" cy="262785"/>
            </a:xfrm>
            <a:custGeom>
              <a:avLst/>
              <a:gdLst/>
              <a:ahLst/>
              <a:cxnLst/>
              <a:rect l="l" t="t" r="r" b="b"/>
              <a:pathLst>
                <a:path w="13862" h="9671" extrusionOk="0">
                  <a:moveTo>
                    <a:pt x="4378" y="0"/>
                  </a:moveTo>
                  <a:cubicBezTo>
                    <a:pt x="3983" y="31"/>
                    <a:pt x="3709" y="335"/>
                    <a:pt x="3466" y="700"/>
                  </a:cubicBezTo>
                  <a:cubicBezTo>
                    <a:pt x="3405" y="821"/>
                    <a:pt x="3344" y="943"/>
                    <a:pt x="3283" y="1034"/>
                  </a:cubicBezTo>
                  <a:cubicBezTo>
                    <a:pt x="3162" y="760"/>
                    <a:pt x="3071" y="456"/>
                    <a:pt x="2949" y="152"/>
                  </a:cubicBezTo>
                  <a:cubicBezTo>
                    <a:pt x="2949" y="122"/>
                    <a:pt x="2919" y="61"/>
                    <a:pt x="2888" y="31"/>
                  </a:cubicBezTo>
                  <a:cubicBezTo>
                    <a:pt x="2871" y="20"/>
                    <a:pt x="2853" y="15"/>
                    <a:pt x="2835" y="15"/>
                  </a:cubicBezTo>
                  <a:cubicBezTo>
                    <a:pt x="2755" y="15"/>
                    <a:pt x="2670" y="109"/>
                    <a:pt x="2645" y="183"/>
                  </a:cubicBezTo>
                  <a:cubicBezTo>
                    <a:pt x="2463" y="487"/>
                    <a:pt x="2220" y="821"/>
                    <a:pt x="2068" y="1125"/>
                  </a:cubicBezTo>
                  <a:cubicBezTo>
                    <a:pt x="1916" y="1490"/>
                    <a:pt x="1976" y="1216"/>
                    <a:pt x="2037" y="1520"/>
                  </a:cubicBezTo>
                  <a:cubicBezTo>
                    <a:pt x="1983" y="1322"/>
                    <a:pt x="1802" y="1220"/>
                    <a:pt x="1612" y="1220"/>
                  </a:cubicBezTo>
                  <a:cubicBezTo>
                    <a:pt x="1481" y="1220"/>
                    <a:pt x="1346" y="1269"/>
                    <a:pt x="1247" y="1368"/>
                  </a:cubicBezTo>
                  <a:cubicBezTo>
                    <a:pt x="1037" y="1608"/>
                    <a:pt x="1034" y="2024"/>
                    <a:pt x="1208" y="2298"/>
                  </a:cubicBezTo>
                  <a:lnTo>
                    <a:pt x="1208" y="2298"/>
                  </a:lnTo>
                  <a:cubicBezTo>
                    <a:pt x="1189" y="2271"/>
                    <a:pt x="1168" y="2258"/>
                    <a:pt x="1147" y="2258"/>
                  </a:cubicBezTo>
                  <a:cubicBezTo>
                    <a:pt x="966" y="2258"/>
                    <a:pt x="730" y="3135"/>
                    <a:pt x="730" y="3162"/>
                  </a:cubicBezTo>
                  <a:cubicBezTo>
                    <a:pt x="700" y="3374"/>
                    <a:pt x="852" y="3435"/>
                    <a:pt x="761" y="3648"/>
                  </a:cubicBezTo>
                  <a:cubicBezTo>
                    <a:pt x="669" y="3830"/>
                    <a:pt x="274" y="4043"/>
                    <a:pt x="122" y="4256"/>
                  </a:cubicBezTo>
                  <a:cubicBezTo>
                    <a:pt x="62" y="4347"/>
                    <a:pt x="1" y="4438"/>
                    <a:pt x="31" y="4529"/>
                  </a:cubicBezTo>
                  <a:cubicBezTo>
                    <a:pt x="62" y="4681"/>
                    <a:pt x="214" y="4742"/>
                    <a:pt x="366" y="4773"/>
                  </a:cubicBezTo>
                  <a:cubicBezTo>
                    <a:pt x="517" y="4803"/>
                    <a:pt x="700" y="4833"/>
                    <a:pt x="791" y="4955"/>
                  </a:cubicBezTo>
                  <a:cubicBezTo>
                    <a:pt x="943" y="5198"/>
                    <a:pt x="669" y="5472"/>
                    <a:pt x="639" y="5745"/>
                  </a:cubicBezTo>
                  <a:cubicBezTo>
                    <a:pt x="609" y="5988"/>
                    <a:pt x="791" y="6201"/>
                    <a:pt x="973" y="6323"/>
                  </a:cubicBezTo>
                  <a:cubicBezTo>
                    <a:pt x="1057" y="6356"/>
                    <a:pt x="1519" y="6454"/>
                    <a:pt x="1892" y="6454"/>
                  </a:cubicBezTo>
                  <a:cubicBezTo>
                    <a:pt x="2196" y="6454"/>
                    <a:pt x="2440" y="6389"/>
                    <a:pt x="2372" y="6171"/>
                  </a:cubicBezTo>
                  <a:lnTo>
                    <a:pt x="2372" y="6171"/>
                  </a:lnTo>
                  <a:cubicBezTo>
                    <a:pt x="2493" y="6536"/>
                    <a:pt x="2676" y="6931"/>
                    <a:pt x="3010" y="7113"/>
                  </a:cubicBezTo>
                  <a:cubicBezTo>
                    <a:pt x="3129" y="7189"/>
                    <a:pt x="3268" y="7226"/>
                    <a:pt x="3405" y="7226"/>
                  </a:cubicBezTo>
                  <a:cubicBezTo>
                    <a:pt x="3652" y="7226"/>
                    <a:pt x="3896" y="7105"/>
                    <a:pt x="4013" y="6870"/>
                  </a:cubicBezTo>
                  <a:cubicBezTo>
                    <a:pt x="4195" y="7143"/>
                    <a:pt x="4408" y="7417"/>
                    <a:pt x="4712" y="7539"/>
                  </a:cubicBezTo>
                  <a:cubicBezTo>
                    <a:pt x="4809" y="7587"/>
                    <a:pt x="4918" y="7611"/>
                    <a:pt x="5026" y="7611"/>
                  </a:cubicBezTo>
                  <a:cubicBezTo>
                    <a:pt x="5253" y="7611"/>
                    <a:pt x="5474" y="7506"/>
                    <a:pt x="5560" y="7304"/>
                  </a:cubicBezTo>
                  <a:lnTo>
                    <a:pt x="5560" y="7304"/>
                  </a:lnTo>
                  <a:cubicBezTo>
                    <a:pt x="5455" y="7579"/>
                    <a:pt x="6082" y="8025"/>
                    <a:pt x="6262" y="8055"/>
                  </a:cubicBezTo>
                  <a:cubicBezTo>
                    <a:pt x="6350" y="8083"/>
                    <a:pt x="6430" y="8095"/>
                    <a:pt x="6505" y="8095"/>
                  </a:cubicBezTo>
                  <a:cubicBezTo>
                    <a:pt x="6846" y="8095"/>
                    <a:pt x="7066" y="7832"/>
                    <a:pt x="7265" y="7508"/>
                  </a:cubicBezTo>
                  <a:lnTo>
                    <a:pt x="7265" y="7508"/>
                  </a:lnTo>
                  <a:cubicBezTo>
                    <a:pt x="7235" y="7751"/>
                    <a:pt x="7235" y="8025"/>
                    <a:pt x="7326" y="8238"/>
                  </a:cubicBezTo>
                  <a:cubicBezTo>
                    <a:pt x="7421" y="8403"/>
                    <a:pt x="7607" y="8550"/>
                    <a:pt x="7771" y="8550"/>
                  </a:cubicBezTo>
                  <a:cubicBezTo>
                    <a:pt x="7818" y="8550"/>
                    <a:pt x="7863" y="8538"/>
                    <a:pt x="7904" y="8511"/>
                  </a:cubicBezTo>
                  <a:cubicBezTo>
                    <a:pt x="7904" y="8846"/>
                    <a:pt x="8147" y="9150"/>
                    <a:pt x="8451" y="9241"/>
                  </a:cubicBezTo>
                  <a:cubicBezTo>
                    <a:pt x="8496" y="9250"/>
                    <a:pt x="8541" y="9254"/>
                    <a:pt x="8587" y="9254"/>
                  </a:cubicBezTo>
                  <a:cubicBezTo>
                    <a:pt x="8849" y="9254"/>
                    <a:pt x="9111" y="9109"/>
                    <a:pt x="9241" y="8876"/>
                  </a:cubicBezTo>
                  <a:cubicBezTo>
                    <a:pt x="9332" y="9150"/>
                    <a:pt x="9606" y="9362"/>
                    <a:pt x="9910" y="9362"/>
                  </a:cubicBezTo>
                  <a:cubicBezTo>
                    <a:pt x="10183" y="9332"/>
                    <a:pt x="10457" y="9119"/>
                    <a:pt x="10518" y="8815"/>
                  </a:cubicBezTo>
                  <a:cubicBezTo>
                    <a:pt x="10670" y="8998"/>
                    <a:pt x="10730" y="9241"/>
                    <a:pt x="10882" y="9423"/>
                  </a:cubicBezTo>
                  <a:cubicBezTo>
                    <a:pt x="10991" y="9559"/>
                    <a:pt x="11149" y="9671"/>
                    <a:pt x="11312" y="9671"/>
                  </a:cubicBezTo>
                  <a:cubicBezTo>
                    <a:pt x="11331" y="9671"/>
                    <a:pt x="11350" y="9669"/>
                    <a:pt x="11369" y="9666"/>
                  </a:cubicBezTo>
                  <a:cubicBezTo>
                    <a:pt x="11612" y="9605"/>
                    <a:pt x="11794" y="9271"/>
                    <a:pt x="11673" y="9028"/>
                  </a:cubicBezTo>
                  <a:lnTo>
                    <a:pt x="11673" y="9028"/>
                  </a:lnTo>
                  <a:cubicBezTo>
                    <a:pt x="11885" y="9180"/>
                    <a:pt x="12129" y="9302"/>
                    <a:pt x="12402" y="9302"/>
                  </a:cubicBezTo>
                  <a:cubicBezTo>
                    <a:pt x="12676" y="9271"/>
                    <a:pt x="12949" y="9058"/>
                    <a:pt x="12949" y="8785"/>
                  </a:cubicBezTo>
                  <a:cubicBezTo>
                    <a:pt x="13010" y="8795"/>
                    <a:pt x="13074" y="8802"/>
                    <a:pt x="13136" y="8802"/>
                  </a:cubicBezTo>
                  <a:cubicBezTo>
                    <a:pt x="13260" y="8802"/>
                    <a:pt x="13375" y="8775"/>
                    <a:pt x="13436" y="8694"/>
                  </a:cubicBezTo>
                  <a:cubicBezTo>
                    <a:pt x="13679" y="8298"/>
                    <a:pt x="12949" y="7964"/>
                    <a:pt x="12980" y="7599"/>
                  </a:cubicBezTo>
                  <a:cubicBezTo>
                    <a:pt x="13010" y="7143"/>
                    <a:pt x="13861" y="7022"/>
                    <a:pt x="13648" y="6475"/>
                  </a:cubicBezTo>
                  <a:cubicBezTo>
                    <a:pt x="13588" y="6323"/>
                    <a:pt x="13436" y="6232"/>
                    <a:pt x="13284" y="6140"/>
                  </a:cubicBezTo>
                  <a:cubicBezTo>
                    <a:pt x="13162" y="6080"/>
                    <a:pt x="13041" y="5928"/>
                    <a:pt x="13071" y="5776"/>
                  </a:cubicBezTo>
                  <a:cubicBezTo>
                    <a:pt x="13101" y="5624"/>
                    <a:pt x="13253" y="5532"/>
                    <a:pt x="13253" y="5381"/>
                  </a:cubicBezTo>
                  <a:cubicBezTo>
                    <a:pt x="13284" y="5229"/>
                    <a:pt x="13101" y="5107"/>
                    <a:pt x="12949" y="5077"/>
                  </a:cubicBezTo>
                  <a:cubicBezTo>
                    <a:pt x="12797" y="5077"/>
                    <a:pt x="12645" y="5107"/>
                    <a:pt x="12493" y="5107"/>
                  </a:cubicBezTo>
                  <a:cubicBezTo>
                    <a:pt x="12311" y="5107"/>
                    <a:pt x="12129" y="5046"/>
                    <a:pt x="12098" y="4864"/>
                  </a:cubicBezTo>
                  <a:cubicBezTo>
                    <a:pt x="12068" y="4742"/>
                    <a:pt x="12159" y="4590"/>
                    <a:pt x="12250" y="4469"/>
                  </a:cubicBezTo>
                  <a:cubicBezTo>
                    <a:pt x="12311" y="4377"/>
                    <a:pt x="12372" y="4195"/>
                    <a:pt x="12281" y="4073"/>
                  </a:cubicBezTo>
                  <a:cubicBezTo>
                    <a:pt x="12250" y="4013"/>
                    <a:pt x="12159" y="4013"/>
                    <a:pt x="12098" y="3982"/>
                  </a:cubicBezTo>
                  <a:cubicBezTo>
                    <a:pt x="12010" y="3970"/>
                    <a:pt x="11922" y="3962"/>
                    <a:pt x="11834" y="3962"/>
                  </a:cubicBezTo>
                  <a:cubicBezTo>
                    <a:pt x="11709" y="3962"/>
                    <a:pt x="11585" y="3977"/>
                    <a:pt x="11460" y="4013"/>
                  </a:cubicBezTo>
                  <a:cubicBezTo>
                    <a:pt x="11257" y="4067"/>
                    <a:pt x="11098" y="4094"/>
                    <a:pt x="10973" y="4094"/>
                  </a:cubicBezTo>
                  <a:cubicBezTo>
                    <a:pt x="10533" y="4094"/>
                    <a:pt x="10504" y="3763"/>
                    <a:pt x="10457" y="3101"/>
                  </a:cubicBezTo>
                  <a:cubicBezTo>
                    <a:pt x="10294" y="3019"/>
                    <a:pt x="10104" y="2990"/>
                    <a:pt x="9912" y="2990"/>
                  </a:cubicBezTo>
                  <a:cubicBezTo>
                    <a:pt x="9746" y="2990"/>
                    <a:pt x="9578" y="3012"/>
                    <a:pt x="9423" y="3040"/>
                  </a:cubicBezTo>
                  <a:cubicBezTo>
                    <a:pt x="9799" y="2896"/>
                    <a:pt x="9516" y="2367"/>
                    <a:pt x="9200" y="2367"/>
                  </a:cubicBezTo>
                  <a:cubicBezTo>
                    <a:pt x="9183" y="2367"/>
                    <a:pt x="9166" y="2368"/>
                    <a:pt x="9150" y="2371"/>
                  </a:cubicBezTo>
                  <a:cubicBezTo>
                    <a:pt x="8937" y="2402"/>
                    <a:pt x="8755" y="2523"/>
                    <a:pt x="8542" y="2554"/>
                  </a:cubicBezTo>
                  <a:cubicBezTo>
                    <a:pt x="8329" y="2554"/>
                    <a:pt x="8086" y="2371"/>
                    <a:pt x="8147" y="2159"/>
                  </a:cubicBezTo>
                  <a:cubicBezTo>
                    <a:pt x="8177" y="2098"/>
                    <a:pt x="8238" y="2067"/>
                    <a:pt x="8268" y="2007"/>
                  </a:cubicBezTo>
                  <a:cubicBezTo>
                    <a:pt x="8420" y="1763"/>
                    <a:pt x="8268" y="1399"/>
                    <a:pt x="8025" y="1277"/>
                  </a:cubicBezTo>
                  <a:cubicBezTo>
                    <a:pt x="7938" y="1248"/>
                    <a:pt x="7850" y="1234"/>
                    <a:pt x="7763" y="1234"/>
                  </a:cubicBezTo>
                  <a:cubicBezTo>
                    <a:pt x="7579" y="1234"/>
                    <a:pt x="7400" y="1295"/>
                    <a:pt x="7235" y="1399"/>
                  </a:cubicBezTo>
                  <a:cubicBezTo>
                    <a:pt x="7083" y="1520"/>
                    <a:pt x="6931" y="1642"/>
                    <a:pt x="6749" y="1703"/>
                  </a:cubicBezTo>
                  <a:cubicBezTo>
                    <a:pt x="6693" y="1721"/>
                    <a:pt x="6635" y="1731"/>
                    <a:pt x="6579" y="1731"/>
                  </a:cubicBezTo>
                  <a:cubicBezTo>
                    <a:pt x="6449" y="1731"/>
                    <a:pt x="6326" y="1678"/>
                    <a:pt x="6262" y="1551"/>
                  </a:cubicBezTo>
                  <a:cubicBezTo>
                    <a:pt x="6141" y="1399"/>
                    <a:pt x="6262" y="1156"/>
                    <a:pt x="6201" y="973"/>
                  </a:cubicBezTo>
                  <a:cubicBezTo>
                    <a:pt x="6147" y="727"/>
                    <a:pt x="5895" y="604"/>
                    <a:pt x="5668" y="604"/>
                  </a:cubicBezTo>
                  <a:cubicBezTo>
                    <a:pt x="5643" y="604"/>
                    <a:pt x="5618" y="605"/>
                    <a:pt x="5594" y="608"/>
                  </a:cubicBezTo>
                  <a:cubicBezTo>
                    <a:pt x="5229" y="639"/>
                    <a:pt x="4986" y="943"/>
                    <a:pt x="4651" y="943"/>
                  </a:cubicBezTo>
                  <a:cubicBezTo>
                    <a:pt x="4621" y="730"/>
                    <a:pt x="4864" y="335"/>
                    <a:pt x="4712" y="122"/>
                  </a:cubicBezTo>
                  <a:cubicBezTo>
                    <a:pt x="4621" y="31"/>
                    <a:pt x="4499" y="0"/>
                    <a:pt x="4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5"/>
            <p:cNvSpPr/>
            <p:nvPr/>
          </p:nvSpPr>
          <p:spPr>
            <a:xfrm>
              <a:off x="7110887" y="3310063"/>
              <a:ext cx="166051" cy="177817"/>
            </a:xfrm>
            <a:custGeom>
              <a:avLst/>
              <a:gdLst/>
              <a:ahLst/>
              <a:cxnLst/>
              <a:rect l="l" t="t" r="r" b="b"/>
              <a:pathLst>
                <a:path w="6111" h="6544" extrusionOk="0">
                  <a:moveTo>
                    <a:pt x="2138" y="0"/>
                  </a:moveTo>
                  <a:cubicBezTo>
                    <a:pt x="1754" y="0"/>
                    <a:pt x="1383" y="102"/>
                    <a:pt x="1004" y="434"/>
                  </a:cubicBezTo>
                  <a:cubicBezTo>
                    <a:pt x="426" y="951"/>
                    <a:pt x="0" y="1832"/>
                    <a:pt x="183" y="2622"/>
                  </a:cubicBezTo>
                  <a:cubicBezTo>
                    <a:pt x="274" y="3078"/>
                    <a:pt x="548" y="3474"/>
                    <a:pt x="821" y="3838"/>
                  </a:cubicBezTo>
                  <a:cubicBezTo>
                    <a:pt x="1885" y="5176"/>
                    <a:pt x="3435" y="5905"/>
                    <a:pt x="4985" y="6544"/>
                  </a:cubicBezTo>
                  <a:cubicBezTo>
                    <a:pt x="3891" y="6088"/>
                    <a:pt x="3830" y="4750"/>
                    <a:pt x="4043" y="3656"/>
                  </a:cubicBezTo>
                  <a:cubicBezTo>
                    <a:pt x="4043" y="3534"/>
                    <a:pt x="4074" y="3413"/>
                    <a:pt x="4104" y="3322"/>
                  </a:cubicBezTo>
                  <a:cubicBezTo>
                    <a:pt x="4347" y="2288"/>
                    <a:pt x="4955" y="343"/>
                    <a:pt x="6110" y="69"/>
                  </a:cubicBezTo>
                  <a:lnTo>
                    <a:pt x="6110" y="69"/>
                  </a:lnTo>
                  <a:cubicBezTo>
                    <a:pt x="5560" y="193"/>
                    <a:pt x="5000" y="255"/>
                    <a:pt x="4442" y="255"/>
                  </a:cubicBezTo>
                  <a:cubicBezTo>
                    <a:pt x="4043" y="255"/>
                    <a:pt x="3645" y="224"/>
                    <a:pt x="3253" y="160"/>
                  </a:cubicBezTo>
                  <a:cubicBezTo>
                    <a:pt x="2859" y="87"/>
                    <a:pt x="2492" y="0"/>
                    <a:pt x="2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5"/>
            <p:cNvSpPr/>
            <p:nvPr/>
          </p:nvSpPr>
          <p:spPr>
            <a:xfrm>
              <a:off x="7347097" y="3424758"/>
              <a:ext cx="126406" cy="85430"/>
            </a:xfrm>
            <a:custGeom>
              <a:avLst/>
              <a:gdLst/>
              <a:ahLst/>
              <a:cxnLst/>
              <a:rect l="l" t="t" r="r" b="b"/>
              <a:pathLst>
                <a:path w="4652" h="3144" extrusionOk="0">
                  <a:moveTo>
                    <a:pt x="4068" y="1"/>
                  </a:moveTo>
                  <a:cubicBezTo>
                    <a:pt x="3325" y="1"/>
                    <a:pt x="2098" y="565"/>
                    <a:pt x="1855" y="742"/>
                  </a:cubicBezTo>
                  <a:cubicBezTo>
                    <a:pt x="1156" y="1259"/>
                    <a:pt x="457" y="1927"/>
                    <a:pt x="92" y="2748"/>
                  </a:cubicBezTo>
                  <a:cubicBezTo>
                    <a:pt x="31" y="2870"/>
                    <a:pt x="1" y="3052"/>
                    <a:pt x="122" y="3113"/>
                  </a:cubicBezTo>
                  <a:cubicBezTo>
                    <a:pt x="153" y="3143"/>
                    <a:pt x="213" y="3143"/>
                    <a:pt x="274" y="3143"/>
                  </a:cubicBezTo>
                  <a:cubicBezTo>
                    <a:pt x="1338" y="3143"/>
                    <a:pt x="2402" y="2687"/>
                    <a:pt x="3253" y="2079"/>
                  </a:cubicBezTo>
                  <a:cubicBezTo>
                    <a:pt x="3770" y="1715"/>
                    <a:pt x="4286" y="1289"/>
                    <a:pt x="4560" y="742"/>
                  </a:cubicBezTo>
                  <a:cubicBezTo>
                    <a:pt x="4621" y="590"/>
                    <a:pt x="4651" y="438"/>
                    <a:pt x="4621" y="286"/>
                  </a:cubicBezTo>
                  <a:cubicBezTo>
                    <a:pt x="4555" y="79"/>
                    <a:pt x="4345" y="1"/>
                    <a:pt x="4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5"/>
            <p:cNvSpPr/>
            <p:nvPr/>
          </p:nvSpPr>
          <p:spPr>
            <a:xfrm>
              <a:off x="7118332" y="2935300"/>
              <a:ext cx="516223" cy="513941"/>
            </a:xfrm>
            <a:custGeom>
              <a:avLst/>
              <a:gdLst/>
              <a:ahLst/>
              <a:cxnLst/>
              <a:rect l="l" t="t" r="r" b="b"/>
              <a:pathLst>
                <a:path w="18998" h="18914" extrusionOk="0">
                  <a:moveTo>
                    <a:pt x="12037" y="1"/>
                  </a:moveTo>
                  <a:cubicBezTo>
                    <a:pt x="11642" y="31"/>
                    <a:pt x="11368" y="335"/>
                    <a:pt x="11125" y="700"/>
                  </a:cubicBezTo>
                  <a:cubicBezTo>
                    <a:pt x="11064" y="822"/>
                    <a:pt x="11003" y="913"/>
                    <a:pt x="10942" y="1034"/>
                  </a:cubicBezTo>
                  <a:cubicBezTo>
                    <a:pt x="10821" y="730"/>
                    <a:pt x="10730" y="457"/>
                    <a:pt x="10608" y="153"/>
                  </a:cubicBezTo>
                  <a:cubicBezTo>
                    <a:pt x="10608" y="92"/>
                    <a:pt x="10578" y="62"/>
                    <a:pt x="10547" y="31"/>
                  </a:cubicBezTo>
                  <a:cubicBezTo>
                    <a:pt x="10530" y="20"/>
                    <a:pt x="10512" y="15"/>
                    <a:pt x="10494" y="15"/>
                  </a:cubicBezTo>
                  <a:cubicBezTo>
                    <a:pt x="10414" y="15"/>
                    <a:pt x="10329" y="109"/>
                    <a:pt x="10304" y="183"/>
                  </a:cubicBezTo>
                  <a:cubicBezTo>
                    <a:pt x="10122" y="487"/>
                    <a:pt x="9879" y="822"/>
                    <a:pt x="9727" y="1095"/>
                  </a:cubicBezTo>
                  <a:cubicBezTo>
                    <a:pt x="9575" y="1490"/>
                    <a:pt x="9635" y="1217"/>
                    <a:pt x="9696" y="1521"/>
                  </a:cubicBezTo>
                  <a:cubicBezTo>
                    <a:pt x="9642" y="1323"/>
                    <a:pt x="9461" y="1221"/>
                    <a:pt x="9271" y="1221"/>
                  </a:cubicBezTo>
                  <a:cubicBezTo>
                    <a:pt x="9140" y="1221"/>
                    <a:pt x="9005" y="1269"/>
                    <a:pt x="8906" y="1369"/>
                  </a:cubicBezTo>
                  <a:cubicBezTo>
                    <a:pt x="8693" y="1612"/>
                    <a:pt x="8693" y="2007"/>
                    <a:pt x="8876" y="2311"/>
                  </a:cubicBezTo>
                  <a:cubicBezTo>
                    <a:pt x="8854" y="2275"/>
                    <a:pt x="8831" y="2259"/>
                    <a:pt x="8807" y="2259"/>
                  </a:cubicBezTo>
                  <a:cubicBezTo>
                    <a:pt x="8632" y="2259"/>
                    <a:pt x="8416" y="3135"/>
                    <a:pt x="8389" y="3162"/>
                  </a:cubicBezTo>
                  <a:cubicBezTo>
                    <a:pt x="8359" y="3375"/>
                    <a:pt x="8511" y="3405"/>
                    <a:pt x="8420" y="3618"/>
                  </a:cubicBezTo>
                  <a:cubicBezTo>
                    <a:pt x="8328" y="3831"/>
                    <a:pt x="7933" y="4043"/>
                    <a:pt x="7781" y="4256"/>
                  </a:cubicBezTo>
                  <a:cubicBezTo>
                    <a:pt x="7721" y="4347"/>
                    <a:pt x="7690" y="4439"/>
                    <a:pt x="7690" y="4530"/>
                  </a:cubicBezTo>
                  <a:cubicBezTo>
                    <a:pt x="7721" y="4682"/>
                    <a:pt x="7873" y="4743"/>
                    <a:pt x="8025" y="4773"/>
                  </a:cubicBezTo>
                  <a:cubicBezTo>
                    <a:pt x="8176" y="4803"/>
                    <a:pt x="8359" y="4834"/>
                    <a:pt x="8450" y="4955"/>
                  </a:cubicBezTo>
                  <a:cubicBezTo>
                    <a:pt x="8602" y="5168"/>
                    <a:pt x="8328" y="5472"/>
                    <a:pt x="8298" y="5746"/>
                  </a:cubicBezTo>
                  <a:cubicBezTo>
                    <a:pt x="8268" y="5989"/>
                    <a:pt x="8450" y="6202"/>
                    <a:pt x="8632" y="6323"/>
                  </a:cubicBezTo>
                  <a:cubicBezTo>
                    <a:pt x="8703" y="6347"/>
                    <a:pt x="9156" y="6443"/>
                    <a:pt x="9527" y="6443"/>
                  </a:cubicBezTo>
                  <a:cubicBezTo>
                    <a:pt x="9635" y="6443"/>
                    <a:pt x="9736" y="6435"/>
                    <a:pt x="9818" y="6414"/>
                  </a:cubicBezTo>
                  <a:lnTo>
                    <a:pt x="9818" y="6414"/>
                  </a:lnTo>
                  <a:cubicBezTo>
                    <a:pt x="9727" y="7205"/>
                    <a:pt x="9757" y="8116"/>
                    <a:pt x="9575" y="8603"/>
                  </a:cubicBezTo>
                  <a:cubicBezTo>
                    <a:pt x="9332" y="9180"/>
                    <a:pt x="9088" y="9788"/>
                    <a:pt x="8815" y="10427"/>
                  </a:cubicBezTo>
                  <a:cubicBezTo>
                    <a:pt x="8359" y="11460"/>
                    <a:pt x="7781" y="12493"/>
                    <a:pt x="7021" y="13162"/>
                  </a:cubicBezTo>
                  <a:cubicBezTo>
                    <a:pt x="6535" y="13618"/>
                    <a:pt x="5958" y="13922"/>
                    <a:pt x="5319" y="14135"/>
                  </a:cubicBezTo>
                  <a:cubicBezTo>
                    <a:pt x="5471" y="14013"/>
                    <a:pt x="5654" y="13922"/>
                    <a:pt x="5836" y="13861"/>
                  </a:cubicBezTo>
                  <a:lnTo>
                    <a:pt x="5836" y="13861"/>
                  </a:lnTo>
                  <a:cubicBezTo>
                    <a:pt x="5274" y="14006"/>
                    <a:pt x="4700" y="14076"/>
                    <a:pt x="4136" y="14076"/>
                  </a:cubicBezTo>
                  <a:cubicBezTo>
                    <a:pt x="3754" y="14076"/>
                    <a:pt x="3377" y="14044"/>
                    <a:pt x="3009" y="13983"/>
                  </a:cubicBezTo>
                  <a:cubicBezTo>
                    <a:pt x="2619" y="13905"/>
                    <a:pt x="2230" y="13827"/>
                    <a:pt x="1848" y="13827"/>
                  </a:cubicBezTo>
                  <a:cubicBezTo>
                    <a:pt x="1486" y="13827"/>
                    <a:pt x="1131" y="13897"/>
                    <a:pt x="790" y="14104"/>
                  </a:cubicBezTo>
                  <a:cubicBezTo>
                    <a:pt x="152" y="14500"/>
                    <a:pt x="0" y="15411"/>
                    <a:pt x="213" y="16111"/>
                  </a:cubicBezTo>
                  <a:cubicBezTo>
                    <a:pt x="456" y="16840"/>
                    <a:pt x="1034" y="17387"/>
                    <a:pt x="1672" y="17782"/>
                  </a:cubicBezTo>
                  <a:cubicBezTo>
                    <a:pt x="2948" y="18573"/>
                    <a:pt x="4499" y="18877"/>
                    <a:pt x="5988" y="18907"/>
                  </a:cubicBezTo>
                  <a:cubicBezTo>
                    <a:pt x="6116" y="18911"/>
                    <a:pt x="6245" y="18914"/>
                    <a:pt x="6374" y="18914"/>
                  </a:cubicBezTo>
                  <a:cubicBezTo>
                    <a:pt x="7134" y="18914"/>
                    <a:pt x="7905" y="18828"/>
                    <a:pt x="8632" y="18542"/>
                  </a:cubicBezTo>
                  <a:cubicBezTo>
                    <a:pt x="9362" y="18269"/>
                    <a:pt x="10031" y="17813"/>
                    <a:pt x="10639" y="17296"/>
                  </a:cubicBezTo>
                  <a:cubicBezTo>
                    <a:pt x="12523" y="15746"/>
                    <a:pt x="14104" y="13770"/>
                    <a:pt x="15228" y="11551"/>
                  </a:cubicBezTo>
                  <a:cubicBezTo>
                    <a:pt x="15654" y="10731"/>
                    <a:pt x="16019" y="9819"/>
                    <a:pt x="16140" y="8876"/>
                  </a:cubicBezTo>
                  <a:cubicBezTo>
                    <a:pt x="16566" y="8876"/>
                    <a:pt x="16991" y="8664"/>
                    <a:pt x="17204" y="8268"/>
                  </a:cubicBezTo>
                  <a:cubicBezTo>
                    <a:pt x="17346" y="8333"/>
                    <a:pt x="17499" y="8363"/>
                    <a:pt x="17654" y="8363"/>
                  </a:cubicBezTo>
                  <a:cubicBezTo>
                    <a:pt x="18228" y="8363"/>
                    <a:pt x="18823" y="7948"/>
                    <a:pt x="18967" y="7326"/>
                  </a:cubicBezTo>
                  <a:cubicBezTo>
                    <a:pt x="18997" y="7174"/>
                    <a:pt x="18997" y="7022"/>
                    <a:pt x="18997" y="6870"/>
                  </a:cubicBezTo>
                  <a:lnTo>
                    <a:pt x="18967" y="6870"/>
                  </a:lnTo>
                  <a:cubicBezTo>
                    <a:pt x="18876" y="6262"/>
                    <a:pt x="18389" y="5715"/>
                    <a:pt x="17782" y="5685"/>
                  </a:cubicBezTo>
                  <a:cubicBezTo>
                    <a:pt x="18116" y="5533"/>
                    <a:pt x="18055" y="4895"/>
                    <a:pt x="17690" y="4773"/>
                  </a:cubicBezTo>
                  <a:cubicBezTo>
                    <a:pt x="17842" y="4287"/>
                    <a:pt x="17447" y="3709"/>
                    <a:pt x="16961" y="3709"/>
                  </a:cubicBezTo>
                  <a:cubicBezTo>
                    <a:pt x="17113" y="3557"/>
                    <a:pt x="17234" y="3375"/>
                    <a:pt x="17295" y="3192"/>
                  </a:cubicBezTo>
                  <a:lnTo>
                    <a:pt x="16444" y="3071"/>
                  </a:lnTo>
                  <a:cubicBezTo>
                    <a:pt x="16657" y="3010"/>
                    <a:pt x="16900" y="2919"/>
                    <a:pt x="16961" y="2706"/>
                  </a:cubicBezTo>
                  <a:cubicBezTo>
                    <a:pt x="17036" y="2456"/>
                    <a:pt x="16947" y="2381"/>
                    <a:pt x="16805" y="2381"/>
                  </a:cubicBezTo>
                  <a:cubicBezTo>
                    <a:pt x="16602" y="2381"/>
                    <a:pt x="16291" y="2536"/>
                    <a:pt x="16201" y="2554"/>
                  </a:cubicBezTo>
                  <a:cubicBezTo>
                    <a:pt x="15988" y="2554"/>
                    <a:pt x="15715" y="2372"/>
                    <a:pt x="15806" y="2159"/>
                  </a:cubicBezTo>
                  <a:cubicBezTo>
                    <a:pt x="15836" y="2098"/>
                    <a:pt x="15897" y="2037"/>
                    <a:pt x="15927" y="2007"/>
                  </a:cubicBezTo>
                  <a:cubicBezTo>
                    <a:pt x="16079" y="1764"/>
                    <a:pt x="15927" y="1399"/>
                    <a:pt x="15684" y="1277"/>
                  </a:cubicBezTo>
                  <a:cubicBezTo>
                    <a:pt x="15597" y="1248"/>
                    <a:pt x="15506" y="1235"/>
                    <a:pt x="15416" y="1235"/>
                  </a:cubicBezTo>
                  <a:cubicBezTo>
                    <a:pt x="15225" y="1235"/>
                    <a:pt x="15039" y="1296"/>
                    <a:pt x="14894" y="1399"/>
                  </a:cubicBezTo>
                  <a:cubicBezTo>
                    <a:pt x="14712" y="1521"/>
                    <a:pt x="14590" y="1642"/>
                    <a:pt x="14408" y="1703"/>
                  </a:cubicBezTo>
                  <a:cubicBezTo>
                    <a:pt x="14352" y="1721"/>
                    <a:pt x="14294" y="1731"/>
                    <a:pt x="14237" y="1731"/>
                  </a:cubicBezTo>
                  <a:cubicBezTo>
                    <a:pt x="14105" y="1731"/>
                    <a:pt x="13976" y="1678"/>
                    <a:pt x="13891" y="1551"/>
                  </a:cubicBezTo>
                  <a:cubicBezTo>
                    <a:pt x="13800" y="1369"/>
                    <a:pt x="13891" y="1156"/>
                    <a:pt x="13860" y="974"/>
                  </a:cubicBezTo>
                  <a:cubicBezTo>
                    <a:pt x="13809" y="740"/>
                    <a:pt x="13580" y="595"/>
                    <a:pt x="13363" y="595"/>
                  </a:cubicBezTo>
                  <a:cubicBezTo>
                    <a:pt x="13326" y="595"/>
                    <a:pt x="13288" y="600"/>
                    <a:pt x="13253" y="609"/>
                  </a:cubicBezTo>
                  <a:cubicBezTo>
                    <a:pt x="12888" y="639"/>
                    <a:pt x="12645" y="943"/>
                    <a:pt x="12310" y="943"/>
                  </a:cubicBezTo>
                  <a:cubicBezTo>
                    <a:pt x="12280" y="700"/>
                    <a:pt x="12523" y="335"/>
                    <a:pt x="12371" y="122"/>
                  </a:cubicBezTo>
                  <a:cubicBezTo>
                    <a:pt x="12280" y="31"/>
                    <a:pt x="12158" y="1"/>
                    <a:pt x="1203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5"/>
            <p:cNvSpPr/>
            <p:nvPr/>
          </p:nvSpPr>
          <p:spPr>
            <a:xfrm>
              <a:off x="8546790" y="3115671"/>
              <a:ext cx="328298" cy="497800"/>
            </a:xfrm>
            <a:custGeom>
              <a:avLst/>
              <a:gdLst/>
              <a:ahLst/>
              <a:cxnLst/>
              <a:rect l="l" t="t" r="r" b="b"/>
              <a:pathLst>
                <a:path w="12082" h="18320" extrusionOk="0">
                  <a:moveTo>
                    <a:pt x="8098" y="0"/>
                  </a:moveTo>
                  <a:cubicBezTo>
                    <a:pt x="7965" y="0"/>
                    <a:pt x="7831" y="22"/>
                    <a:pt x="7705" y="50"/>
                  </a:cubicBezTo>
                  <a:cubicBezTo>
                    <a:pt x="6367" y="263"/>
                    <a:pt x="5030" y="475"/>
                    <a:pt x="3723" y="719"/>
                  </a:cubicBezTo>
                  <a:cubicBezTo>
                    <a:pt x="3024" y="871"/>
                    <a:pt x="1565" y="1205"/>
                    <a:pt x="1352" y="2026"/>
                  </a:cubicBezTo>
                  <a:cubicBezTo>
                    <a:pt x="1139" y="2846"/>
                    <a:pt x="2689" y="4548"/>
                    <a:pt x="2933" y="5460"/>
                  </a:cubicBezTo>
                  <a:cubicBezTo>
                    <a:pt x="3115" y="6038"/>
                    <a:pt x="3297" y="6707"/>
                    <a:pt x="3480" y="7406"/>
                  </a:cubicBezTo>
                  <a:cubicBezTo>
                    <a:pt x="3753" y="8530"/>
                    <a:pt x="3936" y="9716"/>
                    <a:pt x="3753" y="10719"/>
                  </a:cubicBezTo>
                  <a:cubicBezTo>
                    <a:pt x="3571" y="11813"/>
                    <a:pt x="2933" y="12725"/>
                    <a:pt x="2233" y="13485"/>
                  </a:cubicBezTo>
                  <a:cubicBezTo>
                    <a:pt x="1656" y="14093"/>
                    <a:pt x="957" y="14701"/>
                    <a:pt x="714" y="15521"/>
                  </a:cubicBezTo>
                  <a:cubicBezTo>
                    <a:pt x="0" y="17804"/>
                    <a:pt x="2486" y="18319"/>
                    <a:pt x="4344" y="18319"/>
                  </a:cubicBezTo>
                  <a:cubicBezTo>
                    <a:pt x="4862" y="18319"/>
                    <a:pt x="5331" y="18279"/>
                    <a:pt x="5668" y="18226"/>
                  </a:cubicBezTo>
                  <a:cubicBezTo>
                    <a:pt x="7857" y="17862"/>
                    <a:pt x="10228" y="17132"/>
                    <a:pt x="11200" y="15096"/>
                  </a:cubicBezTo>
                  <a:cubicBezTo>
                    <a:pt x="12082" y="13242"/>
                    <a:pt x="11535" y="10567"/>
                    <a:pt x="11018" y="8500"/>
                  </a:cubicBezTo>
                  <a:cubicBezTo>
                    <a:pt x="10410" y="6007"/>
                    <a:pt x="10167" y="3272"/>
                    <a:pt x="9164" y="901"/>
                  </a:cubicBezTo>
                  <a:cubicBezTo>
                    <a:pt x="9042" y="597"/>
                    <a:pt x="8860" y="263"/>
                    <a:pt x="8556" y="111"/>
                  </a:cubicBezTo>
                  <a:cubicBezTo>
                    <a:pt x="8409" y="29"/>
                    <a:pt x="8253" y="0"/>
                    <a:pt x="80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5"/>
            <p:cNvSpPr/>
            <p:nvPr/>
          </p:nvSpPr>
          <p:spPr>
            <a:xfrm>
              <a:off x="8492663" y="3002199"/>
              <a:ext cx="378296" cy="222380"/>
            </a:xfrm>
            <a:custGeom>
              <a:avLst/>
              <a:gdLst/>
              <a:ahLst/>
              <a:cxnLst/>
              <a:rect l="l" t="t" r="r" b="b"/>
              <a:pathLst>
                <a:path w="13922" h="8184" extrusionOk="0">
                  <a:moveTo>
                    <a:pt x="10244" y="1"/>
                  </a:moveTo>
                  <a:cubicBezTo>
                    <a:pt x="10183" y="1"/>
                    <a:pt x="10092" y="1"/>
                    <a:pt x="10031" y="31"/>
                  </a:cubicBezTo>
                  <a:cubicBezTo>
                    <a:pt x="9849" y="123"/>
                    <a:pt x="9697" y="244"/>
                    <a:pt x="9545" y="426"/>
                  </a:cubicBezTo>
                  <a:cubicBezTo>
                    <a:pt x="9303" y="719"/>
                    <a:pt x="9130" y="847"/>
                    <a:pt x="8971" y="847"/>
                  </a:cubicBezTo>
                  <a:cubicBezTo>
                    <a:pt x="8750" y="847"/>
                    <a:pt x="8556" y="602"/>
                    <a:pt x="8238" y="214"/>
                  </a:cubicBezTo>
                  <a:cubicBezTo>
                    <a:pt x="7903" y="274"/>
                    <a:pt x="7599" y="487"/>
                    <a:pt x="7387" y="730"/>
                  </a:cubicBezTo>
                  <a:cubicBezTo>
                    <a:pt x="7550" y="473"/>
                    <a:pt x="7229" y="234"/>
                    <a:pt x="6961" y="234"/>
                  </a:cubicBezTo>
                  <a:cubicBezTo>
                    <a:pt x="6880" y="234"/>
                    <a:pt x="6805" y="256"/>
                    <a:pt x="6748" y="305"/>
                  </a:cubicBezTo>
                  <a:cubicBezTo>
                    <a:pt x="6627" y="457"/>
                    <a:pt x="6536" y="670"/>
                    <a:pt x="6384" y="791"/>
                  </a:cubicBezTo>
                  <a:cubicBezTo>
                    <a:pt x="6320" y="855"/>
                    <a:pt x="6231" y="886"/>
                    <a:pt x="6143" y="886"/>
                  </a:cubicBezTo>
                  <a:cubicBezTo>
                    <a:pt x="6021" y="886"/>
                    <a:pt x="5902" y="824"/>
                    <a:pt x="5867" y="700"/>
                  </a:cubicBezTo>
                  <a:cubicBezTo>
                    <a:pt x="5836" y="639"/>
                    <a:pt x="5867" y="548"/>
                    <a:pt x="5867" y="487"/>
                  </a:cubicBezTo>
                  <a:cubicBezTo>
                    <a:pt x="5840" y="242"/>
                    <a:pt x="5569" y="22"/>
                    <a:pt x="5316" y="22"/>
                  </a:cubicBezTo>
                  <a:cubicBezTo>
                    <a:pt x="5287" y="22"/>
                    <a:pt x="5257" y="25"/>
                    <a:pt x="5229" y="31"/>
                  </a:cubicBezTo>
                  <a:cubicBezTo>
                    <a:pt x="4955" y="62"/>
                    <a:pt x="4773" y="305"/>
                    <a:pt x="4681" y="578"/>
                  </a:cubicBezTo>
                  <a:cubicBezTo>
                    <a:pt x="4621" y="730"/>
                    <a:pt x="4590" y="943"/>
                    <a:pt x="4499" y="1095"/>
                  </a:cubicBezTo>
                  <a:cubicBezTo>
                    <a:pt x="4433" y="1205"/>
                    <a:pt x="4303" y="1284"/>
                    <a:pt x="4167" y="1284"/>
                  </a:cubicBezTo>
                  <a:cubicBezTo>
                    <a:pt x="4115" y="1284"/>
                    <a:pt x="4063" y="1272"/>
                    <a:pt x="4013" y="1247"/>
                  </a:cubicBezTo>
                  <a:cubicBezTo>
                    <a:pt x="3861" y="1156"/>
                    <a:pt x="3800" y="913"/>
                    <a:pt x="3648" y="761"/>
                  </a:cubicBezTo>
                  <a:cubicBezTo>
                    <a:pt x="3556" y="682"/>
                    <a:pt x="3440" y="648"/>
                    <a:pt x="3325" y="648"/>
                  </a:cubicBezTo>
                  <a:cubicBezTo>
                    <a:pt x="3174" y="648"/>
                    <a:pt x="3022" y="705"/>
                    <a:pt x="2918" y="791"/>
                  </a:cubicBezTo>
                  <a:cubicBezTo>
                    <a:pt x="2675" y="1034"/>
                    <a:pt x="2675" y="1399"/>
                    <a:pt x="2432" y="1612"/>
                  </a:cubicBezTo>
                  <a:cubicBezTo>
                    <a:pt x="2250" y="1430"/>
                    <a:pt x="2219" y="974"/>
                    <a:pt x="1976" y="882"/>
                  </a:cubicBezTo>
                  <a:cubicBezTo>
                    <a:pt x="1946" y="875"/>
                    <a:pt x="1915" y="871"/>
                    <a:pt x="1886" y="871"/>
                  </a:cubicBezTo>
                  <a:cubicBezTo>
                    <a:pt x="1796" y="871"/>
                    <a:pt x="1710" y="905"/>
                    <a:pt x="1642" y="974"/>
                  </a:cubicBezTo>
                  <a:cubicBezTo>
                    <a:pt x="1368" y="1217"/>
                    <a:pt x="1308" y="1642"/>
                    <a:pt x="1368" y="2068"/>
                  </a:cubicBezTo>
                  <a:lnTo>
                    <a:pt x="1338" y="2068"/>
                  </a:lnTo>
                  <a:cubicBezTo>
                    <a:pt x="1368" y="2189"/>
                    <a:pt x="1368" y="2341"/>
                    <a:pt x="1399" y="2463"/>
                  </a:cubicBezTo>
                  <a:cubicBezTo>
                    <a:pt x="1125" y="2250"/>
                    <a:pt x="882" y="2068"/>
                    <a:pt x="608" y="1885"/>
                  </a:cubicBezTo>
                  <a:cubicBezTo>
                    <a:pt x="578" y="1855"/>
                    <a:pt x="517" y="1825"/>
                    <a:pt x="487" y="1825"/>
                  </a:cubicBezTo>
                  <a:cubicBezTo>
                    <a:pt x="365" y="1825"/>
                    <a:pt x="365" y="1977"/>
                    <a:pt x="365" y="2068"/>
                  </a:cubicBezTo>
                  <a:cubicBezTo>
                    <a:pt x="426" y="2433"/>
                    <a:pt x="426" y="2858"/>
                    <a:pt x="517" y="3162"/>
                  </a:cubicBezTo>
                  <a:cubicBezTo>
                    <a:pt x="606" y="3575"/>
                    <a:pt x="494" y="3358"/>
                    <a:pt x="709" y="3512"/>
                  </a:cubicBezTo>
                  <a:lnTo>
                    <a:pt x="709" y="3512"/>
                  </a:lnTo>
                  <a:cubicBezTo>
                    <a:pt x="638" y="3463"/>
                    <a:pt x="559" y="3441"/>
                    <a:pt x="481" y="3441"/>
                  </a:cubicBezTo>
                  <a:cubicBezTo>
                    <a:pt x="263" y="3441"/>
                    <a:pt x="53" y="3612"/>
                    <a:pt x="31" y="3831"/>
                  </a:cubicBezTo>
                  <a:cubicBezTo>
                    <a:pt x="1" y="4160"/>
                    <a:pt x="265" y="4518"/>
                    <a:pt x="564" y="4646"/>
                  </a:cubicBezTo>
                  <a:lnTo>
                    <a:pt x="564" y="4646"/>
                  </a:lnTo>
                  <a:cubicBezTo>
                    <a:pt x="549" y="4640"/>
                    <a:pt x="536" y="4637"/>
                    <a:pt x="524" y="4637"/>
                  </a:cubicBezTo>
                  <a:cubicBezTo>
                    <a:pt x="303" y="4637"/>
                    <a:pt x="730" y="5626"/>
                    <a:pt x="730" y="5654"/>
                  </a:cubicBezTo>
                  <a:cubicBezTo>
                    <a:pt x="852" y="5867"/>
                    <a:pt x="973" y="5806"/>
                    <a:pt x="1034" y="6050"/>
                  </a:cubicBezTo>
                  <a:cubicBezTo>
                    <a:pt x="1064" y="6262"/>
                    <a:pt x="912" y="6658"/>
                    <a:pt x="912" y="6901"/>
                  </a:cubicBezTo>
                  <a:cubicBezTo>
                    <a:pt x="912" y="7022"/>
                    <a:pt x="943" y="7113"/>
                    <a:pt x="1004" y="7205"/>
                  </a:cubicBezTo>
                  <a:cubicBezTo>
                    <a:pt x="1059" y="7260"/>
                    <a:pt x="1126" y="7277"/>
                    <a:pt x="1195" y="7277"/>
                  </a:cubicBezTo>
                  <a:cubicBezTo>
                    <a:pt x="1278" y="7277"/>
                    <a:pt x="1363" y="7252"/>
                    <a:pt x="1429" y="7235"/>
                  </a:cubicBezTo>
                  <a:cubicBezTo>
                    <a:pt x="1522" y="7188"/>
                    <a:pt x="1634" y="7124"/>
                    <a:pt x="1749" y="7124"/>
                  </a:cubicBezTo>
                  <a:cubicBezTo>
                    <a:pt x="1784" y="7124"/>
                    <a:pt x="1819" y="7130"/>
                    <a:pt x="1855" y="7144"/>
                  </a:cubicBezTo>
                  <a:cubicBezTo>
                    <a:pt x="2098" y="7265"/>
                    <a:pt x="2067" y="7630"/>
                    <a:pt x="2219" y="7904"/>
                  </a:cubicBezTo>
                  <a:cubicBezTo>
                    <a:pt x="2326" y="8090"/>
                    <a:pt x="2549" y="8183"/>
                    <a:pt x="2745" y="8183"/>
                  </a:cubicBezTo>
                  <a:cubicBezTo>
                    <a:pt x="2773" y="8183"/>
                    <a:pt x="2801" y="8181"/>
                    <a:pt x="2827" y="8177"/>
                  </a:cubicBezTo>
                  <a:cubicBezTo>
                    <a:pt x="2979" y="8177"/>
                    <a:pt x="4225" y="7630"/>
                    <a:pt x="3830" y="7265"/>
                  </a:cubicBezTo>
                  <a:lnTo>
                    <a:pt x="3830" y="7265"/>
                  </a:lnTo>
                  <a:cubicBezTo>
                    <a:pt x="4117" y="7523"/>
                    <a:pt x="4458" y="7754"/>
                    <a:pt x="4827" y="7754"/>
                  </a:cubicBezTo>
                  <a:cubicBezTo>
                    <a:pt x="4849" y="7754"/>
                    <a:pt x="4872" y="7754"/>
                    <a:pt x="4894" y="7752"/>
                  </a:cubicBezTo>
                  <a:cubicBezTo>
                    <a:pt x="5259" y="7721"/>
                    <a:pt x="5593" y="7387"/>
                    <a:pt x="5502" y="6992"/>
                  </a:cubicBezTo>
                  <a:lnTo>
                    <a:pt x="5502" y="6992"/>
                  </a:lnTo>
                  <a:cubicBezTo>
                    <a:pt x="5793" y="7098"/>
                    <a:pt x="6083" y="7180"/>
                    <a:pt x="6353" y="7180"/>
                  </a:cubicBezTo>
                  <a:cubicBezTo>
                    <a:pt x="6394" y="7180"/>
                    <a:pt x="6435" y="7178"/>
                    <a:pt x="6475" y="7174"/>
                  </a:cubicBezTo>
                  <a:cubicBezTo>
                    <a:pt x="6779" y="7113"/>
                    <a:pt x="7052" y="6810"/>
                    <a:pt x="6992" y="6475"/>
                  </a:cubicBezTo>
                  <a:lnTo>
                    <a:pt x="6992" y="6475"/>
                  </a:lnTo>
                  <a:cubicBezTo>
                    <a:pt x="7038" y="6686"/>
                    <a:pt x="7499" y="6770"/>
                    <a:pt x="7792" y="6770"/>
                  </a:cubicBezTo>
                  <a:cubicBezTo>
                    <a:pt x="7880" y="6770"/>
                    <a:pt x="7953" y="6763"/>
                    <a:pt x="7995" y="6749"/>
                  </a:cubicBezTo>
                  <a:cubicBezTo>
                    <a:pt x="8451" y="6597"/>
                    <a:pt x="8481" y="6171"/>
                    <a:pt x="8420" y="5715"/>
                  </a:cubicBezTo>
                  <a:lnTo>
                    <a:pt x="8420" y="5715"/>
                  </a:lnTo>
                  <a:cubicBezTo>
                    <a:pt x="8572" y="5928"/>
                    <a:pt x="8724" y="6171"/>
                    <a:pt x="8937" y="6293"/>
                  </a:cubicBezTo>
                  <a:cubicBezTo>
                    <a:pt x="9028" y="6345"/>
                    <a:pt x="9137" y="6375"/>
                    <a:pt x="9238" y="6375"/>
                  </a:cubicBezTo>
                  <a:cubicBezTo>
                    <a:pt x="9372" y="6375"/>
                    <a:pt x="9493" y="6323"/>
                    <a:pt x="9545" y="6202"/>
                  </a:cubicBezTo>
                  <a:cubicBezTo>
                    <a:pt x="9684" y="6410"/>
                    <a:pt x="9929" y="6548"/>
                    <a:pt x="10172" y="6548"/>
                  </a:cubicBezTo>
                  <a:cubicBezTo>
                    <a:pt x="10248" y="6548"/>
                    <a:pt x="10323" y="6535"/>
                    <a:pt x="10396" y="6506"/>
                  </a:cubicBezTo>
                  <a:cubicBezTo>
                    <a:pt x="10669" y="6414"/>
                    <a:pt x="10852" y="6080"/>
                    <a:pt x="10791" y="5776"/>
                  </a:cubicBezTo>
                  <a:lnTo>
                    <a:pt x="10791" y="5776"/>
                  </a:lnTo>
                  <a:cubicBezTo>
                    <a:pt x="10923" y="5875"/>
                    <a:pt x="11081" y="5929"/>
                    <a:pt x="11232" y="5929"/>
                  </a:cubicBezTo>
                  <a:cubicBezTo>
                    <a:pt x="11361" y="5929"/>
                    <a:pt x="11484" y="5890"/>
                    <a:pt x="11581" y="5806"/>
                  </a:cubicBezTo>
                  <a:cubicBezTo>
                    <a:pt x="11824" y="5624"/>
                    <a:pt x="11855" y="5290"/>
                    <a:pt x="11733" y="5016"/>
                  </a:cubicBezTo>
                  <a:lnTo>
                    <a:pt x="11733" y="5016"/>
                  </a:lnTo>
                  <a:cubicBezTo>
                    <a:pt x="11976" y="5077"/>
                    <a:pt x="12159" y="5259"/>
                    <a:pt x="12402" y="5320"/>
                  </a:cubicBezTo>
                  <a:cubicBezTo>
                    <a:pt x="12477" y="5345"/>
                    <a:pt x="12553" y="5360"/>
                    <a:pt x="12626" y="5360"/>
                  </a:cubicBezTo>
                  <a:cubicBezTo>
                    <a:pt x="12730" y="5360"/>
                    <a:pt x="12830" y="5331"/>
                    <a:pt x="12919" y="5259"/>
                  </a:cubicBezTo>
                  <a:cubicBezTo>
                    <a:pt x="13071" y="5077"/>
                    <a:pt x="13010" y="4682"/>
                    <a:pt x="12767" y="4560"/>
                  </a:cubicBezTo>
                  <a:cubicBezTo>
                    <a:pt x="13040" y="4560"/>
                    <a:pt x="13314" y="4530"/>
                    <a:pt x="13496" y="4378"/>
                  </a:cubicBezTo>
                  <a:cubicBezTo>
                    <a:pt x="13709" y="4226"/>
                    <a:pt x="13800" y="3892"/>
                    <a:pt x="13618" y="3648"/>
                  </a:cubicBezTo>
                  <a:cubicBezTo>
                    <a:pt x="13770" y="3588"/>
                    <a:pt x="13922" y="3466"/>
                    <a:pt x="13922" y="3284"/>
                  </a:cubicBezTo>
                  <a:cubicBezTo>
                    <a:pt x="13861" y="2797"/>
                    <a:pt x="13101" y="2949"/>
                    <a:pt x="12888" y="2615"/>
                  </a:cubicBezTo>
                  <a:cubicBezTo>
                    <a:pt x="12645" y="2220"/>
                    <a:pt x="13223" y="1612"/>
                    <a:pt x="12736" y="1308"/>
                  </a:cubicBezTo>
                  <a:cubicBezTo>
                    <a:pt x="12584" y="1217"/>
                    <a:pt x="12432" y="1217"/>
                    <a:pt x="12280" y="1217"/>
                  </a:cubicBezTo>
                  <a:cubicBezTo>
                    <a:pt x="12128" y="1217"/>
                    <a:pt x="11916" y="1186"/>
                    <a:pt x="11855" y="1004"/>
                  </a:cubicBezTo>
                  <a:cubicBezTo>
                    <a:pt x="11794" y="882"/>
                    <a:pt x="11855" y="730"/>
                    <a:pt x="11794" y="609"/>
                  </a:cubicBezTo>
                  <a:cubicBezTo>
                    <a:pt x="11732" y="505"/>
                    <a:pt x="11613" y="458"/>
                    <a:pt x="11505" y="458"/>
                  </a:cubicBezTo>
                  <a:cubicBezTo>
                    <a:pt x="11455" y="458"/>
                    <a:pt x="11407" y="468"/>
                    <a:pt x="11368" y="487"/>
                  </a:cubicBezTo>
                  <a:cubicBezTo>
                    <a:pt x="11217" y="578"/>
                    <a:pt x="11125" y="700"/>
                    <a:pt x="11004" y="791"/>
                  </a:cubicBezTo>
                  <a:cubicBezTo>
                    <a:pt x="10939" y="840"/>
                    <a:pt x="10856" y="871"/>
                    <a:pt x="10775" y="871"/>
                  </a:cubicBezTo>
                  <a:cubicBezTo>
                    <a:pt x="10704" y="871"/>
                    <a:pt x="10635" y="848"/>
                    <a:pt x="10578" y="791"/>
                  </a:cubicBezTo>
                  <a:cubicBezTo>
                    <a:pt x="10457" y="700"/>
                    <a:pt x="10457" y="518"/>
                    <a:pt x="10457" y="366"/>
                  </a:cubicBezTo>
                  <a:cubicBezTo>
                    <a:pt x="10426" y="244"/>
                    <a:pt x="10365" y="62"/>
                    <a:pt x="10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5"/>
            <p:cNvSpPr/>
            <p:nvPr/>
          </p:nvSpPr>
          <p:spPr>
            <a:xfrm>
              <a:off x="8530650" y="3441605"/>
              <a:ext cx="188333" cy="175154"/>
            </a:xfrm>
            <a:custGeom>
              <a:avLst/>
              <a:gdLst/>
              <a:ahLst/>
              <a:cxnLst/>
              <a:rect l="l" t="t" r="r" b="b"/>
              <a:pathLst>
                <a:path w="6931" h="6446" extrusionOk="0">
                  <a:moveTo>
                    <a:pt x="3861" y="0"/>
                  </a:moveTo>
                  <a:cubicBezTo>
                    <a:pt x="3861" y="1"/>
                    <a:pt x="3860" y="1"/>
                    <a:pt x="3860" y="2"/>
                  </a:cubicBezTo>
                  <a:lnTo>
                    <a:pt x="3860" y="2"/>
                  </a:lnTo>
                  <a:cubicBezTo>
                    <a:pt x="3860" y="1"/>
                    <a:pt x="3861" y="1"/>
                    <a:pt x="3861" y="0"/>
                  </a:cubicBezTo>
                  <a:close/>
                  <a:moveTo>
                    <a:pt x="3860" y="2"/>
                  </a:moveTo>
                  <a:cubicBezTo>
                    <a:pt x="3283" y="700"/>
                    <a:pt x="2553" y="1277"/>
                    <a:pt x="1703" y="1642"/>
                  </a:cubicBezTo>
                  <a:cubicBezTo>
                    <a:pt x="973" y="1976"/>
                    <a:pt x="305" y="2189"/>
                    <a:pt x="122" y="3131"/>
                  </a:cubicBezTo>
                  <a:cubicBezTo>
                    <a:pt x="1" y="3891"/>
                    <a:pt x="213" y="4894"/>
                    <a:pt x="821" y="5441"/>
                  </a:cubicBezTo>
                  <a:cubicBezTo>
                    <a:pt x="1186" y="5776"/>
                    <a:pt x="1612" y="5988"/>
                    <a:pt x="2068" y="6110"/>
                  </a:cubicBezTo>
                  <a:cubicBezTo>
                    <a:pt x="2780" y="6352"/>
                    <a:pt x="3504" y="6445"/>
                    <a:pt x="4227" y="6445"/>
                  </a:cubicBezTo>
                  <a:cubicBezTo>
                    <a:pt x="5139" y="6445"/>
                    <a:pt x="6049" y="6296"/>
                    <a:pt x="6931" y="6110"/>
                  </a:cubicBezTo>
                  <a:lnTo>
                    <a:pt x="6931" y="6110"/>
                  </a:lnTo>
                  <a:cubicBezTo>
                    <a:pt x="6837" y="6128"/>
                    <a:pt x="6745" y="6136"/>
                    <a:pt x="6655" y="6136"/>
                  </a:cubicBezTo>
                  <a:cubicBezTo>
                    <a:pt x="5667" y="6136"/>
                    <a:pt x="4912" y="5114"/>
                    <a:pt x="4438" y="4195"/>
                  </a:cubicBezTo>
                  <a:cubicBezTo>
                    <a:pt x="4378" y="4073"/>
                    <a:pt x="4317" y="3982"/>
                    <a:pt x="4286" y="3861"/>
                  </a:cubicBezTo>
                  <a:cubicBezTo>
                    <a:pt x="3861" y="2888"/>
                    <a:pt x="3132" y="884"/>
                    <a:pt x="386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5"/>
            <p:cNvSpPr/>
            <p:nvPr/>
          </p:nvSpPr>
          <p:spPr>
            <a:xfrm>
              <a:off x="8799902" y="3433535"/>
              <a:ext cx="70241" cy="135292"/>
            </a:xfrm>
            <a:custGeom>
              <a:avLst/>
              <a:gdLst/>
              <a:ahLst/>
              <a:cxnLst/>
              <a:rect l="l" t="t" r="r" b="b"/>
              <a:pathLst>
                <a:path w="2585" h="4979" extrusionOk="0">
                  <a:moveTo>
                    <a:pt x="1988" y="0"/>
                  </a:moveTo>
                  <a:cubicBezTo>
                    <a:pt x="1347" y="0"/>
                    <a:pt x="473" y="1622"/>
                    <a:pt x="365" y="2000"/>
                  </a:cubicBezTo>
                  <a:cubicBezTo>
                    <a:pt x="122" y="2820"/>
                    <a:pt x="1" y="3762"/>
                    <a:pt x="213" y="4674"/>
                  </a:cubicBezTo>
                  <a:cubicBezTo>
                    <a:pt x="244" y="4796"/>
                    <a:pt x="335" y="4978"/>
                    <a:pt x="487" y="4978"/>
                  </a:cubicBezTo>
                  <a:cubicBezTo>
                    <a:pt x="517" y="4978"/>
                    <a:pt x="578" y="4948"/>
                    <a:pt x="609" y="4917"/>
                  </a:cubicBezTo>
                  <a:cubicBezTo>
                    <a:pt x="1399" y="4310"/>
                    <a:pt x="1976" y="3337"/>
                    <a:pt x="2250" y="2334"/>
                  </a:cubicBezTo>
                  <a:cubicBezTo>
                    <a:pt x="2432" y="1726"/>
                    <a:pt x="2584" y="1118"/>
                    <a:pt x="2432" y="480"/>
                  </a:cubicBezTo>
                  <a:cubicBezTo>
                    <a:pt x="2402" y="328"/>
                    <a:pt x="2341" y="176"/>
                    <a:pt x="2220" y="85"/>
                  </a:cubicBezTo>
                  <a:cubicBezTo>
                    <a:pt x="2148" y="26"/>
                    <a:pt x="2070" y="0"/>
                    <a:pt x="1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5"/>
            <p:cNvSpPr/>
            <p:nvPr/>
          </p:nvSpPr>
          <p:spPr>
            <a:xfrm>
              <a:off x="8493478" y="3003584"/>
              <a:ext cx="319684" cy="590839"/>
            </a:xfrm>
            <a:custGeom>
              <a:avLst/>
              <a:gdLst/>
              <a:ahLst/>
              <a:cxnLst/>
              <a:rect l="l" t="t" r="r" b="b"/>
              <a:pathLst>
                <a:path w="11765" h="21744" extrusionOk="0">
                  <a:moveTo>
                    <a:pt x="5229" y="16120"/>
                  </a:moveTo>
                  <a:lnTo>
                    <a:pt x="5229" y="16120"/>
                  </a:lnTo>
                  <a:cubicBezTo>
                    <a:pt x="5227" y="16122"/>
                    <a:pt x="5226" y="16124"/>
                    <a:pt x="5224" y="16126"/>
                  </a:cubicBezTo>
                  <a:lnTo>
                    <a:pt x="5224" y="16126"/>
                  </a:lnTo>
                  <a:cubicBezTo>
                    <a:pt x="5226" y="16124"/>
                    <a:pt x="5227" y="16122"/>
                    <a:pt x="5229" y="16120"/>
                  </a:cubicBezTo>
                  <a:close/>
                  <a:moveTo>
                    <a:pt x="5295" y="0"/>
                  </a:moveTo>
                  <a:cubicBezTo>
                    <a:pt x="5263" y="0"/>
                    <a:pt x="5230" y="4"/>
                    <a:pt x="5199" y="11"/>
                  </a:cubicBezTo>
                  <a:cubicBezTo>
                    <a:pt x="4955" y="41"/>
                    <a:pt x="4773" y="284"/>
                    <a:pt x="4682" y="527"/>
                  </a:cubicBezTo>
                  <a:cubicBezTo>
                    <a:pt x="4621" y="710"/>
                    <a:pt x="4591" y="892"/>
                    <a:pt x="4469" y="1044"/>
                  </a:cubicBezTo>
                  <a:cubicBezTo>
                    <a:pt x="4400" y="1160"/>
                    <a:pt x="4260" y="1258"/>
                    <a:pt x="4130" y="1258"/>
                  </a:cubicBezTo>
                  <a:cubicBezTo>
                    <a:pt x="4089" y="1258"/>
                    <a:pt x="4049" y="1248"/>
                    <a:pt x="4013" y="1227"/>
                  </a:cubicBezTo>
                  <a:cubicBezTo>
                    <a:pt x="3831" y="1105"/>
                    <a:pt x="3770" y="892"/>
                    <a:pt x="3618" y="740"/>
                  </a:cubicBezTo>
                  <a:cubicBezTo>
                    <a:pt x="3520" y="657"/>
                    <a:pt x="3404" y="618"/>
                    <a:pt x="3288" y="618"/>
                  </a:cubicBezTo>
                  <a:cubicBezTo>
                    <a:pt x="3152" y="618"/>
                    <a:pt x="3018" y="672"/>
                    <a:pt x="2919" y="771"/>
                  </a:cubicBezTo>
                  <a:cubicBezTo>
                    <a:pt x="2676" y="983"/>
                    <a:pt x="2645" y="1379"/>
                    <a:pt x="2402" y="1591"/>
                  </a:cubicBezTo>
                  <a:cubicBezTo>
                    <a:pt x="2220" y="1409"/>
                    <a:pt x="2189" y="953"/>
                    <a:pt x="1946" y="862"/>
                  </a:cubicBezTo>
                  <a:cubicBezTo>
                    <a:pt x="1912" y="845"/>
                    <a:pt x="1878" y="837"/>
                    <a:pt x="1845" y="837"/>
                  </a:cubicBezTo>
                  <a:cubicBezTo>
                    <a:pt x="1759" y="837"/>
                    <a:pt x="1678" y="887"/>
                    <a:pt x="1612" y="953"/>
                  </a:cubicBezTo>
                  <a:cubicBezTo>
                    <a:pt x="1338" y="1196"/>
                    <a:pt x="1308" y="1591"/>
                    <a:pt x="1338" y="2017"/>
                  </a:cubicBezTo>
                  <a:cubicBezTo>
                    <a:pt x="1338" y="2169"/>
                    <a:pt x="1369" y="2290"/>
                    <a:pt x="1399" y="2412"/>
                  </a:cubicBezTo>
                  <a:cubicBezTo>
                    <a:pt x="1126" y="2230"/>
                    <a:pt x="852" y="2047"/>
                    <a:pt x="609" y="1834"/>
                  </a:cubicBezTo>
                  <a:cubicBezTo>
                    <a:pt x="548" y="1804"/>
                    <a:pt x="518" y="1774"/>
                    <a:pt x="457" y="1774"/>
                  </a:cubicBezTo>
                  <a:cubicBezTo>
                    <a:pt x="366" y="1804"/>
                    <a:pt x="366" y="1956"/>
                    <a:pt x="366" y="2047"/>
                  </a:cubicBezTo>
                  <a:cubicBezTo>
                    <a:pt x="426" y="2382"/>
                    <a:pt x="426" y="2838"/>
                    <a:pt x="487" y="3141"/>
                  </a:cubicBezTo>
                  <a:cubicBezTo>
                    <a:pt x="608" y="3532"/>
                    <a:pt x="490" y="3299"/>
                    <a:pt x="723" y="3500"/>
                  </a:cubicBezTo>
                  <a:lnTo>
                    <a:pt x="723" y="3500"/>
                  </a:lnTo>
                  <a:cubicBezTo>
                    <a:pt x="643" y="3431"/>
                    <a:pt x="550" y="3401"/>
                    <a:pt x="458" y="3401"/>
                  </a:cubicBezTo>
                  <a:cubicBezTo>
                    <a:pt x="237" y="3401"/>
                    <a:pt x="22" y="3576"/>
                    <a:pt x="1" y="3810"/>
                  </a:cubicBezTo>
                  <a:cubicBezTo>
                    <a:pt x="1" y="4145"/>
                    <a:pt x="244" y="4479"/>
                    <a:pt x="578" y="4631"/>
                  </a:cubicBezTo>
                  <a:cubicBezTo>
                    <a:pt x="557" y="4621"/>
                    <a:pt x="539" y="4617"/>
                    <a:pt x="524" y="4617"/>
                  </a:cubicBezTo>
                  <a:cubicBezTo>
                    <a:pt x="300" y="4617"/>
                    <a:pt x="702" y="5605"/>
                    <a:pt x="730" y="5634"/>
                  </a:cubicBezTo>
                  <a:cubicBezTo>
                    <a:pt x="822" y="5816"/>
                    <a:pt x="974" y="5786"/>
                    <a:pt x="1004" y="5999"/>
                  </a:cubicBezTo>
                  <a:cubicBezTo>
                    <a:pt x="1065" y="6242"/>
                    <a:pt x="882" y="6637"/>
                    <a:pt x="913" y="6880"/>
                  </a:cubicBezTo>
                  <a:cubicBezTo>
                    <a:pt x="913" y="6971"/>
                    <a:pt x="913" y="7093"/>
                    <a:pt x="1004" y="7154"/>
                  </a:cubicBezTo>
                  <a:cubicBezTo>
                    <a:pt x="1050" y="7214"/>
                    <a:pt x="1118" y="7237"/>
                    <a:pt x="1194" y="7237"/>
                  </a:cubicBezTo>
                  <a:cubicBezTo>
                    <a:pt x="1270" y="7237"/>
                    <a:pt x="1354" y="7214"/>
                    <a:pt x="1429" y="7184"/>
                  </a:cubicBezTo>
                  <a:cubicBezTo>
                    <a:pt x="1515" y="7141"/>
                    <a:pt x="1617" y="7098"/>
                    <a:pt x="1712" y="7098"/>
                  </a:cubicBezTo>
                  <a:cubicBezTo>
                    <a:pt x="1751" y="7098"/>
                    <a:pt x="1789" y="7105"/>
                    <a:pt x="1825" y="7123"/>
                  </a:cubicBezTo>
                  <a:cubicBezTo>
                    <a:pt x="2098" y="7214"/>
                    <a:pt x="2068" y="7610"/>
                    <a:pt x="2220" y="7853"/>
                  </a:cubicBezTo>
                  <a:cubicBezTo>
                    <a:pt x="2329" y="8044"/>
                    <a:pt x="2536" y="8161"/>
                    <a:pt x="2753" y="8161"/>
                  </a:cubicBezTo>
                  <a:cubicBezTo>
                    <a:pt x="2778" y="8161"/>
                    <a:pt x="2803" y="8160"/>
                    <a:pt x="2828" y="8157"/>
                  </a:cubicBezTo>
                  <a:cubicBezTo>
                    <a:pt x="2919" y="8157"/>
                    <a:pt x="3588" y="7883"/>
                    <a:pt x="3800" y="7579"/>
                  </a:cubicBezTo>
                  <a:cubicBezTo>
                    <a:pt x="4226" y="8309"/>
                    <a:pt x="4773" y="9099"/>
                    <a:pt x="4925" y="9585"/>
                  </a:cubicBezTo>
                  <a:cubicBezTo>
                    <a:pt x="5077" y="10193"/>
                    <a:pt x="5290" y="10862"/>
                    <a:pt x="5442" y="11531"/>
                  </a:cubicBezTo>
                  <a:cubicBezTo>
                    <a:pt x="5715" y="12686"/>
                    <a:pt x="5898" y="13871"/>
                    <a:pt x="5746" y="14874"/>
                  </a:cubicBezTo>
                  <a:cubicBezTo>
                    <a:pt x="5624" y="15512"/>
                    <a:pt x="5351" y="16090"/>
                    <a:pt x="4986" y="16637"/>
                  </a:cubicBezTo>
                  <a:cubicBezTo>
                    <a:pt x="5046" y="16457"/>
                    <a:pt x="5106" y="16277"/>
                    <a:pt x="5224" y="16126"/>
                  </a:cubicBezTo>
                  <a:lnTo>
                    <a:pt x="5224" y="16126"/>
                  </a:lnTo>
                  <a:cubicBezTo>
                    <a:pt x="4647" y="16853"/>
                    <a:pt x="3920" y="17398"/>
                    <a:pt x="3101" y="17792"/>
                  </a:cubicBezTo>
                  <a:cubicBezTo>
                    <a:pt x="2433" y="18096"/>
                    <a:pt x="1764" y="18370"/>
                    <a:pt x="1490" y="19130"/>
                  </a:cubicBezTo>
                  <a:cubicBezTo>
                    <a:pt x="1217" y="19798"/>
                    <a:pt x="1642" y="20649"/>
                    <a:pt x="2250" y="21136"/>
                  </a:cubicBezTo>
                  <a:cubicBezTo>
                    <a:pt x="2858" y="21622"/>
                    <a:pt x="3648" y="21744"/>
                    <a:pt x="4378" y="21744"/>
                  </a:cubicBezTo>
                  <a:cubicBezTo>
                    <a:pt x="5867" y="21713"/>
                    <a:pt x="7235" y="21105"/>
                    <a:pt x="8421" y="20315"/>
                  </a:cubicBezTo>
                  <a:cubicBezTo>
                    <a:pt x="9120" y="19829"/>
                    <a:pt x="9788" y="19251"/>
                    <a:pt x="10244" y="18522"/>
                  </a:cubicBezTo>
                  <a:cubicBezTo>
                    <a:pt x="10639" y="17883"/>
                    <a:pt x="10852" y="17123"/>
                    <a:pt x="11035" y="16364"/>
                  </a:cubicBezTo>
                  <a:cubicBezTo>
                    <a:pt x="11551" y="13993"/>
                    <a:pt x="11582" y="11439"/>
                    <a:pt x="11095" y="8947"/>
                  </a:cubicBezTo>
                  <a:cubicBezTo>
                    <a:pt x="10913" y="7974"/>
                    <a:pt x="10639" y="7032"/>
                    <a:pt x="10153" y="6151"/>
                  </a:cubicBezTo>
                  <a:cubicBezTo>
                    <a:pt x="10518" y="5938"/>
                    <a:pt x="10700" y="5512"/>
                    <a:pt x="10609" y="5056"/>
                  </a:cubicBezTo>
                  <a:cubicBezTo>
                    <a:pt x="11338" y="4935"/>
                    <a:pt x="11764" y="4023"/>
                    <a:pt x="11430" y="3293"/>
                  </a:cubicBezTo>
                  <a:cubicBezTo>
                    <a:pt x="11369" y="3141"/>
                    <a:pt x="11278" y="3020"/>
                    <a:pt x="11156" y="2898"/>
                  </a:cubicBezTo>
                  <a:cubicBezTo>
                    <a:pt x="10874" y="2596"/>
                    <a:pt x="10459" y="2414"/>
                    <a:pt x="10069" y="2414"/>
                  </a:cubicBezTo>
                  <a:cubicBezTo>
                    <a:pt x="9871" y="2414"/>
                    <a:pt x="9679" y="2461"/>
                    <a:pt x="9515" y="2564"/>
                  </a:cubicBezTo>
                  <a:cubicBezTo>
                    <a:pt x="9651" y="2264"/>
                    <a:pt x="9322" y="1816"/>
                    <a:pt x="9011" y="1816"/>
                  </a:cubicBezTo>
                  <a:cubicBezTo>
                    <a:pt x="8976" y="1816"/>
                    <a:pt x="8941" y="1822"/>
                    <a:pt x="8907" y="1834"/>
                  </a:cubicBezTo>
                  <a:cubicBezTo>
                    <a:pt x="8752" y="1481"/>
                    <a:pt x="8372" y="1240"/>
                    <a:pt x="8025" y="1240"/>
                  </a:cubicBezTo>
                  <a:cubicBezTo>
                    <a:pt x="7894" y="1240"/>
                    <a:pt x="7768" y="1274"/>
                    <a:pt x="7661" y="1348"/>
                  </a:cubicBezTo>
                  <a:cubicBezTo>
                    <a:pt x="7691" y="1135"/>
                    <a:pt x="7691" y="923"/>
                    <a:pt x="7600" y="710"/>
                  </a:cubicBezTo>
                  <a:cubicBezTo>
                    <a:pt x="7387" y="831"/>
                    <a:pt x="7144" y="953"/>
                    <a:pt x="6901" y="1075"/>
                  </a:cubicBezTo>
                  <a:cubicBezTo>
                    <a:pt x="7022" y="892"/>
                    <a:pt x="7144" y="710"/>
                    <a:pt x="7053" y="467"/>
                  </a:cubicBezTo>
                  <a:cubicBezTo>
                    <a:pt x="6997" y="314"/>
                    <a:pt x="6930" y="257"/>
                    <a:pt x="6861" y="257"/>
                  </a:cubicBezTo>
                  <a:cubicBezTo>
                    <a:pt x="6667" y="257"/>
                    <a:pt x="6451" y="703"/>
                    <a:pt x="6384" y="771"/>
                  </a:cubicBezTo>
                  <a:cubicBezTo>
                    <a:pt x="6321" y="834"/>
                    <a:pt x="6226" y="866"/>
                    <a:pt x="6132" y="866"/>
                  </a:cubicBezTo>
                  <a:cubicBezTo>
                    <a:pt x="6001" y="866"/>
                    <a:pt x="5872" y="804"/>
                    <a:pt x="5837" y="679"/>
                  </a:cubicBezTo>
                  <a:cubicBezTo>
                    <a:pt x="5837" y="588"/>
                    <a:pt x="5837" y="527"/>
                    <a:pt x="5837" y="467"/>
                  </a:cubicBezTo>
                  <a:cubicBezTo>
                    <a:pt x="5810" y="198"/>
                    <a:pt x="5545" y="0"/>
                    <a:pt x="529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1454" name="Google Shape;1454;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What is celebrated in December 24th?</a:t>
            </a:r>
            <a:endParaRPr dirty="0"/>
          </a:p>
        </p:txBody>
      </p:sp>
      <p:sp>
        <p:nvSpPr>
          <p:cNvPr id="1455" name="Google Shape;1455;p36"/>
          <p:cNvSpPr txBox="1">
            <a:spLocks noGrp="1"/>
          </p:cNvSpPr>
          <p:nvPr>
            <p:ph type="subTitle" idx="1"/>
          </p:nvPr>
        </p:nvSpPr>
        <p:spPr>
          <a:xfrm>
            <a:off x="4985194" y="1362825"/>
            <a:ext cx="29478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p:txBody>
      </p:sp>
      <p:sp>
        <p:nvSpPr>
          <p:cNvPr id="1456" name="Google Shape;1456;p36"/>
          <p:cNvSpPr txBox="1">
            <a:spLocks noGrp="1"/>
          </p:cNvSpPr>
          <p:nvPr>
            <p:ph type="subTitle" idx="2"/>
          </p:nvPr>
        </p:nvSpPr>
        <p:spPr>
          <a:xfrm>
            <a:off x="1211006" y="1362825"/>
            <a:ext cx="29478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dirty="0"/>
          </a:p>
        </p:txBody>
      </p:sp>
      <p:grpSp>
        <p:nvGrpSpPr>
          <p:cNvPr id="1457" name="Google Shape;1457;p36"/>
          <p:cNvGrpSpPr/>
          <p:nvPr/>
        </p:nvGrpSpPr>
        <p:grpSpPr>
          <a:xfrm rot="-530154">
            <a:off x="7010686" y="3757273"/>
            <a:ext cx="2120477" cy="1373381"/>
            <a:chOff x="275375" y="5336"/>
            <a:chExt cx="2120546" cy="1373426"/>
          </a:xfrm>
        </p:grpSpPr>
        <p:sp>
          <p:nvSpPr>
            <p:cNvPr id="1458" name="Google Shape;1458;p36"/>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6"/>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6"/>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 name="Google Shape;1461;p36"/>
            <p:cNvGrpSpPr/>
            <p:nvPr/>
          </p:nvGrpSpPr>
          <p:grpSpPr>
            <a:xfrm>
              <a:off x="1030125" y="972100"/>
              <a:ext cx="241050" cy="307475"/>
              <a:chOff x="6088150" y="1573625"/>
              <a:chExt cx="241050" cy="307475"/>
            </a:xfrm>
          </p:grpSpPr>
          <p:sp>
            <p:nvSpPr>
              <p:cNvPr id="1462" name="Google Shape;1462;p36"/>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6"/>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6"/>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6"/>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6"/>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36"/>
            <p:cNvGrpSpPr/>
            <p:nvPr/>
          </p:nvGrpSpPr>
          <p:grpSpPr>
            <a:xfrm rot="-740692">
              <a:off x="2024419" y="577639"/>
              <a:ext cx="241055" cy="307482"/>
              <a:chOff x="6088150" y="1573625"/>
              <a:chExt cx="241050" cy="307475"/>
            </a:xfrm>
          </p:grpSpPr>
          <p:sp>
            <p:nvSpPr>
              <p:cNvPr id="1468" name="Google Shape;1468;p36"/>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6"/>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6"/>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6"/>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6"/>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3" name="Google Shape;1473;p36"/>
          <p:cNvGrpSpPr/>
          <p:nvPr/>
        </p:nvGrpSpPr>
        <p:grpSpPr>
          <a:xfrm rot="530154" flipH="1">
            <a:off x="-26343" y="3757273"/>
            <a:ext cx="2120477" cy="1373381"/>
            <a:chOff x="275375" y="5336"/>
            <a:chExt cx="2120546" cy="1373426"/>
          </a:xfrm>
        </p:grpSpPr>
        <p:sp>
          <p:nvSpPr>
            <p:cNvPr id="1474" name="Google Shape;1474;p36"/>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6"/>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6"/>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 name="Google Shape;1477;p36"/>
            <p:cNvGrpSpPr/>
            <p:nvPr/>
          </p:nvGrpSpPr>
          <p:grpSpPr>
            <a:xfrm>
              <a:off x="1030125" y="972100"/>
              <a:ext cx="241050" cy="307475"/>
              <a:chOff x="6088150" y="1573625"/>
              <a:chExt cx="241050" cy="307475"/>
            </a:xfrm>
          </p:grpSpPr>
          <p:sp>
            <p:nvSpPr>
              <p:cNvPr id="1478" name="Google Shape;1478;p36"/>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6"/>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6"/>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6"/>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6"/>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36"/>
            <p:cNvGrpSpPr/>
            <p:nvPr/>
          </p:nvGrpSpPr>
          <p:grpSpPr>
            <a:xfrm rot="-740692">
              <a:off x="2024419" y="577639"/>
              <a:ext cx="241055" cy="307482"/>
              <a:chOff x="6088150" y="1573625"/>
              <a:chExt cx="241050" cy="307475"/>
            </a:xfrm>
          </p:grpSpPr>
          <p:sp>
            <p:nvSpPr>
              <p:cNvPr id="1484" name="Google Shape;1484;p36"/>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6"/>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6"/>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6"/>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6"/>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9" name="Google Shape;1489;p36"/>
          <p:cNvGrpSpPr/>
          <p:nvPr/>
        </p:nvGrpSpPr>
        <p:grpSpPr>
          <a:xfrm rot="-879068">
            <a:off x="571190" y="374271"/>
            <a:ext cx="551771" cy="653905"/>
            <a:chOff x="4139025" y="2544925"/>
            <a:chExt cx="844800" cy="1001175"/>
          </a:xfrm>
        </p:grpSpPr>
        <p:sp>
          <p:nvSpPr>
            <p:cNvPr id="1490" name="Google Shape;1490;p36"/>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6"/>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6"/>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6"/>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6"/>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6"/>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36"/>
          <p:cNvGrpSpPr/>
          <p:nvPr/>
        </p:nvGrpSpPr>
        <p:grpSpPr>
          <a:xfrm rot="879068" flipH="1">
            <a:off x="8006765" y="374271"/>
            <a:ext cx="551771" cy="653905"/>
            <a:chOff x="4139025" y="2544925"/>
            <a:chExt cx="844800" cy="1001175"/>
          </a:xfrm>
        </p:grpSpPr>
        <p:sp>
          <p:nvSpPr>
            <p:cNvPr id="1497" name="Google Shape;1497;p36"/>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6"/>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6"/>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6"/>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6"/>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6"/>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06"/>
        <p:cNvGrpSpPr/>
        <p:nvPr/>
      </p:nvGrpSpPr>
      <p:grpSpPr>
        <a:xfrm>
          <a:off x="0" y="0"/>
          <a:ext cx="0" cy="0"/>
          <a:chOff x="0" y="0"/>
          <a:chExt cx="0" cy="0"/>
        </a:xfrm>
      </p:grpSpPr>
      <p:sp>
        <p:nvSpPr>
          <p:cNvPr id="1507" name="Google Shape;1507;p3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Why we should celebrate it?</a:t>
            </a:r>
            <a:endParaRPr/>
          </a:p>
        </p:txBody>
      </p:sp>
      <p:sp>
        <p:nvSpPr>
          <p:cNvPr id="1508" name="Google Shape;1508;p37"/>
          <p:cNvSpPr txBox="1">
            <a:spLocks noGrp="1"/>
          </p:cNvSpPr>
          <p:nvPr>
            <p:ph type="subTitle" idx="1"/>
          </p:nvPr>
        </p:nvSpPr>
        <p:spPr>
          <a:xfrm>
            <a:off x="720000" y="1541950"/>
            <a:ext cx="4294800" cy="229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30200" algn="l" rtl="0">
              <a:spcBef>
                <a:spcPts val="1000"/>
              </a:spcBef>
              <a:spcAft>
                <a:spcPts val="0"/>
              </a:spcAft>
              <a:buSzPts val="1600"/>
              <a:buChar char="●"/>
            </a:pPr>
            <a:r>
              <a:rPr lang="en"/>
              <a:t>They’re simple </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grpSp>
        <p:nvGrpSpPr>
          <p:cNvPr id="1509" name="Google Shape;1509;p37"/>
          <p:cNvGrpSpPr/>
          <p:nvPr/>
        </p:nvGrpSpPr>
        <p:grpSpPr>
          <a:xfrm rot="-452875">
            <a:off x="6147885" y="2634147"/>
            <a:ext cx="2423258" cy="1494624"/>
            <a:chOff x="2967975" y="1074650"/>
            <a:chExt cx="2411425" cy="1487325"/>
          </a:xfrm>
        </p:grpSpPr>
        <p:sp>
          <p:nvSpPr>
            <p:cNvPr id="1510" name="Google Shape;1510;p37"/>
            <p:cNvSpPr/>
            <p:nvPr/>
          </p:nvSpPr>
          <p:spPr>
            <a:xfrm>
              <a:off x="3512375" y="1074650"/>
              <a:ext cx="1697900" cy="1304000"/>
            </a:xfrm>
            <a:custGeom>
              <a:avLst/>
              <a:gdLst/>
              <a:ahLst/>
              <a:cxnLst/>
              <a:rect l="l" t="t" r="r" b="b"/>
              <a:pathLst>
                <a:path w="67916" h="52160" extrusionOk="0">
                  <a:moveTo>
                    <a:pt x="25210" y="1"/>
                  </a:moveTo>
                  <a:cubicBezTo>
                    <a:pt x="16057" y="1"/>
                    <a:pt x="6674" y="3215"/>
                    <a:pt x="1" y="8797"/>
                  </a:cubicBezTo>
                  <a:cubicBezTo>
                    <a:pt x="1823" y="8110"/>
                    <a:pt x="3906" y="7872"/>
                    <a:pt x="5984" y="7872"/>
                  </a:cubicBezTo>
                  <a:cubicBezTo>
                    <a:pt x="7489" y="7872"/>
                    <a:pt x="8991" y="7997"/>
                    <a:pt x="10389" y="8168"/>
                  </a:cubicBezTo>
                  <a:cubicBezTo>
                    <a:pt x="18966" y="9240"/>
                    <a:pt x="27285" y="12863"/>
                    <a:pt x="33385" y="19000"/>
                  </a:cubicBezTo>
                  <a:lnTo>
                    <a:pt x="33385" y="18963"/>
                  </a:lnTo>
                  <a:cubicBezTo>
                    <a:pt x="36638" y="22254"/>
                    <a:pt x="39189" y="26247"/>
                    <a:pt x="40779" y="30609"/>
                  </a:cubicBezTo>
                  <a:cubicBezTo>
                    <a:pt x="42258" y="34676"/>
                    <a:pt x="42147" y="38447"/>
                    <a:pt x="42554" y="42588"/>
                  </a:cubicBezTo>
                  <a:cubicBezTo>
                    <a:pt x="43182" y="42551"/>
                    <a:pt x="43811" y="42329"/>
                    <a:pt x="44439" y="42070"/>
                  </a:cubicBezTo>
                  <a:lnTo>
                    <a:pt x="44439" y="42070"/>
                  </a:lnTo>
                  <a:cubicBezTo>
                    <a:pt x="44328" y="42144"/>
                    <a:pt x="49393" y="47985"/>
                    <a:pt x="49874" y="48466"/>
                  </a:cubicBezTo>
                  <a:cubicBezTo>
                    <a:pt x="52211" y="50840"/>
                    <a:pt x="55262" y="52159"/>
                    <a:pt x="58214" y="52159"/>
                  </a:cubicBezTo>
                  <a:cubicBezTo>
                    <a:pt x="61238" y="52159"/>
                    <a:pt x="64158" y="50776"/>
                    <a:pt x="66104" y="47727"/>
                  </a:cubicBezTo>
                  <a:cubicBezTo>
                    <a:pt x="66880" y="46470"/>
                    <a:pt x="67915" y="44732"/>
                    <a:pt x="67841" y="43179"/>
                  </a:cubicBezTo>
                  <a:cubicBezTo>
                    <a:pt x="67804" y="42181"/>
                    <a:pt x="67139" y="41146"/>
                    <a:pt x="66178" y="40998"/>
                  </a:cubicBezTo>
                  <a:cubicBezTo>
                    <a:pt x="66084" y="40975"/>
                    <a:pt x="65990" y="40962"/>
                    <a:pt x="65899" y="40962"/>
                  </a:cubicBezTo>
                  <a:cubicBezTo>
                    <a:pt x="65702" y="40962"/>
                    <a:pt x="65516" y="41020"/>
                    <a:pt x="65364" y="41146"/>
                  </a:cubicBezTo>
                  <a:cubicBezTo>
                    <a:pt x="65216" y="41220"/>
                    <a:pt x="65142" y="41368"/>
                    <a:pt x="65069" y="41479"/>
                  </a:cubicBezTo>
                  <a:cubicBezTo>
                    <a:pt x="64329" y="42551"/>
                    <a:pt x="63849" y="43586"/>
                    <a:pt x="62628" y="44104"/>
                  </a:cubicBezTo>
                  <a:cubicBezTo>
                    <a:pt x="62054" y="44337"/>
                    <a:pt x="61503" y="44442"/>
                    <a:pt x="60979" y="44442"/>
                  </a:cubicBezTo>
                  <a:cubicBezTo>
                    <a:pt x="58433" y="44442"/>
                    <a:pt x="56511" y="41960"/>
                    <a:pt x="55530" y="39630"/>
                  </a:cubicBezTo>
                  <a:cubicBezTo>
                    <a:pt x="54902" y="38188"/>
                    <a:pt x="54754" y="36562"/>
                    <a:pt x="54717" y="35009"/>
                  </a:cubicBezTo>
                  <a:cubicBezTo>
                    <a:pt x="54643" y="31090"/>
                    <a:pt x="55123" y="27134"/>
                    <a:pt x="54606" y="23215"/>
                  </a:cubicBezTo>
                  <a:cubicBezTo>
                    <a:pt x="53830" y="17004"/>
                    <a:pt x="50539" y="11237"/>
                    <a:pt x="45807" y="7096"/>
                  </a:cubicBezTo>
                  <a:cubicBezTo>
                    <a:pt x="40213" y="2205"/>
                    <a:pt x="32791" y="1"/>
                    <a:pt x="25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7"/>
            <p:cNvSpPr/>
            <p:nvPr/>
          </p:nvSpPr>
          <p:spPr>
            <a:xfrm>
              <a:off x="4980100" y="1826550"/>
              <a:ext cx="399300" cy="421400"/>
            </a:xfrm>
            <a:custGeom>
              <a:avLst/>
              <a:gdLst/>
              <a:ahLst/>
              <a:cxnLst/>
              <a:rect l="l" t="t" r="r" b="b"/>
              <a:pathLst>
                <a:path w="15972" h="16856" extrusionOk="0">
                  <a:moveTo>
                    <a:pt x="8652" y="1"/>
                  </a:moveTo>
                  <a:cubicBezTo>
                    <a:pt x="8578" y="1"/>
                    <a:pt x="8504" y="6"/>
                    <a:pt x="8430" y="16"/>
                  </a:cubicBezTo>
                  <a:cubicBezTo>
                    <a:pt x="7654" y="164"/>
                    <a:pt x="7025" y="903"/>
                    <a:pt x="7025" y="1716"/>
                  </a:cubicBezTo>
                  <a:cubicBezTo>
                    <a:pt x="6638" y="1305"/>
                    <a:pt x="6060" y="1083"/>
                    <a:pt x="5490" y="1083"/>
                  </a:cubicBezTo>
                  <a:cubicBezTo>
                    <a:pt x="5189" y="1083"/>
                    <a:pt x="4890" y="1145"/>
                    <a:pt x="4622" y="1273"/>
                  </a:cubicBezTo>
                  <a:cubicBezTo>
                    <a:pt x="3846" y="1642"/>
                    <a:pt x="3328" y="2567"/>
                    <a:pt x="3476" y="3417"/>
                  </a:cubicBezTo>
                  <a:cubicBezTo>
                    <a:pt x="2404" y="3602"/>
                    <a:pt x="1479" y="4378"/>
                    <a:pt x="1110" y="5376"/>
                  </a:cubicBezTo>
                  <a:cubicBezTo>
                    <a:pt x="703" y="6449"/>
                    <a:pt x="962" y="7816"/>
                    <a:pt x="1812" y="8593"/>
                  </a:cubicBezTo>
                  <a:cubicBezTo>
                    <a:pt x="1745" y="8580"/>
                    <a:pt x="1677" y="8574"/>
                    <a:pt x="1610" y="8574"/>
                  </a:cubicBezTo>
                  <a:cubicBezTo>
                    <a:pt x="906" y="8574"/>
                    <a:pt x="250" y="9255"/>
                    <a:pt x="149" y="9998"/>
                  </a:cubicBezTo>
                  <a:cubicBezTo>
                    <a:pt x="1" y="11107"/>
                    <a:pt x="962" y="13066"/>
                    <a:pt x="1997" y="13547"/>
                  </a:cubicBezTo>
                  <a:cubicBezTo>
                    <a:pt x="2192" y="13637"/>
                    <a:pt x="2417" y="13684"/>
                    <a:pt x="2640" y="13684"/>
                  </a:cubicBezTo>
                  <a:cubicBezTo>
                    <a:pt x="2968" y="13684"/>
                    <a:pt x="3293" y="13582"/>
                    <a:pt x="3513" y="13362"/>
                  </a:cubicBezTo>
                  <a:lnTo>
                    <a:pt x="3513" y="13362"/>
                  </a:lnTo>
                  <a:cubicBezTo>
                    <a:pt x="3069" y="14065"/>
                    <a:pt x="3439" y="15063"/>
                    <a:pt x="4104" y="15543"/>
                  </a:cubicBezTo>
                  <a:cubicBezTo>
                    <a:pt x="4535" y="15867"/>
                    <a:pt x="5874" y="16469"/>
                    <a:pt x="6458" y="16469"/>
                  </a:cubicBezTo>
                  <a:cubicBezTo>
                    <a:pt x="6475" y="16469"/>
                    <a:pt x="6492" y="16469"/>
                    <a:pt x="6507" y="16468"/>
                  </a:cubicBezTo>
                  <a:cubicBezTo>
                    <a:pt x="6692" y="16431"/>
                    <a:pt x="8208" y="16098"/>
                    <a:pt x="7801" y="15543"/>
                  </a:cubicBezTo>
                  <a:lnTo>
                    <a:pt x="7801" y="15543"/>
                  </a:lnTo>
                  <a:cubicBezTo>
                    <a:pt x="8245" y="16135"/>
                    <a:pt x="8763" y="16726"/>
                    <a:pt x="9465" y="16837"/>
                  </a:cubicBezTo>
                  <a:cubicBezTo>
                    <a:pt x="9527" y="16850"/>
                    <a:pt x="9590" y="16856"/>
                    <a:pt x="9653" y="16856"/>
                  </a:cubicBezTo>
                  <a:cubicBezTo>
                    <a:pt x="10339" y="16856"/>
                    <a:pt x="11027" y="16156"/>
                    <a:pt x="10722" y="15580"/>
                  </a:cubicBezTo>
                  <a:lnTo>
                    <a:pt x="10722" y="15580"/>
                  </a:lnTo>
                  <a:cubicBezTo>
                    <a:pt x="11106" y="15924"/>
                    <a:pt x="11612" y="16102"/>
                    <a:pt x="12118" y="16102"/>
                  </a:cubicBezTo>
                  <a:cubicBezTo>
                    <a:pt x="12538" y="16102"/>
                    <a:pt x="12958" y="15980"/>
                    <a:pt x="13310" y="15728"/>
                  </a:cubicBezTo>
                  <a:cubicBezTo>
                    <a:pt x="14049" y="15174"/>
                    <a:pt x="14308" y="14065"/>
                    <a:pt x="13938" y="13214"/>
                  </a:cubicBezTo>
                  <a:cubicBezTo>
                    <a:pt x="14752" y="13103"/>
                    <a:pt x="15491" y="12438"/>
                    <a:pt x="15713" y="11624"/>
                  </a:cubicBezTo>
                  <a:cubicBezTo>
                    <a:pt x="15935" y="10811"/>
                    <a:pt x="15639" y="9887"/>
                    <a:pt x="15011" y="9332"/>
                  </a:cubicBezTo>
                  <a:cubicBezTo>
                    <a:pt x="15159" y="9221"/>
                    <a:pt x="15306" y="9037"/>
                    <a:pt x="15417" y="8852"/>
                  </a:cubicBezTo>
                  <a:lnTo>
                    <a:pt x="15454" y="8852"/>
                  </a:lnTo>
                  <a:cubicBezTo>
                    <a:pt x="15787" y="8334"/>
                    <a:pt x="15972" y="7632"/>
                    <a:pt x="15824" y="7003"/>
                  </a:cubicBezTo>
                  <a:cubicBezTo>
                    <a:pt x="15676" y="6153"/>
                    <a:pt x="15011" y="5413"/>
                    <a:pt x="14160" y="5155"/>
                  </a:cubicBezTo>
                  <a:cubicBezTo>
                    <a:pt x="14382" y="4563"/>
                    <a:pt x="14567" y="3898"/>
                    <a:pt x="14308" y="3343"/>
                  </a:cubicBezTo>
                  <a:cubicBezTo>
                    <a:pt x="14175" y="2987"/>
                    <a:pt x="13774" y="2765"/>
                    <a:pt x="13412" y="2765"/>
                  </a:cubicBezTo>
                  <a:cubicBezTo>
                    <a:pt x="13171" y="2765"/>
                    <a:pt x="12947" y="2863"/>
                    <a:pt x="12829" y="3084"/>
                  </a:cubicBezTo>
                  <a:cubicBezTo>
                    <a:pt x="12977" y="2345"/>
                    <a:pt x="12866" y="1494"/>
                    <a:pt x="12312" y="977"/>
                  </a:cubicBezTo>
                  <a:cubicBezTo>
                    <a:pt x="12061" y="742"/>
                    <a:pt x="11711" y="622"/>
                    <a:pt x="11369" y="622"/>
                  </a:cubicBezTo>
                  <a:cubicBezTo>
                    <a:pt x="10956" y="622"/>
                    <a:pt x="10555" y="798"/>
                    <a:pt x="10352" y="1162"/>
                  </a:cubicBezTo>
                  <a:cubicBezTo>
                    <a:pt x="10117" y="490"/>
                    <a:pt x="9393" y="1"/>
                    <a:pt x="8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7"/>
            <p:cNvSpPr/>
            <p:nvPr/>
          </p:nvSpPr>
          <p:spPr>
            <a:xfrm>
              <a:off x="3262825" y="1182050"/>
              <a:ext cx="1462200" cy="1116250"/>
            </a:xfrm>
            <a:custGeom>
              <a:avLst/>
              <a:gdLst/>
              <a:ahLst/>
              <a:cxnLst/>
              <a:rect l="l" t="t" r="r" b="b"/>
              <a:pathLst>
                <a:path w="58488" h="44650" extrusionOk="0">
                  <a:moveTo>
                    <a:pt x="23039" y="1"/>
                  </a:moveTo>
                  <a:cubicBezTo>
                    <a:pt x="17908" y="1"/>
                    <a:pt x="12770" y="1067"/>
                    <a:pt x="8097" y="3170"/>
                  </a:cubicBezTo>
                  <a:cubicBezTo>
                    <a:pt x="7210" y="3576"/>
                    <a:pt x="6322" y="4057"/>
                    <a:pt x="5731" y="4833"/>
                  </a:cubicBezTo>
                  <a:cubicBezTo>
                    <a:pt x="5361" y="5277"/>
                    <a:pt x="5176" y="5831"/>
                    <a:pt x="4770" y="6275"/>
                  </a:cubicBezTo>
                  <a:cubicBezTo>
                    <a:pt x="4326" y="6793"/>
                    <a:pt x="3661" y="7125"/>
                    <a:pt x="3069" y="7458"/>
                  </a:cubicBezTo>
                  <a:lnTo>
                    <a:pt x="3069" y="7495"/>
                  </a:lnTo>
                  <a:cubicBezTo>
                    <a:pt x="2995" y="7532"/>
                    <a:pt x="2921" y="7569"/>
                    <a:pt x="2847" y="7606"/>
                  </a:cubicBezTo>
                  <a:cubicBezTo>
                    <a:pt x="1147" y="8678"/>
                    <a:pt x="0" y="11118"/>
                    <a:pt x="1221" y="12708"/>
                  </a:cubicBezTo>
                  <a:cubicBezTo>
                    <a:pt x="6640" y="9447"/>
                    <a:pt x="13625" y="7700"/>
                    <a:pt x="20351" y="7700"/>
                  </a:cubicBezTo>
                  <a:cubicBezTo>
                    <a:pt x="23537" y="7700"/>
                    <a:pt x="26664" y="8092"/>
                    <a:pt x="29540" y="8900"/>
                  </a:cubicBezTo>
                  <a:cubicBezTo>
                    <a:pt x="32793" y="9787"/>
                    <a:pt x="35973" y="11192"/>
                    <a:pt x="38635" y="13337"/>
                  </a:cubicBezTo>
                  <a:cubicBezTo>
                    <a:pt x="41370" y="15555"/>
                    <a:pt x="43441" y="18438"/>
                    <a:pt x="45104" y="21544"/>
                  </a:cubicBezTo>
                  <a:cubicBezTo>
                    <a:pt x="47692" y="26350"/>
                    <a:pt x="49282" y="31748"/>
                    <a:pt x="49578" y="37257"/>
                  </a:cubicBezTo>
                  <a:cubicBezTo>
                    <a:pt x="49615" y="38218"/>
                    <a:pt x="48838" y="44244"/>
                    <a:pt x="49430" y="44577"/>
                  </a:cubicBezTo>
                  <a:cubicBezTo>
                    <a:pt x="49514" y="44627"/>
                    <a:pt x="49614" y="44650"/>
                    <a:pt x="49726" y="44650"/>
                  </a:cubicBezTo>
                  <a:cubicBezTo>
                    <a:pt x="50948" y="44650"/>
                    <a:pt x="53660" y="41914"/>
                    <a:pt x="53829" y="41102"/>
                  </a:cubicBezTo>
                  <a:cubicBezTo>
                    <a:pt x="53903" y="40732"/>
                    <a:pt x="53940" y="40325"/>
                    <a:pt x="54199" y="40029"/>
                  </a:cubicBezTo>
                  <a:cubicBezTo>
                    <a:pt x="54458" y="39771"/>
                    <a:pt x="54828" y="39734"/>
                    <a:pt x="55123" y="39549"/>
                  </a:cubicBezTo>
                  <a:cubicBezTo>
                    <a:pt x="55567" y="39290"/>
                    <a:pt x="55789" y="38809"/>
                    <a:pt x="55974" y="38366"/>
                  </a:cubicBezTo>
                  <a:cubicBezTo>
                    <a:pt x="58488" y="32266"/>
                    <a:pt x="57600" y="24132"/>
                    <a:pt x="54458" y="18438"/>
                  </a:cubicBezTo>
                  <a:cubicBezTo>
                    <a:pt x="50095" y="10638"/>
                    <a:pt x="42738" y="4574"/>
                    <a:pt x="34235" y="1765"/>
                  </a:cubicBezTo>
                  <a:cubicBezTo>
                    <a:pt x="30633" y="585"/>
                    <a:pt x="26838" y="1"/>
                    <a:pt x="23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7"/>
            <p:cNvSpPr/>
            <p:nvPr/>
          </p:nvSpPr>
          <p:spPr>
            <a:xfrm>
              <a:off x="2967975" y="1138525"/>
              <a:ext cx="1705300" cy="1423450"/>
            </a:xfrm>
            <a:custGeom>
              <a:avLst/>
              <a:gdLst/>
              <a:ahLst/>
              <a:cxnLst/>
              <a:rect l="l" t="t" r="r" b="b"/>
              <a:pathLst>
                <a:path w="68212" h="56938" extrusionOk="0">
                  <a:moveTo>
                    <a:pt x="29162" y="0"/>
                  </a:moveTo>
                  <a:cubicBezTo>
                    <a:pt x="27643" y="0"/>
                    <a:pt x="26132" y="657"/>
                    <a:pt x="25178" y="1842"/>
                  </a:cubicBezTo>
                  <a:cubicBezTo>
                    <a:pt x="24143" y="3173"/>
                    <a:pt x="23847" y="5095"/>
                    <a:pt x="24623" y="6611"/>
                  </a:cubicBezTo>
                  <a:cubicBezTo>
                    <a:pt x="22886" y="7018"/>
                    <a:pt x="21222" y="7757"/>
                    <a:pt x="19817" y="8903"/>
                  </a:cubicBezTo>
                  <a:cubicBezTo>
                    <a:pt x="18486" y="9939"/>
                    <a:pt x="17377" y="11270"/>
                    <a:pt x="16083" y="12342"/>
                  </a:cubicBezTo>
                  <a:cubicBezTo>
                    <a:pt x="13199" y="14782"/>
                    <a:pt x="9317" y="15891"/>
                    <a:pt x="6582" y="18516"/>
                  </a:cubicBezTo>
                  <a:cubicBezTo>
                    <a:pt x="1" y="24727"/>
                    <a:pt x="1591" y="35264"/>
                    <a:pt x="6323" y="42066"/>
                  </a:cubicBezTo>
                  <a:cubicBezTo>
                    <a:pt x="12127" y="50385"/>
                    <a:pt x="22146" y="54156"/>
                    <a:pt x="31832" y="55930"/>
                  </a:cubicBezTo>
                  <a:cubicBezTo>
                    <a:pt x="35029" y="56511"/>
                    <a:pt x="38396" y="56938"/>
                    <a:pt x="41743" y="56938"/>
                  </a:cubicBezTo>
                  <a:cubicBezTo>
                    <a:pt x="46061" y="56938"/>
                    <a:pt x="50347" y="56229"/>
                    <a:pt x="54200" y="54230"/>
                  </a:cubicBezTo>
                  <a:cubicBezTo>
                    <a:pt x="60522" y="50976"/>
                    <a:pt x="63923" y="42473"/>
                    <a:pt x="64034" y="35559"/>
                  </a:cubicBezTo>
                  <a:cubicBezTo>
                    <a:pt x="64034" y="35227"/>
                    <a:pt x="64034" y="34931"/>
                    <a:pt x="64034" y="34635"/>
                  </a:cubicBezTo>
                  <a:cubicBezTo>
                    <a:pt x="63960" y="32232"/>
                    <a:pt x="63701" y="29089"/>
                    <a:pt x="62555" y="26945"/>
                  </a:cubicBezTo>
                  <a:lnTo>
                    <a:pt x="62555" y="26945"/>
                  </a:lnTo>
                  <a:cubicBezTo>
                    <a:pt x="62869" y="27142"/>
                    <a:pt x="63226" y="27223"/>
                    <a:pt x="63590" y="27223"/>
                  </a:cubicBezTo>
                  <a:cubicBezTo>
                    <a:pt x="63912" y="27223"/>
                    <a:pt x="64240" y="27160"/>
                    <a:pt x="64551" y="27056"/>
                  </a:cubicBezTo>
                  <a:cubicBezTo>
                    <a:pt x="66178" y="26501"/>
                    <a:pt x="67398" y="25023"/>
                    <a:pt x="67805" y="23359"/>
                  </a:cubicBezTo>
                  <a:cubicBezTo>
                    <a:pt x="68211" y="21695"/>
                    <a:pt x="67879" y="19884"/>
                    <a:pt x="67102" y="18368"/>
                  </a:cubicBezTo>
                  <a:cubicBezTo>
                    <a:pt x="66104" y="16445"/>
                    <a:pt x="64182" y="14856"/>
                    <a:pt x="62000" y="14782"/>
                  </a:cubicBezTo>
                  <a:cubicBezTo>
                    <a:pt x="61957" y="14780"/>
                    <a:pt x="61914" y="14780"/>
                    <a:pt x="61871" y="14780"/>
                  </a:cubicBezTo>
                  <a:cubicBezTo>
                    <a:pt x="59732" y="14780"/>
                    <a:pt x="57603" y="16562"/>
                    <a:pt x="57712" y="18701"/>
                  </a:cubicBezTo>
                  <a:cubicBezTo>
                    <a:pt x="54791" y="15743"/>
                    <a:pt x="51279" y="13488"/>
                    <a:pt x="47915" y="11085"/>
                  </a:cubicBezTo>
                  <a:cubicBezTo>
                    <a:pt x="47508" y="10789"/>
                    <a:pt x="47101" y="10493"/>
                    <a:pt x="46879" y="10050"/>
                  </a:cubicBezTo>
                  <a:cubicBezTo>
                    <a:pt x="46621" y="9532"/>
                    <a:pt x="46695" y="8940"/>
                    <a:pt x="46658" y="8349"/>
                  </a:cubicBezTo>
                  <a:cubicBezTo>
                    <a:pt x="46621" y="7203"/>
                    <a:pt x="46288" y="6020"/>
                    <a:pt x="45659" y="5058"/>
                  </a:cubicBezTo>
                  <a:cubicBezTo>
                    <a:pt x="45401" y="4652"/>
                    <a:pt x="45031" y="4208"/>
                    <a:pt x="44550" y="4097"/>
                  </a:cubicBezTo>
                  <a:cubicBezTo>
                    <a:pt x="44446" y="4068"/>
                    <a:pt x="44343" y="4054"/>
                    <a:pt x="44241" y="4054"/>
                  </a:cubicBezTo>
                  <a:cubicBezTo>
                    <a:pt x="43437" y="4054"/>
                    <a:pt x="42730" y="4904"/>
                    <a:pt x="42665" y="5724"/>
                  </a:cubicBezTo>
                  <a:cubicBezTo>
                    <a:pt x="42591" y="6685"/>
                    <a:pt x="43072" y="7572"/>
                    <a:pt x="43552" y="8386"/>
                  </a:cubicBezTo>
                  <a:cubicBezTo>
                    <a:pt x="42517" y="7277"/>
                    <a:pt x="42221" y="5687"/>
                    <a:pt x="41593" y="4319"/>
                  </a:cubicBezTo>
                  <a:cubicBezTo>
                    <a:pt x="41016" y="3031"/>
                    <a:pt x="39849" y="1773"/>
                    <a:pt x="38519" y="1773"/>
                  </a:cubicBezTo>
                  <a:cubicBezTo>
                    <a:pt x="38399" y="1773"/>
                    <a:pt x="38277" y="1784"/>
                    <a:pt x="38154" y="1805"/>
                  </a:cubicBezTo>
                  <a:cubicBezTo>
                    <a:pt x="36934" y="2027"/>
                    <a:pt x="36121" y="3284"/>
                    <a:pt x="36121" y="4504"/>
                  </a:cubicBezTo>
                  <a:cubicBezTo>
                    <a:pt x="36121" y="5500"/>
                    <a:pt x="36857" y="7232"/>
                    <a:pt x="37778" y="7754"/>
                  </a:cubicBezTo>
                  <a:lnTo>
                    <a:pt x="37778" y="7754"/>
                  </a:lnTo>
                  <a:cubicBezTo>
                    <a:pt x="36660" y="7124"/>
                    <a:pt x="35364" y="6784"/>
                    <a:pt x="34064" y="6784"/>
                  </a:cubicBezTo>
                  <a:cubicBezTo>
                    <a:pt x="33689" y="6784"/>
                    <a:pt x="33313" y="6812"/>
                    <a:pt x="32942" y="6870"/>
                  </a:cubicBezTo>
                  <a:cubicBezTo>
                    <a:pt x="34088" y="5687"/>
                    <a:pt x="34162" y="3764"/>
                    <a:pt x="33385" y="2360"/>
                  </a:cubicBezTo>
                  <a:cubicBezTo>
                    <a:pt x="32646" y="1066"/>
                    <a:pt x="31204" y="215"/>
                    <a:pt x="29725" y="30"/>
                  </a:cubicBezTo>
                  <a:cubicBezTo>
                    <a:pt x="29538" y="10"/>
                    <a:pt x="29350" y="0"/>
                    <a:pt x="29162"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7"/>
            <p:cNvSpPr/>
            <p:nvPr/>
          </p:nvSpPr>
          <p:spPr>
            <a:xfrm>
              <a:off x="3626975" y="1191875"/>
              <a:ext cx="130350" cy="104950"/>
            </a:xfrm>
            <a:custGeom>
              <a:avLst/>
              <a:gdLst/>
              <a:ahLst/>
              <a:cxnLst/>
              <a:rect l="l" t="t" r="r" b="b"/>
              <a:pathLst>
                <a:path w="5214" h="4198" extrusionOk="0">
                  <a:moveTo>
                    <a:pt x="5103" y="4031"/>
                  </a:moveTo>
                  <a:cubicBezTo>
                    <a:pt x="5103" y="4032"/>
                    <a:pt x="5103" y="4033"/>
                    <a:pt x="5103" y="4034"/>
                  </a:cubicBezTo>
                  <a:cubicBezTo>
                    <a:pt x="5103" y="4033"/>
                    <a:pt x="5103" y="4032"/>
                    <a:pt x="5103" y="4031"/>
                  </a:cubicBezTo>
                  <a:close/>
                  <a:moveTo>
                    <a:pt x="2808" y="1"/>
                  </a:moveTo>
                  <a:cubicBezTo>
                    <a:pt x="2599" y="1"/>
                    <a:pt x="2388" y="26"/>
                    <a:pt x="2182" y="78"/>
                  </a:cubicBezTo>
                  <a:cubicBezTo>
                    <a:pt x="1184" y="300"/>
                    <a:pt x="592" y="854"/>
                    <a:pt x="297" y="1557"/>
                  </a:cubicBezTo>
                  <a:cubicBezTo>
                    <a:pt x="1" y="2259"/>
                    <a:pt x="1" y="3146"/>
                    <a:pt x="297" y="4034"/>
                  </a:cubicBezTo>
                  <a:cubicBezTo>
                    <a:pt x="297" y="4071"/>
                    <a:pt x="334" y="4144"/>
                    <a:pt x="371" y="4181"/>
                  </a:cubicBezTo>
                  <a:cubicBezTo>
                    <a:pt x="383" y="4194"/>
                    <a:pt x="399" y="4198"/>
                    <a:pt x="418" y="4198"/>
                  </a:cubicBezTo>
                  <a:cubicBezTo>
                    <a:pt x="457" y="4198"/>
                    <a:pt x="506" y="4181"/>
                    <a:pt x="555" y="4181"/>
                  </a:cubicBezTo>
                  <a:cubicBezTo>
                    <a:pt x="849" y="4128"/>
                    <a:pt x="3108" y="3921"/>
                    <a:pt x="4328" y="3921"/>
                  </a:cubicBezTo>
                  <a:cubicBezTo>
                    <a:pt x="4793" y="3921"/>
                    <a:pt x="5108" y="3951"/>
                    <a:pt x="5103" y="4031"/>
                  </a:cubicBezTo>
                  <a:lnTo>
                    <a:pt x="5103" y="4031"/>
                  </a:lnTo>
                  <a:cubicBezTo>
                    <a:pt x="5214" y="2812"/>
                    <a:pt x="5213" y="1334"/>
                    <a:pt x="4289" y="521"/>
                  </a:cubicBezTo>
                  <a:cubicBezTo>
                    <a:pt x="3889" y="174"/>
                    <a:pt x="3353"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7"/>
            <p:cNvSpPr/>
            <p:nvPr/>
          </p:nvSpPr>
          <p:spPr>
            <a:xfrm>
              <a:off x="4449575" y="1570375"/>
              <a:ext cx="158075" cy="191850"/>
            </a:xfrm>
            <a:custGeom>
              <a:avLst/>
              <a:gdLst/>
              <a:ahLst/>
              <a:cxnLst/>
              <a:rect l="l" t="t" r="r" b="b"/>
              <a:pathLst>
                <a:path w="6323" h="7674" extrusionOk="0">
                  <a:moveTo>
                    <a:pt x="2641" y="0"/>
                  </a:moveTo>
                  <a:cubicBezTo>
                    <a:pt x="2515" y="0"/>
                    <a:pt x="2387" y="7"/>
                    <a:pt x="2256" y="22"/>
                  </a:cubicBezTo>
                  <a:cubicBezTo>
                    <a:pt x="1664" y="96"/>
                    <a:pt x="1073" y="391"/>
                    <a:pt x="666" y="835"/>
                  </a:cubicBezTo>
                  <a:lnTo>
                    <a:pt x="666" y="798"/>
                  </a:lnTo>
                  <a:cubicBezTo>
                    <a:pt x="444" y="1020"/>
                    <a:pt x="296" y="1279"/>
                    <a:pt x="185" y="1538"/>
                  </a:cubicBezTo>
                  <a:cubicBezTo>
                    <a:pt x="75" y="1870"/>
                    <a:pt x="1" y="2240"/>
                    <a:pt x="148" y="2573"/>
                  </a:cubicBezTo>
                  <a:cubicBezTo>
                    <a:pt x="740" y="4384"/>
                    <a:pt x="2441" y="5678"/>
                    <a:pt x="3143" y="7527"/>
                  </a:cubicBezTo>
                  <a:cubicBezTo>
                    <a:pt x="3188" y="7631"/>
                    <a:pt x="3297" y="7674"/>
                    <a:pt x="3445" y="7674"/>
                  </a:cubicBezTo>
                  <a:cubicBezTo>
                    <a:pt x="4030" y="7674"/>
                    <a:pt x="5221" y="7002"/>
                    <a:pt x="5398" y="6824"/>
                  </a:cubicBezTo>
                  <a:cubicBezTo>
                    <a:pt x="6175" y="6122"/>
                    <a:pt x="6323" y="4976"/>
                    <a:pt x="6212" y="3978"/>
                  </a:cubicBezTo>
                  <a:cubicBezTo>
                    <a:pt x="6072" y="1989"/>
                    <a:pt x="4747" y="0"/>
                    <a:pt x="26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7"/>
            <p:cNvSpPr/>
            <p:nvPr/>
          </p:nvSpPr>
          <p:spPr>
            <a:xfrm>
              <a:off x="4083575" y="1845075"/>
              <a:ext cx="220000" cy="200000"/>
            </a:xfrm>
            <a:custGeom>
              <a:avLst/>
              <a:gdLst/>
              <a:ahLst/>
              <a:cxnLst/>
              <a:rect l="l" t="t" r="r" b="b"/>
              <a:pathLst>
                <a:path w="8800" h="8000" extrusionOk="0">
                  <a:moveTo>
                    <a:pt x="4077" y="0"/>
                  </a:moveTo>
                  <a:cubicBezTo>
                    <a:pt x="2284" y="0"/>
                    <a:pt x="478" y="1028"/>
                    <a:pt x="0" y="2824"/>
                  </a:cubicBezTo>
                  <a:cubicBezTo>
                    <a:pt x="976" y="2282"/>
                    <a:pt x="2001" y="1988"/>
                    <a:pt x="2952" y="1988"/>
                  </a:cubicBezTo>
                  <a:cubicBezTo>
                    <a:pt x="4596" y="1988"/>
                    <a:pt x="6019" y="2866"/>
                    <a:pt x="6581" y="4857"/>
                  </a:cubicBezTo>
                  <a:cubicBezTo>
                    <a:pt x="6988" y="5892"/>
                    <a:pt x="7283" y="6965"/>
                    <a:pt x="7912" y="8000"/>
                  </a:cubicBezTo>
                  <a:cubicBezTo>
                    <a:pt x="8503" y="5782"/>
                    <a:pt x="8799" y="3083"/>
                    <a:pt x="7099" y="1271"/>
                  </a:cubicBezTo>
                  <a:cubicBezTo>
                    <a:pt x="6316" y="403"/>
                    <a:pt x="5199" y="0"/>
                    <a:pt x="4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7"/>
            <p:cNvSpPr/>
            <p:nvPr/>
          </p:nvSpPr>
          <p:spPr>
            <a:xfrm>
              <a:off x="3347850" y="1506125"/>
              <a:ext cx="214550" cy="176650"/>
            </a:xfrm>
            <a:custGeom>
              <a:avLst/>
              <a:gdLst/>
              <a:ahLst/>
              <a:cxnLst/>
              <a:rect l="l" t="t" r="r" b="b"/>
              <a:pathLst>
                <a:path w="8582" h="7066" extrusionOk="0">
                  <a:moveTo>
                    <a:pt x="4341" y="0"/>
                  </a:moveTo>
                  <a:cubicBezTo>
                    <a:pt x="4276" y="0"/>
                    <a:pt x="4209" y="1"/>
                    <a:pt x="4141" y="4"/>
                  </a:cubicBezTo>
                  <a:cubicBezTo>
                    <a:pt x="2404" y="115"/>
                    <a:pt x="629" y="1150"/>
                    <a:pt x="1" y="2814"/>
                  </a:cubicBezTo>
                  <a:cubicBezTo>
                    <a:pt x="1251" y="2407"/>
                    <a:pt x="2316" y="2160"/>
                    <a:pt x="3486" y="2160"/>
                  </a:cubicBezTo>
                  <a:cubicBezTo>
                    <a:pt x="3700" y="2160"/>
                    <a:pt x="3918" y="2168"/>
                    <a:pt x="4141" y="2185"/>
                  </a:cubicBezTo>
                  <a:cubicBezTo>
                    <a:pt x="4844" y="2296"/>
                    <a:pt x="5214" y="2370"/>
                    <a:pt x="5583" y="2961"/>
                  </a:cubicBezTo>
                  <a:cubicBezTo>
                    <a:pt x="6212" y="4182"/>
                    <a:pt x="6138" y="5586"/>
                    <a:pt x="6545" y="7065"/>
                  </a:cubicBezTo>
                  <a:cubicBezTo>
                    <a:pt x="8582" y="4410"/>
                    <a:pt x="8364" y="0"/>
                    <a:pt x="4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7"/>
            <p:cNvSpPr/>
            <p:nvPr/>
          </p:nvSpPr>
          <p:spPr>
            <a:xfrm>
              <a:off x="3456925" y="1620300"/>
              <a:ext cx="553650" cy="384275"/>
            </a:xfrm>
            <a:custGeom>
              <a:avLst/>
              <a:gdLst/>
              <a:ahLst/>
              <a:cxnLst/>
              <a:rect l="l" t="t" r="r" b="b"/>
              <a:pathLst>
                <a:path w="22146" h="15371" extrusionOk="0">
                  <a:moveTo>
                    <a:pt x="7645" y="1"/>
                  </a:moveTo>
                  <a:cubicBezTo>
                    <a:pt x="7377" y="1"/>
                    <a:pt x="7108" y="7"/>
                    <a:pt x="6840" y="21"/>
                  </a:cubicBezTo>
                  <a:cubicBezTo>
                    <a:pt x="5472" y="95"/>
                    <a:pt x="4067" y="391"/>
                    <a:pt x="2921" y="1167"/>
                  </a:cubicBezTo>
                  <a:cubicBezTo>
                    <a:pt x="0" y="3238"/>
                    <a:pt x="1405" y="7600"/>
                    <a:pt x="3180" y="9966"/>
                  </a:cubicBezTo>
                  <a:cubicBezTo>
                    <a:pt x="5775" y="13427"/>
                    <a:pt x="10032" y="15371"/>
                    <a:pt x="14298" y="15371"/>
                  </a:cubicBezTo>
                  <a:cubicBezTo>
                    <a:pt x="15319" y="15371"/>
                    <a:pt x="16340" y="15260"/>
                    <a:pt x="17339" y="15031"/>
                  </a:cubicBezTo>
                  <a:cubicBezTo>
                    <a:pt x="18855" y="14699"/>
                    <a:pt x="20371" y="13294"/>
                    <a:pt x="20926" y="11815"/>
                  </a:cubicBezTo>
                  <a:cubicBezTo>
                    <a:pt x="22146" y="8709"/>
                    <a:pt x="19521" y="4680"/>
                    <a:pt x="17044" y="2979"/>
                  </a:cubicBezTo>
                  <a:cubicBezTo>
                    <a:pt x="14305" y="1062"/>
                    <a:pt x="10996" y="1"/>
                    <a:pt x="7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7"/>
            <p:cNvSpPr/>
            <p:nvPr/>
          </p:nvSpPr>
          <p:spPr>
            <a:xfrm>
              <a:off x="3484650" y="1654875"/>
              <a:ext cx="496500" cy="349700"/>
            </a:xfrm>
            <a:custGeom>
              <a:avLst/>
              <a:gdLst/>
              <a:ahLst/>
              <a:cxnLst/>
              <a:rect l="l" t="t" r="r" b="b"/>
              <a:pathLst>
                <a:path w="19860" h="13988" extrusionOk="0">
                  <a:moveTo>
                    <a:pt x="2705" y="1"/>
                  </a:moveTo>
                  <a:cubicBezTo>
                    <a:pt x="1282" y="1"/>
                    <a:pt x="290" y="1161"/>
                    <a:pt x="148" y="2779"/>
                  </a:cubicBezTo>
                  <a:cubicBezTo>
                    <a:pt x="0" y="4812"/>
                    <a:pt x="851" y="6957"/>
                    <a:pt x="2071" y="8583"/>
                  </a:cubicBezTo>
                  <a:cubicBezTo>
                    <a:pt x="4666" y="12044"/>
                    <a:pt x="8923" y="13988"/>
                    <a:pt x="13189" y="13988"/>
                  </a:cubicBezTo>
                  <a:cubicBezTo>
                    <a:pt x="14210" y="13988"/>
                    <a:pt x="15231" y="13877"/>
                    <a:pt x="16230" y="13648"/>
                  </a:cubicBezTo>
                  <a:cubicBezTo>
                    <a:pt x="17709" y="13353"/>
                    <a:pt x="18449" y="12391"/>
                    <a:pt x="19410" y="11319"/>
                  </a:cubicBezTo>
                  <a:cubicBezTo>
                    <a:pt x="19860" y="10826"/>
                    <a:pt x="19603" y="10674"/>
                    <a:pt x="19104" y="10674"/>
                  </a:cubicBezTo>
                  <a:cubicBezTo>
                    <a:pt x="18330" y="10674"/>
                    <a:pt x="16973" y="11038"/>
                    <a:pt x="16748" y="11060"/>
                  </a:cubicBezTo>
                  <a:cubicBezTo>
                    <a:pt x="16391" y="11099"/>
                    <a:pt x="16038" y="11119"/>
                    <a:pt x="15688" y="11119"/>
                  </a:cubicBezTo>
                  <a:cubicBezTo>
                    <a:pt x="15024" y="11119"/>
                    <a:pt x="14370" y="11045"/>
                    <a:pt x="13716" y="10875"/>
                  </a:cubicBezTo>
                  <a:cubicBezTo>
                    <a:pt x="11720" y="10395"/>
                    <a:pt x="9872" y="9175"/>
                    <a:pt x="8725" y="7400"/>
                  </a:cubicBezTo>
                  <a:lnTo>
                    <a:pt x="8725" y="7400"/>
                  </a:lnTo>
                  <a:lnTo>
                    <a:pt x="8762" y="7437"/>
                  </a:lnTo>
                  <a:cubicBezTo>
                    <a:pt x="7986" y="6217"/>
                    <a:pt x="7542" y="4812"/>
                    <a:pt x="6914" y="3518"/>
                  </a:cubicBezTo>
                  <a:cubicBezTo>
                    <a:pt x="6285" y="2224"/>
                    <a:pt x="5435" y="967"/>
                    <a:pt x="4104" y="339"/>
                  </a:cubicBezTo>
                  <a:cubicBezTo>
                    <a:pt x="3606" y="107"/>
                    <a:pt x="3136" y="1"/>
                    <a:pt x="2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7"/>
            <p:cNvSpPr/>
            <p:nvPr/>
          </p:nvSpPr>
          <p:spPr>
            <a:xfrm>
              <a:off x="3577425" y="1655300"/>
              <a:ext cx="228900" cy="78525"/>
            </a:xfrm>
            <a:custGeom>
              <a:avLst/>
              <a:gdLst/>
              <a:ahLst/>
              <a:cxnLst/>
              <a:rect l="l" t="t" r="r" b="b"/>
              <a:pathLst>
                <a:path w="9156" h="3141" extrusionOk="0">
                  <a:moveTo>
                    <a:pt x="3352" y="0"/>
                  </a:moveTo>
                  <a:cubicBezTo>
                    <a:pt x="1818" y="0"/>
                    <a:pt x="0" y="242"/>
                    <a:pt x="245" y="1394"/>
                  </a:cubicBezTo>
                  <a:cubicBezTo>
                    <a:pt x="520" y="2552"/>
                    <a:pt x="1749" y="2831"/>
                    <a:pt x="2814" y="2831"/>
                  </a:cubicBezTo>
                  <a:cubicBezTo>
                    <a:pt x="3041" y="2831"/>
                    <a:pt x="3260" y="2818"/>
                    <a:pt x="3462" y="2799"/>
                  </a:cubicBezTo>
                  <a:cubicBezTo>
                    <a:pt x="4067" y="2729"/>
                    <a:pt x="4643" y="2696"/>
                    <a:pt x="5208" y="2696"/>
                  </a:cubicBezTo>
                  <a:cubicBezTo>
                    <a:pt x="6438" y="2696"/>
                    <a:pt x="7616" y="2853"/>
                    <a:pt x="8933" y="3132"/>
                  </a:cubicBezTo>
                  <a:cubicBezTo>
                    <a:pt x="8952" y="3132"/>
                    <a:pt x="8980" y="3141"/>
                    <a:pt x="9012" y="3141"/>
                  </a:cubicBezTo>
                  <a:cubicBezTo>
                    <a:pt x="9044" y="3141"/>
                    <a:pt x="9081" y="3132"/>
                    <a:pt x="9118" y="3095"/>
                  </a:cubicBezTo>
                  <a:cubicBezTo>
                    <a:pt x="9155" y="3058"/>
                    <a:pt x="9155" y="2984"/>
                    <a:pt x="9155" y="2947"/>
                  </a:cubicBezTo>
                  <a:cubicBezTo>
                    <a:pt x="9081" y="2059"/>
                    <a:pt x="8453" y="1283"/>
                    <a:pt x="7676" y="839"/>
                  </a:cubicBezTo>
                  <a:cubicBezTo>
                    <a:pt x="6937" y="396"/>
                    <a:pt x="6050" y="211"/>
                    <a:pt x="5162" y="100"/>
                  </a:cubicBezTo>
                  <a:cubicBezTo>
                    <a:pt x="4838" y="63"/>
                    <a:pt x="4132" y="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7"/>
            <p:cNvSpPr/>
            <p:nvPr/>
          </p:nvSpPr>
          <p:spPr>
            <a:xfrm>
              <a:off x="3825700" y="1701225"/>
              <a:ext cx="88525" cy="78100"/>
            </a:xfrm>
            <a:custGeom>
              <a:avLst/>
              <a:gdLst/>
              <a:ahLst/>
              <a:cxnLst/>
              <a:rect l="l" t="t" r="r" b="b"/>
              <a:pathLst>
                <a:path w="3541" h="3124" extrusionOk="0">
                  <a:moveTo>
                    <a:pt x="1" y="1"/>
                  </a:moveTo>
                  <a:cubicBezTo>
                    <a:pt x="185" y="444"/>
                    <a:pt x="296" y="1516"/>
                    <a:pt x="703" y="1738"/>
                  </a:cubicBezTo>
                  <a:cubicBezTo>
                    <a:pt x="1147" y="1997"/>
                    <a:pt x="1627" y="2256"/>
                    <a:pt x="2108" y="2552"/>
                  </a:cubicBezTo>
                  <a:cubicBezTo>
                    <a:pt x="2344" y="2694"/>
                    <a:pt x="3021" y="3124"/>
                    <a:pt x="3321" y="3124"/>
                  </a:cubicBezTo>
                  <a:cubicBezTo>
                    <a:pt x="3490" y="3124"/>
                    <a:pt x="3541" y="2988"/>
                    <a:pt x="3328" y="2589"/>
                  </a:cubicBezTo>
                  <a:cubicBezTo>
                    <a:pt x="2995" y="1960"/>
                    <a:pt x="2330" y="1479"/>
                    <a:pt x="1738" y="1036"/>
                  </a:cubicBezTo>
                  <a:cubicBezTo>
                    <a:pt x="1479" y="851"/>
                    <a:pt x="1221" y="703"/>
                    <a:pt x="925" y="555"/>
                  </a:cubicBezTo>
                  <a:lnTo>
                    <a:pt x="925" y="518"/>
                  </a:lnTo>
                  <a:cubicBezTo>
                    <a:pt x="629" y="333"/>
                    <a:pt x="296" y="18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7"/>
            <p:cNvSpPr/>
            <p:nvPr/>
          </p:nvSpPr>
          <p:spPr>
            <a:xfrm>
              <a:off x="3475400" y="1370350"/>
              <a:ext cx="134050" cy="35150"/>
            </a:xfrm>
            <a:custGeom>
              <a:avLst/>
              <a:gdLst/>
              <a:ahLst/>
              <a:cxnLst/>
              <a:rect l="l" t="t" r="r" b="b"/>
              <a:pathLst>
                <a:path w="5362" h="1406" fill="none" extrusionOk="0">
                  <a:moveTo>
                    <a:pt x="1" y="1405"/>
                  </a:moveTo>
                  <a:cubicBezTo>
                    <a:pt x="629" y="592"/>
                    <a:pt x="1627" y="74"/>
                    <a:pt x="2626" y="37"/>
                  </a:cubicBezTo>
                  <a:cubicBezTo>
                    <a:pt x="3661" y="0"/>
                    <a:pt x="4696" y="444"/>
                    <a:pt x="5361" y="1220"/>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7"/>
            <p:cNvSpPr/>
            <p:nvPr/>
          </p:nvSpPr>
          <p:spPr>
            <a:xfrm>
              <a:off x="4221275" y="1695675"/>
              <a:ext cx="143300" cy="134975"/>
            </a:xfrm>
            <a:custGeom>
              <a:avLst/>
              <a:gdLst/>
              <a:ahLst/>
              <a:cxnLst/>
              <a:rect l="l" t="t" r="r" b="b"/>
              <a:pathLst>
                <a:path w="5732" h="5399" fill="none" extrusionOk="0">
                  <a:moveTo>
                    <a:pt x="1" y="555"/>
                  </a:moveTo>
                  <a:cubicBezTo>
                    <a:pt x="1332" y="1"/>
                    <a:pt x="2995" y="481"/>
                    <a:pt x="4031" y="1480"/>
                  </a:cubicBezTo>
                  <a:cubicBezTo>
                    <a:pt x="5066" y="2515"/>
                    <a:pt x="5546" y="3957"/>
                    <a:pt x="5731" y="5399"/>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7"/>
            <p:cNvSpPr/>
            <p:nvPr/>
          </p:nvSpPr>
          <p:spPr>
            <a:xfrm>
              <a:off x="3530850" y="1948000"/>
              <a:ext cx="228325" cy="129425"/>
            </a:xfrm>
            <a:custGeom>
              <a:avLst/>
              <a:gdLst/>
              <a:ahLst/>
              <a:cxnLst/>
              <a:rect l="l" t="t" r="r" b="b"/>
              <a:pathLst>
                <a:path w="9133" h="5177" fill="none" extrusionOk="0">
                  <a:moveTo>
                    <a:pt x="1" y="1"/>
                  </a:moveTo>
                  <a:cubicBezTo>
                    <a:pt x="260" y="4400"/>
                    <a:pt x="5805" y="5177"/>
                    <a:pt x="9133" y="4068"/>
                  </a:cubicBezTo>
                </a:path>
              </a:pathLst>
            </a:custGeom>
            <a:noFill/>
            <a:ln w="23100" cap="rnd" cmpd="sng">
              <a:solidFill>
                <a:schemeClr val="accent3"/>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7"/>
            <p:cNvSpPr/>
            <p:nvPr/>
          </p:nvSpPr>
          <p:spPr>
            <a:xfrm>
              <a:off x="3187025" y="1581900"/>
              <a:ext cx="212625" cy="187950"/>
            </a:xfrm>
            <a:custGeom>
              <a:avLst/>
              <a:gdLst/>
              <a:ahLst/>
              <a:cxnLst/>
              <a:rect l="l" t="t" r="r" b="b"/>
              <a:pathLst>
                <a:path w="8505" h="7518" extrusionOk="0">
                  <a:moveTo>
                    <a:pt x="1817" y="0"/>
                  </a:moveTo>
                  <a:cubicBezTo>
                    <a:pt x="1455" y="0"/>
                    <a:pt x="1110" y="66"/>
                    <a:pt x="814" y="263"/>
                  </a:cubicBezTo>
                  <a:cubicBezTo>
                    <a:pt x="1" y="781"/>
                    <a:pt x="1" y="1964"/>
                    <a:pt x="260" y="2888"/>
                  </a:cubicBezTo>
                  <a:cubicBezTo>
                    <a:pt x="999" y="5365"/>
                    <a:pt x="3402" y="7288"/>
                    <a:pt x="5990" y="7509"/>
                  </a:cubicBezTo>
                  <a:cubicBezTo>
                    <a:pt x="6087" y="7515"/>
                    <a:pt x="6185" y="7518"/>
                    <a:pt x="6282" y="7518"/>
                  </a:cubicBezTo>
                  <a:cubicBezTo>
                    <a:pt x="6855" y="7518"/>
                    <a:pt x="7428" y="7413"/>
                    <a:pt x="7839" y="7066"/>
                  </a:cubicBezTo>
                  <a:cubicBezTo>
                    <a:pt x="8430" y="6548"/>
                    <a:pt x="8504" y="5661"/>
                    <a:pt x="8282" y="4922"/>
                  </a:cubicBezTo>
                  <a:cubicBezTo>
                    <a:pt x="8060" y="4219"/>
                    <a:pt x="7543" y="3628"/>
                    <a:pt x="7025" y="3073"/>
                  </a:cubicBezTo>
                  <a:cubicBezTo>
                    <a:pt x="5731" y="1668"/>
                    <a:pt x="4216" y="374"/>
                    <a:pt x="2367" y="41"/>
                  </a:cubicBezTo>
                  <a:cubicBezTo>
                    <a:pt x="2182" y="17"/>
                    <a:pt x="1997" y="0"/>
                    <a:pt x="1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7"/>
            <p:cNvSpPr/>
            <p:nvPr/>
          </p:nvSpPr>
          <p:spPr>
            <a:xfrm>
              <a:off x="3988375" y="2020100"/>
              <a:ext cx="358625" cy="202025"/>
            </a:xfrm>
            <a:custGeom>
              <a:avLst/>
              <a:gdLst/>
              <a:ahLst/>
              <a:cxnLst/>
              <a:rect l="l" t="t" r="r" b="b"/>
              <a:pathLst>
                <a:path w="14345" h="8081" extrusionOk="0">
                  <a:moveTo>
                    <a:pt x="2256" y="1"/>
                  </a:moveTo>
                  <a:cubicBezTo>
                    <a:pt x="1738" y="1"/>
                    <a:pt x="1220" y="38"/>
                    <a:pt x="814" y="296"/>
                  </a:cubicBezTo>
                  <a:cubicBezTo>
                    <a:pt x="0" y="851"/>
                    <a:pt x="37" y="2108"/>
                    <a:pt x="444" y="2995"/>
                  </a:cubicBezTo>
                  <a:cubicBezTo>
                    <a:pt x="888" y="3845"/>
                    <a:pt x="1553" y="4585"/>
                    <a:pt x="2292" y="5176"/>
                  </a:cubicBezTo>
                  <a:cubicBezTo>
                    <a:pt x="4502" y="7049"/>
                    <a:pt x="7401" y="8080"/>
                    <a:pt x="10289" y="8080"/>
                  </a:cubicBezTo>
                  <a:cubicBezTo>
                    <a:pt x="10879" y="8080"/>
                    <a:pt x="11469" y="8037"/>
                    <a:pt x="12053" y="7949"/>
                  </a:cubicBezTo>
                  <a:cubicBezTo>
                    <a:pt x="12644" y="7838"/>
                    <a:pt x="13273" y="7690"/>
                    <a:pt x="13716" y="7247"/>
                  </a:cubicBezTo>
                  <a:cubicBezTo>
                    <a:pt x="14345" y="6618"/>
                    <a:pt x="14345" y="5509"/>
                    <a:pt x="13938" y="4733"/>
                  </a:cubicBezTo>
                  <a:cubicBezTo>
                    <a:pt x="13495" y="3919"/>
                    <a:pt x="12755" y="3365"/>
                    <a:pt x="11979" y="2884"/>
                  </a:cubicBezTo>
                  <a:cubicBezTo>
                    <a:pt x="9058" y="1073"/>
                    <a:pt x="5657" y="74"/>
                    <a:pt x="2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37"/>
          <p:cNvGrpSpPr/>
          <p:nvPr/>
        </p:nvGrpSpPr>
        <p:grpSpPr>
          <a:xfrm>
            <a:off x="275375" y="5336"/>
            <a:ext cx="2120546" cy="1373426"/>
            <a:chOff x="275375" y="5336"/>
            <a:chExt cx="2120546" cy="1373426"/>
          </a:xfrm>
        </p:grpSpPr>
        <p:sp>
          <p:nvSpPr>
            <p:cNvPr id="1528" name="Google Shape;1528;p37"/>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7"/>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7"/>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 name="Google Shape;1531;p37"/>
            <p:cNvGrpSpPr/>
            <p:nvPr/>
          </p:nvGrpSpPr>
          <p:grpSpPr>
            <a:xfrm>
              <a:off x="1030125" y="972100"/>
              <a:ext cx="241050" cy="307475"/>
              <a:chOff x="6088150" y="1573625"/>
              <a:chExt cx="241050" cy="307475"/>
            </a:xfrm>
          </p:grpSpPr>
          <p:sp>
            <p:nvSpPr>
              <p:cNvPr id="1532" name="Google Shape;1532;p3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7"/>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37"/>
            <p:cNvGrpSpPr/>
            <p:nvPr/>
          </p:nvGrpSpPr>
          <p:grpSpPr>
            <a:xfrm rot="-740692">
              <a:off x="2024419" y="577639"/>
              <a:ext cx="241055" cy="307482"/>
              <a:chOff x="6088150" y="1573625"/>
              <a:chExt cx="241050" cy="307475"/>
            </a:xfrm>
          </p:grpSpPr>
          <p:sp>
            <p:nvSpPr>
              <p:cNvPr id="1538" name="Google Shape;1538;p3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7"/>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3" name="Google Shape;1543;p37"/>
          <p:cNvGrpSpPr/>
          <p:nvPr/>
        </p:nvGrpSpPr>
        <p:grpSpPr>
          <a:xfrm flipH="1">
            <a:off x="5254368" y="1150152"/>
            <a:ext cx="1234398" cy="1835301"/>
            <a:chOff x="2921325" y="3161725"/>
            <a:chExt cx="1549000" cy="2303050"/>
          </a:xfrm>
        </p:grpSpPr>
        <p:sp>
          <p:nvSpPr>
            <p:cNvPr id="1544" name="Google Shape;1544;p37"/>
            <p:cNvSpPr/>
            <p:nvPr/>
          </p:nvSpPr>
          <p:spPr>
            <a:xfrm>
              <a:off x="3002400" y="3577450"/>
              <a:ext cx="1467925" cy="1887325"/>
            </a:xfrm>
            <a:custGeom>
              <a:avLst/>
              <a:gdLst/>
              <a:ahLst/>
              <a:cxnLst/>
              <a:rect l="l" t="t" r="r" b="b"/>
              <a:pathLst>
                <a:path w="58717" h="75493" extrusionOk="0">
                  <a:moveTo>
                    <a:pt x="44550" y="1"/>
                  </a:moveTo>
                  <a:lnTo>
                    <a:pt x="1" y="5816"/>
                  </a:lnTo>
                  <a:lnTo>
                    <a:pt x="13048" y="75492"/>
                  </a:lnTo>
                  <a:lnTo>
                    <a:pt x="51819" y="74560"/>
                  </a:lnTo>
                  <a:lnTo>
                    <a:pt x="58716" y="73144"/>
                  </a:lnTo>
                  <a:lnTo>
                    <a:pt x="549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7"/>
            <p:cNvSpPr/>
            <p:nvPr/>
          </p:nvSpPr>
          <p:spPr>
            <a:xfrm>
              <a:off x="4116125" y="3577450"/>
              <a:ext cx="354200" cy="1861225"/>
            </a:xfrm>
            <a:custGeom>
              <a:avLst/>
              <a:gdLst/>
              <a:ahLst/>
              <a:cxnLst/>
              <a:rect l="l" t="t" r="r" b="b"/>
              <a:pathLst>
                <a:path w="14168" h="74449" extrusionOk="0">
                  <a:moveTo>
                    <a:pt x="1" y="1"/>
                  </a:moveTo>
                  <a:lnTo>
                    <a:pt x="4363" y="74449"/>
                  </a:lnTo>
                  <a:lnTo>
                    <a:pt x="14167" y="73144"/>
                  </a:lnTo>
                  <a:lnTo>
                    <a:pt x="1040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7"/>
            <p:cNvSpPr/>
            <p:nvPr/>
          </p:nvSpPr>
          <p:spPr>
            <a:xfrm>
              <a:off x="3474925" y="3780625"/>
              <a:ext cx="419425" cy="1674825"/>
            </a:xfrm>
            <a:custGeom>
              <a:avLst/>
              <a:gdLst/>
              <a:ahLst/>
              <a:cxnLst/>
              <a:rect l="l" t="t" r="r" b="b"/>
              <a:pathLst>
                <a:path w="16777" h="66993" extrusionOk="0">
                  <a:moveTo>
                    <a:pt x="7456" y="1"/>
                  </a:moveTo>
                  <a:lnTo>
                    <a:pt x="0" y="709"/>
                  </a:lnTo>
                  <a:lnTo>
                    <a:pt x="9880" y="66993"/>
                  </a:lnTo>
                  <a:lnTo>
                    <a:pt x="16776" y="66806"/>
                  </a:lnTo>
                  <a:lnTo>
                    <a:pt x="7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7"/>
            <p:cNvSpPr/>
            <p:nvPr/>
          </p:nvSpPr>
          <p:spPr>
            <a:xfrm>
              <a:off x="3145000" y="4280175"/>
              <a:ext cx="1276850" cy="358850"/>
            </a:xfrm>
            <a:custGeom>
              <a:avLst/>
              <a:gdLst/>
              <a:ahLst/>
              <a:cxnLst/>
              <a:rect l="l" t="t" r="r" b="b"/>
              <a:pathLst>
                <a:path w="51074" h="14354" extrusionOk="0">
                  <a:moveTo>
                    <a:pt x="50701" y="1"/>
                  </a:moveTo>
                  <a:lnTo>
                    <a:pt x="40673" y="2946"/>
                  </a:lnTo>
                  <a:lnTo>
                    <a:pt x="0" y="8053"/>
                  </a:lnTo>
                  <a:lnTo>
                    <a:pt x="1193" y="14353"/>
                  </a:lnTo>
                  <a:lnTo>
                    <a:pt x="41045" y="9097"/>
                  </a:lnTo>
                  <a:lnTo>
                    <a:pt x="51074" y="6525"/>
                  </a:lnTo>
                  <a:lnTo>
                    <a:pt x="507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7"/>
            <p:cNvSpPr/>
            <p:nvPr/>
          </p:nvSpPr>
          <p:spPr>
            <a:xfrm>
              <a:off x="3282925" y="3161725"/>
              <a:ext cx="666400" cy="404500"/>
            </a:xfrm>
            <a:custGeom>
              <a:avLst/>
              <a:gdLst/>
              <a:ahLst/>
              <a:cxnLst/>
              <a:rect l="l" t="t" r="r" b="b"/>
              <a:pathLst>
                <a:path w="26656" h="16180" extrusionOk="0">
                  <a:moveTo>
                    <a:pt x="13016" y="1"/>
                  </a:moveTo>
                  <a:cubicBezTo>
                    <a:pt x="12184" y="1"/>
                    <a:pt x="11527" y="956"/>
                    <a:pt x="11259" y="1792"/>
                  </a:cubicBezTo>
                  <a:cubicBezTo>
                    <a:pt x="10327" y="4737"/>
                    <a:pt x="11147" y="7906"/>
                    <a:pt x="11968" y="10851"/>
                  </a:cubicBezTo>
                  <a:cubicBezTo>
                    <a:pt x="11036" y="7683"/>
                    <a:pt x="9395" y="4737"/>
                    <a:pt x="7196" y="2277"/>
                  </a:cubicBezTo>
                  <a:cubicBezTo>
                    <a:pt x="6857" y="1907"/>
                    <a:pt x="6391" y="1512"/>
                    <a:pt x="5924" y="1512"/>
                  </a:cubicBezTo>
                  <a:cubicBezTo>
                    <a:pt x="5826" y="1512"/>
                    <a:pt x="5727" y="1530"/>
                    <a:pt x="5630" y="1569"/>
                  </a:cubicBezTo>
                  <a:cubicBezTo>
                    <a:pt x="5108" y="1792"/>
                    <a:pt x="4996" y="2463"/>
                    <a:pt x="4996" y="3023"/>
                  </a:cubicBezTo>
                  <a:cubicBezTo>
                    <a:pt x="5034" y="6564"/>
                    <a:pt x="7494" y="9584"/>
                    <a:pt x="9805" y="12268"/>
                  </a:cubicBezTo>
                  <a:cubicBezTo>
                    <a:pt x="8501" y="10814"/>
                    <a:pt x="7084" y="9435"/>
                    <a:pt x="5593" y="8130"/>
                  </a:cubicBezTo>
                  <a:cubicBezTo>
                    <a:pt x="4626" y="7336"/>
                    <a:pt x="3532" y="6510"/>
                    <a:pt x="2311" y="6510"/>
                  </a:cubicBezTo>
                  <a:cubicBezTo>
                    <a:pt x="2212" y="6510"/>
                    <a:pt x="2114" y="6516"/>
                    <a:pt x="2014" y="6527"/>
                  </a:cubicBezTo>
                  <a:cubicBezTo>
                    <a:pt x="1790" y="6527"/>
                    <a:pt x="1567" y="6601"/>
                    <a:pt x="1380" y="6751"/>
                  </a:cubicBezTo>
                  <a:cubicBezTo>
                    <a:pt x="1082" y="7049"/>
                    <a:pt x="1231" y="7608"/>
                    <a:pt x="1417" y="8018"/>
                  </a:cubicBezTo>
                  <a:cubicBezTo>
                    <a:pt x="2542" y="10427"/>
                    <a:pt x="4330" y="12504"/>
                    <a:pt x="6520" y="13962"/>
                  </a:cubicBezTo>
                  <a:lnTo>
                    <a:pt x="6520" y="13962"/>
                  </a:lnTo>
                  <a:cubicBezTo>
                    <a:pt x="5019" y="13120"/>
                    <a:pt x="3398" y="12456"/>
                    <a:pt x="1753" y="12007"/>
                  </a:cubicBezTo>
                  <a:cubicBezTo>
                    <a:pt x="1514" y="11947"/>
                    <a:pt x="1246" y="11900"/>
                    <a:pt x="993" y="11900"/>
                  </a:cubicBezTo>
                  <a:cubicBezTo>
                    <a:pt x="614" y="11900"/>
                    <a:pt x="269" y="12007"/>
                    <a:pt x="113" y="12343"/>
                  </a:cubicBezTo>
                  <a:cubicBezTo>
                    <a:pt x="1" y="12603"/>
                    <a:pt x="38" y="12864"/>
                    <a:pt x="150" y="13125"/>
                  </a:cubicBezTo>
                  <a:cubicBezTo>
                    <a:pt x="958" y="15571"/>
                    <a:pt x="3412" y="16180"/>
                    <a:pt x="5897" y="16180"/>
                  </a:cubicBezTo>
                  <a:cubicBezTo>
                    <a:pt x="7542" y="16180"/>
                    <a:pt x="9199" y="15913"/>
                    <a:pt x="10402" y="15735"/>
                  </a:cubicBezTo>
                  <a:cubicBezTo>
                    <a:pt x="15285" y="15064"/>
                    <a:pt x="20877" y="15213"/>
                    <a:pt x="25314" y="12902"/>
                  </a:cubicBezTo>
                  <a:cubicBezTo>
                    <a:pt x="25948" y="12603"/>
                    <a:pt x="26656" y="12082"/>
                    <a:pt x="26544" y="11373"/>
                  </a:cubicBezTo>
                  <a:cubicBezTo>
                    <a:pt x="26469" y="10963"/>
                    <a:pt x="26097" y="10665"/>
                    <a:pt x="25724" y="10516"/>
                  </a:cubicBezTo>
                  <a:cubicBezTo>
                    <a:pt x="25539" y="10465"/>
                    <a:pt x="25346" y="10445"/>
                    <a:pt x="25153" y="10445"/>
                  </a:cubicBezTo>
                  <a:cubicBezTo>
                    <a:pt x="24917" y="10445"/>
                    <a:pt x="24681" y="10475"/>
                    <a:pt x="24456" y="10516"/>
                  </a:cubicBezTo>
                  <a:cubicBezTo>
                    <a:pt x="23002" y="10739"/>
                    <a:pt x="21586" y="11224"/>
                    <a:pt x="20318" y="11970"/>
                  </a:cubicBezTo>
                  <a:cubicBezTo>
                    <a:pt x="22257" y="10590"/>
                    <a:pt x="24233" y="8875"/>
                    <a:pt x="24643" y="6490"/>
                  </a:cubicBezTo>
                  <a:cubicBezTo>
                    <a:pt x="24680" y="6303"/>
                    <a:pt x="24680" y="6079"/>
                    <a:pt x="24568" y="5930"/>
                  </a:cubicBezTo>
                  <a:cubicBezTo>
                    <a:pt x="24456" y="5781"/>
                    <a:pt x="24270" y="5781"/>
                    <a:pt x="24121" y="5744"/>
                  </a:cubicBezTo>
                  <a:cubicBezTo>
                    <a:pt x="24042" y="5735"/>
                    <a:pt x="23962" y="5731"/>
                    <a:pt x="23881" y="5731"/>
                  </a:cubicBezTo>
                  <a:cubicBezTo>
                    <a:pt x="21554" y="5731"/>
                    <a:pt x="18448" y="9270"/>
                    <a:pt x="17187" y="10963"/>
                  </a:cubicBezTo>
                  <a:cubicBezTo>
                    <a:pt x="18678" y="8913"/>
                    <a:pt x="19908" y="6676"/>
                    <a:pt x="20766" y="4327"/>
                  </a:cubicBezTo>
                  <a:cubicBezTo>
                    <a:pt x="20952" y="3805"/>
                    <a:pt x="21101" y="3246"/>
                    <a:pt x="21027" y="2724"/>
                  </a:cubicBezTo>
                  <a:cubicBezTo>
                    <a:pt x="20915" y="2202"/>
                    <a:pt x="20467" y="1718"/>
                    <a:pt x="19945" y="1718"/>
                  </a:cubicBezTo>
                  <a:cubicBezTo>
                    <a:pt x="19610" y="1755"/>
                    <a:pt x="19312" y="1979"/>
                    <a:pt x="19013" y="2202"/>
                  </a:cubicBezTo>
                  <a:cubicBezTo>
                    <a:pt x="17095" y="3835"/>
                    <a:pt x="15660" y="6039"/>
                    <a:pt x="14946" y="8461"/>
                  </a:cubicBezTo>
                  <a:lnTo>
                    <a:pt x="14946" y="8461"/>
                  </a:lnTo>
                  <a:cubicBezTo>
                    <a:pt x="15365" y="6015"/>
                    <a:pt x="15500" y="3530"/>
                    <a:pt x="14503" y="1308"/>
                  </a:cubicBezTo>
                  <a:cubicBezTo>
                    <a:pt x="14279" y="748"/>
                    <a:pt x="13906" y="189"/>
                    <a:pt x="13310" y="40"/>
                  </a:cubicBezTo>
                  <a:cubicBezTo>
                    <a:pt x="13210" y="13"/>
                    <a:pt x="13112" y="1"/>
                    <a:pt x="13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a:off x="2921325" y="3448850"/>
              <a:ext cx="1488425" cy="419400"/>
            </a:xfrm>
            <a:custGeom>
              <a:avLst/>
              <a:gdLst/>
              <a:ahLst/>
              <a:cxnLst/>
              <a:rect l="l" t="t" r="r" b="b"/>
              <a:pathLst>
                <a:path w="59537" h="16776" extrusionOk="0">
                  <a:moveTo>
                    <a:pt x="48389" y="0"/>
                  </a:moveTo>
                  <a:lnTo>
                    <a:pt x="0" y="7009"/>
                  </a:lnTo>
                  <a:lnTo>
                    <a:pt x="2088" y="16776"/>
                  </a:lnTo>
                  <a:lnTo>
                    <a:pt x="48911" y="10811"/>
                  </a:lnTo>
                  <a:lnTo>
                    <a:pt x="59536" y="10252"/>
                  </a:lnTo>
                  <a:lnTo>
                    <a:pt x="59163" y="783"/>
                  </a:lnTo>
                  <a:lnTo>
                    <a:pt x="48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3389175" y="3514075"/>
              <a:ext cx="317850" cy="297325"/>
            </a:xfrm>
            <a:custGeom>
              <a:avLst/>
              <a:gdLst/>
              <a:ahLst/>
              <a:cxnLst/>
              <a:rect l="l" t="t" r="r" b="b"/>
              <a:pathLst>
                <a:path w="12714" h="11893" extrusionOk="0">
                  <a:moveTo>
                    <a:pt x="11669" y="1"/>
                  </a:moveTo>
                  <a:lnTo>
                    <a:pt x="1" y="1678"/>
                  </a:lnTo>
                  <a:lnTo>
                    <a:pt x="1417" y="11893"/>
                  </a:lnTo>
                  <a:lnTo>
                    <a:pt x="12713" y="10439"/>
                  </a:lnTo>
                  <a:lnTo>
                    <a:pt x="116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rot="-1777356">
            <a:off x="6980574" y="153147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 name="Google Shape;1552;p37"/>
          <p:cNvGrpSpPr/>
          <p:nvPr/>
        </p:nvGrpSpPr>
        <p:grpSpPr>
          <a:xfrm rot="-530154">
            <a:off x="7010686" y="3757273"/>
            <a:ext cx="2120477" cy="1373381"/>
            <a:chOff x="275375" y="5336"/>
            <a:chExt cx="2120546" cy="1373426"/>
          </a:xfrm>
        </p:grpSpPr>
        <p:sp>
          <p:nvSpPr>
            <p:cNvPr id="1553" name="Google Shape;1553;p37"/>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 name="Google Shape;1556;p37"/>
            <p:cNvGrpSpPr/>
            <p:nvPr/>
          </p:nvGrpSpPr>
          <p:grpSpPr>
            <a:xfrm>
              <a:off x="1030125" y="972100"/>
              <a:ext cx="241050" cy="307475"/>
              <a:chOff x="6088150" y="1573625"/>
              <a:chExt cx="241050" cy="307475"/>
            </a:xfrm>
          </p:grpSpPr>
          <p:sp>
            <p:nvSpPr>
              <p:cNvPr id="1557" name="Google Shape;1557;p3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37"/>
            <p:cNvGrpSpPr/>
            <p:nvPr/>
          </p:nvGrpSpPr>
          <p:grpSpPr>
            <a:xfrm rot="-740692">
              <a:off x="2024419" y="577639"/>
              <a:ext cx="241055" cy="307482"/>
              <a:chOff x="6088150" y="1573625"/>
              <a:chExt cx="241050" cy="307475"/>
            </a:xfrm>
          </p:grpSpPr>
          <p:sp>
            <p:nvSpPr>
              <p:cNvPr id="1563" name="Google Shape;1563;p3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sp>
        <p:nvSpPr>
          <p:cNvPr id="1572" name="Google Shape;1572;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dates</a:t>
            </a:r>
            <a:endParaRPr/>
          </a:p>
        </p:txBody>
      </p:sp>
      <p:sp>
        <p:nvSpPr>
          <p:cNvPr id="1573" name="Google Shape;1573;p38"/>
          <p:cNvSpPr txBox="1">
            <a:spLocks noGrp="1"/>
          </p:cNvSpPr>
          <p:nvPr>
            <p:ph type="subTitle" idx="1"/>
          </p:nvPr>
        </p:nvSpPr>
        <p:spPr>
          <a:xfrm>
            <a:off x="4952743" y="2565070"/>
            <a:ext cx="27168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1574" name="Google Shape;1574;p38"/>
          <p:cNvSpPr txBox="1">
            <a:spLocks noGrp="1"/>
          </p:cNvSpPr>
          <p:nvPr>
            <p:ph type="subTitle" idx="2"/>
          </p:nvPr>
        </p:nvSpPr>
        <p:spPr>
          <a:xfrm>
            <a:off x="1474457" y="2565070"/>
            <a:ext cx="27168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575" name="Google Shape;1575;p38"/>
          <p:cNvSpPr txBox="1">
            <a:spLocks noGrp="1"/>
          </p:cNvSpPr>
          <p:nvPr>
            <p:ph type="subTitle" idx="3"/>
          </p:nvPr>
        </p:nvSpPr>
        <p:spPr>
          <a:xfrm>
            <a:off x="1474457" y="2077447"/>
            <a:ext cx="27168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24th</a:t>
            </a:r>
            <a:endParaRPr/>
          </a:p>
        </p:txBody>
      </p:sp>
      <p:sp>
        <p:nvSpPr>
          <p:cNvPr id="1576" name="Google Shape;1576;p38"/>
          <p:cNvSpPr txBox="1">
            <a:spLocks noGrp="1"/>
          </p:cNvSpPr>
          <p:nvPr>
            <p:ph type="subTitle" idx="4"/>
          </p:nvPr>
        </p:nvSpPr>
        <p:spPr>
          <a:xfrm>
            <a:off x="4952743" y="2077447"/>
            <a:ext cx="27168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25th</a:t>
            </a:r>
            <a:endParaRPr/>
          </a:p>
        </p:txBody>
      </p:sp>
      <p:grpSp>
        <p:nvGrpSpPr>
          <p:cNvPr id="1577" name="Google Shape;1577;p38"/>
          <p:cNvGrpSpPr/>
          <p:nvPr/>
        </p:nvGrpSpPr>
        <p:grpSpPr>
          <a:xfrm rot="-530154">
            <a:off x="7010686" y="3757273"/>
            <a:ext cx="2120477" cy="1373381"/>
            <a:chOff x="275375" y="5336"/>
            <a:chExt cx="2120546" cy="1373426"/>
          </a:xfrm>
        </p:grpSpPr>
        <p:sp>
          <p:nvSpPr>
            <p:cNvPr id="1578" name="Google Shape;1578;p38"/>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8"/>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8"/>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38"/>
            <p:cNvGrpSpPr/>
            <p:nvPr/>
          </p:nvGrpSpPr>
          <p:grpSpPr>
            <a:xfrm>
              <a:off x="1030125" y="972100"/>
              <a:ext cx="241050" cy="307475"/>
              <a:chOff x="6088150" y="1573625"/>
              <a:chExt cx="241050" cy="307475"/>
            </a:xfrm>
          </p:grpSpPr>
          <p:sp>
            <p:nvSpPr>
              <p:cNvPr id="1582" name="Google Shape;1582;p3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 name="Google Shape;1587;p38"/>
            <p:cNvGrpSpPr/>
            <p:nvPr/>
          </p:nvGrpSpPr>
          <p:grpSpPr>
            <a:xfrm rot="-740692">
              <a:off x="2024419" y="577639"/>
              <a:ext cx="241055" cy="307482"/>
              <a:chOff x="6088150" y="1573625"/>
              <a:chExt cx="241050" cy="307475"/>
            </a:xfrm>
          </p:grpSpPr>
          <p:sp>
            <p:nvSpPr>
              <p:cNvPr id="1588" name="Google Shape;1588;p3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3" name="Google Shape;1593;p38"/>
          <p:cNvGrpSpPr/>
          <p:nvPr/>
        </p:nvGrpSpPr>
        <p:grpSpPr>
          <a:xfrm rot="530154" flipH="1">
            <a:off x="-26343" y="3757273"/>
            <a:ext cx="2120477" cy="1373381"/>
            <a:chOff x="275375" y="5336"/>
            <a:chExt cx="2120546" cy="1373426"/>
          </a:xfrm>
        </p:grpSpPr>
        <p:sp>
          <p:nvSpPr>
            <p:cNvPr id="1594" name="Google Shape;1594;p38"/>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8"/>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8"/>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7" name="Google Shape;1597;p38"/>
            <p:cNvGrpSpPr/>
            <p:nvPr/>
          </p:nvGrpSpPr>
          <p:grpSpPr>
            <a:xfrm>
              <a:off x="1030125" y="972100"/>
              <a:ext cx="241050" cy="307475"/>
              <a:chOff x="6088150" y="1573625"/>
              <a:chExt cx="241050" cy="307475"/>
            </a:xfrm>
          </p:grpSpPr>
          <p:sp>
            <p:nvSpPr>
              <p:cNvPr id="1598" name="Google Shape;1598;p3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38"/>
            <p:cNvGrpSpPr/>
            <p:nvPr/>
          </p:nvGrpSpPr>
          <p:grpSpPr>
            <a:xfrm rot="-740692">
              <a:off x="2024419" y="577639"/>
              <a:ext cx="241055" cy="307482"/>
              <a:chOff x="6088150" y="1573625"/>
              <a:chExt cx="241050" cy="307475"/>
            </a:xfrm>
          </p:grpSpPr>
          <p:sp>
            <p:nvSpPr>
              <p:cNvPr id="1604" name="Google Shape;1604;p3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9" name="Google Shape;1609;p38"/>
          <p:cNvGrpSpPr/>
          <p:nvPr/>
        </p:nvGrpSpPr>
        <p:grpSpPr>
          <a:xfrm>
            <a:off x="2631207" y="1580519"/>
            <a:ext cx="403300" cy="471875"/>
            <a:chOff x="6465038" y="3272650"/>
            <a:chExt cx="403300" cy="471875"/>
          </a:xfrm>
        </p:grpSpPr>
        <p:sp>
          <p:nvSpPr>
            <p:cNvPr id="1610" name="Google Shape;1610;p38"/>
            <p:cNvSpPr/>
            <p:nvPr/>
          </p:nvSpPr>
          <p:spPr>
            <a:xfrm>
              <a:off x="6518263" y="3636700"/>
              <a:ext cx="296850" cy="107825"/>
            </a:xfrm>
            <a:custGeom>
              <a:avLst/>
              <a:gdLst/>
              <a:ahLst/>
              <a:cxnLst/>
              <a:rect l="l" t="t" r="r" b="b"/>
              <a:pathLst>
                <a:path w="11874" h="4313" extrusionOk="0">
                  <a:moveTo>
                    <a:pt x="1512" y="0"/>
                  </a:moveTo>
                  <a:lnTo>
                    <a:pt x="560" y="952"/>
                  </a:lnTo>
                  <a:cubicBezTo>
                    <a:pt x="168" y="1288"/>
                    <a:pt x="0" y="1792"/>
                    <a:pt x="0" y="2296"/>
                  </a:cubicBezTo>
                  <a:lnTo>
                    <a:pt x="0" y="3192"/>
                  </a:lnTo>
                  <a:cubicBezTo>
                    <a:pt x="0" y="3809"/>
                    <a:pt x="504" y="4313"/>
                    <a:pt x="1120" y="4313"/>
                  </a:cubicBezTo>
                  <a:lnTo>
                    <a:pt x="10698" y="4313"/>
                  </a:lnTo>
                  <a:cubicBezTo>
                    <a:pt x="11370" y="4313"/>
                    <a:pt x="11874" y="3809"/>
                    <a:pt x="11874" y="3192"/>
                  </a:cubicBezTo>
                  <a:lnTo>
                    <a:pt x="11874" y="2296"/>
                  </a:lnTo>
                  <a:cubicBezTo>
                    <a:pt x="11874" y="1792"/>
                    <a:pt x="11650" y="1288"/>
                    <a:pt x="11314" y="952"/>
                  </a:cubicBezTo>
                  <a:lnTo>
                    <a:pt x="103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8"/>
            <p:cNvSpPr/>
            <p:nvPr/>
          </p:nvSpPr>
          <p:spPr>
            <a:xfrm>
              <a:off x="6518263" y="3636700"/>
              <a:ext cx="166650" cy="107825"/>
            </a:xfrm>
            <a:custGeom>
              <a:avLst/>
              <a:gdLst/>
              <a:ahLst/>
              <a:cxnLst/>
              <a:rect l="l" t="t" r="r" b="b"/>
              <a:pathLst>
                <a:path w="6666" h="4313" extrusionOk="0">
                  <a:moveTo>
                    <a:pt x="1512" y="0"/>
                  </a:moveTo>
                  <a:lnTo>
                    <a:pt x="560" y="952"/>
                  </a:lnTo>
                  <a:cubicBezTo>
                    <a:pt x="168" y="1288"/>
                    <a:pt x="0" y="1792"/>
                    <a:pt x="0" y="2296"/>
                  </a:cubicBezTo>
                  <a:lnTo>
                    <a:pt x="0" y="3192"/>
                  </a:lnTo>
                  <a:cubicBezTo>
                    <a:pt x="0" y="3809"/>
                    <a:pt x="504" y="4313"/>
                    <a:pt x="1176" y="4313"/>
                  </a:cubicBezTo>
                  <a:lnTo>
                    <a:pt x="6329" y="4313"/>
                  </a:lnTo>
                  <a:cubicBezTo>
                    <a:pt x="5713" y="4313"/>
                    <a:pt x="5153" y="3809"/>
                    <a:pt x="5153" y="3192"/>
                  </a:cubicBezTo>
                  <a:lnTo>
                    <a:pt x="5153" y="2296"/>
                  </a:lnTo>
                  <a:cubicBezTo>
                    <a:pt x="5153" y="1792"/>
                    <a:pt x="5377" y="1288"/>
                    <a:pt x="5713" y="952"/>
                  </a:cubicBezTo>
                  <a:lnTo>
                    <a:pt x="666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8"/>
            <p:cNvSpPr/>
            <p:nvPr/>
          </p:nvSpPr>
          <p:spPr>
            <a:xfrm>
              <a:off x="6593863" y="3694100"/>
              <a:ext cx="145650" cy="30825"/>
            </a:xfrm>
            <a:custGeom>
              <a:avLst/>
              <a:gdLst/>
              <a:ahLst/>
              <a:cxnLst/>
              <a:rect l="l" t="t" r="r" b="b"/>
              <a:pathLst>
                <a:path w="5826" h="1233" extrusionOk="0">
                  <a:moveTo>
                    <a:pt x="617" y="0"/>
                  </a:moveTo>
                  <a:cubicBezTo>
                    <a:pt x="281" y="0"/>
                    <a:pt x="1" y="280"/>
                    <a:pt x="1" y="616"/>
                  </a:cubicBezTo>
                  <a:cubicBezTo>
                    <a:pt x="1" y="952"/>
                    <a:pt x="281" y="1232"/>
                    <a:pt x="617" y="1232"/>
                  </a:cubicBezTo>
                  <a:lnTo>
                    <a:pt x="5209" y="1232"/>
                  </a:lnTo>
                  <a:cubicBezTo>
                    <a:pt x="5545" y="1232"/>
                    <a:pt x="5825" y="952"/>
                    <a:pt x="5825" y="616"/>
                  </a:cubicBezTo>
                  <a:cubicBezTo>
                    <a:pt x="5825" y="280"/>
                    <a:pt x="5545" y="0"/>
                    <a:pt x="5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8"/>
            <p:cNvSpPr/>
            <p:nvPr/>
          </p:nvSpPr>
          <p:spPr>
            <a:xfrm>
              <a:off x="6589663" y="3694100"/>
              <a:ext cx="58825" cy="30825"/>
            </a:xfrm>
            <a:custGeom>
              <a:avLst/>
              <a:gdLst/>
              <a:ahLst/>
              <a:cxnLst/>
              <a:rect l="l" t="t" r="r" b="b"/>
              <a:pathLst>
                <a:path w="2353" h="1233" extrusionOk="0">
                  <a:moveTo>
                    <a:pt x="785" y="0"/>
                  </a:moveTo>
                  <a:cubicBezTo>
                    <a:pt x="1" y="0"/>
                    <a:pt x="1" y="1232"/>
                    <a:pt x="785" y="1232"/>
                  </a:cubicBezTo>
                  <a:lnTo>
                    <a:pt x="2353" y="1232"/>
                  </a:lnTo>
                  <a:cubicBezTo>
                    <a:pt x="2353" y="1120"/>
                    <a:pt x="2297" y="1008"/>
                    <a:pt x="2297" y="896"/>
                  </a:cubicBezTo>
                  <a:lnTo>
                    <a:pt x="2297"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8"/>
            <p:cNvSpPr/>
            <p:nvPr/>
          </p:nvSpPr>
          <p:spPr>
            <a:xfrm>
              <a:off x="6465038" y="3272650"/>
              <a:ext cx="403300" cy="401875"/>
            </a:xfrm>
            <a:custGeom>
              <a:avLst/>
              <a:gdLst/>
              <a:ahLst/>
              <a:cxnLst/>
              <a:rect l="l" t="t" r="r" b="b"/>
              <a:pathLst>
                <a:path w="16132" h="16075" extrusionOk="0">
                  <a:moveTo>
                    <a:pt x="8066" y="0"/>
                  </a:moveTo>
                  <a:cubicBezTo>
                    <a:pt x="3641" y="0"/>
                    <a:pt x="1" y="3585"/>
                    <a:pt x="1" y="8009"/>
                  </a:cubicBezTo>
                  <a:cubicBezTo>
                    <a:pt x="1" y="12490"/>
                    <a:pt x="3641" y="16074"/>
                    <a:pt x="8066" y="16074"/>
                  </a:cubicBezTo>
                  <a:cubicBezTo>
                    <a:pt x="12491" y="16074"/>
                    <a:pt x="16131" y="12490"/>
                    <a:pt x="16131" y="8009"/>
                  </a:cubicBezTo>
                  <a:cubicBezTo>
                    <a:pt x="16131" y="3585"/>
                    <a:pt x="12491" y="0"/>
                    <a:pt x="80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8"/>
            <p:cNvSpPr/>
            <p:nvPr/>
          </p:nvSpPr>
          <p:spPr>
            <a:xfrm>
              <a:off x="6477663" y="3330650"/>
              <a:ext cx="332800" cy="283650"/>
            </a:xfrm>
            <a:custGeom>
              <a:avLst/>
              <a:gdLst/>
              <a:ahLst/>
              <a:cxnLst/>
              <a:rect l="l" t="t" r="r" b="b"/>
              <a:pathLst>
                <a:path w="13312" h="11346" extrusionOk="0">
                  <a:moveTo>
                    <a:pt x="7548" y="1"/>
                  </a:moveTo>
                  <a:cubicBezTo>
                    <a:pt x="6163" y="1"/>
                    <a:pt x="4748" y="511"/>
                    <a:pt x="3585" y="1657"/>
                  </a:cubicBezTo>
                  <a:cubicBezTo>
                    <a:pt x="0" y="5185"/>
                    <a:pt x="2520" y="11346"/>
                    <a:pt x="7561" y="11346"/>
                  </a:cubicBezTo>
                  <a:cubicBezTo>
                    <a:pt x="10697" y="11346"/>
                    <a:pt x="13218" y="8882"/>
                    <a:pt x="13274" y="5745"/>
                  </a:cubicBezTo>
                  <a:cubicBezTo>
                    <a:pt x="13312" y="2315"/>
                    <a:pt x="10498" y="1"/>
                    <a:pt x="754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8"/>
            <p:cNvSpPr/>
            <p:nvPr/>
          </p:nvSpPr>
          <p:spPr>
            <a:xfrm>
              <a:off x="6626063" y="3384650"/>
              <a:ext cx="15425" cy="15425"/>
            </a:xfrm>
            <a:custGeom>
              <a:avLst/>
              <a:gdLst/>
              <a:ahLst/>
              <a:cxnLst/>
              <a:rect l="l" t="t" r="r" b="b"/>
              <a:pathLst>
                <a:path w="617" h="617" extrusionOk="0">
                  <a:moveTo>
                    <a:pt x="337" y="1"/>
                  </a:moveTo>
                  <a:cubicBezTo>
                    <a:pt x="169" y="1"/>
                    <a:pt x="1" y="113"/>
                    <a:pt x="1" y="281"/>
                  </a:cubicBezTo>
                  <a:cubicBezTo>
                    <a:pt x="1" y="449"/>
                    <a:pt x="169" y="617"/>
                    <a:pt x="337" y="617"/>
                  </a:cubicBezTo>
                  <a:cubicBezTo>
                    <a:pt x="449" y="617"/>
                    <a:pt x="617" y="449"/>
                    <a:pt x="617" y="281"/>
                  </a:cubicBezTo>
                  <a:cubicBezTo>
                    <a:pt x="617" y="113"/>
                    <a:pt x="449"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8"/>
            <p:cNvSpPr/>
            <p:nvPr/>
          </p:nvSpPr>
          <p:spPr>
            <a:xfrm>
              <a:off x="6565863" y="3444875"/>
              <a:ext cx="15425" cy="15425"/>
            </a:xfrm>
            <a:custGeom>
              <a:avLst/>
              <a:gdLst/>
              <a:ahLst/>
              <a:cxnLst/>
              <a:rect l="l" t="t" r="r" b="b"/>
              <a:pathLst>
                <a:path w="617" h="617" extrusionOk="0">
                  <a:moveTo>
                    <a:pt x="337" y="0"/>
                  </a:moveTo>
                  <a:cubicBezTo>
                    <a:pt x="169" y="0"/>
                    <a:pt x="1" y="168"/>
                    <a:pt x="1" y="336"/>
                  </a:cubicBezTo>
                  <a:cubicBezTo>
                    <a:pt x="1" y="448"/>
                    <a:pt x="169" y="616"/>
                    <a:pt x="337" y="616"/>
                  </a:cubicBezTo>
                  <a:cubicBezTo>
                    <a:pt x="505" y="616"/>
                    <a:pt x="617" y="448"/>
                    <a:pt x="617" y="336"/>
                  </a:cubicBezTo>
                  <a:cubicBezTo>
                    <a:pt x="617" y="168"/>
                    <a:pt x="5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8"/>
            <p:cNvSpPr/>
            <p:nvPr/>
          </p:nvSpPr>
          <p:spPr>
            <a:xfrm>
              <a:off x="6752088" y="3460275"/>
              <a:ext cx="15425" cy="15425"/>
            </a:xfrm>
            <a:custGeom>
              <a:avLst/>
              <a:gdLst/>
              <a:ahLst/>
              <a:cxnLst/>
              <a:rect l="l" t="t" r="r" b="b"/>
              <a:pathLst>
                <a:path w="617" h="617" extrusionOk="0">
                  <a:moveTo>
                    <a:pt x="337" y="0"/>
                  </a:moveTo>
                  <a:cubicBezTo>
                    <a:pt x="169" y="0"/>
                    <a:pt x="1" y="112"/>
                    <a:pt x="1" y="280"/>
                  </a:cubicBezTo>
                  <a:cubicBezTo>
                    <a:pt x="1" y="448"/>
                    <a:pt x="169" y="616"/>
                    <a:pt x="337" y="616"/>
                  </a:cubicBezTo>
                  <a:cubicBezTo>
                    <a:pt x="449" y="616"/>
                    <a:pt x="617" y="448"/>
                    <a:pt x="617" y="280"/>
                  </a:cubicBezTo>
                  <a:cubicBezTo>
                    <a:pt x="617" y="112"/>
                    <a:pt x="44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8"/>
            <p:cNvSpPr/>
            <p:nvPr/>
          </p:nvSpPr>
          <p:spPr>
            <a:xfrm>
              <a:off x="6712888" y="3400050"/>
              <a:ext cx="15425" cy="14025"/>
            </a:xfrm>
            <a:custGeom>
              <a:avLst/>
              <a:gdLst/>
              <a:ahLst/>
              <a:cxnLst/>
              <a:rect l="l" t="t" r="r" b="b"/>
              <a:pathLst>
                <a:path w="617" h="561" extrusionOk="0">
                  <a:moveTo>
                    <a:pt x="280" y="1"/>
                  </a:moveTo>
                  <a:cubicBezTo>
                    <a:pt x="112" y="1"/>
                    <a:pt x="0" y="113"/>
                    <a:pt x="0" y="281"/>
                  </a:cubicBezTo>
                  <a:cubicBezTo>
                    <a:pt x="0" y="449"/>
                    <a:pt x="112" y="561"/>
                    <a:pt x="280" y="561"/>
                  </a:cubicBezTo>
                  <a:cubicBezTo>
                    <a:pt x="448" y="561"/>
                    <a:pt x="616" y="449"/>
                    <a:pt x="616" y="281"/>
                  </a:cubicBezTo>
                  <a:cubicBezTo>
                    <a:pt x="616" y="113"/>
                    <a:pt x="448"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8"/>
            <p:cNvSpPr/>
            <p:nvPr/>
          </p:nvSpPr>
          <p:spPr>
            <a:xfrm>
              <a:off x="6512663" y="3322200"/>
              <a:ext cx="68625" cy="69550"/>
            </a:xfrm>
            <a:custGeom>
              <a:avLst/>
              <a:gdLst/>
              <a:ahLst/>
              <a:cxnLst/>
              <a:rect l="l" t="t" r="r" b="b"/>
              <a:pathLst>
                <a:path w="2745" h="2782" extrusionOk="0">
                  <a:moveTo>
                    <a:pt x="2437" y="1"/>
                  </a:moveTo>
                  <a:cubicBezTo>
                    <a:pt x="2386" y="1"/>
                    <a:pt x="2338" y="14"/>
                    <a:pt x="2297" y="34"/>
                  </a:cubicBezTo>
                  <a:cubicBezTo>
                    <a:pt x="1400" y="650"/>
                    <a:pt x="616" y="1435"/>
                    <a:pt x="56" y="2331"/>
                  </a:cubicBezTo>
                  <a:cubicBezTo>
                    <a:pt x="0" y="2499"/>
                    <a:pt x="0" y="2667"/>
                    <a:pt x="168" y="2723"/>
                  </a:cubicBezTo>
                  <a:cubicBezTo>
                    <a:pt x="208" y="2762"/>
                    <a:pt x="255" y="2781"/>
                    <a:pt x="303" y="2781"/>
                  </a:cubicBezTo>
                  <a:cubicBezTo>
                    <a:pt x="392" y="2781"/>
                    <a:pt x="488" y="2719"/>
                    <a:pt x="560" y="2611"/>
                  </a:cubicBezTo>
                  <a:cubicBezTo>
                    <a:pt x="1064" y="1771"/>
                    <a:pt x="1792" y="1043"/>
                    <a:pt x="2577" y="538"/>
                  </a:cubicBezTo>
                  <a:cubicBezTo>
                    <a:pt x="2745" y="426"/>
                    <a:pt x="2745" y="258"/>
                    <a:pt x="2689" y="146"/>
                  </a:cubicBezTo>
                  <a:cubicBezTo>
                    <a:pt x="2618" y="40"/>
                    <a:pt x="2524" y="1"/>
                    <a:pt x="24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8"/>
            <p:cNvSpPr/>
            <p:nvPr/>
          </p:nvSpPr>
          <p:spPr>
            <a:xfrm>
              <a:off x="6481863" y="3506125"/>
              <a:ext cx="110625" cy="154400"/>
            </a:xfrm>
            <a:custGeom>
              <a:avLst/>
              <a:gdLst/>
              <a:ahLst/>
              <a:cxnLst/>
              <a:rect l="l" t="t" r="r" b="b"/>
              <a:pathLst>
                <a:path w="4425" h="6176" extrusionOk="0">
                  <a:moveTo>
                    <a:pt x="2212" y="0"/>
                  </a:moveTo>
                  <a:cubicBezTo>
                    <a:pt x="1988" y="0"/>
                    <a:pt x="1764" y="98"/>
                    <a:pt x="1624" y="294"/>
                  </a:cubicBezTo>
                  <a:cubicBezTo>
                    <a:pt x="1176" y="910"/>
                    <a:pt x="672" y="1471"/>
                    <a:pt x="0" y="1919"/>
                  </a:cubicBezTo>
                  <a:cubicBezTo>
                    <a:pt x="840" y="3879"/>
                    <a:pt x="2464" y="5391"/>
                    <a:pt x="4425" y="6175"/>
                  </a:cubicBezTo>
                  <a:lnTo>
                    <a:pt x="4425" y="1695"/>
                  </a:lnTo>
                  <a:cubicBezTo>
                    <a:pt x="3809" y="1359"/>
                    <a:pt x="3193" y="854"/>
                    <a:pt x="2800" y="294"/>
                  </a:cubicBezTo>
                  <a:cubicBezTo>
                    <a:pt x="2660" y="98"/>
                    <a:pt x="2436" y="0"/>
                    <a:pt x="2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8"/>
            <p:cNvSpPr/>
            <p:nvPr/>
          </p:nvSpPr>
          <p:spPr>
            <a:xfrm>
              <a:off x="6740888" y="3506125"/>
              <a:ext cx="110650" cy="154400"/>
            </a:xfrm>
            <a:custGeom>
              <a:avLst/>
              <a:gdLst/>
              <a:ahLst/>
              <a:cxnLst/>
              <a:rect l="l" t="t" r="r" b="b"/>
              <a:pathLst>
                <a:path w="4426" h="6176" extrusionOk="0">
                  <a:moveTo>
                    <a:pt x="2213" y="0"/>
                  </a:moveTo>
                  <a:cubicBezTo>
                    <a:pt x="1989" y="0"/>
                    <a:pt x="1765" y="98"/>
                    <a:pt x="1625" y="294"/>
                  </a:cubicBezTo>
                  <a:cubicBezTo>
                    <a:pt x="1177" y="854"/>
                    <a:pt x="617" y="1359"/>
                    <a:pt x="0" y="1695"/>
                  </a:cubicBezTo>
                  <a:lnTo>
                    <a:pt x="0" y="6175"/>
                  </a:lnTo>
                  <a:cubicBezTo>
                    <a:pt x="1961" y="5391"/>
                    <a:pt x="3585" y="3823"/>
                    <a:pt x="4425" y="1919"/>
                  </a:cubicBezTo>
                  <a:cubicBezTo>
                    <a:pt x="3753" y="1471"/>
                    <a:pt x="3249" y="910"/>
                    <a:pt x="2801" y="294"/>
                  </a:cubicBezTo>
                  <a:cubicBezTo>
                    <a:pt x="2661" y="98"/>
                    <a:pt x="2437" y="0"/>
                    <a:pt x="2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8"/>
            <p:cNvSpPr/>
            <p:nvPr/>
          </p:nvSpPr>
          <p:spPr>
            <a:xfrm>
              <a:off x="6543463" y="3576475"/>
              <a:ext cx="246450" cy="98050"/>
            </a:xfrm>
            <a:custGeom>
              <a:avLst/>
              <a:gdLst/>
              <a:ahLst/>
              <a:cxnLst/>
              <a:rect l="l" t="t" r="r" b="b"/>
              <a:pathLst>
                <a:path w="9858" h="3922" extrusionOk="0">
                  <a:moveTo>
                    <a:pt x="1905" y="1"/>
                  </a:moveTo>
                  <a:cubicBezTo>
                    <a:pt x="1401" y="841"/>
                    <a:pt x="729" y="1625"/>
                    <a:pt x="0" y="2241"/>
                  </a:cubicBezTo>
                  <a:cubicBezTo>
                    <a:pt x="1401" y="3305"/>
                    <a:pt x="3137" y="3921"/>
                    <a:pt x="4929" y="3921"/>
                  </a:cubicBezTo>
                  <a:cubicBezTo>
                    <a:pt x="6721" y="3921"/>
                    <a:pt x="8402" y="3305"/>
                    <a:pt x="9858" y="2241"/>
                  </a:cubicBezTo>
                  <a:cubicBezTo>
                    <a:pt x="9074" y="1625"/>
                    <a:pt x="8402" y="841"/>
                    <a:pt x="7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8"/>
            <p:cNvSpPr/>
            <p:nvPr/>
          </p:nvSpPr>
          <p:spPr>
            <a:xfrm>
              <a:off x="6547663" y="3516275"/>
              <a:ext cx="238050" cy="122175"/>
            </a:xfrm>
            <a:custGeom>
              <a:avLst/>
              <a:gdLst/>
              <a:ahLst/>
              <a:cxnLst/>
              <a:rect l="l" t="t" r="r" b="b"/>
              <a:pathLst>
                <a:path w="9522" h="4887" extrusionOk="0">
                  <a:moveTo>
                    <a:pt x="2521" y="0"/>
                  </a:moveTo>
                  <a:cubicBezTo>
                    <a:pt x="1905" y="785"/>
                    <a:pt x="1177" y="1457"/>
                    <a:pt x="336" y="2017"/>
                  </a:cubicBezTo>
                  <a:cubicBezTo>
                    <a:pt x="0" y="2241"/>
                    <a:pt x="56" y="2633"/>
                    <a:pt x="336" y="2801"/>
                  </a:cubicBezTo>
                  <a:cubicBezTo>
                    <a:pt x="897" y="3081"/>
                    <a:pt x="1569" y="3249"/>
                    <a:pt x="2185" y="3249"/>
                  </a:cubicBezTo>
                  <a:cubicBezTo>
                    <a:pt x="2073" y="3585"/>
                    <a:pt x="1905" y="3921"/>
                    <a:pt x="1625" y="4201"/>
                  </a:cubicBezTo>
                  <a:cubicBezTo>
                    <a:pt x="1457" y="4425"/>
                    <a:pt x="1569" y="4817"/>
                    <a:pt x="1905" y="4817"/>
                  </a:cubicBezTo>
                  <a:cubicBezTo>
                    <a:pt x="2115" y="4864"/>
                    <a:pt x="2328" y="4886"/>
                    <a:pt x="2540" y="4886"/>
                  </a:cubicBezTo>
                  <a:cubicBezTo>
                    <a:pt x="3345" y="4886"/>
                    <a:pt x="4141" y="4565"/>
                    <a:pt x="4761" y="4033"/>
                  </a:cubicBezTo>
                  <a:cubicBezTo>
                    <a:pt x="5382" y="4565"/>
                    <a:pt x="6177" y="4886"/>
                    <a:pt x="6982" y="4886"/>
                  </a:cubicBezTo>
                  <a:cubicBezTo>
                    <a:pt x="7194" y="4886"/>
                    <a:pt x="7407" y="4864"/>
                    <a:pt x="7617" y="4817"/>
                  </a:cubicBezTo>
                  <a:cubicBezTo>
                    <a:pt x="7953" y="4817"/>
                    <a:pt x="8066" y="4425"/>
                    <a:pt x="7897" y="4201"/>
                  </a:cubicBezTo>
                  <a:cubicBezTo>
                    <a:pt x="7617" y="3921"/>
                    <a:pt x="7449" y="3585"/>
                    <a:pt x="7337" y="3249"/>
                  </a:cubicBezTo>
                  <a:cubicBezTo>
                    <a:pt x="7953" y="3249"/>
                    <a:pt x="8570" y="3081"/>
                    <a:pt x="9186" y="2801"/>
                  </a:cubicBezTo>
                  <a:cubicBezTo>
                    <a:pt x="9466" y="2633"/>
                    <a:pt x="9522" y="2241"/>
                    <a:pt x="9186" y="2017"/>
                  </a:cubicBezTo>
                  <a:cubicBezTo>
                    <a:pt x="8346" y="1457"/>
                    <a:pt x="7617" y="785"/>
                    <a:pt x="7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8"/>
            <p:cNvSpPr/>
            <p:nvPr/>
          </p:nvSpPr>
          <p:spPr>
            <a:xfrm>
              <a:off x="6591063" y="3445225"/>
              <a:ext cx="154050" cy="107925"/>
            </a:xfrm>
            <a:custGeom>
              <a:avLst/>
              <a:gdLst/>
              <a:ahLst/>
              <a:cxnLst/>
              <a:rect l="l" t="t" r="r" b="b"/>
              <a:pathLst>
                <a:path w="6162" h="4317" extrusionOk="0">
                  <a:moveTo>
                    <a:pt x="3074" y="0"/>
                  </a:moveTo>
                  <a:cubicBezTo>
                    <a:pt x="2899" y="0"/>
                    <a:pt x="2717" y="70"/>
                    <a:pt x="2577" y="210"/>
                  </a:cubicBezTo>
                  <a:cubicBezTo>
                    <a:pt x="1961" y="1050"/>
                    <a:pt x="1177" y="1778"/>
                    <a:pt x="225" y="2226"/>
                  </a:cubicBezTo>
                  <a:cubicBezTo>
                    <a:pt x="1" y="2338"/>
                    <a:pt x="1" y="2674"/>
                    <a:pt x="225" y="2730"/>
                  </a:cubicBezTo>
                  <a:cubicBezTo>
                    <a:pt x="505" y="2898"/>
                    <a:pt x="785" y="3010"/>
                    <a:pt x="1065" y="3122"/>
                  </a:cubicBezTo>
                  <a:lnTo>
                    <a:pt x="617" y="3739"/>
                  </a:lnTo>
                  <a:cubicBezTo>
                    <a:pt x="505" y="3963"/>
                    <a:pt x="617" y="4243"/>
                    <a:pt x="897" y="4299"/>
                  </a:cubicBezTo>
                  <a:cubicBezTo>
                    <a:pt x="1020" y="4310"/>
                    <a:pt x="1161" y="4317"/>
                    <a:pt x="1312" y="4317"/>
                  </a:cubicBezTo>
                  <a:cubicBezTo>
                    <a:pt x="1916" y="4317"/>
                    <a:pt x="2678" y="4209"/>
                    <a:pt x="3081" y="3851"/>
                  </a:cubicBezTo>
                  <a:cubicBezTo>
                    <a:pt x="3484" y="4209"/>
                    <a:pt x="4210" y="4317"/>
                    <a:pt x="4829" y="4317"/>
                  </a:cubicBezTo>
                  <a:cubicBezTo>
                    <a:pt x="4983" y="4317"/>
                    <a:pt x="5131" y="4310"/>
                    <a:pt x="5265" y="4299"/>
                  </a:cubicBezTo>
                  <a:cubicBezTo>
                    <a:pt x="5545" y="4243"/>
                    <a:pt x="5657" y="3963"/>
                    <a:pt x="5545" y="3739"/>
                  </a:cubicBezTo>
                  <a:lnTo>
                    <a:pt x="5097" y="3122"/>
                  </a:lnTo>
                  <a:cubicBezTo>
                    <a:pt x="5377" y="3010"/>
                    <a:pt x="5657" y="2898"/>
                    <a:pt x="5937" y="2730"/>
                  </a:cubicBezTo>
                  <a:cubicBezTo>
                    <a:pt x="6161" y="2618"/>
                    <a:pt x="6161" y="2338"/>
                    <a:pt x="5937" y="2226"/>
                  </a:cubicBezTo>
                  <a:cubicBezTo>
                    <a:pt x="4985" y="1778"/>
                    <a:pt x="4145" y="1050"/>
                    <a:pt x="3529" y="210"/>
                  </a:cubicBezTo>
                  <a:cubicBezTo>
                    <a:pt x="3417" y="70"/>
                    <a:pt x="3249" y="0"/>
                    <a:pt x="3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38"/>
          <p:cNvGrpSpPr/>
          <p:nvPr/>
        </p:nvGrpSpPr>
        <p:grpSpPr>
          <a:xfrm>
            <a:off x="6073105" y="1660169"/>
            <a:ext cx="476075" cy="392225"/>
            <a:chOff x="7653813" y="2722225"/>
            <a:chExt cx="476075" cy="392225"/>
          </a:xfrm>
        </p:grpSpPr>
        <p:sp>
          <p:nvSpPr>
            <p:cNvPr id="1627" name="Google Shape;1627;p38"/>
            <p:cNvSpPr/>
            <p:nvPr/>
          </p:nvSpPr>
          <p:spPr>
            <a:xfrm>
              <a:off x="8006663" y="2877800"/>
              <a:ext cx="123225" cy="133200"/>
            </a:xfrm>
            <a:custGeom>
              <a:avLst/>
              <a:gdLst/>
              <a:ahLst/>
              <a:cxnLst/>
              <a:rect l="l" t="t" r="r" b="b"/>
              <a:pathLst>
                <a:path w="4929" h="5328" extrusionOk="0">
                  <a:moveTo>
                    <a:pt x="1624" y="0"/>
                  </a:moveTo>
                  <a:cubicBezTo>
                    <a:pt x="1624" y="0"/>
                    <a:pt x="0" y="2296"/>
                    <a:pt x="56" y="2352"/>
                  </a:cubicBezTo>
                  <a:cubicBezTo>
                    <a:pt x="1064" y="3137"/>
                    <a:pt x="1904" y="4033"/>
                    <a:pt x="2577" y="5153"/>
                  </a:cubicBezTo>
                  <a:cubicBezTo>
                    <a:pt x="2670" y="5269"/>
                    <a:pt x="2812" y="5328"/>
                    <a:pt x="2954" y="5328"/>
                  </a:cubicBezTo>
                  <a:cubicBezTo>
                    <a:pt x="3153" y="5328"/>
                    <a:pt x="3351" y="5213"/>
                    <a:pt x="3417" y="4985"/>
                  </a:cubicBezTo>
                  <a:lnTo>
                    <a:pt x="3585" y="4425"/>
                  </a:lnTo>
                  <a:lnTo>
                    <a:pt x="4369" y="4425"/>
                  </a:lnTo>
                  <a:cubicBezTo>
                    <a:pt x="4705" y="4425"/>
                    <a:pt x="4929" y="4089"/>
                    <a:pt x="4817" y="3809"/>
                  </a:cubicBezTo>
                  <a:cubicBezTo>
                    <a:pt x="4201" y="2184"/>
                    <a:pt x="3081" y="840"/>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8"/>
            <p:cNvSpPr/>
            <p:nvPr/>
          </p:nvSpPr>
          <p:spPr>
            <a:xfrm>
              <a:off x="7653813" y="2877800"/>
              <a:ext cx="123225" cy="133200"/>
            </a:xfrm>
            <a:custGeom>
              <a:avLst/>
              <a:gdLst/>
              <a:ahLst/>
              <a:cxnLst/>
              <a:rect l="l" t="t" r="r" b="b"/>
              <a:pathLst>
                <a:path w="4929" h="5328" extrusionOk="0">
                  <a:moveTo>
                    <a:pt x="3305" y="0"/>
                  </a:moveTo>
                  <a:cubicBezTo>
                    <a:pt x="1849" y="840"/>
                    <a:pt x="728" y="2184"/>
                    <a:pt x="112" y="3809"/>
                  </a:cubicBezTo>
                  <a:cubicBezTo>
                    <a:pt x="0" y="4089"/>
                    <a:pt x="224" y="4425"/>
                    <a:pt x="560" y="4425"/>
                  </a:cubicBezTo>
                  <a:lnTo>
                    <a:pt x="1345" y="4425"/>
                  </a:lnTo>
                  <a:lnTo>
                    <a:pt x="1513" y="4985"/>
                  </a:lnTo>
                  <a:cubicBezTo>
                    <a:pt x="1578" y="5213"/>
                    <a:pt x="1758" y="5328"/>
                    <a:pt x="1952" y="5328"/>
                  </a:cubicBezTo>
                  <a:cubicBezTo>
                    <a:pt x="2090" y="5328"/>
                    <a:pt x="2236" y="5269"/>
                    <a:pt x="2353" y="5153"/>
                  </a:cubicBezTo>
                  <a:cubicBezTo>
                    <a:pt x="3025" y="4033"/>
                    <a:pt x="3865" y="3137"/>
                    <a:pt x="4873" y="2352"/>
                  </a:cubicBezTo>
                  <a:cubicBezTo>
                    <a:pt x="4929" y="2296"/>
                    <a:pt x="3305" y="0"/>
                    <a:pt x="3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8"/>
            <p:cNvSpPr/>
            <p:nvPr/>
          </p:nvSpPr>
          <p:spPr>
            <a:xfrm>
              <a:off x="7688813" y="2877800"/>
              <a:ext cx="88225" cy="124625"/>
            </a:xfrm>
            <a:custGeom>
              <a:avLst/>
              <a:gdLst/>
              <a:ahLst/>
              <a:cxnLst/>
              <a:rect l="l" t="t" r="r" b="b"/>
              <a:pathLst>
                <a:path w="3529" h="4985" extrusionOk="0">
                  <a:moveTo>
                    <a:pt x="1905" y="0"/>
                  </a:moveTo>
                  <a:cubicBezTo>
                    <a:pt x="1121" y="392"/>
                    <a:pt x="505" y="952"/>
                    <a:pt x="1" y="1624"/>
                  </a:cubicBezTo>
                  <a:cubicBezTo>
                    <a:pt x="113" y="2800"/>
                    <a:pt x="449" y="3921"/>
                    <a:pt x="1009" y="4985"/>
                  </a:cubicBezTo>
                  <a:cubicBezTo>
                    <a:pt x="1681" y="3977"/>
                    <a:pt x="2521" y="3081"/>
                    <a:pt x="3473" y="2352"/>
                  </a:cubicBezTo>
                  <a:cubicBezTo>
                    <a:pt x="3529" y="2352"/>
                    <a:pt x="1905" y="0"/>
                    <a:pt x="1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8"/>
            <p:cNvSpPr/>
            <p:nvPr/>
          </p:nvSpPr>
          <p:spPr>
            <a:xfrm>
              <a:off x="8006663" y="2876400"/>
              <a:ext cx="88225" cy="126025"/>
            </a:xfrm>
            <a:custGeom>
              <a:avLst/>
              <a:gdLst/>
              <a:ahLst/>
              <a:cxnLst/>
              <a:rect l="l" t="t" r="r" b="b"/>
              <a:pathLst>
                <a:path w="3529" h="5041" extrusionOk="0">
                  <a:moveTo>
                    <a:pt x="1624" y="0"/>
                  </a:moveTo>
                  <a:cubicBezTo>
                    <a:pt x="1624" y="0"/>
                    <a:pt x="0" y="2352"/>
                    <a:pt x="56" y="2352"/>
                  </a:cubicBezTo>
                  <a:cubicBezTo>
                    <a:pt x="1008" y="3137"/>
                    <a:pt x="1848" y="4033"/>
                    <a:pt x="2521" y="5041"/>
                  </a:cubicBezTo>
                  <a:cubicBezTo>
                    <a:pt x="3081" y="3977"/>
                    <a:pt x="3417" y="2856"/>
                    <a:pt x="3529" y="1680"/>
                  </a:cubicBezTo>
                  <a:cubicBezTo>
                    <a:pt x="3025" y="1008"/>
                    <a:pt x="2353" y="448"/>
                    <a:pt x="1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8"/>
            <p:cNvSpPr/>
            <p:nvPr/>
          </p:nvSpPr>
          <p:spPr>
            <a:xfrm>
              <a:off x="7767213" y="2722225"/>
              <a:ext cx="246475" cy="108175"/>
            </a:xfrm>
            <a:custGeom>
              <a:avLst/>
              <a:gdLst/>
              <a:ahLst/>
              <a:cxnLst/>
              <a:rect l="l" t="t" r="r" b="b"/>
              <a:pathLst>
                <a:path w="9859" h="4327" extrusionOk="0">
                  <a:moveTo>
                    <a:pt x="2558" y="1"/>
                  </a:moveTo>
                  <a:cubicBezTo>
                    <a:pt x="1586" y="1"/>
                    <a:pt x="694" y="592"/>
                    <a:pt x="337" y="1575"/>
                  </a:cubicBezTo>
                  <a:cubicBezTo>
                    <a:pt x="1" y="2695"/>
                    <a:pt x="897" y="3871"/>
                    <a:pt x="2241" y="4207"/>
                  </a:cubicBezTo>
                  <a:cubicBezTo>
                    <a:pt x="2485" y="4288"/>
                    <a:pt x="2736" y="4327"/>
                    <a:pt x="2984" y="4327"/>
                  </a:cubicBezTo>
                  <a:cubicBezTo>
                    <a:pt x="3762" y="4327"/>
                    <a:pt x="4519" y="3948"/>
                    <a:pt x="4986" y="3311"/>
                  </a:cubicBezTo>
                  <a:cubicBezTo>
                    <a:pt x="5495" y="3948"/>
                    <a:pt x="6230" y="4327"/>
                    <a:pt x="6994" y="4327"/>
                  </a:cubicBezTo>
                  <a:cubicBezTo>
                    <a:pt x="7239" y="4327"/>
                    <a:pt x="7486" y="4288"/>
                    <a:pt x="7730" y="4207"/>
                  </a:cubicBezTo>
                  <a:cubicBezTo>
                    <a:pt x="9018" y="3983"/>
                    <a:pt x="9858" y="2807"/>
                    <a:pt x="9690" y="1575"/>
                  </a:cubicBezTo>
                  <a:cubicBezTo>
                    <a:pt x="9462" y="614"/>
                    <a:pt x="8523" y="27"/>
                    <a:pt x="7455" y="27"/>
                  </a:cubicBezTo>
                  <a:cubicBezTo>
                    <a:pt x="7215" y="27"/>
                    <a:pt x="6968" y="57"/>
                    <a:pt x="6722" y="118"/>
                  </a:cubicBezTo>
                  <a:cubicBezTo>
                    <a:pt x="5994" y="286"/>
                    <a:pt x="5378" y="734"/>
                    <a:pt x="4986" y="1350"/>
                  </a:cubicBezTo>
                  <a:cubicBezTo>
                    <a:pt x="4594" y="734"/>
                    <a:pt x="3977" y="286"/>
                    <a:pt x="3305" y="118"/>
                  </a:cubicBezTo>
                  <a:cubicBezTo>
                    <a:pt x="3056" y="39"/>
                    <a:pt x="2804" y="1"/>
                    <a:pt x="2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8"/>
            <p:cNvSpPr/>
            <p:nvPr/>
          </p:nvSpPr>
          <p:spPr>
            <a:xfrm>
              <a:off x="7816238" y="2733575"/>
              <a:ext cx="138625" cy="98025"/>
            </a:xfrm>
            <a:custGeom>
              <a:avLst/>
              <a:gdLst/>
              <a:ahLst/>
              <a:cxnLst/>
              <a:rect l="l" t="t" r="r" b="b"/>
              <a:pathLst>
                <a:path w="5545" h="3921" extrusionOk="0">
                  <a:moveTo>
                    <a:pt x="2072" y="0"/>
                  </a:moveTo>
                  <a:cubicBezTo>
                    <a:pt x="560" y="616"/>
                    <a:pt x="0" y="2577"/>
                    <a:pt x="1064" y="3921"/>
                  </a:cubicBezTo>
                  <a:cubicBezTo>
                    <a:pt x="1848" y="3921"/>
                    <a:pt x="2577" y="3529"/>
                    <a:pt x="3025" y="2913"/>
                  </a:cubicBezTo>
                  <a:cubicBezTo>
                    <a:pt x="3473" y="3529"/>
                    <a:pt x="4201" y="3921"/>
                    <a:pt x="4985" y="3921"/>
                  </a:cubicBezTo>
                  <a:cubicBezTo>
                    <a:pt x="5321" y="3473"/>
                    <a:pt x="5545" y="2913"/>
                    <a:pt x="5545" y="2353"/>
                  </a:cubicBezTo>
                  <a:cubicBezTo>
                    <a:pt x="5545" y="1289"/>
                    <a:pt x="4929" y="392"/>
                    <a:pt x="3977" y="0"/>
                  </a:cubicBezTo>
                  <a:cubicBezTo>
                    <a:pt x="3585" y="224"/>
                    <a:pt x="3249" y="504"/>
                    <a:pt x="3025" y="896"/>
                  </a:cubicBezTo>
                  <a:cubicBezTo>
                    <a:pt x="2801" y="504"/>
                    <a:pt x="2465" y="224"/>
                    <a:pt x="2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8"/>
            <p:cNvSpPr/>
            <p:nvPr/>
          </p:nvSpPr>
          <p:spPr>
            <a:xfrm>
              <a:off x="7903038" y="2757900"/>
              <a:ext cx="80200" cy="51225"/>
            </a:xfrm>
            <a:custGeom>
              <a:avLst/>
              <a:gdLst/>
              <a:ahLst/>
              <a:cxnLst/>
              <a:rect l="l" t="t" r="r" b="b"/>
              <a:pathLst>
                <a:path w="3208" h="2049" extrusionOk="0">
                  <a:moveTo>
                    <a:pt x="1818" y="1"/>
                  </a:moveTo>
                  <a:cubicBezTo>
                    <a:pt x="1687" y="1"/>
                    <a:pt x="1547" y="29"/>
                    <a:pt x="1401" y="92"/>
                  </a:cubicBezTo>
                  <a:cubicBezTo>
                    <a:pt x="897" y="316"/>
                    <a:pt x="1" y="1156"/>
                    <a:pt x="225" y="1660"/>
                  </a:cubicBezTo>
                  <a:cubicBezTo>
                    <a:pt x="350" y="1942"/>
                    <a:pt x="791" y="2048"/>
                    <a:pt x="1234" y="2048"/>
                  </a:cubicBezTo>
                  <a:cubicBezTo>
                    <a:pt x="1582" y="2048"/>
                    <a:pt x="1932" y="1982"/>
                    <a:pt x="2129" y="1884"/>
                  </a:cubicBezTo>
                  <a:cubicBezTo>
                    <a:pt x="3208" y="1393"/>
                    <a:pt x="2741" y="1"/>
                    <a:pt x="18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8"/>
            <p:cNvSpPr/>
            <p:nvPr/>
          </p:nvSpPr>
          <p:spPr>
            <a:xfrm>
              <a:off x="7801688" y="2757900"/>
              <a:ext cx="78975" cy="51225"/>
            </a:xfrm>
            <a:custGeom>
              <a:avLst/>
              <a:gdLst/>
              <a:ahLst/>
              <a:cxnLst/>
              <a:rect l="l" t="t" r="r" b="b"/>
              <a:pathLst>
                <a:path w="3159" h="2049" extrusionOk="0">
                  <a:moveTo>
                    <a:pt x="1381" y="1"/>
                  </a:moveTo>
                  <a:cubicBezTo>
                    <a:pt x="431" y="1"/>
                    <a:pt x="0" y="1393"/>
                    <a:pt x="1030" y="1884"/>
                  </a:cubicBezTo>
                  <a:cubicBezTo>
                    <a:pt x="1252" y="1982"/>
                    <a:pt x="1615" y="2048"/>
                    <a:pt x="1967" y="2048"/>
                  </a:cubicBezTo>
                  <a:cubicBezTo>
                    <a:pt x="2413" y="2048"/>
                    <a:pt x="2840" y="1942"/>
                    <a:pt x="2935" y="1660"/>
                  </a:cubicBezTo>
                  <a:cubicBezTo>
                    <a:pt x="3159" y="1156"/>
                    <a:pt x="2318" y="316"/>
                    <a:pt x="1814" y="92"/>
                  </a:cubicBezTo>
                  <a:cubicBezTo>
                    <a:pt x="1661" y="29"/>
                    <a:pt x="1516" y="1"/>
                    <a:pt x="1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8"/>
            <p:cNvSpPr/>
            <p:nvPr/>
          </p:nvSpPr>
          <p:spPr>
            <a:xfrm>
              <a:off x="7828838" y="2758775"/>
              <a:ext cx="51825" cy="50225"/>
            </a:xfrm>
            <a:custGeom>
              <a:avLst/>
              <a:gdLst/>
              <a:ahLst/>
              <a:cxnLst/>
              <a:rect l="l" t="t" r="r" b="b"/>
              <a:pathLst>
                <a:path w="2073" h="2009" extrusionOk="0">
                  <a:moveTo>
                    <a:pt x="392" y="0"/>
                  </a:moveTo>
                  <a:cubicBezTo>
                    <a:pt x="168" y="393"/>
                    <a:pt x="0" y="841"/>
                    <a:pt x="0" y="1289"/>
                  </a:cubicBezTo>
                  <a:cubicBezTo>
                    <a:pt x="0" y="1457"/>
                    <a:pt x="56" y="1681"/>
                    <a:pt x="112" y="1905"/>
                  </a:cubicBezTo>
                  <a:cubicBezTo>
                    <a:pt x="325" y="1969"/>
                    <a:pt x="602" y="2008"/>
                    <a:pt x="874" y="2008"/>
                  </a:cubicBezTo>
                  <a:cubicBezTo>
                    <a:pt x="1317" y="2008"/>
                    <a:pt x="1744" y="1903"/>
                    <a:pt x="1849" y="1625"/>
                  </a:cubicBezTo>
                  <a:cubicBezTo>
                    <a:pt x="2073" y="1177"/>
                    <a:pt x="1232" y="281"/>
                    <a:pt x="728" y="57"/>
                  </a:cubicBezTo>
                  <a:cubicBezTo>
                    <a:pt x="616" y="0"/>
                    <a:pt x="504" y="0"/>
                    <a:pt x="39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8"/>
            <p:cNvSpPr/>
            <p:nvPr/>
          </p:nvSpPr>
          <p:spPr>
            <a:xfrm>
              <a:off x="7903038" y="2758775"/>
              <a:ext cx="51825" cy="50225"/>
            </a:xfrm>
            <a:custGeom>
              <a:avLst/>
              <a:gdLst/>
              <a:ahLst/>
              <a:cxnLst/>
              <a:rect l="l" t="t" r="r" b="b"/>
              <a:pathLst>
                <a:path w="2073" h="2009" extrusionOk="0">
                  <a:moveTo>
                    <a:pt x="1681" y="0"/>
                  </a:moveTo>
                  <a:cubicBezTo>
                    <a:pt x="1569" y="0"/>
                    <a:pt x="1457" y="0"/>
                    <a:pt x="1401" y="57"/>
                  </a:cubicBezTo>
                  <a:cubicBezTo>
                    <a:pt x="897" y="281"/>
                    <a:pt x="1" y="1177"/>
                    <a:pt x="225" y="1625"/>
                  </a:cubicBezTo>
                  <a:cubicBezTo>
                    <a:pt x="329" y="1903"/>
                    <a:pt x="778" y="2008"/>
                    <a:pt x="1237" y="2008"/>
                  </a:cubicBezTo>
                  <a:cubicBezTo>
                    <a:pt x="1519" y="2008"/>
                    <a:pt x="1804" y="1969"/>
                    <a:pt x="2017" y="1905"/>
                  </a:cubicBezTo>
                  <a:cubicBezTo>
                    <a:pt x="2017" y="1681"/>
                    <a:pt x="2073" y="1457"/>
                    <a:pt x="2073" y="1289"/>
                  </a:cubicBezTo>
                  <a:cubicBezTo>
                    <a:pt x="2073" y="841"/>
                    <a:pt x="1961" y="393"/>
                    <a:pt x="16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8"/>
            <p:cNvSpPr/>
            <p:nvPr/>
          </p:nvSpPr>
          <p:spPr>
            <a:xfrm>
              <a:off x="7856838" y="2754575"/>
              <a:ext cx="71425" cy="71425"/>
            </a:xfrm>
            <a:custGeom>
              <a:avLst/>
              <a:gdLst/>
              <a:ahLst/>
              <a:cxnLst/>
              <a:rect l="l" t="t" r="r" b="b"/>
              <a:pathLst>
                <a:path w="2857" h="2857" extrusionOk="0">
                  <a:moveTo>
                    <a:pt x="1401" y="0"/>
                  </a:moveTo>
                  <a:cubicBezTo>
                    <a:pt x="616" y="0"/>
                    <a:pt x="0" y="673"/>
                    <a:pt x="0" y="1457"/>
                  </a:cubicBezTo>
                  <a:cubicBezTo>
                    <a:pt x="0" y="2241"/>
                    <a:pt x="616" y="2857"/>
                    <a:pt x="1401" y="2857"/>
                  </a:cubicBezTo>
                  <a:cubicBezTo>
                    <a:pt x="2185" y="2857"/>
                    <a:pt x="2857" y="2241"/>
                    <a:pt x="2857" y="1457"/>
                  </a:cubicBezTo>
                  <a:cubicBezTo>
                    <a:pt x="2857" y="673"/>
                    <a:pt x="2185" y="0"/>
                    <a:pt x="1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8"/>
            <p:cNvSpPr/>
            <p:nvPr/>
          </p:nvSpPr>
          <p:spPr>
            <a:xfrm>
              <a:off x="7844238" y="2755975"/>
              <a:ext cx="65825" cy="71425"/>
            </a:xfrm>
            <a:custGeom>
              <a:avLst/>
              <a:gdLst/>
              <a:ahLst/>
              <a:cxnLst/>
              <a:rect l="l" t="t" r="r" b="b"/>
              <a:pathLst>
                <a:path w="2633" h="2857" extrusionOk="0">
                  <a:moveTo>
                    <a:pt x="1905" y="0"/>
                  </a:moveTo>
                  <a:cubicBezTo>
                    <a:pt x="0" y="0"/>
                    <a:pt x="0" y="2857"/>
                    <a:pt x="1905" y="2857"/>
                  </a:cubicBezTo>
                  <a:cubicBezTo>
                    <a:pt x="2185" y="2857"/>
                    <a:pt x="2409" y="2801"/>
                    <a:pt x="2633" y="2689"/>
                  </a:cubicBezTo>
                  <a:cubicBezTo>
                    <a:pt x="2185" y="2409"/>
                    <a:pt x="1905" y="1961"/>
                    <a:pt x="1905" y="1457"/>
                  </a:cubicBezTo>
                  <a:cubicBezTo>
                    <a:pt x="1905" y="897"/>
                    <a:pt x="2185" y="449"/>
                    <a:pt x="2633" y="225"/>
                  </a:cubicBezTo>
                  <a:cubicBezTo>
                    <a:pt x="2409" y="56"/>
                    <a:pt x="2185" y="0"/>
                    <a:pt x="1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8"/>
            <p:cNvSpPr/>
            <p:nvPr/>
          </p:nvSpPr>
          <p:spPr>
            <a:xfrm>
              <a:off x="7739213" y="2846975"/>
              <a:ext cx="305275" cy="267475"/>
            </a:xfrm>
            <a:custGeom>
              <a:avLst/>
              <a:gdLst/>
              <a:ahLst/>
              <a:cxnLst/>
              <a:rect l="l" t="t" r="r" b="b"/>
              <a:pathLst>
                <a:path w="12211" h="10699" extrusionOk="0">
                  <a:moveTo>
                    <a:pt x="1" y="1"/>
                  </a:moveTo>
                  <a:lnTo>
                    <a:pt x="1" y="8794"/>
                  </a:lnTo>
                  <a:cubicBezTo>
                    <a:pt x="1" y="9858"/>
                    <a:pt x="841" y="10698"/>
                    <a:pt x="1905" y="10698"/>
                  </a:cubicBezTo>
                  <a:lnTo>
                    <a:pt x="10250" y="10698"/>
                  </a:lnTo>
                  <a:cubicBezTo>
                    <a:pt x="11314" y="10698"/>
                    <a:pt x="12210" y="9858"/>
                    <a:pt x="12210" y="8794"/>
                  </a:cubicBezTo>
                  <a:lnTo>
                    <a:pt x="122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8"/>
            <p:cNvSpPr/>
            <p:nvPr/>
          </p:nvSpPr>
          <p:spPr>
            <a:xfrm>
              <a:off x="7739213" y="2846975"/>
              <a:ext cx="303875" cy="126050"/>
            </a:xfrm>
            <a:custGeom>
              <a:avLst/>
              <a:gdLst/>
              <a:ahLst/>
              <a:cxnLst/>
              <a:rect l="l" t="t" r="r" b="b"/>
              <a:pathLst>
                <a:path w="12155" h="5042" extrusionOk="0">
                  <a:moveTo>
                    <a:pt x="1" y="1"/>
                  </a:moveTo>
                  <a:lnTo>
                    <a:pt x="1" y="5042"/>
                  </a:lnTo>
                  <a:lnTo>
                    <a:pt x="12154" y="5042"/>
                  </a:lnTo>
                  <a:lnTo>
                    <a:pt x="1215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8"/>
            <p:cNvSpPr/>
            <p:nvPr/>
          </p:nvSpPr>
          <p:spPr>
            <a:xfrm>
              <a:off x="7700013" y="2793775"/>
              <a:ext cx="383675" cy="117650"/>
            </a:xfrm>
            <a:custGeom>
              <a:avLst/>
              <a:gdLst/>
              <a:ahLst/>
              <a:cxnLst/>
              <a:rect l="l" t="t" r="r" b="b"/>
              <a:pathLst>
                <a:path w="15347" h="4706" extrusionOk="0">
                  <a:moveTo>
                    <a:pt x="1569" y="1"/>
                  </a:moveTo>
                  <a:cubicBezTo>
                    <a:pt x="673" y="1"/>
                    <a:pt x="1" y="729"/>
                    <a:pt x="1" y="1569"/>
                  </a:cubicBezTo>
                  <a:lnTo>
                    <a:pt x="1" y="3193"/>
                  </a:lnTo>
                  <a:cubicBezTo>
                    <a:pt x="1" y="4033"/>
                    <a:pt x="673" y="4705"/>
                    <a:pt x="1569" y="4705"/>
                  </a:cubicBezTo>
                  <a:lnTo>
                    <a:pt x="13778" y="4705"/>
                  </a:lnTo>
                  <a:cubicBezTo>
                    <a:pt x="14619" y="4705"/>
                    <a:pt x="15347" y="4033"/>
                    <a:pt x="15347" y="3193"/>
                  </a:cubicBezTo>
                  <a:lnTo>
                    <a:pt x="15347" y="1569"/>
                  </a:lnTo>
                  <a:cubicBezTo>
                    <a:pt x="15347" y="729"/>
                    <a:pt x="14619" y="1"/>
                    <a:pt x="13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8"/>
            <p:cNvSpPr/>
            <p:nvPr/>
          </p:nvSpPr>
          <p:spPr>
            <a:xfrm>
              <a:off x="7840038" y="2793775"/>
              <a:ext cx="102225" cy="320675"/>
            </a:xfrm>
            <a:custGeom>
              <a:avLst/>
              <a:gdLst/>
              <a:ahLst/>
              <a:cxnLst/>
              <a:rect l="l" t="t" r="r" b="b"/>
              <a:pathLst>
                <a:path w="4089" h="12827" extrusionOk="0">
                  <a:moveTo>
                    <a:pt x="0" y="1"/>
                  </a:moveTo>
                  <a:lnTo>
                    <a:pt x="0" y="12826"/>
                  </a:lnTo>
                  <a:lnTo>
                    <a:pt x="4089" y="12826"/>
                  </a:lnTo>
                  <a:lnTo>
                    <a:pt x="4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8"/>
            <p:cNvSpPr/>
            <p:nvPr/>
          </p:nvSpPr>
          <p:spPr>
            <a:xfrm>
              <a:off x="7840038" y="2911400"/>
              <a:ext cx="102225" cy="203050"/>
            </a:xfrm>
            <a:custGeom>
              <a:avLst/>
              <a:gdLst/>
              <a:ahLst/>
              <a:cxnLst/>
              <a:rect l="l" t="t" r="r" b="b"/>
              <a:pathLst>
                <a:path w="4089" h="8122" extrusionOk="0">
                  <a:moveTo>
                    <a:pt x="0" y="0"/>
                  </a:moveTo>
                  <a:lnTo>
                    <a:pt x="0" y="8121"/>
                  </a:lnTo>
                  <a:lnTo>
                    <a:pt x="4089" y="8121"/>
                  </a:lnTo>
                  <a:lnTo>
                    <a:pt x="40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8"/>
            <p:cNvSpPr/>
            <p:nvPr/>
          </p:nvSpPr>
          <p:spPr>
            <a:xfrm>
              <a:off x="7840038" y="2911400"/>
              <a:ext cx="102225" cy="61625"/>
            </a:xfrm>
            <a:custGeom>
              <a:avLst/>
              <a:gdLst/>
              <a:ahLst/>
              <a:cxnLst/>
              <a:rect l="l" t="t" r="r" b="b"/>
              <a:pathLst>
                <a:path w="4089" h="2465" extrusionOk="0">
                  <a:moveTo>
                    <a:pt x="0" y="0"/>
                  </a:moveTo>
                  <a:lnTo>
                    <a:pt x="0" y="2465"/>
                  </a:lnTo>
                  <a:lnTo>
                    <a:pt x="4089" y="2465"/>
                  </a:lnTo>
                  <a:lnTo>
                    <a:pt x="408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38"/>
          <p:cNvGrpSpPr/>
          <p:nvPr/>
        </p:nvGrpSpPr>
        <p:grpSpPr>
          <a:xfrm rot="879068" flipH="1">
            <a:off x="8006765" y="374271"/>
            <a:ext cx="551771" cy="653905"/>
            <a:chOff x="4139025" y="2544925"/>
            <a:chExt cx="844800" cy="1001175"/>
          </a:xfrm>
        </p:grpSpPr>
        <p:sp>
          <p:nvSpPr>
            <p:cNvPr id="1646" name="Google Shape;1646;p38"/>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8"/>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8"/>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8"/>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8"/>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8"/>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655"/>
        <p:cNvGrpSpPr/>
        <p:nvPr/>
      </p:nvGrpSpPr>
      <p:grpSpPr>
        <a:xfrm>
          <a:off x="0" y="0"/>
          <a:ext cx="0" cy="0"/>
          <a:chOff x="0" y="0"/>
          <a:chExt cx="0" cy="0"/>
        </a:xfrm>
      </p:grpSpPr>
      <p:sp>
        <p:nvSpPr>
          <p:cNvPr id="1656" name="Google Shape;1656;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prepare for the cold</a:t>
            </a:r>
            <a:endParaRPr/>
          </a:p>
        </p:txBody>
      </p:sp>
      <p:sp>
        <p:nvSpPr>
          <p:cNvPr id="1657" name="Google Shape;1657;p39"/>
          <p:cNvSpPr txBox="1">
            <a:spLocks noGrp="1"/>
          </p:cNvSpPr>
          <p:nvPr>
            <p:ph type="subTitle" idx="1"/>
          </p:nvPr>
        </p:nvSpPr>
        <p:spPr>
          <a:xfrm>
            <a:off x="937626" y="2562660"/>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658" name="Google Shape;1658;p39"/>
          <p:cNvSpPr txBox="1">
            <a:spLocks noGrp="1"/>
          </p:cNvSpPr>
          <p:nvPr>
            <p:ph type="subTitle" idx="2"/>
          </p:nvPr>
        </p:nvSpPr>
        <p:spPr>
          <a:xfrm>
            <a:off x="3484347" y="2562660"/>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659" name="Google Shape;1659;p39"/>
          <p:cNvSpPr txBox="1">
            <a:spLocks noGrp="1"/>
          </p:cNvSpPr>
          <p:nvPr>
            <p:ph type="subTitle" idx="3"/>
          </p:nvPr>
        </p:nvSpPr>
        <p:spPr>
          <a:xfrm>
            <a:off x="6031074" y="2562660"/>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660" name="Google Shape;1660;p39"/>
          <p:cNvSpPr txBox="1">
            <a:spLocks noGrp="1"/>
          </p:cNvSpPr>
          <p:nvPr>
            <p:ph type="subTitle" idx="4"/>
          </p:nvPr>
        </p:nvSpPr>
        <p:spPr>
          <a:xfrm>
            <a:off x="937625" y="2108082"/>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661" name="Google Shape;1661;p39"/>
          <p:cNvSpPr txBox="1">
            <a:spLocks noGrp="1"/>
          </p:cNvSpPr>
          <p:nvPr>
            <p:ph type="subTitle" idx="5"/>
          </p:nvPr>
        </p:nvSpPr>
        <p:spPr>
          <a:xfrm>
            <a:off x="3484350" y="2108082"/>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662" name="Google Shape;1662;p39"/>
          <p:cNvSpPr txBox="1">
            <a:spLocks noGrp="1"/>
          </p:cNvSpPr>
          <p:nvPr>
            <p:ph type="subTitle" idx="6"/>
          </p:nvPr>
        </p:nvSpPr>
        <p:spPr>
          <a:xfrm>
            <a:off x="6031075" y="2108082"/>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grpSp>
        <p:nvGrpSpPr>
          <p:cNvPr id="1663" name="Google Shape;1663;p39"/>
          <p:cNvGrpSpPr/>
          <p:nvPr/>
        </p:nvGrpSpPr>
        <p:grpSpPr>
          <a:xfrm>
            <a:off x="4394838" y="1579682"/>
            <a:ext cx="345875" cy="472000"/>
            <a:chOff x="3572263" y="2012375"/>
            <a:chExt cx="345875" cy="472000"/>
          </a:xfrm>
        </p:grpSpPr>
        <p:sp>
          <p:nvSpPr>
            <p:cNvPr id="1664" name="Google Shape;1664;p39"/>
            <p:cNvSpPr/>
            <p:nvPr/>
          </p:nvSpPr>
          <p:spPr>
            <a:xfrm>
              <a:off x="3743088" y="2012475"/>
              <a:ext cx="149850" cy="184850"/>
            </a:xfrm>
            <a:custGeom>
              <a:avLst/>
              <a:gdLst/>
              <a:ahLst/>
              <a:cxnLst/>
              <a:rect l="l" t="t" r="r" b="b"/>
              <a:pathLst>
                <a:path w="5994" h="7394" extrusionOk="0">
                  <a:moveTo>
                    <a:pt x="1177" y="1"/>
                  </a:moveTo>
                  <a:cubicBezTo>
                    <a:pt x="505" y="1"/>
                    <a:pt x="1" y="505"/>
                    <a:pt x="1" y="1177"/>
                  </a:cubicBezTo>
                  <a:lnTo>
                    <a:pt x="1" y="7394"/>
                  </a:lnTo>
                  <a:lnTo>
                    <a:pt x="5993" y="7394"/>
                  </a:lnTo>
                  <a:lnTo>
                    <a:pt x="5993" y="1177"/>
                  </a:lnTo>
                  <a:cubicBezTo>
                    <a:pt x="5993" y="505"/>
                    <a:pt x="5433" y="1"/>
                    <a:pt x="4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9"/>
            <p:cNvSpPr/>
            <p:nvPr/>
          </p:nvSpPr>
          <p:spPr>
            <a:xfrm>
              <a:off x="3743088" y="2012375"/>
              <a:ext cx="121850" cy="184950"/>
            </a:xfrm>
            <a:custGeom>
              <a:avLst/>
              <a:gdLst/>
              <a:ahLst/>
              <a:cxnLst/>
              <a:rect l="l" t="t" r="r" b="b"/>
              <a:pathLst>
                <a:path w="4874" h="7398" extrusionOk="0">
                  <a:moveTo>
                    <a:pt x="1084" y="1"/>
                  </a:moveTo>
                  <a:cubicBezTo>
                    <a:pt x="459" y="1"/>
                    <a:pt x="1" y="537"/>
                    <a:pt x="1" y="1125"/>
                  </a:cubicBezTo>
                  <a:lnTo>
                    <a:pt x="1" y="7398"/>
                  </a:lnTo>
                  <a:lnTo>
                    <a:pt x="4873" y="7398"/>
                  </a:lnTo>
                  <a:lnTo>
                    <a:pt x="4873" y="5997"/>
                  </a:lnTo>
                  <a:cubicBezTo>
                    <a:pt x="4873" y="5157"/>
                    <a:pt x="4537" y="4373"/>
                    <a:pt x="3865" y="3869"/>
                  </a:cubicBezTo>
                  <a:lnTo>
                    <a:pt x="3865" y="2077"/>
                  </a:lnTo>
                  <a:cubicBezTo>
                    <a:pt x="3865" y="1181"/>
                    <a:pt x="3417" y="397"/>
                    <a:pt x="2633" y="5"/>
                  </a:cubicBezTo>
                  <a:lnTo>
                    <a:pt x="1177" y="5"/>
                  </a:lnTo>
                  <a:cubicBezTo>
                    <a:pt x="1145" y="2"/>
                    <a:pt x="1115" y="1"/>
                    <a:pt x="10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9"/>
            <p:cNvSpPr/>
            <p:nvPr/>
          </p:nvSpPr>
          <p:spPr>
            <a:xfrm>
              <a:off x="3764788" y="2029975"/>
              <a:ext cx="15425" cy="79150"/>
            </a:xfrm>
            <a:custGeom>
              <a:avLst/>
              <a:gdLst/>
              <a:ahLst/>
              <a:cxnLst/>
              <a:rect l="l" t="t" r="r" b="b"/>
              <a:pathLst>
                <a:path w="617"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9"/>
            <p:cNvSpPr/>
            <p:nvPr/>
          </p:nvSpPr>
          <p:spPr>
            <a:xfrm>
              <a:off x="3794188" y="2029975"/>
              <a:ext cx="15425" cy="79150"/>
            </a:xfrm>
            <a:custGeom>
              <a:avLst/>
              <a:gdLst/>
              <a:ahLst/>
              <a:cxnLst/>
              <a:rect l="l" t="t" r="r" b="b"/>
              <a:pathLst>
                <a:path w="617"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9"/>
            <p:cNvSpPr/>
            <p:nvPr/>
          </p:nvSpPr>
          <p:spPr>
            <a:xfrm>
              <a:off x="3824988" y="2029975"/>
              <a:ext cx="15450" cy="79150"/>
            </a:xfrm>
            <a:custGeom>
              <a:avLst/>
              <a:gdLst/>
              <a:ahLst/>
              <a:cxnLst/>
              <a:rect l="l" t="t" r="r" b="b"/>
              <a:pathLst>
                <a:path w="618"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9"/>
            <p:cNvSpPr/>
            <p:nvPr/>
          </p:nvSpPr>
          <p:spPr>
            <a:xfrm>
              <a:off x="3825688" y="2030675"/>
              <a:ext cx="14050" cy="78450"/>
            </a:xfrm>
            <a:custGeom>
              <a:avLst/>
              <a:gdLst/>
              <a:ahLst/>
              <a:cxnLst/>
              <a:rect l="l" t="t" r="r" b="b"/>
              <a:pathLst>
                <a:path w="562" h="3138" extrusionOk="0">
                  <a:moveTo>
                    <a:pt x="169" y="1"/>
                  </a:moveTo>
                  <a:cubicBezTo>
                    <a:pt x="57" y="57"/>
                    <a:pt x="1" y="113"/>
                    <a:pt x="1" y="225"/>
                  </a:cubicBezTo>
                  <a:lnTo>
                    <a:pt x="1" y="3137"/>
                  </a:lnTo>
                  <a:lnTo>
                    <a:pt x="561" y="3137"/>
                  </a:lnTo>
                  <a:lnTo>
                    <a:pt x="561" y="1345"/>
                  </a:lnTo>
                  <a:cubicBezTo>
                    <a:pt x="561" y="841"/>
                    <a:pt x="449" y="393"/>
                    <a:pt x="16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9"/>
            <p:cNvSpPr/>
            <p:nvPr/>
          </p:nvSpPr>
          <p:spPr>
            <a:xfrm>
              <a:off x="3855113" y="2028925"/>
              <a:ext cx="15425" cy="80200"/>
            </a:xfrm>
            <a:custGeom>
              <a:avLst/>
              <a:gdLst/>
              <a:ahLst/>
              <a:cxnLst/>
              <a:rect l="l" t="t" r="r" b="b"/>
              <a:pathLst>
                <a:path w="617" h="3208" extrusionOk="0">
                  <a:moveTo>
                    <a:pt x="308" y="1"/>
                  </a:moveTo>
                  <a:cubicBezTo>
                    <a:pt x="154" y="1"/>
                    <a:pt x="0" y="99"/>
                    <a:pt x="0" y="295"/>
                  </a:cubicBezTo>
                  <a:lnTo>
                    <a:pt x="0" y="3207"/>
                  </a:lnTo>
                  <a:lnTo>
                    <a:pt x="616" y="3207"/>
                  </a:lnTo>
                  <a:lnTo>
                    <a:pt x="616" y="295"/>
                  </a:lnTo>
                  <a:cubicBezTo>
                    <a:pt x="616" y="99"/>
                    <a:pt x="462"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9"/>
            <p:cNvSpPr/>
            <p:nvPr/>
          </p:nvSpPr>
          <p:spPr>
            <a:xfrm>
              <a:off x="3659088" y="2109100"/>
              <a:ext cx="259050" cy="344450"/>
            </a:xfrm>
            <a:custGeom>
              <a:avLst/>
              <a:gdLst/>
              <a:ahLst/>
              <a:cxnLst/>
              <a:rect l="l" t="t" r="r" b="b"/>
              <a:pathLst>
                <a:path w="10362" h="13778" extrusionOk="0">
                  <a:moveTo>
                    <a:pt x="3473" y="0"/>
                  </a:moveTo>
                  <a:cubicBezTo>
                    <a:pt x="2856" y="0"/>
                    <a:pt x="2352" y="504"/>
                    <a:pt x="2352" y="1120"/>
                  </a:cubicBezTo>
                  <a:lnTo>
                    <a:pt x="2352" y="4369"/>
                  </a:lnTo>
                  <a:cubicBezTo>
                    <a:pt x="2352" y="5097"/>
                    <a:pt x="2072" y="5825"/>
                    <a:pt x="1624" y="6385"/>
                  </a:cubicBezTo>
                  <a:lnTo>
                    <a:pt x="672" y="7729"/>
                  </a:lnTo>
                  <a:cubicBezTo>
                    <a:pt x="224" y="8401"/>
                    <a:pt x="0" y="9185"/>
                    <a:pt x="0" y="9969"/>
                  </a:cubicBezTo>
                  <a:cubicBezTo>
                    <a:pt x="324" y="9915"/>
                    <a:pt x="693" y="9876"/>
                    <a:pt x="1085" y="9876"/>
                  </a:cubicBezTo>
                  <a:cubicBezTo>
                    <a:pt x="2728" y="9876"/>
                    <a:pt x="4765" y="10568"/>
                    <a:pt x="5489" y="13778"/>
                  </a:cubicBezTo>
                  <a:cubicBezTo>
                    <a:pt x="6161" y="13498"/>
                    <a:pt x="6777" y="13050"/>
                    <a:pt x="7169" y="12434"/>
                  </a:cubicBezTo>
                  <a:lnTo>
                    <a:pt x="8401" y="10866"/>
                  </a:lnTo>
                  <a:cubicBezTo>
                    <a:pt x="7225" y="7337"/>
                    <a:pt x="9353" y="5937"/>
                    <a:pt x="10361" y="5489"/>
                  </a:cubicBezTo>
                  <a:lnTo>
                    <a:pt x="10361" y="1120"/>
                  </a:lnTo>
                  <a:cubicBezTo>
                    <a:pt x="10361" y="504"/>
                    <a:pt x="9801" y="0"/>
                    <a:pt x="91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9"/>
            <p:cNvSpPr/>
            <p:nvPr/>
          </p:nvSpPr>
          <p:spPr>
            <a:xfrm>
              <a:off x="3659088" y="2109100"/>
              <a:ext cx="205850" cy="334650"/>
            </a:xfrm>
            <a:custGeom>
              <a:avLst/>
              <a:gdLst/>
              <a:ahLst/>
              <a:cxnLst/>
              <a:rect l="l" t="t" r="r" b="b"/>
              <a:pathLst>
                <a:path w="8234" h="13386" extrusionOk="0">
                  <a:moveTo>
                    <a:pt x="3473" y="0"/>
                  </a:moveTo>
                  <a:cubicBezTo>
                    <a:pt x="2856" y="0"/>
                    <a:pt x="2352" y="504"/>
                    <a:pt x="2352" y="1120"/>
                  </a:cubicBezTo>
                  <a:lnTo>
                    <a:pt x="2352" y="4369"/>
                  </a:lnTo>
                  <a:cubicBezTo>
                    <a:pt x="2352" y="5097"/>
                    <a:pt x="2128" y="5825"/>
                    <a:pt x="1680" y="6385"/>
                  </a:cubicBezTo>
                  <a:lnTo>
                    <a:pt x="728" y="7729"/>
                  </a:lnTo>
                  <a:cubicBezTo>
                    <a:pt x="224" y="8401"/>
                    <a:pt x="0" y="9185"/>
                    <a:pt x="0" y="9969"/>
                  </a:cubicBezTo>
                  <a:cubicBezTo>
                    <a:pt x="325" y="9913"/>
                    <a:pt x="697" y="9873"/>
                    <a:pt x="1092" y="9873"/>
                  </a:cubicBezTo>
                  <a:cubicBezTo>
                    <a:pt x="2671" y="9873"/>
                    <a:pt x="4615" y="10518"/>
                    <a:pt x="5377" y="13386"/>
                  </a:cubicBezTo>
                  <a:lnTo>
                    <a:pt x="7281" y="10810"/>
                  </a:lnTo>
                  <a:cubicBezTo>
                    <a:pt x="7897" y="9913"/>
                    <a:pt x="8233" y="8793"/>
                    <a:pt x="8233" y="7729"/>
                  </a:cubicBezTo>
                  <a:lnTo>
                    <a:pt x="8233" y="2128"/>
                  </a:lnTo>
                  <a:cubicBezTo>
                    <a:pt x="8233" y="1288"/>
                    <a:pt x="7897" y="504"/>
                    <a:pt x="7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9"/>
            <p:cNvSpPr/>
            <p:nvPr/>
          </p:nvSpPr>
          <p:spPr>
            <a:xfrm>
              <a:off x="3654888" y="2353200"/>
              <a:ext cx="142825" cy="107350"/>
            </a:xfrm>
            <a:custGeom>
              <a:avLst/>
              <a:gdLst/>
              <a:ahLst/>
              <a:cxnLst/>
              <a:rect l="l" t="t" r="r" b="b"/>
              <a:pathLst>
                <a:path w="5713" h="4294" extrusionOk="0">
                  <a:moveTo>
                    <a:pt x="1252" y="1"/>
                  </a:moveTo>
                  <a:cubicBezTo>
                    <a:pt x="858" y="1"/>
                    <a:pt x="489" y="40"/>
                    <a:pt x="168" y="93"/>
                  </a:cubicBezTo>
                  <a:cubicBezTo>
                    <a:pt x="0" y="2390"/>
                    <a:pt x="1848" y="4294"/>
                    <a:pt x="4145" y="4294"/>
                  </a:cubicBezTo>
                  <a:cubicBezTo>
                    <a:pt x="4649" y="4294"/>
                    <a:pt x="5209" y="4182"/>
                    <a:pt x="5713" y="4014"/>
                  </a:cubicBezTo>
                  <a:cubicBezTo>
                    <a:pt x="5033" y="705"/>
                    <a:pt x="2923" y="1"/>
                    <a:pt x="1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9"/>
            <p:cNvSpPr/>
            <p:nvPr/>
          </p:nvSpPr>
          <p:spPr>
            <a:xfrm>
              <a:off x="3654888" y="2353125"/>
              <a:ext cx="140025" cy="107425"/>
            </a:xfrm>
            <a:custGeom>
              <a:avLst/>
              <a:gdLst/>
              <a:ahLst/>
              <a:cxnLst/>
              <a:rect l="l" t="t" r="r" b="b"/>
              <a:pathLst>
                <a:path w="5601" h="4297" extrusionOk="0">
                  <a:moveTo>
                    <a:pt x="1203" y="1"/>
                  </a:moveTo>
                  <a:cubicBezTo>
                    <a:pt x="807" y="1"/>
                    <a:pt x="435" y="41"/>
                    <a:pt x="112" y="96"/>
                  </a:cubicBezTo>
                  <a:cubicBezTo>
                    <a:pt x="0" y="2393"/>
                    <a:pt x="1848" y="4297"/>
                    <a:pt x="4089" y="4297"/>
                  </a:cubicBezTo>
                  <a:cubicBezTo>
                    <a:pt x="4425" y="4297"/>
                    <a:pt x="4761" y="4241"/>
                    <a:pt x="5097" y="4185"/>
                  </a:cubicBezTo>
                  <a:lnTo>
                    <a:pt x="5601" y="3569"/>
                  </a:lnTo>
                  <a:cubicBezTo>
                    <a:pt x="4793" y="652"/>
                    <a:pt x="2799" y="1"/>
                    <a:pt x="120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9"/>
            <p:cNvSpPr/>
            <p:nvPr/>
          </p:nvSpPr>
          <p:spPr>
            <a:xfrm>
              <a:off x="3835513" y="2244900"/>
              <a:ext cx="82625" cy="137250"/>
            </a:xfrm>
            <a:custGeom>
              <a:avLst/>
              <a:gdLst/>
              <a:ahLst/>
              <a:cxnLst/>
              <a:rect l="l" t="t" r="r" b="b"/>
              <a:pathLst>
                <a:path w="3305" h="5490" extrusionOk="0">
                  <a:moveTo>
                    <a:pt x="3304" y="1"/>
                  </a:moveTo>
                  <a:cubicBezTo>
                    <a:pt x="2296" y="393"/>
                    <a:pt x="0" y="1793"/>
                    <a:pt x="1232" y="5490"/>
                  </a:cubicBezTo>
                  <a:lnTo>
                    <a:pt x="2520" y="3753"/>
                  </a:lnTo>
                  <a:cubicBezTo>
                    <a:pt x="3024" y="3025"/>
                    <a:pt x="3304" y="2241"/>
                    <a:pt x="3304" y="1401"/>
                  </a:cubicBezTo>
                  <a:lnTo>
                    <a:pt x="33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9"/>
            <p:cNvSpPr/>
            <p:nvPr/>
          </p:nvSpPr>
          <p:spPr>
            <a:xfrm>
              <a:off x="3717888" y="2109100"/>
              <a:ext cx="198850" cy="54625"/>
            </a:xfrm>
            <a:custGeom>
              <a:avLst/>
              <a:gdLst/>
              <a:ahLst/>
              <a:cxnLst/>
              <a:rect l="l" t="t" r="r" b="b"/>
              <a:pathLst>
                <a:path w="7954" h="2185" extrusionOk="0">
                  <a:moveTo>
                    <a:pt x="1121" y="0"/>
                  </a:moveTo>
                  <a:cubicBezTo>
                    <a:pt x="504" y="0"/>
                    <a:pt x="0" y="504"/>
                    <a:pt x="0" y="1120"/>
                  </a:cubicBezTo>
                  <a:lnTo>
                    <a:pt x="0" y="2184"/>
                  </a:lnTo>
                  <a:lnTo>
                    <a:pt x="7953" y="2184"/>
                  </a:lnTo>
                  <a:lnTo>
                    <a:pt x="7953" y="1120"/>
                  </a:lnTo>
                  <a:cubicBezTo>
                    <a:pt x="7953" y="504"/>
                    <a:pt x="7449" y="0"/>
                    <a:pt x="6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9"/>
            <p:cNvSpPr/>
            <p:nvPr/>
          </p:nvSpPr>
          <p:spPr>
            <a:xfrm>
              <a:off x="3717888" y="2109100"/>
              <a:ext cx="147050" cy="54625"/>
            </a:xfrm>
            <a:custGeom>
              <a:avLst/>
              <a:gdLst/>
              <a:ahLst/>
              <a:cxnLst/>
              <a:rect l="l" t="t" r="r" b="b"/>
              <a:pathLst>
                <a:path w="5882" h="2185" extrusionOk="0">
                  <a:moveTo>
                    <a:pt x="1121" y="0"/>
                  </a:moveTo>
                  <a:cubicBezTo>
                    <a:pt x="504" y="0"/>
                    <a:pt x="0" y="504"/>
                    <a:pt x="0" y="1120"/>
                  </a:cubicBezTo>
                  <a:lnTo>
                    <a:pt x="0" y="2184"/>
                  </a:lnTo>
                  <a:lnTo>
                    <a:pt x="5881" y="2184"/>
                  </a:lnTo>
                  <a:lnTo>
                    <a:pt x="5881" y="2128"/>
                  </a:lnTo>
                  <a:cubicBezTo>
                    <a:pt x="5881" y="1288"/>
                    <a:pt x="5545" y="504"/>
                    <a:pt x="49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9"/>
            <p:cNvSpPr/>
            <p:nvPr/>
          </p:nvSpPr>
          <p:spPr>
            <a:xfrm>
              <a:off x="3717888" y="2120300"/>
              <a:ext cx="198850" cy="33625"/>
            </a:xfrm>
            <a:custGeom>
              <a:avLst/>
              <a:gdLst/>
              <a:ahLst/>
              <a:cxnLst/>
              <a:rect l="l" t="t" r="r" b="b"/>
              <a:pathLst>
                <a:path w="7954" h="1345" extrusionOk="0">
                  <a:moveTo>
                    <a:pt x="224" y="0"/>
                  </a:moveTo>
                  <a:cubicBezTo>
                    <a:pt x="112" y="168"/>
                    <a:pt x="0" y="392"/>
                    <a:pt x="0" y="560"/>
                  </a:cubicBezTo>
                  <a:cubicBezTo>
                    <a:pt x="224" y="560"/>
                    <a:pt x="280" y="672"/>
                    <a:pt x="448" y="840"/>
                  </a:cubicBezTo>
                  <a:cubicBezTo>
                    <a:pt x="672" y="1120"/>
                    <a:pt x="953" y="1344"/>
                    <a:pt x="1345" y="1344"/>
                  </a:cubicBezTo>
                  <a:cubicBezTo>
                    <a:pt x="1681" y="1344"/>
                    <a:pt x="2017" y="1120"/>
                    <a:pt x="2185" y="840"/>
                  </a:cubicBezTo>
                  <a:cubicBezTo>
                    <a:pt x="2353" y="672"/>
                    <a:pt x="2465" y="560"/>
                    <a:pt x="2689" y="560"/>
                  </a:cubicBezTo>
                  <a:cubicBezTo>
                    <a:pt x="2857" y="560"/>
                    <a:pt x="2969" y="672"/>
                    <a:pt x="3137" y="840"/>
                  </a:cubicBezTo>
                  <a:cubicBezTo>
                    <a:pt x="3305" y="1120"/>
                    <a:pt x="3641" y="1344"/>
                    <a:pt x="3977" y="1344"/>
                  </a:cubicBezTo>
                  <a:cubicBezTo>
                    <a:pt x="4369" y="1344"/>
                    <a:pt x="4649" y="1120"/>
                    <a:pt x="4873" y="840"/>
                  </a:cubicBezTo>
                  <a:cubicBezTo>
                    <a:pt x="5041" y="672"/>
                    <a:pt x="5153" y="560"/>
                    <a:pt x="5321" y="560"/>
                  </a:cubicBezTo>
                  <a:cubicBezTo>
                    <a:pt x="5545" y="560"/>
                    <a:pt x="5601" y="672"/>
                    <a:pt x="5769" y="840"/>
                  </a:cubicBezTo>
                  <a:cubicBezTo>
                    <a:pt x="5993" y="1120"/>
                    <a:pt x="6273" y="1344"/>
                    <a:pt x="6665" y="1344"/>
                  </a:cubicBezTo>
                  <a:cubicBezTo>
                    <a:pt x="7001" y="1344"/>
                    <a:pt x="7337" y="1120"/>
                    <a:pt x="7505" y="840"/>
                  </a:cubicBezTo>
                  <a:cubicBezTo>
                    <a:pt x="7673" y="672"/>
                    <a:pt x="7785" y="560"/>
                    <a:pt x="7953" y="560"/>
                  </a:cubicBezTo>
                  <a:cubicBezTo>
                    <a:pt x="7953" y="392"/>
                    <a:pt x="7897" y="168"/>
                    <a:pt x="7785" y="0"/>
                  </a:cubicBezTo>
                  <a:cubicBezTo>
                    <a:pt x="7505" y="112"/>
                    <a:pt x="7281" y="280"/>
                    <a:pt x="7113" y="504"/>
                  </a:cubicBezTo>
                  <a:cubicBezTo>
                    <a:pt x="6945" y="672"/>
                    <a:pt x="6833" y="784"/>
                    <a:pt x="6665" y="784"/>
                  </a:cubicBezTo>
                  <a:cubicBezTo>
                    <a:pt x="6441" y="784"/>
                    <a:pt x="6385" y="672"/>
                    <a:pt x="6217" y="504"/>
                  </a:cubicBezTo>
                  <a:cubicBezTo>
                    <a:pt x="5993" y="168"/>
                    <a:pt x="5657" y="0"/>
                    <a:pt x="5321" y="0"/>
                  </a:cubicBezTo>
                  <a:cubicBezTo>
                    <a:pt x="4985" y="0"/>
                    <a:pt x="4649" y="168"/>
                    <a:pt x="4425" y="504"/>
                  </a:cubicBezTo>
                  <a:cubicBezTo>
                    <a:pt x="4257" y="672"/>
                    <a:pt x="4201" y="784"/>
                    <a:pt x="3977" y="784"/>
                  </a:cubicBezTo>
                  <a:cubicBezTo>
                    <a:pt x="3809" y="784"/>
                    <a:pt x="3697" y="672"/>
                    <a:pt x="3529" y="504"/>
                  </a:cubicBezTo>
                  <a:cubicBezTo>
                    <a:pt x="3361" y="168"/>
                    <a:pt x="3025" y="0"/>
                    <a:pt x="2689" y="0"/>
                  </a:cubicBezTo>
                  <a:cubicBezTo>
                    <a:pt x="2297" y="0"/>
                    <a:pt x="1961" y="168"/>
                    <a:pt x="1793" y="504"/>
                  </a:cubicBezTo>
                  <a:cubicBezTo>
                    <a:pt x="1625" y="672"/>
                    <a:pt x="1513" y="784"/>
                    <a:pt x="1345" y="784"/>
                  </a:cubicBezTo>
                  <a:cubicBezTo>
                    <a:pt x="1121" y="784"/>
                    <a:pt x="1065" y="672"/>
                    <a:pt x="896" y="504"/>
                  </a:cubicBezTo>
                  <a:cubicBezTo>
                    <a:pt x="728" y="280"/>
                    <a:pt x="504" y="112"/>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9"/>
            <p:cNvSpPr/>
            <p:nvPr/>
          </p:nvSpPr>
          <p:spPr>
            <a:xfrm>
              <a:off x="3717888" y="2120300"/>
              <a:ext cx="144250" cy="33625"/>
            </a:xfrm>
            <a:custGeom>
              <a:avLst/>
              <a:gdLst/>
              <a:ahLst/>
              <a:cxnLst/>
              <a:rect l="l" t="t" r="r" b="b"/>
              <a:pathLst>
                <a:path w="5770" h="1345" extrusionOk="0">
                  <a:moveTo>
                    <a:pt x="224" y="0"/>
                  </a:moveTo>
                  <a:cubicBezTo>
                    <a:pt x="112" y="168"/>
                    <a:pt x="0" y="392"/>
                    <a:pt x="0" y="560"/>
                  </a:cubicBezTo>
                  <a:cubicBezTo>
                    <a:pt x="224" y="560"/>
                    <a:pt x="280" y="672"/>
                    <a:pt x="448" y="840"/>
                  </a:cubicBezTo>
                  <a:cubicBezTo>
                    <a:pt x="672" y="1120"/>
                    <a:pt x="953" y="1344"/>
                    <a:pt x="1345" y="1344"/>
                  </a:cubicBezTo>
                  <a:cubicBezTo>
                    <a:pt x="1681" y="1344"/>
                    <a:pt x="2017" y="1120"/>
                    <a:pt x="2185" y="840"/>
                  </a:cubicBezTo>
                  <a:cubicBezTo>
                    <a:pt x="2353" y="672"/>
                    <a:pt x="2465" y="560"/>
                    <a:pt x="2689" y="560"/>
                  </a:cubicBezTo>
                  <a:cubicBezTo>
                    <a:pt x="2857" y="560"/>
                    <a:pt x="2969" y="672"/>
                    <a:pt x="3137" y="840"/>
                  </a:cubicBezTo>
                  <a:cubicBezTo>
                    <a:pt x="3305" y="1120"/>
                    <a:pt x="3641" y="1344"/>
                    <a:pt x="3977" y="1344"/>
                  </a:cubicBezTo>
                  <a:cubicBezTo>
                    <a:pt x="4369" y="1344"/>
                    <a:pt x="4649" y="1120"/>
                    <a:pt x="4873" y="840"/>
                  </a:cubicBezTo>
                  <a:cubicBezTo>
                    <a:pt x="5041" y="672"/>
                    <a:pt x="5153" y="560"/>
                    <a:pt x="5321" y="560"/>
                  </a:cubicBezTo>
                  <a:cubicBezTo>
                    <a:pt x="5545" y="560"/>
                    <a:pt x="5601" y="672"/>
                    <a:pt x="5769" y="840"/>
                  </a:cubicBezTo>
                  <a:cubicBezTo>
                    <a:pt x="5657" y="560"/>
                    <a:pt x="5545" y="280"/>
                    <a:pt x="5321" y="0"/>
                  </a:cubicBezTo>
                  <a:cubicBezTo>
                    <a:pt x="4985" y="0"/>
                    <a:pt x="4649" y="168"/>
                    <a:pt x="4425" y="504"/>
                  </a:cubicBezTo>
                  <a:cubicBezTo>
                    <a:pt x="4257" y="672"/>
                    <a:pt x="4201" y="784"/>
                    <a:pt x="3977" y="784"/>
                  </a:cubicBezTo>
                  <a:cubicBezTo>
                    <a:pt x="3809" y="784"/>
                    <a:pt x="3697" y="672"/>
                    <a:pt x="3529" y="504"/>
                  </a:cubicBezTo>
                  <a:cubicBezTo>
                    <a:pt x="3361" y="168"/>
                    <a:pt x="3025" y="0"/>
                    <a:pt x="2689" y="0"/>
                  </a:cubicBezTo>
                  <a:cubicBezTo>
                    <a:pt x="2297" y="0"/>
                    <a:pt x="1961" y="168"/>
                    <a:pt x="1793" y="504"/>
                  </a:cubicBezTo>
                  <a:cubicBezTo>
                    <a:pt x="1625" y="672"/>
                    <a:pt x="1513" y="784"/>
                    <a:pt x="1345" y="784"/>
                  </a:cubicBezTo>
                  <a:cubicBezTo>
                    <a:pt x="1121" y="784"/>
                    <a:pt x="1065" y="672"/>
                    <a:pt x="896" y="504"/>
                  </a:cubicBezTo>
                  <a:cubicBezTo>
                    <a:pt x="728" y="280"/>
                    <a:pt x="504" y="112"/>
                    <a:pt x="22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9"/>
            <p:cNvSpPr/>
            <p:nvPr/>
          </p:nvSpPr>
          <p:spPr>
            <a:xfrm>
              <a:off x="3660488" y="2034875"/>
              <a:ext cx="149825" cy="184850"/>
            </a:xfrm>
            <a:custGeom>
              <a:avLst/>
              <a:gdLst/>
              <a:ahLst/>
              <a:cxnLst/>
              <a:rect l="l" t="t" r="r" b="b"/>
              <a:pathLst>
                <a:path w="5993" h="7394" extrusionOk="0">
                  <a:moveTo>
                    <a:pt x="1176" y="1"/>
                  </a:moveTo>
                  <a:cubicBezTo>
                    <a:pt x="504" y="1"/>
                    <a:pt x="0" y="561"/>
                    <a:pt x="0" y="1177"/>
                  </a:cubicBezTo>
                  <a:lnTo>
                    <a:pt x="0" y="7394"/>
                  </a:lnTo>
                  <a:lnTo>
                    <a:pt x="5993" y="7394"/>
                  </a:lnTo>
                  <a:lnTo>
                    <a:pt x="5993" y="1177"/>
                  </a:lnTo>
                  <a:cubicBezTo>
                    <a:pt x="5993" y="561"/>
                    <a:pt x="5433" y="1"/>
                    <a:pt x="4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9"/>
            <p:cNvSpPr/>
            <p:nvPr/>
          </p:nvSpPr>
          <p:spPr>
            <a:xfrm>
              <a:off x="3660488" y="2034875"/>
              <a:ext cx="95225" cy="183450"/>
            </a:xfrm>
            <a:custGeom>
              <a:avLst/>
              <a:gdLst/>
              <a:ahLst/>
              <a:cxnLst/>
              <a:rect l="l" t="t" r="r" b="b"/>
              <a:pathLst>
                <a:path w="3809" h="7338" extrusionOk="0">
                  <a:moveTo>
                    <a:pt x="1176" y="1"/>
                  </a:moveTo>
                  <a:cubicBezTo>
                    <a:pt x="504" y="1"/>
                    <a:pt x="0" y="561"/>
                    <a:pt x="0" y="1177"/>
                  </a:cubicBezTo>
                  <a:lnTo>
                    <a:pt x="0" y="7338"/>
                  </a:lnTo>
                  <a:lnTo>
                    <a:pt x="2632" y="7338"/>
                  </a:lnTo>
                  <a:lnTo>
                    <a:pt x="2632" y="1177"/>
                  </a:lnTo>
                  <a:cubicBezTo>
                    <a:pt x="2632" y="561"/>
                    <a:pt x="3192" y="1"/>
                    <a:pt x="38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9"/>
            <p:cNvSpPr/>
            <p:nvPr/>
          </p:nvSpPr>
          <p:spPr>
            <a:xfrm>
              <a:off x="3682188" y="2053775"/>
              <a:ext cx="15425" cy="79150"/>
            </a:xfrm>
            <a:custGeom>
              <a:avLst/>
              <a:gdLst/>
              <a:ahLst/>
              <a:cxnLst/>
              <a:rect l="l" t="t" r="r" b="b"/>
              <a:pathLst>
                <a:path w="617" h="3166" extrusionOk="0">
                  <a:moveTo>
                    <a:pt x="308" y="1"/>
                  </a:moveTo>
                  <a:cubicBezTo>
                    <a:pt x="154" y="1"/>
                    <a:pt x="0" y="85"/>
                    <a:pt x="28" y="253"/>
                  </a:cubicBezTo>
                  <a:lnTo>
                    <a:pt x="28" y="3165"/>
                  </a:lnTo>
                  <a:lnTo>
                    <a:pt x="588" y="3165"/>
                  </a:lnTo>
                  <a:lnTo>
                    <a:pt x="588" y="253"/>
                  </a:lnTo>
                  <a:cubicBezTo>
                    <a:pt x="616" y="85"/>
                    <a:pt x="462"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9"/>
            <p:cNvSpPr/>
            <p:nvPr/>
          </p:nvSpPr>
          <p:spPr>
            <a:xfrm>
              <a:off x="3711588" y="2053775"/>
              <a:ext cx="15425" cy="79150"/>
            </a:xfrm>
            <a:custGeom>
              <a:avLst/>
              <a:gdLst/>
              <a:ahLst/>
              <a:cxnLst/>
              <a:rect l="l" t="t" r="r" b="b"/>
              <a:pathLst>
                <a:path w="617" h="3166" extrusionOk="0">
                  <a:moveTo>
                    <a:pt x="308" y="1"/>
                  </a:moveTo>
                  <a:cubicBezTo>
                    <a:pt x="154" y="1"/>
                    <a:pt x="0" y="85"/>
                    <a:pt x="28" y="253"/>
                  </a:cubicBezTo>
                  <a:lnTo>
                    <a:pt x="28" y="3165"/>
                  </a:lnTo>
                  <a:lnTo>
                    <a:pt x="588" y="3165"/>
                  </a:lnTo>
                  <a:lnTo>
                    <a:pt x="588" y="253"/>
                  </a:lnTo>
                  <a:cubicBezTo>
                    <a:pt x="616" y="85"/>
                    <a:pt x="462"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9"/>
            <p:cNvSpPr/>
            <p:nvPr/>
          </p:nvSpPr>
          <p:spPr>
            <a:xfrm>
              <a:off x="3742388" y="2053775"/>
              <a:ext cx="15425" cy="79150"/>
            </a:xfrm>
            <a:custGeom>
              <a:avLst/>
              <a:gdLst/>
              <a:ahLst/>
              <a:cxnLst/>
              <a:rect l="l" t="t" r="r" b="b"/>
              <a:pathLst>
                <a:path w="617"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9"/>
            <p:cNvSpPr/>
            <p:nvPr/>
          </p:nvSpPr>
          <p:spPr>
            <a:xfrm>
              <a:off x="3772488" y="2053075"/>
              <a:ext cx="15425" cy="79850"/>
            </a:xfrm>
            <a:custGeom>
              <a:avLst/>
              <a:gdLst/>
              <a:ahLst/>
              <a:cxnLst/>
              <a:rect l="l" t="t" r="r" b="b"/>
              <a:pathLst>
                <a:path w="617" h="3194" extrusionOk="0">
                  <a:moveTo>
                    <a:pt x="337" y="1"/>
                  </a:moveTo>
                  <a:cubicBezTo>
                    <a:pt x="169" y="1"/>
                    <a:pt x="1" y="113"/>
                    <a:pt x="1" y="281"/>
                  </a:cubicBezTo>
                  <a:lnTo>
                    <a:pt x="1" y="3193"/>
                  </a:lnTo>
                  <a:lnTo>
                    <a:pt x="617" y="3193"/>
                  </a:lnTo>
                  <a:lnTo>
                    <a:pt x="617" y="281"/>
                  </a:lnTo>
                  <a:cubicBezTo>
                    <a:pt x="617" y="113"/>
                    <a:pt x="449" y="1"/>
                    <a:pt x="3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9"/>
            <p:cNvSpPr/>
            <p:nvPr/>
          </p:nvSpPr>
          <p:spPr>
            <a:xfrm>
              <a:off x="3575063" y="2132900"/>
              <a:ext cx="260450" cy="344475"/>
            </a:xfrm>
            <a:custGeom>
              <a:avLst/>
              <a:gdLst/>
              <a:ahLst/>
              <a:cxnLst/>
              <a:rect l="l" t="t" r="r" b="b"/>
              <a:pathLst>
                <a:path w="10418" h="13779" extrusionOk="0">
                  <a:moveTo>
                    <a:pt x="3529" y="0"/>
                  </a:moveTo>
                  <a:cubicBezTo>
                    <a:pt x="2913" y="0"/>
                    <a:pt x="2409" y="504"/>
                    <a:pt x="2409" y="1176"/>
                  </a:cubicBezTo>
                  <a:lnTo>
                    <a:pt x="2409" y="4369"/>
                  </a:lnTo>
                  <a:cubicBezTo>
                    <a:pt x="2409" y="5097"/>
                    <a:pt x="2129" y="5825"/>
                    <a:pt x="1737" y="6385"/>
                  </a:cubicBezTo>
                  <a:lnTo>
                    <a:pt x="729" y="7729"/>
                  </a:lnTo>
                  <a:cubicBezTo>
                    <a:pt x="281" y="8345"/>
                    <a:pt x="1" y="9129"/>
                    <a:pt x="1" y="9914"/>
                  </a:cubicBezTo>
                  <a:cubicBezTo>
                    <a:pt x="311" y="9862"/>
                    <a:pt x="663" y="9825"/>
                    <a:pt x="1037" y="9825"/>
                  </a:cubicBezTo>
                  <a:cubicBezTo>
                    <a:pt x="2686" y="9825"/>
                    <a:pt x="4748" y="10536"/>
                    <a:pt x="5433" y="13778"/>
                  </a:cubicBezTo>
                  <a:cubicBezTo>
                    <a:pt x="6161" y="13498"/>
                    <a:pt x="6778" y="13050"/>
                    <a:pt x="7226" y="12434"/>
                  </a:cubicBezTo>
                  <a:lnTo>
                    <a:pt x="9634" y="9129"/>
                  </a:lnTo>
                  <a:cubicBezTo>
                    <a:pt x="10138" y="8457"/>
                    <a:pt x="10418" y="7617"/>
                    <a:pt x="10418" y="6777"/>
                  </a:cubicBezTo>
                  <a:lnTo>
                    <a:pt x="10418" y="1176"/>
                  </a:lnTo>
                  <a:cubicBezTo>
                    <a:pt x="10418" y="504"/>
                    <a:pt x="9914" y="0"/>
                    <a:pt x="9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9"/>
            <p:cNvSpPr/>
            <p:nvPr/>
          </p:nvSpPr>
          <p:spPr>
            <a:xfrm>
              <a:off x="3575063" y="2132900"/>
              <a:ext cx="134450" cy="252050"/>
            </a:xfrm>
            <a:custGeom>
              <a:avLst/>
              <a:gdLst/>
              <a:ahLst/>
              <a:cxnLst/>
              <a:rect l="l" t="t" r="r" b="b"/>
              <a:pathLst>
                <a:path w="5378" h="10082" extrusionOk="0">
                  <a:moveTo>
                    <a:pt x="3529" y="0"/>
                  </a:moveTo>
                  <a:cubicBezTo>
                    <a:pt x="2913" y="0"/>
                    <a:pt x="2409" y="504"/>
                    <a:pt x="2409" y="1176"/>
                  </a:cubicBezTo>
                  <a:lnTo>
                    <a:pt x="2409" y="4369"/>
                  </a:lnTo>
                  <a:cubicBezTo>
                    <a:pt x="2409" y="5097"/>
                    <a:pt x="2129" y="5825"/>
                    <a:pt x="1737" y="6385"/>
                  </a:cubicBezTo>
                  <a:lnTo>
                    <a:pt x="729" y="7729"/>
                  </a:lnTo>
                  <a:cubicBezTo>
                    <a:pt x="281" y="8345"/>
                    <a:pt x="1" y="9129"/>
                    <a:pt x="1" y="9914"/>
                  </a:cubicBezTo>
                  <a:cubicBezTo>
                    <a:pt x="316" y="9851"/>
                    <a:pt x="639" y="9819"/>
                    <a:pt x="963" y="9819"/>
                  </a:cubicBezTo>
                  <a:cubicBezTo>
                    <a:pt x="1505" y="9819"/>
                    <a:pt x="2052" y="9907"/>
                    <a:pt x="2577" y="10082"/>
                  </a:cubicBezTo>
                  <a:cubicBezTo>
                    <a:pt x="2633" y="9241"/>
                    <a:pt x="2913" y="8457"/>
                    <a:pt x="3361" y="7785"/>
                  </a:cubicBezTo>
                  <a:lnTo>
                    <a:pt x="4425" y="6385"/>
                  </a:lnTo>
                  <a:cubicBezTo>
                    <a:pt x="4873" y="5769"/>
                    <a:pt x="5097" y="4985"/>
                    <a:pt x="5097" y="4201"/>
                  </a:cubicBezTo>
                  <a:lnTo>
                    <a:pt x="5097" y="784"/>
                  </a:lnTo>
                  <a:cubicBezTo>
                    <a:pt x="5097" y="504"/>
                    <a:pt x="5209" y="224"/>
                    <a:pt x="53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9"/>
            <p:cNvSpPr/>
            <p:nvPr/>
          </p:nvSpPr>
          <p:spPr>
            <a:xfrm>
              <a:off x="3572263" y="2377000"/>
              <a:ext cx="141450" cy="107375"/>
            </a:xfrm>
            <a:custGeom>
              <a:avLst/>
              <a:gdLst/>
              <a:ahLst/>
              <a:cxnLst/>
              <a:rect l="l" t="t" r="r" b="b"/>
              <a:pathLst>
                <a:path w="5658" h="4295" extrusionOk="0">
                  <a:moveTo>
                    <a:pt x="1222" y="1"/>
                  </a:moveTo>
                  <a:cubicBezTo>
                    <a:pt x="822" y="1"/>
                    <a:pt x="444" y="40"/>
                    <a:pt x="113" y="94"/>
                  </a:cubicBezTo>
                  <a:cubicBezTo>
                    <a:pt x="1" y="2390"/>
                    <a:pt x="1849" y="4294"/>
                    <a:pt x="4089" y="4294"/>
                  </a:cubicBezTo>
                  <a:cubicBezTo>
                    <a:pt x="4649" y="4294"/>
                    <a:pt x="5209" y="4182"/>
                    <a:pt x="5657" y="4014"/>
                  </a:cubicBezTo>
                  <a:cubicBezTo>
                    <a:pt x="5023" y="705"/>
                    <a:pt x="2921" y="1"/>
                    <a:pt x="1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9"/>
            <p:cNvSpPr/>
            <p:nvPr/>
          </p:nvSpPr>
          <p:spPr>
            <a:xfrm>
              <a:off x="3572263" y="2376875"/>
              <a:ext cx="123250" cy="107500"/>
            </a:xfrm>
            <a:custGeom>
              <a:avLst/>
              <a:gdLst/>
              <a:ahLst/>
              <a:cxnLst/>
              <a:rect l="l" t="t" r="r" b="b"/>
              <a:pathLst>
                <a:path w="4930" h="4300" extrusionOk="0">
                  <a:moveTo>
                    <a:pt x="1126" y="1"/>
                  </a:moveTo>
                  <a:cubicBezTo>
                    <a:pt x="784" y="1"/>
                    <a:pt x="444" y="32"/>
                    <a:pt x="113" y="99"/>
                  </a:cubicBezTo>
                  <a:cubicBezTo>
                    <a:pt x="1" y="2395"/>
                    <a:pt x="1849" y="4299"/>
                    <a:pt x="4089" y="4299"/>
                  </a:cubicBezTo>
                  <a:cubicBezTo>
                    <a:pt x="4369" y="4299"/>
                    <a:pt x="4649" y="4243"/>
                    <a:pt x="4929" y="4187"/>
                  </a:cubicBezTo>
                  <a:cubicBezTo>
                    <a:pt x="3473" y="3403"/>
                    <a:pt x="2577" y="1835"/>
                    <a:pt x="2689" y="211"/>
                  </a:cubicBezTo>
                  <a:cubicBezTo>
                    <a:pt x="2180" y="75"/>
                    <a:pt x="1651" y="1"/>
                    <a:pt x="112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9"/>
            <p:cNvSpPr/>
            <p:nvPr/>
          </p:nvSpPr>
          <p:spPr>
            <a:xfrm>
              <a:off x="3752888" y="2267300"/>
              <a:ext cx="82625" cy="137250"/>
            </a:xfrm>
            <a:custGeom>
              <a:avLst/>
              <a:gdLst/>
              <a:ahLst/>
              <a:cxnLst/>
              <a:rect l="l" t="t" r="r" b="b"/>
              <a:pathLst>
                <a:path w="3305" h="5490" extrusionOk="0">
                  <a:moveTo>
                    <a:pt x="3305" y="1"/>
                  </a:moveTo>
                  <a:cubicBezTo>
                    <a:pt x="2297" y="393"/>
                    <a:pt x="1" y="1793"/>
                    <a:pt x="1233" y="5490"/>
                  </a:cubicBezTo>
                  <a:lnTo>
                    <a:pt x="2521" y="3753"/>
                  </a:lnTo>
                  <a:cubicBezTo>
                    <a:pt x="3025" y="3081"/>
                    <a:pt x="3305" y="2241"/>
                    <a:pt x="3305" y="1401"/>
                  </a:cubicBezTo>
                  <a:lnTo>
                    <a:pt x="33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9"/>
            <p:cNvSpPr/>
            <p:nvPr/>
          </p:nvSpPr>
          <p:spPr>
            <a:xfrm>
              <a:off x="3635263" y="2132900"/>
              <a:ext cx="200250" cy="54625"/>
            </a:xfrm>
            <a:custGeom>
              <a:avLst/>
              <a:gdLst/>
              <a:ahLst/>
              <a:cxnLst/>
              <a:rect l="l" t="t" r="r" b="b"/>
              <a:pathLst>
                <a:path w="8010" h="2185" extrusionOk="0">
                  <a:moveTo>
                    <a:pt x="1121" y="0"/>
                  </a:moveTo>
                  <a:cubicBezTo>
                    <a:pt x="505" y="0"/>
                    <a:pt x="1" y="504"/>
                    <a:pt x="1" y="1176"/>
                  </a:cubicBezTo>
                  <a:lnTo>
                    <a:pt x="1" y="2185"/>
                  </a:lnTo>
                  <a:lnTo>
                    <a:pt x="8010" y="2185"/>
                  </a:lnTo>
                  <a:lnTo>
                    <a:pt x="8010" y="1176"/>
                  </a:lnTo>
                  <a:cubicBezTo>
                    <a:pt x="8010" y="504"/>
                    <a:pt x="7506" y="0"/>
                    <a:pt x="68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9"/>
            <p:cNvSpPr/>
            <p:nvPr/>
          </p:nvSpPr>
          <p:spPr>
            <a:xfrm>
              <a:off x="3635263" y="2132900"/>
              <a:ext cx="75650" cy="54625"/>
            </a:xfrm>
            <a:custGeom>
              <a:avLst/>
              <a:gdLst/>
              <a:ahLst/>
              <a:cxnLst/>
              <a:rect l="l" t="t" r="r" b="b"/>
              <a:pathLst>
                <a:path w="3026" h="2185" extrusionOk="0">
                  <a:moveTo>
                    <a:pt x="1177" y="0"/>
                  </a:moveTo>
                  <a:cubicBezTo>
                    <a:pt x="505" y="0"/>
                    <a:pt x="1" y="504"/>
                    <a:pt x="1" y="1176"/>
                  </a:cubicBezTo>
                  <a:lnTo>
                    <a:pt x="1" y="2185"/>
                  </a:lnTo>
                  <a:lnTo>
                    <a:pt x="2689" y="2185"/>
                  </a:lnTo>
                  <a:lnTo>
                    <a:pt x="2689" y="784"/>
                  </a:lnTo>
                  <a:cubicBezTo>
                    <a:pt x="2689" y="504"/>
                    <a:pt x="2801" y="224"/>
                    <a:pt x="30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9"/>
            <p:cNvSpPr/>
            <p:nvPr/>
          </p:nvSpPr>
          <p:spPr>
            <a:xfrm>
              <a:off x="3635263" y="2144100"/>
              <a:ext cx="198850" cy="32225"/>
            </a:xfrm>
            <a:custGeom>
              <a:avLst/>
              <a:gdLst/>
              <a:ahLst/>
              <a:cxnLst/>
              <a:rect l="l" t="t" r="r" b="b"/>
              <a:pathLst>
                <a:path w="7954" h="1289" extrusionOk="0">
                  <a:moveTo>
                    <a:pt x="225" y="0"/>
                  </a:moveTo>
                  <a:cubicBezTo>
                    <a:pt x="113" y="168"/>
                    <a:pt x="57" y="336"/>
                    <a:pt x="1" y="560"/>
                  </a:cubicBezTo>
                  <a:cubicBezTo>
                    <a:pt x="225" y="560"/>
                    <a:pt x="281" y="672"/>
                    <a:pt x="449" y="840"/>
                  </a:cubicBezTo>
                  <a:cubicBezTo>
                    <a:pt x="673" y="1120"/>
                    <a:pt x="953" y="1288"/>
                    <a:pt x="1345" y="1288"/>
                  </a:cubicBezTo>
                  <a:cubicBezTo>
                    <a:pt x="1681" y="1288"/>
                    <a:pt x="2017" y="1120"/>
                    <a:pt x="2185" y="840"/>
                  </a:cubicBezTo>
                  <a:cubicBezTo>
                    <a:pt x="2353" y="616"/>
                    <a:pt x="2465" y="560"/>
                    <a:pt x="2633" y="560"/>
                  </a:cubicBezTo>
                  <a:cubicBezTo>
                    <a:pt x="2857" y="560"/>
                    <a:pt x="2969" y="616"/>
                    <a:pt x="3081" y="840"/>
                  </a:cubicBezTo>
                  <a:cubicBezTo>
                    <a:pt x="3305" y="1120"/>
                    <a:pt x="3641" y="1288"/>
                    <a:pt x="3977" y="1288"/>
                  </a:cubicBezTo>
                  <a:cubicBezTo>
                    <a:pt x="4370" y="1288"/>
                    <a:pt x="4650" y="1120"/>
                    <a:pt x="4874" y="840"/>
                  </a:cubicBezTo>
                  <a:cubicBezTo>
                    <a:pt x="5042" y="616"/>
                    <a:pt x="5098" y="560"/>
                    <a:pt x="5322" y="560"/>
                  </a:cubicBezTo>
                  <a:cubicBezTo>
                    <a:pt x="5490" y="560"/>
                    <a:pt x="5602" y="616"/>
                    <a:pt x="5770" y="840"/>
                  </a:cubicBezTo>
                  <a:cubicBezTo>
                    <a:pt x="5994" y="1120"/>
                    <a:pt x="6274" y="1288"/>
                    <a:pt x="6666" y="1288"/>
                  </a:cubicBezTo>
                  <a:cubicBezTo>
                    <a:pt x="7002" y="1288"/>
                    <a:pt x="7338" y="1120"/>
                    <a:pt x="7506" y="840"/>
                  </a:cubicBezTo>
                  <a:cubicBezTo>
                    <a:pt x="7674" y="616"/>
                    <a:pt x="7786" y="560"/>
                    <a:pt x="7954" y="560"/>
                  </a:cubicBezTo>
                  <a:cubicBezTo>
                    <a:pt x="7954" y="336"/>
                    <a:pt x="7898" y="168"/>
                    <a:pt x="7786" y="0"/>
                  </a:cubicBezTo>
                  <a:cubicBezTo>
                    <a:pt x="7506" y="56"/>
                    <a:pt x="7282" y="224"/>
                    <a:pt x="7114" y="448"/>
                  </a:cubicBezTo>
                  <a:cubicBezTo>
                    <a:pt x="6946" y="672"/>
                    <a:pt x="6834" y="728"/>
                    <a:pt x="6666" y="728"/>
                  </a:cubicBezTo>
                  <a:cubicBezTo>
                    <a:pt x="6442" y="728"/>
                    <a:pt x="6386" y="616"/>
                    <a:pt x="6218" y="448"/>
                  </a:cubicBezTo>
                  <a:cubicBezTo>
                    <a:pt x="5994" y="168"/>
                    <a:pt x="5658" y="0"/>
                    <a:pt x="5322" y="0"/>
                  </a:cubicBezTo>
                  <a:cubicBezTo>
                    <a:pt x="4986" y="0"/>
                    <a:pt x="4650" y="168"/>
                    <a:pt x="4426" y="448"/>
                  </a:cubicBezTo>
                  <a:cubicBezTo>
                    <a:pt x="4258" y="672"/>
                    <a:pt x="4201" y="728"/>
                    <a:pt x="3977" y="728"/>
                  </a:cubicBezTo>
                  <a:cubicBezTo>
                    <a:pt x="3809" y="728"/>
                    <a:pt x="3697" y="616"/>
                    <a:pt x="3529" y="448"/>
                  </a:cubicBezTo>
                  <a:cubicBezTo>
                    <a:pt x="3361" y="168"/>
                    <a:pt x="3025" y="0"/>
                    <a:pt x="2689" y="0"/>
                  </a:cubicBezTo>
                  <a:cubicBezTo>
                    <a:pt x="2297" y="0"/>
                    <a:pt x="1961" y="168"/>
                    <a:pt x="1793" y="448"/>
                  </a:cubicBezTo>
                  <a:cubicBezTo>
                    <a:pt x="1625" y="672"/>
                    <a:pt x="1513" y="728"/>
                    <a:pt x="1345" y="728"/>
                  </a:cubicBezTo>
                  <a:cubicBezTo>
                    <a:pt x="1121" y="728"/>
                    <a:pt x="1065" y="616"/>
                    <a:pt x="897" y="448"/>
                  </a:cubicBezTo>
                  <a:cubicBezTo>
                    <a:pt x="729" y="224"/>
                    <a:pt x="505" y="56"/>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9"/>
            <p:cNvSpPr/>
            <p:nvPr/>
          </p:nvSpPr>
          <p:spPr>
            <a:xfrm>
              <a:off x="3635263" y="2144100"/>
              <a:ext cx="68650" cy="32575"/>
            </a:xfrm>
            <a:custGeom>
              <a:avLst/>
              <a:gdLst/>
              <a:ahLst/>
              <a:cxnLst/>
              <a:rect l="l" t="t" r="r" b="b"/>
              <a:pathLst>
                <a:path w="2746" h="1303" extrusionOk="0">
                  <a:moveTo>
                    <a:pt x="225" y="0"/>
                  </a:moveTo>
                  <a:cubicBezTo>
                    <a:pt x="113" y="168"/>
                    <a:pt x="57" y="336"/>
                    <a:pt x="1" y="560"/>
                  </a:cubicBezTo>
                  <a:cubicBezTo>
                    <a:pt x="225" y="560"/>
                    <a:pt x="281" y="672"/>
                    <a:pt x="449" y="840"/>
                  </a:cubicBezTo>
                  <a:cubicBezTo>
                    <a:pt x="645" y="1148"/>
                    <a:pt x="981" y="1302"/>
                    <a:pt x="1317" y="1302"/>
                  </a:cubicBezTo>
                  <a:cubicBezTo>
                    <a:pt x="1653" y="1302"/>
                    <a:pt x="1989" y="1148"/>
                    <a:pt x="2185" y="840"/>
                  </a:cubicBezTo>
                  <a:cubicBezTo>
                    <a:pt x="2353" y="616"/>
                    <a:pt x="2465" y="560"/>
                    <a:pt x="2633" y="560"/>
                  </a:cubicBezTo>
                  <a:lnTo>
                    <a:pt x="2689" y="560"/>
                  </a:lnTo>
                  <a:lnTo>
                    <a:pt x="2689" y="336"/>
                  </a:lnTo>
                  <a:cubicBezTo>
                    <a:pt x="2689" y="224"/>
                    <a:pt x="2745" y="112"/>
                    <a:pt x="2745" y="0"/>
                  </a:cubicBezTo>
                  <a:lnTo>
                    <a:pt x="2633" y="0"/>
                  </a:lnTo>
                  <a:cubicBezTo>
                    <a:pt x="2297" y="0"/>
                    <a:pt x="1961" y="168"/>
                    <a:pt x="1793" y="504"/>
                  </a:cubicBezTo>
                  <a:cubicBezTo>
                    <a:pt x="1625" y="672"/>
                    <a:pt x="1513" y="784"/>
                    <a:pt x="1345" y="784"/>
                  </a:cubicBezTo>
                  <a:cubicBezTo>
                    <a:pt x="1121" y="784"/>
                    <a:pt x="1065" y="672"/>
                    <a:pt x="897" y="504"/>
                  </a:cubicBezTo>
                  <a:cubicBezTo>
                    <a:pt x="729" y="224"/>
                    <a:pt x="505" y="56"/>
                    <a:pt x="2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39"/>
          <p:cNvGrpSpPr/>
          <p:nvPr/>
        </p:nvGrpSpPr>
        <p:grpSpPr>
          <a:xfrm>
            <a:off x="1838325" y="1579032"/>
            <a:ext cx="373875" cy="473300"/>
            <a:chOff x="3028988" y="2011075"/>
            <a:chExt cx="373875" cy="473300"/>
          </a:xfrm>
        </p:grpSpPr>
        <p:sp>
          <p:nvSpPr>
            <p:cNvPr id="1696" name="Google Shape;1696;p39"/>
            <p:cNvSpPr/>
            <p:nvPr/>
          </p:nvSpPr>
          <p:spPr>
            <a:xfrm>
              <a:off x="3028988" y="2178350"/>
              <a:ext cx="168050" cy="224675"/>
            </a:xfrm>
            <a:custGeom>
              <a:avLst/>
              <a:gdLst/>
              <a:ahLst/>
              <a:cxnLst/>
              <a:rect l="l" t="t" r="r" b="b"/>
              <a:pathLst>
                <a:path w="6722" h="8987" extrusionOk="0">
                  <a:moveTo>
                    <a:pt x="1709" y="1"/>
                  </a:moveTo>
                  <a:cubicBezTo>
                    <a:pt x="1299" y="1"/>
                    <a:pt x="881" y="158"/>
                    <a:pt x="561" y="479"/>
                  </a:cubicBezTo>
                  <a:cubicBezTo>
                    <a:pt x="169" y="927"/>
                    <a:pt x="1" y="1543"/>
                    <a:pt x="449" y="2495"/>
                  </a:cubicBezTo>
                  <a:lnTo>
                    <a:pt x="3641" y="8768"/>
                  </a:lnTo>
                  <a:cubicBezTo>
                    <a:pt x="3736" y="8922"/>
                    <a:pt x="3857" y="8986"/>
                    <a:pt x="3994" y="8986"/>
                  </a:cubicBezTo>
                  <a:cubicBezTo>
                    <a:pt x="4503" y="8986"/>
                    <a:pt x="5240" y="8112"/>
                    <a:pt x="5769" y="7760"/>
                  </a:cubicBezTo>
                  <a:cubicBezTo>
                    <a:pt x="6498" y="7255"/>
                    <a:pt x="6722" y="6303"/>
                    <a:pt x="6218" y="5575"/>
                  </a:cubicBezTo>
                  <a:lnTo>
                    <a:pt x="3025" y="759"/>
                  </a:lnTo>
                  <a:cubicBezTo>
                    <a:pt x="2743" y="257"/>
                    <a:pt x="2232" y="1"/>
                    <a:pt x="1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9"/>
            <p:cNvSpPr/>
            <p:nvPr/>
          </p:nvSpPr>
          <p:spPr>
            <a:xfrm>
              <a:off x="3065388" y="2181900"/>
              <a:ext cx="131650" cy="219150"/>
            </a:xfrm>
            <a:custGeom>
              <a:avLst/>
              <a:gdLst/>
              <a:ahLst/>
              <a:cxnLst/>
              <a:rect l="l" t="t" r="r" b="b"/>
              <a:pathLst>
                <a:path w="5266" h="8766" extrusionOk="0">
                  <a:moveTo>
                    <a:pt x="1009" y="1"/>
                  </a:moveTo>
                  <a:lnTo>
                    <a:pt x="1" y="4369"/>
                  </a:lnTo>
                  <a:lnTo>
                    <a:pt x="2185" y="8570"/>
                  </a:lnTo>
                  <a:cubicBezTo>
                    <a:pt x="2277" y="8708"/>
                    <a:pt x="2391" y="8766"/>
                    <a:pt x="2519" y="8766"/>
                  </a:cubicBezTo>
                  <a:cubicBezTo>
                    <a:pt x="3016" y="8766"/>
                    <a:pt x="3735" y="7906"/>
                    <a:pt x="4313" y="7505"/>
                  </a:cubicBezTo>
                  <a:cubicBezTo>
                    <a:pt x="5042" y="7057"/>
                    <a:pt x="5266" y="6049"/>
                    <a:pt x="4762" y="5377"/>
                  </a:cubicBezTo>
                  <a:lnTo>
                    <a:pt x="1569" y="617"/>
                  </a:lnTo>
                  <a:cubicBezTo>
                    <a:pt x="1457" y="337"/>
                    <a:pt x="1233" y="169"/>
                    <a:pt x="10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9"/>
            <p:cNvSpPr/>
            <p:nvPr/>
          </p:nvSpPr>
          <p:spPr>
            <a:xfrm>
              <a:off x="3111613" y="2012475"/>
              <a:ext cx="274450" cy="424275"/>
            </a:xfrm>
            <a:custGeom>
              <a:avLst/>
              <a:gdLst/>
              <a:ahLst/>
              <a:cxnLst/>
              <a:rect l="l" t="t" r="r" b="b"/>
              <a:pathLst>
                <a:path w="10978" h="16971" extrusionOk="0">
                  <a:moveTo>
                    <a:pt x="5489" y="1"/>
                  </a:moveTo>
                  <a:cubicBezTo>
                    <a:pt x="2464" y="1"/>
                    <a:pt x="0" y="2465"/>
                    <a:pt x="0" y="5489"/>
                  </a:cubicBezTo>
                  <a:lnTo>
                    <a:pt x="0" y="16971"/>
                  </a:lnTo>
                  <a:lnTo>
                    <a:pt x="10978" y="16971"/>
                  </a:lnTo>
                  <a:lnTo>
                    <a:pt x="10978" y="5489"/>
                  </a:lnTo>
                  <a:cubicBezTo>
                    <a:pt x="10978" y="2465"/>
                    <a:pt x="8513" y="1"/>
                    <a:pt x="5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9"/>
            <p:cNvSpPr/>
            <p:nvPr/>
          </p:nvSpPr>
          <p:spPr>
            <a:xfrm>
              <a:off x="3317438" y="2064975"/>
              <a:ext cx="47625" cy="91750"/>
            </a:xfrm>
            <a:custGeom>
              <a:avLst/>
              <a:gdLst/>
              <a:ahLst/>
              <a:cxnLst/>
              <a:rect l="l" t="t" r="r" b="b"/>
              <a:pathLst>
                <a:path w="1905" h="3670" extrusionOk="0">
                  <a:moveTo>
                    <a:pt x="308" y="1"/>
                  </a:moveTo>
                  <a:cubicBezTo>
                    <a:pt x="238" y="1"/>
                    <a:pt x="168" y="29"/>
                    <a:pt x="112" y="85"/>
                  </a:cubicBezTo>
                  <a:cubicBezTo>
                    <a:pt x="0" y="197"/>
                    <a:pt x="0" y="421"/>
                    <a:pt x="112" y="533"/>
                  </a:cubicBezTo>
                  <a:cubicBezTo>
                    <a:pt x="896" y="1261"/>
                    <a:pt x="1344" y="2325"/>
                    <a:pt x="1344" y="3389"/>
                  </a:cubicBezTo>
                  <a:cubicBezTo>
                    <a:pt x="1344" y="3557"/>
                    <a:pt x="1456" y="3669"/>
                    <a:pt x="1624" y="3669"/>
                  </a:cubicBezTo>
                  <a:cubicBezTo>
                    <a:pt x="1792" y="3669"/>
                    <a:pt x="1905" y="3557"/>
                    <a:pt x="1905" y="3389"/>
                  </a:cubicBezTo>
                  <a:cubicBezTo>
                    <a:pt x="1905" y="2157"/>
                    <a:pt x="1400" y="981"/>
                    <a:pt x="504" y="85"/>
                  </a:cubicBezTo>
                  <a:cubicBezTo>
                    <a:pt x="448" y="29"/>
                    <a:pt x="378"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9"/>
            <p:cNvSpPr/>
            <p:nvPr/>
          </p:nvSpPr>
          <p:spPr>
            <a:xfrm>
              <a:off x="3111613" y="2011075"/>
              <a:ext cx="189050" cy="425675"/>
            </a:xfrm>
            <a:custGeom>
              <a:avLst/>
              <a:gdLst/>
              <a:ahLst/>
              <a:cxnLst/>
              <a:rect l="l" t="t" r="r" b="b"/>
              <a:pathLst>
                <a:path w="7562" h="17027" extrusionOk="0">
                  <a:moveTo>
                    <a:pt x="5489" y="1"/>
                  </a:moveTo>
                  <a:cubicBezTo>
                    <a:pt x="2464" y="1"/>
                    <a:pt x="0" y="2465"/>
                    <a:pt x="0" y="5545"/>
                  </a:cubicBezTo>
                  <a:lnTo>
                    <a:pt x="0" y="17027"/>
                  </a:lnTo>
                  <a:lnTo>
                    <a:pt x="4089" y="17027"/>
                  </a:lnTo>
                  <a:lnTo>
                    <a:pt x="4089" y="5545"/>
                  </a:lnTo>
                  <a:cubicBezTo>
                    <a:pt x="4089" y="3305"/>
                    <a:pt x="5433" y="1289"/>
                    <a:pt x="7561" y="449"/>
                  </a:cubicBezTo>
                  <a:cubicBezTo>
                    <a:pt x="6889" y="169"/>
                    <a:pt x="6161" y="1"/>
                    <a:pt x="5489"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9"/>
            <p:cNvSpPr/>
            <p:nvPr/>
          </p:nvSpPr>
          <p:spPr>
            <a:xfrm>
              <a:off x="3222213" y="2191700"/>
              <a:ext cx="51850" cy="54625"/>
            </a:xfrm>
            <a:custGeom>
              <a:avLst/>
              <a:gdLst/>
              <a:ahLst/>
              <a:cxnLst/>
              <a:rect l="l" t="t" r="r" b="b"/>
              <a:pathLst>
                <a:path w="2074" h="2185" extrusionOk="0">
                  <a:moveTo>
                    <a:pt x="393" y="1"/>
                  </a:moveTo>
                  <a:cubicBezTo>
                    <a:pt x="169" y="1"/>
                    <a:pt x="1" y="113"/>
                    <a:pt x="1" y="281"/>
                  </a:cubicBezTo>
                  <a:cubicBezTo>
                    <a:pt x="1" y="1009"/>
                    <a:pt x="169" y="2185"/>
                    <a:pt x="1065" y="2185"/>
                  </a:cubicBezTo>
                  <a:cubicBezTo>
                    <a:pt x="1961" y="2185"/>
                    <a:pt x="2073" y="953"/>
                    <a:pt x="2073" y="281"/>
                  </a:cubicBezTo>
                  <a:cubicBezTo>
                    <a:pt x="2073" y="113"/>
                    <a:pt x="1961" y="1"/>
                    <a:pt x="1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9"/>
            <p:cNvSpPr/>
            <p:nvPr/>
          </p:nvSpPr>
          <p:spPr>
            <a:xfrm>
              <a:off x="3226413" y="2219350"/>
              <a:ext cx="43425" cy="26975"/>
            </a:xfrm>
            <a:custGeom>
              <a:avLst/>
              <a:gdLst/>
              <a:ahLst/>
              <a:cxnLst/>
              <a:rect l="l" t="t" r="r" b="b"/>
              <a:pathLst>
                <a:path w="1737" h="1079" extrusionOk="0">
                  <a:moveTo>
                    <a:pt x="724" y="0"/>
                  </a:moveTo>
                  <a:cubicBezTo>
                    <a:pt x="449" y="0"/>
                    <a:pt x="186" y="109"/>
                    <a:pt x="1" y="295"/>
                  </a:cubicBezTo>
                  <a:cubicBezTo>
                    <a:pt x="169" y="743"/>
                    <a:pt x="393" y="1079"/>
                    <a:pt x="897" y="1079"/>
                  </a:cubicBezTo>
                  <a:cubicBezTo>
                    <a:pt x="1345" y="1079"/>
                    <a:pt x="1569" y="743"/>
                    <a:pt x="1737" y="295"/>
                  </a:cubicBezTo>
                  <a:cubicBezTo>
                    <a:pt x="1551" y="109"/>
                    <a:pt x="1289" y="0"/>
                    <a:pt x="1045" y="0"/>
                  </a:cubicBezTo>
                  <a:cubicBezTo>
                    <a:pt x="995" y="0"/>
                    <a:pt x="945" y="5"/>
                    <a:pt x="897" y="15"/>
                  </a:cubicBezTo>
                  <a:cubicBezTo>
                    <a:pt x="839" y="5"/>
                    <a:pt x="782" y="0"/>
                    <a:pt x="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9"/>
            <p:cNvSpPr/>
            <p:nvPr/>
          </p:nvSpPr>
          <p:spPr>
            <a:xfrm>
              <a:off x="3318138" y="2179450"/>
              <a:ext cx="15425" cy="24875"/>
            </a:xfrm>
            <a:custGeom>
              <a:avLst/>
              <a:gdLst/>
              <a:ahLst/>
              <a:cxnLst/>
              <a:rect l="l" t="t" r="r" b="b"/>
              <a:pathLst>
                <a:path w="617" h="995" extrusionOk="0">
                  <a:moveTo>
                    <a:pt x="308" y="1"/>
                  </a:moveTo>
                  <a:cubicBezTo>
                    <a:pt x="154" y="1"/>
                    <a:pt x="0" y="71"/>
                    <a:pt x="28" y="211"/>
                  </a:cubicBezTo>
                  <a:lnTo>
                    <a:pt x="28" y="715"/>
                  </a:lnTo>
                  <a:cubicBezTo>
                    <a:pt x="28" y="883"/>
                    <a:pt x="140" y="995"/>
                    <a:pt x="308" y="995"/>
                  </a:cubicBezTo>
                  <a:cubicBezTo>
                    <a:pt x="476" y="995"/>
                    <a:pt x="588" y="827"/>
                    <a:pt x="588" y="715"/>
                  </a:cubicBezTo>
                  <a:lnTo>
                    <a:pt x="588" y="211"/>
                  </a:lnTo>
                  <a:cubicBezTo>
                    <a:pt x="616" y="71"/>
                    <a:pt x="462"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9"/>
            <p:cNvSpPr/>
            <p:nvPr/>
          </p:nvSpPr>
          <p:spPr>
            <a:xfrm>
              <a:off x="3164113" y="2179450"/>
              <a:ext cx="15425" cy="24875"/>
            </a:xfrm>
            <a:custGeom>
              <a:avLst/>
              <a:gdLst/>
              <a:ahLst/>
              <a:cxnLst/>
              <a:rect l="l" t="t" r="r" b="b"/>
              <a:pathLst>
                <a:path w="617" h="995" extrusionOk="0">
                  <a:moveTo>
                    <a:pt x="308" y="1"/>
                  </a:moveTo>
                  <a:cubicBezTo>
                    <a:pt x="154" y="1"/>
                    <a:pt x="0" y="71"/>
                    <a:pt x="28" y="211"/>
                  </a:cubicBezTo>
                  <a:lnTo>
                    <a:pt x="28" y="715"/>
                  </a:lnTo>
                  <a:cubicBezTo>
                    <a:pt x="28" y="883"/>
                    <a:pt x="140" y="995"/>
                    <a:pt x="308" y="995"/>
                  </a:cubicBezTo>
                  <a:cubicBezTo>
                    <a:pt x="476" y="995"/>
                    <a:pt x="589" y="827"/>
                    <a:pt x="589" y="715"/>
                  </a:cubicBezTo>
                  <a:lnTo>
                    <a:pt x="589" y="211"/>
                  </a:lnTo>
                  <a:cubicBezTo>
                    <a:pt x="617" y="71"/>
                    <a:pt x="462"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9"/>
            <p:cNvSpPr/>
            <p:nvPr/>
          </p:nvSpPr>
          <p:spPr>
            <a:xfrm>
              <a:off x="3306238" y="2366725"/>
              <a:ext cx="96625" cy="117650"/>
            </a:xfrm>
            <a:custGeom>
              <a:avLst/>
              <a:gdLst/>
              <a:ahLst/>
              <a:cxnLst/>
              <a:rect l="l" t="t" r="r" b="b"/>
              <a:pathLst>
                <a:path w="3865" h="4706" extrusionOk="0">
                  <a:moveTo>
                    <a:pt x="1904" y="0"/>
                  </a:moveTo>
                  <a:cubicBezTo>
                    <a:pt x="840" y="0"/>
                    <a:pt x="0" y="841"/>
                    <a:pt x="0" y="1905"/>
                  </a:cubicBezTo>
                  <a:lnTo>
                    <a:pt x="0" y="2801"/>
                  </a:lnTo>
                  <a:cubicBezTo>
                    <a:pt x="0" y="3865"/>
                    <a:pt x="840" y="4705"/>
                    <a:pt x="1904" y="4705"/>
                  </a:cubicBezTo>
                  <a:cubicBezTo>
                    <a:pt x="2969" y="4705"/>
                    <a:pt x="3865" y="3865"/>
                    <a:pt x="3865" y="2801"/>
                  </a:cubicBezTo>
                  <a:lnTo>
                    <a:pt x="3865" y="1905"/>
                  </a:lnTo>
                  <a:cubicBezTo>
                    <a:pt x="3865" y="841"/>
                    <a:pt x="2969" y="0"/>
                    <a:pt x="1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9"/>
            <p:cNvSpPr/>
            <p:nvPr/>
          </p:nvSpPr>
          <p:spPr>
            <a:xfrm>
              <a:off x="3306238" y="2366725"/>
              <a:ext cx="53225" cy="117650"/>
            </a:xfrm>
            <a:custGeom>
              <a:avLst/>
              <a:gdLst/>
              <a:ahLst/>
              <a:cxnLst/>
              <a:rect l="l" t="t" r="r" b="b"/>
              <a:pathLst>
                <a:path w="2129" h="4706" extrusionOk="0">
                  <a:moveTo>
                    <a:pt x="1512" y="0"/>
                  </a:moveTo>
                  <a:cubicBezTo>
                    <a:pt x="616" y="225"/>
                    <a:pt x="0" y="1009"/>
                    <a:pt x="0" y="1905"/>
                  </a:cubicBezTo>
                  <a:lnTo>
                    <a:pt x="0" y="2801"/>
                  </a:lnTo>
                  <a:cubicBezTo>
                    <a:pt x="0" y="3697"/>
                    <a:pt x="616" y="4481"/>
                    <a:pt x="1512" y="4705"/>
                  </a:cubicBezTo>
                  <a:cubicBezTo>
                    <a:pt x="1904" y="4145"/>
                    <a:pt x="2128" y="3473"/>
                    <a:pt x="2128" y="2801"/>
                  </a:cubicBezTo>
                  <a:lnTo>
                    <a:pt x="2128" y="1905"/>
                  </a:lnTo>
                  <a:cubicBezTo>
                    <a:pt x="2128" y="1233"/>
                    <a:pt x="1904" y="561"/>
                    <a:pt x="151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9"/>
            <p:cNvSpPr/>
            <p:nvPr/>
          </p:nvSpPr>
          <p:spPr>
            <a:xfrm>
              <a:off x="3236213" y="2366725"/>
              <a:ext cx="95250" cy="117650"/>
            </a:xfrm>
            <a:custGeom>
              <a:avLst/>
              <a:gdLst/>
              <a:ahLst/>
              <a:cxnLst/>
              <a:rect l="l" t="t" r="r" b="b"/>
              <a:pathLst>
                <a:path w="3810" h="4706" extrusionOk="0">
                  <a:moveTo>
                    <a:pt x="1905" y="0"/>
                  </a:moveTo>
                  <a:cubicBezTo>
                    <a:pt x="841" y="0"/>
                    <a:pt x="1" y="841"/>
                    <a:pt x="1" y="1905"/>
                  </a:cubicBezTo>
                  <a:lnTo>
                    <a:pt x="1" y="2801"/>
                  </a:lnTo>
                  <a:cubicBezTo>
                    <a:pt x="1" y="3865"/>
                    <a:pt x="841" y="4705"/>
                    <a:pt x="1905" y="4705"/>
                  </a:cubicBezTo>
                  <a:cubicBezTo>
                    <a:pt x="2969" y="4705"/>
                    <a:pt x="3809" y="3865"/>
                    <a:pt x="3809" y="2801"/>
                  </a:cubicBezTo>
                  <a:lnTo>
                    <a:pt x="3809" y="1905"/>
                  </a:lnTo>
                  <a:cubicBezTo>
                    <a:pt x="3809" y="841"/>
                    <a:pt x="2969" y="0"/>
                    <a:pt x="1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9"/>
            <p:cNvSpPr/>
            <p:nvPr/>
          </p:nvSpPr>
          <p:spPr>
            <a:xfrm>
              <a:off x="3236213" y="2366725"/>
              <a:ext cx="53250" cy="117650"/>
            </a:xfrm>
            <a:custGeom>
              <a:avLst/>
              <a:gdLst/>
              <a:ahLst/>
              <a:cxnLst/>
              <a:rect l="l" t="t" r="r" b="b"/>
              <a:pathLst>
                <a:path w="2130" h="4706" extrusionOk="0">
                  <a:moveTo>
                    <a:pt x="1513" y="0"/>
                  </a:moveTo>
                  <a:cubicBezTo>
                    <a:pt x="617" y="225"/>
                    <a:pt x="1" y="1009"/>
                    <a:pt x="1" y="1905"/>
                  </a:cubicBezTo>
                  <a:lnTo>
                    <a:pt x="1" y="2801"/>
                  </a:lnTo>
                  <a:cubicBezTo>
                    <a:pt x="1" y="3697"/>
                    <a:pt x="617" y="4481"/>
                    <a:pt x="1513" y="4705"/>
                  </a:cubicBezTo>
                  <a:cubicBezTo>
                    <a:pt x="1905" y="4145"/>
                    <a:pt x="2129" y="3473"/>
                    <a:pt x="2129" y="2801"/>
                  </a:cubicBezTo>
                  <a:lnTo>
                    <a:pt x="2129" y="1905"/>
                  </a:lnTo>
                  <a:cubicBezTo>
                    <a:pt x="2129" y="1233"/>
                    <a:pt x="1905" y="561"/>
                    <a:pt x="15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9"/>
            <p:cNvSpPr/>
            <p:nvPr/>
          </p:nvSpPr>
          <p:spPr>
            <a:xfrm>
              <a:off x="3164813" y="2366725"/>
              <a:ext cx="96625" cy="117650"/>
            </a:xfrm>
            <a:custGeom>
              <a:avLst/>
              <a:gdLst/>
              <a:ahLst/>
              <a:cxnLst/>
              <a:rect l="l" t="t" r="r" b="b"/>
              <a:pathLst>
                <a:path w="3865" h="4706" extrusionOk="0">
                  <a:moveTo>
                    <a:pt x="1961" y="0"/>
                  </a:moveTo>
                  <a:cubicBezTo>
                    <a:pt x="897" y="0"/>
                    <a:pt x="0" y="841"/>
                    <a:pt x="0" y="1905"/>
                  </a:cubicBezTo>
                  <a:lnTo>
                    <a:pt x="0" y="2801"/>
                  </a:lnTo>
                  <a:cubicBezTo>
                    <a:pt x="0" y="3865"/>
                    <a:pt x="897" y="4705"/>
                    <a:pt x="1961" y="4705"/>
                  </a:cubicBezTo>
                  <a:cubicBezTo>
                    <a:pt x="2969" y="4705"/>
                    <a:pt x="3865" y="3865"/>
                    <a:pt x="3865" y="2801"/>
                  </a:cubicBezTo>
                  <a:lnTo>
                    <a:pt x="3865" y="1905"/>
                  </a:lnTo>
                  <a:cubicBezTo>
                    <a:pt x="3865" y="841"/>
                    <a:pt x="2969" y="0"/>
                    <a:pt x="1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9"/>
            <p:cNvSpPr/>
            <p:nvPr/>
          </p:nvSpPr>
          <p:spPr>
            <a:xfrm>
              <a:off x="3164813" y="2366725"/>
              <a:ext cx="54625" cy="117650"/>
            </a:xfrm>
            <a:custGeom>
              <a:avLst/>
              <a:gdLst/>
              <a:ahLst/>
              <a:cxnLst/>
              <a:rect l="l" t="t" r="r" b="b"/>
              <a:pathLst>
                <a:path w="2185" h="4706" extrusionOk="0">
                  <a:moveTo>
                    <a:pt x="1569" y="0"/>
                  </a:moveTo>
                  <a:cubicBezTo>
                    <a:pt x="673" y="225"/>
                    <a:pt x="0" y="1009"/>
                    <a:pt x="0" y="1905"/>
                  </a:cubicBezTo>
                  <a:lnTo>
                    <a:pt x="0" y="2801"/>
                  </a:lnTo>
                  <a:cubicBezTo>
                    <a:pt x="0" y="3697"/>
                    <a:pt x="673" y="4481"/>
                    <a:pt x="1569" y="4705"/>
                  </a:cubicBezTo>
                  <a:cubicBezTo>
                    <a:pt x="1961" y="4145"/>
                    <a:pt x="2185" y="3473"/>
                    <a:pt x="2185" y="2801"/>
                  </a:cubicBezTo>
                  <a:lnTo>
                    <a:pt x="2185" y="1905"/>
                  </a:lnTo>
                  <a:cubicBezTo>
                    <a:pt x="2185" y="1233"/>
                    <a:pt x="1961" y="561"/>
                    <a:pt x="15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9"/>
            <p:cNvSpPr/>
            <p:nvPr/>
          </p:nvSpPr>
          <p:spPr>
            <a:xfrm>
              <a:off x="3094813" y="2366725"/>
              <a:ext cx="96625" cy="117650"/>
            </a:xfrm>
            <a:custGeom>
              <a:avLst/>
              <a:gdLst/>
              <a:ahLst/>
              <a:cxnLst/>
              <a:rect l="l" t="t" r="r" b="b"/>
              <a:pathLst>
                <a:path w="3865" h="4706" extrusionOk="0">
                  <a:moveTo>
                    <a:pt x="1904" y="0"/>
                  </a:moveTo>
                  <a:cubicBezTo>
                    <a:pt x="840" y="0"/>
                    <a:pt x="0" y="841"/>
                    <a:pt x="0" y="1905"/>
                  </a:cubicBezTo>
                  <a:lnTo>
                    <a:pt x="0" y="2801"/>
                  </a:lnTo>
                  <a:cubicBezTo>
                    <a:pt x="0" y="3865"/>
                    <a:pt x="840" y="4705"/>
                    <a:pt x="1904" y="4705"/>
                  </a:cubicBezTo>
                  <a:cubicBezTo>
                    <a:pt x="2968" y="4705"/>
                    <a:pt x="3865" y="3865"/>
                    <a:pt x="3865" y="2801"/>
                  </a:cubicBezTo>
                  <a:lnTo>
                    <a:pt x="3865" y="1905"/>
                  </a:lnTo>
                  <a:cubicBezTo>
                    <a:pt x="3865" y="841"/>
                    <a:pt x="2968" y="0"/>
                    <a:pt x="19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9"/>
            <p:cNvSpPr/>
            <p:nvPr/>
          </p:nvSpPr>
          <p:spPr>
            <a:xfrm>
              <a:off x="3096213" y="2366725"/>
              <a:ext cx="64425" cy="117650"/>
            </a:xfrm>
            <a:custGeom>
              <a:avLst/>
              <a:gdLst/>
              <a:ahLst/>
              <a:cxnLst/>
              <a:rect l="l" t="t" r="r" b="b"/>
              <a:pathLst>
                <a:path w="2577" h="4706" extrusionOk="0">
                  <a:moveTo>
                    <a:pt x="1904" y="0"/>
                  </a:moveTo>
                  <a:cubicBezTo>
                    <a:pt x="840" y="0"/>
                    <a:pt x="0" y="841"/>
                    <a:pt x="0" y="1905"/>
                  </a:cubicBezTo>
                  <a:lnTo>
                    <a:pt x="0" y="2801"/>
                  </a:lnTo>
                  <a:cubicBezTo>
                    <a:pt x="0" y="3865"/>
                    <a:pt x="840" y="4705"/>
                    <a:pt x="1904" y="4705"/>
                  </a:cubicBezTo>
                  <a:cubicBezTo>
                    <a:pt x="2128" y="4705"/>
                    <a:pt x="2352" y="4649"/>
                    <a:pt x="2576" y="4537"/>
                  </a:cubicBezTo>
                  <a:cubicBezTo>
                    <a:pt x="1904" y="4257"/>
                    <a:pt x="1400" y="3585"/>
                    <a:pt x="1400" y="2801"/>
                  </a:cubicBezTo>
                  <a:lnTo>
                    <a:pt x="1400" y="1905"/>
                  </a:lnTo>
                  <a:cubicBezTo>
                    <a:pt x="1400" y="1121"/>
                    <a:pt x="1904" y="449"/>
                    <a:pt x="2576" y="112"/>
                  </a:cubicBezTo>
                  <a:cubicBezTo>
                    <a:pt x="2352" y="56"/>
                    <a:pt x="2128" y="0"/>
                    <a:pt x="190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9"/>
            <p:cNvSpPr/>
            <p:nvPr/>
          </p:nvSpPr>
          <p:spPr>
            <a:xfrm>
              <a:off x="3111613" y="2288325"/>
              <a:ext cx="274450" cy="57425"/>
            </a:xfrm>
            <a:custGeom>
              <a:avLst/>
              <a:gdLst/>
              <a:ahLst/>
              <a:cxnLst/>
              <a:rect l="l" t="t" r="r" b="b"/>
              <a:pathLst>
                <a:path w="10978" h="2297" extrusionOk="0">
                  <a:moveTo>
                    <a:pt x="0" y="0"/>
                  </a:moveTo>
                  <a:lnTo>
                    <a:pt x="0" y="2296"/>
                  </a:lnTo>
                  <a:lnTo>
                    <a:pt x="10978" y="2296"/>
                  </a:lnTo>
                  <a:lnTo>
                    <a:pt x="109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9"/>
            <p:cNvSpPr/>
            <p:nvPr/>
          </p:nvSpPr>
          <p:spPr>
            <a:xfrm>
              <a:off x="3111613" y="2288325"/>
              <a:ext cx="102225" cy="57425"/>
            </a:xfrm>
            <a:custGeom>
              <a:avLst/>
              <a:gdLst/>
              <a:ahLst/>
              <a:cxnLst/>
              <a:rect l="l" t="t" r="r" b="b"/>
              <a:pathLst>
                <a:path w="4089" h="2297" extrusionOk="0">
                  <a:moveTo>
                    <a:pt x="0" y="0"/>
                  </a:moveTo>
                  <a:lnTo>
                    <a:pt x="0" y="2296"/>
                  </a:lnTo>
                  <a:lnTo>
                    <a:pt x="4089" y="2296"/>
                  </a:lnTo>
                  <a:lnTo>
                    <a:pt x="408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9"/>
            <p:cNvSpPr/>
            <p:nvPr/>
          </p:nvSpPr>
          <p:spPr>
            <a:xfrm>
              <a:off x="3111613" y="2288325"/>
              <a:ext cx="68625" cy="57425"/>
            </a:xfrm>
            <a:custGeom>
              <a:avLst/>
              <a:gdLst/>
              <a:ahLst/>
              <a:cxnLst/>
              <a:rect l="l" t="t" r="r" b="b"/>
              <a:pathLst>
                <a:path w="2745" h="2297" extrusionOk="0">
                  <a:moveTo>
                    <a:pt x="1344" y="0"/>
                  </a:moveTo>
                  <a:lnTo>
                    <a:pt x="0" y="2296"/>
                  </a:lnTo>
                  <a:lnTo>
                    <a:pt x="2745" y="2296"/>
                  </a:lnTo>
                  <a:lnTo>
                    <a:pt x="13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9"/>
            <p:cNvSpPr/>
            <p:nvPr/>
          </p:nvSpPr>
          <p:spPr>
            <a:xfrm>
              <a:off x="3180213" y="2288325"/>
              <a:ext cx="68625" cy="57425"/>
            </a:xfrm>
            <a:custGeom>
              <a:avLst/>
              <a:gdLst/>
              <a:ahLst/>
              <a:cxnLst/>
              <a:rect l="l" t="t" r="r" b="b"/>
              <a:pathLst>
                <a:path w="2745" h="2297" extrusionOk="0">
                  <a:moveTo>
                    <a:pt x="1345" y="0"/>
                  </a:moveTo>
                  <a:lnTo>
                    <a:pt x="1" y="2296"/>
                  </a:lnTo>
                  <a:lnTo>
                    <a:pt x="2745" y="2296"/>
                  </a:lnTo>
                  <a:lnTo>
                    <a:pt x="13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9"/>
            <p:cNvSpPr/>
            <p:nvPr/>
          </p:nvSpPr>
          <p:spPr>
            <a:xfrm>
              <a:off x="3180213" y="2288325"/>
              <a:ext cx="33625" cy="57425"/>
            </a:xfrm>
            <a:custGeom>
              <a:avLst/>
              <a:gdLst/>
              <a:ahLst/>
              <a:cxnLst/>
              <a:rect l="l" t="t" r="r" b="b"/>
              <a:pathLst>
                <a:path w="1345" h="2297" extrusionOk="0">
                  <a:moveTo>
                    <a:pt x="1345" y="0"/>
                  </a:moveTo>
                  <a:lnTo>
                    <a:pt x="1" y="2296"/>
                  </a:lnTo>
                  <a:lnTo>
                    <a:pt x="1345" y="2296"/>
                  </a:lnTo>
                  <a:lnTo>
                    <a:pt x="134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9"/>
            <p:cNvSpPr/>
            <p:nvPr/>
          </p:nvSpPr>
          <p:spPr>
            <a:xfrm>
              <a:off x="3248813" y="2288325"/>
              <a:ext cx="68650" cy="57425"/>
            </a:xfrm>
            <a:custGeom>
              <a:avLst/>
              <a:gdLst/>
              <a:ahLst/>
              <a:cxnLst/>
              <a:rect l="l" t="t" r="r" b="b"/>
              <a:pathLst>
                <a:path w="2746" h="2297" extrusionOk="0">
                  <a:moveTo>
                    <a:pt x="1345" y="0"/>
                  </a:moveTo>
                  <a:lnTo>
                    <a:pt x="1" y="2296"/>
                  </a:lnTo>
                  <a:lnTo>
                    <a:pt x="2745" y="2296"/>
                  </a:lnTo>
                  <a:lnTo>
                    <a:pt x="13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9"/>
            <p:cNvSpPr/>
            <p:nvPr/>
          </p:nvSpPr>
          <p:spPr>
            <a:xfrm>
              <a:off x="3317438" y="2288325"/>
              <a:ext cx="68625" cy="57425"/>
            </a:xfrm>
            <a:custGeom>
              <a:avLst/>
              <a:gdLst/>
              <a:ahLst/>
              <a:cxnLst/>
              <a:rect l="l" t="t" r="r" b="b"/>
              <a:pathLst>
                <a:path w="2745" h="2297" extrusionOk="0">
                  <a:moveTo>
                    <a:pt x="1344" y="0"/>
                  </a:moveTo>
                  <a:lnTo>
                    <a:pt x="0" y="2296"/>
                  </a:lnTo>
                  <a:lnTo>
                    <a:pt x="2745" y="2296"/>
                  </a:lnTo>
                  <a:lnTo>
                    <a:pt x="1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39"/>
          <p:cNvGrpSpPr/>
          <p:nvPr/>
        </p:nvGrpSpPr>
        <p:grpSpPr>
          <a:xfrm>
            <a:off x="6923375" y="1579044"/>
            <a:ext cx="390675" cy="473275"/>
            <a:chOff x="4819838" y="1304000"/>
            <a:chExt cx="390675" cy="473275"/>
          </a:xfrm>
        </p:grpSpPr>
        <p:sp>
          <p:nvSpPr>
            <p:cNvPr id="1721" name="Google Shape;1721;p39"/>
            <p:cNvSpPr/>
            <p:nvPr/>
          </p:nvSpPr>
          <p:spPr>
            <a:xfrm>
              <a:off x="4860438" y="1735250"/>
              <a:ext cx="331875" cy="42025"/>
            </a:xfrm>
            <a:custGeom>
              <a:avLst/>
              <a:gdLst/>
              <a:ahLst/>
              <a:cxnLst/>
              <a:rect l="l" t="t" r="r" b="b"/>
              <a:pathLst>
                <a:path w="13275" h="1681" extrusionOk="0">
                  <a:moveTo>
                    <a:pt x="0" y="0"/>
                  </a:moveTo>
                  <a:lnTo>
                    <a:pt x="393" y="896"/>
                  </a:lnTo>
                  <a:cubicBezTo>
                    <a:pt x="617" y="1344"/>
                    <a:pt x="1121" y="1680"/>
                    <a:pt x="1625" y="1680"/>
                  </a:cubicBezTo>
                  <a:lnTo>
                    <a:pt x="7113" y="1680"/>
                  </a:lnTo>
                  <a:cubicBezTo>
                    <a:pt x="7337" y="1680"/>
                    <a:pt x="7617" y="1568"/>
                    <a:pt x="7842" y="1456"/>
                  </a:cubicBezTo>
                  <a:lnTo>
                    <a:pt x="8178" y="1232"/>
                  </a:lnTo>
                  <a:cubicBezTo>
                    <a:pt x="8374" y="1092"/>
                    <a:pt x="8612" y="1022"/>
                    <a:pt x="8857" y="1022"/>
                  </a:cubicBezTo>
                  <a:cubicBezTo>
                    <a:pt x="9102" y="1022"/>
                    <a:pt x="9354" y="1092"/>
                    <a:pt x="9578" y="1232"/>
                  </a:cubicBezTo>
                  <a:lnTo>
                    <a:pt x="9970" y="1456"/>
                  </a:lnTo>
                  <a:cubicBezTo>
                    <a:pt x="10138" y="1568"/>
                    <a:pt x="10418" y="1680"/>
                    <a:pt x="10642" y="1680"/>
                  </a:cubicBezTo>
                  <a:lnTo>
                    <a:pt x="12378" y="1680"/>
                  </a:lnTo>
                  <a:cubicBezTo>
                    <a:pt x="12882" y="1680"/>
                    <a:pt x="13274" y="1288"/>
                    <a:pt x="13274" y="840"/>
                  </a:cubicBezTo>
                  <a:lnTo>
                    <a:pt x="132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9"/>
            <p:cNvSpPr/>
            <p:nvPr/>
          </p:nvSpPr>
          <p:spPr>
            <a:xfrm>
              <a:off x="4860438" y="1735250"/>
              <a:ext cx="156850" cy="42025"/>
            </a:xfrm>
            <a:custGeom>
              <a:avLst/>
              <a:gdLst/>
              <a:ahLst/>
              <a:cxnLst/>
              <a:rect l="l" t="t" r="r" b="b"/>
              <a:pathLst>
                <a:path w="6274" h="1681" extrusionOk="0">
                  <a:moveTo>
                    <a:pt x="0" y="0"/>
                  </a:moveTo>
                  <a:lnTo>
                    <a:pt x="393" y="896"/>
                  </a:lnTo>
                  <a:cubicBezTo>
                    <a:pt x="617" y="1344"/>
                    <a:pt x="1121" y="1680"/>
                    <a:pt x="1625" y="1680"/>
                  </a:cubicBezTo>
                  <a:lnTo>
                    <a:pt x="6273" y="1680"/>
                  </a:lnTo>
                  <a:cubicBezTo>
                    <a:pt x="5937" y="1176"/>
                    <a:pt x="5713" y="616"/>
                    <a:pt x="5601" y="56"/>
                  </a:cubicBezTo>
                  <a:lnTo>
                    <a:pt x="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9"/>
            <p:cNvSpPr/>
            <p:nvPr/>
          </p:nvSpPr>
          <p:spPr>
            <a:xfrm>
              <a:off x="4819838" y="1367000"/>
              <a:ext cx="371075" cy="375275"/>
            </a:xfrm>
            <a:custGeom>
              <a:avLst/>
              <a:gdLst/>
              <a:ahLst/>
              <a:cxnLst/>
              <a:rect l="l" t="t" r="r" b="b"/>
              <a:pathLst>
                <a:path w="14843" h="15011" extrusionOk="0">
                  <a:moveTo>
                    <a:pt x="5937" y="0"/>
                  </a:moveTo>
                  <a:lnTo>
                    <a:pt x="5937" y="6273"/>
                  </a:lnTo>
                  <a:cubicBezTo>
                    <a:pt x="5937" y="7412"/>
                    <a:pt x="4992" y="8236"/>
                    <a:pt x="3914" y="8236"/>
                  </a:cubicBezTo>
                  <a:cubicBezTo>
                    <a:pt x="3879" y="8236"/>
                    <a:pt x="3844" y="8235"/>
                    <a:pt x="3809" y="8233"/>
                  </a:cubicBezTo>
                  <a:lnTo>
                    <a:pt x="2409" y="8121"/>
                  </a:lnTo>
                  <a:cubicBezTo>
                    <a:pt x="2343" y="8116"/>
                    <a:pt x="2278" y="8113"/>
                    <a:pt x="2213" y="8113"/>
                  </a:cubicBezTo>
                  <a:cubicBezTo>
                    <a:pt x="1009" y="8113"/>
                    <a:pt x="0" y="9086"/>
                    <a:pt x="0" y="10362"/>
                  </a:cubicBezTo>
                  <a:lnTo>
                    <a:pt x="0" y="12938"/>
                  </a:lnTo>
                  <a:cubicBezTo>
                    <a:pt x="0" y="14058"/>
                    <a:pt x="896" y="14954"/>
                    <a:pt x="2017" y="15010"/>
                  </a:cubicBezTo>
                  <a:lnTo>
                    <a:pt x="14842" y="15010"/>
                  </a:lnTo>
                  <a:lnTo>
                    <a:pt x="148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9"/>
            <p:cNvSpPr/>
            <p:nvPr/>
          </p:nvSpPr>
          <p:spPr>
            <a:xfrm>
              <a:off x="4819838" y="1367000"/>
              <a:ext cx="236650" cy="375275"/>
            </a:xfrm>
            <a:custGeom>
              <a:avLst/>
              <a:gdLst/>
              <a:ahLst/>
              <a:cxnLst/>
              <a:rect l="l" t="t" r="r" b="b"/>
              <a:pathLst>
                <a:path w="9466" h="15011" extrusionOk="0">
                  <a:moveTo>
                    <a:pt x="5937" y="0"/>
                  </a:moveTo>
                  <a:lnTo>
                    <a:pt x="5937" y="6273"/>
                  </a:lnTo>
                  <a:cubicBezTo>
                    <a:pt x="5937" y="7412"/>
                    <a:pt x="4992" y="8236"/>
                    <a:pt x="3914" y="8236"/>
                  </a:cubicBezTo>
                  <a:cubicBezTo>
                    <a:pt x="3879" y="8236"/>
                    <a:pt x="3844" y="8235"/>
                    <a:pt x="3809" y="8233"/>
                  </a:cubicBezTo>
                  <a:lnTo>
                    <a:pt x="2409" y="8121"/>
                  </a:lnTo>
                  <a:cubicBezTo>
                    <a:pt x="2343" y="8116"/>
                    <a:pt x="2278" y="8113"/>
                    <a:pt x="2213" y="8113"/>
                  </a:cubicBezTo>
                  <a:cubicBezTo>
                    <a:pt x="1009" y="8113"/>
                    <a:pt x="0" y="9086"/>
                    <a:pt x="0" y="10362"/>
                  </a:cubicBezTo>
                  <a:lnTo>
                    <a:pt x="0" y="12938"/>
                  </a:lnTo>
                  <a:cubicBezTo>
                    <a:pt x="0" y="14058"/>
                    <a:pt x="896" y="14954"/>
                    <a:pt x="2017" y="15010"/>
                  </a:cubicBezTo>
                  <a:lnTo>
                    <a:pt x="4985" y="15010"/>
                  </a:lnTo>
                  <a:lnTo>
                    <a:pt x="8345" y="11146"/>
                  </a:lnTo>
                  <a:cubicBezTo>
                    <a:pt x="9073" y="10306"/>
                    <a:pt x="9466" y="9242"/>
                    <a:pt x="9466" y="8177"/>
                  </a:cubicBezTo>
                  <a:lnTo>
                    <a:pt x="94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9"/>
            <p:cNvSpPr/>
            <p:nvPr/>
          </p:nvSpPr>
          <p:spPr>
            <a:xfrm>
              <a:off x="5066263" y="1526625"/>
              <a:ext cx="40625" cy="40625"/>
            </a:xfrm>
            <a:custGeom>
              <a:avLst/>
              <a:gdLst/>
              <a:ahLst/>
              <a:cxnLst/>
              <a:rect l="l" t="t" r="r" b="b"/>
              <a:pathLst>
                <a:path w="1625" h="1625" extrusionOk="0">
                  <a:moveTo>
                    <a:pt x="841" y="0"/>
                  </a:moveTo>
                  <a:cubicBezTo>
                    <a:pt x="393" y="0"/>
                    <a:pt x="1" y="336"/>
                    <a:pt x="1" y="840"/>
                  </a:cubicBezTo>
                  <a:cubicBezTo>
                    <a:pt x="1" y="1288"/>
                    <a:pt x="393" y="1624"/>
                    <a:pt x="841" y="1624"/>
                  </a:cubicBezTo>
                  <a:cubicBezTo>
                    <a:pt x="1289" y="1624"/>
                    <a:pt x="1625" y="1288"/>
                    <a:pt x="1625" y="840"/>
                  </a:cubicBezTo>
                  <a:cubicBezTo>
                    <a:pt x="1625" y="336"/>
                    <a:pt x="1289" y="0"/>
                    <a:pt x="8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9"/>
            <p:cNvSpPr/>
            <p:nvPr/>
          </p:nvSpPr>
          <p:spPr>
            <a:xfrm>
              <a:off x="5066263" y="1473400"/>
              <a:ext cx="40625" cy="40650"/>
            </a:xfrm>
            <a:custGeom>
              <a:avLst/>
              <a:gdLst/>
              <a:ahLst/>
              <a:cxnLst/>
              <a:rect l="l" t="t" r="r" b="b"/>
              <a:pathLst>
                <a:path w="1625" h="1626" extrusionOk="0">
                  <a:moveTo>
                    <a:pt x="841" y="1"/>
                  </a:moveTo>
                  <a:cubicBezTo>
                    <a:pt x="393" y="1"/>
                    <a:pt x="1" y="337"/>
                    <a:pt x="1" y="785"/>
                  </a:cubicBezTo>
                  <a:cubicBezTo>
                    <a:pt x="1" y="1233"/>
                    <a:pt x="393" y="1625"/>
                    <a:pt x="841" y="1625"/>
                  </a:cubicBezTo>
                  <a:cubicBezTo>
                    <a:pt x="1289" y="1625"/>
                    <a:pt x="1625" y="1233"/>
                    <a:pt x="1625" y="785"/>
                  </a:cubicBezTo>
                  <a:cubicBezTo>
                    <a:pt x="1625" y="337"/>
                    <a:pt x="1289" y="1"/>
                    <a:pt x="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9"/>
            <p:cNvSpPr/>
            <p:nvPr/>
          </p:nvSpPr>
          <p:spPr>
            <a:xfrm>
              <a:off x="5066263" y="1420200"/>
              <a:ext cx="40625" cy="40625"/>
            </a:xfrm>
            <a:custGeom>
              <a:avLst/>
              <a:gdLst/>
              <a:ahLst/>
              <a:cxnLst/>
              <a:rect l="l" t="t" r="r" b="b"/>
              <a:pathLst>
                <a:path w="1625" h="1625" extrusionOk="0">
                  <a:moveTo>
                    <a:pt x="841" y="1"/>
                  </a:moveTo>
                  <a:cubicBezTo>
                    <a:pt x="393" y="1"/>
                    <a:pt x="1" y="337"/>
                    <a:pt x="1" y="785"/>
                  </a:cubicBezTo>
                  <a:cubicBezTo>
                    <a:pt x="1" y="1233"/>
                    <a:pt x="393" y="1625"/>
                    <a:pt x="841" y="1625"/>
                  </a:cubicBezTo>
                  <a:cubicBezTo>
                    <a:pt x="1289" y="1625"/>
                    <a:pt x="1625" y="1233"/>
                    <a:pt x="1625" y="785"/>
                  </a:cubicBezTo>
                  <a:cubicBezTo>
                    <a:pt x="1625" y="337"/>
                    <a:pt x="1289" y="1"/>
                    <a:pt x="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9"/>
            <p:cNvSpPr/>
            <p:nvPr/>
          </p:nvSpPr>
          <p:spPr>
            <a:xfrm>
              <a:off x="5141863" y="1304000"/>
              <a:ext cx="68650" cy="82625"/>
            </a:xfrm>
            <a:custGeom>
              <a:avLst/>
              <a:gdLst/>
              <a:ahLst/>
              <a:cxnLst/>
              <a:rect l="l" t="t" r="r" b="b"/>
              <a:pathLst>
                <a:path w="2746" h="3305" extrusionOk="0">
                  <a:moveTo>
                    <a:pt x="1289" y="0"/>
                  </a:moveTo>
                  <a:cubicBezTo>
                    <a:pt x="561" y="0"/>
                    <a:pt x="1" y="560"/>
                    <a:pt x="1" y="1288"/>
                  </a:cubicBezTo>
                  <a:lnTo>
                    <a:pt x="1" y="2016"/>
                  </a:lnTo>
                  <a:cubicBezTo>
                    <a:pt x="1" y="2744"/>
                    <a:pt x="561" y="3304"/>
                    <a:pt x="1289" y="3304"/>
                  </a:cubicBezTo>
                  <a:lnTo>
                    <a:pt x="1457" y="3304"/>
                  </a:lnTo>
                  <a:cubicBezTo>
                    <a:pt x="2185" y="3304"/>
                    <a:pt x="2745" y="2744"/>
                    <a:pt x="2745" y="2016"/>
                  </a:cubicBezTo>
                  <a:lnTo>
                    <a:pt x="2745" y="1288"/>
                  </a:lnTo>
                  <a:cubicBezTo>
                    <a:pt x="2745" y="560"/>
                    <a:pt x="2185"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9"/>
            <p:cNvSpPr/>
            <p:nvPr/>
          </p:nvSpPr>
          <p:spPr>
            <a:xfrm>
              <a:off x="5141863" y="1304000"/>
              <a:ext cx="44850" cy="82625"/>
            </a:xfrm>
            <a:custGeom>
              <a:avLst/>
              <a:gdLst/>
              <a:ahLst/>
              <a:cxnLst/>
              <a:rect l="l" t="t" r="r" b="b"/>
              <a:pathLst>
                <a:path w="1794" h="3305" extrusionOk="0">
                  <a:moveTo>
                    <a:pt x="1289" y="0"/>
                  </a:moveTo>
                  <a:cubicBezTo>
                    <a:pt x="561" y="0"/>
                    <a:pt x="1" y="560"/>
                    <a:pt x="1" y="1288"/>
                  </a:cubicBezTo>
                  <a:lnTo>
                    <a:pt x="1" y="2016"/>
                  </a:lnTo>
                  <a:cubicBezTo>
                    <a:pt x="1" y="2744"/>
                    <a:pt x="561" y="3304"/>
                    <a:pt x="1289" y="3304"/>
                  </a:cubicBezTo>
                  <a:cubicBezTo>
                    <a:pt x="1625" y="2968"/>
                    <a:pt x="1793" y="2520"/>
                    <a:pt x="1737" y="2016"/>
                  </a:cubicBezTo>
                  <a:lnTo>
                    <a:pt x="1737" y="1288"/>
                  </a:lnTo>
                  <a:cubicBezTo>
                    <a:pt x="1737" y="840"/>
                    <a:pt x="1569" y="336"/>
                    <a:pt x="12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9"/>
            <p:cNvSpPr/>
            <p:nvPr/>
          </p:nvSpPr>
          <p:spPr>
            <a:xfrm>
              <a:off x="5087263" y="1304000"/>
              <a:ext cx="68650" cy="82625"/>
            </a:xfrm>
            <a:custGeom>
              <a:avLst/>
              <a:gdLst/>
              <a:ahLst/>
              <a:cxnLst/>
              <a:rect l="l" t="t" r="r" b="b"/>
              <a:pathLst>
                <a:path w="2746" h="3305" extrusionOk="0">
                  <a:moveTo>
                    <a:pt x="1289" y="0"/>
                  </a:moveTo>
                  <a:cubicBezTo>
                    <a:pt x="617" y="0"/>
                    <a:pt x="1" y="560"/>
                    <a:pt x="1" y="1288"/>
                  </a:cubicBezTo>
                  <a:lnTo>
                    <a:pt x="1" y="2016"/>
                  </a:lnTo>
                  <a:cubicBezTo>
                    <a:pt x="1" y="2744"/>
                    <a:pt x="617" y="3304"/>
                    <a:pt x="1289" y="3304"/>
                  </a:cubicBezTo>
                  <a:lnTo>
                    <a:pt x="1457" y="3304"/>
                  </a:lnTo>
                  <a:cubicBezTo>
                    <a:pt x="2185" y="3304"/>
                    <a:pt x="2745" y="2744"/>
                    <a:pt x="2745" y="2016"/>
                  </a:cubicBezTo>
                  <a:lnTo>
                    <a:pt x="2745" y="1288"/>
                  </a:lnTo>
                  <a:cubicBezTo>
                    <a:pt x="2745" y="560"/>
                    <a:pt x="2185" y="0"/>
                    <a:pt x="1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9"/>
            <p:cNvSpPr/>
            <p:nvPr/>
          </p:nvSpPr>
          <p:spPr>
            <a:xfrm>
              <a:off x="5087263" y="1304000"/>
              <a:ext cx="43425" cy="82625"/>
            </a:xfrm>
            <a:custGeom>
              <a:avLst/>
              <a:gdLst/>
              <a:ahLst/>
              <a:cxnLst/>
              <a:rect l="l" t="t" r="r" b="b"/>
              <a:pathLst>
                <a:path w="1737" h="3305" extrusionOk="0">
                  <a:moveTo>
                    <a:pt x="1289" y="0"/>
                  </a:moveTo>
                  <a:cubicBezTo>
                    <a:pt x="617" y="0"/>
                    <a:pt x="1" y="560"/>
                    <a:pt x="1" y="1288"/>
                  </a:cubicBezTo>
                  <a:lnTo>
                    <a:pt x="1" y="2016"/>
                  </a:lnTo>
                  <a:cubicBezTo>
                    <a:pt x="1" y="2744"/>
                    <a:pt x="617" y="3304"/>
                    <a:pt x="1289" y="3304"/>
                  </a:cubicBezTo>
                  <a:cubicBezTo>
                    <a:pt x="1569" y="2968"/>
                    <a:pt x="1737" y="2520"/>
                    <a:pt x="1737" y="2016"/>
                  </a:cubicBezTo>
                  <a:lnTo>
                    <a:pt x="1737" y="1288"/>
                  </a:lnTo>
                  <a:cubicBezTo>
                    <a:pt x="1737" y="840"/>
                    <a:pt x="1569" y="392"/>
                    <a:pt x="12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9"/>
            <p:cNvSpPr/>
            <p:nvPr/>
          </p:nvSpPr>
          <p:spPr>
            <a:xfrm>
              <a:off x="5034063" y="1304000"/>
              <a:ext cx="68625" cy="82625"/>
            </a:xfrm>
            <a:custGeom>
              <a:avLst/>
              <a:gdLst/>
              <a:ahLst/>
              <a:cxnLst/>
              <a:rect l="l" t="t" r="r" b="b"/>
              <a:pathLst>
                <a:path w="2745" h="3305" extrusionOk="0">
                  <a:moveTo>
                    <a:pt x="1289" y="0"/>
                  </a:moveTo>
                  <a:cubicBezTo>
                    <a:pt x="560" y="0"/>
                    <a:pt x="0" y="560"/>
                    <a:pt x="0" y="1288"/>
                  </a:cubicBezTo>
                  <a:lnTo>
                    <a:pt x="0" y="2016"/>
                  </a:lnTo>
                  <a:cubicBezTo>
                    <a:pt x="0" y="2744"/>
                    <a:pt x="560" y="3304"/>
                    <a:pt x="1289" y="3304"/>
                  </a:cubicBezTo>
                  <a:lnTo>
                    <a:pt x="1457" y="3304"/>
                  </a:lnTo>
                  <a:cubicBezTo>
                    <a:pt x="2185" y="3304"/>
                    <a:pt x="2745" y="2744"/>
                    <a:pt x="2745" y="2016"/>
                  </a:cubicBezTo>
                  <a:lnTo>
                    <a:pt x="2745" y="1288"/>
                  </a:lnTo>
                  <a:cubicBezTo>
                    <a:pt x="2745" y="560"/>
                    <a:pt x="2185"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9"/>
            <p:cNvSpPr/>
            <p:nvPr/>
          </p:nvSpPr>
          <p:spPr>
            <a:xfrm>
              <a:off x="5034063" y="1304000"/>
              <a:ext cx="43425" cy="82625"/>
            </a:xfrm>
            <a:custGeom>
              <a:avLst/>
              <a:gdLst/>
              <a:ahLst/>
              <a:cxnLst/>
              <a:rect l="l" t="t" r="r" b="b"/>
              <a:pathLst>
                <a:path w="1737" h="3305" extrusionOk="0">
                  <a:moveTo>
                    <a:pt x="1289" y="0"/>
                  </a:moveTo>
                  <a:cubicBezTo>
                    <a:pt x="560" y="0"/>
                    <a:pt x="0" y="560"/>
                    <a:pt x="0" y="1288"/>
                  </a:cubicBezTo>
                  <a:lnTo>
                    <a:pt x="0" y="2016"/>
                  </a:lnTo>
                  <a:cubicBezTo>
                    <a:pt x="0" y="2744"/>
                    <a:pt x="560" y="3304"/>
                    <a:pt x="1289" y="3304"/>
                  </a:cubicBezTo>
                  <a:cubicBezTo>
                    <a:pt x="1569" y="2968"/>
                    <a:pt x="1737" y="2520"/>
                    <a:pt x="1737" y="2016"/>
                  </a:cubicBezTo>
                  <a:lnTo>
                    <a:pt x="1737" y="1288"/>
                  </a:lnTo>
                  <a:cubicBezTo>
                    <a:pt x="1737" y="840"/>
                    <a:pt x="1569" y="392"/>
                    <a:pt x="12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9"/>
            <p:cNvSpPr/>
            <p:nvPr/>
          </p:nvSpPr>
          <p:spPr>
            <a:xfrm>
              <a:off x="4979463" y="1304000"/>
              <a:ext cx="68625" cy="82625"/>
            </a:xfrm>
            <a:custGeom>
              <a:avLst/>
              <a:gdLst/>
              <a:ahLst/>
              <a:cxnLst/>
              <a:rect l="l" t="t" r="r" b="b"/>
              <a:pathLst>
                <a:path w="2745" h="3305" extrusionOk="0">
                  <a:moveTo>
                    <a:pt x="1288" y="0"/>
                  </a:moveTo>
                  <a:cubicBezTo>
                    <a:pt x="616" y="0"/>
                    <a:pt x="0" y="560"/>
                    <a:pt x="0" y="1288"/>
                  </a:cubicBezTo>
                  <a:lnTo>
                    <a:pt x="0" y="2016"/>
                  </a:lnTo>
                  <a:cubicBezTo>
                    <a:pt x="0" y="2744"/>
                    <a:pt x="616" y="3304"/>
                    <a:pt x="1288" y="3304"/>
                  </a:cubicBezTo>
                  <a:lnTo>
                    <a:pt x="1456" y="3304"/>
                  </a:lnTo>
                  <a:cubicBezTo>
                    <a:pt x="2184" y="3304"/>
                    <a:pt x="2744" y="2744"/>
                    <a:pt x="2744" y="2016"/>
                  </a:cubicBezTo>
                  <a:lnTo>
                    <a:pt x="2744" y="1288"/>
                  </a:lnTo>
                  <a:cubicBezTo>
                    <a:pt x="2744" y="560"/>
                    <a:pt x="2184"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9"/>
            <p:cNvSpPr/>
            <p:nvPr/>
          </p:nvSpPr>
          <p:spPr>
            <a:xfrm>
              <a:off x="4979463" y="1304000"/>
              <a:ext cx="51825" cy="82625"/>
            </a:xfrm>
            <a:custGeom>
              <a:avLst/>
              <a:gdLst/>
              <a:ahLst/>
              <a:cxnLst/>
              <a:rect l="l" t="t" r="r" b="b"/>
              <a:pathLst>
                <a:path w="2073" h="3305" extrusionOk="0">
                  <a:moveTo>
                    <a:pt x="1344" y="0"/>
                  </a:moveTo>
                  <a:cubicBezTo>
                    <a:pt x="616" y="0"/>
                    <a:pt x="56" y="560"/>
                    <a:pt x="56" y="1288"/>
                  </a:cubicBezTo>
                  <a:lnTo>
                    <a:pt x="56" y="2016"/>
                  </a:lnTo>
                  <a:cubicBezTo>
                    <a:pt x="0" y="2744"/>
                    <a:pt x="616" y="3304"/>
                    <a:pt x="1344" y="3304"/>
                  </a:cubicBezTo>
                  <a:lnTo>
                    <a:pt x="1512" y="3304"/>
                  </a:lnTo>
                  <a:cubicBezTo>
                    <a:pt x="1680" y="3304"/>
                    <a:pt x="1904" y="3248"/>
                    <a:pt x="2072" y="3192"/>
                  </a:cubicBezTo>
                  <a:cubicBezTo>
                    <a:pt x="1680" y="2968"/>
                    <a:pt x="1400" y="2520"/>
                    <a:pt x="1400" y="2016"/>
                  </a:cubicBezTo>
                  <a:lnTo>
                    <a:pt x="1400" y="1288"/>
                  </a:lnTo>
                  <a:cubicBezTo>
                    <a:pt x="1400" y="784"/>
                    <a:pt x="1680" y="392"/>
                    <a:pt x="2072" y="168"/>
                  </a:cubicBezTo>
                  <a:cubicBezTo>
                    <a:pt x="1904" y="56"/>
                    <a:pt x="1680" y="0"/>
                    <a:pt x="151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9"/>
            <p:cNvSpPr/>
            <p:nvPr/>
          </p:nvSpPr>
          <p:spPr>
            <a:xfrm>
              <a:off x="4819838" y="1339150"/>
              <a:ext cx="201650" cy="403125"/>
            </a:xfrm>
            <a:custGeom>
              <a:avLst/>
              <a:gdLst/>
              <a:ahLst/>
              <a:cxnLst/>
              <a:rect l="l" t="t" r="r" b="b"/>
              <a:pathLst>
                <a:path w="8066" h="16125" extrusionOk="0">
                  <a:moveTo>
                    <a:pt x="6539" y="1"/>
                  </a:moveTo>
                  <a:cubicBezTo>
                    <a:pt x="6224" y="1"/>
                    <a:pt x="5937" y="252"/>
                    <a:pt x="5937" y="610"/>
                  </a:cubicBezTo>
                  <a:lnTo>
                    <a:pt x="5937" y="7443"/>
                  </a:lnTo>
                  <a:cubicBezTo>
                    <a:pt x="5937" y="8500"/>
                    <a:pt x="5040" y="9357"/>
                    <a:pt x="3998" y="9357"/>
                  </a:cubicBezTo>
                  <a:cubicBezTo>
                    <a:pt x="3936" y="9357"/>
                    <a:pt x="3872" y="9354"/>
                    <a:pt x="3809" y="9347"/>
                  </a:cubicBezTo>
                  <a:lnTo>
                    <a:pt x="2409" y="9235"/>
                  </a:lnTo>
                  <a:cubicBezTo>
                    <a:pt x="2343" y="9230"/>
                    <a:pt x="2278" y="9227"/>
                    <a:pt x="2213" y="9227"/>
                  </a:cubicBezTo>
                  <a:cubicBezTo>
                    <a:pt x="1009" y="9227"/>
                    <a:pt x="0" y="10200"/>
                    <a:pt x="0" y="11476"/>
                  </a:cubicBezTo>
                  <a:lnTo>
                    <a:pt x="0" y="14108"/>
                  </a:lnTo>
                  <a:cubicBezTo>
                    <a:pt x="0" y="15172"/>
                    <a:pt x="896" y="16068"/>
                    <a:pt x="2017" y="16124"/>
                  </a:cubicBezTo>
                  <a:lnTo>
                    <a:pt x="7001" y="11308"/>
                  </a:lnTo>
                  <a:cubicBezTo>
                    <a:pt x="7673" y="10636"/>
                    <a:pt x="8065" y="9739"/>
                    <a:pt x="8065" y="8787"/>
                  </a:cubicBezTo>
                  <a:lnTo>
                    <a:pt x="8065" y="1562"/>
                  </a:lnTo>
                  <a:cubicBezTo>
                    <a:pt x="8065" y="1058"/>
                    <a:pt x="7785" y="610"/>
                    <a:pt x="7337" y="386"/>
                  </a:cubicBezTo>
                  <a:lnTo>
                    <a:pt x="6777" y="50"/>
                  </a:lnTo>
                  <a:cubicBezTo>
                    <a:pt x="6699" y="17"/>
                    <a:pt x="6618" y="1"/>
                    <a:pt x="6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9"/>
            <p:cNvSpPr/>
            <p:nvPr/>
          </p:nvSpPr>
          <p:spPr>
            <a:xfrm>
              <a:off x="4819838" y="1569800"/>
              <a:ext cx="371075" cy="172475"/>
            </a:xfrm>
            <a:custGeom>
              <a:avLst/>
              <a:gdLst/>
              <a:ahLst/>
              <a:cxnLst/>
              <a:rect l="l" t="t" r="r" b="b"/>
              <a:pathLst>
                <a:path w="14843" h="6899" extrusionOk="0">
                  <a:moveTo>
                    <a:pt x="2213" y="1"/>
                  </a:moveTo>
                  <a:cubicBezTo>
                    <a:pt x="1009" y="1"/>
                    <a:pt x="0" y="974"/>
                    <a:pt x="0" y="2250"/>
                  </a:cubicBezTo>
                  <a:lnTo>
                    <a:pt x="0" y="4882"/>
                  </a:lnTo>
                  <a:cubicBezTo>
                    <a:pt x="0" y="5946"/>
                    <a:pt x="896" y="6842"/>
                    <a:pt x="2017" y="6898"/>
                  </a:cubicBezTo>
                  <a:lnTo>
                    <a:pt x="14842" y="6898"/>
                  </a:lnTo>
                  <a:lnTo>
                    <a:pt x="14842" y="2866"/>
                  </a:lnTo>
                  <a:cubicBezTo>
                    <a:pt x="13161" y="3258"/>
                    <a:pt x="11705" y="3419"/>
                    <a:pt x="10446" y="3419"/>
                  </a:cubicBezTo>
                  <a:cubicBezTo>
                    <a:pt x="4701" y="3419"/>
                    <a:pt x="3081" y="65"/>
                    <a:pt x="3081" y="65"/>
                  </a:cubicBezTo>
                  <a:lnTo>
                    <a:pt x="2409" y="9"/>
                  </a:lnTo>
                  <a:cubicBezTo>
                    <a:pt x="2343" y="4"/>
                    <a:pt x="2278" y="1"/>
                    <a:pt x="22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9"/>
            <p:cNvSpPr/>
            <p:nvPr/>
          </p:nvSpPr>
          <p:spPr>
            <a:xfrm>
              <a:off x="4819838" y="1569800"/>
              <a:ext cx="204450" cy="172475"/>
            </a:xfrm>
            <a:custGeom>
              <a:avLst/>
              <a:gdLst/>
              <a:ahLst/>
              <a:cxnLst/>
              <a:rect l="l" t="t" r="r" b="b"/>
              <a:pathLst>
                <a:path w="8178" h="6899" extrusionOk="0">
                  <a:moveTo>
                    <a:pt x="2213" y="1"/>
                  </a:moveTo>
                  <a:cubicBezTo>
                    <a:pt x="1009" y="1"/>
                    <a:pt x="0" y="974"/>
                    <a:pt x="0" y="2250"/>
                  </a:cubicBezTo>
                  <a:lnTo>
                    <a:pt x="0" y="4882"/>
                  </a:lnTo>
                  <a:cubicBezTo>
                    <a:pt x="0" y="5946"/>
                    <a:pt x="896" y="6842"/>
                    <a:pt x="2017" y="6898"/>
                  </a:cubicBezTo>
                  <a:lnTo>
                    <a:pt x="7281" y="6898"/>
                  </a:lnTo>
                  <a:cubicBezTo>
                    <a:pt x="6889" y="5610"/>
                    <a:pt x="7225" y="4210"/>
                    <a:pt x="8177" y="3258"/>
                  </a:cubicBezTo>
                  <a:cubicBezTo>
                    <a:pt x="4257" y="2530"/>
                    <a:pt x="3081" y="65"/>
                    <a:pt x="3081" y="65"/>
                  </a:cubicBezTo>
                  <a:lnTo>
                    <a:pt x="2409" y="9"/>
                  </a:lnTo>
                  <a:cubicBezTo>
                    <a:pt x="2343" y="4"/>
                    <a:pt x="2278" y="1"/>
                    <a:pt x="22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9"/>
            <p:cNvSpPr/>
            <p:nvPr/>
          </p:nvSpPr>
          <p:spPr>
            <a:xfrm>
              <a:off x="4840838" y="1590950"/>
              <a:ext cx="43150" cy="58900"/>
            </a:xfrm>
            <a:custGeom>
              <a:avLst/>
              <a:gdLst/>
              <a:ahLst/>
              <a:cxnLst/>
              <a:rect l="l" t="t" r="r" b="b"/>
              <a:pathLst>
                <a:path w="1726" h="2356" extrusionOk="0">
                  <a:moveTo>
                    <a:pt x="1489" y="0"/>
                  </a:moveTo>
                  <a:cubicBezTo>
                    <a:pt x="1479" y="0"/>
                    <a:pt x="1468" y="1"/>
                    <a:pt x="1457" y="3"/>
                  </a:cubicBezTo>
                  <a:cubicBezTo>
                    <a:pt x="672" y="3"/>
                    <a:pt x="56" y="620"/>
                    <a:pt x="56" y="1404"/>
                  </a:cubicBezTo>
                  <a:lnTo>
                    <a:pt x="56" y="2076"/>
                  </a:lnTo>
                  <a:cubicBezTo>
                    <a:pt x="0" y="2244"/>
                    <a:pt x="168" y="2356"/>
                    <a:pt x="336" y="2356"/>
                  </a:cubicBezTo>
                  <a:cubicBezTo>
                    <a:pt x="504" y="2356"/>
                    <a:pt x="616" y="2244"/>
                    <a:pt x="616" y="2020"/>
                  </a:cubicBezTo>
                  <a:lnTo>
                    <a:pt x="616" y="1404"/>
                  </a:lnTo>
                  <a:cubicBezTo>
                    <a:pt x="616" y="956"/>
                    <a:pt x="952" y="564"/>
                    <a:pt x="1457" y="564"/>
                  </a:cubicBezTo>
                  <a:cubicBezTo>
                    <a:pt x="1468" y="566"/>
                    <a:pt x="1479" y="567"/>
                    <a:pt x="1489" y="567"/>
                  </a:cubicBezTo>
                  <a:cubicBezTo>
                    <a:pt x="1726" y="567"/>
                    <a:pt x="1726" y="0"/>
                    <a:pt x="14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9"/>
            <p:cNvSpPr/>
            <p:nvPr/>
          </p:nvSpPr>
          <p:spPr>
            <a:xfrm>
              <a:off x="4955638" y="1424400"/>
              <a:ext cx="131650" cy="30825"/>
            </a:xfrm>
            <a:custGeom>
              <a:avLst/>
              <a:gdLst/>
              <a:ahLst/>
              <a:cxnLst/>
              <a:rect l="l" t="t" r="r" b="b"/>
              <a:pathLst>
                <a:path w="5266" h="1233" extrusionOk="0">
                  <a:moveTo>
                    <a:pt x="617" y="1"/>
                  </a:moveTo>
                  <a:cubicBezTo>
                    <a:pt x="281" y="1"/>
                    <a:pt x="1" y="281"/>
                    <a:pt x="1" y="617"/>
                  </a:cubicBezTo>
                  <a:cubicBezTo>
                    <a:pt x="1" y="953"/>
                    <a:pt x="281" y="1233"/>
                    <a:pt x="617" y="1233"/>
                  </a:cubicBezTo>
                  <a:lnTo>
                    <a:pt x="4650" y="1233"/>
                  </a:lnTo>
                  <a:cubicBezTo>
                    <a:pt x="4986" y="1233"/>
                    <a:pt x="5266" y="953"/>
                    <a:pt x="5266" y="617"/>
                  </a:cubicBezTo>
                  <a:cubicBezTo>
                    <a:pt x="5266" y="281"/>
                    <a:pt x="4986" y="1"/>
                    <a:pt x="4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9"/>
            <p:cNvSpPr/>
            <p:nvPr/>
          </p:nvSpPr>
          <p:spPr>
            <a:xfrm>
              <a:off x="4955638" y="1424400"/>
              <a:ext cx="60250" cy="30825"/>
            </a:xfrm>
            <a:custGeom>
              <a:avLst/>
              <a:gdLst/>
              <a:ahLst/>
              <a:cxnLst/>
              <a:rect l="l" t="t" r="r" b="b"/>
              <a:pathLst>
                <a:path w="2410" h="1233" extrusionOk="0">
                  <a:moveTo>
                    <a:pt x="617" y="1"/>
                  </a:moveTo>
                  <a:cubicBezTo>
                    <a:pt x="281" y="1"/>
                    <a:pt x="1" y="281"/>
                    <a:pt x="1" y="617"/>
                  </a:cubicBezTo>
                  <a:cubicBezTo>
                    <a:pt x="1" y="953"/>
                    <a:pt x="281" y="1233"/>
                    <a:pt x="617" y="1233"/>
                  </a:cubicBezTo>
                  <a:lnTo>
                    <a:pt x="2409" y="1233"/>
                  </a:lnTo>
                  <a:cubicBezTo>
                    <a:pt x="2073" y="1233"/>
                    <a:pt x="1849" y="953"/>
                    <a:pt x="1849" y="617"/>
                  </a:cubicBezTo>
                  <a:cubicBezTo>
                    <a:pt x="1793" y="281"/>
                    <a:pt x="2073" y="1"/>
                    <a:pt x="24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9"/>
            <p:cNvSpPr/>
            <p:nvPr/>
          </p:nvSpPr>
          <p:spPr>
            <a:xfrm>
              <a:off x="4955638" y="1479000"/>
              <a:ext cx="131650" cy="29450"/>
            </a:xfrm>
            <a:custGeom>
              <a:avLst/>
              <a:gdLst/>
              <a:ahLst/>
              <a:cxnLst/>
              <a:rect l="l" t="t" r="r" b="b"/>
              <a:pathLst>
                <a:path w="5266" h="1178" extrusionOk="0">
                  <a:moveTo>
                    <a:pt x="617" y="1"/>
                  </a:moveTo>
                  <a:cubicBezTo>
                    <a:pt x="281" y="1"/>
                    <a:pt x="57" y="281"/>
                    <a:pt x="1" y="561"/>
                  </a:cubicBezTo>
                  <a:cubicBezTo>
                    <a:pt x="1" y="897"/>
                    <a:pt x="281" y="1177"/>
                    <a:pt x="617" y="1177"/>
                  </a:cubicBezTo>
                  <a:lnTo>
                    <a:pt x="4650" y="1177"/>
                  </a:lnTo>
                  <a:cubicBezTo>
                    <a:pt x="4986" y="1177"/>
                    <a:pt x="5266" y="953"/>
                    <a:pt x="5266" y="617"/>
                  </a:cubicBezTo>
                  <a:cubicBezTo>
                    <a:pt x="5266" y="281"/>
                    <a:pt x="4986" y="1"/>
                    <a:pt x="4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9"/>
            <p:cNvSpPr/>
            <p:nvPr/>
          </p:nvSpPr>
          <p:spPr>
            <a:xfrm>
              <a:off x="4944438" y="1532225"/>
              <a:ext cx="142850" cy="29425"/>
            </a:xfrm>
            <a:custGeom>
              <a:avLst/>
              <a:gdLst/>
              <a:ahLst/>
              <a:cxnLst/>
              <a:rect l="l" t="t" r="r" b="b"/>
              <a:pathLst>
                <a:path w="5714" h="1177" extrusionOk="0">
                  <a:moveTo>
                    <a:pt x="561" y="0"/>
                  </a:moveTo>
                  <a:cubicBezTo>
                    <a:pt x="225" y="0"/>
                    <a:pt x="1" y="280"/>
                    <a:pt x="1" y="616"/>
                  </a:cubicBezTo>
                  <a:cubicBezTo>
                    <a:pt x="1" y="896"/>
                    <a:pt x="225" y="1176"/>
                    <a:pt x="561" y="1176"/>
                  </a:cubicBezTo>
                  <a:lnTo>
                    <a:pt x="5098" y="1176"/>
                  </a:lnTo>
                  <a:cubicBezTo>
                    <a:pt x="5434" y="1176"/>
                    <a:pt x="5714" y="952"/>
                    <a:pt x="5714" y="616"/>
                  </a:cubicBezTo>
                  <a:cubicBezTo>
                    <a:pt x="5714" y="224"/>
                    <a:pt x="5434" y="0"/>
                    <a:pt x="5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9"/>
            <p:cNvSpPr/>
            <p:nvPr/>
          </p:nvSpPr>
          <p:spPr>
            <a:xfrm>
              <a:off x="4955638" y="1479000"/>
              <a:ext cx="60250" cy="29450"/>
            </a:xfrm>
            <a:custGeom>
              <a:avLst/>
              <a:gdLst/>
              <a:ahLst/>
              <a:cxnLst/>
              <a:rect l="l" t="t" r="r" b="b"/>
              <a:pathLst>
                <a:path w="2410" h="1178" extrusionOk="0">
                  <a:moveTo>
                    <a:pt x="617" y="1"/>
                  </a:moveTo>
                  <a:cubicBezTo>
                    <a:pt x="281" y="1"/>
                    <a:pt x="1" y="225"/>
                    <a:pt x="1" y="561"/>
                  </a:cubicBezTo>
                  <a:cubicBezTo>
                    <a:pt x="1" y="897"/>
                    <a:pt x="281" y="1177"/>
                    <a:pt x="617" y="1177"/>
                  </a:cubicBezTo>
                  <a:lnTo>
                    <a:pt x="2409" y="1177"/>
                  </a:lnTo>
                  <a:cubicBezTo>
                    <a:pt x="2073" y="1177"/>
                    <a:pt x="1849" y="897"/>
                    <a:pt x="1849" y="561"/>
                  </a:cubicBezTo>
                  <a:cubicBezTo>
                    <a:pt x="1793" y="225"/>
                    <a:pt x="2073" y="1"/>
                    <a:pt x="24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9"/>
            <p:cNvSpPr/>
            <p:nvPr/>
          </p:nvSpPr>
          <p:spPr>
            <a:xfrm>
              <a:off x="4943038" y="1532225"/>
              <a:ext cx="60250" cy="29425"/>
            </a:xfrm>
            <a:custGeom>
              <a:avLst/>
              <a:gdLst/>
              <a:ahLst/>
              <a:cxnLst/>
              <a:rect l="l" t="t" r="r" b="b"/>
              <a:pathLst>
                <a:path w="2410" h="1177" extrusionOk="0">
                  <a:moveTo>
                    <a:pt x="617" y="0"/>
                  </a:moveTo>
                  <a:cubicBezTo>
                    <a:pt x="281" y="0"/>
                    <a:pt x="1" y="280"/>
                    <a:pt x="1" y="616"/>
                  </a:cubicBezTo>
                  <a:cubicBezTo>
                    <a:pt x="1" y="896"/>
                    <a:pt x="281" y="1176"/>
                    <a:pt x="617" y="1176"/>
                  </a:cubicBezTo>
                  <a:lnTo>
                    <a:pt x="2409" y="1176"/>
                  </a:lnTo>
                  <a:cubicBezTo>
                    <a:pt x="2073" y="1176"/>
                    <a:pt x="1849" y="952"/>
                    <a:pt x="1849" y="616"/>
                  </a:cubicBezTo>
                  <a:cubicBezTo>
                    <a:pt x="1849" y="224"/>
                    <a:pt x="2073" y="0"/>
                    <a:pt x="24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 name="Google Shape;1746;p39"/>
          <p:cNvGrpSpPr/>
          <p:nvPr/>
        </p:nvGrpSpPr>
        <p:grpSpPr>
          <a:xfrm>
            <a:off x="275375" y="5336"/>
            <a:ext cx="2120546" cy="1373426"/>
            <a:chOff x="275375" y="5336"/>
            <a:chExt cx="2120546" cy="1373426"/>
          </a:xfrm>
        </p:grpSpPr>
        <p:sp>
          <p:nvSpPr>
            <p:cNvPr id="1747" name="Google Shape;1747;p39"/>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9"/>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9"/>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0" name="Google Shape;1750;p39"/>
            <p:cNvGrpSpPr/>
            <p:nvPr/>
          </p:nvGrpSpPr>
          <p:grpSpPr>
            <a:xfrm>
              <a:off x="1030125" y="972100"/>
              <a:ext cx="241050" cy="307475"/>
              <a:chOff x="6088150" y="1573625"/>
              <a:chExt cx="241050" cy="307475"/>
            </a:xfrm>
          </p:grpSpPr>
          <p:sp>
            <p:nvSpPr>
              <p:cNvPr id="1751" name="Google Shape;1751;p3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39"/>
            <p:cNvGrpSpPr/>
            <p:nvPr/>
          </p:nvGrpSpPr>
          <p:grpSpPr>
            <a:xfrm rot="-740692">
              <a:off x="2024419" y="577639"/>
              <a:ext cx="241055" cy="307482"/>
              <a:chOff x="6088150" y="1573625"/>
              <a:chExt cx="241050" cy="307475"/>
            </a:xfrm>
          </p:grpSpPr>
          <p:sp>
            <p:nvSpPr>
              <p:cNvPr id="1757" name="Google Shape;1757;p3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2" name="Google Shape;1762;p39"/>
          <p:cNvGrpSpPr/>
          <p:nvPr/>
        </p:nvGrpSpPr>
        <p:grpSpPr>
          <a:xfrm rot="-530154">
            <a:off x="7010686" y="3757273"/>
            <a:ext cx="2120477" cy="1373381"/>
            <a:chOff x="275375" y="5336"/>
            <a:chExt cx="2120546" cy="1373426"/>
          </a:xfrm>
        </p:grpSpPr>
        <p:sp>
          <p:nvSpPr>
            <p:cNvPr id="1763" name="Google Shape;1763;p39"/>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9"/>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9"/>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6" name="Google Shape;1766;p39"/>
            <p:cNvGrpSpPr/>
            <p:nvPr/>
          </p:nvGrpSpPr>
          <p:grpSpPr>
            <a:xfrm>
              <a:off x="1030125" y="972100"/>
              <a:ext cx="241050" cy="307475"/>
              <a:chOff x="6088150" y="1573625"/>
              <a:chExt cx="241050" cy="307475"/>
            </a:xfrm>
          </p:grpSpPr>
          <p:sp>
            <p:nvSpPr>
              <p:cNvPr id="1767" name="Google Shape;1767;p3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39"/>
            <p:cNvGrpSpPr/>
            <p:nvPr/>
          </p:nvGrpSpPr>
          <p:grpSpPr>
            <a:xfrm rot="-740692">
              <a:off x="2024419" y="577639"/>
              <a:ext cx="241055" cy="307482"/>
              <a:chOff x="6088150" y="1573625"/>
              <a:chExt cx="241050" cy="307475"/>
            </a:xfrm>
          </p:grpSpPr>
          <p:sp>
            <p:nvSpPr>
              <p:cNvPr id="1773" name="Google Shape;1773;p3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8" name="Google Shape;1778;p39"/>
          <p:cNvGrpSpPr/>
          <p:nvPr/>
        </p:nvGrpSpPr>
        <p:grpSpPr>
          <a:xfrm rot="-879068">
            <a:off x="552065" y="4039096"/>
            <a:ext cx="551771" cy="653905"/>
            <a:chOff x="4139025" y="2544925"/>
            <a:chExt cx="844800" cy="1001175"/>
          </a:xfrm>
        </p:grpSpPr>
        <p:sp>
          <p:nvSpPr>
            <p:cNvPr id="1779" name="Google Shape;1779;p39"/>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9"/>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9"/>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9"/>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9"/>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9"/>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88"/>
        <p:cNvGrpSpPr/>
        <p:nvPr/>
      </p:nvGrpSpPr>
      <p:grpSpPr>
        <a:xfrm>
          <a:off x="0" y="0"/>
          <a:ext cx="0" cy="0"/>
          <a:chOff x="0" y="0"/>
          <a:chExt cx="0" cy="0"/>
        </a:xfrm>
      </p:grpSpPr>
      <p:sp>
        <p:nvSpPr>
          <p:cNvPr id="1789" name="Google Shape;1789;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Snow essentials</a:t>
            </a:r>
            <a:endParaRPr/>
          </a:p>
        </p:txBody>
      </p:sp>
      <p:sp>
        <p:nvSpPr>
          <p:cNvPr id="1790" name="Google Shape;1790;p40"/>
          <p:cNvSpPr txBox="1">
            <a:spLocks noGrp="1"/>
          </p:cNvSpPr>
          <p:nvPr>
            <p:ph type="subTitle" idx="1"/>
          </p:nvPr>
        </p:nvSpPr>
        <p:spPr>
          <a:xfrm>
            <a:off x="615598" y="2272574"/>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791" name="Google Shape;1791;p40"/>
          <p:cNvSpPr txBox="1">
            <a:spLocks noGrp="1"/>
          </p:cNvSpPr>
          <p:nvPr>
            <p:ph type="subTitle" idx="2"/>
          </p:nvPr>
        </p:nvSpPr>
        <p:spPr>
          <a:xfrm>
            <a:off x="6550202" y="3189706"/>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792" name="Google Shape;1792;p40"/>
          <p:cNvSpPr txBox="1">
            <a:spLocks noGrp="1"/>
          </p:cNvSpPr>
          <p:nvPr>
            <p:ph type="subTitle" idx="3"/>
          </p:nvPr>
        </p:nvSpPr>
        <p:spPr>
          <a:xfrm>
            <a:off x="2593798" y="3189631"/>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793" name="Google Shape;1793;p40"/>
          <p:cNvSpPr txBox="1">
            <a:spLocks noGrp="1"/>
          </p:cNvSpPr>
          <p:nvPr>
            <p:ph type="subTitle" idx="4"/>
          </p:nvPr>
        </p:nvSpPr>
        <p:spPr>
          <a:xfrm>
            <a:off x="4572002" y="2272499"/>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794" name="Google Shape;1794;p40"/>
          <p:cNvSpPr txBox="1">
            <a:spLocks noGrp="1"/>
          </p:cNvSpPr>
          <p:nvPr>
            <p:ph type="subTitle" idx="5"/>
          </p:nvPr>
        </p:nvSpPr>
        <p:spPr>
          <a:xfrm>
            <a:off x="615598" y="1988974"/>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795" name="Google Shape;1795;p40"/>
          <p:cNvSpPr txBox="1">
            <a:spLocks noGrp="1"/>
          </p:cNvSpPr>
          <p:nvPr>
            <p:ph type="subTitle" idx="6"/>
          </p:nvPr>
        </p:nvSpPr>
        <p:spPr>
          <a:xfrm>
            <a:off x="2593798" y="2906106"/>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796" name="Google Shape;1796;p40"/>
          <p:cNvSpPr txBox="1">
            <a:spLocks noGrp="1"/>
          </p:cNvSpPr>
          <p:nvPr>
            <p:ph type="subTitle" idx="7"/>
          </p:nvPr>
        </p:nvSpPr>
        <p:spPr>
          <a:xfrm>
            <a:off x="6550198" y="2906106"/>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797" name="Google Shape;1797;p40"/>
          <p:cNvSpPr txBox="1">
            <a:spLocks noGrp="1"/>
          </p:cNvSpPr>
          <p:nvPr>
            <p:ph type="subTitle" idx="8"/>
          </p:nvPr>
        </p:nvSpPr>
        <p:spPr>
          <a:xfrm>
            <a:off x="4571998" y="1988974"/>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1798" name="Google Shape;1798;p40"/>
          <p:cNvGrpSpPr/>
          <p:nvPr/>
        </p:nvGrpSpPr>
        <p:grpSpPr>
          <a:xfrm>
            <a:off x="7298438" y="2288951"/>
            <a:ext cx="481700" cy="420500"/>
            <a:chOff x="4185538" y="1304000"/>
            <a:chExt cx="481700" cy="420500"/>
          </a:xfrm>
        </p:grpSpPr>
        <p:sp>
          <p:nvSpPr>
            <p:cNvPr id="1799" name="Google Shape;1799;p40"/>
            <p:cNvSpPr/>
            <p:nvPr/>
          </p:nvSpPr>
          <p:spPr>
            <a:xfrm>
              <a:off x="4212163" y="1304000"/>
              <a:ext cx="428475" cy="258275"/>
            </a:xfrm>
            <a:custGeom>
              <a:avLst/>
              <a:gdLst/>
              <a:ahLst/>
              <a:cxnLst/>
              <a:rect l="l" t="t" r="r" b="b"/>
              <a:pathLst>
                <a:path w="17139" h="10331" extrusionOk="0">
                  <a:moveTo>
                    <a:pt x="8569" y="0"/>
                  </a:moveTo>
                  <a:cubicBezTo>
                    <a:pt x="5769" y="0"/>
                    <a:pt x="3640" y="840"/>
                    <a:pt x="2296" y="2520"/>
                  </a:cubicBezTo>
                  <a:cubicBezTo>
                    <a:pt x="0" y="5377"/>
                    <a:pt x="896" y="9577"/>
                    <a:pt x="896" y="9745"/>
                  </a:cubicBezTo>
                  <a:cubicBezTo>
                    <a:pt x="967" y="10144"/>
                    <a:pt x="1254" y="10317"/>
                    <a:pt x="1551" y="10317"/>
                  </a:cubicBezTo>
                  <a:cubicBezTo>
                    <a:pt x="1963" y="10317"/>
                    <a:pt x="2394" y="9986"/>
                    <a:pt x="2296" y="9465"/>
                  </a:cubicBezTo>
                  <a:cubicBezTo>
                    <a:pt x="2296" y="9409"/>
                    <a:pt x="1512" y="5713"/>
                    <a:pt x="3416" y="3416"/>
                  </a:cubicBezTo>
                  <a:cubicBezTo>
                    <a:pt x="4481" y="2128"/>
                    <a:pt x="6217" y="1400"/>
                    <a:pt x="8569" y="1400"/>
                  </a:cubicBezTo>
                  <a:cubicBezTo>
                    <a:pt x="10921" y="1400"/>
                    <a:pt x="12658" y="2128"/>
                    <a:pt x="13722" y="3416"/>
                  </a:cubicBezTo>
                  <a:cubicBezTo>
                    <a:pt x="15570" y="5713"/>
                    <a:pt x="14842" y="9409"/>
                    <a:pt x="14842" y="9465"/>
                  </a:cubicBezTo>
                  <a:cubicBezTo>
                    <a:pt x="14730" y="9857"/>
                    <a:pt x="15010" y="10249"/>
                    <a:pt x="15402" y="10305"/>
                  </a:cubicBezTo>
                  <a:cubicBezTo>
                    <a:pt x="15461" y="10322"/>
                    <a:pt x="15520" y="10330"/>
                    <a:pt x="15579" y="10330"/>
                  </a:cubicBezTo>
                  <a:cubicBezTo>
                    <a:pt x="15905" y="10330"/>
                    <a:pt x="16195" y="10078"/>
                    <a:pt x="16242" y="9745"/>
                  </a:cubicBezTo>
                  <a:cubicBezTo>
                    <a:pt x="16242" y="9577"/>
                    <a:pt x="17138" y="5377"/>
                    <a:pt x="14842" y="2520"/>
                  </a:cubicBezTo>
                  <a:cubicBezTo>
                    <a:pt x="13442" y="840"/>
                    <a:pt x="11370" y="0"/>
                    <a:pt x="8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0"/>
            <p:cNvSpPr/>
            <p:nvPr/>
          </p:nvSpPr>
          <p:spPr>
            <a:xfrm>
              <a:off x="4231763" y="1322200"/>
              <a:ext cx="389275" cy="240075"/>
            </a:xfrm>
            <a:custGeom>
              <a:avLst/>
              <a:gdLst/>
              <a:ahLst/>
              <a:cxnLst/>
              <a:rect l="l" t="t" r="r" b="b"/>
              <a:pathLst>
                <a:path w="15571" h="9603" extrusionOk="0">
                  <a:moveTo>
                    <a:pt x="7785" y="0"/>
                  </a:moveTo>
                  <a:cubicBezTo>
                    <a:pt x="5209" y="0"/>
                    <a:pt x="3305" y="784"/>
                    <a:pt x="2128" y="2240"/>
                  </a:cubicBezTo>
                  <a:cubicBezTo>
                    <a:pt x="1176" y="3473"/>
                    <a:pt x="728" y="4985"/>
                    <a:pt x="728" y="6553"/>
                  </a:cubicBezTo>
                  <a:cubicBezTo>
                    <a:pt x="616" y="7113"/>
                    <a:pt x="392" y="7673"/>
                    <a:pt x="0" y="8121"/>
                  </a:cubicBezTo>
                  <a:cubicBezTo>
                    <a:pt x="56" y="8401"/>
                    <a:pt x="112" y="8737"/>
                    <a:pt x="168" y="9017"/>
                  </a:cubicBezTo>
                  <a:cubicBezTo>
                    <a:pt x="239" y="9416"/>
                    <a:pt x="526" y="9589"/>
                    <a:pt x="823" y="9589"/>
                  </a:cubicBezTo>
                  <a:cubicBezTo>
                    <a:pt x="1235" y="9589"/>
                    <a:pt x="1666" y="9258"/>
                    <a:pt x="1568" y="8737"/>
                  </a:cubicBezTo>
                  <a:cubicBezTo>
                    <a:pt x="1568" y="8681"/>
                    <a:pt x="784" y="4985"/>
                    <a:pt x="2688" y="2688"/>
                  </a:cubicBezTo>
                  <a:cubicBezTo>
                    <a:pt x="3697" y="1400"/>
                    <a:pt x="5433" y="672"/>
                    <a:pt x="7785" y="672"/>
                  </a:cubicBezTo>
                  <a:cubicBezTo>
                    <a:pt x="10137" y="672"/>
                    <a:pt x="11874" y="1400"/>
                    <a:pt x="12938" y="2688"/>
                  </a:cubicBezTo>
                  <a:cubicBezTo>
                    <a:pt x="14786" y="4985"/>
                    <a:pt x="14058" y="8681"/>
                    <a:pt x="14058" y="8737"/>
                  </a:cubicBezTo>
                  <a:cubicBezTo>
                    <a:pt x="13946" y="9129"/>
                    <a:pt x="14226" y="9521"/>
                    <a:pt x="14618" y="9577"/>
                  </a:cubicBezTo>
                  <a:cubicBezTo>
                    <a:pt x="14677" y="9594"/>
                    <a:pt x="14736" y="9602"/>
                    <a:pt x="14795" y="9602"/>
                  </a:cubicBezTo>
                  <a:cubicBezTo>
                    <a:pt x="15121" y="9602"/>
                    <a:pt x="15411" y="9350"/>
                    <a:pt x="15458" y="9017"/>
                  </a:cubicBezTo>
                  <a:cubicBezTo>
                    <a:pt x="15458" y="8961"/>
                    <a:pt x="15514" y="8625"/>
                    <a:pt x="15570" y="8121"/>
                  </a:cubicBezTo>
                  <a:cubicBezTo>
                    <a:pt x="15178" y="7673"/>
                    <a:pt x="14954" y="7113"/>
                    <a:pt x="14898" y="6553"/>
                  </a:cubicBezTo>
                  <a:cubicBezTo>
                    <a:pt x="14898" y="4985"/>
                    <a:pt x="14394" y="3473"/>
                    <a:pt x="13498" y="2240"/>
                  </a:cubicBezTo>
                  <a:cubicBezTo>
                    <a:pt x="12266" y="784"/>
                    <a:pt x="10361" y="0"/>
                    <a:pt x="778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0"/>
            <p:cNvSpPr/>
            <p:nvPr/>
          </p:nvSpPr>
          <p:spPr>
            <a:xfrm>
              <a:off x="4185538" y="1534525"/>
              <a:ext cx="140050" cy="183025"/>
            </a:xfrm>
            <a:custGeom>
              <a:avLst/>
              <a:gdLst/>
              <a:ahLst/>
              <a:cxnLst/>
              <a:rect l="l" t="t" r="r" b="b"/>
              <a:pathLst>
                <a:path w="5602" h="7321" extrusionOk="0">
                  <a:moveTo>
                    <a:pt x="2621" y="0"/>
                  </a:moveTo>
                  <a:cubicBezTo>
                    <a:pt x="2514" y="0"/>
                    <a:pt x="2406" y="7"/>
                    <a:pt x="2297" y="20"/>
                  </a:cubicBezTo>
                  <a:cubicBezTo>
                    <a:pt x="953" y="188"/>
                    <a:pt x="1" y="1476"/>
                    <a:pt x="169" y="2821"/>
                  </a:cubicBezTo>
                  <a:lnTo>
                    <a:pt x="505" y="5173"/>
                  </a:lnTo>
                  <a:cubicBezTo>
                    <a:pt x="660" y="6414"/>
                    <a:pt x="1722" y="7320"/>
                    <a:pt x="2986" y="7320"/>
                  </a:cubicBezTo>
                  <a:cubicBezTo>
                    <a:pt x="3091" y="7320"/>
                    <a:pt x="3198" y="7314"/>
                    <a:pt x="3305" y="7301"/>
                  </a:cubicBezTo>
                  <a:cubicBezTo>
                    <a:pt x="4649" y="7133"/>
                    <a:pt x="5602" y="5845"/>
                    <a:pt x="5434" y="4501"/>
                  </a:cubicBezTo>
                  <a:lnTo>
                    <a:pt x="5098" y="2148"/>
                  </a:lnTo>
                  <a:cubicBezTo>
                    <a:pt x="4943" y="861"/>
                    <a:pt x="3842" y="0"/>
                    <a:pt x="2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0"/>
            <p:cNvSpPr/>
            <p:nvPr/>
          </p:nvSpPr>
          <p:spPr>
            <a:xfrm>
              <a:off x="4189738" y="1585425"/>
              <a:ext cx="28050" cy="100825"/>
            </a:xfrm>
            <a:custGeom>
              <a:avLst/>
              <a:gdLst/>
              <a:ahLst/>
              <a:cxnLst/>
              <a:rect l="l" t="t" r="r" b="b"/>
              <a:pathLst>
                <a:path w="1122" h="4033" extrusionOk="0">
                  <a:moveTo>
                    <a:pt x="57" y="0"/>
                  </a:moveTo>
                  <a:cubicBezTo>
                    <a:pt x="1" y="280"/>
                    <a:pt x="1" y="505"/>
                    <a:pt x="57" y="785"/>
                  </a:cubicBezTo>
                  <a:lnTo>
                    <a:pt x="337" y="3137"/>
                  </a:lnTo>
                  <a:cubicBezTo>
                    <a:pt x="393" y="3473"/>
                    <a:pt x="505" y="3753"/>
                    <a:pt x="673" y="4033"/>
                  </a:cubicBezTo>
                  <a:cubicBezTo>
                    <a:pt x="1009" y="3417"/>
                    <a:pt x="1121" y="2745"/>
                    <a:pt x="1009" y="2073"/>
                  </a:cubicBezTo>
                  <a:cubicBezTo>
                    <a:pt x="1009" y="1289"/>
                    <a:pt x="617" y="561"/>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0"/>
            <p:cNvSpPr/>
            <p:nvPr/>
          </p:nvSpPr>
          <p:spPr>
            <a:xfrm>
              <a:off x="4212163" y="1509650"/>
              <a:ext cx="190450" cy="214400"/>
            </a:xfrm>
            <a:custGeom>
              <a:avLst/>
              <a:gdLst/>
              <a:ahLst/>
              <a:cxnLst/>
              <a:rect l="l" t="t" r="r" b="b"/>
              <a:pathLst>
                <a:path w="7618" h="8576" extrusionOk="0">
                  <a:moveTo>
                    <a:pt x="3912" y="1"/>
                  </a:moveTo>
                  <a:cubicBezTo>
                    <a:pt x="2929" y="1"/>
                    <a:pt x="2010" y="724"/>
                    <a:pt x="1848" y="1855"/>
                  </a:cubicBezTo>
                  <a:cubicBezTo>
                    <a:pt x="1792" y="2191"/>
                    <a:pt x="1624" y="2471"/>
                    <a:pt x="1344" y="2695"/>
                  </a:cubicBezTo>
                  <a:cubicBezTo>
                    <a:pt x="0" y="3648"/>
                    <a:pt x="224" y="5720"/>
                    <a:pt x="1736" y="6336"/>
                  </a:cubicBezTo>
                  <a:cubicBezTo>
                    <a:pt x="2072" y="6504"/>
                    <a:pt x="2352" y="6728"/>
                    <a:pt x="2464" y="7120"/>
                  </a:cubicBezTo>
                  <a:cubicBezTo>
                    <a:pt x="2576" y="7400"/>
                    <a:pt x="2744" y="7680"/>
                    <a:pt x="2968" y="7960"/>
                  </a:cubicBezTo>
                  <a:cubicBezTo>
                    <a:pt x="3394" y="8386"/>
                    <a:pt x="3921" y="8576"/>
                    <a:pt x="4441" y="8576"/>
                  </a:cubicBezTo>
                  <a:cubicBezTo>
                    <a:pt x="5561" y="8576"/>
                    <a:pt x="6647" y="7693"/>
                    <a:pt x="6609" y="6392"/>
                  </a:cubicBezTo>
                  <a:cubicBezTo>
                    <a:pt x="6609" y="6056"/>
                    <a:pt x="6721" y="5720"/>
                    <a:pt x="7001" y="5496"/>
                  </a:cubicBezTo>
                  <a:cubicBezTo>
                    <a:pt x="7393" y="5104"/>
                    <a:pt x="7617" y="4544"/>
                    <a:pt x="7617" y="3984"/>
                  </a:cubicBezTo>
                  <a:cubicBezTo>
                    <a:pt x="7617" y="3199"/>
                    <a:pt x="7169" y="2471"/>
                    <a:pt x="6441" y="2079"/>
                  </a:cubicBezTo>
                  <a:cubicBezTo>
                    <a:pt x="6161" y="1967"/>
                    <a:pt x="5937" y="1687"/>
                    <a:pt x="5881" y="1407"/>
                  </a:cubicBezTo>
                  <a:cubicBezTo>
                    <a:pt x="5713" y="959"/>
                    <a:pt x="5433" y="567"/>
                    <a:pt x="5041" y="343"/>
                  </a:cubicBezTo>
                  <a:cubicBezTo>
                    <a:pt x="4682" y="109"/>
                    <a:pt x="4292" y="1"/>
                    <a:pt x="3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0"/>
            <p:cNvSpPr/>
            <p:nvPr/>
          </p:nvSpPr>
          <p:spPr>
            <a:xfrm>
              <a:off x="4210763" y="1510875"/>
              <a:ext cx="151225" cy="213625"/>
            </a:xfrm>
            <a:custGeom>
              <a:avLst/>
              <a:gdLst/>
              <a:ahLst/>
              <a:cxnLst/>
              <a:rect l="l" t="t" r="r" b="b"/>
              <a:pathLst>
                <a:path w="6049" h="8545" extrusionOk="0">
                  <a:moveTo>
                    <a:pt x="3908" y="0"/>
                  </a:moveTo>
                  <a:cubicBezTo>
                    <a:pt x="3345" y="0"/>
                    <a:pt x="2800" y="229"/>
                    <a:pt x="2408" y="686"/>
                  </a:cubicBezTo>
                  <a:cubicBezTo>
                    <a:pt x="2128" y="966"/>
                    <a:pt x="1904" y="1414"/>
                    <a:pt x="1848" y="1806"/>
                  </a:cubicBezTo>
                  <a:cubicBezTo>
                    <a:pt x="1848" y="2142"/>
                    <a:pt x="1680" y="2478"/>
                    <a:pt x="1400" y="2702"/>
                  </a:cubicBezTo>
                  <a:cubicBezTo>
                    <a:pt x="0" y="3599"/>
                    <a:pt x="280" y="5727"/>
                    <a:pt x="1792" y="6343"/>
                  </a:cubicBezTo>
                  <a:cubicBezTo>
                    <a:pt x="2128" y="6455"/>
                    <a:pt x="2352" y="6735"/>
                    <a:pt x="2464" y="7071"/>
                  </a:cubicBezTo>
                  <a:cubicBezTo>
                    <a:pt x="2576" y="7407"/>
                    <a:pt x="2800" y="7687"/>
                    <a:pt x="3024" y="7911"/>
                  </a:cubicBezTo>
                  <a:cubicBezTo>
                    <a:pt x="3447" y="8333"/>
                    <a:pt x="3982" y="8544"/>
                    <a:pt x="4518" y="8544"/>
                  </a:cubicBezTo>
                  <a:cubicBezTo>
                    <a:pt x="4978" y="8544"/>
                    <a:pt x="5437" y="8389"/>
                    <a:pt x="5825" y="8079"/>
                  </a:cubicBezTo>
                  <a:cubicBezTo>
                    <a:pt x="5881" y="8023"/>
                    <a:pt x="5993" y="7967"/>
                    <a:pt x="6049" y="7911"/>
                  </a:cubicBezTo>
                  <a:cubicBezTo>
                    <a:pt x="5657" y="7631"/>
                    <a:pt x="5321" y="7239"/>
                    <a:pt x="5153" y="6791"/>
                  </a:cubicBezTo>
                  <a:cubicBezTo>
                    <a:pt x="5041" y="6455"/>
                    <a:pt x="4761" y="6175"/>
                    <a:pt x="4425" y="6063"/>
                  </a:cubicBezTo>
                  <a:cubicBezTo>
                    <a:pt x="2912" y="5391"/>
                    <a:pt x="2688" y="3318"/>
                    <a:pt x="4033" y="2366"/>
                  </a:cubicBezTo>
                  <a:cubicBezTo>
                    <a:pt x="4313" y="2198"/>
                    <a:pt x="4481" y="1862"/>
                    <a:pt x="4537" y="1526"/>
                  </a:cubicBezTo>
                  <a:cubicBezTo>
                    <a:pt x="4537" y="1078"/>
                    <a:pt x="4761" y="630"/>
                    <a:pt x="5097" y="350"/>
                  </a:cubicBezTo>
                  <a:cubicBezTo>
                    <a:pt x="4723" y="117"/>
                    <a:pt x="4311" y="0"/>
                    <a:pt x="39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0"/>
            <p:cNvSpPr/>
            <p:nvPr/>
          </p:nvSpPr>
          <p:spPr>
            <a:xfrm>
              <a:off x="4328363" y="1584025"/>
              <a:ext cx="14025" cy="14025"/>
            </a:xfrm>
            <a:custGeom>
              <a:avLst/>
              <a:gdLst/>
              <a:ahLst/>
              <a:cxnLst/>
              <a:rect l="l" t="t" r="r" b="b"/>
              <a:pathLst>
                <a:path w="561" h="561" extrusionOk="0">
                  <a:moveTo>
                    <a:pt x="281" y="0"/>
                  </a:moveTo>
                  <a:cubicBezTo>
                    <a:pt x="113" y="0"/>
                    <a:pt x="1" y="112"/>
                    <a:pt x="1" y="280"/>
                  </a:cubicBezTo>
                  <a:cubicBezTo>
                    <a:pt x="1" y="449"/>
                    <a:pt x="113" y="561"/>
                    <a:pt x="281" y="561"/>
                  </a:cubicBezTo>
                  <a:cubicBezTo>
                    <a:pt x="449" y="561"/>
                    <a:pt x="561" y="449"/>
                    <a:pt x="561" y="280"/>
                  </a:cubicBez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0"/>
            <p:cNvSpPr/>
            <p:nvPr/>
          </p:nvSpPr>
          <p:spPr>
            <a:xfrm>
              <a:off x="4314363" y="1623225"/>
              <a:ext cx="15425" cy="15425"/>
            </a:xfrm>
            <a:custGeom>
              <a:avLst/>
              <a:gdLst/>
              <a:ahLst/>
              <a:cxnLst/>
              <a:rect l="l" t="t" r="r" b="b"/>
              <a:pathLst>
                <a:path w="617" h="617" extrusionOk="0">
                  <a:moveTo>
                    <a:pt x="281" y="1"/>
                  </a:moveTo>
                  <a:cubicBezTo>
                    <a:pt x="169" y="1"/>
                    <a:pt x="1" y="169"/>
                    <a:pt x="1" y="281"/>
                  </a:cubicBezTo>
                  <a:cubicBezTo>
                    <a:pt x="1" y="449"/>
                    <a:pt x="169" y="617"/>
                    <a:pt x="281" y="617"/>
                  </a:cubicBezTo>
                  <a:cubicBezTo>
                    <a:pt x="449" y="617"/>
                    <a:pt x="617" y="449"/>
                    <a:pt x="617" y="281"/>
                  </a:cubicBezTo>
                  <a:cubicBezTo>
                    <a:pt x="617" y="169"/>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0"/>
            <p:cNvSpPr/>
            <p:nvPr/>
          </p:nvSpPr>
          <p:spPr>
            <a:xfrm>
              <a:off x="4527188" y="1534525"/>
              <a:ext cx="140050" cy="183025"/>
            </a:xfrm>
            <a:custGeom>
              <a:avLst/>
              <a:gdLst/>
              <a:ahLst/>
              <a:cxnLst/>
              <a:rect l="l" t="t" r="r" b="b"/>
              <a:pathLst>
                <a:path w="5602" h="7321" extrusionOk="0">
                  <a:moveTo>
                    <a:pt x="2997" y="1"/>
                  </a:moveTo>
                  <a:cubicBezTo>
                    <a:pt x="1777" y="1"/>
                    <a:pt x="712" y="908"/>
                    <a:pt x="505" y="2148"/>
                  </a:cubicBezTo>
                  <a:lnTo>
                    <a:pt x="225" y="4501"/>
                  </a:lnTo>
                  <a:cubicBezTo>
                    <a:pt x="1" y="5845"/>
                    <a:pt x="953" y="7077"/>
                    <a:pt x="2297" y="7301"/>
                  </a:cubicBezTo>
                  <a:cubicBezTo>
                    <a:pt x="2400" y="7314"/>
                    <a:pt x="2503" y="7320"/>
                    <a:pt x="2606" y="7320"/>
                  </a:cubicBezTo>
                  <a:cubicBezTo>
                    <a:pt x="3833" y="7320"/>
                    <a:pt x="4942" y="6414"/>
                    <a:pt x="5097" y="5173"/>
                  </a:cubicBezTo>
                  <a:lnTo>
                    <a:pt x="5433" y="2821"/>
                  </a:lnTo>
                  <a:cubicBezTo>
                    <a:pt x="5601" y="1476"/>
                    <a:pt x="4649" y="244"/>
                    <a:pt x="3305" y="20"/>
                  </a:cubicBezTo>
                  <a:cubicBezTo>
                    <a:pt x="3202" y="7"/>
                    <a:pt x="3099" y="1"/>
                    <a:pt x="29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0"/>
            <p:cNvSpPr/>
            <p:nvPr/>
          </p:nvSpPr>
          <p:spPr>
            <a:xfrm>
              <a:off x="4635013" y="1585425"/>
              <a:ext cx="28025" cy="100825"/>
            </a:xfrm>
            <a:custGeom>
              <a:avLst/>
              <a:gdLst/>
              <a:ahLst/>
              <a:cxnLst/>
              <a:rect l="l" t="t" r="r" b="b"/>
              <a:pathLst>
                <a:path w="1121" h="4033" extrusionOk="0">
                  <a:moveTo>
                    <a:pt x="1064" y="0"/>
                  </a:moveTo>
                  <a:cubicBezTo>
                    <a:pt x="504" y="561"/>
                    <a:pt x="168" y="1289"/>
                    <a:pt x="168" y="2073"/>
                  </a:cubicBezTo>
                  <a:cubicBezTo>
                    <a:pt x="0" y="2745"/>
                    <a:pt x="112" y="3417"/>
                    <a:pt x="448" y="4033"/>
                  </a:cubicBezTo>
                  <a:cubicBezTo>
                    <a:pt x="616" y="3753"/>
                    <a:pt x="728" y="3473"/>
                    <a:pt x="728" y="3137"/>
                  </a:cubicBezTo>
                  <a:lnTo>
                    <a:pt x="1064" y="785"/>
                  </a:lnTo>
                  <a:cubicBezTo>
                    <a:pt x="1120" y="505"/>
                    <a:pt x="1120" y="28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0"/>
            <p:cNvSpPr/>
            <p:nvPr/>
          </p:nvSpPr>
          <p:spPr>
            <a:xfrm>
              <a:off x="4448788" y="1509650"/>
              <a:ext cx="191850" cy="214400"/>
            </a:xfrm>
            <a:custGeom>
              <a:avLst/>
              <a:gdLst/>
              <a:ahLst/>
              <a:cxnLst/>
              <a:rect l="l" t="t" r="r" b="b"/>
              <a:pathLst>
                <a:path w="7674" h="8576" extrusionOk="0">
                  <a:moveTo>
                    <a:pt x="3761" y="1"/>
                  </a:moveTo>
                  <a:cubicBezTo>
                    <a:pt x="3381" y="1"/>
                    <a:pt x="2992" y="109"/>
                    <a:pt x="2633" y="343"/>
                  </a:cubicBezTo>
                  <a:cubicBezTo>
                    <a:pt x="2241" y="567"/>
                    <a:pt x="1961" y="959"/>
                    <a:pt x="1793" y="1407"/>
                  </a:cubicBezTo>
                  <a:cubicBezTo>
                    <a:pt x="1680" y="1687"/>
                    <a:pt x="1456" y="1967"/>
                    <a:pt x="1176" y="2079"/>
                  </a:cubicBezTo>
                  <a:cubicBezTo>
                    <a:pt x="448" y="2471"/>
                    <a:pt x="0" y="3199"/>
                    <a:pt x="0" y="3984"/>
                  </a:cubicBezTo>
                  <a:cubicBezTo>
                    <a:pt x="0" y="4544"/>
                    <a:pt x="280" y="5104"/>
                    <a:pt x="672" y="5496"/>
                  </a:cubicBezTo>
                  <a:cubicBezTo>
                    <a:pt x="896" y="5720"/>
                    <a:pt x="1064" y="6056"/>
                    <a:pt x="1064" y="6392"/>
                  </a:cubicBezTo>
                  <a:cubicBezTo>
                    <a:pt x="1026" y="7693"/>
                    <a:pt x="2086" y="8576"/>
                    <a:pt x="3190" y="8576"/>
                  </a:cubicBezTo>
                  <a:cubicBezTo>
                    <a:pt x="3702" y="8576"/>
                    <a:pt x="4223" y="8386"/>
                    <a:pt x="4649" y="7960"/>
                  </a:cubicBezTo>
                  <a:cubicBezTo>
                    <a:pt x="4929" y="7680"/>
                    <a:pt x="5097" y="7400"/>
                    <a:pt x="5209" y="7120"/>
                  </a:cubicBezTo>
                  <a:cubicBezTo>
                    <a:pt x="5321" y="6784"/>
                    <a:pt x="5545" y="6504"/>
                    <a:pt x="5881" y="6336"/>
                  </a:cubicBezTo>
                  <a:cubicBezTo>
                    <a:pt x="7449" y="5720"/>
                    <a:pt x="7673" y="3648"/>
                    <a:pt x="6329" y="2695"/>
                  </a:cubicBezTo>
                  <a:cubicBezTo>
                    <a:pt x="6049" y="2471"/>
                    <a:pt x="5825" y="2191"/>
                    <a:pt x="5825" y="1855"/>
                  </a:cubicBezTo>
                  <a:cubicBezTo>
                    <a:pt x="5663" y="724"/>
                    <a:pt x="4744" y="1"/>
                    <a:pt x="3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0"/>
            <p:cNvSpPr/>
            <p:nvPr/>
          </p:nvSpPr>
          <p:spPr>
            <a:xfrm>
              <a:off x="4490788" y="1511025"/>
              <a:ext cx="149850" cy="213475"/>
            </a:xfrm>
            <a:custGeom>
              <a:avLst/>
              <a:gdLst/>
              <a:ahLst/>
              <a:cxnLst/>
              <a:rect l="l" t="t" r="r" b="b"/>
              <a:pathLst>
                <a:path w="5994" h="8539" extrusionOk="0">
                  <a:moveTo>
                    <a:pt x="2088" y="1"/>
                  </a:moveTo>
                  <a:cubicBezTo>
                    <a:pt x="1706" y="1"/>
                    <a:pt x="1314" y="109"/>
                    <a:pt x="953" y="344"/>
                  </a:cubicBezTo>
                  <a:cubicBezTo>
                    <a:pt x="1233" y="624"/>
                    <a:pt x="1457" y="1072"/>
                    <a:pt x="1513" y="1520"/>
                  </a:cubicBezTo>
                  <a:cubicBezTo>
                    <a:pt x="1569" y="1856"/>
                    <a:pt x="1737" y="2136"/>
                    <a:pt x="2017" y="2360"/>
                  </a:cubicBezTo>
                  <a:cubicBezTo>
                    <a:pt x="3361" y="3312"/>
                    <a:pt x="3137" y="5385"/>
                    <a:pt x="1569" y="6057"/>
                  </a:cubicBezTo>
                  <a:cubicBezTo>
                    <a:pt x="1289" y="6169"/>
                    <a:pt x="1009" y="6449"/>
                    <a:pt x="897" y="6785"/>
                  </a:cubicBezTo>
                  <a:cubicBezTo>
                    <a:pt x="729" y="7233"/>
                    <a:pt x="393" y="7625"/>
                    <a:pt x="0" y="7905"/>
                  </a:cubicBezTo>
                  <a:cubicBezTo>
                    <a:pt x="57" y="7961"/>
                    <a:pt x="113" y="8017"/>
                    <a:pt x="169" y="8073"/>
                  </a:cubicBezTo>
                  <a:cubicBezTo>
                    <a:pt x="556" y="8383"/>
                    <a:pt x="1016" y="8538"/>
                    <a:pt x="1475" y="8538"/>
                  </a:cubicBezTo>
                  <a:cubicBezTo>
                    <a:pt x="2011" y="8538"/>
                    <a:pt x="2547" y="8327"/>
                    <a:pt x="2969" y="7905"/>
                  </a:cubicBezTo>
                  <a:cubicBezTo>
                    <a:pt x="3249" y="7681"/>
                    <a:pt x="3417" y="7401"/>
                    <a:pt x="3529" y="7065"/>
                  </a:cubicBezTo>
                  <a:cubicBezTo>
                    <a:pt x="3641" y="6729"/>
                    <a:pt x="3865" y="6449"/>
                    <a:pt x="4201" y="6337"/>
                  </a:cubicBezTo>
                  <a:cubicBezTo>
                    <a:pt x="5769" y="5721"/>
                    <a:pt x="5993" y="3593"/>
                    <a:pt x="4649" y="2640"/>
                  </a:cubicBezTo>
                  <a:cubicBezTo>
                    <a:pt x="4369" y="2472"/>
                    <a:pt x="4145" y="2136"/>
                    <a:pt x="4145" y="1800"/>
                  </a:cubicBezTo>
                  <a:cubicBezTo>
                    <a:pt x="3984" y="712"/>
                    <a:pt x="3068" y="1"/>
                    <a:pt x="20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0"/>
            <p:cNvSpPr/>
            <p:nvPr/>
          </p:nvSpPr>
          <p:spPr>
            <a:xfrm>
              <a:off x="4524388" y="1623225"/>
              <a:ext cx="14025" cy="15425"/>
            </a:xfrm>
            <a:custGeom>
              <a:avLst/>
              <a:gdLst/>
              <a:ahLst/>
              <a:cxnLst/>
              <a:rect l="l" t="t" r="r" b="b"/>
              <a:pathLst>
                <a:path w="561" h="617" extrusionOk="0">
                  <a:moveTo>
                    <a:pt x="281" y="1"/>
                  </a:moveTo>
                  <a:cubicBezTo>
                    <a:pt x="113" y="1"/>
                    <a:pt x="1" y="169"/>
                    <a:pt x="1" y="281"/>
                  </a:cubicBezTo>
                  <a:cubicBezTo>
                    <a:pt x="1" y="449"/>
                    <a:pt x="113" y="617"/>
                    <a:pt x="281" y="617"/>
                  </a:cubicBezTo>
                  <a:cubicBezTo>
                    <a:pt x="449" y="617"/>
                    <a:pt x="561" y="449"/>
                    <a:pt x="561" y="281"/>
                  </a:cubicBezTo>
                  <a:cubicBezTo>
                    <a:pt x="561" y="169"/>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0"/>
            <p:cNvSpPr/>
            <p:nvPr/>
          </p:nvSpPr>
          <p:spPr>
            <a:xfrm>
              <a:off x="4360563" y="1612025"/>
              <a:ext cx="14025" cy="14025"/>
            </a:xfrm>
            <a:custGeom>
              <a:avLst/>
              <a:gdLst/>
              <a:ahLst/>
              <a:cxnLst/>
              <a:rect l="l" t="t" r="r" b="b"/>
              <a:pathLst>
                <a:path w="561" h="561" extrusionOk="0">
                  <a:moveTo>
                    <a:pt x="281" y="1"/>
                  </a:moveTo>
                  <a:cubicBezTo>
                    <a:pt x="113" y="1"/>
                    <a:pt x="1" y="113"/>
                    <a:pt x="1" y="281"/>
                  </a:cubicBezTo>
                  <a:cubicBezTo>
                    <a:pt x="1" y="449"/>
                    <a:pt x="113" y="561"/>
                    <a:pt x="281" y="561"/>
                  </a:cubicBezTo>
                  <a:cubicBezTo>
                    <a:pt x="449" y="561"/>
                    <a:pt x="561" y="449"/>
                    <a:pt x="561" y="281"/>
                  </a:cubicBezTo>
                  <a:cubicBezTo>
                    <a:pt x="561" y="113"/>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0"/>
            <p:cNvSpPr/>
            <p:nvPr/>
          </p:nvSpPr>
          <p:spPr>
            <a:xfrm>
              <a:off x="4493588" y="1595225"/>
              <a:ext cx="15425" cy="14025"/>
            </a:xfrm>
            <a:custGeom>
              <a:avLst/>
              <a:gdLst/>
              <a:ahLst/>
              <a:cxnLst/>
              <a:rect l="l" t="t" r="r" b="b"/>
              <a:pathLst>
                <a:path w="617" h="561" extrusionOk="0">
                  <a:moveTo>
                    <a:pt x="337" y="1"/>
                  </a:moveTo>
                  <a:cubicBezTo>
                    <a:pt x="169" y="1"/>
                    <a:pt x="1" y="113"/>
                    <a:pt x="1" y="281"/>
                  </a:cubicBezTo>
                  <a:cubicBezTo>
                    <a:pt x="1" y="449"/>
                    <a:pt x="169" y="561"/>
                    <a:pt x="337" y="561"/>
                  </a:cubicBezTo>
                  <a:cubicBezTo>
                    <a:pt x="449" y="561"/>
                    <a:pt x="617" y="449"/>
                    <a:pt x="617" y="281"/>
                  </a:cubicBezTo>
                  <a:cubicBezTo>
                    <a:pt x="617" y="113"/>
                    <a:pt x="449" y="1"/>
                    <a:pt x="3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40"/>
          <p:cNvGrpSpPr/>
          <p:nvPr/>
        </p:nvGrpSpPr>
        <p:grpSpPr>
          <a:xfrm>
            <a:off x="5317438" y="1402869"/>
            <a:ext cx="487300" cy="358800"/>
            <a:chOff x="3559663" y="1303650"/>
            <a:chExt cx="487300" cy="358800"/>
          </a:xfrm>
        </p:grpSpPr>
        <p:sp>
          <p:nvSpPr>
            <p:cNvPr id="1815" name="Google Shape;1815;p40"/>
            <p:cNvSpPr/>
            <p:nvPr/>
          </p:nvSpPr>
          <p:spPr>
            <a:xfrm>
              <a:off x="3677288" y="1303650"/>
              <a:ext cx="112025" cy="107125"/>
            </a:xfrm>
            <a:custGeom>
              <a:avLst/>
              <a:gdLst/>
              <a:ahLst/>
              <a:cxnLst/>
              <a:rect l="l" t="t" r="r" b="b"/>
              <a:pathLst>
                <a:path w="4481" h="4285" extrusionOk="0">
                  <a:moveTo>
                    <a:pt x="2268" y="0"/>
                  </a:moveTo>
                  <a:cubicBezTo>
                    <a:pt x="2016" y="0"/>
                    <a:pt x="1764" y="98"/>
                    <a:pt x="1568" y="294"/>
                  </a:cubicBezTo>
                  <a:lnTo>
                    <a:pt x="392" y="1470"/>
                  </a:lnTo>
                  <a:cubicBezTo>
                    <a:pt x="0" y="1806"/>
                    <a:pt x="0" y="2478"/>
                    <a:pt x="392" y="2870"/>
                  </a:cubicBezTo>
                  <a:lnTo>
                    <a:pt x="1568" y="3991"/>
                  </a:lnTo>
                  <a:cubicBezTo>
                    <a:pt x="1736" y="4187"/>
                    <a:pt x="1988" y="4285"/>
                    <a:pt x="2247" y="4285"/>
                  </a:cubicBezTo>
                  <a:cubicBezTo>
                    <a:pt x="2506" y="4285"/>
                    <a:pt x="2773" y="4187"/>
                    <a:pt x="2969" y="3991"/>
                  </a:cubicBezTo>
                  <a:lnTo>
                    <a:pt x="4089" y="2870"/>
                  </a:lnTo>
                  <a:cubicBezTo>
                    <a:pt x="4481" y="2478"/>
                    <a:pt x="4481" y="1862"/>
                    <a:pt x="4089" y="1470"/>
                  </a:cubicBezTo>
                  <a:lnTo>
                    <a:pt x="2969" y="294"/>
                  </a:lnTo>
                  <a:cubicBezTo>
                    <a:pt x="2773" y="98"/>
                    <a:pt x="2520" y="0"/>
                    <a:pt x="2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0"/>
            <p:cNvSpPr/>
            <p:nvPr/>
          </p:nvSpPr>
          <p:spPr>
            <a:xfrm>
              <a:off x="3677288" y="1308200"/>
              <a:ext cx="74225" cy="98025"/>
            </a:xfrm>
            <a:custGeom>
              <a:avLst/>
              <a:gdLst/>
              <a:ahLst/>
              <a:cxnLst/>
              <a:rect l="l" t="t" r="r" b="b"/>
              <a:pathLst>
                <a:path w="2969" h="3921" extrusionOk="0">
                  <a:moveTo>
                    <a:pt x="1680" y="0"/>
                  </a:moveTo>
                  <a:lnTo>
                    <a:pt x="1568" y="112"/>
                  </a:lnTo>
                  <a:lnTo>
                    <a:pt x="392" y="1288"/>
                  </a:lnTo>
                  <a:cubicBezTo>
                    <a:pt x="0" y="1680"/>
                    <a:pt x="0" y="2296"/>
                    <a:pt x="392" y="2688"/>
                  </a:cubicBezTo>
                  <a:lnTo>
                    <a:pt x="1568" y="3809"/>
                  </a:lnTo>
                  <a:cubicBezTo>
                    <a:pt x="1568" y="3865"/>
                    <a:pt x="1624" y="3921"/>
                    <a:pt x="1680" y="3921"/>
                  </a:cubicBezTo>
                  <a:lnTo>
                    <a:pt x="2128" y="3472"/>
                  </a:lnTo>
                  <a:cubicBezTo>
                    <a:pt x="2969" y="2632"/>
                    <a:pt x="2969" y="1288"/>
                    <a:pt x="2128" y="448"/>
                  </a:cubicBezTo>
                  <a:lnTo>
                    <a:pt x="168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0"/>
            <p:cNvSpPr/>
            <p:nvPr/>
          </p:nvSpPr>
          <p:spPr>
            <a:xfrm>
              <a:off x="3607263" y="1303650"/>
              <a:ext cx="113450" cy="107650"/>
            </a:xfrm>
            <a:custGeom>
              <a:avLst/>
              <a:gdLst/>
              <a:ahLst/>
              <a:cxnLst/>
              <a:rect l="l" t="t" r="r" b="b"/>
              <a:pathLst>
                <a:path w="4538" h="4306" extrusionOk="0">
                  <a:moveTo>
                    <a:pt x="2269" y="0"/>
                  </a:moveTo>
                  <a:cubicBezTo>
                    <a:pt x="2017" y="0"/>
                    <a:pt x="1765" y="98"/>
                    <a:pt x="1569" y="294"/>
                  </a:cubicBezTo>
                  <a:lnTo>
                    <a:pt x="393" y="1470"/>
                  </a:lnTo>
                  <a:cubicBezTo>
                    <a:pt x="1" y="1862"/>
                    <a:pt x="1" y="2478"/>
                    <a:pt x="393" y="2870"/>
                  </a:cubicBezTo>
                  <a:lnTo>
                    <a:pt x="1569" y="3991"/>
                  </a:lnTo>
                  <a:cubicBezTo>
                    <a:pt x="1772" y="4193"/>
                    <a:pt x="2034" y="4306"/>
                    <a:pt x="2294" y="4306"/>
                  </a:cubicBezTo>
                  <a:cubicBezTo>
                    <a:pt x="2538" y="4306"/>
                    <a:pt x="2780" y="4207"/>
                    <a:pt x="2969" y="3991"/>
                  </a:cubicBezTo>
                  <a:lnTo>
                    <a:pt x="4145" y="2870"/>
                  </a:lnTo>
                  <a:cubicBezTo>
                    <a:pt x="4537" y="2478"/>
                    <a:pt x="4537" y="1862"/>
                    <a:pt x="4145" y="1470"/>
                  </a:cubicBezTo>
                  <a:lnTo>
                    <a:pt x="2969" y="294"/>
                  </a:lnTo>
                  <a:cubicBezTo>
                    <a:pt x="2773" y="98"/>
                    <a:pt x="2521"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0"/>
            <p:cNvSpPr/>
            <p:nvPr/>
          </p:nvSpPr>
          <p:spPr>
            <a:xfrm>
              <a:off x="3808888" y="1391400"/>
              <a:ext cx="238075" cy="180400"/>
            </a:xfrm>
            <a:custGeom>
              <a:avLst/>
              <a:gdLst/>
              <a:ahLst/>
              <a:cxnLst/>
              <a:rect l="l" t="t" r="r" b="b"/>
              <a:pathLst>
                <a:path w="9523" h="7216" extrusionOk="0">
                  <a:moveTo>
                    <a:pt x="5624" y="1593"/>
                  </a:moveTo>
                  <a:cubicBezTo>
                    <a:pt x="6355" y="1593"/>
                    <a:pt x="6967" y="1868"/>
                    <a:pt x="7226" y="2385"/>
                  </a:cubicBezTo>
                  <a:cubicBezTo>
                    <a:pt x="7674" y="3225"/>
                    <a:pt x="6890" y="4569"/>
                    <a:pt x="5546" y="5241"/>
                  </a:cubicBezTo>
                  <a:cubicBezTo>
                    <a:pt x="4985" y="5522"/>
                    <a:pt x="4384" y="5656"/>
                    <a:pt x="3843" y="5656"/>
                  </a:cubicBezTo>
                  <a:cubicBezTo>
                    <a:pt x="3087" y="5656"/>
                    <a:pt x="2446" y="5395"/>
                    <a:pt x="2185" y="4905"/>
                  </a:cubicBezTo>
                  <a:cubicBezTo>
                    <a:pt x="1793" y="4065"/>
                    <a:pt x="2577" y="2721"/>
                    <a:pt x="3921" y="2049"/>
                  </a:cubicBezTo>
                  <a:cubicBezTo>
                    <a:pt x="4490" y="1741"/>
                    <a:pt x="5089" y="1593"/>
                    <a:pt x="5624" y="1593"/>
                  </a:cubicBezTo>
                  <a:close/>
                  <a:moveTo>
                    <a:pt x="5672" y="1"/>
                  </a:moveTo>
                  <a:cubicBezTo>
                    <a:pt x="4886" y="1"/>
                    <a:pt x="4044" y="195"/>
                    <a:pt x="3249" y="593"/>
                  </a:cubicBezTo>
                  <a:cubicBezTo>
                    <a:pt x="1065" y="1657"/>
                    <a:pt x="1" y="3953"/>
                    <a:pt x="841" y="5577"/>
                  </a:cubicBezTo>
                  <a:cubicBezTo>
                    <a:pt x="1375" y="6646"/>
                    <a:pt x="2566" y="7216"/>
                    <a:pt x="3910" y="7216"/>
                  </a:cubicBezTo>
                  <a:cubicBezTo>
                    <a:pt x="4679" y="7216"/>
                    <a:pt x="5499" y="7029"/>
                    <a:pt x="6274" y="6641"/>
                  </a:cubicBezTo>
                  <a:cubicBezTo>
                    <a:pt x="8458" y="5577"/>
                    <a:pt x="9522" y="3281"/>
                    <a:pt x="8682" y="1601"/>
                  </a:cubicBezTo>
                  <a:cubicBezTo>
                    <a:pt x="8156" y="548"/>
                    <a:pt x="6992" y="1"/>
                    <a:pt x="5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0"/>
            <p:cNvSpPr/>
            <p:nvPr/>
          </p:nvSpPr>
          <p:spPr>
            <a:xfrm>
              <a:off x="3807488" y="1390825"/>
              <a:ext cx="208650" cy="181500"/>
            </a:xfrm>
            <a:custGeom>
              <a:avLst/>
              <a:gdLst/>
              <a:ahLst/>
              <a:cxnLst/>
              <a:rect l="l" t="t" r="r" b="b"/>
              <a:pathLst>
                <a:path w="8346" h="7260" extrusionOk="0">
                  <a:moveTo>
                    <a:pt x="5659" y="1601"/>
                  </a:moveTo>
                  <a:cubicBezTo>
                    <a:pt x="6399" y="1601"/>
                    <a:pt x="7021" y="1862"/>
                    <a:pt x="7282" y="2352"/>
                  </a:cubicBezTo>
                  <a:cubicBezTo>
                    <a:pt x="7730" y="3192"/>
                    <a:pt x="6946" y="4592"/>
                    <a:pt x="5602" y="5264"/>
                  </a:cubicBezTo>
                  <a:cubicBezTo>
                    <a:pt x="5041" y="5545"/>
                    <a:pt x="4440" y="5679"/>
                    <a:pt x="3899" y="5679"/>
                  </a:cubicBezTo>
                  <a:cubicBezTo>
                    <a:pt x="3143" y="5679"/>
                    <a:pt x="2502" y="5418"/>
                    <a:pt x="2241" y="4928"/>
                  </a:cubicBezTo>
                  <a:cubicBezTo>
                    <a:pt x="1849" y="4032"/>
                    <a:pt x="2633" y="2688"/>
                    <a:pt x="3977" y="2016"/>
                  </a:cubicBezTo>
                  <a:cubicBezTo>
                    <a:pt x="4538" y="1735"/>
                    <a:pt x="5129" y="1601"/>
                    <a:pt x="5659" y="1601"/>
                  </a:cubicBezTo>
                  <a:close/>
                  <a:moveTo>
                    <a:pt x="5673" y="0"/>
                  </a:moveTo>
                  <a:cubicBezTo>
                    <a:pt x="4834" y="0"/>
                    <a:pt x="3991" y="223"/>
                    <a:pt x="3249" y="616"/>
                  </a:cubicBezTo>
                  <a:cubicBezTo>
                    <a:pt x="1065" y="1680"/>
                    <a:pt x="1" y="3976"/>
                    <a:pt x="841" y="5600"/>
                  </a:cubicBezTo>
                  <a:cubicBezTo>
                    <a:pt x="1371" y="6661"/>
                    <a:pt x="2567" y="7260"/>
                    <a:pt x="3909" y="7260"/>
                  </a:cubicBezTo>
                  <a:cubicBezTo>
                    <a:pt x="4552" y="7260"/>
                    <a:pt x="5229" y="7123"/>
                    <a:pt x="5882" y="6832"/>
                  </a:cubicBezTo>
                  <a:cubicBezTo>
                    <a:pt x="5994" y="6664"/>
                    <a:pt x="6106" y="6440"/>
                    <a:pt x="6162" y="6216"/>
                  </a:cubicBezTo>
                  <a:cubicBezTo>
                    <a:pt x="6274" y="5936"/>
                    <a:pt x="6442" y="5712"/>
                    <a:pt x="6610" y="5600"/>
                  </a:cubicBezTo>
                  <a:cubicBezTo>
                    <a:pt x="7114" y="5264"/>
                    <a:pt x="7506" y="4816"/>
                    <a:pt x="7842" y="4312"/>
                  </a:cubicBezTo>
                  <a:cubicBezTo>
                    <a:pt x="8290" y="3584"/>
                    <a:pt x="8346" y="2744"/>
                    <a:pt x="8010" y="1960"/>
                  </a:cubicBezTo>
                  <a:cubicBezTo>
                    <a:pt x="7730" y="1456"/>
                    <a:pt x="7282" y="1120"/>
                    <a:pt x="6722" y="952"/>
                  </a:cubicBezTo>
                  <a:cubicBezTo>
                    <a:pt x="6442" y="784"/>
                    <a:pt x="6274" y="391"/>
                    <a:pt x="6386" y="55"/>
                  </a:cubicBezTo>
                  <a:cubicBezTo>
                    <a:pt x="6150" y="18"/>
                    <a:pt x="5912" y="0"/>
                    <a:pt x="56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0"/>
            <p:cNvSpPr/>
            <p:nvPr/>
          </p:nvSpPr>
          <p:spPr>
            <a:xfrm>
              <a:off x="3633863" y="1588225"/>
              <a:ext cx="243675" cy="74225"/>
            </a:xfrm>
            <a:custGeom>
              <a:avLst/>
              <a:gdLst/>
              <a:ahLst/>
              <a:cxnLst/>
              <a:rect l="l" t="t" r="r" b="b"/>
              <a:pathLst>
                <a:path w="9747" h="2969" extrusionOk="0">
                  <a:moveTo>
                    <a:pt x="1" y="0"/>
                  </a:moveTo>
                  <a:lnTo>
                    <a:pt x="1" y="1961"/>
                  </a:lnTo>
                  <a:cubicBezTo>
                    <a:pt x="1" y="2521"/>
                    <a:pt x="449" y="2969"/>
                    <a:pt x="1009" y="2969"/>
                  </a:cubicBezTo>
                  <a:lnTo>
                    <a:pt x="8738" y="2969"/>
                  </a:lnTo>
                  <a:cubicBezTo>
                    <a:pt x="9298" y="2969"/>
                    <a:pt x="9746" y="2521"/>
                    <a:pt x="9746" y="1961"/>
                  </a:cubicBezTo>
                  <a:lnTo>
                    <a:pt x="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0"/>
            <p:cNvSpPr/>
            <p:nvPr/>
          </p:nvSpPr>
          <p:spPr>
            <a:xfrm>
              <a:off x="3633863" y="1588225"/>
              <a:ext cx="133050" cy="74225"/>
            </a:xfrm>
            <a:custGeom>
              <a:avLst/>
              <a:gdLst/>
              <a:ahLst/>
              <a:cxnLst/>
              <a:rect l="l" t="t" r="r" b="b"/>
              <a:pathLst>
                <a:path w="5322" h="2969" extrusionOk="0">
                  <a:moveTo>
                    <a:pt x="1" y="0"/>
                  </a:moveTo>
                  <a:lnTo>
                    <a:pt x="1" y="1961"/>
                  </a:lnTo>
                  <a:cubicBezTo>
                    <a:pt x="1" y="2521"/>
                    <a:pt x="449" y="2969"/>
                    <a:pt x="1009" y="2969"/>
                  </a:cubicBezTo>
                  <a:lnTo>
                    <a:pt x="3417" y="2969"/>
                  </a:lnTo>
                  <a:lnTo>
                    <a:pt x="3417" y="2633"/>
                  </a:lnTo>
                  <a:cubicBezTo>
                    <a:pt x="3417" y="2409"/>
                    <a:pt x="3585" y="2185"/>
                    <a:pt x="3809" y="2129"/>
                  </a:cubicBezTo>
                  <a:cubicBezTo>
                    <a:pt x="4314" y="2017"/>
                    <a:pt x="4818" y="1793"/>
                    <a:pt x="5322" y="1569"/>
                  </a:cubicBezTo>
                  <a:lnTo>
                    <a:pt x="5322"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0"/>
            <p:cNvSpPr/>
            <p:nvPr/>
          </p:nvSpPr>
          <p:spPr>
            <a:xfrm>
              <a:off x="3559663" y="1357200"/>
              <a:ext cx="392075" cy="270250"/>
            </a:xfrm>
            <a:custGeom>
              <a:avLst/>
              <a:gdLst/>
              <a:ahLst/>
              <a:cxnLst/>
              <a:rect l="l" t="t" r="r" b="b"/>
              <a:pathLst>
                <a:path w="15683" h="10810" extrusionOk="0">
                  <a:moveTo>
                    <a:pt x="1121" y="0"/>
                  </a:moveTo>
                  <a:cubicBezTo>
                    <a:pt x="505" y="0"/>
                    <a:pt x="1" y="504"/>
                    <a:pt x="1" y="1176"/>
                  </a:cubicBezTo>
                  <a:lnTo>
                    <a:pt x="281" y="6833"/>
                  </a:lnTo>
                  <a:cubicBezTo>
                    <a:pt x="337" y="8569"/>
                    <a:pt x="1625" y="10026"/>
                    <a:pt x="3361" y="10362"/>
                  </a:cubicBezTo>
                  <a:cubicBezTo>
                    <a:pt x="4817" y="10642"/>
                    <a:pt x="6329" y="10810"/>
                    <a:pt x="7842" y="10810"/>
                  </a:cubicBezTo>
                  <a:cubicBezTo>
                    <a:pt x="9354" y="10810"/>
                    <a:pt x="10866" y="10642"/>
                    <a:pt x="12322" y="10362"/>
                  </a:cubicBezTo>
                  <a:cubicBezTo>
                    <a:pt x="14058" y="10026"/>
                    <a:pt x="15347" y="8569"/>
                    <a:pt x="15403" y="6833"/>
                  </a:cubicBezTo>
                  <a:lnTo>
                    <a:pt x="15683" y="1176"/>
                  </a:lnTo>
                  <a:cubicBezTo>
                    <a:pt x="15683" y="504"/>
                    <a:pt x="15179" y="0"/>
                    <a:pt x="14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0"/>
            <p:cNvSpPr/>
            <p:nvPr/>
          </p:nvSpPr>
          <p:spPr>
            <a:xfrm>
              <a:off x="3559663" y="1357200"/>
              <a:ext cx="182050" cy="270250"/>
            </a:xfrm>
            <a:custGeom>
              <a:avLst/>
              <a:gdLst/>
              <a:ahLst/>
              <a:cxnLst/>
              <a:rect l="l" t="t" r="r" b="b"/>
              <a:pathLst>
                <a:path w="7282" h="10810" extrusionOk="0">
                  <a:moveTo>
                    <a:pt x="1121" y="0"/>
                  </a:moveTo>
                  <a:cubicBezTo>
                    <a:pt x="505" y="0"/>
                    <a:pt x="1" y="504"/>
                    <a:pt x="1" y="1176"/>
                  </a:cubicBezTo>
                  <a:lnTo>
                    <a:pt x="281" y="6833"/>
                  </a:lnTo>
                  <a:cubicBezTo>
                    <a:pt x="337" y="8569"/>
                    <a:pt x="1625" y="10026"/>
                    <a:pt x="3361" y="10362"/>
                  </a:cubicBezTo>
                  <a:cubicBezTo>
                    <a:pt x="4649" y="10642"/>
                    <a:pt x="5937" y="10754"/>
                    <a:pt x="7282" y="10810"/>
                  </a:cubicBezTo>
                  <a:cubicBezTo>
                    <a:pt x="6833" y="10754"/>
                    <a:pt x="6441" y="10642"/>
                    <a:pt x="6049" y="10586"/>
                  </a:cubicBezTo>
                  <a:cubicBezTo>
                    <a:pt x="4201" y="10250"/>
                    <a:pt x="2801" y="8625"/>
                    <a:pt x="2689" y="6721"/>
                  </a:cubicBezTo>
                  <a:lnTo>
                    <a:pt x="2409" y="616"/>
                  </a:lnTo>
                  <a:cubicBezTo>
                    <a:pt x="2409" y="392"/>
                    <a:pt x="2465" y="168"/>
                    <a:pt x="25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0"/>
            <p:cNvSpPr/>
            <p:nvPr/>
          </p:nvSpPr>
          <p:spPr>
            <a:xfrm>
              <a:off x="3806088" y="1559200"/>
              <a:ext cx="104750" cy="44450"/>
            </a:xfrm>
            <a:custGeom>
              <a:avLst/>
              <a:gdLst/>
              <a:ahLst/>
              <a:cxnLst/>
              <a:rect l="l" t="t" r="r" b="b"/>
              <a:pathLst>
                <a:path w="4190" h="1778" extrusionOk="0">
                  <a:moveTo>
                    <a:pt x="3774" y="1"/>
                  </a:moveTo>
                  <a:cubicBezTo>
                    <a:pt x="3707" y="1"/>
                    <a:pt x="3640" y="29"/>
                    <a:pt x="3585" y="97"/>
                  </a:cubicBezTo>
                  <a:cubicBezTo>
                    <a:pt x="3193" y="545"/>
                    <a:pt x="2745" y="769"/>
                    <a:pt x="2185" y="881"/>
                  </a:cubicBezTo>
                  <a:cubicBezTo>
                    <a:pt x="1569" y="1049"/>
                    <a:pt x="897" y="1105"/>
                    <a:pt x="281" y="1161"/>
                  </a:cubicBezTo>
                  <a:cubicBezTo>
                    <a:pt x="113" y="1217"/>
                    <a:pt x="1" y="1329"/>
                    <a:pt x="1" y="1498"/>
                  </a:cubicBezTo>
                  <a:cubicBezTo>
                    <a:pt x="1" y="1666"/>
                    <a:pt x="169" y="1778"/>
                    <a:pt x="337" y="1778"/>
                  </a:cubicBezTo>
                  <a:cubicBezTo>
                    <a:pt x="1009" y="1722"/>
                    <a:pt x="1681" y="1610"/>
                    <a:pt x="2297" y="1442"/>
                  </a:cubicBezTo>
                  <a:cubicBezTo>
                    <a:pt x="2969" y="1329"/>
                    <a:pt x="3529" y="993"/>
                    <a:pt x="3977" y="489"/>
                  </a:cubicBezTo>
                  <a:cubicBezTo>
                    <a:pt x="4189" y="277"/>
                    <a:pt x="3984" y="1"/>
                    <a:pt x="377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0"/>
            <p:cNvSpPr/>
            <p:nvPr/>
          </p:nvSpPr>
          <p:spPr>
            <a:xfrm>
              <a:off x="3624063" y="1514025"/>
              <a:ext cx="40650" cy="23825"/>
            </a:xfrm>
            <a:custGeom>
              <a:avLst/>
              <a:gdLst/>
              <a:ahLst/>
              <a:cxnLst/>
              <a:rect l="l" t="t" r="r" b="b"/>
              <a:pathLst>
                <a:path w="1626" h="953" extrusionOk="0">
                  <a:moveTo>
                    <a:pt x="449" y="0"/>
                  </a:moveTo>
                  <a:cubicBezTo>
                    <a:pt x="225" y="0"/>
                    <a:pt x="1" y="168"/>
                    <a:pt x="1" y="448"/>
                  </a:cubicBezTo>
                  <a:lnTo>
                    <a:pt x="1" y="504"/>
                  </a:lnTo>
                  <a:cubicBezTo>
                    <a:pt x="1" y="728"/>
                    <a:pt x="225" y="952"/>
                    <a:pt x="449" y="952"/>
                  </a:cubicBezTo>
                  <a:lnTo>
                    <a:pt x="1177" y="952"/>
                  </a:lnTo>
                  <a:cubicBezTo>
                    <a:pt x="1457" y="952"/>
                    <a:pt x="1625" y="728"/>
                    <a:pt x="1625" y="504"/>
                  </a:cubicBezTo>
                  <a:lnTo>
                    <a:pt x="1625" y="448"/>
                  </a:lnTo>
                  <a:cubicBezTo>
                    <a:pt x="1625" y="168"/>
                    <a:pt x="1401" y="0"/>
                    <a:pt x="1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0"/>
            <p:cNvSpPr/>
            <p:nvPr/>
          </p:nvSpPr>
          <p:spPr>
            <a:xfrm>
              <a:off x="3846713" y="1514025"/>
              <a:ext cx="40625" cy="23825"/>
            </a:xfrm>
            <a:custGeom>
              <a:avLst/>
              <a:gdLst/>
              <a:ahLst/>
              <a:cxnLst/>
              <a:rect l="l" t="t" r="r" b="b"/>
              <a:pathLst>
                <a:path w="1625" h="953" extrusionOk="0">
                  <a:moveTo>
                    <a:pt x="504" y="0"/>
                  </a:moveTo>
                  <a:cubicBezTo>
                    <a:pt x="224" y="0"/>
                    <a:pt x="0" y="168"/>
                    <a:pt x="0" y="448"/>
                  </a:cubicBezTo>
                  <a:lnTo>
                    <a:pt x="0" y="504"/>
                  </a:lnTo>
                  <a:cubicBezTo>
                    <a:pt x="0" y="728"/>
                    <a:pt x="224" y="952"/>
                    <a:pt x="504" y="952"/>
                  </a:cubicBezTo>
                  <a:lnTo>
                    <a:pt x="1176" y="952"/>
                  </a:lnTo>
                  <a:cubicBezTo>
                    <a:pt x="1456" y="952"/>
                    <a:pt x="1624" y="728"/>
                    <a:pt x="1624" y="504"/>
                  </a:cubicBezTo>
                  <a:lnTo>
                    <a:pt x="1624" y="448"/>
                  </a:lnTo>
                  <a:cubicBezTo>
                    <a:pt x="1624" y="168"/>
                    <a:pt x="1456" y="0"/>
                    <a:pt x="1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0"/>
            <p:cNvSpPr/>
            <p:nvPr/>
          </p:nvSpPr>
          <p:spPr>
            <a:xfrm>
              <a:off x="3698288" y="1492000"/>
              <a:ext cx="119325" cy="62300"/>
            </a:xfrm>
            <a:custGeom>
              <a:avLst/>
              <a:gdLst/>
              <a:ahLst/>
              <a:cxnLst/>
              <a:rect l="l" t="t" r="r" b="b"/>
              <a:pathLst>
                <a:path w="4773" h="2492" extrusionOk="0">
                  <a:moveTo>
                    <a:pt x="926" y="0"/>
                  </a:moveTo>
                  <a:cubicBezTo>
                    <a:pt x="643" y="0"/>
                    <a:pt x="366" y="149"/>
                    <a:pt x="224" y="433"/>
                  </a:cubicBezTo>
                  <a:cubicBezTo>
                    <a:pt x="0" y="825"/>
                    <a:pt x="112" y="1329"/>
                    <a:pt x="504" y="1609"/>
                  </a:cubicBezTo>
                  <a:lnTo>
                    <a:pt x="1568" y="2281"/>
                  </a:lnTo>
                  <a:cubicBezTo>
                    <a:pt x="1793" y="2421"/>
                    <a:pt x="2045" y="2491"/>
                    <a:pt x="2297" y="2491"/>
                  </a:cubicBezTo>
                  <a:cubicBezTo>
                    <a:pt x="2549" y="2491"/>
                    <a:pt x="2801" y="2421"/>
                    <a:pt x="3025" y="2281"/>
                  </a:cubicBezTo>
                  <a:lnTo>
                    <a:pt x="4145" y="1609"/>
                  </a:lnTo>
                  <a:cubicBezTo>
                    <a:pt x="4773" y="1029"/>
                    <a:pt x="4359" y="75"/>
                    <a:pt x="3623" y="75"/>
                  </a:cubicBezTo>
                  <a:cubicBezTo>
                    <a:pt x="3505" y="75"/>
                    <a:pt x="3380" y="99"/>
                    <a:pt x="3249" y="153"/>
                  </a:cubicBezTo>
                  <a:lnTo>
                    <a:pt x="2689" y="489"/>
                  </a:lnTo>
                  <a:cubicBezTo>
                    <a:pt x="2577" y="573"/>
                    <a:pt x="2451" y="615"/>
                    <a:pt x="2325" y="615"/>
                  </a:cubicBezTo>
                  <a:cubicBezTo>
                    <a:pt x="2199" y="615"/>
                    <a:pt x="2073" y="573"/>
                    <a:pt x="1961" y="489"/>
                  </a:cubicBezTo>
                  <a:lnTo>
                    <a:pt x="1400" y="153"/>
                  </a:lnTo>
                  <a:cubicBezTo>
                    <a:pt x="1257" y="50"/>
                    <a:pt x="1090" y="0"/>
                    <a:pt x="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0"/>
            <p:cNvSpPr/>
            <p:nvPr/>
          </p:nvSpPr>
          <p:spPr>
            <a:xfrm>
              <a:off x="3724888" y="1522775"/>
              <a:ext cx="61625" cy="30475"/>
            </a:xfrm>
            <a:custGeom>
              <a:avLst/>
              <a:gdLst/>
              <a:ahLst/>
              <a:cxnLst/>
              <a:rect l="l" t="t" r="r" b="b"/>
              <a:pathLst>
                <a:path w="2465" h="1219" extrusionOk="0">
                  <a:moveTo>
                    <a:pt x="1233" y="0"/>
                  </a:moveTo>
                  <a:cubicBezTo>
                    <a:pt x="757" y="0"/>
                    <a:pt x="280" y="238"/>
                    <a:pt x="0" y="714"/>
                  </a:cubicBezTo>
                  <a:lnTo>
                    <a:pt x="504" y="1050"/>
                  </a:lnTo>
                  <a:cubicBezTo>
                    <a:pt x="729" y="1162"/>
                    <a:pt x="981" y="1218"/>
                    <a:pt x="1233" y="1218"/>
                  </a:cubicBezTo>
                  <a:cubicBezTo>
                    <a:pt x="1485" y="1218"/>
                    <a:pt x="1737" y="1162"/>
                    <a:pt x="1961" y="1050"/>
                  </a:cubicBezTo>
                  <a:lnTo>
                    <a:pt x="2465" y="714"/>
                  </a:lnTo>
                  <a:cubicBezTo>
                    <a:pt x="2185" y="238"/>
                    <a:pt x="1709" y="0"/>
                    <a:pt x="1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0"/>
            <p:cNvSpPr/>
            <p:nvPr/>
          </p:nvSpPr>
          <p:spPr>
            <a:xfrm>
              <a:off x="3825688" y="1480400"/>
              <a:ext cx="14050" cy="26650"/>
            </a:xfrm>
            <a:custGeom>
              <a:avLst/>
              <a:gdLst/>
              <a:ahLst/>
              <a:cxnLst/>
              <a:rect l="l" t="t" r="r" b="b"/>
              <a:pathLst>
                <a:path w="562" h="1066" extrusionOk="0">
                  <a:moveTo>
                    <a:pt x="281" y="1"/>
                  </a:moveTo>
                  <a:cubicBezTo>
                    <a:pt x="113" y="1"/>
                    <a:pt x="1" y="113"/>
                    <a:pt x="1" y="281"/>
                  </a:cubicBezTo>
                  <a:lnTo>
                    <a:pt x="1" y="785"/>
                  </a:lnTo>
                  <a:cubicBezTo>
                    <a:pt x="1" y="897"/>
                    <a:pt x="113" y="1065"/>
                    <a:pt x="281" y="1065"/>
                  </a:cubicBezTo>
                  <a:cubicBezTo>
                    <a:pt x="449" y="1065"/>
                    <a:pt x="561" y="897"/>
                    <a:pt x="561" y="785"/>
                  </a:cubicBezTo>
                  <a:lnTo>
                    <a:pt x="561" y="281"/>
                  </a:lnTo>
                  <a:cubicBezTo>
                    <a:pt x="561"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0"/>
            <p:cNvSpPr/>
            <p:nvPr/>
          </p:nvSpPr>
          <p:spPr>
            <a:xfrm>
              <a:off x="3671688" y="1480400"/>
              <a:ext cx="14025" cy="26650"/>
            </a:xfrm>
            <a:custGeom>
              <a:avLst/>
              <a:gdLst/>
              <a:ahLst/>
              <a:cxnLst/>
              <a:rect l="l" t="t" r="r" b="b"/>
              <a:pathLst>
                <a:path w="561" h="1066" extrusionOk="0">
                  <a:moveTo>
                    <a:pt x="280" y="1"/>
                  </a:moveTo>
                  <a:cubicBezTo>
                    <a:pt x="112" y="1"/>
                    <a:pt x="0" y="113"/>
                    <a:pt x="0" y="281"/>
                  </a:cubicBezTo>
                  <a:lnTo>
                    <a:pt x="0" y="785"/>
                  </a:lnTo>
                  <a:cubicBezTo>
                    <a:pt x="0" y="897"/>
                    <a:pt x="112" y="1065"/>
                    <a:pt x="280" y="1065"/>
                  </a:cubicBezTo>
                  <a:cubicBezTo>
                    <a:pt x="448" y="1065"/>
                    <a:pt x="560" y="897"/>
                    <a:pt x="560" y="785"/>
                  </a:cubicBezTo>
                  <a:lnTo>
                    <a:pt x="560" y="281"/>
                  </a:lnTo>
                  <a:cubicBezTo>
                    <a:pt x="560" y="113"/>
                    <a:pt x="44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0"/>
            <p:cNvSpPr/>
            <p:nvPr/>
          </p:nvSpPr>
          <p:spPr>
            <a:xfrm>
              <a:off x="3876113" y="1438400"/>
              <a:ext cx="46225" cy="46225"/>
            </a:xfrm>
            <a:custGeom>
              <a:avLst/>
              <a:gdLst/>
              <a:ahLst/>
              <a:cxnLst/>
              <a:rect l="l" t="t" r="r" b="b"/>
              <a:pathLst>
                <a:path w="1849" h="1849" extrusionOk="0">
                  <a:moveTo>
                    <a:pt x="952" y="1"/>
                  </a:moveTo>
                  <a:cubicBezTo>
                    <a:pt x="448" y="1"/>
                    <a:pt x="0" y="393"/>
                    <a:pt x="0" y="897"/>
                  </a:cubicBezTo>
                  <a:cubicBezTo>
                    <a:pt x="0" y="1401"/>
                    <a:pt x="448" y="1849"/>
                    <a:pt x="952" y="1849"/>
                  </a:cubicBezTo>
                  <a:cubicBezTo>
                    <a:pt x="1456" y="1849"/>
                    <a:pt x="1848" y="1401"/>
                    <a:pt x="1848" y="897"/>
                  </a:cubicBezTo>
                  <a:cubicBezTo>
                    <a:pt x="1848" y="393"/>
                    <a:pt x="1456"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0"/>
            <p:cNvSpPr/>
            <p:nvPr/>
          </p:nvSpPr>
          <p:spPr>
            <a:xfrm>
              <a:off x="3876113" y="1438350"/>
              <a:ext cx="35025" cy="46325"/>
            </a:xfrm>
            <a:custGeom>
              <a:avLst/>
              <a:gdLst/>
              <a:ahLst/>
              <a:cxnLst/>
              <a:rect l="l" t="t" r="r" b="b"/>
              <a:pathLst>
                <a:path w="1401" h="1853" extrusionOk="0">
                  <a:moveTo>
                    <a:pt x="953" y="0"/>
                  </a:moveTo>
                  <a:cubicBezTo>
                    <a:pt x="461" y="0"/>
                    <a:pt x="0" y="384"/>
                    <a:pt x="0" y="899"/>
                  </a:cubicBezTo>
                  <a:cubicBezTo>
                    <a:pt x="0" y="1458"/>
                    <a:pt x="463" y="1852"/>
                    <a:pt x="957" y="1852"/>
                  </a:cubicBezTo>
                  <a:cubicBezTo>
                    <a:pt x="1106" y="1852"/>
                    <a:pt x="1258" y="1817"/>
                    <a:pt x="1400" y="1739"/>
                  </a:cubicBezTo>
                  <a:cubicBezTo>
                    <a:pt x="1120" y="1571"/>
                    <a:pt x="952" y="1235"/>
                    <a:pt x="952" y="955"/>
                  </a:cubicBezTo>
                  <a:cubicBezTo>
                    <a:pt x="952" y="619"/>
                    <a:pt x="1120" y="283"/>
                    <a:pt x="1400" y="115"/>
                  </a:cubicBezTo>
                  <a:cubicBezTo>
                    <a:pt x="1256" y="36"/>
                    <a:pt x="1103" y="0"/>
                    <a:pt x="95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0"/>
            <p:cNvSpPr/>
            <p:nvPr/>
          </p:nvSpPr>
          <p:spPr>
            <a:xfrm>
              <a:off x="3794888" y="1357200"/>
              <a:ext cx="128850" cy="93125"/>
            </a:xfrm>
            <a:custGeom>
              <a:avLst/>
              <a:gdLst/>
              <a:ahLst/>
              <a:cxnLst/>
              <a:rect l="l" t="t" r="r" b="b"/>
              <a:pathLst>
                <a:path w="5154" h="3725" extrusionOk="0">
                  <a:moveTo>
                    <a:pt x="1" y="0"/>
                  </a:moveTo>
                  <a:lnTo>
                    <a:pt x="1" y="2801"/>
                  </a:lnTo>
                  <a:cubicBezTo>
                    <a:pt x="1" y="3417"/>
                    <a:pt x="463" y="3725"/>
                    <a:pt x="925" y="3725"/>
                  </a:cubicBezTo>
                  <a:cubicBezTo>
                    <a:pt x="1387" y="3725"/>
                    <a:pt x="1849" y="3417"/>
                    <a:pt x="1849" y="2801"/>
                  </a:cubicBezTo>
                  <a:lnTo>
                    <a:pt x="1849" y="1288"/>
                  </a:lnTo>
                  <a:cubicBezTo>
                    <a:pt x="1849" y="840"/>
                    <a:pt x="2199" y="616"/>
                    <a:pt x="2549" y="616"/>
                  </a:cubicBezTo>
                  <a:cubicBezTo>
                    <a:pt x="2899" y="616"/>
                    <a:pt x="3249" y="840"/>
                    <a:pt x="3249" y="1288"/>
                  </a:cubicBezTo>
                  <a:lnTo>
                    <a:pt x="3249" y="1736"/>
                  </a:lnTo>
                  <a:cubicBezTo>
                    <a:pt x="3193" y="2409"/>
                    <a:pt x="3683" y="2745"/>
                    <a:pt x="4173" y="2745"/>
                  </a:cubicBezTo>
                  <a:cubicBezTo>
                    <a:pt x="4663" y="2745"/>
                    <a:pt x="5153" y="2409"/>
                    <a:pt x="5097" y="1736"/>
                  </a:cubicBezTo>
                  <a:lnTo>
                    <a:pt x="50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0"/>
            <p:cNvSpPr/>
            <p:nvPr/>
          </p:nvSpPr>
          <p:spPr>
            <a:xfrm>
              <a:off x="3794888" y="1357200"/>
              <a:ext cx="36425" cy="93825"/>
            </a:xfrm>
            <a:custGeom>
              <a:avLst/>
              <a:gdLst/>
              <a:ahLst/>
              <a:cxnLst/>
              <a:rect l="l" t="t" r="r" b="b"/>
              <a:pathLst>
                <a:path w="1457" h="3753" extrusionOk="0">
                  <a:moveTo>
                    <a:pt x="1" y="0"/>
                  </a:moveTo>
                  <a:lnTo>
                    <a:pt x="1" y="2801"/>
                  </a:lnTo>
                  <a:cubicBezTo>
                    <a:pt x="1" y="3305"/>
                    <a:pt x="449" y="3753"/>
                    <a:pt x="953" y="3753"/>
                  </a:cubicBezTo>
                  <a:cubicBezTo>
                    <a:pt x="1121" y="3753"/>
                    <a:pt x="1289" y="3697"/>
                    <a:pt x="1457" y="3585"/>
                  </a:cubicBezTo>
                  <a:cubicBezTo>
                    <a:pt x="1233" y="3417"/>
                    <a:pt x="1065" y="3137"/>
                    <a:pt x="1065" y="2801"/>
                  </a:cubicBezTo>
                  <a:lnTo>
                    <a:pt x="106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0"/>
            <p:cNvSpPr/>
            <p:nvPr/>
          </p:nvSpPr>
          <p:spPr>
            <a:xfrm>
              <a:off x="3853713" y="1367925"/>
              <a:ext cx="58825" cy="55100"/>
            </a:xfrm>
            <a:custGeom>
              <a:avLst/>
              <a:gdLst/>
              <a:ahLst/>
              <a:cxnLst/>
              <a:rect l="l" t="t" r="r" b="b"/>
              <a:pathLst>
                <a:path w="2353" h="2204" extrusionOk="0">
                  <a:moveTo>
                    <a:pt x="820" y="0"/>
                  </a:moveTo>
                  <a:cubicBezTo>
                    <a:pt x="475" y="0"/>
                    <a:pt x="151" y="93"/>
                    <a:pt x="0" y="243"/>
                  </a:cubicBezTo>
                  <a:cubicBezTo>
                    <a:pt x="56" y="187"/>
                    <a:pt x="168" y="187"/>
                    <a:pt x="224" y="187"/>
                  </a:cubicBezTo>
                  <a:cubicBezTo>
                    <a:pt x="616" y="187"/>
                    <a:pt x="952" y="467"/>
                    <a:pt x="952" y="859"/>
                  </a:cubicBezTo>
                  <a:lnTo>
                    <a:pt x="952" y="1307"/>
                  </a:lnTo>
                  <a:cubicBezTo>
                    <a:pt x="952" y="1812"/>
                    <a:pt x="1344" y="2204"/>
                    <a:pt x="1848" y="2204"/>
                  </a:cubicBezTo>
                  <a:cubicBezTo>
                    <a:pt x="2016" y="2204"/>
                    <a:pt x="2240" y="2148"/>
                    <a:pt x="2352" y="2036"/>
                  </a:cubicBezTo>
                  <a:cubicBezTo>
                    <a:pt x="2128" y="1868"/>
                    <a:pt x="1960" y="1588"/>
                    <a:pt x="2016" y="1307"/>
                  </a:cubicBezTo>
                  <a:lnTo>
                    <a:pt x="2016" y="859"/>
                  </a:lnTo>
                  <a:cubicBezTo>
                    <a:pt x="1982" y="239"/>
                    <a:pt x="1374" y="0"/>
                    <a:pt x="82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40"/>
          <p:cNvGrpSpPr/>
          <p:nvPr/>
        </p:nvGrpSpPr>
        <p:grpSpPr>
          <a:xfrm>
            <a:off x="1423350" y="1294674"/>
            <a:ext cx="362675" cy="473375"/>
            <a:chOff x="1691813" y="2009650"/>
            <a:chExt cx="362675" cy="473375"/>
          </a:xfrm>
        </p:grpSpPr>
        <p:sp>
          <p:nvSpPr>
            <p:cNvPr id="1837" name="Google Shape;1837;p40"/>
            <p:cNvSpPr/>
            <p:nvPr/>
          </p:nvSpPr>
          <p:spPr>
            <a:xfrm>
              <a:off x="1752013" y="2149700"/>
              <a:ext cx="243675" cy="162450"/>
            </a:xfrm>
            <a:custGeom>
              <a:avLst/>
              <a:gdLst/>
              <a:ahLst/>
              <a:cxnLst/>
              <a:rect l="l" t="t" r="r" b="b"/>
              <a:pathLst>
                <a:path w="9747" h="6498" extrusionOk="0">
                  <a:moveTo>
                    <a:pt x="1" y="0"/>
                  </a:moveTo>
                  <a:lnTo>
                    <a:pt x="1" y="6497"/>
                  </a:lnTo>
                  <a:lnTo>
                    <a:pt x="9746" y="6497"/>
                  </a:lnTo>
                  <a:lnTo>
                    <a:pt x="97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0"/>
            <p:cNvSpPr/>
            <p:nvPr/>
          </p:nvSpPr>
          <p:spPr>
            <a:xfrm>
              <a:off x="1752013" y="2149700"/>
              <a:ext cx="88250" cy="162450"/>
            </a:xfrm>
            <a:custGeom>
              <a:avLst/>
              <a:gdLst/>
              <a:ahLst/>
              <a:cxnLst/>
              <a:rect l="l" t="t" r="r" b="b"/>
              <a:pathLst>
                <a:path w="3530" h="6498" extrusionOk="0">
                  <a:moveTo>
                    <a:pt x="1" y="0"/>
                  </a:moveTo>
                  <a:lnTo>
                    <a:pt x="1" y="6497"/>
                  </a:lnTo>
                  <a:lnTo>
                    <a:pt x="3529" y="6497"/>
                  </a:lnTo>
                  <a:cubicBezTo>
                    <a:pt x="1961" y="4593"/>
                    <a:pt x="2297" y="2185"/>
                    <a:pt x="3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0"/>
            <p:cNvSpPr/>
            <p:nvPr/>
          </p:nvSpPr>
          <p:spPr>
            <a:xfrm>
              <a:off x="1722613" y="2344325"/>
              <a:ext cx="14025" cy="86825"/>
            </a:xfrm>
            <a:custGeom>
              <a:avLst/>
              <a:gdLst/>
              <a:ahLst/>
              <a:cxnLst/>
              <a:rect l="l" t="t" r="r" b="b"/>
              <a:pathLst>
                <a:path w="561" h="3473" extrusionOk="0">
                  <a:moveTo>
                    <a:pt x="281" y="0"/>
                  </a:moveTo>
                  <a:cubicBezTo>
                    <a:pt x="113" y="0"/>
                    <a:pt x="1" y="112"/>
                    <a:pt x="1" y="280"/>
                  </a:cubicBezTo>
                  <a:lnTo>
                    <a:pt x="1" y="3193"/>
                  </a:lnTo>
                  <a:cubicBezTo>
                    <a:pt x="1" y="3361"/>
                    <a:pt x="113" y="3473"/>
                    <a:pt x="281" y="3473"/>
                  </a:cubicBezTo>
                  <a:cubicBezTo>
                    <a:pt x="449" y="3473"/>
                    <a:pt x="561" y="3361"/>
                    <a:pt x="561" y="3193"/>
                  </a:cubicBezTo>
                  <a:lnTo>
                    <a:pt x="561" y="280"/>
                  </a:lnTo>
                  <a:cubicBezTo>
                    <a:pt x="561" y="112"/>
                    <a:pt x="449" y="0"/>
                    <a:pt x="281" y="0"/>
                  </a:cubicBezTo>
                  <a:close/>
                </a:path>
              </a:pathLst>
            </a:custGeom>
            <a:solidFill>
              <a:srgbClr val="74B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0"/>
            <p:cNvSpPr/>
            <p:nvPr/>
          </p:nvSpPr>
          <p:spPr>
            <a:xfrm>
              <a:off x="2011063" y="2344325"/>
              <a:ext cx="14025" cy="86825"/>
            </a:xfrm>
            <a:custGeom>
              <a:avLst/>
              <a:gdLst/>
              <a:ahLst/>
              <a:cxnLst/>
              <a:rect l="l" t="t" r="r" b="b"/>
              <a:pathLst>
                <a:path w="561" h="3473" extrusionOk="0">
                  <a:moveTo>
                    <a:pt x="280" y="0"/>
                  </a:moveTo>
                  <a:cubicBezTo>
                    <a:pt x="112" y="0"/>
                    <a:pt x="0" y="112"/>
                    <a:pt x="0" y="280"/>
                  </a:cubicBezTo>
                  <a:lnTo>
                    <a:pt x="0" y="3193"/>
                  </a:lnTo>
                  <a:cubicBezTo>
                    <a:pt x="0" y="3361"/>
                    <a:pt x="112" y="3473"/>
                    <a:pt x="280" y="3473"/>
                  </a:cubicBezTo>
                  <a:cubicBezTo>
                    <a:pt x="448" y="3473"/>
                    <a:pt x="560" y="3361"/>
                    <a:pt x="560" y="3193"/>
                  </a:cubicBezTo>
                  <a:lnTo>
                    <a:pt x="560" y="280"/>
                  </a:lnTo>
                  <a:cubicBezTo>
                    <a:pt x="560" y="112"/>
                    <a:pt x="448" y="0"/>
                    <a:pt x="280" y="0"/>
                  </a:cubicBezTo>
                  <a:close/>
                </a:path>
              </a:pathLst>
            </a:custGeom>
            <a:solidFill>
              <a:srgbClr val="95C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0"/>
            <p:cNvSpPr/>
            <p:nvPr/>
          </p:nvSpPr>
          <p:spPr>
            <a:xfrm>
              <a:off x="1691813" y="2418475"/>
              <a:ext cx="74225" cy="63975"/>
            </a:xfrm>
            <a:custGeom>
              <a:avLst/>
              <a:gdLst/>
              <a:ahLst/>
              <a:cxnLst/>
              <a:rect l="l" t="t" r="r" b="b"/>
              <a:pathLst>
                <a:path w="2969" h="2559" extrusionOk="0">
                  <a:moveTo>
                    <a:pt x="2022" y="1"/>
                  </a:moveTo>
                  <a:cubicBezTo>
                    <a:pt x="1962" y="1"/>
                    <a:pt x="1902" y="19"/>
                    <a:pt x="1849" y="59"/>
                  </a:cubicBezTo>
                  <a:lnTo>
                    <a:pt x="1513" y="227"/>
                  </a:lnTo>
                  <a:lnTo>
                    <a:pt x="1121" y="59"/>
                  </a:lnTo>
                  <a:cubicBezTo>
                    <a:pt x="1073" y="35"/>
                    <a:pt x="1022" y="24"/>
                    <a:pt x="972" y="24"/>
                  </a:cubicBezTo>
                  <a:cubicBezTo>
                    <a:pt x="787" y="24"/>
                    <a:pt x="605" y="175"/>
                    <a:pt x="561" y="395"/>
                  </a:cubicBezTo>
                  <a:lnTo>
                    <a:pt x="561" y="787"/>
                  </a:lnTo>
                  <a:lnTo>
                    <a:pt x="281" y="1011"/>
                  </a:lnTo>
                  <a:cubicBezTo>
                    <a:pt x="1" y="1123"/>
                    <a:pt x="1" y="1459"/>
                    <a:pt x="281" y="1627"/>
                  </a:cubicBezTo>
                  <a:lnTo>
                    <a:pt x="617" y="1795"/>
                  </a:lnTo>
                  <a:lnTo>
                    <a:pt x="617" y="2187"/>
                  </a:lnTo>
                  <a:cubicBezTo>
                    <a:pt x="617" y="2407"/>
                    <a:pt x="790" y="2558"/>
                    <a:pt x="1000" y="2558"/>
                  </a:cubicBezTo>
                  <a:cubicBezTo>
                    <a:pt x="1057" y="2558"/>
                    <a:pt x="1117" y="2547"/>
                    <a:pt x="1177" y="2523"/>
                  </a:cubicBezTo>
                  <a:lnTo>
                    <a:pt x="1513" y="2355"/>
                  </a:lnTo>
                  <a:lnTo>
                    <a:pt x="1849" y="2523"/>
                  </a:lnTo>
                  <a:cubicBezTo>
                    <a:pt x="1897" y="2547"/>
                    <a:pt x="1950" y="2558"/>
                    <a:pt x="2003" y="2558"/>
                  </a:cubicBezTo>
                  <a:cubicBezTo>
                    <a:pt x="2201" y="2558"/>
                    <a:pt x="2409" y="2407"/>
                    <a:pt x="2409" y="2187"/>
                  </a:cubicBezTo>
                  <a:lnTo>
                    <a:pt x="2409" y="1795"/>
                  </a:lnTo>
                  <a:lnTo>
                    <a:pt x="2745" y="1627"/>
                  </a:lnTo>
                  <a:cubicBezTo>
                    <a:pt x="2969" y="1459"/>
                    <a:pt x="2969" y="1123"/>
                    <a:pt x="2745" y="955"/>
                  </a:cubicBezTo>
                  <a:lnTo>
                    <a:pt x="2409" y="731"/>
                  </a:lnTo>
                  <a:lnTo>
                    <a:pt x="2409" y="395"/>
                  </a:lnTo>
                  <a:cubicBezTo>
                    <a:pt x="2409" y="182"/>
                    <a:pt x="2214" y="1"/>
                    <a:pt x="2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0"/>
            <p:cNvSpPr/>
            <p:nvPr/>
          </p:nvSpPr>
          <p:spPr>
            <a:xfrm>
              <a:off x="1691813" y="2419050"/>
              <a:ext cx="37825" cy="63975"/>
            </a:xfrm>
            <a:custGeom>
              <a:avLst/>
              <a:gdLst/>
              <a:ahLst/>
              <a:cxnLst/>
              <a:rect l="l" t="t" r="r" b="b"/>
              <a:pathLst>
                <a:path w="1513" h="2559" extrusionOk="0">
                  <a:moveTo>
                    <a:pt x="1000" y="1"/>
                  </a:moveTo>
                  <a:cubicBezTo>
                    <a:pt x="790" y="1"/>
                    <a:pt x="617" y="152"/>
                    <a:pt x="617" y="372"/>
                  </a:cubicBezTo>
                  <a:lnTo>
                    <a:pt x="617" y="764"/>
                  </a:lnTo>
                  <a:lnTo>
                    <a:pt x="281" y="932"/>
                  </a:lnTo>
                  <a:cubicBezTo>
                    <a:pt x="1" y="1100"/>
                    <a:pt x="1" y="1436"/>
                    <a:pt x="281" y="1604"/>
                  </a:cubicBezTo>
                  <a:lnTo>
                    <a:pt x="561" y="1828"/>
                  </a:lnTo>
                  <a:lnTo>
                    <a:pt x="561" y="2220"/>
                  </a:lnTo>
                  <a:cubicBezTo>
                    <a:pt x="603" y="2389"/>
                    <a:pt x="773" y="2559"/>
                    <a:pt x="951" y="2559"/>
                  </a:cubicBezTo>
                  <a:cubicBezTo>
                    <a:pt x="1008" y="2559"/>
                    <a:pt x="1066" y="2541"/>
                    <a:pt x="1121" y="2500"/>
                  </a:cubicBezTo>
                  <a:lnTo>
                    <a:pt x="1457" y="2332"/>
                  </a:lnTo>
                  <a:cubicBezTo>
                    <a:pt x="1513" y="2108"/>
                    <a:pt x="1457" y="1940"/>
                    <a:pt x="1289" y="1772"/>
                  </a:cubicBezTo>
                  <a:lnTo>
                    <a:pt x="1121" y="1660"/>
                  </a:lnTo>
                  <a:cubicBezTo>
                    <a:pt x="841" y="1492"/>
                    <a:pt x="841" y="1044"/>
                    <a:pt x="1121" y="876"/>
                  </a:cubicBezTo>
                  <a:lnTo>
                    <a:pt x="1289" y="764"/>
                  </a:lnTo>
                  <a:cubicBezTo>
                    <a:pt x="1457" y="652"/>
                    <a:pt x="1513" y="428"/>
                    <a:pt x="1513" y="204"/>
                  </a:cubicBezTo>
                  <a:lnTo>
                    <a:pt x="1177" y="36"/>
                  </a:lnTo>
                  <a:cubicBezTo>
                    <a:pt x="1117" y="12"/>
                    <a:pt x="1057" y="1"/>
                    <a:pt x="100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0"/>
            <p:cNvSpPr/>
            <p:nvPr/>
          </p:nvSpPr>
          <p:spPr>
            <a:xfrm>
              <a:off x="1981663" y="2418475"/>
              <a:ext cx="72825" cy="63975"/>
            </a:xfrm>
            <a:custGeom>
              <a:avLst/>
              <a:gdLst/>
              <a:ahLst/>
              <a:cxnLst/>
              <a:rect l="l" t="t" r="r" b="b"/>
              <a:pathLst>
                <a:path w="2913" h="2559" extrusionOk="0">
                  <a:moveTo>
                    <a:pt x="1989" y="1"/>
                  </a:moveTo>
                  <a:cubicBezTo>
                    <a:pt x="1926" y="1"/>
                    <a:pt x="1859" y="19"/>
                    <a:pt x="1792" y="59"/>
                  </a:cubicBezTo>
                  <a:lnTo>
                    <a:pt x="1456" y="227"/>
                  </a:lnTo>
                  <a:lnTo>
                    <a:pt x="1120" y="59"/>
                  </a:lnTo>
                  <a:cubicBezTo>
                    <a:pt x="1072" y="35"/>
                    <a:pt x="1019" y="24"/>
                    <a:pt x="966" y="24"/>
                  </a:cubicBezTo>
                  <a:cubicBezTo>
                    <a:pt x="768" y="24"/>
                    <a:pt x="560" y="175"/>
                    <a:pt x="560" y="395"/>
                  </a:cubicBezTo>
                  <a:lnTo>
                    <a:pt x="560" y="787"/>
                  </a:lnTo>
                  <a:lnTo>
                    <a:pt x="224" y="1011"/>
                  </a:lnTo>
                  <a:cubicBezTo>
                    <a:pt x="0" y="1123"/>
                    <a:pt x="0" y="1459"/>
                    <a:pt x="224" y="1627"/>
                  </a:cubicBezTo>
                  <a:lnTo>
                    <a:pt x="560" y="1795"/>
                  </a:lnTo>
                  <a:lnTo>
                    <a:pt x="560" y="2187"/>
                  </a:lnTo>
                  <a:cubicBezTo>
                    <a:pt x="604" y="2407"/>
                    <a:pt x="787" y="2558"/>
                    <a:pt x="972" y="2558"/>
                  </a:cubicBezTo>
                  <a:cubicBezTo>
                    <a:pt x="1022" y="2558"/>
                    <a:pt x="1072" y="2547"/>
                    <a:pt x="1120" y="2523"/>
                  </a:cubicBezTo>
                  <a:lnTo>
                    <a:pt x="1456" y="2355"/>
                  </a:lnTo>
                  <a:lnTo>
                    <a:pt x="1792" y="2523"/>
                  </a:lnTo>
                  <a:cubicBezTo>
                    <a:pt x="1852" y="2547"/>
                    <a:pt x="1912" y="2558"/>
                    <a:pt x="1969" y="2558"/>
                  </a:cubicBezTo>
                  <a:cubicBezTo>
                    <a:pt x="2179" y="2558"/>
                    <a:pt x="2352" y="2407"/>
                    <a:pt x="2352" y="2187"/>
                  </a:cubicBezTo>
                  <a:lnTo>
                    <a:pt x="2352" y="1795"/>
                  </a:lnTo>
                  <a:lnTo>
                    <a:pt x="2688" y="1627"/>
                  </a:lnTo>
                  <a:cubicBezTo>
                    <a:pt x="2913" y="1459"/>
                    <a:pt x="2913" y="1123"/>
                    <a:pt x="2688" y="955"/>
                  </a:cubicBezTo>
                  <a:lnTo>
                    <a:pt x="2352" y="731"/>
                  </a:lnTo>
                  <a:lnTo>
                    <a:pt x="2352" y="395"/>
                  </a:lnTo>
                  <a:cubicBezTo>
                    <a:pt x="2352" y="182"/>
                    <a:pt x="2190" y="1"/>
                    <a:pt x="19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0"/>
            <p:cNvSpPr/>
            <p:nvPr/>
          </p:nvSpPr>
          <p:spPr>
            <a:xfrm>
              <a:off x="1981663" y="2419050"/>
              <a:ext cx="37825" cy="63400"/>
            </a:xfrm>
            <a:custGeom>
              <a:avLst/>
              <a:gdLst/>
              <a:ahLst/>
              <a:cxnLst/>
              <a:rect l="l" t="t" r="r" b="b"/>
              <a:pathLst>
                <a:path w="1513" h="2536" extrusionOk="0">
                  <a:moveTo>
                    <a:pt x="972" y="1"/>
                  </a:moveTo>
                  <a:cubicBezTo>
                    <a:pt x="787" y="1"/>
                    <a:pt x="604" y="152"/>
                    <a:pt x="560" y="372"/>
                  </a:cubicBezTo>
                  <a:lnTo>
                    <a:pt x="560" y="764"/>
                  </a:lnTo>
                  <a:lnTo>
                    <a:pt x="280" y="932"/>
                  </a:lnTo>
                  <a:cubicBezTo>
                    <a:pt x="0" y="1100"/>
                    <a:pt x="0" y="1436"/>
                    <a:pt x="280" y="1604"/>
                  </a:cubicBezTo>
                  <a:lnTo>
                    <a:pt x="560" y="1772"/>
                  </a:lnTo>
                  <a:lnTo>
                    <a:pt x="560" y="2164"/>
                  </a:lnTo>
                  <a:cubicBezTo>
                    <a:pt x="604" y="2384"/>
                    <a:pt x="787" y="2535"/>
                    <a:pt x="972" y="2535"/>
                  </a:cubicBezTo>
                  <a:cubicBezTo>
                    <a:pt x="1022" y="2535"/>
                    <a:pt x="1072" y="2524"/>
                    <a:pt x="1120" y="2500"/>
                  </a:cubicBezTo>
                  <a:lnTo>
                    <a:pt x="1456" y="2332"/>
                  </a:lnTo>
                  <a:cubicBezTo>
                    <a:pt x="1512" y="2108"/>
                    <a:pt x="1456" y="1884"/>
                    <a:pt x="1288" y="1772"/>
                  </a:cubicBezTo>
                  <a:lnTo>
                    <a:pt x="1064" y="1660"/>
                  </a:lnTo>
                  <a:cubicBezTo>
                    <a:pt x="784" y="1492"/>
                    <a:pt x="784" y="1044"/>
                    <a:pt x="1064" y="876"/>
                  </a:cubicBezTo>
                  <a:lnTo>
                    <a:pt x="1288" y="764"/>
                  </a:lnTo>
                  <a:cubicBezTo>
                    <a:pt x="1512" y="596"/>
                    <a:pt x="1456" y="204"/>
                    <a:pt x="1456" y="204"/>
                  </a:cubicBezTo>
                  <a:lnTo>
                    <a:pt x="1120" y="36"/>
                  </a:lnTo>
                  <a:cubicBezTo>
                    <a:pt x="1072" y="12"/>
                    <a:pt x="1022" y="1"/>
                    <a:pt x="97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0"/>
            <p:cNvSpPr/>
            <p:nvPr/>
          </p:nvSpPr>
          <p:spPr>
            <a:xfrm>
              <a:off x="1721213" y="2048875"/>
              <a:ext cx="303875" cy="336700"/>
            </a:xfrm>
            <a:custGeom>
              <a:avLst/>
              <a:gdLst/>
              <a:ahLst/>
              <a:cxnLst/>
              <a:rect l="l" t="t" r="r" b="b"/>
              <a:pathLst>
                <a:path w="12155" h="13468" extrusionOk="0">
                  <a:moveTo>
                    <a:pt x="6106" y="1"/>
                  </a:moveTo>
                  <a:cubicBezTo>
                    <a:pt x="2745" y="1"/>
                    <a:pt x="1" y="2689"/>
                    <a:pt x="1" y="6050"/>
                  </a:cubicBezTo>
                  <a:lnTo>
                    <a:pt x="1" y="12770"/>
                  </a:lnTo>
                  <a:cubicBezTo>
                    <a:pt x="47" y="13138"/>
                    <a:pt x="357" y="13431"/>
                    <a:pt x="714" y="13431"/>
                  </a:cubicBezTo>
                  <a:cubicBezTo>
                    <a:pt x="792" y="13431"/>
                    <a:pt x="873" y="13417"/>
                    <a:pt x="953" y="13387"/>
                  </a:cubicBezTo>
                  <a:lnTo>
                    <a:pt x="1401" y="13219"/>
                  </a:lnTo>
                  <a:cubicBezTo>
                    <a:pt x="1793" y="13051"/>
                    <a:pt x="2129" y="12658"/>
                    <a:pt x="2129" y="12210"/>
                  </a:cubicBezTo>
                  <a:lnTo>
                    <a:pt x="2129" y="10642"/>
                  </a:lnTo>
                  <a:cubicBezTo>
                    <a:pt x="2129" y="9018"/>
                    <a:pt x="3417" y="7730"/>
                    <a:pt x="5041" y="7730"/>
                  </a:cubicBezTo>
                  <a:lnTo>
                    <a:pt x="7170" y="7730"/>
                  </a:lnTo>
                  <a:cubicBezTo>
                    <a:pt x="8794" y="7730"/>
                    <a:pt x="10082" y="9018"/>
                    <a:pt x="10082" y="10642"/>
                  </a:cubicBezTo>
                  <a:lnTo>
                    <a:pt x="10082" y="12210"/>
                  </a:lnTo>
                  <a:cubicBezTo>
                    <a:pt x="10082" y="12658"/>
                    <a:pt x="10362" y="13107"/>
                    <a:pt x="10810" y="13275"/>
                  </a:cubicBezTo>
                  <a:lnTo>
                    <a:pt x="11258" y="13443"/>
                  </a:lnTo>
                  <a:cubicBezTo>
                    <a:pt x="11316" y="13459"/>
                    <a:pt x="11375" y="13467"/>
                    <a:pt x="11434" y="13467"/>
                  </a:cubicBezTo>
                  <a:cubicBezTo>
                    <a:pt x="11774" y="13467"/>
                    <a:pt x="12107" y="13200"/>
                    <a:pt x="12154" y="12770"/>
                  </a:cubicBezTo>
                  <a:lnTo>
                    <a:pt x="12154" y="6050"/>
                  </a:lnTo>
                  <a:cubicBezTo>
                    <a:pt x="12154" y="2689"/>
                    <a:pt x="9410" y="1"/>
                    <a:pt x="61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0"/>
            <p:cNvSpPr/>
            <p:nvPr/>
          </p:nvSpPr>
          <p:spPr>
            <a:xfrm>
              <a:off x="1722613" y="2048875"/>
              <a:ext cx="197450" cy="335775"/>
            </a:xfrm>
            <a:custGeom>
              <a:avLst/>
              <a:gdLst/>
              <a:ahLst/>
              <a:cxnLst/>
              <a:rect l="l" t="t" r="r" b="b"/>
              <a:pathLst>
                <a:path w="7898" h="13431" extrusionOk="0">
                  <a:moveTo>
                    <a:pt x="6050" y="1"/>
                  </a:moveTo>
                  <a:cubicBezTo>
                    <a:pt x="2689" y="1"/>
                    <a:pt x="1" y="2689"/>
                    <a:pt x="1" y="6050"/>
                  </a:cubicBezTo>
                  <a:lnTo>
                    <a:pt x="1" y="12770"/>
                  </a:lnTo>
                  <a:cubicBezTo>
                    <a:pt x="1" y="13138"/>
                    <a:pt x="303" y="13431"/>
                    <a:pt x="659" y="13431"/>
                  </a:cubicBezTo>
                  <a:cubicBezTo>
                    <a:pt x="736" y="13431"/>
                    <a:pt x="817" y="13417"/>
                    <a:pt x="897" y="13387"/>
                  </a:cubicBezTo>
                  <a:lnTo>
                    <a:pt x="1345" y="13219"/>
                  </a:lnTo>
                  <a:cubicBezTo>
                    <a:pt x="1793" y="13051"/>
                    <a:pt x="2073" y="12658"/>
                    <a:pt x="2073" y="12154"/>
                  </a:cubicBezTo>
                  <a:lnTo>
                    <a:pt x="2073" y="10642"/>
                  </a:lnTo>
                  <a:cubicBezTo>
                    <a:pt x="2073" y="9578"/>
                    <a:pt x="2633" y="8570"/>
                    <a:pt x="3585" y="8066"/>
                  </a:cubicBezTo>
                  <a:lnTo>
                    <a:pt x="3585" y="5994"/>
                  </a:lnTo>
                  <a:cubicBezTo>
                    <a:pt x="3641" y="3361"/>
                    <a:pt x="5377" y="1009"/>
                    <a:pt x="7898" y="281"/>
                  </a:cubicBezTo>
                  <a:cubicBezTo>
                    <a:pt x="7282" y="57"/>
                    <a:pt x="6666" y="1"/>
                    <a:pt x="605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0"/>
            <p:cNvSpPr/>
            <p:nvPr/>
          </p:nvSpPr>
          <p:spPr>
            <a:xfrm>
              <a:off x="1722613" y="2205700"/>
              <a:ext cx="303625" cy="180350"/>
            </a:xfrm>
            <a:custGeom>
              <a:avLst/>
              <a:gdLst/>
              <a:ahLst/>
              <a:cxnLst/>
              <a:rect l="l" t="t" r="r" b="b"/>
              <a:pathLst>
                <a:path w="12145" h="7214" extrusionOk="0">
                  <a:moveTo>
                    <a:pt x="2010" y="1"/>
                  </a:moveTo>
                  <a:cubicBezTo>
                    <a:pt x="1723" y="1"/>
                    <a:pt x="1429" y="113"/>
                    <a:pt x="1177" y="337"/>
                  </a:cubicBezTo>
                  <a:lnTo>
                    <a:pt x="1" y="1457"/>
                  </a:lnTo>
                  <a:lnTo>
                    <a:pt x="1" y="6441"/>
                  </a:lnTo>
                  <a:cubicBezTo>
                    <a:pt x="1" y="6871"/>
                    <a:pt x="326" y="7138"/>
                    <a:pt x="700" y="7138"/>
                  </a:cubicBezTo>
                  <a:cubicBezTo>
                    <a:pt x="765" y="7138"/>
                    <a:pt x="831" y="7130"/>
                    <a:pt x="897" y="7114"/>
                  </a:cubicBezTo>
                  <a:lnTo>
                    <a:pt x="1345" y="6946"/>
                  </a:lnTo>
                  <a:cubicBezTo>
                    <a:pt x="1793" y="6778"/>
                    <a:pt x="2073" y="6329"/>
                    <a:pt x="2073" y="5881"/>
                  </a:cubicBezTo>
                  <a:lnTo>
                    <a:pt x="2073" y="4369"/>
                  </a:lnTo>
                  <a:cubicBezTo>
                    <a:pt x="2073" y="2745"/>
                    <a:pt x="3361" y="1457"/>
                    <a:pt x="4929" y="1457"/>
                  </a:cubicBezTo>
                  <a:lnTo>
                    <a:pt x="7114" y="1457"/>
                  </a:lnTo>
                  <a:cubicBezTo>
                    <a:pt x="8682" y="1457"/>
                    <a:pt x="9970" y="2745"/>
                    <a:pt x="10026" y="4369"/>
                  </a:cubicBezTo>
                  <a:lnTo>
                    <a:pt x="10026" y="5937"/>
                  </a:lnTo>
                  <a:cubicBezTo>
                    <a:pt x="9970" y="6385"/>
                    <a:pt x="10250" y="6834"/>
                    <a:pt x="10698" y="7002"/>
                  </a:cubicBezTo>
                  <a:lnTo>
                    <a:pt x="11146" y="7170"/>
                  </a:lnTo>
                  <a:cubicBezTo>
                    <a:pt x="11226" y="7199"/>
                    <a:pt x="11308" y="7213"/>
                    <a:pt x="11391" y="7213"/>
                  </a:cubicBezTo>
                  <a:cubicBezTo>
                    <a:pt x="11773" y="7213"/>
                    <a:pt x="12144" y="6912"/>
                    <a:pt x="12098" y="6497"/>
                  </a:cubicBezTo>
                  <a:lnTo>
                    <a:pt x="12098" y="1457"/>
                  </a:lnTo>
                  <a:lnTo>
                    <a:pt x="10922" y="337"/>
                  </a:lnTo>
                  <a:cubicBezTo>
                    <a:pt x="10698" y="113"/>
                    <a:pt x="10404" y="1"/>
                    <a:pt x="10110" y="1"/>
                  </a:cubicBezTo>
                  <a:cubicBezTo>
                    <a:pt x="9816" y="1"/>
                    <a:pt x="9522" y="113"/>
                    <a:pt x="9298" y="337"/>
                  </a:cubicBezTo>
                  <a:lnTo>
                    <a:pt x="8906" y="729"/>
                  </a:lnTo>
                  <a:cubicBezTo>
                    <a:pt x="8682" y="925"/>
                    <a:pt x="8388" y="1023"/>
                    <a:pt x="8094" y="1023"/>
                  </a:cubicBezTo>
                  <a:cubicBezTo>
                    <a:pt x="7800" y="1023"/>
                    <a:pt x="7506" y="925"/>
                    <a:pt x="7282" y="729"/>
                  </a:cubicBezTo>
                  <a:lnTo>
                    <a:pt x="6890" y="337"/>
                  </a:lnTo>
                  <a:cubicBezTo>
                    <a:pt x="6638" y="113"/>
                    <a:pt x="6344" y="1"/>
                    <a:pt x="6057" y="1"/>
                  </a:cubicBezTo>
                  <a:cubicBezTo>
                    <a:pt x="5770" y="1"/>
                    <a:pt x="5489" y="113"/>
                    <a:pt x="5265" y="337"/>
                  </a:cubicBezTo>
                  <a:lnTo>
                    <a:pt x="4873" y="729"/>
                  </a:lnTo>
                  <a:cubicBezTo>
                    <a:pt x="4621" y="925"/>
                    <a:pt x="4327" y="1023"/>
                    <a:pt x="4040" y="1023"/>
                  </a:cubicBezTo>
                  <a:cubicBezTo>
                    <a:pt x="3753" y="1023"/>
                    <a:pt x="3473" y="925"/>
                    <a:pt x="3249" y="729"/>
                  </a:cubicBezTo>
                  <a:lnTo>
                    <a:pt x="2801" y="337"/>
                  </a:lnTo>
                  <a:cubicBezTo>
                    <a:pt x="2577" y="113"/>
                    <a:pt x="2297"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0"/>
            <p:cNvSpPr/>
            <p:nvPr/>
          </p:nvSpPr>
          <p:spPr>
            <a:xfrm>
              <a:off x="1722613" y="2205700"/>
              <a:ext cx="89650" cy="178475"/>
            </a:xfrm>
            <a:custGeom>
              <a:avLst/>
              <a:gdLst/>
              <a:ahLst/>
              <a:cxnLst/>
              <a:rect l="l" t="t" r="r" b="b"/>
              <a:pathLst>
                <a:path w="3586" h="7139" extrusionOk="0">
                  <a:moveTo>
                    <a:pt x="2010" y="1"/>
                  </a:moveTo>
                  <a:cubicBezTo>
                    <a:pt x="1723" y="1"/>
                    <a:pt x="1429" y="113"/>
                    <a:pt x="1177" y="337"/>
                  </a:cubicBezTo>
                  <a:lnTo>
                    <a:pt x="1" y="1457"/>
                  </a:lnTo>
                  <a:lnTo>
                    <a:pt x="1" y="6441"/>
                  </a:lnTo>
                  <a:cubicBezTo>
                    <a:pt x="1" y="6871"/>
                    <a:pt x="326" y="7138"/>
                    <a:pt x="700" y="7138"/>
                  </a:cubicBezTo>
                  <a:cubicBezTo>
                    <a:pt x="765" y="7138"/>
                    <a:pt x="831" y="7130"/>
                    <a:pt x="897" y="7114"/>
                  </a:cubicBezTo>
                  <a:lnTo>
                    <a:pt x="1345" y="6946"/>
                  </a:lnTo>
                  <a:cubicBezTo>
                    <a:pt x="1793" y="6778"/>
                    <a:pt x="2073" y="6329"/>
                    <a:pt x="2073" y="5881"/>
                  </a:cubicBezTo>
                  <a:lnTo>
                    <a:pt x="2073" y="4369"/>
                  </a:lnTo>
                  <a:cubicBezTo>
                    <a:pt x="2073" y="3305"/>
                    <a:pt x="2633" y="2297"/>
                    <a:pt x="3585" y="1793"/>
                  </a:cubicBezTo>
                  <a:lnTo>
                    <a:pt x="3585" y="953"/>
                  </a:lnTo>
                  <a:cubicBezTo>
                    <a:pt x="3473" y="897"/>
                    <a:pt x="3305" y="841"/>
                    <a:pt x="3249" y="729"/>
                  </a:cubicBezTo>
                  <a:lnTo>
                    <a:pt x="2801" y="337"/>
                  </a:lnTo>
                  <a:cubicBezTo>
                    <a:pt x="2577" y="113"/>
                    <a:pt x="2297" y="1"/>
                    <a:pt x="20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0"/>
            <p:cNvSpPr/>
            <p:nvPr/>
          </p:nvSpPr>
          <p:spPr>
            <a:xfrm>
              <a:off x="1789138" y="2136400"/>
              <a:ext cx="15425" cy="25925"/>
            </a:xfrm>
            <a:custGeom>
              <a:avLst/>
              <a:gdLst/>
              <a:ahLst/>
              <a:cxnLst/>
              <a:rect l="l" t="t" r="r" b="b"/>
              <a:pathLst>
                <a:path w="617" h="1037" extrusionOk="0">
                  <a:moveTo>
                    <a:pt x="308" y="0"/>
                  </a:moveTo>
                  <a:cubicBezTo>
                    <a:pt x="154" y="0"/>
                    <a:pt x="0" y="84"/>
                    <a:pt x="28" y="252"/>
                  </a:cubicBezTo>
                  <a:lnTo>
                    <a:pt x="28" y="756"/>
                  </a:lnTo>
                  <a:cubicBezTo>
                    <a:pt x="28" y="868"/>
                    <a:pt x="140" y="1036"/>
                    <a:pt x="308" y="1036"/>
                  </a:cubicBezTo>
                  <a:cubicBezTo>
                    <a:pt x="476" y="1036"/>
                    <a:pt x="588" y="868"/>
                    <a:pt x="588" y="756"/>
                  </a:cubicBezTo>
                  <a:lnTo>
                    <a:pt x="588" y="252"/>
                  </a:lnTo>
                  <a:cubicBezTo>
                    <a:pt x="616" y="84"/>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0"/>
            <p:cNvSpPr/>
            <p:nvPr/>
          </p:nvSpPr>
          <p:spPr>
            <a:xfrm>
              <a:off x="1843038" y="2147475"/>
              <a:ext cx="62550" cy="21850"/>
            </a:xfrm>
            <a:custGeom>
              <a:avLst/>
              <a:gdLst/>
              <a:ahLst/>
              <a:cxnLst/>
              <a:rect l="l" t="t" r="r" b="b"/>
              <a:pathLst>
                <a:path w="2502" h="874" extrusionOk="0">
                  <a:moveTo>
                    <a:pt x="2122" y="1"/>
                  </a:moveTo>
                  <a:cubicBezTo>
                    <a:pt x="2054" y="1"/>
                    <a:pt x="1980" y="27"/>
                    <a:pt x="1905" y="89"/>
                  </a:cubicBezTo>
                  <a:cubicBezTo>
                    <a:pt x="1709" y="229"/>
                    <a:pt x="1457" y="299"/>
                    <a:pt x="1205" y="299"/>
                  </a:cubicBezTo>
                  <a:cubicBezTo>
                    <a:pt x="953" y="299"/>
                    <a:pt x="700" y="229"/>
                    <a:pt x="504" y="89"/>
                  </a:cubicBezTo>
                  <a:cubicBezTo>
                    <a:pt x="454" y="39"/>
                    <a:pt x="392" y="11"/>
                    <a:pt x="330" y="11"/>
                  </a:cubicBezTo>
                  <a:cubicBezTo>
                    <a:pt x="253" y="11"/>
                    <a:pt x="174" y="53"/>
                    <a:pt x="112" y="145"/>
                  </a:cubicBezTo>
                  <a:cubicBezTo>
                    <a:pt x="0" y="257"/>
                    <a:pt x="56" y="425"/>
                    <a:pt x="168" y="537"/>
                  </a:cubicBezTo>
                  <a:cubicBezTo>
                    <a:pt x="448" y="761"/>
                    <a:pt x="841" y="873"/>
                    <a:pt x="1233" y="873"/>
                  </a:cubicBezTo>
                  <a:cubicBezTo>
                    <a:pt x="1569" y="873"/>
                    <a:pt x="1961" y="761"/>
                    <a:pt x="2241" y="537"/>
                  </a:cubicBezTo>
                  <a:cubicBezTo>
                    <a:pt x="2502" y="320"/>
                    <a:pt x="2357" y="1"/>
                    <a:pt x="2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0"/>
            <p:cNvSpPr/>
            <p:nvPr/>
          </p:nvSpPr>
          <p:spPr>
            <a:xfrm>
              <a:off x="1927288" y="2138500"/>
              <a:ext cx="44600" cy="21700"/>
            </a:xfrm>
            <a:custGeom>
              <a:avLst/>
              <a:gdLst/>
              <a:ahLst/>
              <a:cxnLst/>
              <a:rect l="l" t="t" r="r" b="b"/>
              <a:pathLst>
                <a:path w="1784" h="868" extrusionOk="0">
                  <a:moveTo>
                    <a:pt x="943" y="0"/>
                  </a:moveTo>
                  <a:cubicBezTo>
                    <a:pt x="607" y="0"/>
                    <a:pt x="327" y="112"/>
                    <a:pt x="159" y="392"/>
                  </a:cubicBezTo>
                  <a:cubicBezTo>
                    <a:pt x="0" y="630"/>
                    <a:pt x="206" y="868"/>
                    <a:pt x="419" y="868"/>
                  </a:cubicBezTo>
                  <a:cubicBezTo>
                    <a:pt x="508" y="868"/>
                    <a:pt x="597" y="827"/>
                    <a:pt x="663" y="728"/>
                  </a:cubicBezTo>
                  <a:cubicBezTo>
                    <a:pt x="719" y="616"/>
                    <a:pt x="831" y="560"/>
                    <a:pt x="943" y="560"/>
                  </a:cubicBezTo>
                  <a:cubicBezTo>
                    <a:pt x="1055" y="560"/>
                    <a:pt x="1111" y="616"/>
                    <a:pt x="1223" y="728"/>
                  </a:cubicBezTo>
                  <a:cubicBezTo>
                    <a:pt x="1258" y="798"/>
                    <a:pt x="1356" y="845"/>
                    <a:pt x="1453" y="845"/>
                  </a:cubicBezTo>
                  <a:cubicBezTo>
                    <a:pt x="1513" y="845"/>
                    <a:pt x="1572" y="827"/>
                    <a:pt x="1615" y="784"/>
                  </a:cubicBezTo>
                  <a:cubicBezTo>
                    <a:pt x="1783" y="672"/>
                    <a:pt x="1783" y="504"/>
                    <a:pt x="1671" y="392"/>
                  </a:cubicBezTo>
                  <a:cubicBezTo>
                    <a:pt x="1503" y="112"/>
                    <a:pt x="1223"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0"/>
            <p:cNvSpPr/>
            <p:nvPr/>
          </p:nvSpPr>
          <p:spPr>
            <a:xfrm>
              <a:off x="1966263" y="2169300"/>
              <a:ext cx="42025" cy="23825"/>
            </a:xfrm>
            <a:custGeom>
              <a:avLst/>
              <a:gdLst/>
              <a:ahLst/>
              <a:cxnLst/>
              <a:rect l="l" t="t" r="r" b="b"/>
              <a:pathLst>
                <a:path w="1681" h="953" extrusionOk="0">
                  <a:moveTo>
                    <a:pt x="504" y="0"/>
                  </a:moveTo>
                  <a:cubicBezTo>
                    <a:pt x="224" y="0"/>
                    <a:pt x="0" y="224"/>
                    <a:pt x="0" y="505"/>
                  </a:cubicBezTo>
                  <a:cubicBezTo>
                    <a:pt x="0" y="729"/>
                    <a:pt x="224" y="953"/>
                    <a:pt x="504" y="953"/>
                  </a:cubicBezTo>
                  <a:lnTo>
                    <a:pt x="1176" y="953"/>
                  </a:lnTo>
                  <a:cubicBezTo>
                    <a:pt x="1456" y="953"/>
                    <a:pt x="1680" y="729"/>
                    <a:pt x="1680" y="505"/>
                  </a:cubicBezTo>
                  <a:cubicBezTo>
                    <a:pt x="1680" y="224"/>
                    <a:pt x="1456" y="0"/>
                    <a:pt x="1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0"/>
            <p:cNvSpPr/>
            <p:nvPr/>
          </p:nvSpPr>
          <p:spPr>
            <a:xfrm>
              <a:off x="1743613" y="2169300"/>
              <a:ext cx="42050" cy="23825"/>
            </a:xfrm>
            <a:custGeom>
              <a:avLst/>
              <a:gdLst/>
              <a:ahLst/>
              <a:cxnLst/>
              <a:rect l="l" t="t" r="r" b="b"/>
              <a:pathLst>
                <a:path w="1682" h="953" extrusionOk="0">
                  <a:moveTo>
                    <a:pt x="505" y="0"/>
                  </a:moveTo>
                  <a:cubicBezTo>
                    <a:pt x="225" y="0"/>
                    <a:pt x="1" y="224"/>
                    <a:pt x="1" y="505"/>
                  </a:cubicBezTo>
                  <a:cubicBezTo>
                    <a:pt x="1" y="729"/>
                    <a:pt x="225" y="953"/>
                    <a:pt x="505" y="953"/>
                  </a:cubicBezTo>
                  <a:lnTo>
                    <a:pt x="1177" y="953"/>
                  </a:lnTo>
                  <a:cubicBezTo>
                    <a:pt x="1457" y="953"/>
                    <a:pt x="1681" y="729"/>
                    <a:pt x="1681" y="505"/>
                  </a:cubicBezTo>
                  <a:cubicBezTo>
                    <a:pt x="1681" y="224"/>
                    <a:pt x="1457" y="0"/>
                    <a:pt x="1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0"/>
            <p:cNvSpPr/>
            <p:nvPr/>
          </p:nvSpPr>
          <p:spPr>
            <a:xfrm>
              <a:off x="1827638" y="2009650"/>
              <a:ext cx="92425" cy="79900"/>
            </a:xfrm>
            <a:custGeom>
              <a:avLst/>
              <a:gdLst/>
              <a:ahLst/>
              <a:cxnLst/>
              <a:rect l="l" t="t" r="r" b="b"/>
              <a:pathLst>
                <a:path w="3697" h="3196" extrusionOk="0">
                  <a:moveTo>
                    <a:pt x="1217" y="1"/>
                  </a:moveTo>
                  <a:cubicBezTo>
                    <a:pt x="959" y="1"/>
                    <a:pt x="728" y="192"/>
                    <a:pt x="728" y="450"/>
                  </a:cubicBezTo>
                  <a:lnTo>
                    <a:pt x="728" y="954"/>
                  </a:lnTo>
                  <a:lnTo>
                    <a:pt x="336" y="1234"/>
                  </a:lnTo>
                  <a:cubicBezTo>
                    <a:pt x="0" y="1402"/>
                    <a:pt x="0" y="1794"/>
                    <a:pt x="336" y="2018"/>
                  </a:cubicBezTo>
                  <a:lnTo>
                    <a:pt x="728" y="2242"/>
                  </a:lnTo>
                  <a:lnTo>
                    <a:pt x="728" y="2746"/>
                  </a:lnTo>
                  <a:cubicBezTo>
                    <a:pt x="728" y="3003"/>
                    <a:pt x="959" y="3195"/>
                    <a:pt x="1217" y="3195"/>
                  </a:cubicBezTo>
                  <a:cubicBezTo>
                    <a:pt x="1296" y="3195"/>
                    <a:pt x="1378" y="3177"/>
                    <a:pt x="1457" y="3138"/>
                  </a:cubicBezTo>
                  <a:lnTo>
                    <a:pt x="1849" y="2914"/>
                  </a:lnTo>
                  <a:lnTo>
                    <a:pt x="2297" y="3138"/>
                  </a:lnTo>
                  <a:cubicBezTo>
                    <a:pt x="2362" y="3177"/>
                    <a:pt x="2434" y="3195"/>
                    <a:pt x="2505" y="3195"/>
                  </a:cubicBezTo>
                  <a:cubicBezTo>
                    <a:pt x="2739" y="3195"/>
                    <a:pt x="2969" y="3003"/>
                    <a:pt x="2969" y="2746"/>
                  </a:cubicBezTo>
                  <a:lnTo>
                    <a:pt x="2969" y="2242"/>
                  </a:lnTo>
                  <a:lnTo>
                    <a:pt x="3361" y="2018"/>
                  </a:lnTo>
                  <a:cubicBezTo>
                    <a:pt x="3697" y="1794"/>
                    <a:pt x="3697" y="1402"/>
                    <a:pt x="3361" y="1234"/>
                  </a:cubicBezTo>
                  <a:lnTo>
                    <a:pt x="2969" y="954"/>
                  </a:lnTo>
                  <a:lnTo>
                    <a:pt x="2969" y="450"/>
                  </a:lnTo>
                  <a:cubicBezTo>
                    <a:pt x="2969" y="192"/>
                    <a:pt x="2739" y="1"/>
                    <a:pt x="2505" y="1"/>
                  </a:cubicBezTo>
                  <a:cubicBezTo>
                    <a:pt x="2434" y="1"/>
                    <a:pt x="2362" y="18"/>
                    <a:pt x="2297" y="58"/>
                  </a:cubicBezTo>
                  <a:lnTo>
                    <a:pt x="1849" y="282"/>
                  </a:lnTo>
                  <a:lnTo>
                    <a:pt x="1457" y="58"/>
                  </a:lnTo>
                  <a:cubicBezTo>
                    <a:pt x="1378" y="18"/>
                    <a:pt x="1296"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0"/>
            <p:cNvSpPr/>
            <p:nvPr/>
          </p:nvSpPr>
          <p:spPr>
            <a:xfrm>
              <a:off x="1827638" y="2009650"/>
              <a:ext cx="43425" cy="79900"/>
            </a:xfrm>
            <a:custGeom>
              <a:avLst/>
              <a:gdLst/>
              <a:ahLst/>
              <a:cxnLst/>
              <a:rect l="l" t="t" r="r" b="b"/>
              <a:pathLst>
                <a:path w="1737" h="3196" extrusionOk="0">
                  <a:moveTo>
                    <a:pt x="1192" y="1"/>
                  </a:moveTo>
                  <a:cubicBezTo>
                    <a:pt x="959" y="1"/>
                    <a:pt x="728" y="192"/>
                    <a:pt x="728" y="450"/>
                  </a:cubicBezTo>
                  <a:lnTo>
                    <a:pt x="728" y="954"/>
                  </a:lnTo>
                  <a:lnTo>
                    <a:pt x="336" y="1178"/>
                  </a:lnTo>
                  <a:cubicBezTo>
                    <a:pt x="0" y="1402"/>
                    <a:pt x="0" y="1794"/>
                    <a:pt x="336" y="2018"/>
                  </a:cubicBezTo>
                  <a:lnTo>
                    <a:pt x="728" y="2242"/>
                  </a:lnTo>
                  <a:lnTo>
                    <a:pt x="728" y="2746"/>
                  </a:lnTo>
                  <a:cubicBezTo>
                    <a:pt x="728" y="3003"/>
                    <a:pt x="959" y="3195"/>
                    <a:pt x="1192" y="3195"/>
                  </a:cubicBezTo>
                  <a:cubicBezTo>
                    <a:pt x="1263" y="3195"/>
                    <a:pt x="1335" y="3177"/>
                    <a:pt x="1401" y="3138"/>
                  </a:cubicBezTo>
                  <a:lnTo>
                    <a:pt x="1737" y="2970"/>
                  </a:lnTo>
                  <a:lnTo>
                    <a:pt x="1737" y="2634"/>
                  </a:lnTo>
                  <a:cubicBezTo>
                    <a:pt x="1737" y="2466"/>
                    <a:pt x="1625" y="2298"/>
                    <a:pt x="1457" y="2186"/>
                  </a:cubicBezTo>
                  <a:lnTo>
                    <a:pt x="1232" y="2074"/>
                  </a:lnTo>
                  <a:cubicBezTo>
                    <a:pt x="896" y="1850"/>
                    <a:pt x="896" y="1346"/>
                    <a:pt x="1232" y="1122"/>
                  </a:cubicBezTo>
                  <a:lnTo>
                    <a:pt x="1457" y="1010"/>
                  </a:lnTo>
                  <a:cubicBezTo>
                    <a:pt x="1625" y="898"/>
                    <a:pt x="1737" y="730"/>
                    <a:pt x="1737" y="562"/>
                  </a:cubicBezTo>
                  <a:lnTo>
                    <a:pt x="1737" y="226"/>
                  </a:lnTo>
                  <a:lnTo>
                    <a:pt x="1401" y="58"/>
                  </a:lnTo>
                  <a:cubicBezTo>
                    <a:pt x="1335" y="18"/>
                    <a:pt x="1263" y="1"/>
                    <a:pt x="119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40"/>
          <p:cNvGrpSpPr/>
          <p:nvPr/>
        </p:nvGrpSpPr>
        <p:grpSpPr>
          <a:xfrm>
            <a:off x="3293350" y="2282376"/>
            <a:ext cx="474675" cy="427075"/>
            <a:chOff x="2929588" y="1304000"/>
            <a:chExt cx="474675" cy="427075"/>
          </a:xfrm>
        </p:grpSpPr>
        <p:sp>
          <p:nvSpPr>
            <p:cNvPr id="1857" name="Google Shape;1857;p40"/>
            <p:cNvSpPr/>
            <p:nvPr/>
          </p:nvSpPr>
          <p:spPr>
            <a:xfrm>
              <a:off x="3247413" y="1430000"/>
              <a:ext cx="155450" cy="187650"/>
            </a:xfrm>
            <a:custGeom>
              <a:avLst/>
              <a:gdLst/>
              <a:ahLst/>
              <a:cxnLst/>
              <a:rect l="l" t="t" r="r" b="b"/>
              <a:pathLst>
                <a:path w="6218" h="7506" extrusionOk="0">
                  <a:moveTo>
                    <a:pt x="1" y="1"/>
                  </a:moveTo>
                  <a:lnTo>
                    <a:pt x="1" y="6441"/>
                  </a:lnTo>
                  <a:cubicBezTo>
                    <a:pt x="1" y="7058"/>
                    <a:pt x="505" y="7506"/>
                    <a:pt x="1065" y="7506"/>
                  </a:cubicBezTo>
                  <a:lnTo>
                    <a:pt x="5098" y="7506"/>
                  </a:lnTo>
                  <a:cubicBezTo>
                    <a:pt x="5714" y="7506"/>
                    <a:pt x="6218" y="7058"/>
                    <a:pt x="6162" y="6441"/>
                  </a:cubicBezTo>
                  <a:lnTo>
                    <a:pt x="6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0"/>
            <p:cNvSpPr/>
            <p:nvPr/>
          </p:nvSpPr>
          <p:spPr>
            <a:xfrm>
              <a:off x="3247413" y="1430000"/>
              <a:ext cx="155450" cy="134450"/>
            </a:xfrm>
            <a:custGeom>
              <a:avLst/>
              <a:gdLst/>
              <a:ahLst/>
              <a:cxnLst/>
              <a:rect l="l" t="t" r="r" b="b"/>
              <a:pathLst>
                <a:path w="6218" h="5378" extrusionOk="0">
                  <a:moveTo>
                    <a:pt x="1" y="1"/>
                  </a:moveTo>
                  <a:lnTo>
                    <a:pt x="1" y="5377"/>
                  </a:lnTo>
                  <a:cubicBezTo>
                    <a:pt x="3081" y="4817"/>
                    <a:pt x="5042" y="3697"/>
                    <a:pt x="6218" y="2633"/>
                  </a:cubicBezTo>
                  <a:lnTo>
                    <a:pt x="62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0"/>
            <p:cNvSpPr/>
            <p:nvPr/>
          </p:nvSpPr>
          <p:spPr>
            <a:xfrm>
              <a:off x="3247413" y="1561625"/>
              <a:ext cx="155450" cy="56025"/>
            </a:xfrm>
            <a:custGeom>
              <a:avLst/>
              <a:gdLst/>
              <a:ahLst/>
              <a:cxnLst/>
              <a:rect l="l" t="t" r="r" b="b"/>
              <a:pathLst>
                <a:path w="6218" h="2241" extrusionOk="0">
                  <a:moveTo>
                    <a:pt x="1" y="0"/>
                  </a:moveTo>
                  <a:lnTo>
                    <a:pt x="1" y="1176"/>
                  </a:lnTo>
                  <a:cubicBezTo>
                    <a:pt x="1" y="1793"/>
                    <a:pt x="505" y="2241"/>
                    <a:pt x="1065" y="2241"/>
                  </a:cubicBezTo>
                  <a:lnTo>
                    <a:pt x="5098" y="2241"/>
                  </a:lnTo>
                  <a:cubicBezTo>
                    <a:pt x="5714" y="2241"/>
                    <a:pt x="6218" y="1793"/>
                    <a:pt x="6162" y="1176"/>
                  </a:cubicBezTo>
                  <a:lnTo>
                    <a:pt x="61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0"/>
            <p:cNvSpPr/>
            <p:nvPr/>
          </p:nvSpPr>
          <p:spPr>
            <a:xfrm>
              <a:off x="3332138" y="1597325"/>
              <a:ext cx="15425" cy="87525"/>
            </a:xfrm>
            <a:custGeom>
              <a:avLst/>
              <a:gdLst/>
              <a:ahLst/>
              <a:cxnLst/>
              <a:rect l="l" t="t" r="r" b="b"/>
              <a:pathLst>
                <a:path w="617" h="3501" extrusionOk="0">
                  <a:moveTo>
                    <a:pt x="308" y="1"/>
                  </a:moveTo>
                  <a:cubicBezTo>
                    <a:pt x="154" y="1"/>
                    <a:pt x="0" y="85"/>
                    <a:pt x="28" y="253"/>
                  </a:cubicBezTo>
                  <a:lnTo>
                    <a:pt x="28" y="3221"/>
                  </a:lnTo>
                  <a:cubicBezTo>
                    <a:pt x="28" y="3389"/>
                    <a:pt x="140" y="3501"/>
                    <a:pt x="308" y="3501"/>
                  </a:cubicBezTo>
                  <a:cubicBezTo>
                    <a:pt x="476" y="3501"/>
                    <a:pt x="588" y="3389"/>
                    <a:pt x="588" y="3221"/>
                  </a:cubicBezTo>
                  <a:lnTo>
                    <a:pt x="588" y="253"/>
                  </a:lnTo>
                  <a:cubicBezTo>
                    <a:pt x="616" y="85"/>
                    <a:pt x="462"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0"/>
            <p:cNvSpPr/>
            <p:nvPr/>
          </p:nvSpPr>
          <p:spPr>
            <a:xfrm>
              <a:off x="3365038" y="1596625"/>
              <a:ext cx="14025" cy="88225"/>
            </a:xfrm>
            <a:custGeom>
              <a:avLst/>
              <a:gdLst/>
              <a:ahLst/>
              <a:cxnLst/>
              <a:rect l="l" t="t" r="r" b="b"/>
              <a:pathLst>
                <a:path w="561" h="3529" extrusionOk="0">
                  <a:moveTo>
                    <a:pt x="281" y="1"/>
                  </a:moveTo>
                  <a:cubicBezTo>
                    <a:pt x="113" y="1"/>
                    <a:pt x="1" y="113"/>
                    <a:pt x="1" y="281"/>
                  </a:cubicBezTo>
                  <a:lnTo>
                    <a:pt x="1" y="3249"/>
                  </a:lnTo>
                  <a:cubicBezTo>
                    <a:pt x="1" y="3417"/>
                    <a:pt x="113" y="3529"/>
                    <a:pt x="281" y="3529"/>
                  </a:cubicBezTo>
                  <a:cubicBezTo>
                    <a:pt x="393" y="3529"/>
                    <a:pt x="561" y="3417"/>
                    <a:pt x="561" y="3249"/>
                  </a:cubicBezTo>
                  <a:lnTo>
                    <a:pt x="561" y="281"/>
                  </a:lnTo>
                  <a:cubicBezTo>
                    <a:pt x="561" y="113"/>
                    <a:pt x="393"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0"/>
            <p:cNvSpPr/>
            <p:nvPr/>
          </p:nvSpPr>
          <p:spPr>
            <a:xfrm>
              <a:off x="3363638" y="1596625"/>
              <a:ext cx="15425" cy="21025"/>
            </a:xfrm>
            <a:custGeom>
              <a:avLst/>
              <a:gdLst/>
              <a:ahLst/>
              <a:cxnLst/>
              <a:rect l="l" t="t" r="r" b="b"/>
              <a:pathLst>
                <a:path w="617" h="841" extrusionOk="0">
                  <a:moveTo>
                    <a:pt x="281" y="1"/>
                  </a:moveTo>
                  <a:cubicBezTo>
                    <a:pt x="169" y="1"/>
                    <a:pt x="0" y="113"/>
                    <a:pt x="0" y="281"/>
                  </a:cubicBezTo>
                  <a:lnTo>
                    <a:pt x="0" y="841"/>
                  </a:lnTo>
                  <a:lnTo>
                    <a:pt x="617" y="841"/>
                  </a:lnTo>
                  <a:lnTo>
                    <a:pt x="617" y="281"/>
                  </a:lnTo>
                  <a:cubicBezTo>
                    <a:pt x="617" y="113"/>
                    <a:pt x="449" y="1"/>
                    <a:pt x="281"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0"/>
            <p:cNvSpPr/>
            <p:nvPr/>
          </p:nvSpPr>
          <p:spPr>
            <a:xfrm>
              <a:off x="3332838" y="1596625"/>
              <a:ext cx="14025" cy="21025"/>
            </a:xfrm>
            <a:custGeom>
              <a:avLst/>
              <a:gdLst/>
              <a:ahLst/>
              <a:cxnLst/>
              <a:rect l="l" t="t" r="r" b="b"/>
              <a:pathLst>
                <a:path w="561" h="841" extrusionOk="0">
                  <a:moveTo>
                    <a:pt x="280" y="1"/>
                  </a:moveTo>
                  <a:cubicBezTo>
                    <a:pt x="112" y="1"/>
                    <a:pt x="0" y="113"/>
                    <a:pt x="0" y="281"/>
                  </a:cubicBezTo>
                  <a:lnTo>
                    <a:pt x="0" y="841"/>
                  </a:lnTo>
                  <a:lnTo>
                    <a:pt x="560" y="841"/>
                  </a:lnTo>
                  <a:lnTo>
                    <a:pt x="560" y="281"/>
                  </a:lnTo>
                  <a:cubicBezTo>
                    <a:pt x="560" y="113"/>
                    <a:pt x="448" y="1"/>
                    <a:pt x="280"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0"/>
            <p:cNvSpPr/>
            <p:nvPr/>
          </p:nvSpPr>
          <p:spPr>
            <a:xfrm>
              <a:off x="2929588" y="1357200"/>
              <a:ext cx="471875" cy="116225"/>
            </a:xfrm>
            <a:custGeom>
              <a:avLst/>
              <a:gdLst/>
              <a:ahLst/>
              <a:cxnLst/>
              <a:rect l="l" t="t" r="r" b="b"/>
              <a:pathLst>
                <a:path w="18875" h="4649" extrusionOk="0">
                  <a:moveTo>
                    <a:pt x="1400" y="0"/>
                  </a:moveTo>
                  <a:cubicBezTo>
                    <a:pt x="616" y="0"/>
                    <a:pt x="0" y="616"/>
                    <a:pt x="0" y="1400"/>
                  </a:cubicBezTo>
                  <a:lnTo>
                    <a:pt x="0" y="3249"/>
                  </a:lnTo>
                  <a:cubicBezTo>
                    <a:pt x="0" y="4033"/>
                    <a:pt x="616" y="4649"/>
                    <a:pt x="1400" y="4649"/>
                  </a:cubicBezTo>
                  <a:lnTo>
                    <a:pt x="17475" y="4649"/>
                  </a:lnTo>
                  <a:cubicBezTo>
                    <a:pt x="18259" y="4649"/>
                    <a:pt x="18875" y="4033"/>
                    <a:pt x="18875" y="3249"/>
                  </a:cubicBezTo>
                  <a:lnTo>
                    <a:pt x="18875" y="1400"/>
                  </a:lnTo>
                  <a:cubicBezTo>
                    <a:pt x="18875" y="616"/>
                    <a:pt x="18259" y="0"/>
                    <a:pt x="17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0"/>
            <p:cNvSpPr/>
            <p:nvPr/>
          </p:nvSpPr>
          <p:spPr>
            <a:xfrm>
              <a:off x="3142413" y="1357200"/>
              <a:ext cx="259050" cy="116225"/>
            </a:xfrm>
            <a:custGeom>
              <a:avLst/>
              <a:gdLst/>
              <a:ahLst/>
              <a:cxnLst/>
              <a:rect l="l" t="t" r="r" b="b"/>
              <a:pathLst>
                <a:path w="10362" h="4649" extrusionOk="0">
                  <a:moveTo>
                    <a:pt x="112" y="0"/>
                  </a:moveTo>
                  <a:cubicBezTo>
                    <a:pt x="0" y="224"/>
                    <a:pt x="0" y="504"/>
                    <a:pt x="0" y="784"/>
                  </a:cubicBezTo>
                  <a:lnTo>
                    <a:pt x="0" y="4649"/>
                  </a:lnTo>
                  <a:lnTo>
                    <a:pt x="8962" y="4649"/>
                  </a:lnTo>
                  <a:cubicBezTo>
                    <a:pt x="9746" y="4649"/>
                    <a:pt x="10362" y="4033"/>
                    <a:pt x="10362" y="3249"/>
                  </a:cubicBezTo>
                  <a:lnTo>
                    <a:pt x="10362" y="1400"/>
                  </a:lnTo>
                  <a:cubicBezTo>
                    <a:pt x="10362" y="616"/>
                    <a:pt x="9746" y="0"/>
                    <a:pt x="89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0"/>
            <p:cNvSpPr/>
            <p:nvPr/>
          </p:nvSpPr>
          <p:spPr>
            <a:xfrm>
              <a:off x="2929588" y="1318000"/>
              <a:ext cx="474675" cy="89625"/>
            </a:xfrm>
            <a:custGeom>
              <a:avLst/>
              <a:gdLst/>
              <a:ahLst/>
              <a:cxnLst/>
              <a:rect l="l" t="t" r="r" b="b"/>
              <a:pathLst>
                <a:path w="18987" h="3585" extrusionOk="0">
                  <a:moveTo>
                    <a:pt x="1400" y="0"/>
                  </a:moveTo>
                  <a:cubicBezTo>
                    <a:pt x="616" y="0"/>
                    <a:pt x="0" y="616"/>
                    <a:pt x="0" y="1400"/>
                  </a:cubicBezTo>
                  <a:lnTo>
                    <a:pt x="0" y="2688"/>
                  </a:lnTo>
                  <a:cubicBezTo>
                    <a:pt x="840" y="2856"/>
                    <a:pt x="952" y="3585"/>
                    <a:pt x="2072" y="3585"/>
                  </a:cubicBezTo>
                  <a:cubicBezTo>
                    <a:pt x="3305" y="3585"/>
                    <a:pt x="3305" y="2632"/>
                    <a:pt x="4537" y="2632"/>
                  </a:cubicBezTo>
                  <a:cubicBezTo>
                    <a:pt x="5769" y="2632"/>
                    <a:pt x="5769" y="3585"/>
                    <a:pt x="7001" y="3585"/>
                  </a:cubicBezTo>
                  <a:cubicBezTo>
                    <a:pt x="8233" y="3585"/>
                    <a:pt x="8233" y="2632"/>
                    <a:pt x="9465" y="2632"/>
                  </a:cubicBezTo>
                  <a:cubicBezTo>
                    <a:pt x="10698" y="2632"/>
                    <a:pt x="10698" y="3585"/>
                    <a:pt x="11930" y="3585"/>
                  </a:cubicBezTo>
                  <a:cubicBezTo>
                    <a:pt x="13162" y="3585"/>
                    <a:pt x="13162" y="2632"/>
                    <a:pt x="14394" y="2632"/>
                  </a:cubicBezTo>
                  <a:cubicBezTo>
                    <a:pt x="15626" y="2632"/>
                    <a:pt x="15626" y="3585"/>
                    <a:pt x="16858" y="3585"/>
                  </a:cubicBezTo>
                  <a:cubicBezTo>
                    <a:pt x="17923" y="3585"/>
                    <a:pt x="18091" y="2856"/>
                    <a:pt x="18931" y="2688"/>
                  </a:cubicBezTo>
                  <a:lnTo>
                    <a:pt x="18931" y="1456"/>
                  </a:lnTo>
                  <a:cubicBezTo>
                    <a:pt x="18987" y="616"/>
                    <a:pt x="18315" y="0"/>
                    <a:pt x="17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0"/>
            <p:cNvSpPr/>
            <p:nvPr/>
          </p:nvSpPr>
          <p:spPr>
            <a:xfrm>
              <a:off x="3142413" y="1318000"/>
              <a:ext cx="260450" cy="89625"/>
            </a:xfrm>
            <a:custGeom>
              <a:avLst/>
              <a:gdLst/>
              <a:ahLst/>
              <a:cxnLst/>
              <a:rect l="l" t="t" r="r" b="b"/>
              <a:pathLst>
                <a:path w="10418" h="3585" extrusionOk="0">
                  <a:moveTo>
                    <a:pt x="112" y="0"/>
                  </a:moveTo>
                  <a:cubicBezTo>
                    <a:pt x="56" y="280"/>
                    <a:pt x="0" y="560"/>
                    <a:pt x="0" y="896"/>
                  </a:cubicBezTo>
                  <a:lnTo>
                    <a:pt x="0" y="2968"/>
                  </a:lnTo>
                  <a:cubicBezTo>
                    <a:pt x="280" y="2744"/>
                    <a:pt x="616" y="2632"/>
                    <a:pt x="952" y="2632"/>
                  </a:cubicBezTo>
                  <a:cubicBezTo>
                    <a:pt x="2185" y="2632"/>
                    <a:pt x="2185" y="3585"/>
                    <a:pt x="3417" y="3585"/>
                  </a:cubicBezTo>
                  <a:cubicBezTo>
                    <a:pt x="4649" y="3585"/>
                    <a:pt x="4649" y="2632"/>
                    <a:pt x="5881" y="2632"/>
                  </a:cubicBezTo>
                  <a:cubicBezTo>
                    <a:pt x="7113" y="2632"/>
                    <a:pt x="7113" y="3585"/>
                    <a:pt x="8345" y="3585"/>
                  </a:cubicBezTo>
                  <a:cubicBezTo>
                    <a:pt x="9410" y="3585"/>
                    <a:pt x="9522" y="2912"/>
                    <a:pt x="10418" y="2688"/>
                  </a:cubicBezTo>
                  <a:lnTo>
                    <a:pt x="10418" y="1456"/>
                  </a:lnTo>
                  <a:cubicBezTo>
                    <a:pt x="10418" y="672"/>
                    <a:pt x="9802" y="56"/>
                    <a:pt x="901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0"/>
            <p:cNvSpPr/>
            <p:nvPr/>
          </p:nvSpPr>
          <p:spPr>
            <a:xfrm>
              <a:off x="3028988" y="1417400"/>
              <a:ext cx="25225" cy="25225"/>
            </a:xfrm>
            <a:custGeom>
              <a:avLst/>
              <a:gdLst/>
              <a:ahLst/>
              <a:cxnLst/>
              <a:rect l="l" t="t" r="r" b="b"/>
              <a:pathLst>
                <a:path w="1009" h="1009" extrusionOk="0">
                  <a:moveTo>
                    <a:pt x="505" y="1"/>
                  </a:moveTo>
                  <a:cubicBezTo>
                    <a:pt x="225" y="1"/>
                    <a:pt x="1" y="225"/>
                    <a:pt x="1" y="505"/>
                  </a:cubicBezTo>
                  <a:cubicBezTo>
                    <a:pt x="1" y="785"/>
                    <a:pt x="225" y="1009"/>
                    <a:pt x="505" y="1009"/>
                  </a:cubicBezTo>
                  <a:cubicBezTo>
                    <a:pt x="785" y="1009"/>
                    <a:pt x="1009" y="785"/>
                    <a:pt x="1009" y="505"/>
                  </a:cubicBezTo>
                  <a:cubicBezTo>
                    <a:pt x="1009" y="225"/>
                    <a:pt x="785"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0"/>
            <p:cNvSpPr/>
            <p:nvPr/>
          </p:nvSpPr>
          <p:spPr>
            <a:xfrm>
              <a:off x="3153613" y="1417400"/>
              <a:ext cx="25225" cy="25225"/>
            </a:xfrm>
            <a:custGeom>
              <a:avLst/>
              <a:gdLst/>
              <a:ahLst/>
              <a:cxnLst/>
              <a:rect l="l" t="t" r="r" b="b"/>
              <a:pathLst>
                <a:path w="1009" h="1009" extrusionOk="0">
                  <a:moveTo>
                    <a:pt x="504" y="1"/>
                  </a:moveTo>
                  <a:cubicBezTo>
                    <a:pt x="224" y="1"/>
                    <a:pt x="0" y="225"/>
                    <a:pt x="0" y="505"/>
                  </a:cubicBezTo>
                  <a:cubicBezTo>
                    <a:pt x="0" y="785"/>
                    <a:pt x="224" y="1009"/>
                    <a:pt x="504" y="1009"/>
                  </a:cubicBezTo>
                  <a:cubicBezTo>
                    <a:pt x="784" y="1009"/>
                    <a:pt x="1009" y="785"/>
                    <a:pt x="1009" y="505"/>
                  </a:cubicBezTo>
                  <a:cubicBezTo>
                    <a:pt x="1009" y="225"/>
                    <a:pt x="784" y="1"/>
                    <a:pt x="5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0"/>
            <p:cNvSpPr/>
            <p:nvPr/>
          </p:nvSpPr>
          <p:spPr>
            <a:xfrm>
              <a:off x="3184413" y="1304000"/>
              <a:ext cx="155450" cy="359850"/>
            </a:xfrm>
            <a:custGeom>
              <a:avLst/>
              <a:gdLst/>
              <a:ahLst/>
              <a:cxnLst/>
              <a:rect l="l" t="t" r="r" b="b"/>
              <a:pathLst>
                <a:path w="6218" h="14394" extrusionOk="0">
                  <a:moveTo>
                    <a:pt x="1457" y="0"/>
                  </a:moveTo>
                  <a:cubicBezTo>
                    <a:pt x="673" y="0"/>
                    <a:pt x="57" y="616"/>
                    <a:pt x="57" y="1400"/>
                  </a:cubicBezTo>
                  <a:lnTo>
                    <a:pt x="57" y="13330"/>
                  </a:lnTo>
                  <a:cubicBezTo>
                    <a:pt x="1" y="13890"/>
                    <a:pt x="505" y="14394"/>
                    <a:pt x="1121" y="14394"/>
                  </a:cubicBezTo>
                  <a:lnTo>
                    <a:pt x="5153" y="14394"/>
                  </a:lnTo>
                  <a:cubicBezTo>
                    <a:pt x="5713" y="14338"/>
                    <a:pt x="6217" y="13890"/>
                    <a:pt x="6217" y="13330"/>
                  </a:cubicBezTo>
                  <a:lnTo>
                    <a:pt x="6217" y="1400"/>
                  </a:lnTo>
                  <a:cubicBezTo>
                    <a:pt x="6217" y="616"/>
                    <a:pt x="5545" y="0"/>
                    <a:pt x="48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0"/>
            <p:cNvSpPr/>
            <p:nvPr/>
          </p:nvSpPr>
          <p:spPr>
            <a:xfrm>
              <a:off x="3184413" y="1304000"/>
              <a:ext cx="112050" cy="359850"/>
            </a:xfrm>
            <a:custGeom>
              <a:avLst/>
              <a:gdLst/>
              <a:ahLst/>
              <a:cxnLst/>
              <a:rect l="l" t="t" r="r" b="b"/>
              <a:pathLst>
                <a:path w="4482" h="14394" extrusionOk="0">
                  <a:moveTo>
                    <a:pt x="1401" y="0"/>
                  </a:moveTo>
                  <a:cubicBezTo>
                    <a:pt x="617" y="0"/>
                    <a:pt x="1" y="616"/>
                    <a:pt x="1" y="1400"/>
                  </a:cubicBezTo>
                  <a:lnTo>
                    <a:pt x="1" y="13330"/>
                  </a:lnTo>
                  <a:cubicBezTo>
                    <a:pt x="1" y="13890"/>
                    <a:pt x="505" y="14394"/>
                    <a:pt x="1065" y="14394"/>
                  </a:cubicBezTo>
                  <a:lnTo>
                    <a:pt x="4201" y="14394"/>
                  </a:lnTo>
                  <a:cubicBezTo>
                    <a:pt x="3585" y="14394"/>
                    <a:pt x="3081" y="13890"/>
                    <a:pt x="3081" y="13330"/>
                  </a:cubicBezTo>
                  <a:lnTo>
                    <a:pt x="3081" y="1400"/>
                  </a:lnTo>
                  <a:cubicBezTo>
                    <a:pt x="3081" y="616"/>
                    <a:pt x="3753" y="0"/>
                    <a:pt x="4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0"/>
            <p:cNvSpPr/>
            <p:nvPr/>
          </p:nvSpPr>
          <p:spPr>
            <a:xfrm>
              <a:off x="3295038" y="1407600"/>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392" y="561"/>
                    <a:pt x="560" y="449"/>
                    <a:pt x="560" y="281"/>
                  </a:cubicBezTo>
                  <a:cubicBezTo>
                    <a:pt x="560" y="113"/>
                    <a:pt x="392" y="1"/>
                    <a:pt x="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0"/>
            <p:cNvSpPr/>
            <p:nvPr/>
          </p:nvSpPr>
          <p:spPr>
            <a:xfrm>
              <a:off x="3295038" y="1476200"/>
              <a:ext cx="14025" cy="15425"/>
            </a:xfrm>
            <a:custGeom>
              <a:avLst/>
              <a:gdLst/>
              <a:ahLst/>
              <a:cxnLst/>
              <a:rect l="l" t="t" r="r" b="b"/>
              <a:pathLst>
                <a:path w="561" h="617" extrusionOk="0">
                  <a:moveTo>
                    <a:pt x="280" y="1"/>
                  </a:moveTo>
                  <a:cubicBezTo>
                    <a:pt x="112" y="1"/>
                    <a:pt x="0" y="169"/>
                    <a:pt x="0" y="281"/>
                  </a:cubicBezTo>
                  <a:cubicBezTo>
                    <a:pt x="0" y="449"/>
                    <a:pt x="112" y="617"/>
                    <a:pt x="280" y="617"/>
                  </a:cubicBezTo>
                  <a:cubicBezTo>
                    <a:pt x="392" y="617"/>
                    <a:pt x="560" y="449"/>
                    <a:pt x="560" y="281"/>
                  </a:cubicBezTo>
                  <a:cubicBezTo>
                    <a:pt x="560" y="169"/>
                    <a:pt x="392" y="1"/>
                    <a:pt x="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0"/>
            <p:cNvSpPr/>
            <p:nvPr/>
          </p:nvSpPr>
          <p:spPr>
            <a:xfrm>
              <a:off x="3269813" y="1442600"/>
              <a:ext cx="15450" cy="14025"/>
            </a:xfrm>
            <a:custGeom>
              <a:avLst/>
              <a:gdLst/>
              <a:ahLst/>
              <a:cxnLst/>
              <a:rect l="l" t="t" r="r" b="b"/>
              <a:pathLst>
                <a:path w="618" h="561" extrusionOk="0">
                  <a:moveTo>
                    <a:pt x="337" y="1"/>
                  </a:moveTo>
                  <a:cubicBezTo>
                    <a:pt x="169" y="1"/>
                    <a:pt x="1" y="113"/>
                    <a:pt x="1" y="281"/>
                  </a:cubicBezTo>
                  <a:cubicBezTo>
                    <a:pt x="1" y="449"/>
                    <a:pt x="169" y="561"/>
                    <a:pt x="337" y="561"/>
                  </a:cubicBezTo>
                  <a:cubicBezTo>
                    <a:pt x="449" y="561"/>
                    <a:pt x="617" y="449"/>
                    <a:pt x="617" y="281"/>
                  </a:cubicBezTo>
                  <a:cubicBezTo>
                    <a:pt x="617" y="113"/>
                    <a:pt x="449"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0"/>
            <p:cNvSpPr/>
            <p:nvPr/>
          </p:nvSpPr>
          <p:spPr>
            <a:xfrm>
              <a:off x="3184413" y="1607825"/>
              <a:ext cx="155450" cy="56025"/>
            </a:xfrm>
            <a:custGeom>
              <a:avLst/>
              <a:gdLst/>
              <a:ahLst/>
              <a:cxnLst/>
              <a:rect l="l" t="t" r="r" b="b"/>
              <a:pathLst>
                <a:path w="6218" h="2241" extrusionOk="0">
                  <a:moveTo>
                    <a:pt x="1" y="1"/>
                  </a:moveTo>
                  <a:lnTo>
                    <a:pt x="1" y="1177"/>
                  </a:lnTo>
                  <a:cubicBezTo>
                    <a:pt x="1" y="1737"/>
                    <a:pt x="505" y="2241"/>
                    <a:pt x="1065" y="2241"/>
                  </a:cubicBezTo>
                  <a:lnTo>
                    <a:pt x="5097" y="2241"/>
                  </a:lnTo>
                  <a:cubicBezTo>
                    <a:pt x="5713" y="2241"/>
                    <a:pt x="6217" y="1737"/>
                    <a:pt x="6217" y="1177"/>
                  </a:cubicBezTo>
                  <a:lnTo>
                    <a:pt x="62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0"/>
            <p:cNvSpPr/>
            <p:nvPr/>
          </p:nvSpPr>
          <p:spPr>
            <a:xfrm>
              <a:off x="3184413" y="1607825"/>
              <a:ext cx="105050" cy="56025"/>
            </a:xfrm>
            <a:custGeom>
              <a:avLst/>
              <a:gdLst/>
              <a:ahLst/>
              <a:cxnLst/>
              <a:rect l="l" t="t" r="r" b="b"/>
              <a:pathLst>
                <a:path w="4202" h="2241" extrusionOk="0">
                  <a:moveTo>
                    <a:pt x="1" y="1"/>
                  </a:moveTo>
                  <a:lnTo>
                    <a:pt x="1" y="1177"/>
                  </a:lnTo>
                  <a:cubicBezTo>
                    <a:pt x="1" y="1737"/>
                    <a:pt x="505" y="2241"/>
                    <a:pt x="1065" y="2241"/>
                  </a:cubicBezTo>
                  <a:lnTo>
                    <a:pt x="4201" y="2241"/>
                  </a:lnTo>
                  <a:cubicBezTo>
                    <a:pt x="3585" y="2241"/>
                    <a:pt x="3081" y="1737"/>
                    <a:pt x="3081" y="1177"/>
                  </a:cubicBezTo>
                  <a:lnTo>
                    <a:pt x="308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0"/>
            <p:cNvSpPr/>
            <p:nvPr/>
          </p:nvSpPr>
          <p:spPr>
            <a:xfrm>
              <a:off x="3208213" y="1643525"/>
              <a:ext cx="14025" cy="87550"/>
            </a:xfrm>
            <a:custGeom>
              <a:avLst/>
              <a:gdLst/>
              <a:ahLst/>
              <a:cxnLst/>
              <a:rect l="l" t="t" r="r" b="b"/>
              <a:pathLst>
                <a:path w="561" h="3502" extrusionOk="0">
                  <a:moveTo>
                    <a:pt x="281" y="1"/>
                  </a:moveTo>
                  <a:cubicBezTo>
                    <a:pt x="155" y="1"/>
                    <a:pt x="29" y="85"/>
                    <a:pt x="1" y="253"/>
                  </a:cubicBezTo>
                  <a:lnTo>
                    <a:pt x="1" y="3165"/>
                  </a:lnTo>
                  <a:cubicBezTo>
                    <a:pt x="1" y="3333"/>
                    <a:pt x="113" y="3445"/>
                    <a:pt x="281" y="3501"/>
                  </a:cubicBezTo>
                  <a:cubicBezTo>
                    <a:pt x="393" y="3501"/>
                    <a:pt x="561" y="3389"/>
                    <a:pt x="561" y="3221"/>
                  </a:cubicBezTo>
                  <a:lnTo>
                    <a:pt x="561" y="253"/>
                  </a:lnTo>
                  <a:cubicBezTo>
                    <a:pt x="533" y="85"/>
                    <a:pt x="407"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0"/>
            <p:cNvSpPr/>
            <p:nvPr/>
          </p:nvSpPr>
          <p:spPr>
            <a:xfrm>
              <a:off x="3239013" y="1643525"/>
              <a:ext cx="14025" cy="87550"/>
            </a:xfrm>
            <a:custGeom>
              <a:avLst/>
              <a:gdLst/>
              <a:ahLst/>
              <a:cxnLst/>
              <a:rect l="l" t="t" r="r" b="b"/>
              <a:pathLst>
                <a:path w="561" h="3502" extrusionOk="0">
                  <a:moveTo>
                    <a:pt x="281" y="1"/>
                  </a:moveTo>
                  <a:cubicBezTo>
                    <a:pt x="155" y="1"/>
                    <a:pt x="29" y="85"/>
                    <a:pt x="1" y="253"/>
                  </a:cubicBezTo>
                  <a:lnTo>
                    <a:pt x="1" y="3165"/>
                  </a:lnTo>
                  <a:cubicBezTo>
                    <a:pt x="1" y="3333"/>
                    <a:pt x="113" y="3501"/>
                    <a:pt x="281" y="3501"/>
                  </a:cubicBezTo>
                  <a:cubicBezTo>
                    <a:pt x="449" y="3445"/>
                    <a:pt x="561" y="3389"/>
                    <a:pt x="561" y="3221"/>
                  </a:cubicBezTo>
                  <a:lnTo>
                    <a:pt x="561" y="253"/>
                  </a:lnTo>
                  <a:cubicBezTo>
                    <a:pt x="533" y="85"/>
                    <a:pt x="407"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0"/>
            <p:cNvSpPr/>
            <p:nvPr/>
          </p:nvSpPr>
          <p:spPr>
            <a:xfrm>
              <a:off x="3239013" y="1642550"/>
              <a:ext cx="14025" cy="21300"/>
            </a:xfrm>
            <a:custGeom>
              <a:avLst/>
              <a:gdLst/>
              <a:ahLst/>
              <a:cxnLst/>
              <a:rect l="l" t="t" r="r" b="b"/>
              <a:pathLst>
                <a:path w="561" h="852" extrusionOk="0">
                  <a:moveTo>
                    <a:pt x="216" y="1"/>
                  </a:moveTo>
                  <a:cubicBezTo>
                    <a:pt x="85" y="1"/>
                    <a:pt x="1" y="146"/>
                    <a:pt x="1" y="292"/>
                  </a:cubicBezTo>
                  <a:lnTo>
                    <a:pt x="1" y="852"/>
                  </a:lnTo>
                  <a:lnTo>
                    <a:pt x="561" y="852"/>
                  </a:lnTo>
                  <a:lnTo>
                    <a:pt x="561" y="292"/>
                  </a:lnTo>
                  <a:cubicBezTo>
                    <a:pt x="561" y="124"/>
                    <a:pt x="449" y="12"/>
                    <a:pt x="281" y="12"/>
                  </a:cubicBezTo>
                  <a:cubicBezTo>
                    <a:pt x="258" y="4"/>
                    <a:pt x="237" y="1"/>
                    <a:pt x="216"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0"/>
            <p:cNvSpPr/>
            <p:nvPr/>
          </p:nvSpPr>
          <p:spPr>
            <a:xfrm>
              <a:off x="3208213" y="1643525"/>
              <a:ext cx="14025" cy="20325"/>
            </a:xfrm>
            <a:custGeom>
              <a:avLst/>
              <a:gdLst/>
              <a:ahLst/>
              <a:cxnLst/>
              <a:rect l="l" t="t" r="r" b="b"/>
              <a:pathLst>
                <a:path w="561" h="813" extrusionOk="0">
                  <a:moveTo>
                    <a:pt x="281" y="1"/>
                  </a:moveTo>
                  <a:cubicBezTo>
                    <a:pt x="155" y="1"/>
                    <a:pt x="29" y="85"/>
                    <a:pt x="1" y="253"/>
                  </a:cubicBezTo>
                  <a:lnTo>
                    <a:pt x="1" y="813"/>
                  </a:lnTo>
                  <a:lnTo>
                    <a:pt x="561" y="813"/>
                  </a:lnTo>
                  <a:lnTo>
                    <a:pt x="561" y="253"/>
                  </a:lnTo>
                  <a:cubicBezTo>
                    <a:pt x="533" y="85"/>
                    <a:pt x="407" y="1"/>
                    <a:pt x="281"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0"/>
            <p:cNvSpPr/>
            <p:nvPr/>
          </p:nvSpPr>
          <p:spPr>
            <a:xfrm>
              <a:off x="3269813" y="1642550"/>
              <a:ext cx="15450" cy="88525"/>
            </a:xfrm>
            <a:custGeom>
              <a:avLst/>
              <a:gdLst/>
              <a:ahLst/>
              <a:cxnLst/>
              <a:rect l="l" t="t" r="r" b="b"/>
              <a:pathLst>
                <a:path w="618" h="3541" extrusionOk="0">
                  <a:moveTo>
                    <a:pt x="270" y="1"/>
                  </a:moveTo>
                  <a:cubicBezTo>
                    <a:pt x="127" y="1"/>
                    <a:pt x="1" y="146"/>
                    <a:pt x="1" y="292"/>
                  </a:cubicBezTo>
                  <a:lnTo>
                    <a:pt x="1" y="3204"/>
                  </a:lnTo>
                  <a:cubicBezTo>
                    <a:pt x="1" y="3372"/>
                    <a:pt x="169" y="3484"/>
                    <a:pt x="337" y="3540"/>
                  </a:cubicBezTo>
                  <a:cubicBezTo>
                    <a:pt x="449" y="3484"/>
                    <a:pt x="561" y="3428"/>
                    <a:pt x="617" y="3260"/>
                  </a:cubicBezTo>
                  <a:lnTo>
                    <a:pt x="617" y="292"/>
                  </a:lnTo>
                  <a:cubicBezTo>
                    <a:pt x="617" y="146"/>
                    <a:pt x="491" y="1"/>
                    <a:pt x="385" y="1"/>
                  </a:cubicBezTo>
                  <a:cubicBezTo>
                    <a:pt x="368" y="1"/>
                    <a:pt x="352" y="4"/>
                    <a:pt x="337" y="12"/>
                  </a:cubicBezTo>
                  <a:cubicBezTo>
                    <a:pt x="315" y="4"/>
                    <a:pt x="292"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0"/>
            <p:cNvSpPr/>
            <p:nvPr/>
          </p:nvSpPr>
          <p:spPr>
            <a:xfrm>
              <a:off x="3300638" y="1642550"/>
              <a:ext cx="15425" cy="88525"/>
            </a:xfrm>
            <a:custGeom>
              <a:avLst/>
              <a:gdLst/>
              <a:ahLst/>
              <a:cxnLst/>
              <a:rect l="l" t="t" r="r" b="b"/>
              <a:pathLst>
                <a:path w="617" h="3541" extrusionOk="0">
                  <a:moveTo>
                    <a:pt x="269" y="1"/>
                  </a:moveTo>
                  <a:cubicBezTo>
                    <a:pt x="126" y="1"/>
                    <a:pt x="0" y="146"/>
                    <a:pt x="0" y="292"/>
                  </a:cubicBezTo>
                  <a:lnTo>
                    <a:pt x="0" y="3204"/>
                  </a:lnTo>
                  <a:cubicBezTo>
                    <a:pt x="0" y="3372"/>
                    <a:pt x="168" y="3484"/>
                    <a:pt x="336" y="3540"/>
                  </a:cubicBezTo>
                  <a:cubicBezTo>
                    <a:pt x="448" y="3540"/>
                    <a:pt x="560" y="3428"/>
                    <a:pt x="616" y="3260"/>
                  </a:cubicBezTo>
                  <a:lnTo>
                    <a:pt x="616" y="292"/>
                  </a:lnTo>
                  <a:cubicBezTo>
                    <a:pt x="616" y="146"/>
                    <a:pt x="490" y="1"/>
                    <a:pt x="384" y="1"/>
                  </a:cubicBezTo>
                  <a:cubicBezTo>
                    <a:pt x="367" y="1"/>
                    <a:pt x="351" y="4"/>
                    <a:pt x="336" y="12"/>
                  </a:cubicBezTo>
                  <a:cubicBezTo>
                    <a:pt x="314" y="4"/>
                    <a:pt x="29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0"/>
            <p:cNvSpPr/>
            <p:nvPr/>
          </p:nvSpPr>
          <p:spPr>
            <a:xfrm>
              <a:off x="3269813" y="1642550"/>
              <a:ext cx="15450" cy="21300"/>
            </a:xfrm>
            <a:custGeom>
              <a:avLst/>
              <a:gdLst/>
              <a:ahLst/>
              <a:cxnLst/>
              <a:rect l="l" t="t" r="r" b="b"/>
              <a:pathLst>
                <a:path w="618" h="852" extrusionOk="0">
                  <a:moveTo>
                    <a:pt x="270" y="1"/>
                  </a:moveTo>
                  <a:cubicBezTo>
                    <a:pt x="127" y="1"/>
                    <a:pt x="1" y="146"/>
                    <a:pt x="1" y="292"/>
                  </a:cubicBezTo>
                  <a:lnTo>
                    <a:pt x="1" y="852"/>
                  </a:lnTo>
                  <a:lnTo>
                    <a:pt x="617" y="852"/>
                  </a:lnTo>
                  <a:lnTo>
                    <a:pt x="617" y="292"/>
                  </a:lnTo>
                  <a:cubicBezTo>
                    <a:pt x="617" y="146"/>
                    <a:pt x="491" y="1"/>
                    <a:pt x="385" y="1"/>
                  </a:cubicBezTo>
                  <a:cubicBezTo>
                    <a:pt x="368" y="1"/>
                    <a:pt x="352" y="4"/>
                    <a:pt x="337" y="12"/>
                  </a:cubicBezTo>
                  <a:cubicBezTo>
                    <a:pt x="315" y="4"/>
                    <a:pt x="292" y="1"/>
                    <a:pt x="270"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0"/>
            <p:cNvSpPr/>
            <p:nvPr/>
          </p:nvSpPr>
          <p:spPr>
            <a:xfrm>
              <a:off x="3300638" y="1642550"/>
              <a:ext cx="15425" cy="21300"/>
            </a:xfrm>
            <a:custGeom>
              <a:avLst/>
              <a:gdLst/>
              <a:ahLst/>
              <a:cxnLst/>
              <a:rect l="l" t="t" r="r" b="b"/>
              <a:pathLst>
                <a:path w="617" h="852" extrusionOk="0">
                  <a:moveTo>
                    <a:pt x="269" y="1"/>
                  </a:moveTo>
                  <a:cubicBezTo>
                    <a:pt x="126" y="1"/>
                    <a:pt x="0" y="146"/>
                    <a:pt x="0" y="292"/>
                  </a:cubicBezTo>
                  <a:lnTo>
                    <a:pt x="0" y="852"/>
                  </a:lnTo>
                  <a:lnTo>
                    <a:pt x="616" y="852"/>
                  </a:lnTo>
                  <a:lnTo>
                    <a:pt x="616" y="292"/>
                  </a:lnTo>
                  <a:cubicBezTo>
                    <a:pt x="616" y="146"/>
                    <a:pt x="490" y="1"/>
                    <a:pt x="384" y="1"/>
                  </a:cubicBezTo>
                  <a:cubicBezTo>
                    <a:pt x="367" y="1"/>
                    <a:pt x="351" y="4"/>
                    <a:pt x="336" y="12"/>
                  </a:cubicBezTo>
                  <a:cubicBezTo>
                    <a:pt x="314" y="4"/>
                    <a:pt x="291" y="1"/>
                    <a:pt x="269"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 name="Google Shape;1885;p40"/>
          <p:cNvGrpSpPr/>
          <p:nvPr/>
        </p:nvGrpSpPr>
        <p:grpSpPr>
          <a:xfrm rot="530154" flipH="1">
            <a:off x="-26343" y="3757273"/>
            <a:ext cx="2120477" cy="1373381"/>
            <a:chOff x="275375" y="5336"/>
            <a:chExt cx="2120546" cy="1373426"/>
          </a:xfrm>
        </p:grpSpPr>
        <p:sp>
          <p:nvSpPr>
            <p:cNvPr id="1886" name="Google Shape;1886;p40"/>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0"/>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0"/>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9" name="Google Shape;1889;p40"/>
            <p:cNvGrpSpPr/>
            <p:nvPr/>
          </p:nvGrpSpPr>
          <p:grpSpPr>
            <a:xfrm>
              <a:off x="1030125" y="972100"/>
              <a:ext cx="241050" cy="307475"/>
              <a:chOff x="6088150" y="1573625"/>
              <a:chExt cx="241050" cy="307475"/>
            </a:xfrm>
          </p:grpSpPr>
          <p:sp>
            <p:nvSpPr>
              <p:cNvPr id="1890" name="Google Shape;1890;p4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0"/>
            <p:cNvGrpSpPr/>
            <p:nvPr/>
          </p:nvGrpSpPr>
          <p:grpSpPr>
            <a:xfrm rot="-740692">
              <a:off x="2024419" y="577639"/>
              <a:ext cx="241055" cy="307482"/>
              <a:chOff x="6088150" y="1573625"/>
              <a:chExt cx="241050" cy="307475"/>
            </a:xfrm>
          </p:grpSpPr>
          <p:sp>
            <p:nvSpPr>
              <p:cNvPr id="1896" name="Google Shape;1896;p4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1" name="Google Shape;1901;p40"/>
          <p:cNvGrpSpPr/>
          <p:nvPr/>
        </p:nvGrpSpPr>
        <p:grpSpPr>
          <a:xfrm rot="879068" flipH="1">
            <a:off x="8006765" y="374271"/>
            <a:ext cx="551771" cy="653905"/>
            <a:chOff x="4139025" y="2544925"/>
            <a:chExt cx="844800" cy="1001175"/>
          </a:xfrm>
        </p:grpSpPr>
        <p:sp>
          <p:nvSpPr>
            <p:cNvPr id="1902" name="Google Shape;1902;p40"/>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0"/>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0"/>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0"/>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0"/>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0"/>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85"/>
        <p:cNvGrpSpPr/>
        <p:nvPr/>
      </p:nvGrpSpPr>
      <p:grpSpPr>
        <a:xfrm>
          <a:off x="0" y="0"/>
          <a:ext cx="0" cy="0"/>
          <a:chOff x="0" y="0"/>
          <a:chExt cx="0" cy="0"/>
        </a:xfrm>
      </p:grpSpPr>
      <p:sp>
        <p:nvSpPr>
          <p:cNvPr id="6" name="TextBox 5">
            <a:extLst>
              <a:ext uri="{FF2B5EF4-FFF2-40B4-BE49-F238E27FC236}">
                <a16:creationId xmlns:a16="http://schemas.microsoft.com/office/drawing/2014/main" id="{26C186C3-91E9-2045-D425-D0574311B30B}"/>
              </a:ext>
            </a:extLst>
          </p:cNvPr>
          <p:cNvSpPr txBox="1"/>
          <p:nvPr/>
        </p:nvSpPr>
        <p:spPr>
          <a:xfrm>
            <a:off x="141764" y="192681"/>
            <a:ext cx="5108966" cy="830997"/>
          </a:xfrm>
          <a:prstGeom prst="rect">
            <a:avLst/>
          </a:prstGeom>
          <a:solidFill>
            <a:schemeClr val="accent3">
              <a:lumMod val="20000"/>
              <a:lumOff val="80000"/>
            </a:schemeClr>
          </a:solidFill>
        </p:spPr>
        <p:txBody>
          <a:bodyPr wrap="square" rtlCol="0">
            <a:spAutoFit/>
          </a:bodyPr>
          <a:lstStyle/>
          <a:p>
            <a:pPr algn="just"/>
            <a:r>
              <a:rPr lang="en-US" sz="2400" dirty="0">
                <a:solidFill>
                  <a:schemeClr val="accent3"/>
                </a:solidFill>
                <a:latin typeface="Kefa" panose="02000506000000020004" pitchFamily="2" charset="77"/>
              </a:rPr>
              <a:t>1. Fill in each blank with a correct auxiliary verb or modal verb.</a:t>
            </a:r>
            <a:endParaRPr lang="en-VN" sz="2400" dirty="0">
              <a:solidFill>
                <a:schemeClr val="accent3"/>
              </a:solidFill>
              <a:latin typeface="Kefa" panose="02000506000000020004" pitchFamily="2" charset="77"/>
            </a:endParaRPr>
          </a:p>
        </p:txBody>
      </p:sp>
      <p:sp>
        <p:nvSpPr>
          <p:cNvPr id="7" name="TextBox 6">
            <a:extLst>
              <a:ext uri="{FF2B5EF4-FFF2-40B4-BE49-F238E27FC236}">
                <a16:creationId xmlns:a16="http://schemas.microsoft.com/office/drawing/2014/main" id="{5FE83FC0-322A-D055-83C6-29888777A67F}"/>
              </a:ext>
            </a:extLst>
          </p:cNvPr>
          <p:cNvSpPr txBox="1"/>
          <p:nvPr/>
        </p:nvSpPr>
        <p:spPr>
          <a:xfrm>
            <a:off x="141764" y="1261279"/>
            <a:ext cx="6817907" cy="3682226"/>
          </a:xfrm>
          <a:prstGeom prst="rect">
            <a:avLst/>
          </a:prstGeom>
          <a:solidFill>
            <a:schemeClr val="accent6">
              <a:lumMod val="20000"/>
              <a:lumOff val="80000"/>
            </a:schemeClr>
          </a:solidFill>
        </p:spPr>
        <p:txBody>
          <a:bodyPr wrap="square" rtlCol="0">
            <a:spAutoFit/>
          </a:bodyPr>
          <a:lstStyle/>
          <a:p>
            <a:pPr>
              <a:lnSpc>
                <a:spcPct val="200000"/>
              </a:lnSpc>
            </a:pPr>
            <a:r>
              <a:rPr lang="en-US" sz="2400" dirty="0">
                <a:latin typeface="Calibri" panose="020F0502020204030204" pitchFamily="34" charset="0"/>
                <a:ea typeface="Menlo" panose="020B0609030804020204" pitchFamily="49" charset="0"/>
                <a:cs typeface="Calibri" panose="020F0502020204030204" pitchFamily="34" charset="0"/>
              </a:rPr>
              <a:t>1. </a:t>
            </a:r>
            <a:r>
              <a:rPr lang="en-US" sz="2400" u="sng" dirty="0">
                <a:latin typeface="Calibri" panose="020F0502020204030204" pitchFamily="34" charset="0"/>
                <a:ea typeface="Menlo" panose="020B0609030804020204" pitchFamily="49" charset="0"/>
                <a:cs typeface="Calibri" panose="020F0502020204030204" pitchFamily="34" charset="0"/>
              </a:rPr>
              <a:t>	</a:t>
            </a:r>
            <a:r>
              <a:rPr lang="en-US" sz="2400" dirty="0">
                <a:latin typeface="Calibri" panose="020F0502020204030204" pitchFamily="34" charset="0"/>
                <a:ea typeface="Menlo" panose="020B0609030804020204" pitchFamily="49" charset="0"/>
                <a:cs typeface="Calibri" panose="020F0502020204030204" pitchFamily="34" charset="0"/>
              </a:rPr>
              <a:t> they hold the festival in Ha </a:t>
            </a:r>
            <a:r>
              <a:rPr lang="en-US" sz="2400" dirty="0" err="1">
                <a:latin typeface="Calibri" panose="020F0502020204030204" pitchFamily="34" charset="0"/>
                <a:ea typeface="Menlo" panose="020B0609030804020204" pitchFamily="49" charset="0"/>
                <a:cs typeface="Calibri" panose="020F0502020204030204" pitchFamily="34" charset="0"/>
              </a:rPr>
              <a:t>Noi</a:t>
            </a:r>
            <a:r>
              <a:rPr lang="en-US" sz="2400" dirty="0">
                <a:latin typeface="Calibri" panose="020F0502020204030204" pitchFamily="34" charset="0"/>
                <a:ea typeface="Menlo" panose="020B0609030804020204" pitchFamily="49" charset="0"/>
                <a:cs typeface="Calibri" panose="020F0502020204030204" pitchFamily="34" charset="0"/>
              </a:rPr>
              <a:t> every year?</a:t>
            </a:r>
          </a:p>
          <a:p>
            <a:pPr>
              <a:lnSpc>
                <a:spcPct val="200000"/>
              </a:lnSpc>
            </a:pPr>
            <a:r>
              <a:rPr lang="en-US" sz="2400" dirty="0">
                <a:latin typeface="Calibri" panose="020F0502020204030204" pitchFamily="34" charset="0"/>
                <a:ea typeface="Menlo" panose="020B0609030804020204" pitchFamily="49" charset="0"/>
                <a:cs typeface="Calibri" panose="020F0502020204030204" pitchFamily="34" charset="0"/>
              </a:rPr>
              <a:t>2. </a:t>
            </a:r>
            <a:r>
              <a:rPr lang="en-US" sz="2400" u="sng" dirty="0">
                <a:latin typeface="Calibri" panose="020F0502020204030204" pitchFamily="34" charset="0"/>
                <a:ea typeface="Menlo" panose="020B0609030804020204" pitchFamily="49" charset="0"/>
                <a:cs typeface="Calibri" panose="020F0502020204030204" pitchFamily="34" charset="0"/>
              </a:rPr>
              <a:t>	</a:t>
            </a:r>
            <a:r>
              <a:rPr lang="en-US" sz="2400" dirty="0">
                <a:latin typeface="Calibri" panose="020F0502020204030204" pitchFamily="34" charset="0"/>
                <a:ea typeface="Menlo" panose="020B0609030804020204" pitchFamily="49" charset="0"/>
                <a:cs typeface="Calibri" panose="020F0502020204030204" pitchFamily="34" charset="0"/>
              </a:rPr>
              <a:t> he visit Hoi An last year?</a:t>
            </a:r>
          </a:p>
          <a:p>
            <a:pPr>
              <a:lnSpc>
                <a:spcPct val="200000"/>
              </a:lnSpc>
            </a:pPr>
            <a:r>
              <a:rPr lang="en-US" sz="2400" dirty="0">
                <a:latin typeface="Calibri" panose="020F0502020204030204" pitchFamily="34" charset="0"/>
                <a:ea typeface="Menlo" panose="020B0609030804020204" pitchFamily="49" charset="0"/>
                <a:cs typeface="Calibri" panose="020F0502020204030204" pitchFamily="34" charset="0"/>
              </a:rPr>
              <a:t>3. </a:t>
            </a:r>
            <a:r>
              <a:rPr lang="en-US" sz="2400" u="sng" dirty="0">
                <a:latin typeface="Calibri" panose="020F0502020204030204" pitchFamily="34" charset="0"/>
                <a:ea typeface="Menlo" panose="020B0609030804020204" pitchFamily="49" charset="0"/>
                <a:cs typeface="Calibri" panose="020F0502020204030204" pitchFamily="34" charset="0"/>
              </a:rPr>
              <a:t>	</a:t>
            </a:r>
            <a:r>
              <a:rPr lang="en-US" sz="2400" dirty="0">
                <a:latin typeface="Calibri" panose="020F0502020204030204" pitchFamily="34" charset="0"/>
                <a:ea typeface="Menlo" panose="020B0609030804020204" pitchFamily="49" charset="0"/>
                <a:cs typeface="Calibri" panose="020F0502020204030204" pitchFamily="34" charset="0"/>
              </a:rPr>
              <a:t> they performing folk dances?</a:t>
            </a:r>
          </a:p>
          <a:p>
            <a:pPr>
              <a:lnSpc>
                <a:spcPct val="200000"/>
              </a:lnSpc>
              <a:tabLst>
                <a:tab pos="174625" algn="l"/>
              </a:tabLst>
            </a:pPr>
            <a:r>
              <a:rPr lang="en-US" sz="2400" dirty="0">
                <a:latin typeface="Calibri" panose="020F0502020204030204" pitchFamily="34" charset="0"/>
                <a:ea typeface="Menlo" panose="020B0609030804020204" pitchFamily="49" charset="0"/>
                <a:cs typeface="Calibri" panose="020F0502020204030204" pitchFamily="34" charset="0"/>
              </a:rPr>
              <a:t>4. A: </a:t>
            </a:r>
            <a:r>
              <a:rPr lang="en-US" sz="2400" u="sng" dirty="0">
                <a:latin typeface="Calibri" panose="020F0502020204030204" pitchFamily="34" charset="0"/>
                <a:ea typeface="Menlo" panose="020B0609030804020204" pitchFamily="49" charset="0"/>
                <a:cs typeface="Calibri" panose="020F0502020204030204" pitchFamily="34" charset="0"/>
              </a:rPr>
              <a:t>	    </a:t>
            </a:r>
            <a:r>
              <a:rPr lang="en-US" sz="2400" dirty="0">
                <a:latin typeface="Calibri" panose="020F0502020204030204" pitchFamily="34" charset="0"/>
                <a:ea typeface="Menlo" panose="020B0609030804020204" pitchFamily="49" charset="0"/>
                <a:cs typeface="Calibri" panose="020F0502020204030204" pitchFamily="34" charset="0"/>
              </a:rPr>
              <a:t> you make banh </a:t>
            </a:r>
            <a:r>
              <a:rPr lang="en-US" sz="2400" dirty="0" err="1">
                <a:latin typeface="Calibri" panose="020F0502020204030204" pitchFamily="34" charset="0"/>
                <a:ea typeface="Menlo" panose="020B0609030804020204" pitchFamily="49" charset="0"/>
                <a:cs typeface="Calibri" panose="020F0502020204030204" pitchFamily="34" charset="0"/>
              </a:rPr>
              <a:t>chung</a:t>
            </a:r>
            <a:r>
              <a:rPr lang="en-US" sz="2400" dirty="0">
                <a:latin typeface="Calibri" panose="020F0502020204030204" pitchFamily="34" charset="0"/>
                <a:ea typeface="Menlo" panose="020B0609030804020204" pitchFamily="49" charset="0"/>
                <a:cs typeface="Calibri" panose="020F0502020204030204" pitchFamily="34" charset="0"/>
              </a:rPr>
              <a:t>? B: Yes, I can.</a:t>
            </a:r>
          </a:p>
          <a:p>
            <a:pPr>
              <a:lnSpc>
                <a:spcPct val="200000"/>
              </a:lnSpc>
            </a:pPr>
            <a:r>
              <a:rPr lang="en-US" sz="2400" dirty="0">
                <a:latin typeface="Calibri" panose="020F0502020204030204" pitchFamily="34" charset="0"/>
                <a:ea typeface="Menlo" panose="020B0609030804020204" pitchFamily="49" charset="0"/>
                <a:cs typeface="Calibri" panose="020F0502020204030204" pitchFamily="34" charset="0"/>
              </a:rPr>
              <a:t>5. </a:t>
            </a:r>
            <a:r>
              <a:rPr lang="en-US" sz="2400" u="sng" dirty="0">
                <a:latin typeface="Calibri" panose="020F0502020204030204" pitchFamily="34" charset="0"/>
                <a:ea typeface="Menlo" panose="020B0609030804020204" pitchFamily="49" charset="0"/>
                <a:cs typeface="Calibri" panose="020F0502020204030204" pitchFamily="34" charset="0"/>
              </a:rPr>
              <a:t>	</a:t>
            </a:r>
            <a:r>
              <a:rPr lang="en-US" sz="2400" dirty="0">
                <a:latin typeface="Calibri" panose="020F0502020204030204" pitchFamily="34" charset="0"/>
                <a:ea typeface="Menlo" panose="020B0609030804020204" pitchFamily="49" charset="0"/>
                <a:cs typeface="Calibri" panose="020F0502020204030204" pitchFamily="34" charset="0"/>
              </a:rPr>
              <a:t> your brother usually come back home at Tet?</a:t>
            </a:r>
            <a:endParaRPr lang="en-VN" sz="2400" dirty="0">
              <a:latin typeface="Calibri" panose="020F0502020204030204" pitchFamily="34" charset="0"/>
              <a:ea typeface="Menlo" panose="020B0609030804020204" pitchFamily="49" charset="0"/>
              <a:cs typeface="Calibri" panose="020F0502020204030204" pitchFamily="34" charset="0"/>
            </a:endParaRPr>
          </a:p>
        </p:txBody>
      </p:sp>
      <p:sp>
        <p:nvSpPr>
          <p:cNvPr id="8" name="TextBox 7">
            <a:extLst>
              <a:ext uri="{FF2B5EF4-FFF2-40B4-BE49-F238E27FC236}">
                <a16:creationId xmlns:a16="http://schemas.microsoft.com/office/drawing/2014/main" id="{42A0C6C0-9A5E-34DA-7F11-99FC5956CF66}"/>
              </a:ext>
            </a:extLst>
          </p:cNvPr>
          <p:cNvSpPr txBox="1"/>
          <p:nvPr/>
        </p:nvSpPr>
        <p:spPr>
          <a:xfrm>
            <a:off x="544438" y="1499426"/>
            <a:ext cx="535724" cy="461665"/>
          </a:xfrm>
          <a:prstGeom prst="rect">
            <a:avLst/>
          </a:prstGeom>
          <a:noFill/>
        </p:spPr>
        <p:txBody>
          <a:bodyPr wrap="none" rtlCol="0">
            <a:spAutoFit/>
          </a:bodyPr>
          <a:lstStyle/>
          <a:p>
            <a:r>
              <a:rPr lang="en-VN" sz="2400" dirty="0">
                <a:solidFill>
                  <a:srgbClr val="FF0000"/>
                </a:solidFill>
                <a:latin typeface="Calibri" panose="020F0502020204030204" pitchFamily="34" charset="0"/>
                <a:cs typeface="Calibri" panose="020F0502020204030204" pitchFamily="34" charset="0"/>
              </a:rPr>
              <a:t>Do</a:t>
            </a:r>
          </a:p>
        </p:txBody>
      </p:sp>
      <p:sp>
        <p:nvSpPr>
          <p:cNvPr id="9" name="TextBox 8">
            <a:extLst>
              <a:ext uri="{FF2B5EF4-FFF2-40B4-BE49-F238E27FC236}">
                <a16:creationId xmlns:a16="http://schemas.microsoft.com/office/drawing/2014/main" id="{CF8F340E-6802-9FC0-D641-B465426FBBF6}"/>
              </a:ext>
            </a:extLst>
          </p:cNvPr>
          <p:cNvSpPr txBox="1"/>
          <p:nvPr/>
        </p:nvSpPr>
        <p:spPr>
          <a:xfrm>
            <a:off x="509172" y="2233271"/>
            <a:ext cx="606256" cy="461665"/>
          </a:xfrm>
          <a:prstGeom prst="rect">
            <a:avLst/>
          </a:prstGeom>
          <a:noFill/>
        </p:spPr>
        <p:txBody>
          <a:bodyPr wrap="none" rtlCol="0">
            <a:spAutoFit/>
          </a:bodyPr>
          <a:lstStyle/>
          <a:p>
            <a:r>
              <a:rPr lang="en-US" sz="2400" dirty="0">
                <a:solidFill>
                  <a:srgbClr val="FF0000"/>
                </a:solidFill>
                <a:latin typeface="Calibri" panose="020F0502020204030204" pitchFamily="34" charset="0"/>
                <a:cs typeface="Calibri" panose="020F0502020204030204" pitchFamily="34" charset="0"/>
              </a:rPr>
              <a:t>D</a:t>
            </a:r>
            <a:r>
              <a:rPr lang="en-VN" sz="2400" dirty="0">
                <a:solidFill>
                  <a:srgbClr val="FF0000"/>
                </a:solidFill>
                <a:latin typeface="Calibri" panose="020F0502020204030204" pitchFamily="34" charset="0"/>
                <a:cs typeface="Calibri" panose="020F0502020204030204" pitchFamily="34" charset="0"/>
              </a:rPr>
              <a:t>id</a:t>
            </a:r>
          </a:p>
        </p:txBody>
      </p:sp>
      <p:sp>
        <p:nvSpPr>
          <p:cNvPr id="10" name="TextBox 9">
            <a:extLst>
              <a:ext uri="{FF2B5EF4-FFF2-40B4-BE49-F238E27FC236}">
                <a16:creationId xmlns:a16="http://schemas.microsoft.com/office/drawing/2014/main" id="{AF0E8A21-15F9-C8F3-5648-5A11FD3086CB}"/>
              </a:ext>
            </a:extLst>
          </p:cNvPr>
          <p:cNvSpPr txBox="1"/>
          <p:nvPr/>
        </p:nvSpPr>
        <p:spPr>
          <a:xfrm>
            <a:off x="517186" y="2967116"/>
            <a:ext cx="623889" cy="461665"/>
          </a:xfrm>
          <a:prstGeom prst="rect">
            <a:avLst/>
          </a:prstGeom>
          <a:noFill/>
        </p:spPr>
        <p:txBody>
          <a:bodyPr wrap="none" rtlCol="0">
            <a:spAutoFit/>
          </a:bodyPr>
          <a:lstStyle/>
          <a:p>
            <a:r>
              <a:rPr lang="en-US" sz="2400" dirty="0">
                <a:solidFill>
                  <a:srgbClr val="FF0000"/>
                </a:solidFill>
                <a:latin typeface="Calibri" panose="020F0502020204030204" pitchFamily="34" charset="0"/>
                <a:cs typeface="Calibri" panose="020F0502020204030204" pitchFamily="34" charset="0"/>
              </a:rPr>
              <a:t>A</a:t>
            </a:r>
            <a:r>
              <a:rPr lang="en-VN" sz="2400" dirty="0">
                <a:solidFill>
                  <a:srgbClr val="FF0000"/>
                </a:solidFill>
                <a:latin typeface="Calibri" panose="020F0502020204030204" pitchFamily="34" charset="0"/>
                <a:cs typeface="Calibri" panose="020F0502020204030204" pitchFamily="34" charset="0"/>
              </a:rPr>
              <a:t>re</a:t>
            </a:r>
          </a:p>
        </p:txBody>
      </p:sp>
      <p:sp>
        <p:nvSpPr>
          <p:cNvPr id="11" name="TextBox 10">
            <a:extLst>
              <a:ext uri="{FF2B5EF4-FFF2-40B4-BE49-F238E27FC236}">
                <a16:creationId xmlns:a16="http://schemas.microsoft.com/office/drawing/2014/main" id="{C2EECD47-88CA-B306-CEFD-52C9563F4FA4}"/>
              </a:ext>
            </a:extLst>
          </p:cNvPr>
          <p:cNvSpPr txBox="1"/>
          <p:nvPr/>
        </p:nvSpPr>
        <p:spPr>
          <a:xfrm>
            <a:off x="812299" y="3700961"/>
            <a:ext cx="657552" cy="461665"/>
          </a:xfrm>
          <a:prstGeom prst="rect">
            <a:avLst/>
          </a:prstGeom>
          <a:noFill/>
        </p:spPr>
        <p:txBody>
          <a:bodyPr wrap="none" rtlCol="0">
            <a:spAutoFit/>
          </a:bodyPr>
          <a:lstStyle/>
          <a:p>
            <a:r>
              <a:rPr lang="en-US" sz="2400" dirty="0">
                <a:solidFill>
                  <a:srgbClr val="FF0000"/>
                </a:solidFill>
                <a:latin typeface="Calibri" panose="020F0502020204030204" pitchFamily="34" charset="0"/>
                <a:cs typeface="Calibri" panose="020F0502020204030204" pitchFamily="34" charset="0"/>
              </a:rPr>
              <a:t>C</a:t>
            </a:r>
            <a:r>
              <a:rPr lang="en-VN" sz="2400" dirty="0">
                <a:solidFill>
                  <a:srgbClr val="FF0000"/>
                </a:solidFill>
                <a:latin typeface="Calibri" panose="020F0502020204030204" pitchFamily="34" charset="0"/>
                <a:cs typeface="Calibri" panose="020F0502020204030204" pitchFamily="34" charset="0"/>
              </a:rPr>
              <a:t>an</a:t>
            </a:r>
          </a:p>
        </p:txBody>
      </p:sp>
      <p:sp>
        <p:nvSpPr>
          <p:cNvPr id="16" name="TextBox 15">
            <a:extLst>
              <a:ext uri="{FF2B5EF4-FFF2-40B4-BE49-F238E27FC236}">
                <a16:creationId xmlns:a16="http://schemas.microsoft.com/office/drawing/2014/main" id="{05DFC561-EFF7-6E62-FB3C-113495865090}"/>
              </a:ext>
            </a:extLst>
          </p:cNvPr>
          <p:cNvSpPr txBox="1"/>
          <p:nvPr/>
        </p:nvSpPr>
        <p:spPr>
          <a:xfrm>
            <a:off x="435053" y="4417840"/>
            <a:ext cx="809837" cy="461665"/>
          </a:xfrm>
          <a:prstGeom prst="rect">
            <a:avLst/>
          </a:prstGeom>
          <a:noFill/>
        </p:spPr>
        <p:txBody>
          <a:bodyPr wrap="none" rtlCol="0">
            <a:spAutoFit/>
          </a:bodyPr>
          <a:lstStyle/>
          <a:p>
            <a:r>
              <a:rPr lang="en-US" sz="2400" dirty="0">
                <a:solidFill>
                  <a:srgbClr val="FF0000"/>
                </a:solidFill>
                <a:latin typeface="Calibri" panose="020F0502020204030204" pitchFamily="34" charset="0"/>
                <a:cs typeface="Calibri" panose="020F0502020204030204" pitchFamily="34" charset="0"/>
              </a:rPr>
              <a:t>D</a:t>
            </a:r>
            <a:r>
              <a:rPr lang="en-VN" sz="2400" dirty="0">
                <a:solidFill>
                  <a:srgbClr val="FF0000"/>
                </a:solidFill>
                <a:latin typeface="Calibri" panose="020F0502020204030204" pitchFamily="34" charset="0"/>
                <a:cs typeface="Calibri" panose="020F0502020204030204" pitchFamily="34" charset="0"/>
              </a:rPr>
              <a:t>oes</a:t>
            </a:r>
          </a:p>
        </p:txBody>
      </p:sp>
      <p:sp>
        <p:nvSpPr>
          <p:cNvPr id="19" name="TextBox 18">
            <a:extLst>
              <a:ext uri="{FF2B5EF4-FFF2-40B4-BE49-F238E27FC236}">
                <a16:creationId xmlns:a16="http://schemas.microsoft.com/office/drawing/2014/main" id="{684208A9-0493-6B73-42F6-64C157929F3A}"/>
              </a:ext>
            </a:extLst>
          </p:cNvPr>
          <p:cNvSpPr txBox="1"/>
          <p:nvPr/>
        </p:nvSpPr>
        <p:spPr>
          <a:xfrm>
            <a:off x="2965344" y="2262077"/>
            <a:ext cx="1242648" cy="461665"/>
          </a:xfrm>
          <a:prstGeom prst="rect">
            <a:avLst/>
          </a:prstGeom>
          <a:noFill/>
        </p:spPr>
        <p:txBody>
          <a:bodyPr wrap="none" rtlCol="0">
            <a:spAutoFit/>
          </a:bodyPr>
          <a:lstStyle/>
          <a:p>
            <a:r>
              <a:rPr lang="en-VN" sz="2400" dirty="0">
                <a:solidFill>
                  <a:schemeClr val="tx1"/>
                </a:solidFill>
                <a:highlight>
                  <a:srgbClr val="FFFF00"/>
                </a:highlight>
                <a:latin typeface="Calibri" panose="020F0502020204030204" pitchFamily="34" charset="0"/>
                <a:cs typeface="Calibri" panose="020F0502020204030204" pitchFamily="34" charset="0"/>
              </a:rPr>
              <a:t>last year</a:t>
            </a:r>
          </a:p>
        </p:txBody>
      </p:sp>
      <p:sp>
        <p:nvSpPr>
          <p:cNvPr id="20" name="TextBox 19">
            <a:extLst>
              <a:ext uri="{FF2B5EF4-FFF2-40B4-BE49-F238E27FC236}">
                <a16:creationId xmlns:a16="http://schemas.microsoft.com/office/drawing/2014/main" id="{05230AF0-D93A-1C8A-E0B8-3A3A09B9C869}"/>
              </a:ext>
            </a:extLst>
          </p:cNvPr>
          <p:cNvSpPr txBox="1"/>
          <p:nvPr/>
        </p:nvSpPr>
        <p:spPr>
          <a:xfrm>
            <a:off x="1120595" y="3001799"/>
            <a:ext cx="742511" cy="461665"/>
          </a:xfrm>
          <a:prstGeom prst="rect">
            <a:avLst/>
          </a:prstGeom>
          <a:noFill/>
        </p:spPr>
        <p:txBody>
          <a:bodyPr wrap="none" rtlCol="0">
            <a:spAutoFit/>
          </a:bodyPr>
          <a:lstStyle/>
          <a:p>
            <a:r>
              <a:rPr lang="en-VN" sz="2400" dirty="0">
                <a:solidFill>
                  <a:schemeClr val="tx1"/>
                </a:solidFill>
                <a:highlight>
                  <a:srgbClr val="FFFF00"/>
                </a:highlight>
                <a:latin typeface="Calibri" panose="020F0502020204030204" pitchFamily="34" charset="0"/>
                <a:cs typeface="Calibri" panose="020F0502020204030204" pitchFamily="34" charset="0"/>
              </a:rPr>
              <a:t>they</a:t>
            </a:r>
          </a:p>
        </p:txBody>
      </p:sp>
      <p:sp>
        <p:nvSpPr>
          <p:cNvPr id="22" name="TextBox 21">
            <a:extLst>
              <a:ext uri="{FF2B5EF4-FFF2-40B4-BE49-F238E27FC236}">
                <a16:creationId xmlns:a16="http://schemas.microsoft.com/office/drawing/2014/main" id="{748496C6-BD5C-9F05-31E9-644E321FDBA5}"/>
              </a:ext>
            </a:extLst>
          </p:cNvPr>
          <p:cNvSpPr txBox="1"/>
          <p:nvPr/>
        </p:nvSpPr>
        <p:spPr>
          <a:xfrm>
            <a:off x="1114141" y="4458079"/>
            <a:ext cx="2722220" cy="461665"/>
          </a:xfrm>
          <a:prstGeom prst="rect">
            <a:avLst/>
          </a:prstGeom>
          <a:noFill/>
        </p:spPr>
        <p:txBody>
          <a:bodyPr wrap="none" rtlCol="0">
            <a:spAutoFit/>
          </a:bodyPr>
          <a:lstStyle/>
          <a:p>
            <a:r>
              <a:rPr lang="en-VN" sz="2400" dirty="0">
                <a:solidFill>
                  <a:schemeClr val="tx1"/>
                </a:solidFill>
                <a:highlight>
                  <a:srgbClr val="FFFF00"/>
                </a:highlight>
                <a:latin typeface="Calibri" panose="020F0502020204030204" pitchFamily="34" charset="0"/>
                <a:cs typeface="Calibri" panose="020F0502020204030204" pitchFamily="34" charset="0"/>
              </a:rPr>
              <a:t>your brother usually</a:t>
            </a:r>
          </a:p>
        </p:txBody>
      </p:sp>
      <p:sp>
        <p:nvSpPr>
          <p:cNvPr id="23" name="TextBox 22">
            <a:extLst>
              <a:ext uri="{FF2B5EF4-FFF2-40B4-BE49-F238E27FC236}">
                <a16:creationId xmlns:a16="http://schemas.microsoft.com/office/drawing/2014/main" id="{48C9D0DA-B99C-244B-B05A-4545C5721FAD}"/>
              </a:ext>
            </a:extLst>
          </p:cNvPr>
          <p:cNvSpPr txBox="1"/>
          <p:nvPr/>
        </p:nvSpPr>
        <p:spPr>
          <a:xfrm>
            <a:off x="1120594" y="1520654"/>
            <a:ext cx="742511" cy="461665"/>
          </a:xfrm>
          <a:prstGeom prst="rect">
            <a:avLst/>
          </a:prstGeom>
          <a:noFill/>
        </p:spPr>
        <p:txBody>
          <a:bodyPr wrap="none" rtlCol="0">
            <a:spAutoFit/>
          </a:bodyPr>
          <a:lstStyle/>
          <a:p>
            <a:r>
              <a:rPr lang="en-VN" sz="2400" dirty="0">
                <a:solidFill>
                  <a:schemeClr val="tx1"/>
                </a:solidFill>
                <a:highlight>
                  <a:srgbClr val="FFFF00"/>
                </a:highlight>
                <a:latin typeface="Calibri" panose="020F0502020204030204" pitchFamily="34" charset="0"/>
                <a:cs typeface="Calibri" panose="020F0502020204030204" pitchFamily="34" charset="0"/>
              </a:rPr>
              <a:t>they</a:t>
            </a:r>
          </a:p>
        </p:txBody>
      </p:sp>
      <p:sp>
        <p:nvSpPr>
          <p:cNvPr id="25" name="TextBox 24">
            <a:extLst>
              <a:ext uri="{FF2B5EF4-FFF2-40B4-BE49-F238E27FC236}">
                <a16:creationId xmlns:a16="http://schemas.microsoft.com/office/drawing/2014/main" id="{C7F98C00-28A9-4FAA-5729-9D4F5683E576}"/>
              </a:ext>
            </a:extLst>
          </p:cNvPr>
          <p:cNvSpPr txBox="1"/>
          <p:nvPr/>
        </p:nvSpPr>
        <p:spPr>
          <a:xfrm>
            <a:off x="5209194" y="3730509"/>
            <a:ext cx="769763" cy="461665"/>
          </a:xfrm>
          <a:prstGeom prst="rect">
            <a:avLst/>
          </a:prstGeom>
          <a:noFill/>
        </p:spPr>
        <p:txBody>
          <a:bodyPr wrap="none" rtlCol="0">
            <a:spAutoFit/>
          </a:bodyPr>
          <a:lstStyle/>
          <a:p>
            <a:r>
              <a:rPr lang="en-US" sz="2400" dirty="0">
                <a:solidFill>
                  <a:schemeClr val="tx1"/>
                </a:solidFill>
                <a:highlight>
                  <a:srgbClr val="FFFF00"/>
                </a:highlight>
                <a:latin typeface="Calibri" panose="020F0502020204030204" pitchFamily="34" charset="0"/>
                <a:cs typeface="Calibri" panose="020F0502020204030204" pitchFamily="34" charset="0"/>
              </a:rPr>
              <a:t>I</a:t>
            </a:r>
            <a:r>
              <a:rPr lang="en-VN" sz="2400" dirty="0">
                <a:solidFill>
                  <a:schemeClr val="tx1"/>
                </a:solidFill>
                <a:highlight>
                  <a:srgbClr val="FFFF00"/>
                </a:highlight>
                <a:latin typeface="Calibri" panose="020F0502020204030204" pitchFamily="34" charset="0"/>
                <a:cs typeface="Calibri" panose="020F0502020204030204" pitchFamily="34" charset="0"/>
              </a:rPr>
              <a:t> can</a:t>
            </a:r>
          </a:p>
        </p:txBody>
      </p:sp>
    </p:spTree>
    <p:extLst>
      <p:ext uri="{BB962C8B-B14F-4D97-AF65-F5344CB8AC3E}">
        <p14:creationId xmlns:p14="http://schemas.microsoft.com/office/powerpoint/2010/main" val="148222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checkerboard(across)">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checkerboard(across)">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checkerboard(across)">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blinds(horizontal)">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checkerboard(across)">
                                      <p:cBhvr>
                                        <p:cTn id="37" dur="5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blinds(horizontal)">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checkerboard(across)">
                                      <p:cBhvr>
                                        <p:cTn id="47" dur="500"/>
                                        <p:tgtEl>
                                          <p:spTgt spid="22"/>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blinds(horizontal)">
                                      <p:cBhvr>
                                        <p:cTn id="5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6" grpId="0"/>
      <p:bldP spid="19" grpId="0"/>
      <p:bldP spid="20" grpId="0"/>
      <p:bldP spid="22" grpId="0"/>
      <p:bldP spid="23"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11"/>
        <p:cNvGrpSpPr/>
        <p:nvPr/>
      </p:nvGrpSpPr>
      <p:grpSpPr>
        <a:xfrm>
          <a:off x="0" y="0"/>
          <a:ext cx="0" cy="0"/>
          <a:chOff x="0" y="0"/>
          <a:chExt cx="0" cy="0"/>
        </a:xfrm>
      </p:grpSpPr>
      <p:sp>
        <p:nvSpPr>
          <p:cNvPr id="1912" name="Google Shape;1912;p41"/>
          <p:cNvSpPr txBox="1">
            <a:spLocks noGrp="1"/>
          </p:cNvSpPr>
          <p:nvPr>
            <p:ph type="subTitle" idx="2"/>
          </p:nvPr>
        </p:nvSpPr>
        <p:spPr>
          <a:xfrm>
            <a:off x="3579000" y="21931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913" name="Google Shape;1913;p41"/>
          <p:cNvSpPr txBox="1">
            <a:spLocks noGrp="1"/>
          </p:cNvSpPr>
          <p:nvPr>
            <p:ph type="subTitle" idx="5"/>
          </p:nvPr>
        </p:nvSpPr>
        <p:spPr>
          <a:xfrm>
            <a:off x="6048845" y="21931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us</a:t>
            </a:r>
            <a:endParaRPr/>
          </a:p>
        </p:txBody>
      </p:sp>
      <p:sp>
        <p:nvSpPr>
          <p:cNvPr id="1914" name="Google Shape;1914;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Snow activities for the kids</a:t>
            </a:r>
            <a:endParaRPr/>
          </a:p>
        </p:txBody>
      </p:sp>
      <p:sp>
        <p:nvSpPr>
          <p:cNvPr id="1915" name="Google Shape;1915;p41"/>
          <p:cNvSpPr txBox="1">
            <a:spLocks noGrp="1"/>
          </p:cNvSpPr>
          <p:nvPr>
            <p:ph type="subTitle" idx="1"/>
          </p:nvPr>
        </p:nvSpPr>
        <p:spPr>
          <a:xfrm>
            <a:off x="1109155" y="21931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916" name="Google Shape;1916;p41"/>
          <p:cNvSpPr txBox="1">
            <a:spLocks noGrp="1"/>
          </p:cNvSpPr>
          <p:nvPr>
            <p:ph type="subTitle" idx="3"/>
          </p:nvPr>
        </p:nvSpPr>
        <p:spPr>
          <a:xfrm>
            <a:off x="1109155" y="39313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917" name="Google Shape;1917;p41"/>
          <p:cNvSpPr txBox="1">
            <a:spLocks noGrp="1"/>
          </p:cNvSpPr>
          <p:nvPr>
            <p:ph type="subTitle" idx="4"/>
          </p:nvPr>
        </p:nvSpPr>
        <p:spPr>
          <a:xfrm>
            <a:off x="3579000" y="39313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1918" name="Google Shape;1918;p41"/>
          <p:cNvSpPr txBox="1">
            <a:spLocks noGrp="1"/>
          </p:cNvSpPr>
          <p:nvPr>
            <p:ph type="subTitle" idx="6"/>
          </p:nvPr>
        </p:nvSpPr>
        <p:spPr>
          <a:xfrm>
            <a:off x="6048845" y="39313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919" name="Google Shape;1919;p41"/>
          <p:cNvSpPr txBox="1">
            <a:spLocks noGrp="1"/>
          </p:cNvSpPr>
          <p:nvPr>
            <p:ph type="subTitle" idx="7"/>
          </p:nvPr>
        </p:nvSpPr>
        <p:spPr>
          <a:xfrm>
            <a:off x="1113055" y="19857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920" name="Google Shape;1920;p41"/>
          <p:cNvSpPr txBox="1">
            <a:spLocks noGrp="1"/>
          </p:cNvSpPr>
          <p:nvPr>
            <p:ph type="subTitle" idx="8"/>
          </p:nvPr>
        </p:nvSpPr>
        <p:spPr>
          <a:xfrm>
            <a:off x="3582900" y="19857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921" name="Google Shape;1921;p41"/>
          <p:cNvSpPr txBox="1">
            <a:spLocks noGrp="1"/>
          </p:cNvSpPr>
          <p:nvPr>
            <p:ph type="subTitle" idx="9"/>
          </p:nvPr>
        </p:nvSpPr>
        <p:spPr>
          <a:xfrm>
            <a:off x="6052745" y="19857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922" name="Google Shape;1922;p41"/>
          <p:cNvSpPr txBox="1">
            <a:spLocks noGrp="1"/>
          </p:cNvSpPr>
          <p:nvPr>
            <p:ph type="subTitle" idx="13"/>
          </p:nvPr>
        </p:nvSpPr>
        <p:spPr>
          <a:xfrm>
            <a:off x="1113055" y="37228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923" name="Google Shape;1923;p41"/>
          <p:cNvSpPr txBox="1">
            <a:spLocks noGrp="1"/>
          </p:cNvSpPr>
          <p:nvPr>
            <p:ph type="subTitle" idx="14"/>
          </p:nvPr>
        </p:nvSpPr>
        <p:spPr>
          <a:xfrm>
            <a:off x="3582900" y="37228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924" name="Google Shape;1924;p41"/>
          <p:cNvSpPr txBox="1">
            <a:spLocks noGrp="1"/>
          </p:cNvSpPr>
          <p:nvPr>
            <p:ph type="subTitle" idx="15"/>
          </p:nvPr>
        </p:nvSpPr>
        <p:spPr>
          <a:xfrm>
            <a:off x="6052745" y="37228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1925" name="Google Shape;1925;p41"/>
          <p:cNvGrpSpPr/>
          <p:nvPr/>
        </p:nvGrpSpPr>
        <p:grpSpPr>
          <a:xfrm>
            <a:off x="1879505" y="1281338"/>
            <a:ext cx="445300" cy="473275"/>
            <a:chOff x="2298088" y="1304000"/>
            <a:chExt cx="445300" cy="473275"/>
          </a:xfrm>
        </p:grpSpPr>
        <p:sp>
          <p:nvSpPr>
            <p:cNvPr id="1926" name="Google Shape;1926;p41"/>
            <p:cNvSpPr/>
            <p:nvPr/>
          </p:nvSpPr>
          <p:spPr>
            <a:xfrm>
              <a:off x="2349913" y="1439800"/>
              <a:ext cx="343050" cy="337475"/>
            </a:xfrm>
            <a:custGeom>
              <a:avLst/>
              <a:gdLst/>
              <a:ahLst/>
              <a:cxnLst/>
              <a:rect l="l" t="t" r="r" b="b"/>
              <a:pathLst>
                <a:path w="13722" h="13499" extrusionOk="0">
                  <a:moveTo>
                    <a:pt x="6833" y="1"/>
                  </a:moveTo>
                  <a:cubicBezTo>
                    <a:pt x="3025" y="1"/>
                    <a:pt x="0" y="3025"/>
                    <a:pt x="0" y="6722"/>
                  </a:cubicBezTo>
                  <a:cubicBezTo>
                    <a:pt x="0" y="10474"/>
                    <a:pt x="3025" y="13498"/>
                    <a:pt x="6833" y="13498"/>
                  </a:cubicBezTo>
                  <a:cubicBezTo>
                    <a:pt x="10642" y="13498"/>
                    <a:pt x="13722" y="10474"/>
                    <a:pt x="13722" y="6722"/>
                  </a:cubicBezTo>
                  <a:cubicBezTo>
                    <a:pt x="13722" y="3025"/>
                    <a:pt x="10642" y="1"/>
                    <a:pt x="68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2349913" y="1440850"/>
              <a:ext cx="217050" cy="316825"/>
            </a:xfrm>
            <a:custGeom>
              <a:avLst/>
              <a:gdLst/>
              <a:ahLst/>
              <a:cxnLst/>
              <a:rect l="l" t="t" r="r" b="b"/>
              <a:pathLst>
                <a:path w="8682" h="12673" extrusionOk="0">
                  <a:moveTo>
                    <a:pt x="7160" y="0"/>
                  </a:moveTo>
                  <a:cubicBezTo>
                    <a:pt x="7051" y="0"/>
                    <a:pt x="6942" y="5"/>
                    <a:pt x="6833" y="15"/>
                  </a:cubicBezTo>
                  <a:cubicBezTo>
                    <a:pt x="6799" y="14"/>
                    <a:pt x="6765" y="14"/>
                    <a:pt x="6730" y="14"/>
                  </a:cubicBezTo>
                  <a:cubicBezTo>
                    <a:pt x="3025" y="14"/>
                    <a:pt x="0" y="3017"/>
                    <a:pt x="0" y="6680"/>
                  </a:cubicBezTo>
                  <a:cubicBezTo>
                    <a:pt x="0" y="9256"/>
                    <a:pt x="1400" y="11552"/>
                    <a:pt x="3641" y="12672"/>
                  </a:cubicBezTo>
                  <a:lnTo>
                    <a:pt x="3641" y="12672"/>
                  </a:lnTo>
                  <a:cubicBezTo>
                    <a:pt x="2240" y="8192"/>
                    <a:pt x="4257" y="6512"/>
                    <a:pt x="4257" y="6512"/>
                  </a:cubicBezTo>
                  <a:lnTo>
                    <a:pt x="8681" y="239"/>
                  </a:lnTo>
                  <a:cubicBezTo>
                    <a:pt x="8174" y="100"/>
                    <a:pt x="7667" y="0"/>
                    <a:pt x="716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2506713" y="1637225"/>
              <a:ext cx="28050" cy="28025"/>
            </a:xfrm>
            <a:custGeom>
              <a:avLst/>
              <a:gdLst/>
              <a:ahLst/>
              <a:cxnLst/>
              <a:rect l="l" t="t" r="r" b="b"/>
              <a:pathLst>
                <a:path w="1122" h="1121" extrusionOk="0">
                  <a:moveTo>
                    <a:pt x="561" y="1"/>
                  </a:moveTo>
                  <a:cubicBezTo>
                    <a:pt x="281" y="1"/>
                    <a:pt x="1" y="281"/>
                    <a:pt x="1" y="561"/>
                  </a:cubicBezTo>
                  <a:cubicBezTo>
                    <a:pt x="1" y="897"/>
                    <a:pt x="281" y="1121"/>
                    <a:pt x="561" y="1121"/>
                  </a:cubicBezTo>
                  <a:cubicBezTo>
                    <a:pt x="897" y="1121"/>
                    <a:pt x="1121" y="897"/>
                    <a:pt x="1121" y="561"/>
                  </a:cubicBezTo>
                  <a:cubicBezTo>
                    <a:pt x="1121" y="281"/>
                    <a:pt x="897"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506713" y="1691850"/>
              <a:ext cx="28050" cy="28025"/>
            </a:xfrm>
            <a:custGeom>
              <a:avLst/>
              <a:gdLst/>
              <a:ahLst/>
              <a:cxnLst/>
              <a:rect l="l" t="t" r="r" b="b"/>
              <a:pathLst>
                <a:path w="1122" h="1121" extrusionOk="0">
                  <a:moveTo>
                    <a:pt x="561" y="0"/>
                  </a:moveTo>
                  <a:cubicBezTo>
                    <a:pt x="281" y="0"/>
                    <a:pt x="1" y="224"/>
                    <a:pt x="1" y="560"/>
                  </a:cubicBezTo>
                  <a:cubicBezTo>
                    <a:pt x="1" y="896"/>
                    <a:pt x="281" y="1120"/>
                    <a:pt x="561" y="1120"/>
                  </a:cubicBezTo>
                  <a:cubicBezTo>
                    <a:pt x="897" y="1120"/>
                    <a:pt x="1121" y="896"/>
                    <a:pt x="1121" y="560"/>
                  </a:cubicBezTo>
                  <a:cubicBezTo>
                    <a:pt x="1121" y="224"/>
                    <a:pt x="897" y="0"/>
                    <a:pt x="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2298088" y="1576500"/>
              <a:ext cx="78775" cy="55925"/>
            </a:xfrm>
            <a:custGeom>
              <a:avLst/>
              <a:gdLst/>
              <a:ahLst/>
              <a:cxnLst/>
              <a:rect l="l" t="t" r="r" b="b"/>
              <a:pathLst>
                <a:path w="3151" h="2237" extrusionOk="0">
                  <a:moveTo>
                    <a:pt x="1068" y="0"/>
                  </a:moveTo>
                  <a:cubicBezTo>
                    <a:pt x="1033" y="0"/>
                    <a:pt x="995" y="7"/>
                    <a:pt x="953" y="21"/>
                  </a:cubicBezTo>
                  <a:cubicBezTo>
                    <a:pt x="785" y="77"/>
                    <a:pt x="729" y="245"/>
                    <a:pt x="785" y="413"/>
                  </a:cubicBezTo>
                  <a:cubicBezTo>
                    <a:pt x="841" y="637"/>
                    <a:pt x="785" y="862"/>
                    <a:pt x="729" y="1086"/>
                  </a:cubicBezTo>
                  <a:cubicBezTo>
                    <a:pt x="617" y="1310"/>
                    <a:pt x="449" y="1534"/>
                    <a:pt x="225" y="1646"/>
                  </a:cubicBezTo>
                  <a:cubicBezTo>
                    <a:pt x="113" y="1702"/>
                    <a:pt x="1" y="1870"/>
                    <a:pt x="57" y="2038"/>
                  </a:cubicBezTo>
                  <a:cubicBezTo>
                    <a:pt x="139" y="2120"/>
                    <a:pt x="251" y="2172"/>
                    <a:pt x="349" y="2172"/>
                  </a:cubicBezTo>
                  <a:cubicBezTo>
                    <a:pt x="385" y="2172"/>
                    <a:pt x="419" y="2165"/>
                    <a:pt x="449" y="2150"/>
                  </a:cubicBezTo>
                  <a:cubicBezTo>
                    <a:pt x="729" y="2038"/>
                    <a:pt x="953" y="1814"/>
                    <a:pt x="1065" y="1590"/>
                  </a:cubicBezTo>
                  <a:lnTo>
                    <a:pt x="2633" y="2206"/>
                  </a:lnTo>
                  <a:cubicBezTo>
                    <a:pt x="2676" y="2227"/>
                    <a:pt x="2717" y="2237"/>
                    <a:pt x="2756" y="2237"/>
                  </a:cubicBezTo>
                  <a:cubicBezTo>
                    <a:pt x="3017" y="2237"/>
                    <a:pt x="3150" y="1792"/>
                    <a:pt x="2857" y="1646"/>
                  </a:cubicBezTo>
                  <a:lnTo>
                    <a:pt x="2857" y="1646"/>
                  </a:lnTo>
                  <a:lnTo>
                    <a:pt x="2801" y="1702"/>
                  </a:lnTo>
                  <a:lnTo>
                    <a:pt x="1289" y="1086"/>
                  </a:lnTo>
                  <a:cubicBezTo>
                    <a:pt x="1401" y="806"/>
                    <a:pt x="1401" y="469"/>
                    <a:pt x="1289" y="189"/>
                  </a:cubicBezTo>
                  <a:cubicBezTo>
                    <a:pt x="1247" y="63"/>
                    <a:pt x="1173" y="0"/>
                    <a:pt x="10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2664938" y="1576100"/>
              <a:ext cx="78450" cy="56700"/>
            </a:xfrm>
            <a:custGeom>
              <a:avLst/>
              <a:gdLst/>
              <a:ahLst/>
              <a:cxnLst/>
              <a:rect l="l" t="t" r="r" b="b"/>
              <a:pathLst>
                <a:path w="3138" h="2268" extrusionOk="0">
                  <a:moveTo>
                    <a:pt x="2113" y="1"/>
                  </a:moveTo>
                  <a:cubicBezTo>
                    <a:pt x="1999" y="1"/>
                    <a:pt x="1890" y="61"/>
                    <a:pt x="1849" y="205"/>
                  </a:cubicBezTo>
                  <a:cubicBezTo>
                    <a:pt x="1737" y="485"/>
                    <a:pt x="1737" y="822"/>
                    <a:pt x="1849" y="1102"/>
                  </a:cubicBezTo>
                  <a:lnTo>
                    <a:pt x="337" y="1718"/>
                  </a:lnTo>
                  <a:cubicBezTo>
                    <a:pt x="0" y="1766"/>
                    <a:pt x="200" y="2267"/>
                    <a:pt x="440" y="2267"/>
                  </a:cubicBezTo>
                  <a:cubicBezTo>
                    <a:pt x="480" y="2267"/>
                    <a:pt x="521" y="2254"/>
                    <a:pt x="561" y="2222"/>
                  </a:cubicBezTo>
                  <a:lnTo>
                    <a:pt x="2073" y="1606"/>
                  </a:lnTo>
                  <a:cubicBezTo>
                    <a:pt x="2185" y="1830"/>
                    <a:pt x="2409" y="2054"/>
                    <a:pt x="2689" y="2166"/>
                  </a:cubicBezTo>
                  <a:cubicBezTo>
                    <a:pt x="2734" y="2181"/>
                    <a:pt x="2775" y="2188"/>
                    <a:pt x="2813" y="2188"/>
                  </a:cubicBezTo>
                  <a:cubicBezTo>
                    <a:pt x="2917" y="2188"/>
                    <a:pt x="2999" y="2136"/>
                    <a:pt x="3081" y="2054"/>
                  </a:cubicBezTo>
                  <a:cubicBezTo>
                    <a:pt x="3137" y="1886"/>
                    <a:pt x="3081" y="1718"/>
                    <a:pt x="2913" y="1662"/>
                  </a:cubicBezTo>
                  <a:cubicBezTo>
                    <a:pt x="2689" y="1550"/>
                    <a:pt x="2521" y="1326"/>
                    <a:pt x="2465" y="1102"/>
                  </a:cubicBezTo>
                  <a:cubicBezTo>
                    <a:pt x="2353" y="878"/>
                    <a:pt x="2353" y="653"/>
                    <a:pt x="2409" y="429"/>
                  </a:cubicBezTo>
                  <a:cubicBezTo>
                    <a:pt x="2515" y="181"/>
                    <a:pt x="2308"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2351313" y="1484600"/>
              <a:ext cx="338850" cy="117650"/>
            </a:xfrm>
            <a:custGeom>
              <a:avLst/>
              <a:gdLst/>
              <a:ahLst/>
              <a:cxnLst/>
              <a:rect l="l" t="t" r="r" b="b"/>
              <a:pathLst>
                <a:path w="13554" h="4706" extrusionOk="0">
                  <a:moveTo>
                    <a:pt x="2296" y="1"/>
                  </a:moveTo>
                  <a:cubicBezTo>
                    <a:pt x="1064" y="1"/>
                    <a:pt x="0" y="1065"/>
                    <a:pt x="0" y="2297"/>
                  </a:cubicBezTo>
                  <a:lnTo>
                    <a:pt x="0" y="3305"/>
                  </a:lnTo>
                  <a:cubicBezTo>
                    <a:pt x="0" y="4033"/>
                    <a:pt x="616" y="4706"/>
                    <a:pt x="1400" y="4706"/>
                  </a:cubicBezTo>
                  <a:lnTo>
                    <a:pt x="12154" y="4706"/>
                  </a:lnTo>
                  <a:cubicBezTo>
                    <a:pt x="12938" y="4706"/>
                    <a:pt x="13554" y="4033"/>
                    <a:pt x="13554" y="3305"/>
                  </a:cubicBezTo>
                  <a:lnTo>
                    <a:pt x="13554" y="2297"/>
                  </a:lnTo>
                  <a:cubicBezTo>
                    <a:pt x="13554" y="1065"/>
                    <a:pt x="12546" y="1"/>
                    <a:pt x="11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351313" y="1484600"/>
              <a:ext cx="140025" cy="117650"/>
            </a:xfrm>
            <a:custGeom>
              <a:avLst/>
              <a:gdLst/>
              <a:ahLst/>
              <a:cxnLst/>
              <a:rect l="l" t="t" r="r" b="b"/>
              <a:pathLst>
                <a:path w="5601" h="4706" extrusionOk="0">
                  <a:moveTo>
                    <a:pt x="2296" y="1"/>
                  </a:moveTo>
                  <a:cubicBezTo>
                    <a:pt x="1008" y="1"/>
                    <a:pt x="0" y="1065"/>
                    <a:pt x="0" y="2297"/>
                  </a:cubicBezTo>
                  <a:lnTo>
                    <a:pt x="0" y="3305"/>
                  </a:lnTo>
                  <a:cubicBezTo>
                    <a:pt x="0" y="4033"/>
                    <a:pt x="616" y="4706"/>
                    <a:pt x="1400" y="4706"/>
                  </a:cubicBezTo>
                  <a:lnTo>
                    <a:pt x="5377" y="4706"/>
                  </a:lnTo>
                  <a:cubicBezTo>
                    <a:pt x="4705" y="3193"/>
                    <a:pt x="4761" y="1457"/>
                    <a:pt x="56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557463" y="1484600"/>
              <a:ext cx="89300" cy="220100"/>
            </a:xfrm>
            <a:custGeom>
              <a:avLst/>
              <a:gdLst/>
              <a:ahLst/>
              <a:cxnLst/>
              <a:rect l="l" t="t" r="r" b="b"/>
              <a:pathLst>
                <a:path w="3572" h="8804" extrusionOk="0">
                  <a:moveTo>
                    <a:pt x="43" y="1"/>
                  </a:moveTo>
                  <a:lnTo>
                    <a:pt x="43" y="8346"/>
                  </a:lnTo>
                  <a:cubicBezTo>
                    <a:pt x="0" y="8603"/>
                    <a:pt x="188" y="8795"/>
                    <a:pt x="429" y="8795"/>
                  </a:cubicBezTo>
                  <a:cubicBezTo>
                    <a:pt x="502" y="8795"/>
                    <a:pt x="581" y="8777"/>
                    <a:pt x="659" y="8738"/>
                  </a:cubicBezTo>
                  <a:lnTo>
                    <a:pt x="1779" y="8178"/>
                  </a:lnTo>
                  <a:lnTo>
                    <a:pt x="2956" y="8738"/>
                  </a:lnTo>
                  <a:cubicBezTo>
                    <a:pt x="3031" y="8783"/>
                    <a:pt x="3110" y="8804"/>
                    <a:pt x="3185" y="8804"/>
                  </a:cubicBezTo>
                  <a:cubicBezTo>
                    <a:pt x="3392" y="8804"/>
                    <a:pt x="3572" y="8648"/>
                    <a:pt x="3572" y="8402"/>
                  </a:cubicBezTo>
                  <a:lnTo>
                    <a:pt x="3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2557138" y="1484600"/>
              <a:ext cx="89625" cy="219900"/>
            </a:xfrm>
            <a:custGeom>
              <a:avLst/>
              <a:gdLst/>
              <a:ahLst/>
              <a:cxnLst/>
              <a:rect l="l" t="t" r="r" b="b"/>
              <a:pathLst>
                <a:path w="3585" h="8796" extrusionOk="0">
                  <a:moveTo>
                    <a:pt x="0" y="1"/>
                  </a:moveTo>
                  <a:lnTo>
                    <a:pt x="0" y="8346"/>
                  </a:lnTo>
                  <a:cubicBezTo>
                    <a:pt x="0" y="8603"/>
                    <a:pt x="197" y="8795"/>
                    <a:pt x="416" y="8795"/>
                  </a:cubicBezTo>
                  <a:cubicBezTo>
                    <a:pt x="482" y="8795"/>
                    <a:pt x="551" y="8777"/>
                    <a:pt x="616" y="8738"/>
                  </a:cubicBezTo>
                  <a:lnTo>
                    <a:pt x="1344" y="8402"/>
                  </a:lnTo>
                  <a:lnTo>
                    <a:pt x="1344" y="5826"/>
                  </a:lnTo>
                  <a:cubicBezTo>
                    <a:pt x="1288" y="5210"/>
                    <a:pt x="1512" y="4650"/>
                    <a:pt x="1960" y="4201"/>
                  </a:cubicBezTo>
                  <a:cubicBezTo>
                    <a:pt x="2913" y="3025"/>
                    <a:pt x="3473" y="1569"/>
                    <a:pt x="35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383513" y="1304000"/>
              <a:ext cx="274450" cy="275850"/>
            </a:xfrm>
            <a:custGeom>
              <a:avLst/>
              <a:gdLst/>
              <a:ahLst/>
              <a:cxnLst/>
              <a:rect l="l" t="t" r="r" b="b"/>
              <a:pathLst>
                <a:path w="10978" h="11034" extrusionOk="0">
                  <a:moveTo>
                    <a:pt x="5489" y="0"/>
                  </a:moveTo>
                  <a:cubicBezTo>
                    <a:pt x="2465" y="0"/>
                    <a:pt x="0" y="2464"/>
                    <a:pt x="0" y="5489"/>
                  </a:cubicBezTo>
                  <a:cubicBezTo>
                    <a:pt x="0" y="8569"/>
                    <a:pt x="2465" y="11033"/>
                    <a:pt x="5489" y="11033"/>
                  </a:cubicBezTo>
                  <a:cubicBezTo>
                    <a:pt x="8513" y="11033"/>
                    <a:pt x="10978" y="8569"/>
                    <a:pt x="10978" y="5489"/>
                  </a:cubicBezTo>
                  <a:cubicBezTo>
                    <a:pt x="10978" y="2464"/>
                    <a:pt x="8513" y="0"/>
                    <a:pt x="5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2330288" y="1304000"/>
              <a:ext cx="221275" cy="256250"/>
            </a:xfrm>
            <a:custGeom>
              <a:avLst/>
              <a:gdLst/>
              <a:ahLst/>
              <a:cxnLst/>
              <a:rect l="l" t="t" r="r" b="b"/>
              <a:pathLst>
                <a:path w="8851" h="10250" extrusionOk="0">
                  <a:moveTo>
                    <a:pt x="7506" y="0"/>
                  </a:moveTo>
                  <a:cubicBezTo>
                    <a:pt x="1961" y="112"/>
                    <a:pt x="1" y="7449"/>
                    <a:pt x="4818" y="10249"/>
                  </a:cubicBezTo>
                  <a:cubicBezTo>
                    <a:pt x="4538" y="9409"/>
                    <a:pt x="4370" y="8457"/>
                    <a:pt x="4426" y="7561"/>
                  </a:cubicBezTo>
                  <a:cubicBezTo>
                    <a:pt x="4482" y="6777"/>
                    <a:pt x="4930" y="6105"/>
                    <a:pt x="5602" y="5769"/>
                  </a:cubicBezTo>
                  <a:cubicBezTo>
                    <a:pt x="6218" y="5489"/>
                    <a:pt x="6778" y="5041"/>
                    <a:pt x="7226" y="4481"/>
                  </a:cubicBezTo>
                  <a:lnTo>
                    <a:pt x="8850" y="112"/>
                  </a:lnTo>
                  <a:cubicBezTo>
                    <a:pt x="8402" y="56"/>
                    <a:pt x="7954" y="0"/>
                    <a:pt x="750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451988" y="1486950"/>
              <a:ext cx="137500" cy="49500"/>
            </a:xfrm>
            <a:custGeom>
              <a:avLst/>
              <a:gdLst/>
              <a:ahLst/>
              <a:cxnLst/>
              <a:rect l="l" t="t" r="r" b="b"/>
              <a:pathLst>
                <a:path w="5500" h="1980" extrusionOk="0">
                  <a:moveTo>
                    <a:pt x="1150" y="1"/>
                  </a:moveTo>
                  <a:cubicBezTo>
                    <a:pt x="454" y="1"/>
                    <a:pt x="1" y="1053"/>
                    <a:pt x="846" y="1475"/>
                  </a:cubicBezTo>
                  <a:cubicBezTo>
                    <a:pt x="1406" y="1811"/>
                    <a:pt x="2078" y="1979"/>
                    <a:pt x="2750" y="1979"/>
                  </a:cubicBezTo>
                  <a:cubicBezTo>
                    <a:pt x="3422" y="1979"/>
                    <a:pt x="4094" y="1811"/>
                    <a:pt x="4654" y="1475"/>
                  </a:cubicBezTo>
                  <a:cubicBezTo>
                    <a:pt x="5499" y="1053"/>
                    <a:pt x="5046" y="1"/>
                    <a:pt x="4350" y="1"/>
                  </a:cubicBezTo>
                  <a:cubicBezTo>
                    <a:pt x="4215" y="1"/>
                    <a:pt x="4071" y="40"/>
                    <a:pt x="3926" y="131"/>
                  </a:cubicBezTo>
                  <a:cubicBezTo>
                    <a:pt x="3562" y="355"/>
                    <a:pt x="3156" y="467"/>
                    <a:pt x="2750" y="467"/>
                  </a:cubicBezTo>
                  <a:cubicBezTo>
                    <a:pt x="2344" y="467"/>
                    <a:pt x="1938" y="355"/>
                    <a:pt x="1574" y="131"/>
                  </a:cubicBezTo>
                  <a:cubicBezTo>
                    <a:pt x="1429" y="40"/>
                    <a:pt x="1285" y="1"/>
                    <a:pt x="1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2495513" y="1456600"/>
              <a:ext cx="50450" cy="89650"/>
            </a:xfrm>
            <a:custGeom>
              <a:avLst/>
              <a:gdLst/>
              <a:ahLst/>
              <a:cxnLst/>
              <a:rect l="l" t="t" r="r" b="b"/>
              <a:pathLst>
                <a:path w="2018" h="3586" extrusionOk="0">
                  <a:moveTo>
                    <a:pt x="1009" y="1"/>
                  </a:moveTo>
                  <a:cubicBezTo>
                    <a:pt x="505" y="1"/>
                    <a:pt x="1" y="337"/>
                    <a:pt x="1" y="1009"/>
                  </a:cubicBezTo>
                  <a:cubicBezTo>
                    <a:pt x="1" y="1625"/>
                    <a:pt x="449" y="3585"/>
                    <a:pt x="1009" y="3585"/>
                  </a:cubicBezTo>
                  <a:cubicBezTo>
                    <a:pt x="1569" y="3585"/>
                    <a:pt x="2017" y="1569"/>
                    <a:pt x="2017" y="1009"/>
                  </a:cubicBezTo>
                  <a:cubicBezTo>
                    <a:pt x="2017" y="337"/>
                    <a:pt x="1513" y="1"/>
                    <a:pt x="1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2495513" y="1456600"/>
              <a:ext cx="39250" cy="89650"/>
            </a:xfrm>
            <a:custGeom>
              <a:avLst/>
              <a:gdLst/>
              <a:ahLst/>
              <a:cxnLst/>
              <a:rect l="l" t="t" r="r" b="b"/>
              <a:pathLst>
                <a:path w="1570" h="3586" extrusionOk="0">
                  <a:moveTo>
                    <a:pt x="1009" y="1"/>
                  </a:moveTo>
                  <a:cubicBezTo>
                    <a:pt x="449" y="1"/>
                    <a:pt x="1" y="449"/>
                    <a:pt x="1" y="1009"/>
                  </a:cubicBezTo>
                  <a:cubicBezTo>
                    <a:pt x="1" y="1569"/>
                    <a:pt x="449" y="3585"/>
                    <a:pt x="1009" y="3585"/>
                  </a:cubicBezTo>
                  <a:cubicBezTo>
                    <a:pt x="1121" y="3585"/>
                    <a:pt x="1289" y="3473"/>
                    <a:pt x="1401" y="3249"/>
                  </a:cubicBezTo>
                  <a:cubicBezTo>
                    <a:pt x="785" y="1681"/>
                    <a:pt x="1177" y="729"/>
                    <a:pt x="1569" y="225"/>
                  </a:cubicBezTo>
                  <a:cubicBezTo>
                    <a:pt x="1401" y="57"/>
                    <a:pt x="1233" y="1"/>
                    <a:pt x="10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2590738" y="1456600"/>
              <a:ext cx="14025" cy="25225"/>
            </a:xfrm>
            <a:custGeom>
              <a:avLst/>
              <a:gdLst/>
              <a:ahLst/>
              <a:cxnLst/>
              <a:rect l="l" t="t" r="r" b="b"/>
              <a:pathLst>
                <a:path w="561" h="1009" extrusionOk="0">
                  <a:moveTo>
                    <a:pt x="280" y="1"/>
                  </a:moveTo>
                  <a:cubicBezTo>
                    <a:pt x="112" y="1"/>
                    <a:pt x="0" y="113"/>
                    <a:pt x="0" y="281"/>
                  </a:cubicBezTo>
                  <a:lnTo>
                    <a:pt x="0" y="729"/>
                  </a:lnTo>
                  <a:cubicBezTo>
                    <a:pt x="0" y="897"/>
                    <a:pt x="112" y="1009"/>
                    <a:pt x="280" y="1009"/>
                  </a:cubicBezTo>
                  <a:cubicBezTo>
                    <a:pt x="448" y="1009"/>
                    <a:pt x="560" y="897"/>
                    <a:pt x="560" y="729"/>
                  </a:cubicBezTo>
                  <a:lnTo>
                    <a:pt x="560" y="281"/>
                  </a:lnTo>
                  <a:cubicBezTo>
                    <a:pt x="560" y="113"/>
                    <a:pt x="44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2436713" y="1456600"/>
              <a:ext cx="15425" cy="25225"/>
            </a:xfrm>
            <a:custGeom>
              <a:avLst/>
              <a:gdLst/>
              <a:ahLst/>
              <a:cxnLst/>
              <a:rect l="l" t="t" r="r" b="b"/>
              <a:pathLst>
                <a:path w="617" h="1009" extrusionOk="0">
                  <a:moveTo>
                    <a:pt x="281" y="1"/>
                  </a:moveTo>
                  <a:cubicBezTo>
                    <a:pt x="169" y="1"/>
                    <a:pt x="1" y="113"/>
                    <a:pt x="1" y="281"/>
                  </a:cubicBezTo>
                  <a:lnTo>
                    <a:pt x="1" y="729"/>
                  </a:lnTo>
                  <a:cubicBezTo>
                    <a:pt x="1" y="897"/>
                    <a:pt x="169" y="1009"/>
                    <a:pt x="281" y="1009"/>
                  </a:cubicBezTo>
                  <a:cubicBezTo>
                    <a:pt x="449" y="1009"/>
                    <a:pt x="617" y="897"/>
                    <a:pt x="617" y="729"/>
                  </a:cubicBezTo>
                  <a:lnTo>
                    <a:pt x="617" y="281"/>
                  </a:lnTo>
                  <a:cubicBezTo>
                    <a:pt x="617"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2391913" y="1304350"/>
              <a:ext cx="257650" cy="89275"/>
            </a:xfrm>
            <a:custGeom>
              <a:avLst/>
              <a:gdLst/>
              <a:ahLst/>
              <a:cxnLst/>
              <a:rect l="l" t="t" r="r" b="b"/>
              <a:pathLst>
                <a:path w="10306" h="3571" extrusionOk="0">
                  <a:moveTo>
                    <a:pt x="5153" y="0"/>
                  </a:moveTo>
                  <a:cubicBezTo>
                    <a:pt x="3025" y="0"/>
                    <a:pt x="896" y="1190"/>
                    <a:pt x="0" y="3570"/>
                  </a:cubicBezTo>
                  <a:lnTo>
                    <a:pt x="10306" y="3570"/>
                  </a:lnTo>
                  <a:cubicBezTo>
                    <a:pt x="9410" y="1190"/>
                    <a:pt x="7281" y="0"/>
                    <a:pt x="5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2391913" y="1304000"/>
              <a:ext cx="148450" cy="89625"/>
            </a:xfrm>
            <a:custGeom>
              <a:avLst/>
              <a:gdLst/>
              <a:ahLst/>
              <a:cxnLst/>
              <a:rect l="l" t="t" r="r" b="b"/>
              <a:pathLst>
                <a:path w="5938" h="3585" extrusionOk="0">
                  <a:moveTo>
                    <a:pt x="5153" y="0"/>
                  </a:moveTo>
                  <a:cubicBezTo>
                    <a:pt x="2857" y="0"/>
                    <a:pt x="784" y="1400"/>
                    <a:pt x="0" y="3584"/>
                  </a:cubicBezTo>
                  <a:lnTo>
                    <a:pt x="3753" y="3584"/>
                  </a:lnTo>
                  <a:cubicBezTo>
                    <a:pt x="3977" y="2128"/>
                    <a:pt x="4761" y="896"/>
                    <a:pt x="5937" y="56"/>
                  </a:cubicBezTo>
                  <a:cubicBezTo>
                    <a:pt x="5657" y="0"/>
                    <a:pt x="5433" y="0"/>
                    <a:pt x="515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2544538" y="1322200"/>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2527738" y="1341800"/>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2558538" y="1343200"/>
              <a:ext cx="14025" cy="15425"/>
            </a:xfrm>
            <a:custGeom>
              <a:avLst/>
              <a:gdLst/>
              <a:ahLst/>
              <a:cxnLst/>
              <a:rect l="l" t="t" r="r" b="b"/>
              <a:pathLst>
                <a:path w="561" h="617" extrusionOk="0">
                  <a:moveTo>
                    <a:pt x="280" y="0"/>
                  </a:moveTo>
                  <a:cubicBezTo>
                    <a:pt x="112" y="0"/>
                    <a:pt x="0" y="168"/>
                    <a:pt x="0" y="280"/>
                  </a:cubicBezTo>
                  <a:cubicBezTo>
                    <a:pt x="0" y="448"/>
                    <a:pt x="112" y="616"/>
                    <a:pt x="280" y="616"/>
                  </a:cubicBezTo>
                  <a:cubicBezTo>
                    <a:pt x="448" y="616"/>
                    <a:pt x="560" y="448"/>
                    <a:pt x="560" y="280"/>
                  </a:cubicBezTo>
                  <a:cubicBezTo>
                    <a:pt x="560" y="168"/>
                    <a:pt x="448"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2366713" y="1369800"/>
              <a:ext cx="309450" cy="60225"/>
            </a:xfrm>
            <a:custGeom>
              <a:avLst/>
              <a:gdLst/>
              <a:ahLst/>
              <a:cxnLst/>
              <a:rect l="l" t="t" r="r" b="b"/>
              <a:pathLst>
                <a:path w="12378" h="2409" extrusionOk="0">
                  <a:moveTo>
                    <a:pt x="1176" y="0"/>
                  </a:moveTo>
                  <a:cubicBezTo>
                    <a:pt x="504" y="0"/>
                    <a:pt x="0" y="560"/>
                    <a:pt x="0" y="1232"/>
                  </a:cubicBezTo>
                  <a:cubicBezTo>
                    <a:pt x="0" y="1849"/>
                    <a:pt x="504" y="2409"/>
                    <a:pt x="1176" y="2409"/>
                  </a:cubicBezTo>
                  <a:lnTo>
                    <a:pt x="11146" y="2409"/>
                  </a:lnTo>
                  <a:cubicBezTo>
                    <a:pt x="11818" y="2409"/>
                    <a:pt x="12378" y="1849"/>
                    <a:pt x="12378" y="1232"/>
                  </a:cubicBezTo>
                  <a:cubicBezTo>
                    <a:pt x="12322" y="560"/>
                    <a:pt x="11818" y="0"/>
                    <a:pt x="11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2565538" y="1393600"/>
              <a:ext cx="88225" cy="15425"/>
            </a:xfrm>
            <a:custGeom>
              <a:avLst/>
              <a:gdLst/>
              <a:ahLst/>
              <a:cxnLst/>
              <a:rect l="l" t="t" r="r" b="b"/>
              <a:pathLst>
                <a:path w="3529" h="617" extrusionOk="0">
                  <a:moveTo>
                    <a:pt x="336" y="0"/>
                  </a:moveTo>
                  <a:cubicBezTo>
                    <a:pt x="112" y="0"/>
                    <a:pt x="0" y="168"/>
                    <a:pt x="0" y="337"/>
                  </a:cubicBezTo>
                  <a:cubicBezTo>
                    <a:pt x="0" y="505"/>
                    <a:pt x="168" y="617"/>
                    <a:pt x="336" y="617"/>
                  </a:cubicBezTo>
                  <a:lnTo>
                    <a:pt x="3193" y="617"/>
                  </a:lnTo>
                  <a:cubicBezTo>
                    <a:pt x="3361" y="617"/>
                    <a:pt x="3529" y="505"/>
                    <a:pt x="3529" y="280"/>
                  </a:cubicBezTo>
                  <a:cubicBezTo>
                    <a:pt x="3529" y="168"/>
                    <a:pt x="3361"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2366713" y="1369800"/>
              <a:ext cx="126025" cy="60225"/>
            </a:xfrm>
            <a:custGeom>
              <a:avLst/>
              <a:gdLst/>
              <a:ahLst/>
              <a:cxnLst/>
              <a:rect l="l" t="t" r="r" b="b"/>
              <a:pathLst>
                <a:path w="5041" h="2409" extrusionOk="0">
                  <a:moveTo>
                    <a:pt x="1176" y="0"/>
                  </a:moveTo>
                  <a:cubicBezTo>
                    <a:pt x="504" y="0"/>
                    <a:pt x="0" y="560"/>
                    <a:pt x="0" y="1232"/>
                  </a:cubicBezTo>
                  <a:cubicBezTo>
                    <a:pt x="0" y="1849"/>
                    <a:pt x="504" y="2409"/>
                    <a:pt x="1176" y="2409"/>
                  </a:cubicBezTo>
                  <a:lnTo>
                    <a:pt x="5041" y="2409"/>
                  </a:lnTo>
                  <a:cubicBezTo>
                    <a:pt x="4425" y="2409"/>
                    <a:pt x="3865" y="1849"/>
                    <a:pt x="3865" y="1232"/>
                  </a:cubicBezTo>
                  <a:cubicBezTo>
                    <a:pt x="3865" y="560"/>
                    <a:pt x="4425" y="0"/>
                    <a:pt x="50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41"/>
          <p:cNvGrpSpPr/>
          <p:nvPr/>
        </p:nvGrpSpPr>
        <p:grpSpPr>
          <a:xfrm>
            <a:off x="1886505" y="3011376"/>
            <a:ext cx="431300" cy="471900"/>
            <a:chOff x="6448238" y="2642550"/>
            <a:chExt cx="431300" cy="471900"/>
          </a:xfrm>
        </p:grpSpPr>
        <p:sp>
          <p:nvSpPr>
            <p:cNvPr id="1952" name="Google Shape;1952;p41"/>
            <p:cNvSpPr/>
            <p:nvPr/>
          </p:nvSpPr>
          <p:spPr>
            <a:xfrm>
              <a:off x="6680688" y="2838575"/>
              <a:ext cx="198850" cy="176625"/>
            </a:xfrm>
            <a:custGeom>
              <a:avLst/>
              <a:gdLst/>
              <a:ahLst/>
              <a:cxnLst/>
              <a:rect l="l" t="t" r="r" b="b"/>
              <a:pathLst>
                <a:path w="7954" h="7065" extrusionOk="0">
                  <a:moveTo>
                    <a:pt x="4817" y="1905"/>
                  </a:moveTo>
                  <a:cubicBezTo>
                    <a:pt x="5041" y="1905"/>
                    <a:pt x="5209" y="1961"/>
                    <a:pt x="5377" y="2129"/>
                  </a:cubicBezTo>
                  <a:cubicBezTo>
                    <a:pt x="5545" y="2353"/>
                    <a:pt x="5601" y="2577"/>
                    <a:pt x="5545" y="2857"/>
                  </a:cubicBezTo>
                  <a:cubicBezTo>
                    <a:pt x="5489" y="3417"/>
                    <a:pt x="5209" y="3977"/>
                    <a:pt x="4761" y="4369"/>
                  </a:cubicBezTo>
                  <a:cubicBezTo>
                    <a:pt x="4369" y="4818"/>
                    <a:pt x="3753" y="5098"/>
                    <a:pt x="3081" y="5154"/>
                  </a:cubicBezTo>
                  <a:cubicBezTo>
                    <a:pt x="2913" y="5154"/>
                    <a:pt x="2689" y="5098"/>
                    <a:pt x="2520" y="4986"/>
                  </a:cubicBezTo>
                  <a:cubicBezTo>
                    <a:pt x="2352" y="4762"/>
                    <a:pt x="2296" y="4481"/>
                    <a:pt x="2352" y="4201"/>
                  </a:cubicBezTo>
                  <a:cubicBezTo>
                    <a:pt x="2464" y="3641"/>
                    <a:pt x="2745" y="3137"/>
                    <a:pt x="3137" y="2745"/>
                  </a:cubicBezTo>
                  <a:cubicBezTo>
                    <a:pt x="3585" y="2241"/>
                    <a:pt x="4201" y="1961"/>
                    <a:pt x="4817" y="1905"/>
                  </a:cubicBezTo>
                  <a:close/>
                  <a:moveTo>
                    <a:pt x="4817" y="1"/>
                  </a:moveTo>
                  <a:cubicBezTo>
                    <a:pt x="3697" y="57"/>
                    <a:pt x="2576" y="561"/>
                    <a:pt x="1792" y="1401"/>
                  </a:cubicBezTo>
                  <a:cubicBezTo>
                    <a:pt x="280" y="2969"/>
                    <a:pt x="0" y="5154"/>
                    <a:pt x="1176" y="6386"/>
                  </a:cubicBezTo>
                  <a:cubicBezTo>
                    <a:pt x="1637" y="6796"/>
                    <a:pt x="2286" y="7065"/>
                    <a:pt x="2908" y="7065"/>
                  </a:cubicBezTo>
                  <a:cubicBezTo>
                    <a:pt x="2966" y="7065"/>
                    <a:pt x="3023" y="7063"/>
                    <a:pt x="3081" y="7058"/>
                  </a:cubicBezTo>
                  <a:cubicBezTo>
                    <a:pt x="4257" y="7002"/>
                    <a:pt x="5321" y="6554"/>
                    <a:pt x="6105" y="5714"/>
                  </a:cubicBezTo>
                  <a:cubicBezTo>
                    <a:pt x="7673" y="4145"/>
                    <a:pt x="7953" y="1961"/>
                    <a:pt x="6721" y="785"/>
                  </a:cubicBezTo>
                  <a:cubicBezTo>
                    <a:pt x="6217" y="281"/>
                    <a:pt x="5545" y="1"/>
                    <a:pt x="4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6714288" y="2863800"/>
              <a:ext cx="131650" cy="128825"/>
            </a:xfrm>
            <a:custGeom>
              <a:avLst/>
              <a:gdLst/>
              <a:ahLst/>
              <a:cxnLst/>
              <a:rect l="l" t="t" r="r" b="b"/>
              <a:pathLst>
                <a:path w="5266" h="5153" extrusionOk="0">
                  <a:moveTo>
                    <a:pt x="3473" y="952"/>
                  </a:moveTo>
                  <a:cubicBezTo>
                    <a:pt x="3697" y="952"/>
                    <a:pt x="3921" y="1008"/>
                    <a:pt x="4089" y="1120"/>
                  </a:cubicBezTo>
                  <a:cubicBezTo>
                    <a:pt x="4201" y="1344"/>
                    <a:pt x="4313" y="1624"/>
                    <a:pt x="4257" y="1904"/>
                  </a:cubicBezTo>
                  <a:cubicBezTo>
                    <a:pt x="4145" y="2464"/>
                    <a:pt x="3865" y="2968"/>
                    <a:pt x="3473" y="3416"/>
                  </a:cubicBezTo>
                  <a:cubicBezTo>
                    <a:pt x="3025" y="3865"/>
                    <a:pt x="2409" y="4145"/>
                    <a:pt x="1737" y="4145"/>
                  </a:cubicBezTo>
                  <a:lnTo>
                    <a:pt x="1793" y="4201"/>
                  </a:lnTo>
                  <a:cubicBezTo>
                    <a:pt x="1569" y="4201"/>
                    <a:pt x="1345" y="4145"/>
                    <a:pt x="1232" y="4033"/>
                  </a:cubicBezTo>
                  <a:cubicBezTo>
                    <a:pt x="1008" y="3809"/>
                    <a:pt x="952" y="3528"/>
                    <a:pt x="1008" y="3248"/>
                  </a:cubicBezTo>
                  <a:cubicBezTo>
                    <a:pt x="1120" y="2688"/>
                    <a:pt x="1401" y="2128"/>
                    <a:pt x="1793" y="1736"/>
                  </a:cubicBezTo>
                  <a:cubicBezTo>
                    <a:pt x="2241" y="1288"/>
                    <a:pt x="2857" y="1008"/>
                    <a:pt x="3473" y="952"/>
                  </a:cubicBezTo>
                  <a:close/>
                  <a:moveTo>
                    <a:pt x="3473" y="0"/>
                  </a:moveTo>
                  <a:cubicBezTo>
                    <a:pt x="2577" y="56"/>
                    <a:pt x="1737" y="448"/>
                    <a:pt x="1120" y="1064"/>
                  </a:cubicBezTo>
                  <a:cubicBezTo>
                    <a:pt x="560" y="1624"/>
                    <a:pt x="224" y="2352"/>
                    <a:pt x="112" y="3136"/>
                  </a:cubicBezTo>
                  <a:cubicBezTo>
                    <a:pt x="0" y="3697"/>
                    <a:pt x="168" y="4257"/>
                    <a:pt x="560" y="4705"/>
                  </a:cubicBezTo>
                  <a:cubicBezTo>
                    <a:pt x="840" y="4985"/>
                    <a:pt x="1288" y="5153"/>
                    <a:pt x="1793" y="5153"/>
                  </a:cubicBezTo>
                  <a:cubicBezTo>
                    <a:pt x="2689" y="5097"/>
                    <a:pt x="3529" y="4705"/>
                    <a:pt x="4145" y="4033"/>
                  </a:cubicBezTo>
                  <a:cubicBezTo>
                    <a:pt x="4705" y="3528"/>
                    <a:pt x="5041" y="2800"/>
                    <a:pt x="5209" y="2016"/>
                  </a:cubicBezTo>
                  <a:cubicBezTo>
                    <a:pt x="5265" y="1456"/>
                    <a:pt x="5097" y="896"/>
                    <a:pt x="4761" y="448"/>
                  </a:cubicBezTo>
                  <a:cubicBezTo>
                    <a:pt x="4425" y="168"/>
                    <a:pt x="3977" y="0"/>
                    <a:pt x="34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6495863" y="3054225"/>
              <a:ext cx="229650" cy="60225"/>
            </a:xfrm>
            <a:custGeom>
              <a:avLst/>
              <a:gdLst/>
              <a:ahLst/>
              <a:cxnLst/>
              <a:rect l="l" t="t" r="r" b="b"/>
              <a:pathLst>
                <a:path w="9186" h="2409" extrusionOk="0">
                  <a:moveTo>
                    <a:pt x="1288" y="0"/>
                  </a:moveTo>
                  <a:cubicBezTo>
                    <a:pt x="1008" y="168"/>
                    <a:pt x="784" y="392"/>
                    <a:pt x="560" y="672"/>
                  </a:cubicBezTo>
                  <a:cubicBezTo>
                    <a:pt x="0" y="1344"/>
                    <a:pt x="504" y="2408"/>
                    <a:pt x="1400" y="2408"/>
                  </a:cubicBezTo>
                  <a:lnTo>
                    <a:pt x="7785" y="2408"/>
                  </a:lnTo>
                  <a:cubicBezTo>
                    <a:pt x="8681" y="2408"/>
                    <a:pt x="9185" y="1344"/>
                    <a:pt x="8569" y="672"/>
                  </a:cubicBezTo>
                  <a:cubicBezTo>
                    <a:pt x="8401" y="392"/>
                    <a:pt x="8177" y="168"/>
                    <a:pt x="78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6495863" y="3054225"/>
              <a:ext cx="154025" cy="60225"/>
            </a:xfrm>
            <a:custGeom>
              <a:avLst/>
              <a:gdLst/>
              <a:ahLst/>
              <a:cxnLst/>
              <a:rect l="l" t="t" r="r" b="b"/>
              <a:pathLst>
                <a:path w="6161" h="2409" extrusionOk="0">
                  <a:moveTo>
                    <a:pt x="1288" y="0"/>
                  </a:moveTo>
                  <a:cubicBezTo>
                    <a:pt x="1008" y="168"/>
                    <a:pt x="784" y="392"/>
                    <a:pt x="560" y="672"/>
                  </a:cubicBezTo>
                  <a:cubicBezTo>
                    <a:pt x="0" y="1344"/>
                    <a:pt x="504" y="2408"/>
                    <a:pt x="1400" y="2408"/>
                  </a:cubicBezTo>
                  <a:lnTo>
                    <a:pt x="5769" y="2408"/>
                  </a:lnTo>
                  <a:cubicBezTo>
                    <a:pt x="5601" y="1960"/>
                    <a:pt x="5769" y="1400"/>
                    <a:pt x="6161" y="1064"/>
                  </a:cubicBezTo>
                  <a:lnTo>
                    <a:pt x="616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6448238" y="2732175"/>
              <a:ext cx="327675" cy="352875"/>
            </a:xfrm>
            <a:custGeom>
              <a:avLst/>
              <a:gdLst/>
              <a:ahLst/>
              <a:cxnLst/>
              <a:rect l="l" t="t" r="r" b="b"/>
              <a:pathLst>
                <a:path w="13107" h="14115" extrusionOk="0">
                  <a:moveTo>
                    <a:pt x="1513" y="0"/>
                  </a:moveTo>
                  <a:cubicBezTo>
                    <a:pt x="729" y="0"/>
                    <a:pt x="1" y="672"/>
                    <a:pt x="57" y="1513"/>
                  </a:cubicBezTo>
                  <a:lnTo>
                    <a:pt x="57" y="7561"/>
                  </a:lnTo>
                  <a:cubicBezTo>
                    <a:pt x="57" y="11202"/>
                    <a:pt x="2969" y="14114"/>
                    <a:pt x="6554" y="14114"/>
                  </a:cubicBezTo>
                  <a:cubicBezTo>
                    <a:pt x="10138" y="14114"/>
                    <a:pt x="13051" y="11202"/>
                    <a:pt x="13107" y="7561"/>
                  </a:cubicBezTo>
                  <a:lnTo>
                    <a:pt x="13107" y="1513"/>
                  </a:lnTo>
                  <a:cubicBezTo>
                    <a:pt x="13107" y="672"/>
                    <a:pt x="12435" y="0"/>
                    <a:pt x="11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6448238" y="2732175"/>
              <a:ext cx="201650" cy="352875"/>
            </a:xfrm>
            <a:custGeom>
              <a:avLst/>
              <a:gdLst/>
              <a:ahLst/>
              <a:cxnLst/>
              <a:rect l="l" t="t" r="r" b="b"/>
              <a:pathLst>
                <a:path w="8066" h="14115" extrusionOk="0">
                  <a:moveTo>
                    <a:pt x="1513" y="0"/>
                  </a:moveTo>
                  <a:cubicBezTo>
                    <a:pt x="729" y="0"/>
                    <a:pt x="1" y="672"/>
                    <a:pt x="57" y="1513"/>
                  </a:cubicBezTo>
                  <a:lnTo>
                    <a:pt x="57" y="7561"/>
                  </a:lnTo>
                  <a:cubicBezTo>
                    <a:pt x="57" y="11202"/>
                    <a:pt x="2969" y="14114"/>
                    <a:pt x="6554" y="14114"/>
                  </a:cubicBezTo>
                  <a:cubicBezTo>
                    <a:pt x="7058" y="14114"/>
                    <a:pt x="7562" y="14058"/>
                    <a:pt x="8066" y="13946"/>
                  </a:cubicBezTo>
                  <a:cubicBezTo>
                    <a:pt x="5882" y="12714"/>
                    <a:pt x="4538" y="10474"/>
                    <a:pt x="4538" y="8009"/>
                  </a:cubicBezTo>
                  <a:lnTo>
                    <a:pt x="4538" y="1569"/>
                  </a:lnTo>
                  <a:cubicBezTo>
                    <a:pt x="4538" y="672"/>
                    <a:pt x="5266" y="0"/>
                    <a:pt x="616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6449638" y="2804975"/>
              <a:ext cx="326275" cy="280075"/>
            </a:xfrm>
            <a:custGeom>
              <a:avLst/>
              <a:gdLst/>
              <a:ahLst/>
              <a:cxnLst/>
              <a:rect l="l" t="t" r="r" b="b"/>
              <a:pathLst>
                <a:path w="13051" h="11203" extrusionOk="0">
                  <a:moveTo>
                    <a:pt x="1" y="1"/>
                  </a:moveTo>
                  <a:lnTo>
                    <a:pt x="1" y="4649"/>
                  </a:lnTo>
                  <a:cubicBezTo>
                    <a:pt x="1" y="8290"/>
                    <a:pt x="2913" y="11202"/>
                    <a:pt x="6498" y="11202"/>
                  </a:cubicBezTo>
                  <a:cubicBezTo>
                    <a:pt x="10082" y="11202"/>
                    <a:pt x="12995" y="8290"/>
                    <a:pt x="13051" y="4649"/>
                  </a:cubicBezTo>
                  <a:lnTo>
                    <a:pt x="130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6449638" y="2804975"/>
              <a:ext cx="200250" cy="280075"/>
            </a:xfrm>
            <a:custGeom>
              <a:avLst/>
              <a:gdLst/>
              <a:ahLst/>
              <a:cxnLst/>
              <a:rect l="l" t="t" r="r" b="b"/>
              <a:pathLst>
                <a:path w="8010" h="11203" extrusionOk="0">
                  <a:moveTo>
                    <a:pt x="1" y="1"/>
                  </a:moveTo>
                  <a:lnTo>
                    <a:pt x="1" y="4649"/>
                  </a:lnTo>
                  <a:cubicBezTo>
                    <a:pt x="1" y="8290"/>
                    <a:pt x="2913" y="11202"/>
                    <a:pt x="6498" y="11202"/>
                  </a:cubicBezTo>
                  <a:cubicBezTo>
                    <a:pt x="7002" y="11202"/>
                    <a:pt x="7506" y="11146"/>
                    <a:pt x="8010" y="11034"/>
                  </a:cubicBezTo>
                  <a:cubicBezTo>
                    <a:pt x="5826" y="9802"/>
                    <a:pt x="4482" y="7562"/>
                    <a:pt x="4482" y="5097"/>
                  </a:cubicBezTo>
                  <a:lnTo>
                    <a:pt x="448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6651263" y="2989100"/>
              <a:ext cx="82375" cy="65675"/>
            </a:xfrm>
            <a:custGeom>
              <a:avLst/>
              <a:gdLst/>
              <a:ahLst/>
              <a:cxnLst/>
              <a:rect l="l" t="t" r="r" b="b"/>
              <a:pathLst>
                <a:path w="3295" h="2627" extrusionOk="0">
                  <a:moveTo>
                    <a:pt x="2926" y="0"/>
                  </a:moveTo>
                  <a:cubicBezTo>
                    <a:pt x="2843" y="0"/>
                    <a:pt x="2756" y="41"/>
                    <a:pt x="2689" y="141"/>
                  </a:cubicBezTo>
                  <a:cubicBezTo>
                    <a:pt x="2465" y="421"/>
                    <a:pt x="2297" y="645"/>
                    <a:pt x="2017" y="925"/>
                  </a:cubicBezTo>
                  <a:cubicBezTo>
                    <a:pt x="1513" y="1429"/>
                    <a:pt x="897" y="1821"/>
                    <a:pt x="225" y="2101"/>
                  </a:cubicBezTo>
                  <a:cubicBezTo>
                    <a:pt x="113" y="2157"/>
                    <a:pt x="1" y="2325"/>
                    <a:pt x="57" y="2437"/>
                  </a:cubicBezTo>
                  <a:cubicBezTo>
                    <a:pt x="99" y="2563"/>
                    <a:pt x="204" y="2626"/>
                    <a:pt x="325" y="2626"/>
                  </a:cubicBezTo>
                  <a:cubicBezTo>
                    <a:pt x="365" y="2626"/>
                    <a:pt x="407" y="2619"/>
                    <a:pt x="449" y="2605"/>
                  </a:cubicBezTo>
                  <a:cubicBezTo>
                    <a:pt x="1177" y="2325"/>
                    <a:pt x="1849" y="1877"/>
                    <a:pt x="2465" y="1317"/>
                  </a:cubicBezTo>
                  <a:cubicBezTo>
                    <a:pt x="2689" y="1037"/>
                    <a:pt x="2969" y="757"/>
                    <a:pt x="3137" y="421"/>
                  </a:cubicBezTo>
                  <a:cubicBezTo>
                    <a:pt x="3295" y="224"/>
                    <a:pt x="3121" y="0"/>
                    <a:pt x="292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6681388" y="2882350"/>
              <a:ext cx="15425" cy="24875"/>
            </a:xfrm>
            <a:custGeom>
              <a:avLst/>
              <a:gdLst/>
              <a:ahLst/>
              <a:cxnLst/>
              <a:rect l="l" t="t" r="r" b="b"/>
              <a:pathLst>
                <a:path w="617" h="995" extrusionOk="0">
                  <a:moveTo>
                    <a:pt x="308" y="0"/>
                  </a:moveTo>
                  <a:cubicBezTo>
                    <a:pt x="154" y="0"/>
                    <a:pt x="0" y="70"/>
                    <a:pt x="28" y="210"/>
                  </a:cubicBezTo>
                  <a:lnTo>
                    <a:pt x="28" y="714"/>
                  </a:lnTo>
                  <a:cubicBezTo>
                    <a:pt x="28" y="882"/>
                    <a:pt x="140" y="994"/>
                    <a:pt x="308" y="994"/>
                  </a:cubicBezTo>
                  <a:cubicBezTo>
                    <a:pt x="476" y="994"/>
                    <a:pt x="588" y="882"/>
                    <a:pt x="588" y="714"/>
                  </a:cubicBezTo>
                  <a:lnTo>
                    <a:pt x="588" y="210"/>
                  </a:lnTo>
                  <a:cubicBezTo>
                    <a:pt x="616" y="70"/>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6527363" y="2882350"/>
              <a:ext cx="15425" cy="24875"/>
            </a:xfrm>
            <a:custGeom>
              <a:avLst/>
              <a:gdLst/>
              <a:ahLst/>
              <a:cxnLst/>
              <a:rect l="l" t="t" r="r" b="b"/>
              <a:pathLst>
                <a:path w="617" h="995" extrusionOk="0">
                  <a:moveTo>
                    <a:pt x="308" y="0"/>
                  </a:moveTo>
                  <a:cubicBezTo>
                    <a:pt x="154" y="0"/>
                    <a:pt x="0" y="70"/>
                    <a:pt x="28" y="210"/>
                  </a:cubicBezTo>
                  <a:lnTo>
                    <a:pt x="28" y="714"/>
                  </a:lnTo>
                  <a:cubicBezTo>
                    <a:pt x="28" y="882"/>
                    <a:pt x="140" y="994"/>
                    <a:pt x="308" y="994"/>
                  </a:cubicBezTo>
                  <a:cubicBezTo>
                    <a:pt x="476" y="994"/>
                    <a:pt x="588" y="882"/>
                    <a:pt x="588" y="714"/>
                  </a:cubicBezTo>
                  <a:lnTo>
                    <a:pt x="588" y="210"/>
                  </a:lnTo>
                  <a:cubicBezTo>
                    <a:pt x="616" y="70"/>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6580913" y="2892675"/>
              <a:ext cx="63425" cy="21550"/>
            </a:xfrm>
            <a:custGeom>
              <a:avLst/>
              <a:gdLst/>
              <a:ahLst/>
              <a:cxnLst/>
              <a:rect l="l" t="t" r="r" b="b"/>
              <a:pathLst>
                <a:path w="2537" h="862" extrusionOk="0">
                  <a:moveTo>
                    <a:pt x="2118" y="0"/>
                  </a:moveTo>
                  <a:cubicBezTo>
                    <a:pt x="2068" y="0"/>
                    <a:pt x="2018" y="23"/>
                    <a:pt x="1975" y="77"/>
                  </a:cubicBezTo>
                  <a:cubicBezTo>
                    <a:pt x="1751" y="217"/>
                    <a:pt x="1499" y="287"/>
                    <a:pt x="1254" y="287"/>
                  </a:cubicBezTo>
                  <a:cubicBezTo>
                    <a:pt x="1009" y="287"/>
                    <a:pt x="771" y="217"/>
                    <a:pt x="575" y="77"/>
                  </a:cubicBezTo>
                  <a:cubicBezTo>
                    <a:pt x="512" y="46"/>
                    <a:pt x="452" y="32"/>
                    <a:pt x="396" y="32"/>
                  </a:cubicBezTo>
                  <a:cubicBezTo>
                    <a:pt x="152" y="32"/>
                    <a:pt x="0" y="297"/>
                    <a:pt x="183" y="525"/>
                  </a:cubicBezTo>
                  <a:cubicBezTo>
                    <a:pt x="519" y="749"/>
                    <a:pt x="855" y="861"/>
                    <a:pt x="1247" y="861"/>
                  </a:cubicBezTo>
                  <a:cubicBezTo>
                    <a:pt x="1639" y="861"/>
                    <a:pt x="1975" y="749"/>
                    <a:pt x="2311" y="525"/>
                  </a:cubicBezTo>
                  <a:cubicBezTo>
                    <a:pt x="2537" y="390"/>
                    <a:pt x="2326" y="0"/>
                    <a:pt x="2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6479063" y="2914200"/>
              <a:ext cx="42025" cy="25225"/>
            </a:xfrm>
            <a:custGeom>
              <a:avLst/>
              <a:gdLst/>
              <a:ahLst/>
              <a:cxnLst/>
              <a:rect l="l" t="t" r="r" b="b"/>
              <a:pathLst>
                <a:path w="1681" h="1009" extrusionOk="0">
                  <a:moveTo>
                    <a:pt x="504" y="0"/>
                  </a:moveTo>
                  <a:cubicBezTo>
                    <a:pt x="224" y="0"/>
                    <a:pt x="0" y="224"/>
                    <a:pt x="0" y="504"/>
                  </a:cubicBezTo>
                  <a:cubicBezTo>
                    <a:pt x="0" y="784"/>
                    <a:pt x="224" y="1008"/>
                    <a:pt x="504" y="1008"/>
                  </a:cubicBezTo>
                  <a:lnTo>
                    <a:pt x="1232" y="1008"/>
                  </a:lnTo>
                  <a:cubicBezTo>
                    <a:pt x="1456" y="1008"/>
                    <a:pt x="1680" y="784"/>
                    <a:pt x="1680" y="504"/>
                  </a:cubicBezTo>
                  <a:cubicBezTo>
                    <a:pt x="1680" y="224"/>
                    <a:pt x="1456" y="0"/>
                    <a:pt x="1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6703088" y="2914200"/>
              <a:ext cx="42025" cy="25225"/>
            </a:xfrm>
            <a:custGeom>
              <a:avLst/>
              <a:gdLst/>
              <a:ahLst/>
              <a:cxnLst/>
              <a:rect l="l" t="t" r="r" b="b"/>
              <a:pathLst>
                <a:path w="1681" h="1009" extrusionOk="0">
                  <a:moveTo>
                    <a:pt x="448" y="0"/>
                  </a:moveTo>
                  <a:cubicBezTo>
                    <a:pt x="168" y="0"/>
                    <a:pt x="0" y="224"/>
                    <a:pt x="0" y="504"/>
                  </a:cubicBezTo>
                  <a:cubicBezTo>
                    <a:pt x="0" y="784"/>
                    <a:pt x="168" y="1008"/>
                    <a:pt x="448" y="1008"/>
                  </a:cubicBezTo>
                  <a:lnTo>
                    <a:pt x="1176" y="1008"/>
                  </a:lnTo>
                  <a:cubicBezTo>
                    <a:pt x="1456" y="1008"/>
                    <a:pt x="1680" y="784"/>
                    <a:pt x="1680" y="504"/>
                  </a:cubicBezTo>
                  <a:cubicBezTo>
                    <a:pt x="1624" y="224"/>
                    <a:pt x="1456" y="0"/>
                    <a:pt x="1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6598063" y="2642550"/>
              <a:ext cx="28025" cy="72850"/>
            </a:xfrm>
            <a:custGeom>
              <a:avLst/>
              <a:gdLst/>
              <a:ahLst/>
              <a:cxnLst/>
              <a:rect l="l" t="t" r="r" b="b"/>
              <a:pathLst>
                <a:path w="1121" h="2914" extrusionOk="0">
                  <a:moveTo>
                    <a:pt x="561" y="1"/>
                  </a:moveTo>
                  <a:cubicBezTo>
                    <a:pt x="281" y="1"/>
                    <a:pt x="1" y="225"/>
                    <a:pt x="1" y="561"/>
                  </a:cubicBezTo>
                  <a:lnTo>
                    <a:pt x="1" y="2353"/>
                  </a:lnTo>
                  <a:cubicBezTo>
                    <a:pt x="1" y="2633"/>
                    <a:pt x="281" y="2913"/>
                    <a:pt x="561" y="2913"/>
                  </a:cubicBezTo>
                  <a:cubicBezTo>
                    <a:pt x="897" y="2913"/>
                    <a:pt x="1121" y="2633"/>
                    <a:pt x="1121" y="2353"/>
                  </a:cubicBezTo>
                  <a:lnTo>
                    <a:pt x="1121" y="561"/>
                  </a:lnTo>
                  <a:cubicBezTo>
                    <a:pt x="1121" y="225"/>
                    <a:pt x="897" y="1"/>
                    <a:pt x="5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6542063" y="2653750"/>
              <a:ext cx="28025" cy="50450"/>
            </a:xfrm>
            <a:custGeom>
              <a:avLst/>
              <a:gdLst/>
              <a:ahLst/>
              <a:cxnLst/>
              <a:rect l="l" t="t" r="r" b="b"/>
              <a:pathLst>
                <a:path w="1121" h="2018" extrusionOk="0">
                  <a:moveTo>
                    <a:pt x="560" y="1"/>
                  </a:moveTo>
                  <a:cubicBezTo>
                    <a:pt x="280" y="1"/>
                    <a:pt x="0" y="225"/>
                    <a:pt x="0" y="561"/>
                  </a:cubicBezTo>
                  <a:lnTo>
                    <a:pt x="0" y="1457"/>
                  </a:lnTo>
                  <a:cubicBezTo>
                    <a:pt x="0" y="1793"/>
                    <a:pt x="280" y="2017"/>
                    <a:pt x="560" y="2017"/>
                  </a:cubicBezTo>
                  <a:cubicBezTo>
                    <a:pt x="897" y="2017"/>
                    <a:pt x="1121" y="1737"/>
                    <a:pt x="1121" y="1457"/>
                  </a:cubicBezTo>
                  <a:lnTo>
                    <a:pt x="1121" y="561"/>
                  </a:lnTo>
                  <a:cubicBezTo>
                    <a:pt x="1121" y="225"/>
                    <a:pt x="897"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6655488" y="2653750"/>
              <a:ext cx="28025" cy="50450"/>
            </a:xfrm>
            <a:custGeom>
              <a:avLst/>
              <a:gdLst/>
              <a:ahLst/>
              <a:cxnLst/>
              <a:rect l="l" t="t" r="r" b="b"/>
              <a:pathLst>
                <a:path w="1121" h="2018" extrusionOk="0">
                  <a:moveTo>
                    <a:pt x="560" y="1"/>
                  </a:moveTo>
                  <a:cubicBezTo>
                    <a:pt x="224" y="1"/>
                    <a:pt x="0" y="225"/>
                    <a:pt x="0" y="561"/>
                  </a:cubicBezTo>
                  <a:lnTo>
                    <a:pt x="0" y="1457"/>
                  </a:lnTo>
                  <a:cubicBezTo>
                    <a:pt x="0" y="1737"/>
                    <a:pt x="224" y="2017"/>
                    <a:pt x="560" y="2017"/>
                  </a:cubicBezTo>
                  <a:cubicBezTo>
                    <a:pt x="840" y="2017"/>
                    <a:pt x="1120" y="1793"/>
                    <a:pt x="1120" y="1457"/>
                  </a:cubicBezTo>
                  <a:lnTo>
                    <a:pt x="1120" y="561"/>
                  </a:lnTo>
                  <a:cubicBezTo>
                    <a:pt x="1064" y="225"/>
                    <a:pt x="840"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 name="Google Shape;1969;p41"/>
          <p:cNvGrpSpPr/>
          <p:nvPr/>
        </p:nvGrpSpPr>
        <p:grpSpPr>
          <a:xfrm>
            <a:off x="4312475" y="3082192"/>
            <a:ext cx="519050" cy="400825"/>
            <a:chOff x="5899363" y="2083550"/>
            <a:chExt cx="519050" cy="400825"/>
          </a:xfrm>
        </p:grpSpPr>
        <p:sp>
          <p:nvSpPr>
            <p:cNvPr id="1970" name="Google Shape;1970;p41"/>
            <p:cNvSpPr/>
            <p:nvPr/>
          </p:nvSpPr>
          <p:spPr>
            <a:xfrm>
              <a:off x="5899363" y="2083550"/>
              <a:ext cx="323025" cy="178200"/>
            </a:xfrm>
            <a:custGeom>
              <a:avLst/>
              <a:gdLst/>
              <a:ahLst/>
              <a:cxnLst/>
              <a:rect l="l" t="t" r="r" b="b"/>
              <a:pathLst>
                <a:path w="12921" h="7128" extrusionOk="0">
                  <a:moveTo>
                    <a:pt x="6442" y="0"/>
                  </a:moveTo>
                  <a:cubicBezTo>
                    <a:pt x="5196" y="0"/>
                    <a:pt x="3950" y="658"/>
                    <a:pt x="3305" y="1974"/>
                  </a:cubicBezTo>
                  <a:cubicBezTo>
                    <a:pt x="1" y="2254"/>
                    <a:pt x="169" y="7071"/>
                    <a:pt x="3473" y="7127"/>
                  </a:cubicBezTo>
                  <a:lnTo>
                    <a:pt x="9410" y="7127"/>
                  </a:lnTo>
                  <a:cubicBezTo>
                    <a:pt x="9429" y="7127"/>
                    <a:pt x="9447" y="7127"/>
                    <a:pt x="9466" y="7127"/>
                  </a:cubicBezTo>
                  <a:cubicBezTo>
                    <a:pt x="12717" y="7127"/>
                    <a:pt x="12920" y="2253"/>
                    <a:pt x="9634" y="1974"/>
                  </a:cubicBezTo>
                  <a:lnTo>
                    <a:pt x="9578" y="1974"/>
                  </a:lnTo>
                  <a:cubicBezTo>
                    <a:pt x="8934" y="658"/>
                    <a:pt x="7688" y="0"/>
                    <a:pt x="6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6096813" y="2083550"/>
              <a:ext cx="321600" cy="178200"/>
            </a:xfrm>
            <a:custGeom>
              <a:avLst/>
              <a:gdLst/>
              <a:ahLst/>
              <a:cxnLst/>
              <a:rect l="l" t="t" r="r" b="b"/>
              <a:pathLst>
                <a:path w="12864" h="7128" extrusionOk="0">
                  <a:moveTo>
                    <a:pt x="6420" y="0"/>
                  </a:moveTo>
                  <a:cubicBezTo>
                    <a:pt x="5167" y="0"/>
                    <a:pt x="3921" y="658"/>
                    <a:pt x="3304" y="1974"/>
                  </a:cubicBezTo>
                  <a:cubicBezTo>
                    <a:pt x="0" y="2254"/>
                    <a:pt x="168" y="7071"/>
                    <a:pt x="3472" y="7127"/>
                  </a:cubicBezTo>
                  <a:lnTo>
                    <a:pt x="9353" y="7127"/>
                  </a:lnTo>
                  <a:cubicBezTo>
                    <a:pt x="9372" y="7127"/>
                    <a:pt x="9391" y="7127"/>
                    <a:pt x="9410" y="7127"/>
                  </a:cubicBezTo>
                  <a:cubicBezTo>
                    <a:pt x="12716" y="7127"/>
                    <a:pt x="12863" y="2253"/>
                    <a:pt x="9577" y="1974"/>
                  </a:cubicBezTo>
                  <a:cubicBezTo>
                    <a:pt x="8933" y="658"/>
                    <a:pt x="7673" y="0"/>
                    <a:pt x="6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5931588" y="2083900"/>
              <a:ext cx="291725" cy="177875"/>
            </a:xfrm>
            <a:custGeom>
              <a:avLst/>
              <a:gdLst/>
              <a:ahLst/>
              <a:cxnLst/>
              <a:rect l="l" t="t" r="r" b="b"/>
              <a:pathLst>
                <a:path w="11669" h="7115" extrusionOk="0">
                  <a:moveTo>
                    <a:pt x="5825" y="0"/>
                  </a:moveTo>
                  <a:cubicBezTo>
                    <a:pt x="5041" y="448"/>
                    <a:pt x="4425" y="1008"/>
                    <a:pt x="3977" y="1736"/>
                  </a:cubicBezTo>
                  <a:cubicBezTo>
                    <a:pt x="3753" y="1960"/>
                    <a:pt x="3529" y="2128"/>
                    <a:pt x="3249" y="2240"/>
                  </a:cubicBezTo>
                  <a:cubicBezTo>
                    <a:pt x="2464" y="2520"/>
                    <a:pt x="1792" y="2968"/>
                    <a:pt x="1232" y="3584"/>
                  </a:cubicBezTo>
                  <a:cubicBezTo>
                    <a:pt x="616" y="4257"/>
                    <a:pt x="224" y="5041"/>
                    <a:pt x="0" y="5937"/>
                  </a:cubicBezTo>
                  <a:cubicBezTo>
                    <a:pt x="448" y="6665"/>
                    <a:pt x="1288" y="7113"/>
                    <a:pt x="2128" y="7113"/>
                  </a:cubicBezTo>
                  <a:lnTo>
                    <a:pt x="8065" y="7113"/>
                  </a:lnTo>
                  <a:cubicBezTo>
                    <a:pt x="8102" y="7114"/>
                    <a:pt x="8139" y="7115"/>
                    <a:pt x="8175" y="7115"/>
                  </a:cubicBezTo>
                  <a:cubicBezTo>
                    <a:pt x="11431" y="7115"/>
                    <a:pt x="11668" y="2182"/>
                    <a:pt x="8289" y="1960"/>
                  </a:cubicBezTo>
                  <a:cubicBezTo>
                    <a:pt x="7841" y="952"/>
                    <a:pt x="6889" y="224"/>
                    <a:pt x="58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6094913" y="2083900"/>
              <a:ext cx="290350" cy="177875"/>
            </a:xfrm>
            <a:custGeom>
              <a:avLst/>
              <a:gdLst/>
              <a:ahLst/>
              <a:cxnLst/>
              <a:rect l="l" t="t" r="r" b="b"/>
              <a:pathLst>
                <a:path w="11614" h="7115" extrusionOk="0">
                  <a:moveTo>
                    <a:pt x="5845" y="0"/>
                  </a:moveTo>
                  <a:cubicBezTo>
                    <a:pt x="4725" y="224"/>
                    <a:pt x="3829" y="952"/>
                    <a:pt x="3324" y="1960"/>
                  </a:cubicBezTo>
                  <a:cubicBezTo>
                    <a:pt x="1" y="2182"/>
                    <a:pt x="238" y="7115"/>
                    <a:pt x="3495" y="7115"/>
                  </a:cubicBezTo>
                  <a:cubicBezTo>
                    <a:pt x="3531" y="7115"/>
                    <a:pt x="3568" y="7114"/>
                    <a:pt x="3605" y="7113"/>
                  </a:cubicBezTo>
                  <a:lnTo>
                    <a:pt x="9485" y="7113"/>
                  </a:lnTo>
                  <a:cubicBezTo>
                    <a:pt x="10381" y="7113"/>
                    <a:pt x="11166" y="6665"/>
                    <a:pt x="11614" y="5937"/>
                  </a:cubicBezTo>
                  <a:cubicBezTo>
                    <a:pt x="11222" y="4201"/>
                    <a:pt x="10045" y="2856"/>
                    <a:pt x="8421" y="2240"/>
                  </a:cubicBezTo>
                  <a:cubicBezTo>
                    <a:pt x="8141" y="2128"/>
                    <a:pt x="7861" y="1960"/>
                    <a:pt x="7693" y="1736"/>
                  </a:cubicBezTo>
                  <a:cubicBezTo>
                    <a:pt x="7245" y="1008"/>
                    <a:pt x="6573" y="448"/>
                    <a:pt x="58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5935788" y="2093350"/>
              <a:ext cx="446675" cy="249600"/>
            </a:xfrm>
            <a:custGeom>
              <a:avLst/>
              <a:gdLst/>
              <a:ahLst/>
              <a:cxnLst/>
              <a:rect l="l" t="t" r="r" b="b"/>
              <a:pathLst>
                <a:path w="17867" h="9984" extrusionOk="0">
                  <a:moveTo>
                    <a:pt x="8933" y="0"/>
                  </a:moveTo>
                  <a:cubicBezTo>
                    <a:pt x="7169" y="0"/>
                    <a:pt x="5405" y="938"/>
                    <a:pt x="4537" y="2814"/>
                  </a:cubicBezTo>
                  <a:cubicBezTo>
                    <a:pt x="0" y="3206"/>
                    <a:pt x="224" y="9927"/>
                    <a:pt x="4761" y="9983"/>
                  </a:cubicBezTo>
                  <a:lnTo>
                    <a:pt x="12994" y="9983"/>
                  </a:lnTo>
                  <a:cubicBezTo>
                    <a:pt x="17587" y="9983"/>
                    <a:pt x="17867" y="3262"/>
                    <a:pt x="13330" y="2814"/>
                  </a:cubicBezTo>
                  <a:cubicBezTo>
                    <a:pt x="12462" y="938"/>
                    <a:pt x="10698" y="0"/>
                    <a:pt x="89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5935788" y="2093700"/>
              <a:ext cx="242250" cy="247850"/>
            </a:xfrm>
            <a:custGeom>
              <a:avLst/>
              <a:gdLst/>
              <a:ahLst/>
              <a:cxnLst/>
              <a:rect l="l" t="t" r="r" b="b"/>
              <a:pathLst>
                <a:path w="9690" h="9914" extrusionOk="0">
                  <a:moveTo>
                    <a:pt x="8905" y="0"/>
                  </a:moveTo>
                  <a:cubicBezTo>
                    <a:pt x="7057" y="0"/>
                    <a:pt x="5321" y="1064"/>
                    <a:pt x="4537" y="2800"/>
                  </a:cubicBezTo>
                  <a:cubicBezTo>
                    <a:pt x="0" y="3192"/>
                    <a:pt x="224" y="9857"/>
                    <a:pt x="4761" y="9913"/>
                  </a:cubicBezTo>
                  <a:lnTo>
                    <a:pt x="6217" y="9913"/>
                  </a:lnTo>
                  <a:cubicBezTo>
                    <a:pt x="5713" y="9241"/>
                    <a:pt x="5545" y="8345"/>
                    <a:pt x="5825" y="7505"/>
                  </a:cubicBezTo>
                  <a:cubicBezTo>
                    <a:pt x="5937" y="6889"/>
                    <a:pt x="5993" y="6217"/>
                    <a:pt x="5937" y="5545"/>
                  </a:cubicBezTo>
                  <a:cubicBezTo>
                    <a:pt x="5321" y="1344"/>
                    <a:pt x="9633" y="56"/>
                    <a:pt x="9689" y="56"/>
                  </a:cubicBezTo>
                  <a:cubicBezTo>
                    <a:pt x="9409" y="0"/>
                    <a:pt x="9185" y="0"/>
                    <a:pt x="890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6253613" y="2276275"/>
              <a:ext cx="68650" cy="45675"/>
            </a:xfrm>
            <a:custGeom>
              <a:avLst/>
              <a:gdLst/>
              <a:ahLst/>
              <a:cxnLst/>
              <a:rect l="l" t="t" r="r" b="b"/>
              <a:pathLst>
                <a:path w="2746" h="1827" extrusionOk="0">
                  <a:moveTo>
                    <a:pt x="2398" y="1"/>
                  </a:moveTo>
                  <a:cubicBezTo>
                    <a:pt x="2301" y="1"/>
                    <a:pt x="2221" y="40"/>
                    <a:pt x="2185" y="146"/>
                  </a:cubicBezTo>
                  <a:cubicBezTo>
                    <a:pt x="1793" y="818"/>
                    <a:pt x="1065" y="1210"/>
                    <a:pt x="281" y="1210"/>
                  </a:cubicBezTo>
                  <a:cubicBezTo>
                    <a:pt x="169" y="1210"/>
                    <a:pt x="1" y="1378"/>
                    <a:pt x="1" y="1546"/>
                  </a:cubicBezTo>
                  <a:cubicBezTo>
                    <a:pt x="1" y="1658"/>
                    <a:pt x="169" y="1826"/>
                    <a:pt x="281" y="1826"/>
                  </a:cubicBezTo>
                  <a:cubicBezTo>
                    <a:pt x="1289" y="1826"/>
                    <a:pt x="2185" y="1266"/>
                    <a:pt x="2689" y="426"/>
                  </a:cubicBezTo>
                  <a:cubicBezTo>
                    <a:pt x="2745" y="258"/>
                    <a:pt x="2689" y="90"/>
                    <a:pt x="2577" y="34"/>
                  </a:cubicBezTo>
                  <a:cubicBezTo>
                    <a:pt x="2516" y="14"/>
                    <a:pt x="2454" y="1"/>
                    <a:pt x="239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6099613" y="2217225"/>
              <a:ext cx="117625" cy="62375"/>
            </a:xfrm>
            <a:custGeom>
              <a:avLst/>
              <a:gdLst/>
              <a:ahLst/>
              <a:cxnLst/>
              <a:rect l="l" t="t" r="r" b="b"/>
              <a:pathLst>
                <a:path w="4705" h="2495" extrusionOk="0">
                  <a:moveTo>
                    <a:pt x="3793" y="0"/>
                  </a:moveTo>
                  <a:cubicBezTo>
                    <a:pt x="3624" y="0"/>
                    <a:pt x="3452" y="50"/>
                    <a:pt x="3304" y="156"/>
                  </a:cubicBezTo>
                  <a:lnTo>
                    <a:pt x="2744" y="492"/>
                  </a:lnTo>
                  <a:cubicBezTo>
                    <a:pt x="2632" y="576"/>
                    <a:pt x="2506" y="618"/>
                    <a:pt x="2380" y="618"/>
                  </a:cubicBezTo>
                  <a:cubicBezTo>
                    <a:pt x="2254" y="618"/>
                    <a:pt x="2128" y="576"/>
                    <a:pt x="2016" y="492"/>
                  </a:cubicBezTo>
                  <a:lnTo>
                    <a:pt x="1456" y="156"/>
                  </a:lnTo>
                  <a:cubicBezTo>
                    <a:pt x="1292" y="53"/>
                    <a:pt x="1120" y="3"/>
                    <a:pt x="954" y="3"/>
                  </a:cubicBezTo>
                  <a:cubicBezTo>
                    <a:pt x="669" y="3"/>
                    <a:pt x="401" y="152"/>
                    <a:pt x="224" y="436"/>
                  </a:cubicBezTo>
                  <a:cubicBezTo>
                    <a:pt x="0" y="828"/>
                    <a:pt x="168" y="1332"/>
                    <a:pt x="560" y="1612"/>
                  </a:cubicBezTo>
                  <a:lnTo>
                    <a:pt x="1624" y="2284"/>
                  </a:lnTo>
                  <a:cubicBezTo>
                    <a:pt x="1848" y="2424"/>
                    <a:pt x="2100" y="2494"/>
                    <a:pt x="2352" y="2494"/>
                  </a:cubicBezTo>
                  <a:cubicBezTo>
                    <a:pt x="2604" y="2494"/>
                    <a:pt x="2856" y="2424"/>
                    <a:pt x="3080" y="2284"/>
                  </a:cubicBezTo>
                  <a:lnTo>
                    <a:pt x="4201" y="1556"/>
                  </a:lnTo>
                  <a:cubicBezTo>
                    <a:pt x="4593" y="1332"/>
                    <a:pt x="4705" y="828"/>
                    <a:pt x="4481" y="380"/>
                  </a:cubicBezTo>
                  <a:cubicBezTo>
                    <a:pt x="4341" y="136"/>
                    <a:pt x="4072" y="0"/>
                    <a:pt x="3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6127613" y="2249450"/>
              <a:ext cx="63025" cy="30150"/>
            </a:xfrm>
            <a:custGeom>
              <a:avLst/>
              <a:gdLst/>
              <a:ahLst/>
              <a:cxnLst/>
              <a:rect l="l" t="t" r="r" b="b"/>
              <a:pathLst>
                <a:path w="2521" h="1206" extrusionOk="0">
                  <a:moveTo>
                    <a:pt x="1260" y="1"/>
                  </a:moveTo>
                  <a:cubicBezTo>
                    <a:pt x="770" y="1"/>
                    <a:pt x="280" y="239"/>
                    <a:pt x="0" y="715"/>
                  </a:cubicBezTo>
                  <a:lnTo>
                    <a:pt x="504" y="995"/>
                  </a:lnTo>
                  <a:cubicBezTo>
                    <a:pt x="728" y="1135"/>
                    <a:pt x="980" y="1205"/>
                    <a:pt x="1232" y="1205"/>
                  </a:cubicBezTo>
                  <a:cubicBezTo>
                    <a:pt x="1484" y="1205"/>
                    <a:pt x="1736" y="1135"/>
                    <a:pt x="1960" y="995"/>
                  </a:cubicBezTo>
                  <a:lnTo>
                    <a:pt x="2521" y="715"/>
                  </a:lnTo>
                  <a:cubicBezTo>
                    <a:pt x="2240" y="239"/>
                    <a:pt x="1750" y="1"/>
                    <a:pt x="1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6026788" y="2236500"/>
              <a:ext cx="40625" cy="22425"/>
            </a:xfrm>
            <a:custGeom>
              <a:avLst/>
              <a:gdLst/>
              <a:ahLst/>
              <a:cxnLst/>
              <a:rect l="l" t="t" r="r" b="b"/>
              <a:pathLst>
                <a:path w="1625" h="897" extrusionOk="0">
                  <a:moveTo>
                    <a:pt x="505" y="1"/>
                  </a:moveTo>
                  <a:cubicBezTo>
                    <a:pt x="225" y="1"/>
                    <a:pt x="1" y="169"/>
                    <a:pt x="1" y="449"/>
                  </a:cubicBezTo>
                  <a:cubicBezTo>
                    <a:pt x="1" y="673"/>
                    <a:pt x="225" y="897"/>
                    <a:pt x="505" y="897"/>
                  </a:cubicBezTo>
                  <a:lnTo>
                    <a:pt x="1177" y="897"/>
                  </a:lnTo>
                  <a:cubicBezTo>
                    <a:pt x="1401" y="897"/>
                    <a:pt x="1625" y="673"/>
                    <a:pt x="1625" y="449"/>
                  </a:cubicBezTo>
                  <a:cubicBezTo>
                    <a:pt x="1625" y="169"/>
                    <a:pt x="1401" y="1"/>
                    <a:pt x="1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6249413" y="2236500"/>
              <a:ext cx="42050" cy="22425"/>
            </a:xfrm>
            <a:custGeom>
              <a:avLst/>
              <a:gdLst/>
              <a:ahLst/>
              <a:cxnLst/>
              <a:rect l="l" t="t" r="r" b="b"/>
              <a:pathLst>
                <a:path w="1682" h="897" extrusionOk="0">
                  <a:moveTo>
                    <a:pt x="449" y="1"/>
                  </a:moveTo>
                  <a:cubicBezTo>
                    <a:pt x="225" y="1"/>
                    <a:pt x="1" y="169"/>
                    <a:pt x="1" y="449"/>
                  </a:cubicBezTo>
                  <a:cubicBezTo>
                    <a:pt x="1" y="673"/>
                    <a:pt x="225" y="897"/>
                    <a:pt x="449" y="897"/>
                  </a:cubicBezTo>
                  <a:lnTo>
                    <a:pt x="1233" y="897"/>
                  </a:lnTo>
                  <a:cubicBezTo>
                    <a:pt x="1457" y="897"/>
                    <a:pt x="1681" y="673"/>
                    <a:pt x="1681" y="449"/>
                  </a:cubicBezTo>
                  <a:cubicBezTo>
                    <a:pt x="1681" y="169"/>
                    <a:pt x="1457"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6227713" y="2207800"/>
              <a:ext cx="15425" cy="24525"/>
            </a:xfrm>
            <a:custGeom>
              <a:avLst/>
              <a:gdLst/>
              <a:ahLst/>
              <a:cxnLst/>
              <a:rect l="l" t="t" r="r" b="b"/>
              <a:pathLst>
                <a:path w="617" h="981" extrusionOk="0">
                  <a:moveTo>
                    <a:pt x="309" y="1"/>
                  </a:moveTo>
                  <a:cubicBezTo>
                    <a:pt x="155" y="1"/>
                    <a:pt x="1" y="85"/>
                    <a:pt x="29" y="253"/>
                  </a:cubicBezTo>
                  <a:lnTo>
                    <a:pt x="29" y="645"/>
                  </a:lnTo>
                  <a:cubicBezTo>
                    <a:pt x="29" y="813"/>
                    <a:pt x="141" y="981"/>
                    <a:pt x="309" y="981"/>
                  </a:cubicBezTo>
                  <a:cubicBezTo>
                    <a:pt x="477" y="981"/>
                    <a:pt x="589" y="869"/>
                    <a:pt x="589" y="701"/>
                  </a:cubicBezTo>
                  <a:lnTo>
                    <a:pt x="589" y="253"/>
                  </a:lnTo>
                  <a:cubicBezTo>
                    <a:pt x="617" y="85"/>
                    <a:pt x="463"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6074388" y="2207100"/>
              <a:ext cx="15425" cy="25225"/>
            </a:xfrm>
            <a:custGeom>
              <a:avLst/>
              <a:gdLst/>
              <a:ahLst/>
              <a:cxnLst/>
              <a:rect l="l" t="t" r="r" b="b"/>
              <a:pathLst>
                <a:path w="617" h="1009" extrusionOk="0">
                  <a:moveTo>
                    <a:pt x="337" y="1"/>
                  </a:moveTo>
                  <a:cubicBezTo>
                    <a:pt x="169" y="1"/>
                    <a:pt x="1" y="113"/>
                    <a:pt x="1" y="281"/>
                  </a:cubicBezTo>
                  <a:lnTo>
                    <a:pt x="1" y="673"/>
                  </a:lnTo>
                  <a:cubicBezTo>
                    <a:pt x="1" y="841"/>
                    <a:pt x="169" y="1009"/>
                    <a:pt x="337" y="1009"/>
                  </a:cubicBezTo>
                  <a:cubicBezTo>
                    <a:pt x="449" y="1009"/>
                    <a:pt x="561" y="897"/>
                    <a:pt x="617" y="729"/>
                  </a:cubicBezTo>
                  <a:lnTo>
                    <a:pt x="617" y="281"/>
                  </a:lnTo>
                  <a:cubicBezTo>
                    <a:pt x="617" y="113"/>
                    <a:pt x="449"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6138813" y="2363225"/>
              <a:ext cx="46225" cy="32925"/>
            </a:xfrm>
            <a:custGeom>
              <a:avLst/>
              <a:gdLst/>
              <a:ahLst/>
              <a:cxnLst/>
              <a:rect l="l" t="t" r="r" b="b"/>
              <a:pathLst>
                <a:path w="1849" h="1317" extrusionOk="0">
                  <a:moveTo>
                    <a:pt x="308" y="0"/>
                  </a:moveTo>
                  <a:cubicBezTo>
                    <a:pt x="238" y="0"/>
                    <a:pt x="168" y="28"/>
                    <a:pt x="112" y="84"/>
                  </a:cubicBezTo>
                  <a:cubicBezTo>
                    <a:pt x="0" y="196"/>
                    <a:pt x="0" y="365"/>
                    <a:pt x="112" y="477"/>
                  </a:cubicBezTo>
                  <a:lnTo>
                    <a:pt x="952" y="1317"/>
                  </a:lnTo>
                  <a:lnTo>
                    <a:pt x="1736" y="477"/>
                  </a:lnTo>
                  <a:cubicBezTo>
                    <a:pt x="1849" y="365"/>
                    <a:pt x="1849" y="196"/>
                    <a:pt x="1736" y="84"/>
                  </a:cubicBezTo>
                  <a:cubicBezTo>
                    <a:pt x="1680" y="28"/>
                    <a:pt x="1610" y="0"/>
                    <a:pt x="1540" y="0"/>
                  </a:cubicBezTo>
                  <a:cubicBezTo>
                    <a:pt x="1470" y="0"/>
                    <a:pt x="1400" y="28"/>
                    <a:pt x="1344" y="84"/>
                  </a:cubicBezTo>
                  <a:lnTo>
                    <a:pt x="952" y="533"/>
                  </a:lnTo>
                  <a:lnTo>
                    <a:pt x="504" y="84"/>
                  </a:lnTo>
                  <a:cubicBezTo>
                    <a:pt x="448" y="28"/>
                    <a:pt x="378"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6138813" y="2445125"/>
              <a:ext cx="49150" cy="35050"/>
            </a:xfrm>
            <a:custGeom>
              <a:avLst/>
              <a:gdLst/>
              <a:ahLst/>
              <a:cxnLst/>
              <a:rect l="l" t="t" r="r" b="b"/>
              <a:pathLst>
                <a:path w="1966" h="1402" extrusionOk="0">
                  <a:moveTo>
                    <a:pt x="952" y="1"/>
                  </a:moveTo>
                  <a:lnTo>
                    <a:pt x="112" y="897"/>
                  </a:lnTo>
                  <a:cubicBezTo>
                    <a:pt x="0" y="1009"/>
                    <a:pt x="0" y="1177"/>
                    <a:pt x="112" y="1289"/>
                  </a:cubicBezTo>
                  <a:cubicBezTo>
                    <a:pt x="168" y="1345"/>
                    <a:pt x="280" y="1345"/>
                    <a:pt x="336" y="1401"/>
                  </a:cubicBezTo>
                  <a:cubicBezTo>
                    <a:pt x="392" y="1401"/>
                    <a:pt x="504" y="1345"/>
                    <a:pt x="560" y="1289"/>
                  </a:cubicBezTo>
                  <a:lnTo>
                    <a:pt x="952" y="841"/>
                  </a:lnTo>
                  <a:lnTo>
                    <a:pt x="1344" y="1289"/>
                  </a:lnTo>
                  <a:cubicBezTo>
                    <a:pt x="1395" y="1352"/>
                    <a:pt x="1457" y="1378"/>
                    <a:pt x="1520" y="1378"/>
                  </a:cubicBezTo>
                  <a:cubicBezTo>
                    <a:pt x="1736" y="1378"/>
                    <a:pt x="1966" y="1070"/>
                    <a:pt x="1792" y="897"/>
                  </a:cubicBezTo>
                  <a:lnTo>
                    <a:pt x="9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6187813" y="2399200"/>
              <a:ext cx="35400" cy="44550"/>
            </a:xfrm>
            <a:custGeom>
              <a:avLst/>
              <a:gdLst/>
              <a:ahLst/>
              <a:cxnLst/>
              <a:rect l="l" t="t" r="r" b="b"/>
              <a:pathLst>
                <a:path w="1416" h="1782" extrusionOk="0">
                  <a:moveTo>
                    <a:pt x="999" y="1"/>
                  </a:moveTo>
                  <a:cubicBezTo>
                    <a:pt x="947" y="1"/>
                    <a:pt x="893" y="14"/>
                    <a:pt x="841" y="46"/>
                  </a:cubicBezTo>
                  <a:lnTo>
                    <a:pt x="1" y="886"/>
                  </a:lnTo>
                  <a:lnTo>
                    <a:pt x="841" y="1726"/>
                  </a:lnTo>
                  <a:cubicBezTo>
                    <a:pt x="897" y="1726"/>
                    <a:pt x="953" y="1782"/>
                    <a:pt x="1065" y="1782"/>
                  </a:cubicBezTo>
                  <a:cubicBezTo>
                    <a:pt x="1121" y="1782"/>
                    <a:pt x="1177" y="1726"/>
                    <a:pt x="1233" y="1670"/>
                  </a:cubicBezTo>
                  <a:cubicBezTo>
                    <a:pt x="1345" y="1558"/>
                    <a:pt x="1345" y="1390"/>
                    <a:pt x="1233" y="1278"/>
                  </a:cubicBezTo>
                  <a:lnTo>
                    <a:pt x="785" y="886"/>
                  </a:lnTo>
                  <a:lnTo>
                    <a:pt x="1233" y="494"/>
                  </a:lnTo>
                  <a:cubicBezTo>
                    <a:pt x="1415" y="266"/>
                    <a:pt x="1226" y="1"/>
                    <a:pt x="9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6102038" y="2399200"/>
              <a:ext cx="35400" cy="44550"/>
            </a:xfrm>
            <a:custGeom>
              <a:avLst/>
              <a:gdLst/>
              <a:ahLst/>
              <a:cxnLst/>
              <a:rect l="l" t="t" r="r" b="b"/>
              <a:pathLst>
                <a:path w="1416" h="1782" extrusionOk="0">
                  <a:moveTo>
                    <a:pt x="417" y="1"/>
                  </a:moveTo>
                  <a:cubicBezTo>
                    <a:pt x="190" y="1"/>
                    <a:pt x="1" y="266"/>
                    <a:pt x="183" y="494"/>
                  </a:cubicBezTo>
                  <a:lnTo>
                    <a:pt x="575" y="886"/>
                  </a:lnTo>
                  <a:lnTo>
                    <a:pt x="183" y="1278"/>
                  </a:lnTo>
                  <a:cubicBezTo>
                    <a:pt x="71" y="1390"/>
                    <a:pt x="71" y="1558"/>
                    <a:pt x="183" y="1670"/>
                  </a:cubicBezTo>
                  <a:cubicBezTo>
                    <a:pt x="239" y="1726"/>
                    <a:pt x="295" y="1782"/>
                    <a:pt x="351" y="1782"/>
                  </a:cubicBezTo>
                  <a:cubicBezTo>
                    <a:pt x="463" y="1782"/>
                    <a:pt x="519" y="1726"/>
                    <a:pt x="575" y="1726"/>
                  </a:cubicBezTo>
                  <a:lnTo>
                    <a:pt x="1415" y="886"/>
                  </a:lnTo>
                  <a:lnTo>
                    <a:pt x="575" y="46"/>
                  </a:lnTo>
                  <a:cubicBezTo>
                    <a:pt x="523" y="14"/>
                    <a:pt x="469" y="1"/>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6098513" y="2358325"/>
              <a:ext cx="128200" cy="126050"/>
            </a:xfrm>
            <a:custGeom>
              <a:avLst/>
              <a:gdLst/>
              <a:ahLst/>
              <a:cxnLst/>
              <a:rect l="l" t="t" r="r" b="b"/>
              <a:pathLst>
                <a:path w="5128" h="5042" extrusionOk="0">
                  <a:moveTo>
                    <a:pt x="2564" y="0"/>
                  </a:moveTo>
                  <a:cubicBezTo>
                    <a:pt x="2396" y="0"/>
                    <a:pt x="2284" y="112"/>
                    <a:pt x="2284" y="280"/>
                  </a:cubicBezTo>
                  <a:lnTo>
                    <a:pt x="2284" y="1849"/>
                  </a:lnTo>
                  <a:lnTo>
                    <a:pt x="1388" y="953"/>
                  </a:lnTo>
                  <a:cubicBezTo>
                    <a:pt x="1332" y="897"/>
                    <a:pt x="1262" y="869"/>
                    <a:pt x="1192" y="869"/>
                  </a:cubicBezTo>
                  <a:cubicBezTo>
                    <a:pt x="1122" y="869"/>
                    <a:pt x="1052" y="897"/>
                    <a:pt x="996" y="953"/>
                  </a:cubicBezTo>
                  <a:cubicBezTo>
                    <a:pt x="884" y="1065"/>
                    <a:pt x="884" y="1233"/>
                    <a:pt x="996" y="1345"/>
                  </a:cubicBezTo>
                  <a:lnTo>
                    <a:pt x="1892" y="2241"/>
                  </a:lnTo>
                  <a:lnTo>
                    <a:pt x="324" y="2241"/>
                  </a:lnTo>
                  <a:cubicBezTo>
                    <a:pt x="311" y="2238"/>
                    <a:pt x="298" y="2237"/>
                    <a:pt x="285" y="2237"/>
                  </a:cubicBezTo>
                  <a:cubicBezTo>
                    <a:pt x="1" y="2237"/>
                    <a:pt x="1" y="2804"/>
                    <a:pt x="285" y="2804"/>
                  </a:cubicBezTo>
                  <a:cubicBezTo>
                    <a:pt x="298" y="2804"/>
                    <a:pt x="311" y="2803"/>
                    <a:pt x="324" y="2801"/>
                  </a:cubicBezTo>
                  <a:lnTo>
                    <a:pt x="1892" y="2801"/>
                  </a:lnTo>
                  <a:lnTo>
                    <a:pt x="996" y="3697"/>
                  </a:lnTo>
                  <a:cubicBezTo>
                    <a:pt x="884" y="3809"/>
                    <a:pt x="884" y="3977"/>
                    <a:pt x="996" y="4089"/>
                  </a:cubicBezTo>
                  <a:cubicBezTo>
                    <a:pt x="1052" y="4145"/>
                    <a:pt x="1122" y="4173"/>
                    <a:pt x="1192" y="4173"/>
                  </a:cubicBezTo>
                  <a:cubicBezTo>
                    <a:pt x="1262" y="4173"/>
                    <a:pt x="1332" y="4145"/>
                    <a:pt x="1388" y="4089"/>
                  </a:cubicBezTo>
                  <a:lnTo>
                    <a:pt x="2284" y="3193"/>
                  </a:lnTo>
                  <a:lnTo>
                    <a:pt x="2284" y="4761"/>
                  </a:lnTo>
                  <a:cubicBezTo>
                    <a:pt x="2284" y="4929"/>
                    <a:pt x="2396" y="5041"/>
                    <a:pt x="2564" y="5041"/>
                  </a:cubicBezTo>
                  <a:cubicBezTo>
                    <a:pt x="2732" y="5041"/>
                    <a:pt x="2844" y="4929"/>
                    <a:pt x="2844" y="4761"/>
                  </a:cubicBezTo>
                  <a:lnTo>
                    <a:pt x="2844" y="3193"/>
                  </a:lnTo>
                  <a:lnTo>
                    <a:pt x="3741" y="4089"/>
                  </a:lnTo>
                  <a:cubicBezTo>
                    <a:pt x="3797" y="4145"/>
                    <a:pt x="3853" y="4201"/>
                    <a:pt x="3909" y="4201"/>
                  </a:cubicBezTo>
                  <a:cubicBezTo>
                    <a:pt x="4021" y="4201"/>
                    <a:pt x="4077" y="4145"/>
                    <a:pt x="4133" y="4089"/>
                  </a:cubicBezTo>
                  <a:cubicBezTo>
                    <a:pt x="4245" y="3977"/>
                    <a:pt x="4245" y="3809"/>
                    <a:pt x="4133" y="3697"/>
                  </a:cubicBezTo>
                  <a:lnTo>
                    <a:pt x="3236" y="2801"/>
                  </a:lnTo>
                  <a:lnTo>
                    <a:pt x="4805" y="2801"/>
                  </a:lnTo>
                  <a:cubicBezTo>
                    <a:pt x="4818" y="2803"/>
                    <a:pt x="4831" y="2804"/>
                    <a:pt x="4843" y="2804"/>
                  </a:cubicBezTo>
                  <a:cubicBezTo>
                    <a:pt x="5128" y="2804"/>
                    <a:pt x="5128" y="2237"/>
                    <a:pt x="4843" y="2237"/>
                  </a:cubicBezTo>
                  <a:cubicBezTo>
                    <a:pt x="4831" y="2237"/>
                    <a:pt x="4818" y="2238"/>
                    <a:pt x="4805" y="2241"/>
                  </a:cubicBezTo>
                  <a:lnTo>
                    <a:pt x="3236" y="2241"/>
                  </a:lnTo>
                  <a:lnTo>
                    <a:pt x="4133" y="1345"/>
                  </a:lnTo>
                  <a:cubicBezTo>
                    <a:pt x="4245" y="1233"/>
                    <a:pt x="4245" y="1065"/>
                    <a:pt x="4133" y="953"/>
                  </a:cubicBezTo>
                  <a:cubicBezTo>
                    <a:pt x="4077" y="897"/>
                    <a:pt x="4007" y="869"/>
                    <a:pt x="3937" y="869"/>
                  </a:cubicBezTo>
                  <a:cubicBezTo>
                    <a:pt x="3867" y="869"/>
                    <a:pt x="3797" y="897"/>
                    <a:pt x="3741" y="953"/>
                  </a:cubicBezTo>
                  <a:lnTo>
                    <a:pt x="2844" y="1849"/>
                  </a:lnTo>
                  <a:lnTo>
                    <a:pt x="2844" y="280"/>
                  </a:lnTo>
                  <a:cubicBezTo>
                    <a:pt x="2844" y="112"/>
                    <a:pt x="2732" y="0"/>
                    <a:pt x="25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6005788" y="2368125"/>
              <a:ext cx="60225" cy="60225"/>
            </a:xfrm>
            <a:custGeom>
              <a:avLst/>
              <a:gdLst/>
              <a:ahLst/>
              <a:cxnLst/>
              <a:rect l="l" t="t" r="r" b="b"/>
              <a:pathLst>
                <a:path w="2409" h="2409" extrusionOk="0">
                  <a:moveTo>
                    <a:pt x="1177" y="0"/>
                  </a:moveTo>
                  <a:cubicBezTo>
                    <a:pt x="1065" y="0"/>
                    <a:pt x="897" y="112"/>
                    <a:pt x="897" y="281"/>
                  </a:cubicBezTo>
                  <a:lnTo>
                    <a:pt x="897" y="953"/>
                  </a:lnTo>
                  <a:lnTo>
                    <a:pt x="281" y="953"/>
                  </a:lnTo>
                  <a:cubicBezTo>
                    <a:pt x="258" y="945"/>
                    <a:pt x="237" y="942"/>
                    <a:pt x="216" y="942"/>
                  </a:cubicBezTo>
                  <a:cubicBezTo>
                    <a:pt x="85" y="942"/>
                    <a:pt x="1" y="1087"/>
                    <a:pt x="1" y="1233"/>
                  </a:cubicBezTo>
                  <a:cubicBezTo>
                    <a:pt x="1" y="1345"/>
                    <a:pt x="113" y="1513"/>
                    <a:pt x="281" y="1513"/>
                  </a:cubicBezTo>
                  <a:lnTo>
                    <a:pt x="897" y="1513"/>
                  </a:lnTo>
                  <a:lnTo>
                    <a:pt x="897" y="2129"/>
                  </a:lnTo>
                  <a:cubicBezTo>
                    <a:pt x="897" y="2297"/>
                    <a:pt x="1065" y="2409"/>
                    <a:pt x="1177" y="2409"/>
                  </a:cubicBezTo>
                  <a:cubicBezTo>
                    <a:pt x="1345" y="2409"/>
                    <a:pt x="1513" y="2297"/>
                    <a:pt x="1513" y="2129"/>
                  </a:cubicBezTo>
                  <a:lnTo>
                    <a:pt x="1513" y="1513"/>
                  </a:lnTo>
                  <a:lnTo>
                    <a:pt x="2129" y="1513"/>
                  </a:lnTo>
                  <a:cubicBezTo>
                    <a:pt x="2297" y="1513"/>
                    <a:pt x="2409" y="1345"/>
                    <a:pt x="2409" y="1233"/>
                  </a:cubicBezTo>
                  <a:cubicBezTo>
                    <a:pt x="2409" y="1065"/>
                    <a:pt x="2297" y="953"/>
                    <a:pt x="2129" y="953"/>
                  </a:cubicBezTo>
                  <a:lnTo>
                    <a:pt x="1513" y="953"/>
                  </a:lnTo>
                  <a:lnTo>
                    <a:pt x="1513" y="281"/>
                  </a:lnTo>
                  <a:cubicBezTo>
                    <a:pt x="1513" y="112"/>
                    <a:pt x="1345" y="0"/>
                    <a:pt x="1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6252213" y="2368825"/>
              <a:ext cx="60250" cy="58825"/>
            </a:xfrm>
            <a:custGeom>
              <a:avLst/>
              <a:gdLst/>
              <a:ahLst/>
              <a:cxnLst/>
              <a:rect l="l" t="t" r="r" b="b"/>
              <a:pathLst>
                <a:path w="2410" h="2353" extrusionOk="0">
                  <a:moveTo>
                    <a:pt x="1177" y="0"/>
                  </a:moveTo>
                  <a:cubicBezTo>
                    <a:pt x="1023" y="0"/>
                    <a:pt x="869" y="84"/>
                    <a:pt x="897" y="253"/>
                  </a:cubicBezTo>
                  <a:lnTo>
                    <a:pt x="897" y="925"/>
                  </a:lnTo>
                  <a:lnTo>
                    <a:pt x="281" y="925"/>
                  </a:lnTo>
                  <a:cubicBezTo>
                    <a:pt x="258" y="917"/>
                    <a:pt x="237" y="914"/>
                    <a:pt x="217" y="914"/>
                  </a:cubicBezTo>
                  <a:cubicBezTo>
                    <a:pt x="85" y="914"/>
                    <a:pt x="1" y="1059"/>
                    <a:pt x="1" y="1205"/>
                  </a:cubicBezTo>
                  <a:cubicBezTo>
                    <a:pt x="1" y="1317"/>
                    <a:pt x="113" y="1485"/>
                    <a:pt x="281" y="1485"/>
                  </a:cubicBezTo>
                  <a:lnTo>
                    <a:pt x="897" y="1485"/>
                  </a:lnTo>
                  <a:lnTo>
                    <a:pt x="897" y="2101"/>
                  </a:lnTo>
                  <a:cubicBezTo>
                    <a:pt x="869" y="2269"/>
                    <a:pt x="1023" y="2353"/>
                    <a:pt x="1177" y="2353"/>
                  </a:cubicBezTo>
                  <a:cubicBezTo>
                    <a:pt x="1331" y="2353"/>
                    <a:pt x="1485" y="2269"/>
                    <a:pt x="1457" y="2101"/>
                  </a:cubicBezTo>
                  <a:lnTo>
                    <a:pt x="1457" y="1485"/>
                  </a:lnTo>
                  <a:lnTo>
                    <a:pt x="2073" y="1485"/>
                  </a:lnTo>
                  <a:cubicBezTo>
                    <a:pt x="2241" y="1485"/>
                    <a:pt x="2409" y="1317"/>
                    <a:pt x="2409" y="1205"/>
                  </a:cubicBezTo>
                  <a:cubicBezTo>
                    <a:pt x="2409" y="1037"/>
                    <a:pt x="2241" y="925"/>
                    <a:pt x="2073" y="925"/>
                  </a:cubicBezTo>
                  <a:lnTo>
                    <a:pt x="1457" y="925"/>
                  </a:lnTo>
                  <a:lnTo>
                    <a:pt x="1457" y="253"/>
                  </a:lnTo>
                  <a:cubicBezTo>
                    <a:pt x="1485" y="84"/>
                    <a:pt x="1331" y="0"/>
                    <a:pt x="1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41"/>
          <p:cNvGrpSpPr/>
          <p:nvPr/>
        </p:nvGrpSpPr>
        <p:grpSpPr>
          <a:xfrm>
            <a:off x="4434075" y="1279861"/>
            <a:ext cx="275850" cy="472025"/>
            <a:chOff x="4859038" y="2012400"/>
            <a:chExt cx="275850" cy="472025"/>
          </a:xfrm>
        </p:grpSpPr>
        <p:sp>
          <p:nvSpPr>
            <p:cNvPr id="1991" name="Google Shape;1991;p41"/>
            <p:cNvSpPr/>
            <p:nvPr/>
          </p:nvSpPr>
          <p:spPr>
            <a:xfrm>
              <a:off x="4979463" y="2107700"/>
              <a:ext cx="36425" cy="152625"/>
            </a:xfrm>
            <a:custGeom>
              <a:avLst/>
              <a:gdLst/>
              <a:ahLst/>
              <a:cxnLst/>
              <a:rect l="l" t="t" r="r" b="b"/>
              <a:pathLst>
                <a:path w="1457" h="6105" extrusionOk="0">
                  <a:moveTo>
                    <a:pt x="0" y="0"/>
                  </a:moveTo>
                  <a:lnTo>
                    <a:pt x="0" y="6105"/>
                  </a:lnTo>
                  <a:lnTo>
                    <a:pt x="1456" y="6105"/>
                  </a:lnTo>
                  <a:lnTo>
                    <a:pt x="1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4979463" y="2107700"/>
              <a:ext cx="18225" cy="152625"/>
            </a:xfrm>
            <a:custGeom>
              <a:avLst/>
              <a:gdLst/>
              <a:ahLst/>
              <a:cxnLst/>
              <a:rect l="l" t="t" r="r" b="b"/>
              <a:pathLst>
                <a:path w="729" h="6105" extrusionOk="0">
                  <a:moveTo>
                    <a:pt x="0" y="0"/>
                  </a:moveTo>
                  <a:lnTo>
                    <a:pt x="0" y="6105"/>
                  </a:lnTo>
                  <a:lnTo>
                    <a:pt x="728" y="6105"/>
                  </a:lnTo>
                  <a:lnTo>
                    <a:pt x="728"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4958438" y="2223900"/>
              <a:ext cx="78450" cy="106450"/>
            </a:xfrm>
            <a:custGeom>
              <a:avLst/>
              <a:gdLst/>
              <a:ahLst/>
              <a:cxnLst/>
              <a:rect l="l" t="t" r="r" b="b"/>
              <a:pathLst>
                <a:path w="3138" h="4258" extrusionOk="0">
                  <a:moveTo>
                    <a:pt x="897" y="1"/>
                  </a:moveTo>
                  <a:cubicBezTo>
                    <a:pt x="393" y="1"/>
                    <a:pt x="1" y="393"/>
                    <a:pt x="1" y="897"/>
                  </a:cubicBezTo>
                  <a:lnTo>
                    <a:pt x="1" y="4257"/>
                  </a:lnTo>
                  <a:lnTo>
                    <a:pt x="3137" y="4257"/>
                  </a:lnTo>
                  <a:lnTo>
                    <a:pt x="3137" y="897"/>
                  </a:lnTo>
                  <a:cubicBezTo>
                    <a:pt x="3137" y="393"/>
                    <a:pt x="2689" y="1"/>
                    <a:pt x="2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4958438" y="2223900"/>
              <a:ext cx="54650" cy="106450"/>
            </a:xfrm>
            <a:custGeom>
              <a:avLst/>
              <a:gdLst/>
              <a:ahLst/>
              <a:cxnLst/>
              <a:rect l="l" t="t" r="r" b="b"/>
              <a:pathLst>
                <a:path w="2186" h="4258" extrusionOk="0">
                  <a:moveTo>
                    <a:pt x="897" y="1"/>
                  </a:moveTo>
                  <a:cubicBezTo>
                    <a:pt x="393" y="1"/>
                    <a:pt x="1" y="393"/>
                    <a:pt x="1" y="897"/>
                  </a:cubicBezTo>
                  <a:lnTo>
                    <a:pt x="1" y="4257"/>
                  </a:lnTo>
                  <a:lnTo>
                    <a:pt x="1569" y="4257"/>
                  </a:lnTo>
                  <a:lnTo>
                    <a:pt x="1569" y="897"/>
                  </a:lnTo>
                  <a:cubicBezTo>
                    <a:pt x="1513" y="449"/>
                    <a:pt x="1793" y="57"/>
                    <a:pt x="21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4860438" y="2272900"/>
              <a:ext cx="274450" cy="211525"/>
            </a:xfrm>
            <a:custGeom>
              <a:avLst/>
              <a:gdLst/>
              <a:ahLst/>
              <a:cxnLst/>
              <a:rect l="l" t="t" r="r" b="b"/>
              <a:pathLst>
                <a:path w="10978" h="8461" extrusionOk="0">
                  <a:moveTo>
                    <a:pt x="3249" y="1"/>
                  </a:moveTo>
                  <a:cubicBezTo>
                    <a:pt x="1457" y="1"/>
                    <a:pt x="0" y="1457"/>
                    <a:pt x="0" y="3249"/>
                  </a:cubicBezTo>
                  <a:lnTo>
                    <a:pt x="0" y="6834"/>
                  </a:lnTo>
                  <a:cubicBezTo>
                    <a:pt x="0" y="7730"/>
                    <a:pt x="729" y="8458"/>
                    <a:pt x="1625" y="8458"/>
                  </a:cubicBezTo>
                  <a:lnTo>
                    <a:pt x="9354" y="8458"/>
                  </a:lnTo>
                  <a:cubicBezTo>
                    <a:pt x="9384" y="8460"/>
                    <a:pt x="9414" y="8461"/>
                    <a:pt x="9444" y="8461"/>
                  </a:cubicBezTo>
                  <a:cubicBezTo>
                    <a:pt x="10298" y="8461"/>
                    <a:pt x="10978" y="7700"/>
                    <a:pt x="10978" y="6834"/>
                  </a:cubicBezTo>
                  <a:lnTo>
                    <a:pt x="10978" y="3249"/>
                  </a:lnTo>
                  <a:cubicBezTo>
                    <a:pt x="10978" y="1457"/>
                    <a:pt x="9522" y="1"/>
                    <a:pt x="7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4859038" y="2272900"/>
              <a:ext cx="180650" cy="211525"/>
            </a:xfrm>
            <a:custGeom>
              <a:avLst/>
              <a:gdLst/>
              <a:ahLst/>
              <a:cxnLst/>
              <a:rect l="l" t="t" r="r" b="b"/>
              <a:pathLst>
                <a:path w="7226" h="8461" extrusionOk="0">
                  <a:moveTo>
                    <a:pt x="3249" y="1"/>
                  </a:moveTo>
                  <a:cubicBezTo>
                    <a:pt x="1457" y="1"/>
                    <a:pt x="0" y="1457"/>
                    <a:pt x="0" y="3249"/>
                  </a:cubicBezTo>
                  <a:lnTo>
                    <a:pt x="0" y="6834"/>
                  </a:lnTo>
                  <a:cubicBezTo>
                    <a:pt x="0" y="7700"/>
                    <a:pt x="732" y="8461"/>
                    <a:pt x="1590" y="8461"/>
                  </a:cubicBezTo>
                  <a:cubicBezTo>
                    <a:pt x="1620" y="8461"/>
                    <a:pt x="1650" y="8460"/>
                    <a:pt x="1681" y="8458"/>
                  </a:cubicBezTo>
                  <a:lnTo>
                    <a:pt x="5466" y="8458"/>
                  </a:lnTo>
                  <a:cubicBezTo>
                    <a:pt x="4609" y="8407"/>
                    <a:pt x="3977" y="7669"/>
                    <a:pt x="3977" y="6834"/>
                  </a:cubicBezTo>
                  <a:lnTo>
                    <a:pt x="3977" y="3249"/>
                  </a:lnTo>
                  <a:cubicBezTo>
                    <a:pt x="3977" y="1457"/>
                    <a:pt x="5433" y="1"/>
                    <a:pt x="7225" y="1"/>
                  </a:cubicBezTo>
                  <a:close/>
                  <a:moveTo>
                    <a:pt x="5466" y="8458"/>
                  </a:moveTo>
                  <a:cubicBezTo>
                    <a:pt x="5498" y="8460"/>
                    <a:pt x="5529" y="8461"/>
                    <a:pt x="5561" y="8461"/>
                  </a:cubicBezTo>
                  <a:cubicBezTo>
                    <a:pt x="5593" y="8461"/>
                    <a:pt x="5625" y="8460"/>
                    <a:pt x="5657" y="8458"/>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4901038" y="2328925"/>
              <a:ext cx="35025" cy="126025"/>
            </a:xfrm>
            <a:custGeom>
              <a:avLst/>
              <a:gdLst/>
              <a:ahLst/>
              <a:cxnLst/>
              <a:rect l="l" t="t" r="r" b="b"/>
              <a:pathLst>
                <a:path w="1401" h="5041" extrusionOk="0">
                  <a:moveTo>
                    <a:pt x="729" y="0"/>
                  </a:moveTo>
                  <a:cubicBezTo>
                    <a:pt x="337" y="0"/>
                    <a:pt x="1" y="280"/>
                    <a:pt x="1" y="672"/>
                  </a:cubicBezTo>
                  <a:lnTo>
                    <a:pt x="1" y="4313"/>
                  </a:lnTo>
                  <a:cubicBezTo>
                    <a:pt x="1" y="4705"/>
                    <a:pt x="337" y="5041"/>
                    <a:pt x="729" y="5041"/>
                  </a:cubicBezTo>
                  <a:cubicBezTo>
                    <a:pt x="1121" y="5041"/>
                    <a:pt x="1401" y="4705"/>
                    <a:pt x="1401" y="4313"/>
                  </a:cubicBezTo>
                  <a:lnTo>
                    <a:pt x="1401" y="672"/>
                  </a:lnTo>
                  <a:cubicBezTo>
                    <a:pt x="1401" y="280"/>
                    <a:pt x="1065" y="0"/>
                    <a:pt x="7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4979463" y="2328925"/>
              <a:ext cx="35025" cy="126025"/>
            </a:xfrm>
            <a:custGeom>
              <a:avLst/>
              <a:gdLst/>
              <a:ahLst/>
              <a:cxnLst/>
              <a:rect l="l" t="t" r="r" b="b"/>
              <a:pathLst>
                <a:path w="1401" h="5041" extrusionOk="0">
                  <a:moveTo>
                    <a:pt x="728" y="0"/>
                  </a:moveTo>
                  <a:cubicBezTo>
                    <a:pt x="336" y="0"/>
                    <a:pt x="0" y="280"/>
                    <a:pt x="0" y="672"/>
                  </a:cubicBezTo>
                  <a:lnTo>
                    <a:pt x="0" y="4313"/>
                  </a:lnTo>
                  <a:cubicBezTo>
                    <a:pt x="0" y="4705"/>
                    <a:pt x="336" y="5041"/>
                    <a:pt x="728" y="5041"/>
                  </a:cubicBezTo>
                  <a:cubicBezTo>
                    <a:pt x="1120" y="5041"/>
                    <a:pt x="1400" y="4705"/>
                    <a:pt x="1400" y="4313"/>
                  </a:cubicBezTo>
                  <a:lnTo>
                    <a:pt x="1400" y="672"/>
                  </a:lnTo>
                  <a:cubicBezTo>
                    <a:pt x="1400" y="280"/>
                    <a:pt x="1120" y="0"/>
                    <a:pt x="7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5059263" y="2328925"/>
              <a:ext cx="35025" cy="126025"/>
            </a:xfrm>
            <a:custGeom>
              <a:avLst/>
              <a:gdLst/>
              <a:ahLst/>
              <a:cxnLst/>
              <a:rect l="l" t="t" r="r" b="b"/>
              <a:pathLst>
                <a:path w="1401" h="5041" extrusionOk="0">
                  <a:moveTo>
                    <a:pt x="673" y="0"/>
                  </a:moveTo>
                  <a:cubicBezTo>
                    <a:pt x="281" y="0"/>
                    <a:pt x="1" y="280"/>
                    <a:pt x="1" y="672"/>
                  </a:cubicBezTo>
                  <a:lnTo>
                    <a:pt x="1" y="4313"/>
                  </a:lnTo>
                  <a:cubicBezTo>
                    <a:pt x="1" y="4705"/>
                    <a:pt x="281" y="5041"/>
                    <a:pt x="673" y="5041"/>
                  </a:cubicBezTo>
                  <a:cubicBezTo>
                    <a:pt x="1065" y="5041"/>
                    <a:pt x="1401" y="4705"/>
                    <a:pt x="1401" y="4313"/>
                  </a:cubicBezTo>
                  <a:lnTo>
                    <a:pt x="1401" y="672"/>
                  </a:lnTo>
                  <a:cubicBezTo>
                    <a:pt x="1401" y="280"/>
                    <a:pt x="1065" y="0"/>
                    <a:pt x="6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4931838" y="2012400"/>
              <a:ext cx="133050" cy="140125"/>
            </a:xfrm>
            <a:custGeom>
              <a:avLst/>
              <a:gdLst/>
              <a:ahLst/>
              <a:cxnLst/>
              <a:rect l="l" t="t" r="r" b="b"/>
              <a:pathLst>
                <a:path w="5322" h="5605" extrusionOk="0">
                  <a:moveTo>
                    <a:pt x="3697" y="1124"/>
                  </a:moveTo>
                  <a:cubicBezTo>
                    <a:pt x="3921" y="1124"/>
                    <a:pt x="4145" y="1348"/>
                    <a:pt x="4145" y="1572"/>
                  </a:cubicBezTo>
                  <a:lnTo>
                    <a:pt x="4145" y="2580"/>
                  </a:lnTo>
                  <a:cubicBezTo>
                    <a:pt x="4145" y="2804"/>
                    <a:pt x="3921" y="3028"/>
                    <a:pt x="3697" y="3028"/>
                  </a:cubicBezTo>
                  <a:lnTo>
                    <a:pt x="1569" y="3028"/>
                  </a:lnTo>
                  <a:cubicBezTo>
                    <a:pt x="1345" y="3028"/>
                    <a:pt x="1121" y="2804"/>
                    <a:pt x="1121" y="2580"/>
                  </a:cubicBezTo>
                  <a:lnTo>
                    <a:pt x="1121" y="1572"/>
                  </a:lnTo>
                  <a:cubicBezTo>
                    <a:pt x="1121" y="1348"/>
                    <a:pt x="1345" y="1124"/>
                    <a:pt x="1569" y="1124"/>
                  </a:cubicBezTo>
                  <a:close/>
                  <a:moveTo>
                    <a:pt x="3794" y="1"/>
                  </a:moveTo>
                  <a:cubicBezTo>
                    <a:pt x="3762" y="1"/>
                    <a:pt x="3730" y="2"/>
                    <a:pt x="3697" y="4"/>
                  </a:cubicBezTo>
                  <a:lnTo>
                    <a:pt x="1569" y="4"/>
                  </a:lnTo>
                  <a:cubicBezTo>
                    <a:pt x="673" y="4"/>
                    <a:pt x="1" y="676"/>
                    <a:pt x="1" y="1572"/>
                  </a:cubicBezTo>
                  <a:lnTo>
                    <a:pt x="1" y="2580"/>
                  </a:lnTo>
                  <a:cubicBezTo>
                    <a:pt x="1" y="3364"/>
                    <a:pt x="561" y="4036"/>
                    <a:pt x="1401" y="4148"/>
                  </a:cubicBezTo>
                  <a:lnTo>
                    <a:pt x="1401" y="5100"/>
                  </a:lnTo>
                  <a:cubicBezTo>
                    <a:pt x="1401" y="5380"/>
                    <a:pt x="1625" y="5604"/>
                    <a:pt x="1905" y="5604"/>
                  </a:cubicBezTo>
                  <a:lnTo>
                    <a:pt x="3361" y="5604"/>
                  </a:lnTo>
                  <a:cubicBezTo>
                    <a:pt x="3697" y="5604"/>
                    <a:pt x="3921" y="5380"/>
                    <a:pt x="3921" y="5100"/>
                  </a:cubicBezTo>
                  <a:lnTo>
                    <a:pt x="3921" y="4148"/>
                  </a:lnTo>
                  <a:cubicBezTo>
                    <a:pt x="4705" y="4036"/>
                    <a:pt x="5322" y="3364"/>
                    <a:pt x="5322" y="2580"/>
                  </a:cubicBezTo>
                  <a:lnTo>
                    <a:pt x="5322" y="1572"/>
                  </a:lnTo>
                  <a:cubicBezTo>
                    <a:pt x="5322" y="708"/>
                    <a:pt x="4645" y="1"/>
                    <a:pt x="37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5024263" y="2040475"/>
              <a:ext cx="26625" cy="47650"/>
            </a:xfrm>
            <a:custGeom>
              <a:avLst/>
              <a:gdLst/>
              <a:ahLst/>
              <a:cxnLst/>
              <a:rect l="l" t="t" r="r" b="b"/>
              <a:pathLst>
                <a:path w="1065" h="1906" extrusionOk="0">
                  <a:moveTo>
                    <a:pt x="0" y="1"/>
                  </a:moveTo>
                  <a:cubicBezTo>
                    <a:pt x="224" y="1"/>
                    <a:pt x="448" y="225"/>
                    <a:pt x="448" y="449"/>
                  </a:cubicBezTo>
                  <a:lnTo>
                    <a:pt x="448" y="1457"/>
                  </a:lnTo>
                  <a:cubicBezTo>
                    <a:pt x="448" y="1681"/>
                    <a:pt x="224" y="1905"/>
                    <a:pt x="0" y="1905"/>
                  </a:cubicBezTo>
                  <a:lnTo>
                    <a:pt x="616" y="1905"/>
                  </a:lnTo>
                  <a:cubicBezTo>
                    <a:pt x="840" y="1905"/>
                    <a:pt x="1064" y="1681"/>
                    <a:pt x="1064" y="1457"/>
                  </a:cubicBezTo>
                  <a:lnTo>
                    <a:pt x="1064" y="449"/>
                  </a:lnTo>
                  <a:cubicBezTo>
                    <a:pt x="1064" y="225"/>
                    <a:pt x="840" y="1"/>
                    <a:pt x="61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4931838" y="2012475"/>
              <a:ext cx="63050" cy="141450"/>
            </a:xfrm>
            <a:custGeom>
              <a:avLst/>
              <a:gdLst/>
              <a:ahLst/>
              <a:cxnLst/>
              <a:rect l="l" t="t" r="r" b="b"/>
              <a:pathLst>
                <a:path w="2522" h="5658" extrusionOk="0">
                  <a:moveTo>
                    <a:pt x="1569" y="1"/>
                  </a:moveTo>
                  <a:cubicBezTo>
                    <a:pt x="673" y="1"/>
                    <a:pt x="1" y="729"/>
                    <a:pt x="1" y="1625"/>
                  </a:cubicBezTo>
                  <a:lnTo>
                    <a:pt x="1" y="2577"/>
                  </a:lnTo>
                  <a:cubicBezTo>
                    <a:pt x="1" y="3417"/>
                    <a:pt x="561" y="4089"/>
                    <a:pt x="1401" y="4201"/>
                  </a:cubicBezTo>
                  <a:lnTo>
                    <a:pt x="1401" y="5097"/>
                  </a:lnTo>
                  <a:cubicBezTo>
                    <a:pt x="1401" y="5433"/>
                    <a:pt x="1625" y="5657"/>
                    <a:pt x="1905" y="5657"/>
                  </a:cubicBezTo>
                  <a:lnTo>
                    <a:pt x="2521" y="5657"/>
                  </a:lnTo>
                  <a:cubicBezTo>
                    <a:pt x="2241" y="5657"/>
                    <a:pt x="1961" y="5377"/>
                    <a:pt x="1961" y="5097"/>
                  </a:cubicBezTo>
                  <a:lnTo>
                    <a:pt x="1961" y="4369"/>
                  </a:lnTo>
                  <a:cubicBezTo>
                    <a:pt x="1961" y="4089"/>
                    <a:pt x="1793" y="3809"/>
                    <a:pt x="1513" y="3753"/>
                  </a:cubicBezTo>
                  <a:cubicBezTo>
                    <a:pt x="953" y="3641"/>
                    <a:pt x="561" y="3137"/>
                    <a:pt x="617" y="2577"/>
                  </a:cubicBezTo>
                  <a:lnTo>
                    <a:pt x="617" y="1625"/>
                  </a:lnTo>
                  <a:cubicBezTo>
                    <a:pt x="617" y="729"/>
                    <a:pt x="1289" y="1"/>
                    <a:pt x="21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41"/>
          <p:cNvGrpSpPr/>
          <p:nvPr/>
        </p:nvGrpSpPr>
        <p:grpSpPr>
          <a:xfrm>
            <a:off x="6807995" y="3010976"/>
            <a:ext cx="467700" cy="472700"/>
            <a:chOff x="7025113" y="1304575"/>
            <a:chExt cx="467700" cy="472700"/>
          </a:xfrm>
        </p:grpSpPr>
        <p:sp>
          <p:nvSpPr>
            <p:cNvPr id="2004" name="Google Shape;2004;p41"/>
            <p:cNvSpPr/>
            <p:nvPr/>
          </p:nvSpPr>
          <p:spPr>
            <a:xfrm>
              <a:off x="7025113" y="1654025"/>
              <a:ext cx="467700" cy="123250"/>
            </a:xfrm>
            <a:custGeom>
              <a:avLst/>
              <a:gdLst/>
              <a:ahLst/>
              <a:cxnLst/>
              <a:rect l="l" t="t" r="r" b="b"/>
              <a:pathLst>
                <a:path w="18708" h="4930" extrusionOk="0">
                  <a:moveTo>
                    <a:pt x="16635" y="1"/>
                  </a:moveTo>
                  <a:lnTo>
                    <a:pt x="14843" y="897"/>
                  </a:lnTo>
                  <a:cubicBezTo>
                    <a:pt x="14899" y="1065"/>
                    <a:pt x="14899" y="1289"/>
                    <a:pt x="14899" y="1457"/>
                  </a:cubicBezTo>
                  <a:cubicBezTo>
                    <a:pt x="14899" y="2409"/>
                    <a:pt x="14115" y="3193"/>
                    <a:pt x="13163" y="3193"/>
                  </a:cubicBezTo>
                  <a:lnTo>
                    <a:pt x="11426" y="3193"/>
                  </a:lnTo>
                  <a:cubicBezTo>
                    <a:pt x="10474" y="3193"/>
                    <a:pt x="9690" y="2409"/>
                    <a:pt x="9690" y="1457"/>
                  </a:cubicBezTo>
                  <a:cubicBezTo>
                    <a:pt x="9690" y="1289"/>
                    <a:pt x="9746" y="1065"/>
                    <a:pt x="9802" y="897"/>
                  </a:cubicBezTo>
                  <a:lnTo>
                    <a:pt x="7730" y="897"/>
                  </a:lnTo>
                  <a:cubicBezTo>
                    <a:pt x="7786" y="1065"/>
                    <a:pt x="7786" y="1289"/>
                    <a:pt x="7786" y="1457"/>
                  </a:cubicBezTo>
                  <a:cubicBezTo>
                    <a:pt x="7786" y="2409"/>
                    <a:pt x="7002" y="3193"/>
                    <a:pt x="6050" y="3193"/>
                  </a:cubicBezTo>
                  <a:lnTo>
                    <a:pt x="4314" y="3193"/>
                  </a:lnTo>
                  <a:cubicBezTo>
                    <a:pt x="3305" y="3137"/>
                    <a:pt x="2577" y="2409"/>
                    <a:pt x="2577" y="1457"/>
                  </a:cubicBezTo>
                  <a:cubicBezTo>
                    <a:pt x="2577" y="1233"/>
                    <a:pt x="2577" y="1065"/>
                    <a:pt x="2633" y="897"/>
                  </a:cubicBezTo>
                  <a:lnTo>
                    <a:pt x="1345" y="897"/>
                  </a:lnTo>
                  <a:lnTo>
                    <a:pt x="393" y="3025"/>
                  </a:lnTo>
                  <a:cubicBezTo>
                    <a:pt x="1" y="3865"/>
                    <a:pt x="617" y="4873"/>
                    <a:pt x="1625" y="4929"/>
                  </a:cubicBezTo>
                  <a:lnTo>
                    <a:pt x="17699" y="4929"/>
                  </a:lnTo>
                  <a:cubicBezTo>
                    <a:pt x="18259" y="4929"/>
                    <a:pt x="18707" y="4425"/>
                    <a:pt x="18707" y="3865"/>
                  </a:cubicBezTo>
                  <a:lnTo>
                    <a:pt x="18707" y="3417"/>
                  </a:lnTo>
                  <a:cubicBezTo>
                    <a:pt x="18707" y="2969"/>
                    <a:pt x="18371" y="2577"/>
                    <a:pt x="17923" y="2577"/>
                  </a:cubicBezTo>
                  <a:lnTo>
                    <a:pt x="17475" y="2577"/>
                  </a:lnTo>
                  <a:cubicBezTo>
                    <a:pt x="17027" y="2577"/>
                    <a:pt x="16635" y="2241"/>
                    <a:pt x="16635" y="1737"/>
                  </a:cubicBezTo>
                  <a:lnTo>
                    <a:pt x="16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7358363" y="1654025"/>
              <a:ext cx="85450" cy="79850"/>
            </a:xfrm>
            <a:custGeom>
              <a:avLst/>
              <a:gdLst/>
              <a:ahLst/>
              <a:cxnLst/>
              <a:rect l="l" t="t" r="r" b="b"/>
              <a:pathLst>
                <a:path w="3418" h="3194" extrusionOk="0">
                  <a:moveTo>
                    <a:pt x="3305" y="1"/>
                  </a:moveTo>
                  <a:lnTo>
                    <a:pt x="1513" y="897"/>
                  </a:lnTo>
                  <a:cubicBezTo>
                    <a:pt x="1569" y="1065"/>
                    <a:pt x="1569" y="1289"/>
                    <a:pt x="1569" y="1457"/>
                  </a:cubicBezTo>
                  <a:cubicBezTo>
                    <a:pt x="1569" y="2353"/>
                    <a:pt x="897" y="3081"/>
                    <a:pt x="1" y="3193"/>
                  </a:cubicBezTo>
                  <a:lnTo>
                    <a:pt x="1849" y="3193"/>
                  </a:lnTo>
                  <a:cubicBezTo>
                    <a:pt x="2521" y="3193"/>
                    <a:pt x="3137" y="2745"/>
                    <a:pt x="3417" y="2185"/>
                  </a:cubicBezTo>
                  <a:cubicBezTo>
                    <a:pt x="3361" y="2017"/>
                    <a:pt x="3305" y="1905"/>
                    <a:pt x="3305" y="1737"/>
                  </a:cubicBezTo>
                  <a:lnTo>
                    <a:pt x="330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7180538" y="1676425"/>
              <a:ext cx="89650" cy="57450"/>
            </a:xfrm>
            <a:custGeom>
              <a:avLst/>
              <a:gdLst/>
              <a:ahLst/>
              <a:cxnLst/>
              <a:rect l="l" t="t" r="r" b="b"/>
              <a:pathLst>
                <a:path w="3586" h="2298" extrusionOk="0">
                  <a:moveTo>
                    <a:pt x="1513" y="1"/>
                  </a:moveTo>
                  <a:cubicBezTo>
                    <a:pt x="1569" y="169"/>
                    <a:pt x="1569" y="337"/>
                    <a:pt x="1569" y="561"/>
                  </a:cubicBezTo>
                  <a:cubicBezTo>
                    <a:pt x="1569" y="1457"/>
                    <a:pt x="897" y="2185"/>
                    <a:pt x="1" y="2241"/>
                  </a:cubicBezTo>
                  <a:lnTo>
                    <a:pt x="1849" y="2297"/>
                  </a:lnTo>
                  <a:cubicBezTo>
                    <a:pt x="2633" y="2241"/>
                    <a:pt x="3361" y="1737"/>
                    <a:pt x="3529" y="953"/>
                  </a:cubicBezTo>
                  <a:cubicBezTo>
                    <a:pt x="3473" y="841"/>
                    <a:pt x="3473" y="673"/>
                    <a:pt x="3473" y="561"/>
                  </a:cubicBezTo>
                  <a:cubicBezTo>
                    <a:pt x="3473" y="337"/>
                    <a:pt x="3529" y="169"/>
                    <a:pt x="35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7025113" y="1676425"/>
              <a:ext cx="89650" cy="100850"/>
            </a:xfrm>
            <a:custGeom>
              <a:avLst/>
              <a:gdLst/>
              <a:ahLst/>
              <a:cxnLst/>
              <a:rect l="l" t="t" r="r" b="b"/>
              <a:pathLst>
                <a:path w="3586" h="4034" extrusionOk="0">
                  <a:moveTo>
                    <a:pt x="1345" y="1"/>
                  </a:moveTo>
                  <a:lnTo>
                    <a:pt x="393" y="2129"/>
                  </a:lnTo>
                  <a:cubicBezTo>
                    <a:pt x="1" y="2969"/>
                    <a:pt x="617" y="3977"/>
                    <a:pt x="1625" y="4033"/>
                  </a:cubicBezTo>
                  <a:lnTo>
                    <a:pt x="3585" y="4033"/>
                  </a:lnTo>
                  <a:cubicBezTo>
                    <a:pt x="2633" y="3977"/>
                    <a:pt x="1961" y="2969"/>
                    <a:pt x="2409" y="2129"/>
                  </a:cubicBezTo>
                  <a:lnTo>
                    <a:pt x="2745" y="1289"/>
                  </a:lnTo>
                  <a:cubicBezTo>
                    <a:pt x="2633" y="1065"/>
                    <a:pt x="2577" y="785"/>
                    <a:pt x="2577" y="561"/>
                  </a:cubicBezTo>
                  <a:cubicBezTo>
                    <a:pt x="2577" y="337"/>
                    <a:pt x="2633" y="169"/>
                    <a:pt x="268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7159538" y="1304575"/>
              <a:ext cx="133050" cy="188450"/>
            </a:xfrm>
            <a:custGeom>
              <a:avLst/>
              <a:gdLst/>
              <a:ahLst/>
              <a:cxnLst/>
              <a:rect l="l" t="t" r="r" b="b"/>
              <a:pathLst>
                <a:path w="5322" h="7538" extrusionOk="0">
                  <a:moveTo>
                    <a:pt x="2018" y="1"/>
                  </a:moveTo>
                  <a:cubicBezTo>
                    <a:pt x="1471" y="1"/>
                    <a:pt x="981" y="399"/>
                    <a:pt x="897" y="985"/>
                  </a:cubicBezTo>
                  <a:lnTo>
                    <a:pt x="1" y="7538"/>
                  </a:lnTo>
                  <a:lnTo>
                    <a:pt x="2633" y="7538"/>
                  </a:lnTo>
                  <a:lnTo>
                    <a:pt x="5321" y="1657"/>
                  </a:lnTo>
                  <a:lnTo>
                    <a:pt x="2577" y="145"/>
                  </a:lnTo>
                  <a:cubicBezTo>
                    <a:pt x="2393" y="46"/>
                    <a:pt x="2202" y="1"/>
                    <a:pt x="2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7025113" y="1316600"/>
              <a:ext cx="417300" cy="383675"/>
            </a:xfrm>
            <a:custGeom>
              <a:avLst/>
              <a:gdLst/>
              <a:ahLst/>
              <a:cxnLst/>
              <a:rect l="l" t="t" r="r" b="b"/>
              <a:pathLst>
                <a:path w="16692" h="15347" extrusionOk="0">
                  <a:moveTo>
                    <a:pt x="10530" y="0"/>
                  </a:moveTo>
                  <a:cubicBezTo>
                    <a:pt x="9522" y="0"/>
                    <a:pt x="8682" y="616"/>
                    <a:pt x="8346" y="1624"/>
                  </a:cubicBezTo>
                  <a:lnTo>
                    <a:pt x="7058" y="5489"/>
                  </a:lnTo>
                  <a:cubicBezTo>
                    <a:pt x="6834" y="6329"/>
                    <a:pt x="6162" y="6889"/>
                    <a:pt x="5378" y="7057"/>
                  </a:cubicBezTo>
                  <a:lnTo>
                    <a:pt x="1737" y="7785"/>
                  </a:lnTo>
                  <a:cubicBezTo>
                    <a:pt x="729" y="7953"/>
                    <a:pt x="1" y="8849"/>
                    <a:pt x="57" y="9857"/>
                  </a:cubicBezTo>
                  <a:lnTo>
                    <a:pt x="57" y="13106"/>
                  </a:lnTo>
                  <a:cubicBezTo>
                    <a:pt x="57" y="14338"/>
                    <a:pt x="1009" y="15290"/>
                    <a:pt x="2241" y="15346"/>
                  </a:cubicBezTo>
                  <a:lnTo>
                    <a:pt x="9634" y="15346"/>
                  </a:lnTo>
                  <a:cubicBezTo>
                    <a:pt x="10026" y="15290"/>
                    <a:pt x="10418" y="15178"/>
                    <a:pt x="10698" y="14898"/>
                  </a:cubicBezTo>
                  <a:lnTo>
                    <a:pt x="11202" y="14506"/>
                  </a:lnTo>
                  <a:cubicBezTo>
                    <a:pt x="11410" y="14313"/>
                    <a:pt x="11619" y="14242"/>
                    <a:pt x="11812" y="14242"/>
                  </a:cubicBezTo>
                  <a:cubicBezTo>
                    <a:pt x="12347" y="14242"/>
                    <a:pt x="12771" y="14786"/>
                    <a:pt x="12771" y="14786"/>
                  </a:cubicBezTo>
                  <a:cubicBezTo>
                    <a:pt x="13051" y="15122"/>
                    <a:pt x="13443" y="15290"/>
                    <a:pt x="13891" y="15346"/>
                  </a:cubicBezTo>
                  <a:lnTo>
                    <a:pt x="15179" y="15346"/>
                  </a:lnTo>
                  <a:cubicBezTo>
                    <a:pt x="16019" y="15290"/>
                    <a:pt x="16691" y="14618"/>
                    <a:pt x="16691" y="13778"/>
                  </a:cubicBezTo>
                  <a:lnTo>
                    <a:pt x="16691" y="1904"/>
                  </a:lnTo>
                  <a:cubicBezTo>
                    <a:pt x="16691" y="840"/>
                    <a:pt x="15851" y="0"/>
                    <a:pt x="14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7025113" y="1316600"/>
              <a:ext cx="319275" cy="383675"/>
            </a:xfrm>
            <a:custGeom>
              <a:avLst/>
              <a:gdLst/>
              <a:ahLst/>
              <a:cxnLst/>
              <a:rect l="l" t="t" r="r" b="b"/>
              <a:pathLst>
                <a:path w="12771" h="15347" extrusionOk="0">
                  <a:moveTo>
                    <a:pt x="10530" y="0"/>
                  </a:moveTo>
                  <a:cubicBezTo>
                    <a:pt x="9522" y="0"/>
                    <a:pt x="8682" y="616"/>
                    <a:pt x="8346" y="1624"/>
                  </a:cubicBezTo>
                  <a:lnTo>
                    <a:pt x="7058" y="5489"/>
                  </a:lnTo>
                  <a:cubicBezTo>
                    <a:pt x="6834" y="6329"/>
                    <a:pt x="6162" y="6889"/>
                    <a:pt x="5378" y="7057"/>
                  </a:cubicBezTo>
                  <a:lnTo>
                    <a:pt x="1737" y="7785"/>
                  </a:lnTo>
                  <a:cubicBezTo>
                    <a:pt x="729" y="7953"/>
                    <a:pt x="1" y="8849"/>
                    <a:pt x="57" y="9857"/>
                  </a:cubicBezTo>
                  <a:lnTo>
                    <a:pt x="57" y="13106"/>
                  </a:lnTo>
                  <a:cubicBezTo>
                    <a:pt x="57" y="14338"/>
                    <a:pt x="1009" y="15290"/>
                    <a:pt x="2241" y="15346"/>
                  </a:cubicBezTo>
                  <a:lnTo>
                    <a:pt x="3193" y="15346"/>
                  </a:lnTo>
                  <a:lnTo>
                    <a:pt x="3193" y="12266"/>
                  </a:lnTo>
                  <a:lnTo>
                    <a:pt x="3137" y="12210"/>
                  </a:lnTo>
                  <a:cubicBezTo>
                    <a:pt x="3137" y="11202"/>
                    <a:pt x="3865" y="10305"/>
                    <a:pt x="4874" y="10137"/>
                  </a:cubicBezTo>
                  <a:lnTo>
                    <a:pt x="8458" y="9409"/>
                  </a:lnTo>
                  <a:cubicBezTo>
                    <a:pt x="9298" y="9297"/>
                    <a:pt x="9970" y="8681"/>
                    <a:pt x="10250" y="7897"/>
                  </a:cubicBezTo>
                  <a:lnTo>
                    <a:pt x="1277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7365363" y="1337600"/>
              <a:ext cx="54650" cy="77025"/>
            </a:xfrm>
            <a:custGeom>
              <a:avLst/>
              <a:gdLst/>
              <a:ahLst/>
              <a:cxnLst/>
              <a:rect l="l" t="t" r="r" b="b"/>
              <a:pathLst>
                <a:path w="2186" h="3081" extrusionOk="0">
                  <a:moveTo>
                    <a:pt x="281" y="0"/>
                  </a:moveTo>
                  <a:cubicBezTo>
                    <a:pt x="113" y="0"/>
                    <a:pt x="1" y="112"/>
                    <a:pt x="1" y="280"/>
                  </a:cubicBezTo>
                  <a:cubicBezTo>
                    <a:pt x="1" y="448"/>
                    <a:pt x="113" y="560"/>
                    <a:pt x="281" y="560"/>
                  </a:cubicBezTo>
                  <a:lnTo>
                    <a:pt x="1177" y="560"/>
                  </a:lnTo>
                  <a:cubicBezTo>
                    <a:pt x="1401" y="560"/>
                    <a:pt x="1625" y="784"/>
                    <a:pt x="1625" y="1008"/>
                  </a:cubicBezTo>
                  <a:lnTo>
                    <a:pt x="1625" y="2801"/>
                  </a:lnTo>
                  <a:cubicBezTo>
                    <a:pt x="1625" y="2969"/>
                    <a:pt x="1737" y="3081"/>
                    <a:pt x="1905" y="3081"/>
                  </a:cubicBezTo>
                  <a:cubicBezTo>
                    <a:pt x="2073" y="3081"/>
                    <a:pt x="2185" y="2969"/>
                    <a:pt x="2185" y="2801"/>
                  </a:cubicBezTo>
                  <a:lnTo>
                    <a:pt x="2185" y="1008"/>
                  </a:lnTo>
                  <a:cubicBezTo>
                    <a:pt x="2185" y="448"/>
                    <a:pt x="1737" y="0"/>
                    <a:pt x="11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7026513" y="1577025"/>
              <a:ext cx="414500" cy="121850"/>
            </a:xfrm>
            <a:custGeom>
              <a:avLst/>
              <a:gdLst/>
              <a:ahLst/>
              <a:cxnLst/>
              <a:rect l="l" t="t" r="r" b="b"/>
              <a:pathLst>
                <a:path w="16580" h="4874" extrusionOk="0">
                  <a:moveTo>
                    <a:pt x="16579" y="0"/>
                  </a:moveTo>
                  <a:cubicBezTo>
                    <a:pt x="14395" y="280"/>
                    <a:pt x="12323" y="1233"/>
                    <a:pt x="10642" y="2633"/>
                  </a:cubicBezTo>
                  <a:cubicBezTo>
                    <a:pt x="10306" y="2913"/>
                    <a:pt x="9914" y="3081"/>
                    <a:pt x="9522" y="3081"/>
                  </a:cubicBezTo>
                  <a:lnTo>
                    <a:pt x="1" y="3081"/>
                  </a:lnTo>
                  <a:cubicBezTo>
                    <a:pt x="169" y="4089"/>
                    <a:pt x="1065" y="4873"/>
                    <a:pt x="2129" y="4873"/>
                  </a:cubicBezTo>
                  <a:lnTo>
                    <a:pt x="9522" y="4873"/>
                  </a:lnTo>
                  <a:cubicBezTo>
                    <a:pt x="9914" y="4873"/>
                    <a:pt x="10306" y="4761"/>
                    <a:pt x="10642" y="4481"/>
                  </a:cubicBezTo>
                  <a:lnTo>
                    <a:pt x="11090" y="4089"/>
                  </a:lnTo>
                  <a:cubicBezTo>
                    <a:pt x="11298" y="3896"/>
                    <a:pt x="11507" y="3825"/>
                    <a:pt x="11700" y="3825"/>
                  </a:cubicBezTo>
                  <a:cubicBezTo>
                    <a:pt x="12235" y="3825"/>
                    <a:pt x="12659" y="4369"/>
                    <a:pt x="12659" y="4369"/>
                  </a:cubicBezTo>
                  <a:cubicBezTo>
                    <a:pt x="12939" y="4705"/>
                    <a:pt x="13331" y="4873"/>
                    <a:pt x="13779" y="4873"/>
                  </a:cubicBezTo>
                  <a:lnTo>
                    <a:pt x="15123" y="4873"/>
                  </a:lnTo>
                  <a:cubicBezTo>
                    <a:pt x="15907" y="4873"/>
                    <a:pt x="16579" y="4201"/>
                    <a:pt x="16579" y="3361"/>
                  </a:cubicBezTo>
                  <a:lnTo>
                    <a:pt x="165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7026513" y="1654025"/>
              <a:ext cx="77050" cy="46250"/>
            </a:xfrm>
            <a:custGeom>
              <a:avLst/>
              <a:gdLst/>
              <a:ahLst/>
              <a:cxnLst/>
              <a:rect l="l" t="t" r="r" b="b"/>
              <a:pathLst>
                <a:path w="3082" h="1850" extrusionOk="0">
                  <a:moveTo>
                    <a:pt x="1" y="1"/>
                  </a:moveTo>
                  <a:cubicBezTo>
                    <a:pt x="169" y="1065"/>
                    <a:pt x="1065" y="1849"/>
                    <a:pt x="2129" y="1849"/>
                  </a:cubicBezTo>
                  <a:lnTo>
                    <a:pt x="3081" y="1849"/>
                  </a:lnTo>
                  <a:lnTo>
                    <a:pt x="308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7320563" y="1672225"/>
              <a:ext cx="77025" cy="26650"/>
            </a:xfrm>
            <a:custGeom>
              <a:avLst/>
              <a:gdLst/>
              <a:ahLst/>
              <a:cxnLst/>
              <a:rect l="l" t="t" r="r" b="b"/>
              <a:pathLst>
                <a:path w="3081" h="1066" extrusionOk="0">
                  <a:moveTo>
                    <a:pt x="1" y="1"/>
                  </a:moveTo>
                  <a:cubicBezTo>
                    <a:pt x="337" y="57"/>
                    <a:pt x="673" y="225"/>
                    <a:pt x="897" y="561"/>
                  </a:cubicBezTo>
                  <a:cubicBezTo>
                    <a:pt x="1177" y="897"/>
                    <a:pt x="1569" y="1065"/>
                    <a:pt x="2017" y="1065"/>
                  </a:cubicBezTo>
                  <a:lnTo>
                    <a:pt x="3081" y="1065"/>
                  </a:lnTo>
                  <a:lnTo>
                    <a:pt x="2745" y="561"/>
                  </a:lnTo>
                  <a:cubicBezTo>
                    <a:pt x="2521" y="225"/>
                    <a:pt x="2129" y="1"/>
                    <a:pt x="17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7347163" y="1626025"/>
              <a:ext cx="72850" cy="37825"/>
            </a:xfrm>
            <a:custGeom>
              <a:avLst/>
              <a:gdLst/>
              <a:ahLst/>
              <a:cxnLst/>
              <a:rect l="l" t="t" r="r" b="b"/>
              <a:pathLst>
                <a:path w="2914" h="1513" extrusionOk="0">
                  <a:moveTo>
                    <a:pt x="785" y="1"/>
                  </a:moveTo>
                  <a:cubicBezTo>
                    <a:pt x="337" y="1"/>
                    <a:pt x="1" y="337"/>
                    <a:pt x="1" y="785"/>
                  </a:cubicBezTo>
                  <a:cubicBezTo>
                    <a:pt x="1" y="1177"/>
                    <a:pt x="337" y="1513"/>
                    <a:pt x="785" y="1513"/>
                  </a:cubicBezTo>
                  <a:lnTo>
                    <a:pt x="2185" y="1513"/>
                  </a:lnTo>
                  <a:cubicBezTo>
                    <a:pt x="2577" y="1513"/>
                    <a:pt x="2913" y="1177"/>
                    <a:pt x="2913" y="785"/>
                  </a:cubicBezTo>
                  <a:cubicBezTo>
                    <a:pt x="2913" y="337"/>
                    <a:pt x="2577" y="1"/>
                    <a:pt x="2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7226763" y="1483200"/>
              <a:ext cx="37825" cy="37850"/>
            </a:xfrm>
            <a:custGeom>
              <a:avLst/>
              <a:gdLst/>
              <a:ahLst/>
              <a:cxnLst/>
              <a:rect l="l" t="t" r="r" b="b"/>
              <a:pathLst>
                <a:path w="1513" h="1514" extrusionOk="0">
                  <a:moveTo>
                    <a:pt x="784" y="1"/>
                  </a:moveTo>
                  <a:cubicBezTo>
                    <a:pt x="336" y="1"/>
                    <a:pt x="0" y="337"/>
                    <a:pt x="0" y="729"/>
                  </a:cubicBezTo>
                  <a:cubicBezTo>
                    <a:pt x="0" y="1177"/>
                    <a:pt x="336" y="1513"/>
                    <a:pt x="784" y="1513"/>
                  </a:cubicBezTo>
                  <a:cubicBezTo>
                    <a:pt x="1176" y="1513"/>
                    <a:pt x="1512" y="1177"/>
                    <a:pt x="1512" y="729"/>
                  </a:cubicBezTo>
                  <a:cubicBezTo>
                    <a:pt x="1512" y="337"/>
                    <a:pt x="1176"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7236563" y="1425800"/>
              <a:ext cx="39225" cy="39225"/>
            </a:xfrm>
            <a:custGeom>
              <a:avLst/>
              <a:gdLst/>
              <a:ahLst/>
              <a:cxnLst/>
              <a:rect l="l" t="t" r="r" b="b"/>
              <a:pathLst>
                <a:path w="1569" h="1569" extrusionOk="0">
                  <a:moveTo>
                    <a:pt x="784" y="1"/>
                  </a:moveTo>
                  <a:cubicBezTo>
                    <a:pt x="336" y="1"/>
                    <a:pt x="0" y="337"/>
                    <a:pt x="0" y="785"/>
                  </a:cubicBezTo>
                  <a:cubicBezTo>
                    <a:pt x="0" y="1233"/>
                    <a:pt x="336" y="1569"/>
                    <a:pt x="784" y="1569"/>
                  </a:cubicBezTo>
                  <a:cubicBezTo>
                    <a:pt x="1232" y="1569"/>
                    <a:pt x="1568" y="1233"/>
                    <a:pt x="1568" y="785"/>
                  </a:cubicBezTo>
                  <a:cubicBezTo>
                    <a:pt x="1568" y="337"/>
                    <a:pt x="1232"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7244963" y="1369800"/>
              <a:ext cx="37825" cy="37825"/>
            </a:xfrm>
            <a:custGeom>
              <a:avLst/>
              <a:gdLst/>
              <a:ahLst/>
              <a:cxnLst/>
              <a:rect l="l" t="t" r="r" b="b"/>
              <a:pathLst>
                <a:path w="1513" h="1513" extrusionOk="0">
                  <a:moveTo>
                    <a:pt x="784" y="0"/>
                  </a:moveTo>
                  <a:cubicBezTo>
                    <a:pt x="336" y="0"/>
                    <a:pt x="0" y="336"/>
                    <a:pt x="0" y="784"/>
                  </a:cubicBezTo>
                  <a:cubicBezTo>
                    <a:pt x="0" y="1176"/>
                    <a:pt x="336" y="1513"/>
                    <a:pt x="784" y="1513"/>
                  </a:cubicBezTo>
                  <a:cubicBezTo>
                    <a:pt x="1176" y="1513"/>
                    <a:pt x="1512" y="1176"/>
                    <a:pt x="1512" y="784"/>
                  </a:cubicBezTo>
                  <a:cubicBezTo>
                    <a:pt x="1512" y="336"/>
                    <a:pt x="1176" y="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7153938" y="1359775"/>
              <a:ext cx="110650" cy="41075"/>
            </a:xfrm>
            <a:custGeom>
              <a:avLst/>
              <a:gdLst/>
              <a:ahLst/>
              <a:cxnLst/>
              <a:rect l="l" t="t" r="r" b="b"/>
              <a:pathLst>
                <a:path w="4426" h="1643" extrusionOk="0">
                  <a:moveTo>
                    <a:pt x="584" y="1"/>
                  </a:moveTo>
                  <a:cubicBezTo>
                    <a:pt x="326" y="1"/>
                    <a:pt x="57" y="207"/>
                    <a:pt x="57" y="457"/>
                  </a:cubicBezTo>
                  <a:cubicBezTo>
                    <a:pt x="1" y="793"/>
                    <a:pt x="169" y="1073"/>
                    <a:pt x="505" y="1129"/>
                  </a:cubicBezTo>
                  <a:lnTo>
                    <a:pt x="3753" y="1633"/>
                  </a:lnTo>
                  <a:cubicBezTo>
                    <a:pt x="3782" y="1639"/>
                    <a:pt x="3812" y="1642"/>
                    <a:pt x="3842" y="1642"/>
                  </a:cubicBezTo>
                  <a:cubicBezTo>
                    <a:pt x="4100" y="1642"/>
                    <a:pt x="4375" y="1436"/>
                    <a:pt x="4425" y="1185"/>
                  </a:cubicBezTo>
                  <a:cubicBezTo>
                    <a:pt x="4425" y="849"/>
                    <a:pt x="4257" y="569"/>
                    <a:pt x="3921" y="513"/>
                  </a:cubicBezTo>
                  <a:lnTo>
                    <a:pt x="673" y="9"/>
                  </a:lnTo>
                  <a:cubicBezTo>
                    <a:pt x="644" y="3"/>
                    <a:pt x="614" y="1"/>
                    <a:pt x="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1"/>
            <p:cNvSpPr/>
            <p:nvPr/>
          </p:nvSpPr>
          <p:spPr>
            <a:xfrm>
              <a:off x="7145538" y="1415775"/>
              <a:ext cx="112050" cy="41075"/>
            </a:xfrm>
            <a:custGeom>
              <a:avLst/>
              <a:gdLst/>
              <a:ahLst/>
              <a:cxnLst/>
              <a:rect l="l" t="t" r="r" b="b"/>
              <a:pathLst>
                <a:path w="4482" h="1643" extrusionOk="0">
                  <a:moveTo>
                    <a:pt x="626" y="1"/>
                  </a:moveTo>
                  <a:cubicBezTo>
                    <a:pt x="337" y="1"/>
                    <a:pt x="107" y="207"/>
                    <a:pt x="57" y="458"/>
                  </a:cubicBezTo>
                  <a:cubicBezTo>
                    <a:pt x="1" y="794"/>
                    <a:pt x="225" y="1074"/>
                    <a:pt x="561" y="1130"/>
                  </a:cubicBezTo>
                  <a:lnTo>
                    <a:pt x="3753" y="1634"/>
                  </a:lnTo>
                  <a:cubicBezTo>
                    <a:pt x="3788" y="1640"/>
                    <a:pt x="3823" y="1642"/>
                    <a:pt x="3856" y="1642"/>
                  </a:cubicBezTo>
                  <a:cubicBezTo>
                    <a:pt x="4145" y="1642"/>
                    <a:pt x="4375" y="1437"/>
                    <a:pt x="4425" y="1186"/>
                  </a:cubicBezTo>
                  <a:cubicBezTo>
                    <a:pt x="4481" y="850"/>
                    <a:pt x="4257" y="570"/>
                    <a:pt x="3977" y="514"/>
                  </a:cubicBezTo>
                  <a:lnTo>
                    <a:pt x="729" y="10"/>
                  </a:lnTo>
                  <a:cubicBezTo>
                    <a:pt x="694" y="4"/>
                    <a:pt x="659" y="1"/>
                    <a:pt x="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1"/>
            <p:cNvSpPr/>
            <p:nvPr/>
          </p:nvSpPr>
          <p:spPr>
            <a:xfrm>
              <a:off x="7134338" y="1473200"/>
              <a:ext cx="112050" cy="41050"/>
            </a:xfrm>
            <a:custGeom>
              <a:avLst/>
              <a:gdLst/>
              <a:ahLst/>
              <a:cxnLst/>
              <a:rect l="l" t="t" r="r" b="b"/>
              <a:pathLst>
                <a:path w="4482" h="1642" extrusionOk="0">
                  <a:moveTo>
                    <a:pt x="625" y="0"/>
                  </a:moveTo>
                  <a:cubicBezTo>
                    <a:pt x="337" y="0"/>
                    <a:pt x="107" y="206"/>
                    <a:pt x="57" y="457"/>
                  </a:cubicBezTo>
                  <a:cubicBezTo>
                    <a:pt x="1" y="793"/>
                    <a:pt x="225" y="1073"/>
                    <a:pt x="561" y="1129"/>
                  </a:cubicBezTo>
                  <a:lnTo>
                    <a:pt x="3809" y="1633"/>
                  </a:lnTo>
                  <a:cubicBezTo>
                    <a:pt x="3838" y="1639"/>
                    <a:pt x="3868" y="1642"/>
                    <a:pt x="3896" y="1642"/>
                  </a:cubicBezTo>
                  <a:cubicBezTo>
                    <a:pt x="4145" y="1642"/>
                    <a:pt x="4375" y="1436"/>
                    <a:pt x="4425" y="1185"/>
                  </a:cubicBezTo>
                  <a:cubicBezTo>
                    <a:pt x="4481" y="849"/>
                    <a:pt x="4257" y="569"/>
                    <a:pt x="3977" y="513"/>
                  </a:cubicBezTo>
                  <a:lnTo>
                    <a:pt x="729" y="9"/>
                  </a:lnTo>
                  <a:cubicBezTo>
                    <a:pt x="694" y="3"/>
                    <a:pt x="659"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41"/>
          <p:cNvGrpSpPr/>
          <p:nvPr/>
        </p:nvGrpSpPr>
        <p:grpSpPr>
          <a:xfrm>
            <a:off x="6817620" y="1279236"/>
            <a:ext cx="448450" cy="473275"/>
            <a:chOff x="6430563" y="1304000"/>
            <a:chExt cx="448450" cy="473275"/>
          </a:xfrm>
        </p:grpSpPr>
        <p:sp>
          <p:nvSpPr>
            <p:cNvPr id="2023" name="Google Shape;2023;p41"/>
            <p:cNvSpPr/>
            <p:nvPr/>
          </p:nvSpPr>
          <p:spPr>
            <a:xfrm>
              <a:off x="6638663" y="1491600"/>
              <a:ext cx="32250" cy="193250"/>
            </a:xfrm>
            <a:custGeom>
              <a:avLst/>
              <a:gdLst/>
              <a:ahLst/>
              <a:cxnLst/>
              <a:rect l="l" t="t" r="r" b="b"/>
              <a:pathLst>
                <a:path w="1290" h="7730" extrusionOk="0">
                  <a:moveTo>
                    <a:pt x="1" y="1"/>
                  </a:moveTo>
                  <a:lnTo>
                    <a:pt x="1" y="7730"/>
                  </a:lnTo>
                  <a:lnTo>
                    <a:pt x="1289" y="7730"/>
                  </a:lnTo>
                  <a:lnTo>
                    <a:pt x="12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1"/>
            <p:cNvSpPr/>
            <p:nvPr/>
          </p:nvSpPr>
          <p:spPr>
            <a:xfrm>
              <a:off x="6638663" y="1491600"/>
              <a:ext cx="32250" cy="194650"/>
            </a:xfrm>
            <a:custGeom>
              <a:avLst/>
              <a:gdLst/>
              <a:ahLst/>
              <a:cxnLst/>
              <a:rect l="l" t="t" r="r" b="b"/>
              <a:pathLst>
                <a:path w="1290" h="7786" extrusionOk="0">
                  <a:moveTo>
                    <a:pt x="1" y="1"/>
                  </a:moveTo>
                  <a:lnTo>
                    <a:pt x="1" y="7786"/>
                  </a:lnTo>
                  <a:lnTo>
                    <a:pt x="617" y="7786"/>
                  </a:lnTo>
                  <a:lnTo>
                    <a:pt x="617" y="4482"/>
                  </a:lnTo>
                  <a:cubicBezTo>
                    <a:pt x="617" y="4089"/>
                    <a:pt x="897" y="3753"/>
                    <a:pt x="1289" y="3753"/>
                  </a:cubicBezTo>
                  <a:lnTo>
                    <a:pt x="128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1"/>
            <p:cNvSpPr/>
            <p:nvPr/>
          </p:nvSpPr>
          <p:spPr>
            <a:xfrm>
              <a:off x="6528063" y="1648425"/>
              <a:ext cx="148450" cy="128850"/>
            </a:xfrm>
            <a:custGeom>
              <a:avLst/>
              <a:gdLst/>
              <a:ahLst/>
              <a:cxnLst/>
              <a:rect l="l" t="t" r="r" b="b"/>
              <a:pathLst>
                <a:path w="5938" h="5154" extrusionOk="0">
                  <a:moveTo>
                    <a:pt x="4761" y="1"/>
                  </a:moveTo>
                  <a:cubicBezTo>
                    <a:pt x="4481" y="1"/>
                    <a:pt x="4201" y="225"/>
                    <a:pt x="4257" y="505"/>
                  </a:cubicBezTo>
                  <a:lnTo>
                    <a:pt x="4257" y="2185"/>
                  </a:lnTo>
                  <a:cubicBezTo>
                    <a:pt x="4257" y="2857"/>
                    <a:pt x="3697" y="3417"/>
                    <a:pt x="3025" y="3417"/>
                  </a:cubicBezTo>
                  <a:cubicBezTo>
                    <a:pt x="2297" y="3417"/>
                    <a:pt x="1737" y="2857"/>
                    <a:pt x="1737" y="2185"/>
                  </a:cubicBezTo>
                  <a:cubicBezTo>
                    <a:pt x="1737" y="1849"/>
                    <a:pt x="1569" y="1513"/>
                    <a:pt x="1232" y="1401"/>
                  </a:cubicBezTo>
                  <a:cubicBezTo>
                    <a:pt x="1115" y="1342"/>
                    <a:pt x="993" y="1316"/>
                    <a:pt x="874" y="1316"/>
                  </a:cubicBezTo>
                  <a:cubicBezTo>
                    <a:pt x="423" y="1316"/>
                    <a:pt x="12" y="1698"/>
                    <a:pt x="56" y="2185"/>
                  </a:cubicBezTo>
                  <a:cubicBezTo>
                    <a:pt x="0" y="3809"/>
                    <a:pt x="1401" y="5153"/>
                    <a:pt x="3025" y="5153"/>
                  </a:cubicBezTo>
                  <a:cubicBezTo>
                    <a:pt x="4649" y="5097"/>
                    <a:pt x="5937" y="3753"/>
                    <a:pt x="5937" y="2129"/>
                  </a:cubicBezTo>
                  <a:lnTo>
                    <a:pt x="5937" y="505"/>
                  </a:lnTo>
                  <a:cubicBezTo>
                    <a:pt x="5937" y="225"/>
                    <a:pt x="5657" y="1"/>
                    <a:pt x="5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6544863" y="1648425"/>
              <a:ext cx="109225" cy="110650"/>
            </a:xfrm>
            <a:custGeom>
              <a:avLst/>
              <a:gdLst/>
              <a:ahLst/>
              <a:cxnLst/>
              <a:rect l="l" t="t" r="r" b="b"/>
              <a:pathLst>
                <a:path w="4369" h="4426" extrusionOk="0">
                  <a:moveTo>
                    <a:pt x="4089" y="1"/>
                  </a:moveTo>
                  <a:cubicBezTo>
                    <a:pt x="3753" y="1"/>
                    <a:pt x="3529" y="225"/>
                    <a:pt x="3529" y="505"/>
                  </a:cubicBezTo>
                  <a:lnTo>
                    <a:pt x="3529" y="2185"/>
                  </a:lnTo>
                  <a:cubicBezTo>
                    <a:pt x="3529" y="2857"/>
                    <a:pt x="2969" y="3417"/>
                    <a:pt x="2297" y="3417"/>
                  </a:cubicBezTo>
                  <a:cubicBezTo>
                    <a:pt x="1625" y="3417"/>
                    <a:pt x="1065" y="2857"/>
                    <a:pt x="1065" y="2185"/>
                  </a:cubicBezTo>
                  <a:cubicBezTo>
                    <a:pt x="1065" y="1849"/>
                    <a:pt x="841" y="1513"/>
                    <a:pt x="560" y="1401"/>
                  </a:cubicBezTo>
                  <a:cubicBezTo>
                    <a:pt x="442" y="1361"/>
                    <a:pt x="295" y="1322"/>
                    <a:pt x="160" y="1322"/>
                  </a:cubicBezTo>
                  <a:cubicBezTo>
                    <a:pt x="104" y="1322"/>
                    <a:pt x="50" y="1329"/>
                    <a:pt x="0" y="1345"/>
                  </a:cubicBezTo>
                  <a:lnTo>
                    <a:pt x="0" y="2185"/>
                  </a:lnTo>
                  <a:cubicBezTo>
                    <a:pt x="0" y="3417"/>
                    <a:pt x="953" y="4425"/>
                    <a:pt x="2185" y="4425"/>
                  </a:cubicBezTo>
                  <a:cubicBezTo>
                    <a:pt x="3361" y="4425"/>
                    <a:pt x="4369" y="3417"/>
                    <a:pt x="4369" y="2241"/>
                  </a:cubicBezTo>
                  <a:lnTo>
                    <a:pt x="436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6638663" y="1304000"/>
              <a:ext cx="30850" cy="54625"/>
            </a:xfrm>
            <a:custGeom>
              <a:avLst/>
              <a:gdLst/>
              <a:ahLst/>
              <a:cxnLst/>
              <a:rect l="l" t="t" r="r" b="b"/>
              <a:pathLst>
                <a:path w="1234" h="2185" extrusionOk="0">
                  <a:moveTo>
                    <a:pt x="617" y="0"/>
                  </a:moveTo>
                  <a:cubicBezTo>
                    <a:pt x="281" y="0"/>
                    <a:pt x="1" y="280"/>
                    <a:pt x="1" y="616"/>
                  </a:cubicBezTo>
                  <a:lnTo>
                    <a:pt x="1" y="1568"/>
                  </a:lnTo>
                  <a:cubicBezTo>
                    <a:pt x="1" y="1904"/>
                    <a:pt x="281" y="2184"/>
                    <a:pt x="617" y="2184"/>
                  </a:cubicBezTo>
                  <a:cubicBezTo>
                    <a:pt x="953" y="2184"/>
                    <a:pt x="1233" y="1904"/>
                    <a:pt x="1233" y="1568"/>
                  </a:cubicBezTo>
                  <a:lnTo>
                    <a:pt x="1233" y="616"/>
                  </a:lnTo>
                  <a:cubicBezTo>
                    <a:pt x="1233" y="280"/>
                    <a:pt x="953" y="0"/>
                    <a:pt x="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1"/>
            <p:cNvSpPr/>
            <p:nvPr/>
          </p:nvSpPr>
          <p:spPr>
            <a:xfrm>
              <a:off x="6666688" y="1348200"/>
              <a:ext cx="212325" cy="217650"/>
            </a:xfrm>
            <a:custGeom>
              <a:avLst/>
              <a:gdLst/>
              <a:ahLst/>
              <a:cxnLst/>
              <a:rect l="l" t="t" r="r" b="b"/>
              <a:pathLst>
                <a:path w="8493" h="8706" extrusionOk="0">
                  <a:moveTo>
                    <a:pt x="897" y="0"/>
                  </a:moveTo>
                  <a:cubicBezTo>
                    <a:pt x="343" y="0"/>
                    <a:pt x="0" y="80"/>
                    <a:pt x="0" y="80"/>
                  </a:cubicBezTo>
                  <a:cubicBezTo>
                    <a:pt x="0" y="80"/>
                    <a:pt x="112" y="8649"/>
                    <a:pt x="0" y="8705"/>
                  </a:cubicBezTo>
                  <a:cubicBezTo>
                    <a:pt x="1254" y="8329"/>
                    <a:pt x="2560" y="8146"/>
                    <a:pt x="3880" y="8146"/>
                  </a:cubicBezTo>
                  <a:cubicBezTo>
                    <a:pt x="4919" y="8146"/>
                    <a:pt x="5965" y="8259"/>
                    <a:pt x="7001" y="8481"/>
                  </a:cubicBezTo>
                  <a:cubicBezTo>
                    <a:pt x="7074" y="8497"/>
                    <a:pt x="7146" y="8504"/>
                    <a:pt x="7216" y="8504"/>
                  </a:cubicBezTo>
                  <a:cubicBezTo>
                    <a:pt x="7912" y="8504"/>
                    <a:pt x="8492" y="7793"/>
                    <a:pt x="8289" y="7081"/>
                  </a:cubicBezTo>
                  <a:cubicBezTo>
                    <a:pt x="6383" y="769"/>
                    <a:pt x="2618" y="0"/>
                    <a:pt x="8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1"/>
            <p:cNvSpPr/>
            <p:nvPr/>
          </p:nvSpPr>
          <p:spPr>
            <a:xfrm>
              <a:off x="6430563" y="1348200"/>
              <a:ext cx="212325" cy="217650"/>
            </a:xfrm>
            <a:custGeom>
              <a:avLst/>
              <a:gdLst/>
              <a:ahLst/>
              <a:cxnLst/>
              <a:rect l="l" t="t" r="r" b="b"/>
              <a:pathLst>
                <a:path w="8493" h="8706" extrusionOk="0">
                  <a:moveTo>
                    <a:pt x="7548" y="0"/>
                  </a:moveTo>
                  <a:cubicBezTo>
                    <a:pt x="5843" y="0"/>
                    <a:pt x="2110" y="769"/>
                    <a:pt x="204" y="7081"/>
                  </a:cubicBezTo>
                  <a:cubicBezTo>
                    <a:pt x="1" y="7793"/>
                    <a:pt x="535" y="8504"/>
                    <a:pt x="1264" y="8504"/>
                  </a:cubicBezTo>
                  <a:cubicBezTo>
                    <a:pt x="1338" y="8504"/>
                    <a:pt x="1414" y="8497"/>
                    <a:pt x="1492" y="8481"/>
                  </a:cubicBezTo>
                  <a:cubicBezTo>
                    <a:pt x="2503" y="8259"/>
                    <a:pt x="3536" y="8146"/>
                    <a:pt x="4571" y="8146"/>
                  </a:cubicBezTo>
                  <a:cubicBezTo>
                    <a:pt x="5887" y="8146"/>
                    <a:pt x="7208" y="8329"/>
                    <a:pt x="8493" y="8705"/>
                  </a:cubicBezTo>
                  <a:cubicBezTo>
                    <a:pt x="8325" y="8649"/>
                    <a:pt x="8437" y="80"/>
                    <a:pt x="8437" y="80"/>
                  </a:cubicBezTo>
                  <a:cubicBezTo>
                    <a:pt x="8437" y="80"/>
                    <a:pt x="8098" y="0"/>
                    <a:pt x="7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6474863" y="1348050"/>
              <a:ext cx="166625" cy="219200"/>
            </a:xfrm>
            <a:custGeom>
              <a:avLst/>
              <a:gdLst/>
              <a:ahLst/>
              <a:cxnLst/>
              <a:rect l="l" t="t" r="r" b="b"/>
              <a:pathLst>
                <a:path w="6665" h="8768" extrusionOk="0">
                  <a:moveTo>
                    <a:pt x="5703" y="0"/>
                  </a:moveTo>
                  <a:cubicBezTo>
                    <a:pt x="4778" y="0"/>
                    <a:pt x="3855" y="231"/>
                    <a:pt x="3024" y="646"/>
                  </a:cubicBezTo>
                  <a:cubicBezTo>
                    <a:pt x="1456" y="2999"/>
                    <a:pt x="392" y="5687"/>
                    <a:pt x="0" y="8487"/>
                  </a:cubicBezTo>
                  <a:cubicBezTo>
                    <a:pt x="951" y="8297"/>
                    <a:pt x="1912" y="8198"/>
                    <a:pt x="2866" y="8198"/>
                  </a:cubicBezTo>
                  <a:cubicBezTo>
                    <a:pt x="4159" y="8198"/>
                    <a:pt x="5440" y="8381"/>
                    <a:pt x="6665" y="8767"/>
                  </a:cubicBezTo>
                  <a:cubicBezTo>
                    <a:pt x="6553" y="8655"/>
                    <a:pt x="6665" y="86"/>
                    <a:pt x="6665" y="86"/>
                  </a:cubicBezTo>
                  <a:cubicBezTo>
                    <a:pt x="6347" y="28"/>
                    <a:pt x="6025" y="0"/>
                    <a:pt x="570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6666688" y="1348050"/>
              <a:ext cx="166625" cy="219200"/>
            </a:xfrm>
            <a:custGeom>
              <a:avLst/>
              <a:gdLst/>
              <a:ahLst/>
              <a:cxnLst/>
              <a:rect l="l" t="t" r="r" b="b"/>
              <a:pathLst>
                <a:path w="6665" h="8768" extrusionOk="0">
                  <a:moveTo>
                    <a:pt x="962" y="0"/>
                  </a:moveTo>
                  <a:cubicBezTo>
                    <a:pt x="640" y="0"/>
                    <a:pt x="318" y="28"/>
                    <a:pt x="0" y="86"/>
                  </a:cubicBezTo>
                  <a:cubicBezTo>
                    <a:pt x="0" y="86"/>
                    <a:pt x="112" y="8655"/>
                    <a:pt x="0" y="8767"/>
                  </a:cubicBezTo>
                  <a:cubicBezTo>
                    <a:pt x="1257" y="8381"/>
                    <a:pt x="2552" y="8198"/>
                    <a:pt x="3840" y="8198"/>
                  </a:cubicBezTo>
                  <a:cubicBezTo>
                    <a:pt x="4791" y="8198"/>
                    <a:pt x="5738" y="8297"/>
                    <a:pt x="6665" y="8487"/>
                  </a:cubicBezTo>
                  <a:cubicBezTo>
                    <a:pt x="6329" y="5687"/>
                    <a:pt x="5265" y="2999"/>
                    <a:pt x="3641" y="646"/>
                  </a:cubicBezTo>
                  <a:cubicBezTo>
                    <a:pt x="2810" y="231"/>
                    <a:pt x="1887" y="0"/>
                    <a:pt x="96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6513213" y="1324925"/>
              <a:ext cx="283150" cy="265550"/>
            </a:xfrm>
            <a:custGeom>
              <a:avLst/>
              <a:gdLst/>
              <a:ahLst/>
              <a:cxnLst/>
              <a:rect l="l" t="t" r="r" b="b"/>
              <a:pathLst>
                <a:path w="11326" h="10622" extrusionOk="0">
                  <a:moveTo>
                    <a:pt x="5497" y="0"/>
                  </a:moveTo>
                  <a:cubicBezTo>
                    <a:pt x="4267" y="0"/>
                    <a:pt x="3209" y="718"/>
                    <a:pt x="2723" y="1851"/>
                  </a:cubicBezTo>
                  <a:lnTo>
                    <a:pt x="146" y="9692"/>
                  </a:lnTo>
                  <a:cubicBezTo>
                    <a:pt x="1" y="10178"/>
                    <a:pt x="486" y="10621"/>
                    <a:pt x="1056" y="10621"/>
                  </a:cubicBezTo>
                  <a:cubicBezTo>
                    <a:pt x="1143" y="10621"/>
                    <a:pt x="1233" y="10611"/>
                    <a:pt x="1322" y="10588"/>
                  </a:cubicBezTo>
                  <a:lnTo>
                    <a:pt x="3227" y="10028"/>
                  </a:lnTo>
                  <a:cubicBezTo>
                    <a:pt x="4011" y="9776"/>
                    <a:pt x="4823" y="9650"/>
                    <a:pt x="5635" y="9650"/>
                  </a:cubicBezTo>
                  <a:cubicBezTo>
                    <a:pt x="6447" y="9650"/>
                    <a:pt x="7259" y="9776"/>
                    <a:pt x="8043" y="10028"/>
                  </a:cubicBezTo>
                  <a:lnTo>
                    <a:pt x="10004" y="10588"/>
                  </a:lnTo>
                  <a:cubicBezTo>
                    <a:pt x="10093" y="10611"/>
                    <a:pt x="10183" y="10621"/>
                    <a:pt x="10270" y="10621"/>
                  </a:cubicBezTo>
                  <a:cubicBezTo>
                    <a:pt x="10840" y="10621"/>
                    <a:pt x="11325" y="10178"/>
                    <a:pt x="11180" y="9692"/>
                  </a:cubicBezTo>
                  <a:lnTo>
                    <a:pt x="8603" y="1851"/>
                  </a:lnTo>
                  <a:cubicBezTo>
                    <a:pt x="8117" y="718"/>
                    <a:pt x="7007" y="0"/>
                    <a:pt x="5774" y="0"/>
                  </a:cubicBezTo>
                  <a:cubicBezTo>
                    <a:pt x="5728" y="0"/>
                    <a:pt x="5681" y="1"/>
                    <a:pt x="5635" y="3"/>
                  </a:cubicBezTo>
                  <a:cubicBezTo>
                    <a:pt x="5589" y="1"/>
                    <a:pt x="5542" y="0"/>
                    <a:pt x="5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6513213" y="1324925"/>
              <a:ext cx="156300" cy="265550"/>
            </a:xfrm>
            <a:custGeom>
              <a:avLst/>
              <a:gdLst/>
              <a:ahLst/>
              <a:cxnLst/>
              <a:rect l="l" t="t" r="r" b="b"/>
              <a:pathLst>
                <a:path w="6252" h="10622" extrusionOk="0">
                  <a:moveTo>
                    <a:pt x="5497" y="0"/>
                  </a:moveTo>
                  <a:cubicBezTo>
                    <a:pt x="4267" y="0"/>
                    <a:pt x="3209" y="718"/>
                    <a:pt x="2723" y="1851"/>
                  </a:cubicBezTo>
                  <a:lnTo>
                    <a:pt x="146" y="9692"/>
                  </a:lnTo>
                  <a:cubicBezTo>
                    <a:pt x="1" y="10178"/>
                    <a:pt x="486" y="10621"/>
                    <a:pt x="1056" y="10621"/>
                  </a:cubicBezTo>
                  <a:cubicBezTo>
                    <a:pt x="1143" y="10621"/>
                    <a:pt x="1233" y="10611"/>
                    <a:pt x="1322" y="10588"/>
                  </a:cubicBezTo>
                  <a:lnTo>
                    <a:pt x="3227" y="10028"/>
                  </a:lnTo>
                  <a:cubicBezTo>
                    <a:pt x="4067" y="9795"/>
                    <a:pt x="4907" y="9678"/>
                    <a:pt x="5747" y="9678"/>
                  </a:cubicBezTo>
                  <a:cubicBezTo>
                    <a:pt x="5915" y="9678"/>
                    <a:pt x="6083" y="9683"/>
                    <a:pt x="6251" y="9692"/>
                  </a:cubicBezTo>
                  <a:cubicBezTo>
                    <a:pt x="5187" y="5604"/>
                    <a:pt x="6251" y="59"/>
                    <a:pt x="6251" y="59"/>
                  </a:cubicBezTo>
                  <a:cubicBezTo>
                    <a:pt x="6083" y="3"/>
                    <a:pt x="5859" y="3"/>
                    <a:pt x="5635" y="3"/>
                  </a:cubicBezTo>
                  <a:cubicBezTo>
                    <a:pt x="5589" y="1"/>
                    <a:pt x="5542" y="0"/>
                    <a:pt x="549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6693288" y="1373475"/>
              <a:ext cx="57425" cy="139525"/>
            </a:xfrm>
            <a:custGeom>
              <a:avLst/>
              <a:gdLst/>
              <a:ahLst/>
              <a:cxnLst/>
              <a:rect l="l" t="t" r="r" b="b"/>
              <a:pathLst>
                <a:path w="2297" h="5581" extrusionOk="0">
                  <a:moveTo>
                    <a:pt x="349" y="0"/>
                  </a:moveTo>
                  <a:cubicBezTo>
                    <a:pt x="308" y="0"/>
                    <a:pt x="266" y="7"/>
                    <a:pt x="224" y="21"/>
                  </a:cubicBezTo>
                  <a:cubicBezTo>
                    <a:pt x="112" y="77"/>
                    <a:pt x="0" y="245"/>
                    <a:pt x="56" y="357"/>
                  </a:cubicBezTo>
                  <a:lnTo>
                    <a:pt x="1680" y="5398"/>
                  </a:lnTo>
                  <a:cubicBezTo>
                    <a:pt x="1726" y="5490"/>
                    <a:pt x="1847" y="5581"/>
                    <a:pt x="1981" y="5581"/>
                  </a:cubicBezTo>
                  <a:cubicBezTo>
                    <a:pt x="2011" y="5581"/>
                    <a:pt x="2042" y="5576"/>
                    <a:pt x="2072" y="5566"/>
                  </a:cubicBezTo>
                  <a:cubicBezTo>
                    <a:pt x="2185" y="5510"/>
                    <a:pt x="2297" y="5342"/>
                    <a:pt x="2241" y="5230"/>
                  </a:cubicBezTo>
                  <a:lnTo>
                    <a:pt x="616" y="189"/>
                  </a:lnTo>
                  <a:cubicBezTo>
                    <a:pt x="574" y="63"/>
                    <a:pt x="469" y="0"/>
                    <a:pt x="34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41"/>
          <p:cNvGrpSpPr/>
          <p:nvPr/>
        </p:nvGrpSpPr>
        <p:grpSpPr>
          <a:xfrm rot="-530154">
            <a:off x="7010686" y="3757273"/>
            <a:ext cx="2120477" cy="1373381"/>
            <a:chOff x="275375" y="5336"/>
            <a:chExt cx="2120546" cy="1373426"/>
          </a:xfrm>
        </p:grpSpPr>
        <p:sp>
          <p:nvSpPr>
            <p:cNvPr id="2036" name="Google Shape;2036;p41"/>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9" name="Google Shape;2039;p41"/>
            <p:cNvGrpSpPr/>
            <p:nvPr/>
          </p:nvGrpSpPr>
          <p:grpSpPr>
            <a:xfrm>
              <a:off x="1030125" y="972100"/>
              <a:ext cx="241050" cy="307475"/>
              <a:chOff x="6088150" y="1573625"/>
              <a:chExt cx="241050" cy="307475"/>
            </a:xfrm>
          </p:grpSpPr>
          <p:sp>
            <p:nvSpPr>
              <p:cNvPr id="2040" name="Google Shape;2040;p41"/>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41"/>
            <p:cNvGrpSpPr/>
            <p:nvPr/>
          </p:nvGrpSpPr>
          <p:grpSpPr>
            <a:xfrm rot="-740692">
              <a:off x="2024419" y="577639"/>
              <a:ext cx="241055" cy="307482"/>
              <a:chOff x="6088150" y="1573625"/>
              <a:chExt cx="241050" cy="307475"/>
            </a:xfrm>
          </p:grpSpPr>
          <p:sp>
            <p:nvSpPr>
              <p:cNvPr id="2046" name="Google Shape;2046;p41"/>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1" name="Google Shape;2051;p41"/>
          <p:cNvGrpSpPr/>
          <p:nvPr/>
        </p:nvGrpSpPr>
        <p:grpSpPr>
          <a:xfrm rot="-879068">
            <a:off x="571190" y="374271"/>
            <a:ext cx="551771" cy="653905"/>
            <a:chOff x="4139025" y="2544925"/>
            <a:chExt cx="844800" cy="1001175"/>
          </a:xfrm>
        </p:grpSpPr>
        <p:sp>
          <p:nvSpPr>
            <p:cNvPr id="2052" name="Google Shape;2052;p41"/>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sp>
        <p:nvSpPr>
          <p:cNvPr id="2062" name="Google Shape;2062;p42"/>
          <p:cNvSpPr txBox="1">
            <a:spLocks noGrp="1"/>
          </p:cNvSpPr>
          <p:nvPr>
            <p:ph type="title"/>
          </p:nvPr>
        </p:nvSpPr>
        <p:spPr>
          <a:xfrm>
            <a:off x="3922675" y="1307100"/>
            <a:ext cx="45081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2063" name="Google Shape;2063;p42"/>
          <p:cNvGrpSpPr/>
          <p:nvPr/>
        </p:nvGrpSpPr>
        <p:grpSpPr>
          <a:xfrm flipH="1">
            <a:off x="713227" y="1225694"/>
            <a:ext cx="2987477" cy="4344217"/>
            <a:chOff x="2303450" y="872700"/>
            <a:chExt cx="3164700" cy="4601925"/>
          </a:xfrm>
        </p:grpSpPr>
        <p:sp>
          <p:nvSpPr>
            <p:cNvPr id="2064" name="Google Shape;2064;p42"/>
            <p:cNvSpPr/>
            <p:nvPr/>
          </p:nvSpPr>
          <p:spPr>
            <a:xfrm>
              <a:off x="4013325" y="3851075"/>
              <a:ext cx="1363300" cy="1545400"/>
            </a:xfrm>
            <a:custGeom>
              <a:avLst/>
              <a:gdLst/>
              <a:ahLst/>
              <a:cxnLst/>
              <a:rect l="l" t="t" r="r" b="b"/>
              <a:pathLst>
                <a:path w="54532" h="61816" extrusionOk="0">
                  <a:moveTo>
                    <a:pt x="1" y="1"/>
                  </a:moveTo>
                  <a:lnTo>
                    <a:pt x="1960" y="58082"/>
                  </a:lnTo>
                  <a:lnTo>
                    <a:pt x="49763" y="61816"/>
                  </a:lnTo>
                  <a:lnTo>
                    <a:pt x="54532" y="122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2"/>
            <p:cNvSpPr/>
            <p:nvPr/>
          </p:nvSpPr>
          <p:spPr>
            <a:xfrm>
              <a:off x="4509650" y="3997100"/>
              <a:ext cx="397450" cy="1364250"/>
            </a:xfrm>
            <a:custGeom>
              <a:avLst/>
              <a:gdLst/>
              <a:ahLst/>
              <a:cxnLst/>
              <a:rect l="l" t="t" r="r" b="b"/>
              <a:pathLst>
                <a:path w="15898" h="54570" extrusionOk="0">
                  <a:moveTo>
                    <a:pt x="3550" y="1"/>
                  </a:moveTo>
                  <a:lnTo>
                    <a:pt x="1" y="53645"/>
                  </a:lnTo>
                  <a:lnTo>
                    <a:pt x="13051" y="54570"/>
                  </a:lnTo>
                  <a:lnTo>
                    <a:pt x="15898" y="629"/>
                  </a:lnTo>
                  <a:lnTo>
                    <a:pt x="35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2"/>
            <p:cNvSpPr/>
            <p:nvPr/>
          </p:nvSpPr>
          <p:spPr>
            <a:xfrm>
              <a:off x="3937525" y="3792850"/>
              <a:ext cx="1530625" cy="303175"/>
            </a:xfrm>
            <a:custGeom>
              <a:avLst/>
              <a:gdLst/>
              <a:ahLst/>
              <a:cxnLst/>
              <a:rect l="l" t="t" r="r" b="b"/>
              <a:pathLst>
                <a:path w="61225" h="12127" extrusionOk="0">
                  <a:moveTo>
                    <a:pt x="1" y="0"/>
                  </a:moveTo>
                  <a:lnTo>
                    <a:pt x="297" y="9724"/>
                  </a:lnTo>
                  <a:lnTo>
                    <a:pt x="59856" y="12127"/>
                  </a:lnTo>
                  <a:lnTo>
                    <a:pt x="61224" y="233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2"/>
            <p:cNvSpPr/>
            <p:nvPr/>
          </p:nvSpPr>
          <p:spPr>
            <a:xfrm>
              <a:off x="4570650" y="3810400"/>
              <a:ext cx="379900" cy="265300"/>
            </a:xfrm>
            <a:custGeom>
              <a:avLst/>
              <a:gdLst/>
              <a:ahLst/>
              <a:cxnLst/>
              <a:rect l="l" t="t" r="r" b="b"/>
              <a:pathLst>
                <a:path w="15196" h="10612" extrusionOk="0">
                  <a:moveTo>
                    <a:pt x="1" y="1"/>
                  </a:moveTo>
                  <a:lnTo>
                    <a:pt x="1" y="10020"/>
                  </a:lnTo>
                  <a:lnTo>
                    <a:pt x="14493" y="10611"/>
                  </a:lnTo>
                  <a:lnTo>
                    <a:pt x="15196" y="8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2"/>
            <p:cNvSpPr/>
            <p:nvPr/>
          </p:nvSpPr>
          <p:spPr>
            <a:xfrm>
              <a:off x="3433825" y="4573850"/>
              <a:ext cx="705225" cy="779175"/>
            </a:xfrm>
            <a:custGeom>
              <a:avLst/>
              <a:gdLst/>
              <a:ahLst/>
              <a:cxnLst/>
              <a:rect l="l" t="t" r="r" b="b"/>
              <a:pathLst>
                <a:path w="28209" h="31167" extrusionOk="0">
                  <a:moveTo>
                    <a:pt x="0" y="1"/>
                  </a:moveTo>
                  <a:lnTo>
                    <a:pt x="333" y="29984"/>
                  </a:lnTo>
                  <a:lnTo>
                    <a:pt x="26582" y="31167"/>
                  </a:lnTo>
                  <a:lnTo>
                    <a:pt x="28208" y="251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2"/>
            <p:cNvSpPr/>
            <p:nvPr/>
          </p:nvSpPr>
          <p:spPr>
            <a:xfrm>
              <a:off x="3608500" y="4407350"/>
              <a:ext cx="409475" cy="191175"/>
            </a:xfrm>
            <a:custGeom>
              <a:avLst/>
              <a:gdLst/>
              <a:ahLst/>
              <a:cxnLst/>
              <a:rect l="l" t="t" r="r" b="b"/>
              <a:pathLst>
                <a:path w="16379" h="7647" extrusionOk="0">
                  <a:moveTo>
                    <a:pt x="7424" y="0"/>
                  </a:moveTo>
                  <a:cubicBezTo>
                    <a:pt x="7193" y="0"/>
                    <a:pt x="6968" y="132"/>
                    <a:pt x="6803" y="265"/>
                  </a:cubicBezTo>
                  <a:cubicBezTo>
                    <a:pt x="5546" y="1226"/>
                    <a:pt x="5620" y="3111"/>
                    <a:pt x="5916" y="4627"/>
                  </a:cubicBezTo>
                  <a:cubicBezTo>
                    <a:pt x="5694" y="3555"/>
                    <a:pt x="4659" y="1300"/>
                    <a:pt x="3587" y="856"/>
                  </a:cubicBezTo>
                  <a:cubicBezTo>
                    <a:pt x="3348" y="762"/>
                    <a:pt x="3132" y="720"/>
                    <a:pt x="2938" y="720"/>
                  </a:cubicBezTo>
                  <a:cubicBezTo>
                    <a:pt x="1457" y="720"/>
                    <a:pt x="1294" y="3224"/>
                    <a:pt x="2145" y="4368"/>
                  </a:cubicBezTo>
                  <a:cubicBezTo>
                    <a:pt x="1738" y="4184"/>
                    <a:pt x="1294" y="4073"/>
                    <a:pt x="851" y="4073"/>
                  </a:cubicBezTo>
                  <a:cubicBezTo>
                    <a:pt x="666" y="4073"/>
                    <a:pt x="518" y="4073"/>
                    <a:pt x="370" y="4184"/>
                  </a:cubicBezTo>
                  <a:cubicBezTo>
                    <a:pt x="0" y="4479"/>
                    <a:pt x="407" y="5108"/>
                    <a:pt x="851" y="5367"/>
                  </a:cubicBezTo>
                  <a:cubicBezTo>
                    <a:pt x="3497" y="6970"/>
                    <a:pt x="7168" y="7647"/>
                    <a:pt x="10563" y="7647"/>
                  </a:cubicBezTo>
                  <a:cubicBezTo>
                    <a:pt x="11864" y="7647"/>
                    <a:pt x="13124" y="7547"/>
                    <a:pt x="14271" y="7363"/>
                  </a:cubicBezTo>
                  <a:cubicBezTo>
                    <a:pt x="14789" y="7252"/>
                    <a:pt x="15343" y="7141"/>
                    <a:pt x="15750" y="6772"/>
                  </a:cubicBezTo>
                  <a:cubicBezTo>
                    <a:pt x="16157" y="6439"/>
                    <a:pt x="16378" y="5773"/>
                    <a:pt x="16046" y="5330"/>
                  </a:cubicBezTo>
                  <a:cubicBezTo>
                    <a:pt x="15848" y="5089"/>
                    <a:pt x="15579" y="4995"/>
                    <a:pt x="15284" y="4995"/>
                  </a:cubicBezTo>
                  <a:cubicBezTo>
                    <a:pt x="14819" y="4995"/>
                    <a:pt x="14287" y="5229"/>
                    <a:pt x="13858" y="5495"/>
                  </a:cubicBezTo>
                  <a:lnTo>
                    <a:pt x="13858" y="5495"/>
                  </a:lnTo>
                  <a:cubicBezTo>
                    <a:pt x="14439" y="5131"/>
                    <a:pt x="15016" y="4727"/>
                    <a:pt x="15306" y="4110"/>
                  </a:cubicBezTo>
                  <a:cubicBezTo>
                    <a:pt x="15602" y="3444"/>
                    <a:pt x="15343" y="2557"/>
                    <a:pt x="14678" y="2372"/>
                  </a:cubicBezTo>
                  <a:cubicBezTo>
                    <a:pt x="14609" y="2349"/>
                    <a:pt x="14537" y="2340"/>
                    <a:pt x="14462" y="2340"/>
                  </a:cubicBezTo>
                  <a:cubicBezTo>
                    <a:pt x="14295" y="2340"/>
                    <a:pt x="14117" y="2383"/>
                    <a:pt x="13938" y="2409"/>
                  </a:cubicBezTo>
                  <a:cubicBezTo>
                    <a:pt x="12644" y="2742"/>
                    <a:pt x="11498" y="3592"/>
                    <a:pt x="10833" y="4701"/>
                  </a:cubicBezTo>
                  <a:cubicBezTo>
                    <a:pt x="11387" y="3703"/>
                    <a:pt x="11720" y="2631"/>
                    <a:pt x="11868" y="1522"/>
                  </a:cubicBezTo>
                  <a:cubicBezTo>
                    <a:pt x="11905" y="1226"/>
                    <a:pt x="11905" y="893"/>
                    <a:pt x="11720" y="634"/>
                  </a:cubicBezTo>
                  <a:cubicBezTo>
                    <a:pt x="11572" y="437"/>
                    <a:pt x="11342" y="339"/>
                    <a:pt x="11107" y="339"/>
                  </a:cubicBezTo>
                  <a:cubicBezTo>
                    <a:pt x="10989" y="339"/>
                    <a:pt x="10870" y="363"/>
                    <a:pt x="10759" y="413"/>
                  </a:cubicBezTo>
                  <a:cubicBezTo>
                    <a:pt x="10389" y="523"/>
                    <a:pt x="10130" y="782"/>
                    <a:pt x="9909" y="1078"/>
                  </a:cubicBezTo>
                  <a:cubicBezTo>
                    <a:pt x="9186" y="1926"/>
                    <a:pt x="8677" y="2961"/>
                    <a:pt x="8427" y="4046"/>
                  </a:cubicBezTo>
                  <a:lnTo>
                    <a:pt x="8427" y="4046"/>
                  </a:lnTo>
                  <a:cubicBezTo>
                    <a:pt x="8571" y="3075"/>
                    <a:pt x="8540" y="2069"/>
                    <a:pt x="8356" y="1115"/>
                  </a:cubicBezTo>
                  <a:cubicBezTo>
                    <a:pt x="8245" y="634"/>
                    <a:pt x="8023" y="80"/>
                    <a:pt x="7505" y="6"/>
                  </a:cubicBezTo>
                  <a:cubicBezTo>
                    <a:pt x="7478" y="2"/>
                    <a:pt x="7451" y="0"/>
                    <a:pt x="7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2"/>
            <p:cNvSpPr/>
            <p:nvPr/>
          </p:nvSpPr>
          <p:spPr>
            <a:xfrm>
              <a:off x="3362650" y="4525800"/>
              <a:ext cx="834625" cy="238475"/>
            </a:xfrm>
            <a:custGeom>
              <a:avLst/>
              <a:gdLst/>
              <a:ahLst/>
              <a:cxnLst/>
              <a:rect l="l" t="t" r="r" b="b"/>
              <a:pathLst>
                <a:path w="33385" h="9539" extrusionOk="0">
                  <a:moveTo>
                    <a:pt x="0" y="0"/>
                  </a:moveTo>
                  <a:lnTo>
                    <a:pt x="0" y="6544"/>
                  </a:lnTo>
                  <a:lnTo>
                    <a:pt x="32793" y="9539"/>
                  </a:lnTo>
                  <a:lnTo>
                    <a:pt x="33385" y="2736"/>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2"/>
            <p:cNvSpPr/>
            <p:nvPr/>
          </p:nvSpPr>
          <p:spPr>
            <a:xfrm>
              <a:off x="2551150" y="872700"/>
              <a:ext cx="2788525" cy="2823150"/>
            </a:xfrm>
            <a:custGeom>
              <a:avLst/>
              <a:gdLst/>
              <a:ahLst/>
              <a:cxnLst/>
              <a:rect l="l" t="t" r="r" b="b"/>
              <a:pathLst>
                <a:path w="111541" h="112926" extrusionOk="0">
                  <a:moveTo>
                    <a:pt x="11230" y="1"/>
                  </a:moveTo>
                  <a:cubicBezTo>
                    <a:pt x="10997" y="1"/>
                    <a:pt x="10765" y="18"/>
                    <a:pt x="10537" y="53"/>
                  </a:cubicBezTo>
                  <a:cubicBezTo>
                    <a:pt x="8245" y="423"/>
                    <a:pt x="8023" y="2271"/>
                    <a:pt x="6766" y="3824"/>
                  </a:cubicBezTo>
                  <a:cubicBezTo>
                    <a:pt x="5361" y="5635"/>
                    <a:pt x="3623" y="6818"/>
                    <a:pt x="2514" y="9000"/>
                  </a:cubicBezTo>
                  <a:cubicBezTo>
                    <a:pt x="259" y="13399"/>
                    <a:pt x="0" y="18612"/>
                    <a:pt x="37" y="23455"/>
                  </a:cubicBezTo>
                  <a:cubicBezTo>
                    <a:pt x="185" y="34620"/>
                    <a:pt x="1516" y="45897"/>
                    <a:pt x="4880" y="56618"/>
                  </a:cubicBezTo>
                  <a:cubicBezTo>
                    <a:pt x="6507" y="61905"/>
                    <a:pt x="8651" y="67044"/>
                    <a:pt x="11387" y="71850"/>
                  </a:cubicBezTo>
                  <a:cubicBezTo>
                    <a:pt x="14308" y="76989"/>
                    <a:pt x="20075" y="82239"/>
                    <a:pt x="19816" y="88006"/>
                  </a:cubicBezTo>
                  <a:cubicBezTo>
                    <a:pt x="19669" y="91149"/>
                    <a:pt x="19521" y="94291"/>
                    <a:pt x="19336" y="97434"/>
                  </a:cubicBezTo>
                  <a:cubicBezTo>
                    <a:pt x="19225" y="99171"/>
                    <a:pt x="19114" y="100909"/>
                    <a:pt x="19003" y="102647"/>
                  </a:cubicBezTo>
                  <a:cubicBezTo>
                    <a:pt x="18892" y="104458"/>
                    <a:pt x="18338" y="105715"/>
                    <a:pt x="20001" y="106455"/>
                  </a:cubicBezTo>
                  <a:cubicBezTo>
                    <a:pt x="22811" y="107675"/>
                    <a:pt x="26841" y="107896"/>
                    <a:pt x="29909" y="108192"/>
                  </a:cubicBezTo>
                  <a:cubicBezTo>
                    <a:pt x="32920" y="108510"/>
                    <a:pt x="35944" y="108630"/>
                    <a:pt x="38969" y="108630"/>
                  </a:cubicBezTo>
                  <a:cubicBezTo>
                    <a:pt x="43336" y="108630"/>
                    <a:pt x="47708" y="108380"/>
                    <a:pt x="52055" y="108118"/>
                  </a:cubicBezTo>
                  <a:cubicBezTo>
                    <a:pt x="59153" y="107712"/>
                    <a:pt x="66288" y="107268"/>
                    <a:pt x="73239" y="105900"/>
                  </a:cubicBezTo>
                  <a:cubicBezTo>
                    <a:pt x="72351" y="101574"/>
                    <a:pt x="71686" y="97175"/>
                    <a:pt x="71131" y="92775"/>
                  </a:cubicBezTo>
                  <a:cubicBezTo>
                    <a:pt x="70836" y="90446"/>
                    <a:pt x="70577" y="88117"/>
                    <a:pt x="70540" y="85751"/>
                  </a:cubicBezTo>
                  <a:cubicBezTo>
                    <a:pt x="70540" y="85086"/>
                    <a:pt x="71020" y="79400"/>
                    <a:pt x="70799" y="79281"/>
                  </a:cubicBezTo>
                  <a:lnTo>
                    <a:pt x="70799" y="79281"/>
                  </a:lnTo>
                  <a:cubicBezTo>
                    <a:pt x="76418" y="82202"/>
                    <a:pt x="81520" y="86084"/>
                    <a:pt x="85883" y="90705"/>
                  </a:cubicBezTo>
                  <a:cubicBezTo>
                    <a:pt x="87509" y="92406"/>
                    <a:pt x="86141" y="93958"/>
                    <a:pt x="84367" y="95031"/>
                  </a:cubicBezTo>
                  <a:cubicBezTo>
                    <a:pt x="83184" y="95733"/>
                    <a:pt x="81853" y="96214"/>
                    <a:pt x="80744" y="97064"/>
                  </a:cubicBezTo>
                  <a:cubicBezTo>
                    <a:pt x="80189" y="97471"/>
                    <a:pt x="79672" y="98062"/>
                    <a:pt x="79524" y="98765"/>
                  </a:cubicBezTo>
                  <a:cubicBezTo>
                    <a:pt x="79376" y="99467"/>
                    <a:pt x="79672" y="100280"/>
                    <a:pt x="80337" y="100576"/>
                  </a:cubicBezTo>
                  <a:cubicBezTo>
                    <a:pt x="78267" y="101205"/>
                    <a:pt x="76751" y="103275"/>
                    <a:pt x="76751" y="105456"/>
                  </a:cubicBezTo>
                  <a:cubicBezTo>
                    <a:pt x="76788" y="110041"/>
                    <a:pt x="82112" y="111852"/>
                    <a:pt x="85772" y="112444"/>
                  </a:cubicBezTo>
                  <a:cubicBezTo>
                    <a:pt x="87615" y="112753"/>
                    <a:pt x="89527" y="112925"/>
                    <a:pt x="91437" y="112925"/>
                  </a:cubicBezTo>
                  <a:cubicBezTo>
                    <a:pt x="97307" y="112925"/>
                    <a:pt x="103163" y="111295"/>
                    <a:pt x="106956" y="106972"/>
                  </a:cubicBezTo>
                  <a:cubicBezTo>
                    <a:pt x="110468" y="102942"/>
                    <a:pt x="111540" y="97175"/>
                    <a:pt x="110542" y="91925"/>
                  </a:cubicBezTo>
                  <a:cubicBezTo>
                    <a:pt x="109507" y="86712"/>
                    <a:pt x="106623" y="81980"/>
                    <a:pt x="103000" y="78024"/>
                  </a:cubicBezTo>
                  <a:cubicBezTo>
                    <a:pt x="95643" y="70001"/>
                    <a:pt x="86400" y="67450"/>
                    <a:pt x="76603" y="63716"/>
                  </a:cubicBezTo>
                  <a:cubicBezTo>
                    <a:pt x="76122" y="63532"/>
                    <a:pt x="75642" y="63347"/>
                    <a:pt x="75087" y="63273"/>
                  </a:cubicBezTo>
                  <a:cubicBezTo>
                    <a:pt x="74977" y="63261"/>
                    <a:pt x="74867" y="63256"/>
                    <a:pt x="74757" y="63256"/>
                  </a:cubicBezTo>
                  <a:cubicBezTo>
                    <a:pt x="74164" y="63256"/>
                    <a:pt x="73572" y="63407"/>
                    <a:pt x="72980" y="63532"/>
                  </a:cubicBezTo>
                  <a:cubicBezTo>
                    <a:pt x="68543" y="64567"/>
                    <a:pt x="63774" y="65306"/>
                    <a:pt x="59227" y="65343"/>
                  </a:cubicBezTo>
                  <a:cubicBezTo>
                    <a:pt x="58899" y="65347"/>
                    <a:pt x="58571" y="65349"/>
                    <a:pt x="58244" y="65349"/>
                  </a:cubicBezTo>
                  <a:cubicBezTo>
                    <a:pt x="51995" y="65349"/>
                    <a:pt x="45784" y="64676"/>
                    <a:pt x="39707" y="63236"/>
                  </a:cubicBezTo>
                  <a:cubicBezTo>
                    <a:pt x="36305" y="62422"/>
                    <a:pt x="32867" y="61350"/>
                    <a:pt x="29983" y="59391"/>
                  </a:cubicBezTo>
                  <a:cubicBezTo>
                    <a:pt x="23255" y="54770"/>
                    <a:pt x="20704" y="43456"/>
                    <a:pt x="19558" y="35877"/>
                  </a:cubicBezTo>
                  <a:cubicBezTo>
                    <a:pt x="18264" y="27707"/>
                    <a:pt x="18412" y="19389"/>
                    <a:pt x="18153" y="11107"/>
                  </a:cubicBezTo>
                  <a:cubicBezTo>
                    <a:pt x="18042" y="8002"/>
                    <a:pt x="17783" y="4674"/>
                    <a:pt x="15861" y="2271"/>
                  </a:cubicBezTo>
                  <a:cubicBezTo>
                    <a:pt x="14818" y="935"/>
                    <a:pt x="12970" y="1"/>
                    <a:pt x="11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2"/>
            <p:cNvSpPr/>
            <p:nvPr/>
          </p:nvSpPr>
          <p:spPr>
            <a:xfrm>
              <a:off x="2546525" y="873325"/>
              <a:ext cx="470475" cy="642450"/>
            </a:xfrm>
            <a:custGeom>
              <a:avLst/>
              <a:gdLst/>
              <a:ahLst/>
              <a:cxnLst/>
              <a:rect l="l" t="t" r="r" b="b"/>
              <a:pathLst>
                <a:path w="18819" h="25698" extrusionOk="0">
                  <a:moveTo>
                    <a:pt x="11485" y="1"/>
                  </a:moveTo>
                  <a:cubicBezTo>
                    <a:pt x="11227" y="1"/>
                    <a:pt x="10972" y="22"/>
                    <a:pt x="10722" y="65"/>
                  </a:cubicBezTo>
                  <a:cubicBezTo>
                    <a:pt x="8430" y="398"/>
                    <a:pt x="8208" y="2246"/>
                    <a:pt x="6951" y="3799"/>
                  </a:cubicBezTo>
                  <a:cubicBezTo>
                    <a:pt x="5287" y="5943"/>
                    <a:pt x="3106" y="7681"/>
                    <a:pt x="1886" y="10158"/>
                  </a:cubicBezTo>
                  <a:cubicBezTo>
                    <a:pt x="703" y="12598"/>
                    <a:pt x="370" y="15371"/>
                    <a:pt x="185" y="18033"/>
                  </a:cubicBezTo>
                  <a:cubicBezTo>
                    <a:pt x="111" y="19105"/>
                    <a:pt x="0" y="20103"/>
                    <a:pt x="111" y="21064"/>
                  </a:cubicBezTo>
                  <a:cubicBezTo>
                    <a:pt x="222" y="22358"/>
                    <a:pt x="666" y="23504"/>
                    <a:pt x="2034" y="24392"/>
                  </a:cubicBezTo>
                  <a:cubicBezTo>
                    <a:pt x="3623" y="25390"/>
                    <a:pt x="5583" y="25575"/>
                    <a:pt x="7468" y="25649"/>
                  </a:cubicBezTo>
                  <a:cubicBezTo>
                    <a:pt x="8190" y="25677"/>
                    <a:pt x="8917" y="25698"/>
                    <a:pt x="9644" y="25698"/>
                  </a:cubicBezTo>
                  <a:cubicBezTo>
                    <a:pt x="11784" y="25698"/>
                    <a:pt x="13929" y="25516"/>
                    <a:pt x="15972" y="24798"/>
                  </a:cubicBezTo>
                  <a:cubicBezTo>
                    <a:pt x="16563" y="24613"/>
                    <a:pt x="17155" y="24355"/>
                    <a:pt x="17635" y="23911"/>
                  </a:cubicBezTo>
                  <a:cubicBezTo>
                    <a:pt x="18597" y="23024"/>
                    <a:pt x="18818" y="21545"/>
                    <a:pt x="18744" y="20251"/>
                  </a:cubicBezTo>
                  <a:cubicBezTo>
                    <a:pt x="18597" y="17182"/>
                    <a:pt x="18449" y="14151"/>
                    <a:pt x="18338" y="11082"/>
                  </a:cubicBezTo>
                  <a:cubicBezTo>
                    <a:pt x="18227" y="7977"/>
                    <a:pt x="17968" y="4649"/>
                    <a:pt x="16046" y="2246"/>
                  </a:cubicBezTo>
                  <a:cubicBezTo>
                    <a:pt x="15017" y="928"/>
                    <a:pt x="13204" y="1"/>
                    <a:pt x="11485" y="1"/>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2"/>
            <p:cNvSpPr/>
            <p:nvPr/>
          </p:nvSpPr>
          <p:spPr>
            <a:xfrm>
              <a:off x="2795150" y="874825"/>
              <a:ext cx="2182950" cy="2731025"/>
            </a:xfrm>
            <a:custGeom>
              <a:avLst/>
              <a:gdLst/>
              <a:ahLst/>
              <a:cxnLst/>
              <a:rect l="l" t="t" r="r" b="b"/>
              <a:pathLst>
                <a:path w="87318" h="109241" extrusionOk="0">
                  <a:moveTo>
                    <a:pt x="1722" y="1"/>
                  </a:moveTo>
                  <a:cubicBezTo>
                    <a:pt x="1133" y="1"/>
                    <a:pt x="550" y="118"/>
                    <a:pt x="0" y="375"/>
                  </a:cubicBezTo>
                  <a:cubicBezTo>
                    <a:pt x="1147" y="4109"/>
                    <a:pt x="1368" y="7990"/>
                    <a:pt x="1331" y="11909"/>
                  </a:cubicBezTo>
                  <a:cubicBezTo>
                    <a:pt x="1294" y="16457"/>
                    <a:pt x="888" y="21004"/>
                    <a:pt x="1183" y="25478"/>
                  </a:cubicBezTo>
                  <a:cubicBezTo>
                    <a:pt x="1627" y="32206"/>
                    <a:pt x="2551" y="38898"/>
                    <a:pt x="2810" y="45627"/>
                  </a:cubicBezTo>
                  <a:cubicBezTo>
                    <a:pt x="2995" y="50026"/>
                    <a:pt x="3069" y="54500"/>
                    <a:pt x="4104" y="58788"/>
                  </a:cubicBezTo>
                  <a:cubicBezTo>
                    <a:pt x="5139" y="63077"/>
                    <a:pt x="7210" y="67292"/>
                    <a:pt x="10648" y="70027"/>
                  </a:cubicBezTo>
                  <a:cubicBezTo>
                    <a:pt x="11387" y="70582"/>
                    <a:pt x="12164" y="71100"/>
                    <a:pt x="12718" y="71839"/>
                  </a:cubicBezTo>
                  <a:cubicBezTo>
                    <a:pt x="13273" y="72541"/>
                    <a:pt x="13569" y="73392"/>
                    <a:pt x="13938" y="74205"/>
                  </a:cubicBezTo>
                  <a:cubicBezTo>
                    <a:pt x="15121" y="77089"/>
                    <a:pt x="16933" y="79714"/>
                    <a:pt x="18116" y="82597"/>
                  </a:cubicBezTo>
                  <a:cubicBezTo>
                    <a:pt x="20852" y="89252"/>
                    <a:pt x="20519" y="97312"/>
                    <a:pt x="18892" y="104188"/>
                  </a:cubicBezTo>
                  <a:cubicBezTo>
                    <a:pt x="18005" y="107922"/>
                    <a:pt x="17118" y="108551"/>
                    <a:pt x="21628" y="108884"/>
                  </a:cubicBezTo>
                  <a:cubicBezTo>
                    <a:pt x="23825" y="109056"/>
                    <a:pt x="26173" y="109241"/>
                    <a:pt x="28488" y="109241"/>
                  </a:cubicBezTo>
                  <a:cubicBezTo>
                    <a:pt x="30147" y="109241"/>
                    <a:pt x="31789" y="109146"/>
                    <a:pt x="33348" y="108884"/>
                  </a:cubicBezTo>
                  <a:cubicBezTo>
                    <a:pt x="35196" y="101342"/>
                    <a:pt x="37119" y="93763"/>
                    <a:pt x="38967" y="86221"/>
                  </a:cubicBezTo>
                  <a:cubicBezTo>
                    <a:pt x="39078" y="85814"/>
                    <a:pt x="39189" y="85370"/>
                    <a:pt x="39522" y="85074"/>
                  </a:cubicBezTo>
                  <a:cubicBezTo>
                    <a:pt x="39855" y="84779"/>
                    <a:pt x="40335" y="84742"/>
                    <a:pt x="40816" y="84705"/>
                  </a:cubicBezTo>
                  <a:cubicBezTo>
                    <a:pt x="52794" y="83780"/>
                    <a:pt x="64218" y="77274"/>
                    <a:pt x="71169" y="67439"/>
                  </a:cubicBezTo>
                  <a:cubicBezTo>
                    <a:pt x="75050" y="71210"/>
                    <a:pt x="80411" y="73466"/>
                    <a:pt x="85846" y="73540"/>
                  </a:cubicBezTo>
                  <a:cubicBezTo>
                    <a:pt x="85856" y="73540"/>
                    <a:pt x="85865" y="73540"/>
                    <a:pt x="85874" y="73540"/>
                  </a:cubicBezTo>
                  <a:cubicBezTo>
                    <a:pt x="87318" y="73540"/>
                    <a:pt x="83886" y="70693"/>
                    <a:pt x="83849" y="70656"/>
                  </a:cubicBezTo>
                  <a:cubicBezTo>
                    <a:pt x="82112" y="69584"/>
                    <a:pt x="80115" y="68770"/>
                    <a:pt x="78267" y="67994"/>
                  </a:cubicBezTo>
                  <a:cubicBezTo>
                    <a:pt x="74496" y="66404"/>
                    <a:pt x="70651" y="65073"/>
                    <a:pt x="66843" y="63631"/>
                  </a:cubicBezTo>
                  <a:cubicBezTo>
                    <a:pt x="66362" y="63447"/>
                    <a:pt x="65882" y="63262"/>
                    <a:pt x="65327" y="63188"/>
                  </a:cubicBezTo>
                  <a:cubicBezTo>
                    <a:pt x="65217" y="63176"/>
                    <a:pt x="65107" y="63171"/>
                    <a:pt x="64997" y="63171"/>
                  </a:cubicBezTo>
                  <a:cubicBezTo>
                    <a:pt x="64404" y="63171"/>
                    <a:pt x="63812" y="63322"/>
                    <a:pt x="63220" y="63447"/>
                  </a:cubicBezTo>
                  <a:cubicBezTo>
                    <a:pt x="58783" y="64482"/>
                    <a:pt x="54014" y="65221"/>
                    <a:pt x="49467" y="65295"/>
                  </a:cubicBezTo>
                  <a:cubicBezTo>
                    <a:pt x="49140" y="65299"/>
                    <a:pt x="48812" y="65301"/>
                    <a:pt x="48485" y="65301"/>
                  </a:cubicBezTo>
                  <a:cubicBezTo>
                    <a:pt x="42235" y="65301"/>
                    <a:pt x="36024" y="64626"/>
                    <a:pt x="29947" y="63151"/>
                  </a:cubicBezTo>
                  <a:cubicBezTo>
                    <a:pt x="26545" y="62337"/>
                    <a:pt x="23107" y="61265"/>
                    <a:pt x="20223" y="59306"/>
                  </a:cubicBezTo>
                  <a:cubicBezTo>
                    <a:pt x="13495" y="54685"/>
                    <a:pt x="10944" y="43371"/>
                    <a:pt x="9798" y="35792"/>
                  </a:cubicBezTo>
                  <a:cubicBezTo>
                    <a:pt x="8467" y="27252"/>
                    <a:pt x="9058" y="18712"/>
                    <a:pt x="8430" y="10098"/>
                  </a:cubicBezTo>
                  <a:cubicBezTo>
                    <a:pt x="8245" y="7584"/>
                    <a:pt x="7949" y="4922"/>
                    <a:pt x="6581" y="2778"/>
                  </a:cubicBezTo>
                  <a:cubicBezTo>
                    <a:pt x="5513" y="1175"/>
                    <a:pt x="3590" y="1"/>
                    <a:pt x="172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2"/>
            <p:cNvSpPr/>
            <p:nvPr/>
          </p:nvSpPr>
          <p:spPr>
            <a:xfrm>
              <a:off x="3004950" y="3400950"/>
              <a:ext cx="2259850" cy="2049300"/>
            </a:xfrm>
            <a:custGeom>
              <a:avLst/>
              <a:gdLst/>
              <a:ahLst/>
              <a:cxnLst/>
              <a:rect l="l" t="t" r="r" b="b"/>
              <a:pathLst>
                <a:path w="90394" h="81972" extrusionOk="0">
                  <a:moveTo>
                    <a:pt x="54754" y="1"/>
                  </a:moveTo>
                  <a:cubicBezTo>
                    <a:pt x="50207" y="2293"/>
                    <a:pt x="45105" y="3106"/>
                    <a:pt x="40077" y="3624"/>
                  </a:cubicBezTo>
                  <a:cubicBezTo>
                    <a:pt x="35366" y="4077"/>
                    <a:pt x="30415" y="4382"/>
                    <a:pt x="25437" y="4382"/>
                  </a:cubicBezTo>
                  <a:cubicBezTo>
                    <a:pt x="17015" y="4382"/>
                    <a:pt x="8514" y="3509"/>
                    <a:pt x="962" y="999"/>
                  </a:cubicBezTo>
                  <a:cubicBezTo>
                    <a:pt x="962" y="1073"/>
                    <a:pt x="962" y="1073"/>
                    <a:pt x="925" y="1110"/>
                  </a:cubicBezTo>
                  <a:lnTo>
                    <a:pt x="962" y="1110"/>
                  </a:lnTo>
                  <a:cubicBezTo>
                    <a:pt x="223" y="4289"/>
                    <a:pt x="555" y="7913"/>
                    <a:pt x="444" y="11129"/>
                  </a:cubicBezTo>
                  <a:cubicBezTo>
                    <a:pt x="38" y="22775"/>
                    <a:pt x="1" y="34457"/>
                    <a:pt x="814" y="46103"/>
                  </a:cubicBezTo>
                  <a:cubicBezTo>
                    <a:pt x="1443" y="55568"/>
                    <a:pt x="1221" y="68766"/>
                    <a:pt x="7321" y="76604"/>
                  </a:cubicBezTo>
                  <a:cubicBezTo>
                    <a:pt x="9808" y="79798"/>
                    <a:pt x="13870" y="81972"/>
                    <a:pt x="17788" y="81972"/>
                  </a:cubicBezTo>
                  <a:cubicBezTo>
                    <a:pt x="19404" y="81972"/>
                    <a:pt x="20995" y="81602"/>
                    <a:pt x="22442" y="80782"/>
                  </a:cubicBezTo>
                  <a:cubicBezTo>
                    <a:pt x="22922" y="80523"/>
                    <a:pt x="23403" y="80190"/>
                    <a:pt x="23736" y="79747"/>
                  </a:cubicBezTo>
                  <a:cubicBezTo>
                    <a:pt x="24364" y="78822"/>
                    <a:pt x="24253" y="77565"/>
                    <a:pt x="24142" y="76456"/>
                  </a:cubicBezTo>
                  <a:cubicBezTo>
                    <a:pt x="22516" y="61890"/>
                    <a:pt x="21776" y="47249"/>
                    <a:pt x="21998" y="32609"/>
                  </a:cubicBezTo>
                  <a:lnTo>
                    <a:pt x="21998" y="32609"/>
                  </a:lnTo>
                  <a:cubicBezTo>
                    <a:pt x="21968" y="35429"/>
                    <a:pt x="33550" y="36533"/>
                    <a:pt x="39044" y="36533"/>
                  </a:cubicBezTo>
                  <a:cubicBezTo>
                    <a:pt x="40248" y="36533"/>
                    <a:pt x="41160" y="36480"/>
                    <a:pt x="41593" y="36380"/>
                  </a:cubicBezTo>
                  <a:cubicBezTo>
                    <a:pt x="41604" y="36378"/>
                    <a:pt x="41615" y="36377"/>
                    <a:pt x="41628" y="36377"/>
                  </a:cubicBezTo>
                  <a:cubicBezTo>
                    <a:pt x="42620" y="36377"/>
                    <a:pt x="46812" y="43747"/>
                    <a:pt x="47323" y="44514"/>
                  </a:cubicBezTo>
                  <a:cubicBezTo>
                    <a:pt x="50502" y="49209"/>
                    <a:pt x="53571" y="53904"/>
                    <a:pt x="56935" y="58488"/>
                  </a:cubicBezTo>
                  <a:cubicBezTo>
                    <a:pt x="59782" y="62370"/>
                    <a:pt x="62666" y="66289"/>
                    <a:pt x="66252" y="69506"/>
                  </a:cubicBezTo>
                  <a:cubicBezTo>
                    <a:pt x="69581" y="72515"/>
                    <a:pt x="74213" y="75579"/>
                    <a:pt x="78924" y="75579"/>
                  </a:cubicBezTo>
                  <a:cubicBezTo>
                    <a:pt x="79653" y="75579"/>
                    <a:pt x="80385" y="75506"/>
                    <a:pt x="81114" y="75347"/>
                  </a:cubicBezTo>
                  <a:cubicBezTo>
                    <a:pt x="86142" y="74238"/>
                    <a:pt x="90394" y="69136"/>
                    <a:pt x="89100" y="63812"/>
                  </a:cubicBezTo>
                  <a:cubicBezTo>
                    <a:pt x="88545" y="61372"/>
                    <a:pt x="87214" y="59154"/>
                    <a:pt x="85883" y="57047"/>
                  </a:cubicBezTo>
                  <a:cubicBezTo>
                    <a:pt x="83850" y="53682"/>
                    <a:pt x="81742" y="50355"/>
                    <a:pt x="79598" y="47065"/>
                  </a:cubicBezTo>
                  <a:cubicBezTo>
                    <a:pt x="72759" y="36454"/>
                    <a:pt x="65512" y="26102"/>
                    <a:pt x="60152" y="14678"/>
                  </a:cubicBezTo>
                  <a:cubicBezTo>
                    <a:pt x="58821" y="11868"/>
                    <a:pt x="57638" y="8948"/>
                    <a:pt x="56566" y="6027"/>
                  </a:cubicBezTo>
                  <a:cubicBezTo>
                    <a:pt x="55863" y="3994"/>
                    <a:pt x="55198" y="2071"/>
                    <a:pt x="5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2"/>
            <p:cNvSpPr/>
            <p:nvPr/>
          </p:nvSpPr>
          <p:spPr>
            <a:xfrm>
              <a:off x="4441250" y="4523025"/>
              <a:ext cx="816150" cy="776450"/>
            </a:xfrm>
            <a:custGeom>
              <a:avLst/>
              <a:gdLst/>
              <a:ahLst/>
              <a:cxnLst/>
              <a:rect l="l" t="t" r="r" b="b"/>
              <a:pathLst>
                <a:path w="32646" h="31058" extrusionOk="0">
                  <a:moveTo>
                    <a:pt x="21185" y="0"/>
                  </a:moveTo>
                  <a:lnTo>
                    <a:pt x="21185" y="0"/>
                  </a:lnTo>
                  <a:cubicBezTo>
                    <a:pt x="21037" y="111"/>
                    <a:pt x="20926" y="222"/>
                    <a:pt x="20778" y="370"/>
                  </a:cubicBezTo>
                  <a:cubicBezTo>
                    <a:pt x="18190" y="2699"/>
                    <a:pt x="15491" y="4585"/>
                    <a:pt x="12645" y="6618"/>
                  </a:cubicBezTo>
                  <a:cubicBezTo>
                    <a:pt x="9243" y="9021"/>
                    <a:pt x="5731" y="11202"/>
                    <a:pt x="2145" y="13199"/>
                  </a:cubicBezTo>
                  <a:cubicBezTo>
                    <a:pt x="1258" y="13716"/>
                    <a:pt x="666" y="14345"/>
                    <a:pt x="1" y="15084"/>
                  </a:cubicBezTo>
                  <a:cubicBezTo>
                    <a:pt x="2885" y="18449"/>
                    <a:pt x="5288" y="22220"/>
                    <a:pt x="8430" y="25325"/>
                  </a:cubicBezTo>
                  <a:cubicBezTo>
                    <a:pt x="11748" y="28593"/>
                    <a:pt x="16484" y="31057"/>
                    <a:pt x="21163" y="31057"/>
                  </a:cubicBezTo>
                  <a:cubicBezTo>
                    <a:pt x="23366" y="31057"/>
                    <a:pt x="25557" y="30511"/>
                    <a:pt x="27581" y="29244"/>
                  </a:cubicBezTo>
                  <a:cubicBezTo>
                    <a:pt x="30501" y="27433"/>
                    <a:pt x="32646" y="24179"/>
                    <a:pt x="32646" y="20593"/>
                  </a:cubicBezTo>
                  <a:cubicBezTo>
                    <a:pt x="32646" y="16526"/>
                    <a:pt x="29318" y="12311"/>
                    <a:pt x="27285" y="8984"/>
                  </a:cubicBezTo>
                  <a:cubicBezTo>
                    <a:pt x="26804" y="8245"/>
                    <a:pt x="21111" y="74"/>
                    <a:pt x="2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2"/>
            <p:cNvSpPr/>
            <p:nvPr/>
          </p:nvSpPr>
          <p:spPr>
            <a:xfrm>
              <a:off x="4730550" y="4849275"/>
              <a:ext cx="526850" cy="450225"/>
            </a:xfrm>
            <a:custGeom>
              <a:avLst/>
              <a:gdLst/>
              <a:ahLst/>
              <a:cxnLst/>
              <a:rect l="l" t="t" r="r" b="b"/>
              <a:pathLst>
                <a:path w="21074" h="18009" extrusionOk="0">
                  <a:moveTo>
                    <a:pt x="18338" y="1"/>
                  </a:moveTo>
                  <a:lnTo>
                    <a:pt x="18338" y="1"/>
                  </a:lnTo>
                  <a:cubicBezTo>
                    <a:pt x="18264" y="777"/>
                    <a:pt x="18449" y="1554"/>
                    <a:pt x="18449" y="2367"/>
                  </a:cubicBezTo>
                  <a:cubicBezTo>
                    <a:pt x="18449" y="3143"/>
                    <a:pt x="18079" y="4068"/>
                    <a:pt x="17303" y="4289"/>
                  </a:cubicBezTo>
                  <a:cubicBezTo>
                    <a:pt x="17099" y="4363"/>
                    <a:pt x="16887" y="4373"/>
                    <a:pt x="16670" y="4373"/>
                  </a:cubicBezTo>
                  <a:cubicBezTo>
                    <a:pt x="16597" y="4373"/>
                    <a:pt x="16524" y="4372"/>
                    <a:pt x="16451" y="4372"/>
                  </a:cubicBezTo>
                  <a:cubicBezTo>
                    <a:pt x="16305" y="4372"/>
                    <a:pt x="16157" y="4376"/>
                    <a:pt x="16009" y="4400"/>
                  </a:cubicBezTo>
                  <a:cubicBezTo>
                    <a:pt x="15158" y="4511"/>
                    <a:pt x="14493" y="5251"/>
                    <a:pt x="14234" y="6064"/>
                  </a:cubicBezTo>
                  <a:cubicBezTo>
                    <a:pt x="13975" y="6877"/>
                    <a:pt x="13975" y="7765"/>
                    <a:pt x="14012" y="8615"/>
                  </a:cubicBezTo>
                  <a:cubicBezTo>
                    <a:pt x="13694" y="8509"/>
                    <a:pt x="13361" y="8458"/>
                    <a:pt x="13027" y="8458"/>
                  </a:cubicBezTo>
                  <a:cubicBezTo>
                    <a:pt x="12197" y="8458"/>
                    <a:pt x="11365" y="8775"/>
                    <a:pt x="10759" y="9354"/>
                  </a:cubicBezTo>
                  <a:cubicBezTo>
                    <a:pt x="9946" y="10168"/>
                    <a:pt x="9613" y="11462"/>
                    <a:pt x="9909" y="12571"/>
                  </a:cubicBezTo>
                  <a:cubicBezTo>
                    <a:pt x="8615" y="12793"/>
                    <a:pt x="7321" y="13015"/>
                    <a:pt x="5990" y="13236"/>
                  </a:cubicBezTo>
                  <a:cubicBezTo>
                    <a:pt x="5103" y="13384"/>
                    <a:pt x="4178" y="13569"/>
                    <a:pt x="3439" y="14087"/>
                  </a:cubicBezTo>
                  <a:cubicBezTo>
                    <a:pt x="1" y="16490"/>
                    <a:pt x="6101" y="17673"/>
                    <a:pt x="7727" y="17895"/>
                  </a:cubicBezTo>
                  <a:cubicBezTo>
                    <a:pt x="8318" y="17970"/>
                    <a:pt x="8910" y="18009"/>
                    <a:pt x="9500" y="18009"/>
                  </a:cubicBezTo>
                  <a:cubicBezTo>
                    <a:pt x="11789" y="18009"/>
                    <a:pt x="14039" y="17429"/>
                    <a:pt x="16009" y="16194"/>
                  </a:cubicBezTo>
                  <a:cubicBezTo>
                    <a:pt x="18929" y="14383"/>
                    <a:pt x="21074" y="11129"/>
                    <a:pt x="21074" y="7543"/>
                  </a:cubicBezTo>
                  <a:cubicBezTo>
                    <a:pt x="21074" y="4844"/>
                    <a:pt x="19706" y="2219"/>
                    <a:pt x="18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2"/>
            <p:cNvSpPr/>
            <p:nvPr/>
          </p:nvSpPr>
          <p:spPr>
            <a:xfrm>
              <a:off x="4768150" y="4837125"/>
              <a:ext cx="117700" cy="89025"/>
            </a:xfrm>
            <a:custGeom>
              <a:avLst/>
              <a:gdLst/>
              <a:ahLst/>
              <a:cxnLst/>
              <a:rect l="l" t="t" r="r" b="b"/>
              <a:pathLst>
                <a:path w="4708" h="3561" extrusionOk="0">
                  <a:moveTo>
                    <a:pt x="2712" y="0"/>
                  </a:moveTo>
                  <a:cubicBezTo>
                    <a:pt x="936" y="0"/>
                    <a:pt x="0" y="2992"/>
                    <a:pt x="2231" y="3518"/>
                  </a:cubicBezTo>
                  <a:cubicBezTo>
                    <a:pt x="2351" y="3547"/>
                    <a:pt x="2472" y="3561"/>
                    <a:pt x="2592" y="3561"/>
                  </a:cubicBezTo>
                  <a:cubicBezTo>
                    <a:pt x="3240" y="3561"/>
                    <a:pt x="3847" y="3162"/>
                    <a:pt x="4190" y="2631"/>
                  </a:cubicBezTo>
                  <a:cubicBezTo>
                    <a:pt x="4671" y="1929"/>
                    <a:pt x="4708" y="968"/>
                    <a:pt x="3820" y="376"/>
                  </a:cubicBezTo>
                  <a:cubicBezTo>
                    <a:pt x="3431" y="112"/>
                    <a:pt x="3055" y="0"/>
                    <a:pt x="27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2"/>
            <p:cNvSpPr/>
            <p:nvPr/>
          </p:nvSpPr>
          <p:spPr>
            <a:xfrm>
              <a:off x="4899700" y="4958925"/>
              <a:ext cx="108150" cy="94550"/>
            </a:xfrm>
            <a:custGeom>
              <a:avLst/>
              <a:gdLst/>
              <a:ahLst/>
              <a:cxnLst/>
              <a:rect l="l" t="t" r="r" b="b"/>
              <a:pathLst>
                <a:path w="4326" h="3782" extrusionOk="0">
                  <a:moveTo>
                    <a:pt x="2074" y="0"/>
                  </a:moveTo>
                  <a:cubicBezTo>
                    <a:pt x="1697" y="0"/>
                    <a:pt x="1318" y="121"/>
                    <a:pt x="1035" y="347"/>
                  </a:cubicBezTo>
                  <a:cubicBezTo>
                    <a:pt x="111" y="1124"/>
                    <a:pt x="0" y="2713"/>
                    <a:pt x="1035" y="3416"/>
                  </a:cubicBezTo>
                  <a:cubicBezTo>
                    <a:pt x="1408" y="3672"/>
                    <a:pt x="1765" y="3781"/>
                    <a:pt x="2090" y="3781"/>
                  </a:cubicBezTo>
                  <a:cubicBezTo>
                    <a:pt x="2281" y="3781"/>
                    <a:pt x="2461" y="3743"/>
                    <a:pt x="2625" y="3675"/>
                  </a:cubicBezTo>
                  <a:cubicBezTo>
                    <a:pt x="3771" y="3157"/>
                    <a:pt x="4326" y="1308"/>
                    <a:pt x="3069" y="347"/>
                  </a:cubicBezTo>
                  <a:cubicBezTo>
                    <a:pt x="2797" y="112"/>
                    <a:pt x="2436" y="0"/>
                    <a:pt x="2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2"/>
            <p:cNvSpPr/>
            <p:nvPr/>
          </p:nvSpPr>
          <p:spPr>
            <a:xfrm>
              <a:off x="4359000" y="4413800"/>
              <a:ext cx="691375" cy="585550"/>
            </a:xfrm>
            <a:custGeom>
              <a:avLst/>
              <a:gdLst/>
              <a:ahLst/>
              <a:cxnLst/>
              <a:rect l="l" t="t" r="r" b="b"/>
              <a:pathLst>
                <a:path w="27655" h="23422" extrusionOk="0">
                  <a:moveTo>
                    <a:pt x="24160" y="0"/>
                  </a:moveTo>
                  <a:cubicBezTo>
                    <a:pt x="23602" y="0"/>
                    <a:pt x="23054" y="207"/>
                    <a:pt x="22552" y="413"/>
                  </a:cubicBezTo>
                  <a:cubicBezTo>
                    <a:pt x="20630" y="1227"/>
                    <a:pt x="18486" y="2262"/>
                    <a:pt x="17968" y="4221"/>
                  </a:cubicBezTo>
                  <a:cubicBezTo>
                    <a:pt x="17636" y="4116"/>
                    <a:pt x="17290" y="4066"/>
                    <a:pt x="16944" y="4066"/>
                  </a:cubicBezTo>
                  <a:cubicBezTo>
                    <a:pt x="15709" y="4066"/>
                    <a:pt x="14471" y="4706"/>
                    <a:pt x="13864" y="5774"/>
                  </a:cubicBezTo>
                  <a:cubicBezTo>
                    <a:pt x="13495" y="6366"/>
                    <a:pt x="13310" y="7105"/>
                    <a:pt x="12718" y="7475"/>
                  </a:cubicBezTo>
                  <a:cubicBezTo>
                    <a:pt x="12164" y="7844"/>
                    <a:pt x="11461" y="7734"/>
                    <a:pt x="10796" y="7808"/>
                  </a:cubicBezTo>
                  <a:cubicBezTo>
                    <a:pt x="9539" y="7992"/>
                    <a:pt x="8430" y="8917"/>
                    <a:pt x="8023" y="10100"/>
                  </a:cubicBezTo>
                  <a:cubicBezTo>
                    <a:pt x="7884" y="10083"/>
                    <a:pt x="7744" y="10074"/>
                    <a:pt x="7604" y="10074"/>
                  </a:cubicBezTo>
                  <a:cubicBezTo>
                    <a:pt x="5925" y="10074"/>
                    <a:pt x="4252" y="11274"/>
                    <a:pt x="3808" y="12946"/>
                  </a:cubicBezTo>
                  <a:cubicBezTo>
                    <a:pt x="2625" y="13316"/>
                    <a:pt x="1331" y="13797"/>
                    <a:pt x="666" y="14869"/>
                  </a:cubicBezTo>
                  <a:cubicBezTo>
                    <a:pt x="0" y="15941"/>
                    <a:pt x="555" y="17716"/>
                    <a:pt x="1775" y="17790"/>
                  </a:cubicBezTo>
                  <a:cubicBezTo>
                    <a:pt x="1760" y="17789"/>
                    <a:pt x="1746" y="17789"/>
                    <a:pt x="1732" y="17789"/>
                  </a:cubicBezTo>
                  <a:cubicBezTo>
                    <a:pt x="413" y="17789"/>
                    <a:pt x="774" y="20824"/>
                    <a:pt x="2472" y="20824"/>
                  </a:cubicBezTo>
                  <a:cubicBezTo>
                    <a:pt x="2656" y="20824"/>
                    <a:pt x="2855" y="20789"/>
                    <a:pt x="3069" y="20710"/>
                  </a:cubicBezTo>
                  <a:lnTo>
                    <a:pt x="3069" y="20710"/>
                  </a:lnTo>
                  <a:cubicBezTo>
                    <a:pt x="2551" y="21745"/>
                    <a:pt x="3217" y="23113"/>
                    <a:pt x="4326" y="23372"/>
                  </a:cubicBezTo>
                  <a:cubicBezTo>
                    <a:pt x="4475" y="23406"/>
                    <a:pt x="4626" y="23421"/>
                    <a:pt x="4777" y="23421"/>
                  </a:cubicBezTo>
                  <a:cubicBezTo>
                    <a:pt x="5449" y="23421"/>
                    <a:pt x="6132" y="23119"/>
                    <a:pt x="6766" y="22818"/>
                  </a:cubicBezTo>
                  <a:cubicBezTo>
                    <a:pt x="13199" y="19712"/>
                    <a:pt x="19077" y="15017"/>
                    <a:pt x="24549" y="10395"/>
                  </a:cubicBezTo>
                  <a:cubicBezTo>
                    <a:pt x="25547" y="9582"/>
                    <a:pt x="26545" y="8695"/>
                    <a:pt x="27137" y="7549"/>
                  </a:cubicBezTo>
                  <a:cubicBezTo>
                    <a:pt x="27433" y="6994"/>
                    <a:pt x="27654" y="6329"/>
                    <a:pt x="27470" y="5737"/>
                  </a:cubicBezTo>
                  <a:cubicBezTo>
                    <a:pt x="27312" y="5233"/>
                    <a:pt x="26806" y="4810"/>
                    <a:pt x="26293" y="4810"/>
                  </a:cubicBezTo>
                  <a:cubicBezTo>
                    <a:pt x="26204" y="4810"/>
                    <a:pt x="26115" y="4822"/>
                    <a:pt x="26028" y="4850"/>
                  </a:cubicBezTo>
                  <a:cubicBezTo>
                    <a:pt x="26250" y="3963"/>
                    <a:pt x="26471" y="3001"/>
                    <a:pt x="26286" y="2077"/>
                  </a:cubicBezTo>
                  <a:cubicBezTo>
                    <a:pt x="26139" y="1116"/>
                    <a:pt x="25510" y="229"/>
                    <a:pt x="24586" y="44"/>
                  </a:cubicBezTo>
                  <a:cubicBezTo>
                    <a:pt x="24444" y="14"/>
                    <a:pt x="24302" y="0"/>
                    <a:pt x="24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2"/>
            <p:cNvSpPr/>
            <p:nvPr/>
          </p:nvSpPr>
          <p:spPr>
            <a:xfrm>
              <a:off x="3045625" y="4893900"/>
              <a:ext cx="574925" cy="539550"/>
            </a:xfrm>
            <a:custGeom>
              <a:avLst/>
              <a:gdLst/>
              <a:ahLst/>
              <a:cxnLst/>
              <a:rect l="l" t="t" r="r" b="b"/>
              <a:pathLst>
                <a:path w="22997" h="21582" extrusionOk="0">
                  <a:moveTo>
                    <a:pt x="20466" y="0"/>
                  </a:moveTo>
                  <a:cubicBezTo>
                    <a:pt x="19130" y="0"/>
                    <a:pt x="16590" y="664"/>
                    <a:pt x="15935" y="693"/>
                  </a:cubicBezTo>
                  <a:cubicBezTo>
                    <a:pt x="13051" y="878"/>
                    <a:pt x="10167" y="1063"/>
                    <a:pt x="7284" y="1247"/>
                  </a:cubicBezTo>
                  <a:cubicBezTo>
                    <a:pt x="6433" y="1284"/>
                    <a:pt x="1590" y="1211"/>
                    <a:pt x="296" y="1765"/>
                  </a:cubicBezTo>
                  <a:cubicBezTo>
                    <a:pt x="111" y="1876"/>
                    <a:pt x="0" y="1987"/>
                    <a:pt x="0" y="2098"/>
                  </a:cubicBezTo>
                  <a:cubicBezTo>
                    <a:pt x="444" y="5832"/>
                    <a:pt x="1110" y="9566"/>
                    <a:pt x="2588" y="13004"/>
                  </a:cubicBezTo>
                  <a:cubicBezTo>
                    <a:pt x="4215" y="16738"/>
                    <a:pt x="6803" y="20213"/>
                    <a:pt x="10944" y="21212"/>
                  </a:cubicBezTo>
                  <a:cubicBezTo>
                    <a:pt x="11960" y="21470"/>
                    <a:pt x="12996" y="21581"/>
                    <a:pt x="14035" y="21581"/>
                  </a:cubicBezTo>
                  <a:cubicBezTo>
                    <a:pt x="15075" y="21581"/>
                    <a:pt x="16120" y="21470"/>
                    <a:pt x="17155" y="21286"/>
                  </a:cubicBezTo>
                  <a:cubicBezTo>
                    <a:pt x="19336" y="20916"/>
                    <a:pt x="21702" y="20029"/>
                    <a:pt x="22589" y="17995"/>
                  </a:cubicBezTo>
                  <a:cubicBezTo>
                    <a:pt x="22959" y="17071"/>
                    <a:pt x="22996" y="16036"/>
                    <a:pt x="22996" y="15075"/>
                  </a:cubicBezTo>
                  <a:cubicBezTo>
                    <a:pt x="22922" y="10268"/>
                    <a:pt x="22072" y="5462"/>
                    <a:pt x="21443" y="693"/>
                  </a:cubicBezTo>
                  <a:cubicBezTo>
                    <a:pt x="21406" y="545"/>
                    <a:pt x="21369" y="360"/>
                    <a:pt x="21258" y="212"/>
                  </a:cubicBezTo>
                  <a:cubicBezTo>
                    <a:pt x="21156" y="59"/>
                    <a:pt x="20865" y="0"/>
                    <a:pt x="20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2"/>
            <p:cNvSpPr/>
            <p:nvPr/>
          </p:nvSpPr>
          <p:spPr>
            <a:xfrm>
              <a:off x="3168550" y="5231000"/>
              <a:ext cx="466775" cy="243625"/>
            </a:xfrm>
            <a:custGeom>
              <a:avLst/>
              <a:gdLst/>
              <a:ahLst/>
              <a:cxnLst/>
              <a:rect l="l" t="t" r="r" b="b"/>
              <a:pathLst>
                <a:path w="18671" h="9745" extrusionOk="0">
                  <a:moveTo>
                    <a:pt x="18116" y="1"/>
                  </a:moveTo>
                  <a:cubicBezTo>
                    <a:pt x="17007" y="297"/>
                    <a:pt x="15935" y="1960"/>
                    <a:pt x="16304" y="3143"/>
                  </a:cubicBezTo>
                  <a:cubicBezTo>
                    <a:pt x="16166" y="2762"/>
                    <a:pt x="15768" y="2511"/>
                    <a:pt x="15354" y="2511"/>
                  </a:cubicBezTo>
                  <a:cubicBezTo>
                    <a:pt x="15326" y="2511"/>
                    <a:pt x="15297" y="2512"/>
                    <a:pt x="15269" y="2515"/>
                  </a:cubicBezTo>
                  <a:cubicBezTo>
                    <a:pt x="14863" y="2552"/>
                    <a:pt x="14493" y="2774"/>
                    <a:pt x="14197" y="3106"/>
                  </a:cubicBezTo>
                  <a:cubicBezTo>
                    <a:pt x="13680" y="3624"/>
                    <a:pt x="13384" y="4289"/>
                    <a:pt x="13347" y="4992"/>
                  </a:cubicBezTo>
                  <a:cubicBezTo>
                    <a:pt x="12941" y="4214"/>
                    <a:pt x="12071" y="3684"/>
                    <a:pt x="11190" y="3684"/>
                  </a:cubicBezTo>
                  <a:cubicBezTo>
                    <a:pt x="11108" y="3684"/>
                    <a:pt x="11026" y="3688"/>
                    <a:pt x="10944" y="3698"/>
                  </a:cubicBezTo>
                  <a:cubicBezTo>
                    <a:pt x="9946" y="3809"/>
                    <a:pt x="9095" y="4585"/>
                    <a:pt x="8873" y="5546"/>
                  </a:cubicBezTo>
                  <a:cubicBezTo>
                    <a:pt x="7191" y="4585"/>
                    <a:pt x="5349" y="3719"/>
                    <a:pt x="3436" y="3719"/>
                  </a:cubicBezTo>
                  <a:cubicBezTo>
                    <a:pt x="3290" y="3719"/>
                    <a:pt x="3143" y="3724"/>
                    <a:pt x="2995" y="3735"/>
                  </a:cubicBezTo>
                  <a:cubicBezTo>
                    <a:pt x="2478" y="3772"/>
                    <a:pt x="2108" y="3846"/>
                    <a:pt x="1849" y="3957"/>
                  </a:cubicBezTo>
                  <a:cubicBezTo>
                    <a:pt x="0" y="4770"/>
                    <a:pt x="3550" y="7321"/>
                    <a:pt x="4770" y="8060"/>
                  </a:cubicBezTo>
                  <a:cubicBezTo>
                    <a:pt x="6657" y="9133"/>
                    <a:pt x="8856" y="9745"/>
                    <a:pt x="11026" y="9745"/>
                  </a:cubicBezTo>
                  <a:cubicBezTo>
                    <a:pt x="12597" y="9745"/>
                    <a:pt x="14153" y="9424"/>
                    <a:pt x="15565" y="8726"/>
                  </a:cubicBezTo>
                  <a:cubicBezTo>
                    <a:pt x="17118" y="7986"/>
                    <a:pt x="18412" y="6692"/>
                    <a:pt x="18597" y="4918"/>
                  </a:cubicBezTo>
                  <a:cubicBezTo>
                    <a:pt x="18671" y="4400"/>
                    <a:pt x="18597" y="3883"/>
                    <a:pt x="18560" y="3402"/>
                  </a:cubicBezTo>
                  <a:cubicBezTo>
                    <a:pt x="18412" y="2367"/>
                    <a:pt x="18523" y="925"/>
                    <a:pt x="18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2"/>
            <p:cNvSpPr/>
            <p:nvPr/>
          </p:nvSpPr>
          <p:spPr>
            <a:xfrm>
              <a:off x="2964300" y="4762975"/>
              <a:ext cx="661775" cy="310925"/>
            </a:xfrm>
            <a:custGeom>
              <a:avLst/>
              <a:gdLst/>
              <a:ahLst/>
              <a:cxnLst/>
              <a:rect l="l" t="t" r="r" b="b"/>
              <a:pathLst>
                <a:path w="26471" h="12437" extrusionOk="0">
                  <a:moveTo>
                    <a:pt x="20259" y="0"/>
                  </a:moveTo>
                  <a:cubicBezTo>
                    <a:pt x="19926" y="0"/>
                    <a:pt x="19596" y="74"/>
                    <a:pt x="19299" y="236"/>
                  </a:cubicBezTo>
                  <a:cubicBezTo>
                    <a:pt x="18762" y="559"/>
                    <a:pt x="18260" y="1089"/>
                    <a:pt x="17658" y="1089"/>
                  </a:cubicBezTo>
                  <a:cubicBezTo>
                    <a:pt x="17638" y="1089"/>
                    <a:pt x="17618" y="1088"/>
                    <a:pt x="17598" y="1087"/>
                  </a:cubicBezTo>
                  <a:cubicBezTo>
                    <a:pt x="17265" y="1087"/>
                    <a:pt x="17006" y="902"/>
                    <a:pt x="16711" y="791"/>
                  </a:cubicBezTo>
                  <a:cubicBezTo>
                    <a:pt x="16181" y="546"/>
                    <a:pt x="15609" y="431"/>
                    <a:pt x="15037" y="431"/>
                  </a:cubicBezTo>
                  <a:cubicBezTo>
                    <a:pt x="13455" y="431"/>
                    <a:pt x="11871" y="1311"/>
                    <a:pt x="11165" y="2750"/>
                  </a:cubicBezTo>
                  <a:cubicBezTo>
                    <a:pt x="10861" y="1600"/>
                    <a:pt x="9627" y="883"/>
                    <a:pt x="8400" y="883"/>
                  </a:cubicBezTo>
                  <a:cubicBezTo>
                    <a:pt x="8286" y="883"/>
                    <a:pt x="8172" y="889"/>
                    <a:pt x="8060" y="902"/>
                  </a:cubicBezTo>
                  <a:cubicBezTo>
                    <a:pt x="6766" y="1050"/>
                    <a:pt x="5620" y="1863"/>
                    <a:pt x="4695" y="2787"/>
                  </a:cubicBezTo>
                  <a:cubicBezTo>
                    <a:pt x="4410" y="2359"/>
                    <a:pt x="3881" y="2085"/>
                    <a:pt x="3348" y="2085"/>
                  </a:cubicBezTo>
                  <a:cubicBezTo>
                    <a:pt x="3192" y="2085"/>
                    <a:pt x="3035" y="2109"/>
                    <a:pt x="2884" y="2159"/>
                  </a:cubicBezTo>
                  <a:cubicBezTo>
                    <a:pt x="2255" y="2381"/>
                    <a:pt x="1775" y="3083"/>
                    <a:pt x="1849" y="3749"/>
                  </a:cubicBezTo>
                  <a:cubicBezTo>
                    <a:pt x="0" y="4451"/>
                    <a:pt x="592" y="6115"/>
                    <a:pt x="887" y="7446"/>
                  </a:cubicBezTo>
                  <a:cubicBezTo>
                    <a:pt x="1183" y="8851"/>
                    <a:pt x="333" y="10588"/>
                    <a:pt x="2144" y="11697"/>
                  </a:cubicBezTo>
                  <a:cubicBezTo>
                    <a:pt x="2810" y="12104"/>
                    <a:pt x="3586" y="12289"/>
                    <a:pt x="4400" y="12363"/>
                  </a:cubicBezTo>
                  <a:cubicBezTo>
                    <a:pt x="4843" y="12400"/>
                    <a:pt x="5324" y="12400"/>
                    <a:pt x="5767" y="12437"/>
                  </a:cubicBezTo>
                  <a:cubicBezTo>
                    <a:pt x="6063" y="12437"/>
                    <a:pt x="6433" y="12437"/>
                    <a:pt x="6655" y="12252"/>
                  </a:cubicBezTo>
                  <a:cubicBezTo>
                    <a:pt x="7089" y="11926"/>
                    <a:pt x="7204" y="11105"/>
                    <a:pt x="7729" y="11105"/>
                  </a:cubicBezTo>
                  <a:cubicBezTo>
                    <a:pt x="7741" y="11105"/>
                    <a:pt x="7752" y="11105"/>
                    <a:pt x="7764" y="11106"/>
                  </a:cubicBezTo>
                  <a:cubicBezTo>
                    <a:pt x="7949" y="11143"/>
                    <a:pt x="8097" y="11291"/>
                    <a:pt x="8244" y="11439"/>
                  </a:cubicBezTo>
                  <a:cubicBezTo>
                    <a:pt x="8598" y="11742"/>
                    <a:pt x="9052" y="11881"/>
                    <a:pt x="9514" y="11881"/>
                  </a:cubicBezTo>
                  <a:cubicBezTo>
                    <a:pt x="10405" y="11881"/>
                    <a:pt x="11329" y="11366"/>
                    <a:pt x="11646" y="10514"/>
                  </a:cubicBezTo>
                  <a:cubicBezTo>
                    <a:pt x="12503" y="10988"/>
                    <a:pt x="13479" y="11319"/>
                    <a:pt x="14460" y="11319"/>
                  </a:cubicBezTo>
                  <a:cubicBezTo>
                    <a:pt x="14705" y="11319"/>
                    <a:pt x="14951" y="11298"/>
                    <a:pt x="15195" y="11254"/>
                  </a:cubicBezTo>
                  <a:cubicBezTo>
                    <a:pt x="16452" y="11069"/>
                    <a:pt x="17598" y="10219"/>
                    <a:pt x="17894" y="8999"/>
                  </a:cubicBezTo>
                  <a:cubicBezTo>
                    <a:pt x="18314" y="9647"/>
                    <a:pt x="19066" y="9963"/>
                    <a:pt x="19824" y="9963"/>
                  </a:cubicBezTo>
                  <a:cubicBezTo>
                    <a:pt x="20666" y="9963"/>
                    <a:pt x="21515" y="9572"/>
                    <a:pt x="21924" y="8814"/>
                  </a:cubicBezTo>
                  <a:cubicBezTo>
                    <a:pt x="22293" y="9405"/>
                    <a:pt x="22968" y="9682"/>
                    <a:pt x="23666" y="9682"/>
                  </a:cubicBezTo>
                  <a:cubicBezTo>
                    <a:pt x="24364" y="9682"/>
                    <a:pt x="25084" y="9405"/>
                    <a:pt x="25547" y="8888"/>
                  </a:cubicBezTo>
                  <a:cubicBezTo>
                    <a:pt x="26471" y="7815"/>
                    <a:pt x="26397" y="6152"/>
                    <a:pt x="25658" y="4932"/>
                  </a:cubicBezTo>
                  <a:cubicBezTo>
                    <a:pt x="26027" y="4044"/>
                    <a:pt x="26138" y="3009"/>
                    <a:pt x="26027" y="2048"/>
                  </a:cubicBezTo>
                  <a:cubicBezTo>
                    <a:pt x="25982" y="1684"/>
                    <a:pt x="25516" y="1446"/>
                    <a:pt x="25165" y="1446"/>
                  </a:cubicBezTo>
                  <a:cubicBezTo>
                    <a:pt x="24945" y="1446"/>
                    <a:pt x="24770" y="1539"/>
                    <a:pt x="24770" y="1752"/>
                  </a:cubicBezTo>
                  <a:cubicBezTo>
                    <a:pt x="24770" y="1198"/>
                    <a:pt x="24253" y="680"/>
                    <a:pt x="23661" y="680"/>
                  </a:cubicBezTo>
                  <a:cubicBezTo>
                    <a:pt x="23107" y="680"/>
                    <a:pt x="22589" y="1198"/>
                    <a:pt x="22589" y="1752"/>
                  </a:cubicBezTo>
                  <a:cubicBezTo>
                    <a:pt x="22365" y="717"/>
                    <a:pt x="21295" y="0"/>
                    <a:pt x="20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2"/>
            <p:cNvSpPr/>
            <p:nvPr/>
          </p:nvSpPr>
          <p:spPr>
            <a:xfrm>
              <a:off x="3304325" y="5077325"/>
              <a:ext cx="112575" cy="84900"/>
            </a:xfrm>
            <a:custGeom>
              <a:avLst/>
              <a:gdLst/>
              <a:ahLst/>
              <a:cxnLst/>
              <a:rect l="l" t="t" r="r" b="b"/>
              <a:pathLst>
                <a:path w="4503" h="3396" extrusionOk="0">
                  <a:moveTo>
                    <a:pt x="1499" y="0"/>
                  </a:moveTo>
                  <a:cubicBezTo>
                    <a:pt x="838" y="0"/>
                    <a:pt x="235" y="423"/>
                    <a:pt x="115" y="1526"/>
                  </a:cubicBezTo>
                  <a:cubicBezTo>
                    <a:pt x="1" y="2527"/>
                    <a:pt x="837" y="3395"/>
                    <a:pt x="1752" y="3395"/>
                  </a:cubicBezTo>
                  <a:cubicBezTo>
                    <a:pt x="2020" y="3395"/>
                    <a:pt x="2295" y="3321"/>
                    <a:pt x="2555" y="3153"/>
                  </a:cubicBezTo>
                  <a:cubicBezTo>
                    <a:pt x="4503" y="1830"/>
                    <a:pt x="2875" y="0"/>
                    <a:pt x="1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2"/>
            <p:cNvSpPr/>
            <p:nvPr/>
          </p:nvSpPr>
          <p:spPr>
            <a:xfrm>
              <a:off x="3346875" y="5209975"/>
              <a:ext cx="112500" cy="84525"/>
            </a:xfrm>
            <a:custGeom>
              <a:avLst/>
              <a:gdLst/>
              <a:ahLst/>
              <a:cxnLst/>
              <a:rect l="l" t="t" r="r" b="b"/>
              <a:pathLst>
                <a:path w="4500" h="3381" extrusionOk="0">
                  <a:moveTo>
                    <a:pt x="1501" y="0"/>
                  </a:moveTo>
                  <a:cubicBezTo>
                    <a:pt x="839" y="0"/>
                    <a:pt x="234" y="426"/>
                    <a:pt x="114" y="1544"/>
                  </a:cubicBezTo>
                  <a:cubicBezTo>
                    <a:pt x="0" y="2539"/>
                    <a:pt x="826" y="3381"/>
                    <a:pt x="1735" y="3381"/>
                  </a:cubicBezTo>
                  <a:cubicBezTo>
                    <a:pt x="2008" y="3381"/>
                    <a:pt x="2289" y="3305"/>
                    <a:pt x="2554" y="3134"/>
                  </a:cubicBezTo>
                  <a:cubicBezTo>
                    <a:pt x="4500" y="1837"/>
                    <a:pt x="2876" y="0"/>
                    <a:pt x="1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2"/>
            <p:cNvSpPr/>
            <p:nvPr/>
          </p:nvSpPr>
          <p:spPr>
            <a:xfrm>
              <a:off x="2983700" y="3354750"/>
              <a:ext cx="1477925" cy="353475"/>
            </a:xfrm>
            <a:custGeom>
              <a:avLst/>
              <a:gdLst/>
              <a:ahLst/>
              <a:cxnLst/>
              <a:rect l="l" t="t" r="r" b="b"/>
              <a:pathLst>
                <a:path w="59117" h="14139" extrusionOk="0">
                  <a:moveTo>
                    <a:pt x="56232" y="0"/>
                  </a:moveTo>
                  <a:cubicBezTo>
                    <a:pt x="51500" y="2255"/>
                    <a:pt x="46177" y="3069"/>
                    <a:pt x="40927" y="3475"/>
                  </a:cubicBezTo>
                  <a:cubicBezTo>
                    <a:pt x="37193" y="3800"/>
                    <a:pt x="33451" y="3960"/>
                    <a:pt x="29709" y="3960"/>
                  </a:cubicBezTo>
                  <a:cubicBezTo>
                    <a:pt x="22779" y="3960"/>
                    <a:pt x="15850" y="3410"/>
                    <a:pt x="8984" y="2329"/>
                  </a:cubicBezTo>
                  <a:cubicBezTo>
                    <a:pt x="6803" y="1960"/>
                    <a:pt x="4585" y="1553"/>
                    <a:pt x="2367" y="1442"/>
                  </a:cubicBezTo>
                  <a:cubicBezTo>
                    <a:pt x="1960" y="1442"/>
                    <a:pt x="1516" y="1442"/>
                    <a:pt x="1183" y="1664"/>
                  </a:cubicBezTo>
                  <a:cubicBezTo>
                    <a:pt x="777" y="1997"/>
                    <a:pt x="666" y="2588"/>
                    <a:pt x="629" y="3106"/>
                  </a:cubicBezTo>
                  <a:cubicBezTo>
                    <a:pt x="444" y="5250"/>
                    <a:pt x="259" y="7357"/>
                    <a:pt x="74" y="9465"/>
                  </a:cubicBezTo>
                  <a:cubicBezTo>
                    <a:pt x="37" y="10093"/>
                    <a:pt x="0" y="10759"/>
                    <a:pt x="259" y="11313"/>
                  </a:cubicBezTo>
                  <a:cubicBezTo>
                    <a:pt x="777" y="12422"/>
                    <a:pt x="2182" y="12644"/>
                    <a:pt x="3402" y="12755"/>
                  </a:cubicBezTo>
                  <a:cubicBezTo>
                    <a:pt x="11513" y="13525"/>
                    <a:pt x="19710" y="14139"/>
                    <a:pt x="27873" y="14139"/>
                  </a:cubicBezTo>
                  <a:cubicBezTo>
                    <a:pt x="36564" y="14139"/>
                    <a:pt x="45216" y="13443"/>
                    <a:pt x="53682" y="11498"/>
                  </a:cubicBezTo>
                  <a:cubicBezTo>
                    <a:pt x="55752" y="11018"/>
                    <a:pt x="57970" y="10352"/>
                    <a:pt x="59116" y="8577"/>
                  </a:cubicBezTo>
                  <a:cubicBezTo>
                    <a:pt x="57822" y="5842"/>
                    <a:pt x="56861" y="2958"/>
                    <a:pt x="56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2"/>
            <p:cNvSpPr/>
            <p:nvPr/>
          </p:nvSpPr>
          <p:spPr>
            <a:xfrm>
              <a:off x="2984625" y="3355675"/>
              <a:ext cx="1568500" cy="2115675"/>
            </a:xfrm>
            <a:custGeom>
              <a:avLst/>
              <a:gdLst/>
              <a:ahLst/>
              <a:cxnLst/>
              <a:rect l="l" t="t" r="r" b="b"/>
              <a:pathLst>
                <a:path w="62740" h="84627" extrusionOk="0">
                  <a:moveTo>
                    <a:pt x="56232" y="0"/>
                  </a:moveTo>
                  <a:cubicBezTo>
                    <a:pt x="51500" y="2255"/>
                    <a:pt x="46176" y="3032"/>
                    <a:pt x="40927" y="3475"/>
                  </a:cubicBezTo>
                  <a:cubicBezTo>
                    <a:pt x="37207" y="3785"/>
                    <a:pt x="33474" y="3942"/>
                    <a:pt x="29741" y="3942"/>
                  </a:cubicBezTo>
                  <a:cubicBezTo>
                    <a:pt x="22789" y="3942"/>
                    <a:pt x="15840" y="3399"/>
                    <a:pt x="8984" y="2292"/>
                  </a:cubicBezTo>
                  <a:cubicBezTo>
                    <a:pt x="6803" y="1960"/>
                    <a:pt x="4585" y="1553"/>
                    <a:pt x="2366" y="1442"/>
                  </a:cubicBezTo>
                  <a:cubicBezTo>
                    <a:pt x="1960" y="1442"/>
                    <a:pt x="1516" y="1442"/>
                    <a:pt x="1183" y="1664"/>
                  </a:cubicBezTo>
                  <a:cubicBezTo>
                    <a:pt x="777" y="1997"/>
                    <a:pt x="666" y="2588"/>
                    <a:pt x="629" y="3106"/>
                  </a:cubicBezTo>
                  <a:cubicBezTo>
                    <a:pt x="444" y="5213"/>
                    <a:pt x="259" y="7357"/>
                    <a:pt x="74" y="9465"/>
                  </a:cubicBezTo>
                  <a:cubicBezTo>
                    <a:pt x="37" y="10093"/>
                    <a:pt x="0" y="10759"/>
                    <a:pt x="259" y="11313"/>
                  </a:cubicBezTo>
                  <a:cubicBezTo>
                    <a:pt x="481" y="11757"/>
                    <a:pt x="851" y="12090"/>
                    <a:pt x="1294" y="12274"/>
                  </a:cubicBezTo>
                  <a:cubicBezTo>
                    <a:pt x="1294" y="12533"/>
                    <a:pt x="1294" y="12755"/>
                    <a:pt x="1294" y="13014"/>
                  </a:cubicBezTo>
                  <a:cubicBezTo>
                    <a:pt x="888" y="24660"/>
                    <a:pt x="851" y="36342"/>
                    <a:pt x="1627" y="47988"/>
                  </a:cubicBezTo>
                  <a:cubicBezTo>
                    <a:pt x="2108" y="54606"/>
                    <a:pt x="2145" y="61298"/>
                    <a:pt x="3587" y="67805"/>
                  </a:cubicBezTo>
                  <a:cubicBezTo>
                    <a:pt x="4289" y="70910"/>
                    <a:pt x="5250" y="73868"/>
                    <a:pt x="7062" y="76493"/>
                  </a:cubicBezTo>
                  <a:cubicBezTo>
                    <a:pt x="8799" y="79118"/>
                    <a:pt x="9687" y="81705"/>
                    <a:pt x="12681" y="83332"/>
                  </a:cubicBezTo>
                  <a:cubicBezTo>
                    <a:pt x="14259" y="84187"/>
                    <a:pt x="16059" y="84626"/>
                    <a:pt x="17863" y="84626"/>
                  </a:cubicBezTo>
                  <a:cubicBezTo>
                    <a:pt x="19102" y="84626"/>
                    <a:pt x="20343" y="84419"/>
                    <a:pt x="21517" y="83998"/>
                  </a:cubicBezTo>
                  <a:cubicBezTo>
                    <a:pt x="19558" y="82667"/>
                    <a:pt x="18560" y="80190"/>
                    <a:pt x="18449" y="77787"/>
                  </a:cubicBezTo>
                  <a:cubicBezTo>
                    <a:pt x="18301" y="75420"/>
                    <a:pt x="18929" y="73054"/>
                    <a:pt x="19521" y="70725"/>
                  </a:cubicBezTo>
                  <a:cubicBezTo>
                    <a:pt x="19558" y="70503"/>
                    <a:pt x="19632" y="70282"/>
                    <a:pt x="19817" y="70134"/>
                  </a:cubicBezTo>
                  <a:cubicBezTo>
                    <a:pt x="19927" y="70035"/>
                    <a:pt x="20059" y="69998"/>
                    <a:pt x="20201" y="69998"/>
                  </a:cubicBezTo>
                  <a:cubicBezTo>
                    <a:pt x="20486" y="69998"/>
                    <a:pt x="20815" y="70146"/>
                    <a:pt x="21111" y="70245"/>
                  </a:cubicBezTo>
                  <a:cubicBezTo>
                    <a:pt x="21337" y="70320"/>
                    <a:pt x="21573" y="70352"/>
                    <a:pt x="21814" y="70352"/>
                  </a:cubicBezTo>
                  <a:cubicBezTo>
                    <a:pt x="22634" y="70352"/>
                    <a:pt x="23510" y="69984"/>
                    <a:pt x="24253" y="69727"/>
                  </a:cubicBezTo>
                  <a:cubicBezTo>
                    <a:pt x="24401" y="69653"/>
                    <a:pt x="24549" y="69579"/>
                    <a:pt x="24660" y="69468"/>
                  </a:cubicBezTo>
                  <a:cubicBezTo>
                    <a:pt x="24771" y="69320"/>
                    <a:pt x="24734" y="69098"/>
                    <a:pt x="24697" y="68877"/>
                  </a:cubicBezTo>
                  <a:cubicBezTo>
                    <a:pt x="24512" y="67620"/>
                    <a:pt x="24327" y="66363"/>
                    <a:pt x="24179" y="65106"/>
                  </a:cubicBezTo>
                  <a:cubicBezTo>
                    <a:pt x="23850" y="65333"/>
                    <a:pt x="23460" y="65440"/>
                    <a:pt x="23068" y="65440"/>
                  </a:cubicBezTo>
                  <a:cubicBezTo>
                    <a:pt x="22314" y="65440"/>
                    <a:pt x="21549" y="65047"/>
                    <a:pt x="21184" y="64366"/>
                  </a:cubicBezTo>
                  <a:cubicBezTo>
                    <a:pt x="20880" y="65078"/>
                    <a:pt x="20103" y="65457"/>
                    <a:pt x="19324" y="65457"/>
                  </a:cubicBezTo>
                  <a:cubicBezTo>
                    <a:pt x="18969" y="65457"/>
                    <a:pt x="18613" y="65378"/>
                    <a:pt x="18301" y="65217"/>
                  </a:cubicBezTo>
                  <a:cubicBezTo>
                    <a:pt x="17303" y="64699"/>
                    <a:pt x="16748" y="63553"/>
                    <a:pt x="16637" y="62407"/>
                  </a:cubicBezTo>
                  <a:lnTo>
                    <a:pt x="16637" y="62407"/>
                  </a:lnTo>
                  <a:cubicBezTo>
                    <a:pt x="16917" y="62910"/>
                    <a:pt x="17493" y="63202"/>
                    <a:pt x="18061" y="63202"/>
                  </a:cubicBezTo>
                  <a:cubicBezTo>
                    <a:pt x="18244" y="63202"/>
                    <a:pt x="18426" y="63172"/>
                    <a:pt x="18597" y="63109"/>
                  </a:cubicBezTo>
                  <a:cubicBezTo>
                    <a:pt x="19262" y="62850"/>
                    <a:pt x="19706" y="62037"/>
                    <a:pt x="19558" y="61298"/>
                  </a:cubicBezTo>
                  <a:lnTo>
                    <a:pt x="19558" y="61298"/>
                  </a:lnTo>
                  <a:cubicBezTo>
                    <a:pt x="19972" y="61752"/>
                    <a:pt x="20587" y="61984"/>
                    <a:pt x="21200" y="61984"/>
                  </a:cubicBezTo>
                  <a:cubicBezTo>
                    <a:pt x="21734" y="61984"/>
                    <a:pt x="22267" y="61807"/>
                    <a:pt x="22663" y="61446"/>
                  </a:cubicBezTo>
                  <a:cubicBezTo>
                    <a:pt x="23446" y="60663"/>
                    <a:pt x="23544" y="59264"/>
                    <a:pt x="22859" y="58435"/>
                  </a:cubicBezTo>
                  <a:lnTo>
                    <a:pt x="22859" y="58435"/>
                  </a:lnTo>
                  <a:cubicBezTo>
                    <a:pt x="22924" y="58485"/>
                    <a:pt x="23006" y="58507"/>
                    <a:pt x="23093" y="58507"/>
                  </a:cubicBezTo>
                  <a:cubicBezTo>
                    <a:pt x="23374" y="58507"/>
                    <a:pt x="23710" y="58273"/>
                    <a:pt x="23735" y="57970"/>
                  </a:cubicBezTo>
                  <a:cubicBezTo>
                    <a:pt x="23772" y="57490"/>
                    <a:pt x="23403" y="57083"/>
                    <a:pt x="22996" y="56898"/>
                  </a:cubicBezTo>
                  <a:cubicBezTo>
                    <a:pt x="23588" y="55493"/>
                    <a:pt x="23107" y="53460"/>
                    <a:pt x="23033" y="51981"/>
                  </a:cubicBezTo>
                  <a:cubicBezTo>
                    <a:pt x="22959" y="49504"/>
                    <a:pt x="22885" y="47027"/>
                    <a:pt x="22848" y="44587"/>
                  </a:cubicBezTo>
                  <a:cubicBezTo>
                    <a:pt x="22811" y="42664"/>
                    <a:pt x="22811" y="40779"/>
                    <a:pt x="22811" y="38856"/>
                  </a:cubicBezTo>
                  <a:cubicBezTo>
                    <a:pt x="22811" y="38304"/>
                    <a:pt x="23142" y="35290"/>
                    <a:pt x="22705" y="34831"/>
                  </a:cubicBezTo>
                  <a:lnTo>
                    <a:pt x="22705" y="34831"/>
                  </a:lnTo>
                  <a:cubicBezTo>
                    <a:pt x="23471" y="35615"/>
                    <a:pt x="24525" y="35890"/>
                    <a:pt x="25635" y="35890"/>
                  </a:cubicBezTo>
                  <a:cubicBezTo>
                    <a:pt x="26509" y="35890"/>
                    <a:pt x="27417" y="35720"/>
                    <a:pt x="28246" y="35492"/>
                  </a:cubicBezTo>
                  <a:cubicBezTo>
                    <a:pt x="29207" y="35196"/>
                    <a:pt x="30205" y="34827"/>
                    <a:pt x="31056" y="34235"/>
                  </a:cubicBezTo>
                  <a:cubicBezTo>
                    <a:pt x="31289" y="34060"/>
                    <a:pt x="31476" y="33610"/>
                    <a:pt x="31346" y="33427"/>
                  </a:cubicBezTo>
                  <a:lnTo>
                    <a:pt x="31346" y="33427"/>
                  </a:lnTo>
                  <a:cubicBezTo>
                    <a:pt x="31424" y="33450"/>
                    <a:pt x="31504" y="33461"/>
                    <a:pt x="31585" y="33461"/>
                  </a:cubicBezTo>
                  <a:cubicBezTo>
                    <a:pt x="32056" y="33461"/>
                    <a:pt x="32550" y="33089"/>
                    <a:pt x="32719" y="32608"/>
                  </a:cubicBezTo>
                  <a:cubicBezTo>
                    <a:pt x="32904" y="32017"/>
                    <a:pt x="32682" y="31314"/>
                    <a:pt x="32387" y="30760"/>
                  </a:cubicBezTo>
                  <a:lnTo>
                    <a:pt x="32387" y="30760"/>
                  </a:lnTo>
                  <a:cubicBezTo>
                    <a:pt x="33438" y="31193"/>
                    <a:pt x="34542" y="31626"/>
                    <a:pt x="35654" y="31626"/>
                  </a:cubicBezTo>
                  <a:cubicBezTo>
                    <a:pt x="35871" y="31626"/>
                    <a:pt x="36088" y="31609"/>
                    <a:pt x="36305" y="31573"/>
                  </a:cubicBezTo>
                  <a:cubicBezTo>
                    <a:pt x="37673" y="31351"/>
                    <a:pt x="38930" y="30057"/>
                    <a:pt x="38561" y="28726"/>
                  </a:cubicBezTo>
                  <a:cubicBezTo>
                    <a:pt x="39670" y="28431"/>
                    <a:pt x="40742" y="27654"/>
                    <a:pt x="41075" y="26545"/>
                  </a:cubicBezTo>
                  <a:cubicBezTo>
                    <a:pt x="41407" y="25436"/>
                    <a:pt x="40853" y="24031"/>
                    <a:pt x="39744" y="23735"/>
                  </a:cubicBezTo>
                  <a:cubicBezTo>
                    <a:pt x="40224" y="23735"/>
                    <a:pt x="40298" y="22996"/>
                    <a:pt x="40002" y="22626"/>
                  </a:cubicBezTo>
                  <a:cubicBezTo>
                    <a:pt x="39707" y="22257"/>
                    <a:pt x="39226" y="22072"/>
                    <a:pt x="38967" y="21665"/>
                  </a:cubicBezTo>
                  <a:cubicBezTo>
                    <a:pt x="38487" y="20926"/>
                    <a:pt x="39263" y="19890"/>
                    <a:pt x="40113" y="19706"/>
                  </a:cubicBezTo>
                  <a:cubicBezTo>
                    <a:pt x="40267" y="19674"/>
                    <a:pt x="40421" y="19659"/>
                    <a:pt x="40574" y="19659"/>
                  </a:cubicBezTo>
                  <a:cubicBezTo>
                    <a:pt x="41306" y="19659"/>
                    <a:pt x="42029" y="19985"/>
                    <a:pt x="42701" y="20260"/>
                  </a:cubicBezTo>
                  <a:cubicBezTo>
                    <a:pt x="46184" y="21653"/>
                    <a:pt x="49936" y="22362"/>
                    <a:pt x="53694" y="22362"/>
                  </a:cubicBezTo>
                  <a:cubicBezTo>
                    <a:pt x="55323" y="22362"/>
                    <a:pt x="56952" y="22229"/>
                    <a:pt x="58562" y="21961"/>
                  </a:cubicBezTo>
                  <a:cubicBezTo>
                    <a:pt x="59338" y="21850"/>
                    <a:pt x="60484" y="21554"/>
                    <a:pt x="61297" y="21037"/>
                  </a:cubicBezTo>
                  <a:cubicBezTo>
                    <a:pt x="61630" y="20815"/>
                    <a:pt x="61926" y="20556"/>
                    <a:pt x="62111" y="20223"/>
                  </a:cubicBezTo>
                  <a:cubicBezTo>
                    <a:pt x="62739" y="18966"/>
                    <a:pt x="61556" y="17746"/>
                    <a:pt x="61002" y="16563"/>
                  </a:cubicBezTo>
                  <a:cubicBezTo>
                    <a:pt x="59966" y="14308"/>
                    <a:pt x="58968" y="12016"/>
                    <a:pt x="58081" y="9687"/>
                  </a:cubicBezTo>
                  <a:cubicBezTo>
                    <a:pt x="58488" y="9391"/>
                    <a:pt x="58820" y="9021"/>
                    <a:pt x="59116" y="8577"/>
                  </a:cubicBezTo>
                  <a:cubicBezTo>
                    <a:pt x="57822" y="5842"/>
                    <a:pt x="56861" y="2958"/>
                    <a:pt x="562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2"/>
            <p:cNvSpPr/>
            <p:nvPr/>
          </p:nvSpPr>
          <p:spPr>
            <a:xfrm>
              <a:off x="3615900" y="3584875"/>
              <a:ext cx="42525" cy="451075"/>
            </a:xfrm>
            <a:custGeom>
              <a:avLst/>
              <a:gdLst/>
              <a:ahLst/>
              <a:cxnLst/>
              <a:rect l="l" t="t" r="r" b="b"/>
              <a:pathLst>
                <a:path w="1701" h="18043" fill="none" extrusionOk="0">
                  <a:moveTo>
                    <a:pt x="851" y="1"/>
                  </a:moveTo>
                  <a:cubicBezTo>
                    <a:pt x="0" y="5990"/>
                    <a:pt x="259" y="12127"/>
                    <a:pt x="1701" y="18043"/>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2"/>
            <p:cNvSpPr/>
            <p:nvPr/>
          </p:nvSpPr>
          <p:spPr>
            <a:xfrm>
              <a:off x="3771175" y="3573800"/>
              <a:ext cx="85975" cy="418725"/>
            </a:xfrm>
            <a:custGeom>
              <a:avLst/>
              <a:gdLst/>
              <a:ahLst/>
              <a:cxnLst/>
              <a:rect l="l" t="t" r="r" b="b"/>
              <a:pathLst>
                <a:path w="3439" h="16749" fill="none" extrusionOk="0">
                  <a:moveTo>
                    <a:pt x="0" y="0"/>
                  </a:moveTo>
                  <a:cubicBezTo>
                    <a:pt x="740" y="5657"/>
                    <a:pt x="1886" y="11276"/>
                    <a:pt x="3439" y="16748"/>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2"/>
            <p:cNvSpPr/>
            <p:nvPr/>
          </p:nvSpPr>
          <p:spPr>
            <a:xfrm>
              <a:off x="3758225" y="3881275"/>
              <a:ext cx="188575" cy="197500"/>
            </a:xfrm>
            <a:custGeom>
              <a:avLst/>
              <a:gdLst/>
              <a:ahLst/>
              <a:cxnLst/>
              <a:rect l="l" t="t" r="r" b="b"/>
              <a:pathLst>
                <a:path w="7543" h="7900" extrusionOk="0">
                  <a:moveTo>
                    <a:pt x="3566" y="1"/>
                  </a:moveTo>
                  <a:cubicBezTo>
                    <a:pt x="2727" y="1"/>
                    <a:pt x="1794" y="595"/>
                    <a:pt x="2256" y="1750"/>
                  </a:cubicBezTo>
                  <a:cubicBezTo>
                    <a:pt x="2086" y="1580"/>
                    <a:pt x="1855" y="1507"/>
                    <a:pt x="1612" y="1507"/>
                  </a:cubicBezTo>
                  <a:cubicBezTo>
                    <a:pt x="1168" y="1507"/>
                    <a:pt x="683" y="1749"/>
                    <a:pt x="444" y="2083"/>
                  </a:cubicBezTo>
                  <a:cubicBezTo>
                    <a:pt x="1" y="2748"/>
                    <a:pt x="149" y="3747"/>
                    <a:pt x="777" y="4264"/>
                  </a:cubicBezTo>
                  <a:cubicBezTo>
                    <a:pt x="407" y="4412"/>
                    <a:pt x="149" y="4819"/>
                    <a:pt x="186" y="5225"/>
                  </a:cubicBezTo>
                  <a:cubicBezTo>
                    <a:pt x="251" y="5768"/>
                    <a:pt x="583" y="6043"/>
                    <a:pt x="922" y="6043"/>
                  </a:cubicBezTo>
                  <a:cubicBezTo>
                    <a:pt x="1158" y="6043"/>
                    <a:pt x="1398" y="5909"/>
                    <a:pt x="1551" y="5637"/>
                  </a:cubicBezTo>
                  <a:lnTo>
                    <a:pt x="1551" y="5637"/>
                  </a:lnTo>
                  <a:cubicBezTo>
                    <a:pt x="1222" y="6228"/>
                    <a:pt x="1407" y="7038"/>
                    <a:pt x="1960" y="7444"/>
                  </a:cubicBezTo>
                  <a:cubicBezTo>
                    <a:pt x="2199" y="7619"/>
                    <a:pt x="2492" y="7705"/>
                    <a:pt x="2787" y="7705"/>
                  </a:cubicBezTo>
                  <a:cubicBezTo>
                    <a:pt x="3178" y="7705"/>
                    <a:pt x="3572" y="7554"/>
                    <a:pt x="3846" y="7259"/>
                  </a:cubicBezTo>
                  <a:cubicBezTo>
                    <a:pt x="3977" y="7652"/>
                    <a:pt x="4369" y="7900"/>
                    <a:pt x="4765" y="7900"/>
                  </a:cubicBezTo>
                  <a:cubicBezTo>
                    <a:pt x="4816" y="7900"/>
                    <a:pt x="4867" y="7896"/>
                    <a:pt x="4918" y="7887"/>
                  </a:cubicBezTo>
                  <a:cubicBezTo>
                    <a:pt x="5327" y="7819"/>
                    <a:pt x="5673" y="7468"/>
                    <a:pt x="5753" y="7067"/>
                  </a:cubicBezTo>
                  <a:lnTo>
                    <a:pt x="5753" y="7067"/>
                  </a:lnTo>
                  <a:cubicBezTo>
                    <a:pt x="5786" y="7168"/>
                    <a:pt x="5954" y="7241"/>
                    <a:pt x="6098" y="7241"/>
                  </a:cubicBezTo>
                  <a:cubicBezTo>
                    <a:pt x="6139" y="7241"/>
                    <a:pt x="6178" y="7235"/>
                    <a:pt x="6212" y="7222"/>
                  </a:cubicBezTo>
                  <a:cubicBezTo>
                    <a:pt x="7136" y="6852"/>
                    <a:pt x="7395" y="5484"/>
                    <a:pt x="6692" y="4819"/>
                  </a:cubicBezTo>
                  <a:cubicBezTo>
                    <a:pt x="7210" y="4597"/>
                    <a:pt x="7543" y="4005"/>
                    <a:pt x="7469" y="3451"/>
                  </a:cubicBezTo>
                  <a:cubicBezTo>
                    <a:pt x="7358" y="2859"/>
                    <a:pt x="6877" y="2416"/>
                    <a:pt x="6323" y="2342"/>
                  </a:cubicBezTo>
                  <a:cubicBezTo>
                    <a:pt x="6581" y="1898"/>
                    <a:pt x="6434" y="1270"/>
                    <a:pt x="6027" y="974"/>
                  </a:cubicBezTo>
                  <a:cubicBezTo>
                    <a:pt x="5858" y="839"/>
                    <a:pt x="5636" y="773"/>
                    <a:pt x="5409" y="773"/>
                  </a:cubicBezTo>
                  <a:cubicBezTo>
                    <a:pt x="5138" y="773"/>
                    <a:pt x="4860" y="867"/>
                    <a:pt x="4659" y="1048"/>
                  </a:cubicBezTo>
                  <a:cubicBezTo>
                    <a:pt x="4787" y="345"/>
                    <a:pt x="4204" y="1"/>
                    <a:pt x="3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2"/>
            <p:cNvSpPr/>
            <p:nvPr/>
          </p:nvSpPr>
          <p:spPr>
            <a:xfrm>
              <a:off x="3568750" y="3996825"/>
              <a:ext cx="188575" cy="197500"/>
            </a:xfrm>
            <a:custGeom>
              <a:avLst/>
              <a:gdLst/>
              <a:ahLst/>
              <a:cxnLst/>
              <a:rect l="l" t="t" r="r" b="b"/>
              <a:pathLst>
                <a:path w="7543" h="7900" extrusionOk="0">
                  <a:moveTo>
                    <a:pt x="3584" y="0"/>
                  </a:moveTo>
                  <a:cubicBezTo>
                    <a:pt x="2746" y="0"/>
                    <a:pt x="1810" y="595"/>
                    <a:pt x="2293" y="1750"/>
                  </a:cubicBezTo>
                  <a:cubicBezTo>
                    <a:pt x="2128" y="1584"/>
                    <a:pt x="1901" y="1515"/>
                    <a:pt x="1662" y="1515"/>
                  </a:cubicBezTo>
                  <a:cubicBezTo>
                    <a:pt x="1205" y="1515"/>
                    <a:pt x="700" y="1767"/>
                    <a:pt x="481" y="2082"/>
                  </a:cubicBezTo>
                  <a:cubicBezTo>
                    <a:pt x="1" y="2748"/>
                    <a:pt x="186" y="3746"/>
                    <a:pt x="814" y="4264"/>
                  </a:cubicBezTo>
                  <a:cubicBezTo>
                    <a:pt x="407" y="4411"/>
                    <a:pt x="149" y="4855"/>
                    <a:pt x="223" y="5262"/>
                  </a:cubicBezTo>
                  <a:cubicBezTo>
                    <a:pt x="288" y="5782"/>
                    <a:pt x="620" y="6061"/>
                    <a:pt x="958" y="6061"/>
                  </a:cubicBezTo>
                  <a:cubicBezTo>
                    <a:pt x="1188" y="6061"/>
                    <a:pt x="1422" y="5931"/>
                    <a:pt x="1575" y="5659"/>
                  </a:cubicBezTo>
                  <a:lnTo>
                    <a:pt x="1575" y="5659"/>
                  </a:lnTo>
                  <a:cubicBezTo>
                    <a:pt x="1264" y="6249"/>
                    <a:pt x="1451" y="7080"/>
                    <a:pt x="1997" y="7480"/>
                  </a:cubicBezTo>
                  <a:cubicBezTo>
                    <a:pt x="2228" y="7634"/>
                    <a:pt x="2511" y="7711"/>
                    <a:pt x="2794" y="7711"/>
                  </a:cubicBezTo>
                  <a:cubicBezTo>
                    <a:pt x="3190" y="7711"/>
                    <a:pt x="3587" y="7560"/>
                    <a:pt x="3846" y="7258"/>
                  </a:cubicBezTo>
                  <a:lnTo>
                    <a:pt x="3846" y="7295"/>
                  </a:lnTo>
                  <a:cubicBezTo>
                    <a:pt x="4009" y="7655"/>
                    <a:pt x="4376" y="7899"/>
                    <a:pt x="4791" y="7899"/>
                  </a:cubicBezTo>
                  <a:cubicBezTo>
                    <a:pt x="4845" y="7899"/>
                    <a:pt x="4900" y="7895"/>
                    <a:pt x="4955" y="7887"/>
                  </a:cubicBezTo>
                  <a:cubicBezTo>
                    <a:pt x="5362" y="7853"/>
                    <a:pt x="5707" y="7507"/>
                    <a:pt x="5790" y="7107"/>
                  </a:cubicBezTo>
                  <a:lnTo>
                    <a:pt x="5790" y="7107"/>
                  </a:lnTo>
                  <a:cubicBezTo>
                    <a:pt x="5820" y="7192"/>
                    <a:pt x="5957" y="7244"/>
                    <a:pt x="6097" y="7244"/>
                  </a:cubicBezTo>
                  <a:cubicBezTo>
                    <a:pt x="6149" y="7244"/>
                    <a:pt x="6201" y="7237"/>
                    <a:pt x="6249" y="7221"/>
                  </a:cubicBezTo>
                  <a:cubicBezTo>
                    <a:pt x="7136" y="6888"/>
                    <a:pt x="7395" y="5484"/>
                    <a:pt x="6692" y="4818"/>
                  </a:cubicBezTo>
                  <a:cubicBezTo>
                    <a:pt x="7210" y="4596"/>
                    <a:pt x="7543" y="4005"/>
                    <a:pt x="7469" y="3450"/>
                  </a:cubicBezTo>
                  <a:cubicBezTo>
                    <a:pt x="7395" y="2896"/>
                    <a:pt x="6914" y="2415"/>
                    <a:pt x="6323" y="2341"/>
                  </a:cubicBezTo>
                  <a:cubicBezTo>
                    <a:pt x="6581" y="1897"/>
                    <a:pt x="6471" y="1306"/>
                    <a:pt x="6064" y="973"/>
                  </a:cubicBezTo>
                  <a:cubicBezTo>
                    <a:pt x="5878" y="838"/>
                    <a:pt x="5647" y="773"/>
                    <a:pt x="5415" y="773"/>
                  </a:cubicBezTo>
                  <a:cubicBezTo>
                    <a:pt x="5138" y="773"/>
                    <a:pt x="4860" y="866"/>
                    <a:pt x="4659" y="1047"/>
                  </a:cubicBezTo>
                  <a:cubicBezTo>
                    <a:pt x="4803" y="344"/>
                    <a:pt x="4222" y="0"/>
                    <a:pt x="3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2"/>
            <p:cNvSpPr/>
            <p:nvPr/>
          </p:nvSpPr>
          <p:spPr>
            <a:xfrm>
              <a:off x="2303450" y="2393500"/>
              <a:ext cx="1125775" cy="1048025"/>
            </a:xfrm>
            <a:custGeom>
              <a:avLst/>
              <a:gdLst/>
              <a:ahLst/>
              <a:cxnLst/>
              <a:rect l="l" t="t" r="r" b="b"/>
              <a:pathLst>
                <a:path w="45031" h="41921" extrusionOk="0">
                  <a:moveTo>
                    <a:pt x="33865" y="1"/>
                  </a:moveTo>
                  <a:cubicBezTo>
                    <a:pt x="33865" y="1"/>
                    <a:pt x="33865" y="1"/>
                    <a:pt x="33865" y="1"/>
                  </a:cubicBezTo>
                  <a:lnTo>
                    <a:pt x="33865" y="1"/>
                  </a:lnTo>
                  <a:cubicBezTo>
                    <a:pt x="33865" y="1"/>
                    <a:pt x="33865" y="1"/>
                    <a:pt x="33865" y="1"/>
                  </a:cubicBezTo>
                  <a:close/>
                  <a:moveTo>
                    <a:pt x="33865" y="1"/>
                  </a:moveTo>
                  <a:lnTo>
                    <a:pt x="33865" y="1"/>
                  </a:lnTo>
                  <a:cubicBezTo>
                    <a:pt x="34714" y="630"/>
                    <a:pt x="25805" y="6508"/>
                    <a:pt x="24955" y="7025"/>
                  </a:cubicBezTo>
                  <a:cubicBezTo>
                    <a:pt x="21073" y="9354"/>
                    <a:pt x="16970" y="11277"/>
                    <a:pt x="13051" y="13532"/>
                  </a:cubicBezTo>
                  <a:cubicBezTo>
                    <a:pt x="7616" y="16638"/>
                    <a:pt x="3254" y="20113"/>
                    <a:pt x="481" y="25954"/>
                  </a:cubicBezTo>
                  <a:cubicBezTo>
                    <a:pt x="222" y="26472"/>
                    <a:pt x="0" y="26989"/>
                    <a:pt x="111" y="27544"/>
                  </a:cubicBezTo>
                  <a:cubicBezTo>
                    <a:pt x="185" y="28098"/>
                    <a:pt x="592" y="28542"/>
                    <a:pt x="998" y="28986"/>
                  </a:cubicBezTo>
                  <a:cubicBezTo>
                    <a:pt x="5065" y="33126"/>
                    <a:pt x="9465" y="36934"/>
                    <a:pt x="14160" y="40336"/>
                  </a:cubicBezTo>
                  <a:cubicBezTo>
                    <a:pt x="15206" y="41128"/>
                    <a:pt x="16442" y="41921"/>
                    <a:pt x="17729" y="41921"/>
                  </a:cubicBezTo>
                  <a:cubicBezTo>
                    <a:pt x="17943" y="41921"/>
                    <a:pt x="18158" y="41899"/>
                    <a:pt x="18374" y="41852"/>
                  </a:cubicBezTo>
                  <a:cubicBezTo>
                    <a:pt x="18485" y="39744"/>
                    <a:pt x="19114" y="37748"/>
                    <a:pt x="20001" y="35825"/>
                  </a:cubicBezTo>
                  <a:cubicBezTo>
                    <a:pt x="21147" y="33311"/>
                    <a:pt x="22811" y="30982"/>
                    <a:pt x="24475" y="28764"/>
                  </a:cubicBezTo>
                  <a:cubicBezTo>
                    <a:pt x="30094" y="21444"/>
                    <a:pt x="36638" y="14456"/>
                    <a:pt x="45030" y="10611"/>
                  </a:cubicBezTo>
                  <a:cubicBezTo>
                    <a:pt x="42442" y="6619"/>
                    <a:pt x="37710" y="2848"/>
                    <a:pt x="33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2"/>
            <p:cNvSpPr/>
            <p:nvPr/>
          </p:nvSpPr>
          <p:spPr>
            <a:xfrm>
              <a:off x="2638950" y="2479450"/>
              <a:ext cx="997300" cy="1597875"/>
            </a:xfrm>
            <a:custGeom>
              <a:avLst/>
              <a:gdLst/>
              <a:ahLst/>
              <a:cxnLst/>
              <a:rect l="l" t="t" r="r" b="b"/>
              <a:pathLst>
                <a:path w="39892" h="63915" extrusionOk="0">
                  <a:moveTo>
                    <a:pt x="23994" y="1"/>
                  </a:moveTo>
                  <a:cubicBezTo>
                    <a:pt x="9835" y="10944"/>
                    <a:pt x="851" y="28247"/>
                    <a:pt x="37" y="46103"/>
                  </a:cubicBezTo>
                  <a:cubicBezTo>
                    <a:pt x="0" y="46917"/>
                    <a:pt x="0" y="47767"/>
                    <a:pt x="296" y="48544"/>
                  </a:cubicBezTo>
                  <a:cubicBezTo>
                    <a:pt x="629" y="49283"/>
                    <a:pt x="1220" y="49874"/>
                    <a:pt x="1812" y="50429"/>
                  </a:cubicBezTo>
                  <a:cubicBezTo>
                    <a:pt x="4881" y="53350"/>
                    <a:pt x="8060" y="56159"/>
                    <a:pt x="11313" y="58858"/>
                  </a:cubicBezTo>
                  <a:lnTo>
                    <a:pt x="11313" y="58895"/>
                  </a:lnTo>
                  <a:cubicBezTo>
                    <a:pt x="13643" y="60781"/>
                    <a:pt x="16046" y="62703"/>
                    <a:pt x="18929" y="63628"/>
                  </a:cubicBezTo>
                  <a:cubicBezTo>
                    <a:pt x="19428" y="63794"/>
                    <a:pt x="19983" y="63914"/>
                    <a:pt x="20524" y="63914"/>
                  </a:cubicBezTo>
                  <a:cubicBezTo>
                    <a:pt x="21064" y="63914"/>
                    <a:pt x="21591" y="63794"/>
                    <a:pt x="22035" y="63480"/>
                  </a:cubicBezTo>
                  <a:cubicBezTo>
                    <a:pt x="22774" y="62925"/>
                    <a:pt x="23033" y="61890"/>
                    <a:pt x="23255" y="60966"/>
                  </a:cubicBezTo>
                  <a:cubicBezTo>
                    <a:pt x="25769" y="48691"/>
                    <a:pt x="27396" y="36158"/>
                    <a:pt x="31610" y="24328"/>
                  </a:cubicBezTo>
                  <a:cubicBezTo>
                    <a:pt x="33459" y="19152"/>
                    <a:pt x="35899" y="14050"/>
                    <a:pt x="39892" y="10279"/>
                  </a:cubicBezTo>
                  <a:cubicBezTo>
                    <a:pt x="39189" y="9133"/>
                    <a:pt x="37969" y="8430"/>
                    <a:pt x="36823" y="7728"/>
                  </a:cubicBezTo>
                  <a:cubicBezTo>
                    <a:pt x="32534" y="5140"/>
                    <a:pt x="28246" y="2589"/>
                    <a:pt x="23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2"/>
            <p:cNvSpPr/>
            <p:nvPr/>
          </p:nvSpPr>
          <p:spPr>
            <a:xfrm>
              <a:off x="3017900" y="2155975"/>
              <a:ext cx="1517650" cy="651975"/>
            </a:xfrm>
            <a:custGeom>
              <a:avLst/>
              <a:gdLst/>
              <a:ahLst/>
              <a:cxnLst/>
              <a:rect l="l" t="t" r="r" b="b"/>
              <a:pathLst>
                <a:path w="60706" h="26079" extrusionOk="0">
                  <a:moveTo>
                    <a:pt x="3513" y="0"/>
                  </a:moveTo>
                  <a:cubicBezTo>
                    <a:pt x="2810" y="1220"/>
                    <a:pt x="2995" y="2847"/>
                    <a:pt x="2219" y="3993"/>
                  </a:cubicBezTo>
                  <a:cubicBezTo>
                    <a:pt x="2034" y="4289"/>
                    <a:pt x="1701" y="4548"/>
                    <a:pt x="1442" y="4843"/>
                  </a:cubicBezTo>
                  <a:cubicBezTo>
                    <a:pt x="814" y="5546"/>
                    <a:pt x="407" y="6396"/>
                    <a:pt x="185" y="7320"/>
                  </a:cubicBezTo>
                  <a:cubicBezTo>
                    <a:pt x="0" y="8134"/>
                    <a:pt x="0" y="9021"/>
                    <a:pt x="148" y="9871"/>
                  </a:cubicBezTo>
                  <a:cubicBezTo>
                    <a:pt x="481" y="11646"/>
                    <a:pt x="1405" y="13236"/>
                    <a:pt x="2514" y="14641"/>
                  </a:cubicBezTo>
                  <a:cubicBezTo>
                    <a:pt x="6248" y="19447"/>
                    <a:pt x="12016" y="22220"/>
                    <a:pt x="17820" y="23994"/>
                  </a:cubicBezTo>
                  <a:cubicBezTo>
                    <a:pt x="22376" y="25368"/>
                    <a:pt x="27021" y="26078"/>
                    <a:pt x="31600" y="26078"/>
                  </a:cubicBezTo>
                  <a:cubicBezTo>
                    <a:pt x="41437" y="26078"/>
                    <a:pt x="50966" y="22800"/>
                    <a:pt x="58635" y="15787"/>
                  </a:cubicBezTo>
                  <a:cubicBezTo>
                    <a:pt x="59449" y="15047"/>
                    <a:pt x="60262" y="14197"/>
                    <a:pt x="60484" y="13125"/>
                  </a:cubicBezTo>
                  <a:cubicBezTo>
                    <a:pt x="60706" y="12016"/>
                    <a:pt x="60040" y="10685"/>
                    <a:pt x="58931" y="10611"/>
                  </a:cubicBezTo>
                  <a:cubicBezTo>
                    <a:pt x="58580" y="10611"/>
                    <a:pt x="59908" y="6897"/>
                    <a:pt x="58072" y="6897"/>
                  </a:cubicBezTo>
                  <a:cubicBezTo>
                    <a:pt x="57780" y="6897"/>
                    <a:pt x="57407" y="6991"/>
                    <a:pt x="56935" y="7210"/>
                  </a:cubicBezTo>
                  <a:cubicBezTo>
                    <a:pt x="54643" y="8319"/>
                    <a:pt x="52683" y="9871"/>
                    <a:pt x="50169" y="10648"/>
                  </a:cubicBezTo>
                  <a:cubicBezTo>
                    <a:pt x="46842" y="11720"/>
                    <a:pt x="43367" y="12238"/>
                    <a:pt x="39891" y="12348"/>
                  </a:cubicBezTo>
                  <a:cubicBezTo>
                    <a:pt x="39321" y="12370"/>
                    <a:pt x="38750" y="12380"/>
                    <a:pt x="38180" y="12380"/>
                  </a:cubicBezTo>
                  <a:cubicBezTo>
                    <a:pt x="31834" y="12380"/>
                    <a:pt x="25494" y="11078"/>
                    <a:pt x="19558" y="8873"/>
                  </a:cubicBezTo>
                  <a:cubicBezTo>
                    <a:pt x="13642" y="6692"/>
                    <a:pt x="8762" y="3365"/>
                    <a:pt x="3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2"/>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2"/>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2"/>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2"/>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2"/>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2"/>
            <p:cNvSpPr/>
            <p:nvPr/>
          </p:nvSpPr>
          <p:spPr>
            <a:xfrm>
              <a:off x="4098350" y="2756750"/>
              <a:ext cx="922450" cy="160850"/>
            </a:xfrm>
            <a:custGeom>
              <a:avLst/>
              <a:gdLst/>
              <a:ahLst/>
              <a:cxnLst/>
              <a:rect l="l" t="t" r="r" b="b"/>
              <a:pathLst>
                <a:path w="36898" h="6434" extrusionOk="0">
                  <a:moveTo>
                    <a:pt x="36897" y="0"/>
                  </a:moveTo>
                  <a:lnTo>
                    <a:pt x="1" y="407"/>
                  </a:lnTo>
                  <a:lnTo>
                    <a:pt x="888" y="6433"/>
                  </a:lnTo>
                  <a:lnTo>
                    <a:pt x="36195" y="6433"/>
                  </a:lnTo>
                  <a:lnTo>
                    <a:pt x="368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2"/>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2"/>
            <p:cNvSpPr/>
            <p:nvPr/>
          </p:nvSpPr>
          <p:spPr>
            <a:xfrm>
              <a:off x="4438475" y="3185600"/>
              <a:ext cx="874375" cy="510825"/>
            </a:xfrm>
            <a:custGeom>
              <a:avLst/>
              <a:gdLst/>
              <a:ahLst/>
              <a:cxnLst/>
              <a:rect l="l" t="t" r="r" b="b"/>
              <a:pathLst>
                <a:path w="34975" h="20433" extrusionOk="0">
                  <a:moveTo>
                    <a:pt x="26049" y="0"/>
                  </a:moveTo>
                  <a:cubicBezTo>
                    <a:pt x="24613" y="0"/>
                    <a:pt x="23243" y="504"/>
                    <a:pt x="21850" y="1405"/>
                  </a:cubicBezTo>
                  <a:cubicBezTo>
                    <a:pt x="19410" y="2995"/>
                    <a:pt x="16453" y="3624"/>
                    <a:pt x="13606" y="3993"/>
                  </a:cubicBezTo>
                  <a:cubicBezTo>
                    <a:pt x="9983" y="4437"/>
                    <a:pt x="6286" y="4437"/>
                    <a:pt x="2811" y="5546"/>
                  </a:cubicBezTo>
                  <a:cubicBezTo>
                    <a:pt x="2256" y="5731"/>
                    <a:pt x="1665" y="5990"/>
                    <a:pt x="1221" y="6360"/>
                  </a:cubicBezTo>
                  <a:cubicBezTo>
                    <a:pt x="999" y="6544"/>
                    <a:pt x="777" y="6803"/>
                    <a:pt x="666" y="7099"/>
                  </a:cubicBezTo>
                  <a:cubicBezTo>
                    <a:pt x="365" y="7837"/>
                    <a:pt x="914" y="8909"/>
                    <a:pt x="1681" y="8909"/>
                  </a:cubicBezTo>
                  <a:cubicBezTo>
                    <a:pt x="1760" y="8909"/>
                    <a:pt x="1841" y="8898"/>
                    <a:pt x="1923" y="8874"/>
                  </a:cubicBezTo>
                  <a:lnTo>
                    <a:pt x="1923" y="8874"/>
                  </a:lnTo>
                  <a:cubicBezTo>
                    <a:pt x="592" y="9983"/>
                    <a:pt x="1" y="11868"/>
                    <a:pt x="408" y="13569"/>
                  </a:cubicBezTo>
                  <a:cubicBezTo>
                    <a:pt x="1406" y="17784"/>
                    <a:pt x="6656" y="19336"/>
                    <a:pt x="10279" y="19928"/>
                  </a:cubicBezTo>
                  <a:cubicBezTo>
                    <a:pt x="12159" y="20248"/>
                    <a:pt x="14098" y="20432"/>
                    <a:pt x="16036" y="20432"/>
                  </a:cubicBezTo>
                  <a:cubicBezTo>
                    <a:pt x="19243" y="20432"/>
                    <a:pt x="22450" y="19929"/>
                    <a:pt x="25400" y="18708"/>
                  </a:cubicBezTo>
                  <a:cubicBezTo>
                    <a:pt x="28727" y="17340"/>
                    <a:pt x="32720" y="14604"/>
                    <a:pt x="33829" y="10981"/>
                  </a:cubicBezTo>
                  <a:cubicBezTo>
                    <a:pt x="34975" y="7247"/>
                    <a:pt x="33016" y="2921"/>
                    <a:pt x="29688" y="1036"/>
                  </a:cubicBezTo>
                  <a:cubicBezTo>
                    <a:pt x="28402" y="327"/>
                    <a:pt x="27204" y="0"/>
                    <a:pt x="26049"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2"/>
            <p:cNvSpPr/>
            <p:nvPr/>
          </p:nvSpPr>
          <p:spPr>
            <a:xfrm>
              <a:off x="3512375" y="1074650"/>
              <a:ext cx="1697900" cy="1304000"/>
            </a:xfrm>
            <a:custGeom>
              <a:avLst/>
              <a:gdLst/>
              <a:ahLst/>
              <a:cxnLst/>
              <a:rect l="l" t="t" r="r" b="b"/>
              <a:pathLst>
                <a:path w="67916" h="52160" extrusionOk="0">
                  <a:moveTo>
                    <a:pt x="25210" y="1"/>
                  </a:moveTo>
                  <a:cubicBezTo>
                    <a:pt x="16057" y="1"/>
                    <a:pt x="6674" y="3215"/>
                    <a:pt x="1" y="8797"/>
                  </a:cubicBezTo>
                  <a:cubicBezTo>
                    <a:pt x="1823" y="8110"/>
                    <a:pt x="3906" y="7872"/>
                    <a:pt x="5984" y="7872"/>
                  </a:cubicBezTo>
                  <a:cubicBezTo>
                    <a:pt x="7489" y="7872"/>
                    <a:pt x="8991" y="7997"/>
                    <a:pt x="10389" y="8168"/>
                  </a:cubicBezTo>
                  <a:cubicBezTo>
                    <a:pt x="18966" y="9240"/>
                    <a:pt x="27285" y="12863"/>
                    <a:pt x="33385" y="19000"/>
                  </a:cubicBezTo>
                  <a:lnTo>
                    <a:pt x="33385" y="18963"/>
                  </a:lnTo>
                  <a:cubicBezTo>
                    <a:pt x="36638" y="22254"/>
                    <a:pt x="39189" y="26247"/>
                    <a:pt x="40779" y="30609"/>
                  </a:cubicBezTo>
                  <a:cubicBezTo>
                    <a:pt x="42258" y="34676"/>
                    <a:pt x="42147" y="38447"/>
                    <a:pt x="42554" y="42588"/>
                  </a:cubicBezTo>
                  <a:cubicBezTo>
                    <a:pt x="43182" y="42551"/>
                    <a:pt x="43811" y="42329"/>
                    <a:pt x="44439" y="42070"/>
                  </a:cubicBezTo>
                  <a:lnTo>
                    <a:pt x="44439" y="42070"/>
                  </a:lnTo>
                  <a:cubicBezTo>
                    <a:pt x="44328" y="42144"/>
                    <a:pt x="49393" y="47985"/>
                    <a:pt x="49874" y="48466"/>
                  </a:cubicBezTo>
                  <a:cubicBezTo>
                    <a:pt x="52211" y="50840"/>
                    <a:pt x="55262" y="52159"/>
                    <a:pt x="58214" y="52159"/>
                  </a:cubicBezTo>
                  <a:cubicBezTo>
                    <a:pt x="61238" y="52159"/>
                    <a:pt x="64158" y="50776"/>
                    <a:pt x="66104" y="47727"/>
                  </a:cubicBezTo>
                  <a:cubicBezTo>
                    <a:pt x="66880" y="46470"/>
                    <a:pt x="67915" y="44732"/>
                    <a:pt x="67841" y="43179"/>
                  </a:cubicBezTo>
                  <a:cubicBezTo>
                    <a:pt x="67804" y="42181"/>
                    <a:pt x="67139" y="41146"/>
                    <a:pt x="66178" y="40998"/>
                  </a:cubicBezTo>
                  <a:cubicBezTo>
                    <a:pt x="66084" y="40975"/>
                    <a:pt x="65990" y="40962"/>
                    <a:pt x="65899" y="40962"/>
                  </a:cubicBezTo>
                  <a:cubicBezTo>
                    <a:pt x="65702" y="40962"/>
                    <a:pt x="65516" y="41020"/>
                    <a:pt x="65364" y="41146"/>
                  </a:cubicBezTo>
                  <a:cubicBezTo>
                    <a:pt x="65216" y="41220"/>
                    <a:pt x="65142" y="41368"/>
                    <a:pt x="65069" y="41479"/>
                  </a:cubicBezTo>
                  <a:cubicBezTo>
                    <a:pt x="64329" y="42551"/>
                    <a:pt x="63849" y="43586"/>
                    <a:pt x="62628" y="44104"/>
                  </a:cubicBezTo>
                  <a:cubicBezTo>
                    <a:pt x="62054" y="44337"/>
                    <a:pt x="61503" y="44442"/>
                    <a:pt x="60979" y="44442"/>
                  </a:cubicBezTo>
                  <a:cubicBezTo>
                    <a:pt x="58433" y="44442"/>
                    <a:pt x="56511" y="41960"/>
                    <a:pt x="55530" y="39630"/>
                  </a:cubicBezTo>
                  <a:cubicBezTo>
                    <a:pt x="54902" y="38188"/>
                    <a:pt x="54754" y="36562"/>
                    <a:pt x="54717" y="35009"/>
                  </a:cubicBezTo>
                  <a:cubicBezTo>
                    <a:pt x="54643" y="31090"/>
                    <a:pt x="55123" y="27134"/>
                    <a:pt x="54606" y="23215"/>
                  </a:cubicBezTo>
                  <a:cubicBezTo>
                    <a:pt x="53830" y="17004"/>
                    <a:pt x="50539" y="11237"/>
                    <a:pt x="45807" y="7096"/>
                  </a:cubicBezTo>
                  <a:cubicBezTo>
                    <a:pt x="40213" y="2205"/>
                    <a:pt x="32791" y="1"/>
                    <a:pt x="25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2"/>
            <p:cNvSpPr/>
            <p:nvPr/>
          </p:nvSpPr>
          <p:spPr>
            <a:xfrm>
              <a:off x="4980100" y="1826550"/>
              <a:ext cx="399300" cy="421400"/>
            </a:xfrm>
            <a:custGeom>
              <a:avLst/>
              <a:gdLst/>
              <a:ahLst/>
              <a:cxnLst/>
              <a:rect l="l" t="t" r="r" b="b"/>
              <a:pathLst>
                <a:path w="15972" h="16856" extrusionOk="0">
                  <a:moveTo>
                    <a:pt x="8652" y="1"/>
                  </a:moveTo>
                  <a:cubicBezTo>
                    <a:pt x="8578" y="1"/>
                    <a:pt x="8504" y="6"/>
                    <a:pt x="8430" y="16"/>
                  </a:cubicBezTo>
                  <a:cubicBezTo>
                    <a:pt x="7654" y="164"/>
                    <a:pt x="7025" y="903"/>
                    <a:pt x="7025" y="1716"/>
                  </a:cubicBezTo>
                  <a:cubicBezTo>
                    <a:pt x="6638" y="1305"/>
                    <a:pt x="6060" y="1083"/>
                    <a:pt x="5490" y="1083"/>
                  </a:cubicBezTo>
                  <a:cubicBezTo>
                    <a:pt x="5189" y="1083"/>
                    <a:pt x="4890" y="1145"/>
                    <a:pt x="4622" y="1273"/>
                  </a:cubicBezTo>
                  <a:cubicBezTo>
                    <a:pt x="3846" y="1642"/>
                    <a:pt x="3328" y="2567"/>
                    <a:pt x="3476" y="3417"/>
                  </a:cubicBezTo>
                  <a:cubicBezTo>
                    <a:pt x="2404" y="3602"/>
                    <a:pt x="1479" y="4378"/>
                    <a:pt x="1110" y="5376"/>
                  </a:cubicBezTo>
                  <a:cubicBezTo>
                    <a:pt x="703" y="6449"/>
                    <a:pt x="962" y="7816"/>
                    <a:pt x="1812" y="8593"/>
                  </a:cubicBezTo>
                  <a:cubicBezTo>
                    <a:pt x="1745" y="8580"/>
                    <a:pt x="1677" y="8574"/>
                    <a:pt x="1610" y="8574"/>
                  </a:cubicBezTo>
                  <a:cubicBezTo>
                    <a:pt x="906" y="8574"/>
                    <a:pt x="250" y="9255"/>
                    <a:pt x="149" y="9998"/>
                  </a:cubicBezTo>
                  <a:cubicBezTo>
                    <a:pt x="1" y="11107"/>
                    <a:pt x="962" y="13066"/>
                    <a:pt x="1997" y="13547"/>
                  </a:cubicBezTo>
                  <a:cubicBezTo>
                    <a:pt x="2192" y="13637"/>
                    <a:pt x="2417" y="13684"/>
                    <a:pt x="2640" y="13684"/>
                  </a:cubicBezTo>
                  <a:cubicBezTo>
                    <a:pt x="2968" y="13684"/>
                    <a:pt x="3293" y="13582"/>
                    <a:pt x="3513" y="13362"/>
                  </a:cubicBezTo>
                  <a:lnTo>
                    <a:pt x="3513" y="13362"/>
                  </a:lnTo>
                  <a:cubicBezTo>
                    <a:pt x="3069" y="14065"/>
                    <a:pt x="3439" y="15063"/>
                    <a:pt x="4104" y="15543"/>
                  </a:cubicBezTo>
                  <a:cubicBezTo>
                    <a:pt x="4535" y="15867"/>
                    <a:pt x="5874" y="16469"/>
                    <a:pt x="6458" y="16469"/>
                  </a:cubicBezTo>
                  <a:cubicBezTo>
                    <a:pt x="6475" y="16469"/>
                    <a:pt x="6492" y="16469"/>
                    <a:pt x="6507" y="16468"/>
                  </a:cubicBezTo>
                  <a:cubicBezTo>
                    <a:pt x="6692" y="16431"/>
                    <a:pt x="8208" y="16098"/>
                    <a:pt x="7801" y="15543"/>
                  </a:cubicBezTo>
                  <a:lnTo>
                    <a:pt x="7801" y="15543"/>
                  </a:lnTo>
                  <a:cubicBezTo>
                    <a:pt x="8245" y="16135"/>
                    <a:pt x="8763" y="16726"/>
                    <a:pt x="9465" y="16837"/>
                  </a:cubicBezTo>
                  <a:cubicBezTo>
                    <a:pt x="9527" y="16850"/>
                    <a:pt x="9590" y="16856"/>
                    <a:pt x="9653" y="16856"/>
                  </a:cubicBezTo>
                  <a:cubicBezTo>
                    <a:pt x="10339" y="16856"/>
                    <a:pt x="11027" y="16156"/>
                    <a:pt x="10722" y="15580"/>
                  </a:cubicBezTo>
                  <a:lnTo>
                    <a:pt x="10722" y="15580"/>
                  </a:lnTo>
                  <a:cubicBezTo>
                    <a:pt x="11106" y="15924"/>
                    <a:pt x="11612" y="16102"/>
                    <a:pt x="12118" y="16102"/>
                  </a:cubicBezTo>
                  <a:cubicBezTo>
                    <a:pt x="12538" y="16102"/>
                    <a:pt x="12958" y="15980"/>
                    <a:pt x="13310" y="15728"/>
                  </a:cubicBezTo>
                  <a:cubicBezTo>
                    <a:pt x="14049" y="15174"/>
                    <a:pt x="14308" y="14065"/>
                    <a:pt x="13938" y="13214"/>
                  </a:cubicBezTo>
                  <a:cubicBezTo>
                    <a:pt x="14752" y="13103"/>
                    <a:pt x="15491" y="12438"/>
                    <a:pt x="15713" y="11624"/>
                  </a:cubicBezTo>
                  <a:cubicBezTo>
                    <a:pt x="15935" y="10811"/>
                    <a:pt x="15639" y="9887"/>
                    <a:pt x="15011" y="9332"/>
                  </a:cubicBezTo>
                  <a:cubicBezTo>
                    <a:pt x="15159" y="9221"/>
                    <a:pt x="15306" y="9037"/>
                    <a:pt x="15417" y="8852"/>
                  </a:cubicBezTo>
                  <a:lnTo>
                    <a:pt x="15454" y="8852"/>
                  </a:lnTo>
                  <a:cubicBezTo>
                    <a:pt x="15787" y="8334"/>
                    <a:pt x="15972" y="7632"/>
                    <a:pt x="15824" y="7003"/>
                  </a:cubicBezTo>
                  <a:cubicBezTo>
                    <a:pt x="15676" y="6153"/>
                    <a:pt x="15011" y="5413"/>
                    <a:pt x="14160" y="5155"/>
                  </a:cubicBezTo>
                  <a:cubicBezTo>
                    <a:pt x="14382" y="4563"/>
                    <a:pt x="14567" y="3898"/>
                    <a:pt x="14308" y="3343"/>
                  </a:cubicBezTo>
                  <a:cubicBezTo>
                    <a:pt x="14175" y="2987"/>
                    <a:pt x="13774" y="2765"/>
                    <a:pt x="13412" y="2765"/>
                  </a:cubicBezTo>
                  <a:cubicBezTo>
                    <a:pt x="13171" y="2765"/>
                    <a:pt x="12947" y="2863"/>
                    <a:pt x="12829" y="3084"/>
                  </a:cubicBezTo>
                  <a:cubicBezTo>
                    <a:pt x="12977" y="2345"/>
                    <a:pt x="12866" y="1494"/>
                    <a:pt x="12312" y="977"/>
                  </a:cubicBezTo>
                  <a:cubicBezTo>
                    <a:pt x="12061" y="742"/>
                    <a:pt x="11711" y="622"/>
                    <a:pt x="11369" y="622"/>
                  </a:cubicBezTo>
                  <a:cubicBezTo>
                    <a:pt x="10956" y="622"/>
                    <a:pt x="10555" y="798"/>
                    <a:pt x="10352" y="1162"/>
                  </a:cubicBezTo>
                  <a:cubicBezTo>
                    <a:pt x="10117" y="490"/>
                    <a:pt x="9393" y="1"/>
                    <a:pt x="8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2"/>
            <p:cNvSpPr/>
            <p:nvPr/>
          </p:nvSpPr>
          <p:spPr>
            <a:xfrm>
              <a:off x="3262825" y="1182050"/>
              <a:ext cx="1462200" cy="1116250"/>
            </a:xfrm>
            <a:custGeom>
              <a:avLst/>
              <a:gdLst/>
              <a:ahLst/>
              <a:cxnLst/>
              <a:rect l="l" t="t" r="r" b="b"/>
              <a:pathLst>
                <a:path w="58488" h="44650" extrusionOk="0">
                  <a:moveTo>
                    <a:pt x="23039" y="1"/>
                  </a:moveTo>
                  <a:cubicBezTo>
                    <a:pt x="17908" y="1"/>
                    <a:pt x="12770" y="1067"/>
                    <a:pt x="8097" y="3170"/>
                  </a:cubicBezTo>
                  <a:cubicBezTo>
                    <a:pt x="7210" y="3576"/>
                    <a:pt x="6322" y="4057"/>
                    <a:pt x="5731" y="4833"/>
                  </a:cubicBezTo>
                  <a:cubicBezTo>
                    <a:pt x="5361" y="5277"/>
                    <a:pt x="5176" y="5831"/>
                    <a:pt x="4770" y="6275"/>
                  </a:cubicBezTo>
                  <a:cubicBezTo>
                    <a:pt x="4326" y="6793"/>
                    <a:pt x="3661" y="7125"/>
                    <a:pt x="3069" y="7458"/>
                  </a:cubicBezTo>
                  <a:lnTo>
                    <a:pt x="3069" y="7495"/>
                  </a:lnTo>
                  <a:cubicBezTo>
                    <a:pt x="2995" y="7532"/>
                    <a:pt x="2921" y="7569"/>
                    <a:pt x="2847" y="7606"/>
                  </a:cubicBezTo>
                  <a:cubicBezTo>
                    <a:pt x="1147" y="8678"/>
                    <a:pt x="0" y="11118"/>
                    <a:pt x="1221" y="12708"/>
                  </a:cubicBezTo>
                  <a:cubicBezTo>
                    <a:pt x="6640" y="9447"/>
                    <a:pt x="13625" y="7700"/>
                    <a:pt x="20351" y="7700"/>
                  </a:cubicBezTo>
                  <a:cubicBezTo>
                    <a:pt x="23537" y="7700"/>
                    <a:pt x="26664" y="8092"/>
                    <a:pt x="29540" y="8900"/>
                  </a:cubicBezTo>
                  <a:cubicBezTo>
                    <a:pt x="32793" y="9787"/>
                    <a:pt x="35973" y="11192"/>
                    <a:pt x="38635" y="13337"/>
                  </a:cubicBezTo>
                  <a:cubicBezTo>
                    <a:pt x="41370" y="15555"/>
                    <a:pt x="43441" y="18438"/>
                    <a:pt x="45104" y="21544"/>
                  </a:cubicBezTo>
                  <a:cubicBezTo>
                    <a:pt x="47692" y="26350"/>
                    <a:pt x="49282" y="31748"/>
                    <a:pt x="49578" y="37257"/>
                  </a:cubicBezTo>
                  <a:cubicBezTo>
                    <a:pt x="49615" y="38218"/>
                    <a:pt x="48838" y="44244"/>
                    <a:pt x="49430" y="44577"/>
                  </a:cubicBezTo>
                  <a:cubicBezTo>
                    <a:pt x="49514" y="44627"/>
                    <a:pt x="49614" y="44650"/>
                    <a:pt x="49726" y="44650"/>
                  </a:cubicBezTo>
                  <a:cubicBezTo>
                    <a:pt x="50948" y="44650"/>
                    <a:pt x="53660" y="41914"/>
                    <a:pt x="53829" y="41102"/>
                  </a:cubicBezTo>
                  <a:cubicBezTo>
                    <a:pt x="53903" y="40732"/>
                    <a:pt x="53940" y="40325"/>
                    <a:pt x="54199" y="40029"/>
                  </a:cubicBezTo>
                  <a:cubicBezTo>
                    <a:pt x="54458" y="39771"/>
                    <a:pt x="54828" y="39734"/>
                    <a:pt x="55123" y="39549"/>
                  </a:cubicBezTo>
                  <a:cubicBezTo>
                    <a:pt x="55567" y="39290"/>
                    <a:pt x="55789" y="38809"/>
                    <a:pt x="55974" y="38366"/>
                  </a:cubicBezTo>
                  <a:cubicBezTo>
                    <a:pt x="58488" y="32266"/>
                    <a:pt x="57600" y="24132"/>
                    <a:pt x="54458" y="18438"/>
                  </a:cubicBezTo>
                  <a:cubicBezTo>
                    <a:pt x="50095" y="10638"/>
                    <a:pt x="42738" y="4574"/>
                    <a:pt x="34235" y="1765"/>
                  </a:cubicBezTo>
                  <a:cubicBezTo>
                    <a:pt x="30633" y="585"/>
                    <a:pt x="26838" y="1"/>
                    <a:pt x="23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2"/>
            <p:cNvSpPr/>
            <p:nvPr/>
          </p:nvSpPr>
          <p:spPr>
            <a:xfrm>
              <a:off x="2967975" y="1138525"/>
              <a:ext cx="1705300" cy="1423450"/>
            </a:xfrm>
            <a:custGeom>
              <a:avLst/>
              <a:gdLst/>
              <a:ahLst/>
              <a:cxnLst/>
              <a:rect l="l" t="t" r="r" b="b"/>
              <a:pathLst>
                <a:path w="68212" h="56938" extrusionOk="0">
                  <a:moveTo>
                    <a:pt x="29162" y="0"/>
                  </a:moveTo>
                  <a:cubicBezTo>
                    <a:pt x="27643" y="0"/>
                    <a:pt x="26132" y="657"/>
                    <a:pt x="25178" y="1842"/>
                  </a:cubicBezTo>
                  <a:cubicBezTo>
                    <a:pt x="24143" y="3173"/>
                    <a:pt x="23847" y="5095"/>
                    <a:pt x="24623" y="6611"/>
                  </a:cubicBezTo>
                  <a:cubicBezTo>
                    <a:pt x="22886" y="7018"/>
                    <a:pt x="21222" y="7757"/>
                    <a:pt x="19817" y="8903"/>
                  </a:cubicBezTo>
                  <a:cubicBezTo>
                    <a:pt x="18486" y="9939"/>
                    <a:pt x="17377" y="11270"/>
                    <a:pt x="16083" y="12342"/>
                  </a:cubicBezTo>
                  <a:cubicBezTo>
                    <a:pt x="13199" y="14782"/>
                    <a:pt x="9317" y="15891"/>
                    <a:pt x="6582" y="18516"/>
                  </a:cubicBezTo>
                  <a:cubicBezTo>
                    <a:pt x="1" y="24727"/>
                    <a:pt x="1591" y="35264"/>
                    <a:pt x="6323" y="42066"/>
                  </a:cubicBezTo>
                  <a:cubicBezTo>
                    <a:pt x="12127" y="50385"/>
                    <a:pt x="22146" y="54156"/>
                    <a:pt x="31832" y="55930"/>
                  </a:cubicBezTo>
                  <a:cubicBezTo>
                    <a:pt x="35029" y="56511"/>
                    <a:pt x="38396" y="56938"/>
                    <a:pt x="41743" y="56938"/>
                  </a:cubicBezTo>
                  <a:cubicBezTo>
                    <a:pt x="46061" y="56938"/>
                    <a:pt x="50347" y="56229"/>
                    <a:pt x="54200" y="54230"/>
                  </a:cubicBezTo>
                  <a:cubicBezTo>
                    <a:pt x="60522" y="50976"/>
                    <a:pt x="63923" y="42473"/>
                    <a:pt x="64034" y="35559"/>
                  </a:cubicBezTo>
                  <a:cubicBezTo>
                    <a:pt x="64034" y="35227"/>
                    <a:pt x="64034" y="34931"/>
                    <a:pt x="64034" y="34635"/>
                  </a:cubicBezTo>
                  <a:cubicBezTo>
                    <a:pt x="63960" y="32232"/>
                    <a:pt x="63701" y="29089"/>
                    <a:pt x="62555" y="26945"/>
                  </a:cubicBezTo>
                  <a:lnTo>
                    <a:pt x="62555" y="26945"/>
                  </a:lnTo>
                  <a:cubicBezTo>
                    <a:pt x="62869" y="27142"/>
                    <a:pt x="63226" y="27223"/>
                    <a:pt x="63590" y="27223"/>
                  </a:cubicBezTo>
                  <a:cubicBezTo>
                    <a:pt x="63912" y="27223"/>
                    <a:pt x="64240" y="27160"/>
                    <a:pt x="64551" y="27056"/>
                  </a:cubicBezTo>
                  <a:cubicBezTo>
                    <a:pt x="66178" y="26501"/>
                    <a:pt x="67398" y="25023"/>
                    <a:pt x="67805" y="23359"/>
                  </a:cubicBezTo>
                  <a:cubicBezTo>
                    <a:pt x="68211" y="21695"/>
                    <a:pt x="67879" y="19884"/>
                    <a:pt x="67102" y="18368"/>
                  </a:cubicBezTo>
                  <a:cubicBezTo>
                    <a:pt x="66104" y="16445"/>
                    <a:pt x="64182" y="14856"/>
                    <a:pt x="62000" y="14782"/>
                  </a:cubicBezTo>
                  <a:cubicBezTo>
                    <a:pt x="61957" y="14780"/>
                    <a:pt x="61914" y="14780"/>
                    <a:pt x="61871" y="14780"/>
                  </a:cubicBezTo>
                  <a:cubicBezTo>
                    <a:pt x="59732" y="14780"/>
                    <a:pt x="57603" y="16562"/>
                    <a:pt x="57712" y="18701"/>
                  </a:cubicBezTo>
                  <a:cubicBezTo>
                    <a:pt x="54791" y="15743"/>
                    <a:pt x="51279" y="13488"/>
                    <a:pt x="47915" y="11085"/>
                  </a:cubicBezTo>
                  <a:cubicBezTo>
                    <a:pt x="47508" y="10789"/>
                    <a:pt x="47101" y="10493"/>
                    <a:pt x="46879" y="10050"/>
                  </a:cubicBezTo>
                  <a:cubicBezTo>
                    <a:pt x="46621" y="9532"/>
                    <a:pt x="46695" y="8940"/>
                    <a:pt x="46658" y="8349"/>
                  </a:cubicBezTo>
                  <a:cubicBezTo>
                    <a:pt x="46621" y="7203"/>
                    <a:pt x="46288" y="6020"/>
                    <a:pt x="45659" y="5058"/>
                  </a:cubicBezTo>
                  <a:cubicBezTo>
                    <a:pt x="45401" y="4652"/>
                    <a:pt x="45031" y="4208"/>
                    <a:pt x="44550" y="4097"/>
                  </a:cubicBezTo>
                  <a:cubicBezTo>
                    <a:pt x="44446" y="4068"/>
                    <a:pt x="44343" y="4054"/>
                    <a:pt x="44241" y="4054"/>
                  </a:cubicBezTo>
                  <a:cubicBezTo>
                    <a:pt x="43437" y="4054"/>
                    <a:pt x="42730" y="4904"/>
                    <a:pt x="42665" y="5724"/>
                  </a:cubicBezTo>
                  <a:cubicBezTo>
                    <a:pt x="42591" y="6685"/>
                    <a:pt x="43072" y="7572"/>
                    <a:pt x="43552" y="8386"/>
                  </a:cubicBezTo>
                  <a:cubicBezTo>
                    <a:pt x="42517" y="7277"/>
                    <a:pt x="42221" y="5687"/>
                    <a:pt x="41593" y="4319"/>
                  </a:cubicBezTo>
                  <a:cubicBezTo>
                    <a:pt x="41016" y="3031"/>
                    <a:pt x="39849" y="1773"/>
                    <a:pt x="38519" y="1773"/>
                  </a:cubicBezTo>
                  <a:cubicBezTo>
                    <a:pt x="38399" y="1773"/>
                    <a:pt x="38277" y="1784"/>
                    <a:pt x="38154" y="1805"/>
                  </a:cubicBezTo>
                  <a:cubicBezTo>
                    <a:pt x="36934" y="2027"/>
                    <a:pt x="36121" y="3284"/>
                    <a:pt x="36121" y="4504"/>
                  </a:cubicBezTo>
                  <a:cubicBezTo>
                    <a:pt x="36121" y="5500"/>
                    <a:pt x="36857" y="7232"/>
                    <a:pt x="37778" y="7754"/>
                  </a:cubicBezTo>
                  <a:lnTo>
                    <a:pt x="37778" y="7754"/>
                  </a:lnTo>
                  <a:cubicBezTo>
                    <a:pt x="36660" y="7124"/>
                    <a:pt x="35364" y="6784"/>
                    <a:pt x="34064" y="6784"/>
                  </a:cubicBezTo>
                  <a:cubicBezTo>
                    <a:pt x="33689" y="6784"/>
                    <a:pt x="33313" y="6812"/>
                    <a:pt x="32942" y="6870"/>
                  </a:cubicBezTo>
                  <a:cubicBezTo>
                    <a:pt x="34088" y="5687"/>
                    <a:pt x="34162" y="3764"/>
                    <a:pt x="33385" y="2360"/>
                  </a:cubicBezTo>
                  <a:cubicBezTo>
                    <a:pt x="32646" y="1066"/>
                    <a:pt x="31204" y="215"/>
                    <a:pt x="29725" y="30"/>
                  </a:cubicBezTo>
                  <a:cubicBezTo>
                    <a:pt x="29538" y="10"/>
                    <a:pt x="29350" y="0"/>
                    <a:pt x="29162"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2"/>
            <p:cNvSpPr/>
            <p:nvPr/>
          </p:nvSpPr>
          <p:spPr>
            <a:xfrm>
              <a:off x="3217525" y="1138525"/>
              <a:ext cx="1455750" cy="1423000"/>
            </a:xfrm>
            <a:custGeom>
              <a:avLst/>
              <a:gdLst/>
              <a:ahLst/>
              <a:cxnLst/>
              <a:rect l="l" t="t" r="r" b="b"/>
              <a:pathLst>
                <a:path w="58230" h="56920" extrusionOk="0">
                  <a:moveTo>
                    <a:pt x="19190" y="0"/>
                  </a:moveTo>
                  <a:cubicBezTo>
                    <a:pt x="17690" y="0"/>
                    <a:pt x="16154" y="657"/>
                    <a:pt x="15233" y="1842"/>
                  </a:cubicBezTo>
                  <a:cubicBezTo>
                    <a:pt x="14161" y="3135"/>
                    <a:pt x="13902" y="5092"/>
                    <a:pt x="14640" y="6608"/>
                  </a:cubicBezTo>
                  <a:lnTo>
                    <a:pt x="14640" y="6608"/>
                  </a:lnTo>
                  <a:cubicBezTo>
                    <a:pt x="14612" y="6553"/>
                    <a:pt x="14554" y="6527"/>
                    <a:pt x="14470" y="6527"/>
                  </a:cubicBezTo>
                  <a:cubicBezTo>
                    <a:pt x="13626" y="6527"/>
                    <a:pt x="10215" y="9115"/>
                    <a:pt x="9946" y="9384"/>
                  </a:cubicBezTo>
                  <a:cubicBezTo>
                    <a:pt x="11721" y="8089"/>
                    <a:pt x="13827" y="7455"/>
                    <a:pt x="15937" y="7455"/>
                  </a:cubicBezTo>
                  <a:cubicBezTo>
                    <a:pt x="17561" y="7455"/>
                    <a:pt x="19188" y="7831"/>
                    <a:pt x="20667" y="8571"/>
                  </a:cubicBezTo>
                  <a:cubicBezTo>
                    <a:pt x="23847" y="10160"/>
                    <a:pt x="26509" y="12933"/>
                    <a:pt x="30132" y="13562"/>
                  </a:cubicBezTo>
                  <a:cubicBezTo>
                    <a:pt x="30186" y="13575"/>
                    <a:pt x="30250" y="13584"/>
                    <a:pt x="30315" y="13584"/>
                  </a:cubicBezTo>
                  <a:cubicBezTo>
                    <a:pt x="30427" y="13584"/>
                    <a:pt x="30542" y="13558"/>
                    <a:pt x="30612" y="13488"/>
                  </a:cubicBezTo>
                  <a:cubicBezTo>
                    <a:pt x="30723" y="13414"/>
                    <a:pt x="30723" y="13229"/>
                    <a:pt x="30760" y="13081"/>
                  </a:cubicBezTo>
                  <a:cubicBezTo>
                    <a:pt x="30760" y="12785"/>
                    <a:pt x="30760" y="12453"/>
                    <a:pt x="30723" y="12157"/>
                  </a:cubicBezTo>
                  <a:cubicBezTo>
                    <a:pt x="30686" y="11787"/>
                    <a:pt x="30612" y="11454"/>
                    <a:pt x="30539" y="11122"/>
                  </a:cubicBezTo>
                  <a:lnTo>
                    <a:pt x="30539" y="11122"/>
                  </a:lnTo>
                  <a:cubicBezTo>
                    <a:pt x="31574" y="13007"/>
                    <a:pt x="32942" y="15336"/>
                    <a:pt x="34975" y="16298"/>
                  </a:cubicBezTo>
                  <a:cubicBezTo>
                    <a:pt x="35366" y="16468"/>
                    <a:pt x="35804" y="16607"/>
                    <a:pt x="36238" y="16607"/>
                  </a:cubicBezTo>
                  <a:cubicBezTo>
                    <a:pt x="36462" y="16607"/>
                    <a:pt x="36684" y="16570"/>
                    <a:pt x="36897" y="16482"/>
                  </a:cubicBezTo>
                  <a:cubicBezTo>
                    <a:pt x="37469" y="16232"/>
                    <a:pt x="37799" y="15396"/>
                    <a:pt x="37420" y="14906"/>
                  </a:cubicBezTo>
                  <a:lnTo>
                    <a:pt x="37420" y="14906"/>
                  </a:lnTo>
                  <a:cubicBezTo>
                    <a:pt x="40498" y="18561"/>
                    <a:pt x="42109" y="23455"/>
                    <a:pt x="41741" y="28239"/>
                  </a:cubicBezTo>
                  <a:cubicBezTo>
                    <a:pt x="41186" y="36484"/>
                    <a:pt x="34901" y="43619"/>
                    <a:pt x="27359" y="46429"/>
                  </a:cubicBezTo>
                  <a:cubicBezTo>
                    <a:pt x="22949" y="48067"/>
                    <a:pt x="18522" y="48897"/>
                    <a:pt x="14008" y="48897"/>
                  </a:cubicBezTo>
                  <a:cubicBezTo>
                    <a:pt x="11899" y="48897"/>
                    <a:pt x="9771" y="48716"/>
                    <a:pt x="7617" y="48351"/>
                  </a:cubicBezTo>
                  <a:cubicBezTo>
                    <a:pt x="4992" y="47871"/>
                    <a:pt x="2404" y="47094"/>
                    <a:pt x="1" y="45948"/>
                  </a:cubicBezTo>
                  <a:lnTo>
                    <a:pt x="1" y="45948"/>
                  </a:lnTo>
                  <a:cubicBezTo>
                    <a:pt x="5879" y="51752"/>
                    <a:pt x="13828" y="54451"/>
                    <a:pt x="21850" y="55893"/>
                  </a:cubicBezTo>
                  <a:cubicBezTo>
                    <a:pt x="25064" y="56491"/>
                    <a:pt x="28441" y="56919"/>
                    <a:pt x="31794" y="56919"/>
                  </a:cubicBezTo>
                  <a:cubicBezTo>
                    <a:pt x="36118" y="56919"/>
                    <a:pt x="40403" y="56207"/>
                    <a:pt x="44255" y="54230"/>
                  </a:cubicBezTo>
                  <a:cubicBezTo>
                    <a:pt x="50540" y="50976"/>
                    <a:pt x="53941" y="42473"/>
                    <a:pt x="54052" y="35522"/>
                  </a:cubicBezTo>
                  <a:cubicBezTo>
                    <a:pt x="54052" y="35227"/>
                    <a:pt x="54052" y="34931"/>
                    <a:pt x="54052" y="34635"/>
                  </a:cubicBezTo>
                  <a:cubicBezTo>
                    <a:pt x="53978" y="32232"/>
                    <a:pt x="53719" y="29089"/>
                    <a:pt x="52573" y="26945"/>
                  </a:cubicBezTo>
                  <a:lnTo>
                    <a:pt x="52573" y="26945"/>
                  </a:lnTo>
                  <a:cubicBezTo>
                    <a:pt x="52887" y="27142"/>
                    <a:pt x="53254" y="27223"/>
                    <a:pt x="53623" y="27223"/>
                  </a:cubicBezTo>
                  <a:cubicBezTo>
                    <a:pt x="53948" y="27223"/>
                    <a:pt x="54275" y="27160"/>
                    <a:pt x="54569" y="27056"/>
                  </a:cubicBezTo>
                  <a:cubicBezTo>
                    <a:pt x="56196" y="26501"/>
                    <a:pt x="57416" y="24986"/>
                    <a:pt x="57823" y="23322"/>
                  </a:cubicBezTo>
                  <a:cubicBezTo>
                    <a:pt x="58229" y="21695"/>
                    <a:pt x="57934" y="19884"/>
                    <a:pt x="57120" y="18368"/>
                  </a:cubicBezTo>
                  <a:cubicBezTo>
                    <a:pt x="56122" y="16445"/>
                    <a:pt x="54200" y="14856"/>
                    <a:pt x="52018" y="14782"/>
                  </a:cubicBezTo>
                  <a:cubicBezTo>
                    <a:pt x="51956" y="14779"/>
                    <a:pt x="51893" y="14777"/>
                    <a:pt x="51831" y="14777"/>
                  </a:cubicBezTo>
                  <a:cubicBezTo>
                    <a:pt x="49712" y="14777"/>
                    <a:pt x="47622" y="16582"/>
                    <a:pt x="47730" y="18701"/>
                  </a:cubicBezTo>
                  <a:cubicBezTo>
                    <a:pt x="44809" y="15743"/>
                    <a:pt x="41334" y="13488"/>
                    <a:pt x="37933" y="11048"/>
                  </a:cubicBezTo>
                  <a:cubicBezTo>
                    <a:pt x="37526" y="10789"/>
                    <a:pt x="37119" y="10493"/>
                    <a:pt x="36897" y="10050"/>
                  </a:cubicBezTo>
                  <a:cubicBezTo>
                    <a:pt x="36639" y="9532"/>
                    <a:pt x="36713" y="8940"/>
                    <a:pt x="36676" y="8349"/>
                  </a:cubicBezTo>
                  <a:cubicBezTo>
                    <a:pt x="36676" y="7203"/>
                    <a:pt x="36306" y="6020"/>
                    <a:pt x="35677" y="5058"/>
                  </a:cubicBezTo>
                  <a:cubicBezTo>
                    <a:pt x="35419" y="4615"/>
                    <a:pt x="35049" y="4208"/>
                    <a:pt x="34568" y="4097"/>
                  </a:cubicBezTo>
                  <a:cubicBezTo>
                    <a:pt x="34464" y="4068"/>
                    <a:pt x="34361" y="4054"/>
                    <a:pt x="34259" y="4054"/>
                  </a:cubicBezTo>
                  <a:cubicBezTo>
                    <a:pt x="33455" y="4054"/>
                    <a:pt x="32748" y="4904"/>
                    <a:pt x="32683" y="5724"/>
                  </a:cubicBezTo>
                  <a:cubicBezTo>
                    <a:pt x="32646" y="6685"/>
                    <a:pt x="33126" y="7572"/>
                    <a:pt x="33570" y="8386"/>
                  </a:cubicBezTo>
                  <a:cubicBezTo>
                    <a:pt x="32535" y="7277"/>
                    <a:pt x="32239" y="5687"/>
                    <a:pt x="31611" y="4282"/>
                  </a:cubicBezTo>
                  <a:cubicBezTo>
                    <a:pt x="31034" y="3028"/>
                    <a:pt x="29898" y="1773"/>
                    <a:pt x="28545" y="1773"/>
                  </a:cubicBezTo>
                  <a:cubicBezTo>
                    <a:pt x="28422" y="1773"/>
                    <a:pt x="28298" y="1784"/>
                    <a:pt x="28172" y="1805"/>
                  </a:cubicBezTo>
                  <a:cubicBezTo>
                    <a:pt x="26952" y="2027"/>
                    <a:pt x="26139" y="3284"/>
                    <a:pt x="26139" y="4467"/>
                  </a:cubicBezTo>
                  <a:cubicBezTo>
                    <a:pt x="26139" y="5495"/>
                    <a:pt x="26868" y="7216"/>
                    <a:pt x="27820" y="7746"/>
                  </a:cubicBezTo>
                  <a:lnTo>
                    <a:pt x="27820" y="7746"/>
                  </a:lnTo>
                  <a:cubicBezTo>
                    <a:pt x="26676" y="7122"/>
                    <a:pt x="25379" y="6784"/>
                    <a:pt x="24082" y="6784"/>
                  </a:cubicBezTo>
                  <a:cubicBezTo>
                    <a:pt x="23707" y="6784"/>
                    <a:pt x="23331" y="6812"/>
                    <a:pt x="22960" y="6870"/>
                  </a:cubicBezTo>
                  <a:cubicBezTo>
                    <a:pt x="24106" y="5650"/>
                    <a:pt x="24217" y="3728"/>
                    <a:pt x="23403" y="2323"/>
                  </a:cubicBezTo>
                  <a:cubicBezTo>
                    <a:pt x="22664" y="1029"/>
                    <a:pt x="21222" y="215"/>
                    <a:pt x="19743" y="30"/>
                  </a:cubicBezTo>
                  <a:cubicBezTo>
                    <a:pt x="19560" y="10"/>
                    <a:pt x="19375" y="0"/>
                    <a:pt x="19190"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2"/>
            <p:cNvSpPr/>
            <p:nvPr/>
          </p:nvSpPr>
          <p:spPr>
            <a:xfrm>
              <a:off x="3626975" y="1191875"/>
              <a:ext cx="130350" cy="104950"/>
            </a:xfrm>
            <a:custGeom>
              <a:avLst/>
              <a:gdLst/>
              <a:ahLst/>
              <a:cxnLst/>
              <a:rect l="l" t="t" r="r" b="b"/>
              <a:pathLst>
                <a:path w="5214" h="4198" extrusionOk="0">
                  <a:moveTo>
                    <a:pt x="5103" y="4031"/>
                  </a:moveTo>
                  <a:cubicBezTo>
                    <a:pt x="5103" y="4032"/>
                    <a:pt x="5103" y="4033"/>
                    <a:pt x="5103" y="4034"/>
                  </a:cubicBezTo>
                  <a:cubicBezTo>
                    <a:pt x="5103" y="4033"/>
                    <a:pt x="5103" y="4032"/>
                    <a:pt x="5103" y="4031"/>
                  </a:cubicBezTo>
                  <a:close/>
                  <a:moveTo>
                    <a:pt x="2808" y="1"/>
                  </a:moveTo>
                  <a:cubicBezTo>
                    <a:pt x="2599" y="1"/>
                    <a:pt x="2388" y="26"/>
                    <a:pt x="2182" y="78"/>
                  </a:cubicBezTo>
                  <a:cubicBezTo>
                    <a:pt x="1184" y="300"/>
                    <a:pt x="592" y="854"/>
                    <a:pt x="297" y="1557"/>
                  </a:cubicBezTo>
                  <a:cubicBezTo>
                    <a:pt x="1" y="2259"/>
                    <a:pt x="1" y="3146"/>
                    <a:pt x="297" y="4034"/>
                  </a:cubicBezTo>
                  <a:cubicBezTo>
                    <a:pt x="297" y="4071"/>
                    <a:pt x="334" y="4144"/>
                    <a:pt x="371" y="4181"/>
                  </a:cubicBezTo>
                  <a:cubicBezTo>
                    <a:pt x="383" y="4194"/>
                    <a:pt x="399" y="4198"/>
                    <a:pt x="418" y="4198"/>
                  </a:cubicBezTo>
                  <a:cubicBezTo>
                    <a:pt x="457" y="4198"/>
                    <a:pt x="506" y="4181"/>
                    <a:pt x="555" y="4181"/>
                  </a:cubicBezTo>
                  <a:cubicBezTo>
                    <a:pt x="849" y="4128"/>
                    <a:pt x="3108" y="3921"/>
                    <a:pt x="4328" y="3921"/>
                  </a:cubicBezTo>
                  <a:cubicBezTo>
                    <a:pt x="4793" y="3921"/>
                    <a:pt x="5108" y="3951"/>
                    <a:pt x="5103" y="4031"/>
                  </a:cubicBezTo>
                  <a:lnTo>
                    <a:pt x="5103" y="4031"/>
                  </a:lnTo>
                  <a:cubicBezTo>
                    <a:pt x="5214" y="2812"/>
                    <a:pt x="5213" y="1334"/>
                    <a:pt x="4289" y="521"/>
                  </a:cubicBezTo>
                  <a:cubicBezTo>
                    <a:pt x="3889" y="174"/>
                    <a:pt x="3353"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2"/>
            <p:cNvSpPr/>
            <p:nvPr/>
          </p:nvSpPr>
          <p:spPr>
            <a:xfrm>
              <a:off x="4449575" y="1570375"/>
              <a:ext cx="158075" cy="191850"/>
            </a:xfrm>
            <a:custGeom>
              <a:avLst/>
              <a:gdLst/>
              <a:ahLst/>
              <a:cxnLst/>
              <a:rect l="l" t="t" r="r" b="b"/>
              <a:pathLst>
                <a:path w="6323" h="7674" extrusionOk="0">
                  <a:moveTo>
                    <a:pt x="2641" y="0"/>
                  </a:moveTo>
                  <a:cubicBezTo>
                    <a:pt x="2515" y="0"/>
                    <a:pt x="2387" y="7"/>
                    <a:pt x="2256" y="22"/>
                  </a:cubicBezTo>
                  <a:cubicBezTo>
                    <a:pt x="1664" y="96"/>
                    <a:pt x="1073" y="391"/>
                    <a:pt x="666" y="835"/>
                  </a:cubicBezTo>
                  <a:lnTo>
                    <a:pt x="666" y="798"/>
                  </a:lnTo>
                  <a:cubicBezTo>
                    <a:pt x="444" y="1020"/>
                    <a:pt x="296" y="1279"/>
                    <a:pt x="185" y="1538"/>
                  </a:cubicBezTo>
                  <a:cubicBezTo>
                    <a:pt x="75" y="1870"/>
                    <a:pt x="1" y="2240"/>
                    <a:pt x="148" y="2573"/>
                  </a:cubicBezTo>
                  <a:cubicBezTo>
                    <a:pt x="740" y="4384"/>
                    <a:pt x="2441" y="5678"/>
                    <a:pt x="3143" y="7527"/>
                  </a:cubicBezTo>
                  <a:cubicBezTo>
                    <a:pt x="3188" y="7631"/>
                    <a:pt x="3297" y="7674"/>
                    <a:pt x="3445" y="7674"/>
                  </a:cubicBezTo>
                  <a:cubicBezTo>
                    <a:pt x="4030" y="7674"/>
                    <a:pt x="5221" y="7002"/>
                    <a:pt x="5398" y="6824"/>
                  </a:cubicBezTo>
                  <a:cubicBezTo>
                    <a:pt x="6175" y="6122"/>
                    <a:pt x="6323" y="4976"/>
                    <a:pt x="6212" y="3978"/>
                  </a:cubicBezTo>
                  <a:cubicBezTo>
                    <a:pt x="6072" y="1989"/>
                    <a:pt x="4747" y="0"/>
                    <a:pt x="26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2"/>
            <p:cNvSpPr/>
            <p:nvPr/>
          </p:nvSpPr>
          <p:spPr>
            <a:xfrm>
              <a:off x="4083575" y="1845075"/>
              <a:ext cx="220000" cy="200000"/>
            </a:xfrm>
            <a:custGeom>
              <a:avLst/>
              <a:gdLst/>
              <a:ahLst/>
              <a:cxnLst/>
              <a:rect l="l" t="t" r="r" b="b"/>
              <a:pathLst>
                <a:path w="8800" h="8000" extrusionOk="0">
                  <a:moveTo>
                    <a:pt x="4077" y="0"/>
                  </a:moveTo>
                  <a:cubicBezTo>
                    <a:pt x="2284" y="0"/>
                    <a:pt x="478" y="1028"/>
                    <a:pt x="0" y="2824"/>
                  </a:cubicBezTo>
                  <a:cubicBezTo>
                    <a:pt x="976" y="2282"/>
                    <a:pt x="2001" y="1988"/>
                    <a:pt x="2952" y="1988"/>
                  </a:cubicBezTo>
                  <a:cubicBezTo>
                    <a:pt x="4596" y="1988"/>
                    <a:pt x="6019" y="2866"/>
                    <a:pt x="6581" y="4857"/>
                  </a:cubicBezTo>
                  <a:cubicBezTo>
                    <a:pt x="6988" y="5892"/>
                    <a:pt x="7283" y="6965"/>
                    <a:pt x="7912" y="8000"/>
                  </a:cubicBezTo>
                  <a:cubicBezTo>
                    <a:pt x="8503" y="5782"/>
                    <a:pt x="8799" y="3083"/>
                    <a:pt x="7099" y="1271"/>
                  </a:cubicBezTo>
                  <a:cubicBezTo>
                    <a:pt x="6316" y="403"/>
                    <a:pt x="5199" y="0"/>
                    <a:pt x="4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2"/>
            <p:cNvSpPr/>
            <p:nvPr/>
          </p:nvSpPr>
          <p:spPr>
            <a:xfrm>
              <a:off x="3347850" y="1506125"/>
              <a:ext cx="214550" cy="176650"/>
            </a:xfrm>
            <a:custGeom>
              <a:avLst/>
              <a:gdLst/>
              <a:ahLst/>
              <a:cxnLst/>
              <a:rect l="l" t="t" r="r" b="b"/>
              <a:pathLst>
                <a:path w="8582" h="7066" extrusionOk="0">
                  <a:moveTo>
                    <a:pt x="4341" y="0"/>
                  </a:moveTo>
                  <a:cubicBezTo>
                    <a:pt x="4276" y="0"/>
                    <a:pt x="4209" y="1"/>
                    <a:pt x="4141" y="4"/>
                  </a:cubicBezTo>
                  <a:cubicBezTo>
                    <a:pt x="2404" y="115"/>
                    <a:pt x="629" y="1150"/>
                    <a:pt x="1" y="2814"/>
                  </a:cubicBezTo>
                  <a:cubicBezTo>
                    <a:pt x="1251" y="2407"/>
                    <a:pt x="2316" y="2160"/>
                    <a:pt x="3486" y="2160"/>
                  </a:cubicBezTo>
                  <a:cubicBezTo>
                    <a:pt x="3700" y="2160"/>
                    <a:pt x="3918" y="2168"/>
                    <a:pt x="4141" y="2185"/>
                  </a:cubicBezTo>
                  <a:cubicBezTo>
                    <a:pt x="4844" y="2296"/>
                    <a:pt x="5214" y="2370"/>
                    <a:pt x="5583" y="2961"/>
                  </a:cubicBezTo>
                  <a:cubicBezTo>
                    <a:pt x="6212" y="4182"/>
                    <a:pt x="6138" y="5586"/>
                    <a:pt x="6545" y="7065"/>
                  </a:cubicBezTo>
                  <a:cubicBezTo>
                    <a:pt x="8582" y="4410"/>
                    <a:pt x="8364" y="0"/>
                    <a:pt x="4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2"/>
            <p:cNvSpPr/>
            <p:nvPr/>
          </p:nvSpPr>
          <p:spPr>
            <a:xfrm>
              <a:off x="3456925" y="1620300"/>
              <a:ext cx="553650" cy="384275"/>
            </a:xfrm>
            <a:custGeom>
              <a:avLst/>
              <a:gdLst/>
              <a:ahLst/>
              <a:cxnLst/>
              <a:rect l="l" t="t" r="r" b="b"/>
              <a:pathLst>
                <a:path w="22146" h="15371" extrusionOk="0">
                  <a:moveTo>
                    <a:pt x="7645" y="1"/>
                  </a:moveTo>
                  <a:cubicBezTo>
                    <a:pt x="7377" y="1"/>
                    <a:pt x="7108" y="7"/>
                    <a:pt x="6840" y="21"/>
                  </a:cubicBezTo>
                  <a:cubicBezTo>
                    <a:pt x="5472" y="95"/>
                    <a:pt x="4067" y="391"/>
                    <a:pt x="2921" y="1167"/>
                  </a:cubicBezTo>
                  <a:cubicBezTo>
                    <a:pt x="0" y="3238"/>
                    <a:pt x="1405" y="7600"/>
                    <a:pt x="3180" y="9966"/>
                  </a:cubicBezTo>
                  <a:cubicBezTo>
                    <a:pt x="5775" y="13427"/>
                    <a:pt x="10032" y="15371"/>
                    <a:pt x="14298" y="15371"/>
                  </a:cubicBezTo>
                  <a:cubicBezTo>
                    <a:pt x="15319" y="15371"/>
                    <a:pt x="16340" y="15260"/>
                    <a:pt x="17339" y="15031"/>
                  </a:cubicBezTo>
                  <a:cubicBezTo>
                    <a:pt x="18855" y="14699"/>
                    <a:pt x="20371" y="13294"/>
                    <a:pt x="20926" y="11815"/>
                  </a:cubicBezTo>
                  <a:cubicBezTo>
                    <a:pt x="22146" y="8709"/>
                    <a:pt x="19521" y="4680"/>
                    <a:pt x="17044" y="2979"/>
                  </a:cubicBezTo>
                  <a:cubicBezTo>
                    <a:pt x="14305" y="1062"/>
                    <a:pt x="10996" y="1"/>
                    <a:pt x="7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2"/>
            <p:cNvSpPr/>
            <p:nvPr/>
          </p:nvSpPr>
          <p:spPr>
            <a:xfrm>
              <a:off x="3484650" y="1654875"/>
              <a:ext cx="496500" cy="349700"/>
            </a:xfrm>
            <a:custGeom>
              <a:avLst/>
              <a:gdLst/>
              <a:ahLst/>
              <a:cxnLst/>
              <a:rect l="l" t="t" r="r" b="b"/>
              <a:pathLst>
                <a:path w="19860" h="13988" extrusionOk="0">
                  <a:moveTo>
                    <a:pt x="2705" y="1"/>
                  </a:moveTo>
                  <a:cubicBezTo>
                    <a:pt x="1282" y="1"/>
                    <a:pt x="290" y="1161"/>
                    <a:pt x="148" y="2779"/>
                  </a:cubicBezTo>
                  <a:cubicBezTo>
                    <a:pt x="0" y="4812"/>
                    <a:pt x="851" y="6957"/>
                    <a:pt x="2071" y="8583"/>
                  </a:cubicBezTo>
                  <a:cubicBezTo>
                    <a:pt x="4666" y="12044"/>
                    <a:pt x="8923" y="13988"/>
                    <a:pt x="13189" y="13988"/>
                  </a:cubicBezTo>
                  <a:cubicBezTo>
                    <a:pt x="14210" y="13988"/>
                    <a:pt x="15231" y="13877"/>
                    <a:pt x="16230" y="13648"/>
                  </a:cubicBezTo>
                  <a:cubicBezTo>
                    <a:pt x="17709" y="13353"/>
                    <a:pt x="18449" y="12391"/>
                    <a:pt x="19410" y="11319"/>
                  </a:cubicBezTo>
                  <a:cubicBezTo>
                    <a:pt x="19860" y="10826"/>
                    <a:pt x="19603" y="10674"/>
                    <a:pt x="19104" y="10674"/>
                  </a:cubicBezTo>
                  <a:cubicBezTo>
                    <a:pt x="18330" y="10674"/>
                    <a:pt x="16973" y="11038"/>
                    <a:pt x="16748" y="11060"/>
                  </a:cubicBezTo>
                  <a:cubicBezTo>
                    <a:pt x="16391" y="11099"/>
                    <a:pt x="16038" y="11119"/>
                    <a:pt x="15688" y="11119"/>
                  </a:cubicBezTo>
                  <a:cubicBezTo>
                    <a:pt x="15024" y="11119"/>
                    <a:pt x="14370" y="11045"/>
                    <a:pt x="13716" y="10875"/>
                  </a:cubicBezTo>
                  <a:cubicBezTo>
                    <a:pt x="11720" y="10395"/>
                    <a:pt x="9872" y="9175"/>
                    <a:pt x="8725" y="7400"/>
                  </a:cubicBezTo>
                  <a:lnTo>
                    <a:pt x="8725" y="7400"/>
                  </a:lnTo>
                  <a:lnTo>
                    <a:pt x="8762" y="7437"/>
                  </a:lnTo>
                  <a:cubicBezTo>
                    <a:pt x="7986" y="6217"/>
                    <a:pt x="7542" y="4812"/>
                    <a:pt x="6914" y="3518"/>
                  </a:cubicBezTo>
                  <a:cubicBezTo>
                    <a:pt x="6285" y="2224"/>
                    <a:pt x="5435" y="967"/>
                    <a:pt x="4104" y="339"/>
                  </a:cubicBezTo>
                  <a:cubicBezTo>
                    <a:pt x="3606" y="107"/>
                    <a:pt x="3136" y="1"/>
                    <a:pt x="2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2"/>
            <p:cNvSpPr/>
            <p:nvPr/>
          </p:nvSpPr>
          <p:spPr>
            <a:xfrm>
              <a:off x="3577425" y="1655300"/>
              <a:ext cx="228900" cy="78525"/>
            </a:xfrm>
            <a:custGeom>
              <a:avLst/>
              <a:gdLst/>
              <a:ahLst/>
              <a:cxnLst/>
              <a:rect l="l" t="t" r="r" b="b"/>
              <a:pathLst>
                <a:path w="9156" h="3141" extrusionOk="0">
                  <a:moveTo>
                    <a:pt x="3352" y="0"/>
                  </a:moveTo>
                  <a:cubicBezTo>
                    <a:pt x="1818" y="0"/>
                    <a:pt x="0" y="242"/>
                    <a:pt x="245" y="1394"/>
                  </a:cubicBezTo>
                  <a:cubicBezTo>
                    <a:pt x="520" y="2552"/>
                    <a:pt x="1749" y="2831"/>
                    <a:pt x="2814" y="2831"/>
                  </a:cubicBezTo>
                  <a:cubicBezTo>
                    <a:pt x="3041" y="2831"/>
                    <a:pt x="3260" y="2818"/>
                    <a:pt x="3462" y="2799"/>
                  </a:cubicBezTo>
                  <a:cubicBezTo>
                    <a:pt x="4067" y="2729"/>
                    <a:pt x="4643" y="2696"/>
                    <a:pt x="5208" y="2696"/>
                  </a:cubicBezTo>
                  <a:cubicBezTo>
                    <a:pt x="6438" y="2696"/>
                    <a:pt x="7616" y="2853"/>
                    <a:pt x="8933" y="3132"/>
                  </a:cubicBezTo>
                  <a:cubicBezTo>
                    <a:pt x="8952" y="3132"/>
                    <a:pt x="8980" y="3141"/>
                    <a:pt x="9012" y="3141"/>
                  </a:cubicBezTo>
                  <a:cubicBezTo>
                    <a:pt x="9044" y="3141"/>
                    <a:pt x="9081" y="3132"/>
                    <a:pt x="9118" y="3095"/>
                  </a:cubicBezTo>
                  <a:cubicBezTo>
                    <a:pt x="9155" y="3058"/>
                    <a:pt x="9155" y="2984"/>
                    <a:pt x="9155" y="2947"/>
                  </a:cubicBezTo>
                  <a:cubicBezTo>
                    <a:pt x="9081" y="2059"/>
                    <a:pt x="8453" y="1283"/>
                    <a:pt x="7676" y="839"/>
                  </a:cubicBezTo>
                  <a:cubicBezTo>
                    <a:pt x="6937" y="396"/>
                    <a:pt x="6050" y="211"/>
                    <a:pt x="5162" y="100"/>
                  </a:cubicBezTo>
                  <a:cubicBezTo>
                    <a:pt x="4838" y="63"/>
                    <a:pt x="4132" y="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2"/>
            <p:cNvSpPr/>
            <p:nvPr/>
          </p:nvSpPr>
          <p:spPr>
            <a:xfrm>
              <a:off x="3825700" y="1701225"/>
              <a:ext cx="88525" cy="78100"/>
            </a:xfrm>
            <a:custGeom>
              <a:avLst/>
              <a:gdLst/>
              <a:ahLst/>
              <a:cxnLst/>
              <a:rect l="l" t="t" r="r" b="b"/>
              <a:pathLst>
                <a:path w="3541" h="3124" extrusionOk="0">
                  <a:moveTo>
                    <a:pt x="1" y="1"/>
                  </a:moveTo>
                  <a:cubicBezTo>
                    <a:pt x="185" y="444"/>
                    <a:pt x="296" y="1516"/>
                    <a:pt x="703" y="1738"/>
                  </a:cubicBezTo>
                  <a:cubicBezTo>
                    <a:pt x="1147" y="1997"/>
                    <a:pt x="1627" y="2256"/>
                    <a:pt x="2108" y="2552"/>
                  </a:cubicBezTo>
                  <a:cubicBezTo>
                    <a:pt x="2344" y="2694"/>
                    <a:pt x="3021" y="3124"/>
                    <a:pt x="3321" y="3124"/>
                  </a:cubicBezTo>
                  <a:cubicBezTo>
                    <a:pt x="3490" y="3124"/>
                    <a:pt x="3541" y="2988"/>
                    <a:pt x="3328" y="2589"/>
                  </a:cubicBezTo>
                  <a:cubicBezTo>
                    <a:pt x="2995" y="1960"/>
                    <a:pt x="2330" y="1479"/>
                    <a:pt x="1738" y="1036"/>
                  </a:cubicBezTo>
                  <a:cubicBezTo>
                    <a:pt x="1479" y="851"/>
                    <a:pt x="1221" y="703"/>
                    <a:pt x="925" y="555"/>
                  </a:cubicBezTo>
                  <a:lnTo>
                    <a:pt x="925" y="518"/>
                  </a:lnTo>
                  <a:cubicBezTo>
                    <a:pt x="629" y="333"/>
                    <a:pt x="296" y="18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2"/>
            <p:cNvSpPr/>
            <p:nvPr/>
          </p:nvSpPr>
          <p:spPr>
            <a:xfrm>
              <a:off x="3475400" y="1370350"/>
              <a:ext cx="134050" cy="35150"/>
            </a:xfrm>
            <a:custGeom>
              <a:avLst/>
              <a:gdLst/>
              <a:ahLst/>
              <a:cxnLst/>
              <a:rect l="l" t="t" r="r" b="b"/>
              <a:pathLst>
                <a:path w="5362" h="1406" fill="none" extrusionOk="0">
                  <a:moveTo>
                    <a:pt x="1" y="1405"/>
                  </a:moveTo>
                  <a:cubicBezTo>
                    <a:pt x="629" y="592"/>
                    <a:pt x="1627" y="74"/>
                    <a:pt x="2626" y="37"/>
                  </a:cubicBezTo>
                  <a:cubicBezTo>
                    <a:pt x="3661" y="0"/>
                    <a:pt x="4696" y="444"/>
                    <a:pt x="5361" y="1220"/>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2"/>
            <p:cNvSpPr/>
            <p:nvPr/>
          </p:nvSpPr>
          <p:spPr>
            <a:xfrm>
              <a:off x="4221275" y="1695675"/>
              <a:ext cx="143300" cy="134975"/>
            </a:xfrm>
            <a:custGeom>
              <a:avLst/>
              <a:gdLst/>
              <a:ahLst/>
              <a:cxnLst/>
              <a:rect l="l" t="t" r="r" b="b"/>
              <a:pathLst>
                <a:path w="5732" h="5399" fill="none" extrusionOk="0">
                  <a:moveTo>
                    <a:pt x="1" y="555"/>
                  </a:moveTo>
                  <a:cubicBezTo>
                    <a:pt x="1332" y="1"/>
                    <a:pt x="2995" y="481"/>
                    <a:pt x="4031" y="1480"/>
                  </a:cubicBezTo>
                  <a:cubicBezTo>
                    <a:pt x="5066" y="2515"/>
                    <a:pt x="5546" y="3957"/>
                    <a:pt x="5731" y="5399"/>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2"/>
            <p:cNvSpPr/>
            <p:nvPr/>
          </p:nvSpPr>
          <p:spPr>
            <a:xfrm>
              <a:off x="3530850" y="1948000"/>
              <a:ext cx="228325" cy="129425"/>
            </a:xfrm>
            <a:custGeom>
              <a:avLst/>
              <a:gdLst/>
              <a:ahLst/>
              <a:cxnLst/>
              <a:rect l="l" t="t" r="r" b="b"/>
              <a:pathLst>
                <a:path w="9133" h="5177" fill="none" extrusionOk="0">
                  <a:moveTo>
                    <a:pt x="1" y="1"/>
                  </a:moveTo>
                  <a:cubicBezTo>
                    <a:pt x="260" y="4400"/>
                    <a:pt x="5805" y="5177"/>
                    <a:pt x="9133" y="4068"/>
                  </a:cubicBezTo>
                </a:path>
              </a:pathLst>
            </a:custGeom>
            <a:noFill/>
            <a:ln w="23100" cap="rnd" cmpd="sng">
              <a:solidFill>
                <a:schemeClr val="accent3"/>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2"/>
            <p:cNvSpPr/>
            <p:nvPr/>
          </p:nvSpPr>
          <p:spPr>
            <a:xfrm>
              <a:off x="3187025" y="1581900"/>
              <a:ext cx="212625" cy="187950"/>
            </a:xfrm>
            <a:custGeom>
              <a:avLst/>
              <a:gdLst/>
              <a:ahLst/>
              <a:cxnLst/>
              <a:rect l="l" t="t" r="r" b="b"/>
              <a:pathLst>
                <a:path w="8505" h="7518" extrusionOk="0">
                  <a:moveTo>
                    <a:pt x="1817" y="0"/>
                  </a:moveTo>
                  <a:cubicBezTo>
                    <a:pt x="1455" y="0"/>
                    <a:pt x="1110" y="66"/>
                    <a:pt x="814" y="263"/>
                  </a:cubicBezTo>
                  <a:cubicBezTo>
                    <a:pt x="1" y="781"/>
                    <a:pt x="1" y="1964"/>
                    <a:pt x="260" y="2888"/>
                  </a:cubicBezTo>
                  <a:cubicBezTo>
                    <a:pt x="999" y="5365"/>
                    <a:pt x="3402" y="7288"/>
                    <a:pt x="5990" y="7509"/>
                  </a:cubicBezTo>
                  <a:cubicBezTo>
                    <a:pt x="6087" y="7515"/>
                    <a:pt x="6185" y="7518"/>
                    <a:pt x="6282" y="7518"/>
                  </a:cubicBezTo>
                  <a:cubicBezTo>
                    <a:pt x="6855" y="7518"/>
                    <a:pt x="7428" y="7413"/>
                    <a:pt x="7839" y="7066"/>
                  </a:cubicBezTo>
                  <a:cubicBezTo>
                    <a:pt x="8430" y="6548"/>
                    <a:pt x="8504" y="5661"/>
                    <a:pt x="8282" y="4922"/>
                  </a:cubicBezTo>
                  <a:cubicBezTo>
                    <a:pt x="8060" y="4219"/>
                    <a:pt x="7543" y="3628"/>
                    <a:pt x="7025" y="3073"/>
                  </a:cubicBezTo>
                  <a:cubicBezTo>
                    <a:pt x="5731" y="1668"/>
                    <a:pt x="4216" y="374"/>
                    <a:pt x="2367" y="41"/>
                  </a:cubicBezTo>
                  <a:cubicBezTo>
                    <a:pt x="2182" y="17"/>
                    <a:pt x="1997" y="0"/>
                    <a:pt x="1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2"/>
            <p:cNvSpPr/>
            <p:nvPr/>
          </p:nvSpPr>
          <p:spPr>
            <a:xfrm>
              <a:off x="3988375" y="2020100"/>
              <a:ext cx="358625" cy="202025"/>
            </a:xfrm>
            <a:custGeom>
              <a:avLst/>
              <a:gdLst/>
              <a:ahLst/>
              <a:cxnLst/>
              <a:rect l="l" t="t" r="r" b="b"/>
              <a:pathLst>
                <a:path w="14345" h="8081" extrusionOk="0">
                  <a:moveTo>
                    <a:pt x="2256" y="1"/>
                  </a:moveTo>
                  <a:cubicBezTo>
                    <a:pt x="1738" y="1"/>
                    <a:pt x="1220" y="38"/>
                    <a:pt x="814" y="296"/>
                  </a:cubicBezTo>
                  <a:cubicBezTo>
                    <a:pt x="0" y="851"/>
                    <a:pt x="37" y="2108"/>
                    <a:pt x="444" y="2995"/>
                  </a:cubicBezTo>
                  <a:cubicBezTo>
                    <a:pt x="888" y="3845"/>
                    <a:pt x="1553" y="4585"/>
                    <a:pt x="2292" y="5176"/>
                  </a:cubicBezTo>
                  <a:cubicBezTo>
                    <a:pt x="4502" y="7049"/>
                    <a:pt x="7401" y="8080"/>
                    <a:pt x="10289" y="8080"/>
                  </a:cubicBezTo>
                  <a:cubicBezTo>
                    <a:pt x="10879" y="8080"/>
                    <a:pt x="11469" y="8037"/>
                    <a:pt x="12053" y="7949"/>
                  </a:cubicBezTo>
                  <a:cubicBezTo>
                    <a:pt x="12644" y="7838"/>
                    <a:pt x="13273" y="7690"/>
                    <a:pt x="13716" y="7247"/>
                  </a:cubicBezTo>
                  <a:cubicBezTo>
                    <a:pt x="14345" y="6618"/>
                    <a:pt x="14345" y="5509"/>
                    <a:pt x="13938" y="4733"/>
                  </a:cubicBezTo>
                  <a:cubicBezTo>
                    <a:pt x="13495" y="3919"/>
                    <a:pt x="12755" y="3365"/>
                    <a:pt x="11979" y="2884"/>
                  </a:cubicBezTo>
                  <a:cubicBezTo>
                    <a:pt x="9058" y="1073"/>
                    <a:pt x="5657" y="74"/>
                    <a:pt x="2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42"/>
          <p:cNvGrpSpPr/>
          <p:nvPr/>
        </p:nvGrpSpPr>
        <p:grpSpPr>
          <a:xfrm flipH="1">
            <a:off x="3194734" y="371090"/>
            <a:ext cx="1211224" cy="1294023"/>
            <a:chOff x="2181325" y="4130150"/>
            <a:chExt cx="1240500" cy="1325300"/>
          </a:xfrm>
        </p:grpSpPr>
        <p:sp>
          <p:nvSpPr>
            <p:cNvPr id="2121" name="Google Shape;2121;p42"/>
            <p:cNvSpPr/>
            <p:nvPr/>
          </p:nvSpPr>
          <p:spPr>
            <a:xfrm>
              <a:off x="2274500" y="4419050"/>
              <a:ext cx="1147325" cy="1036400"/>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2"/>
            <p:cNvSpPr/>
            <p:nvPr/>
          </p:nvSpPr>
          <p:spPr>
            <a:xfrm>
              <a:off x="2705100" y="4664150"/>
              <a:ext cx="318750" cy="762400"/>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2"/>
            <p:cNvSpPr/>
            <p:nvPr/>
          </p:nvSpPr>
          <p:spPr>
            <a:xfrm>
              <a:off x="2376100" y="4823525"/>
              <a:ext cx="1006575" cy="302000"/>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2"/>
            <p:cNvSpPr/>
            <p:nvPr/>
          </p:nvSpPr>
          <p:spPr>
            <a:xfrm>
              <a:off x="2445075" y="4130150"/>
              <a:ext cx="441775" cy="321125"/>
            </a:xfrm>
            <a:custGeom>
              <a:avLst/>
              <a:gdLst/>
              <a:ahLst/>
              <a:cxnLst/>
              <a:rect l="l" t="t" r="r" b="b"/>
              <a:pathLst>
                <a:path w="17671" h="12845" extrusionOk="0">
                  <a:moveTo>
                    <a:pt x="13600" y="0"/>
                  </a:moveTo>
                  <a:cubicBezTo>
                    <a:pt x="13401" y="0"/>
                    <a:pt x="13202" y="35"/>
                    <a:pt x="13011" y="111"/>
                  </a:cubicBezTo>
                  <a:cubicBezTo>
                    <a:pt x="12452" y="298"/>
                    <a:pt x="12079" y="745"/>
                    <a:pt x="11743" y="1230"/>
                  </a:cubicBezTo>
                  <a:cubicBezTo>
                    <a:pt x="10215" y="3541"/>
                    <a:pt x="9954" y="6561"/>
                    <a:pt x="10700" y="9208"/>
                  </a:cubicBezTo>
                  <a:cubicBezTo>
                    <a:pt x="10066" y="7530"/>
                    <a:pt x="9208" y="5927"/>
                    <a:pt x="8164" y="4473"/>
                  </a:cubicBezTo>
                  <a:cubicBezTo>
                    <a:pt x="7531" y="3616"/>
                    <a:pt x="6860" y="2758"/>
                    <a:pt x="5890" y="2274"/>
                  </a:cubicBezTo>
                  <a:cubicBezTo>
                    <a:pt x="5456" y="2065"/>
                    <a:pt x="4956" y="1946"/>
                    <a:pt x="4464" y="1946"/>
                  </a:cubicBezTo>
                  <a:cubicBezTo>
                    <a:pt x="3900" y="1946"/>
                    <a:pt x="3346" y="2102"/>
                    <a:pt x="2908" y="2460"/>
                  </a:cubicBezTo>
                  <a:cubicBezTo>
                    <a:pt x="0" y="4809"/>
                    <a:pt x="3244" y="9953"/>
                    <a:pt x="4548" y="12265"/>
                  </a:cubicBezTo>
                  <a:cubicBezTo>
                    <a:pt x="4660" y="12414"/>
                    <a:pt x="4735" y="12563"/>
                    <a:pt x="4884" y="12675"/>
                  </a:cubicBezTo>
                  <a:cubicBezTo>
                    <a:pt x="5053" y="12801"/>
                    <a:pt x="5257" y="12844"/>
                    <a:pt x="5464" y="12844"/>
                  </a:cubicBezTo>
                  <a:cubicBezTo>
                    <a:pt x="5622" y="12844"/>
                    <a:pt x="5782" y="12819"/>
                    <a:pt x="5928" y="12787"/>
                  </a:cubicBezTo>
                  <a:cubicBezTo>
                    <a:pt x="7866" y="12414"/>
                    <a:pt x="9730" y="11817"/>
                    <a:pt x="11632" y="11370"/>
                  </a:cubicBezTo>
                  <a:cubicBezTo>
                    <a:pt x="12623" y="11129"/>
                    <a:pt x="14155" y="10675"/>
                    <a:pt x="15450" y="10675"/>
                  </a:cubicBezTo>
                  <a:cubicBezTo>
                    <a:pt x="15956" y="10675"/>
                    <a:pt x="16426" y="10745"/>
                    <a:pt x="16813" y="10923"/>
                  </a:cubicBezTo>
                  <a:cubicBezTo>
                    <a:pt x="17149" y="7717"/>
                    <a:pt x="17671" y="3280"/>
                    <a:pt x="15173" y="708"/>
                  </a:cubicBezTo>
                  <a:cubicBezTo>
                    <a:pt x="14757" y="292"/>
                    <a:pt x="14177" y="0"/>
                    <a:pt x="136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2"/>
            <p:cNvSpPr/>
            <p:nvPr/>
          </p:nvSpPr>
          <p:spPr>
            <a:xfrm>
              <a:off x="2668750" y="4255950"/>
              <a:ext cx="86700" cy="184550"/>
            </a:xfrm>
            <a:custGeom>
              <a:avLst/>
              <a:gdLst/>
              <a:ahLst/>
              <a:cxnLst/>
              <a:rect l="l" t="t" r="r" b="b"/>
              <a:pathLst>
                <a:path w="3468" h="7382" extrusionOk="0">
                  <a:moveTo>
                    <a:pt x="671" y="0"/>
                  </a:moveTo>
                  <a:cubicBezTo>
                    <a:pt x="261" y="38"/>
                    <a:pt x="112" y="522"/>
                    <a:pt x="75" y="932"/>
                  </a:cubicBezTo>
                  <a:cubicBezTo>
                    <a:pt x="0" y="3020"/>
                    <a:pt x="895" y="5443"/>
                    <a:pt x="1678" y="7382"/>
                  </a:cubicBezTo>
                  <a:cubicBezTo>
                    <a:pt x="2163" y="6972"/>
                    <a:pt x="3095" y="7121"/>
                    <a:pt x="3356" y="6524"/>
                  </a:cubicBezTo>
                  <a:cubicBezTo>
                    <a:pt x="3467" y="6301"/>
                    <a:pt x="3467" y="6040"/>
                    <a:pt x="3430" y="5816"/>
                  </a:cubicBezTo>
                  <a:cubicBezTo>
                    <a:pt x="3169" y="3952"/>
                    <a:pt x="2498" y="1902"/>
                    <a:pt x="1342" y="410"/>
                  </a:cubicBezTo>
                  <a:cubicBezTo>
                    <a:pt x="1193" y="224"/>
                    <a:pt x="970" y="0"/>
                    <a:pt x="7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2"/>
            <p:cNvSpPr/>
            <p:nvPr/>
          </p:nvSpPr>
          <p:spPr>
            <a:xfrm>
              <a:off x="2181325" y="4298825"/>
              <a:ext cx="1207875" cy="468825"/>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2"/>
            <p:cNvSpPr/>
            <p:nvPr/>
          </p:nvSpPr>
          <p:spPr>
            <a:xfrm>
              <a:off x="2596975" y="4355675"/>
              <a:ext cx="353250" cy="34672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sp>
        <p:nvSpPr>
          <p:cNvPr id="2132" name="Google Shape;2132;p43"/>
          <p:cNvSpPr txBox="1">
            <a:spLocks noGrp="1"/>
          </p:cNvSpPr>
          <p:nvPr>
            <p:ph type="subTitle" idx="1"/>
          </p:nvPr>
        </p:nvSpPr>
        <p:spPr>
          <a:xfrm>
            <a:off x="3282400" y="956050"/>
            <a:ext cx="5162100" cy="203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2133" name="Google Shape;2133;p43"/>
          <p:cNvSpPr txBox="1">
            <a:spLocks noGrp="1"/>
          </p:cNvSpPr>
          <p:nvPr>
            <p:ph type="title"/>
          </p:nvPr>
        </p:nvSpPr>
        <p:spPr>
          <a:xfrm>
            <a:off x="4084426" y="3100288"/>
            <a:ext cx="43602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sp>
        <p:nvSpPr>
          <p:cNvPr id="2134" name="Google Shape;2134;p43"/>
          <p:cNvSpPr/>
          <p:nvPr/>
        </p:nvSpPr>
        <p:spPr>
          <a:xfrm rot="-1777356">
            <a:off x="2621799" y="3767647"/>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66132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38"/>
        <p:cNvGrpSpPr/>
        <p:nvPr/>
      </p:nvGrpSpPr>
      <p:grpSpPr>
        <a:xfrm>
          <a:off x="0" y="0"/>
          <a:ext cx="0" cy="0"/>
          <a:chOff x="0" y="0"/>
          <a:chExt cx="0" cy="0"/>
        </a:xfrm>
      </p:grpSpPr>
      <p:grpSp>
        <p:nvGrpSpPr>
          <p:cNvPr id="2139" name="Google Shape;2139;p44"/>
          <p:cNvGrpSpPr/>
          <p:nvPr/>
        </p:nvGrpSpPr>
        <p:grpSpPr>
          <a:xfrm>
            <a:off x="336825" y="3675169"/>
            <a:ext cx="8470358" cy="1222692"/>
            <a:chOff x="376050" y="280450"/>
            <a:chExt cx="8470358" cy="4652558"/>
          </a:xfrm>
        </p:grpSpPr>
        <p:sp>
          <p:nvSpPr>
            <p:cNvPr id="2140" name="Google Shape;2140;p44"/>
            <p:cNvSpPr/>
            <p:nvPr/>
          </p:nvSpPr>
          <p:spPr>
            <a:xfrm>
              <a:off x="414008" y="318408"/>
              <a:ext cx="8432400" cy="4614600"/>
            </a:xfrm>
            <a:prstGeom prst="roundRect">
              <a:avLst>
                <a:gd name="adj" fmla="val 580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4"/>
            <p:cNvSpPr/>
            <p:nvPr/>
          </p:nvSpPr>
          <p:spPr>
            <a:xfrm>
              <a:off x="376050" y="280450"/>
              <a:ext cx="8432400" cy="4614600"/>
            </a:xfrm>
            <a:prstGeom prst="roundRect">
              <a:avLst>
                <a:gd name="adj" fmla="val 580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2" name="Google Shape;2142;p44"/>
          <p:cNvSpPr txBox="1">
            <a:spLocks noGrp="1"/>
          </p:cNvSpPr>
          <p:nvPr>
            <p:ph type="title"/>
          </p:nvPr>
        </p:nvSpPr>
        <p:spPr>
          <a:xfrm>
            <a:off x="720000" y="4014450"/>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pic>
        <p:nvPicPr>
          <p:cNvPr id="2147" name="Google Shape;2147;p45"/>
          <p:cNvPicPr preferRelativeResize="0">
            <a:picLocks noGrp="1"/>
          </p:cNvPicPr>
          <p:nvPr>
            <p:ph type="pic" idx="2"/>
          </p:nvPr>
        </p:nvPicPr>
        <p:blipFill rotWithShape="1">
          <a:blip r:embed="rId3">
            <a:alphaModFix/>
          </a:blip>
          <a:srcRect l="13394" r="30302"/>
          <a:stretch/>
        </p:blipFill>
        <p:spPr>
          <a:xfrm>
            <a:off x="4620450" y="690300"/>
            <a:ext cx="3765900" cy="3762900"/>
          </a:xfrm>
          <a:prstGeom prst="ellipse">
            <a:avLst/>
          </a:prstGeom>
        </p:spPr>
      </p:pic>
      <p:sp>
        <p:nvSpPr>
          <p:cNvPr id="2148" name="Google Shape;2148;p45"/>
          <p:cNvSpPr txBox="1">
            <a:spLocks noGrp="1"/>
          </p:cNvSpPr>
          <p:nvPr>
            <p:ph type="title"/>
          </p:nvPr>
        </p:nvSpPr>
        <p:spPr>
          <a:xfrm>
            <a:off x="720000" y="1197613"/>
            <a:ext cx="3852000" cy="1632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picture always reinforces </a:t>
            </a:r>
            <a:endParaRPr/>
          </a:p>
          <a:p>
            <a:pPr marL="0" lvl="0" indent="0" algn="ctr" rtl="0">
              <a:spcBef>
                <a:spcPts val="0"/>
              </a:spcBef>
              <a:spcAft>
                <a:spcPts val="0"/>
              </a:spcAft>
              <a:buNone/>
            </a:pPr>
            <a:r>
              <a:rPr lang="en"/>
              <a:t>the concept</a:t>
            </a:r>
            <a:endParaRPr/>
          </a:p>
        </p:txBody>
      </p:sp>
      <p:sp>
        <p:nvSpPr>
          <p:cNvPr id="2149" name="Google Shape;2149;p45"/>
          <p:cNvSpPr txBox="1">
            <a:spLocks noGrp="1"/>
          </p:cNvSpPr>
          <p:nvPr>
            <p:ph type="subTitle" idx="1"/>
          </p:nvPr>
        </p:nvSpPr>
        <p:spPr>
          <a:xfrm>
            <a:off x="720000" y="2829598"/>
            <a:ext cx="3852000" cy="91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a long text. Your audience will appreciate it</a:t>
            </a:r>
            <a:endParaRPr/>
          </a:p>
        </p:txBody>
      </p:sp>
      <p:grpSp>
        <p:nvGrpSpPr>
          <p:cNvPr id="2150" name="Google Shape;2150;p45"/>
          <p:cNvGrpSpPr/>
          <p:nvPr/>
        </p:nvGrpSpPr>
        <p:grpSpPr>
          <a:xfrm rot="530154" flipH="1">
            <a:off x="-26343" y="3757273"/>
            <a:ext cx="2120477" cy="1373381"/>
            <a:chOff x="275375" y="5336"/>
            <a:chExt cx="2120546" cy="1373426"/>
          </a:xfrm>
        </p:grpSpPr>
        <p:sp>
          <p:nvSpPr>
            <p:cNvPr id="2151" name="Google Shape;2151;p45"/>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45"/>
            <p:cNvGrpSpPr/>
            <p:nvPr/>
          </p:nvGrpSpPr>
          <p:grpSpPr>
            <a:xfrm>
              <a:off x="1030125" y="972100"/>
              <a:ext cx="241050" cy="307475"/>
              <a:chOff x="6088150" y="1573625"/>
              <a:chExt cx="241050" cy="307475"/>
            </a:xfrm>
          </p:grpSpPr>
          <p:sp>
            <p:nvSpPr>
              <p:cNvPr id="2155" name="Google Shape;2155;p4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45"/>
            <p:cNvGrpSpPr/>
            <p:nvPr/>
          </p:nvGrpSpPr>
          <p:grpSpPr>
            <a:xfrm rot="-740692">
              <a:off x="2024419" y="577639"/>
              <a:ext cx="241055" cy="307482"/>
              <a:chOff x="6088150" y="1573625"/>
              <a:chExt cx="241050" cy="307475"/>
            </a:xfrm>
          </p:grpSpPr>
          <p:sp>
            <p:nvSpPr>
              <p:cNvPr id="2161" name="Google Shape;2161;p4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6" name="Google Shape;2166;p45"/>
          <p:cNvGrpSpPr/>
          <p:nvPr/>
        </p:nvGrpSpPr>
        <p:grpSpPr>
          <a:xfrm rot="2454274">
            <a:off x="6832705" y="14520"/>
            <a:ext cx="2120543" cy="1373424"/>
            <a:chOff x="275375" y="5336"/>
            <a:chExt cx="2120546" cy="1373426"/>
          </a:xfrm>
        </p:grpSpPr>
        <p:sp>
          <p:nvSpPr>
            <p:cNvPr id="2167" name="Google Shape;2167;p45"/>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0" name="Google Shape;2170;p45"/>
            <p:cNvGrpSpPr/>
            <p:nvPr/>
          </p:nvGrpSpPr>
          <p:grpSpPr>
            <a:xfrm>
              <a:off x="1030125" y="972100"/>
              <a:ext cx="241050" cy="307475"/>
              <a:chOff x="6088150" y="1573625"/>
              <a:chExt cx="241050" cy="307475"/>
            </a:xfrm>
          </p:grpSpPr>
          <p:sp>
            <p:nvSpPr>
              <p:cNvPr id="2171" name="Google Shape;2171;p4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45"/>
            <p:cNvGrpSpPr/>
            <p:nvPr/>
          </p:nvGrpSpPr>
          <p:grpSpPr>
            <a:xfrm rot="-740692">
              <a:off x="2024419" y="577639"/>
              <a:ext cx="241055" cy="307482"/>
              <a:chOff x="6088150" y="1573625"/>
              <a:chExt cx="241050" cy="307475"/>
            </a:xfrm>
          </p:grpSpPr>
          <p:sp>
            <p:nvSpPr>
              <p:cNvPr id="2177" name="Google Shape;2177;p4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85"/>
        <p:cNvGrpSpPr/>
        <p:nvPr/>
      </p:nvGrpSpPr>
      <p:grpSpPr>
        <a:xfrm>
          <a:off x="0" y="0"/>
          <a:ext cx="0" cy="0"/>
          <a:chOff x="0" y="0"/>
          <a:chExt cx="0" cy="0"/>
        </a:xfrm>
      </p:grpSpPr>
      <p:sp>
        <p:nvSpPr>
          <p:cNvPr id="2186" name="Google Shape;2186;p46"/>
          <p:cNvSpPr txBox="1">
            <a:spLocks noGrp="1"/>
          </p:cNvSpPr>
          <p:nvPr>
            <p:ph type="title"/>
          </p:nvPr>
        </p:nvSpPr>
        <p:spPr>
          <a:xfrm flipH="1">
            <a:off x="713201" y="1313975"/>
            <a:ext cx="4548600" cy="200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4,498,300</a:t>
            </a:r>
            <a:endParaRPr/>
          </a:p>
        </p:txBody>
      </p:sp>
      <p:sp>
        <p:nvSpPr>
          <p:cNvPr id="2187" name="Google Shape;2187;p46"/>
          <p:cNvSpPr txBox="1">
            <a:spLocks noGrp="1"/>
          </p:cNvSpPr>
          <p:nvPr>
            <p:ph type="subTitle" idx="1"/>
          </p:nvPr>
        </p:nvSpPr>
        <p:spPr>
          <a:xfrm flipH="1">
            <a:off x="713201" y="3322825"/>
            <a:ext cx="4548600" cy="50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2188" name="Google Shape;2188;p46"/>
          <p:cNvSpPr/>
          <p:nvPr/>
        </p:nvSpPr>
        <p:spPr>
          <a:xfrm rot="-1777356">
            <a:off x="7691174" y="59037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85"/>
        <p:cNvGrpSpPr/>
        <p:nvPr/>
      </p:nvGrpSpPr>
      <p:grpSpPr>
        <a:xfrm>
          <a:off x="0" y="0"/>
          <a:ext cx="0" cy="0"/>
          <a:chOff x="0" y="0"/>
          <a:chExt cx="0" cy="0"/>
        </a:xfrm>
      </p:grpSpPr>
      <p:sp>
        <p:nvSpPr>
          <p:cNvPr id="2186" name="Google Shape;2186;p46"/>
          <p:cNvSpPr txBox="1">
            <a:spLocks noGrp="1"/>
          </p:cNvSpPr>
          <p:nvPr>
            <p:ph type="title"/>
          </p:nvPr>
        </p:nvSpPr>
        <p:spPr>
          <a:xfrm flipH="1">
            <a:off x="713201" y="1313975"/>
            <a:ext cx="4548600" cy="200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4,498,300</a:t>
            </a:r>
            <a:endParaRPr/>
          </a:p>
        </p:txBody>
      </p:sp>
      <p:sp>
        <p:nvSpPr>
          <p:cNvPr id="2187" name="Google Shape;2187;p46"/>
          <p:cNvSpPr txBox="1">
            <a:spLocks noGrp="1"/>
          </p:cNvSpPr>
          <p:nvPr>
            <p:ph type="subTitle" idx="1"/>
          </p:nvPr>
        </p:nvSpPr>
        <p:spPr>
          <a:xfrm flipH="1">
            <a:off x="713201" y="3322825"/>
            <a:ext cx="4548600" cy="50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2188" name="Google Shape;2188;p46"/>
          <p:cNvSpPr/>
          <p:nvPr/>
        </p:nvSpPr>
        <p:spPr>
          <a:xfrm rot="-1777356">
            <a:off x="7691174" y="590372"/>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84834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192"/>
        <p:cNvGrpSpPr/>
        <p:nvPr/>
      </p:nvGrpSpPr>
      <p:grpSpPr>
        <a:xfrm>
          <a:off x="0" y="0"/>
          <a:ext cx="0" cy="0"/>
          <a:chOff x="0" y="0"/>
          <a:chExt cx="0" cy="0"/>
        </a:xfrm>
      </p:grpSpPr>
      <p:sp>
        <p:nvSpPr>
          <p:cNvPr id="2193" name="Google Shape;2193;p47"/>
          <p:cNvSpPr txBox="1">
            <a:spLocks noGrp="1"/>
          </p:cNvSpPr>
          <p:nvPr>
            <p:ph type="subTitle" idx="1"/>
          </p:nvPr>
        </p:nvSpPr>
        <p:spPr>
          <a:xfrm>
            <a:off x="713225" y="1279433"/>
            <a:ext cx="46968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Jupiter's rotation period</a:t>
            </a:r>
            <a:endParaRPr/>
          </a:p>
        </p:txBody>
      </p:sp>
      <p:sp>
        <p:nvSpPr>
          <p:cNvPr id="2194" name="Google Shape;2194;p47"/>
          <p:cNvSpPr txBox="1">
            <a:spLocks noGrp="1"/>
          </p:cNvSpPr>
          <p:nvPr>
            <p:ph type="title"/>
          </p:nvPr>
        </p:nvSpPr>
        <p:spPr>
          <a:xfrm>
            <a:off x="713225" y="644429"/>
            <a:ext cx="46968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9h 55m 23s</a:t>
            </a:r>
            <a:endParaRPr/>
          </a:p>
        </p:txBody>
      </p:sp>
      <p:sp>
        <p:nvSpPr>
          <p:cNvPr id="2195" name="Google Shape;2195;p47"/>
          <p:cNvSpPr txBox="1">
            <a:spLocks noGrp="1"/>
          </p:cNvSpPr>
          <p:nvPr>
            <p:ph type="title" idx="2"/>
          </p:nvPr>
        </p:nvSpPr>
        <p:spPr>
          <a:xfrm>
            <a:off x="713225" y="1956836"/>
            <a:ext cx="46968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333,000</a:t>
            </a:r>
            <a:endParaRPr/>
          </a:p>
        </p:txBody>
      </p:sp>
      <p:sp>
        <p:nvSpPr>
          <p:cNvPr id="2196" name="Google Shape;2196;p47"/>
          <p:cNvSpPr txBox="1">
            <a:spLocks noGrp="1"/>
          </p:cNvSpPr>
          <p:nvPr>
            <p:ph type="subTitle" idx="3"/>
          </p:nvPr>
        </p:nvSpPr>
        <p:spPr>
          <a:xfrm>
            <a:off x="713225" y="2589852"/>
            <a:ext cx="46968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Sun’s mass compared to Earth’s</a:t>
            </a:r>
            <a:endParaRPr/>
          </a:p>
        </p:txBody>
      </p:sp>
      <p:sp>
        <p:nvSpPr>
          <p:cNvPr id="2197" name="Google Shape;2197;p47"/>
          <p:cNvSpPr txBox="1">
            <a:spLocks noGrp="1"/>
          </p:cNvSpPr>
          <p:nvPr>
            <p:ph type="title" idx="4"/>
          </p:nvPr>
        </p:nvSpPr>
        <p:spPr>
          <a:xfrm>
            <a:off x="713225" y="3254543"/>
            <a:ext cx="46968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386,000 km</a:t>
            </a:r>
            <a:endParaRPr/>
          </a:p>
        </p:txBody>
      </p:sp>
      <p:sp>
        <p:nvSpPr>
          <p:cNvPr id="2198" name="Google Shape;2198;p47"/>
          <p:cNvSpPr txBox="1">
            <a:spLocks noGrp="1"/>
          </p:cNvSpPr>
          <p:nvPr>
            <p:ph type="subTitle" idx="5"/>
          </p:nvPr>
        </p:nvSpPr>
        <p:spPr>
          <a:xfrm>
            <a:off x="713225" y="3900271"/>
            <a:ext cx="46968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Distance between Earth and the Moon</a:t>
            </a:r>
            <a:endParaRPr/>
          </a:p>
        </p:txBody>
      </p:sp>
      <p:grpSp>
        <p:nvGrpSpPr>
          <p:cNvPr id="2199" name="Google Shape;2199;p47"/>
          <p:cNvGrpSpPr/>
          <p:nvPr/>
        </p:nvGrpSpPr>
        <p:grpSpPr>
          <a:xfrm rot="-1240875" flipH="1">
            <a:off x="5186436" y="1143124"/>
            <a:ext cx="1437375" cy="1837921"/>
            <a:chOff x="2867250" y="237825"/>
            <a:chExt cx="2064400" cy="2639675"/>
          </a:xfrm>
        </p:grpSpPr>
        <p:sp>
          <p:nvSpPr>
            <p:cNvPr id="2200" name="Google Shape;2200;p47"/>
            <p:cNvSpPr/>
            <p:nvPr/>
          </p:nvSpPr>
          <p:spPr>
            <a:xfrm>
              <a:off x="2887775" y="541875"/>
              <a:ext cx="597425" cy="1186525"/>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7"/>
            <p:cNvSpPr/>
            <p:nvPr/>
          </p:nvSpPr>
          <p:spPr>
            <a:xfrm>
              <a:off x="3368675" y="793575"/>
              <a:ext cx="1098850" cy="905050"/>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7"/>
            <p:cNvSpPr/>
            <p:nvPr/>
          </p:nvSpPr>
          <p:spPr>
            <a:xfrm>
              <a:off x="3320200" y="1281150"/>
              <a:ext cx="1298300" cy="606625"/>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7"/>
            <p:cNvSpPr/>
            <p:nvPr/>
          </p:nvSpPr>
          <p:spPr>
            <a:xfrm>
              <a:off x="3329525" y="621650"/>
              <a:ext cx="351400" cy="342875"/>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7"/>
            <p:cNvSpPr/>
            <p:nvPr/>
          </p:nvSpPr>
          <p:spPr>
            <a:xfrm>
              <a:off x="2867250" y="1725575"/>
              <a:ext cx="571350" cy="342150"/>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7"/>
            <p:cNvSpPr/>
            <p:nvPr/>
          </p:nvSpPr>
          <p:spPr>
            <a:xfrm>
              <a:off x="2946475" y="1852725"/>
              <a:ext cx="473475" cy="148325"/>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7"/>
            <p:cNvSpPr/>
            <p:nvPr/>
          </p:nvSpPr>
          <p:spPr>
            <a:xfrm>
              <a:off x="3335125" y="1279300"/>
              <a:ext cx="1596525" cy="1598200"/>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7"/>
            <p:cNvSpPr/>
            <p:nvPr/>
          </p:nvSpPr>
          <p:spPr>
            <a:xfrm>
              <a:off x="3473050" y="2094025"/>
              <a:ext cx="90050" cy="125625"/>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7"/>
            <p:cNvSpPr/>
            <p:nvPr/>
          </p:nvSpPr>
          <p:spPr>
            <a:xfrm>
              <a:off x="4058350" y="1961575"/>
              <a:ext cx="101625" cy="148150"/>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7"/>
            <p:cNvSpPr/>
            <p:nvPr/>
          </p:nvSpPr>
          <p:spPr>
            <a:xfrm>
              <a:off x="4025725" y="2146850"/>
              <a:ext cx="433400" cy="215700"/>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7"/>
            <p:cNvSpPr/>
            <p:nvPr/>
          </p:nvSpPr>
          <p:spPr>
            <a:xfrm>
              <a:off x="3397600" y="2289025"/>
              <a:ext cx="218075" cy="175950"/>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7"/>
            <p:cNvSpPr/>
            <p:nvPr/>
          </p:nvSpPr>
          <p:spPr>
            <a:xfrm>
              <a:off x="3424600" y="2204400"/>
              <a:ext cx="510750" cy="387625"/>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7"/>
            <p:cNvSpPr/>
            <p:nvPr/>
          </p:nvSpPr>
          <p:spPr>
            <a:xfrm>
              <a:off x="3378925" y="2335100"/>
              <a:ext cx="548975" cy="256925"/>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7"/>
            <p:cNvSpPr/>
            <p:nvPr/>
          </p:nvSpPr>
          <p:spPr>
            <a:xfrm>
              <a:off x="3492625" y="2266000"/>
              <a:ext cx="230225" cy="186550"/>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7"/>
            <p:cNvSpPr/>
            <p:nvPr/>
          </p:nvSpPr>
          <p:spPr>
            <a:xfrm>
              <a:off x="3704200" y="2235375"/>
              <a:ext cx="95075" cy="28425"/>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7"/>
            <p:cNvSpPr/>
            <p:nvPr/>
          </p:nvSpPr>
          <p:spPr>
            <a:xfrm>
              <a:off x="3773150" y="2439475"/>
              <a:ext cx="255400" cy="209725"/>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7"/>
            <p:cNvSpPr/>
            <p:nvPr/>
          </p:nvSpPr>
          <p:spPr>
            <a:xfrm>
              <a:off x="4446050" y="1367675"/>
              <a:ext cx="425025" cy="258600"/>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7"/>
            <p:cNvSpPr/>
            <p:nvPr/>
          </p:nvSpPr>
          <p:spPr>
            <a:xfrm>
              <a:off x="4096575" y="237825"/>
              <a:ext cx="540575" cy="1233475"/>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7"/>
          <p:cNvGrpSpPr/>
          <p:nvPr/>
        </p:nvGrpSpPr>
        <p:grpSpPr>
          <a:xfrm rot="-452786">
            <a:off x="6406698" y="3078928"/>
            <a:ext cx="2102404" cy="1296726"/>
            <a:chOff x="2967975" y="1074650"/>
            <a:chExt cx="2411425" cy="1487325"/>
          </a:xfrm>
        </p:grpSpPr>
        <p:sp>
          <p:nvSpPr>
            <p:cNvPr id="2219" name="Google Shape;2219;p47"/>
            <p:cNvSpPr/>
            <p:nvPr/>
          </p:nvSpPr>
          <p:spPr>
            <a:xfrm>
              <a:off x="3512375" y="1074650"/>
              <a:ext cx="1697900" cy="1304000"/>
            </a:xfrm>
            <a:custGeom>
              <a:avLst/>
              <a:gdLst/>
              <a:ahLst/>
              <a:cxnLst/>
              <a:rect l="l" t="t" r="r" b="b"/>
              <a:pathLst>
                <a:path w="67916" h="52160" extrusionOk="0">
                  <a:moveTo>
                    <a:pt x="25210" y="1"/>
                  </a:moveTo>
                  <a:cubicBezTo>
                    <a:pt x="16057" y="1"/>
                    <a:pt x="6674" y="3215"/>
                    <a:pt x="1" y="8797"/>
                  </a:cubicBezTo>
                  <a:cubicBezTo>
                    <a:pt x="1823" y="8110"/>
                    <a:pt x="3906" y="7872"/>
                    <a:pt x="5984" y="7872"/>
                  </a:cubicBezTo>
                  <a:cubicBezTo>
                    <a:pt x="7489" y="7872"/>
                    <a:pt x="8991" y="7997"/>
                    <a:pt x="10389" y="8168"/>
                  </a:cubicBezTo>
                  <a:cubicBezTo>
                    <a:pt x="18966" y="9240"/>
                    <a:pt x="27285" y="12863"/>
                    <a:pt x="33385" y="19000"/>
                  </a:cubicBezTo>
                  <a:lnTo>
                    <a:pt x="33385" y="18963"/>
                  </a:lnTo>
                  <a:cubicBezTo>
                    <a:pt x="36638" y="22254"/>
                    <a:pt x="39189" y="26247"/>
                    <a:pt x="40779" y="30609"/>
                  </a:cubicBezTo>
                  <a:cubicBezTo>
                    <a:pt x="42258" y="34676"/>
                    <a:pt x="42147" y="38447"/>
                    <a:pt x="42554" y="42588"/>
                  </a:cubicBezTo>
                  <a:cubicBezTo>
                    <a:pt x="43182" y="42551"/>
                    <a:pt x="43811" y="42329"/>
                    <a:pt x="44439" y="42070"/>
                  </a:cubicBezTo>
                  <a:lnTo>
                    <a:pt x="44439" y="42070"/>
                  </a:lnTo>
                  <a:cubicBezTo>
                    <a:pt x="44328" y="42144"/>
                    <a:pt x="49393" y="47985"/>
                    <a:pt x="49874" y="48466"/>
                  </a:cubicBezTo>
                  <a:cubicBezTo>
                    <a:pt x="52211" y="50840"/>
                    <a:pt x="55262" y="52159"/>
                    <a:pt x="58214" y="52159"/>
                  </a:cubicBezTo>
                  <a:cubicBezTo>
                    <a:pt x="61238" y="52159"/>
                    <a:pt x="64158" y="50776"/>
                    <a:pt x="66104" y="47727"/>
                  </a:cubicBezTo>
                  <a:cubicBezTo>
                    <a:pt x="66880" y="46470"/>
                    <a:pt x="67915" y="44732"/>
                    <a:pt x="67841" y="43179"/>
                  </a:cubicBezTo>
                  <a:cubicBezTo>
                    <a:pt x="67804" y="42181"/>
                    <a:pt x="67139" y="41146"/>
                    <a:pt x="66178" y="40998"/>
                  </a:cubicBezTo>
                  <a:cubicBezTo>
                    <a:pt x="66084" y="40975"/>
                    <a:pt x="65990" y="40962"/>
                    <a:pt x="65899" y="40962"/>
                  </a:cubicBezTo>
                  <a:cubicBezTo>
                    <a:pt x="65702" y="40962"/>
                    <a:pt x="65516" y="41020"/>
                    <a:pt x="65364" y="41146"/>
                  </a:cubicBezTo>
                  <a:cubicBezTo>
                    <a:pt x="65216" y="41220"/>
                    <a:pt x="65142" y="41368"/>
                    <a:pt x="65069" y="41479"/>
                  </a:cubicBezTo>
                  <a:cubicBezTo>
                    <a:pt x="64329" y="42551"/>
                    <a:pt x="63849" y="43586"/>
                    <a:pt x="62628" y="44104"/>
                  </a:cubicBezTo>
                  <a:cubicBezTo>
                    <a:pt x="62054" y="44337"/>
                    <a:pt x="61503" y="44442"/>
                    <a:pt x="60979" y="44442"/>
                  </a:cubicBezTo>
                  <a:cubicBezTo>
                    <a:pt x="58433" y="44442"/>
                    <a:pt x="56511" y="41960"/>
                    <a:pt x="55530" y="39630"/>
                  </a:cubicBezTo>
                  <a:cubicBezTo>
                    <a:pt x="54902" y="38188"/>
                    <a:pt x="54754" y="36562"/>
                    <a:pt x="54717" y="35009"/>
                  </a:cubicBezTo>
                  <a:cubicBezTo>
                    <a:pt x="54643" y="31090"/>
                    <a:pt x="55123" y="27134"/>
                    <a:pt x="54606" y="23215"/>
                  </a:cubicBezTo>
                  <a:cubicBezTo>
                    <a:pt x="53830" y="17004"/>
                    <a:pt x="50539" y="11237"/>
                    <a:pt x="45807" y="7096"/>
                  </a:cubicBezTo>
                  <a:cubicBezTo>
                    <a:pt x="40213" y="2205"/>
                    <a:pt x="32791" y="1"/>
                    <a:pt x="25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7"/>
            <p:cNvSpPr/>
            <p:nvPr/>
          </p:nvSpPr>
          <p:spPr>
            <a:xfrm>
              <a:off x="4980100" y="1826550"/>
              <a:ext cx="399300" cy="421400"/>
            </a:xfrm>
            <a:custGeom>
              <a:avLst/>
              <a:gdLst/>
              <a:ahLst/>
              <a:cxnLst/>
              <a:rect l="l" t="t" r="r" b="b"/>
              <a:pathLst>
                <a:path w="15972" h="16856" extrusionOk="0">
                  <a:moveTo>
                    <a:pt x="8652" y="1"/>
                  </a:moveTo>
                  <a:cubicBezTo>
                    <a:pt x="8578" y="1"/>
                    <a:pt x="8504" y="6"/>
                    <a:pt x="8430" y="16"/>
                  </a:cubicBezTo>
                  <a:cubicBezTo>
                    <a:pt x="7654" y="164"/>
                    <a:pt x="7025" y="903"/>
                    <a:pt x="7025" y="1716"/>
                  </a:cubicBezTo>
                  <a:cubicBezTo>
                    <a:pt x="6638" y="1305"/>
                    <a:pt x="6060" y="1083"/>
                    <a:pt x="5490" y="1083"/>
                  </a:cubicBezTo>
                  <a:cubicBezTo>
                    <a:pt x="5189" y="1083"/>
                    <a:pt x="4890" y="1145"/>
                    <a:pt x="4622" y="1273"/>
                  </a:cubicBezTo>
                  <a:cubicBezTo>
                    <a:pt x="3846" y="1642"/>
                    <a:pt x="3328" y="2567"/>
                    <a:pt x="3476" y="3417"/>
                  </a:cubicBezTo>
                  <a:cubicBezTo>
                    <a:pt x="2404" y="3602"/>
                    <a:pt x="1479" y="4378"/>
                    <a:pt x="1110" y="5376"/>
                  </a:cubicBezTo>
                  <a:cubicBezTo>
                    <a:pt x="703" y="6449"/>
                    <a:pt x="962" y="7816"/>
                    <a:pt x="1812" y="8593"/>
                  </a:cubicBezTo>
                  <a:cubicBezTo>
                    <a:pt x="1745" y="8580"/>
                    <a:pt x="1677" y="8574"/>
                    <a:pt x="1610" y="8574"/>
                  </a:cubicBezTo>
                  <a:cubicBezTo>
                    <a:pt x="906" y="8574"/>
                    <a:pt x="250" y="9255"/>
                    <a:pt x="149" y="9998"/>
                  </a:cubicBezTo>
                  <a:cubicBezTo>
                    <a:pt x="1" y="11107"/>
                    <a:pt x="962" y="13066"/>
                    <a:pt x="1997" y="13547"/>
                  </a:cubicBezTo>
                  <a:cubicBezTo>
                    <a:pt x="2192" y="13637"/>
                    <a:pt x="2417" y="13684"/>
                    <a:pt x="2640" y="13684"/>
                  </a:cubicBezTo>
                  <a:cubicBezTo>
                    <a:pt x="2968" y="13684"/>
                    <a:pt x="3293" y="13582"/>
                    <a:pt x="3513" y="13362"/>
                  </a:cubicBezTo>
                  <a:lnTo>
                    <a:pt x="3513" y="13362"/>
                  </a:lnTo>
                  <a:cubicBezTo>
                    <a:pt x="3069" y="14065"/>
                    <a:pt x="3439" y="15063"/>
                    <a:pt x="4104" y="15543"/>
                  </a:cubicBezTo>
                  <a:cubicBezTo>
                    <a:pt x="4535" y="15867"/>
                    <a:pt x="5874" y="16469"/>
                    <a:pt x="6458" y="16469"/>
                  </a:cubicBezTo>
                  <a:cubicBezTo>
                    <a:pt x="6475" y="16469"/>
                    <a:pt x="6492" y="16469"/>
                    <a:pt x="6507" y="16468"/>
                  </a:cubicBezTo>
                  <a:cubicBezTo>
                    <a:pt x="6692" y="16431"/>
                    <a:pt x="8208" y="16098"/>
                    <a:pt x="7801" y="15543"/>
                  </a:cubicBezTo>
                  <a:lnTo>
                    <a:pt x="7801" y="15543"/>
                  </a:lnTo>
                  <a:cubicBezTo>
                    <a:pt x="8245" y="16135"/>
                    <a:pt x="8763" y="16726"/>
                    <a:pt x="9465" y="16837"/>
                  </a:cubicBezTo>
                  <a:cubicBezTo>
                    <a:pt x="9527" y="16850"/>
                    <a:pt x="9590" y="16856"/>
                    <a:pt x="9653" y="16856"/>
                  </a:cubicBezTo>
                  <a:cubicBezTo>
                    <a:pt x="10339" y="16856"/>
                    <a:pt x="11027" y="16156"/>
                    <a:pt x="10722" y="15580"/>
                  </a:cubicBezTo>
                  <a:lnTo>
                    <a:pt x="10722" y="15580"/>
                  </a:lnTo>
                  <a:cubicBezTo>
                    <a:pt x="11106" y="15924"/>
                    <a:pt x="11612" y="16102"/>
                    <a:pt x="12118" y="16102"/>
                  </a:cubicBezTo>
                  <a:cubicBezTo>
                    <a:pt x="12538" y="16102"/>
                    <a:pt x="12958" y="15980"/>
                    <a:pt x="13310" y="15728"/>
                  </a:cubicBezTo>
                  <a:cubicBezTo>
                    <a:pt x="14049" y="15174"/>
                    <a:pt x="14308" y="14065"/>
                    <a:pt x="13938" y="13214"/>
                  </a:cubicBezTo>
                  <a:cubicBezTo>
                    <a:pt x="14752" y="13103"/>
                    <a:pt x="15491" y="12438"/>
                    <a:pt x="15713" y="11624"/>
                  </a:cubicBezTo>
                  <a:cubicBezTo>
                    <a:pt x="15935" y="10811"/>
                    <a:pt x="15639" y="9887"/>
                    <a:pt x="15011" y="9332"/>
                  </a:cubicBezTo>
                  <a:cubicBezTo>
                    <a:pt x="15159" y="9221"/>
                    <a:pt x="15306" y="9037"/>
                    <a:pt x="15417" y="8852"/>
                  </a:cubicBezTo>
                  <a:lnTo>
                    <a:pt x="15454" y="8852"/>
                  </a:lnTo>
                  <a:cubicBezTo>
                    <a:pt x="15787" y="8334"/>
                    <a:pt x="15972" y="7632"/>
                    <a:pt x="15824" y="7003"/>
                  </a:cubicBezTo>
                  <a:cubicBezTo>
                    <a:pt x="15676" y="6153"/>
                    <a:pt x="15011" y="5413"/>
                    <a:pt x="14160" y="5155"/>
                  </a:cubicBezTo>
                  <a:cubicBezTo>
                    <a:pt x="14382" y="4563"/>
                    <a:pt x="14567" y="3898"/>
                    <a:pt x="14308" y="3343"/>
                  </a:cubicBezTo>
                  <a:cubicBezTo>
                    <a:pt x="14175" y="2987"/>
                    <a:pt x="13774" y="2765"/>
                    <a:pt x="13412" y="2765"/>
                  </a:cubicBezTo>
                  <a:cubicBezTo>
                    <a:pt x="13171" y="2765"/>
                    <a:pt x="12947" y="2863"/>
                    <a:pt x="12829" y="3084"/>
                  </a:cubicBezTo>
                  <a:cubicBezTo>
                    <a:pt x="12977" y="2345"/>
                    <a:pt x="12866" y="1494"/>
                    <a:pt x="12312" y="977"/>
                  </a:cubicBezTo>
                  <a:cubicBezTo>
                    <a:pt x="12061" y="742"/>
                    <a:pt x="11711" y="622"/>
                    <a:pt x="11369" y="622"/>
                  </a:cubicBezTo>
                  <a:cubicBezTo>
                    <a:pt x="10956" y="622"/>
                    <a:pt x="10555" y="798"/>
                    <a:pt x="10352" y="1162"/>
                  </a:cubicBezTo>
                  <a:cubicBezTo>
                    <a:pt x="10117" y="490"/>
                    <a:pt x="9393" y="1"/>
                    <a:pt x="8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7"/>
            <p:cNvSpPr/>
            <p:nvPr/>
          </p:nvSpPr>
          <p:spPr>
            <a:xfrm>
              <a:off x="3262825" y="1182050"/>
              <a:ext cx="1462200" cy="1116250"/>
            </a:xfrm>
            <a:custGeom>
              <a:avLst/>
              <a:gdLst/>
              <a:ahLst/>
              <a:cxnLst/>
              <a:rect l="l" t="t" r="r" b="b"/>
              <a:pathLst>
                <a:path w="58488" h="44650" extrusionOk="0">
                  <a:moveTo>
                    <a:pt x="23039" y="1"/>
                  </a:moveTo>
                  <a:cubicBezTo>
                    <a:pt x="17908" y="1"/>
                    <a:pt x="12770" y="1067"/>
                    <a:pt x="8097" y="3170"/>
                  </a:cubicBezTo>
                  <a:cubicBezTo>
                    <a:pt x="7210" y="3576"/>
                    <a:pt x="6322" y="4057"/>
                    <a:pt x="5731" y="4833"/>
                  </a:cubicBezTo>
                  <a:cubicBezTo>
                    <a:pt x="5361" y="5277"/>
                    <a:pt x="5176" y="5831"/>
                    <a:pt x="4770" y="6275"/>
                  </a:cubicBezTo>
                  <a:cubicBezTo>
                    <a:pt x="4326" y="6793"/>
                    <a:pt x="3661" y="7125"/>
                    <a:pt x="3069" y="7458"/>
                  </a:cubicBezTo>
                  <a:lnTo>
                    <a:pt x="3069" y="7495"/>
                  </a:lnTo>
                  <a:cubicBezTo>
                    <a:pt x="2995" y="7532"/>
                    <a:pt x="2921" y="7569"/>
                    <a:pt x="2847" y="7606"/>
                  </a:cubicBezTo>
                  <a:cubicBezTo>
                    <a:pt x="1147" y="8678"/>
                    <a:pt x="0" y="11118"/>
                    <a:pt x="1221" y="12708"/>
                  </a:cubicBezTo>
                  <a:cubicBezTo>
                    <a:pt x="6640" y="9447"/>
                    <a:pt x="13625" y="7700"/>
                    <a:pt x="20351" y="7700"/>
                  </a:cubicBezTo>
                  <a:cubicBezTo>
                    <a:pt x="23537" y="7700"/>
                    <a:pt x="26664" y="8092"/>
                    <a:pt x="29540" y="8900"/>
                  </a:cubicBezTo>
                  <a:cubicBezTo>
                    <a:pt x="32793" y="9787"/>
                    <a:pt x="35973" y="11192"/>
                    <a:pt x="38635" y="13337"/>
                  </a:cubicBezTo>
                  <a:cubicBezTo>
                    <a:pt x="41370" y="15555"/>
                    <a:pt x="43441" y="18438"/>
                    <a:pt x="45104" y="21544"/>
                  </a:cubicBezTo>
                  <a:cubicBezTo>
                    <a:pt x="47692" y="26350"/>
                    <a:pt x="49282" y="31748"/>
                    <a:pt x="49578" y="37257"/>
                  </a:cubicBezTo>
                  <a:cubicBezTo>
                    <a:pt x="49615" y="38218"/>
                    <a:pt x="48838" y="44244"/>
                    <a:pt x="49430" y="44577"/>
                  </a:cubicBezTo>
                  <a:cubicBezTo>
                    <a:pt x="49514" y="44627"/>
                    <a:pt x="49614" y="44650"/>
                    <a:pt x="49726" y="44650"/>
                  </a:cubicBezTo>
                  <a:cubicBezTo>
                    <a:pt x="50948" y="44650"/>
                    <a:pt x="53660" y="41914"/>
                    <a:pt x="53829" y="41102"/>
                  </a:cubicBezTo>
                  <a:cubicBezTo>
                    <a:pt x="53903" y="40732"/>
                    <a:pt x="53940" y="40325"/>
                    <a:pt x="54199" y="40029"/>
                  </a:cubicBezTo>
                  <a:cubicBezTo>
                    <a:pt x="54458" y="39771"/>
                    <a:pt x="54828" y="39734"/>
                    <a:pt x="55123" y="39549"/>
                  </a:cubicBezTo>
                  <a:cubicBezTo>
                    <a:pt x="55567" y="39290"/>
                    <a:pt x="55789" y="38809"/>
                    <a:pt x="55974" y="38366"/>
                  </a:cubicBezTo>
                  <a:cubicBezTo>
                    <a:pt x="58488" y="32266"/>
                    <a:pt x="57600" y="24132"/>
                    <a:pt x="54458" y="18438"/>
                  </a:cubicBezTo>
                  <a:cubicBezTo>
                    <a:pt x="50095" y="10638"/>
                    <a:pt x="42738" y="4574"/>
                    <a:pt x="34235" y="1765"/>
                  </a:cubicBezTo>
                  <a:cubicBezTo>
                    <a:pt x="30633" y="585"/>
                    <a:pt x="26838" y="1"/>
                    <a:pt x="23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7"/>
            <p:cNvSpPr/>
            <p:nvPr/>
          </p:nvSpPr>
          <p:spPr>
            <a:xfrm>
              <a:off x="2967975" y="1138525"/>
              <a:ext cx="1705300" cy="1423450"/>
            </a:xfrm>
            <a:custGeom>
              <a:avLst/>
              <a:gdLst/>
              <a:ahLst/>
              <a:cxnLst/>
              <a:rect l="l" t="t" r="r" b="b"/>
              <a:pathLst>
                <a:path w="68212" h="56938" extrusionOk="0">
                  <a:moveTo>
                    <a:pt x="29162" y="0"/>
                  </a:moveTo>
                  <a:cubicBezTo>
                    <a:pt x="27643" y="0"/>
                    <a:pt x="26132" y="657"/>
                    <a:pt x="25178" y="1842"/>
                  </a:cubicBezTo>
                  <a:cubicBezTo>
                    <a:pt x="24143" y="3173"/>
                    <a:pt x="23847" y="5095"/>
                    <a:pt x="24623" y="6611"/>
                  </a:cubicBezTo>
                  <a:cubicBezTo>
                    <a:pt x="22886" y="7018"/>
                    <a:pt x="21222" y="7757"/>
                    <a:pt x="19817" y="8903"/>
                  </a:cubicBezTo>
                  <a:cubicBezTo>
                    <a:pt x="18486" y="9939"/>
                    <a:pt x="17377" y="11270"/>
                    <a:pt x="16083" y="12342"/>
                  </a:cubicBezTo>
                  <a:cubicBezTo>
                    <a:pt x="13199" y="14782"/>
                    <a:pt x="9317" y="15891"/>
                    <a:pt x="6582" y="18516"/>
                  </a:cubicBezTo>
                  <a:cubicBezTo>
                    <a:pt x="1" y="24727"/>
                    <a:pt x="1591" y="35264"/>
                    <a:pt x="6323" y="42066"/>
                  </a:cubicBezTo>
                  <a:cubicBezTo>
                    <a:pt x="12127" y="50385"/>
                    <a:pt x="22146" y="54156"/>
                    <a:pt x="31832" y="55930"/>
                  </a:cubicBezTo>
                  <a:cubicBezTo>
                    <a:pt x="35029" y="56511"/>
                    <a:pt x="38396" y="56938"/>
                    <a:pt x="41743" y="56938"/>
                  </a:cubicBezTo>
                  <a:cubicBezTo>
                    <a:pt x="46061" y="56938"/>
                    <a:pt x="50347" y="56229"/>
                    <a:pt x="54200" y="54230"/>
                  </a:cubicBezTo>
                  <a:cubicBezTo>
                    <a:pt x="60522" y="50976"/>
                    <a:pt x="63923" y="42473"/>
                    <a:pt x="64034" y="35559"/>
                  </a:cubicBezTo>
                  <a:cubicBezTo>
                    <a:pt x="64034" y="35227"/>
                    <a:pt x="64034" y="34931"/>
                    <a:pt x="64034" y="34635"/>
                  </a:cubicBezTo>
                  <a:cubicBezTo>
                    <a:pt x="63960" y="32232"/>
                    <a:pt x="63701" y="29089"/>
                    <a:pt x="62555" y="26945"/>
                  </a:cubicBezTo>
                  <a:lnTo>
                    <a:pt x="62555" y="26945"/>
                  </a:lnTo>
                  <a:cubicBezTo>
                    <a:pt x="62869" y="27142"/>
                    <a:pt x="63226" y="27223"/>
                    <a:pt x="63590" y="27223"/>
                  </a:cubicBezTo>
                  <a:cubicBezTo>
                    <a:pt x="63912" y="27223"/>
                    <a:pt x="64240" y="27160"/>
                    <a:pt x="64551" y="27056"/>
                  </a:cubicBezTo>
                  <a:cubicBezTo>
                    <a:pt x="66178" y="26501"/>
                    <a:pt x="67398" y="25023"/>
                    <a:pt x="67805" y="23359"/>
                  </a:cubicBezTo>
                  <a:cubicBezTo>
                    <a:pt x="68211" y="21695"/>
                    <a:pt x="67879" y="19884"/>
                    <a:pt x="67102" y="18368"/>
                  </a:cubicBezTo>
                  <a:cubicBezTo>
                    <a:pt x="66104" y="16445"/>
                    <a:pt x="64182" y="14856"/>
                    <a:pt x="62000" y="14782"/>
                  </a:cubicBezTo>
                  <a:cubicBezTo>
                    <a:pt x="61957" y="14780"/>
                    <a:pt x="61914" y="14780"/>
                    <a:pt x="61871" y="14780"/>
                  </a:cubicBezTo>
                  <a:cubicBezTo>
                    <a:pt x="59732" y="14780"/>
                    <a:pt x="57603" y="16562"/>
                    <a:pt x="57712" y="18701"/>
                  </a:cubicBezTo>
                  <a:cubicBezTo>
                    <a:pt x="54791" y="15743"/>
                    <a:pt x="51279" y="13488"/>
                    <a:pt x="47915" y="11085"/>
                  </a:cubicBezTo>
                  <a:cubicBezTo>
                    <a:pt x="47508" y="10789"/>
                    <a:pt x="47101" y="10493"/>
                    <a:pt x="46879" y="10050"/>
                  </a:cubicBezTo>
                  <a:cubicBezTo>
                    <a:pt x="46621" y="9532"/>
                    <a:pt x="46695" y="8940"/>
                    <a:pt x="46658" y="8349"/>
                  </a:cubicBezTo>
                  <a:cubicBezTo>
                    <a:pt x="46621" y="7203"/>
                    <a:pt x="46288" y="6020"/>
                    <a:pt x="45659" y="5058"/>
                  </a:cubicBezTo>
                  <a:cubicBezTo>
                    <a:pt x="45401" y="4652"/>
                    <a:pt x="45031" y="4208"/>
                    <a:pt x="44550" y="4097"/>
                  </a:cubicBezTo>
                  <a:cubicBezTo>
                    <a:pt x="44446" y="4068"/>
                    <a:pt x="44343" y="4054"/>
                    <a:pt x="44241" y="4054"/>
                  </a:cubicBezTo>
                  <a:cubicBezTo>
                    <a:pt x="43437" y="4054"/>
                    <a:pt x="42730" y="4904"/>
                    <a:pt x="42665" y="5724"/>
                  </a:cubicBezTo>
                  <a:cubicBezTo>
                    <a:pt x="42591" y="6685"/>
                    <a:pt x="43072" y="7572"/>
                    <a:pt x="43552" y="8386"/>
                  </a:cubicBezTo>
                  <a:cubicBezTo>
                    <a:pt x="42517" y="7277"/>
                    <a:pt x="42221" y="5687"/>
                    <a:pt x="41593" y="4319"/>
                  </a:cubicBezTo>
                  <a:cubicBezTo>
                    <a:pt x="41016" y="3031"/>
                    <a:pt x="39849" y="1773"/>
                    <a:pt x="38519" y="1773"/>
                  </a:cubicBezTo>
                  <a:cubicBezTo>
                    <a:pt x="38399" y="1773"/>
                    <a:pt x="38277" y="1784"/>
                    <a:pt x="38154" y="1805"/>
                  </a:cubicBezTo>
                  <a:cubicBezTo>
                    <a:pt x="36934" y="2027"/>
                    <a:pt x="36121" y="3284"/>
                    <a:pt x="36121" y="4504"/>
                  </a:cubicBezTo>
                  <a:cubicBezTo>
                    <a:pt x="36121" y="5500"/>
                    <a:pt x="36857" y="7232"/>
                    <a:pt x="37778" y="7754"/>
                  </a:cubicBezTo>
                  <a:lnTo>
                    <a:pt x="37778" y="7754"/>
                  </a:lnTo>
                  <a:cubicBezTo>
                    <a:pt x="36660" y="7124"/>
                    <a:pt x="35364" y="6784"/>
                    <a:pt x="34064" y="6784"/>
                  </a:cubicBezTo>
                  <a:cubicBezTo>
                    <a:pt x="33689" y="6784"/>
                    <a:pt x="33313" y="6812"/>
                    <a:pt x="32942" y="6870"/>
                  </a:cubicBezTo>
                  <a:cubicBezTo>
                    <a:pt x="34088" y="5687"/>
                    <a:pt x="34162" y="3764"/>
                    <a:pt x="33385" y="2360"/>
                  </a:cubicBezTo>
                  <a:cubicBezTo>
                    <a:pt x="32646" y="1066"/>
                    <a:pt x="31204" y="215"/>
                    <a:pt x="29725" y="30"/>
                  </a:cubicBezTo>
                  <a:cubicBezTo>
                    <a:pt x="29538" y="10"/>
                    <a:pt x="29350" y="0"/>
                    <a:pt x="29162"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7"/>
            <p:cNvSpPr/>
            <p:nvPr/>
          </p:nvSpPr>
          <p:spPr>
            <a:xfrm>
              <a:off x="3626975" y="1191875"/>
              <a:ext cx="130350" cy="104950"/>
            </a:xfrm>
            <a:custGeom>
              <a:avLst/>
              <a:gdLst/>
              <a:ahLst/>
              <a:cxnLst/>
              <a:rect l="l" t="t" r="r" b="b"/>
              <a:pathLst>
                <a:path w="5214" h="4198" extrusionOk="0">
                  <a:moveTo>
                    <a:pt x="5103" y="4031"/>
                  </a:moveTo>
                  <a:cubicBezTo>
                    <a:pt x="5103" y="4032"/>
                    <a:pt x="5103" y="4033"/>
                    <a:pt x="5103" y="4034"/>
                  </a:cubicBezTo>
                  <a:cubicBezTo>
                    <a:pt x="5103" y="4033"/>
                    <a:pt x="5103" y="4032"/>
                    <a:pt x="5103" y="4031"/>
                  </a:cubicBezTo>
                  <a:close/>
                  <a:moveTo>
                    <a:pt x="2808" y="1"/>
                  </a:moveTo>
                  <a:cubicBezTo>
                    <a:pt x="2599" y="1"/>
                    <a:pt x="2388" y="26"/>
                    <a:pt x="2182" y="78"/>
                  </a:cubicBezTo>
                  <a:cubicBezTo>
                    <a:pt x="1184" y="300"/>
                    <a:pt x="592" y="854"/>
                    <a:pt x="297" y="1557"/>
                  </a:cubicBezTo>
                  <a:cubicBezTo>
                    <a:pt x="1" y="2259"/>
                    <a:pt x="1" y="3146"/>
                    <a:pt x="297" y="4034"/>
                  </a:cubicBezTo>
                  <a:cubicBezTo>
                    <a:pt x="297" y="4071"/>
                    <a:pt x="334" y="4144"/>
                    <a:pt x="371" y="4181"/>
                  </a:cubicBezTo>
                  <a:cubicBezTo>
                    <a:pt x="383" y="4194"/>
                    <a:pt x="399" y="4198"/>
                    <a:pt x="418" y="4198"/>
                  </a:cubicBezTo>
                  <a:cubicBezTo>
                    <a:pt x="457" y="4198"/>
                    <a:pt x="506" y="4181"/>
                    <a:pt x="555" y="4181"/>
                  </a:cubicBezTo>
                  <a:cubicBezTo>
                    <a:pt x="849" y="4128"/>
                    <a:pt x="3108" y="3921"/>
                    <a:pt x="4328" y="3921"/>
                  </a:cubicBezTo>
                  <a:cubicBezTo>
                    <a:pt x="4793" y="3921"/>
                    <a:pt x="5108" y="3951"/>
                    <a:pt x="5103" y="4031"/>
                  </a:cubicBezTo>
                  <a:lnTo>
                    <a:pt x="5103" y="4031"/>
                  </a:lnTo>
                  <a:cubicBezTo>
                    <a:pt x="5214" y="2812"/>
                    <a:pt x="5213" y="1334"/>
                    <a:pt x="4289" y="521"/>
                  </a:cubicBezTo>
                  <a:cubicBezTo>
                    <a:pt x="3889" y="174"/>
                    <a:pt x="3353"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7"/>
            <p:cNvSpPr/>
            <p:nvPr/>
          </p:nvSpPr>
          <p:spPr>
            <a:xfrm>
              <a:off x="4449575" y="1570375"/>
              <a:ext cx="158075" cy="191850"/>
            </a:xfrm>
            <a:custGeom>
              <a:avLst/>
              <a:gdLst/>
              <a:ahLst/>
              <a:cxnLst/>
              <a:rect l="l" t="t" r="r" b="b"/>
              <a:pathLst>
                <a:path w="6323" h="7674" extrusionOk="0">
                  <a:moveTo>
                    <a:pt x="2641" y="0"/>
                  </a:moveTo>
                  <a:cubicBezTo>
                    <a:pt x="2515" y="0"/>
                    <a:pt x="2387" y="7"/>
                    <a:pt x="2256" y="22"/>
                  </a:cubicBezTo>
                  <a:cubicBezTo>
                    <a:pt x="1664" y="96"/>
                    <a:pt x="1073" y="391"/>
                    <a:pt x="666" y="835"/>
                  </a:cubicBezTo>
                  <a:lnTo>
                    <a:pt x="666" y="798"/>
                  </a:lnTo>
                  <a:cubicBezTo>
                    <a:pt x="444" y="1020"/>
                    <a:pt x="296" y="1279"/>
                    <a:pt x="185" y="1538"/>
                  </a:cubicBezTo>
                  <a:cubicBezTo>
                    <a:pt x="75" y="1870"/>
                    <a:pt x="1" y="2240"/>
                    <a:pt x="148" y="2573"/>
                  </a:cubicBezTo>
                  <a:cubicBezTo>
                    <a:pt x="740" y="4384"/>
                    <a:pt x="2441" y="5678"/>
                    <a:pt x="3143" y="7527"/>
                  </a:cubicBezTo>
                  <a:cubicBezTo>
                    <a:pt x="3188" y="7631"/>
                    <a:pt x="3297" y="7674"/>
                    <a:pt x="3445" y="7674"/>
                  </a:cubicBezTo>
                  <a:cubicBezTo>
                    <a:pt x="4030" y="7674"/>
                    <a:pt x="5221" y="7002"/>
                    <a:pt x="5398" y="6824"/>
                  </a:cubicBezTo>
                  <a:cubicBezTo>
                    <a:pt x="6175" y="6122"/>
                    <a:pt x="6323" y="4976"/>
                    <a:pt x="6212" y="3978"/>
                  </a:cubicBezTo>
                  <a:cubicBezTo>
                    <a:pt x="6072" y="1989"/>
                    <a:pt x="4747" y="0"/>
                    <a:pt x="26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7"/>
            <p:cNvSpPr/>
            <p:nvPr/>
          </p:nvSpPr>
          <p:spPr>
            <a:xfrm>
              <a:off x="4083575" y="1845075"/>
              <a:ext cx="220000" cy="200000"/>
            </a:xfrm>
            <a:custGeom>
              <a:avLst/>
              <a:gdLst/>
              <a:ahLst/>
              <a:cxnLst/>
              <a:rect l="l" t="t" r="r" b="b"/>
              <a:pathLst>
                <a:path w="8800" h="8000" extrusionOk="0">
                  <a:moveTo>
                    <a:pt x="4077" y="0"/>
                  </a:moveTo>
                  <a:cubicBezTo>
                    <a:pt x="2284" y="0"/>
                    <a:pt x="478" y="1028"/>
                    <a:pt x="0" y="2824"/>
                  </a:cubicBezTo>
                  <a:cubicBezTo>
                    <a:pt x="976" y="2282"/>
                    <a:pt x="2001" y="1988"/>
                    <a:pt x="2952" y="1988"/>
                  </a:cubicBezTo>
                  <a:cubicBezTo>
                    <a:pt x="4596" y="1988"/>
                    <a:pt x="6019" y="2866"/>
                    <a:pt x="6581" y="4857"/>
                  </a:cubicBezTo>
                  <a:cubicBezTo>
                    <a:pt x="6988" y="5892"/>
                    <a:pt x="7283" y="6965"/>
                    <a:pt x="7912" y="8000"/>
                  </a:cubicBezTo>
                  <a:cubicBezTo>
                    <a:pt x="8503" y="5782"/>
                    <a:pt x="8799" y="3083"/>
                    <a:pt x="7099" y="1271"/>
                  </a:cubicBezTo>
                  <a:cubicBezTo>
                    <a:pt x="6316" y="403"/>
                    <a:pt x="5199" y="0"/>
                    <a:pt x="4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7"/>
            <p:cNvSpPr/>
            <p:nvPr/>
          </p:nvSpPr>
          <p:spPr>
            <a:xfrm>
              <a:off x="3347850" y="1506125"/>
              <a:ext cx="214550" cy="176650"/>
            </a:xfrm>
            <a:custGeom>
              <a:avLst/>
              <a:gdLst/>
              <a:ahLst/>
              <a:cxnLst/>
              <a:rect l="l" t="t" r="r" b="b"/>
              <a:pathLst>
                <a:path w="8582" h="7066" extrusionOk="0">
                  <a:moveTo>
                    <a:pt x="4341" y="0"/>
                  </a:moveTo>
                  <a:cubicBezTo>
                    <a:pt x="4276" y="0"/>
                    <a:pt x="4209" y="1"/>
                    <a:pt x="4141" y="4"/>
                  </a:cubicBezTo>
                  <a:cubicBezTo>
                    <a:pt x="2404" y="115"/>
                    <a:pt x="629" y="1150"/>
                    <a:pt x="1" y="2814"/>
                  </a:cubicBezTo>
                  <a:cubicBezTo>
                    <a:pt x="1251" y="2407"/>
                    <a:pt x="2316" y="2160"/>
                    <a:pt x="3486" y="2160"/>
                  </a:cubicBezTo>
                  <a:cubicBezTo>
                    <a:pt x="3700" y="2160"/>
                    <a:pt x="3918" y="2168"/>
                    <a:pt x="4141" y="2185"/>
                  </a:cubicBezTo>
                  <a:cubicBezTo>
                    <a:pt x="4844" y="2296"/>
                    <a:pt x="5214" y="2370"/>
                    <a:pt x="5583" y="2961"/>
                  </a:cubicBezTo>
                  <a:cubicBezTo>
                    <a:pt x="6212" y="4182"/>
                    <a:pt x="6138" y="5586"/>
                    <a:pt x="6545" y="7065"/>
                  </a:cubicBezTo>
                  <a:cubicBezTo>
                    <a:pt x="8582" y="4410"/>
                    <a:pt x="8364" y="0"/>
                    <a:pt x="4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7"/>
            <p:cNvSpPr/>
            <p:nvPr/>
          </p:nvSpPr>
          <p:spPr>
            <a:xfrm>
              <a:off x="3456925" y="1620300"/>
              <a:ext cx="553650" cy="384275"/>
            </a:xfrm>
            <a:custGeom>
              <a:avLst/>
              <a:gdLst/>
              <a:ahLst/>
              <a:cxnLst/>
              <a:rect l="l" t="t" r="r" b="b"/>
              <a:pathLst>
                <a:path w="22146" h="15371" extrusionOk="0">
                  <a:moveTo>
                    <a:pt x="7645" y="1"/>
                  </a:moveTo>
                  <a:cubicBezTo>
                    <a:pt x="7377" y="1"/>
                    <a:pt x="7108" y="7"/>
                    <a:pt x="6840" y="21"/>
                  </a:cubicBezTo>
                  <a:cubicBezTo>
                    <a:pt x="5472" y="95"/>
                    <a:pt x="4067" y="391"/>
                    <a:pt x="2921" y="1167"/>
                  </a:cubicBezTo>
                  <a:cubicBezTo>
                    <a:pt x="0" y="3238"/>
                    <a:pt x="1405" y="7600"/>
                    <a:pt x="3180" y="9966"/>
                  </a:cubicBezTo>
                  <a:cubicBezTo>
                    <a:pt x="5775" y="13427"/>
                    <a:pt x="10032" y="15371"/>
                    <a:pt x="14298" y="15371"/>
                  </a:cubicBezTo>
                  <a:cubicBezTo>
                    <a:pt x="15319" y="15371"/>
                    <a:pt x="16340" y="15260"/>
                    <a:pt x="17339" y="15031"/>
                  </a:cubicBezTo>
                  <a:cubicBezTo>
                    <a:pt x="18855" y="14699"/>
                    <a:pt x="20371" y="13294"/>
                    <a:pt x="20926" y="11815"/>
                  </a:cubicBezTo>
                  <a:cubicBezTo>
                    <a:pt x="22146" y="8709"/>
                    <a:pt x="19521" y="4680"/>
                    <a:pt x="17044" y="2979"/>
                  </a:cubicBezTo>
                  <a:cubicBezTo>
                    <a:pt x="14305" y="1062"/>
                    <a:pt x="10996" y="1"/>
                    <a:pt x="7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7"/>
            <p:cNvSpPr/>
            <p:nvPr/>
          </p:nvSpPr>
          <p:spPr>
            <a:xfrm>
              <a:off x="3484650" y="1654875"/>
              <a:ext cx="496500" cy="349700"/>
            </a:xfrm>
            <a:custGeom>
              <a:avLst/>
              <a:gdLst/>
              <a:ahLst/>
              <a:cxnLst/>
              <a:rect l="l" t="t" r="r" b="b"/>
              <a:pathLst>
                <a:path w="19860" h="13988" extrusionOk="0">
                  <a:moveTo>
                    <a:pt x="2705" y="1"/>
                  </a:moveTo>
                  <a:cubicBezTo>
                    <a:pt x="1282" y="1"/>
                    <a:pt x="290" y="1161"/>
                    <a:pt x="148" y="2779"/>
                  </a:cubicBezTo>
                  <a:cubicBezTo>
                    <a:pt x="0" y="4812"/>
                    <a:pt x="851" y="6957"/>
                    <a:pt x="2071" y="8583"/>
                  </a:cubicBezTo>
                  <a:cubicBezTo>
                    <a:pt x="4666" y="12044"/>
                    <a:pt x="8923" y="13988"/>
                    <a:pt x="13189" y="13988"/>
                  </a:cubicBezTo>
                  <a:cubicBezTo>
                    <a:pt x="14210" y="13988"/>
                    <a:pt x="15231" y="13877"/>
                    <a:pt x="16230" y="13648"/>
                  </a:cubicBezTo>
                  <a:cubicBezTo>
                    <a:pt x="17709" y="13353"/>
                    <a:pt x="18449" y="12391"/>
                    <a:pt x="19410" y="11319"/>
                  </a:cubicBezTo>
                  <a:cubicBezTo>
                    <a:pt x="19860" y="10826"/>
                    <a:pt x="19603" y="10674"/>
                    <a:pt x="19104" y="10674"/>
                  </a:cubicBezTo>
                  <a:cubicBezTo>
                    <a:pt x="18330" y="10674"/>
                    <a:pt x="16973" y="11038"/>
                    <a:pt x="16748" y="11060"/>
                  </a:cubicBezTo>
                  <a:cubicBezTo>
                    <a:pt x="16391" y="11099"/>
                    <a:pt x="16038" y="11119"/>
                    <a:pt x="15688" y="11119"/>
                  </a:cubicBezTo>
                  <a:cubicBezTo>
                    <a:pt x="15024" y="11119"/>
                    <a:pt x="14370" y="11045"/>
                    <a:pt x="13716" y="10875"/>
                  </a:cubicBezTo>
                  <a:cubicBezTo>
                    <a:pt x="11720" y="10395"/>
                    <a:pt x="9872" y="9175"/>
                    <a:pt x="8725" y="7400"/>
                  </a:cubicBezTo>
                  <a:lnTo>
                    <a:pt x="8725" y="7400"/>
                  </a:lnTo>
                  <a:lnTo>
                    <a:pt x="8762" y="7437"/>
                  </a:lnTo>
                  <a:cubicBezTo>
                    <a:pt x="7986" y="6217"/>
                    <a:pt x="7542" y="4812"/>
                    <a:pt x="6914" y="3518"/>
                  </a:cubicBezTo>
                  <a:cubicBezTo>
                    <a:pt x="6285" y="2224"/>
                    <a:pt x="5435" y="967"/>
                    <a:pt x="4104" y="339"/>
                  </a:cubicBezTo>
                  <a:cubicBezTo>
                    <a:pt x="3606" y="107"/>
                    <a:pt x="3136" y="1"/>
                    <a:pt x="2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7"/>
            <p:cNvSpPr/>
            <p:nvPr/>
          </p:nvSpPr>
          <p:spPr>
            <a:xfrm>
              <a:off x="3577425" y="1655300"/>
              <a:ext cx="228900" cy="78525"/>
            </a:xfrm>
            <a:custGeom>
              <a:avLst/>
              <a:gdLst/>
              <a:ahLst/>
              <a:cxnLst/>
              <a:rect l="l" t="t" r="r" b="b"/>
              <a:pathLst>
                <a:path w="9156" h="3141" extrusionOk="0">
                  <a:moveTo>
                    <a:pt x="3352" y="0"/>
                  </a:moveTo>
                  <a:cubicBezTo>
                    <a:pt x="1818" y="0"/>
                    <a:pt x="0" y="242"/>
                    <a:pt x="245" y="1394"/>
                  </a:cubicBezTo>
                  <a:cubicBezTo>
                    <a:pt x="520" y="2552"/>
                    <a:pt x="1749" y="2831"/>
                    <a:pt x="2814" y="2831"/>
                  </a:cubicBezTo>
                  <a:cubicBezTo>
                    <a:pt x="3041" y="2831"/>
                    <a:pt x="3260" y="2818"/>
                    <a:pt x="3462" y="2799"/>
                  </a:cubicBezTo>
                  <a:cubicBezTo>
                    <a:pt x="4067" y="2729"/>
                    <a:pt x="4643" y="2696"/>
                    <a:pt x="5208" y="2696"/>
                  </a:cubicBezTo>
                  <a:cubicBezTo>
                    <a:pt x="6438" y="2696"/>
                    <a:pt x="7616" y="2853"/>
                    <a:pt x="8933" y="3132"/>
                  </a:cubicBezTo>
                  <a:cubicBezTo>
                    <a:pt x="8952" y="3132"/>
                    <a:pt x="8980" y="3141"/>
                    <a:pt x="9012" y="3141"/>
                  </a:cubicBezTo>
                  <a:cubicBezTo>
                    <a:pt x="9044" y="3141"/>
                    <a:pt x="9081" y="3132"/>
                    <a:pt x="9118" y="3095"/>
                  </a:cubicBezTo>
                  <a:cubicBezTo>
                    <a:pt x="9155" y="3058"/>
                    <a:pt x="9155" y="2984"/>
                    <a:pt x="9155" y="2947"/>
                  </a:cubicBezTo>
                  <a:cubicBezTo>
                    <a:pt x="9081" y="2059"/>
                    <a:pt x="8453" y="1283"/>
                    <a:pt x="7676" y="839"/>
                  </a:cubicBezTo>
                  <a:cubicBezTo>
                    <a:pt x="6937" y="396"/>
                    <a:pt x="6050" y="211"/>
                    <a:pt x="5162" y="100"/>
                  </a:cubicBezTo>
                  <a:cubicBezTo>
                    <a:pt x="4838" y="63"/>
                    <a:pt x="4132" y="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7"/>
            <p:cNvSpPr/>
            <p:nvPr/>
          </p:nvSpPr>
          <p:spPr>
            <a:xfrm>
              <a:off x="3825700" y="1701225"/>
              <a:ext cx="88525" cy="78100"/>
            </a:xfrm>
            <a:custGeom>
              <a:avLst/>
              <a:gdLst/>
              <a:ahLst/>
              <a:cxnLst/>
              <a:rect l="l" t="t" r="r" b="b"/>
              <a:pathLst>
                <a:path w="3541" h="3124" extrusionOk="0">
                  <a:moveTo>
                    <a:pt x="1" y="1"/>
                  </a:moveTo>
                  <a:cubicBezTo>
                    <a:pt x="185" y="444"/>
                    <a:pt x="296" y="1516"/>
                    <a:pt x="703" y="1738"/>
                  </a:cubicBezTo>
                  <a:cubicBezTo>
                    <a:pt x="1147" y="1997"/>
                    <a:pt x="1627" y="2256"/>
                    <a:pt x="2108" y="2552"/>
                  </a:cubicBezTo>
                  <a:cubicBezTo>
                    <a:pt x="2344" y="2694"/>
                    <a:pt x="3021" y="3124"/>
                    <a:pt x="3321" y="3124"/>
                  </a:cubicBezTo>
                  <a:cubicBezTo>
                    <a:pt x="3490" y="3124"/>
                    <a:pt x="3541" y="2988"/>
                    <a:pt x="3328" y="2589"/>
                  </a:cubicBezTo>
                  <a:cubicBezTo>
                    <a:pt x="2995" y="1960"/>
                    <a:pt x="2330" y="1479"/>
                    <a:pt x="1738" y="1036"/>
                  </a:cubicBezTo>
                  <a:cubicBezTo>
                    <a:pt x="1479" y="851"/>
                    <a:pt x="1221" y="703"/>
                    <a:pt x="925" y="555"/>
                  </a:cubicBezTo>
                  <a:lnTo>
                    <a:pt x="925" y="518"/>
                  </a:lnTo>
                  <a:cubicBezTo>
                    <a:pt x="629" y="333"/>
                    <a:pt x="296" y="18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7"/>
            <p:cNvSpPr/>
            <p:nvPr/>
          </p:nvSpPr>
          <p:spPr>
            <a:xfrm>
              <a:off x="3475400" y="1370350"/>
              <a:ext cx="134050" cy="35150"/>
            </a:xfrm>
            <a:custGeom>
              <a:avLst/>
              <a:gdLst/>
              <a:ahLst/>
              <a:cxnLst/>
              <a:rect l="l" t="t" r="r" b="b"/>
              <a:pathLst>
                <a:path w="5362" h="1406" fill="none" extrusionOk="0">
                  <a:moveTo>
                    <a:pt x="1" y="1405"/>
                  </a:moveTo>
                  <a:cubicBezTo>
                    <a:pt x="629" y="592"/>
                    <a:pt x="1627" y="74"/>
                    <a:pt x="2626" y="37"/>
                  </a:cubicBezTo>
                  <a:cubicBezTo>
                    <a:pt x="3661" y="0"/>
                    <a:pt x="4696" y="444"/>
                    <a:pt x="5361" y="1220"/>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7"/>
            <p:cNvSpPr/>
            <p:nvPr/>
          </p:nvSpPr>
          <p:spPr>
            <a:xfrm>
              <a:off x="4221275" y="1695675"/>
              <a:ext cx="143300" cy="134975"/>
            </a:xfrm>
            <a:custGeom>
              <a:avLst/>
              <a:gdLst/>
              <a:ahLst/>
              <a:cxnLst/>
              <a:rect l="l" t="t" r="r" b="b"/>
              <a:pathLst>
                <a:path w="5732" h="5399" fill="none" extrusionOk="0">
                  <a:moveTo>
                    <a:pt x="1" y="555"/>
                  </a:moveTo>
                  <a:cubicBezTo>
                    <a:pt x="1332" y="1"/>
                    <a:pt x="2995" y="481"/>
                    <a:pt x="4031" y="1480"/>
                  </a:cubicBezTo>
                  <a:cubicBezTo>
                    <a:pt x="5066" y="2515"/>
                    <a:pt x="5546" y="3957"/>
                    <a:pt x="5731" y="5399"/>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7"/>
            <p:cNvSpPr/>
            <p:nvPr/>
          </p:nvSpPr>
          <p:spPr>
            <a:xfrm>
              <a:off x="3530850" y="1948000"/>
              <a:ext cx="228325" cy="129425"/>
            </a:xfrm>
            <a:custGeom>
              <a:avLst/>
              <a:gdLst/>
              <a:ahLst/>
              <a:cxnLst/>
              <a:rect l="l" t="t" r="r" b="b"/>
              <a:pathLst>
                <a:path w="9133" h="5177" fill="none" extrusionOk="0">
                  <a:moveTo>
                    <a:pt x="1" y="1"/>
                  </a:moveTo>
                  <a:cubicBezTo>
                    <a:pt x="260" y="4400"/>
                    <a:pt x="5805" y="5177"/>
                    <a:pt x="9133" y="4068"/>
                  </a:cubicBezTo>
                </a:path>
              </a:pathLst>
            </a:custGeom>
            <a:noFill/>
            <a:ln w="23100" cap="rnd" cmpd="sng">
              <a:solidFill>
                <a:schemeClr val="accent3"/>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7"/>
            <p:cNvSpPr/>
            <p:nvPr/>
          </p:nvSpPr>
          <p:spPr>
            <a:xfrm>
              <a:off x="3187025" y="1581900"/>
              <a:ext cx="212625" cy="187950"/>
            </a:xfrm>
            <a:custGeom>
              <a:avLst/>
              <a:gdLst/>
              <a:ahLst/>
              <a:cxnLst/>
              <a:rect l="l" t="t" r="r" b="b"/>
              <a:pathLst>
                <a:path w="8505" h="7518" extrusionOk="0">
                  <a:moveTo>
                    <a:pt x="1817" y="0"/>
                  </a:moveTo>
                  <a:cubicBezTo>
                    <a:pt x="1455" y="0"/>
                    <a:pt x="1110" y="66"/>
                    <a:pt x="814" y="263"/>
                  </a:cubicBezTo>
                  <a:cubicBezTo>
                    <a:pt x="1" y="781"/>
                    <a:pt x="1" y="1964"/>
                    <a:pt x="260" y="2888"/>
                  </a:cubicBezTo>
                  <a:cubicBezTo>
                    <a:pt x="999" y="5365"/>
                    <a:pt x="3402" y="7288"/>
                    <a:pt x="5990" y="7509"/>
                  </a:cubicBezTo>
                  <a:cubicBezTo>
                    <a:pt x="6087" y="7515"/>
                    <a:pt x="6185" y="7518"/>
                    <a:pt x="6282" y="7518"/>
                  </a:cubicBezTo>
                  <a:cubicBezTo>
                    <a:pt x="6855" y="7518"/>
                    <a:pt x="7428" y="7413"/>
                    <a:pt x="7839" y="7066"/>
                  </a:cubicBezTo>
                  <a:cubicBezTo>
                    <a:pt x="8430" y="6548"/>
                    <a:pt x="8504" y="5661"/>
                    <a:pt x="8282" y="4922"/>
                  </a:cubicBezTo>
                  <a:cubicBezTo>
                    <a:pt x="8060" y="4219"/>
                    <a:pt x="7543" y="3628"/>
                    <a:pt x="7025" y="3073"/>
                  </a:cubicBezTo>
                  <a:cubicBezTo>
                    <a:pt x="5731" y="1668"/>
                    <a:pt x="4216" y="374"/>
                    <a:pt x="2367" y="41"/>
                  </a:cubicBezTo>
                  <a:cubicBezTo>
                    <a:pt x="2182" y="17"/>
                    <a:pt x="1997" y="0"/>
                    <a:pt x="1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7"/>
            <p:cNvSpPr/>
            <p:nvPr/>
          </p:nvSpPr>
          <p:spPr>
            <a:xfrm>
              <a:off x="3988375" y="2020100"/>
              <a:ext cx="358625" cy="202025"/>
            </a:xfrm>
            <a:custGeom>
              <a:avLst/>
              <a:gdLst/>
              <a:ahLst/>
              <a:cxnLst/>
              <a:rect l="l" t="t" r="r" b="b"/>
              <a:pathLst>
                <a:path w="14345" h="8081" extrusionOk="0">
                  <a:moveTo>
                    <a:pt x="2256" y="1"/>
                  </a:moveTo>
                  <a:cubicBezTo>
                    <a:pt x="1738" y="1"/>
                    <a:pt x="1220" y="38"/>
                    <a:pt x="814" y="296"/>
                  </a:cubicBezTo>
                  <a:cubicBezTo>
                    <a:pt x="0" y="851"/>
                    <a:pt x="37" y="2108"/>
                    <a:pt x="444" y="2995"/>
                  </a:cubicBezTo>
                  <a:cubicBezTo>
                    <a:pt x="888" y="3845"/>
                    <a:pt x="1553" y="4585"/>
                    <a:pt x="2292" y="5176"/>
                  </a:cubicBezTo>
                  <a:cubicBezTo>
                    <a:pt x="4502" y="7049"/>
                    <a:pt x="7401" y="8080"/>
                    <a:pt x="10289" y="8080"/>
                  </a:cubicBezTo>
                  <a:cubicBezTo>
                    <a:pt x="10879" y="8080"/>
                    <a:pt x="11469" y="8037"/>
                    <a:pt x="12053" y="7949"/>
                  </a:cubicBezTo>
                  <a:cubicBezTo>
                    <a:pt x="12644" y="7838"/>
                    <a:pt x="13273" y="7690"/>
                    <a:pt x="13716" y="7247"/>
                  </a:cubicBezTo>
                  <a:cubicBezTo>
                    <a:pt x="14345" y="6618"/>
                    <a:pt x="14345" y="5509"/>
                    <a:pt x="13938" y="4733"/>
                  </a:cubicBezTo>
                  <a:cubicBezTo>
                    <a:pt x="13495" y="3919"/>
                    <a:pt x="12755" y="3365"/>
                    <a:pt x="11979" y="2884"/>
                  </a:cubicBezTo>
                  <a:cubicBezTo>
                    <a:pt x="9058" y="1073"/>
                    <a:pt x="5657" y="74"/>
                    <a:pt x="2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47"/>
          <p:cNvGrpSpPr/>
          <p:nvPr/>
        </p:nvGrpSpPr>
        <p:grpSpPr>
          <a:xfrm rot="2332958">
            <a:off x="6827414" y="5359"/>
            <a:ext cx="2120455" cy="1373367"/>
            <a:chOff x="275375" y="5336"/>
            <a:chExt cx="2120546" cy="1373426"/>
          </a:xfrm>
        </p:grpSpPr>
        <p:sp>
          <p:nvSpPr>
            <p:cNvPr id="2237" name="Google Shape;2237;p47"/>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7"/>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7"/>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0" name="Google Shape;2240;p47"/>
            <p:cNvGrpSpPr/>
            <p:nvPr/>
          </p:nvGrpSpPr>
          <p:grpSpPr>
            <a:xfrm>
              <a:off x="1030125" y="972100"/>
              <a:ext cx="241050" cy="307475"/>
              <a:chOff x="6088150" y="1573625"/>
              <a:chExt cx="241050" cy="307475"/>
            </a:xfrm>
          </p:grpSpPr>
          <p:sp>
            <p:nvSpPr>
              <p:cNvPr id="2241" name="Google Shape;2241;p4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7"/>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 name="Google Shape;2246;p47"/>
            <p:cNvGrpSpPr/>
            <p:nvPr/>
          </p:nvGrpSpPr>
          <p:grpSpPr>
            <a:xfrm rot="-740692">
              <a:off x="2024419" y="577639"/>
              <a:ext cx="241055" cy="307482"/>
              <a:chOff x="6088150" y="1573625"/>
              <a:chExt cx="241050" cy="307475"/>
            </a:xfrm>
          </p:grpSpPr>
          <p:sp>
            <p:nvSpPr>
              <p:cNvPr id="2247" name="Google Shape;2247;p4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7"/>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2" name="Google Shape;2252;p47"/>
          <p:cNvGrpSpPr/>
          <p:nvPr/>
        </p:nvGrpSpPr>
        <p:grpSpPr>
          <a:xfrm rot="879068" flipH="1">
            <a:off x="7394540" y="1735134"/>
            <a:ext cx="551771" cy="653905"/>
            <a:chOff x="4139025" y="2544925"/>
            <a:chExt cx="844800" cy="1001175"/>
          </a:xfrm>
        </p:grpSpPr>
        <p:sp>
          <p:nvSpPr>
            <p:cNvPr id="2253" name="Google Shape;2253;p47"/>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7"/>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7"/>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7"/>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7"/>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7"/>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grpSp>
        <p:nvGrpSpPr>
          <p:cNvPr id="2263" name="Google Shape;2263;p48"/>
          <p:cNvGrpSpPr/>
          <p:nvPr/>
        </p:nvGrpSpPr>
        <p:grpSpPr>
          <a:xfrm>
            <a:off x="5774792" y="1610085"/>
            <a:ext cx="1227917" cy="1426740"/>
            <a:chOff x="5774740" y="1610085"/>
            <a:chExt cx="1227917" cy="1426740"/>
          </a:xfrm>
        </p:grpSpPr>
        <p:grpSp>
          <p:nvGrpSpPr>
            <p:cNvPr id="2264" name="Google Shape;2264;p48"/>
            <p:cNvGrpSpPr/>
            <p:nvPr/>
          </p:nvGrpSpPr>
          <p:grpSpPr>
            <a:xfrm>
              <a:off x="5774740" y="1610085"/>
              <a:ext cx="1227917" cy="1426740"/>
              <a:chOff x="4139025" y="2564443"/>
              <a:chExt cx="844800" cy="981657"/>
            </a:xfrm>
          </p:grpSpPr>
          <p:sp>
            <p:nvSpPr>
              <p:cNvPr id="2265" name="Google Shape;2265;p48"/>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4299850" y="2564443"/>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4493950" y="2698118"/>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8" name="Google Shape;2268;p48"/>
            <p:cNvSpPr/>
            <p:nvPr/>
          </p:nvSpPr>
          <p:spPr>
            <a:xfrm>
              <a:off x="5900925" y="2479324"/>
              <a:ext cx="975068" cy="468600"/>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48"/>
          <p:cNvGrpSpPr/>
          <p:nvPr/>
        </p:nvGrpSpPr>
        <p:grpSpPr>
          <a:xfrm>
            <a:off x="2141292" y="1610085"/>
            <a:ext cx="1227917" cy="1426740"/>
            <a:chOff x="2077602" y="1610085"/>
            <a:chExt cx="1227917" cy="1426740"/>
          </a:xfrm>
        </p:grpSpPr>
        <p:grpSp>
          <p:nvGrpSpPr>
            <p:cNvPr id="2270" name="Google Shape;2270;p48"/>
            <p:cNvGrpSpPr/>
            <p:nvPr/>
          </p:nvGrpSpPr>
          <p:grpSpPr>
            <a:xfrm>
              <a:off x="2077602" y="1610085"/>
              <a:ext cx="1227917" cy="1426740"/>
              <a:chOff x="4139025" y="2564443"/>
              <a:chExt cx="844800" cy="981657"/>
            </a:xfrm>
          </p:grpSpPr>
          <p:sp>
            <p:nvSpPr>
              <p:cNvPr id="2271" name="Google Shape;2271;p48"/>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4299850" y="2564443"/>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4493950" y="2698118"/>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4" name="Google Shape;2274;p48"/>
            <p:cNvSpPr/>
            <p:nvPr/>
          </p:nvSpPr>
          <p:spPr>
            <a:xfrm>
              <a:off x="2203793" y="2292250"/>
              <a:ext cx="975068" cy="655648"/>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5" name="Google Shape;2275;p48"/>
          <p:cNvSpPr txBox="1">
            <a:spLocks noGrp="1"/>
          </p:cNvSpPr>
          <p:nvPr>
            <p:ph type="subTitle" idx="1"/>
          </p:nvPr>
        </p:nvSpPr>
        <p:spPr>
          <a:xfrm>
            <a:off x="1668650" y="3629175"/>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2276" name="Google Shape;2276;p48"/>
          <p:cNvSpPr txBox="1">
            <a:spLocks noGrp="1"/>
          </p:cNvSpPr>
          <p:nvPr>
            <p:ph type="subTitle" idx="2"/>
          </p:nvPr>
        </p:nvSpPr>
        <p:spPr>
          <a:xfrm>
            <a:off x="1668650" y="31971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Religious holiday</a:t>
            </a:r>
            <a:endParaRPr/>
          </a:p>
        </p:txBody>
      </p:sp>
      <p:sp>
        <p:nvSpPr>
          <p:cNvPr id="2277" name="Google Shape;2277;p48"/>
          <p:cNvSpPr txBox="1">
            <a:spLocks noGrp="1"/>
          </p:cNvSpPr>
          <p:nvPr>
            <p:ph type="subTitle" idx="4"/>
          </p:nvPr>
        </p:nvSpPr>
        <p:spPr>
          <a:xfrm>
            <a:off x="5302150" y="3629175"/>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278" name="Google Shape;2278;p48"/>
          <p:cNvSpPr txBox="1">
            <a:spLocks noGrp="1"/>
          </p:cNvSpPr>
          <p:nvPr>
            <p:ph type="subTitle" idx="5"/>
          </p:nvPr>
        </p:nvSpPr>
        <p:spPr>
          <a:xfrm>
            <a:off x="5302150" y="31971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Cultural holiday</a:t>
            </a:r>
            <a:endParaRPr/>
          </a:p>
        </p:txBody>
      </p:sp>
      <p:sp>
        <p:nvSpPr>
          <p:cNvPr id="2279" name="Google Shape;2279;p48"/>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Celebrating Christmas as a</a:t>
            </a:r>
            <a:endParaRPr/>
          </a:p>
        </p:txBody>
      </p:sp>
      <p:sp>
        <p:nvSpPr>
          <p:cNvPr id="2280" name="Google Shape;2280;p48"/>
          <p:cNvSpPr txBox="1">
            <a:spLocks noGrp="1"/>
          </p:cNvSpPr>
          <p:nvPr>
            <p:ph type="title" idx="3"/>
          </p:nvPr>
        </p:nvSpPr>
        <p:spPr>
          <a:xfrm>
            <a:off x="5689900" y="2476146"/>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46%</a:t>
            </a:r>
            <a:endParaRPr/>
          </a:p>
        </p:txBody>
      </p:sp>
      <p:sp>
        <p:nvSpPr>
          <p:cNvPr id="2281" name="Google Shape;2281;p48"/>
          <p:cNvSpPr txBox="1">
            <a:spLocks noGrp="1"/>
          </p:cNvSpPr>
          <p:nvPr>
            <p:ph type="title"/>
          </p:nvPr>
        </p:nvSpPr>
        <p:spPr>
          <a:xfrm>
            <a:off x="2205050" y="2476146"/>
            <a:ext cx="11004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54%</a:t>
            </a:r>
            <a:endParaRPr/>
          </a:p>
        </p:txBody>
      </p:sp>
      <p:grpSp>
        <p:nvGrpSpPr>
          <p:cNvPr id="2282" name="Google Shape;2282;p48"/>
          <p:cNvGrpSpPr/>
          <p:nvPr/>
        </p:nvGrpSpPr>
        <p:grpSpPr>
          <a:xfrm>
            <a:off x="275375" y="5336"/>
            <a:ext cx="2120546" cy="1373426"/>
            <a:chOff x="275375" y="5336"/>
            <a:chExt cx="2120546" cy="1373426"/>
          </a:xfrm>
        </p:grpSpPr>
        <p:sp>
          <p:nvSpPr>
            <p:cNvPr id="2283" name="Google Shape;2283;p48"/>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48"/>
            <p:cNvGrpSpPr/>
            <p:nvPr/>
          </p:nvGrpSpPr>
          <p:grpSpPr>
            <a:xfrm>
              <a:off x="1030125" y="972100"/>
              <a:ext cx="241050" cy="307475"/>
              <a:chOff x="6088150" y="1573625"/>
              <a:chExt cx="241050" cy="307475"/>
            </a:xfrm>
          </p:grpSpPr>
          <p:sp>
            <p:nvSpPr>
              <p:cNvPr id="2287" name="Google Shape;2287;p4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48"/>
            <p:cNvGrpSpPr/>
            <p:nvPr/>
          </p:nvGrpSpPr>
          <p:grpSpPr>
            <a:xfrm rot="-740692">
              <a:off x="2024419" y="577639"/>
              <a:ext cx="241055" cy="307482"/>
              <a:chOff x="6088150" y="1573625"/>
              <a:chExt cx="241050" cy="307475"/>
            </a:xfrm>
          </p:grpSpPr>
          <p:sp>
            <p:nvSpPr>
              <p:cNvPr id="2293" name="Google Shape;2293;p4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98" name="Google Shape;2298;p48"/>
          <p:cNvGrpSpPr/>
          <p:nvPr/>
        </p:nvGrpSpPr>
        <p:grpSpPr>
          <a:xfrm rot="-530154">
            <a:off x="7010686" y="3757273"/>
            <a:ext cx="2120477" cy="1373381"/>
            <a:chOff x="275375" y="5336"/>
            <a:chExt cx="2120546" cy="1373426"/>
          </a:xfrm>
        </p:grpSpPr>
        <p:sp>
          <p:nvSpPr>
            <p:cNvPr id="2299" name="Google Shape;2299;p48"/>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2" name="Google Shape;2302;p48"/>
            <p:cNvGrpSpPr/>
            <p:nvPr/>
          </p:nvGrpSpPr>
          <p:grpSpPr>
            <a:xfrm>
              <a:off x="1030125" y="972100"/>
              <a:ext cx="241050" cy="307475"/>
              <a:chOff x="6088150" y="1573625"/>
              <a:chExt cx="241050" cy="307475"/>
            </a:xfrm>
          </p:grpSpPr>
          <p:sp>
            <p:nvSpPr>
              <p:cNvPr id="2303" name="Google Shape;2303;p4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48"/>
            <p:cNvGrpSpPr/>
            <p:nvPr/>
          </p:nvGrpSpPr>
          <p:grpSpPr>
            <a:xfrm rot="-740692">
              <a:off x="2024419" y="577639"/>
              <a:ext cx="241055" cy="307482"/>
              <a:chOff x="6088150" y="1573625"/>
              <a:chExt cx="241050" cy="307475"/>
            </a:xfrm>
          </p:grpSpPr>
          <p:sp>
            <p:nvSpPr>
              <p:cNvPr id="2309" name="Google Shape;2309;p48"/>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317"/>
        <p:cNvGrpSpPr/>
        <p:nvPr/>
      </p:nvGrpSpPr>
      <p:grpSpPr>
        <a:xfrm>
          <a:off x="0" y="0"/>
          <a:ext cx="0" cy="0"/>
          <a:chOff x="0" y="0"/>
          <a:chExt cx="0" cy="0"/>
        </a:xfrm>
      </p:grpSpPr>
      <p:grpSp>
        <p:nvGrpSpPr>
          <p:cNvPr id="2318" name="Google Shape;2318;p49"/>
          <p:cNvGrpSpPr/>
          <p:nvPr/>
        </p:nvGrpSpPr>
        <p:grpSpPr>
          <a:xfrm>
            <a:off x="7413287" y="2325648"/>
            <a:ext cx="1061180" cy="1189491"/>
            <a:chOff x="6060496" y="3552722"/>
            <a:chExt cx="1180794" cy="1323569"/>
          </a:xfrm>
        </p:grpSpPr>
        <p:sp>
          <p:nvSpPr>
            <p:cNvPr id="2319" name="Google Shape;2319;p49"/>
            <p:cNvSpPr/>
            <p:nvPr/>
          </p:nvSpPr>
          <p:spPr>
            <a:xfrm>
              <a:off x="6060496" y="3960171"/>
              <a:ext cx="1106225" cy="916120"/>
            </a:xfrm>
            <a:custGeom>
              <a:avLst/>
              <a:gdLst/>
              <a:ahLst/>
              <a:cxnLst/>
              <a:rect l="l" t="t" r="r" b="b"/>
              <a:pathLst>
                <a:path w="39639" h="32827" extrusionOk="0">
                  <a:moveTo>
                    <a:pt x="852" y="0"/>
                  </a:moveTo>
                  <a:lnTo>
                    <a:pt x="0" y="31330"/>
                  </a:lnTo>
                  <a:lnTo>
                    <a:pt x="10747" y="32827"/>
                  </a:lnTo>
                  <a:lnTo>
                    <a:pt x="37437" y="32827"/>
                  </a:lnTo>
                  <a:lnTo>
                    <a:pt x="39639" y="6078"/>
                  </a:lnTo>
                  <a:lnTo>
                    <a:pt x="146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9"/>
            <p:cNvSpPr/>
            <p:nvPr/>
          </p:nvSpPr>
          <p:spPr>
            <a:xfrm>
              <a:off x="6060496" y="3960171"/>
              <a:ext cx="361374" cy="916120"/>
            </a:xfrm>
            <a:custGeom>
              <a:avLst/>
              <a:gdLst/>
              <a:ahLst/>
              <a:cxnLst/>
              <a:rect l="l" t="t" r="r" b="b"/>
              <a:pathLst>
                <a:path w="12949" h="32827" extrusionOk="0">
                  <a:moveTo>
                    <a:pt x="852" y="0"/>
                  </a:moveTo>
                  <a:lnTo>
                    <a:pt x="0" y="31330"/>
                  </a:lnTo>
                  <a:lnTo>
                    <a:pt x="10747" y="32827"/>
                  </a:lnTo>
                  <a:lnTo>
                    <a:pt x="1294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9"/>
            <p:cNvSpPr/>
            <p:nvPr/>
          </p:nvSpPr>
          <p:spPr>
            <a:xfrm>
              <a:off x="6626711" y="4118323"/>
              <a:ext cx="236014" cy="757968"/>
            </a:xfrm>
            <a:custGeom>
              <a:avLst/>
              <a:gdLst/>
              <a:ahLst/>
              <a:cxnLst/>
              <a:rect l="l" t="t" r="r" b="b"/>
              <a:pathLst>
                <a:path w="8457" h="27160" extrusionOk="0">
                  <a:moveTo>
                    <a:pt x="1821" y="0"/>
                  </a:moveTo>
                  <a:lnTo>
                    <a:pt x="0" y="27160"/>
                  </a:lnTo>
                  <a:lnTo>
                    <a:pt x="6577" y="27160"/>
                  </a:lnTo>
                  <a:lnTo>
                    <a:pt x="8456" y="1439"/>
                  </a:lnTo>
                  <a:lnTo>
                    <a:pt x="18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9"/>
            <p:cNvSpPr/>
            <p:nvPr/>
          </p:nvSpPr>
          <p:spPr>
            <a:xfrm>
              <a:off x="6069510" y="4320708"/>
              <a:ext cx="1070169" cy="285187"/>
            </a:xfrm>
            <a:custGeom>
              <a:avLst/>
              <a:gdLst/>
              <a:ahLst/>
              <a:cxnLst/>
              <a:rect l="l" t="t" r="r" b="b"/>
              <a:pathLst>
                <a:path w="38347" h="10219" extrusionOk="0">
                  <a:moveTo>
                    <a:pt x="11774" y="1"/>
                  </a:moveTo>
                  <a:lnTo>
                    <a:pt x="147" y="735"/>
                  </a:lnTo>
                  <a:lnTo>
                    <a:pt x="0" y="7224"/>
                  </a:lnTo>
                  <a:lnTo>
                    <a:pt x="11275" y="7224"/>
                  </a:lnTo>
                  <a:lnTo>
                    <a:pt x="37906" y="10219"/>
                  </a:lnTo>
                  <a:lnTo>
                    <a:pt x="38347" y="4699"/>
                  </a:lnTo>
                  <a:lnTo>
                    <a:pt x="117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9"/>
            <p:cNvSpPr/>
            <p:nvPr/>
          </p:nvSpPr>
          <p:spPr>
            <a:xfrm>
              <a:off x="6366948" y="3552834"/>
              <a:ext cx="717837" cy="455227"/>
            </a:xfrm>
            <a:custGeom>
              <a:avLst/>
              <a:gdLst/>
              <a:ahLst/>
              <a:cxnLst/>
              <a:rect l="l" t="t" r="r" b="b"/>
              <a:pathLst>
                <a:path w="25722" h="16312" extrusionOk="0">
                  <a:moveTo>
                    <a:pt x="5101" y="0"/>
                  </a:moveTo>
                  <a:cubicBezTo>
                    <a:pt x="5065" y="0"/>
                    <a:pt x="5028" y="1"/>
                    <a:pt x="4992" y="4"/>
                  </a:cubicBezTo>
                  <a:cubicBezTo>
                    <a:pt x="4493" y="62"/>
                    <a:pt x="3994" y="415"/>
                    <a:pt x="3847" y="943"/>
                  </a:cubicBezTo>
                  <a:cubicBezTo>
                    <a:pt x="3658" y="817"/>
                    <a:pt x="3453" y="761"/>
                    <a:pt x="3246" y="761"/>
                  </a:cubicBezTo>
                  <a:cubicBezTo>
                    <a:pt x="2583" y="761"/>
                    <a:pt x="1885" y="1330"/>
                    <a:pt x="1527" y="2000"/>
                  </a:cubicBezTo>
                  <a:cubicBezTo>
                    <a:pt x="0" y="4790"/>
                    <a:pt x="1703" y="8665"/>
                    <a:pt x="382" y="11572"/>
                  </a:cubicBezTo>
                  <a:cubicBezTo>
                    <a:pt x="5550" y="12394"/>
                    <a:pt x="10659" y="13628"/>
                    <a:pt x="15680" y="15213"/>
                  </a:cubicBezTo>
                  <a:cubicBezTo>
                    <a:pt x="17366" y="15741"/>
                    <a:pt x="19136" y="16311"/>
                    <a:pt x="20864" y="16311"/>
                  </a:cubicBezTo>
                  <a:cubicBezTo>
                    <a:pt x="21634" y="16311"/>
                    <a:pt x="22396" y="16198"/>
                    <a:pt x="23138" y="15918"/>
                  </a:cubicBezTo>
                  <a:cubicBezTo>
                    <a:pt x="23314" y="15859"/>
                    <a:pt x="23549" y="15742"/>
                    <a:pt x="23637" y="15565"/>
                  </a:cubicBezTo>
                  <a:cubicBezTo>
                    <a:pt x="23754" y="15330"/>
                    <a:pt x="23754" y="15066"/>
                    <a:pt x="23725" y="14802"/>
                  </a:cubicBezTo>
                  <a:cubicBezTo>
                    <a:pt x="23696" y="13598"/>
                    <a:pt x="24136" y="12453"/>
                    <a:pt x="24635" y="11367"/>
                  </a:cubicBezTo>
                  <a:cubicBezTo>
                    <a:pt x="25105" y="10280"/>
                    <a:pt x="25604" y="9164"/>
                    <a:pt x="25663" y="7961"/>
                  </a:cubicBezTo>
                  <a:cubicBezTo>
                    <a:pt x="25721" y="6727"/>
                    <a:pt x="25193" y="5406"/>
                    <a:pt x="24165" y="4995"/>
                  </a:cubicBezTo>
                  <a:cubicBezTo>
                    <a:pt x="23949" y="4911"/>
                    <a:pt x="23724" y="4876"/>
                    <a:pt x="23494" y="4876"/>
                  </a:cubicBezTo>
                  <a:cubicBezTo>
                    <a:pt x="23162" y="4876"/>
                    <a:pt x="22822" y="4950"/>
                    <a:pt x="22492" y="5054"/>
                  </a:cubicBezTo>
                  <a:cubicBezTo>
                    <a:pt x="20554" y="5612"/>
                    <a:pt x="18968" y="7139"/>
                    <a:pt x="17500" y="8665"/>
                  </a:cubicBezTo>
                  <a:cubicBezTo>
                    <a:pt x="16296" y="9928"/>
                    <a:pt x="15092" y="11220"/>
                    <a:pt x="13947" y="12570"/>
                  </a:cubicBezTo>
                  <a:cubicBezTo>
                    <a:pt x="12244" y="10956"/>
                    <a:pt x="11364" y="8519"/>
                    <a:pt x="10453" y="6228"/>
                  </a:cubicBezTo>
                  <a:cubicBezTo>
                    <a:pt x="9543" y="3938"/>
                    <a:pt x="8398" y="1560"/>
                    <a:pt x="6401" y="415"/>
                  </a:cubicBezTo>
                  <a:cubicBezTo>
                    <a:pt x="5993" y="170"/>
                    <a:pt x="5560" y="0"/>
                    <a:pt x="5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9"/>
            <p:cNvSpPr/>
            <p:nvPr/>
          </p:nvSpPr>
          <p:spPr>
            <a:xfrm>
              <a:off x="6366948" y="3552722"/>
              <a:ext cx="182766" cy="364053"/>
            </a:xfrm>
            <a:custGeom>
              <a:avLst/>
              <a:gdLst/>
              <a:ahLst/>
              <a:cxnLst/>
              <a:rect l="l" t="t" r="r" b="b"/>
              <a:pathLst>
                <a:path w="6549" h="13045" extrusionOk="0">
                  <a:moveTo>
                    <a:pt x="5137" y="0"/>
                  </a:moveTo>
                  <a:cubicBezTo>
                    <a:pt x="4594" y="0"/>
                    <a:pt x="4007" y="376"/>
                    <a:pt x="3847" y="947"/>
                  </a:cubicBezTo>
                  <a:cubicBezTo>
                    <a:pt x="3658" y="821"/>
                    <a:pt x="3453" y="765"/>
                    <a:pt x="3245" y="765"/>
                  </a:cubicBezTo>
                  <a:cubicBezTo>
                    <a:pt x="2581" y="765"/>
                    <a:pt x="1878" y="1334"/>
                    <a:pt x="1498" y="2004"/>
                  </a:cubicBezTo>
                  <a:cubicBezTo>
                    <a:pt x="0" y="4794"/>
                    <a:pt x="1703" y="8669"/>
                    <a:pt x="382" y="11576"/>
                  </a:cubicBezTo>
                  <a:cubicBezTo>
                    <a:pt x="1645" y="11782"/>
                    <a:pt x="2937" y="11987"/>
                    <a:pt x="4199" y="12251"/>
                  </a:cubicBezTo>
                  <a:cubicBezTo>
                    <a:pt x="4992" y="12428"/>
                    <a:pt x="5755" y="12809"/>
                    <a:pt x="6548" y="13044"/>
                  </a:cubicBezTo>
                  <a:cubicBezTo>
                    <a:pt x="5432" y="11958"/>
                    <a:pt x="4581" y="10578"/>
                    <a:pt x="4199" y="8992"/>
                  </a:cubicBezTo>
                  <a:cubicBezTo>
                    <a:pt x="3818" y="7407"/>
                    <a:pt x="3964" y="5674"/>
                    <a:pt x="4728" y="4265"/>
                  </a:cubicBezTo>
                  <a:cubicBezTo>
                    <a:pt x="5051" y="3648"/>
                    <a:pt x="5491" y="3091"/>
                    <a:pt x="5785" y="2415"/>
                  </a:cubicBezTo>
                  <a:cubicBezTo>
                    <a:pt x="6078" y="1799"/>
                    <a:pt x="6313" y="477"/>
                    <a:pt x="5579" y="96"/>
                  </a:cubicBezTo>
                  <a:cubicBezTo>
                    <a:pt x="5443" y="31"/>
                    <a:pt x="5291" y="0"/>
                    <a:pt x="513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9"/>
            <p:cNvSpPr/>
            <p:nvPr/>
          </p:nvSpPr>
          <p:spPr>
            <a:xfrm>
              <a:off x="6535761" y="3729544"/>
              <a:ext cx="188487" cy="174394"/>
            </a:xfrm>
            <a:custGeom>
              <a:avLst/>
              <a:gdLst/>
              <a:ahLst/>
              <a:cxnLst/>
              <a:rect l="l" t="t" r="r" b="b"/>
              <a:pathLst>
                <a:path w="6754" h="6249" extrusionOk="0">
                  <a:moveTo>
                    <a:pt x="746" y="1"/>
                  </a:moveTo>
                  <a:cubicBezTo>
                    <a:pt x="450" y="1"/>
                    <a:pt x="179" y="127"/>
                    <a:pt x="0" y="454"/>
                  </a:cubicBezTo>
                  <a:cubicBezTo>
                    <a:pt x="193" y="225"/>
                    <a:pt x="414" y="133"/>
                    <a:pt x="640" y="133"/>
                  </a:cubicBezTo>
                  <a:cubicBezTo>
                    <a:pt x="1139" y="133"/>
                    <a:pt x="1664" y="579"/>
                    <a:pt x="1967" y="983"/>
                  </a:cubicBezTo>
                  <a:cubicBezTo>
                    <a:pt x="3024" y="2216"/>
                    <a:pt x="3406" y="3948"/>
                    <a:pt x="4551" y="5181"/>
                  </a:cubicBezTo>
                  <a:cubicBezTo>
                    <a:pt x="5068" y="5753"/>
                    <a:pt x="5786" y="6248"/>
                    <a:pt x="6566" y="6248"/>
                  </a:cubicBezTo>
                  <a:cubicBezTo>
                    <a:pt x="6628" y="6248"/>
                    <a:pt x="6690" y="6245"/>
                    <a:pt x="6753" y="6238"/>
                  </a:cubicBezTo>
                  <a:cubicBezTo>
                    <a:pt x="5902" y="6150"/>
                    <a:pt x="5285" y="5593"/>
                    <a:pt x="4786" y="4976"/>
                  </a:cubicBezTo>
                  <a:cubicBezTo>
                    <a:pt x="3758" y="3684"/>
                    <a:pt x="3377" y="1981"/>
                    <a:pt x="2202" y="777"/>
                  </a:cubicBezTo>
                  <a:cubicBezTo>
                    <a:pt x="1882" y="401"/>
                    <a:pt x="1274" y="1"/>
                    <a:pt x="746"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9"/>
            <p:cNvSpPr/>
            <p:nvPr/>
          </p:nvSpPr>
          <p:spPr>
            <a:xfrm>
              <a:off x="6746351" y="3770345"/>
              <a:ext cx="268777" cy="148887"/>
            </a:xfrm>
            <a:custGeom>
              <a:avLst/>
              <a:gdLst/>
              <a:ahLst/>
              <a:cxnLst/>
              <a:rect l="l" t="t" r="r" b="b"/>
              <a:pathLst>
                <a:path w="9631" h="5335" extrusionOk="0">
                  <a:moveTo>
                    <a:pt x="8560" y="0"/>
                  </a:moveTo>
                  <a:cubicBezTo>
                    <a:pt x="8454" y="0"/>
                    <a:pt x="8350" y="7"/>
                    <a:pt x="8251" y="20"/>
                  </a:cubicBezTo>
                  <a:cubicBezTo>
                    <a:pt x="5814" y="607"/>
                    <a:pt x="4316" y="2839"/>
                    <a:pt x="2555" y="4424"/>
                  </a:cubicBezTo>
                  <a:cubicBezTo>
                    <a:pt x="2202" y="4718"/>
                    <a:pt x="1879" y="5099"/>
                    <a:pt x="1439" y="5158"/>
                  </a:cubicBezTo>
                  <a:cubicBezTo>
                    <a:pt x="969" y="5217"/>
                    <a:pt x="470" y="5188"/>
                    <a:pt x="0" y="5217"/>
                  </a:cubicBezTo>
                  <a:cubicBezTo>
                    <a:pt x="499" y="5276"/>
                    <a:pt x="969" y="5334"/>
                    <a:pt x="1468" y="5334"/>
                  </a:cubicBezTo>
                  <a:cubicBezTo>
                    <a:pt x="1967" y="5305"/>
                    <a:pt x="2378" y="4953"/>
                    <a:pt x="2760" y="4659"/>
                  </a:cubicBezTo>
                  <a:cubicBezTo>
                    <a:pt x="4610" y="3191"/>
                    <a:pt x="5990" y="1018"/>
                    <a:pt x="8280" y="225"/>
                  </a:cubicBezTo>
                  <a:cubicBezTo>
                    <a:pt x="8457" y="166"/>
                    <a:pt x="8649" y="131"/>
                    <a:pt x="8840" y="131"/>
                  </a:cubicBezTo>
                  <a:cubicBezTo>
                    <a:pt x="9122" y="131"/>
                    <a:pt x="9403" y="209"/>
                    <a:pt x="9631" y="402"/>
                  </a:cubicBezTo>
                  <a:cubicBezTo>
                    <a:pt x="9376" y="100"/>
                    <a:pt x="8957" y="0"/>
                    <a:pt x="8560"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9"/>
            <p:cNvSpPr/>
            <p:nvPr/>
          </p:nvSpPr>
          <p:spPr>
            <a:xfrm>
              <a:off x="6810259" y="3849462"/>
              <a:ext cx="123714" cy="98541"/>
            </a:xfrm>
            <a:custGeom>
              <a:avLst/>
              <a:gdLst/>
              <a:ahLst/>
              <a:cxnLst/>
              <a:rect l="l" t="t" r="r" b="b"/>
              <a:pathLst>
                <a:path w="4433" h="3531" extrusionOk="0">
                  <a:moveTo>
                    <a:pt x="3361" y="0"/>
                  </a:moveTo>
                  <a:cubicBezTo>
                    <a:pt x="3337" y="0"/>
                    <a:pt x="3313" y="1"/>
                    <a:pt x="3289" y="4"/>
                  </a:cubicBezTo>
                  <a:cubicBezTo>
                    <a:pt x="3876" y="92"/>
                    <a:pt x="4170" y="738"/>
                    <a:pt x="4111" y="1266"/>
                  </a:cubicBezTo>
                  <a:cubicBezTo>
                    <a:pt x="3964" y="2441"/>
                    <a:pt x="2848" y="3116"/>
                    <a:pt x="1762" y="3233"/>
                  </a:cubicBezTo>
                  <a:cubicBezTo>
                    <a:pt x="1468" y="3263"/>
                    <a:pt x="1175" y="3270"/>
                    <a:pt x="881" y="3270"/>
                  </a:cubicBezTo>
                  <a:cubicBezTo>
                    <a:pt x="587" y="3270"/>
                    <a:pt x="294" y="3263"/>
                    <a:pt x="0" y="3263"/>
                  </a:cubicBezTo>
                  <a:cubicBezTo>
                    <a:pt x="510" y="3397"/>
                    <a:pt x="1043" y="3531"/>
                    <a:pt x="1601" y="3531"/>
                  </a:cubicBezTo>
                  <a:cubicBezTo>
                    <a:pt x="1655" y="3531"/>
                    <a:pt x="1708" y="3530"/>
                    <a:pt x="1762" y="3527"/>
                  </a:cubicBezTo>
                  <a:cubicBezTo>
                    <a:pt x="1782" y="3527"/>
                    <a:pt x="1802" y="3528"/>
                    <a:pt x="1821" y="3528"/>
                  </a:cubicBezTo>
                  <a:cubicBezTo>
                    <a:pt x="3067" y="3528"/>
                    <a:pt x="4405" y="2625"/>
                    <a:pt x="4405" y="1296"/>
                  </a:cubicBezTo>
                  <a:cubicBezTo>
                    <a:pt x="4433" y="702"/>
                    <a:pt x="3972" y="0"/>
                    <a:pt x="3361"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9"/>
            <p:cNvSpPr/>
            <p:nvPr/>
          </p:nvSpPr>
          <p:spPr>
            <a:xfrm>
              <a:off x="6585297" y="3811843"/>
              <a:ext cx="77499" cy="76913"/>
            </a:xfrm>
            <a:custGeom>
              <a:avLst/>
              <a:gdLst/>
              <a:ahLst/>
              <a:cxnLst/>
              <a:rect l="l" t="t" r="r" b="b"/>
              <a:pathLst>
                <a:path w="2777" h="2756" extrusionOk="0">
                  <a:moveTo>
                    <a:pt x="192" y="1"/>
                  </a:moveTo>
                  <a:cubicBezTo>
                    <a:pt x="1" y="1314"/>
                    <a:pt x="1135" y="2755"/>
                    <a:pt x="2479" y="2755"/>
                  </a:cubicBezTo>
                  <a:cubicBezTo>
                    <a:pt x="2577" y="2755"/>
                    <a:pt x="2676" y="2748"/>
                    <a:pt x="2776" y="2732"/>
                  </a:cubicBezTo>
                  <a:cubicBezTo>
                    <a:pt x="1425" y="2350"/>
                    <a:pt x="603" y="1322"/>
                    <a:pt x="192"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9"/>
            <p:cNvSpPr/>
            <p:nvPr/>
          </p:nvSpPr>
          <p:spPr>
            <a:xfrm>
              <a:off x="6677503" y="3772131"/>
              <a:ext cx="120477" cy="188124"/>
            </a:xfrm>
            <a:custGeom>
              <a:avLst/>
              <a:gdLst/>
              <a:ahLst/>
              <a:cxnLst/>
              <a:rect l="l" t="t" r="r" b="b"/>
              <a:pathLst>
                <a:path w="4317" h="6741" extrusionOk="0">
                  <a:moveTo>
                    <a:pt x="892" y="0"/>
                  </a:moveTo>
                  <a:cubicBezTo>
                    <a:pt x="839" y="0"/>
                    <a:pt x="787" y="5"/>
                    <a:pt x="735" y="15"/>
                  </a:cubicBezTo>
                  <a:cubicBezTo>
                    <a:pt x="588" y="15"/>
                    <a:pt x="441" y="103"/>
                    <a:pt x="353" y="220"/>
                  </a:cubicBezTo>
                  <a:cubicBezTo>
                    <a:pt x="147" y="514"/>
                    <a:pt x="324" y="895"/>
                    <a:pt x="441" y="1248"/>
                  </a:cubicBezTo>
                  <a:cubicBezTo>
                    <a:pt x="676" y="1982"/>
                    <a:pt x="382" y="2540"/>
                    <a:pt x="265" y="3274"/>
                  </a:cubicBezTo>
                  <a:cubicBezTo>
                    <a:pt x="147" y="3949"/>
                    <a:pt x="118" y="4654"/>
                    <a:pt x="1" y="5358"/>
                  </a:cubicBezTo>
                  <a:cubicBezTo>
                    <a:pt x="1" y="5417"/>
                    <a:pt x="1" y="5505"/>
                    <a:pt x="1" y="5564"/>
                  </a:cubicBezTo>
                  <a:cubicBezTo>
                    <a:pt x="30" y="5681"/>
                    <a:pt x="147" y="5740"/>
                    <a:pt x="265" y="5799"/>
                  </a:cubicBezTo>
                  <a:lnTo>
                    <a:pt x="1704" y="6445"/>
                  </a:lnTo>
                  <a:cubicBezTo>
                    <a:pt x="1997" y="6592"/>
                    <a:pt x="2291" y="6738"/>
                    <a:pt x="2584" y="6738"/>
                  </a:cubicBezTo>
                  <a:cubicBezTo>
                    <a:pt x="2605" y="6740"/>
                    <a:pt x="2626" y="6740"/>
                    <a:pt x="2646" y="6740"/>
                  </a:cubicBezTo>
                  <a:cubicBezTo>
                    <a:pt x="3149" y="6740"/>
                    <a:pt x="3594" y="6397"/>
                    <a:pt x="3876" y="5946"/>
                  </a:cubicBezTo>
                  <a:cubicBezTo>
                    <a:pt x="4170" y="5476"/>
                    <a:pt x="4287" y="4889"/>
                    <a:pt x="4287" y="4331"/>
                  </a:cubicBezTo>
                  <a:cubicBezTo>
                    <a:pt x="4317" y="3597"/>
                    <a:pt x="4141" y="2804"/>
                    <a:pt x="3700" y="2275"/>
                  </a:cubicBezTo>
                  <a:cubicBezTo>
                    <a:pt x="3524" y="2070"/>
                    <a:pt x="3289" y="1923"/>
                    <a:pt x="3054" y="1894"/>
                  </a:cubicBezTo>
                  <a:cubicBezTo>
                    <a:pt x="3035" y="1892"/>
                    <a:pt x="3016" y="1891"/>
                    <a:pt x="2997" y="1891"/>
                  </a:cubicBezTo>
                  <a:cubicBezTo>
                    <a:pt x="2753" y="1891"/>
                    <a:pt x="2521" y="2060"/>
                    <a:pt x="2467" y="2305"/>
                  </a:cubicBezTo>
                  <a:cubicBezTo>
                    <a:pt x="2467" y="2275"/>
                    <a:pt x="2467" y="2246"/>
                    <a:pt x="2438" y="2217"/>
                  </a:cubicBezTo>
                  <a:cubicBezTo>
                    <a:pt x="2350" y="1688"/>
                    <a:pt x="2232" y="1160"/>
                    <a:pt x="1968" y="719"/>
                  </a:cubicBezTo>
                  <a:cubicBezTo>
                    <a:pt x="1733" y="302"/>
                    <a:pt x="1312" y="0"/>
                    <a:pt x="8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9"/>
            <p:cNvSpPr/>
            <p:nvPr/>
          </p:nvSpPr>
          <p:spPr>
            <a:xfrm>
              <a:off x="6060496" y="3829062"/>
              <a:ext cx="1180794" cy="417943"/>
            </a:xfrm>
            <a:custGeom>
              <a:avLst/>
              <a:gdLst/>
              <a:ahLst/>
              <a:cxnLst/>
              <a:rect l="l" t="t" r="r" b="b"/>
              <a:pathLst>
                <a:path w="42311" h="14976" extrusionOk="0">
                  <a:moveTo>
                    <a:pt x="12949" y="1"/>
                  </a:moveTo>
                  <a:lnTo>
                    <a:pt x="0" y="2643"/>
                  </a:lnTo>
                  <a:lnTo>
                    <a:pt x="0" y="9954"/>
                  </a:lnTo>
                  <a:lnTo>
                    <a:pt x="12714" y="8134"/>
                  </a:lnTo>
                  <a:lnTo>
                    <a:pt x="41547" y="14975"/>
                  </a:lnTo>
                  <a:lnTo>
                    <a:pt x="42311" y="8134"/>
                  </a:lnTo>
                  <a:lnTo>
                    <a:pt x="129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9"/>
            <p:cNvSpPr/>
            <p:nvPr/>
          </p:nvSpPr>
          <p:spPr>
            <a:xfrm>
              <a:off x="6060496" y="3829062"/>
              <a:ext cx="361374" cy="277819"/>
            </a:xfrm>
            <a:custGeom>
              <a:avLst/>
              <a:gdLst/>
              <a:ahLst/>
              <a:cxnLst/>
              <a:rect l="l" t="t" r="r" b="b"/>
              <a:pathLst>
                <a:path w="12949" h="9955" extrusionOk="0">
                  <a:moveTo>
                    <a:pt x="12949" y="1"/>
                  </a:moveTo>
                  <a:lnTo>
                    <a:pt x="0" y="2643"/>
                  </a:lnTo>
                  <a:lnTo>
                    <a:pt x="0" y="9954"/>
                  </a:lnTo>
                  <a:lnTo>
                    <a:pt x="12714" y="8134"/>
                  </a:lnTo>
                  <a:lnTo>
                    <a:pt x="1294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9"/>
            <p:cNvSpPr/>
            <p:nvPr/>
          </p:nvSpPr>
          <p:spPr>
            <a:xfrm>
              <a:off x="6631623" y="3892161"/>
              <a:ext cx="231102" cy="266321"/>
            </a:xfrm>
            <a:custGeom>
              <a:avLst/>
              <a:gdLst/>
              <a:ahLst/>
              <a:cxnLst/>
              <a:rect l="l" t="t" r="r" b="b"/>
              <a:pathLst>
                <a:path w="8281" h="9543" extrusionOk="0">
                  <a:moveTo>
                    <a:pt x="617" y="0"/>
                  </a:moveTo>
                  <a:lnTo>
                    <a:pt x="0" y="7693"/>
                  </a:lnTo>
                  <a:lnTo>
                    <a:pt x="7752" y="9543"/>
                  </a:lnTo>
                  <a:lnTo>
                    <a:pt x="8280" y="2114"/>
                  </a:lnTo>
                  <a:lnTo>
                    <a:pt x="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 name="Google Shape;2333;p49"/>
          <p:cNvGrpSpPr/>
          <p:nvPr/>
        </p:nvGrpSpPr>
        <p:grpSpPr>
          <a:xfrm>
            <a:off x="4425522" y="2746244"/>
            <a:ext cx="926438" cy="769065"/>
            <a:chOff x="2858194" y="3704511"/>
            <a:chExt cx="1408603" cy="1169324"/>
          </a:xfrm>
        </p:grpSpPr>
        <p:sp>
          <p:nvSpPr>
            <p:cNvPr id="2334" name="Google Shape;2334;p49"/>
            <p:cNvSpPr/>
            <p:nvPr/>
          </p:nvSpPr>
          <p:spPr>
            <a:xfrm>
              <a:off x="2943424" y="4048666"/>
              <a:ext cx="1256200" cy="812890"/>
            </a:xfrm>
            <a:custGeom>
              <a:avLst/>
              <a:gdLst/>
              <a:ahLst/>
              <a:cxnLst/>
              <a:rect l="l" t="t" r="r" b="b"/>
              <a:pathLst>
                <a:path w="45013" h="29128" extrusionOk="0">
                  <a:moveTo>
                    <a:pt x="41283" y="1"/>
                  </a:moveTo>
                  <a:cubicBezTo>
                    <a:pt x="34002" y="30"/>
                    <a:pt x="26690" y="793"/>
                    <a:pt x="19438" y="1322"/>
                  </a:cubicBezTo>
                  <a:cubicBezTo>
                    <a:pt x="17823" y="1439"/>
                    <a:pt x="0" y="3641"/>
                    <a:pt x="118" y="4111"/>
                  </a:cubicBezTo>
                  <a:cubicBezTo>
                    <a:pt x="1204" y="8339"/>
                    <a:pt x="2261" y="12538"/>
                    <a:pt x="3318" y="16766"/>
                  </a:cubicBezTo>
                  <a:cubicBezTo>
                    <a:pt x="4346" y="20789"/>
                    <a:pt x="5374" y="24870"/>
                    <a:pt x="6519" y="28863"/>
                  </a:cubicBezTo>
                  <a:cubicBezTo>
                    <a:pt x="16913" y="28981"/>
                    <a:pt x="27307" y="29069"/>
                    <a:pt x="37701" y="29127"/>
                  </a:cubicBezTo>
                  <a:cubicBezTo>
                    <a:pt x="38200" y="29127"/>
                    <a:pt x="38699" y="29127"/>
                    <a:pt x="39169" y="29010"/>
                  </a:cubicBezTo>
                  <a:cubicBezTo>
                    <a:pt x="39551" y="28893"/>
                    <a:pt x="39903" y="28716"/>
                    <a:pt x="40226" y="28540"/>
                  </a:cubicBezTo>
                  <a:cubicBezTo>
                    <a:pt x="40461" y="28393"/>
                    <a:pt x="40667" y="28247"/>
                    <a:pt x="40872" y="28100"/>
                  </a:cubicBezTo>
                  <a:cubicBezTo>
                    <a:pt x="41694" y="27571"/>
                    <a:pt x="42516" y="27013"/>
                    <a:pt x="43309" y="26456"/>
                  </a:cubicBezTo>
                  <a:cubicBezTo>
                    <a:pt x="43544" y="26309"/>
                    <a:pt x="43779" y="26162"/>
                    <a:pt x="43867" y="25898"/>
                  </a:cubicBezTo>
                  <a:cubicBezTo>
                    <a:pt x="43985" y="25692"/>
                    <a:pt x="43955" y="25457"/>
                    <a:pt x="43955" y="25222"/>
                  </a:cubicBezTo>
                  <a:cubicBezTo>
                    <a:pt x="43691" y="18557"/>
                    <a:pt x="44513" y="11921"/>
                    <a:pt x="44983" y="5256"/>
                  </a:cubicBezTo>
                  <a:cubicBezTo>
                    <a:pt x="45012" y="5109"/>
                    <a:pt x="45012" y="4963"/>
                    <a:pt x="44983" y="4816"/>
                  </a:cubicBezTo>
                  <a:cubicBezTo>
                    <a:pt x="44895" y="4581"/>
                    <a:pt x="44748" y="4405"/>
                    <a:pt x="44572" y="4229"/>
                  </a:cubicBezTo>
                  <a:cubicBezTo>
                    <a:pt x="43309" y="2966"/>
                    <a:pt x="42223" y="1527"/>
                    <a:pt x="41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9"/>
            <p:cNvSpPr/>
            <p:nvPr/>
          </p:nvSpPr>
          <p:spPr>
            <a:xfrm>
              <a:off x="4035695" y="4045401"/>
              <a:ext cx="163929" cy="816964"/>
            </a:xfrm>
            <a:custGeom>
              <a:avLst/>
              <a:gdLst/>
              <a:ahLst/>
              <a:cxnLst/>
              <a:rect l="l" t="t" r="r" b="b"/>
              <a:pathLst>
                <a:path w="5874" h="29274" extrusionOk="0">
                  <a:moveTo>
                    <a:pt x="1939" y="0"/>
                  </a:moveTo>
                  <a:cubicBezTo>
                    <a:pt x="2086" y="206"/>
                    <a:pt x="1880" y="1380"/>
                    <a:pt x="1880" y="1674"/>
                  </a:cubicBezTo>
                  <a:cubicBezTo>
                    <a:pt x="1851" y="2290"/>
                    <a:pt x="1821" y="2907"/>
                    <a:pt x="1792" y="3494"/>
                  </a:cubicBezTo>
                  <a:cubicBezTo>
                    <a:pt x="1763" y="4727"/>
                    <a:pt x="1674" y="5931"/>
                    <a:pt x="1616" y="7164"/>
                  </a:cubicBezTo>
                  <a:cubicBezTo>
                    <a:pt x="1469" y="9631"/>
                    <a:pt x="1263" y="12127"/>
                    <a:pt x="1058" y="14622"/>
                  </a:cubicBezTo>
                  <a:cubicBezTo>
                    <a:pt x="588" y="19466"/>
                    <a:pt x="353" y="24368"/>
                    <a:pt x="1" y="29271"/>
                  </a:cubicBezTo>
                  <a:lnTo>
                    <a:pt x="1" y="29271"/>
                  </a:lnTo>
                  <a:cubicBezTo>
                    <a:pt x="18" y="29147"/>
                    <a:pt x="971" y="28657"/>
                    <a:pt x="1087" y="28599"/>
                  </a:cubicBezTo>
                  <a:lnTo>
                    <a:pt x="1117" y="28599"/>
                  </a:lnTo>
                  <a:cubicBezTo>
                    <a:pt x="1322" y="28452"/>
                    <a:pt x="1528" y="28334"/>
                    <a:pt x="1733" y="28187"/>
                  </a:cubicBezTo>
                  <a:cubicBezTo>
                    <a:pt x="2555" y="27630"/>
                    <a:pt x="3377" y="27072"/>
                    <a:pt x="4170" y="26543"/>
                  </a:cubicBezTo>
                  <a:cubicBezTo>
                    <a:pt x="4405" y="26367"/>
                    <a:pt x="4640" y="26220"/>
                    <a:pt x="4728" y="25985"/>
                  </a:cubicBezTo>
                  <a:cubicBezTo>
                    <a:pt x="4846" y="25780"/>
                    <a:pt x="4816" y="25516"/>
                    <a:pt x="4816" y="25310"/>
                  </a:cubicBezTo>
                  <a:cubicBezTo>
                    <a:pt x="4581" y="18616"/>
                    <a:pt x="5374" y="11980"/>
                    <a:pt x="5844" y="5344"/>
                  </a:cubicBezTo>
                  <a:cubicBezTo>
                    <a:pt x="5873" y="5197"/>
                    <a:pt x="5873" y="5021"/>
                    <a:pt x="5844" y="4874"/>
                  </a:cubicBezTo>
                  <a:cubicBezTo>
                    <a:pt x="5785" y="4669"/>
                    <a:pt x="5609" y="4463"/>
                    <a:pt x="5433" y="4316"/>
                  </a:cubicBezTo>
                  <a:cubicBezTo>
                    <a:pt x="4112" y="2966"/>
                    <a:pt x="3143" y="1409"/>
                    <a:pt x="1939" y="0"/>
                  </a:cubicBezTo>
                  <a:close/>
                  <a:moveTo>
                    <a:pt x="1" y="29271"/>
                  </a:moveTo>
                  <a:lnTo>
                    <a:pt x="1" y="29271"/>
                  </a:lnTo>
                  <a:cubicBezTo>
                    <a:pt x="1" y="29272"/>
                    <a:pt x="1" y="29273"/>
                    <a:pt x="1" y="29274"/>
                  </a:cubicBezTo>
                  <a:cubicBezTo>
                    <a:pt x="1" y="29273"/>
                    <a:pt x="1" y="29272"/>
                    <a:pt x="1" y="2927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9"/>
            <p:cNvSpPr/>
            <p:nvPr/>
          </p:nvSpPr>
          <p:spPr>
            <a:xfrm>
              <a:off x="3432614" y="4146175"/>
              <a:ext cx="201604" cy="727660"/>
            </a:xfrm>
            <a:custGeom>
              <a:avLst/>
              <a:gdLst/>
              <a:ahLst/>
              <a:cxnLst/>
              <a:rect l="l" t="t" r="r" b="b"/>
              <a:pathLst>
                <a:path w="7224" h="26074" extrusionOk="0">
                  <a:moveTo>
                    <a:pt x="0" y="1"/>
                  </a:moveTo>
                  <a:cubicBezTo>
                    <a:pt x="764" y="6343"/>
                    <a:pt x="1028" y="12714"/>
                    <a:pt x="1263" y="19086"/>
                  </a:cubicBezTo>
                  <a:lnTo>
                    <a:pt x="1557" y="25839"/>
                  </a:lnTo>
                  <a:cubicBezTo>
                    <a:pt x="3318" y="25898"/>
                    <a:pt x="5051" y="25986"/>
                    <a:pt x="6812" y="26074"/>
                  </a:cubicBezTo>
                  <a:cubicBezTo>
                    <a:pt x="7224" y="17500"/>
                    <a:pt x="6959" y="8897"/>
                    <a:pt x="6078" y="382"/>
                  </a:cubicBezTo>
                  <a:cubicBezTo>
                    <a:pt x="5210" y="444"/>
                    <a:pt x="4336" y="506"/>
                    <a:pt x="3470" y="506"/>
                  </a:cubicBezTo>
                  <a:cubicBezTo>
                    <a:pt x="2287" y="506"/>
                    <a:pt x="1119" y="39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9"/>
            <p:cNvSpPr/>
            <p:nvPr/>
          </p:nvSpPr>
          <p:spPr>
            <a:xfrm>
              <a:off x="3010625" y="4384003"/>
              <a:ext cx="1176692" cy="253847"/>
            </a:xfrm>
            <a:custGeom>
              <a:avLst/>
              <a:gdLst/>
              <a:ahLst/>
              <a:cxnLst/>
              <a:rect l="l" t="t" r="r" b="b"/>
              <a:pathLst>
                <a:path w="42164" h="9096" extrusionOk="0">
                  <a:moveTo>
                    <a:pt x="37730" y="1"/>
                  </a:moveTo>
                  <a:cubicBezTo>
                    <a:pt x="37583" y="1"/>
                    <a:pt x="37437" y="8"/>
                    <a:pt x="37290" y="23"/>
                  </a:cubicBezTo>
                  <a:cubicBezTo>
                    <a:pt x="34706" y="170"/>
                    <a:pt x="32122" y="317"/>
                    <a:pt x="29509" y="463"/>
                  </a:cubicBezTo>
                  <a:cubicBezTo>
                    <a:pt x="24693" y="757"/>
                    <a:pt x="19966" y="1227"/>
                    <a:pt x="15180" y="1579"/>
                  </a:cubicBezTo>
                  <a:cubicBezTo>
                    <a:pt x="11539" y="1873"/>
                    <a:pt x="7928" y="2225"/>
                    <a:pt x="4316" y="2754"/>
                  </a:cubicBezTo>
                  <a:cubicBezTo>
                    <a:pt x="2878" y="2930"/>
                    <a:pt x="1409" y="3135"/>
                    <a:pt x="0" y="3517"/>
                  </a:cubicBezTo>
                  <a:cubicBezTo>
                    <a:pt x="1" y="3517"/>
                    <a:pt x="3" y="3516"/>
                    <a:pt x="4" y="3516"/>
                  </a:cubicBezTo>
                  <a:cubicBezTo>
                    <a:pt x="247" y="3516"/>
                    <a:pt x="1322" y="8629"/>
                    <a:pt x="1409" y="9096"/>
                  </a:cubicBezTo>
                  <a:cubicBezTo>
                    <a:pt x="3171" y="8890"/>
                    <a:pt x="4904" y="8714"/>
                    <a:pt x="6665" y="8508"/>
                  </a:cubicBezTo>
                  <a:cubicBezTo>
                    <a:pt x="8867" y="8244"/>
                    <a:pt x="11070" y="8009"/>
                    <a:pt x="13272" y="7774"/>
                  </a:cubicBezTo>
                  <a:cubicBezTo>
                    <a:pt x="18234" y="7217"/>
                    <a:pt x="23167" y="6688"/>
                    <a:pt x="28158" y="6277"/>
                  </a:cubicBezTo>
                  <a:cubicBezTo>
                    <a:pt x="31153" y="6042"/>
                    <a:pt x="34148" y="5866"/>
                    <a:pt x="37143" y="5719"/>
                  </a:cubicBezTo>
                  <a:cubicBezTo>
                    <a:pt x="37260" y="5719"/>
                    <a:pt x="37378" y="5719"/>
                    <a:pt x="37495" y="5748"/>
                  </a:cubicBezTo>
                  <a:cubicBezTo>
                    <a:pt x="37583" y="5748"/>
                    <a:pt x="37701" y="5807"/>
                    <a:pt x="37789" y="5837"/>
                  </a:cubicBezTo>
                  <a:cubicBezTo>
                    <a:pt x="39140" y="6365"/>
                    <a:pt x="40490" y="6805"/>
                    <a:pt x="41811" y="7451"/>
                  </a:cubicBezTo>
                  <a:cubicBezTo>
                    <a:pt x="41841" y="7481"/>
                    <a:pt x="41900" y="7481"/>
                    <a:pt x="41929" y="7510"/>
                  </a:cubicBezTo>
                  <a:cubicBezTo>
                    <a:pt x="42017" y="5866"/>
                    <a:pt x="42076" y="4251"/>
                    <a:pt x="42164" y="2607"/>
                  </a:cubicBezTo>
                  <a:cubicBezTo>
                    <a:pt x="42164" y="2460"/>
                    <a:pt x="42164" y="2284"/>
                    <a:pt x="42105" y="2137"/>
                  </a:cubicBezTo>
                  <a:cubicBezTo>
                    <a:pt x="42017" y="1990"/>
                    <a:pt x="41870" y="1873"/>
                    <a:pt x="41723" y="1785"/>
                  </a:cubicBezTo>
                  <a:cubicBezTo>
                    <a:pt x="40931" y="1256"/>
                    <a:pt x="40108" y="786"/>
                    <a:pt x="39257" y="405"/>
                  </a:cubicBezTo>
                  <a:cubicBezTo>
                    <a:pt x="38905" y="228"/>
                    <a:pt x="38582" y="82"/>
                    <a:pt x="38229" y="23"/>
                  </a:cubicBezTo>
                  <a:lnTo>
                    <a:pt x="38171" y="23"/>
                  </a:lnTo>
                  <a:cubicBezTo>
                    <a:pt x="38024" y="8"/>
                    <a:pt x="37877" y="1"/>
                    <a:pt x="37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9"/>
            <p:cNvSpPr/>
            <p:nvPr/>
          </p:nvSpPr>
          <p:spPr>
            <a:xfrm>
              <a:off x="3106487" y="3704511"/>
              <a:ext cx="739130" cy="323699"/>
            </a:xfrm>
            <a:custGeom>
              <a:avLst/>
              <a:gdLst/>
              <a:ahLst/>
              <a:cxnLst/>
              <a:rect l="l" t="t" r="r" b="b"/>
              <a:pathLst>
                <a:path w="26485" h="11599" fill="none" extrusionOk="0">
                  <a:moveTo>
                    <a:pt x="24870" y="5403"/>
                  </a:moveTo>
                  <a:cubicBezTo>
                    <a:pt x="25780" y="4346"/>
                    <a:pt x="26485" y="2878"/>
                    <a:pt x="25927" y="1615"/>
                  </a:cubicBezTo>
                  <a:cubicBezTo>
                    <a:pt x="25516" y="705"/>
                    <a:pt x="24547" y="177"/>
                    <a:pt x="23578" y="89"/>
                  </a:cubicBezTo>
                  <a:cubicBezTo>
                    <a:pt x="22580" y="1"/>
                    <a:pt x="21611" y="324"/>
                    <a:pt x="20759" y="764"/>
                  </a:cubicBezTo>
                  <a:cubicBezTo>
                    <a:pt x="17060" y="2672"/>
                    <a:pt x="15063" y="6724"/>
                    <a:pt x="13859" y="10688"/>
                  </a:cubicBezTo>
                  <a:cubicBezTo>
                    <a:pt x="12685" y="8721"/>
                    <a:pt x="11217" y="6901"/>
                    <a:pt x="9572" y="5315"/>
                  </a:cubicBezTo>
                  <a:cubicBezTo>
                    <a:pt x="8046" y="3818"/>
                    <a:pt x="6020" y="2467"/>
                    <a:pt x="3906" y="2819"/>
                  </a:cubicBezTo>
                  <a:cubicBezTo>
                    <a:pt x="3406" y="2907"/>
                    <a:pt x="2907" y="3084"/>
                    <a:pt x="2555" y="3436"/>
                  </a:cubicBezTo>
                  <a:cubicBezTo>
                    <a:pt x="0" y="5961"/>
                    <a:pt x="5139" y="8545"/>
                    <a:pt x="6812" y="9250"/>
                  </a:cubicBezTo>
                  <a:cubicBezTo>
                    <a:pt x="8956" y="10130"/>
                    <a:pt x="11364" y="10541"/>
                    <a:pt x="13478" y="11481"/>
                  </a:cubicBezTo>
                  <a:cubicBezTo>
                    <a:pt x="13566" y="11540"/>
                    <a:pt x="13683" y="11598"/>
                    <a:pt x="13771" y="11569"/>
                  </a:cubicBezTo>
                  <a:cubicBezTo>
                    <a:pt x="13859" y="11569"/>
                    <a:pt x="13947" y="11540"/>
                    <a:pt x="14035" y="11481"/>
                  </a:cubicBezTo>
                  <a:cubicBezTo>
                    <a:pt x="17618" y="9426"/>
                    <a:pt x="21963" y="8574"/>
                    <a:pt x="24870" y="5403"/>
                  </a:cubicBezTo>
                  <a:close/>
                </a:path>
              </a:pathLst>
            </a:custGeom>
            <a:noFill/>
            <a:ln w="36700" cap="rnd" cmpd="sng">
              <a:solidFill>
                <a:schemeClr val="accent5"/>
              </a:solidFill>
              <a:prstDash val="solid"/>
              <a:miter lim="293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9"/>
            <p:cNvSpPr/>
            <p:nvPr/>
          </p:nvSpPr>
          <p:spPr>
            <a:xfrm>
              <a:off x="3444084" y="3932934"/>
              <a:ext cx="74597" cy="116235"/>
            </a:xfrm>
            <a:custGeom>
              <a:avLst/>
              <a:gdLst/>
              <a:ahLst/>
              <a:cxnLst/>
              <a:rect l="l" t="t" r="r" b="b"/>
              <a:pathLst>
                <a:path w="2673" h="4165" extrusionOk="0">
                  <a:moveTo>
                    <a:pt x="1519" y="0"/>
                  </a:moveTo>
                  <a:cubicBezTo>
                    <a:pt x="1223" y="0"/>
                    <a:pt x="942" y="158"/>
                    <a:pt x="735" y="389"/>
                  </a:cubicBezTo>
                  <a:cubicBezTo>
                    <a:pt x="470" y="653"/>
                    <a:pt x="353" y="1035"/>
                    <a:pt x="265" y="1417"/>
                  </a:cubicBezTo>
                  <a:cubicBezTo>
                    <a:pt x="147" y="1975"/>
                    <a:pt x="1" y="2944"/>
                    <a:pt x="235" y="3590"/>
                  </a:cubicBezTo>
                  <a:lnTo>
                    <a:pt x="265" y="3590"/>
                  </a:lnTo>
                  <a:cubicBezTo>
                    <a:pt x="393" y="3931"/>
                    <a:pt x="630" y="4164"/>
                    <a:pt x="1043" y="4164"/>
                  </a:cubicBezTo>
                  <a:cubicBezTo>
                    <a:pt x="1198" y="4164"/>
                    <a:pt x="1378" y="4132"/>
                    <a:pt x="1586" y="4059"/>
                  </a:cubicBezTo>
                  <a:cubicBezTo>
                    <a:pt x="2672" y="3678"/>
                    <a:pt x="2496" y="2738"/>
                    <a:pt x="2526" y="1828"/>
                  </a:cubicBezTo>
                  <a:cubicBezTo>
                    <a:pt x="2526" y="1476"/>
                    <a:pt x="2555" y="1123"/>
                    <a:pt x="2438" y="771"/>
                  </a:cubicBezTo>
                  <a:cubicBezTo>
                    <a:pt x="2350" y="448"/>
                    <a:pt x="2085" y="125"/>
                    <a:pt x="1762" y="37"/>
                  </a:cubicBezTo>
                  <a:cubicBezTo>
                    <a:pt x="1681" y="12"/>
                    <a:pt x="1599" y="0"/>
                    <a:pt x="15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9"/>
            <p:cNvSpPr/>
            <p:nvPr/>
          </p:nvSpPr>
          <p:spPr>
            <a:xfrm>
              <a:off x="2858194" y="3969995"/>
              <a:ext cx="1407794" cy="352388"/>
            </a:xfrm>
            <a:custGeom>
              <a:avLst/>
              <a:gdLst/>
              <a:ahLst/>
              <a:cxnLst/>
              <a:rect l="l" t="t" r="r" b="b"/>
              <a:pathLst>
                <a:path w="50445" h="12627" extrusionOk="0">
                  <a:moveTo>
                    <a:pt x="44543" y="1"/>
                  </a:moveTo>
                  <a:cubicBezTo>
                    <a:pt x="29627" y="559"/>
                    <a:pt x="14740" y="2174"/>
                    <a:pt x="1" y="4434"/>
                  </a:cubicBezTo>
                  <a:cubicBezTo>
                    <a:pt x="148" y="4875"/>
                    <a:pt x="2320" y="11217"/>
                    <a:pt x="2203" y="11276"/>
                  </a:cubicBezTo>
                  <a:cubicBezTo>
                    <a:pt x="8780" y="9573"/>
                    <a:pt x="15768" y="9074"/>
                    <a:pt x="22551" y="8486"/>
                  </a:cubicBezTo>
                  <a:cubicBezTo>
                    <a:pt x="29598" y="7870"/>
                    <a:pt x="36703" y="7517"/>
                    <a:pt x="43779" y="7429"/>
                  </a:cubicBezTo>
                  <a:cubicBezTo>
                    <a:pt x="45717" y="8692"/>
                    <a:pt x="47538" y="11217"/>
                    <a:pt x="49388" y="12626"/>
                  </a:cubicBezTo>
                  <a:lnTo>
                    <a:pt x="50445" y="5932"/>
                  </a:lnTo>
                  <a:cubicBezTo>
                    <a:pt x="48595" y="3965"/>
                    <a:pt x="46598" y="1997"/>
                    <a:pt x="447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9"/>
            <p:cNvSpPr/>
            <p:nvPr/>
          </p:nvSpPr>
          <p:spPr>
            <a:xfrm>
              <a:off x="4079957" y="3965892"/>
              <a:ext cx="186841" cy="356490"/>
            </a:xfrm>
            <a:custGeom>
              <a:avLst/>
              <a:gdLst/>
              <a:ahLst/>
              <a:cxnLst/>
              <a:rect l="l" t="t" r="r" b="b"/>
              <a:pathLst>
                <a:path w="6695" h="12774" extrusionOk="0">
                  <a:moveTo>
                    <a:pt x="881" y="1"/>
                  </a:moveTo>
                  <a:cubicBezTo>
                    <a:pt x="617" y="2526"/>
                    <a:pt x="323" y="5081"/>
                    <a:pt x="30" y="7606"/>
                  </a:cubicBezTo>
                  <a:cubicBezTo>
                    <a:pt x="30" y="7635"/>
                    <a:pt x="30" y="7694"/>
                    <a:pt x="0" y="7723"/>
                  </a:cubicBezTo>
                  <a:cubicBezTo>
                    <a:pt x="1234" y="8457"/>
                    <a:pt x="2085" y="9367"/>
                    <a:pt x="3083" y="10395"/>
                  </a:cubicBezTo>
                  <a:cubicBezTo>
                    <a:pt x="3876" y="11217"/>
                    <a:pt x="4669" y="12069"/>
                    <a:pt x="5609" y="12773"/>
                  </a:cubicBezTo>
                  <a:lnTo>
                    <a:pt x="6666" y="6079"/>
                  </a:lnTo>
                  <a:cubicBezTo>
                    <a:pt x="6695" y="5844"/>
                    <a:pt x="5344" y="4699"/>
                    <a:pt x="5139" y="4493"/>
                  </a:cubicBezTo>
                  <a:cubicBezTo>
                    <a:pt x="4610" y="3935"/>
                    <a:pt x="4111" y="3407"/>
                    <a:pt x="3583" y="2878"/>
                  </a:cubicBezTo>
                  <a:cubicBezTo>
                    <a:pt x="2672" y="1939"/>
                    <a:pt x="1762" y="970"/>
                    <a:pt x="8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9"/>
            <p:cNvSpPr/>
            <p:nvPr/>
          </p:nvSpPr>
          <p:spPr>
            <a:xfrm>
              <a:off x="3370325" y="3989418"/>
              <a:ext cx="249967" cy="238721"/>
            </a:xfrm>
            <a:custGeom>
              <a:avLst/>
              <a:gdLst/>
              <a:ahLst/>
              <a:cxnLst/>
              <a:rect l="l" t="t" r="r" b="b"/>
              <a:pathLst>
                <a:path w="8957" h="8554" extrusionOk="0">
                  <a:moveTo>
                    <a:pt x="7576" y="1"/>
                  </a:moveTo>
                  <a:cubicBezTo>
                    <a:pt x="7037" y="1"/>
                    <a:pt x="6458" y="218"/>
                    <a:pt x="5903" y="244"/>
                  </a:cubicBezTo>
                  <a:cubicBezTo>
                    <a:pt x="5315" y="303"/>
                    <a:pt x="4728" y="332"/>
                    <a:pt x="4141" y="421"/>
                  </a:cubicBezTo>
                  <a:cubicBezTo>
                    <a:pt x="2849" y="538"/>
                    <a:pt x="1587" y="773"/>
                    <a:pt x="324" y="949"/>
                  </a:cubicBezTo>
                  <a:cubicBezTo>
                    <a:pt x="207" y="949"/>
                    <a:pt x="89" y="978"/>
                    <a:pt x="30" y="1066"/>
                  </a:cubicBezTo>
                  <a:cubicBezTo>
                    <a:pt x="1" y="1125"/>
                    <a:pt x="1" y="1213"/>
                    <a:pt x="30" y="1301"/>
                  </a:cubicBezTo>
                  <a:cubicBezTo>
                    <a:pt x="118" y="1859"/>
                    <a:pt x="882" y="7467"/>
                    <a:pt x="1146" y="8407"/>
                  </a:cubicBezTo>
                  <a:cubicBezTo>
                    <a:pt x="1175" y="8524"/>
                    <a:pt x="1205" y="8554"/>
                    <a:pt x="1205" y="8554"/>
                  </a:cubicBezTo>
                  <a:cubicBezTo>
                    <a:pt x="3789" y="8466"/>
                    <a:pt x="6402" y="8084"/>
                    <a:pt x="8956" y="7732"/>
                  </a:cubicBezTo>
                  <a:cubicBezTo>
                    <a:pt x="8692" y="5706"/>
                    <a:pt x="8545" y="3650"/>
                    <a:pt x="8487" y="1624"/>
                  </a:cubicBezTo>
                  <a:cubicBezTo>
                    <a:pt x="8487" y="832"/>
                    <a:pt x="8692" y="156"/>
                    <a:pt x="7753" y="9"/>
                  </a:cubicBezTo>
                  <a:cubicBezTo>
                    <a:pt x="7694" y="4"/>
                    <a:pt x="7635" y="1"/>
                    <a:pt x="75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3" name="Google Shape;2343;p49"/>
          <p:cNvSpPr txBox="1">
            <a:spLocks noGrp="1"/>
          </p:cNvSpPr>
          <p:nvPr>
            <p:ph type="title"/>
          </p:nvPr>
        </p:nvSpPr>
        <p:spPr>
          <a:xfrm>
            <a:off x="720000" y="1973850"/>
            <a:ext cx="3550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Computer mockup</a:t>
            </a:r>
            <a:endParaRPr/>
          </a:p>
        </p:txBody>
      </p:sp>
      <p:sp>
        <p:nvSpPr>
          <p:cNvPr id="2344" name="Google Shape;2344;p49"/>
          <p:cNvSpPr txBox="1">
            <a:spLocks noGrp="1"/>
          </p:cNvSpPr>
          <p:nvPr>
            <p:ph type="subTitle" idx="1"/>
          </p:nvPr>
        </p:nvSpPr>
        <p:spPr>
          <a:xfrm>
            <a:off x="720000" y="2622750"/>
            <a:ext cx="3550200" cy="80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2345" name="Google Shape;2345;p49"/>
          <p:cNvGrpSpPr/>
          <p:nvPr/>
        </p:nvGrpSpPr>
        <p:grpSpPr>
          <a:xfrm>
            <a:off x="4557290" y="1745321"/>
            <a:ext cx="3468134" cy="1863005"/>
            <a:chOff x="3319150" y="3796175"/>
            <a:chExt cx="3024975" cy="1624950"/>
          </a:xfrm>
        </p:grpSpPr>
        <p:sp>
          <p:nvSpPr>
            <p:cNvPr id="2346" name="Google Shape;2346;p49"/>
            <p:cNvSpPr/>
            <p:nvPr/>
          </p:nvSpPr>
          <p:spPr>
            <a:xfrm>
              <a:off x="3701450" y="3796175"/>
              <a:ext cx="2264200" cy="1490825"/>
            </a:xfrm>
            <a:custGeom>
              <a:avLst/>
              <a:gdLst/>
              <a:ahLst/>
              <a:cxnLst/>
              <a:rect l="l" t="t" r="r" b="b"/>
              <a:pathLst>
                <a:path w="90568" h="59633" extrusionOk="0">
                  <a:moveTo>
                    <a:pt x="2174" y="0"/>
                  </a:moveTo>
                  <a:cubicBezTo>
                    <a:pt x="978" y="0"/>
                    <a:pt x="1" y="979"/>
                    <a:pt x="1" y="2172"/>
                  </a:cubicBezTo>
                  <a:lnTo>
                    <a:pt x="1" y="59633"/>
                  </a:lnTo>
                  <a:lnTo>
                    <a:pt x="90567" y="59633"/>
                  </a:lnTo>
                  <a:lnTo>
                    <a:pt x="90567" y="2172"/>
                  </a:lnTo>
                  <a:cubicBezTo>
                    <a:pt x="90566" y="979"/>
                    <a:pt x="89588" y="0"/>
                    <a:pt x="883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9"/>
            <p:cNvSpPr/>
            <p:nvPr/>
          </p:nvSpPr>
          <p:spPr>
            <a:xfrm>
              <a:off x="3319150" y="5371275"/>
              <a:ext cx="3024975" cy="49850"/>
            </a:xfrm>
            <a:custGeom>
              <a:avLst/>
              <a:gdLst/>
              <a:ahLst/>
              <a:cxnLst/>
              <a:rect l="l" t="t" r="r" b="b"/>
              <a:pathLst>
                <a:path w="120999" h="1994" extrusionOk="0">
                  <a:moveTo>
                    <a:pt x="1" y="1"/>
                  </a:moveTo>
                  <a:lnTo>
                    <a:pt x="5435" y="1993"/>
                  </a:lnTo>
                  <a:lnTo>
                    <a:pt x="115565" y="1993"/>
                  </a:lnTo>
                  <a:lnTo>
                    <a:pt x="12099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9"/>
            <p:cNvSpPr/>
            <p:nvPr/>
          </p:nvSpPr>
          <p:spPr>
            <a:xfrm>
              <a:off x="4585550" y="5286800"/>
              <a:ext cx="490250" cy="49800"/>
            </a:xfrm>
            <a:custGeom>
              <a:avLst/>
              <a:gdLst/>
              <a:ahLst/>
              <a:cxnLst/>
              <a:rect l="l" t="t" r="r" b="b"/>
              <a:pathLst>
                <a:path w="19610" h="1992" extrusionOk="0">
                  <a:moveTo>
                    <a:pt x="1" y="1"/>
                  </a:moveTo>
                  <a:lnTo>
                    <a:pt x="1" y="1991"/>
                  </a:lnTo>
                  <a:lnTo>
                    <a:pt x="19609" y="1991"/>
                  </a:lnTo>
                  <a:lnTo>
                    <a:pt x="196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9"/>
            <p:cNvSpPr/>
            <p:nvPr/>
          </p:nvSpPr>
          <p:spPr>
            <a:xfrm>
              <a:off x="3319150" y="5286800"/>
              <a:ext cx="3024975" cy="84500"/>
            </a:xfrm>
            <a:custGeom>
              <a:avLst/>
              <a:gdLst/>
              <a:ahLst/>
              <a:cxnLst/>
              <a:rect l="l" t="t" r="r" b="b"/>
              <a:pathLst>
                <a:path w="120999" h="3380" extrusionOk="0">
                  <a:moveTo>
                    <a:pt x="1" y="1"/>
                  </a:moveTo>
                  <a:lnTo>
                    <a:pt x="1" y="3380"/>
                  </a:lnTo>
                  <a:lnTo>
                    <a:pt x="120999" y="3380"/>
                  </a:lnTo>
                  <a:lnTo>
                    <a:pt x="120999" y="1"/>
                  </a:lnTo>
                  <a:lnTo>
                    <a:pt x="68711" y="1"/>
                  </a:lnTo>
                  <a:lnTo>
                    <a:pt x="68711" y="723"/>
                  </a:lnTo>
                  <a:cubicBezTo>
                    <a:pt x="68711" y="1223"/>
                    <a:pt x="68303" y="1630"/>
                    <a:pt x="67805" y="1630"/>
                  </a:cubicBezTo>
                  <a:lnTo>
                    <a:pt x="53133" y="1630"/>
                  </a:lnTo>
                  <a:cubicBezTo>
                    <a:pt x="52636" y="1630"/>
                    <a:pt x="52228" y="1223"/>
                    <a:pt x="52228" y="723"/>
                  </a:cubicBezTo>
                  <a:lnTo>
                    <a:pt x="522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 name="Google Shape;2350;p49"/>
          <p:cNvGrpSpPr/>
          <p:nvPr/>
        </p:nvGrpSpPr>
        <p:grpSpPr>
          <a:xfrm rot="530154" flipH="1">
            <a:off x="-26343" y="3757273"/>
            <a:ext cx="2120477" cy="1373381"/>
            <a:chOff x="275375" y="5336"/>
            <a:chExt cx="2120546" cy="1373426"/>
          </a:xfrm>
        </p:grpSpPr>
        <p:sp>
          <p:nvSpPr>
            <p:cNvPr id="2351" name="Google Shape;2351;p49"/>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9"/>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9"/>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4" name="Google Shape;2354;p49"/>
            <p:cNvGrpSpPr/>
            <p:nvPr/>
          </p:nvGrpSpPr>
          <p:grpSpPr>
            <a:xfrm>
              <a:off x="1030125" y="972100"/>
              <a:ext cx="241050" cy="307475"/>
              <a:chOff x="6088150" y="1573625"/>
              <a:chExt cx="241050" cy="307475"/>
            </a:xfrm>
          </p:grpSpPr>
          <p:sp>
            <p:nvSpPr>
              <p:cNvPr id="2355" name="Google Shape;2355;p4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 name="Google Shape;2360;p49"/>
            <p:cNvGrpSpPr/>
            <p:nvPr/>
          </p:nvGrpSpPr>
          <p:grpSpPr>
            <a:xfrm rot="-740692">
              <a:off x="2024419" y="577639"/>
              <a:ext cx="241055" cy="307482"/>
              <a:chOff x="6088150" y="1573625"/>
              <a:chExt cx="241050" cy="307475"/>
            </a:xfrm>
          </p:grpSpPr>
          <p:sp>
            <p:nvSpPr>
              <p:cNvPr id="2361" name="Google Shape;2361;p4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6" name="Google Shape;2366;p49"/>
          <p:cNvGrpSpPr/>
          <p:nvPr/>
        </p:nvGrpSpPr>
        <p:grpSpPr>
          <a:xfrm rot="2332958">
            <a:off x="6827414" y="5359"/>
            <a:ext cx="2120455" cy="1373367"/>
            <a:chOff x="275375" y="5336"/>
            <a:chExt cx="2120546" cy="1373426"/>
          </a:xfrm>
        </p:grpSpPr>
        <p:sp>
          <p:nvSpPr>
            <p:cNvPr id="2367" name="Google Shape;2367;p49"/>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9"/>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9"/>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0" name="Google Shape;2370;p49"/>
            <p:cNvGrpSpPr/>
            <p:nvPr/>
          </p:nvGrpSpPr>
          <p:grpSpPr>
            <a:xfrm>
              <a:off x="1030125" y="972100"/>
              <a:ext cx="241050" cy="307475"/>
              <a:chOff x="6088150" y="1573625"/>
              <a:chExt cx="241050" cy="307475"/>
            </a:xfrm>
          </p:grpSpPr>
          <p:sp>
            <p:nvSpPr>
              <p:cNvPr id="2371" name="Google Shape;2371;p4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49"/>
            <p:cNvGrpSpPr/>
            <p:nvPr/>
          </p:nvGrpSpPr>
          <p:grpSpPr>
            <a:xfrm rot="-740692">
              <a:off x="2024419" y="577639"/>
              <a:ext cx="241055" cy="307482"/>
              <a:chOff x="6088150" y="1573625"/>
              <a:chExt cx="241050" cy="307475"/>
            </a:xfrm>
          </p:grpSpPr>
          <p:sp>
            <p:nvSpPr>
              <p:cNvPr id="2377" name="Google Shape;2377;p49"/>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9"/>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9"/>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9"/>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9"/>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382" name="Google Shape;2382;p49"/>
          <p:cNvPicPr preferRelativeResize="0"/>
          <p:nvPr/>
        </p:nvPicPr>
        <p:blipFill rotWithShape="1">
          <a:blip r:embed="rId3">
            <a:alphaModFix/>
          </a:blip>
          <a:srcRect l="3936" r="3230" b="2827"/>
          <a:stretch/>
        </p:blipFill>
        <p:spPr>
          <a:xfrm>
            <a:off x="5093795" y="1912682"/>
            <a:ext cx="2395123" cy="1410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62"/>
        <p:cNvGrpSpPr/>
        <p:nvPr/>
      </p:nvGrpSpPr>
      <p:grpSpPr>
        <a:xfrm>
          <a:off x="0" y="0"/>
          <a:ext cx="0" cy="0"/>
          <a:chOff x="0" y="0"/>
          <a:chExt cx="0" cy="0"/>
        </a:xfrm>
      </p:grpSpPr>
      <p:grpSp>
        <p:nvGrpSpPr>
          <p:cNvPr id="1367" name="Google Shape;1367;p35"/>
          <p:cNvGrpSpPr/>
          <p:nvPr/>
        </p:nvGrpSpPr>
        <p:grpSpPr>
          <a:xfrm>
            <a:off x="7385927" y="420850"/>
            <a:ext cx="1640322" cy="1774174"/>
            <a:chOff x="7385927" y="474558"/>
            <a:chExt cx="1640322" cy="1774174"/>
          </a:xfrm>
        </p:grpSpPr>
        <p:sp>
          <p:nvSpPr>
            <p:cNvPr id="1368" name="Google Shape;1368;p35"/>
            <p:cNvSpPr/>
            <p:nvPr/>
          </p:nvSpPr>
          <p:spPr>
            <a:xfrm>
              <a:off x="7466384" y="619143"/>
              <a:ext cx="1517666" cy="1504351"/>
            </a:xfrm>
            <a:custGeom>
              <a:avLst/>
              <a:gdLst/>
              <a:ahLst/>
              <a:cxnLst/>
              <a:rect l="l" t="t" r="r" b="b"/>
              <a:pathLst>
                <a:path w="55853" h="55363" extrusionOk="0">
                  <a:moveTo>
                    <a:pt x="25733" y="6333"/>
                  </a:moveTo>
                  <a:lnTo>
                    <a:pt x="25733" y="6333"/>
                  </a:lnTo>
                  <a:cubicBezTo>
                    <a:pt x="25586" y="6804"/>
                    <a:pt x="26122" y="7246"/>
                    <a:pt x="26598" y="7246"/>
                  </a:cubicBezTo>
                  <a:cubicBezTo>
                    <a:pt x="26614" y="7246"/>
                    <a:pt x="26629" y="7246"/>
                    <a:pt x="26645" y="7245"/>
                  </a:cubicBezTo>
                  <a:cubicBezTo>
                    <a:pt x="27070" y="7214"/>
                    <a:pt x="27374" y="6728"/>
                    <a:pt x="27739" y="6698"/>
                  </a:cubicBezTo>
                  <a:cubicBezTo>
                    <a:pt x="28195" y="6698"/>
                    <a:pt x="28377" y="7123"/>
                    <a:pt x="28803" y="7184"/>
                  </a:cubicBezTo>
                  <a:cubicBezTo>
                    <a:pt x="28832" y="7189"/>
                    <a:pt x="28862" y="7191"/>
                    <a:pt x="28891" y="7191"/>
                  </a:cubicBezTo>
                  <a:cubicBezTo>
                    <a:pt x="29262" y="7191"/>
                    <a:pt x="29643" y="6853"/>
                    <a:pt x="29502" y="6515"/>
                  </a:cubicBezTo>
                  <a:lnTo>
                    <a:pt x="29502" y="6515"/>
                  </a:lnTo>
                  <a:cubicBezTo>
                    <a:pt x="29988" y="6607"/>
                    <a:pt x="30353" y="6971"/>
                    <a:pt x="30809" y="7154"/>
                  </a:cubicBezTo>
                  <a:cubicBezTo>
                    <a:pt x="30912" y="7198"/>
                    <a:pt x="31031" y="7219"/>
                    <a:pt x="31152" y="7219"/>
                  </a:cubicBezTo>
                  <a:cubicBezTo>
                    <a:pt x="31530" y="7219"/>
                    <a:pt x="31926" y="7013"/>
                    <a:pt x="31903" y="6667"/>
                  </a:cubicBezTo>
                  <a:lnTo>
                    <a:pt x="31903" y="6667"/>
                  </a:lnTo>
                  <a:cubicBezTo>
                    <a:pt x="32361" y="7194"/>
                    <a:pt x="33061" y="7497"/>
                    <a:pt x="33768" y="7497"/>
                  </a:cubicBezTo>
                  <a:cubicBezTo>
                    <a:pt x="34000" y="7497"/>
                    <a:pt x="34232" y="7464"/>
                    <a:pt x="34456" y="7397"/>
                  </a:cubicBezTo>
                  <a:cubicBezTo>
                    <a:pt x="34847" y="7996"/>
                    <a:pt x="35572" y="8371"/>
                    <a:pt x="36288" y="8371"/>
                  </a:cubicBezTo>
                  <a:cubicBezTo>
                    <a:pt x="36408" y="8371"/>
                    <a:pt x="36527" y="8361"/>
                    <a:pt x="36645" y="8339"/>
                  </a:cubicBezTo>
                  <a:cubicBezTo>
                    <a:pt x="37010" y="8825"/>
                    <a:pt x="37496" y="9251"/>
                    <a:pt x="38073" y="9524"/>
                  </a:cubicBezTo>
                  <a:cubicBezTo>
                    <a:pt x="38199" y="9598"/>
                    <a:pt x="38368" y="9635"/>
                    <a:pt x="38530" y="9635"/>
                  </a:cubicBezTo>
                  <a:cubicBezTo>
                    <a:pt x="38839" y="9635"/>
                    <a:pt x="39126" y="9500"/>
                    <a:pt x="39046" y="9221"/>
                  </a:cubicBezTo>
                  <a:lnTo>
                    <a:pt x="39046" y="9221"/>
                  </a:lnTo>
                  <a:cubicBezTo>
                    <a:pt x="39472" y="10193"/>
                    <a:pt x="40444" y="10892"/>
                    <a:pt x="41508" y="10983"/>
                  </a:cubicBezTo>
                  <a:cubicBezTo>
                    <a:pt x="41964" y="11774"/>
                    <a:pt x="42663" y="12382"/>
                    <a:pt x="43484" y="12746"/>
                  </a:cubicBezTo>
                  <a:cubicBezTo>
                    <a:pt x="43484" y="13233"/>
                    <a:pt x="43453" y="13749"/>
                    <a:pt x="43697" y="14145"/>
                  </a:cubicBezTo>
                  <a:cubicBezTo>
                    <a:pt x="43868" y="14423"/>
                    <a:pt x="44205" y="14626"/>
                    <a:pt x="44528" y="14626"/>
                  </a:cubicBezTo>
                  <a:cubicBezTo>
                    <a:pt x="44663" y="14626"/>
                    <a:pt x="44796" y="14590"/>
                    <a:pt x="44912" y="14509"/>
                  </a:cubicBezTo>
                  <a:lnTo>
                    <a:pt x="44912" y="14509"/>
                  </a:lnTo>
                  <a:cubicBezTo>
                    <a:pt x="44730" y="15026"/>
                    <a:pt x="44578" y="15664"/>
                    <a:pt x="44912" y="16120"/>
                  </a:cubicBezTo>
                  <a:cubicBezTo>
                    <a:pt x="45023" y="16286"/>
                    <a:pt x="45222" y="16359"/>
                    <a:pt x="45423" y="16359"/>
                  </a:cubicBezTo>
                  <a:cubicBezTo>
                    <a:pt x="45769" y="16359"/>
                    <a:pt x="46122" y="16142"/>
                    <a:pt x="46042" y="15804"/>
                  </a:cubicBezTo>
                  <a:lnTo>
                    <a:pt x="46042" y="15804"/>
                  </a:lnTo>
                  <a:cubicBezTo>
                    <a:pt x="46185" y="16376"/>
                    <a:pt x="46008" y="16977"/>
                    <a:pt x="46098" y="17549"/>
                  </a:cubicBezTo>
                  <a:cubicBezTo>
                    <a:pt x="46172" y="18016"/>
                    <a:pt x="46584" y="18484"/>
                    <a:pt x="46996" y="18484"/>
                  </a:cubicBezTo>
                  <a:cubicBezTo>
                    <a:pt x="47094" y="18484"/>
                    <a:pt x="47191" y="18458"/>
                    <a:pt x="47283" y="18400"/>
                  </a:cubicBezTo>
                  <a:lnTo>
                    <a:pt x="47283" y="18400"/>
                  </a:lnTo>
                  <a:cubicBezTo>
                    <a:pt x="47223" y="19281"/>
                    <a:pt x="47314" y="20193"/>
                    <a:pt x="47527" y="21044"/>
                  </a:cubicBezTo>
                  <a:cubicBezTo>
                    <a:pt x="47739" y="20984"/>
                    <a:pt x="47952" y="20923"/>
                    <a:pt x="48165" y="20892"/>
                  </a:cubicBezTo>
                  <a:lnTo>
                    <a:pt x="48165" y="20892"/>
                  </a:lnTo>
                  <a:cubicBezTo>
                    <a:pt x="48013" y="21196"/>
                    <a:pt x="47861" y="21531"/>
                    <a:pt x="47861" y="21865"/>
                  </a:cubicBezTo>
                  <a:cubicBezTo>
                    <a:pt x="47861" y="22230"/>
                    <a:pt x="48043" y="22595"/>
                    <a:pt x="48378" y="22686"/>
                  </a:cubicBezTo>
                  <a:cubicBezTo>
                    <a:pt x="48413" y="22695"/>
                    <a:pt x="48450" y="22700"/>
                    <a:pt x="48487" y="22700"/>
                  </a:cubicBezTo>
                  <a:cubicBezTo>
                    <a:pt x="48622" y="22700"/>
                    <a:pt x="48760" y="22639"/>
                    <a:pt x="48861" y="22548"/>
                  </a:cubicBezTo>
                  <a:lnTo>
                    <a:pt x="48861" y="22548"/>
                  </a:lnTo>
                  <a:cubicBezTo>
                    <a:pt x="48714" y="23112"/>
                    <a:pt x="48608" y="23695"/>
                    <a:pt x="48560" y="24297"/>
                  </a:cubicBezTo>
                  <a:cubicBezTo>
                    <a:pt x="48560" y="24570"/>
                    <a:pt x="48560" y="24874"/>
                    <a:pt x="48712" y="25117"/>
                  </a:cubicBezTo>
                  <a:cubicBezTo>
                    <a:pt x="48818" y="25259"/>
                    <a:pt x="48986" y="25339"/>
                    <a:pt x="49144" y="25339"/>
                  </a:cubicBezTo>
                  <a:cubicBezTo>
                    <a:pt x="49257" y="25339"/>
                    <a:pt x="49365" y="25298"/>
                    <a:pt x="49441" y="25209"/>
                  </a:cubicBezTo>
                  <a:lnTo>
                    <a:pt x="49441" y="25209"/>
                  </a:lnTo>
                  <a:cubicBezTo>
                    <a:pt x="49381" y="25634"/>
                    <a:pt x="49137" y="25999"/>
                    <a:pt x="48925" y="26364"/>
                  </a:cubicBezTo>
                  <a:cubicBezTo>
                    <a:pt x="48712" y="26698"/>
                    <a:pt x="48530" y="27124"/>
                    <a:pt x="48621" y="27549"/>
                  </a:cubicBezTo>
                  <a:cubicBezTo>
                    <a:pt x="48692" y="27859"/>
                    <a:pt x="49007" y="28132"/>
                    <a:pt x="49316" y="28132"/>
                  </a:cubicBezTo>
                  <a:cubicBezTo>
                    <a:pt x="49401" y="28132"/>
                    <a:pt x="49485" y="28112"/>
                    <a:pt x="49563" y="28066"/>
                  </a:cubicBezTo>
                  <a:lnTo>
                    <a:pt x="49563" y="28066"/>
                  </a:lnTo>
                  <a:cubicBezTo>
                    <a:pt x="49350" y="28491"/>
                    <a:pt x="48955" y="28795"/>
                    <a:pt x="48621" y="29130"/>
                  </a:cubicBezTo>
                  <a:cubicBezTo>
                    <a:pt x="48286" y="29494"/>
                    <a:pt x="48013" y="29950"/>
                    <a:pt x="48074" y="30406"/>
                  </a:cubicBezTo>
                  <a:cubicBezTo>
                    <a:pt x="48119" y="30769"/>
                    <a:pt x="48486" y="31065"/>
                    <a:pt x="48821" y="31065"/>
                  </a:cubicBezTo>
                  <a:cubicBezTo>
                    <a:pt x="48935" y="31065"/>
                    <a:pt x="49045" y="31030"/>
                    <a:pt x="49137" y="30953"/>
                  </a:cubicBezTo>
                  <a:lnTo>
                    <a:pt x="49137" y="30953"/>
                  </a:lnTo>
                  <a:cubicBezTo>
                    <a:pt x="48773" y="31470"/>
                    <a:pt x="48438" y="31987"/>
                    <a:pt x="48104" y="32504"/>
                  </a:cubicBezTo>
                  <a:cubicBezTo>
                    <a:pt x="48013" y="32656"/>
                    <a:pt x="47891" y="32808"/>
                    <a:pt x="47922" y="32990"/>
                  </a:cubicBezTo>
                  <a:cubicBezTo>
                    <a:pt x="47922" y="33148"/>
                    <a:pt x="48058" y="33306"/>
                    <a:pt x="48214" y="33306"/>
                  </a:cubicBezTo>
                  <a:cubicBezTo>
                    <a:pt x="48238" y="33306"/>
                    <a:pt x="48262" y="33302"/>
                    <a:pt x="48286" y="33294"/>
                  </a:cubicBezTo>
                  <a:lnTo>
                    <a:pt x="48286" y="33294"/>
                  </a:lnTo>
                  <a:cubicBezTo>
                    <a:pt x="47709" y="33811"/>
                    <a:pt x="47435" y="34601"/>
                    <a:pt x="47496" y="35361"/>
                  </a:cubicBezTo>
                  <a:cubicBezTo>
                    <a:pt x="47071" y="35634"/>
                    <a:pt x="46615" y="35908"/>
                    <a:pt x="46341" y="36333"/>
                  </a:cubicBezTo>
                  <a:cubicBezTo>
                    <a:pt x="46068" y="36759"/>
                    <a:pt x="46037" y="37397"/>
                    <a:pt x="46402" y="37732"/>
                  </a:cubicBezTo>
                  <a:cubicBezTo>
                    <a:pt x="45764" y="37853"/>
                    <a:pt x="45308" y="38674"/>
                    <a:pt x="45581" y="39312"/>
                  </a:cubicBezTo>
                  <a:cubicBezTo>
                    <a:pt x="44852" y="39373"/>
                    <a:pt x="44274" y="40163"/>
                    <a:pt x="44426" y="40862"/>
                  </a:cubicBezTo>
                  <a:cubicBezTo>
                    <a:pt x="44379" y="40647"/>
                    <a:pt x="44258" y="40559"/>
                    <a:pt x="44094" y="40559"/>
                  </a:cubicBezTo>
                  <a:cubicBezTo>
                    <a:pt x="43356" y="40559"/>
                    <a:pt x="41733" y="42336"/>
                    <a:pt x="41878" y="42420"/>
                  </a:cubicBezTo>
                  <a:lnTo>
                    <a:pt x="41878" y="42420"/>
                  </a:lnTo>
                  <a:cubicBezTo>
                    <a:pt x="41141" y="42537"/>
                    <a:pt x="40502" y="43191"/>
                    <a:pt x="40384" y="43932"/>
                  </a:cubicBezTo>
                  <a:cubicBezTo>
                    <a:pt x="39320" y="43993"/>
                    <a:pt x="38286" y="44662"/>
                    <a:pt x="37830" y="45634"/>
                  </a:cubicBezTo>
                  <a:cubicBezTo>
                    <a:pt x="37905" y="45703"/>
                    <a:pt x="38000" y="45737"/>
                    <a:pt x="38101" y="45744"/>
                  </a:cubicBezTo>
                  <a:lnTo>
                    <a:pt x="38101" y="45744"/>
                  </a:lnTo>
                  <a:cubicBezTo>
                    <a:pt x="37745" y="46076"/>
                    <a:pt x="37387" y="46412"/>
                    <a:pt x="37040" y="46759"/>
                  </a:cubicBezTo>
                  <a:cubicBezTo>
                    <a:pt x="36847" y="46546"/>
                    <a:pt x="36581" y="46452"/>
                    <a:pt x="36307" y="46452"/>
                  </a:cubicBezTo>
                  <a:cubicBezTo>
                    <a:pt x="35760" y="46452"/>
                    <a:pt x="35186" y="46830"/>
                    <a:pt x="35125" y="47397"/>
                  </a:cubicBezTo>
                  <a:cubicBezTo>
                    <a:pt x="34996" y="47187"/>
                    <a:pt x="34754" y="47089"/>
                    <a:pt x="34501" y="47089"/>
                  </a:cubicBezTo>
                  <a:cubicBezTo>
                    <a:pt x="34279" y="47089"/>
                    <a:pt x="34049" y="47164"/>
                    <a:pt x="33879" y="47306"/>
                  </a:cubicBezTo>
                  <a:cubicBezTo>
                    <a:pt x="33484" y="47580"/>
                    <a:pt x="33301" y="48066"/>
                    <a:pt x="33149" y="48522"/>
                  </a:cubicBezTo>
                  <a:cubicBezTo>
                    <a:pt x="33175" y="48217"/>
                    <a:pt x="32839" y="47976"/>
                    <a:pt x="32533" y="47976"/>
                  </a:cubicBezTo>
                  <a:cubicBezTo>
                    <a:pt x="32473" y="47976"/>
                    <a:pt x="32414" y="47985"/>
                    <a:pt x="32359" y="48005"/>
                  </a:cubicBezTo>
                  <a:cubicBezTo>
                    <a:pt x="31994" y="48096"/>
                    <a:pt x="31721" y="48400"/>
                    <a:pt x="31478" y="48674"/>
                  </a:cubicBezTo>
                  <a:cubicBezTo>
                    <a:pt x="31690" y="48431"/>
                    <a:pt x="31417" y="48005"/>
                    <a:pt x="31082" y="47975"/>
                  </a:cubicBezTo>
                  <a:cubicBezTo>
                    <a:pt x="30807" y="47975"/>
                    <a:pt x="30572" y="48182"/>
                    <a:pt x="30448" y="48424"/>
                  </a:cubicBezTo>
                  <a:lnTo>
                    <a:pt x="30448" y="48424"/>
                  </a:lnTo>
                  <a:cubicBezTo>
                    <a:pt x="30478" y="48196"/>
                    <a:pt x="30293" y="47932"/>
                    <a:pt x="30049" y="47884"/>
                  </a:cubicBezTo>
                  <a:cubicBezTo>
                    <a:pt x="30030" y="47882"/>
                    <a:pt x="30010" y="47881"/>
                    <a:pt x="29991" y="47881"/>
                  </a:cubicBezTo>
                  <a:cubicBezTo>
                    <a:pt x="29710" y="47881"/>
                    <a:pt x="29462" y="48084"/>
                    <a:pt x="29319" y="48340"/>
                  </a:cubicBezTo>
                  <a:cubicBezTo>
                    <a:pt x="29259" y="48461"/>
                    <a:pt x="29228" y="48613"/>
                    <a:pt x="29107" y="48704"/>
                  </a:cubicBezTo>
                  <a:cubicBezTo>
                    <a:pt x="29049" y="48750"/>
                    <a:pt x="28994" y="48770"/>
                    <a:pt x="28940" y="48770"/>
                  </a:cubicBezTo>
                  <a:cubicBezTo>
                    <a:pt x="28713" y="48770"/>
                    <a:pt x="28510" y="48418"/>
                    <a:pt x="28270" y="48172"/>
                  </a:cubicBezTo>
                  <a:lnTo>
                    <a:pt x="28270" y="48172"/>
                  </a:lnTo>
                  <a:cubicBezTo>
                    <a:pt x="28275" y="48177"/>
                    <a:pt x="28281" y="48182"/>
                    <a:pt x="28286" y="48188"/>
                  </a:cubicBezTo>
                  <a:lnTo>
                    <a:pt x="28256" y="48157"/>
                  </a:lnTo>
                  <a:lnTo>
                    <a:pt x="28256" y="48157"/>
                  </a:lnTo>
                  <a:cubicBezTo>
                    <a:pt x="28261" y="48162"/>
                    <a:pt x="28265" y="48167"/>
                    <a:pt x="28270" y="48172"/>
                  </a:cubicBezTo>
                  <a:lnTo>
                    <a:pt x="28270" y="48172"/>
                  </a:lnTo>
                  <a:cubicBezTo>
                    <a:pt x="28154" y="48058"/>
                    <a:pt x="28036" y="47974"/>
                    <a:pt x="27891" y="47945"/>
                  </a:cubicBezTo>
                  <a:cubicBezTo>
                    <a:pt x="27871" y="47942"/>
                    <a:pt x="27852" y="47941"/>
                    <a:pt x="27833" y="47941"/>
                  </a:cubicBezTo>
                  <a:cubicBezTo>
                    <a:pt x="27411" y="47941"/>
                    <a:pt x="27142" y="48556"/>
                    <a:pt x="26705" y="48644"/>
                  </a:cubicBezTo>
                  <a:cubicBezTo>
                    <a:pt x="26676" y="48648"/>
                    <a:pt x="26646" y="48650"/>
                    <a:pt x="26617" y="48650"/>
                  </a:cubicBezTo>
                  <a:cubicBezTo>
                    <a:pt x="26264" y="48650"/>
                    <a:pt x="25979" y="48326"/>
                    <a:pt x="25642" y="48157"/>
                  </a:cubicBezTo>
                  <a:cubicBezTo>
                    <a:pt x="25501" y="48092"/>
                    <a:pt x="25350" y="48061"/>
                    <a:pt x="25198" y="48061"/>
                  </a:cubicBezTo>
                  <a:cubicBezTo>
                    <a:pt x="24856" y="48061"/>
                    <a:pt x="24515" y="48218"/>
                    <a:pt x="24304" y="48492"/>
                  </a:cubicBezTo>
                  <a:cubicBezTo>
                    <a:pt x="24183" y="48127"/>
                    <a:pt x="24000" y="47762"/>
                    <a:pt x="23696" y="47580"/>
                  </a:cubicBezTo>
                  <a:cubicBezTo>
                    <a:pt x="23607" y="47531"/>
                    <a:pt x="23504" y="47508"/>
                    <a:pt x="23402" y="47508"/>
                  </a:cubicBezTo>
                  <a:cubicBezTo>
                    <a:pt x="23122" y="47508"/>
                    <a:pt x="22845" y="47677"/>
                    <a:pt x="22845" y="47945"/>
                  </a:cubicBezTo>
                  <a:cubicBezTo>
                    <a:pt x="22754" y="47276"/>
                    <a:pt x="22207" y="47063"/>
                    <a:pt x="21690" y="46850"/>
                  </a:cubicBezTo>
                  <a:cubicBezTo>
                    <a:pt x="21632" y="46827"/>
                    <a:pt x="21575" y="46818"/>
                    <a:pt x="21517" y="46818"/>
                  </a:cubicBezTo>
                  <a:cubicBezTo>
                    <a:pt x="21330" y="46818"/>
                    <a:pt x="21148" y="46913"/>
                    <a:pt x="20984" y="46913"/>
                  </a:cubicBezTo>
                  <a:cubicBezTo>
                    <a:pt x="20934" y="46913"/>
                    <a:pt x="20885" y="46904"/>
                    <a:pt x="20839" y="46881"/>
                  </a:cubicBezTo>
                  <a:cubicBezTo>
                    <a:pt x="20596" y="46789"/>
                    <a:pt x="20626" y="46425"/>
                    <a:pt x="20262" y="46364"/>
                  </a:cubicBezTo>
                  <a:cubicBezTo>
                    <a:pt x="20202" y="46351"/>
                    <a:pt x="20140" y="46345"/>
                    <a:pt x="20078" y="46345"/>
                  </a:cubicBezTo>
                  <a:cubicBezTo>
                    <a:pt x="19856" y="46345"/>
                    <a:pt x="19624" y="46421"/>
                    <a:pt x="19410" y="46516"/>
                  </a:cubicBezTo>
                  <a:cubicBezTo>
                    <a:pt x="19593" y="46151"/>
                    <a:pt x="19228" y="45695"/>
                    <a:pt x="18803" y="45665"/>
                  </a:cubicBezTo>
                  <a:cubicBezTo>
                    <a:pt x="18780" y="45663"/>
                    <a:pt x="18757" y="45662"/>
                    <a:pt x="18735" y="45662"/>
                  </a:cubicBezTo>
                  <a:cubicBezTo>
                    <a:pt x="18366" y="45662"/>
                    <a:pt x="18022" y="45890"/>
                    <a:pt x="17678" y="46090"/>
                  </a:cubicBezTo>
                  <a:cubicBezTo>
                    <a:pt x="17587" y="45786"/>
                    <a:pt x="17587" y="45452"/>
                    <a:pt x="17678" y="45148"/>
                  </a:cubicBezTo>
                  <a:cubicBezTo>
                    <a:pt x="17131" y="44753"/>
                    <a:pt x="16432" y="44540"/>
                    <a:pt x="15763" y="44510"/>
                  </a:cubicBezTo>
                  <a:cubicBezTo>
                    <a:pt x="15581" y="43811"/>
                    <a:pt x="14912" y="43294"/>
                    <a:pt x="14182" y="43264"/>
                  </a:cubicBezTo>
                  <a:cubicBezTo>
                    <a:pt x="14500" y="42715"/>
                    <a:pt x="14022" y="41919"/>
                    <a:pt x="13400" y="41919"/>
                  </a:cubicBezTo>
                  <a:cubicBezTo>
                    <a:pt x="13368" y="41919"/>
                    <a:pt x="13334" y="41922"/>
                    <a:pt x="13301" y="41926"/>
                  </a:cubicBezTo>
                  <a:cubicBezTo>
                    <a:pt x="13489" y="41230"/>
                    <a:pt x="12849" y="40486"/>
                    <a:pt x="12154" y="40486"/>
                  </a:cubicBezTo>
                  <a:cubicBezTo>
                    <a:pt x="12061" y="40486"/>
                    <a:pt x="11966" y="40499"/>
                    <a:pt x="11872" y="40528"/>
                  </a:cubicBezTo>
                  <a:cubicBezTo>
                    <a:pt x="11903" y="40194"/>
                    <a:pt x="11842" y="39829"/>
                    <a:pt x="11599" y="39616"/>
                  </a:cubicBezTo>
                  <a:cubicBezTo>
                    <a:pt x="11496" y="39548"/>
                    <a:pt x="11368" y="39514"/>
                    <a:pt x="11243" y="39514"/>
                  </a:cubicBezTo>
                  <a:cubicBezTo>
                    <a:pt x="11035" y="39514"/>
                    <a:pt x="10835" y="39609"/>
                    <a:pt x="10778" y="39798"/>
                  </a:cubicBezTo>
                  <a:cubicBezTo>
                    <a:pt x="10505" y="38978"/>
                    <a:pt x="10292" y="38127"/>
                    <a:pt x="10170" y="37276"/>
                  </a:cubicBezTo>
                  <a:cubicBezTo>
                    <a:pt x="10109" y="36820"/>
                    <a:pt x="10049" y="36364"/>
                    <a:pt x="9836" y="35969"/>
                  </a:cubicBezTo>
                  <a:cubicBezTo>
                    <a:pt x="9640" y="35605"/>
                    <a:pt x="9264" y="35293"/>
                    <a:pt x="8850" y="35293"/>
                  </a:cubicBezTo>
                  <a:cubicBezTo>
                    <a:pt x="8814" y="35293"/>
                    <a:pt x="8778" y="35295"/>
                    <a:pt x="8742" y="35300"/>
                  </a:cubicBezTo>
                  <a:cubicBezTo>
                    <a:pt x="9319" y="34692"/>
                    <a:pt x="8863" y="33507"/>
                    <a:pt x="8012" y="33415"/>
                  </a:cubicBezTo>
                  <a:cubicBezTo>
                    <a:pt x="8346" y="33294"/>
                    <a:pt x="8438" y="32808"/>
                    <a:pt x="8286" y="32504"/>
                  </a:cubicBezTo>
                  <a:cubicBezTo>
                    <a:pt x="8103" y="32169"/>
                    <a:pt x="7769" y="31987"/>
                    <a:pt x="7465" y="31804"/>
                  </a:cubicBezTo>
                  <a:cubicBezTo>
                    <a:pt x="7860" y="31561"/>
                    <a:pt x="8012" y="31014"/>
                    <a:pt x="7951" y="30558"/>
                  </a:cubicBezTo>
                  <a:cubicBezTo>
                    <a:pt x="7860" y="30102"/>
                    <a:pt x="7587" y="29707"/>
                    <a:pt x="7343" y="29312"/>
                  </a:cubicBezTo>
                  <a:lnTo>
                    <a:pt x="7343" y="29312"/>
                  </a:lnTo>
                  <a:cubicBezTo>
                    <a:pt x="7388" y="29331"/>
                    <a:pt x="7430" y="29340"/>
                    <a:pt x="7471" y="29340"/>
                  </a:cubicBezTo>
                  <a:cubicBezTo>
                    <a:pt x="7820" y="29340"/>
                    <a:pt x="8017" y="28690"/>
                    <a:pt x="7799" y="28309"/>
                  </a:cubicBezTo>
                  <a:cubicBezTo>
                    <a:pt x="7556" y="27914"/>
                    <a:pt x="7100" y="27610"/>
                    <a:pt x="7039" y="27124"/>
                  </a:cubicBezTo>
                  <a:cubicBezTo>
                    <a:pt x="6796" y="25847"/>
                    <a:pt x="8346" y="24905"/>
                    <a:pt x="7070" y="23719"/>
                  </a:cubicBezTo>
                  <a:cubicBezTo>
                    <a:pt x="8407" y="22838"/>
                    <a:pt x="7891" y="21835"/>
                    <a:pt x="7556" y="20680"/>
                  </a:cubicBezTo>
                  <a:lnTo>
                    <a:pt x="7556" y="20680"/>
                  </a:lnTo>
                  <a:cubicBezTo>
                    <a:pt x="7641" y="20963"/>
                    <a:pt x="7892" y="21088"/>
                    <a:pt x="8166" y="21088"/>
                  </a:cubicBezTo>
                  <a:cubicBezTo>
                    <a:pt x="8479" y="21088"/>
                    <a:pt x="8823" y="20925"/>
                    <a:pt x="8985" y="20649"/>
                  </a:cubicBezTo>
                  <a:cubicBezTo>
                    <a:pt x="9258" y="20102"/>
                    <a:pt x="9106" y="19464"/>
                    <a:pt x="8924" y="18886"/>
                  </a:cubicBezTo>
                  <a:lnTo>
                    <a:pt x="8924" y="18886"/>
                  </a:lnTo>
                  <a:cubicBezTo>
                    <a:pt x="9003" y="18950"/>
                    <a:pt x="9097" y="18978"/>
                    <a:pt x="9195" y="18978"/>
                  </a:cubicBezTo>
                  <a:cubicBezTo>
                    <a:pt x="9471" y="18978"/>
                    <a:pt x="9776" y="18753"/>
                    <a:pt x="9866" y="18461"/>
                  </a:cubicBezTo>
                  <a:cubicBezTo>
                    <a:pt x="10018" y="18096"/>
                    <a:pt x="9897" y="17671"/>
                    <a:pt x="9775" y="17275"/>
                  </a:cubicBezTo>
                  <a:cubicBezTo>
                    <a:pt x="10448" y="16809"/>
                    <a:pt x="10856" y="15991"/>
                    <a:pt x="10832" y="15176"/>
                  </a:cubicBezTo>
                  <a:lnTo>
                    <a:pt x="10832" y="15176"/>
                  </a:lnTo>
                  <a:cubicBezTo>
                    <a:pt x="10941" y="15325"/>
                    <a:pt x="11129" y="15434"/>
                    <a:pt x="11312" y="15434"/>
                  </a:cubicBezTo>
                  <a:cubicBezTo>
                    <a:pt x="11348" y="15434"/>
                    <a:pt x="11382" y="15430"/>
                    <a:pt x="11416" y="15421"/>
                  </a:cubicBezTo>
                  <a:cubicBezTo>
                    <a:pt x="11812" y="15360"/>
                    <a:pt x="12055" y="15026"/>
                    <a:pt x="12268" y="14692"/>
                  </a:cubicBezTo>
                  <a:cubicBezTo>
                    <a:pt x="12541" y="14145"/>
                    <a:pt x="12723" y="13537"/>
                    <a:pt x="12784" y="12929"/>
                  </a:cubicBezTo>
                  <a:cubicBezTo>
                    <a:pt x="12822" y="12933"/>
                    <a:pt x="12860" y="12935"/>
                    <a:pt x="12898" y="12935"/>
                  </a:cubicBezTo>
                  <a:cubicBezTo>
                    <a:pt x="13645" y="12935"/>
                    <a:pt x="14321" y="12102"/>
                    <a:pt x="14061" y="11379"/>
                  </a:cubicBezTo>
                  <a:lnTo>
                    <a:pt x="14061" y="11379"/>
                  </a:lnTo>
                  <a:cubicBezTo>
                    <a:pt x="14203" y="11574"/>
                    <a:pt x="14438" y="11666"/>
                    <a:pt x="14676" y="11666"/>
                  </a:cubicBezTo>
                  <a:cubicBezTo>
                    <a:pt x="14845" y="11666"/>
                    <a:pt x="15016" y="11619"/>
                    <a:pt x="15155" y="11531"/>
                  </a:cubicBezTo>
                  <a:cubicBezTo>
                    <a:pt x="15489" y="11318"/>
                    <a:pt x="15672" y="10923"/>
                    <a:pt x="15763" y="10528"/>
                  </a:cubicBezTo>
                  <a:cubicBezTo>
                    <a:pt x="15838" y="10228"/>
                    <a:pt x="16056" y="9826"/>
                    <a:pt x="16300" y="9826"/>
                  </a:cubicBezTo>
                  <a:cubicBezTo>
                    <a:pt x="16353" y="9826"/>
                    <a:pt x="16408" y="9846"/>
                    <a:pt x="16462" y="9889"/>
                  </a:cubicBezTo>
                  <a:cubicBezTo>
                    <a:pt x="16493" y="10132"/>
                    <a:pt x="16523" y="10376"/>
                    <a:pt x="16553" y="10619"/>
                  </a:cubicBezTo>
                  <a:cubicBezTo>
                    <a:pt x="16597" y="10625"/>
                    <a:pt x="16639" y="10628"/>
                    <a:pt x="16681" y="10628"/>
                  </a:cubicBezTo>
                  <a:cubicBezTo>
                    <a:pt x="17261" y="10628"/>
                    <a:pt x="17729" y="10065"/>
                    <a:pt x="18012" y="9555"/>
                  </a:cubicBezTo>
                  <a:cubicBezTo>
                    <a:pt x="18347" y="8977"/>
                    <a:pt x="18651" y="8309"/>
                    <a:pt x="19259" y="8096"/>
                  </a:cubicBezTo>
                  <a:cubicBezTo>
                    <a:pt x="20079" y="8096"/>
                    <a:pt x="20869" y="7701"/>
                    <a:pt x="21325" y="7032"/>
                  </a:cubicBezTo>
                  <a:cubicBezTo>
                    <a:pt x="21458" y="7341"/>
                    <a:pt x="21799" y="7490"/>
                    <a:pt x="22150" y="7490"/>
                  </a:cubicBezTo>
                  <a:cubicBezTo>
                    <a:pt x="22283" y="7490"/>
                    <a:pt x="22416" y="7469"/>
                    <a:pt x="22541" y="7427"/>
                  </a:cubicBezTo>
                  <a:cubicBezTo>
                    <a:pt x="22967" y="7275"/>
                    <a:pt x="23271" y="6880"/>
                    <a:pt x="23575" y="6546"/>
                  </a:cubicBezTo>
                  <a:lnTo>
                    <a:pt x="23575" y="6546"/>
                  </a:lnTo>
                  <a:cubicBezTo>
                    <a:pt x="23575" y="6728"/>
                    <a:pt x="23544" y="6910"/>
                    <a:pt x="23544" y="7123"/>
                  </a:cubicBezTo>
                  <a:cubicBezTo>
                    <a:pt x="24335" y="7032"/>
                    <a:pt x="25094" y="6759"/>
                    <a:pt x="25733" y="6333"/>
                  </a:cubicBezTo>
                  <a:close/>
                  <a:moveTo>
                    <a:pt x="28448" y="0"/>
                  </a:moveTo>
                  <a:cubicBezTo>
                    <a:pt x="28414" y="0"/>
                    <a:pt x="28380" y="3"/>
                    <a:pt x="28347" y="11"/>
                  </a:cubicBezTo>
                  <a:cubicBezTo>
                    <a:pt x="28073" y="71"/>
                    <a:pt x="27860" y="284"/>
                    <a:pt x="27678" y="558"/>
                  </a:cubicBezTo>
                  <a:cubicBezTo>
                    <a:pt x="27617" y="679"/>
                    <a:pt x="27526" y="801"/>
                    <a:pt x="27465" y="892"/>
                  </a:cubicBezTo>
                  <a:cubicBezTo>
                    <a:pt x="27520" y="566"/>
                    <a:pt x="27185" y="240"/>
                    <a:pt x="26831" y="240"/>
                  </a:cubicBezTo>
                  <a:cubicBezTo>
                    <a:pt x="26789" y="240"/>
                    <a:pt x="26747" y="244"/>
                    <a:pt x="26705" y="254"/>
                  </a:cubicBezTo>
                  <a:cubicBezTo>
                    <a:pt x="26341" y="315"/>
                    <a:pt x="26067" y="740"/>
                    <a:pt x="26128" y="1135"/>
                  </a:cubicBezTo>
                  <a:cubicBezTo>
                    <a:pt x="26015" y="656"/>
                    <a:pt x="25563" y="308"/>
                    <a:pt x="25086" y="308"/>
                  </a:cubicBezTo>
                  <a:cubicBezTo>
                    <a:pt x="25049" y="308"/>
                    <a:pt x="25011" y="310"/>
                    <a:pt x="24973" y="315"/>
                  </a:cubicBezTo>
                  <a:cubicBezTo>
                    <a:pt x="24487" y="375"/>
                    <a:pt x="24031" y="862"/>
                    <a:pt x="24031" y="1348"/>
                  </a:cubicBezTo>
                  <a:cubicBezTo>
                    <a:pt x="23575" y="1075"/>
                    <a:pt x="23058" y="771"/>
                    <a:pt x="22511" y="679"/>
                  </a:cubicBezTo>
                  <a:cubicBezTo>
                    <a:pt x="22435" y="667"/>
                    <a:pt x="22357" y="660"/>
                    <a:pt x="22279" y="660"/>
                  </a:cubicBezTo>
                  <a:cubicBezTo>
                    <a:pt x="21794" y="660"/>
                    <a:pt x="21292" y="899"/>
                    <a:pt x="21082" y="1318"/>
                  </a:cubicBezTo>
                  <a:cubicBezTo>
                    <a:pt x="20897" y="1083"/>
                    <a:pt x="20606" y="974"/>
                    <a:pt x="20308" y="974"/>
                  </a:cubicBezTo>
                  <a:cubicBezTo>
                    <a:pt x="19872" y="974"/>
                    <a:pt x="19421" y="1207"/>
                    <a:pt x="19259" y="1622"/>
                  </a:cubicBezTo>
                  <a:cubicBezTo>
                    <a:pt x="18316" y="1622"/>
                    <a:pt x="17404" y="1743"/>
                    <a:pt x="16493" y="1986"/>
                  </a:cubicBezTo>
                  <a:cubicBezTo>
                    <a:pt x="16736" y="2412"/>
                    <a:pt x="17131" y="2959"/>
                    <a:pt x="16584" y="3354"/>
                  </a:cubicBezTo>
                  <a:cubicBezTo>
                    <a:pt x="16364" y="3527"/>
                    <a:pt x="16095" y="3586"/>
                    <a:pt x="15811" y="3586"/>
                  </a:cubicBezTo>
                  <a:cubicBezTo>
                    <a:pt x="15546" y="3586"/>
                    <a:pt x="15267" y="3535"/>
                    <a:pt x="15003" y="3476"/>
                  </a:cubicBezTo>
                  <a:cubicBezTo>
                    <a:pt x="14735" y="3413"/>
                    <a:pt x="14442" y="3358"/>
                    <a:pt x="14159" y="3358"/>
                  </a:cubicBezTo>
                  <a:cubicBezTo>
                    <a:pt x="13896" y="3358"/>
                    <a:pt x="13642" y="3405"/>
                    <a:pt x="13423" y="3537"/>
                  </a:cubicBezTo>
                  <a:cubicBezTo>
                    <a:pt x="12936" y="3810"/>
                    <a:pt x="12875" y="4661"/>
                    <a:pt x="13392" y="4813"/>
                  </a:cubicBezTo>
                  <a:cubicBezTo>
                    <a:pt x="13285" y="4787"/>
                    <a:pt x="13180" y="4775"/>
                    <a:pt x="13079" y="4775"/>
                  </a:cubicBezTo>
                  <a:cubicBezTo>
                    <a:pt x="12008" y="4775"/>
                    <a:pt x="11296" y="6167"/>
                    <a:pt x="10991" y="7306"/>
                  </a:cubicBezTo>
                  <a:cubicBezTo>
                    <a:pt x="10707" y="7081"/>
                    <a:pt x="10334" y="6967"/>
                    <a:pt x="9964" y="6967"/>
                  </a:cubicBezTo>
                  <a:cubicBezTo>
                    <a:pt x="9582" y="6967"/>
                    <a:pt x="9202" y="7089"/>
                    <a:pt x="8924" y="7336"/>
                  </a:cubicBezTo>
                  <a:cubicBezTo>
                    <a:pt x="8346" y="7822"/>
                    <a:pt x="8225" y="8734"/>
                    <a:pt x="8620" y="9373"/>
                  </a:cubicBezTo>
                  <a:cubicBezTo>
                    <a:pt x="7131" y="9403"/>
                    <a:pt x="5793" y="10862"/>
                    <a:pt x="5915" y="12382"/>
                  </a:cubicBezTo>
                  <a:cubicBezTo>
                    <a:pt x="5064" y="13050"/>
                    <a:pt x="4304" y="13871"/>
                    <a:pt x="3757" y="14813"/>
                  </a:cubicBezTo>
                  <a:cubicBezTo>
                    <a:pt x="3422" y="15360"/>
                    <a:pt x="3362" y="16333"/>
                    <a:pt x="4000" y="16333"/>
                  </a:cubicBezTo>
                  <a:lnTo>
                    <a:pt x="1933" y="19768"/>
                  </a:lnTo>
                  <a:cubicBezTo>
                    <a:pt x="1720" y="20140"/>
                    <a:pt x="1787" y="20815"/>
                    <a:pt x="2092" y="20815"/>
                  </a:cubicBezTo>
                  <a:cubicBezTo>
                    <a:pt x="2135" y="20815"/>
                    <a:pt x="2184" y="20801"/>
                    <a:pt x="2237" y="20771"/>
                  </a:cubicBezTo>
                  <a:lnTo>
                    <a:pt x="2237" y="20771"/>
                  </a:lnTo>
                  <a:cubicBezTo>
                    <a:pt x="1690" y="21166"/>
                    <a:pt x="1143" y="21561"/>
                    <a:pt x="869" y="22139"/>
                  </a:cubicBezTo>
                  <a:cubicBezTo>
                    <a:pt x="565" y="22716"/>
                    <a:pt x="656" y="23537"/>
                    <a:pt x="1203" y="23871"/>
                  </a:cubicBezTo>
                  <a:cubicBezTo>
                    <a:pt x="656" y="24813"/>
                    <a:pt x="261" y="25847"/>
                    <a:pt x="79" y="26941"/>
                  </a:cubicBezTo>
                  <a:cubicBezTo>
                    <a:pt x="1" y="27488"/>
                    <a:pt x="279" y="28257"/>
                    <a:pt x="704" y="28257"/>
                  </a:cubicBezTo>
                  <a:cubicBezTo>
                    <a:pt x="776" y="28257"/>
                    <a:pt x="851" y="28235"/>
                    <a:pt x="930" y="28187"/>
                  </a:cubicBezTo>
                  <a:lnTo>
                    <a:pt x="930" y="28187"/>
                  </a:lnTo>
                  <a:cubicBezTo>
                    <a:pt x="687" y="28735"/>
                    <a:pt x="444" y="29312"/>
                    <a:pt x="444" y="29890"/>
                  </a:cubicBezTo>
                  <a:cubicBezTo>
                    <a:pt x="444" y="30497"/>
                    <a:pt x="808" y="31136"/>
                    <a:pt x="1386" y="31257"/>
                  </a:cubicBezTo>
                  <a:cubicBezTo>
                    <a:pt x="1143" y="31896"/>
                    <a:pt x="869" y="32595"/>
                    <a:pt x="1021" y="33263"/>
                  </a:cubicBezTo>
                  <a:cubicBezTo>
                    <a:pt x="1144" y="33806"/>
                    <a:pt x="1648" y="34289"/>
                    <a:pt x="2175" y="34289"/>
                  </a:cubicBezTo>
                  <a:cubicBezTo>
                    <a:pt x="2297" y="34289"/>
                    <a:pt x="2421" y="34263"/>
                    <a:pt x="2541" y="34206"/>
                  </a:cubicBezTo>
                  <a:cubicBezTo>
                    <a:pt x="3118" y="34874"/>
                    <a:pt x="2723" y="35847"/>
                    <a:pt x="2602" y="36698"/>
                  </a:cubicBezTo>
                  <a:cubicBezTo>
                    <a:pt x="2472" y="37424"/>
                    <a:pt x="2961" y="38370"/>
                    <a:pt x="3579" y="38370"/>
                  </a:cubicBezTo>
                  <a:cubicBezTo>
                    <a:pt x="3686" y="38370"/>
                    <a:pt x="3797" y="38342"/>
                    <a:pt x="3909" y="38279"/>
                  </a:cubicBezTo>
                  <a:lnTo>
                    <a:pt x="3909" y="38279"/>
                  </a:lnTo>
                  <a:cubicBezTo>
                    <a:pt x="3696" y="38947"/>
                    <a:pt x="3483" y="39677"/>
                    <a:pt x="3666" y="40346"/>
                  </a:cubicBezTo>
                  <a:cubicBezTo>
                    <a:pt x="4030" y="41835"/>
                    <a:pt x="5276" y="40954"/>
                    <a:pt x="5276" y="42686"/>
                  </a:cubicBezTo>
                  <a:cubicBezTo>
                    <a:pt x="5276" y="43142"/>
                    <a:pt x="5368" y="43659"/>
                    <a:pt x="5702" y="43963"/>
                  </a:cubicBezTo>
                  <a:cubicBezTo>
                    <a:pt x="5855" y="44116"/>
                    <a:pt x="6072" y="44193"/>
                    <a:pt x="6283" y="44193"/>
                  </a:cubicBezTo>
                  <a:cubicBezTo>
                    <a:pt x="6532" y="44193"/>
                    <a:pt x="6772" y="44086"/>
                    <a:pt x="6887" y="43871"/>
                  </a:cubicBezTo>
                  <a:lnTo>
                    <a:pt x="6887" y="43871"/>
                  </a:lnTo>
                  <a:cubicBezTo>
                    <a:pt x="6766" y="44571"/>
                    <a:pt x="6918" y="45300"/>
                    <a:pt x="7283" y="45878"/>
                  </a:cubicBezTo>
                  <a:cubicBezTo>
                    <a:pt x="7435" y="46151"/>
                    <a:pt x="7678" y="46394"/>
                    <a:pt x="7951" y="46486"/>
                  </a:cubicBezTo>
                  <a:cubicBezTo>
                    <a:pt x="8010" y="46503"/>
                    <a:pt x="8072" y="46512"/>
                    <a:pt x="8133" y="46512"/>
                  </a:cubicBezTo>
                  <a:cubicBezTo>
                    <a:pt x="8386" y="46512"/>
                    <a:pt x="8632" y="46366"/>
                    <a:pt x="8681" y="46121"/>
                  </a:cubicBezTo>
                  <a:lnTo>
                    <a:pt x="8681" y="46121"/>
                  </a:lnTo>
                  <a:cubicBezTo>
                    <a:pt x="8650" y="46820"/>
                    <a:pt x="9076" y="47428"/>
                    <a:pt x="9471" y="47975"/>
                  </a:cubicBezTo>
                  <a:cubicBezTo>
                    <a:pt x="9684" y="48279"/>
                    <a:pt x="9927" y="48613"/>
                    <a:pt x="10292" y="48644"/>
                  </a:cubicBezTo>
                  <a:cubicBezTo>
                    <a:pt x="10303" y="48645"/>
                    <a:pt x="10314" y="48645"/>
                    <a:pt x="10325" y="48645"/>
                  </a:cubicBezTo>
                  <a:cubicBezTo>
                    <a:pt x="10585" y="48645"/>
                    <a:pt x="10836" y="48392"/>
                    <a:pt x="10843" y="48165"/>
                  </a:cubicBezTo>
                  <a:lnTo>
                    <a:pt x="10843" y="48165"/>
                  </a:lnTo>
                  <a:cubicBezTo>
                    <a:pt x="10998" y="48514"/>
                    <a:pt x="11170" y="48848"/>
                    <a:pt x="11447" y="49100"/>
                  </a:cubicBezTo>
                  <a:cubicBezTo>
                    <a:pt x="11679" y="49293"/>
                    <a:pt x="11972" y="49425"/>
                    <a:pt x="12257" y="49425"/>
                  </a:cubicBezTo>
                  <a:cubicBezTo>
                    <a:pt x="12420" y="49425"/>
                    <a:pt x="12580" y="49381"/>
                    <a:pt x="12723" y="49282"/>
                  </a:cubicBezTo>
                  <a:cubicBezTo>
                    <a:pt x="13058" y="49829"/>
                    <a:pt x="13483" y="50315"/>
                    <a:pt x="13970" y="50711"/>
                  </a:cubicBezTo>
                  <a:cubicBezTo>
                    <a:pt x="14152" y="50862"/>
                    <a:pt x="14365" y="50984"/>
                    <a:pt x="14608" y="50984"/>
                  </a:cubicBezTo>
                  <a:cubicBezTo>
                    <a:pt x="14812" y="50955"/>
                    <a:pt x="15017" y="50701"/>
                    <a:pt x="14925" y="50520"/>
                  </a:cubicBezTo>
                  <a:lnTo>
                    <a:pt x="14925" y="50520"/>
                  </a:lnTo>
                  <a:cubicBezTo>
                    <a:pt x="15184" y="50975"/>
                    <a:pt x="15133" y="51628"/>
                    <a:pt x="15641" y="51957"/>
                  </a:cubicBezTo>
                  <a:cubicBezTo>
                    <a:pt x="15842" y="52101"/>
                    <a:pt x="16017" y="52140"/>
                    <a:pt x="16183" y="52140"/>
                  </a:cubicBezTo>
                  <a:cubicBezTo>
                    <a:pt x="16376" y="52140"/>
                    <a:pt x="16556" y="52088"/>
                    <a:pt x="16746" y="52088"/>
                  </a:cubicBezTo>
                  <a:cubicBezTo>
                    <a:pt x="16841" y="52088"/>
                    <a:pt x="16937" y="52101"/>
                    <a:pt x="17040" y="52139"/>
                  </a:cubicBezTo>
                  <a:cubicBezTo>
                    <a:pt x="17590" y="52323"/>
                    <a:pt x="18366" y="53251"/>
                    <a:pt x="19105" y="53251"/>
                  </a:cubicBezTo>
                  <a:cubicBezTo>
                    <a:pt x="19345" y="53251"/>
                    <a:pt x="19582" y="53152"/>
                    <a:pt x="19806" y="52899"/>
                  </a:cubicBezTo>
                  <a:cubicBezTo>
                    <a:pt x="19887" y="53429"/>
                    <a:pt x="20448" y="53782"/>
                    <a:pt x="20982" y="53782"/>
                  </a:cubicBezTo>
                  <a:cubicBezTo>
                    <a:pt x="21244" y="53782"/>
                    <a:pt x="21500" y="53697"/>
                    <a:pt x="21690" y="53507"/>
                  </a:cubicBezTo>
                  <a:lnTo>
                    <a:pt x="21690" y="53507"/>
                  </a:lnTo>
                  <a:cubicBezTo>
                    <a:pt x="21599" y="53598"/>
                    <a:pt x="22724" y="54419"/>
                    <a:pt x="22845" y="54480"/>
                  </a:cubicBezTo>
                  <a:cubicBezTo>
                    <a:pt x="22981" y="54525"/>
                    <a:pt x="23101" y="54542"/>
                    <a:pt x="23212" y="54542"/>
                  </a:cubicBezTo>
                  <a:cubicBezTo>
                    <a:pt x="23623" y="54542"/>
                    <a:pt x="23904" y="54297"/>
                    <a:pt x="24335" y="54297"/>
                  </a:cubicBezTo>
                  <a:cubicBezTo>
                    <a:pt x="24630" y="54320"/>
                    <a:pt x="25795" y="55109"/>
                    <a:pt x="26387" y="55109"/>
                  </a:cubicBezTo>
                  <a:cubicBezTo>
                    <a:pt x="26586" y="55109"/>
                    <a:pt x="26721" y="55020"/>
                    <a:pt x="26736" y="54784"/>
                  </a:cubicBezTo>
                  <a:cubicBezTo>
                    <a:pt x="26736" y="54650"/>
                    <a:pt x="26759" y="54469"/>
                    <a:pt x="26848" y="54469"/>
                  </a:cubicBezTo>
                  <a:cubicBezTo>
                    <a:pt x="26860" y="54469"/>
                    <a:pt x="26873" y="54472"/>
                    <a:pt x="26888" y="54480"/>
                  </a:cubicBezTo>
                  <a:cubicBezTo>
                    <a:pt x="26918" y="54935"/>
                    <a:pt x="27344" y="55361"/>
                    <a:pt x="27800" y="55361"/>
                  </a:cubicBezTo>
                  <a:cubicBezTo>
                    <a:pt x="27818" y="55362"/>
                    <a:pt x="27835" y="55363"/>
                    <a:pt x="27853" y="55363"/>
                  </a:cubicBezTo>
                  <a:cubicBezTo>
                    <a:pt x="28291" y="55363"/>
                    <a:pt x="28715" y="55010"/>
                    <a:pt x="28803" y="54601"/>
                  </a:cubicBezTo>
                  <a:cubicBezTo>
                    <a:pt x="28980" y="54828"/>
                    <a:pt x="29282" y="54951"/>
                    <a:pt x="29589" y="54951"/>
                  </a:cubicBezTo>
                  <a:cubicBezTo>
                    <a:pt x="29651" y="54951"/>
                    <a:pt x="29714" y="54946"/>
                    <a:pt x="29775" y="54935"/>
                  </a:cubicBezTo>
                  <a:cubicBezTo>
                    <a:pt x="30086" y="54851"/>
                    <a:pt x="30370" y="54609"/>
                    <a:pt x="30482" y="54282"/>
                  </a:cubicBezTo>
                  <a:lnTo>
                    <a:pt x="30482" y="54282"/>
                  </a:lnTo>
                  <a:cubicBezTo>
                    <a:pt x="30463" y="54449"/>
                    <a:pt x="30625" y="54632"/>
                    <a:pt x="30809" y="54632"/>
                  </a:cubicBezTo>
                  <a:cubicBezTo>
                    <a:pt x="30828" y="54634"/>
                    <a:pt x="30846" y="54635"/>
                    <a:pt x="30865" y="54635"/>
                  </a:cubicBezTo>
                  <a:cubicBezTo>
                    <a:pt x="31054" y="54635"/>
                    <a:pt x="31220" y="54502"/>
                    <a:pt x="31386" y="54419"/>
                  </a:cubicBezTo>
                  <a:cubicBezTo>
                    <a:pt x="31690" y="54176"/>
                    <a:pt x="32025" y="53963"/>
                    <a:pt x="32329" y="53750"/>
                  </a:cubicBezTo>
                  <a:lnTo>
                    <a:pt x="32329" y="53750"/>
                  </a:lnTo>
                  <a:cubicBezTo>
                    <a:pt x="31622" y="54457"/>
                    <a:pt x="32199" y="54907"/>
                    <a:pt x="32871" y="54907"/>
                  </a:cubicBezTo>
                  <a:cubicBezTo>
                    <a:pt x="32893" y="54907"/>
                    <a:pt x="32915" y="54906"/>
                    <a:pt x="32937" y="54905"/>
                  </a:cubicBezTo>
                  <a:cubicBezTo>
                    <a:pt x="33788" y="54875"/>
                    <a:pt x="34760" y="53963"/>
                    <a:pt x="35125" y="53264"/>
                  </a:cubicBezTo>
                  <a:cubicBezTo>
                    <a:pt x="35391" y="53444"/>
                    <a:pt x="35700" y="53525"/>
                    <a:pt x="36014" y="53525"/>
                  </a:cubicBezTo>
                  <a:cubicBezTo>
                    <a:pt x="36917" y="53525"/>
                    <a:pt x="37862" y="52851"/>
                    <a:pt x="37952" y="51926"/>
                  </a:cubicBezTo>
                  <a:cubicBezTo>
                    <a:pt x="38183" y="52024"/>
                    <a:pt x="38428" y="52069"/>
                    <a:pt x="38676" y="52069"/>
                  </a:cubicBezTo>
                  <a:cubicBezTo>
                    <a:pt x="39660" y="52069"/>
                    <a:pt x="40668" y="51354"/>
                    <a:pt x="40868" y="50387"/>
                  </a:cubicBezTo>
                  <a:lnTo>
                    <a:pt x="40868" y="50387"/>
                  </a:lnTo>
                  <a:cubicBezTo>
                    <a:pt x="40820" y="50643"/>
                    <a:pt x="41114" y="50895"/>
                    <a:pt x="41400" y="50895"/>
                  </a:cubicBezTo>
                  <a:cubicBezTo>
                    <a:pt x="41416" y="50895"/>
                    <a:pt x="41432" y="50894"/>
                    <a:pt x="41447" y="50893"/>
                  </a:cubicBezTo>
                  <a:cubicBezTo>
                    <a:pt x="41751" y="50893"/>
                    <a:pt x="41994" y="50680"/>
                    <a:pt x="42238" y="50467"/>
                  </a:cubicBezTo>
                  <a:cubicBezTo>
                    <a:pt x="42815" y="49920"/>
                    <a:pt x="43302" y="49252"/>
                    <a:pt x="43666" y="48522"/>
                  </a:cubicBezTo>
                  <a:cubicBezTo>
                    <a:pt x="43846" y="48571"/>
                    <a:pt x="44008" y="48593"/>
                    <a:pt x="44153" y="48593"/>
                  </a:cubicBezTo>
                  <a:cubicBezTo>
                    <a:pt x="45187" y="48593"/>
                    <a:pt x="45410" y="47464"/>
                    <a:pt x="45703" y="46637"/>
                  </a:cubicBezTo>
                  <a:cubicBezTo>
                    <a:pt x="45830" y="46963"/>
                    <a:pt x="46140" y="47117"/>
                    <a:pt x="46460" y="47117"/>
                  </a:cubicBezTo>
                  <a:cubicBezTo>
                    <a:pt x="46677" y="47117"/>
                    <a:pt x="46899" y="47046"/>
                    <a:pt x="47071" y="46911"/>
                  </a:cubicBezTo>
                  <a:cubicBezTo>
                    <a:pt x="47496" y="46607"/>
                    <a:pt x="47678" y="46030"/>
                    <a:pt x="47830" y="45513"/>
                  </a:cubicBezTo>
                  <a:lnTo>
                    <a:pt x="47830" y="45513"/>
                  </a:lnTo>
                  <a:cubicBezTo>
                    <a:pt x="47770" y="45726"/>
                    <a:pt x="48013" y="45908"/>
                    <a:pt x="48226" y="45908"/>
                  </a:cubicBezTo>
                  <a:cubicBezTo>
                    <a:pt x="48469" y="45878"/>
                    <a:pt x="48651" y="45726"/>
                    <a:pt x="48773" y="45574"/>
                  </a:cubicBezTo>
                  <a:cubicBezTo>
                    <a:pt x="49411" y="44875"/>
                    <a:pt x="49776" y="43902"/>
                    <a:pt x="49715" y="42960"/>
                  </a:cubicBezTo>
                  <a:cubicBezTo>
                    <a:pt x="50291" y="42747"/>
                    <a:pt x="50686" y="42141"/>
                    <a:pt x="50627" y="41565"/>
                  </a:cubicBezTo>
                  <a:lnTo>
                    <a:pt x="50627" y="41565"/>
                  </a:lnTo>
                  <a:cubicBezTo>
                    <a:pt x="50637" y="41656"/>
                    <a:pt x="50670" y="41694"/>
                    <a:pt x="50720" y="41694"/>
                  </a:cubicBezTo>
                  <a:cubicBezTo>
                    <a:pt x="50998" y="41694"/>
                    <a:pt x="51787" y="40488"/>
                    <a:pt x="51812" y="40437"/>
                  </a:cubicBezTo>
                  <a:cubicBezTo>
                    <a:pt x="52100" y="39689"/>
                    <a:pt x="52252" y="38913"/>
                    <a:pt x="52293" y="38110"/>
                  </a:cubicBezTo>
                  <a:lnTo>
                    <a:pt x="52293" y="38110"/>
                  </a:lnTo>
                  <a:cubicBezTo>
                    <a:pt x="52331" y="38244"/>
                    <a:pt x="52497" y="38344"/>
                    <a:pt x="52659" y="38344"/>
                  </a:cubicBezTo>
                  <a:cubicBezTo>
                    <a:pt x="52713" y="38344"/>
                    <a:pt x="52767" y="38333"/>
                    <a:pt x="52815" y="38309"/>
                  </a:cubicBezTo>
                  <a:cubicBezTo>
                    <a:pt x="53059" y="38188"/>
                    <a:pt x="53150" y="37884"/>
                    <a:pt x="53211" y="37640"/>
                  </a:cubicBezTo>
                  <a:cubicBezTo>
                    <a:pt x="53311" y="37089"/>
                    <a:pt x="53349" y="36537"/>
                    <a:pt x="53325" y="35986"/>
                  </a:cubicBezTo>
                  <a:lnTo>
                    <a:pt x="53325" y="35986"/>
                  </a:lnTo>
                  <a:cubicBezTo>
                    <a:pt x="53382" y="36095"/>
                    <a:pt x="53482" y="36181"/>
                    <a:pt x="53606" y="36212"/>
                  </a:cubicBezTo>
                  <a:cubicBezTo>
                    <a:pt x="54001" y="35270"/>
                    <a:pt x="54092" y="34175"/>
                    <a:pt x="53849" y="33172"/>
                  </a:cubicBezTo>
                  <a:lnTo>
                    <a:pt x="53849" y="33172"/>
                  </a:lnTo>
                  <a:cubicBezTo>
                    <a:pt x="53888" y="33289"/>
                    <a:pt x="53989" y="33344"/>
                    <a:pt x="54089" y="33344"/>
                  </a:cubicBezTo>
                  <a:cubicBezTo>
                    <a:pt x="54145" y="33344"/>
                    <a:pt x="54200" y="33327"/>
                    <a:pt x="54244" y="33294"/>
                  </a:cubicBezTo>
                  <a:cubicBezTo>
                    <a:pt x="54396" y="33203"/>
                    <a:pt x="54426" y="33020"/>
                    <a:pt x="54487" y="32868"/>
                  </a:cubicBezTo>
                  <a:cubicBezTo>
                    <a:pt x="54639" y="32078"/>
                    <a:pt x="54518" y="31288"/>
                    <a:pt x="54670" y="30467"/>
                  </a:cubicBezTo>
                  <a:cubicBezTo>
                    <a:pt x="54791" y="29677"/>
                    <a:pt x="54670" y="28856"/>
                    <a:pt x="54274" y="28157"/>
                  </a:cubicBezTo>
                  <a:lnTo>
                    <a:pt x="54274" y="28157"/>
                  </a:lnTo>
                  <a:cubicBezTo>
                    <a:pt x="54396" y="28248"/>
                    <a:pt x="54578" y="28339"/>
                    <a:pt x="54730" y="28431"/>
                  </a:cubicBezTo>
                  <a:cubicBezTo>
                    <a:pt x="54913" y="27640"/>
                    <a:pt x="54761" y="26789"/>
                    <a:pt x="54335" y="26120"/>
                  </a:cubicBezTo>
                  <a:lnTo>
                    <a:pt x="54335" y="26120"/>
                  </a:lnTo>
                  <a:cubicBezTo>
                    <a:pt x="54487" y="26151"/>
                    <a:pt x="54609" y="26212"/>
                    <a:pt x="54761" y="26272"/>
                  </a:cubicBezTo>
                  <a:cubicBezTo>
                    <a:pt x="55065" y="25573"/>
                    <a:pt x="54943" y="24692"/>
                    <a:pt x="54487" y="24054"/>
                  </a:cubicBezTo>
                  <a:cubicBezTo>
                    <a:pt x="55852" y="24054"/>
                    <a:pt x="54059" y="21069"/>
                    <a:pt x="53606" y="21069"/>
                  </a:cubicBezTo>
                  <a:cubicBezTo>
                    <a:pt x="53596" y="21069"/>
                    <a:pt x="53586" y="21071"/>
                    <a:pt x="53577" y="21074"/>
                  </a:cubicBezTo>
                  <a:lnTo>
                    <a:pt x="53577" y="21074"/>
                  </a:lnTo>
                  <a:cubicBezTo>
                    <a:pt x="53910" y="20951"/>
                    <a:pt x="53970" y="20497"/>
                    <a:pt x="53818" y="20163"/>
                  </a:cubicBezTo>
                  <a:cubicBezTo>
                    <a:pt x="53636" y="19859"/>
                    <a:pt x="53332" y="19677"/>
                    <a:pt x="53028" y="19494"/>
                  </a:cubicBezTo>
                  <a:cubicBezTo>
                    <a:pt x="53454" y="19160"/>
                    <a:pt x="53636" y="18522"/>
                    <a:pt x="53484" y="18005"/>
                  </a:cubicBezTo>
                  <a:cubicBezTo>
                    <a:pt x="53302" y="17458"/>
                    <a:pt x="52815" y="17063"/>
                    <a:pt x="52268" y="17002"/>
                  </a:cubicBezTo>
                  <a:cubicBezTo>
                    <a:pt x="52542" y="16819"/>
                    <a:pt x="52572" y="16424"/>
                    <a:pt x="52420" y="16120"/>
                  </a:cubicBezTo>
                  <a:cubicBezTo>
                    <a:pt x="52268" y="15847"/>
                    <a:pt x="51995" y="15634"/>
                    <a:pt x="51721" y="15452"/>
                  </a:cubicBezTo>
                  <a:cubicBezTo>
                    <a:pt x="52207" y="15330"/>
                    <a:pt x="52359" y="14692"/>
                    <a:pt x="52147" y="14266"/>
                  </a:cubicBezTo>
                  <a:cubicBezTo>
                    <a:pt x="51964" y="13901"/>
                    <a:pt x="51602" y="13670"/>
                    <a:pt x="51215" y="13477"/>
                  </a:cubicBezTo>
                  <a:lnTo>
                    <a:pt x="51215" y="13477"/>
                  </a:lnTo>
                  <a:cubicBezTo>
                    <a:pt x="51295" y="13456"/>
                    <a:pt x="51372" y="13397"/>
                    <a:pt x="51387" y="13324"/>
                  </a:cubicBezTo>
                  <a:cubicBezTo>
                    <a:pt x="51387" y="13142"/>
                    <a:pt x="51235" y="12990"/>
                    <a:pt x="51083" y="12898"/>
                  </a:cubicBezTo>
                  <a:cubicBezTo>
                    <a:pt x="50718" y="12686"/>
                    <a:pt x="50323" y="12534"/>
                    <a:pt x="49897" y="12473"/>
                  </a:cubicBezTo>
                  <a:cubicBezTo>
                    <a:pt x="50262" y="12351"/>
                    <a:pt x="50293" y="11804"/>
                    <a:pt x="50080" y="11531"/>
                  </a:cubicBezTo>
                  <a:cubicBezTo>
                    <a:pt x="49837" y="11227"/>
                    <a:pt x="49472" y="11105"/>
                    <a:pt x="49107" y="11014"/>
                  </a:cubicBezTo>
                  <a:lnTo>
                    <a:pt x="49107" y="11014"/>
                  </a:lnTo>
                  <a:cubicBezTo>
                    <a:pt x="49131" y="11019"/>
                    <a:pt x="49155" y="11022"/>
                    <a:pt x="49178" y="11022"/>
                  </a:cubicBezTo>
                  <a:cubicBezTo>
                    <a:pt x="49421" y="11022"/>
                    <a:pt x="49621" y="10744"/>
                    <a:pt x="49593" y="10467"/>
                  </a:cubicBezTo>
                  <a:cubicBezTo>
                    <a:pt x="49533" y="10193"/>
                    <a:pt x="49289" y="9980"/>
                    <a:pt x="49046" y="9828"/>
                  </a:cubicBezTo>
                  <a:cubicBezTo>
                    <a:pt x="48600" y="9540"/>
                    <a:pt x="48086" y="9365"/>
                    <a:pt x="47563" y="9302"/>
                  </a:cubicBezTo>
                  <a:lnTo>
                    <a:pt x="47563" y="9302"/>
                  </a:lnTo>
                  <a:cubicBezTo>
                    <a:pt x="47629" y="9258"/>
                    <a:pt x="47678" y="9181"/>
                    <a:pt x="47678" y="9099"/>
                  </a:cubicBezTo>
                  <a:cubicBezTo>
                    <a:pt x="47678" y="8917"/>
                    <a:pt x="47527" y="8765"/>
                    <a:pt x="47405" y="8643"/>
                  </a:cubicBezTo>
                  <a:cubicBezTo>
                    <a:pt x="46797" y="8157"/>
                    <a:pt x="46098" y="7762"/>
                    <a:pt x="45338" y="7488"/>
                  </a:cubicBezTo>
                  <a:cubicBezTo>
                    <a:pt x="45794" y="7245"/>
                    <a:pt x="45733" y="6515"/>
                    <a:pt x="45338" y="6181"/>
                  </a:cubicBezTo>
                  <a:cubicBezTo>
                    <a:pt x="44973" y="5847"/>
                    <a:pt x="44396" y="5786"/>
                    <a:pt x="43909" y="5755"/>
                  </a:cubicBezTo>
                  <a:cubicBezTo>
                    <a:pt x="43627" y="5166"/>
                    <a:pt x="42957" y="4771"/>
                    <a:pt x="42297" y="4771"/>
                  </a:cubicBezTo>
                  <a:cubicBezTo>
                    <a:pt x="42175" y="4771"/>
                    <a:pt x="42053" y="4785"/>
                    <a:pt x="41934" y="4813"/>
                  </a:cubicBezTo>
                  <a:cubicBezTo>
                    <a:pt x="42390" y="4570"/>
                    <a:pt x="42025" y="3810"/>
                    <a:pt x="41508" y="3689"/>
                  </a:cubicBezTo>
                  <a:cubicBezTo>
                    <a:pt x="41374" y="3655"/>
                    <a:pt x="41235" y="3645"/>
                    <a:pt x="41094" y="3645"/>
                  </a:cubicBezTo>
                  <a:cubicBezTo>
                    <a:pt x="40865" y="3645"/>
                    <a:pt x="40631" y="3672"/>
                    <a:pt x="40403" y="3672"/>
                  </a:cubicBezTo>
                  <a:cubicBezTo>
                    <a:pt x="40262" y="3672"/>
                    <a:pt x="40123" y="3661"/>
                    <a:pt x="39988" y="3628"/>
                  </a:cubicBezTo>
                  <a:lnTo>
                    <a:pt x="40140" y="3081"/>
                  </a:lnTo>
                  <a:cubicBezTo>
                    <a:pt x="39750" y="2842"/>
                    <a:pt x="39283" y="2712"/>
                    <a:pt x="38815" y="2712"/>
                  </a:cubicBezTo>
                  <a:cubicBezTo>
                    <a:pt x="38634" y="2712"/>
                    <a:pt x="38453" y="2732"/>
                    <a:pt x="38276" y="2772"/>
                  </a:cubicBezTo>
                  <a:lnTo>
                    <a:pt x="38276" y="2772"/>
                  </a:lnTo>
                  <a:cubicBezTo>
                    <a:pt x="38564" y="2695"/>
                    <a:pt x="38647" y="2254"/>
                    <a:pt x="38469" y="2017"/>
                  </a:cubicBezTo>
                  <a:cubicBezTo>
                    <a:pt x="38286" y="1774"/>
                    <a:pt x="37952" y="1682"/>
                    <a:pt x="37618" y="1652"/>
                  </a:cubicBezTo>
                  <a:cubicBezTo>
                    <a:pt x="37500" y="1640"/>
                    <a:pt x="37382" y="1634"/>
                    <a:pt x="37264" y="1634"/>
                  </a:cubicBezTo>
                  <a:cubicBezTo>
                    <a:pt x="36807" y="1634"/>
                    <a:pt x="36357" y="1726"/>
                    <a:pt x="35946" y="1895"/>
                  </a:cubicBezTo>
                  <a:cubicBezTo>
                    <a:pt x="35404" y="1589"/>
                    <a:pt x="34789" y="1429"/>
                    <a:pt x="34172" y="1429"/>
                  </a:cubicBezTo>
                  <a:cubicBezTo>
                    <a:pt x="33993" y="1429"/>
                    <a:pt x="33814" y="1442"/>
                    <a:pt x="33636" y="1470"/>
                  </a:cubicBezTo>
                  <a:cubicBezTo>
                    <a:pt x="33909" y="1105"/>
                    <a:pt x="33514" y="558"/>
                    <a:pt x="33058" y="497"/>
                  </a:cubicBezTo>
                  <a:cubicBezTo>
                    <a:pt x="33010" y="491"/>
                    <a:pt x="32962" y="488"/>
                    <a:pt x="32914" y="488"/>
                  </a:cubicBezTo>
                  <a:cubicBezTo>
                    <a:pt x="32533" y="488"/>
                    <a:pt x="32175" y="680"/>
                    <a:pt x="31838" y="862"/>
                  </a:cubicBezTo>
                  <a:lnTo>
                    <a:pt x="31838" y="862"/>
                  </a:lnTo>
                  <a:cubicBezTo>
                    <a:pt x="32064" y="702"/>
                    <a:pt x="31913" y="250"/>
                    <a:pt x="31630" y="193"/>
                  </a:cubicBezTo>
                  <a:cubicBezTo>
                    <a:pt x="31580" y="178"/>
                    <a:pt x="31530" y="171"/>
                    <a:pt x="31481" y="171"/>
                  </a:cubicBezTo>
                  <a:cubicBezTo>
                    <a:pt x="31228" y="171"/>
                    <a:pt x="30982" y="349"/>
                    <a:pt x="30778" y="527"/>
                  </a:cubicBezTo>
                  <a:cubicBezTo>
                    <a:pt x="30566" y="771"/>
                    <a:pt x="30353" y="1044"/>
                    <a:pt x="30079" y="1166"/>
                  </a:cubicBezTo>
                  <a:cubicBezTo>
                    <a:pt x="30353" y="1014"/>
                    <a:pt x="30171" y="527"/>
                    <a:pt x="29867" y="467"/>
                  </a:cubicBezTo>
                  <a:cubicBezTo>
                    <a:pt x="29826" y="458"/>
                    <a:pt x="29785" y="455"/>
                    <a:pt x="29745" y="455"/>
                  </a:cubicBezTo>
                  <a:cubicBezTo>
                    <a:pt x="29482" y="455"/>
                    <a:pt x="29222" y="613"/>
                    <a:pt x="28985" y="771"/>
                  </a:cubicBezTo>
                  <a:cubicBezTo>
                    <a:pt x="29237" y="463"/>
                    <a:pt x="28845" y="0"/>
                    <a:pt x="28448" y="0"/>
                  </a:cubicBezTo>
                  <a:close/>
                </a:path>
              </a:pathLst>
            </a:custGeom>
            <a:solidFill>
              <a:schemeClr val="accent1"/>
            </a:solidFill>
            <a:ln w="570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5"/>
            <p:cNvSpPr/>
            <p:nvPr/>
          </p:nvSpPr>
          <p:spPr>
            <a:xfrm>
              <a:off x="7453722" y="596835"/>
              <a:ext cx="1526252" cy="1531877"/>
            </a:xfrm>
            <a:custGeom>
              <a:avLst/>
              <a:gdLst/>
              <a:ahLst/>
              <a:cxnLst/>
              <a:rect l="l" t="t" r="r" b="b"/>
              <a:pathLst>
                <a:path w="56169" h="56376" extrusionOk="0">
                  <a:moveTo>
                    <a:pt x="26138" y="6333"/>
                  </a:moveTo>
                  <a:cubicBezTo>
                    <a:pt x="25991" y="6804"/>
                    <a:pt x="26528" y="7247"/>
                    <a:pt x="27031" y="7247"/>
                  </a:cubicBezTo>
                  <a:cubicBezTo>
                    <a:pt x="27047" y="7247"/>
                    <a:pt x="27064" y="7246"/>
                    <a:pt x="27080" y="7245"/>
                  </a:cubicBezTo>
                  <a:cubicBezTo>
                    <a:pt x="27475" y="7215"/>
                    <a:pt x="27779" y="6728"/>
                    <a:pt x="28175" y="6728"/>
                  </a:cubicBezTo>
                  <a:cubicBezTo>
                    <a:pt x="28189" y="6727"/>
                    <a:pt x="28204" y="6727"/>
                    <a:pt x="28218" y="6727"/>
                  </a:cubicBezTo>
                  <a:cubicBezTo>
                    <a:pt x="28615" y="6727"/>
                    <a:pt x="28827" y="7127"/>
                    <a:pt x="29238" y="7215"/>
                  </a:cubicBezTo>
                  <a:cubicBezTo>
                    <a:pt x="29268" y="7219"/>
                    <a:pt x="29297" y="7221"/>
                    <a:pt x="29327" y="7221"/>
                  </a:cubicBezTo>
                  <a:cubicBezTo>
                    <a:pt x="29698" y="7221"/>
                    <a:pt x="30078" y="6884"/>
                    <a:pt x="29937" y="6546"/>
                  </a:cubicBezTo>
                  <a:lnTo>
                    <a:pt x="29937" y="6546"/>
                  </a:lnTo>
                  <a:cubicBezTo>
                    <a:pt x="30424" y="6607"/>
                    <a:pt x="30789" y="7002"/>
                    <a:pt x="31214" y="7184"/>
                  </a:cubicBezTo>
                  <a:cubicBezTo>
                    <a:pt x="31323" y="7228"/>
                    <a:pt x="31447" y="7249"/>
                    <a:pt x="31570" y="7249"/>
                  </a:cubicBezTo>
                  <a:cubicBezTo>
                    <a:pt x="31961" y="7249"/>
                    <a:pt x="32355" y="7037"/>
                    <a:pt x="32308" y="6668"/>
                  </a:cubicBezTo>
                  <a:lnTo>
                    <a:pt x="32308" y="6668"/>
                  </a:lnTo>
                  <a:cubicBezTo>
                    <a:pt x="32777" y="7206"/>
                    <a:pt x="33498" y="7510"/>
                    <a:pt x="34221" y="7510"/>
                  </a:cubicBezTo>
                  <a:cubicBezTo>
                    <a:pt x="34437" y="7510"/>
                    <a:pt x="34652" y="7483"/>
                    <a:pt x="34862" y="7428"/>
                  </a:cubicBezTo>
                  <a:cubicBezTo>
                    <a:pt x="35249" y="8021"/>
                    <a:pt x="35964" y="8374"/>
                    <a:pt x="36692" y="8374"/>
                  </a:cubicBezTo>
                  <a:cubicBezTo>
                    <a:pt x="36822" y="8374"/>
                    <a:pt x="36952" y="8362"/>
                    <a:pt x="37080" y="8339"/>
                  </a:cubicBezTo>
                  <a:cubicBezTo>
                    <a:pt x="37445" y="8856"/>
                    <a:pt x="37932" y="9251"/>
                    <a:pt x="38479" y="9555"/>
                  </a:cubicBezTo>
                  <a:cubicBezTo>
                    <a:pt x="38613" y="9617"/>
                    <a:pt x="38782" y="9651"/>
                    <a:pt x="38943" y="9651"/>
                  </a:cubicBezTo>
                  <a:cubicBezTo>
                    <a:pt x="39257" y="9651"/>
                    <a:pt x="39542" y="9522"/>
                    <a:pt x="39482" y="9221"/>
                  </a:cubicBezTo>
                  <a:lnTo>
                    <a:pt x="39482" y="9221"/>
                  </a:lnTo>
                  <a:cubicBezTo>
                    <a:pt x="39877" y="10224"/>
                    <a:pt x="40880" y="10923"/>
                    <a:pt x="41944" y="10984"/>
                  </a:cubicBezTo>
                  <a:cubicBezTo>
                    <a:pt x="42400" y="11774"/>
                    <a:pt x="43099" y="12412"/>
                    <a:pt x="43919" y="12777"/>
                  </a:cubicBezTo>
                  <a:cubicBezTo>
                    <a:pt x="43889" y="13233"/>
                    <a:pt x="43889" y="13750"/>
                    <a:pt x="44132" y="14145"/>
                  </a:cubicBezTo>
                  <a:cubicBezTo>
                    <a:pt x="44279" y="14439"/>
                    <a:pt x="44614" y="14646"/>
                    <a:pt x="44928" y="14646"/>
                  </a:cubicBezTo>
                  <a:cubicBezTo>
                    <a:pt x="45068" y="14646"/>
                    <a:pt x="45205" y="14604"/>
                    <a:pt x="45318" y="14510"/>
                  </a:cubicBezTo>
                  <a:lnTo>
                    <a:pt x="45318" y="14510"/>
                  </a:lnTo>
                  <a:cubicBezTo>
                    <a:pt x="45135" y="15057"/>
                    <a:pt x="44983" y="15665"/>
                    <a:pt x="45318" y="16121"/>
                  </a:cubicBezTo>
                  <a:cubicBezTo>
                    <a:pt x="45440" y="16288"/>
                    <a:pt x="45645" y="16361"/>
                    <a:pt x="45847" y="16361"/>
                  </a:cubicBezTo>
                  <a:cubicBezTo>
                    <a:pt x="46190" y="16361"/>
                    <a:pt x="46526" y="16152"/>
                    <a:pt x="46447" y="15835"/>
                  </a:cubicBezTo>
                  <a:lnTo>
                    <a:pt x="46447" y="15835"/>
                  </a:lnTo>
                  <a:cubicBezTo>
                    <a:pt x="46590" y="16377"/>
                    <a:pt x="46413" y="16978"/>
                    <a:pt x="46503" y="17549"/>
                  </a:cubicBezTo>
                  <a:cubicBezTo>
                    <a:pt x="46578" y="18025"/>
                    <a:pt x="47004" y="18501"/>
                    <a:pt x="47441" y="18501"/>
                  </a:cubicBezTo>
                  <a:cubicBezTo>
                    <a:pt x="47534" y="18501"/>
                    <a:pt x="47628" y="18479"/>
                    <a:pt x="47719" y="18431"/>
                  </a:cubicBezTo>
                  <a:lnTo>
                    <a:pt x="47719" y="18431"/>
                  </a:lnTo>
                  <a:cubicBezTo>
                    <a:pt x="47658" y="19312"/>
                    <a:pt x="47719" y="20194"/>
                    <a:pt x="47932" y="21045"/>
                  </a:cubicBezTo>
                  <a:cubicBezTo>
                    <a:pt x="48144" y="21014"/>
                    <a:pt x="48357" y="20954"/>
                    <a:pt x="48600" y="20893"/>
                  </a:cubicBezTo>
                  <a:lnTo>
                    <a:pt x="48600" y="20893"/>
                  </a:lnTo>
                  <a:cubicBezTo>
                    <a:pt x="48448" y="21197"/>
                    <a:pt x="48296" y="21531"/>
                    <a:pt x="48266" y="21896"/>
                  </a:cubicBezTo>
                  <a:cubicBezTo>
                    <a:pt x="48266" y="22230"/>
                    <a:pt x="48479" y="22595"/>
                    <a:pt x="48813" y="22686"/>
                  </a:cubicBezTo>
                  <a:cubicBezTo>
                    <a:pt x="48851" y="22696"/>
                    <a:pt x="48890" y="22701"/>
                    <a:pt x="48929" y="22701"/>
                  </a:cubicBezTo>
                  <a:cubicBezTo>
                    <a:pt x="49055" y="22701"/>
                    <a:pt x="49182" y="22649"/>
                    <a:pt x="49277" y="22566"/>
                  </a:cubicBezTo>
                  <a:lnTo>
                    <a:pt x="49277" y="22566"/>
                  </a:lnTo>
                  <a:cubicBezTo>
                    <a:pt x="49118" y="23133"/>
                    <a:pt x="49019" y="23724"/>
                    <a:pt x="48996" y="24297"/>
                  </a:cubicBezTo>
                  <a:cubicBezTo>
                    <a:pt x="48965" y="24571"/>
                    <a:pt x="48965" y="24905"/>
                    <a:pt x="49117" y="25118"/>
                  </a:cubicBezTo>
                  <a:cubicBezTo>
                    <a:pt x="49229" y="25267"/>
                    <a:pt x="49420" y="25359"/>
                    <a:pt x="49594" y="25359"/>
                  </a:cubicBezTo>
                  <a:cubicBezTo>
                    <a:pt x="49704" y="25359"/>
                    <a:pt x="49806" y="25322"/>
                    <a:pt x="49877" y="25239"/>
                  </a:cubicBezTo>
                  <a:lnTo>
                    <a:pt x="49877" y="25239"/>
                  </a:lnTo>
                  <a:cubicBezTo>
                    <a:pt x="49816" y="25634"/>
                    <a:pt x="49543" y="25999"/>
                    <a:pt x="49330" y="26364"/>
                  </a:cubicBezTo>
                  <a:cubicBezTo>
                    <a:pt x="49117" y="26729"/>
                    <a:pt x="48935" y="27154"/>
                    <a:pt x="49026" y="27549"/>
                  </a:cubicBezTo>
                  <a:cubicBezTo>
                    <a:pt x="49097" y="27879"/>
                    <a:pt x="49423" y="28136"/>
                    <a:pt x="49721" y="28136"/>
                  </a:cubicBezTo>
                  <a:cubicBezTo>
                    <a:pt x="49808" y="28136"/>
                    <a:pt x="49893" y="28114"/>
                    <a:pt x="49968" y="28066"/>
                  </a:cubicBezTo>
                  <a:lnTo>
                    <a:pt x="49968" y="28066"/>
                  </a:lnTo>
                  <a:cubicBezTo>
                    <a:pt x="49755" y="28492"/>
                    <a:pt x="49360" y="28796"/>
                    <a:pt x="49056" y="29160"/>
                  </a:cubicBezTo>
                  <a:cubicBezTo>
                    <a:pt x="48722" y="29495"/>
                    <a:pt x="48418" y="29951"/>
                    <a:pt x="48479" y="30437"/>
                  </a:cubicBezTo>
                  <a:cubicBezTo>
                    <a:pt x="48547" y="30776"/>
                    <a:pt x="48901" y="31065"/>
                    <a:pt x="49228" y="31065"/>
                  </a:cubicBezTo>
                  <a:cubicBezTo>
                    <a:pt x="49340" y="31065"/>
                    <a:pt x="49450" y="31031"/>
                    <a:pt x="49543" y="30954"/>
                  </a:cubicBezTo>
                  <a:lnTo>
                    <a:pt x="49543" y="30954"/>
                  </a:lnTo>
                  <a:cubicBezTo>
                    <a:pt x="49208" y="31470"/>
                    <a:pt x="48874" y="31987"/>
                    <a:pt x="48509" y="32504"/>
                  </a:cubicBezTo>
                  <a:cubicBezTo>
                    <a:pt x="48418" y="32656"/>
                    <a:pt x="48327" y="32808"/>
                    <a:pt x="48327" y="32990"/>
                  </a:cubicBezTo>
                  <a:cubicBezTo>
                    <a:pt x="48327" y="33148"/>
                    <a:pt x="48464" y="33306"/>
                    <a:pt x="48619" y="33306"/>
                  </a:cubicBezTo>
                  <a:cubicBezTo>
                    <a:pt x="48643" y="33306"/>
                    <a:pt x="48667" y="33302"/>
                    <a:pt x="48692" y="33294"/>
                  </a:cubicBezTo>
                  <a:lnTo>
                    <a:pt x="48692" y="33294"/>
                  </a:lnTo>
                  <a:cubicBezTo>
                    <a:pt x="48144" y="33811"/>
                    <a:pt x="47841" y="34632"/>
                    <a:pt x="47932" y="35391"/>
                  </a:cubicBezTo>
                  <a:cubicBezTo>
                    <a:pt x="47476" y="35635"/>
                    <a:pt x="47020" y="35908"/>
                    <a:pt x="46746" y="36334"/>
                  </a:cubicBezTo>
                  <a:cubicBezTo>
                    <a:pt x="46473" y="36759"/>
                    <a:pt x="46442" y="37398"/>
                    <a:pt x="46837" y="37732"/>
                  </a:cubicBezTo>
                  <a:cubicBezTo>
                    <a:pt x="46169" y="37884"/>
                    <a:pt x="45743" y="38674"/>
                    <a:pt x="46017" y="39312"/>
                  </a:cubicBezTo>
                  <a:cubicBezTo>
                    <a:pt x="45287" y="39373"/>
                    <a:pt x="44710" y="40164"/>
                    <a:pt x="44862" y="40863"/>
                  </a:cubicBezTo>
                  <a:cubicBezTo>
                    <a:pt x="44815" y="40648"/>
                    <a:pt x="44693" y="40559"/>
                    <a:pt x="44527" y="40559"/>
                  </a:cubicBezTo>
                  <a:cubicBezTo>
                    <a:pt x="43773" y="40559"/>
                    <a:pt x="42095" y="42391"/>
                    <a:pt x="42290" y="42450"/>
                  </a:cubicBezTo>
                  <a:lnTo>
                    <a:pt x="42290" y="42450"/>
                  </a:lnTo>
                  <a:cubicBezTo>
                    <a:pt x="41551" y="42562"/>
                    <a:pt x="40908" y="43190"/>
                    <a:pt x="40819" y="43963"/>
                  </a:cubicBezTo>
                  <a:cubicBezTo>
                    <a:pt x="39725" y="43993"/>
                    <a:pt x="38722" y="44662"/>
                    <a:pt x="38235" y="45635"/>
                  </a:cubicBezTo>
                  <a:cubicBezTo>
                    <a:pt x="38319" y="45711"/>
                    <a:pt x="38420" y="45749"/>
                    <a:pt x="38524" y="45757"/>
                  </a:cubicBezTo>
                  <a:lnTo>
                    <a:pt x="38524" y="45757"/>
                  </a:lnTo>
                  <a:cubicBezTo>
                    <a:pt x="38171" y="46096"/>
                    <a:pt x="37814" y="46428"/>
                    <a:pt x="37445" y="46759"/>
                  </a:cubicBezTo>
                  <a:cubicBezTo>
                    <a:pt x="37266" y="46561"/>
                    <a:pt x="37012" y="46472"/>
                    <a:pt x="36749" y="46472"/>
                  </a:cubicBezTo>
                  <a:cubicBezTo>
                    <a:pt x="36206" y="46472"/>
                    <a:pt x="35622" y="46846"/>
                    <a:pt x="35561" y="47398"/>
                  </a:cubicBezTo>
                  <a:cubicBezTo>
                    <a:pt x="35415" y="47187"/>
                    <a:pt x="35166" y="47089"/>
                    <a:pt x="34909" y="47089"/>
                  </a:cubicBezTo>
                  <a:cubicBezTo>
                    <a:pt x="34685" y="47089"/>
                    <a:pt x="34454" y="47164"/>
                    <a:pt x="34284" y="47307"/>
                  </a:cubicBezTo>
                  <a:cubicBezTo>
                    <a:pt x="33919" y="47610"/>
                    <a:pt x="33737" y="48066"/>
                    <a:pt x="33585" y="48522"/>
                  </a:cubicBezTo>
                  <a:cubicBezTo>
                    <a:pt x="33585" y="48210"/>
                    <a:pt x="33250" y="47986"/>
                    <a:pt x="32925" y="47986"/>
                  </a:cubicBezTo>
                  <a:cubicBezTo>
                    <a:pt x="32870" y="47986"/>
                    <a:pt x="32816" y="47993"/>
                    <a:pt x="32764" y="48006"/>
                  </a:cubicBezTo>
                  <a:cubicBezTo>
                    <a:pt x="32400" y="48097"/>
                    <a:pt x="32126" y="48401"/>
                    <a:pt x="31913" y="48705"/>
                  </a:cubicBezTo>
                  <a:cubicBezTo>
                    <a:pt x="32096" y="48431"/>
                    <a:pt x="31822" y="48006"/>
                    <a:pt x="31518" y="48006"/>
                  </a:cubicBezTo>
                  <a:cubicBezTo>
                    <a:pt x="31502" y="48004"/>
                    <a:pt x="31487" y="48004"/>
                    <a:pt x="31472" y="48004"/>
                  </a:cubicBezTo>
                  <a:cubicBezTo>
                    <a:pt x="31202" y="48004"/>
                    <a:pt x="30977" y="48219"/>
                    <a:pt x="30864" y="48463"/>
                  </a:cubicBezTo>
                  <a:lnTo>
                    <a:pt x="30864" y="48463"/>
                  </a:lnTo>
                  <a:cubicBezTo>
                    <a:pt x="30904" y="48235"/>
                    <a:pt x="30716" y="47966"/>
                    <a:pt x="30485" y="47914"/>
                  </a:cubicBezTo>
                  <a:cubicBezTo>
                    <a:pt x="30449" y="47907"/>
                    <a:pt x="30414" y="47904"/>
                    <a:pt x="30379" y="47904"/>
                  </a:cubicBezTo>
                  <a:cubicBezTo>
                    <a:pt x="30112" y="47904"/>
                    <a:pt x="29863" y="48098"/>
                    <a:pt x="29755" y="48340"/>
                  </a:cubicBezTo>
                  <a:cubicBezTo>
                    <a:pt x="29694" y="48492"/>
                    <a:pt x="29664" y="48644"/>
                    <a:pt x="29542" y="48735"/>
                  </a:cubicBezTo>
                  <a:cubicBezTo>
                    <a:pt x="29483" y="48773"/>
                    <a:pt x="29427" y="48790"/>
                    <a:pt x="29373" y="48790"/>
                  </a:cubicBezTo>
                  <a:cubicBezTo>
                    <a:pt x="29128" y="48790"/>
                    <a:pt x="28935" y="48438"/>
                    <a:pt x="28661" y="48188"/>
                  </a:cubicBezTo>
                  <a:lnTo>
                    <a:pt x="28691" y="48188"/>
                  </a:lnTo>
                  <a:cubicBezTo>
                    <a:pt x="28570" y="48066"/>
                    <a:pt x="28448" y="47975"/>
                    <a:pt x="28296" y="47975"/>
                  </a:cubicBezTo>
                  <a:cubicBezTo>
                    <a:pt x="28268" y="47970"/>
                    <a:pt x="28241" y="47967"/>
                    <a:pt x="28215" y="47967"/>
                  </a:cubicBezTo>
                  <a:cubicBezTo>
                    <a:pt x="27810" y="47967"/>
                    <a:pt x="27567" y="48587"/>
                    <a:pt x="27111" y="48644"/>
                  </a:cubicBezTo>
                  <a:cubicBezTo>
                    <a:pt x="27071" y="48653"/>
                    <a:pt x="27032" y="48657"/>
                    <a:pt x="26993" y="48657"/>
                  </a:cubicBezTo>
                  <a:cubicBezTo>
                    <a:pt x="26653" y="48657"/>
                    <a:pt x="26375" y="48322"/>
                    <a:pt x="26047" y="48158"/>
                  </a:cubicBezTo>
                  <a:cubicBezTo>
                    <a:pt x="25916" y="48092"/>
                    <a:pt x="25768" y="48061"/>
                    <a:pt x="25617" y="48061"/>
                  </a:cubicBezTo>
                  <a:cubicBezTo>
                    <a:pt x="25276" y="48061"/>
                    <a:pt x="24920" y="48218"/>
                    <a:pt x="24709" y="48492"/>
                  </a:cubicBezTo>
                  <a:cubicBezTo>
                    <a:pt x="24588" y="48158"/>
                    <a:pt x="24436" y="47762"/>
                    <a:pt x="24101" y="47580"/>
                  </a:cubicBezTo>
                  <a:cubicBezTo>
                    <a:pt x="24013" y="47532"/>
                    <a:pt x="23912" y="47509"/>
                    <a:pt x="23811" y="47509"/>
                  </a:cubicBezTo>
                  <a:cubicBezTo>
                    <a:pt x="23530" y="47509"/>
                    <a:pt x="23250" y="47685"/>
                    <a:pt x="23250" y="47975"/>
                  </a:cubicBezTo>
                  <a:cubicBezTo>
                    <a:pt x="23159" y="47307"/>
                    <a:pt x="22643" y="47063"/>
                    <a:pt x="22095" y="46851"/>
                  </a:cubicBezTo>
                  <a:cubicBezTo>
                    <a:pt x="22051" y="46836"/>
                    <a:pt x="22005" y="46830"/>
                    <a:pt x="21960" y="46830"/>
                  </a:cubicBezTo>
                  <a:cubicBezTo>
                    <a:pt x="21770" y="46830"/>
                    <a:pt x="21570" y="46932"/>
                    <a:pt x="21380" y="46932"/>
                  </a:cubicBezTo>
                  <a:cubicBezTo>
                    <a:pt x="21334" y="46932"/>
                    <a:pt x="21289" y="46926"/>
                    <a:pt x="21244" y="46911"/>
                  </a:cubicBezTo>
                  <a:cubicBezTo>
                    <a:pt x="21032" y="46820"/>
                    <a:pt x="21062" y="46425"/>
                    <a:pt x="20697" y="46364"/>
                  </a:cubicBezTo>
                  <a:cubicBezTo>
                    <a:pt x="20640" y="46353"/>
                    <a:pt x="20585" y="46348"/>
                    <a:pt x="20529" y="46348"/>
                  </a:cubicBezTo>
                  <a:cubicBezTo>
                    <a:pt x="20290" y="46348"/>
                    <a:pt x="20063" y="46442"/>
                    <a:pt x="19816" y="46516"/>
                  </a:cubicBezTo>
                  <a:cubicBezTo>
                    <a:pt x="20028" y="46151"/>
                    <a:pt x="19633" y="45726"/>
                    <a:pt x="19238" y="45665"/>
                  </a:cubicBezTo>
                  <a:cubicBezTo>
                    <a:pt x="19214" y="45663"/>
                    <a:pt x="19190" y="45663"/>
                    <a:pt x="19166" y="45663"/>
                  </a:cubicBezTo>
                  <a:cubicBezTo>
                    <a:pt x="18771" y="45663"/>
                    <a:pt x="18429" y="45890"/>
                    <a:pt x="18114" y="46091"/>
                  </a:cubicBezTo>
                  <a:cubicBezTo>
                    <a:pt x="17992" y="45787"/>
                    <a:pt x="17992" y="45452"/>
                    <a:pt x="18114" y="45148"/>
                  </a:cubicBezTo>
                  <a:cubicBezTo>
                    <a:pt x="17536" y="44753"/>
                    <a:pt x="16867" y="44541"/>
                    <a:pt x="16168" y="44541"/>
                  </a:cubicBezTo>
                  <a:cubicBezTo>
                    <a:pt x="15986" y="43841"/>
                    <a:pt x="15317" y="43294"/>
                    <a:pt x="14618" y="43264"/>
                  </a:cubicBezTo>
                  <a:cubicBezTo>
                    <a:pt x="14936" y="42715"/>
                    <a:pt x="14430" y="41920"/>
                    <a:pt x="13832" y="41920"/>
                  </a:cubicBezTo>
                  <a:cubicBezTo>
                    <a:pt x="13800" y="41920"/>
                    <a:pt x="13768" y="41922"/>
                    <a:pt x="13737" y="41927"/>
                  </a:cubicBezTo>
                  <a:cubicBezTo>
                    <a:pt x="13927" y="41247"/>
                    <a:pt x="13243" y="40495"/>
                    <a:pt x="12553" y="40495"/>
                  </a:cubicBezTo>
                  <a:cubicBezTo>
                    <a:pt x="12471" y="40495"/>
                    <a:pt x="12389" y="40506"/>
                    <a:pt x="12308" y="40528"/>
                  </a:cubicBezTo>
                  <a:cubicBezTo>
                    <a:pt x="12338" y="40194"/>
                    <a:pt x="12247" y="39860"/>
                    <a:pt x="12004" y="39647"/>
                  </a:cubicBezTo>
                  <a:cubicBezTo>
                    <a:pt x="11909" y="39564"/>
                    <a:pt x="11778" y="39523"/>
                    <a:pt x="11648" y="39523"/>
                  </a:cubicBezTo>
                  <a:cubicBezTo>
                    <a:pt x="11442" y="39523"/>
                    <a:pt x="11239" y="39625"/>
                    <a:pt x="11183" y="39829"/>
                  </a:cubicBezTo>
                  <a:cubicBezTo>
                    <a:pt x="10910" y="39009"/>
                    <a:pt x="10697" y="38157"/>
                    <a:pt x="10575" y="37306"/>
                  </a:cubicBezTo>
                  <a:cubicBezTo>
                    <a:pt x="10515" y="36850"/>
                    <a:pt x="10484" y="36364"/>
                    <a:pt x="10271" y="35969"/>
                  </a:cubicBezTo>
                  <a:cubicBezTo>
                    <a:pt x="10083" y="35618"/>
                    <a:pt x="9702" y="35316"/>
                    <a:pt x="9300" y="35316"/>
                  </a:cubicBezTo>
                  <a:cubicBezTo>
                    <a:pt x="9249" y="35316"/>
                    <a:pt x="9198" y="35320"/>
                    <a:pt x="9147" y="35331"/>
                  </a:cubicBezTo>
                  <a:cubicBezTo>
                    <a:pt x="9724" y="34723"/>
                    <a:pt x="9268" y="33507"/>
                    <a:pt x="8448" y="33446"/>
                  </a:cubicBezTo>
                  <a:cubicBezTo>
                    <a:pt x="8782" y="33294"/>
                    <a:pt x="8843" y="32838"/>
                    <a:pt x="8691" y="32504"/>
                  </a:cubicBezTo>
                  <a:cubicBezTo>
                    <a:pt x="8539" y="32200"/>
                    <a:pt x="8205" y="31987"/>
                    <a:pt x="7901" y="31805"/>
                  </a:cubicBezTo>
                  <a:cubicBezTo>
                    <a:pt x="8296" y="31562"/>
                    <a:pt x="8448" y="31045"/>
                    <a:pt x="8357" y="30559"/>
                  </a:cubicBezTo>
                  <a:cubicBezTo>
                    <a:pt x="8265" y="30103"/>
                    <a:pt x="8022" y="29707"/>
                    <a:pt x="7749" y="29312"/>
                  </a:cubicBezTo>
                  <a:lnTo>
                    <a:pt x="7749" y="29312"/>
                  </a:lnTo>
                  <a:cubicBezTo>
                    <a:pt x="7796" y="29331"/>
                    <a:pt x="7842" y="29340"/>
                    <a:pt x="7885" y="29340"/>
                  </a:cubicBezTo>
                  <a:cubicBezTo>
                    <a:pt x="8256" y="29340"/>
                    <a:pt x="8453" y="28694"/>
                    <a:pt x="8235" y="28340"/>
                  </a:cubicBezTo>
                  <a:cubicBezTo>
                    <a:pt x="7992" y="27914"/>
                    <a:pt x="7536" y="27610"/>
                    <a:pt x="7445" y="27154"/>
                  </a:cubicBezTo>
                  <a:cubicBezTo>
                    <a:pt x="7232" y="25847"/>
                    <a:pt x="8782" y="24905"/>
                    <a:pt x="7505" y="23720"/>
                  </a:cubicBezTo>
                  <a:cubicBezTo>
                    <a:pt x="8812" y="22838"/>
                    <a:pt x="8296" y="21866"/>
                    <a:pt x="7992" y="20711"/>
                  </a:cubicBezTo>
                  <a:lnTo>
                    <a:pt x="7992" y="20711"/>
                  </a:lnTo>
                  <a:cubicBezTo>
                    <a:pt x="8063" y="20980"/>
                    <a:pt x="8312" y="21104"/>
                    <a:pt x="8586" y="21104"/>
                  </a:cubicBezTo>
                  <a:cubicBezTo>
                    <a:pt x="8899" y="21104"/>
                    <a:pt x="9244" y="20942"/>
                    <a:pt x="9390" y="20650"/>
                  </a:cubicBezTo>
                  <a:cubicBezTo>
                    <a:pt x="9694" y="20133"/>
                    <a:pt x="9512" y="19464"/>
                    <a:pt x="9329" y="18887"/>
                  </a:cubicBezTo>
                  <a:lnTo>
                    <a:pt x="9329" y="18887"/>
                  </a:lnTo>
                  <a:cubicBezTo>
                    <a:pt x="9417" y="18951"/>
                    <a:pt x="9518" y="18979"/>
                    <a:pt x="9621" y="18979"/>
                  </a:cubicBezTo>
                  <a:cubicBezTo>
                    <a:pt x="9909" y="18979"/>
                    <a:pt x="10212" y="18760"/>
                    <a:pt x="10302" y="18492"/>
                  </a:cubicBezTo>
                  <a:cubicBezTo>
                    <a:pt x="10423" y="18096"/>
                    <a:pt x="10302" y="17671"/>
                    <a:pt x="10180" y="17276"/>
                  </a:cubicBezTo>
                  <a:cubicBezTo>
                    <a:pt x="10849" y="16838"/>
                    <a:pt x="11257" y="16009"/>
                    <a:pt x="11256" y="15193"/>
                  </a:cubicBezTo>
                  <a:lnTo>
                    <a:pt x="11256" y="15193"/>
                  </a:lnTo>
                  <a:cubicBezTo>
                    <a:pt x="11371" y="15346"/>
                    <a:pt x="11574" y="15458"/>
                    <a:pt x="11774" y="15458"/>
                  </a:cubicBezTo>
                  <a:cubicBezTo>
                    <a:pt x="11800" y="15458"/>
                    <a:pt x="11826" y="15456"/>
                    <a:pt x="11852" y="15452"/>
                  </a:cubicBezTo>
                  <a:cubicBezTo>
                    <a:pt x="12217" y="15391"/>
                    <a:pt x="12490" y="15026"/>
                    <a:pt x="12673" y="14692"/>
                  </a:cubicBezTo>
                  <a:cubicBezTo>
                    <a:pt x="12946" y="14145"/>
                    <a:pt x="13159" y="13537"/>
                    <a:pt x="13220" y="12929"/>
                  </a:cubicBezTo>
                  <a:cubicBezTo>
                    <a:pt x="13258" y="12934"/>
                    <a:pt x="13296" y="12936"/>
                    <a:pt x="13334" y="12936"/>
                  </a:cubicBezTo>
                  <a:cubicBezTo>
                    <a:pt x="14078" y="12936"/>
                    <a:pt x="14728" y="12102"/>
                    <a:pt x="14496" y="11379"/>
                  </a:cubicBezTo>
                  <a:lnTo>
                    <a:pt x="14496" y="11379"/>
                  </a:lnTo>
                  <a:cubicBezTo>
                    <a:pt x="14619" y="11589"/>
                    <a:pt x="14842" y="11688"/>
                    <a:pt x="15073" y="11688"/>
                  </a:cubicBezTo>
                  <a:cubicBezTo>
                    <a:pt x="15244" y="11688"/>
                    <a:pt x="15418" y="11634"/>
                    <a:pt x="15560" y="11531"/>
                  </a:cubicBezTo>
                  <a:cubicBezTo>
                    <a:pt x="15895" y="11318"/>
                    <a:pt x="16077" y="10923"/>
                    <a:pt x="16199" y="10528"/>
                  </a:cubicBezTo>
                  <a:cubicBezTo>
                    <a:pt x="16247" y="10235"/>
                    <a:pt x="16473" y="9843"/>
                    <a:pt x="16702" y="9843"/>
                  </a:cubicBezTo>
                  <a:cubicBezTo>
                    <a:pt x="16758" y="9843"/>
                    <a:pt x="16814" y="9866"/>
                    <a:pt x="16867" y="9920"/>
                  </a:cubicBezTo>
                  <a:lnTo>
                    <a:pt x="16959" y="10649"/>
                  </a:lnTo>
                  <a:cubicBezTo>
                    <a:pt x="16990" y="10652"/>
                    <a:pt x="17021" y="10654"/>
                    <a:pt x="17051" y="10654"/>
                  </a:cubicBezTo>
                  <a:cubicBezTo>
                    <a:pt x="17647" y="10654"/>
                    <a:pt x="18130" y="10105"/>
                    <a:pt x="18448" y="9555"/>
                  </a:cubicBezTo>
                  <a:cubicBezTo>
                    <a:pt x="18752" y="8978"/>
                    <a:pt x="19056" y="8309"/>
                    <a:pt x="19694" y="8127"/>
                  </a:cubicBezTo>
                  <a:cubicBezTo>
                    <a:pt x="20484" y="8127"/>
                    <a:pt x="21275" y="7701"/>
                    <a:pt x="21761" y="7032"/>
                  </a:cubicBezTo>
                  <a:cubicBezTo>
                    <a:pt x="21892" y="7339"/>
                    <a:pt x="22229" y="7503"/>
                    <a:pt x="22565" y="7503"/>
                  </a:cubicBezTo>
                  <a:cubicBezTo>
                    <a:pt x="22696" y="7503"/>
                    <a:pt x="22827" y="7479"/>
                    <a:pt x="22946" y="7428"/>
                  </a:cubicBezTo>
                  <a:cubicBezTo>
                    <a:pt x="23372" y="7276"/>
                    <a:pt x="23706" y="6911"/>
                    <a:pt x="23980" y="6546"/>
                  </a:cubicBezTo>
                  <a:cubicBezTo>
                    <a:pt x="23980" y="6728"/>
                    <a:pt x="23980" y="6941"/>
                    <a:pt x="23980" y="7124"/>
                  </a:cubicBezTo>
                  <a:cubicBezTo>
                    <a:pt x="24740" y="7032"/>
                    <a:pt x="25500" y="6759"/>
                    <a:pt x="26138" y="6333"/>
                  </a:cubicBezTo>
                  <a:close/>
                  <a:moveTo>
                    <a:pt x="28884" y="0"/>
                  </a:moveTo>
                  <a:cubicBezTo>
                    <a:pt x="28850" y="0"/>
                    <a:pt x="28816" y="4"/>
                    <a:pt x="28782" y="11"/>
                  </a:cubicBezTo>
                  <a:cubicBezTo>
                    <a:pt x="28509" y="72"/>
                    <a:pt x="28296" y="285"/>
                    <a:pt x="28114" y="558"/>
                  </a:cubicBezTo>
                  <a:cubicBezTo>
                    <a:pt x="28023" y="680"/>
                    <a:pt x="27962" y="801"/>
                    <a:pt x="27901" y="923"/>
                  </a:cubicBezTo>
                  <a:cubicBezTo>
                    <a:pt x="27928" y="569"/>
                    <a:pt x="27590" y="240"/>
                    <a:pt x="27258" y="240"/>
                  </a:cubicBezTo>
                  <a:cubicBezTo>
                    <a:pt x="27218" y="240"/>
                    <a:pt x="27179" y="245"/>
                    <a:pt x="27141" y="254"/>
                  </a:cubicBezTo>
                  <a:cubicBezTo>
                    <a:pt x="26746" y="315"/>
                    <a:pt x="26503" y="740"/>
                    <a:pt x="26533" y="1136"/>
                  </a:cubicBezTo>
                  <a:cubicBezTo>
                    <a:pt x="26446" y="668"/>
                    <a:pt x="25937" y="313"/>
                    <a:pt x="25466" y="313"/>
                  </a:cubicBezTo>
                  <a:cubicBezTo>
                    <a:pt x="25447" y="313"/>
                    <a:pt x="25427" y="314"/>
                    <a:pt x="25409" y="315"/>
                  </a:cubicBezTo>
                  <a:cubicBezTo>
                    <a:pt x="24892" y="376"/>
                    <a:pt x="24466" y="862"/>
                    <a:pt x="24466" y="1379"/>
                  </a:cubicBezTo>
                  <a:cubicBezTo>
                    <a:pt x="23980" y="1075"/>
                    <a:pt x="23494" y="771"/>
                    <a:pt x="22946" y="680"/>
                  </a:cubicBezTo>
                  <a:cubicBezTo>
                    <a:pt x="22882" y="673"/>
                    <a:pt x="22818" y="670"/>
                    <a:pt x="22753" y="670"/>
                  </a:cubicBezTo>
                  <a:cubicBezTo>
                    <a:pt x="22238" y="670"/>
                    <a:pt x="21734" y="886"/>
                    <a:pt x="21518" y="1318"/>
                  </a:cubicBezTo>
                  <a:cubicBezTo>
                    <a:pt x="21319" y="1094"/>
                    <a:pt x="21018" y="987"/>
                    <a:pt x="20713" y="987"/>
                  </a:cubicBezTo>
                  <a:cubicBezTo>
                    <a:pt x="20273" y="987"/>
                    <a:pt x="19825" y="1209"/>
                    <a:pt x="19664" y="1622"/>
                  </a:cubicBezTo>
                  <a:cubicBezTo>
                    <a:pt x="18752" y="1622"/>
                    <a:pt x="17810" y="1744"/>
                    <a:pt x="16898" y="1987"/>
                  </a:cubicBezTo>
                  <a:cubicBezTo>
                    <a:pt x="17141" y="2412"/>
                    <a:pt x="17566" y="2959"/>
                    <a:pt x="17019" y="3385"/>
                  </a:cubicBezTo>
                  <a:cubicBezTo>
                    <a:pt x="16791" y="3537"/>
                    <a:pt x="16525" y="3590"/>
                    <a:pt x="16252" y="3590"/>
                  </a:cubicBezTo>
                  <a:cubicBezTo>
                    <a:pt x="15978" y="3590"/>
                    <a:pt x="15697" y="3537"/>
                    <a:pt x="15439" y="3476"/>
                  </a:cubicBezTo>
                  <a:cubicBezTo>
                    <a:pt x="15143" y="3427"/>
                    <a:pt x="14839" y="3369"/>
                    <a:pt x="14545" y="3369"/>
                  </a:cubicBezTo>
                  <a:cubicBezTo>
                    <a:pt x="14295" y="3369"/>
                    <a:pt x="14052" y="3411"/>
                    <a:pt x="13828" y="3537"/>
                  </a:cubicBezTo>
                  <a:cubicBezTo>
                    <a:pt x="13372" y="3810"/>
                    <a:pt x="13281" y="4662"/>
                    <a:pt x="13828" y="4814"/>
                  </a:cubicBezTo>
                  <a:cubicBezTo>
                    <a:pt x="13719" y="4788"/>
                    <a:pt x="13614" y="4775"/>
                    <a:pt x="13513" y="4775"/>
                  </a:cubicBezTo>
                  <a:cubicBezTo>
                    <a:pt x="12417" y="4775"/>
                    <a:pt x="11704" y="6192"/>
                    <a:pt x="11397" y="7332"/>
                  </a:cubicBezTo>
                  <a:lnTo>
                    <a:pt x="11397" y="7332"/>
                  </a:lnTo>
                  <a:cubicBezTo>
                    <a:pt x="11456" y="7106"/>
                    <a:pt x="11146" y="7032"/>
                    <a:pt x="10751" y="7032"/>
                  </a:cubicBezTo>
                  <a:cubicBezTo>
                    <a:pt x="10200" y="7032"/>
                    <a:pt x="9483" y="7175"/>
                    <a:pt x="9360" y="7245"/>
                  </a:cubicBezTo>
                  <a:cubicBezTo>
                    <a:pt x="8691" y="7701"/>
                    <a:pt x="8417" y="8674"/>
                    <a:pt x="8600" y="9434"/>
                  </a:cubicBezTo>
                  <a:cubicBezTo>
                    <a:pt x="7110" y="9768"/>
                    <a:pt x="5986" y="11227"/>
                    <a:pt x="6016" y="12716"/>
                  </a:cubicBezTo>
                  <a:cubicBezTo>
                    <a:pt x="4587" y="13233"/>
                    <a:pt x="3554" y="14753"/>
                    <a:pt x="3645" y="16273"/>
                  </a:cubicBezTo>
                  <a:cubicBezTo>
                    <a:pt x="3645" y="16577"/>
                    <a:pt x="3706" y="16881"/>
                    <a:pt x="3645" y="17154"/>
                  </a:cubicBezTo>
                  <a:cubicBezTo>
                    <a:pt x="3584" y="17336"/>
                    <a:pt x="3463" y="17519"/>
                    <a:pt x="3341" y="17671"/>
                  </a:cubicBezTo>
                  <a:cubicBezTo>
                    <a:pt x="2521" y="18826"/>
                    <a:pt x="1305" y="20102"/>
                    <a:pt x="1821" y="21409"/>
                  </a:cubicBezTo>
                  <a:cubicBezTo>
                    <a:pt x="727" y="21896"/>
                    <a:pt x="302" y="23416"/>
                    <a:pt x="1001" y="24388"/>
                  </a:cubicBezTo>
                  <a:cubicBezTo>
                    <a:pt x="545" y="25179"/>
                    <a:pt x="210" y="26060"/>
                    <a:pt x="89" y="26941"/>
                  </a:cubicBezTo>
                  <a:cubicBezTo>
                    <a:pt x="1" y="27559"/>
                    <a:pt x="197" y="28403"/>
                    <a:pt x="787" y="28403"/>
                  </a:cubicBezTo>
                  <a:cubicBezTo>
                    <a:pt x="807" y="28403"/>
                    <a:pt x="828" y="28402"/>
                    <a:pt x="849" y="28400"/>
                  </a:cubicBezTo>
                  <a:lnTo>
                    <a:pt x="849" y="28400"/>
                  </a:lnTo>
                  <a:cubicBezTo>
                    <a:pt x="393" y="29252"/>
                    <a:pt x="423" y="30376"/>
                    <a:pt x="940" y="31197"/>
                  </a:cubicBezTo>
                  <a:cubicBezTo>
                    <a:pt x="1092" y="31379"/>
                    <a:pt x="1244" y="31592"/>
                    <a:pt x="1305" y="31805"/>
                  </a:cubicBezTo>
                  <a:cubicBezTo>
                    <a:pt x="1366" y="32139"/>
                    <a:pt x="1183" y="32473"/>
                    <a:pt x="1122" y="32808"/>
                  </a:cubicBezTo>
                  <a:cubicBezTo>
                    <a:pt x="910" y="33598"/>
                    <a:pt x="1244" y="34510"/>
                    <a:pt x="1943" y="34966"/>
                  </a:cubicBezTo>
                  <a:cubicBezTo>
                    <a:pt x="2156" y="35087"/>
                    <a:pt x="2369" y="35209"/>
                    <a:pt x="2521" y="35391"/>
                  </a:cubicBezTo>
                  <a:cubicBezTo>
                    <a:pt x="2764" y="35756"/>
                    <a:pt x="2673" y="36212"/>
                    <a:pt x="2612" y="36638"/>
                  </a:cubicBezTo>
                  <a:cubicBezTo>
                    <a:pt x="2490" y="37398"/>
                    <a:pt x="2551" y="38279"/>
                    <a:pt x="3098" y="38826"/>
                  </a:cubicBezTo>
                  <a:cubicBezTo>
                    <a:pt x="3280" y="39009"/>
                    <a:pt x="3554" y="39161"/>
                    <a:pt x="3615" y="39434"/>
                  </a:cubicBezTo>
                  <a:cubicBezTo>
                    <a:pt x="3706" y="39677"/>
                    <a:pt x="3615" y="39920"/>
                    <a:pt x="3584" y="40164"/>
                  </a:cubicBezTo>
                  <a:cubicBezTo>
                    <a:pt x="3372" y="41167"/>
                    <a:pt x="3949" y="41866"/>
                    <a:pt x="4618" y="42534"/>
                  </a:cubicBezTo>
                  <a:cubicBezTo>
                    <a:pt x="4922" y="42808"/>
                    <a:pt x="5135" y="42778"/>
                    <a:pt x="5347" y="43142"/>
                  </a:cubicBezTo>
                  <a:cubicBezTo>
                    <a:pt x="5560" y="43629"/>
                    <a:pt x="5439" y="44267"/>
                    <a:pt x="5742" y="44784"/>
                  </a:cubicBezTo>
                  <a:cubicBezTo>
                    <a:pt x="6025" y="45302"/>
                    <a:pt x="6600" y="45674"/>
                    <a:pt x="7155" y="45674"/>
                  </a:cubicBezTo>
                  <a:cubicBezTo>
                    <a:pt x="7317" y="45674"/>
                    <a:pt x="7476" y="45642"/>
                    <a:pt x="7627" y="45574"/>
                  </a:cubicBezTo>
                  <a:cubicBezTo>
                    <a:pt x="7870" y="46577"/>
                    <a:pt x="8113" y="47610"/>
                    <a:pt x="8660" y="48462"/>
                  </a:cubicBezTo>
                  <a:cubicBezTo>
                    <a:pt x="9184" y="49277"/>
                    <a:pt x="10099" y="49924"/>
                    <a:pt x="11056" y="49924"/>
                  </a:cubicBezTo>
                  <a:cubicBezTo>
                    <a:pt x="11098" y="49924"/>
                    <a:pt x="11141" y="49923"/>
                    <a:pt x="11183" y="49921"/>
                  </a:cubicBezTo>
                  <a:cubicBezTo>
                    <a:pt x="11304" y="50503"/>
                    <a:pt x="11915" y="50873"/>
                    <a:pt x="12500" y="50873"/>
                  </a:cubicBezTo>
                  <a:cubicBezTo>
                    <a:pt x="12801" y="50873"/>
                    <a:pt x="13094" y="50775"/>
                    <a:pt x="13311" y="50559"/>
                  </a:cubicBezTo>
                  <a:cubicBezTo>
                    <a:pt x="13358" y="51492"/>
                    <a:pt x="14282" y="52193"/>
                    <a:pt x="15177" y="52193"/>
                  </a:cubicBezTo>
                  <a:cubicBezTo>
                    <a:pt x="15447" y="52193"/>
                    <a:pt x="15715" y="52129"/>
                    <a:pt x="15955" y="51987"/>
                  </a:cubicBezTo>
                  <a:cubicBezTo>
                    <a:pt x="16229" y="52687"/>
                    <a:pt x="16563" y="53446"/>
                    <a:pt x="17202" y="53842"/>
                  </a:cubicBezTo>
                  <a:cubicBezTo>
                    <a:pt x="17415" y="53968"/>
                    <a:pt x="17669" y="54029"/>
                    <a:pt x="17919" y="54029"/>
                  </a:cubicBezTo>
                  <a:cubicBezTo>
                    <a:pt x="18454" y="54029"/>
                    <a:pt x="18973" y="53751"/>
                    <a:pt x="19056" y="53234"/>
                  </a:cubicBezTo>
                  <a:cubicBezTo>
                    <a:pt x="19451" y="53720"/>
                    <a:pt x="19876" y="54267"/>
                    <a:pt x="20484" y="54449"/>
                  </a:cubicBezTo>
                  <a:cubicBezTo>
                    <a:pt x="20621" y="54497"/>
                    <a:pt x="20767" y="54521"/>
                    <a:pt x="20913" y="54521"/>
                  </a:cubicBezTo>
                  <a:cubicBezTo>
                    <a:pt x="21414" y="54521"/>
                    <a:pt x="21910" y="54245"/>
                    <a:pt x="22004" y="53750"/>
                  </a:cubicBezTo>
                  <a:cubicBezTo>
                    <a:pt x="22319" y="54248"/>
                    <a:pt x="22904" y="54566"/>
                    <a:pt x="23488" y="54566"/>
                  </a:cubicBezTo>
                  <a:cubicBezTo>
                    <a:pt x="23582" y="54566"/>
                    <a:pt x="23675" y="54557"/>
                    <a:pt x="23767" y="54541"/>
                  </a:cubicBezTo>
                  <a:cubicBezTo>
                    <a:pt x="23826" y="55243"/>
                    <a:pt x="24549" y="55695"/>
                    <a:pt x="25228" y="55695"/>
                  </a:cubicBezTo>
                  <a:cubicBezTo>
                    <a:pt x="25606" y="55695"/>
                    <a:pt x="25970" y="55555"/>
                    <a:pt x="26199" y="55240"/>
                  </a:cubicBezTo>
                  <a:cubicBezTo>
                    <a:pt x="26655" y="55696"/>
                    <a:pt x="27141" y="56182"/>
                    <a:pt x="27749" y="56334"/>
                  </a:cubicBezTo>
                  <a:cubicBezTo>
                    <a:pt x="27864" y="56361"/>
                    <a:pt x="27985" y="56375"/>
                    <a:pt x="28106" y="56375"/>
                  </a:cubicBezTo>
                  <a:cubicBezTo>
                    <a:pt x="28652" y="56375"/>
                    <a:pt x="29205" y="56097"/>
                    <a:pt x="29330" y="55574"/>
                  </a:cubicBezTo>
                  <a:cubicBezTo>
                    <a:pt x="29702" y="55885"/>
                    <a:pt x="30182" y="56033"/>
                    <a:pt x="30667" y="56033"/>
                  </a:cubicBezTo>
                  <a:cubicBezTo>
                    <a:pt x="31367" y="56033"/>
                    <a:pt x="32077" y="55724"/>
                    <a:pt x="32491" y="55149"/>
                  </a:cubicBezTo>
                  <a:cubicBezTo>
                    <a:pt x="32812" y="55509"/>
                    <a:pt x="33280" y="55678"/>
                    <a:pt x="33755" y="55678"/>
                  </a:cubicBezTo>
                  <a:cubicBezTo>
                    <a:pt x="34403" y="55678"/>
                    <a:pt x="35063" y="55363"/>
                    <a:pt x="35378" y="54784"/>
                  </a:cubicBezTo>
                  <a:cubicBezTo>
                    <a:pt x="35508" y="54829"/>
                    <a:pt x="35642" y="54850"/>
                    <a:pt x="35777" y="54850"/>
                  </a:cubicBezTo>
                  <a:cubicBezTo>
                    <a:pt x="36371" y="54850"/>
                    <a:pt x="36968" y="54442"/>
                    <a:pt x="37141" y="53872"/>
                  </a:cubicBezTo>
                  <a:cubicBezTo>
                    <a:pt x="37168" y="54116"/>
                    <a:pt x="37358" y="54215"/>
                    <a:pt x="37595" y="54215"/>
                  </a:cubicBezTo>
                  <a:cubicBezTo>
                    <a:pt x="37891" y="54215"/>
                    <a:pt x="38259" y="54061"/>
                    <a:pt x="38479" y="53842"/>
                  </a:cubicBezTo>
                  <a:cubicBezTo>
                    <a:pt x="39087" y="53264"/>
                    <a:pt x="39543" y="52535"/>
                    <a:pt x="39786" y="51744"/>
                  </a:cubicBezTo>
                  <a:cubicBezTo>
                    <a:pt x="39996" y="52051"/>
                    <a:pt x="40360" y="52186"/>
                    <a:pt x="40738" y="52186"/>
                  </a:cubicBezTo>
                  <a:cubicBezTo>
                    <a:pt x="41071" y="52186"/>
                    <a:pt x="41414" y="52081"/>
                    <a:pt x="41670" y="51896"/>
                  </a:cubicBezTo>
                  <a:cubicBezTo>
                    <a:pt x="42248" y="51471"/>
                    <a:pt x="42552" y="50772"/>
                    <a:pt x="42825" y="50133"/>
                  </a:cubicBezTo>
                  <a:lnTo>
                    <a:pt x="42825" y="50133"/>
                  </a:lnTo>
                  <a:cubicBezTo>
                    <a:pt x="42777" y="50472"/>
                    <a:pt x="43114" y="50696"/>
                    <a:pt x="43453" y="50696"/>
                  </a:cubicBezTo>
                  <a:cubicBezTo>
                    <a:pt x="43540" y="50696"/>
                    <a:pt x="43626" y="50681"/>
                    <a:pt x="43707" y="50650"/>
                  </a:cubicBezTo>
                  <a:cubicBezTo>
                    <a:pt x="44102" y="50498"/>
                    <a:pt x="44315" y="50103"/>
                    <a:pt x="44497" y="49708"/>
                  </a:cubicBezTo>
                  <a:cubicBezTo>
                    <a:pt x="44649" y="49343"/>
                    <a:pt x="44801" y="48917"/>
                    <a:pt x="45105" y="48644"/>
                  </a:cubicBezTo>
                  <a:cubicBezTo>
                    <a:pt x="45260" y="48891"/>
                    <a:pt x="45540" y="49005"/>
                    <a:pt x="45834" y="49005"/>
                  </a:cubicBezTo>
                  <a:cubicBezTo>
                    <a:pt x="46118" y="49005"/>
                    <a:pt x="46416" y="48899"/>
                    <a:pt x="46625" y="48705"/>
                  </a:cubicBezTo>
                  <a:cubicBezTo>
                    <a:pt x="47050" y="48310"/>
                    <a:pt x="47233" y="47732"/>
                    <a:pt x="47385" y="47185"/>
                  </a:cubicBezTo>
                  <a:cubicBezTo>
                    <a:pt x="47518" y="47262"/>
                    <a:pt x="47657" y="47295"/>
                    <a:pt x="47799" y="47295"/>
                  </a:cubicBezTo>
                  <a:cubicBezTo>
                    <a:pt x="48273" y="47295"/>
                    <a:pt x="48773" y="46921"/>
                    <a:pt x="49148" y="46547"/>
                  </a:cubicBezTo>
                  <a:cubicBezTo>
                    <a:pt x="50151" y="45544"/>
                    <a:pt x="51245" y="44297"/>
                    <a:pt x="50941" y="42930"/>
                  </a:cubicBezTo>
                  <a:cubicBezTo>
                    <a:pt x="51822" y="42504"/>
                    <a:pt x="52400" y="41440"/>
                    <a:pt x="52218" y="40468"/>
                  </a:cubicBezTo>
                  <a:cubicBezTo>
                    <a:pt x="53129" y="40224"/>
                    <a:pt x="53768" y="39221"/>
                    <a:pt x="53646" y="38309"/>
                  </a:cubicBezTo>
                  <a:cubicBezTo>
                    <a:pt x="54680" y="37094"/>
                    <a:pt x="55166" y="35391"/>
                    <a:pt x="54984" y="33811"/>
                  </a:cubicBezTo>
                  <a:cubicBezTo>
                    <a:pt x="54984" y="33750"/>
                    <a:pt x="55379" y="33294"/>
                    <a:pt x="55409" y="33173"/>
                  </a:cubicBezTo>
                  <a:cubicBezTo>
                    <a:pt x="55561" y="32838"/>
                    <a:pt x="55470" y="32504"/>
                    <a:pt x="55561" y="32170"/>
                  </a:cubicBezTo>
                  <a:cubicBezTo>
                    <a:pt x="55743" y="31410"/>
                    <a:pt x="55895" y="31258"/>
                    <a:pt x="55743" y="30437"/>
                  </a:cubicBezTo>
                  <a:cubicBezTo>
                    <a:pt x="55683" y="30011"/>
                    <a:pt x="55683" y="29981"/>
                    <a:pt x="55743" y="29556"/>
                  </a:cubicBezTo>
                  <a:cubicBezTo>
                    <a:pt x="55743" y="29440"/>
                    <a:pt x="55633" y="27840"/>
                    <a:pt x="55361" y="27840"/>
                  </a:cubicBezTo>
                  <a:cubicBezTo>
                    <a:pt x="55347" y="27840"/>
                    <a:pt x="55333" y="27844"/>
                    <a:pt x="55318" y="27853"/>
                  </a:cubicBezTo>
                  <a:cubicBezTo>
                    <a:pt x="56108" y="27367"/>
                    <a:pt x="56169" y="26030"/>
                    <a:pt x="55409" y="25452"/>
                  </a:cubicBezTo>
                  <a:cubicBezTo>
                    <a:pt x="55865" y="25270"/>
                    <a:pt x="56108" y="24723"/>
                    <a:pt x="56078" y="24236"/>
                  </a:cubicBezTo>
                  <a:cubicBezTo>
                    <a:pt x="56047" y="23750"/>
                    <a:pt x="55804" y="23294"/>
                    <a:pt x="55561" y="22868"/>
                  </a:cubicBezTo>
                  <a:cubicBezTo>
                    <a:pt x="55393" y="22617"/>
                    <a:pt x="55149" y="22314"/>
                    <a:pt x="54850" y="22314"/>
                  </a:cubicBezTo>
                  <a:cubicBezTo>
                    <a:pt x="54824" y="22314"/>
                    <a:pt x="54798" y="22316"/>
                    <a:pt x="54771" y="22321"/>
                  </a:cubicBezTo>
                  <a:cubicBezTo>
                    <a:pt x="55075" y="21349"/>
                    <a:pt x="54528" y="20589"/>
                    <a:pt x="54467" y="19677"/>
                  </a:cubicBezTo>
                  <a:cubicBezTo>
                    <a:pt x="54436" y="19251"/>
                    <a:pt x="54558" y="18856"/>
                    <a:pt x="54406" y="18431"/>
                  </a:cubicBezTo>
                  <a:cubicBezTo>
                    <a:pt x="54345" y="18218"/>
                    <a:pt x="53768" y="17640"/>
                    <a:pt x="53768" y="17519"/>
                  </a:cubicBezTo>
                  <a:cubicBezTo>
                    <a:pt x="53798" y="17033"/>
                    <a:pt x="53464" y="16546"/>
                    <a:pt x="53008" y="16394"/>
                  </a:cubicBezTo>
                  <a:cubicBezTo>
                    <a:pt x="53129" y="16029"/>
                    <a:pt x="53251" y="15665"/>
                    <a:pt x="53190" y="15270"/>
                  </a:cubicBezTo>
                  <a:cubicBezTo>
                    <a:pt x="53160" y="14905"/>
                    <a:pt x="52886" y="14510"/>
                    <a:pt x="52521" y="14479"/>
                  </a:cubicBezTo>
                  <a:cubicBezTo>
                    <a:pt x="52491" y="14023"/>
                    <a:pt x="52461" y="13537"/>
                    <a:pt x="52248" y="13142"/>
                  </a:cubicBezTo>
                  <a:cubicBezTo>
                    <a:pt x="52067" y="12807"/>
                    <a:pt x="51690" y="12537"/>
                    <a:pt x="51320" y="12537"/>
                  </a:cubicBezTo>
                  <a:cubicBezTo>
                    <a:pt x="51254" y="12537"/>
                    <a:pt x="51188" y="12546"/>
                    <a:pt x="51123" y="12564"/>
                  </a:cubicBezTo>
                  <a:cubicBezTo>
                    <a:pt x="51366" y="12078"/>
                    <a:pt x="51062" y="11440"/>
                    <a:pt x="50546" y="11257"/>
                  </a:cubicBezTo>
                  <a:cubicBezTo>
                    <a:pt x="50667" y="10741"/>
                    <a:pt x="50485" y="10163"/>
                    <a:pt x="50120" y="9798"/>
                  </a:cubicBezTo>
                  <a:cubicBezTo>
                    <a:pt x="49824" y="9525"/>
                    <a:pt x="49425" y="9388"/>
                    <a:pt x="49026" y="9388"/>
                  </a:cubicBezTo>
                  <a:cubicBezTo>
                    <a:pt x="48893" y="9388"/>
                    <a:pt x="48760" y="9403"/>
                    <a:pt x="48631" y="9434"/>
                  </a:cubicBezTo>
                  <a:cubicBezTo>
                    <a:pt x="48418" y="8491"/>
                    <a:pt x="47597" y="7701"/>
                    <a:pt x="46625" y="7580"/>
                  </a:cubicBezTo>
                  <a:cubicBezTo>
                    <a:pt x="46716" y="6637"/>
                    <a:pt x="45865" y="5725"/>
                    <a:pt x="44892" y="5725"/>
                  </a:cubicBezTo>
                  <a:cubicBezTo>
                    <a:pt x="44315" y="5117"/>
                    <a:pt x="43676" y="5117"/>
                    <a:pt x="42977" y="4753"/>
                  </a:cubicBezTo>
                  <a:cubicBezTo>
                    <a:pt x="42460" y="4510"/>
                    <a:pt x="42825" y="4631"/>
                    <a:pt x="42521" y="4236"/>
                  </a:cubicBezTo>
                  <a:cubicBezTo>
                    <a:pt x="42339" y="3993"/>
                    <a:pt x="42248" y="3780"/>
                    <a:pt x="41944" y="3689"/>
                  </a:cubicBezTo>
                  <a:cubicBezTo>
                    <a:pt x="41809" y="3655"/>
                    <a:pt x="41670" y="3645"/>
                    <a:pt x="41529" y="3645"/>
                  </a:cubicBezTo>
                  <a:cubicBezTo>
                    <a:pt x="41301" y="3645"/>
                    <a:pt x="41067" y="3672"/>
                    <a:pt x="40839" y="3672"/>
                  </a:cubicBezTo>
                  <a:cubicBezTo>
                    <a:pt x="40697" y="3672"/>
                    <a:pt x="40558" y="3662"/>
                    <a:pt x="40424" y="3628"/>
                  </a:cubicBezTo>
                  <a:cubicBezTo>
                    <a:pt x="40454" y="3446"/>
                    <a:pt x="40515" y="3263"/>
                    <a:pt x="40576" y="3111"/>
                  </a:cubicBezTo>
                  <a:cubicBezTo>
                    <a:pt x="40183" y="2850"/>
                    <a:pt x="39712" y="2713"/>
                    <a:pt x="39242" y="2713"/>
                  </a:cubicBezTo>
                  <a:cubicBezTo>
                    <a:pt x="39064" y="2713"/>
                    <a:pt x="38886" y="2733"/>
                    <a:pt x="38712" y="2772"/>
                  </a:cubicBezTo>
                  <a:lnTo>
                    <a:pt x="38712" y="2772"/>
                  </a:lnTo>
                  <a:cubicBezTo>
                    <a:pt x="38999" y="2695"/>
                    <a:pt x="39082" y="2255"/>
                    <a:pt x="38874" y="2017"/>
                  </a:cubicBezTo>
                  <a:cubicBezTo>
                    <a:pt x="38691" y="1774"/>
                    <a:pt x="38357" y="1683"/>
                    <a:pt x="38053" y="1652"/>
                  </a:cubicBezTo>
                  <a:cubicBezTo>
                    <a:pt x="37935" y="1640"/>
                    <a:pt x="37817" y="1634"/>
                    <a:pt x="37700" y="1634"/>
                  </a:cubicBezTo>
                  <a:cubicBezTo>
                    <a:pt x="37241" y="1634"/>
                    <a:pt x="36786" y="1726"/>
                    <a:pt x="36351" y="1896"/>
                  </a:cubicBezTo>
                  <a:cubicBezTo>
                    <a:pt x="35833" y="1589"/>
                    <a:pt x="35223" y="1429"/>
                    <a:pt x="34607" y="1429"/>
                  </a:cubicBezTo>
                  <a:cubicBezTo>
                    <a:pt x="34429" y="1429"/>
                    <a:pt x="34249" y="1443"/>
                    <a:pt x="34071" y="1470"/>
                  </a:cubicBezTo>
                  <a:cubicBezTo>
                    <a:pt x="34314" y="1105"/>
                    <a:pt x="33950" y="558"/>
                    <a:pt x="33494" y="497"/>
                  </a:cubicBezTo>
                  <a:cubicBezTo>
                    <a:pt x="33445" y="491"/>
                    <a:pt x="33397" y="488"/>
                    <a:pt x="33350" y="488"/>
                  </a:cubicBezTo>
                  <a:cubicBezTo>
                    <a:pt x="32969" y="488"/>
                    <a:pt x="32610" y="680"/>
                    <a:pt x="32273" y="862"/>
                  </a:cubicBezTo>
                  <a:lnTo>
                    <a:pt x="32273" y="862"/>
                  </a:lnTo>
                  <a:cubicBezTo>
                    <a:pt x="32500" y="702"/>
                    <a:pt x="32348" y="250"/>
                    <a:pt x="32065" y="193"/>
                  </a:cubicBezTo>
                  <a:cubicBezTo>
                    <a:pt x="32011" y="178"/>
                    <a:pt x="31957" y="172"/>
                    <a:pt x="31904" y="172"/>
                  </a:cubicBezTo>
                  <a:cubicBezTo>
                    <a:pt x="31634" y="172"/>
                    <a:pt x="31392" y="350"/>
                    <a:pt x="31214" y="528"/>
                  </a:cubicBezTo>
                  <a:cubicBezTo>
                    <a:pt x="31001" y="771"/>
                    <a:pt x="30789" y="1044"/>
                    <a:pt x="30485" y="1166"/>
                  </a:cubicBezTo>
                  <a:cubicBezTo>
                    <a:pt x="30789" y="1014"/>
                    <a:pt x="30606" y="528"/>
                    <a:pt x="30302" y="467"/>
                  </a:cubicBezTo>
                  <a:cubicBezTo>
                    <a:pt x="30257" y="459"/>
                    <a:pt x="30214" y="455"/>
                    <a:pt x="30171" y="455"/>
                  </a:cubicBezTo>
                  <a:cubicBezTo>
                    <a:pt x="29895" y="455"/>
                    <a:pt x="29658" y="613"/>
                    <a:pt x="29421" y="771"/>
                  </a:cubicBezTo>
                  <a:cubicBezTo>
                    <a:pt x="29673" y="463"/>
                    <a:pt x="29280" y="0"/>
                    <a:pt x="2888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5"/>
            <p:cNvSpPr/>
            <p:nvPr/>
          </p:nvSpPr>
          <p:spPr>
            <a:xfrm>
              <a:off x="7879814" y="474558"/>
              <a:ext cx="720234" cy="501142"/>
            </a:xfrm>
            <a:custGeom>
              <a:avLst/>
              <a:gdLst/>
              <a:ahLst/>
              <a:cxnLst/>
              <a:rect l="l" t="t" r="r" b="b"/>
              <a:pathLst>
                <a:path w="26506" h="18443" extrusionOk="0">
                  <a:moveTo>
                    <a:pt x="22380" y="0"/>
                  </a:moveTo>
                  <a:cubicBezTo>
                    <a:pt x="21950" y="0"/>
                    <a:pt x="21512" y="109"/>
                    <a:pt x="21126" y="286"/>
                  </a:cubicBezTo>
                  <a:cubicBezTo>
                    <a:pt x="20396" y="620"/>
                    <a:pt x="19819" y="1198"/>
                    <a:pt x="19272" y="1806"/>
                  </a:cubicBezTo>
                  <a:cubicBezTo>
                    <a:pt x="17235" y="3964"/>
                    <a:pt x="15807" y="5788"/>
                    <a:pt x="15351" y="8888"/>
                  </a:cubicBezTo>
                  <a:cubicBezTo>
                    <a:pt x="15482" y="7968"/>
                    <a:pt x="13864" y="7253"/>
                    <a:pt x="12971" y="7253"/>
                  </a:cubicBezTo>
                  <a:cubicBezTo>
                    <a:pt x="12832" y="7253"/>
                    <a:pt x="12710" y="7270"/>
                    <a:pt x="12615" y="7307"/>
                  </a:cubicBezTo>
                  <a:cubicBezTo>
                    <a:pt x="11916" y="7611"/>
                    <a:pt x="11430" y="8250"/>
                    <a:pt x="11156" y="8949"/>
                  </a:cubicBezTo>
                  <a:cubicBezTo>
                    <a:pt x="9393" y="6456"/>
                    <a:pt x="8238" y="3386"/>
                    <a:pt x="5806" y="1259"/>
                  </a:cubicBezTo>
                  <a:cubicBezTo>
                    <a:pt x="5533" y="1016"/>
                    <a:pt x="5259" y="772"/>
                    <a:pt x="4925" y="712"/>
                  </a:cubicBezTo>
                  <a:cubicBezTo>
                    <a:pt x="4851" y="697"/>
                    <a:pt x="4778" y="690"/>
                    <a:pt x="4706" y="690"/>
                  </a:cubicBezTo>
                  <a:cubicBezTo>
                    <a:pt x="4043" y="690"/>
                    <a:pt x="3485" y="1291"/>
                    <a:pt x="3101" y="1867"/>
                  </a:cubicBezTo>
                  <a:cubicBezTo>
                    <a:pt x="1" y="6548"/>
                    <a:pt x="426" y="13235"/>
                    <a:pt x="4044" y="17520"/>
                  </a:cubicBezTo>
                  <a:cubicBezTo>
                    <a:pt x="4436" y="17969"/>
                    <a:pt x="4957" y="18443"/>
                    <a:pt x="5560" y="18443"/>
                  </a:cubicBezTo>
                  <a:cubicBezTo>
                    <a:pt x="5611" y="18443"/>
                    <a:pt x="5663" y="18439"/>
                    <a:pt x="5715" y="18432"/>
                  </a:cubicBezTo>
                  <a:cubicBezTo>
                    <a:pt x="6141" y="18371"/>
                    <a:pt x="6506" y="18037"/>
                    <a:pt x="6840" y="17733"/>
                  </a:cubicBezTo>
                  <a:cubicBezTo>
                    <a:pt x="8299" y="16213"/>
                    <a:pt x="9515" y="14420"/>
                    <a:pt x="10670" y="12627"/>
                  </a:cubicBezTo>
                  <a:lnTo>
                    <a:pt x="11247" y="11745"/>
                  </a:lnTo>
                  <a:cubicBezTo>
                    <a:pt x="11553" y="12357"/>
                    <a:pt x="12240" y="12790"/>
                    <a:pt x="12913" y="12790"/>
                  </a:cubicBezTo>
                  <a:cubicBezTo>
                    <a:pt x="12976" y="12790"/>
                    <a:pt x="13039" y="12786"/>
                    <a:pt x="13101" y="12779"/>
                  </a:cubicBezTo>
                  <a:cubicBezTo>
                    <a:pt x="13861" y="12687"/>
                    <a:pt x="14439" y="12110"/>
                    <a:pt x="14682" y="11411"/>
                  </a:cubicBezTo>
                  <a:cubicBezTo>
                    <a:pt x="16233" y="13459"/>
                    <a:pt x="19473" y="17478"/>
                    <a:pt x="22343" y="17478"/>
                  </a:cubicBezTo>
                  <a:cubicBezTo>
                    <a:pt x="22455" y="17478"/>
                    <a:pt x="22566" y="17472"/>
                    <a:pt x="22676" y="17460"/>
                  </a:cubicBezTo>
                  <a:cubicBezTo>
                    <a:pt x="25837" y="17064"/>
                    <a:pt x="25746" y="13417"/>
                    <a:pt x="26080" y="11076"/>
                  </a:cubicBezTo>
                  <a:cubicBezTo>
                    <a:pt x="26506" y="7915"/>
                    <a:pt x="26020" y="4633"/>
                    <a:pt x="24621" y="1745"/>
                  </a:cubicBezTo>
                  <a:cubicBezTo>
                    <a:pt x="24317" y="1167"/>
                    <a:pt x="23983" y="620"/>
                    <a:pt x="23466" y="286"/>
                  </a:cubicBezTo>
                  <a:cubicBezTo>
                    <a:pt x="23138" y="86"/>
                    <a:pt x="22762" y="0"/>
                    <a:pt x="223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5"/>
            <p:cNvSpPr/>
            <p:nvPr/>
          </p:nvSpPr>
          <p:spPr>
            <a:xfrm>
              <a:off x="8026844" y="729300"/>
              <a:ext cx="232107" cy="429461"/>
            </a:xfrm>
            <a:custGeom>
              <a:avLst/>
              <a:gdLst/>
              <a:ahLst/>
              <a:cxnLst/>
              <a:rect l="l" t="t" r="r" b="b"/>
              <a:pathLst>
                <a:path w="8542" h="15805" extrusionOk="0">
                  <a:moveTo>
                    <a:pt x="7633" y="1"/>
                  </a:moveTo>
                  <a:cubicBezTo>
                    <a:pt x="6892" y="1"/>
                    <a:pt x="6790" y="2355"/>
                    <a:pt x="6687" y="2765"/>
                  </a:cubicBezTo>
                  <a:cubicBezTo>
                    <a:pt x="6262" y="4133"/>
                    <a:pt x="5472" y="5410"/>
                    <a:pt x="4620" y="6565"/>
                  </a:cubicBezTo>
                  <a:lnTo>
                    <a:pt x="4651" y="6565"/>
                  </a:lnTo>
                  <a:cubicBezTo>
                    <a:pt x="3283" y="8419"/>
                    <a:pt x="1702" y="10091"/>
                    <a:pt x="669" y="12127"/>
                  </a:cubicBezTo>
                  <a:cubicBezTo>
                    <a:pt x="274" y="12887"/>
                    <a:pt x="0" y="13951"/>
                    <a:pt x="669" y="14498"/>
                  </a:cubicBezTo>
                  <a:cubicBezTo>
                    <a:pt x="760" y="14042"/>
                    <a:pt x="1125" y="13647"/>
                    <a:pt x="1551" y="13434"/>
                  </a:cubicBezTo>
                  <a:lnTo>
                    <a:pt x="1551" y="13434"/>
                  </a:lnTo>
                  <a:cubicBezTo>
                    <a:pt x="1399" y="14316"/>
                    <a:pt x="1794" y="15288"/>
                    <a:pt x="2554" y="15805"/>
                  </a:cubicBezTo>
                  <a:cubicBezTo>
                    <a:pt x="2158" y="14194"/>
                    <a:pt x="2888" y="12522"/>
                    <a:pt x="3861" y="11215"/>
                  </a:cubicBezTo>
                  <a:cubicBezTo>
                    <a:pt x="4864" y="9878"/>
                    <a:pt x="6110" y="8784"/>
                    <a:pt x="6991" y="7385"/>
                  </a:cubicBezTo>
                  <a:cubicBezTo>
                    <a:pt x="8086" y="5622"/>
                    <a:pt x="8542" y="3495"/>
                    <a:pt x="8450" y="1397"/>
                  </a:cubicBezTo>
                  <a:cubicBezTo>
                    <a:pt x="8450" y="1002"/>
                    <a:pt x="8390" y="577"/>
                    <a:pt x="8116" y="273"/>
                  </a:cubicBezTo>
                  <a:cubicBezTo>
                    <a:pt x="7930" y="82"/>
                    <a:pt x="7770" y="1"/>
                    <a:pt x="7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5"/>
            <p:cNvSpPr/>
            <p:nvPr/>
          </p:nvSpPr>
          <p:spPr>
            <a:xfrm>
              <a:off x="8168902" y="714165"/>
              <a:ext cx="152818" cy="404137"/>
            </a:xfrm>
            <a:custGeom>
              <a:avLst/>
              <a:gdLst/>
              <a:ahLst/>
              <a:cxnLst/>
              <a:rect l="l" t="t" r="r" b="b"/>
              <a:pathLst>
                <a:path w="5624" h="14873" extrusionOk="0">
                  <a:moveTo>
                    <a:pt x="3916" y="0"/>
                  </a:moveTo>
                  <a:cubicBezTo>
                    <a:pt x="3164" y="0"/>
                    <a:pt x="3252" y="2958"/>
                    <a:pt x="3253" y="2958"/>
                  </a:cubicBezTo>
                  <a:cubicBezTo>
                    <a:pt x="3253" y="2958"/>
                    <a:pt x="3253" y="2958"/>
                    <a:pt x="3253" y="2958"/>
                  </a:cubicBezTo>
                  <a:lnTo>
                    <a:pt x="3253" y="2958"/>
                  </a:lnTo>
                  <a:cubicBezTo>
                    <a:pt x="3314" y="4629"/>
                    <a:pt x="3253" y="6301"/>
                    <a:pt x="2979" y="7973"/>
                  </a:cubicBezTo>
                  <a:cubicBezTo>
                    <a:pt x="2554" y="10313"/>
                    <a:pt x="1642" y="12623"/>
                    <a:pt x="0" y="14356"/>
                  </a:cubicBezTo>
                  <a:cubicBezTo>
                    <a:pt x="730" y="13930"/>
                    <a:pt x="1459" y="13505"/>
                    <a:pt x="2158" y="13079"/>
                  </a:cubicBezTo>
                  <a:lnTo>
                    <a:pt x="2158" y="13079"/>
                  </a:lnTo>
                  <a:cubicBezTo>
                    <a:pt x="1885" y="13626"/>
                    <a:pt x="1733" y="14234"/>
                    <a:pt x="1733" y="14873"/>
                  </a:cubicBezTo>
                  <a:cubicBezTo>
                    <a:pt x="3162" y="14204"/>
                    <a:pt x="3982" y="12684"/>
                    <a:pt x="4469" y="11195"/>
                  </a:cubicBezTo>
                  <a:cubicBezTo>
                    <a:pt x="5624" y="7730"/>
                    <a:pt x="5624" y="3900"/>
                    <a:pt x="4438" y="435"/>
                  </a:cubicBezTo>
                  <a:cubicBezTo>
                    <a:pt x="4408" y="374"/>
                    <a:pt x="4377" y="283"/>
                    <a:pt x="4317" y="222"/>
                  </a:cubicBezTo>
                  <a:cubicBezTo>
                    <a:pt x="4162" y="67"/>
                    <a:pt x="4029"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5"/>
            <p:cNvSpPr/>
            <p:nvPr/>
          </p:nvSpPr>
          <p:spPr>
            <a:xfrm>
              <a:off x="7912856" y="475075"/>
              <a:ext cx="673987" cy="568911"/>
            </a:xfrm>
            <a:custGeom>
              <a:avLst/>
              <a:gdLst/>
              <a:ahLst/>
              <a:cxnLst/>
              <a:rect l="l" t="t" r="r" b="b"/>
              <a:pathLst>
                <a:path w="24804" h="20937" extrusionOk="0">
                  <a:moveTo>
                    <a:pt x="13020" y="16845"/>
                  </a:moveTo>
                  <a:lnTo>
                    <a:pt x="13020" y="16845"/>
                  </a:lnTo>
                  <a:cubicBezTo>
                    <a:pt x="13017" y="16851"/>
                    <a:pt x="13013" y="16857"/>
                    <a:pt x="13010" y="16863"/>
                  </a:cubicBezTo>
                  <a:cubicBezTo>
                    <a:pt x="13014" y="16858"/>
                    <a:pt x="13017" y="16852"/>
                    <a:pt x="13020" y="16845"/>
                  </a:cubicBezTo>
                  <a:close/>
                  <a:moveTo>
                    <a:pt x="21108" y="1"/>
                  </a:moveTo>
                  <a:cubicBezTo>
                    <a:pt x="20686" y="1"/>
                    <a:pt x="20258" y="108"/>
                    <a:pt x="19880" y="297"/>
                  </a:cubicBezTo>
                  <a:cubicBezTo>
                    <a:pt x="19150" y="632"/>
                    <a:pt x="18572" y="1209"/>
                    <a:pt x="18025" y="1817"/>
                  </a:cubicBezTo>
                  <a:cubicBezTo>
                    <a:pt x="15993" y="3971"/>
                    <a:pt x="14566" y="5792"/>
                    <a:pt x="14077" y="8851"/>
                  </a:cubicBezTo>
                  <a:lnTo>
                    <a:pt x="14077" y="8851"/>
                  </a:lnTo>
                  <a:cubicBezTo>
                    <a:pt x="14210" y="7944"/>
                    <a:pt x="12625" y="7263"/>
                    <a:pt x="11737" y="7263"/>
                  </a:cubicBezTo>
                  <a:cubicBezTo>
                    <a:pt x="11592" y="7263"/>
                    <a:pt x="11466" y="7281"/>
                    <a:pt x="11369" y="7319"/>
                  </a:cubicBezTo>
                  <a:cubicBezTo>
                    <a:pt x="10670" y="7592"/>
                    <a:pt x="10183" y="8261"/>
                    <a:pt x="9910" y="8960"/>
                  </a:cubicBezTo>
                  <a:cubicBezTo>
                    <a:pt x="8147" y="6468"/>
                    <a:pt x="6992" y="3398"/>
                    <a:pt x="4560" y="1240"/>
                  </a:cubicBezTo>
                  <a:cubicBezTo>
                    <a:pt x="4287" y="1027"/>
                    <a:pt x="4013" y="784"/>
                    <a:pt x="3679" y="723"/>
                  </a:cubicBezTo>
                  <a:cubicBezTo>
                    <a:pt x="3587" y="705"/>
                    <a:pt x="3498" y="697"/>
                    <a:pt x="3411" y="697"/>
                  </a:cubicBezTo>
                  <a:cubicBezTo>
                    <a:pt x="1693" y="697"/>
                    <a:pt x="717" y="3976"/>
                    <a:pt x="457" y="5191"/>
                  </a:cubicBezTo>
                  <a:cubicBezTo>
                    <a:pt x="1" y="7258"/>
                    <a:pt x="92" y="9446"/>
                    <a:pt x="609" y="11483"/>
                  </a:cubicBezTo>
                  <a:cubicBezTo>
                    <a:pt x="821" y="12304"/>
                    <a:pt x="1125" y="13155"/>
                    <a:pt x="1581" y="13915"/>
                  </a:cubicBezTo>
                  <a:cubicBezTo>
                    <a:pt x="2007" y="14614"/>
                    <a:pt x="2463" y="15465"/>
                    <a:pt x="3101" y="15982"/>
                  </a:cubicBezTo>
                  <a:cubicBezTo>
                    <a:pt x="3375" y="16225"/>
                    <a:pt x="3679" y="16407"/>
                    <a:pt x="4013" y="16437"/>
                  </a:cubicBezTo>
                  <a:cubicBezTo>
                    <a:pt x="4055" y="16442"/>
                    <a:pt x="4097" y="16444"/>
                    <a:pt x="4138" y="16444"/>
                  </a:cubicBezTo>
                  <a:cubicBezTo>
                    <a:pt x="4700" y="16444"/>
                    <a:pt x="5230" y="16074"/>
                    <a:pt x="5654" y="15678"/>
                  </a:cubicBezTo>
                  <a:cubicBezTo>
                    <a:pt x="7265" y="14219"/>
                    <a:pt x="8299" y="12364"/>
                    <a:pt x="9667" y="10723"/>
                  </a:cubicBezTo>
                  <a:cubicBezTo>
                    <a:pt x="9819" y="11240"/>
                    <a:pt x="10122" y="12030"/>
                    <a:pt x="10670" y="12273"/>
                  </a:cubicBezTo>
                  <a:cubicBezTo>
                    <a:pt x="10244" y="14310"/>
                    <a:pt x="9059" y="16073"/>
                    <a:pt x="7934" y="17805"/>
                  </a:cubicBezTo>
                  <a:cubicBezTo>
                    <a:pt x="7782" y="18048"/>
                    <a:pt x="7600" y="18322"/>
                    <a:pt x="7630" y="18596"/>
                  </a:cubicBezTo>
                  <a:cubicBezTo>
                    <a:pt x="8056" y="18109"/>
                    <a:pt x="8572" y="17653"/>
                    <a:pt x="9119" y="17289"/>
                  </a:cubicBezTo>
                  <a:lnTo>
                    <a:pt x="9119" y="17289"/>
                  </a:lnTo>
                  <a:cubicBezTo>
                    <a:pt x="8542" y="18474"/>
                    <a:pt x="8025" y="19690"/>
                    <a:pt x="7630" y="20936"/>
                  </a:cubicBezTo>
                  <a:cubicBezTo>
                    <a:pt x="8512" y="19416"/>
                    <a:pt x="10122" y="18413"/>
                    <a:pt x="11126" y="16924"/>
                  </a:cubicBezTo>
                  <a:cubicBezTo>
                    <a:pt x="12037" y="15526"/>
                    <a:pt x="12524" y="13732"/>
                    <a:pt x="12615" y="12061"/>
                  </a:cubicBezTo>
                  <a:cubicBezTo>
                    <a:pt x="12828" y="12790"/>
                    <a:pt x="12919" y="13732"/>
                    <a:pt x="12949" y="14492"/>
                  </a:cubicBezTo>
                  <a:cubicBezTo>
                    <a:pt x="12949" y="14887"/>
                    <a:pt x="12980" y="15282"/>
                    <a:pt x="12980" y="15678"/>
                  </a:cubicBezTo>
                  <a:cubicBezTo>
                    <a:pt x="12980" y="15913"/>
                    <a:pt x="13123" y="16635"/>
                    <a:pt x="13020" y="16845"/>
                  </a:cubicBezTo>
                  <a:lnTo>
                    <a:pt x="13020" y="16845"/>
                  </a:lnTo>
                  <a:cubicBezTo>
                    <a:pt x="13138" y="16637"/>
                    <a:pt x="13257" y="16401"/>
                    <a:pt x="13375" y="16194"/>
                  </a:cubicBezTo>
                  <a:lnTo>
                    <a:pt x="13375" y="16194"/>
                  </a:lnTo>
                  <a:cubicBezTo>
                    <a:pt x="13314" y="16650"/>
                    <a:pt x="13466" y="17076"/>
                    <a:pt x="13740" y="17441"/>
                  </a:cubicBezTo>
                  <a:cubicBezTo>
                    <a:pt x="14408" y="16650"/>
                    <a:pt x="14530" y="15526"/>
                    <a:pt x="14560" y="14462"/>
                  </a:cubicBezTo>
                  <a:cubicBezTo>
                    <a:pt x="14591" y="13763"/>
                    <a:pt x="14591" y="13033"/>
                    <a:pt x="14591" y="12304"/>
                  </a:cubicBezTo>
                  <a:cubicBezTo>
                    <a:pt x="15867" y="13641"/>
                    <a:pt x="17478" y="14705"/>
                    <a:pt x="19211" y="15374"/>
                  </a:cubicBezTo>
                  <a:cubicBezTo>
                    <a:pt x="19695" y="15563"/>
                    <a:pt x="20208" y="15723"/>
                    <a:pt x="20720" y="15723"/>
                  </a:cubicBezTo>
                  <a:cubicBezTo>
                    <a:pt x="20947" y="15723"/>
                    <a:pt x="21175" y="15692"/>
                    <a:pt x="21399" y="15617"/>
                  </a:cubicBezTo>
                  <a:cubicBezTo>
                    <a:pt x="21551" y="15556"/>
                    <a:pt x="21734" y="15495"/>
                    <a:pt x="21886" y="15404"/>
                  </a:cubicBezTo>
                  <a:cubicBezTo>
                    <a:pt x="22250" y="15222"/>
                    <a:pt x="22615" y="15039"/>
                    <a:pt x="22919" y="14735"/>
                  </a:cubicBezTo>
                  <a:cubicBezTo>
                    <a:pt x="23193" y="14431"/>
                    <a:pt x="23375" y="14036"/>
                    <a:pt x="23527" y="13641"/>
                  </a:cubicBezTo>
                  <a:cubicBezTo>
                    <a:pt x="24287" y="11757"/>
                    <a:pt x="24682" y="9750"/>
                    <a:pt x="24743" y="7714"/>
                  </a:cubicBezTo>
                  <a:cubicBezTo>
                    <a:pt x="24804" y="5586"/>
                    <a:pt x="24317" y="3671"/>
                    <a:pt x="23375" y="1756"/>
                  </a:cubicBezTo>
                  <a:cubicBezTo>
                    <a:pt x="23071" y="1179"/>
                    <a:pt x="22737" y="632"/>
                    <a:pt x="22220" y="297"/>
                  </a:cubicBezTo>
                  <a:cubicBezTo>
                    <a:pt x="21884" y="93"/>
                    <a:pt x="21498" y="1"/>
                    <a:pt x="2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5"/>
            <p:cNvSpPr/>
            <p:nvPr/>
          </p:nvSpPr>
          <p:spPr>
            <a:xfrm>
              <a:off x="7480895" y="1693979"/>
              <a:ext cx="141270" cy="124722"/>
            </a:xfrm>
            <a:custGeom>
              <a:avLst/>
              <a:gdLst/>
              <a:ahLst/>
              <a:cxnLst/>
              <a:rect l="l" t="t" r="r" b="b"/>
              <a:pathLst>
                <a:path w="5199" h="4590" extrusionOk="0">
                  <a:moveTo>
                    <a:pt x="2609" y="1"/>
                  </a:moveTo>
                  <a:cubicBezTo>
                    <a:pt x="1906" y="1"/>
                    <a:pt x="1214" y="325"/>
                    <a:pt x="761" y="942"/>
                  </a:cubicBezTo>
                  <a:cubicBezTo>
                    <a:pt x="1" y="1945"/>
                    <a:pt x="214" y="3373"/>
                    <a:pt x="1217" y="4133"/>
                  </a:cubicBezTo>
                  <a:cubicBezTo>
                    <a:pt x="1636" y="4442"/>
                    <a:pt x="2121" y="4590"/>
                    <a:pt x="2600" y="4590"/>
                  </a:cubicBezTo>
                  <a:cubicBezTo>
                    <a:pt x="3300" y="4590"/>
                    <a:pt x="3987" y="4273"/>
                    <a:pt x="4439" y="3677"/>
                  </a:cubicBezTo>
                  <a:cubicBezTo>
                    <a:pt x="5198" y="2644"/>
                    <a:pt x="4986" y="1215"/>
                    <a:pt x="3983" y="455"/>
                  </a:cubicBezTo>
                  <a:cubicBezTo>
                    <a:pt x="3566" y="149"/>
                    <a:pt x="3085" y="1"/>
                    <a:pt x="2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5"/>
            <p:cNvSpPr/>
            <p:nvPr/>
          </p:nvSpPr>
          <p:spPr>
            <a:xfrm>
              <a:off x="7480895" y="1694277"/>
              <a:ext cx="113173" cy="124586"/>
            </a:xfrm>
            <a:custGeom>
              <a:avLst/>
              <a:gdLst/>
              <a:ahLst/>
              <a:cxnLst/>
              <a:rect l="l" t="t" r="r" b="b"/>
              <a:pathLst>
                <a:path w="4165" h="4585" extrusionOk="0">
                  <a:moveTo>
                    <a:pt x="2631" y="1"/>
                  </a:moveTo>
                  <a:cubicBezTo>
                    <a:pt x="2511" y="1"/>
                    <a:pt x="2392" y="8"/>
                    <a:pt x="2280" y="19"/>
                  </a:cubicBezTo>
                  <a:cubicBezTo>
                    <a:pt x="1673" y="80"/>
                    <a:pt x="1125" y="414"/>
                    <a:pt x="761" y="931"/>
                  </a:cubicBezTo>
                  <a:cubicBezTo>
                    <a:pt x="1" y="1934"/>
                    <a:pt x="214" y="3362"/>
                    <a:pt x="1217" y="4122"/>
                  </a:cubicBezTo>
                  <a:cubicBezTo>
                    <a:pt x="1653" y="4453"/>
                    <a:pt x="2139" y="4585"/>
                    <a:pt x="2594" y="4585"/>
                  </a:cubicBezTo>
                  <a:cubicBezTo>
                    <a:pt x="2933" y="4585"/>
                    <a:pt x="3255" y="4512"/>
                    <a:pt x="3527" y="4396"/>
                  </a:cubicBezTo>
                  <a:lnTo>
                    <a:pt x="3527" y="4396"/>
                  </a:lnTo>
                  <a:cubicBezTo>
                    <a:pt x="3417" y="4419"/>
                    <a:pt x="3308" y="4430"/>
                    <a:pt x="3201" y="4430"/>
                  </a:cubicBezTo>
                  <a:cubicBezTo>
                    <a:pt x="2746" y="4430"/>
                    <a:pt x="2321" y="4229"/>
                    <a:pt x="1976" y="3909"/>
                  </a:cubicBezTo>
                  <a:cubicBezTo>
                    <a:pt x="1217" y="3149"/>
                    <a:pt x="1369" y="1782"/>
                    <a:pt x="2128" y="1083"/>
                  </a:cubicBezTo>
                  <a:cubicBezTo>
                    <a:pt x="2402" y="809"/>
                    <a:pt x="2736" y="657"/>
                    <a:pt x="3101" y="566"/>
                  </a:cubicBezTo>
                  <a:cubicBezTo>
                    <a:pt x="3217" y="537"/>
                    <a:pt x="3329" y="526"/>
                    <a:pt x="3441" y="526"/>
                  </a:cubicBezTo>
                  <a:cubicBezTo>
                    <a:pt x="3681" y="526"/>
                    <a:pt x="3916" y="575"/>
                    <a:pt x="4165" y="596"/>
                  </a:cubicBezTo>
                  <a:cubicBezTo>
                    <a:pt x="4043" y="475"/>
                    <a:pt x="3831" y="353"/>
                    <a:pt x="3679" y="262"/>
                  </a:cubicBezTo>
                  <a:cubicBezTo>
                    <a:pt x="3557" y="201"/>
                    <a:pt x="3435" y="140"/>
                    <a:pt x="3223" y="80"/>
                  </a:cubicBezTo>
                  <a:cubicBezTo>
                    <a:pt x="3049" y="22"/>
                    <a:pt x="2839" y="1"/>
                    <a:pt x="26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5"/>
            <p:cNvSpPr/>
            <p:nvPr/>
          </p:nvSpPr>
          <p:spPr>
            <a:xfrm>
              <a:off x="7590753" y="1727700"/>
              <a:ext cx="19836" cy="46927"/>
            </a:xfrm>
            <a:custGeom>
              <a:avLst/>
              <a:gdLst/>
              <a:ahLst/>
              <a:cxnLst/>
              <a:rect l="l" t="t" r="r" b="b"/>
              <a:pathLst>
                <a:path w="730" h="1727" extrusionOk="0">
                  <a:moveTo>
                    <a:pt x="241" y="1"/>
                  </a:moveTo>
                  <a:cubicBezTo>
                    <a:pt x="139" y="1"/>
                    <a:pt x="49" y="63"/>
                    <a:pt x="31" y="187"/>
                  </a:cubicBezTo>
                  <a:cubicBezTo>
                    <a:pt x="0" y="278"/>
                    <a:pt x="0" y="369"/>
                    <a:pt x="31" y="460"/>
                  </a:cubicBezTo>
                  <a:cubicBezTo>
                    <a:pt x="92" y="764"/>
                    <a:pt x="213" y="1038"/>
                    <a:pt x="183" y="1342"/>
                  </a:cubicBezTo>
                  <a:cubicBezTo>
                    <a:pt x="152" y="1403"/>
                    <a:pt x="152" y="1464"/>
                    <a:pt x="152" y="1524"/>
                  </a:cubicBezTo>
                  <a:cubicBezTo>
                    <a:pt x="152" y="1585"/>
                    <a:pt x="152" y="1676"/>
                    <a:pt x="213" y="1707"/>
                  </a:cubicBezTo>
                  <a:cubicBezTo>
                    <a:pt x="234" y="1720"/>
                    <a:pt x="256" y="1726"/>
                    <a:pt x="278" y="1726"/>
                  </a:cubicBezTo>
                  <a:cubicBezTo>
                    <a:pt x="356" y="1726"/>
                    <a:pt x="440" y="1656"/>
                    <a:pt x="487" y="1585"/>
                  </a:cubicBezTo>
                  <a:cubicBezTo>
                    <a:pt x="578" y="1494"/>
                    <a:pt x="639" y="1342"/>
                    <a:pt x="669" y="1190"/>
                  </a:cubicBezTo>
                  <a:cubicBezTo>
                    <a:pt x="699" y="1008"/>
                    <a:pt x="730" y="825"/>
                    <a:pt x="699" y="612"/>
                  </a:cubicBezTo>
                  <a:cubicBezTo>
                    <a:pt x="669" y="460"/>
                    <a:pt x="608" y="217"/>
                    <a:pt x="456" y="96"/>
                  </a:cubicBezTo>
                  <a:cubicBezTo>
                    <a:pt x="393" y="32"/>
                    <a:pt x="314"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5"/>
            <p:cNvSpPr/>
            <p:nvPr/>
          </p:nvSpPr>
          <p:spPr>
            <a:xfrm>
              <a:off x="7586623" y="1778865"/>
              <a:ext cx="14075" cy="14347"/>
            </a:xfrm>
            <a:custGeom>
              <a:avLst/>
              <a:gdLst/>
              <a:ahLst/>
              <a:cxnLst/>
              <a:rect l="l" t="t" r="r" b="b"/>
              <a:pathLst>
                <a:path w="518" h="528" extrusionOk="0">
                  <a:moveTo>
                    <a:pt x="342" y="0"/>
                  </a:moveTo>
                  <a:cubicBezTo>
                    <a:pt x="329" y="0"/>
                    <a:pt x="316" y="2"/>
                    <a:pt x="304" y="6"/>
                  </a:cubicBezTo>
                  <a:lnTo>
                    <a:pt x="309" y="9"/>
                  </a:lnTo>
                  <a:lnTo>
                    <a:pt x="309" y="9"/>
                  </a:lnTo>
                  <a:cubicBezTo>
                    <a:pt x="298" y="7"/>
                    <a:pt x="286" y="6"/>
                    <a:pt x="274" y="6"/>
                  </a:cubicBezTo>
                  <a:cubicBezTo>
                    <a:pt x="228" y="6"/>
                    <a:pt x="183" y="21"/>
                    <a:pt x="152" y="36"/>
                  </a:cubicBezTo>
                  <a:cubicBezTo>
                    <a:pt x="61" y="97"/>
                    <a:pt x="0" y="219"/>
                    <a:pt x="0" y="310"/>
                  </a:cubicBezTo>
                  <a:cubicBezTo>
                    <a:pt x="0" y="419"/>
                    <a:pt x="73" y="528"/>
                    <a:pt x="176" y="528"/>
                  </a:cubicBezTo>
                  <a:cubicBezTo>
                    <a:pt x="188" y="528"/>
                    <a:pt x="200" y="526"/>
                    <a:pt x="213" y="523"/>
                  </a:cubicBezTo>
                  <a:cubicBezTo>
                    <a:pt x="244" y="523"/>
                    <a:pt x="304" y="492"/>
                    <a:pt x="365" y="462"/>
                  </a:cubicBezTo>
                  <a:cubicBezTo>
                    <a:pt x="426" y="401"/>
                    <a:pt x="517" y="310"/>
                    <a:pt x="517" y="188"/>
                  </a:cubicBezTo>
                  <a:cubicBezTo>
                    <a:pt x="517" y="83"/>
                    <a:pt x="425"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5"/>
            <p:cNvSpPr/>
            <p:nvPr/>
          </p:nvSpPr>
          <p:spPr>
            <a:xfrm>
              <a:off x="7580835" y="1673708"/>
              <a:ext cx="30596" cy="34319"/>
            </a:xfrm>
            <a:custGeom>
              <a:avLst/>
              <a:gdLst/>
              <a:ahLst/>
              <a:cxnLst/>
              <a:rect l="l" t="t" r="r" b="b"/>
              <a:pathLst>
                <a:path w="1126" h="1263" extrusionOk="0">
                  <a:moveTo>
                    <a:pt x="676" y="0"/>
                  </a:moveTo>
                  <a:cubicBezTo>
                    <a:pt x="465" y="0"/>
                    <a:pt x="241" y="114"/>
                    <a:pt x="153" y="320"/>
                  </a:cubicBezTo>
                  <a:cubicBezTo>
                    <a:pt x="31" y="563"/>
                    <a:pt x="1" y="806"/>
                    <a:pt x="61" y="1049"/>
                  </a:cubicBezTo>
                  <a:cubicBezTo>
                    <a:pt x="92" y="715"/>
                    <a:pt x="213" y="320"/>
                    <a:pt x="517" y="198"/>
                  </a:cubicBezTo>
                  <a:cubicBezTo>
                    <a:pt x="570" y="181"/>
                    <a:pt x="619" y="173"/>
                    <a:pt x="663" y="173"/>
                  </a:cubicBezTo>
                  <a:cubicBezTo>
                    <a:pt x="927" y="173"/>
                    <a:pt x="1038" y="455"/>
                    <a:pt x="882" y="715"/>
                  </a:cubicBezTo>
                  <a:cubicBezTo>
                    <a:pt x="761" y="928"/>
                    <a:pt x="578" y="1080"/>
                    <a:pt x="396" y="1262"/>
                  </a:cubicBezTo>
                  <a:cubicBezTo>
                    <a:pt x="730" y="1080"/>
                    <a:pt x="1125" y="837"/>
                    <a:pt x="1125" y="411"/>
                  </a:cubicBezTo>
                  <a:cubicBezTo>
                    <a:pt x="1110" y="129"/>
                    <a:pt x="900"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5"/>
            <p:cNvSpPr/>
            <p:nvPr/>
          </p:nvSpPr>
          <p:spPr>
            <a:xfrm>
              <a:off x="8713195" y="1103873"/>
              <a:ext cx="152818" cy="137031"/>
            </a:xfrm>
            <a:custGeom>
              <a:avLst/>
              <a:gdLst/>
              <a:ahLst/>
              <a:cxnLst/>
              <a:rect l="l" t="t" r="r" b="b"/>
              <a:pathLst>
                <a:path w="5624" h="5043" extrusionOk="0">
                  <a:moveTo>
                    <a:pt x="2816" y="1"/>
                  </a:moveTo>
                  <a:cubicBezTo>
                    <a:pt x="2578" y="1"/>
                    <a:pt x="2337" y="34"/>
                    <a:pt x="2097" y="105"/>
                  </a:cubicBezTo>
                  <a:cubicBezTo>
                    <a:pt x="760" y="500"/>
                    <a:pt x="0" y="1898"/>
                    <a:pt x="395" y="3236"/>
                  </a:cubicBezTo>
                  <a:cubicBezTo>
                    <a:pt x="720" y="4334"/>
                    <a:pt x="1720" y="5042"/>
                    <a:pt x="2808" y="5042"/>
                  </a:cubicBezTo>
                  <a:cubicBezTo>
                    <a:pt x="3045" y="5042"/>
                    <a:pt x="3287" y="5009"/>
                    <a:pt x="3526" y="4938"/>
                  </a:cubicBezTo>
                  <a:cubicBezTo>
                    <a:pt x="4863" y="4543"/>
                    <a:pt x="5623" y="3145"/>
                    <a:pt x="5228" y="1807"/>
                  </a:cubicBezTo>
                  <a:cubicBezTo>
                    <a:pt x="4904" y="709"/>
                    <a:pt x="3903" y="1"/>
                    <a:pt x="2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5"/>
            <p:cNvSpPr/>
            <p:nvPr/>
          </p:nvSpPr>
          <p:spPr>
            <a:xfrm>
              <a:off x="8718955" y="1105069"/>
              <a:ext cx="137140" cy="135835"/>
            </a:xfrm>
            <a:custGeom>
              <a:avLst/>
              <a:gdLst/>
              <a:ahLst/>
              <a:cxnLst/>
              <a:rect l="l" t="t" r="r" b="b"/>
              <a:pathLst>
                <a:path w="5047" h="4999" extrusionOk="0">
                  <a:moveTo>
                    <a:pt x="2129" y="0"/>
                  </a:moveTo>
                  <a:cubicBezTo>
                    <a:pt x="1946" y="0"/>
                    <a:pt x="1703" y="122"/>
                    <a:pt x="1521" y="183"/>
                  </a:cubicBezTo>
                  <a:cubicBezTo>
                    <a:pt x="1369" y="274"/>
                    <a:pt x="1247" y="335"/>
                    <a:pt x="1065" y="487"/>
                  </a:cubicBezTo>
                  <a:cubicBezTo>
                    <a:pt x="822" y="669"/>
                    <a:pt x="548" y="973"/>
                    <a:pt x="396" y="1246"/>
                  </a:cubicBezTo>
                  <a:cubicBezTo>
                    <a:pt x="62" y="1824"/>
                    <a:pt x="1" y="2554"/>
                    <a:pt x="183" y="3192"/>
                  </a:cubicBezTo>
                  <a:cubicBezTo>
                    <a:pt x="508" y="4290"/>
                    <a:pt x="1508" y="4998"/>
                    <a:pt x="2596" y="4998"/>
                  </a:cubicBezTo>
                  <a:cubicBezTo>
                    <a:pt x="2833" y="4998"/>
                    <a:pt x="3075" y="4965"/>
                    <a:pt x="3314" y="4894"/>
                  </a:cubicBezTo>
                  <a:cubicBezTo>
                    <a:pt x="4317" y="4590"/>
                    <a:pt x="4895" y="3769"/>
                    <a:pt x="5047" y="3040"/>
                  </a:cubicBezTo>
                  <a:lnTo>
                    <a:pt x="5016" y="3040"/>
                  </a:lnTo>
                  <a:cubicBezTo>
                    <a:pt x="4773" y="3648"/>
                    <a:pt x="4226" y="3952"/>
                    <a:pt x="3618" y="4073"/>
                  </a:cubicBezTo>
                  <a:cubicBezTo>
                    <a:pt x="3526" y="4087"/>
                    <a:pt x="3434" y="4094"/>
                    <a:pt x="3343" y="4094"/>
                  </a:cubicBezTo>
                  <a:cubicBezTo>
                    <a:pt x="2268" y="4094"/>
                    <a:pt x="1329" y="3135"/>
                    <a:pt x="1217" y="2098"/>
                  </a:cubicBezTo>
                  <a:cubicBezTo>
                    <a:pt x="1156" y="1702"/>
                    <a:pt x="1247" y="1277"/>
                    <a:pt x="1399" y="912"/>
                  </a:cubicBezTo>
                  <a:cubicBezTo>
                    <a:pt x="1581" y="517"/>
                    <a:pt x="1855" y="304"/>
                    <a:pt x="21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5"/>
            <p:cNvSpPr/>
            <p:nvPr/>
          </p:nvSpPr>
          <p:spPr>
            <a:xfrm>
              <a:off x="8790826" y="1108737"/>
              <a:ext cx="47090" cy="35514"/>
            </a:xfrm>
            <a:custGeom>
              <a:avLst/>
              <a:gdLst/>
              <a:ahLst/>
              <a:cxnLst/>
              <a:rect l="l" t="t" r="r" b="b"/>
              <a:pathLst>
                <a:path w="1733" h="1307" extrusionOk="0">
                  <a:moveTo>
                    <a:pt x="459" y="1"/>
                  </a:moveTo>
                  <a:cubicBezTo>
                    <a:pt x="416" y="1"/>
                    <a:pt x="375" y="6"/>
                    <a:pt x="335" y="17"/>
                  </a:cubicBezTo>
                  <a:cubicBezTo>
                    <a:pt x="122" y="78"/>
                    <a:pt x="0" y="291"/>
                    <a:pt x="152" y="504"/>
                  </a:cubicBezTo>
                  <a:cubicBezTo>
                    <a:pt x="213" y="564"/>
                    <a:pt x="304" y="625"/>
                    <a:pt x="395" y="656"/>
                  </a:cubicBezTo>
                  <a:cubicBezTo>
                    <a:pt x="699" y="777"/>
                    <a:pt x="1034" y="868"/>
                    <a:pt x="1247" y="1111"/>
                  </a:cubicBezTo>
                  <a:cubicBezTo>
                    <a:pt x="1307" y="1142"/>
                    <a:pt x="1338" y="1203"/>
                    <a:pt x="1399" y="1263"/>
                  </a:cubicBezTo>
                  <a:cubicBezTo>
                    <a:pt x="1442" y="1285"/>
                    <a:pt x="1485" y="1306"/>
                    <a:pt x="1538" y="1306"/>
                  </a:cubicBezTo>
                  <a:cubicBezTo>
                    <a:pt x="1561" y="1306"/>
                    <a:pt x="1585" y="1303"/>
                    <a:pt x="1611" y="1294"/>
                  </a:cubicBezTo>
                  <a:cubicBezTo>
                    <a:pt x="1703" y="1263"/>
                    <a:pt x="1733" y="1111"/>
                    <a:pt x="1703" y="990"/>
                  </a:cubicBezTo>
                  <a:cubicBezTo>
                    <a:pt x="1642" y="838"/>
                    <a:pt x="1551" y="686"/>
                    <a:pt x="1459" y="564"/>
                  </a:cubicBezTo>
                  <a:cubicBezTo>
                    <a:pt x="1307" y="412"/>
                    <a:pt x="1155" y="260"/>
                    <a:pt x="973" y="169"/>
                  </a:cubicBezTo>
                  <a:cubicBezTo>
                    <a:pt x="849" y="95"/>
                    <a:pt x="646"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5"/>
            <p:cNvSpPr/>
            <p:nvPr/>
          </p:nvSpPr>
          <p:spPr>
            <a:xfrm>
              <a:off x="8835417" y="1146561"/>
              <a:ext cx="14075" cy="17010"/>
            </a:xfrm>
            <a:custGeom>
              <a:avLst/>
              <a:gdLst/>
              <a:ahLst/>
              <a:cxnLst/>
              <a:rect l="l" t="t" r="r" b="b"/>
              <a:pathLst>
                <a:path w="518" h="626" extrusionOk="0">
                  <a:moveTo>
                    <a:pt x="247" y="1"/>
                  </a:moveTo>
                  <a:cubicBezTo>
                    <a:pt x="181" y="1"/>
                    <a:pt x="123" y="33"/>
                    <a:pt x="99" y="93"/>
                  </a:cubicBezTo>
                  <a:lnTo>
                    <a:pt x="99" y="93"/>
                  </a:lnTo>
                  <a:cubicBezTo>
                    <a:pt x="56" y="136"/>
                    <a:pt x="31" y="208"/>
                    <a:pt x="31" y="267"/>
                  </a:cubicBezTo>
                  <a:cubicBezTo>
                    <a:pt x="1" y="388"/>
                    <a:pt x="62" y="510"/>
                    <a:pt x="153" y="571"/>
                  </a:cubicBezTo>
                  <a:cubicBezTo>
                    <a:pt x="191" y="609"/>
                    <a:pt x="245" y="626"/>
                    <a:pt x="300" y="626"/>
                  </a:cubicBezTo>
                  <a:cubicBezTo>
                    <a:pt x="375" y="626"/>
                    <a:pt x="452" y="593"/>
                    <a:pt x="487" y="540"/>
                  </a:cubicBezTo>
                  <a:cubicBezTo>
                    <a:pt x="517" y="479"/>
                    <a:pt x="517" y="419"/>
                    <a:pt x="517" y="358"/>
                  </a:cubicBezTo>
                  <a:cubicBezTo>
                    <a:pt x="517" y="236"/>
                    <a:pt x="487" y="115"/>
                    <a:pt x="396" y="54"/>
                  </a:cubicBezTo>
                  <a:cubicBezTo>
                    <a:pt x="348" y="18"/>
                    <a:pt x="295"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5"/>
            <p:cNvSpPr/>
            <p:nvPr/>
          </p:nvSpPr>
          <p:spPr>
            <a:xfrm>
              <a:off x="8740829" y="1070478"/>
              <a:ext cx="35161" cy="38748"/>
            </a:xfrm>
            <a:custGeom>
              <a:avLst/>
              <a:gdLst/>
              <a:ahLst/>
              <a:cxnLst/>
              <a:rect l="l" t="t" r="r" b="b"/>
              <a:pathLst>
                <a:path w="1294" h="1426" extrusionOk="0">
                  <a:moveTo>
                    <a:pt x="666" y="0"/>
                  </a:moveTo>
                  <a:cubicBezTo>
                    <a:pt x="289" y="0"/>
                    <a:pt x="0" y="530"/>
                    <a:pt x="199" y="878"/>
                  </a:cubicBezTo>
                  <a:cubicBezTo>
                    <a:pt x="321" y="1152"/>
                    <a:pt x="533" y="1334"/>
                    <a:pt x="807" y="1425"/>
                  </a:cubicBezTo>
                  <a:cubicBezTo>
                    <a:pt x="503" y="1212"/>
                    <a:pt x="229" y="848"/>
                    <a:pt x="351" y="483"/>
                  </a:cubicBezTo>
                  <a:cubicBezTo>
                    <a:pt x="397" y="323"/>
                    <a:pt x="529" y="197"/>
                    <a:pt x="683" y="197"/>
                  </a:cubicBezTo>
                  <a:cubicBezTo>
                    <a:pt x="733" y="197"/>
                    <a:pt x="785" y="210"/>
                    <a:pt x="837" y="240"/>
                  </a:cubicBezTo>
                  <a:cubicBezTo>
                    <a:pt x="1111" y="453"/>
                    <a:pt x="1111" y="909"/>
                    <a:pt x="1202" y="1273"/>
                  </a:cubicBezTo>
                  <a:cubicBezTo>
                    <a:pt x="1232" y="878"/>
                    <a:pt x="1293" y="392"/>
                    <a:pt x="928" y="88"/>
                  </a:cubicBezTo>
                  <a:cubicBezTo>
                    <a:pt x="840" y="27"/>
                    <a:pt x="751" y="0"/>
                    <a:pt x="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5"/>
            <p:cNvSpPr/>
            <p:nvPr/>
          </p:nvSpPr>
          <p:spPr>
            <a:xfrm>
              <a:off x="7703899" y="1017492"/>
              <a:ext cx="123091" cy="110375"/>
            </a:xfrm>
            <a:custGeom>
              <a:avLst/>
              <a:gdLst/>
              <a:ahLst/>
              <a:cxnLst/>
              <a:rect l="l" t="t" r="r" b="b"/>
              <a:pathLst>
                <a:path w="4530" h="4062" extrusionOk="0">
                  <a:moveTo>
                    <a:pt x="2296" y="1"/>
                  </a:moveTo>
                  <a:cubicBezTo>
                    <a:pt x="2100" y="1"/>
                    <a:pt x="1900" y="30"/>
                    <a:pt x="1703" y="93"/>
                  </a:cubicBezTo>
                  <a:cubicBezTo>
                    <a:pt x="609" y="396"/>
                    <a:pt x="1" y="1521"/>
                    <a:pt x="335" y="2615"/>
                  </a:cubicBezTo>
                  <a:cubicBezTo>
                    <a:pt x="586" y="3494"/>
                    <a:pt x="1397" y="4061"/>
                    <a:pt x="2287" y="4061"/>
                  </a:cubicBezTo>
                  <a:cubicBezTo>
                    <a:pt x="2476" y="4061"/>
                    <a:pt x="2667" y="4036"/>
                    <a:pt x="2858" y="3983"/>
                  </a:cubicBezTo>
                  <a:cubicBezTo>
                    <a:pt x="3922" y="3649"/>
                    <a:pt x="4530" y="2524"/>
                    <a:pt x="4226" y="1460"/>
                  </a:cubicBezTo>
                  <a:cubicBezTo>
                    <a:pt x="3953" y="569"/>
                    <a:pt x="3157" y="1"/>
                    <a:pt x="2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5"/>
            <p:cNvSpPr/>
            <p:nvPr/>
          </p:nvSpPr>
          <p:spPr>
            <a:xfrm>
              <a:off x="7708845" y="1018334"/>
              <a:ext cx="110701" cy="109532"/>
            </a:xfrm>
            <a:custGeom>
              <a:avLst/>
              <a:gdLst/>
              <a:ahLst/>
              <a:cxnLst/>
              <a:rect l="l" t="t" r="r" b="b"/>
              <a:pathLst>
                <a:path w="4074" h="4031" extrusionOk="0">
                  <a:moveTo>
                    <a:pt x="1734" y="1"/>
                  </a:moveTo>
                  <a:cubicBezTo>
                    <a:pt x="1551" y="1"/>
                    <a:pt x="1369" y="92"/>
                    <a:pt x="1247" y="153"/>
                  </a:cubicBezTo>
                  <a:cubicBezTo>
                    <a:pt x="1126" y="214"/>
                    <a:pt x="1004" y="274"/>
                    <a:pt x="852" y="365"/>
                  </a:cubicBezTo>
                  <a:cubicBezTo>
                    <a:pt x="639" y="517"/>
                    <a:pt x="457" y="791"/>
                    <a:pt x="305" y="1004"/>
                  </a:cubicBezTo>
                  <a:cubicBezTo>
                    <a:pt x="62" y="1490"/>
                    <a:pt x="1" y="2037"/>
                    <a:pt x="153" y="2584"/>
                  </a:cubicBezTo>
                  <a:cubicBezTo>
                    <a:pt x="404" y="3463"/>
                    <a:pt x="1215" y="4030"/>
                    <a:pt x="2105" y="4030"/>
                  </a:cubicBezTo>
                  <a:cubicBezTo>
                    <a:pt x="2294" y="4030"/>
                    <a:pt x="2485" y="4005"/>
                    <a:pt x="2676" y="3952"/>
                  </a:cubicBezTo>
                  <a:cubicBezTo>
                    <a:pt x="3466" y="3709"/>
                    <a:pt x="3952" y="3040"/>
                    <a:pt x="4074" y="2463"/>
                  </a:cubicBezTo>
                  <a:lnTo>
                    <a:pt x="4044" y="2463"/>
                  </a:lnTo>
                  <a:cubicBezTo>
                    <a:pt x="3831" y="2919"/>
                    <a:pt x="3405" y="3192"/>
                    <a:pt x="2919" y="3283"/>
                  </a:cubicBezTo>
                  <a:cubicBezTo>
                    <a:pt x="2845" y="3295"/>
                    <a:pt x="2771" y="3301"/>
                    <a:pt x="2698" y="3301"/>
                  </a:cubicBezTo>
                  <a:cubicBezTo>
                    <a:pt x="1838" y="3301"/>
                    <a:pt x="1058" y="2513"/>
                    <a:pt x="974" y="1673"/>
                  </a:cubicBezTo>
                  <a:cubicBezTo>
                    <a:pt x="943" y="1369"/>
                    <a:pt x="1004" y="1034"/>
                    <a:pt x="1126" y="730"/>
                  </a:cubicBezTo>
                  <a:cubicBezTo>
                    <a:pt x="1278" y="426"/>
                    <a:pt x="1490" y="244"/>
                    <a:pt x="17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5"/>
            <p:cNvSpPr/>
            <p:nvPr/>
          </p:nvSpPr>
          <p:spPr>
            <a:xfrm>
              <a:off x="7766668" y="1021106"/>
              <a:ext cx="38014" cy="28640"/>
            </a:xfrm>
            <a:custGeom>
              <a:avLst/>
              <a:gdLst/>
              <a:ahLst/>
              <a:cxnLst/>
              <a:rect l="l" t="t" r="r" b="b"/>
              <a:pathLst>
                <a:path w="1399" h="1054" extrusionOk="0">
                  <a:moveTo>
                    <a:pt x="415" y="1"/>
                  </a:moveTo>
                  <a:cubicBezTo>
                    <a:pt x="376" y="1"/>
                    <a:pt x="339" y="7"/>
                    <a:pt x="305" y="20"/>
                  </a:cubicBezTo>
                  <a:cubicBezTo>
                    <a:pt x="122" y="51"/>
                    <a:pt x="1" y="233"/>
                    <a:pt x="122" y="385"/>
                  </a:cubicBezTo>
                  <a:cubicBezTo>
                    <a:pt x="183" y="446"/>
                    <a:pt x="244" y="507"/>
                    <a:pt x="335" y="537"/>
                  </a:cubicBezTo>
                  <a:cubicBezTo>
                    <a:pt x="578" y="628"/>
                    <a:pt x="821" y="689"/>
                    <a:pt x="1004" y="902"/>
                  </a:cubicBezTo>
                  <a:cubicBezTo>
                    <a:pt x="1065" y="932"/>
                    <a:pt x="1095" y="993"/>
                    <a:pt x="1125" y="1023"/>
                  </a:cubicBezTo>
                  <a:cubicBezTo>
                    <a:pt x="1186" y="1054"/>
                    <a:pt x="1247" y="1054"/>
                    <a:pt x="1308" y="1054"/>
                  </a:cubicBezTo>
                  <a:cubicBezTo>
                    <a:pt x="1399" y="1023"/>
                    <a:pt x="1399" y="902"/>
                    <a:pt x="1368" y="811"/>
                  </a:cubicBezTo>
                  <a:cubicBezTo>
                    <a:pt x="1338" y="659"/>
                    <a:pt x="1247" y="567"/>
                    <a:pt x="1186" y="476"/>
                  </a:cubicBezTo>
                  <a:cubicBezTo>
                    <a:pt x="1065" y="324"/>
                    <a:pt x="943" y="203"/>
                    <a:pt x="791" y="142"/>
                  </a:cubicBezTo>
                  <a:cubicBezTo>
                    <a:pt x="697" y="71"/>
                    <a:pt x="548"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5"/>
            <p:cNvSpPr/>
            <p:nvPr/>
          </p:nvSpPr>
          <p:spPr>
            <a:xfrm>
              <a:off x="7803025" y="1051349"/>
              <a:ext cx="10760" cy="14130"/>
            </a:xfrm>
            <a:custGeom>
              <a:avLst/>
              <a:gdLst/>
              <a:ahLst/>
              <a:cxnLst/>
              <a:rect l="l" t="t" r="r" b="b"/>
              <a:pathLst>
                <a:path w="396" h="520" extrusionOk="0">
                  <a:moveTo>
                    <a:pt x="201" y="0"/>
                  </a:moveTo>
                  <a:cubicBezTo>
                    <a:pt x="140" y="0"/>
                    <a:pt x="84" y="32"/>
                    <a:pt x="63" y="87"/>
                  </a:cubicBezTo>
                  <a:lnTo>
                    <a:pt x="63" y="87"/>
                  </a:lnTo>
                  <a:cubicBezTo>
                    <a:pt x="23" y="113"/>
                    <a:pt x="0" y="158"/>
                    <a:pt x="0" y="214"/>
                  </a:cubicBezTo>
                  <a:cubicBezTo>
                    <a:pt x="0" y="306"/>
                    <a:pt x="30" y="427"/>
                    <a:pt x="122" y="488"/>
                  </a:cubicBezTo>
                  <a:cubicBezTo>
                    <a:pt x="143" y="509"/>
                    <a:pt x="176" y="520"/>
                    <a:pt x="211" y="520"/>
                  </a:cubicBezTo>
                  <a:cubicBezTo>
                    <a:pt x="275" y="520"/>
                    <a:pt x="345" y="486"/>
                    <a:pt x="365" y="427"/>
                  </a:cubicBezTo>
                  <a:cubicBezTo>
                    <a:pt x="395" y="397"/>
                    <a:pt x="395" y="336"/>
                    <a:pt x="395" y="306"/>
                  </a:cubicBezTo>
                  <a:cubicBezTo>
                    <a:pt x="395" y="214"/>
                    <a:pt x="365" y="93"/>
                    <a:pt x="304" y="32"/>
                  </a:cubicBezTo>
                  <a:cubicBezTo>
                    <a:pt x="272" y="10"/>
                    <a:pt x="236"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5"/>
            <p:cNvSpPr/>
            <p:nvPr/>
          </p:nvSpPr>
          <p:spPr>
            <a:xfrm>
              <a:off x="7726425" y="989966"/>
              <a:ext cx="28721" cy="31710"/>
            </a:xfrm>
            <a:custGeom>
              <a:avLst/>
              <a:gdLst/>
              <a:ahLst/>
              <a:cxnLst/>
              <a:rect l="l" t="t" r="r" b="b"/>
              <a:pathLst>
                <a:path w="1057" h="1167" extrusionOk="0">
                  <a:moveTo>
                    <a:pt x="540" y="1"/>
                  </a:moveTo>
                  <a:cubicBezTo>
                    <a:pt x="233" y="1"/>
                    <a:pt x="1" y="437"/>
                    <a:pt x="175" y="710"/>
                  </a:cubicBezTo>
                  <a:cubicBezTo>
                    <a:pt x="266" y="923"/>
                    <a:pt x="448" y="1106"/>
                    <a:pt x="661" y="1166"/>
                  </a:cubicBezTo>
                  <a:cubicBezTo>
                    <a:pt x="418" y="984"/>
                    <a:pt x="205" y="680"/>
                    <a:pt x="296" y="406"/>
                  </a:cubicBezTo>
                  <a:cubicBezTo>
                    <a:pt x="339" y="251"/>
                    <a:pt x="433" y="181"/>
                    <a:pt x="532" y="181"/>
                  </a:cubicBezTo>
                  <a:cubicBezTo>
                    <a:pt x="646" y="181"/>
                    <a:pt x="764" y="274"/>
                    <a:pt x="813" y="437"/>
                  </a:cubicBezTo>
                  <a:cubicBezTo>
                    <a:pt x="904" y="619"/>
                    <a:pt x="935" y="832"/>
                    <a:pt x="965" y="1045"/>
                  </a:cubicBezTo>
                  <a:cubicBezTo>
                    <a:pt x="995" y="710"/>
                    <a:pt x="1056" y="315"/>
                    <a:pt x="752" y="72"/>
                  </a:cubicBezTo>
                  <a:cubicBezTo>
                    <a:pt x="680" y="22"/>
                    <a:pt x="608"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5"/>
            <p:cNvSpPr/>
            <p:nvPr/>
          </p:nvSpPr>
          <p:spPr>
            <a:xfrm>
              <a:off x="7651864" y="760984"/>
              <a:ext cx="126406" cy="110864"/>
            </a:xfrm>
            <a:custGeom>
              <a:avLst/>
              <a:gdLst/>
              <a:ahLst/>
              <a:cxnLst/>
              <a:rect l="l" t="t" r="r" b="b"/>
              <a:pathLst>
                <a:path w="4652" h="4080" extrusionOk="0">
                  <a:moveTo>
                    <a:pt x="2333" y="0"/>
                  </a:moveTo>
                  <a:cubicBezTo>
                    <a:pt x="1995" y="0"/>
                    <a:pt x="1652" y="85"/>
                    <a:pt x="1338" y="262"/>
                  </a:cubicBezTo>
                  <a:cubicBezTo>
                    <a:pt x="365" y="839"/>
                    <a:pt x="1" y="2055"/>
                    <a:pt x="578" y="3028"/>
                  </a:cubicBezTo>
                  <a:cubicBezTo>
                    <a:pt x="949" y="3707"/>
                    <a:pt x="1626" y="4080"/>
                    <a:pt x="2336" y="4080"/>
                  </a:cubicBezTo>
                  <a:cubicBezTo>
                    <a:pt x="2674" y="4080"/>
                    <a:pt x="3020" y="3995"/>
                    <a:pt x="3344" y="3818"/>
                  </a:cubicBezTo>
                  <a:cubicBezTo>
                    <a:pt x="4317" y="3241"/>
                    <a:pt x="4651" y="2025"/>
                    <a:pt x="4104" y="1052"/>
                  </a:cubicBezTo>
                  <a:cubicBezTo>
                    <a:pt x="3734" y="373"/>
                    <a:pt x="3043" y="0"/>
                    <a:pt x="2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5"/>
            <p:cNvSpPr/>
            <p:nvPr/>
          </p:nvSpPr>
          <p:spPr>
            <a:xfrm>
              <a:off x="7651864" y="761147"/>
              <a:ext cx="113173" cy="110266"/>
            </a:xfrm>
            <a:custGeom>
              <a:avLst/>
              <a:gdLst/>
              <a:ahLst/>
              <a:cxnLst/>
              <a:rect l="l" t="t" r="r" b="b"/>
              <a:pathLst>
                <a:path w="4165" h="4058" extrusionOk="0">
                  <a:moveTo>
                    <a:pt x="2370" y="0"/>
                  </a:moveTo>
                  <a:cubicBezTo>
                    <a:pt x="2008" y="0"/>
                    <a:pt x="1645" y="102"/>
                    <a:pt x="1338" y="286"/>
                  </a:cubicBezTo>
                  <a:cubicBezTo>
                    <a:pt x="365" y="833"/>
                    <a:pt x="1" y="2049"/>
                    <a:pt x="578" y="3052"/>
                  </a:cubicBezTo>
                  <a:cubicBezTo>
                    <a:pt x="955" y="3749"/>
                    <a:pt x="1665" y="4057"/>
                    <a:pt x="2258" y="4057"/>
                  </a:cubicBezTo>
                  <a:cubicBezTo>
                    <a:pt x="2286" y="4057"/>
                    <a:pt x="2314" y="4057"/>
                    <a:pt x="2341" y="4055"/>
                  </a:cubicBezTo>
                  <a:lnTo>
                    <a:pt x="2311" y="4055"/>
                  </a:lnTo>
                  <a:cubicBezTo>
                    <a:pt x="1824" y="3964"/>
                    <a:pt x="1460" y="3599"/>
                    <a:pt x="1247" y="3113"/>
                  </a:cubicBezTo>
                  <a:cubicBezTo>
                    <a:pt x="913" y="2232"/>
                    <a:pt x="1520" y="1198"/>
                    <a:pt x="2372" y="894"/>
                  </a:cubicBezTo>
                  <a:cubicBezTo>
                    <a:pt x="2556" y="821"/>
                    <a:pt x="2751" y="780"/>
                    <a:pt x="2950" y="780"/>
                  </a:cubicBezTo>
                  <a:cubicBezTo>
                    <a:pt x="3080" y="780"/>
                    <a:pt x="3212" y="797"/>
                    <a:pt x="3344" y="833"/>
                  </a:cubicBezTo>
                  <a:cubicBezTo>
                    <a:pt x="3679" y="894"/>
                    <a:pt x="3891" y="1077"/>
                    <a:pt x="4165" y="1229"/>
                  </a:cubicBezTo>
                  <a:cubicBezTo>
                    <a:pt x="4134" y="1077"/>
                    <a:pt x="4013" y="894"/>
                    <a:pt x="3922" y="773"/>
                  </a:cubicBezTo>
                  <a:cubicBezTo>
                    <a:pt x="3831" y="681"/>
                    <a:pt x="3770" y="590"/>
                    <a:pt x="3618" y="469"/>
                  </a:cubicBezTo>
                  <a:cubicBezTo>
                    <a:pt x="3435" y="317"/>
                    <a:pt x="3131" y="165"/>
                    <a:pt x="2888" y="74"/>
                  </a:cubicBezTo>
                  <a:cubicBezTo>
                    <a:pt x="2720" y="24"/>
                    <a:pt x="2545" y="0"/>
                    <a:pt x="237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5"/>
            <p:cNvSpPr/>
            <p:nvPr/>
          </p:nvSpPr>
          <p:spPr>
            <a:xfrm>
              <a:off x="7745202" y="808644"/>
              <a:ext cx="23966" cy="39183"/>
            </a:xfrm>
            <a:custGeom>
              <a:avLst/>
              <a:gdLst/>
              <a:ahLst/>
              <a:cxnLst/>
              <a:rect l="l" t="t" r="r" b="b"/>
              <a:pathLst>
                <a:path w="882" h="1442" extrusionOk="0">
                  <a:moveTo>
                    <a:pt x="563" y="0"/>
                  </a:moveTo>
                  <a:cubicBezTo>
                    <a:pt x="504" y="0"/>
                    <a:pt x="445" y="27"/>
                    <a:pt x="396" y="88"/>
                  </a:cubicBezTo>
                  <a:cubicBezTo>
                    <a:pt x="335" y="180"/>
                    <a:pt x="304" y="240"/>
                    <a:pt x="304" y="332"/>
                  </a:cubicBezTo>
                  <a:cubicBezTo>
                    <a:pt x="244" y="575"/>
                    <a:pt x="244" y="848"/>
                    <a:pt x="122" y="1061"/>
                  </a:cubicBezTo>
                  <a:cubicBezTo>
                    <a:pt x="92" y="1122"/>
                    <a:pt x="31" y="1152"/>
                    <a:pt x="31" y="1213"/>
                  </a:cubicBezTo>
                  <a:cubicBezTo>
                    <a:pt x="0" y="1274"/>
                    <a:pt x="0" y="1335"/>
                    <a:pt x="31" y="1395"/>
                  </a:cubicBezTo>
                  <a:cubicBezTo>
                    <a:pt x="46" y="1426"/>
                    <a:pt x="92" y="1441"/>
                    <a:pt x="141" y="1441"/>
                  </a:cubicBezTo>
                  <a:cubicBezTo>
                    <a:pt x="190" y="1441"/>
                    <a:pt x="244" y="1426"/>
                    <a:pt x="274" y="1395"/>
                  </a:cubicBezTo>
                  <a:cubicBezTo>
                    <a:pt x="396" y="1335"/>
                    <a:pt x="487" y="1243"/>
                    <a:pt x="548" y="1122"/>
                  </a:cubicBezTo>
                  <a:cubicBezTo>
                    <a:pt x="669" y="1000"/>
                    <a:pt x="760" y="848"/>
                    <a:pt x="791" y="696"/>
                  </a:cubicBezTo>
                  <a:cubicBezTo>
                    <a:pt x="851" y="544"/>
                    <a:pt x="882" y="301"/>
                    <a:pt x="791" y="149"/>
                  </a:cubicBezTo>
                  <a:cubicBezTo>
                    <a:pt x="736" y="59"/>
                    <a:pt x="650" y="0"/>
                    <a:pt x="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5"/>
            <p:cNvSpPr/>
            <p:nvPr/>
          </p:nvSpPr>
          <p:spPr>
            <a:xfrm>
              <a:off x="7731153" y="849539"/>
              <a:ext cx="14891" cy="11086"/>
            </a:xfrm>
            <a:custGeom>
              <a:avLst/>
              <a:gdLst/>
              <a:ahLst/>
              <a:cxnLst/>
              <a:rect l="l" t="t" r="r" b="b"/>
              <a:pathLst>
                <a:path w="548" h="408" extrusionOk="0">
                  <a:moveTo>
                    <a:pt x="328" y="1"/>
                  </a:moveTo>
                  <a:cubicBezTo>
                    <a:pt x="308" y="1"/>
                    <a:pt x="289" y="4"/>
                    <a:pt x="274" y="12"/>
                  </a:cubicBezTo>
                  <a:cubicBezTo>
                    <a:pt x="183" y="12"/>
                    <a:pt x="92" y="73"/>
                    <a:pt x="31" y="164"/>
                  </a:cubicBezTo>
                  <a:cubicBezTo>
                    <a:pt x="1" y="255"/>
                    <a:pt x="31" y="377"/>
                    <a:pt x="122" y="407"/>
                  </a:cubicBezTo>
                  <a:lnTo>
                    <a:pt x="274" y="407"/>
                  </a:lnTo>
                  <a:cubicBezTo>
                    <a:pt x="365" y="377"/>
                    <a:pt x="457" y="316"/>
                    <a:pt x="517" y="255"/>
                  </a:cubicBezTo>
                  <a:cubicBezTo>
                    <a:pt x="548" y="164"/>
                    <a:pt x="487" y="42"/>
                    <a:pt x="396" y="12"/>
                  </a:cubicBezTo>
                  <a:lnTo>
                    <a:pt x="396" y="12"/>
                  </a:lnTo>
                  <a:lnTo>
                    <a:pt x="399" y="17"/>
                  </a:lnTo>
                  <a:lnTo>
                    <a:pt x="399" y="17"/>
                  </a:lnTo>
                  <a:cubicBezTo>
                    <a:pt x="377" y="6"/>
                    <a:pt x="352"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5"/>
            <p:cNvSpPr/>
            <p:nvPr/>
          </p:nvSpPr>
          <p:spPr>
            <a:xfrm>
              <a:off x="7759250" y="764951"/>
              <a:ext cx="33504" cy="26276"/>
            </a:xfrm>
            <a:custGeom>
              <a:avLst/>
              <a:gdLst/>
              <a:ahLst/>
              <a:cxnLst/>
              <a:rect l="l" t="t" r="r" b="b"/>
              <a:pathLst>
                <a:path w="1233" h="967" extrusionOk="0">
                  <a:moveTo>
                    <a:pt x="655" y="1"/>
                  </a:moveTo>
                  <a:cubicBezTo>
                    <a:pt x="538" y="1"/>
                    <a:pt x="422" y="37"/>
                    <a:pt x="334" y="116"/>
                  </a:cubicBezTo>
                  <a:cubicBezTo>
                    <a:pt x="152" y="268"/>
                    <a:pt x="31" y="481"/>
                    <a:pt x="0" y="693"/>
                  </a:cubicBezTo>
                  <a:cubicBezTo>
                    <a:pt x="144" y="434"/>
                    <a:pt x="343" y="174"/>
                    <a:pt x="623" y="174"/>
                  </a:cubicBezTo>
                  <a:cubicBezTo>
                    <a:pt x="638" y="174"/>
                    <a:pt x="653" y="175"/>
                    <a:pt x="669" y="177"/>
                  </a:cubicBezTo>
                  <a:cubicBezTo>
                    <a:pt x="1003" y="207"/>
                    <a:pt x="1034" y="511"/>
                    <a:pt x="760" y="693"/>
                  </a:cubicBezTo>
                  <a:cubicBezTo>
                    <a:pt x="608" y="815"/>
                    <a:pt x="395" y="876"/>
                    <a:pt x="213" y="967"/>
                  </a:cubicBezTo>
                  <a:cubicBezTo>
                    <a:pt x="547" y="937"/>
                    <a:pt x="942" y="876"/>
                    <a:pt x="1125" y="541"/>
                  </a:cubicBezTo>
                  <a:cubicBezTo>
                    <a:pt x="1233" y="217"/>
                    <a:pt x="942" y="1"/>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5"/>
            <p:cNvSpPr/>
            <p:nvPr/>
          </p:nvSpPr>
          <p:spPr>
            <a:xfrm>
              <a:off x="7845142" y="1996191"/>
              <a:ext cx="135482" cy="119043"/>
            </a:xfrm>
            <a:custGeom>
              <a:avLst/>
              <a:gdLst/>
              <a:ahLst/>
              <a:cxnLst/>
              <a:rect l="l" t="t" r="r" b="b"/>
              <a:pathLst>
                <a:path w="4986" h="4381" extrusionOk="0">
                  <a:moveTo>
                    <a:pt x="2498" y="1"/>
                  </a:moveTo>
                  <a:cubicBezTo>
                    <a:pt x="1788" y="1"/>
                    <a:pt x="1090" y="343"/>
                    <a:pt x="669" y="975"/>
                  </a:cubicBezTo>
                  <a:cubicBezTo>
                    <a:pt x="0" y="1978"/>
                    <a:pt x="274" y="3346"/>
                    <a:pt x="1307" y="4014"/>
                  </a:cubicBezTo>
                  <a:cubicBezTo>
                    <a:pt x="1679" y="4262"/>
                    <a:pt x="2096" y="4380"/>
                    <a:pt x="2508" y="4380"/>
                  </a:cubicBezTo>
                  <a:cubicBezTo>
                    <a:pt x="3209" y="4380"/>
                    <a:pt x="3895" y="4038"/>
                    <a:pt x="4316" y="3406"/>
                  </a:cubicBezTo>
                  <a:cubicBezTo>
                    <a:pt x="4985" y="2373"/>
                    <a:pt x="4712" y="1036"/>
                    <a:pt x="3709" y="367"/>
                  </a:cubicBezTo>
                  <a:cubicBezTo>
                    <a:pt x="3337" y="119"/>
                    <a:pt x="2916" y="1"/>
                    <a:pt x="2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5"/>
            <p:cNvSpPr/>
            <p:nvPr/>
          </p:nvSpPr>
          <p:spPr>
            <a:xfrm>
              <a:off x="7845142" y="1996245"/>
              <a:ext cx="105728" cy="119043"/>
            </a:xfrm>
            <a:custGeom>
              <a:avLst/>
              <a:gdLst/>
              <a:ahLst/>
              <a:cxnLst/>
              <a:rect l="l" t="t" r="r" b="b"/>
              <a:pathLst>
                <a:path w="3891" h="4381" extrusionOk="0">
                  <a:moveTo>
                    <a:pt x="2538" y="0"/>
                  </a:moveTo>
                  <a:cubicBezTo>
                    <a:pt x="2386" y="0"/>
                    <a:pt x="2234" y="15"/>
                    <a:pt x="2098" y="31"/>
                  </a:cubicBezTo>
                  <a:cubicBezTo>
                    <a:pt x="1520" y="152"/>
                    <a:pt x="1003" y="486"/>
                    <a:pt x="669" y="973"/>
                  </a:cubicBezTo>
                  <a:cubicBezTo>
                    <a:pt x="0" y="1976"/>
                    <a:pt x="274" y="3344"/>
                    <a:pt x="1307" y="4012"/>
                  </a:cubicBezTo>
                  <a:cubicBezTo>
                    <a:pt x="1694" y="4275"/>
                    <a:pt x="2105" y="4381"/>
                    <a:pt x="2491" y="4381"/>
                  </a:cubicBezTo>
                  <a:cubicBezTo>
                    <a:pt x="2863" y="4381"/>
                    <a:pt x="3212" y="4283"/>
                    <a:pt x="3496" y="4134"/>
                  </a:cubicBezTo>
                  <a:lnTo>
                    <a:pt x="3496" y="4134"/>
                  </a:lnTo>
                  <a:cubicBezTo>
                    <a:pt x="3353" y="4173"/>
                    <a:pt x="3213" y="4192"/>
                    <a:pt x="3076" y="4192"/>
                  </a:cubicBezTo>
                  <a:cubicBezTo>
                    <a:pt x="2686" y="4192"/>
                    <a:pt x="2321" y="4039"/>
                    <a:pt x="2006" y="3769"/>
                  </a:cubicBezTo>
                  <a:cubicBezTo>
                    <a:pt x="1216" y="3070"/>
                    <a:pt x="1307" y="1763"/>
                    <a:pt x="1976" y="1064"/>
                  </a:cubicBezTo>
                  <a:cubicBezTo>
                    <a:pt x="2219" y="790"/>
                    <a:pt x="2554" y="608"/>
                    <a:pt x="2888" y="517"/>
                  </a:cubicBezTo>
                  <a:cubicBezTo>
                    <a:pt x="3019" y="481"/>
                    <a:pt x="3146" y="469"/>
                    <a:pt x="3273" y="469"/>
                  </a:cubicBezTo>
                  <a:cubicBezTo>
                    <a:pt x="3470" y="469"/>
                    <a:pt x="3669" y="498"/>
                    <a:pt x="3891" y="517"/>
                  </a:cubicBezTo>
                  <a:cubicBezTo>
                    <a:pt x="3769" y="365"/>
                    <a:pt x="3587" y="274"/>
                    <a:pt x="3435" y="213"/>
                  </a:cubicBezTo>
                  <a:cubicBezTo>
                    <a:pt x="3313" y="152"/>
                    <a:pt x="3161" y="91"/>
                    <a:pt x="2979" y="61"/>
                  </a:cubicBezTo>
                  <a:cubicBezTo>
                    <a:pt x="2842" y="15"/>
                    <a:pt x="2690" y="0"/>
                    <a:pt x="253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5"/>
            <p:cNvSpPr/>
            <p:nvPr/>
          </p:nvSpPr>
          <p:spPr>
            <a:xfrm>
              <a:off x="7949213" y="2025700"/>
              <a:ext cx="19836" cy="44291"/>
            </a:xfrm>
            <a:custGeom>
              <a:avLst/>
              <a:gdLst/>
              <a:ahLst/>
              <a:cxnLst/>
              <a:rect l="l" t="t" r="r" b="b"/>
              <a:pathLst>
                <a:path w="730" h="1630" extrusionOk="0">
                  <a:moveTo>
                    <a:pt x="244" y="0"/>
                  </a:moveTo>
                  <a:cubicBezTo>
                    <a:pt x="137" y="0"/>
                    <a:pt x="49" y="62"/>
                    <a:pt x="31" y="193"/>
                  </a:cubicBezTo>
                  <a:cubicBezTo>
                    <a:pt x="0" y="284"/>
                    <a:pt x="31" y="375"/>
                    <a:pt x="61" y="436"/>
                  </a:cubicBezTo>
                  <a:cubicBezTo>
                    <a:pt x="122" y="709"/>
                    <a:pt x="274" y="983"/>
                    <a:pt x="243" y="1257"/>
                  </a:cubicBezTo>
                  <a:cubicBezTo>
                    <a:pt x="213" y="1317"/>
                    <a:pt x="213" y="1378"/>
                    <a:pt x="213" y="1439"/>
                  </a:cubicBezTo>
                  <a:cubicBezTo>
                    <a:pt x="213" y="1500"/>
                    <a:pt x="243" y="1591"/>
                    <a:pt x="304" y="1621"/>
                  </a:cubicBezTo>
                  <a:cubicBezTo>
                    <a:pt x="320" y="1627"/>
                    <a:pt x="336" y="1629"/>
                    <a:pt x="352" y="1629"/>
                  </a:cubicBezTo>
                  <a:cubicBezTo>
                    <a:pt x="427" y="1629"/>
                    <a:pt x="497" y="1575"/>
                    <a:pt x="547" y="1500"/>
                  </a:cubicBezTo>
                  <a:cubicBezTo>
                    <a:pt x="638" y="1378"/>
                    <a:pt x="669" y="1257"/>
                    <a:pt x="699" y="1105"/>
                  </a:cubicBezTo>
                  <a:cubicBezTo>
                    <a:pt x="730" y="922"/>
                    <a:pt x="730" y="740"/>
                    <a:pt x="699" y="557"/>
                  </a:cubicBezTo>
                  <a:cubicBezTo>
                    <a:pt x="669" y="405"/>
                    <a:pt x="578" y="162"/>
                    <a:pt x="456" y="71"/>
                  </a:cubicBezTo>
                  <a:cubicBezTo>
                    <a:pt x="386" y="24"/>
                    <a:pt x="311"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5"/>
            <p:cNvSpPr/>
            <p:nvPr/>
          </p:nvSpPr>
          <p:spPr>
            <a:xfrm>
              <a:off x="7947555" y="2074529"/>
              <a:ext cx="14075" cy="14238"/>
            </a:xfrm>
            <a:custGeom>
              <a:avLst/>
              <a:gdLst/>
              <a:ahLst/>
              <a:cxnLst/>
              <a:rect l="l" t="t" r="r" b="b"/>
              <a:pathLst>
                <a:path w="518" h="524" extrusionOk="0">
                  <a:moveTo>
                    <a:pt x="341" y="1"/>
                  </a:moveTo>
                  <a:cubicBezTo>
                    <a:pt x="332" y="1"/>
                    <a:pt x="323" y="2"/>
                    <a:pt x="314" y="4"/>
                  </a:cubicBezTo>
                  <a:lnTo>
                    <a:pt x="314" y="4"/>
                  </a:lnTo>
                  <a:cubicBezTo>
                    <a:pt x="265" y="4"/>
                    <a:pt x="209" y="30"/>
                    <a:pt x="152" y="67"/>
                  </a:cubicBezTo>
                  <a:cubicBezTo>
                    <a:pt x="61" y="128"/>
                    <a:pt x="0" y="219"/>
                    <a:pt x="31" y="311"/>
                  </a:cubicBezTo>
                  <a:cubicBezTo>
                    <a:pt x="31" y="432"/>
                    <a:pt x="122" y="523"/>
                    <a:pt x="213" y="523"/>
                  </a:cubicBezTo>
                  <a:cubicBezTo>
                    <a:pt x="274" y="493"/>
                    <a:pt x="335" y="463"/>
                    <a:pt x="365" y="432"/>
                  </a:cubicBezTo>
                  <a:cubicBezTo>
                    <a:pt x="456" y="371"/>
                    <a:pt x="517" y="280"/>
                    <a:pt x="517" y="159"/>
                  </a:cubicBezTo>
                  <a:cubicBezTo>
                    <a:pt x="491" y="80"/>
                    <a:pt x="41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5"/>
            <p:cNvSpPr/>
            <p:nvPr/>
          </p:nvSpPr>
          <p:spPr>
            <a:xfrm>
              <a:off x="7937637" y="1974127"/>
              <a:ext cx="28939" cy="32879"/>
            </a:xfrm>
            <a:custGeom>
              <a:avLst/>
              <a:gdLst/>
              <a:ahLst/>
              <a:cxnLst/>
              <a:rect l="l" t="t" r="r" b="b"/>
              <a:pathLst>
                <a:path w="1065" h="1210" extrusionOk="0">
                  <a:moveTo>
                    <a:pt x="648" y="1"/>
                  </a:moveTo>
                  <a:cubicBezTo>
                    <a:pt x="433" y="1"/>
                    <a:pt x="201" y="124"/>
                    <a:pt x="122" y="328"/>
                  </a:cubicBezTo>
                  <a:cubicBezTo>
                    <a:pt x="1" y="541"/>
                    <a:pt x="1" y="814"/>
                    <a:pt x="92" y="1027"/>
                  </a:cubicBezTo>
                  <a:cubicBezTo>
                    <a:pt x="92" y="723"/>
                    <a:pt x="183" y="328"/>
                    <a:pt x="487" y="206"/>
                  </a:cubicBezTo>
                  <a:cubicBezTo>
                    <a:pt x="548" y="178"/>
                    <a:pt x="605" y="166"/>
                    <a:pt x="654" y="166"/>
                  </a:cubicBezTo>
                  <a:cubicBezTo>
                    <a:pt x="876" y="166"/>
                    <a:pt x="970" y="414"/>
                    <a:pt x="821" y="662"/>
                  </a:cubicBezTo>
                  <a:cubicBezTo>
                    <a:pt x="730" y="875"/>
                    <a:pt x="548" y="1027"/>
                    <a:pt x="426" y="1209"/>
                  </a:cubicBezTo>
                  <a:cubicBezTo>
                    <a:pt x="700" y="1027"/>
                    <a:pt x="1064" y="753"/>
                    <a:pt x="1064" y="358"/>
                  </a:cubicBezTo>
                  <a:cubicBezTo>
                    <a:pt x="1035" y="108"/>
                    <a:pt x="849" y="1"/>
                    <a:pt x="6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5"/>
            <p:cNvSpPr/>
            <p:nvPr/>
          </p:nvSpPr>
          <p:spPr>
            <a:xfrm>
              <a:off x="8895712" y="1317748"/>
              <a:ext cx="130537" cy="119233"/>
            </a:xfrm>
            <a:custGeom>
              <a:avLst/>
              <a:gdLst/>
              <a:ahLst/>
              <a:cxnLst/>
              <a:rect l="l" t="t" r="r" b="b"/>
              <a:pathLst>
                <a:path w="4804" h="4388" extrusionOk="0">
                  <a:moveTo>
                    <a:pt x="2390" y="0"/>
                  </a:moveTo>
                  <a:cubicBezTo>
                    <a:pt x="2244" y="0"/>
                    <a:pt x="2095" y="15"/>
                    <a:pt x="1946" y="46"/>
                  </a:cubicBezTo>
                  <a:cubicBezTo>
                    <a:pt x="760" y="319"/>
                    <a:pt x="1" y="1474"/>
                    <a:pt x="244" y="2660"/>
                  </a:cubicBezTo>
                  <a:cubicBezTo>
                    <a:pt x="480" y="3682"/>
                    <a:pt x="1370" y="4387"/>
                    <a:pt x="2371" y="4387"/>
                  </a:cubicBezTo>
                  <a:cubicBezTo>
                    <a:pt x="2531" y="4387"/>
                    <a:pt x="2694" y="4369"/>
                    <a:pt x="2858" y="4332"/>
                  </a:cubicBezTo>
                  <a:cubicBezTo>
                    <a:pt x="4043" y="4088"/>
                    <a:pt x="4803" y="2933"/>
                    <a:pt x="4560" y="1748"/>
                  </a:cubicBezTo>
                  <a:cubicBezTo>
                    <a:pt x="4321" y="712"/>
                    <a:pt x="3408" y="0"/>
                    <a:pt x="2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5"/>
            <p:cNvSpPr/>
            <p:nvPr/>
          </p:nvSpPr>
          <p:spPr>
            <a:xfrm>
              <a:off x="8899843" y="1318808"/>
              <a:ext cx="117304" cy="118173"/>
            </a:xfrm>
            <a:custGeom>
              <a:avLst/>
              <a:gdLst/>
              <a:ahLst/>
              <a:cxnLst/>
              <a:rect l="l" t="t" r="r" b="b"/>
              <a:pathLst>
                <a:path w="4317" h="4349" extrusionOk="0">
                  <a:moveTo>
                    <a:pt x="1941" y="1"/>
                  </a:moveTo>
                  <a:cubicBezTo>
                    <a:pt x="1798" y="1"/>
                    <a:pt x="1621" y="76"/>
                    <a:pt x="1490" y="128"/>
                  </a:cubicBezTo>
                  <a:cubicBezTo>
                    <a:pt x="1338" y="159"/>
                    <a:pt x="1216" y="220"/>
                    <a:pt x="1064" y="341"/>
                  </a:cubicBezTo>
                  <a:cubicBezTo>
                    <a:pt x="821" y="463"/>
                    <a:pt x="578" y="736"/>
                    <a:pt x="426" y="949"/>
                  </a:cubicBezTo>
                  <a:cubicBezTo>
                    <a:pt x="92" y="1435"/>
                    <a:pt x="1" y="2043"/>
                    <a:pt x="122" y="2621"/>
                  </a:cubicBezTo>
                  <a:cubicBezTo>
                    <a:pt x="332" y="3643"/>
                    <a:pt x="1219" y="4348"/>
                    <a:pt x="2219" y="4348"/>
                  </a:cubicBezTo>
                  <a:cubicBezTo>
                    <a:pt x="2379" y="4348"/>
                    <a:pt x="2542" y="4330"/>
                    <a:pt x="2706" y="4293"/>
                  </a:cubicBezTo>
                  <a:cubicBezTo>
                    <a:pt x="3587" y="4110"/>
                    <a:pt x="4165" y="3441"/>
                    <a:pt x="4317" y="2834"/>
                  </a:cubicBezTo>
                  <a:lnTo>
                    <a:pt x="4317" y="2803"/>
                  </a:lnTo>
                  <a:cubicBezTo>
                    <a:pt x="4074" y="3320"/>
                    <a:pt x="3587" y="3563"/>
                    <a:pt x="3040" y="3593"/>
                  </a:cubicBezTo>
                  <a:cubicBezTo>
                    <a:pt x="2995" y="3597"/>
                    <a:pt x="2950" y="3599"/>
                    <a:pt x="2905" y="3599"/>
                  </a:cubicBezTo>
                  <a:cubicBezTo>
                    <a:pt x="1928" y="3599"/>
                    <a:pt x="1093" y="2669"/>
                    <a:pt x="1064" y="1739"/>
                  </a:cubicBezTo>
                  <a:cubicBezTo>
                    <a:pt x="1064" y="1375"/>
                    <a:pt x="1156" y="1040"/>
                    <a:pt x="1338" y="736"/>
                  </a:cubicBezTo>
                  <a:cubicBezTo>
                    <a:pt x="1520" y="402"/>
                    <a:pt x="1764" y="250"/>
                    <a:pt x="2007" y="7"/>
                  </a:cubicBezTo>
                  <a:cubicBezTo>
                    <a:pt x="1986" y="3"/>
                    <a:pt x="1964" y="1"/>
                    <a:pt x="19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5"/>
            <p:cNvSpPr/>
            <p:nvPr/>
          </p:nvSpPr>
          <p:spPr>
            <a:xfrm>
              <a:off x="8965926" y="1322965"/>
              <a:ext cx="39672" cy="32716"/>
            </a:xfrm>
            <a:custGeom>
              <a:avLst/>
              <a:gdLst/>
              <a:ahLst/>
              <a:cxnLst/>
              <a:rect l="l" t="t" r="r" b="b"/>
              <a:pathLst>
                <a:path w="1460" h="1204" extrusionOk="0">
                  <a:moveTo>
                    <a:pt x="364" y="1"/>
                  </a:moveTo>
                  <a:cubicBezTo>
                    <a:pt x="344" y="1"/>
                    <a:pt x="324" y="2"/>
                    <a:pt x="304" y="6"/>
                  </a:cubicBezTo>
                  <a:cubicBezTo>
                    <a:pt x="122" y="36"/>
                    <a:pt x="0" y="249"/>
                    <a:pt x="122" y="401"/>
                  </a:cubicBezTo>
                  <a:cubicBezTo>
                    <a:pt x="152" y="492"/>
                    <a:pt x="243" y="522"/>
                    <a:pt x="304" y="583"/>
                  </a:cubicBezTo>
                  <a:cubicBezTo>
                    <a:pt x="547" y="705"/>
                    <a:pt x="851" y="796"/>
                    <a:pt x="1034" y="1009"/>
                  </a:cubicBezTo>
                  <a:cubicBezTo>
                    <a:pt x="1064" y="1070"/>
                    <a:pt x="1094" y="1130"/>
                    <a:pt x="1155" y="1161"/>
                  </a:cubicBezTo>
                  <a:cubicBezTo>
                    <a:pt x="1177" y="1182"/>
                    <a:pt x="1213" y="1204"/>
                    <a:pt x="1255" y="1204"/>
                  </a:cubicBezTo>
                  <a:cubicBezTo>
                    <a:pt x="1272" y="1204"/>
                    <a:pt x="1289" y="1200"/>
                    <a:pt x="1307" y="1191"/>
                  </a:cubicBezTo>
                  <a:cubicBezTo>
                    <a:pt x="1429" y="1161"/>
                    <a:pt x="1459" y="1039"/>
                    <a:pt x="1429" y="948"/>
                  </a:cubicBezTo>
                  <a:cubicBezTo>
                    <a:pt x="1398" y="796"/>
                    <a:pt x="1307" y="674"/>
                    <a:pt x="1246" y="583"/>
                  </a:cubicBezTo>
                  <a:cubicBezTo>
                    <a:pt x="1125" y="431"/>
                    <a:pt x="1003" y="279"/>
                    <a:pt x="851" y="188"/>
                  </a:cubicBezTo>
                  <a:cubicBezTo>
                    <a:pt x="716" y="107"/>
                    <a:pt x="53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5"/>
            <p:cNvSpPr/>
            <p:nvPr/>
          </p:nvSpPr>
          <p:spPr>
            <a:xfrm>
              <a:off x="9002256" y="1358779"/>
              <a:ext cx="11603" cy="14646"/>
            </a:xfrm>
            <a:custGeom>
              <a:avLst/>
              <a:gdLst/>
              <a:ahLst/>
              <a:cxnLst/>
              <a:rect l="l" t="t" r="r" b="b"/>
              <a:pathLst>
                <a:path w="427" h="539" extrusionOk="0">
                  <a:moveTo>
                    <a:pt x="211" y="0"/>
                  </a:moveTo>
                  <a:cubicBezTo>
                    <a:pt x="153" y="0"/>
                    <a:pt x="97" y="33"/>
                    <a:pt x="61" y="86"/>
                  </a:cubicBezTo>
                  <a:lnTo>
                    <a:pt x="63" y="85"/>
                  </a:lnTo>
                  <a:lnTo>
                    <a:pt x="63" y="85"/>
                  </a:lnTo>
                  <a:cubicBezTo>
                    <a:pt x="37" y="119"/>
                    <a:pt x="15" y="163"/>
                    <a:pt x="1" y="207"/>
                  </a:cubicBezTo>
                  <a:cubicBezTo>
                    <a:pt x="1" y="299"/>
                    <a:pt x="31" y="420"/>
                    <a:pt x="92" y="481"/>
                  </a:cubicBezTo>
                  <a:cubicBezTo>
                    <a:pt x="133" y="522"/>
                    <a:pt x="187" y="539"/>
                    <a:pt x="239" y="539"/>
                  </a:cubicBezTo>
                  <a:cubicBezTo>
                    <a:pt x="302" y="539"/>
                    <a:pt x="362" y="514"/>
                    <a:pt x="396" y="481"/>
                  </a:cubicBezTo>
                  <a:cubicBezTo>
                    <a:pt x="426" y="420"/>
                    <a:pt x="426" y="390"/>
                    <a:pt x="426" y="329"/>
                  </a:cubicBezTo>
                  <a:cubicBezTo>
                    <a:pt x="426" y="207"/>
                    <a:pt x="426" y="116"/>
                    <a:pt x="335" y="56"/>
                  </a:cubicBezTo>
                  <a:cubicBezTo>
                    <a:pt x="297" y="17"/>
                    <a:pt x="253"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5"/>
            <p:cNvSpPr/>
            <p:nvPr/>
          </p:nvSpPr>
          <p:spPr>
            <a:xfrm>
              <a:off x="8920494" y="1286799"/>
              <a:ext cx="33069" cy="34672"/>
            </a:xfrm>
            <a:custGeom>
              <a:avLst/>
              <a:gdLst/>
              <a:ahLst/>
              <a:cxnLst/>
              <a:rect l="l" t="t" r="r" b="b"/>
              <a:pathLst>
                <a:path w="1217" h="1276" extrusionOk="0">
                  <a:moveTo>
                    <a:pt x="717" y="0"/>
                  </a:moveTo>
                  <a:cubicBezTo>
                    <a:pt x="671" y="0"/>
                    <a:pt x="624" y="9"/>
                    <a:pt x="578" y="30"/>
                  </a:cubicBezTo>
                  <a:cubicBezTo>
                    <a:pt x="0" y="334"/>
                    <a:pt x="335" y="1063"/>
                    <a:pt x="791" y="1276"/>
                  </a:cubicBezTo>
                  <a:cubicBezTo>
                    <a:pt x="548" y="1033"/>
                    <a:pt x="365" y="729"/>
                    <a:pt x="456" y="394"/>
                  </a:cubicBezTo>
                  <a:cubicBezTo>
                    <a:pt x="522" y="250"/>
                    <a:pt x="622" y="185"/>
                    <a:pt x="722" y="185"/>
                  </a:cubicBezTo>
                  <a:cubicBezTo>
                    <a:pt x="852" y="185"/>
                    <a:pt x="982" y="296"/>
                    <a:pt x="1034" y="486"/>
                  </a:cubicBezTo>
                  <a:cubicBezTo>
                    <a:pt x="1095" y="698"/>
                    <a:pt x="1125" y="911"/>
                    <a:pt x="1156" y="1154"/>
                  </a:cubicBezTo>
                  <a:cubicBezTo>
                    <a:pt x="1186" y="911"/>
                    <a:pt x="1216" y="698"/>
                    <a:pt x="1186" y="455"/>
                  </a:cubicBezTo>
                  <a:cubicBezTo>
                    <a:pt x="1161"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5"/>
            <p:cNvSpPr/>
            <p:nvPr/>
          </p:nvSpPr>
          <p:spPr>
            <a:xfrm>
              <a:off x="8666920" y="751066"/>
              <a:ext cx="132194" cy="119124"/>
            </a:xfrm>
            <a:custGeom>
              <a:avLst/>
              <a:gdLst/>
              <a:ahLst/>
              <a:cxnLst/>
              <a:rect l="l" t="t" r="r" b="b"/>
              <a:pathLst>
                <a:path w="4865" h="4384" extrusionOk="0">
                  <a:moveTo>
                    <a:pt x="2439" y="1"/>
                  </a:moveTo>
                  <a:cubicBezTo>
                    <a:pt x="1919" y="1"/>
                    <a:pt x="1397" y="185"/>
                    <a:pt x="974" y="566"/>
                  </a:cubicBezTo>
                  <a:cubicBezTo>
                    <a:pt x="92" y="1356"/>
                    <a:pt x="1" y="2755"/>
                    <a:pt x="822" y="3666"/>
                  </a:cubicBezTo>
                  <a:cubicBezTo>
                    <a:pt x="1245" y="4139"/>
                    <a:pt x="1843" y="4384"/>
                    <a:pt x="2442" y="4384"/>
                  </a:cubicBezTo>
                  <a:cubicBezTo>
                    <a:pt x="2962" y="4384"/>
                    <a:pt x="3482" y="4200"/>
                    <a:pt x="3892" y="3818"/>
                  </a:cubicBezTo>
                  <a:cubicBezTo>
                    <a:pt x="4804" y="3028"/>
                    <a:pt x="4864" y="1630"/>
                    <a:pt x="4074" y="718"/>
                  </a:cubicBezTo>
                  <a:cubicBezTo>
                    <a:pt x="3634" y="246"/>
                    <a:pt x="3038" y="1"/>
                    <a:pt x="2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5"/>
            <p:cNvSpPr/>
            <p:nvPr/>
          </p:nvSpPr>
          <p:spPr>
            <a:xfrm>
              <a:off x="8672708" y="762315"/>
              <a:ext cx="122276" cy="107875"/>
            </a:xfrm>
            <a:custGeom>
              <a:avLst/>
              <a:gdLst/>
              <a:ahLst/>
              <a:cxnLst/>
              <a:rect l="l" t="t" r="r" b="b"/>
              <a:pathLst>
                <a:path w="4500" h="3970" extrusionOk="0">
                  <a:moveTo>
                    <a:pt x="943" y="0"/>
                  </a:moveTo>
                  <a:lnTo>
                    <a:pt x="943" y="0"/>
                  </a:lnTo>
                  <a:cubicBezTo>
                    <a:pt x="791" y="61"/>
                    <a:pt x="639" y="243"/>
                    <a:pt x="548" y="365"/>
                  </a:cubicBezTo>
                  <a:cubicBezTo>
                    <a:pt x="457" y="486"/>
                    <a:pt x="366" y="608"/>
                    <a:pt x="274" y="790"/>
                  </a:cubicBezTo>
                  <a:cubicBezTo>
                    <a:pt x="153" y="1003"/>
                    <a:pt x="62" y="1368"/>
                    <a:pt x="31" y="1641"/>
                  </a:cubicBezTo>
                  <a:cubicBezTo>
                    <a:pt x="1" y="2219"/>
                    <a:pt x="214" y="2797"/>
                    <a:pt x="609" y="3252"/>
                  </a:cubicBezTo>
                  <a:cubicBezTo>
                    <a:pt x="1032" y="3725"/>
                    <a:pt x="1630" y="3970"/>
                    <a:pt x="2229" y="3970"/>
                  </a:cubicBezTo>
                  <a:cubicBezTo>
                    <a:pt x="2749" y="3970"/>
                    <a:pt x="3269" y="3786"/>
                    <a:pt x="3679" y="3404"/>
                  </a:cubicBezTo>
                  <a:cubicBezTo>
                    <a:pt x="4378" y="2797"/>
                    <a:pt x="4499" y="1945"/>
                    <a:pt x="4347" y="1307"/>
                  </a:cubicBezTo>
                  <a:lnTo>
                    <a:pt x="4347" y="1307"/>
                  </a:lnTo>
                  <a:cubicBezTo>
                    <a:pt x="4378" y="1885"/>
                    <a:pt x="4074" y="2341"/>
                    <a:pt x="3618" y="2645"/>
                  </a:cubicBezTo>
                  <a:cubicBezTo>
                    <a:pt x="3340" y="2833"/>
                    <a:pt x="3019" y="2918"/>
                    <a:pt x="2696" y="2918"/>
                  </a:cubicBezTo>
                  <a:cubicBezTo>
                    <a:pt x="2030" y="2918"/>
                    <a:pt x="1352" y="2559"/>
                    <a:pt x="1004" y="2006"/>
                  </a:cubicBezTo>
                  <a:cubicBezTo>
                    <a:pt x="821" y="1702"/>
                    <a:pt x="700" y="1338"/>
                    <a:pt x="700" y="973"/>
                  </a:cubicBezTo>
                  <a:cubicBezTo>
                    <a:pt x="700" y="608"/>
                    <a:pt x="852" y="334"/>
                    <a:pt x="94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5"/>
            <p:cNvSpPr/>
            <p:nvPr/>
          </p:nvSpPr>
          <p:spPr>
            <a:xfrm>
              <a:off x="8713195" y="753756"/>
              <a:ext cx="46275" cy="19320"/>
            </a:xfrm>
            <a:custGeom>
              <a:avLst/>
              <a:gdLst/>
              <a:ahLst/>
              <a:cxnLst/>
              <a:rect l="l" t="t" r="r" b="b"/>
              <a:pathLst>
                <a:path w="1703" h="711" extrusionOk="0">
                  <a:moveTo>
                    <a:pt x="605" y="0"/>
                  </a:moveTo>
                  <a:cubicBezTo>
                    <a:pt x="457" y="0"/>
                    <a:pt x="275" y="40"/>
                    <a:pt x="183" y="133"/>
                  </a:cubicBezTo>
                  <a:cubicBezTo>
                    <a:pt x="31" y="254"/>
                    <a:pt x="0" y="467"/>
                    <a:pt x="213" y="558"/>
                  </a:cubicBezTo>
                  <a:cubicBezTo>
                    <a:pt x="274" y="589"/>
                    <a:pt x="365" y="589"/>
                    <a:pt x="456" y="589"/>
                  </a:cubicBezTo>
                  <a:cubicBezTo>
                    <a:pt x="612" y="589"/>
                    <a:pt x="779" y="569"/>
                    <a:pt x="943" y="569"/>
                  </a:cubicBezTo>
                  <a:cubicBezTo>
                    <a:pt x="1067" y="569"/>
                    <a:pt x="1190" y="580"/>
                    <a:pt x="1307" y="619"/>
                  </a:cubicBezTo>
                  <a:cubicBezTo>
                    <a:pt x="1338" y="649"/>
                    <a:pt x="1398" y="680"/>
                    <a:pt x="1459" y="710"/>
                  </a:cubicBezTo>
                  <a:cubicBezTo>
                    <a:pt x="1520" y="710"/>
                    <a:pt x="1611" y="710"/>
                    <a:pt x="1642" y="649"/>
                  </a:cubicBezTo>
                  <a:cubicBezTo>
                    <a:pt x="1702" y="589"/>
                    <a:pt x="1672" y="467"/>
                    <a:pt x="1611" y="376"/>
                  </a:cubicBezTo>
                  <a:cubicBezTo>
                    <a:pt x="1520" y="254"/>
                    <a:pt x="1398" y="194"/>
                    <a:pt x="1246" y="133"/>
                  </a:cubicBezTo>
                  <a:cubicBezTo>
                    <a:pt x="1094" y="72"/>
                    <a:pt x="912" y="11"/>
                    <a:pt x="730" y="11"/>
                  </a:cubicBezTo>
                  <a:cubicBezTo>
                    <a:pt x="694" y="4"/>
                    <a:pt x="651"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5"/>
            <p:cNvSpPr/>
            <p:nvPr/>
          </p:nvSpPr>
          <p:spPr>
            <a:xfrm>
              <a:off x="8762024" y="769733"/>
              <a:ext cx="13124" cy="14238"/>
            </a:xfrm>
            <a:custGeom>
              <a:avLst/>
              <a:gdLst/>
              <a:ahLst/>
              <a:cxnLst/>
              <a:rect l="l" t="t" r="r" b="b"/>
              <a:pathLst>
                <a:path w="483" h="524" extrusionOk="0">
                  <a:moveTo>
                    <a:pt x="240" y="1"/>
                  </a:moveTo>
                  <a:cubicBezTo>
                    <a:pt x="129" y="1"/>
                    <a:pt x="18" y="51"/>
                    <a:pt x="22" y="152"/>
                  </a:cubicBezTo>
                  <a:lnTo>
                    <a:pt x="22" y="152"/>
                  </a:lnTo>
                  <a:cubicBezTo>
                    <a:pt x="0" y="201"/>
                    <a:pt x="7" y="265"/>
                    <a:pt x="27" y="305"/>
                  </a:cubicBezTo>
                  <a:cubicBezTo>
                    <a:pt x="57" y="426"/>
                    <a:pt x="148" y="517"/>
                    <a:pt x="240" y="517"/>
                  </a:cubicBezTo>
                  <a:cubicBezTo>
                    <a:pt x="256" y="521"/>
                    <a:pt x="272" y="523"/>
                    <a:pt x="288" y="523"/>
                  </a:cubicBezTo>
                  <a:cubicBezTo>
                    <a:pt x="392" y="523"/>
                    <a:pt x="483" y="444"/>
                    <a:pt x="483" y="365"/>
                  </a:cubicBezTo>
                  <a:cubicBezTo>
                    <a:pt x="483" y="305"/>
                    <a:pt x="483" y="244"/>
                    <a:pt x="452" y="213"/>
                  </a:cubicBezTo>
                  <a:cubicBezTo>
                    <a:pt x="422" y="122"/>
                    <a:pt x="331" y="31"/>
                    <a:pt x="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5"/>
            <p:cNvSpPr/>
            <p:nvPr/>
          </p:nvSpPr>
          <p:spPr>
            <a:xfrm>
              <a:off x="8658361" y="740659"/>
              <a:ext cx="37498" cy="30895"/>
            </a:xfrm>
            <a:custGeom>
              <a:avLst/>
              <a:gdLst/>
              <a:ahLst/>
              <a:cxnLst/>
              <a:rect l="l" t="t" r="r" b="b"/>
              <a:pathLst>
                <a:path w="1380" h="1137" extrusionOk="0">
                  <a:moveTo>
                    <a:pt x="617" y="1"/>
                  </a:moveTo>
                  <a:cubicBezTo>
                    <a:pt x="502" y="1"/>
                    <a:pt x="391" y="46"/>
                    <a:pt x="316" y="159"/>
                  </a:cubicBezTo>
                  <a:cubicBezTo>
                    <a:pt x="1" y="675"/>
                    <a:pt x="550" y="1137"/>
                    <a:pt x="1022" y="1137"/>
                  </a:cubicBezTo>
                  <a:cubicBezTo>
                    <a:pt x="1050" y="1137"/>
                    <a:pt x="1079" y="1135"/>
                    <a:pt x="1106" y="1131"/>
                  </a:cubicBezTo>
                  <a:cubicBezTo>
                    <a:pt x="802" y="1040"/>
                    <a:pt x="438" y="858"/>
                    <a:pt x="407" y="524"/>
                  </a:cubicBezTo>
                  <a:cubicBezTo>
                    <a:pt x="369" y="296"/>
                    <a:pt x="485" y="175"/>
                    <a:pt x="636" y="175"/>
                  </a:cubicBezTo>
                  <a:cubicBezTo>
                    <a:pt x="728" y="175"/>
                    <a:pt x="832" y="219"/>
                    <a:pt x="924" y="311"/>
                  </a:cubicBezTo>
                  <a:cubicBezTo>
                    <a:pt x="1106" y="463"/>
                    <a:pt x="1228" y="676"/>
                    <a:pt x="1380" y="858"/>
                  </a:cubicBezTo>
                  <a:cubicBezTo>
                    <a:pt x="1289" y="615"/>
                    <a:pt x="1197" y="402"/>
                    <a:pt x="1045" y="220"/>
                  </a:cubicBezTo>
                  <a:cubicBezTo>
                    <a:pt x="956" y="94"/>
                    <a:pt x="782"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5"/>
            <p:cNvSpPr/>
            <p:nvPr/>
          </p:nvSpPr>
          <p:spPr>
            <a:xfrm>
              <a:off x="8548828" y="1767589"/>
              <a:ext cx="130510" cy="119233"/>
            </a:xfrm>
            <a:custGeom>
              <a:avLst/>
              <a:gdLst/>
              <a:ahLst/>
              <a:cxnLst/>
              <a:rect l="l" t="t" r="r" b="b"/>
              <a:pathLst>
                <a:path w="4803" h="4388" extrusionOk="0">
                  <a:moveTo>
                    <a:pt x="2432" y="1"/>
                  </a:moveTo>
                  <a:cubicBezTo>
                    <a:pt x="2272" y="1"/>
                    <a:pt x="2109" y="19"/>
                    <a:pt x="1946" y="56"/>
                  </a:cubicBezTo>
                  <a:cubicBezTo>
                    <a:pt x="760" y="299"/>
                    <a:pt x="0" y="1455"/>
                    <a:pt x="274" y="2640"/>
                  </a:cubicBezTo>
                  <a:cubicBezTo>
                    <a:pt x="487" y="3676"/>
                    <a:pt x="1396" y="4387"/>
                    <a:pt x="2414" y="4387"/>
                  </a:cubicBezTo>
                  <a:cubicBezTo>
                    <a:pt x="2560" y="4387"/>
                    <a:pt x="2709" y="4373"/>
                    <a:pt x="2858" y="4342"/>
                  </a:cubicBezTo>
                  <a:cubicBezTo>
                    <a:pt x="4043" y="4069"/>
                    <a:pt x="4803" y="2914"/>
                    <a:pt x="4560" y="1728"/>
                  </a:cubicBezTo>
                  <a:cubicBezTo>
                    <a:pt x="4324" y="706"/>
                    <a:pt x="3433"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5"/>
            <p:cNvSpPr/>
            <p:nvPr/>
          </p:nvSpPr>
          <p:spPr>
            <a:xfrm>
              <a:off x="8552958" y="1768105"/>
              <a:ext cx="118119" cy="118717"/>
            </a:xfrm>
            <a:custGeom>
              <a:avLst/>
              <a:gdLst/>
              <a:ahLst/>
              <a:cxnLst/>
              <a:rect l="l" t="t" r="r" b="b"/>
              <a:pathLst>
                <a:path w="4347" h="4369" extrusionOk="0">
                  <a:moveTo>
                    <a:pt x="1961" y="1"/>
                  </a:moveTo>
                  <a:cubicBezTo>
                    <a:pt x="1797" y="1"/>
                    <a:pt x="1621" y="76"/>
                    <a:pt x="1490" y="129"/>
                  </a:cubicBezTo>
                  <a:cubicBezTo>
                    <a:pt x="1338" y="159"/>
                    <a:pt x="1247" y="220"/>
                    <a:pt x="1064" y="341"/>
                  </a:cubicBezTo>
                  <a:cubicBezTo>
                    <a:pt x="821" y="463"/>
                    <a:pt x="578" y="736"/>
                    <a:pt x="426" y="949"/>
                  </a:cubicBezTo>
                  <a:cubicBezTo>
                    <a:pt x="92" y="1436"/>
                    <a:pt x="0" y="2043"/>
                    <a:pt x="122" y="2621"/>
                  </a:cubicBezTo>
                  <a:cubicBezTo>
                    <a:pt x="335" y="3657"/>
                    <a:pt x="1244" y="4368"/>
                    <a:pt x="2262" y="4368"/>
                  </a:cubicBezTo>
                  <a:cubicBezTo>
                    <a:pt x="2408" y="4368"/>
                    <a:pt x="2557" y="4354"/>
                    <a:pt x="2706" y="4323"/>
                  </a:cubicBezTo>
                  <a:cubicBezTo>
                    <a:pt x="3617" y="4110"/>
                    <a:pt x="4165" y="3442"/>
                    <a:pt x="4347" y="2834"/>
                  </a:cubicBezTo>
                  <a:lnTo>
                    <a:pt x="4347" y="2834"/>
                  </a:lnTo>
                  <a:cubicBezTo>
                    <a:pt x="4073" y="3320"/>
                    <a:pt x="3587" y="3563"/>
                    <a:pt x="3040" y="3624"/>
                  </a:cubicBezTo>
                  <a:cubicBezTo>
                    <a:pt x="2995" y="3628"/>
                    <a:pt x="2950" y="3630"/>
                    <a:pt x="2905" y="3630"/>
                  </a:cubicBezTo>
                  <a:cubicBezTo>
                    <a:pt x="1931" y="3630"/>
                    <a:pt x="1122" y="2699"/>
                    <a:pt x="1064" y="1739"/>
                  </a:cubicBezTo>
                  <a:cubicBezTo>
                    <a:pt x="1064" y="1405"/>
                    <a:pt x="1155" y="1040"/>
                    <a:pt x="1338" y="736"/>
                  </a:cubicBezTo>
                  <a:cubicBezTo>
                    <a:pt x="1520" y="402"/>
                    <a:pt x="1763" y="250"/>
                    <a:pt x="2037" y="7"/>
                  </a:cubicBezTo>
                  <a:cubicBezTo>
                    <a:pt x="2012" y="3"/>
                    <a:pt x="1986" y="1"/>
                    <a:pt x="196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5"/>
            <p:cNvSpPr/>
            <p:nvPr/>
          </p:nvSpPr>
          <p:spPr>
            <a:xfrm>
              <a:off x="8619042" y="1773078"/>
              <a:ext cx="39672" cy="32390"/>
            </a:xfrm>
            <a:custGeom>
              <a:avLst/>
              <a:gdLst/>
              <a:ahLst/>
              <a:cxnLst/>
              <a:rect l="l" t="t" r="r" b="b"/>
              <a:pathLst>
                <a:path w="1460" h="1192" extrusionOk="0">
                  <a:moveTo>
                    <a:pt x="400" y="0"/>
                  </a:moveTo>
                  <a:cubicBezTo>
                    <a:pt x="377" y="0"/>
                    <a:pt x="355" y="2"/>
                    <a:pt x="334" y="6"/>
                  </a:cubicBezTo>
                  <a:cubicBezTo>
                    <a:pt x="122" y="37"/>
                    <a:pt x="0" y="219"/>
                    <a:pt x="122" y="401"/>
                  </a:cubicBezTo>
                  <a:cubicBezTo>
                    <a:pt x="182" y="462"/>
                    <a:pt x="243" y="523"/>
                    <a:pt x="334" y="553"/>
                  </a:cubicBezTo>
                  <a:cubicBezTo>
                    <a:pt x="578" y="675"/>
                    <a:pt x="851" y="766"/>
                    <a:pt x="1033" y="1009"/>
                  </a:cubicBezTo>
                  <a:cubicBezTo>
                    <a:pt x="1064" y="1040"/>
                    <a:pt x="1094" y="1101"/>
                    <a:pt x="1155" y="1131"/>
                  </a:cubicBezTo>
                  <a:cubicBezTo>
                    <a:pt x="1216" y="1192"/>
                    <a:pt x="1277" y="1192"/>
                    <a:pt x="1337" y="1192"/>
                  </a:cubicBezTo>
                  <a:cubicBezTo>
                    <a:pt x="1429" y="1161"/>
                    <a:pt x="1459" y="1009"/>
                    <a:pt x="1429" y="918"/>
                  </a:cubicBezTo>
                  <a:cubicBezTo>
                    <a:pt x="1398" y="797"/>
                    <a:pt x="1337" y="675"/>
                    <a:pt x="1246" y="553"/>
                  </a:cubicBezTo>
                  <a:cubicBezTo>
                    <a:pt x="1125" y="401"/>
                    <a:pt x="1003" y="280"/>
                    <a:pt x="851" y="158"/>
                  </a:cubicBezTo>
                  <a:cubicBezTo>
                    <a:pt x="746" y="79"/>
                    <a:pt x="549"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5"/>
            <p:cNvSpPr/>
            <p:nvPr/>
          </p:nvSpPr>
          <p:spPr>
            <a:xfrm>
              <a:off x="8655372" y="1808429"/>
              <a:ext cx="12418" cy="14727"/>
            </a:xfrm>
            <a:custGeom>
              <a:avLst/>
              <a:gdLst/>
              <a:ahLst/>
              <a:cxnLst/>
              <a:rect l="l" t="t" r="r" b="b"/>
              <a:pathLst>
                <a:path w="457" h="542" extrusionOk="0">
                  <a:moveTo>
                    <a:pt x="217" y="0"/>
                  </a:moveTo>
                  <a:cubicBezTo>
                    <a:pt x="186" y="0"/>
                    <a:pt x="156" y="7"/>
                    <a:pt x="132" y="23"/>
                  </a:cubicBezTo>
                  <a:lnTo>
                    <a:pt x="132" y="23"/>
                  </a:lnTo>
                  <a:cubicBezTo>
                    <a:pt x="70" y="49"/>
                    <a:pt x="31" y="122"/>
                    <a:pt x="31" y="195"/>
                  </a:cubicBezTo>
                  <a:cubicBezTo>
                    <a:pt x="0" y="316"/>
                    <a:pt x="31" y="407"/>
                    <a:pt x="122" y="499"/>
                  </a:cubicBezTo>
                  <a:cubicBezTo>
                    <a:pt x="149" y="526"/>
                    <a:pt x="195" y="541"/>
                    <a:pt x="243" y="541"/>
                  </a:cubicBezTo>
                  <a:cubicBezTo>
                    <a:pt x="301" y="541"/>
                    <a:pt x="362" y="518"/>
                    <a:pt x="396" y="468"/>
                  </a:cubicBezTo>
                  <a:cubicBezTo>
                    <a:pt x="426" y="438"/>
                    <a:pt x="426" y="377"/>
                    <a:pt x="426" y="316"/>
                  </a:cubicBezTo>
                  <a:cubicBezTo>
                    <a:pt x="456" y="225"/>
                    <a:pt x="426" y="103"/>
                    <a:pt x="335" y="43"/>
                  </a:cubicBezTo>
                  <a:cubicBezTo>
                    <a:pt x="307" y="15"/>
                    <a:pt x="262"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5"/>
            <p:cNvSpPr/>
            <p:nvPr/>
          </p:nvSpPr>
          <p:spPr>
            <a:xfrm>
              <a:off x="8573610" y="1736096"/>
              <a:ext cx="33069" cy="34699"/>
            </a:xfrm>
            <a:custGeom>
              <a:avLst/>
              <a:gdLst/>
              <a:ahLst/>
              <a:cxnLst/>
              <a:rect l="l" t="t" r="r" b="b"/>
              <a:pathLst>
                <a:path w="1217" h="1277" extrusionOk="0">
                  <a:moveTo>
                    <a:pt x="717" y="0"/>
                  </a:moveTo>
                  <a:cubicBezTo>
                    <a:pt x="671" y="0"/>
                    <a:pt x="624" y="9"/>
                    <a:pt x="578" y="30"/>
                  </a:cubicBezTo>
                  <a:cubicBezTo>
                    <a:pt x="0" y="334"/>
                    <a:pt x="335" y="1094"/>
                    <a:pt x="791" y="1276"/>
                  </a:cubicBezTo>
                  <a:cubicBezTo>
                    <a:pt x="547" y="1033"/>
                    <a:pt x="365" y="729"/>
                    <a:pt x="456" y="425"/>
                  </a:cubicBezTo>
                  <a:cubicBezTo>
                    <a:pt x="525" y="273"/>
                    <a:pt x="632" y="203"/>
                    <a:pt x="737" y="203"/>
                  </a:cubicBezTo>
                  <a:cubicBezTo>
                    <a:pt x="862" y="203"/>
                    <a:pt x="984" y="304"/>
                    <a:pt x="1034" y="486"/>
                  </a:cubicBezTo>
                  <a:cubicBezTo>
                    <a:pt x="1095" y="699"/>
                    <a:pt x="1125" y="942"/>
                    <a:pt x="1155" y="1155"/>
                  </a:cubicBezTo>
                  <a:cubicBezTo>
                    <a:pt x="1186" y="942"/>
                    <a:pt x="1216" y="699"/>
                    <a:pt x="1186" y="455"/>
                  </a:cubicBezTo>
                  <a:cubicBezTo>
                    <a:pt x="1160"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5"/>
            <p:cNvSpPr/>
            <p:nvPr/>
          </p:nvSpPr>
          <p:spPr>
            <a:xfrm>
              <a:off x="7385927" y="1322503"/>
              <a:ext cx="135482" cy="119559"/>
            </a:xfrm>
            <a:custGeom>
              <a:avLst/>
              <a:gdLst/>
              <a:ahLst/>
              <a:cxnLst/>
              <a:rect l="l" t="t" r="r" b="b"/>
              <a:pathLst>
                <a:path w="4986" h="4400" extrusionOk="0">
                  <a:moveTo>
                    <a:pt x="2526" y="0"/>
                  </a:moveTo>
                  <a:cubicBezTo>
                    <a:pt x="1806" y="0"/>
                    <a:pt x="1095" y="356"/>
                    <a:pt x="669" y="995"/>
                  </a:cubicBezTo>
                  <a:cubicBezTo>
                    <a:pt x="0" y="1998"/>
                    <a:pt x="274" y="3366"/>
                    <a:pt x="1277" y="4035"/>
                  </a:cubicBezTo>
                  <a:cubicBezTo>
                    <a:pt x="1657" y="4281"/>
                    <a:pt x="2079" y="4399"/>
                    <a:pt x="2493" y="4399"/>
                  </a:cubicBezTo>
                  <a:cubicBezTo>
                    <a:pt x="3204" y="4399"/>
                    <a:pt x="3894" y="4050"/>
                    <a:pt x="4316" y="3397"/>
                  </a:cubicBezTo>
                  <a:cubicBezTo>
                    <a:pt x="4985" y="2394"/>
                    <a:pt x="4712" y="1026"/>
                    <a:pt x="3709" y="357"/>
                  </a:cubicBezTo>
                  <a:cubicBezTo>
                    <a:pt x="3345" y="115"/>
                    <a:pt x="2934" y="0"/>
                    <a:pt x="25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5"/>
            <p:cNvSpPr/>
            <p:nvPr/>
          </p:nvSpPr>
          <p:spPr>
            <a:xfrm>
              <a:off x="7385927" y="1322694"/>
              <a:ext cx="105728" cy="119179"/>
            </a:xfrm>
            <a:custGeom>
              <a:avLst/>
              <a:gdLst/>
              <a:ahLst/>
              <a:cxnLst/>
              <a:rect l="l" t="t" r="r" b="b"/>
              <a:pathLst>
                <a:path w="3891" h="4386" extrusionOk="0">
                  <a:moveTo>
                    <a:pt x="2523" y="1"/>
                  </a:moveTo>
                  <a:cubicBezTo>
                    <a:pt x="2364" y="1"/>
                    <a:pt x="2204" y="16"/>
                    <a:pt x="2067" y="46"/>
                  </a:cubicBezTo>
                  <a:cubicBezTo>
                    <a:pt x="1490" y="137"/>
                    <a:pt x="1003" y="502"/>
                    <a:pt x="669" y="988"/>
                  </a:cubicBezTo>
                  <a:cubicBezTo>
                    <a:pt x="0" y="1991"/>
                    <a:pt x="274" y="3359"/>
                    <a:pt x="1277" y="4028"/>
                  </a:cubicBezTo>
                  <a:cubicBezTo>
                    <a:pt x="1672" y="4281"/>
                    <a:pt x="2099" y="4386"/>
                    <a:pt x="2495" y="4386"/>
                  </a:cubicBezTo>
                  <a:cubicBezTo>
                    <a:pt x="2862" y="4386"/>
                    <a:pt x="3202" y="4296"/>
                    <a:pt x="3465" y="4150"/>
                  </a:cubicBezTo>
                  <a:lnTo>
                    <a:pt x="3465" y="4150"/>
                  </a:lnTo>
                  <a:cubicBezTo>
                    <a:pt x="3341" y="4186"/>
                    <a:pt x="3217" y="4203"/>
                    <a:pt x="3094" y="4203"/>
                  </a:cubicBezTo>
                  <a:cubicBezTo>
                    <a:pt x="2705" y="4203"/>
                    <a:pt x="2330" y="4031"/>
                    <a:pt x="2006" y="3754"/>
                  </a:cubicBezTo>
                  <a:cubicBezTo>
                    <a:pt x="1216" y="3086"/>
                    <a:pt x="1277" y="1779"/>
                    <a:pt x="1976" y="1049"/>
                  </a:cubicBezTo>
                  <a:cubicBezTo>
                    <a:pt x="2219" y="806"/>
                    <a:pt x="2523" y="624"/>
                    <a:pt x="2857" y="532"/>
                  </a:cubicBezTo>
                  <a:cubicBezTo>
                    <a:pt x="3014" y="493"/>
                    <a:pt x="3159" y="482"/>
                    <a:pt x="3302" y="482"/>
                  </a:cubicBezTo>
                  <a:cubicBezTo>
                    <a:pt x="3494" y="482"/>
                    <a:pt x="3682" y="502"/>
                    <a:pt x="3891" y="502"/>
                  </a:cubicBezTo>
                  <a:cubicBezTo>
                    <a:pt x="3769" y="380"/>
                    <a:pt x="3557" y="289"/>
                    <a:pt x="3405" y="198"/>
                  </a:cubicBezTo>
                  <a:cubicBezTo>
                    <a:pt x="3283" y="137"/>
                    <a:pt x="3161" y="107"/>
                    <a:pt x="2979" y="46"/>
                  </a:cubicBezTo>
                  <a:cubicBezTo>
                    <a:pt x="2842" y="16"/>
                    <a:pt x="2683" y="1"/>
                    <a:pt x="25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5"/>
            <p:cNvSpPr/>
            <p:nvPr/>
          </p:nvSpPr>
          <p:spPr>
            <a:xfrm>
              <a:off x="7489997" y="1352339"/>
              <a:ext cx="19836" cy="44128"/>
            </a:xfrm>
            <a:custGeom>
              <a:avLst/>
              <a:gdLst/>
              <a:ahLst/>
              <a:cxnLst/>
              <a:rect l="l" t="t" r="r" b="b"/>
              <a:pathLst>
                <a:path w="730" h="1624" extrusionOk="0">
                  <a:moveTo>
                    <a:pt x="248" y="1"/>
                  </a:moveTo>
                  <a:cubicBezTo>
                    <a:pt x="131" y="1"/>
                    <a:pt x="20" y="62"/>
                    <a:pt x="0" y="201"/>
                  </a:cubicBezTo>
                  <a:cubicBezTo>
                    <a:pt x="0" y="293"/>
                    <a:pt x="0" y="353"/>
                    <a:pt x="31" y="444"/>
                  </a:cubicBezTo>
                  <a:cubicBezTo>
                    <a:pt x="122" y="718"/>
                    <a:pt x="243" y="992"/>
                    <a:pt x="213" y="1265"/>
                  </a:cubicBezTo>
                  <a:cubicBezTo>
                    <a:pt x="213" y="1326"/>
                    <a:pt x="182" y="1387"/>
                    <a:pt x="182" y="1448"/>
                  </a:cubicBezTo>
                  <a:cubicBezTo>
                    <a:pt x="182" y="1508"/>
                    <a:pt x="213" y="1569"/>
                    <a:pt x="274" y="1600"/>
                  </a:cubicBezTo>
                  <a:cubicBezTo>
                    <a:pt x="299" y="1617"/>
                    <a:pt x="327" y="1624"/>
                    <a:pt x="355" y="1624"/>
                  </a:cubicBezTo>
                  <a:cubicBezTo>
                    <a:pt x="428" y="1624"/>
                    <a:pt x="503" y="1574"/>
                    <a:pt x="547" y="1508"/>
                  </a:cubicBezTo>
                  <a:cubicBezTo>
                    <a:pt x="608" y="1387"/>
                    <a:pt x="669" y="1235"/>
                    <a:pt x="669" y="1113"/>
                  </a:cubicBezTo>
                  <a:cubicBezTo>
                    <a:pt x="699" y="931"/>
                    <a:pt x="730" y="748"/>
                    <a:pt x="669" y="566"/>
                  </a:cubicBezTo>
                  <a:cubicBezTo>
                    <a:pt x="638" y="414"/>
                    <a:pt x="578" y="171"/>
                    <a:pt x="426" y="49"/>
                  </a:cubicBezTo>
                  <a:cubicBezTo>
                    <a:pt x="373" y="18"/>
                    <a:pt x="31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5"/>
            <p:cNvSpPr/>
            <p:nvPr/>
          </p:nvSpPr>
          <p:spPr>
            <a:xfrm>
              <a:off x="7488340" y="1401412"/>
              <a:ext cx="13233" cy="13559"/>
            </a:xfrm>
            <a:custGeom>
              <a:avLst/>
              <a:gdLst/>
              <a:ahLst/>
              <a:cxnLst/>
              <a:rect l="l" t="t" r="r" b="b"/>
              <a:pathLst>
                <a:path w="487" h="499" extrusionOk="0">
                  <a:moveTo>
                    <a:pt x="312" y="0"/>
                  </a:moveTo>
                  <a:cubicBezTo>
                    <a:pt x="306" y="0"/>
                    <a:pt x="300" y="1"/>
                    <a:pt x="294" y="2"/>
                  </a:cubicBezTo>
                  <a:lnTo>
                    <a:pt x="294" y="2"/>
                  </a:lnTo>
                  <a:cubicBezTo>
                    <a:pt x="292" y="2"/>
                    <a:pt x="291" y="2"/>
                    <a:pt x="289" y="2"/>
                  </a:cubicBezTo>
                  <a:cubicBezTo>
                    <a:pt x="243" y="2"/>
                    <a:pt x="187" y="19"/>
                    <a:pt x="152" y="37"/>
                  </a:cubicBezTo>
                  <a:cubicBezTo>
                    <a:pt x="61" y="97"/>
                    <a:pt x="0" y="219"/>
                    <a:pt x="0" y="310"/>
                  </a:cubicBezTo>
                  <a:cubicBezTo>
                    <a:pt x="0" y="416"/>
                    <a:pt x="69" y="499"/>
                    <a:pt x="167" y="499"/>
                  </a:cubicBezTo>
                  <a:cubicBezTo>
                    <a:pt x="182" y="499"/>
                    <a:pt x="197" y="497"/>
                    <a:pt x="213" y="493"/>
                  </a:cubicBezTo>
                  <a:cubicBezTo>
                    <a:pt x="274" y="493"/>
                    <a:pt x="304" y="462"/>
                    <a:pt x="365" y="432"/>
                  </a:cubicBezTo>
                  <a:cubicBezTo>
                    <a:pt x="426" y="371"/>
                    <a:pt x="487" y="280"/>
                    <a:pt x="487" y="158"/>
                  </a:cubicBezTo>
                  <a:cubicBezTo>
                    <a:pt x="487" y="79"/>
                    <a:pt x="395"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5"/>
            <p:cNvSpPr/>
            <p:nvPr/>
          </p:nvSpPr>
          <p:spPr>
            <a:xfrm>
              <a:off x="7478422" y="1300711"/>
              <a:ext cx="28939" cy="33150"/>
            </a:xfrm>
            <a:custGeom>
              <a:avLst/>
              <a:gdLst/>
              <a:ahLst/>
              <a:cxnLst/>
              <a:rect l="l" t="t" r="r" b="b"/>
              <a:pathLst>
                <a:path w="1065" h="1220" extrusionOk="0">
                  <a:moveTo>
                    <a:pt x="638" y="0"/>
                  </a:moveTo>
                  <a:cubicBezTo>
                    <a:pt x="426" y="0"/>
                    <a:pt x="199" y="122"/>
                    <a:pt x="122" y="338"/>
                  </a:cubicBezTo>
                  <a:cubicBezTo>
                    <a:pt x="1" y="551"/>
                    <a:pt x="1" y="825"/>
                    <a:pt x="61" y="1037"/>
                  </a:cubicBezTo>
                  <a:lnTo>
                    <a:pt x="92" y="1037"/>
                  </a:lnTo>
                  <a:cubicBezTo>
                    <a:pt x="92" y="734"/>
                    <a:pt x="153" y="338"/>
                    <a:pt x="457" y="217"/>
                  </a:cubicBezTo>
                  <a:cubicBezTo>
                    <a:pt x="518" y="189"/>
                    <a:pt x="575" y="176"/>
                    <a:pt x="627" y="176"/>
                  </a:cubicBezTo>
                  <a:cubicBezTo>
                    <a:pt x="856" y="176"/>
                    <a:pt x="970" y="425"/>
                    <a:pt x="821" y="673"/>
                  </a:cubicBezTo>
                  <a:cubicBezTo>
                    <a:pt x="730" y="855"/>
                    <a:pt x="548" y="1037"/>
                    <a:pt x="396" y="1220"/>
                  </a:cubicBezTo>
                  <a:cubicBezTo>
                    <a:pt x="700" y="1007"/>
                    <a:pt x="1064" y="764"/>
                    <a:pt x="1064" y="369"/>
                  </a:cubicBezTo>
                  <a:cubicBezTo>
                    <a:pt x="1035" y="115"/>
                    <a:pt x="843" y="0"/>
                    <a:pt x="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5"/>
            <p:cNvSpPr/>
            <p:nvPr/>
          </p:nvSpPr>
          <p:spPr>
            <a:xfrm>
              <a:off x="7762538" y="1694142"/>
              <a:ext cx="112358" cy="101218"/>
            </a:xfrm>
            <a:custGeom>
              <a:avLst/>
              <a:gdLst/>
              <a:ahLst/>
              <a:cxnLst/>
              <a:rect l="l" t="t" r="r" b="b"/>
              <a:pathLst>
                <a:path w="4135" h="3725" extrusionOk="0">
                  <a:moveTo>
                    <a:pt x="2066" y="1"/>
                  </a:moveTo>
                  <a:cubicBezTo>
                    <a:pt x="1886" y="1"/>
                    <a:pt x="1702" y="28"/>
                    <a:pt x="1520" y="85"/>
                  </a:cubicBezTo>
                  <a:cubicBezTo>
                    <a:pt x="548" y="388"/>
                    <a:pt x="1" y="1422"/>
                    <a:pt x="305" y="2395"/>
                  </a:cubicBezTo>
                  <a:cubicBezTo>
                    <a:pt x="527" y="3210"/>
                    <a:pt x="1272" y="3725"/>
                    <a:pt x="2066" y="3725"/>
                  </a:cubicBezTo>
                  <a:cubicBezTo>
                    <a:pt x="2248" y="3725"/>
                    <a:pt x="2433" y="3698"/>
                    <a:pt x="2615" y="3641"/>
                  </a:cubicBezTo>
                  <a:cubicBezTo>
                    <a:pt x="3587" y="3337"/>
                    <a:pt x="4135" y="2303"/>
                    <a:pt x="3831" y="1331"/>
                  </a:cubicBezTo>
                  <a:cubicBezTo>
                    <a:pt x="3583" y="515"/>
                    <a:pt x="2854" y="1"/>
                    <a:pt x="2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5"/>
            <p:cNvSpPr/>
            <p:nvPr/>
          </p:nvSpPr>
          <p:spPr>
            <a:xfrm>
              <a:off x="7766668" y="1695609"/>
              <a:ext cx="100783" cy="99750"/>
            </a:xfrm>
            <a:custGeom>
              <a:avLst/>
              <a:gdLst/>
              <a:ahLst/>
              <a:cxnLst/>
              <a:rect l="l" t="t" r="r" b="b"/>
              <a:pathLst>
                <a:path w="3709" h="3671" extrusionOk="0">
                  <a:moveTo>
                    <a:pt x="1551" y="0"/>
                  </a:moveTo>
                  <a:cubicBezTo>
                    <a:pt x="1399" y="0"/>
                    <a:pt x="1247" y="61"/>
                    <a:pt x="1095" y="122"/>
                  </a:cubicBezTo>
                  <a:cubicBezTo>
                    <a:pt x="1004" y="182"/>
                    <a:pt x="913" y="243"/>
                    <a:pt x="761" y="334"/>
                  </a:cubicBezTo>
                  <a:cubicBezTo>
                    <a:pt x="578" y="486"/>
                    <a:pt x="396" y="699"/>
                    <a:pt x="274" y="912"/>
                  </a:cubicBezTo>
                  <a:cubicBezTo>
                    <a:pt x="31" y="1368"/>
                    <a:pt x="1" y="1885"/>
                    <a:pt x="153" y="2341"/>
                  </a:cubicBezTo>
                  <a:cubicBezTo>
                    <a:pt x="375" y="3156"/>
                    <a:pt x="1120" y="3671"/>
                    <a:pt x="1914" y="3671"/>
                  </a:cubicBezTo>
                  <a:cubicBezTo>
                    <a:pt x="2096" y="3671"/>
                    <a:pt x="2281" y="3644"/>
                    <a:pt x="2463" y="3587"/>
                  </a:cubicBezTo>
                  <a:cubicBezTo>
                    <a:pt x="3192" y="3344"/>
                    <a:pt x="3618" y="2766"/>
                    <a:pt x="3709" y="2219"/>
                  </a:cubicBezTo>
                  <a:lnTo>
                    <a:pt x="3709" y="2219"/>
                  </a:lnTo>
                  <a:cubicBezTo>
                    <a:pt x="3527" y="2645"/>
                    <a:pt x="3131" y="2888"/>
                    <a:pt x="2675" y="2979"/>
                  </a:cubicBezTo>
                  <a:cubicBezTo>
                    <a:pt x="2599" y="2992"/>
                    <a:pt x="2523" y="2998"/>
                    <a:pt x="2448" y="2998"/>
                  </a:cubicBezTo>
                  <a:cubicBezTo>
                    <a:pt x="1657" y="2998"/>
                    <a:pt x="965" y="2297"/>
                    <a:pt x="882" y="1520"/>
                  </a:cubicBezTo>
                  <a:cubicBezTo>
                    <a:pt x="852" y="1246"/>
                    <a:pt x="913" y="942"/>
                    <a:pt x="1034" y="669"/>
                  </a:cubicBezTo>
                  <a:cubicBezTo>
                    <a:pt x="1156" y="365"/>
                    <a:pt x="1368" y="213"/>
                    <a:pt x="155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5"/>
            <p:cNvSpPr/>
            <p:nvPr/>
          </p:nvSpPr>
          <p:spPr>
            <a:xfrm>
              <a:off x="7818703" y="1697864"/>
              <a:ext cx="35542" cy="25841"/>
            </a:xfrm>
            <a:custGeom>
              <a:avLst/>
              <a:gdLst/>
              <a:ahLst/>
              <a:cxnLst/>
              <a:rect l="l" t="t" r="r" b="b"/>
              <a:pathLst>
                <a:path w="1308" h="951" extrusionOk="0">
                  <a:moveTo>
                    <a:pt x="360" y="0"/>
                  </a:moveTo>
                  <a:cubicBezTo>
                    <a:pt x="331" y="0"/>
                    <a:pt x="302" y="3"/>
                    <a:pt x="274" y="8"/>
                  </a:cubicBezTo>
                  <a:cubicBezTo>
                    <a:pt x="122" y="39"/>
                    <a:pt x="1" y="221"/>
                    <a:pt x="122" y="343"/>
                  </a:cubicBezTo>
                  <a:lnTo>
                    <a:pt x="122" y="373"/>
                  </a:lnTo>
                  <a:cubicBezTo>
                    <a:pt x="183" y="403"/>
                    <a:pt x="244" y="464"/>
                    <a:pt x="305" y="495"/>
                  </a:cubicBezTo>
                  <a:cubicBezTo>
                    <a:pt x="548" y="586"/>
                    <a:pt x="791" y="647"/>
                    <a:pt x="943" y="799"/>
                  </a:cubicBezTo>
                  <a:cubicBezTo>
                    <a:pt x="973" y="829"/>
                    <a:pt x="1004" y="890"/>
                    <a:pt x="1064" y="920"/>
                  </a:cubicBezTo>
                  <a:cubicBezTo>
                    <a:pt x="1095" y="951"/>
                    <a:pt x="1156" y="951"/>
                    <a:pt x="1216" y="951"/>
                  </a:cubicBezTo>
                  <a:cubicBezTo>
                    <a:pt x="1277" y="920"/>
                    <a:pt x="1308" y="799"/>
                    <a:pt x="1277" y="707"/>
                  </a:cubicBezTo>
                  <a:cubicBezTo>
                    <a:pt x="1247" y="586"/>
                    <a:pt x="1156" y="495"/>
                    <a:pt x="1095" y="403"/>
                  </a:cubicBezTo>
                  <a:cubicBezTo>
                    <a:pt x="1004" y="282"/>
                    <a:pt x="882" y="191"/>
                    <a:pt x="730" y="99"/>
                  </a:cubicBezTo>
                  <a:cubicBezTo>
                    <a:pt x="631" y="50"/>
                    <a:pt x="491"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5"/>
            <p:cNvSpPr/>
            <p:nvPr/>
          </p:nvSpPr>
          <p:spPr>
            <a:xfrm>
              <a:off x="7852560" y="1725254"/>
              <a:ext cx="9945" cy="12581"/>
            </a:xfrm>
            <a:custGeom>
              <a:avLst/>
              <a:gdLst/>
              <a:ahLst/>
              <a:cxnLst/>
              <a:rect l="l" t="t" r="r" b="b"/>
              <a:pathLst>
                <a:path w="366" h="463" extrusionOk="0">
                  <a:moveTo>
                    <a:pt x="187" y="1"/>
                  </a:moveTo>
                  <a:cubicBezTo>
                    <a:pt x="134" y="1"/>
                    <a:pt x="80" y="27"/>
                    <a:pt x="62" y="64"/>
                  </a:cubicBezTo>
                  <a:lnTo>
                    <a:pt x="71" y="60"/>
                  </a:lnTo>
                  <a:lnTo>
                    <a:pt x="71" y="60"/>
                  </a:lnTo>
                  <a:cubicBezTo>
                    <a:pt x="41" y="91"/>
                    <a:pt x="21" y="145"/>
                    <a:pt x="1" y="186"/>
                  </a:cubicBezTo>
                  <a:cubicBezTo>
                    <a:pt x="1" y="277"/>
                    <a:pt x="31" y="368"/>
                    <a:pt x="122" y="429"/>
                  </a:cubicBezTo>
                  <a:cubicBezTo>
                    <a:pt x="146" y="452"/>
                    <a:pt x="178" y="462"/>
                    <a:pt x="210" y="462"/>
                  </a:cubicBezTo>
                  <a:cubicBezTo>
                    <a:pt x="263" y="462"/>
                    <a:pt x="316" y="436"/>
                    <a:pt x="335" y="399"/>
                  </a:cubicBezTo>
                  <a:cubicBezTo>
                    <a:pt x="366" y="368"/>
                    <a:pt x="366" y="307"/>
                    <a:pt x="366" y="277"/>
                  </a:cubicBezTo>
                  <a:cubicBezTo>
                    <a:pt x="366" y="186"/>
                    <a:pt x="335" y="95"/>
                    <a:pt x="274" y="34"/>
                  </a:cubicBezTo>
                  <a:cubicBezTo>
                    <a:pt x="251" y="11"/>
                    <a:pt x="21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5"/>
            <p:cNvSpPr/>
            <p:nvPr/>
          </p:nvSpPr>
          <p:spPr>
            <a:xfrm>
              <a:off x="7781585" y="1669170"/>
              <a:ext cx="27227" cy="29754"/>
            </a:xfrm>
            <a:custGeom>
              <a:avLst/>
              <a:gdLst/>
              <a:ahLst/>
              <a:cxnLst/>
              <a:rect l="l" t="t" r="r" b="b"/>
              <a:pathLst>
                <a:path w="1002" h="1095" extrusionOk="0">
                  <a:moveTo>
                    <a:pt x="528" y="1"/>
                  </a:moveTo>
                  <a:cubicBezTo>
                    <a:pt x="223" y="1"/>
                    <a:pt x="0" y="418"/>
                    <a:pt x="151" y="669"/>
                  </a:cubicBezTo>
                  <a:cubicBezTo>
                    <a:pt x="272" y="882"/>
                    <a:pt x="424" y="1004"/>
                    <a:pt x="607" y="1095"/>
                  </a:cubicBezTo>
                  <a:cubicBezTo>
                    <a:pt x="424" y="912"/>
                    <a:pt x="212" y="639"/>
                    <a:pt x="303" y="396"/>
                  </a:cubicBezTo>
                  <a:cubicBezTo>
                    <a:pt x="326" y="280"/>
                    <a:pt x="402" y="182"/>
                    <a:pt x="504" y="182"/>
                  </a:cubicBezTo>
                  <a:cubicBezTo>
                    <a:pt x="536" y="182"/>
                    <a:pt x="570" y="191"/>
                    <a:pt x="607" y="213"/>
                  </a:cubicBezTo>
                  <a:cubicBezTo>
                    <a:pt x="819" y="365"/>
                    <a:pt x="850" y="700"/>
                    <a:pt x="911" y="973"/>
                  </a:cubicBezTo>
                  <a:cubicBezTo>
                    <a:pt x="941" y="669"/>
                    <a:pt x="1002" y="274"/>
                    <a:pt x="728" y="61"/>
                  </a:cubicBezTo>
                  <a:cubicBezTo>
                    <a:pt x="660" y="19"/>
                    <a:pt x="592" y="1"/>
                    <a:pt x="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5"/>
            <p:cNvSpPr/>
            <p:nvPr/>
          </p:nvSpPr>
          <p:spPr>
            <a:xfrm>
              <a:off x="8529835" y="2028907"/>
              <a:ext cx="128879" cy="118880"/>
            </a:xfrm>
            <a:custGeom>
              <a:avLst/>
              <a:gdLst/>
              <a:ahLst/>
              <a:cxnLst/>
              <a:rect l="l" t="t" r="r" b="b"/>
              <a:pathLst>
                <a:path w="4743" h="4375" extrusionOk="0">
                  <a:moveTo>
                    <a:pt x="2386" y="0"/>
                  </a:moveTo>
                  <a:cubicBezTo>
                    <a:pt x="2242" y="0"/>
                    <a:pt x="2094" y="15"/>
                    <a:pt x="1946" y="44"/>
                  </a:cubicBezTo>
                  <a:cubicBezTo>
                    <a:pt x="760" y="257"/>
                    <a:pt x="0" y="1412"/>
                    <a:pt x="213" y="2598"/>
                  </a:cubicBezTo>
                  <a:cubicBezTo>
                    <a:pt x="427" y="3638"/>
                    <a:pt x="1319" y="4374"/>
                    <a:pt x="2336" y="4374"/>
                  </a:cubicBezTo>
                  <a:cubicBezTo>
                    <a:pt x="2477" y="4374"/>
                    <a:pt x="2621" y="4360"/>
                    <a:pt x="2766" y="4330"/>
                  </a:cubicBezTo>
                  <a:cubicBezTo>
                    <a:pt x="3982" y="4117"/>
                    <a:pt x="4742" y="2962"/>
                    <a:pt x="4529" y="1777"/>
                  </a:cubicBezTo>
                  <a:cubicBezTo>
                    <a:pt x="4316" y="736"/>
                    <a:pt x="3423" y="0"/>
                    <a:pt x="2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5"/>
            <p:cNvSpPr/>
            <p:nvPr/>
          </p:nvSpPr>
          <p:spPr>
            <a:xfrm>
              <a:off x="8526520" y="2029097"/>
              <a:ext cx="123934" cy="118798"/>
            </a:xfrm>
            <a:custGeom>
              <a:avLst/>
              <a:gdLst/>
              <a:ahLst/>
              <a:cxnLst/>
              <a:rect l="l" t="t" r="r" b="b"/>
              <a:pathLst>
                <a:path w="4561" h="4372" extrusionOk="0">
                  <a:moveTo>
                    <a:pt x="2233" y="1"/>
                  </a:moveTo>
                  <a:cubicBezTo>
                    <a:pt x="2070" y="1"/>
                    <a:pt x="1894" y="72"/>
                    <a:pt x="1764" y="98"/>
                  </a:cubicBezTo>
                  <a:cubicBezTo>
                    <a:pt x="1642" y="159"/>
                    <a:pt x="1521" y="220"/>
                    <a:pt x="1338" y="311"/>
                  </a:cubicBezTo>
                  <a:cubicBezTo>
                    <a:pt x="1095" y="463"/>
                    <a:pt x="852" y="706"/>
                    <a:pt x="700" y="919"/>
                  </a:cubicBezTo>
                  <a:cubicBezTo>
                    <a:pt x="1" y="1891"/>
                    <a:pt x="183" y="3381"/>
                    <a:pt x="1429" y="4080"/>
                  </a:cubicBezTo>
                  <a:cubicBezTo>
                    <a:pt x="1770" y="4274"/>
                    <a:pt x="2149" y="4372"/>
                    <a:pt x="2536" y="4372"/>
                  </a:cubicBezTo>
                  <a:cubicBezTo>
                    <a:pt x="2633" y="4372"/>
                    <a:pt x="2730" y="4366"/>
                    <a:pt x="2828" y="4353"/>
                  </a:cubicBezTo>
                  <a:cubicBezTo>
                    <a:pt x="3770" y="4202"/>
                    <a:pt x="4378" y="3533"/>
                    <a:pt x="4560" y="2895"/>
                  </a:cubicBezTo>
                  <a:lnTo>
                    <a:pt x="4560" y="2895"/>
                  </a:lnTo>
                  <a:cubicBezTo>
                    <a:pt x="4287" y="3350"/>
                    <a:pt x="3800" y="3594"/>
                    <a:pt x="3223" y="3654"/>
                  </a:cubicBezTo>
                  <a:cubicBezTo>
                    <a:pt x="3193" y="3656"/>
                    <a:pt x="3163" y="3657"/>
                    <a:pt x="3133" y="3657"/>
                  </a:cubicBezTo>
                  <a:cubicBezTo>
                    <a:pt x="2141" y="3657"/>
                    <a:pt x="1338" y="2684"/>
                    <a:pt x="1338" y="1739"/>
                  </a:cubicBezTo>
                  <a:cubicBezTo>
                    <a:pt x="1308" y="1375"/>
                    <a:pt x="1429" y="1010"/>
                    <a:pt x="1612" y="706"/>
                  </a:cubicBezTo>
                  <a:cubicBezTo>
                    <a:pt x="1794" y="402"/>
                    <a:pt x="2037" y="250"/>
                    <a:pt x="2311" y="7"/>
                  </a:cubicBezTo>
                  <a:cubicBezTo>
                    <a:pt x="2285" y="3"/>
                    <a:pt x="2259" y="1"/>
                    <a:pt x="223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5"/>
            <p:cNvSpPr/>
            <p:nvPr/>
          </p:nvSpPr>
          <p:spPr>
            <a:xfrm>
              <a:off x="8600021" y="2034097"/>
              <a:ext cx="38857" cy="33531"/>
            </a:xfrm>
            <a:custGeom>
              <a:avLst/>
              <a:gdLst/>
              <a:ahLst/>
              <a:cxnLst/>
              <a:rect l="l" t="t" r="r" b="b"/>
              <a:pathLst>
                <a:path w="1430" h="1234" extrusionOk="0">
                  <a:moveTo>
                    <a:pt x="395" y="1"/>
                  </a:moveTo>
                  <a:cubicBezTo>
                    <a:pt x="375" y="1"/>
                    <a:pt x="355" y="2"/>
                    <a:pt x="335" y="5"/>
                  </a:cubicBezTo>
                  <a:cubicBezTo>
                    <a:pt x="123" y="36"/>
                    <a:pt x="1" y="218"/>
                    <a:pt x="123" y="400"/>
                  </a:cubicBezTo>
                  <a:cubicBezTo>
                    <a:pt x="183" y="461"/>
                    <a:pt x="244" y="522"/>
                    <a:pt x="305" y="552"/>
                  </a:cubicBezTo>
                  <a:cubicBezTo>
                    <a:pt x="548" y="704"/>
                    <a:pt x="852" y="796"/>
                    <a:pt x="1004" y="1039"/>
                  </a:cubicBezTo>
                  <a:cubicBezTo>
                    <a:pt x="1065" y="1069"/>
                    <a:pt x="1095" y="1130"/>
                    <a:pt x="1126" y="1160"/>
                  </a:cubicBezTo>
                  <a:cubicBezTo>
                    <a:pt x="1170" y="1205"/>
                    <a:pt x="1215" y="1233"/>
                    <a:pt x="1259" y="1233"/>
                  </a:cubicBezTo>
                  <a:cubicBezTo>
                    <a:pt x="1275" y="1233"/>
                    <a:pt x="1292" y="1229"/>
                    <a:pt x="1308" y="1221"/>
                  </a:cubicBezTo>
                  <a:cubicBezTo>
                    <a:pt x="1399" y="1191"/>
                    <a:pt x="1430" y="1069"/>
                    <a:pt x="1430" y="948"/>
                  </a:cubicBezTo>
                  <a:cubicBezTo>
                    <a:pt x="1399" y="826"/>
                    <a:pt x="1308" y="704"/>
                    <a:pt x="1247" y="583"/>
                  </a:cubicBezTo>
                  <a:cubicBezTo>
                    <a:pt x="1126" y="431"/>
                    <a:pt x="1004" y="309"/>
                    <a:pt x="852" y="188"/>
                  </a:cubicBezTo>
                  <a:cubicBezTo>
                    <a:pt x="743" y="106"/>
                    <a:pt x="562"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5"/>
            <p:cNvSpPr/>
            <p:nvPr/>
          </p:nvSpPr>
          <p:spPr>
            <a:xfrm>
              <a:off x="8635536" y="2070236"/>
              <a:ext cx="12418" cy="14727"/>
            </a:xfrm>
            <a:custGeom>
              <a:avLst/>
              <a:gdLst/>
              <a:ahLst/>
              <a:cxnLst/>
              <a:rect l="l" t="t" r="r" b="b"/>
              <a:pathLst>
                <a:path w="457" h="542" extrusionOk="0">
                  <a:moveTo>
                    <a:pt x="217" y="1"/>
                  </a:moveTo>
                  <a:cubicBezTo>
                    <a:pt x="162" y="1"/>
                    <a:pt x="109" y="23"/>
                    <a:pt x="92" y="74"/>
                  </a:cubicBezTo>
                  <a:lnTo>
                    <a:pt x="101" y="70"/>
                  </a:lnTo>
                  <a:lnTo>
                    <a:pt x="101" y="70"/>
                  </a:lnTo>
                  <a:cubicBezTo>
                    <a:pt x="58" y="102"/>
                    <a:pt x="31" y="155"/>
                    <a:pt x="31" y="195"/>
                  </a:cubicBezTo>
                  <a:cubicBezTo>
                    <a:pt x="1" y="317"/>
                    <a:pt x="31" y="438"/>
                    <a:pt x="92" y="499"/>
                  </a:cubicBezTo>
                  <a:cubicBezTo>
                    <a:pt x="133" y="526"/>
                    <a:pt x="186" y="541"/>
                    <a:pt x="238" y="541"/>
                  </a:cubicBezTo>
                  <a:cubicBezTo>
                    <a:pt x="302" y="541"/>
                    <a:pt x="363" y="519"/>
                    <a:pt x="396" y="469"/>
                  </a:cubicBezTo>
                  <a:cubicBezTo>
                    <a:pt x="426" y="438"/>
                    <a:pt x="426" y="377"/>
                    <a:pt x="426" y="347"/>
                  </a:cubicBezTo>
                  <a:cubicBezTo>
                    <a:pt x="457" y="225"/>
                    <a:pt x="426" y="104"/>
                    <a:pt x="335" y="43"/>
                  </a:cubicBezTo>
                  <a:cubicBezTo>
                    <a:pt x="308" y="16"/>
                    <a:pt x="262"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5"/>
            <p:cNvSpPr/>
            <p:nvPr/>
          </p:nvSpPr>
          <p:spPr>
            <a:xfrm>
              <a:off x="8555431" y="1997088"/>
              <a:ext cx="33069" cy="34699"/>
            </a:xfrm>
            <a:custGeom>
              <a:avLst/>
              <a:gdLst/>
              <a:ahLst/>
              <a:cxnLst/>
              <a:rect l="l" t="t" r="r" b="b"/>
              <a:pathLst>
                <a:path w="1217" h="1277" extrusionOk="0">
                  <a:moveTo>
                    <a:pt x="728" y="0"/>
                  </a:moveTo>
                  <a:cubicBezTo>
                    <a:pt x="679" y="0"/>
                    <a:pt x="629" y="9"/>
                    <a:pt x="578" y="30"/>
                  </a:cubicBezTo>
                  <a:cubicBezTo>
                    <a:pt x="1" y="303"/>
                    <a:pt x="305" y="1063"/>
                    <a:pt x="760" y="1276"/>
                  </a:cubicBezTo>
                  <a:cubicBezTo>
                    <a:pt x="548" y="1033"/>
                    <a:pt x="335" y="699"/>
                    <a:pt x="457" y="395"/>
                  </a:cubicBezTo>
                  <a:cubicBezTo>
                    <a:pt x="522" y="250"/>
                    <a:pt x="622" y="185"/>
                    <a:pt x="722" y="185"/>
                  </a:cubicBezTo>
                  <a:cubicBezTo>
                    <a:pt x="852" y="185"/>
                    <a:pt x="982" y="296"/>
                    <a:pt x="1034" y="486"/>
                  </a:cubicBezTo>
                  <a:cubicBezTo>
                    <a:pt x="1095" y="699"/>
                    <a:pt x="1095" y="942"/>
                    <a:pt x="1125" y="1155"/>
                  </a:cubicBezTo>
                  <a:cubicBezTo>
                    <a:pt x="1186" y="942"/>
                    <a:pt x="1216" y="699"/>
                    <a:pt x="1186" y="455"/>
                  </a:cubicBezTo>
                  <a:cubicBezTo>
                    <a:pt x="1161" y="228"/>
                    <a:pt x="967" y="0"/>
                    <a:pt x="7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5"/>
            <p:cNvSpPr/>
            <p:nvPr/>
          </p:nvSpPr>
          <p:spPr>
            <a:xfrm>
              <a:off x="8775121" y="1639253"/>
              <a:ext cx="125564" cy="114342"/>
            </a:xfrm>
            <a:custGeom>
              <a:avLst/>
              <a:gdLst/>
              <a:ahLst/>
              <a:cxnLst/>
              <a:rect l="l" t="t" r="r" b="b"/>
              <a:pathLst>
                <a:path w="4621" h="4208" extrusionOk="0">
                  <a:moveTo>
                    <a:pt x="2316" y="1"/>
                  </a:moveTo>
                  <a:cubicBezTo>
                    <a:pt x="2184" y="1"/>
                    <a:pt x="2050" y="13"/>
                    <a:pt x="1916" y="38"/>
                  </a:cubicBezTo>
                  <a:cubicBezTo>
                    <a:pt x="761" y="250"/>
                    <a:pt x="1" y="1345"/>
                    <a:pt x="214" y="2500"/>
                  </a:cubicBezTo>
                  <a:cubicBezTo>
                    <a:pt x="402" y="3497"/>
                    <a:pt x="1308" y="4207"/>
                    <a:pt x="2316" y="4207"/>
                  </a:cubicBezTo>
                  <a:cubicBezTo>
                    <a:pt x="2444" y="4207"/>
                    <a:pt x="2575" y="4196"/>
                    <a:pt x="2706" y="4171"/>
                  </a:cubicBezTo>
                  <a:cubicBezTo>
                    <a:pt x="3861" y="3928"/>
                    <a:pt x="4621" y="2834"/>
                    <a:pt x="4378" y="1709"/>
                  </a:cubicBezTo>
                  <a:cubicBezTo>
                    <a:pt x="4190" y="689"/>
                    <a:pt x="3314"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5"/>
            <p:cNvSpPr/>
            <p:nvPr/>
          </p:nvSpPr>
          <p:spPr>
            <a:xfrm>
              <a:off x="8772648" y="1639280"/>
              <a:ext cx="119804" cy="113826"/>
            </a:xfrm>
            <a:custGeom>
              <a:avLst/>
              <a:gdLst/>
              <a:ahLst/>
              <a:cxnLst/>
              <a:rect l="l" t="t" r="r" b="b"/>
              <a:pathLst>
                <a:path w="4409" h="4189" extrusionOk="0">
                  <a:moveTo>
                    <a:pt x="4378" y="2772"/>
                  </a:moveTo>
                  <a:cubicBezTo>
                    <a:pt x="4368" y="2804"/>
                    <a:pt x="4358" y="2835"/>
                    <a:pt x="4346" y="2867"/>
                  </a:cubicBezTo>
                  <a:lnTo>
                    <a:pt x="4346" y="2867"/>
                  </a:lnTo>
                  <a:cubicBezTo>
                    <a:pt x="4368" y="2836"/>
                    <a:pt x="4388" y="2805"/>
                    <a:pt x="4408" y="2772"/>
                  </a:cubicBezTo>
                  <a:close/>
                  <a:moveTo>
                    <a:pt x="2145" y="0"/>
                  </a:moveTo>
                  <a:cubicBezTo>
                    <a:pt x="1988" y="0"/>
                    <a:pt x="1834" y="75"/>
                    <a:pt x="1703" y="128"/>
                  </a:cubicBezTo>
                  <a:cubicBezTo>
                    <a:pt x="1551" y="158"/>
                    <a:pt x="1429" y="219"/>
                    <a:pt x="1277" y="310"/>
                  </a:cubicBezTo>
                  <a:cubicBezTo>
                    <a:pt x="1064" y="432"/>
                    <a:pt x="791" y="675"/>
                    <a:pt x="639" y="888"/>
                  </a:cubicBezTo>
                  <a:cubicBezTo>
                    <a:pt x="1" y="1830"/>
                    <a:pt x="183" y="3259"/>
                    <a:pt x="1368" y="3927"/>
                  </a:cubicBezTo>
                  <a:cubicBezTo>
                    <a:pt x="1683" y="4097"/>
                    <a:pt x="2055" y="4189"/>
                    <a:pt x="2424" y="4189"/>
                  </a:cubicBezTo>
                  <a:cubicBezTo>
                    <a:pt x="2518" y="4189"/>
                    <a:pt x="2613" y="4183"/>
                    <a:pt x="2706" y="4170"/>
                  </a:cubicBezTo>
                  <a:cubicBezTo>
                    <a:pt x="3571" y="4026"/>
                    <a:pt x="4135" y="3445"/>
                    <a:pt x="4346" y="2867"/>
                  </a:cubicBezTo>
                  <a:lnTo>
                    <a:pt x="4346" y="2867"/>
                  </a:lnTo>
                  <a:cubicBezTo>
                    <a:pt x="4065" y="3262"/>
                    <a:pt x="3611" y="3473"/>
                    <a:pt x="3131" y="3502"/>
                  </a:cubicBezTo>
                  <a:cubicBezTo>
                    <a:pt x="3101" y="3504"/>
                    <a:pt x="3070" y="3505"/>
                    <a:pt x="3039" y="3505"/>
                  </a:cubicBezTo>
                  <a:cubicBezTo>
                    <a:pt x="2077" y="3505"/>
                    <a:pt x="1277" y="2591"/>
                    <a:pt x="1277" y="1678"/>
                  </a:cubicBezTo>
                  <a:cubicBezTo>
                    <a:pt x="1247" y="1313"/>
                    <a:pt x="1368" y="979"/>
                    <a:pt x="1520" y="705"/>
                  </a:cubicBezTo>
                  <a:cubicBezTo>
                    <a:pt x="1703" y="401"/>
                    <a:pt x="1976" y="249"/>
                    <a:pt x="2220" y="6"/>
                  </a:cubicBezTo>
                  <a:cubicBezTo>
                    <a:pt x="2195" y="2"/>
                    <a:pt x="2170" y="0"/>
                    <a:pt x="21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5"/>
            <p:cNvSpPr/>
            <p:nvPr/>
          </p:nvSpPr>
          <p:spPr>
            <a:xfrm>
              <a:off x="8842862" y="1644253"/>
              <a:ext cx="38014" cy="31901"/>
            </a:xfrm>
            <a:custGeom>
              <a:avLst/>
              <a:gdLst/>
              <a:ahLst/>
              <a:cxnLst/>
              <a:rect l="l" t="t" r="r" b="b"/>
              <a:pathLst>
                <a:path w="1399" h="1174" extrusionOk="0">
                  <a:moveTo>
                    <a:pt x="385" y="1"/>
                  </a:moveTo>
                  <a:cubicBezTo>
                    <a:pt x="368" y="1"/>
                    <a:pt x="351" y="2"/>
                    <a:pt x="335" y="6"/>
                  </a:cubicBezTo>
                  <a:cubicBezTo>
                    <a:pt x="152" y="36"/>
                    <a:pt x="0" y="218"/>
                    <a:pt x="122" y="401"/>
                  </a:cubicBezTo>
                  <a:cubicBezTo>
                    <a:pt x="183" y="462"/>
                    <a:pt x="243" y="492"/>
                    <a:pt x="335" y="553"/>
                  </a:cubicBezTo>
                  <a:cubicBezTo>
                    <a:pt x="547" y="674"/>
                    <a:pt x="821" y="765"/>
                    <a:pt x="1003" y="978"/>
                  </a:cubicBezTo>
                  <a:cubicBezTo>
                    <a:pt x="1034" y="1039"/>
                    <a:pt x="1064" y="1069"/>
                    <a:pt x="1125" y="1130"/>
                  </a:cubicBezTo>
                  <a:cubicBezTo>
                    <a:pt x="1146" y="1152"/>
                    <a:pt x="1183" y="1173"/>
                    <a:pt x="1224" y="1173"/>
                  </a:cubicBezTo>
                  <a:cubicBezTo>
                    <a:pt x="1241" y="1173"/>
                    <a:pt x="1259" y="1170"/>
                    <a:pt x="1277" y="1161"/>
                  </a:cubicBezTo>
                  <a:cubicBezTo>
                    <a:pt x="1368" y="1161"/>
                    <a:pt x="1398" y="1009"/>
                    <a:pt x="1368" y="917"/>
                  </a:cubicBezTo>
                  <a:cubicBezTo>
                    <a:pt x="1368" y="796"/>
                    <a:pt x="1277" y="674"/>
                    <a:pt x="1216" y="553"/>
                  </a:cubicBezTo>
                  <a:cubicBezTo>
                    <a:pt x="1095" y="431"/>
                    <a:pt x="1003" y="279"/>
                    <a:pt x="851" y="188"/>
                  </a:cubicBezTo>
                  <a:cubicBezTo>
                    <a:pt x="716" y="107"/>
                    <a:pt x="531"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5"/>
            <p:cNvSpPr/>
            <p:nvPr/>
          </p:nvSpPr>
          <p:spPr>
            <a:xfrm>
              <a:off x="8877534" y="1678762"/>
              <a:ext cx="12418" cy="14700"/>
            </a:xfrm>
            <a:custGeom>
              <a:avLst/>
              <a:gdLst/>
              <a:ahLst/>
              <a:cxnLst/>
              <a:rect l="l" t="t" r="r" b="b"/>
              <a:pathLst>
                <a:path w="457" h="541" extrusionOk="0">
                  <a:moveTo>
                    <a:pt x="222" y="0"/>
                  </a:moveTo>
                  <a:cubicBezTo>
                    <a:pt x="162" y="0"/>
                    <a:pt x="109" y="23"/>
                    <a:pt x="92" y="73"/>
                  </a:cubicBezTo>
                  <a:lnTo>
                    <a:pt x="113" y="66"/>
                  </a:lnTo>
                  <a:lnTo>
                    <a:pt x="113" y="66"/>
                  </a:lnTo>
                  <a:cubicBezTo>
                    <a:pt x="73" y="97"/>
                    <a:pt x="52" y="153"/>
                    <a:pt x="31" y="195"/>
                  </a:cubicBezTo>
                  <a:cubicBezTo>
                    <a:pt x="1" y="316"/>
                    <a:pt x="31" y="407"/>
                    <a:pt x="122" y="499"/>
                  </a:cubicBezTo>
                  <a:cubicBezTo>
                    <a:pt x="163" y="526"/>
                    <a:pt x="211" y="541"/>
                    <a:pt x="256" y="541"/>
                  </a:cubicBezTo>
                  <a:cubicBezTo>
                    <a:pt x="311" y="541"/>
                    <a:pt x="363" y="518"/>
                    <a:pt x="396" y="468"/>
                  </a:cubicBezTo>
                  <a:cubicBezTo>
                    <a:pt x="426" y="438"/>
                    <a:pt x="426" y="377"/>
                    <a:pt x="426" y="316"/>
                  </a:cubicBezTo>
                  <a:cubicBezTo>
                    <a:pt x="457" y="225"/>
                    <a:pt x="426" y="103"/>
                    <a:pt x="366" y="43"/>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5"/>
            <p:cNvSpPr/>
            <p:nvPr/>
          </p:nvSpPr>
          <p:spPr>
            <a:xfrm>
              <a:off x="8799902" y="1608820"/>
              <a:ext cx="32254" cy="33123"/>
            </a:xfrm>
            <a:custGeom>
              <a:avLst/>
              <a:gdLst/>
              <a:ahLst/>
              <a:cxnLst/>
              <a:rect l="l" t="t" r="r" b="b"/>
              <a:pathLst>
                <a:path w="1187" h="1219" extrusionOk="0">
                  <a:moveTo>
                    <a:pt x="726" y="1"/>
                  </a:moveTo>
                  <a:cubicBezTo>
                    <a:pt x="678" y="1"/>
                    <a:pt x="628" y="11"/>
                    <a:pt x="578" y="33"/>
                  </a:cubicBezTo>
                  <a:cubicBezTo>
                    <a:pt x="1" y="307"/>
                    <a:pt x="305" y="1036"/>
                    <a:pt x="761" y="1218"/>
                  </a:cubicBezTo>
                  <a:cubicBezTo>
                    <a:pt x="548" y="975"/>
                    <a:pt x="335" y="671"/>
                    <a:pt x="457" y="398"/>
                  </a:cubicBezTo>
                  <a:cubicBezTo>
                    <a:pt x="501" y="264"/>
                    <a:pt x="611" y="180"/>
                    <a:pt x="726" y="180"/>
                  </a:cubicBezTo>
                  <a:cubicBezTo>
                    <a:pt x="768" y="180"/>
                    <a:pt x="811" y="191"/>
                    <a:pt x="852" y="215"/>
                  </a:cubicBezTo>
                  <a:cubicBezTo>
                    <a:pt x="1095" y="428"/>
                    <a:pt x="1065" y="823"/>
                    <a:pt x="1095" y="1127"/>
                  </a:cubicBezTo>
                  <a:cubicBezTo>
                    <a:pt x="1156" y="884"/>
                    <a:pt x="1186" y="671"/>
                    <a:pt x="1156" y="428"/>
                  </a:cubicBezTo>
                  <a:cubicBezTo>
                    <a:pt x="1131" y="204"/>
                    <a:pt x="943"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5"/>
            <p:cNvSpPr/>
            <p:nvPr/>
          </p:nvSpPr>
          <p:spPr>
            <a:xfrm>
              <a:off x="8116867" y="2097246"/>
              <a:ext cx="168524" cy="151487"/>
            </a:xfrm>
            <a:custGeom>
              <a:avLst/>
              <a:gdLst/>
              <a:ahLst/>
              <a:cxnLst/>
              <a:rect l="l" t="t" r="r" b="b"/>
              <a:pathLst>
                <a:path w="6202" h="5575" extrusionOk="0">
                  <a:moveTo>
                    <a:pt x="3108" y="1"/>
                  </a:moveTo>
                  <a:cubicBezTo>
                    <a:pt x="1914" y="1"/>
                    <a:pt x="801" y="769"/>
                    <a:pt x="426" y="1967"/>
                  </a:cubicBezTo>
                  <a:cubicBezTo>
                    <a:pt x="0" y="3456"/>
                    <a:pt x="821" y="5007"/>
                    <a:pt x="2280" y="5463"/>
                  </a:cubicBezTo>
                  <a:cubicBezTo>
                    <a:pt x="2545" y="5538"/>
                    <a:pt x="2813" y="5575"/>
                    <a:pt x="3075" y="5575"/>
                  </a:cubicBezTo>
                  <a:cubicBezTo>
                    <a:pt x="4286" y="5575"/>
                    <a:pt x="5395" y="4802"/>
                    <a:pt x="5745" y="3578"/>
                  </a:cubicBezTo>
                  <a:cubicBezTo>
                    <a:pt x="6201" y="2119"/>
                    <a:pt x="5380" y="569"/>
                    <a:pt x="3891" y="113"/>
                  </a:cubicBezTo>
                  <a:cubicBezTo>
                    <a:pt x="3631" y="37"/>
                    <a:pt x="3367" y="1"/>
                    <a:pt x="3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5"/>
            <p:cNvSpPr/>
            <p:nvPr/>
          </p:nvSpPr>
          <p:spPr>
            <a:xfrm>
              <a:off x="8106134" y="2097191"/>
              <a:ext cx="146215" cy="151215"/>
            </a:xfrm>
            <a:custGeom>
              <a:avLst/>
              <a:gdLst/>
              <a:ahLst/>
              <a:cxnLst/>
              <a:rect l="l" t="t" r="r" b="b"/>
              <a:pathLst>
                <a:path w="5381" h="5565" extrusionOk="0">
                  <a:moveTo>
                    <a:pt x="3610" y="1"/>
                  </a:moveTo>
                  <a:cubicBezTo>
                    <a:pt x="3511" y="1"/>
                    <a:pt x="3405" y="9"/>
                    <a:pt x="3283" y="24"/>
                  </a:cubicBezTo>
                  <a:cubicBezTo>
                    <a:pt x="2949" y="24"/>
                    <a:pt x="2523" y="145"/>
                    <a:pt x="2189" y="328"/>
                  </a:cubicBezTo>
                  <a:cubicBezTo>
                    <a:pt x="639" y="1118"/>
                    <a:pt x="0" y="3398"/>
                    <a:pt x="1794" y="5009"/>
                  </a:cubicBezTo>
                  <a:cubicBezTo>
                    <a:pt x="2364" y="5405"/>
                    <a:pt x="2944" y="5564"/>
                    <a:pt x="3480" y="5564"/>
                  </a:cubicBezTo>
                  <a:cubicBezTo>
                    <a:pt x="4260" y="5564"/>
                    <a:pt x="4948" y="5228"/>
                    <a:pt x="5380" y="4796"/>
                  </a:cubicBezTo>
                  <a:lnTo>
                    <a:pt x="5380" y="4796"/>
                  </a:lnTo>
                  <a:cubicBezTo>
                    <a:pt x="5071" y="4991"/>
                    <a:pt x="4726" y="5082"/>
                    <a:pt x="4375" y="5082"/>
                  </a:cubicBezTo>
                  <a:cubicBezTo>
                    <a:pt x="4071" y="5082"/>
                    <a:pt x="3762" y="5014"/>
                    <a:pt x="3465" y="4887"/>
                  </a:cubicBezTo>
                  <a:cubicBezTo>
                    <a:pt x="2250" y="4340"/>
                    <a:pt x="1854" y="2699"/>
                    <a:pt x="2432" y="1604"/>
                  </a:cubicBezTo>
                  <a:cubicBezTo>
                    <a:pt x="2645" y="1209"/>
                    <a:pt x="2949" y="844"/>
                    <a:pt x="3344" y="632"/>
                  </a:cubicBezTo>
                  <a:cubicBezTo>
                    <a:pt x="3739" y="389"/>
                    <a:pt x="4134" y="358"/>
                    <a:pt x="4560" y="237"/>
                  </a:cubicBezTo>
                  <a:cubicBezTo>
                    <a:pt x="4377" y="115"/>
                    <a:pt x="4104" y="54"/>
                    <a:pt x="3891" y="24"/>
                  </a:cubicBezTo>
                  <a:cubicBezTo>
                    <a:pt x="3800" y="9"/>
                    <a:pt x="3709" y="1"/>
                    <a:pt x="36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5"/>
            <p:cNvSpPr/>
            <p:nvPr/>
          </p:nvSpPr>
          <p:spPr>
            <a:xfrm>
              <a:off x="8235964" y="2120234"/>
              <a:ext cx="32906" cy="53720"/>
            </a:xfrm>
            <a:custGeom>
              <a:avLst/>
              <a:gdLst/>
              <a:ahLst/>
              <a:cxnLst/>
              <a:rect l="l" t="t" r="r" b="b"/>
              <a:pathLst>
                <a:path w="1211" h="1977" extrusionOk="0">
                  <a:moveTo>
                    <a:pt x="351" y="0"/>
                  </a:moveTo>
                  <a:cubicBezTo>
                    <a:pt x="172" y="0"/>
                    <a:pt x="0" y="142"/>
                    <a:pt x="25" y="361"/>
                  </a:cubicBezTo>
                  <a:cubicBezTo>
                    <a:pt x="25" y="452"/>
                    <a:pt x="86" y="544"/>
                    <a:pt x="146" y="635"/>
                  </a:cubicBezTo>
                  <a:cubicBezTo>
                    <a:pt x="329" y="939"/>
                    <a:pt x="602" y="1212"/>
                    <a:pt x="663" y="1577"/>
                  </a:cubicBezTo>
                  <a:cubicBezTo>
                    <a:pt x="694" y="1638"/>
                    <a:pt x="694" y="1729"/>
                    <a:pt x="724" y="1820"/>
                  </a:cubicBezTo>
                  <a:cubicBezTo>
                    <a:pt x="724" y="1881"/>
                    <a:pt x="785" y="1942"/>
                    <a:pt x="876" y="1972"/>
                  </a:cubicBezTo>
                  <a:cubicBezTo>
                    <a:pt x="887" y="1975"/>
                    <a:pt x="897" y="1976"/>
                    <a:pt x="908" y="1976"/>
                  </a:cubicBezTo>
                  <a:cubicBezTo>
                    <a:pt x="1018" y="1976"/>
                    <a:pt x="1122" y="1840"/>
                    <a:pt x="1149" y="1729"/>
                  </a:cubicBezTo>
                  <a:cubicBezTo>
                    <a:pt x="1210" y="1577"/>
                    <a:pt x="1180" y="1395"/>
                    <a:pt x="1180" y="1212"/>
                  </a:cubicBezTo>
                  <a:cubicBezTo>
                    <a:pt x="1149" y="999"/>
                    <a:pt x="1089" y="756"/>
                    <a:pt x="967" y="544"/>
                  </a:cubicBezTo>
                  <a:cubicBezTo>
                    <a:pt x="876" y="361"/>
                    <a:pt x="694" y="118"/>
                    <a:pt x="481" y="27"/>
                  </a:cubicBezTo>
                  <a:cubicBezTo>
                    <a:pt x="439" y="9"/>
                    <a:pt x="394" y="0"/>
                    <a:pt x="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5"/>
            <p:cNvSpPr/>
            <p:nvPr/>
          </p:nvSpPr>
          <p:spPr>
            <a:xfrm>
              <a:off x="8252322" y="2180067"/>
              <a:ext cx="16548" cy="18749"/>
            </a:xfrm>
            <a:custGeom>
              <a:avLst/>
              <a:gdLst/>
              <a:ahLst/>
              <a:cxnLst/>
              <a:rect l="l" t="t" r="r" b="b"/>
              <a:pathLst>
                <a:path w="609" h="690" extrusionOk="0">
                  <a:moveTo>
                    <a:pt x="366" y="1"/>
                  </a:moveTo>
                  <a:cubicBezTo>
                    <a:pt x="335" y="1"/>
                    <a:pt x="305" y="8"/>
                    <a:pt x="275" y="24"/>
                  </a:cubicBezTo>
                  <a:lnTo>
                    <a:pt x="275" y="24"/>
                  </a:lnTo>
                  <a:cubicBezTo>
                    <a:pt x="215" y="38"/>
                    <a:pt x="158" y="81"/>
                    <a:pt x="122" y="135"/>
                  </a:cubicBezTo>
                  <a:cubicBezTo>
                    <a:pt x="31" y="256"/>
                    <a:pt x="0" y="378"/>
                    <a:pt x="31" y="530"/>
                  </a:cubicBezTo>
                  <a:cubicBezTo>
                    <a:pt x="81" y="631"/>
                    <a:pt x="194" y="690"/>
                    <a:pt x="300" y="690"/>
                  </a:cubicBezTo>
                  <a:cubicBezTo>
                    <a:pt x="322" y="690"/>
                    <a:pt x="344" y="687"/>
                    <a:pt x="365" y="682"/>
                  </a:cubicBezTo>
                  <a:cubicBezTo>
                    <a:pt x="426" y="652"/>
                    <a:pt x="456" y="591"/>
                    <a:pt x="517" y="530"/>
                  </a:cubicBezTo>
                  <a:cubicBezTo>
                    <a:pt x="578" y="408"/>
                    <a:pt x="608" y="287"/>
                    <a:pt x="578" y="165"/>
                  </a:cubicBezTo>
                  <a:cubicBezTo>
                    <a:pt x="537" y="62"/>
                    <a:pt x="453"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5"/>
            <p:cNvSpPr/>
            <p:nvPr/>
          </p:nvSpPr>
          <p:spPr>
            <a:xfrm>
              <a:off x="8207705" y="2058226"/>
              <a:ext cx="35542" cy="42933"/>
            </a:xfrm>
            <a:custGeom>
              <a:avLst/>
              <a:gdLst/>
              <a:ahLst/>
              <a:cxnLst/>
              <a:rect l="l" t="t" r="r" b="b"/>
              <a:pathLst>
                <a:path w="1308" h="1580" extrusionOk="0">
                  <a:moveTo>
                    <a:pt x="720" y="1"/>
                  </a:moveTo>
                  <a:cubicBezTo>
                    <a:pt x="415" y="1"/>
                    <a:pt x="81" y="261"/>
                    <a:pt x="62" y="607"/>
                  </a:cubicBezTo>
                  <a:cubicBezTo>
                    <a:pt x="1" y="911"/>
                    <a:pt x="62" y="1215"/>
                    <a:pt x="244" y="1488"/>
                  </a:cubicBezTo>
                  <a:cubicBezTo>
                    <a:pt x="123" y="1093"/>
                    <a:pt x="62" y="576"/>
                    <a:pt x="396" y="303"/>
                  </a:cubicBezTo>
                  <a:cubicBezTo>
                    <a:pt x="481" y="232"/>
                    <a:pt x="591" y="188"/>
                    <a:pt x="698" y="188"/>
                  </a:cubicBezTo>
                  <a:cubicBezTo>
                    <a:pt x="821" y="188"/>
                    <a:pt x="939" y="247"/>
                    <a:pt x="1004" y="394"/>
                  </a:cubicBezTo>
                  <a:cubicBezTo>
                    <a:pt x="1156" y="789"/>
                    <a:pt x="852" y="1215"/>
                    <a:pt x="700" y="1579"/>
                  </a:cubicBezTo>
                  <a:cubicBezTo>
                    <a:pt x="974" y="1245"/>
                    <a:pt x="1308" y="789"/>
                    <a:pt x="1156" y="303"/>
                  </a:cubicBezTo>
                  <a:cubicBezTo>
                    <a:pt x="1066" y="90"/>
                    <a:pt x="898"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35"/>
          <p:cNvGrpSpPr/>
          <p:nvPr/>
        </p:nvGrpSpPr>
        <p:grpSpPr>
          <a:xfrm>
            <a:off x="7089420" y="2808410"/>
            <a:ext cx="1785668" cy="682274"/>
            <a:chOff x="7089420" y="2934485"/>
            <a:chExt cx="1785668" cy="682274"/>
          </a:xfrm>
        </p:grpSpPr>
        <p:sp>
          <p:nvSpPr>
            <p:cNvPr id="1440" name="Google Shape;1440;p35"/>
            <p:cNvSpPr/>
            <p:nvPr/>
          </p:nvSpPr>
          <p:spPr>
            <a:xfrm>
              <a:off x="7089420" y="3066244"/>
              <a:ext cx="512093" cy="445846"/>
            </a:xfrm>
            <a:custGeom>
              <a:avLst/>
              <a:gdLst/>
              <a:ahLst/>
              <a:cxnLst/>
              <a:rect l="l" t="t" r="r" b="b"/>
              <a:pathLst>
                <a:path w="18846" h="16408" extrusionOk="0">
                  <a:moveTo>
                    <a:pt x="12143" y="0"/>
                  </a:moveTo>
                  <a:cubicBezTo>
                    <a:pt x="11842" y="0"/>
                    <a:pt x="11569" y="63"/>
                    <a:pt x="11368" y="228"/>
                  </a:cubicBezTo>
                  <a:cubicBezTo>
                    <a:pt x="10669" y="744"/>
                    <a:pt x="10943" y="2933"/>
                    <a:pt x="10608" y="3784"/>
                  </a:cubicBezTo>
                  <a:cubicBezTo>
                    <a:pt x="10396" y="4331"/>
                    <a:pt x="10152" y="4969"/>
                    <a:pt x="9879" y="5577"/>
                  </a:cubicBezTo>
                  <a:cubicBezTo>
                    <a:pt x="9423" y="6611"/>
                    <a:pt x="8845" y="7644"/>
                    <a:pt x="8085" y="8313"/>
                  </a:cubicBezTo>
                  <a:cubicBezTo>
                    <a:pt x="7265" y="9073"/>
                    <a:pt x="6171" y="9437"/>
                    <a:pt x="5107" y="9620"/>
                  </a:cubicBezTo>
                  <a:cubicBezTo>
                    <a:pt x="4225" y="9772"/>
                    <a:pt x="3283" y="9863"/>
                    <a:pt x="2553" y="10380"/>
                  </a:cubicBezTo>
                  <a:cubicBezTo>
                    <a:pt x="0" y="12143"/>
                    <a:pt x="3648" y="14574"/>
                    <a:pt x="5137" y="15243"/>
                  </a:cubicBezTo>
                  <a:cubicBezTo>
                    <a:pt x="6521" y="15865"/>
                    <a:pt x="8064" y="16407"/>
                    <a:pt x="9547" y="16407"/>
                  </a:cubicBezTo>
                  <a:cubicBezTo>
                    <a:pt x="10312" y="16407"/>
                    <a:pt x="11060" y="16263"/>
                    <a:pt x="11763" y="15912"/>
                  </a:cubicBezTo>
                  <a:cubicBezTo>
                    <a:pt x="13678" y="14939"/>
                    <a:pt x="14833" y="12568"/>
                    <a:pt x="15654" y="10653"/>
                  </a:cubicBezTo>
                  <a:cubicBezTo>
                    <a:pt x="16657" y="8374"/>
                    <a:pt x="18116" y="6124"/>
                    <a:pt x="18724" y="3693"/>
                  </a:cubicBezTo>
                  <a:cubicBezTo>
                    <a:pt x="18785" y="3389"/>
                    <a:pt x="18846" y="3024"/>
                    <a:pt x="18694" y="2720"/>
                  </a:cubicBezTo>
                  <a:cubicBezTo>
                    <a:pt x="18542" y="2477"/>
                    <a:pt x="18268" y="2355"/>
                    <a:pt x="17994" y="2234"/>
                  </a:cubicBezTo>
                  <a:cubicBezTo>
                    <a:pt x="16718" y="1656"/>
                    <a:pt x="15472" y="1048"/>
                    <a:pt x="14165" y="532"/>
                  </a:cubicBezTo>
                  <a:cubicBezTo>
                    <a:pt x="13697" y="340"/>
                    <a:pt x="12843" y="0"/>
                    <a:pt x="12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5"/>
            <p:cNvSpPr/>
            <p:nvPr/>
          </p:nvSpPr>
          <p:spPr>
            <a:xfrm>
              <a:off x="7326446" y="2934485"/>
              <a:ext cx="376665" cy="262785"/>
            </a:xfrm>
            <a:custGeom>
              <a:avLst/>
              <a:gdLst/>
              <a:ahLst/>
              <a:cxnLst/>
              <a:rect l="l" t="t" r="r" b="b"/>
              <a:pathLst>
                <a:path w="13862" h="9671" extrusionOk="0">
                  <a:moveTo>
                    <a:pt x="4378" y="0"/>
                  </a:moveTo>
                  <a:cubicBezTo>
                    <a:pt x="3983" y="31"/>
                    <a:pt x="3709" y="335"/>
                    <a:pt x="3466" y="700"/>
                  </a:cubicBezTo>
                  <a:cubicBezTo>
                    <a:pt x="3405" y="821"/>
                    <a:pt x="3344" y="943"/>
                    <a:pt x="3283" y="1034"/>
                  </a:cubicBezTo>
                  <a:cubicBezTo>
                    <a:pt x="3162" y="760"/>
                    <a:pt x="3071" y="456"/>
                    <a:pt x="2949" y="152"/>
                  </a:cubicBezTo>
                  <a:cubicBezTo>
                    <a:pt x="2949" y="122"/>
                    <a:pt x="2919" y="61"/>
                    <a:pt x="2888" y="31"/>
                  </a:cubicBezTo>
                  <a:cubicBezTo>
                    <a:pt x="2871" y="20"/>
                    <a:pt x="2853" y="15"/>
                    <a:pt x="2835" y="15"/>
                  </a:cubicBezTo>
                  <a:cubicBezTo>
                    <a:pt x="2755" y="15"/>
                    <a:pt x="2670" y="109"/>
                    <a:pt x="2645" y="183"/>
                  </a:cubicBezTo>
                  <a:cubicBezTo>
                    <a:pt x="2463" y="487"/>
                    <a:pt x="2220" y="821"/>
                    <a:pt x="2068" y="1125"/>
                  </a:cubicBezTo>
                  <a:cubicBezTo>
                    <a:pt x="1916" y="1490"/>
                    <a:pt x="1976" y="1216"/>
                    <a:pt x="2037" y="1520"/>
                  </a:cubicBezTo>
                  <a:cubicBezTo>
                    <a:pt x="1983" y="1322"/>
                    <a:pt x="1802" y="1220"/>
                    <a:pt x="1612" y="1220"/>
                  </a:cubicBezTo>
                  <a:cubicBezTo>
                    <a:pt x="1481" y="1220"/>
                    <a:pt x="1346" y="1269"/>
                    <a:pt x="1247" y="1368"/>
                  </a:cubicBezTo>
                  <a:cubicBezTo>
                    <a:pt x="1037" y="1608"/>
                    <a:pt x="1034" y="2024"/>
                    <a:pt x="1208" y="2298"/>
                  </a:cubicBezTo>
                  <a:lnTo>
                    <a:pt x="1208" y="2298"/>
                  </a:lnTo>
                  <a:cubicBezTo>
                    <a:pt x="1189" y="2271"/>
                    <a:pt x="1168" y="2258"/>
                    <a:pt x="1147" y="2258"/>
                  </a:cubicBezTo>
                  <a:cubicBezTo>
                    <a:pt x="966" y="2258"/>
                    <a:pt x="730" y="3135"/>
                    <a:pt x="730" y="3162"/>
                  </a:cubicBezTo>
                  <a:cubicBezTo>
                    <a:pt x="700" y="3374"/>
                    <a:pt x="852" y="3435"/>
                    <a:pt x="761" y="3648"/>
                  </a:cubicBezTo>
                  <a:cubicBezTo>
                    <a:pt x="669" y="3830"/>
                    <a:pt x="274" y="4043"/>
                    <a:pt x="122" y="4256"/>
                  </a:cubicBezTo>
                  <a:cubicBezTo>
                    <a:pt x="62" y="4347"/>
                    <a:pt x="1" y="4438"/>
                    <a:pt x="31" y="4529"/>
                  </a:cubicBezTo>
                  <a:cubicBezTo>
                    <a:pt x="62" y="4681"/>
                    <a:pt x="214" y="4742"/>
                    <a:pt x="366" y="4773"/>
                  </a:cubicBezTo>
                  <a:cubicBezTo>
                    <a:pt x="517" y="4803"/>
                    <a:pt x="700" y="4833"/>
                    <a:pt x="791" y="4955"/>
                  </a:cubicBezTo>
                  <a:cubicBezTo>
                    <a:pt x="943" y="5198"/>
                    <a:pt x="669" y="5472"/>
                    <a:pt x="639" y="5745"/>
                  </a:cubicBezTo>
                  <a:cubicBezTo>
                    <a:pt x="609" y="5988"/>
                    <a:pt x="791" y="6201"/>
                    <a:pt x="973" y="6323"/>
                  </a:cubicBezTo>
                  <a:cubicBezTo>
                    <a:pt x="1057" y="6356"/>
                    <a:pt x="1519" y="6454"/>
                    <a:pt x="1892" y="6454"/>
                  </a:cubicBezTo>
                  <a:cubicBezTo>
                    <a:pt x="2196" y="6454"/>
                    <a:pt x="2440" y="6389"/>
                    <a:pt x="2372" y="6171"/>
                  </a:cubicBezTo>
                  <a:lnTo>
                    <a:pt x="2372" y="6171"/>
                  </a:lnTo>
                  <a:cubicBezTo>
                    <a:pt x="2493" y="6536"/>
                    <a:pt x="2676" y="6931"/>
                    <a:pt x="3010" y="7113"/>
                  </a:cubicBezTo>
                  <a:cubicBezTo>
                    <a:pt x="3129" y="7189"/>
                    <a:pt x="3268" y="7226"/>
                    <a:pt x="3405" y="7226"/>
                  </a:cubicBezTo>
                  <a:cubicBezTo>
                    <a:pt x="3652" y="7226"/>
                    <a:pt x="3896" y="7105"/>
                    <a:pt x="4013" y="6870"/>
                  </a:cubicBezTo>
                  <a:cubicBezTo>
                    <a:pt x="4195" y="7143"/>
                    <a:pt x="4408" y="7417"/>
                    <a:pt x="4712" y="7539"/>
                  </a:cubicBezTo>
                  <a:cubicBezTo>
                    <a:pt x="4809" y="7587"/>
                    <a:pt x="4918" y="7611"/>
                    <a:pt x="5026" y="7611"/>
                  </a:cubicBezTo>
                  <a:cubicBezTo>
                    <a:pt x="5253" y="7611"/>
                    <a:pt x="5474" y="7506"/>
                    <a:pt x="5560" y="7304"/>
                  </a:cubicBezTo>
                  <a:lnTo>
                    <a:pt x="5560" y="7304"/>
                  </a:lnTo>
                  <a:cubicBezTo>
                    <a:pt x="5455" y="7579"/>
                    <a:pt x="6082" y="8025"/>
                    <a:pt x="6262" y="8055"/>
                  </a:cubicBezTo>
                  <a:cubicBezTo>
                    <a:pt x="6350" y="8083"/>
                    <a:pt x="6430" y="8095"/>
                    <a:pt x="6505" y="8095"/>
                  </a:cubicBezTo>
                  <a:cubicBezTo>
                    <a:pt x="6846" y="8095"/>
                    <a:pt x="7066" y="7832"/>
                    <a:pt x="7265" y="7508"/>
                  </a:cubicBezTo>
                  <a:lnTo>
                    <a:pt x="7265" y="7508"/>
                  </a:lnTo>
                  <a:cubicBezTo>
                    <a:pt x="7235" y="7751"/>
                    <a:pt x="7235" y="8025"/>
                    <a:pt x="7326" y="8238"/>
                  </a:cubicBezTo>
                  <a:cubicBezTo>
                    <a:pt x="7421" y="8403"/>
                    <a:pt x="7607" y="8550"/>
                    <a:pt x="7771" y="8550"/>
                  </a:cubicBezTo>
                  <a:cubicBezTo>
                    <a:pt x="7818" y="8550"/>
                    <a:pt x="7863" y="8538"/>
                    <a:pt x="7904" y="8511"/>
                  </a:cubicBezTo>
                  <a:cubicBezTo>
                    <a:pt x="7904" y="8846"/>
                    <a:pt x="8147" y="9150"/>
                    <a:pt x="8451" y="9241"/>
                  </a:cubicBezTo>
                  <a:cubicBezTo>
                    <a:pt x="8496" y="9250"/>
                    <a:pt x="8541" y="9254"/>
                    <a:pt x="8587" y="9254"/>
                  </a:cubicBezTo>
                  <a:cubicBezTo>
                    <a:pt x="8849" y="9254"/>
                    <a:pt x="9111" y="9109"/>
                    <a:pt x="9241" y="8876"/>
                  </a:cubicBezTo>
                  <a:cubicBezTo>
                    <a:pt x="9332" y="9150"/>
                    <a:pt x="9606" y="9362"/>
                    <a:pt x="9910" y="9362"/>
                  </a:cubicBezTo>
                  <a:cubicBezTo>
                    <a:pt x="10183" y="9332"/>
                    <a:pt x="10457" y="9119"/>
                    <a:pt x="10518" y="8815"/>
                  </a:cubicBezTo>
                  <a:cubicBezTo>
                    <a:pt x="10670" y="8998"/>
                    <a:pt x="10730" y="9241"/>
                    <a:pt x="10882" y="9423"/>
                  </a:cubicBezTo>
                  <a:cubicBezTo>
                    <a:pt x="10991" y="9559"/>
                    <a:pt x="11149" y="9671"/>
                    <a:pt x="11312" y="9671"/>
                  </a:cubicBezTo>
                  <a:cubicBezTo>
                    <a:pt x="11331" y="9671"/>
                    <a:pt x="11350" y="9669"/>
                    <a:pt x="11369" y="9666"/>
                  </a:cubicBezTo>
                  <a:cubicBezTo>
                    <a:pt x="11612" y="9605"/>
                    <a:pt x="11794" y="9271"/>
                    <a:pt x="11673" y="9028"/>
                  </a:cubicBezTo>
                  <a:lnTo>
                    <a:pt x="11673" y="9028"/>
                  </a:lnTo>
                  <a:cubicBezTo>
                    <a:pt x="11885" y="9180"/>
                    <a:pt x="12129" y="9302"/>
                    <a:pt x="12402" y="9302"/>
                  </a:cubicBezTo>
                  <a:cubicBezTo>
                    <a:pt x="12676" y="9271"/>
                    <a:pt x="12949" y="9058"/>
                    <a:pt x="12949" y="8785"/>
                  </a:cubicBezTo>
                  <a:cubicBezTo>
                    <a:pt x="13010" y="8795"/>
                    <a:pt x="13074" y="8802"/>
                    <a:pt x="13136" y="8802"/>
                  </a:cubicBezTo>
                  <a:cubicBezTo>
                    <a:pt x="13260" y="8802"/>
                    <a:pt x="13375" y="8775"/>
                    <a:pt x="13436" y="8694"/>
                  </a:cubicBezTo>
                  <a:cubicBezTo>
                    <a:pt x="13679" y="8298"/>
                    <a:pt x="12949" y="7964"/>
                    <a:pt x="12980" y="7599"/>
                  </a:cubicBezTo>
                  <a:cubicBezTo>
                    <a:pt x="13010" y="7143"/>
                    <a:pt x="13861" y="7022"/>
                    <a:pt x="13648" y="6475"/>
                  </a:cubicBezTo>
                  <a:cubicBezTo>
                    <a:pt x="13588" y="6323"/>
                    <a:pt x="13436" y="6232"/>
                    <a:pt x="13284" y="6140"/>
                  </a:cubicBezTo>
                  <a:cubicBezTo>
                    <a:pt x="13162" y="6080"/>
                    <a:pt x="13041" y="5928"/>
                    <a:pt x="13071" y="5776"/>
                  </a:cubicBezTo>
                  <a:cubicBezTo>
                    <a:pt x="13101" y="5624"/>
                    <a:pt x="13253" y="5532"/>
                    <a:pt x="13253" y="5381"/>
                  </a:cubicBezTo>
                  <a:cubicBezTo>
                    <a:pt x="13284" y="5229"/>
                    <a:pt x="13101" y="5107"/>
                    <a:pt x="12949" y="5077"/>
                  </a:cubicBezTo>
                  <a:cubicBezTo>
                    <a:pt x="12797" y="5077"/>
                    <a:pt x="12645" y="5107"/>
                    <a:pt x="12493" y="5107"/>
                  </a:cubicBezTo>
                  <a:cubicBezTo>
                    <a:pt x="12311" y="5107"/>
                    <a:pt x="12129" y="5046"/>
                    <a:pt x="12098" y="4864"/>
                  </a:cubicBezTo>
                  <a:cubicBezTo>
                    <a:pt x="12068" y="4742"/>
                    <a:pt x="12159" y="4590"/>
                    <a:pt x="12250" y="4469"/>
                  </a:cubicBezTo>
                  <a:cubicBezTo>
                    <a:pt x="12311" y="4377"/>
                    <a:pt x="12372" y="4195"/>
                    <a:pt x="12281" y="4073"/>
                  </a:cubicBezTo>
                  <a:cubicBezTo>
                    <a:pt x="12250" y="4013"/>
                    <a:pt x="12159" y="4013"/>
                    <a:pt x="12098" y="3982"/>
                  </a:cubicBezTo>
                  <a:cubicBezTo>
                    <a:pt x="12010" y="3970"/>
                    <a:pt x="11922" y="3962"/>
                    <a:pt x="11834" y="3962"/>
                  </a:cubicBezTo>
                  <a:cubicBezTo>
                    <a:pt x="11709" y="3962"/>
                    <a:pt x="11585" y="3977"/>
                    <a:pt x="11460" y="4013"/>
                  </a:cubicBezTo>
                  <a:cubicBezTo>
                    <a:pt x="11257" y="4067"/>
                    <a:pt x="11098" y="4094"/>
                    <a:pt x="10973" y="4094"/>
                  </a:cubicBezTo>
                  <a:cubicBezTo>
                    <a:pt x="10533" y="4094"/>
                    <a:pt x="10504" y="3763"/>
                    <a:pt x="10457" y="3101"/>
                  </a:cubicBezTo>
                  <a:cubicBezTo>
                    <a:pt x="10294" y="3019"/>
                    <a:pt x="10104" y="2990"/>
                    <a:pt x="9912" y="2990"/>
                  </a:cubicBezTo>
                  <a:cubicBezTo>
                    <a:pt x="9746" y="2990"/>
                    <a:pt x="9578" y="3012"/>
                    <a:pt x="9423" y="3040"/>
                  </a:cubicBezTo>
                  <a:cubicBezTo>
                    <a:pt x="9799" y="2896"/>
                    <a:pt x="9516" y="2367"/>
                    <a:pt x="9200" y="2367"/>
                  </a:cubicBezTo>
                  <a:cubicBezTo>
                    <a:pt x="9183" y="2367"/>
                    <a:pt x="9166" y="2368"/>
                    <a:pt x="9150" y="2371"/>
                  </a:cubicBezTo>
                  <a:cubicBezTo>
                    <a:pt x="8937" y="2402"/>
                    <a:pt x="8755" y="2523"/>
                    <a:pt x="8542" y="2554"/>
                  </a:cubicBezTo>
                  <a:cubicBezTo>
                    <a:pt x="8329" y="2554"/>
                    <a:pt x="8086" y="2371"/>
                    <a:pt x="8147" y="2159"/>
                  </a:cubicBezTo>
                  <a:cubicBezTo>
                    <a:pt x="8177" y="2098"/>
                    <a:pt x="8238" y="2067"/>
                    <a:pt x="8268" y="2007"/>
                  </a:cubicBezTo>
                  <a:cubicBezTo>
                    <a:pt x="8420" y="1763"/>
                    <a:pt x="8268" y="1399"/>
                    <a:pt x="8025" y="1277"/>
                  </a:cubicBezTo>
                  <a:cubicBezTo>
                    <a:pt x="7938" y="1248"/>
                    <a:pt x="7850" y="1234"/>
                    <a:pt x="7763" y="1234"/>
                  </a:cubicBezTo>
                  <a:cubicBezTo>
                    <a:pt x="7579" y="1234"/>
                    <a:pt x="7400" y="1295"/>
                    <a:pt x="7235" y="1399"/>
                  </a:cubicBezTo>
                  <a:cubicBezTo>
                    <a:pt x="7083" y="1520"/>
                    <a:pt x="6931" y="1642"/>
                    <a:pt x="6749" y="1703"/>
                  </a:cubicBezTo>
                  <a:cubicBezTo>
                    <a:pt x="6693" y="1721"/>
                    <a:pt x="6635" y="1731"/>
                    <a:pt x="6579" y="1731"/>
                  </a:cubicBezTo>
                  <a:cubicBezTo>
                    <a:pt x="6449" y="1731"/>
                    <a:pt x="6326" y="1678"/>
                    <a:pt x="6262" y="1551"/>
                  </a:cubicBezTo>
                  <a:cubicBezTo>
                    <a:pt x="6141" y="1399"/>
                    <a:pt x="6262" y="1156"/>
                    <a:pt x="6201" y="973"/>
                  </a:cubicBezTo>
                  <a:cubicBezTo>
                    <a:pt x="6147" y="727"/>
                    <a:pt x="5895" y="604"/>
                    <a:pt x="5668" y="604"/>
                  </a:cubicBezTo>
                  <a:cubicBezTo>
                    <a:pt x="5643" y="604"/>
                    <a:pt x="5618" y="605"/>
                    <a:pt x="5594" y="608"/>
                  </a:cubicBezTo>
                  <a:cubicBezTo>
                    <a:pt x="5229" y="639"/>
                    <a:pt x="4986" y="943"/>
                    <a:pt x="4651" y="943"/>
                  </a:cubicBezTo>
                  <a:cubicBezTo>
                    <a:pt x="4621" y="730"/>
                    <a:pt x="4864" y="335"/>
                    <a:pt x="4712" y="122"/>
                  </a:cubicBezTo>
                  <a:cubicBezTo>
                    <a:pt x="4621" y="31"/>
                    <a:pt x="4499" y="0"/>
                    <a:pt x="4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5"/>
            <p:cNvSpPr/>
            <p:nvPr/>
          </p:nvSpPr>
          <p:spPr>
            <a:xfrm>
              <a:off x="7110887" y="3310063"/>
              <a:ext cx="166051" cy="177817"/>
            </a:xfrm>
            <a:custGeom>
              <a:avLst/>
              <a:gdLst/>
              <a:ahLst/>
              <a:cxnLst/>
              <a:rect l="l" t="t" r="r" b="b"/>
              <a:pathLst>
                <a:path w="6111" h="6544" extrusionOk="0">
                  <a:moveTo>
                    <a:pt x="2138" y="0"/>
                  </a:moveTo>
                  <a:cubicBezTo>
                    <a:pt x="1754" y="0"/>
                    <a:pt x="1383" y="102"/>
                    <a:pt x="1004" y="434"/>
                  </a:cubicBezTo>
                  <a:cubicBezTo>
                    <a:pt x="426" y="951"/>
                    <a:pt x="0" y="1832"/>
                    <a:pt x="183" y="2622"/>
                  </a:cubicBezTo>
                  <a:cubicBezTo>
                    <a:pt x="274" y="3078"/>
                    <a:pt x="548" y="3474"/>
                    <a:pt x="821" y="3838"/>
                  </a:cubicBezTo>
                  <a:cubicBezTo>
                    <a:pt x="1885" y="5176"/>
                    <a:pt x="3435" y="5905"/>
                    <a:pt x="4985" y="6544"/>
                  </a:cubicBezTo>
                  <a:cubicBezTo>
                    <a:pt x="3891" y="6088"/>
                    <a:pt x="3830" y="4750"/>
                    <a:pt x="4043" y="3656"/>
                  </a:cubicBezTo>
                  <a:cubicBezTo>
                    <a:pt x="4043" y="3534"/>
                    <a:pt x="4074" y="3413"/>
                    <a:pt x="4104" y="3322"/>
                  </a:cubicBezTo>
                  <a:cubicBezTo>
                    <a:pt x="4347" y="2288"/>
                    <a:pt x="4955" y="343"/>
                    <a:pt x="6110" y="69"/>
                  </a:cubicBezTo>
                  <a:lnTo>
                    <a:pt x="6110" y="69"/>
                  </a:lnTo>
                  <a:cubicBezTo>
                    <a:pt x="5560" y="193"/>
                    <a:pt x="5000" y="255"/>
                    <a:pt x="4442" y="255"/>
                  </a:cubicBezTo>
                  <a:cubicBezTo>
                    <a:pt x="4043" y="255"/>
                    <a:pt x="3645" y="224"/>
                    <a:pt x="3253" y="160"/>
                  </a:cubicBezTo>
                  <a:cubicBezTo>
                    <a:pt x="2859" y="87"/>
                    <a:pt x="2492" y="0"/>
                    <a:pt x="2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5"/>
            <p:cNvSpPr/>
            <p:nvPr/>
          </p:nvSpPr>
          <p:spPr>
            <a:xfrm>
              <a:off x="7347097" y="3424758"/>
              <a:ext cx="126406" cy="85430"/>
            </a:xfrm>
            <a:custGeom>
              <a:avLst/>
              <a:gdLst/>
              <a:ahLst/>
              <a:cxnLst/>
              <a:rect l="l" t="t" r="r" b="b"/>
              <a:pathLst>
                <a:path w="4652" h="3144" extrusionOk="0">
                  <a:moveTo>
                    <a:pt x="4068" y="1"/>
                  </a:moveTo>
                  <a:cubicBezTo>
                    <a:pt x="3325" y="1"/>
                    <a:pt x="2098" y="565"/>
                    <a:pt x="1855" y="742"/>
                  </a:cubicBezTo>
                  <a:cubicBezTo>
                    <a:pt x="1156" y="1259"/>
                    <a:pt x="457" y="1927"/>
                    <a:pt x="92" y="2748"/>
                  </a:cubicBezTo>
                  <a:cubicBezTo>
                    <a:pt x="31" y="2870"/>
                    <a:pt x="1" y="3052"/>
                    <a:pt x="122" y="3113"/>
                  </a:cubicBezTo>
                  <a:cubicBezTo>
                    <a:pt x="153" y="3143"/>
                    <a:pt x="213" y="3143"/>
                    <a:pt x="274" y="3143"/>
                  </a:cubicBezTo>
                  <a:cubicBezTo>
                    <a:pt x="1338" y="3143"/>
                    <a:pt x="2402" y="2687"/>
                    <a:pt x="3253" y="2079"/>
                  </a:cubicBezTo>
                  <a:cubicBezTo>
                    <a:pt x="3770" y="1715"/>
                    <a:pt x="4286" y="1289"/>
                    <a:pt x="4560" y="742"/>
                  </a:cubicBezTo>
                  <a:cubicBezTo>
                    <a:pt x="4621" y="590"/>
                    <a:pt x="4651" y="438"/>
                    <a:pt x="4621" y="286"/>
                  </a:cubicBezTo>
                  <a:cubicBezTo>
                    <a:pt x="4555" y="79"/>
                    <a:pt x="4345" y="1"/>
                    <a:pt x="4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5"/>
            <p:cNvSpPr/>
            <p:nvPr/>
          </p:nvSpPr>
          <p:spPr>
            <a:xfrm>
              <a:off x="7118332" y="2935300"/>
              <a:ext cx="516223" cy="513941"/>
            </a:xfrm>
            <a:custGeom>
              <a:avLst/>
              <a:gdLst/>
              <a:ahLst/>
              <a:cxnLst/>
              <a:rect l="l" t="t" r="r" b="b"/>
              <a:pathLst>
                <a:path w="18998" h="18914" extrusionOk="0">
                  <a:moveTo>
                    <a:pt x="12037" y="1"/>
                  </a:moveTo>
                  <a:cubicBezTo>
                    <a:pt x="11642" y="31"/>
                    <a:pt x="11368" y="335"/>
                    <a:pt x="11125" y="700"/>
                  </a:cubicBezTo>
                  <a:cubicBezTo>
                    <a:pt x="11064" y="822"/>
                    <a:pt x="11003" y="913"/>
                    <a:pt x="10942" y="1034"/>
                  </a:cubicBezTo>
                  <a:cubicBezTo>
                    <a:pt x="10821" y="730"/>
                    <a:pt x="10730" y="457"/>
                    <a:pt x="10608" y="153"/>
                  </a:cubicBezTo>
                  <a:cubicBezTo>
                    <a:pt x="10608" y="92"/>
                    <a:pt x="10578" y="62"/>
                    <a:pt x="10547" y="31"/>
                  </a:cubicBezTo>
                  <a:cubicBezTo>
                    <a:pt x="10530" y="20"/>
                    <a:pt x="10512" y="15"/>
                    <a:pt x="10494" y="15"/>
                  </a:cubicBezTo>
                  <a:cubicBezTo>
                    <a:pt x="10414" y="15"/>
                    <a:pt x="10329" y="109"/>
                    <a:pt x="10304" y="183"/>
                  </a:cubicBezTo>
                  <a:cubicBezTo>
                    <a:pt x="10122" y="487"/>
                    <a:pt x="9879" y="822"/>
                    <a:pt x="9727" y="1095"/>
                  </a:cubicBezTo>
                  <a:cubicBezTo>
                    <a:pt x="9575" y="1490"/>
                    <a:pt x="9635" y="1217"/>
                    <a:pt x="9696" y="1521"/>
                  </a:cubicBezTo>
                  <a:cubicBezTo>
                    <a:pt x="9642" y="1323"/>
                    <a:pt x="9461" y="1221"/>
                    <a:pt x="9271" y="1221"/>
                  </a:cubicBezTo>
                  <a:cubicBezTo>
                    <a:pt x="9140" y="1221"/>
                    <a:pt x="9005" y="1269"/>
                    <a:pt x="8906" y="1369"/>
                  </a:cubicBezTo>
                  <a:cubicBezTo>
                    <a:pt x="8693" y="1612"/>
                    <a:pt x="8693" y="2007"/>
                    <a:pt x="8876" y="2311"/>
                  </a:cubicBezTo>
                  <a:cubicBezTo>
                    <a:pt x="8854" y="2275"/>
                    <a:pt x="8831" y="2259"/>
                    <a:pt x="8807" y="2259"/>
                  </a:cubicBezTo>
                  <a:cubicBezTo>
                    <a:pt x="8632" y="2259"/>
                    <a:pt x="8416" y="3135"/>
                    <a:pt x="8389" y="3162"/>
                  </a:cubicBezTo>
                  <a:cubicBezTo>
                    <a:pt x="8359" y="3375"/>
                    <a:pt x="8511" y="3405"/>
                    <a:pt x="8420" y="3618"/>
                  </a:cubicBezTo>
                  <a:cubicBezTo>
                    <a:pt x="8328" y="3831"/>
                    <a:pt x="7933" y="4043"/>
                    <a:pt x="7781" y="4256"/>
                  </a:cubicBezTo>
                  <a:cubicBezTo>
                    <a:pt x="7721" y="4347"/>
                    <a:pt x="7690" y="4439"/>
                    <a:pt x="7690" y="4530"/>
                  </a:cubicBezTo>
                  <a:cubicBezTo>
                    <a:pt x="7721" y="4682"/>
                    <a:pt x="7873" y="4743"/>
                    <a:pt x="8025" y="4773"/>
                  </a:cubicBezTo>
                  <a:cubicBezTo>
                    <a:pt x="8176" y="4803"/>
                    <a:pt x="8359" y="4834"/>
                    <a:pt x="8450" y="4955"/>
                  </a:cubicBezTo>
                  <a:cubicBezTo>
                    <a:pt x="8602" y="5168"/>
                    <a:pt x="8328" y="5472"/>
                    <a:pt x="8298" y="5746"/>
                  </a:cubicBezTo>
                  <a:cubicBezTo>
                    <a:pt x="8268" y="5989"/>
                    <a:pt x="8450" y="6202"/>
                    <a:pt x="8632" y="6323"/>
                  </a:cubicBezTo>
                  <a:cubicBezTo>
                    <a:pt x="8703" y="6347"/>
                    <a:pt x="9156" y="6443"/>
                    <a:pt x="9527" y="6443"/>
                  </a:cubicBezTo>
                  <a:cubicBezTo>
                    <a:pt x="9635" y="6443"/>
                    <a:pt x="9736" y="6435"/>
                    <a:pt x="9818" y="6414"/>
                  </a:cubicBezTo>
                  <a:lnTo>
                    <a:pt x="9818" y="6414"/>
                  </a:lnTo>
                  <a:cubicBezTo>
                    <a:pt x="9727" y="7205"/>
                    <a:pt x="9757" y="8116"/>
                    <a:pt x="9575" y="8603"/>
                  </a:cubicBezTo>
                  <a:cubicBezTo>
                    <a:pt x="9332" y="9180"/>
                    <a:pt x="9088" y="9788"/>
                    <a:pt x="8815" y="10427"/>
                  </a:cubicBezTo>
                  <a:cubicBezTo>
                    <a:pt x="8359" y="11460"/>
                    <a:pt x="7781" y="12493"/>
                    <a:pt x="7021" y="13162"/>
                  </a:cubicBezTo>
                  <a:cubicBezTo>
                    <a:pt x="6535" y="13618"/>
                    <a:pt x="5958" y="13922"/>
                    <a:pt x="5319" y="14135"/>
                  </a:cubicBezTo>
                  <a:cubicBezTo>
                    <a:pt x="5471" y="14013"/>
                    <a:pt x="5654" y="13922"/>
                    <a:pt x="5836" y="13861"/>
                  </a:cubicBezTo>
                  <a:lnTo>
                    <a:pt x="5836" y="13861"/>
                  </a:lnTo>
                  <a:cubicBezTo>
                    <a:pt x="5274" y="14006"/>
                    <a:pt x="4700" y="14076"/>
                    <a:pt x="4136" y="14076"/>
                  </a:cubicBezTo>
                  <a:cubicBezTo>
                    <a:pt x="3754" y="14076"/>
                    <a:pt x="3377" y="14044"/>
                    <a:pt x="3009" y="13983"/>
                  </a:cubicBezTo>
                  <a:cubicBezTo>
                    <a:pt x="2619" y="13905"/>
                    <a:pt x="2230" y="13827"/>
                    <a:pt x="1848" y="13827"/>
                  </a:cubicBezTo>
                  <a:cubicBezTo>
                    <a:pt x="1486" y="13827"/>
                    <a:pt x="1131" y="13897"/>
                    <a:pt x="790" y="14104"/>
                  </a:cubicBezTo>
                  <a:cubicBezTo>
                    <a:pt x="152" y="14500"/>
                    <a:pt x="0" y="15411"/>
                    <a:pt x="213" y="16111"/>
                  </a:cubicBezTo>
                  <a:cubicBezTo>
                    <a:pt x="456" y="16840"/>
                    <a:pt x="1034" y="17387"/>
                    <a:pt x="1672" y="17782"/>
                  </a:cubicBezTo>
                  <a:cubicBezTo>
                    <a:pt x="2948" y="18573"/>
                    <a:pt x="4499" y="18877"/>
                    <a:pt x="5988" y="18907"/>
                  </a:cubicBezTo>
                  <a:cubicBezTo>
                    <a:pt x="6116" y="18911"/>
                    <a:pt x="6245" y="18914"/>
                    <a:pt x="6374" y="18914"/>
                  </a:cubicBezTo>
                  <a:cubicBezTo>
                    <a:pt x="7134" y="18914"/>
                    <a:pt x="7905" y="18828"/>
                    <a:pt x="8632" y="18542"/>
                  </a:cubicBezTo>
                  <a:cubicBezTo>
                    <a:pt x="9362" y="18269"/>
                    <a:pt x="10031" y="17813"/>
                    <a:pt x="10639" y="17296"/>
                  </a:cubicBezTo>
                  <a:cubicBezTo>
                    <a:pt x="12523" y="15746"/>
                    <a:pt x="14104" y="13770"/>
                    <a:pt x="15228" y="11551"/>
                  </a:cubicBezTo>
                  <a:cubicBezTo>
                    <a:pt x="15654" y="10731"/>
                    <a:pt x="16019" y="9819"/>
                    <a:pt x="16140" y="8876"/>
                  </a:cubicBezTo>
                  <a:cubicBezTo>
                    <a:pt x="16566" y="8876"/>
                    <a:pt x="16991" y="8664"/>
                    <a:pt x="17204" y="8268"/>
                  </a:cubicBezTo>
                  <a:cubicBezTo>
                    <a:pt x="17346" y="8333"/>
                    <a:pt x="17499" y="8363"/>
                    <a:pt x="17654" y="8363"/>
                  </a:cubicBezTo>
                  <a:cubicBezTo>
                    <a:pt x="18228" y="8363"/>
                    <a:pt x="18823" y="7948"/>
                    <a:pt x="18967" y="7326"/>
                  </a:cubicBezTo>
                  <a:cubicBezTo>
                    <a:pt x="18997" y="7174"/>
                    <a:pt x="18997" y="7022"/>
                    <a:pt x="18997" y="6870"/>
                  </a:cubicBezTo>
                  <a:lnTo>
                    <a:pt x="18967" y="6870"/>
                  </a:lnTo>
                  <a:cubicBezTo>
                    <a:pt x="18876" y="6262"/>
                    <a:pt x="18389" y="5715"/>
                    <a:pt x="17782" y="5685"/>
                  </a:cubicBezTo>
                  <a:cubicBezTo>
                    <a:pt x="18116" y="5533"/>
                    <a:pt x="18055" y="4895"/>
                    <a:pt x="17690" y="4773"/>
                  </a:cubicBezTo>
                  <a:cubicBezTo>
                    <a:pt x="17842" y="4287"/>
                    <a:pt x="17447" y="3709"/>
                    <a:pt x="16961" y="3709"/>
                  </a:cubicBezTo>
                  <a:cubicBezTo>
                    <a:pt x="17113" y="3557"/>
                    <a:pt x="17234" y="3375"/>
                    <a:pt x="17295" y="3192"/>
                  </a:cubicBezTo>
                  <a:lnTo>
                    <a:pt x="16444" y="3071"/>
                  </a:lnTo>
                  <a:cubicBezTo>
                    <a:pt x="16657" y="3010"/>
                    <a:pt x="16900" y="2919"/>
                    <a:pt x="16961" y="2706"/>
                  </a:cubicBezTo>
                  <a:cubicBezTo>
                    <a:pt x="17036" y="2456"/>
                    <a:pt x="16947" y="2381"/>
                    <a:pt x="16805" y="2381"/>
                  </a:cubicBezTo>
                  <a:cubicBezTo>
                    <a:pt x="16602" y="2381"/>
                    <a:pt x="16291" y="2536"/>
                    <a:pt x="16201" y="2554"/>
                  </a:cubicBezTo>
                  <a:cubicBezTo>
                    <a:pt x="15988" y="2554"/>
                    <a:pt x="15715" y="2372"/>
                    <a:pt x="15806" y="2159"/>
                  </a:cubicBezTo>
                  <a:cubicBezTo>
                    <a:pt x="15836" y="2098"/>
                    <a:pt x="15897" y="2037"/>
                    <a:pt x="15927" y="2007"/>
                  </a:cubicBezTo>
                  <a:cubicBezTo>
                    <a:pt x="16079" y="1764"/>
                    <a:pt x="15927" y="1399"/>
                    <a:pt x="15684" y="1277"/>
                  </a:cubicBezTo>
                  <a:cubicBezTo>
                    <a:pt x="15597" y="1248"/>
                    <a:pt x="15506" y="1235"/>
                    <a:pt x="15416" y="1235"/>
                  </a:cubicBezTo>
                  <a:cubicBezTo>
                    <a:pt x="15225" y="1235"/>
                    <a:pt x="15039" y="1296"/>
                    <a:pt x="14894" y="1399"/>
                  </a:cubicBezTo>
                  <a:cubicBezTo>
                    <a:pt x="14712" y="1521"/>
                    <a:pt x="14590" y="1642"/>
                    <a:pt x="14408" y="1703"/>
                  </a:cubicBezTo>
                  <a:cubicBezTo>
                    <a:pt x="14352" y="1721"/>
                    <a:pt x="14294" y="1731"/>
                    <a:pt x="14237" y="1731"/>
                  </a:cubicBezTo>
                  <a:cubicBezTo>
                    <a:pt x="14105" y="1731"/>
                    <a:pt x="13976" y="1678"/>
                    <a:pt x="13891" y="1551"/>
                  </a:cubicBezTo>
                  <a:cubicBezTo>
                    <a:pt x="13800" y="1369"/>
                    <a:pt x="13891" y="1156"/>
                    <a:pt x="13860" y="974"/>
                  </a:cubicBezTo>
                  <a:cubicBezTo>
                    <a:pt x="13809" y="740"/>
                    <a:pt x="13580" y="595"/>
                    <a:pt x="13363" y="595"/>
                  </a:cubicBezTo>
                  <a:cubicBezTo>
                    <a:pt x="13326" y="595"/>
                    <a:pt x="13288" y="600"/>
                    <a:pt x="13253" y="609"/>
                  </a:cubicBezTo>
                  <a:cubicBezTo>
                    <a:pt x="12888" y="639"/>
                    <a:pt x="12645" y="943"/>
                    <a:pt x="12310" y="943"/>
                  </a:cubicBezTo>
                  <a:cubicBezTo>
                    <a:pt x="12280" y="700"/>
                    <a:pt x="12523" y="335"/>
                    <a:pt x="12371" y="122"/>
                  </a:cubicBezTo>
                  <a:cubicBezTo>
                    <a:pt x="12280" y="31"/>
                    <a:pt x="12158" y="1"/>
                    <a:pt x="1203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5"/>
            <p:cNvSpPr/>
            <p:nvPr/>
          </p:nvSpPr>
          <p:spPr>
            <a:xfrm>
              <a:off x="8546790" y="3115671"/>
              <a:ext cx="328298" cy="497800"/>
            </a:xfrm>
            <a:custGeom>
              <a:avLst/>
              <a:gdLst/>
              <a:ahLst/>
              <a:cxnLst/>
              <a:rect l="l" t="t" r="r" b="b"/>
              <a:pathLst>
                <a:path w="12082" h="18320" extrusionOk="0">
                  <a:moveTo>
                    <a:pt x="8098" y="0"/>
                  </a:moveTo>
                  <a:cubicBezTo>
                    <a:pt x="7965" y="0"/>
                    <a:pt x="7831" y="22"/>
                    <a:pt x="7705" y="50"/>
                  </a:cubicBezTo>
                  <a:cubicBezTo>
                    <a:pt x="6367" y="263"/>
                    <a:pt x="5030" y="475"/>
                    <a:pt x="3723" y="719"/>
                  </a:cubicBezTo>
                  <a:cubicBezTo>
                    <a:pt x="3024" y="871"/>
                    <a:pt x="1565" y="1205"/>
                    <a:pt x="1352" y="2026"/>
                  </a:cubicBezTo>
                  <a:cubicBezTo>
                    <a:pt x="1139" y="2846"/>
                    <a:pt x="2689" y="4548"/>
                    <a:pt x="2933" y="5460"/>
                  </a:cubicBezTo>
                  <a:cubicBezTo>
                    <a:pt x="3115" y="6038"/>
                    <a:pt x="3297" y="6707"/>
                    <a:pt x="3480" y="7406"/>
                  </a:cubicBezTo>
                  <a:cubicBezTo>
                    <a:pt x="3753" y="8530"/>
                    <a:pt x="3936" y="9716"/>
                    <a:pt x="3753" y="10719"/>
                  </a:cubicBezTo>
                  <a:cubicBezTo>
                    <a:pt x="3571" y="11813"/>
                    <a:pt x="2933" y="12725"/>
                    <a:pt x="2233" y="13485"/>
                  </a:cubicBezTo>
                  <a:cubicBezTo>
                    <a:pt x="1656" y="14093"/>
                    <a:pt x="957" y="14701"/>
                    <a:pt x="714" y="15521"/>
                  </a:cubicBezTo>
                  <a:cubicBezTo>
                    <a:pt x="0" y="17804"/>
                    <a:pt x="2486" y="18319"/>
                    <a:pt x="4344" y="18319"/>
                  </a:cubicBezTo>
                  <a:cubicBezTo>
                    <a:pt x="4862" y="18319"/>
                    <a:pt x="5331" y="18279"/>
                    <a:pt x="5668" y="18226"/>
                  </a:cubicBezTo>
                  <a:cubicBezTo>
                    <a:pt x="7857" y="17862"/>
                    <a:pt x="10228" y="17132"/>
                    <a:pt x="11200" y="15096"/>
                  </a:cubicBezTo>
                  <a:cubicBezTo>
                    <a:pt x="12082" y="13242"/>
                    <a:pt x="11535" y="10567"/>
                    <a:pt x="11018" y="8500"/>
                  </a:cubicBezTo>
                  <a:cubicBezTo>
                    <a:pt x="10410" y="6007"/>
                    <a:pt x="10167" y="3272"/>
                    <a:pt x="9164" y="901"/>
                  </a:cubicBezTo>
                  <a:cubicBezTo>
                    <a:pt x="9042" y="597"/>
                    <a:pt x="8860" y="263"/>
                    <a:pt x="8556" y="111"/>
                  </a:cubicBezTo>
                  <a:cubicBezTo>
                    <a:pt x="8409" y="29"/>
                    <a:pt x="8253" y="0"/>
                    <a:pt x="80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5"/>
            <p:cNvSpPr/>
            <p:nvPr/>
          </p:nvSpPr>
          <p:spPr>
            <a:xfrm>
              <a:off x="8492663" y="3002199"/>
              <a:ext cx="378296" cy="222380"/>
            </a:xfrm>
            <a:custGeom>
              <a:avLst/>
              <a:gdLst/>
              <a:ahLst/>
              <a:cxnLst/>
              <a:rect l="l" t="t" r="r" b="b"/>
              <a:pathLst>
                <a:path w="13922" h="8184" extrusionOk="0">
                  <a:moveTo>
                    <a:pt x="10244" y="1"/>
                  </a:moveTo>
                  <a:cubicBezTo>
                    <a:pt x="10183" y="1"/>
                    <a:pt x="10092" y="1"/>
                    <a:pt x="10031" y="31"/>
                  </a:cubicBezTo>
                  <a:cubicBezTo>
                    <a:pt x="9849" y="123"/>
                    <a:pt x="9697" y="244"/>
                    <a:pt x="9545" y="426"/>
                  </a:cubicBezTo>
                  <a:cubicBezTo>
                    <a:pt x="9303" y="719"/>
                    <a:pt x="9130" y="847"/>
                    <a:pt x="8971" y="847"/>
                  </a:cubicBezTo>
                  <a:cubicBezTo>
                    <a:pt x="8750" y="847"/>
                    <a:pt x="8556" y="602"/>
                    <a:pt x="8238" y="214"/>
                  </a:cubicBezTo>
                  <a:cubicBezTo>
                    <a:pt x="7903" y="274"/>
                    <a:pt x="7599" y="487"/>
                    <a:pt x="7387" y="730"/>
                  </a:cubicBezTo>
                  <a:cubicBezTo>
                    <a:pt x="7550" y="473"/>
                    <a:pt x="7229" y="234"/>
                    <a:pt x="6961" y="234"/>
                  </a:cubicBezTo>
                  <a:cubicBezTo>
                    <a:pt x="6880" y="234"/>
                    <a:pt x="6805" y="256"/>
                    <a:pt x="6748" y="305"/>
                  </a:cubicBezTo>
                  <a:cubicBezTo>
                    <a:pt x="6627" y="457"/>
                    <a:pt x="6536" y="670"/>
                    <a:pt x="6384" y="791"/>
                  </a:cubicBezTo>
                  <a:cubicBezTo>
                    <a:pt x="6320" y="855"/>
                    <a:pt x="6231" y="886"/>
                    <a:pt x="6143" y="886"/>
                  </a:cubicBezTo>
                  <a:cubicBezTo>
                    <a:pt x="6021" y="886"/>
                    <a:pt x="5902" y="824"/>
                    <a:pt x="5867" y="700"/>
                  </a:cubicBezTo>
                  <a:cubicBezTo>
                    <a:pt x="5836" y="639"/>
                    <a:pt x="5867" y="548"/>
                    <a:pt x="5867" y="487"/>
                  </a:cubicBezTo>
                  <a:cubicBezTo>
                    <a:pt x="5840" y="242"/>
                    <a:pt x="5569" y="22"/>
                    <a:pt x="5316" y="22"/>
                  </a:cubicBezTo>
                  <a:cubicBezTo>
                    <a:pt x="5287" y="22"/>
                    <a:pt x="5257" y="25"/>
                    <a:pt x="5229" y="31"/>
                  </a:cubicBezTo>
                  <a:cubicBezTo>
                    <a:pt x="4955" y="62"/>
                    <a:pt x="4773" y="305"/>
                    <a:pt x="4681" y="578"/>
                  </a:cubicBezTo>
                  <a:cubicBezTo>
                    <a:pt x="4621" y="730"/>
                    <a:pt x="4590" y="943"/>
                    <a:pt x="4499" y="1095"/>
                  </a:cubicBezTo>
                  <a:cubicBezTo>
                    <a:pt x="4433" y="1205"/>
                    <a:pt x="4303" y="1284"/>
                    <a:pt x="4167" y="1284"/>
                  </a:cubicBezTo>
                  <a:cubicBezTo>
                    <a:pt x="4115" y="1284"/>
                    <a:pt x="4063" y="1272"/>
                    <a:pt x="4013" y="1247"/>
                  </a:cubicBezTo>
                  <a:cubicBezTo>
                    <a:pt x="3861" y="1156"/>
                    <a:pt x="3800" y="913"/>
                    <a:pt x="3648" y="761"/>
                  </a:cubicBezTo>
                  <a:cubicBezTo>
                    <a:pt x="3556" y="682"/>
                    <a:pt x="3440" y="648"/>
                    <a:pt x="3325" y="648"/>
                  </a:cubicBezTo>
                  <a:cubicBezTo>
                    <a:pt x="3174" y="648"/>
                    <a:pt x="3022" y="705"/>
                    <a:pt x="2918" y="791"/>
                  </a:cubicBezTo>
                  <a:cubicBezTo>
                    <a:pt x="2675" y="1034"/>
                    <a:pt x="2675" y="1399"/>
                    <a:pt x="2432" y="1612"/>
                  </a:cubicBezTo>
                  <a:cubicBezTo>
                    <a:pt x="2250" y="1430"/>
                    <a:pt x="2219" y="974"/>
                    <a:pt x="1976" y="882"/>
                  </a:cubicBezTo>
                  <a:cubicBezTo>
                    <a:pt x="1946" y="875"/>
                    <a:pt x="1915" y="871"/>
                    <a:pt x="1886" y="871"/>
                  </a:cubicBezTo>
                  <a:cubicBezTo>
                    <a:pt x="1796" y="871"/>
                    <a:pt x="1710" y="905"/>
                    <a:pt x="1642" y="974"/>
                  </a:cubicBezTo>
                  <a:cubicBezTo>
                    <a:pt x="1368" y="1217"/>
                    <a:pt x="1308" y="1642"/>
                    <a:pt x="1368" y="2068"/>
                  </a:cubicBezTo>
                  <a:lnTo>
                    <a:pt x="1338" y="2068"/>
                  </a:lnTo>
                  <a:cubicBezTo>
                    <a:pt x="1368" y="2189"/>
                    <a:pt x="1368" y="2341"/>
                    <a:pt x="1399" y="2463"/>
                  </a:cubicBezTo>
                  <a:cubicBezTo>
                    <a:pt x="1125" y="2250"/>
                    <a:pt x="882" y="2068"/>
                    <a:pt x="608" y="1885"/>
                  </a:cubicBezTo>
                  <a:cubicBezTo>
                    <a:pt x="578" y="1855"/>
                    <a:pt x="517" y="1825"/>
                    <a:pt x="487" y="1825"/>
                  </a:cubicBezTo>
                  <a:cubicBezTo>
                    <a:pt x="365" y="1825"/>
                    <a:pt x="365" y="1977"/>
                    <a:pt x="365" y="2068"/>
                  </a:cubicBezTo>
                  <a:cubicBezTo>
                    <a:pt x="426" y="2433"/>
                    <a:pt x="426" y="2858"/>
                    <a:pt x="517" y="3162"/>
                  </a:cubicBezTo>
                  <a:cubicBezTo>
                    <a:pt x="606" y="3575"/>
                    <a:pt x="494" y="3358"/>
                    <a:pt x="709" y="3512"/>
                  </a:cubicBezTo>
                  <a:lnTo>
                    <a:pt x="709" y="3512"/>
                  </a:lnTo>
                  <a:cubicBezTo>
                    <a:pt x="638" y="3463"/>
                    <a:pt x="559" y="3441"/>
                    <a:pt x="481" y="3441"/>
                  </a:cubicBezTo>
                  <a:cubicBezTo>
                    <a:pt x="263" y="3441"/>
                    <a:pt x="53" y="3612"/>
                    <a:pt x="31" y="3831"/>
                  </a:cubicBezTo>
                  <a:cubicBezTo>
                    <a:pt x="1" y="4160"/>
                    <a:pt x="265" y="4518"/>
                    <a:pt x="564" y="4646"/>
                  </a:cubicBezTo>
                  <a:lnTo>
                    <a:pt x="564" y="4646"/>
                  </a:lnTo>
                  <a:cubicBezTo>
                    <a:pt x="549" y="4640"/>
                    <a:pt x="536" y="4637"/>
                    <a:pt x="524" y="4637"/>
                  </a:cubicBezTo>
                  <a:cubicBezTo>
                    <a:pt x="303" y="4637"/>
                    <a:pt x="730" y="5626"/>
                    <a:pt x="730" y="5654"/>
                  </a:cubicBezTo>
                  <a:cubicBezTo>
                    <a:pt x="852" y="5867"/>
                    <a:pt x="973" y="5806"/>
                    <a:pt x="1034" y="6050"/>
                  </a:cubicBezTo>
                  <a:cubicBezTo>
                    <a:pt x="1064" y="6262"/>
                    <a:pt x="912" y="6658"/>
                    <a:pt x="912" y="6901"/>
                  </a:cubicBezTo>
                  <a:cubicBezTo>
                    <a:pt x="912" y="7022"/>
                    <a:pt x="943" y="7113"/>
                    <a:pt x="1004" y="7205"/>
                  </a:cubicBezTo>
                  <a:cubicBezTo>
                    <a:pt x="1059" y="7260"/>
                    <a:pt x="1126" y="7277"/>
                    <a:pt x="1195" y="7277"/>
                  </a:cubicBezTo>
                  <a:cubicBezTo>
                    <a:pt x="1278" y="7277"/>
                    <a:pt x="1363" y="7252"/>
                    <a:pt x="1429" y="7235"/>
                  </a:cubicBezTo>
                  <a:cubicBezTo>
                    <a:pt x="1522" y="7188"/>
                    <a:pt x="1634" y="7124"/>
                    <a:pt x="1749" y="7124"/>
                  </a:cubicBezTo>
                  <a:cubicBezTo>
                    <a:pt x="1784" y="7124"/>
                    <a:pt x="1819" y="7130"/>
                    <a:pt x="1855" y="7144"/>
                  </a:cubicBezTo>
                  <a:cubicBezTo>
                    <a:pt x="2098" y="7265"/>
                    <a:pt x="2067" y="7630"/>
                    <a:pt x="2219" y="7904"/>
                  </a:cubicBezTo>
                  <a:cubicBezTo>
                    <a:pt x="2326" y="8090"/>
                    <a:pt x="2549" y="8183"/>
                    <a:pt x="2745" y="8183"/>
                  </a:cubicBezTo>
                  <a:cubicBezTo>
                    <a:pt x="2773" y="8183"/>
                    <a:pt x="2801" y="8181"/>
                    <a:pt x="2827" y="8177"/>
                  </a:cubicBezTo>
                  <a:cubicBezTo>
                    <a:pt x="2979" y="8177"/>
                    <a:pt x="4225" y="7630"/>
                    <a:pt x="3830" y="7265"/>
                  </a:cubicBezTo>
                  <a:lnTo>
                    <a:pt x="3830" y="7265"/>
                  </a:lnTo>
                  <a:cubicBezTo>
                    <a:pt x="4117" y="7523"/>
                    <a:pt x="4458" y="7754"/>
                    <a:pt x="4827" y="7754"/>
                  </a:cubicBezTo>
                  <a:cubicBezTo>
                    <a:pt x="4849" y="7754"/>
                    <a:pt x="4872" y="7754"/>
                    <a:pt x="4894" y="7752"/>
                  </a:cubicBezTo>
                  <a:cubicBezTo>
                    <a:pt x="5259" y="7721"/>
                    <a:pt x="5593" y="7387"/>
                    <a:pt x="5502" y="6992"/>
                  </a:cubicBezTo>
                  <a:lnTo>
                    <a:pt x="5502" y="6992"/>
                  </a:lnTo>
                  <a:cubicBezTo>
                    <a:pt x="5793" y="7098"/>
                    <a:pt x="6083" y="7180"/>
                    <a:pt x="6353" y="7180"/>
                  </a:cubicBezTo>
                  <a:cubicBezTo>
                    <a:pt x="6394" y="7180"/>
                    <a:pt x="6435" y="7178"/>
                    <a:pt x="6475" y="7174"/>
                  </a:cubicBezTo>
                  <a:cubicBezTo>
                    <a:pt x="6779" y="7113"/>
                    <a:pt x="7052" y="6810"/>
                    <a:pt x="6992" y="6475"/>
                  </a:cubicBezTo>
                  <a:lnTo>
                    <a:pt x="6992" y="6475"/>
                  </a:lnTo>
                  <a:cubicBezTo>
                    <a:pt x="7038" y="6686"/>
                    <a:pt x="7499" y="6770"/>
                    <a:pt x="7792" y="6770"/>
                  </a:cubicBezTo>
                  <a:cubicBezTo>
                    <a:pt x="7880" y="6770"/>
                    <a:pt x="7953" y="6763"/>
                    <a:pt x="7995" y="6749"/>
                  </a:cubicBezTo>
                  <a:cubicBezTo>
                    <a:pt x="8451" y="6597"/>
                    <a:pt x="8481" y="6171"/>
                    <a:pt x="8420" y="5715"/>
                  </a:cubicBezTo>
                  <a:lnTo>
                    <a:pt x="8420" y="5715"/>
                  </a:lnTo>
                  <a:cubicBezTo>
                    <a:pt x="8572" y="5928"/>
                    <a:pt x="8724" y="6171"/>
                    <a:pt x="8937" y="6293"/>
                  </a:cubicBezTo>
                  <a:cubicBezTo>
                    <a:pt x="9028" y="6345"/>
                    <a:pt x="9137" y="6375"/>
                    <a:pt x="9238" y="6375"/>
                  </a:cubicBezTo>
                  <a:cubicBezTo>
                    <a:pt x="9372" y="6375"/>
                    <a:pt x="9493" y="6323"/>
                    <a:pt x="9545" y="6202"/>
                  </a:cubicBezTo>
                  <a:cubicBezTo>
                    <a:pt x="9684" y="6410"/>
                    <a:pt x="9929" y="6548"/>
                    <a:pt x="10172" y="6548"/>
                  </a:cubicBezTo>
                  <a:cubicBezTo>
                    <a:pt x="10248" y="6548"/>
                    <a:pt x="10323" y="6535"/>
                    <a:pt x="10396" y="6506"/>
                  </a:cubicBezTo>
                  <a:cubicBezTo>
                    <a:pt x="10669" y="6414"/>
                    <a:pt x="10852" y="6080"/>
                    <a:pt x="10791" y="5776"/>
                  </a:cubicBezTo>
                  <a:lnTo>
                    <a:pt x="10791" y="5776"/>
                  </a:lnTo>
                  <a:cubicBezTo>
                    <a:pt x="10923" y="5875"/>
                    <a:pt x="11081" y="5929"/>
                    <a:pt x="11232" y="5929"/>
                  </a:cubicBezTo>
                  <a:cubicBezTo>
                    <a:pt x="11361" y="5929"/>
                    <a:pt x="11484" y="5890"/>
                    <a:pt x="11581" y="5806"/>
                  </a:cubicBezTo>
                  <a:cubicBezTo>
                    <a:pt x="11824" y="5624"/>
                    <a:pt x="11855" y="5290"/>
                    <a:pt x="11733" y="5016"/>
                  </a:cubicBezTo>
                  <a:lnTo>
                    <a:pt x="11733" y="5016"/>
                  </a:lnTo>
                  <a:cubicBezTo>
                    <a:pt x="11976" y="5077"/>
                    <a:pt x="12159" y="5259"/>
                    <a:pt x="12402" y="5320"/>
                  </a:cubicBezTo>
                  <a:cubicBezTo>
                    <a:pt x="12477" y="5345"/>
                    <a:pt x="12553" y="5360"/>
                    <a:pt x="12626" y="5360"/>
                  </a:cubicBezTo>
                  <a:cubicBezTo>
                    <a:pt x="12730" y="5360"/>
                    <a:pt x="12830" y="5331"/>
                    <a:pt x="12919" y="5259"/>
                  </a:cubicBezTo>
                  <a:cubicBezTo>
                    <a:pt x="13071" y="5077"/>
                    <a:pt x="13010" y="4682"/>
                    <a:pt x="12767" y="4560"/>
                  </a:cubicBezTo>
                  <a:cubicBezTo>
                    <a:pt x="13040" y="4560"/>
                    <a:pt x="13314" y="4530"/>
                    <a:pt x="13496" y="4378"/>
                  </a:cubicBezTo>
                  <a:cubicBezTo>
                    <a:pt x="13709" y="4226"/>
                    <a:pt x="13800" y="3892"/>
                    <a:pt x="13618" y="3648"/>
                  </a:cubicBezTo>
                  <a:cubicBezTo>
                    <a:pt x="13770" y="3588"/>
                    <a:pt x="13922" y="3466"/>
                    <a:pt x="13922" y="3284"/>
                  </a:cubicBezTo>
                  <a:cubicBezTo>
                    <a:pt x="13861" y="2797"/>
                    <a:pt x="13101" y="2949"/>
                    <a:pt x="12888" y="2615"/>
                  </a:cubicBezTo>
                  <a:cubicBezTo>
                    <a:pt x="12645" y="2220"/>
                    <a:pt x="13223" y="1612"/>
                    <a:pt x="12736" y="1308"/>
                  </a:cubicBezTo>
                  <a:cubicBezTo>
                    <a:pt x="12584" y="1217"/>
                    <a:pt x="12432" y="1217"/>
                    <a:pt x="12280" y="1217"/>
                  </a:cubicBezTo>
                  <a:cubicBezTo>
                    <a:pt x="12128" y="1217"/>
                    <a:pt x="11916" y="1186"/>
                    <a:pt x="11855" y="1004"/>
                  </a:cubicBezTo>
                  <a:cubicBezTo>
                    <a:pt x="11794" y="882"/>
                    <a:pt x="11855" y="730"/>
                    <a:pt x="11794" y="609"/>
                  </a:cubicBezTo>
                  <a:cubicBezTo>
                    <a:pt x="11732" y="505"/>
                    <a:pt x="11613" y="458"/>
                    <a:pt x="11505" y="458"/>
                  </a:cubicBezTo>
                  <a:cubicBezTo>
                    <a:pt x="11455" y="458"/>
                    <a:pt x="11407" y="468"/>
                    <a:pt x="11368" y="487"/>
                  </a:cubicBezTo>
                  <a:cubicBezTo>
                    <a:pt x="11217" y="578"/>
                    <a:pt x="11125" y="700"/>
                    <a:pt x="11004" y="791"/>
                  </a:cubicBezTo>
                  <a:cubicBezTo>
                    <a:pt x="10939" y="840"/>
                    <a:pt x="10856" y="871"/>
                    <a:pt x="10775" y="871"/>
                  </a:cubicBezTo>
                  <a:cubicBezTo>
                    <a:pt x="10704" y="871"/>
                    <a:pt x="10635" y="848"/>
                    <a:pt x="10578" y="791"/>
                  </a:cubicBezTo>
                  <a:cubicBezTo>
                    <a:pt x="10457" y="700"/>
                    <a:pt x="10457" y="518"/>
                    <a:pt x="10457" y="366"/>
                  </a:cubicBezTo>
                  <a:cubicBezTo>
                    <a:pt x="10426" y="244"/>
                    <a:pt x="10365" y="62"/>
                    <a:pt x="10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5"/>
            <p:cNvSpPr/>
            <p:nvPr/>
          </p:nvSpPr>
          <p:spPr>
            <a:xfrm>
              <a:off x="8530650" y="3441605"/>
              <a:ext cx="188333" cy="175154"/>
            </a:xfrm>
            <a:custGeom>
              <a:avLst/>
              <a:gdLst/>
              <a:ahLst/>
              <a:cxnLst/>
              <a:rect l="l" t="t" r="r" b="b"/>
              <a:pathLst>
                <a:path w="6931" h="6446" extrusionOk="0">
                  <a:moveTo>
                    <a:pt x="3861" y="0"/>
                  </a:moveTo>
                  <a:cubicBezTo>
                    <a:pt x="3861" y="1"/>
                    <a:pt x="3860" y="1"/>
                    <a:pt x="3860" y="2"/>
                  </a:cubicBezTo>
                  <a:lnTo>
                    <a:pt x="3860" y="2"/>
                  </a:lnTo>
                  <a:cubicBezTo>
                    <a:pt x="3860" y="1"/>
                    <a:pt x="3861" y="1"/>
                    <a:pt x="3861" y="0"/>
                  </a:cubicBezTo>
                  <a:close/>
                  <a:moveTo>
                    <a:pt x="3860" y="2"/>
                  </a:moveTo>
                  <a:cubicBezTo>
                    <a:pt x="3283" y="700"/>
                    <a:pt x="2553" y="1277"/>
                    <a:pt x="1703" y="1642"/>
                  </a:cubicBezTo>
                  <a:cubicBezTo>
                    <a:pt x="973" y="1976"/>
                    <a:pt x="305" y="2189"/>
                    <a:pt x="122" y="3131"/>
                  </a:cubicBezTo>
                  <a:cubicBezTo>
                    <a:pt x="1" y="3891"/>
                    <a:pt x="213" y="4894"/>
                    <a:pt x="821" y="5441"/>
                  </a:cubicBezTo>
                  <a:cubicBezTo>
                    <a:pt x="1186" y="5776"/>
                    <a:pt x="1612" y="5988"/>
                    <a:pt x="2068" y="6110"/>
                  </a:cubicBezTo>
                  <a:cubicBezTo>
                    <a:pt x="2780" y="6352"/>
                    <a:pt x="3504" y="6445"/>
                    <a:pt x="4227" y="6445"/>
                  </a:cubicBezTo>
                  <a:cubicBezTo>
                    <a:pt x="5139" y="6445"/>
                    <a:pt x="6049" y="6296"/>
                    <a:pt x="6931" y="6110"/>
                  </a:cubicBezTo>
                  <a:lnTo>
                    <a:pt x="6931" y="6110"/>
                  </a:lnTo>
                  <a:cubicBezTo>
                    <a:pt x="6837" y="6128"/>
                    <a:pt x="6745" y="6136"/>
                    <a:pt x="6655" y="6136"/>
                  </a:cubicBezTo>
                  <a:cubicBezTo>
                    <a:pt x="5667" y="6136"/>
                    <a:pt x="4912" y="5114"/>
                    <a:pt x="4438" y="4195"/>
                  </a:cubicBezTo>
                  <a:cubicBezTo>
                    <a:pt x="4378" y="4073"/>
                    <a:pt x="4317" y="3982"/>
                    <a:pt x="4286" y="3861"/>
                  </a:cubicBezTo>
                  <a:cubicBezTo>
                    <a:pt x="3861" y="2888"/>
                    <a:pt x="3132" y="884"/>
                    <a:pt x="386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5"/>
            <p:cNvSpPr/>
            <p:nvPr/>
          </p:nvSpPr>
          <p:spPr>
            <a:xfrm>
              <a:off x="8799902" y="3433535"/>
              <a:ext cx="70241" cy="135292"/>
            </a:xfrm>
            <a:custGeom>
              <a:avLst/>
              <a:gdLst/>
              <a:ahLst/>
              <a:cxnLst/>
              <a:rect l="l" t="t" r="r" b="b"/>
              <a:pathLst>
                <a:path w="2585" h="4979" extrusionOk="0">
                  <a:moveTo>
                    <a:pt x="1988" y="0"/>
                  </a:moveTo>
                  <a:cubicBezTo>
                    <a:pt x="1347" y="0"/>
                    <a:pt x="473" y="1622"/>
                    <a:pt x="365" y="2000"/>
                  </a:cubicBezTo>
                  <a:cubicBezTo>
                    <a:pt x="122" y="2820"/>
                    <a:pt x="1" y="3762"/>
                    <a:pt x="213" y="4674"/>
                  </a:cubicBezTo>
                  <a:cubicBezTo>
                    <a:pt x="244" y="4796"/>
                    <a:pt x="335" y="4978"/>
                    <a:pt x="487" y="4978"/>
                  </a:cubicBezTo>
                  <a:cubicBezTo>
                    <a:pt x="517" y="4978"/>
                    <a:pt x="578" y="4948"/>
                    <a:pt x="609" y="4917"/>
                  </a:cubicBezTo>
                  <a:cubicBezTo>
                    <a:pt x="1399" y="4310"/>
                    <a:pt x="1976" y="3337"/>
                    <a:pt x="2250" y="2334"/>
                  </a:cubicBezTo>
                  <a:cubicBezTo>
                    <a:pt x="2432" y="1726"/>
                    <a:pt x="2584" y="1118"/>
                    <a:pt x="2432" y="480"/>
                  </a:cubicBezTo>
                  <a:cubicBezTo>
                    <a:pt x="2402" y="328"/>
                    <a:pt x="2341" y="176"/>
                    <a:pt x="2220" y="85"/>
                  </a:cubicBezTo>
                  <a:cubicBezTo>
                    <a:pt x="2148" y="26"/>
                    <a:pt x="2070" y="0"/>
                    <a:pt x="1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5"/>
            <p:cNvSpPr/>
            <p:nvPr/>
          </p:nvSpPr>
          <p:spPr>
            <a:xfrm>
              <a:off x="8493478" y="3003584"/>
              <a:ext cx="319684" cy="590839"/>
            </a:xfrm>
            <a:custGeom>
              <a:avLst/>
              <a:gdLst/>
              <a:ahLst/>
              <a:cxnLst/>
              <a:rect l="l" t="t" r="r" b="b"/>
              <a:pathLst>
                <a:path w="11765" h="21744" extrusionOk="0">
                  <a:moveTo>
                    <a:pt x="5229" y="16120"/>
                  </a:moveTo>
                  <a:lnTo>
                    <a:pt x="5229" y="16120"/>
                  </a:lnTo>
                  <a:cubicBezTo>
                    <a:pt x="5227" y="16122"/>
                    <a:pt x="5226" y="16124"/>
                    <a:pt x="5224" y="16126"/>
                  </a:cubicBezTo>
                  <a:lnTo>
                    <a:pt x="5224" y="16126"/>
                  </a:lnTo>
                  <a:cubicBezTo>
                    <a:pt x="5226" y="16124"/>
                    <a:pt x="5227" y="16122"/>
                    <a:pt x="5229" y="16120"/>
                  </a:cubicBezTo>
                  <a:close/>
                  <a:moveTo>
                    <a:pt x="5295" y="0"/>
                  </a:moveTo>
                  <a:cubicBezTo>
                    <a:pt x="5263" y="0"/>
                    <a:pt x="5230" y="4"/>
                    <a:pt x="5199" y="11"/>
                  </a:cubicBezTo>
                  <a:cubicBezTo>
                    <a:pt x="4955" y="41"/>
                    <a:pt x="4773" y="284"/>
                    <a:pt x="4682" y="527"/>
                  </a:cubicBezTo>
                  <a:cubicBezTo>
                    <a:pt x="4621" y="710"/>
                    <a:pt x="4591" y="892"/>
                    <a:pt x="4469" y="1044"/>
                  </a:cubicBezTo>
                  <a:cubicBezTo>
                    <a:pt x="4400" y="1160"/>
                    <a:pt x="4260" y="1258"/>
                    <a:pt x="4130" y="1258"/>
                  </a:cubicBezTo>
                  <a:cubicBezTo>
                    <a:pt x="4089" y="1258"/>
                    <a:pt x="4049" y="1248"/>
                    <a:pt x="4013" y="1227"/>
                  </a:cubicBezTo>
                  <a:cubicBezTo>
                    <a:pt x="3831" y="1105"/>
                    <a:pt x="3770" y="892"/>
                    <a:pt x="3618" y="740"/>
                  </a:cubicBezTo>
                  <a:cubicBezTo>
                    <a:pt x="3520" y="657"/>
                    <a:pt x="3404" y="618"/>
                    <a:pt x="3288" y="618"/>
                  </a:cubicBezTo>
                  <a:cubicBezTo>
                    <a:pt x="3152" y="618"/>
                    <a:pt x="3018" y="672"/>
                    <a:pt x="2919" y="771"/>
                  </a:cubicBezTo>
                  <a:cubicBezTo>
                    <a:pt x="2676" y="983"/>
                    <a:pt x="2645" y="1379"/>
                    <a:pt x="2402" y="1591"/>
                  </a:cubicBezTo>
                  <a:cubicBezTo>
                    <a:pt x="2220" y="1409"/>
                    <a:pt x="2189" y="953"/>
                    <a:pt x="1946" y="862"/>
                  </a:cubicBezTo>
                  <a:cubicBezTo>
                    <a:pt x="1912" y="845"/>
                    <a:pt x="1878" y="837"/>
                    <a:pt x="1845" y="837"/>
                  </a:cubicBezTo>
                  <a:cubicBezTo>
                    <a:pt x="1759" y="837"/>
                    <a:pt x="1678" y="887"/>
                    <a:pt x="1612" y="953"/>
                  </a:cubicBezTo>
                  <a:cubicBezTo>
                    <a:pt x="1338" y="1196"/>
                    <a:pt x="1308" y="1591"/>
                    <a:pt x="1338" y="2017"/>
                  </a:cubicBezTo>
                  <a:cubicBezTo>
                    <a:pt x="1338" y="2169"/>
                    <a:pt x="1369" y="2290"/>
                    <a:pt x="1399" y="2412"/>
                  </a:cubicBezTo>
                  <a:cubicBezTo>
                    <a:pt x="1126" y="2230"/>
                    <a:pt x="852" y="2047"/>
                    <a:pt x="609" y="1834"/>
                  </a:cubicBezTo>
                  <a:cubicBezTo>
                    <a:pt x="548" y="1804"/>
                    <a:pt x="518" y="1774"/>
                    <a:pt x="457" y="1774"/>
                  </a:cubicBezTo>
                  <a:cubicBezTo>
                    <a:pt x="366" y="1804"/>
                    <a:pt x="366" y="1956"/>
                    <a:pt x="366" y="2047"/>
                  </a:cubicBezTo>
                  <a:cubicBezTo>
                    <a:pt x="426" y="2382"/>
                    <a:pt x="426" y="2838"/>
                    <a:pt x="487" y="3141"/>
                  </a:cubicBezTo>
                  <a:cubicBezTo>
                    <a:pt x="608" y="3532"/>
                    <a:pt x="490" y="3299"/>
                    <a:pt x="723" y="3500"/>
                  </a:cubicBezTo>
                  <a:lnTo>
                    <a:pt x="723" y="3500"/>
                  </a:lnTo>
                  <a:cubicBezTo>
                    <a:pt x="643" y="3431"/>
                    <a:pt x="550" y="3401"/>
                    <a:pt x="458" y="3401"/>
                  </a:cubicBezTo>
                  <a:cubicBezTo>
                    <a:pt x="237" y="3401"/>
                    <a:pt x="22" y="3576"/>
                    <a:pt x="1" y="3810"/>
                  </a:cubicBezTo>
                  <a:cubicBezTo>
                    <a:pt x="1" y="4145"/>
                    <a:pt x="244" y="4479"/>
                    <a:pt x="578" y="4631"/>
                  </a:cubicBezTo>
                  <a:cubicBezTo>
                    <a:pt x="557" y="4621"/>
                    <a:pt x="539" y="4617"/>
                    <a:pt x="524" y="4617"/>
                  </a:cubicBezTo>
                  <a:cubicBezTo>
                    <a:pt x="300" y="4617"/>
                    <a:pt x="702" y="5605"/>
                    <a:pt x="730" y="5634"/>
                  </a:cubicBezTo>
                  <a:cubicBezTo>
                    <a:pt x="822" y="5816"/>
                    <a:pt x="974" y="5786"/>
                    <a:pt x="1004" y="5999"/>
                  </a:cubicBezTo>
                  <a:cubicBezTo>
                    <a:pt x="1065" y="6242"/>
                    <a:pt x="882" y="6637"/>
                    <a:pt x="913" y="6880"/>
                  </a:cubicBezTo>
                  <a:cubicBezTo>
                    <a:pt x="913" y="6971"/>
                    <a:pt x="913" y="7093"/>
                    <a:pt x="1004" y="7154"/>
                  </a:cubicBezTo>
                  <a:cubicBezTo>
                    <a:pt x="1050" y="7214"/>
                    <a:pt x="1118" y="7237"/>
                    <a:pt x="1194" y="7237"/>
                  </a:cubicBezTo>
                  <a:cubicBezTo>
                    <a:pt x="1270" y="7237"/>
                    <a:pt x="1354" y="7214"/>
                    <a:pt x="1429" y="7184"/>
                  </a:cubicBezTo>
                  <a:cubicBezTo>
                    <a:pt x="1515" y="7141"/>
                    <a:pt x="1617" y="7098"/>
                    <a:pt x="1712" y="7098"/>
                  </a:cubicBezTo>
                  <a:cubicBezTo>
                    <a:pt x="1751" y="7098"/>
                    <a:pt x="1789" y="7105"/>
                    <a:pt x="1825" y="7123"/>
                  </a:cubicBezTo>
                  <a:cubicBezTo>
                    <a:pt x="2098" y="7214"/>
                    <a:pt x="2068" y="7610"/>
                    <a:pt x="2220" y="7853"/>
                  </a:cubicBezTo>
                  <a:cubicBezTo>
                    <a:pt x="2329" y="8044"/>
                    <a:pt x="2536" y="8161"/>
                    <a:pt x="2753" y="8161"/>
                  </a:cubicBezTo>
                  <a:cubicBezTo>
                    <a:pt x="2778" y="8161"/>
                    <a:pt x="2803" y="8160"/>
                    <a:pt x="2828" y="8157"/>
                  </a:cubicBezTo>
                  <a:cubicBezTo>
                    <a:pt x="2919" y="8157"/>
                    <a:pt x="3588" y="7883"/>
                    <a:pt x="3800" y="7579"/>
                  </a:cubicBezTo>
                  <a:cubicBezTo>
                    <a:pt x="4226" y="8309"/>
                    <a:pt x="4773" y="9099"/>
                    <a:pt x="4925" y="9585"/>
                  </a:cubicBezTo>
                  <a:cubicBezTo>
                    <a:pt x="5077" y="10193"/>
                    <a:pt x="5290" y="10862"/>
                    <a:pt x="5442" y="11531"/>
                  </a:cubicBezTo>
                  <a:cubicBezTo>
                    <a:pt x="5715" y="12686"/>
                    <a:pt x="5898" y="13871"/>
                    <a:pt x="5746" y="14874"/>
                  </a:cubicBezTo>
                  <a:cubicBezTo>
                    <a:pt x="5624" y="15512"/>
                    <a:pt x="5351" y="16090"/>
                    <a:pt x="4986" y="16637"/>
                  </a:cubicBezTo>
                  <a:cubicBezTo>
                    <a:pt x="5046" y="16457"/>
                    <a:pt x="5106" y="16277"/>
                    <a:pt x="5224" y="16126"/>
                  </a:cubicBezTo>
                  <a:lnTo>
                    <a:pt x="5224" y="16126"/>
                  </a:lnTo>
                  <a:cubicBezTo>
                    <a:pt x="4647" y="16853"/>
                    <a:pt x="3920" y="17398"/>
                    <a:pt x="3101" y="17792"/>
                  </a:cubicBezTo>
                  <a:cubicBezTo>
                    <a:pt x="2433" y="18096"/>
                    <a:pt x="1764" y="18370"/>
                    <a:pt x="1490" y="19130"/>
                  </a:cubicBezTo>
                  <a:cubicBezTo>
                    <a:pt x="1217" y="19798"/>
                    <a:pt x="1642" y="20649"/>
                    <a:pt x="2250" y="21136"/>
                  </a:cubicBezTo>
                  <a:cubicBezTo>
                    <a:pt x="2858" y="21622"/>
                    <a:pt x="3648" y="21744"/>
                    <a:pt x="4378" y="21744"/>
                  </a:cubicBezTo>
                  <a:cubicBezTo>
                    <a:pt x="5867" y="21713"/>
                    <a:pt x="7235" y="21105"/>
                    <a:pt x="8421" y="20315"/>
                  </a:cubicBezTo>
                  <a:cubicBezTo>
                    <a:pt x="9120" y="19829"/>
                    <a:pt x="9788" y="19251"/>
                    <a:pt x="10244" y="18522"/>
                  </a:cubicBezTo>
                  <a:cubicBezTo>
                    <a:pt x="10639" y="17883"/>
                    <a:pt x="10852" y="17123"/>
                    <a:pt x="11035" y="16364"/>
                  </a:cubicBezTo>
                  <a:cubicBezTo>
                    <a:pt x="11551" y="13993"/>
                    <a:pt x="11582" y="11439"/>
                    <a:pt x="11095" y="8947"/>
                  </a:cubicBezTo>
                  <a:cubicBezTo>
                    <a:pt x="10913" y="7974"/>
                    <a:pt x="10639" y="7032"/>
                    <a:pt x="10153" y="6151"/>
                  </a:cubicBezTo>
                  <a:cubicBezTo>
                    <a:pt x="10518" y="5938"/>
                    <a:pt x="10700" y="5512"/>
                    <a:pt x="10609" y="5056"/>
                  </a:cubicBezTo>
                  <a:cubicBezTo>
                    <a:pt x="11338" y="4935"/>
                    <a:pt x="11764" y="4023"/>
                    <a:pt x="11430" y="3293"/>
                  </a:cubicBezTo>
                  <a:cubicBezTo>
                    <a:pt x="11369" y="3141"/>
                    <a:pt x="11278" y="3020"/>
                    <a:pt x="11156" y="2898"/>
                  </a:cubicBezTo>
                  <a:cubicBezTo>
                    <a:pt x="10874" y="2596"/>
                    <a:pt x="10459" y="2414"/>
                    <a:pt x="10069" y="2414"/>
                  </a:cubicBezTo>
                  <a:cubicBezTo>
                    <a:pt x="9871" y="2414"/>
                    <a:pt x="9679" y="2461"/>
                    <a:pt x="9515" y="2564"/>
                  </a:cubicBezTo>
                  <a:cubicBezTo>
                    <a:pt x="9651" y="2264"/>
                    <a:pt x="9322" y="1816"/>
                    <a:pt x="9011" y="1816"/>
                  </a:cubicBezTo>
                  <a:cubicBezTo>
                    <a:pt x="8976" y="1816"/>
                    <a:pt x="8941" y="1822"/>
                    <a:pt x="8907" y="1834"/>
                  </a:cubicBezTo>
                  <a:cubicBezTo>
                    <a:pt x="8752" y="1481"/>
                    <a:pt x="8372" y="1240"/>
                    <a:pt x="8025" y="1240"/>
                  </a:cubicBezTo>
                  <a:cubicBezTo>
                    <a:pt x="7894" y="1240"/>
                    <a:pt x="7768" y="1274"/>
                    <a:pt x="7661" y="1348"/>
                  </a:cubicBezTo>
                  <a:cubicBezTo>
                    <a:pt x="7691" y="1135"/>
                    <a:pt x="7691" y="923"/>
                    <a:pt x="7600" y="710"/>
                  </a:cubicBezTo>
                  <a:cubicBezTo>
                    <a:pt x="7387" y="831"/>
                    <a:pt x="7144" y="953"/>
                    <a:pt x="6901" y="1075"/>
                  </a:cubicBezTo>
                  <a:cubicBezTo>
                    <a:pt x="7022" y="892"/>
                    <a:pt x="7144" y="710"/>
                    <a:pt x="7053" y="467"/>
                  </a:cubicBezTo>
                  <a:cubicBezTo>
                    <a:pt x="6997" y="314"/>
                    <a:pt x="6930" y="257"/>
                    <a:pt x="6861" y="257"/>
                  </a:cubicBezTo>
                  <a:cubicBezTo>
                    <a:pt x="6667" y="257"/>
                    <a:pt x="6451" y="703"/>
                    <a:pt x="6384" y="771"/>
                  </a:cubicBezTo>
                  <a:cubicBezTo>
                    <a:pt x="6321" y="834"/>
                    <a:pt x="6226" y="866"/>
                    <a:pt x="6132" y="866"/>
                  </a:cubicBezTo>
                  <a:cubicBezTo>
                    <a:pt x="6001" y="866"/>
                    <a:pt x="5872" y="804"/>
                    <a:pt x="5837" y="679"/>
                  </a:cubicBezTo>
                  <a:cubicBezTo>
                    <a:pt x="5837" y="588"/>
                    <a:pt x="5837" y="527"/>
                    <a:pt x="5837" y="467"/>
                  </a:cubicBezTo>
                  <a:cubicBezTo>
                    <a:pt x="5810" y="198"/>
                    <a:pt x="5545" y="0"/>
                    <a:pt x="529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TextBox 7">
            <a:extLst>
              <a:ext uri="{FF2B5EF4-FFF2-40B4-BE49-F238E27FC236}">
                <a16:creationId xmlns:a16="http://schemas.microsoft.com/office/drawing/2014/main" id="{9F2BA694-49B7-638E-F15A-FB3BFDD3B6CC}"/>
              </a:ext>
            </a:extLst>
          </p:cNvPr>
          <p:cNvSpPr txBox="1"/>
          <p:nvPr/>
        </p:nvSpPr>
        <p:spPr>
          <a:xfrm>
            <a:off x="157741" y="190017"/>
            <a:ext cx="4414260" cy="830997"/>
          </a:xfrm>
          <a:prstGeom prst="rect">
            <a:avLst/>
          </a:prstGeom>
          <a:solidFill>
            <a:schemeClr val="accent2">
              <a:lumMod val="10000"/>
              <a:lumOff val="90000"/>
            </a:schemeClr>
          </a:solidFill>
        </p:spPr>
        <p:txBody>
          <a:bodyPr wrap="square" rtlCol="0">
            <a:spAutoFit/>
          </a:bodyPr>
          <a:lstStyle/>
          <a:p>
            <a:r>
              <a:rPr lang="en-US" sz="2400" dirty="0">
                <a:solidFill>
                  <a:schemeClr val="accent2"/>
                </a:solidFill>
                <a:latin typeface="Kefa" panose="02000506000000020004" pitchFamily="2" charset="77"/>
              </a:rPr>
              <a:t>2. Change the sentences into Yes / No questions.</a:t>
            </a:r>
            <a:endParaRPr lang="en-VN" sz="2400" dirty="0">
              <a:solidFill>
                <a:schemeClr val="accent2"/>
              </a:solidFill>
              <a:latin typeface="Kefa" panose="02000506000000020004" pitchFamily="2" charset="77"/>
            </a:endParaRPr>
          </a:p>
        </p:txBody>
      </p:sp>
      <p:sp>
        <p:nvSpPr>
          <p:cNvPr id="9" name="TextBox 8">
            <a:extLst>
              <a:ext uri="{FF2B5EF4-FFF2-40B4-BE49-F238E27FC236}">
                <a16:creationId xmlns:a16="http://schemas.microsoft.com/office/drawing/2014/main" id="{83049878-12FF-5EFB-9FAA-55826657EE35}"/>
              </a:ext>
            </a:extLst>
          </p:cNvPr>
          <p:cNvSpPr txBox="1"/>
          <p:nvPr/>
        </p:nvSpPr>
        <p:spPr>
          <a:xfrm>
            <a:off x="162916" y="1167831"/>
            <a:ext cx="6681245" cy="3785652"/>
          </a:xfrm>
          <a:prstGeom prst="rect">
            <a:avLst/>
          </a:prstGeom>
          <a:solidFill>
            <a:schemeClr val="accent5">
              <a:lumMod val="20000"/>
              <a:lumOff val="80000"/>
            </a:schemeClr>
          </a:solidFill>
        </p:spPr>
        <p:txBody>
          <a:bodyPr wrap="square" rtlCol="0">
            <a:spAutoFit/>
          </a:bodyPr>
          <a:lstStyle/>
          <a:p>
            <a:r>
              <a:rPr lang="en-US" sz="2400" dirty="0">
                <a:latin typeface="Calibri" panose="020F0502020204030204" pitchFamily="34" charset="0"/>
                <a:ea typeface="Menlo" panose="020B0609030804020204" pitchFamily="49" charset="0"/>
                <a:cs typeface="Calibri" panose="020F0502020204030204" pitchFamily="34" charset="0"/>
              </a:rPr>
              <a:t>1. My mother can make a costume for me.</a:t>
            </a:r>
          </a:p>
          <a:p>
            <a:endParaRPr lang="en-US" sz="2400" dirty="0">
              <a:latin typeface="Calibri" panose="020F0502020204030204" pitchFamily="34" charset="0"/>
              <a:ea typeface="Menlo" panose="020B0609030804020204" pitchFamily="49" charset="0"/>
              <a:cs typeface="Calibri" panose="020F0502020204030204" pitchFamily="34" charset="0"/>
            </a:endParaRPr>
          </a:p>
          <a:p>
            <a:r>
              <a:rPr lang="en-US" sz="2400" dirty="0">
                <a:latin typeface="Calibri" panose="020F0502020204030204" pitchFamily="34" charset="0"/>
                <a:ea typeface="Menlo" panose="020B0609030804020204" pitchFamily="49" charset="0"/>
                <a:cs typeface="Calibri" panose="020F0502020204030204" pitchFamily="34" charset="0"/>
              </a:rPr>
              <a:t>2. She will bake a birthday cake for him.</a:t>
            </a:r>
          </a:p>
          <a:p>
            <a:endParaRPr lang="en-US" sz="2400" dirty="0">
              <a:latin typeface="Calibri" panose="020F0502020204030204" pitchFamily="34" charset="0"/>
              <a:ea typeface="Menlo" panose="020B0609030804020204" pitchFamily="49" charset="0"/>
              <a:cs typeface="Calibri" panose="020F0502020204030204" pitchFamily="34" charset="0"/>
            </a:endParaRPr>
          </a:p>
          <a:p>
            <a:r>
              <a:rPr lang="en-US" sz="2400" dirty="0">
                <a:latin typeface="Calibri" panose="020F0502020204030204" pitchFamily="34" charset="0"/>
                <a:ea typeface="Menlo" panose="020B0609030804020204" pitchFamily="49" charset="0"/>
                <a:cs typeface="Calibri" panose="020F0502020204030204" pitchFamily="34" charset="0"/>
              </a:rPr>
              <a:t>3. The dragon dances are interesting.</a:t>
            </a:r>
          </a:p>
          <a:p>
            <a:endParaRPr lang="en-US" sz="2400" dirty="0">
              <a:latin typeface="Calibri" panose="020F0502020204030204" pitchFamily="34" charset="0"/>
              <a:ea typeface="Menlo" panose="020B0609030804020204" pitchFamily="49" charset="0"/>
              <a:cs typeface="Calibri" panose="020F0502020204030204" pitchFamily="34" charset="0"/>
            </a:endParaRPr>
          </a:p>
          <a:p>
            <a:r>
              <a:rPr lang="en-US" sz="2400" dirty="0">
                <a:latin typeface="Calibri" panose="020F0502020204030204" pitchFamily="34" charset="0"/>
                <a:ea typeface="Menlo" panose="020B0609030804020204" pitchFamily="49" charset="0"/>
                <a:cs typeface="Calibri" panose="020F0502020204030204" pitchFamily="34" charset="0"/>
              </a:rPr>
              <a:t>4. The Rio Carnival takes place every year in Brazil.</a:t>
            </a:r>
          </a:p>
          <a:p>
            <a:endParaRPr lang="en-US" sz="2400" dirty="0">
              <a:latin typeface="Calibri" panose="020F0502020204030204" pitchFamily="34" charset="0"/>
              <a:ea typeface="Menlo" panose="020B0609030804020204" pitchFamily="49" charset="0"/>
              <a:cs typeface="Calibri" panose="020F0502020204030204" pitchFamily="34" charset="0"/>
            </a:endParaRPr>
          </a:p>
          <a:p>
            <a:r>
              <a:rPr lang="en-US" sz="2400" dirty="0">
                <a:latin typeface="Calibri" panose="020F0502020204030204" pitchFamily="34" charset="0"/>
                <a:ea typeface="Menlo" panose="020B0609030804020204" pitchFamily="49" charset="0"/>
                <a:cs typeface="Calibri" panose="020F0502020204030204" pitchFamily="34" charset="0"/>
              </a:rPr>
              <a:t>5. They saw a fireworks display on New Year’s Eve.</a:t>
            </a:r>
          </a:p>
          <a:p>
            <a:endParaRPr lang="en-US" sz="2400" dirty="0">
              <a:latin typeface="Calibri" panose="020F0502020204030204" pitchFamily="34" charset="0"/>
              <a:ea typeface="Menlo" panose="020B0609030804020204" pitchFamily="49" charset="0"/>
              <a:cs typeface="Calibri" panose="020F0502020204030204" pitchFamily="34" charset="0"/>
            </a:endParaRPr>
          </a:p>
        </p:txBody>
      </p:sp>
      <p:sp>
        <p:nvSpPr>
          <p:cNvPr id="10" name="TextBox 9">
            <a:extLst>
              <a:ext uri="{FF2B5EF4-FFF2-40B4-BE49-F238E27FC236}">
                <a16:creationId xmlns:a16="http://schemas.microsoft.com/office/drawing/2014/main" id="{266972E5-03D6-ABBC-E61D-7D071CD5862F}"/>
              </a:ext>
            </a:extLst>
          </p:cNvPr>
          <p:cNvSpPr txBox="1"/>
          <p:nvPr/>
        </p:nvSpPr>
        <p:spPr>
          <a:xfrm>
            <a:off x="145896" y="1540339"/>
            <a:ext cx="5522666" cy="461665"/>
          </a:xfrm>
          <a:prstGeom prst="rect">
            <a:avLst/>
          </a:prstGeom>
          <a:noFill/>
        </p:spPr>
        <p:txBody>
          <a:bodyPr wrap="none" rtlCol="0">
            <a:spAutoFit/>
          </a:bodyPr>
          <a:lstStyle/>
          <a:p>
            <a:r>
              <a:rPr lang="en-US" sz="2400" b="0" i="1" dirty="0">
                <a:solidFill>
                  <a:srgbClr val="FF0000"/>
                </a:solidFill>
                <a:effectLst/>
                <a:highlight>
                  <a:srgbClr val="FFFF00"/>
                </a:highlight>
                <a:latin typeface="Calibri" panose="020F0502020204030204" pitchFamily="34" charset="0"/>
                <a:cs typeface="Calibri" panose="020F0502020204030204" pitchFamily="34" charset="0"/>
              </a:rPr>
              <a:t>Can your mother make a costume for you?</a:t>
            </a:r>
            <a:endParaRPr lang="en-VN" sz="2400" i="1"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D9AE134D-F702-6EE3-C186-61445BCD3B0D}"/>
              </a:ext>
            </a:extLst>
          </p:cNvPr>
          <p:cNvSpPr txBox="1"/>
          <p:nvPr/>
        </p:nvSpPr>
        <p:spPr>
          <a:xfrm>
            <a:off x="168735" y="2290496"/>
            <a:ext cx="4947188" cy="461665"/>
          </a:xfrm>
          <a:prstGeom prst="rect">
            <a:avLst/>
          </a:prstGeom>
          <a:noFill/>
        </p:spPr>
        <p:txBody>
          <a:bodyPr wrap="none" rtlCol="0">
            <a:spAutoFit/>
          </a:bodyPr>
          <a:lstStyle/>
          <a:p>
            <a:r>
              <a:rPr lang="en-US" sz="2400" b="0" i="1" dirty="0">
                <a:solidFill>
                  <a:srgbClr val="FF0000"/>
                </a:solidFill>
                <a:effectLst/>
                <a:highlight>
                  <a:srgbClr val="FFFF00"/>
                </a:highlight>
                <a:latin typeface="Calibri" panose="020F0502020204030204" pitchFamily="34" charset="0"/>
                <a:cs typeface="Calibri" panose="020F0502020204030204" pitchFamily="34" charset="0"/>
              </a:rPr>
              <a:t>Will she bake a birthday cake for him?</a:t>
            </a:r>
            <a:endParaRPr lang="en-VN" sz="2400" i="1"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2" name="TextBox 11">
            <a:extLst>
              <a:ext uri="{FF2B5EF4-FFF2-40B4-BE49-F238E27FC236}">
                <a16:creationId xmlns:a16="http://schemas.microsoft.com/office/drawing/2014/main" id="{4470F993-AA68-BDB4-02A9-775B4A563D01}"/>
              </a:ext>
            </a:extLst>
          </p:cNvPr>
          <p:cNvSpPr txBox="1"/>
          <p:nvPr/>
        </p:nvSpPr>
        <p:spPr>
          <a:xfrm>
            <a:off x="160335" y="3006683"/>
            <a:ext cx="4570482" cy="461665"/>
          </a:xfrm>
          <a:prstGeom prst="rect">
            <a:avLst/>
          </a:prstGeom>
          <a:noFill/>
        </p:spPr>
        <p:txBody>
          <a:bodyPr wrap="none" rtlCol="0">
            <a:spAutoFit/>
          </a:bodyPr>
          <a:lstStyle/>
          <a:p>
            <a:r>
              <a:rPr lang="en-US" sz="2400" b="0" i="1" dirty="0">
                <a:solidFill>
                  <a:srgbClr val="FF0000"/>
                </a:solidFill>
                <a:effectLst/>
                <a:highlight>
                  <a:srgbClr val="FFFF00"/>
                </a:highlight>
                <a:latin typeface="Calibri" panose="020F0502020204030204" pitchFamily="34" charset="0"/>
                <a:cs typeface="Calibri" panose="020F0502020204030204" pitchFamily="34" charset="0"/>
              </a:rPr>
              <a:t>Are the dragon dances interesting?</a:t>
            </a:r>
            <a:endParaRPr lang="en-VN" sz="2400" i="1"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3733DDC5-8D7F-0008-1B4D-FC2049FD7F6E}"/>
              </a:ext>
            </a:extLst>
          </p:cNvPr>
          <p:cNvSpPr txBox="1"/>
          <p:nvPr/>
        </p:nvSpPr>
        <p:spPr>
          <a:xfrm>
            <a:off x="157741" y="3734524"/>
            <a:ext cx="6764993" cy="461665"/>
          </a:xfrm>
          <a:prstGeom prst="rect">
            <a:avLst/>
          </a:prstGeom>
          <a:noFill/>
        </p:spPr>
        <p:txBody>
          <a:bodyPr wrap="none" rtlCol="0">
            <a:spAutoFit/>
          </a:bodyPr>
          <a:lstStyle/>
          <a:p>
            <a:r>
              <a:rPr lang="en-US" sz="2400" b="0" i="1" dirty="0">
                <a:solidFill>
                  <a:srgbClr val="FF0000"/>
                </a:solidFill>
                <a:effectLst/>
                <a:highlight>
                  <a:srgbClr val="FFFF00"/>
                </a:highlight>
                <a:latin typeface="Calibri" panose="020F0502020204030204" pitchFamily="34" charset="0"/>
                <a:cs typeface="Calibri" panose="020F0502020204030204" pitchFamily="34" charset="0"/>
              </a:rPr>
              <a:t>Does the Rio Carnival take place every year in Brazil?</a:t>
            </a:r>
            <a:endParaRPr lang="en-VN" sz="2400" i="1"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BEEF535F-C365-C81E-B61E-2923EE201FED}"/>
              </a:ext>
            </a:extLst>
          </p:cNvPr>
          <p:cNvSpPr txBox="1"/>
          <p:nvPr/>
        </p:nvSpPr>
        <p:spPr>
          <a:xfrm>
            <a:off x="168735" y="4491818"/>
            <a:ext cx="6636753" cy="461665"/>
          </a:xfrm>
          <a:prstGeom prst="rect">
            <a:avLst/>
          </a:prstGeom>
          <a:noFill/>
        </p:spPr>
        <p:txBody>
          <a:bodyPr wrap="none" rtlCol="0">
            <a:spAutoFit/>
          </a:bodyPr>
          <a:lstStyle/>
          <a:p>
            <a:r>
              <a:rPr lang="en-US" sz="2400" b="0" i="1" dirty="0">
                <a:solidFill>
                  <a:srgbClr val="FF0000"/>
                </a:solidFill>
                <a:effectLst/>
                <a:highlight>
                  <a:srgbClr val="FFFF00"/>
                </a:highlight>
                <a:latin typeface="Calibri" panose="020F0502020204030204" pitchFamily="34" charset="0"/>
                <a:cs typeface="Calibri" panose="020F0502020204030204" pitchFamily="34" charset="0"/>
              </a:rPr>
              <a:t>Did they see a fireworks display on New Year's Eve?</a:t>
            </a:r>
            <a:endParaRPr lang="en-VN" sz="2400" i="1" dirty="0">
              <a:solidFill>
                <a:srgbClr val="FF0000"/>
              </a:solidFill>
              <a:highlight>
                <a:srgbClr val="FFFF00"/>
              </a:highligh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4782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down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strips(down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strips(downLeft)">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strips(downLeft)">
                                      <p:cBhvr>
                                        <p:cTn id="2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386"/>
        <p:cNvGrpSpPr/>
        <p:nvPr/>
      </p:nvGrpSpPr>
      <p:grpSpPr>
        <a:xfrm>
          <a:off x="0" y="0"/>
          <a:ext cx="0" cy="0"/>
          <a:chOff x="0" y="0"/>
          <a:chExt cx="0" cy="0"/>
        </a:xfrm>
      </p:grpSpPr>
      <p:sp>
        <p:nvSpPr>
          <p:cNvPr id="2387" name="Google Shape;2387;p50"/>
          <p:cNvSpPr txBox="1"/>
          <p:nvPr/>
        </p:nvSpPr>
        <p:spPr>
          <a:xfrm flipH="1">
            <a:off x="4926460" y="2946365"/>
            <a:ext cx="2143200" cy="38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Turkey</a:t>
            </a:r>
            <a:endParaRPr sz="2400" b="1">
              <a:solidFill>
                <a:schemeClr val="accent2"/>
              </a:solidFill>
              <a:latin typeface="Mountains of Christmas"/>
              <a:ea typeface="Mountains of Christmas"/>
              <a:cs typeface="Mountains of Christmas"/>
              <a:sym typeface="Mountains of Christmas"/>
            </a:endParaRPr>
          </a:p>
        </p:txBody>
      </p:sp>
      <p:sp>
        <p:nvSpPr>
          <p:cNvPr id="2388" name="Google Shape;2388;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do Santa Claus comes from?</a:t>
            </a:r>
            <a:endParaRPr/>
          </a:p>
        </p:txBody>
      </p:sp>
      <p:sp>
        <p:nvSpPr>
          <p:cNvPr id="2389" name="Google Shape;2389;p50"/>
          <p:cNvSpPr txBox="1"/>
          <p:nvPr/>
        </p:nvSpPr>
        <p:spPr>
          <a:xfrm flipH="1">
            <a:off x="4926450" y="3265967"/>
            <a:ext cx="21432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Saturn is composed of hydrogen and helium</a:t>
            </a:r>
            <a:endParaRPr>
              <a:solidFill>
                <a:schemeClr val="dk1"/>
              </a:solidFill>
              <a:latin typeface="Nunito"/>
              <a:ea typeface="Nunito"/>
              <a:cs typeface="Nunito"/>
              <a:sym typeface="Nunito"/>
            </a:endParaRPr>
          </a:p>
        </p:txBody>
      </p:sp>
      <p:grpSp>
        <p:nvGrpSpPr>
          <p:cNvPr id="2390" name="Google Shape;2390;p50"/>
          <p:cNvGrpSpPr/>
          <p:nvPr/>
        </p:nvGrpSpPr>
        <p:grpSpPr>
          <a:xfrm>
            <a:off x="658883" y="1751031"/>
            <a:ext cx="3913125" cy="2418574"/>
            <a:chOff x="713233" y="1529081"/>
            <a:chExt cx="3913125" cy="2418574"/>
          </a:xfrm>
        </p:grpSpPr>
        <p:sp>
          <p:nvSpPr>
            <p:cNvPr id="2391" name="Google Shape;2391;p50"/>
            <p:cNvSpPr/>
            <p:nvPr/>
          </p:nvSpPr>
          <p:spPr>
            <a:xfrm>
              <a:off x="3029360" y="2917921"/>
              <a:ext cx="1248905" cy="490969"/>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2" name="Google Shape;2392;p50"/>
            <p:cNvGrpSpPr/>
            <p:nvPr/>
          </p:nvGrpSpPr>
          <p:grpSpPr>
            <a:xfrm>
              <a:off x="4221642" y="2839277"/>
              <a:ext cx="404717" cy="366682"/>
              <a:chOff x="4293400" y="2574725"/>
              <a:chExt cx="84425" cy="80100"/>
            </a:xfrm>
          </p:grpSpPr>
          <p:sp>
            <p:nvSpPr>
              <p:cNvPr id="2393" name="Google Shape;2393;p5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2"/>
              </a:solidFill>
              <a:ln>
                <a:noFill/>
              </a:ln>
            </p:spPr>
          </p:sp>
          <p:sp>
            <p:nvSpPr>
              <p:cNvPr id="2394" name="Google Shape;2394;p5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50"/>
            <p:cNvGrpSpPr/>
            <p:nvPr/>
          </p:nvGrpSpPr>
          <p:grpSpPr>
            <a:xfrm>
              <a:off x="2626385" y="2899246"/>
              <a:ext cx="450857" cy="476663"/>
              <a:chOff x="3960625" y="2587825"/>
              <a:chExt cx="94050" cy="104125"/>
            </a:xfrm>
          </p:grpSpPr>
          <p:sp>
            <p:nvSpPr>
              <p:cNvPr id="2396" name="Google Shape;2396;p5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2"/>
              </a:solidFill>
              <a:ln>
                <a:noFill/>
              </a:ln>
            </p:spPr>
          </p:sp>
          <p:sp>
            <p:nvSpPr>
              <p:cNvPr id="2397" name="Google Shape;2397;p5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50"/>
            <p:cNvGrpSpPr/>
            <p:nvPr/>
          </p:nvGrpSpPr>
          <p:grpSpPr>
            <a:xfrm>
              <a:off x="1618968" y="2414113"/>
              <a:ext cx="408072" cy="237130"/>
              <a:chOff x="3750475" y="2481850"/>
              <a:chExt cx="85125" cy="51800"/>
            </a:xfrm>
          </p:grpSpPr>
          <p:sp>
            <p:nvSpPr>
              <p:cNvPr id="2399" name="Google Shape;2399;p5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2"/>
              </a:solidFill>
              <a:ln>
                <a:noFill/>
              </a:ln>
            </p:spPr>
          </p:sp>
        </p:grpSp>
        <p:grpSp>
          <p:nvGrpSpPr>
            <p:cNvPr id="2401" name="Google Shape;2401;p50"/>
            <p:cNvGrpSpPr/>
            <p:nvPr/>
          </p:nvGrpSpPr>
          <p:grpSpPr>
            <a:xfrm>
              <a:off x="1027892" y="2187970"/>
              <a:ext cx="825013" cy="773992"/>
              <a:chOff x="3627175" y="2432450"/>
              <a:chExt cx="172100" cy="169075"/>
            </a:xfrm>
          </p:grpSpPr>
          <p:sp>
            <p:nvSpPr>
              <p:cNvPr id="2402" name="Google Shape;2402;p5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2"/>
              </a:solidFill>
              <a:ln>
                <a:noFill/>
              </a:ln>
            </p:spPr>
          </p:sp>
          <p:sp>
            <p:nvSpPr>
              <p:cNvPr id="2404" name="Google Shape;2404;p5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2"/>
              </a:solidFill>
              <a:ln>
                <a:noFill/>
              </a:ln>
            </p:spPr>
          </p:sp>
        </p:grpSp>
        <p:grpSp>
          <p:nvGrpSpPr>
            <p:cNvPr id="2405" name="Google Shape;2405;p50"/>
            <p:cNvGrpSpPr/>
            <p:nvPr/>
          </p:nvGrpSpPr>
          <p:grpSpPr>
            <a:xfrm>
              <a:off x="713233" y="2888374"/>
              <a:ext cx="295005" cy="453406"/>
              <a:chOff x="3561536" y="2585450"/>
              <a:chExt cx="61539" cy="99045"/>
            </a:xfrm>
          </p:grpSpPr>
          <p:sp>
            <p:nvSpPr>
              <p:cNvPr id="2406" name="Google Shape;2406;p5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2"/>
              </a:solidFill>
              <a:ln>
                <a:noFill/>
              </a:ln>
            </p:spPr>
          </p:sp>
        </p:grpSp>
        <p:sp>
          <p:nvSpPr>
            <p:cNvPr id="2408" name="Google Shape;2408;p50"/>
            <p:cNvSpPr/>
            <p:nvPr/>
          </p:nvSpPr>
          <p:spPr>
            <a:xfrm>
              <a:off x="1795529" y="1552999"/>
              <a:ext cx="265936" cy="31140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0"/>
            <p:cNvSpPr/>
            <p:nvPr/>
          </p:nvSpPr>
          <p:spPr>
            <a:xfrm>
              <a:off x="2572980" y="1529081"/>
              <a:ext cx="438872" cy="227631"/>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0"/>
            <p:cNvSpPr/>
            <p:nvPr/>
          </p:nvSpPr>
          <p:spPr>
            <a:xfrm>
              <a:off x="2587961" y="1684719"/>
              <a:ext cx="341199" cy="23953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1" name="Google Shape;2411;p50"/>
            <p:cNvGrpSpPr/>
            <p:nvPr/>
          </p:nvGrpSpPr>
          <p:grpSpPr>
            <a:xfrm>
              <a:off x="1690276" y="2501321"/>
              <a:ext cx="832204" cy="860283"/>
              <a:chOff x="3765350" y="2500900"/>
              <a:chExt cx="173600" cy="187925"/>
            </a:xfrm>
          </p:grpSpPr>
          <p:sp>
            <p:nvSpPr>
              <p:cNvPr id="2412" name="Google Shape;2412;p5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2"/>
              </a:solidFill>
              <a:ln>
                <a:noFill/>
              </a:ln>
            </p:spPr>
          </p:sp>
          <p:sp>
            <p:nvSpPr>
              <p:cNvPr id="2413" name="Google Shape;2413;p5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8" name="Google Shape;2418;p50"/>
            <p:cNvSpPr/>
            <p:nvPr/>
          </p:nvSpPr>
          <p:spPr>
            <a:xfrm>
              <a:off x="2750954" y="1701542"/>
              <a:ext cx="579451" cy="42871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0"/>
            <p:cNvSpPr/>
            <p:nvPr/>
          </p:nvSpPr>
          <p:spPr>
            <a:xfrm>
              <a:off x="2352221" y="2398251"/>
              <a:ext cx="398844" cy="2467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0"/>
            <p:cNvSpPr/>
            <p:nvPr/>
          </p:nvSpPr>
          <p:spPr>
            <a:xfrm>
              <a:off x="2384820" y="2326497"/>
              <a:ext cx="343715" cy="143743"/>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0"/>
            <p:cNvSpPr/>
            <p:nvPr/>
          </p:nvSpPr>
          <p:spPr>
            <a:xfrm>
              <a:off x="2565430" y="2889197"/>
              <a:ext cx="130511" cy="23953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0"/>
            <p:cNvSpPr/>
            <p:nvPr/>
          </p:nvSpPr>
          <p:spPr>
            <a:xfrm>
              <a:off x="2502750" y="2800621"/>
              <a:ext cx="125478" cy="150953"/>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0"/>
            <p:cNvSpPr/>
            <p:nvPr/>
          </p:nvSpPr>
          <p:spPr>
            <a:xfrm>
              <a:off x="2314709" y="2673707"/>
              <a:ext cx="260903" cy="218018"/>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0"/>
            <p:cNvSpPr/>
            <p:nvPr/>
          </p:nvSpPr>
          <p:spPr>
            <a:xfrm>
              <a:off x="2171731" y="2546793"/>
              <a:ext cx="203257" cy="122227"/>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0"/>
            <p:cNvSpPr/>
            <p:nvPr/>
          </p:nvSpPr>
          <p:spPr>
            <a:xfrm>
              <a:off x="1910942" y="2362317"/>
              <a:ext cx="479020" cy="220421"/>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0"/>
            <p:cNvSpPr/>
            <p:nvPr/>
          </p:nvSpPr>
          <p:spPr>
            <a:xfrm>
              <a:off x="2181798" y="1835551"/>
              <a:ext cx="634459" cy="510196"/>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0"/>
            <p:cNvSpPr/>
            <p:nvPr/>
          </p:nvSpPr>
          <p:spPr>
            <a:xfrm>
              <a:off x="2056318" y="2187567"/>
              <a:ext cx="506705" cy="21080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0"/>
            <p:cNvSpPr/>
            <p:nvPr/>
          </p:nvSpPr>
          <p:spPr>
            <a:xfrm>
              <a:off x="1662618" y="1837954"/>
              <a:ext cx="576934" cy="658631"/>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0"/>
            <p:cNvSpPr/>
            <p:nvPr/>
          </p:nvSpPr>
          <p:spPr>
            <a:xfrm>
              <a:off x="1509693" y="1981690"/>
              <a:ext cx="248319" cy="215614"/>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0"/>
            <p:cNvSpPr/>
            <p:nvPr/>
          </p:nvSpPr>
          <p:spPr>
            <a:xfrm>
              <a:off x="1487161" y="2158843"/>
              <a:ext cx="195707" cy="16056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0"/>
            <p:cNvSpPr/>
            <p:nvPr/>
          </p:nvSpPr>
          <p:spPr>
            <a:xfrm>
              <a:off x="1657704" y="2266645"/>
              <a:ext cx="47698" cy="64661"/>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0"/>
            <p:cNvSpPr/>
            <p:nvPr/>
          </p:nvSpPr>
          <p:spPr>
            <a:xfrm>
              <a:off x="2710805" y="2043946"/>
              <a:ext cx="1138647" cy="677743"/>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0"/>
            <p:cNvSpPr/>
            <p:nvPr/>
          </p:nvSpPr>
          <p:spPr>
            <a:xfrm>
              <a:off x="2991728" y="2379139"/>
              <a:ext cx="238372" cy="253953"/>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0"/>
            <p:cNvSpPr/>
            <p:nvPr/>
          </p:nvSpPr>
          <p:spPr>
            <a:xfrm>
              <a:off x="2610613" y="2422283"/>
              <a:ext cx="611929" cy="373663"/>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0"/>
            <p:cNvSpPr/>
            <p:nvPr/>
          </p:nvSpPr>
          <p:spPr>
            <a:xfrm>
              <a:off x="2763538" y="2750267"/>
              <a:ext cx="401361" cy="241937"/>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6" name="Google Shape;2436;p50"/>
            <p:cNvGrpSpPr/>
            <p:nvPr/>
          </p:nvGrpSpPr>
          <p:grpSpPr>
            <a:xfrm>
              <a:off x="2176367" y="2590359"/>
              <a:ext cx="376193" cy="277872"/>
              <a:chOff x="3866750" y="2520350"/>
              <a:chExt cx="78475" cy="60700"/>
            </a:xfrm>
          </p:grpSpPr>
          <p:sp>
            <p:nvSpPr>
              <p:cNvPr id="2437" name="Google Shape;2437;p5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1" name="Google Shape;2441;p50"/>
            <p:cNvSpPr/>
            <p:nvPr/>
          </p:nvSpPr>
          <p:spPr>
            <a:xfrm>
              <a:off x="1855693" y="2853263"/>
              <a:ext cx="70349" cy="1342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0"/>
            <p:cNvSpPr/>
            <p:nvPr/>
          </p:nvSpPr>
          <p:spPr>
            <a:xfrm>
              <a:off x="742309" y="2793411"/>
              <a:ext cx="770004" cy="615485"/>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0"/>
            <p:cNvSpPr/>
            <p:nvPr/>
          </p:nvSpPr>
          <p:spPr>
            <a:xfrm>
              <a:off x="4245573" y="3085461"/>
              <a:ext cx="120444" cy="9121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0"/>
            <p:cNvSpPr/>
            <p:nvPr/>
          </p:nvSpPr>
          <p:spPr>
            <a:xfrm>
              <a:off x="4145261" y="2965757"/>
              <a:ext cx="248319" cy="201309"/>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0"/>
            <p:cNvSpPr/>
            <p:nvPr/>
          </p:nvSpPr>
          <p:spPr>
            <a:xfrm>
              <a:off x="3014259" y="2920325"/>
              <a:ext cx="190673" cy="16056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0"/>
            <p:cNvSpPr/>
            <p:nvPr/>
          </p:nvSpPr>
          <p:spPr>
            <a:xfrm>
              <a:off x="3924501" y="3291452"/>
              <a:ext cx="669694" cy="615485"/>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0"/>
            <p:cNvSpPr/>
            <p:nvPr/>
          </p:nvSpPr>
          <p:spPr>
            <a:xfrm>
              <a:off x="4471246" y="3830235"/>
              <a:ext cx="120444" cy="117421"/>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0"/>
            <p:cNvSpPr/>
            <p:nvPr/>
          </p:nvSpPr>
          <p:spPr>
            <a:xfrm>
              <a:off x="3468122" y="3432671"/>
              <a:ext cx="155679" cy="84003"/>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0"/>
            <p:cNvSpPr/>
            <p:nvPr/>
          </p:nvSpPr>
          <p:spPr>
            <a:xfrm>
              <a:off x="3698828" y="3308161"/>
              <a:ext cx="431442" cy="36656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0"/>
            <p:cNvSpPr/>
            <p:nvPr/>
          </p:nvSpPr>
          <p:spPr>
            <a:xfrm>
              <a:off x="3611100" y="3602728"/>
              <a:ext cx="105464" cy="292293"/>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0"/>
            <p:cNvSpPr/>
            <p:nvPr/>
          </p:nvSpPr>
          <p:spPr>
            <a:xfrm>
              <a:off x="3703862" y="3602728"/>
              <a:ext cx="27684" cy="5996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0"/>
            <p:cNvSpPr/>
            <p:nvPr/>
          </p:nvSpPr>
          <p:spPr>
            <a:xfrm>
              <a:off x="3673780" y="3667387"/>
              <a:ext cx="37751" cy="8388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0"/>
            <p:cNvSpPr/>
            <p:nvPr/>
          </p:nvSpPr>
          <p:spPr>
            <a:xfrm>
              <a:off x="3673780" y="3511749"/>
              <a:ext cx="90363" cy="107807"/>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0"/>
            <p:cNvSpPr/>
            <p:nvPr/>
          </p:nvSpPr>
          <p:spPr>
            <a:xfrm>
              <a:off x="3678814" y="3595519"/>
              <a:ext cx="278400" cy="328228"/>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0"/>
            <p:cNvSpPr/>
            <p:nvPr/>
          </p:nvSpPr>
          <p:spPr>
            <a:xfrm>
              <a:off x="4027331" y="2894003"/>
              <a:ext cx="338682" cy="91098"/>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0"/>
            <p:cNvSpPr/>
            <p:nvPr/>
          </p:nvSpPr>
          <p:spPr>
            <a:xfrm>
              <a:off x="4248090" y="2968160"/>
              <a:ext cx="12584" cy="12131"/>
            </a:xfrm>
            <a:custGeom>
              <a:avLst/>
              <a:gdLst/>
              <a:ahLst/>
              <a:cxnLst/>
              <a:rect l="l" t="t" r="r" b="b"/>
              <a:pathLst>
                <a:path w="105" h="106" fill="none" extrusionOk="0">
                  <a:moveTo>
                    <a:pt x="105" y="105"/>
                  </a:moveTo>
                  <a:lnTo>
                    <a:pt x="0" y="1"/>
                  </a:lnTo>
                </a:path>
              </a:pathLst>
            </a:custGeom>
            <a:solidFill>
              <a:schemeClr val="l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0"/>
            <p:cNvSpPr/>
            <p:nvPr/>
          </p:nvSpPr>
          <p:spPr>
            <a:xfrm>
              <a:off x="2658192" y="2908308"/>
              <a:ext cx="168143" cy="136647"/>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0"/>
            <p:cNvSpPr/>
            <p:nvPr/>
          </p:nvSpPr>
          <p:spPr>
            <a:xfrm>
              <a:off x="2520247" y="2601839"/>
              <a:ext cx="281037" cy="352147"/>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9" name="Google Shape;2459;p50"/>
          <p:cNvSpPr/>
          <p:nvPr/>
        </p:nvSpPr>
        <p:spPr>
          <a:xfrm rot="-1777382">
            <a:off x="4630857" y="2979536"/>
            <a:ext cx="304214" cy="31856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0"/>
          <p:cNvSpPr txBox="1"/>
          <p:nvPr/>
        </p:nvSpPr>
        <p:spPr>
          <a:xfrm>
            <a:off x="4572000" y="1482001"/>
            <a:ext cx="3852000" cy="1084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Jupiter is a gas giant and the biggest planet in the Solar System. It's the fourth-brightest object in the night sky. It was named after the Roman god of the skies and lightning</a:t>
            </a:r>
            <a:endParaRPr>
              <a:solidFill>
                <a:schemeClr val="dk1"/>
              </a:solidFill>
              <a:latin typeface="Nunito"/>
              <a:ea typeface="Nunito"/>
              <a:cs typeface="Nunito"/>
              <a:sym typeface="Nunito"/>
            </a:endParaRPr>
          </a:p>
        </p:txBody>
      </p:sp>
      <p:grpSp>
        <p:nvGrpSpPr>
          <p:cNvPr id="2461" name="Google Shape;2461;p50"/>
          <p:cNvGrpSpPr/>
          <p:nvPr/>
        </p:nvGrpSpPr>
        <p:grpSpPr>
          <a:xfrm rot="-530154">
            <a:off x="7010686" y="3757273"/>
            <a:ext cx="2120477" cy="1373381"/>
            <a:chOff x="275375" y="5336"/>
            <a:chExt cx="2120546" cy="1373426"/>
          </a:xfrm>
        </p:grpSpPr>
        <p:sp>
          <p:nvSpPr>
            <p:cNvPr id="2462" name="Google Shape;2462;p50"/>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5" name="Google Shape;2465;p50"/>
            <p:cNvGrpSpPr/>
            <p:nvPr/>
          </p:nvGrpSpPr>
          <p:grpSpPr>
            <a:xfrm>
              <a:off x="1030125" y="972100"/>
              <a:ext cx="241050" cy="307475"/>
              <a:chOff x="6088150" y="1573625"/>
              <a:chExt cx="241050" cy="307475"/>
            </a:xfrm>
          </p:grpSpPr>
          <p:sp>
            <p:nvSpPr>
              <p:cNvPr id="2466" name="Google Shape;2466;p5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50"/>
            <p:cNvGrpSpPr/>
            <p:nvPr/>
          </p:nvGrpSpPr>
          <p:grpSpPr>
            <a:xfrm rot="-740692">
              <a:off x="2024419" y="577639"/>
              <a:ext cx="241055" cy="307482"/>
              <a:chOff x="6088150" y="1573625"/>
              <a:chExt cx="241050" cy="307475"/>
            </a:xfrm>
          </p:grpSpPr>
          <p:sp>
            <p:nvSpPr>
              <p:cNvPr id="2472" name="Google Shape;2472;p5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77" name="Google Shape;2477;p50"/>
          <p:cNvGrpSpPr/>
          <p:nvPr/>
        </p:nvGrpSpPr>
        <p:grpSpPr>
          <a:xfrm rot="530154" flipH="1">
            <a:off x="-26343" y="3757273"/>
            <a:ext cx="2120477" cy="1373381"/>
            <a:chOff x="275375" y="5336"/>
            <a:chExt cx="2120546" cy="1373426"/>
          </a:xfrm>
        </p:grpSpPr>
        <p:sp>
          <p:nvSpPr>
            <p:cNvPr id="2478" name="Google Shape;2478;p50"/>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1" name="Google Shape;2481;p50"/>
            <p:cNvGrpSpPr/>
            <p:nvPr/>
          </p:nvGrpSpPr>
          <p:grpSpPr>
            <a:xfrm>
              <a:off x="1030125" y="972100"/>
              <a:ext cx="241050" cy="307475"/>
              <a:chOff x="6088150" y="1573625"/>
              <a:chExt cx="241050" cy="307475"/>
            </a:xfrm>
          </p:grpSpPr>
          <p:sp>
            <p:nvSpPr>
              <p:cNvPr id="2482" name="Google Shape;2482;p5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50"/>
            <p:cNvGrpSpPr/>
            <p:nvPr/>
          </p:nvGrpSpPr>
          <p:grpSpPr>
            <a:xfrm rot="-740692">
              <a:off x="2024419" y="577639"/>
              <a:ext cx="241055" cy="307482"/>
              <a:chOff x="6088150" y="1573625"/>
              <a:chExt cx="241050" cy="307475"/>
            </a:xfrm>
          </p:grpSpPr>
          <p:sp>
            <p:nvSpPr>
              <p:cNvPr id="2488" name="Google Shape;2488;p5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496"/>
        <p:cNvGrpSpPr/>
        <p:nvPr/>
      </p:nvGrpSpPr>
      <p:grpSpPr>
        <a:xfrm>
          <a:off x="0" y="0"/>
          <a:ext cx="0" cy="0"/>
          <a:chOff x="0" y="0"/>
          <a:chExt cx="0" cy="0"/>
        </a:xfrm>
      </p:grpSpPr>
      <p:grpSp>
        <p:nvGrpSpPr>
          <p:cNvPr id="2497" name="Google Shape;2497;p51"/>
          <p:cNvGrpSpPr/>
          <p:nvPr/>
        </p:nvGrpSpPr>
        <p:grpSpPr>
          <a:xfrm>
            <a:off x="1711598" y="2576242"/>
            <a:ext cx="689406" cy="789295"/>
            <a:chOff x="2122078" y="1261946"/>
            <a:chExt cx="134721" cy="154247"/>
          </a:xfrm>
        </p:grpSpPr>
        <p:sp>
          <p:nvSpPr>
            <p:cNvPr id="2498" name="Google Shape;2498;p51"/>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1"/>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51"/>
          <p:cNvGrpSpPr/>
          <p:nvPr/>
        </p:nvGrpSpPr>
        <p:grpSpPr>
          <a:xfrm rot="10800000" flipH="1">
            <a:off x="3391285" y="2756864"/>
            <a:ext cx="689406" cy="789295"/>
            <a:chOff x="2122078" y="1261946"/>
            <a:chExt cx="134721" cy="154247"/>
          </a:xfrm>
        </p:grpSpPr>
        <p:sp>
          <p:nvSpPr>
            <p:cNvPr id="2501" name="Google Shape;2501;p51"/>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1"/>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51"/>
          <p:cNvGrpSpPr/>
          <p:nvPr/>
        </p:nvGrpSpPr>
        <p:grpSpPr>
          <a:xfrm>
            <a:off x="5068673" y="2576242"/>
            <a:ext cx="689406" cy="789295"/>
            <a:chOff x="2122078" y="1261946"/>
            <a:chExt cx="134721" cy="154247"/>
          </a:xfrm>
        </p:grpSpPr>
        <p:sp>
          <p:nvSpPr>
            <p:cNvPr id="2504" name="Google Shape;2504;p51"/>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1"/>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6" name="Google Shape;2506;p51"/>
          <p:cNvGrpSpPr/>
          <p:nvPr/>
        </p:nvGrpSpPr>
        <p:grpSpPr>
          <a:xfrm rot="10800000" flipH="1">
            <a:off x="6747198" y="2756864"/>
            <a:ext cx="689406" cy="789295"/>
            <a:chOff x="2122078" y="1261946"/>
            <a:chExt cx="134721" cy="154247"/>
          </a:xfrm>
        </p:grpSpPr>
        <p:sp>
          <p:nvSpPr>
            <p:cNvPr id="2507" name="Google Shape;2507;p51"/>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1"/>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9" name="Google Shape;2509;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history of Christmas</a:t>
            </a:r>
            <a:endParaRPr/>
          </a:p>
        </p:txBody>
      </p:sp>
      <p:sp>
        <p:nvSpPr>
          <p:cNvPr id="2510" name="Google Shape;2510;p51"/>
          <p:cNvSpPr txBox="1"/>
          <p:nvPr/>
        </p:nvSpPr>
        <p:spPr>
          <a:xfrm flipH="1">
            <a:off x="984701" y="1965078"/>
            <a:ext cx="21432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Venus</a:t>
            </a:r>
            <a:endParaRPr sz="2400" b="1">
              <a:solidFill>
                <a:schemeClr val="accent2"/>
              </a:solidFill>
              <a:latin typeface="Mountains of Christmas"/>
              <a:ea typeface="Mountains of Christmas"/>
              <a:cs typeface="Mountains of Christmas"/>
              <a:sym typeface="Mountains of Christmas"/>
            </a:endParaRPr>
          </a:p>
        </p:txBody>
      </p:sp>
      <p:sp>
        <p:nvSpPr>
          <p:cNvPr id="2511" name="Google Shape;2511;p51"/>
          <p:cNvSpPr txBox="1"/>
          <p:nvPr/>
        </p:nvSpPr>
        <p:spPr>
          <a:xfrm flipH="1">
            <a:off x="984701" y="1383532"/>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sp>
        <p:nvSpPr>
          <p:cNvPr id="2512" name="Google Shape;2512;p51"/>
          <p:cNvSpPr txBox="1"/>
          <p:nvPr/>
        </p:nvSpPr>
        <p:spPr>
          <a:xfrm flipH="1">
            <a:off x="2664388" y="3638878"/>
            <a:ext cx="21432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Mercury</a:t>
            </a:r>
            <a:endParaRPr sz="2400" b="1">
              <a:solidFill>
                <a:schemeClr val="accent2"/>
              </a:solidFill>
              <a:latin typeface="Mountains of Christmas"/>
              <a:ea typeface="Mountains of Christmas"/>
              <a:cs typeface="Mountains of Christmas"/>
              <a:sym typeface="Mountains of Christmas"/>
            </a:endParaRPr>
          </a:p>
        </p:txBody>
      </p:sp>
      <p:sp>
        <p:nvSpPr>
          <p:cNvPr id="2513" name="Google Shape;2513;p51"/>
          <p:cNvSpPr txBox="1"/>
          <p:nvPr/>
        </p:nvSpPr>
        <p:spPr>
          <a:xfrm flipH="1">
            <a:off x="2664388" y="4034993"/>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sp>
        <p:nvSpPr>
          <p:cNvPr id="2514" name="Google Shape;2514;p51"/>
          <p:cNvSpPr txBox="1"/>
          <p:nvPr/>
        </p:nvSpPr>
        <p:spPr>
          <a:xfrm flipH="1">
            <a:off x="4341776" y="1965078"/>
            <a:ext cx="21432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Mars</a:t>
            </a:r>
            <a:endParaRPr sz="2400" b="1">
              <a:solidFill>
                <a:schemeClr val="accent2"/>
              </a:solidFill>
              <a:latin typeface="Mountains of Christmas"/>
              <a:ea typeface="Mountains of Christmas"/>
              <a:cs typeface="Mountains of Christmas"/>
              <a:sym typeface="Mountains of Christmas"/>
            </a:endParaRPr>
          </a:p>
        </p:txBody>
      </p:sp>
      <p:sp>
        <p:nvSpPr>
          <p:cNvPr id="2515" name="Google Shape;2515;p51"/>
          <p:cNvSpPr txBox="1"/>
          <p:nvPr/>
        </p:nvSpPr>
        <p:spPr>
          <a:xfrm flipH="1">
            <a:off x="4341776" y="1383532"/>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Despite being red, Mars is a very cold place</a:t>
            </a:r>
            <a:endParaRPr>
              <a:solidFill>
                <a:schemeClr val="dk1"/>
              </a:solidFill>
              <a:latin typeface="Nunito"/>
              <a:ea typeface="Nunito"/>
              <a:cs typeface="Nunito"/>
              <a:sym typeface="Nunito"/>
            </a:endParaRPr>
          </a:p>
        </p:txBody>
      </p:sp>
      <p:sp>
        <p:nvSpPr>
          <p:cNvPr id="2516" name="Google Shape;2516;p51"/>
          <p:cNvSpPr txBox="1"/>
          <p:nvPr/>
        </p:nvSpPr>
        <p:spPr>
          <a:xfrm flipH="1">
            <a:off x="6020301" y="3638878"/>
            <a:ext cx="21432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Jupiter</a:t>
            </a:r>
            <a:endParaRPr sz="2400" b="1">
              <a:solidFill>
                <a:schemeClr val="accent2"/>
              </a:solidFill>
              <a:latin typeface="Mountains of Christmas"/>
              <a:ea typeface="Mountains of Christmas"/>
              <a:cs typeface="Mountains of Christmas"/>
              <a:sym typeface="Mountains of Christmas"/>
            </a:endParaRPr>
          </a:p>
        </p:txBody>
      </p:sp>
      <p:sp>
        <p:nvSpPr>
          <p:cNvPr id="2517" name="Google Shape;2517;p51"/>
          <p:cNvSpPr txBox="1"/>
          <p:nvPr/>
        </p:nvSpPr>
        <p:spPr>
          <a:xfrm flipH="1">
            <a:off x="6020301" y="4034993"/>
            <a:ext cx="2143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cxnSp>
        <p:nvCxnSpPr>
          <p:cNvPr id="2518" name="Google Shape;2518;p51"/>
          <p:cNvCxnSpPr/>
          <p:nvPr/>
        </p:nvCxnSpPr>
        <p:spPr>
          <a:xfrm>
            <a:off x="703200" y="3097303"/>
            <a:ext cx="7737600" cy="0"/>
          </a:xfrm>
          <a:prstGeom prst="straightConnector1">
            <a:avLst/>
          </a:prstGeom>
          <a:noFill/>
          <a:ln w="76200" cap="flat" cmpd="sng">
            <a:solidFill>
              <a:schemeClr val="accent5"/>
            </a:solidFill>
            <a:prstDash val="solid"/>
            <a:round/>
            <a:headEnd type="none" w="med" len="med"/>
            <a:tailEnd type="none" w="med" len="med"/>
          </a:ln>
        </p:spPr>
      </p:cxnSp>
      <p:grpSp>
        <p:nvGrpSpPr>
          <p:cNvPr id="2519" name="Google Shape;2519;p51"/>
          <p:cNvGrpSpPr/>
          <p:nvPr/>
        </p:nvGrpSpPr>
        <p:grpSpPr>
          <a:xfrm>
            <a:off x="3515253" y="2914436"/>
            <a:ext cx="441471" cy="296181"/>
            <a:chOff x="7023713" y="3412650"/>
            <a:chExt cx="474700" cy="333275"/>
          </a:xfrm>
        </p:grpSpPr>
        <p:sp>
          <p:nvSpPr>
            <p:cNvPr id="2520" name="Google Shape;2520;p51"/>
            <p:cNvSpPr/>
            <p:nvPr/>
          </p:nvSpPr>
          <p:spPr>
            <a:xfrm>
              <a:off x="7023713" y="3510925"/>
              <a:ext cx="121850" cy="138500"/>
            </a:xfrm>
            <a:custGeom>
              <a:avLst/>
              <a:gdLst/>
              <a:ahLst/>
              <a:cxnLst/>
              <a:rect l="l" t="t" r="r" b="b"/>
              <a:pathLst>
                <a:path w="4874" h="5540" extrusionOk="0">
                  <a:moveTo>
                    <a:pt x="1579" y="1"/>
                  </a:moveTo>
                  <a:cubicBezTo>
                    <a:pt x="1005" y="1"/>
                    <a:pt x="472" y="300"/>
                    <a:pt x="169" y="830"/>
                  </a:cubicBezTo>
                  <a:cubicBezTo>
                    <a:pt x="57" y="999"/>
                    <a:pt x="57" y="1279"/>
                    <a:pt x="169" y="1503"/>
                  </a:cubicBezTo>
                  <a:lnTo>
                    <a:pt x="841" y="2791"/>
                  </a:lnTo>
                  <a:lnTo>
                    <a:pt x="169" y="4023"/>
                  </a:lnTo>
                  <a:cubicBezTo>
                    <a:pt x="1" y="4247"/>
                    <a:pt x="1" y="4527"/>
                    <a:pt x="169" y="4751"/>
                  </a:cubicBezTo>
                  <a:cubicBezTo>
                    <a:pt x="463" y="5266"/>
                    <a:pt x="975" y="5539"/>
                    <a:pt x="1530" y="5539"/>
                  </a:cubicBezTo>
                  <a:cubicBezTo>
                    <a:pt x="1820" y="5539"/>
                    <a:pt x="2121" y="5465"/>
                    <a:pt x="2409" y="5311"/>
                  </a:cubicBezTo>
                  <a:cubicBezTo>
                    <a:pt x="3417" y="4695"/>
                    <a:pt x="4314" y="3799"/>
                    <a:pt x="4874" y="2735"/>
                  </a:cubicBezTo>
                  <a:cubicBezTo>
                    <a:pt x="4314" y="1671"/>
                    <a:pt x="3417" y="774"/>
                    <a:pt x="2409" y="214"/>
                  </a:cubicBezTo>
                  <a:cubicBezTo>
                    <a:pt x="2137" y="69"/>
                    <a:pt x="185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1"/>
            <p:cNvSpPr/>
            <p:nvPr/>
          </p:nvSpPr>
          <p:spPr>
            <a:xfrm>
              <a:off x="7377963" y="3510925"/>
              <a:ext cx="120450" cy="138500"/>
            </a:xfrm>
            <a:custGeom>
              <a:avLst/>
              <a:gdLst/>
              <a:ahLst/>
              <a:cxnLst/>
              <a:rect l="l" t="t" r="r" b="b"/>
              <a:pathLst>
                <a:path w="4818" h="5540" extrusionOk="0">
                  <a:moveTo>
                    <a:pt x="3271" y="1"/>
                  </a:moveTo>
                  <a:cubicBezTo>
                    <a:pt x="2997" y="1"/>
                    <a:pt x="2719" y="69"/>
                    <a:pt x="2465" y="214"/>
                  </a:cubicBezTo>
                  <a:cubicBezTo>
                    <a:pt x="1401" y="774"/>
                    <a:pt x="561" y="1671"/>
                    <a:pt x="1" y="2735"/>
                  </a:cubicBezTo>
                  <a:cubicBezTo>
                    <a:pt x="561" y="3799"/>
                    <a:pt x="1401" y="4751"/>
                    <a:pt x="2465" y="5311"/>
                  </a:cubicBezTo>
                  <a:cubicBezTo>
                    <a:pt x="2734" y="5465"/>
                    <a:pt x="3030" y="5539"/>
                    <a:pt x="3320" y="5539"/>
                  </a:cubicBezTo>
                  <a:cubicBezTo>
                    <a:pt x="3875" y="5539"/>
                    <a:pt x="4411" y="5266"/>
                    <a:pt x="4705" y="4751"/>
                  </a:cubicBezTo>
                  <a:cubicBezTo>
                    <a:pt x="4818" y="4527"/>
                    <a:pt x="4818" y="4247"/>
                    <a:pt x="4705" y="4023"/>
                  </a:cubicBezTo>
                  <a:lnTo>
                    <a:pt x="4033" y="2791"/>
                  </a:lnTo>
                  <a:lnTo>
                    <a:pt x="4705" y="1503"/>
                  </a:lnTo>
                  <a:cubicBezTo>
                    <a:pt x="4818" y="1279"/>
                    <a:pt x="4818" y="999"/>
                    <a:pt x="4705" y="830"/>
                  </a:cubicBezTo>
                  <a:cubicBezTo>
                    <a:pt x="4403" y="300"/>
                    <a:pt x="3843" y="1"/>
                    <a:pt x="3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1"/>
            <p:cNvSpPr/>
            <p:nvPr/>
          </p:nvSpPr>
          <p:spPr>
            <a:xfrm>
              <a:off x="7060138" y="3520475"/>
              <a:ext cx="103625" cy="116250"/>
            </a:xfrm>
            <a:custGeom>
              <a:avLst/>
              <a:gdLst/>
              <a:ahLst/>
              <a:cxnLst/>
              <a:rect l="l" t="t" r="r" b="b"/>
              <a:pathLst>
                <a:path w="4145" h="4650" extrusionOk="0">
                  <a:moveTo>
                    <a:pt x="2072" y="0"/>
                  </a:moveTo>
                  <a:cubicBezTo>
                    <a:pt x="952" y="0"/>
                    <a:pt x="0" y="1065"/>
                    <a:pt x="0" y="2353"/>
                  </a:cubicBezTo>
                  <a:cubicBezTo>
                    <a:pt x="0" y="3585"/>
                    <a:pt x="952" y="4649"/>
                    <a:pt x="2072" y="4649"/>
                  </a:cubicBezTo>
                  <a:cubicBezTo>
                    <a:pt x="3249" y="4649"/>
                    <a:pt x="4145" y="3585"/>
                    <a:pt x="4145" y="2353"/>
                  </a:cubicBezTo>
                  <a:cubicBezTo>
                    <a:pt x="4145" y="1065"/>
                    <a:pt x="3249" y="0"/>
                    <a:pt x="2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1"/>
            <p:cNvSpPr/>
            <p:nvPr/>
          </p:nvSpPr>
          <p:spPr>
            <a:xfrm>
              <a:off x="7359763" y="3520475"/>
              <a:ext cx="102250" cy="116250"/>
            </a:xfrm>
            <a:custGeom>
              <a:avLst/>
              <a:gdLst/>
              <a:ahLst/>
              <a:cxnLst/>
              <a:rect l="l" t="t" r="r" b="b"/>
              <a:pathLst>
                <a:path w="4090" h="4650" extrusionOk="0">
                  <a:moveTo>
                    <a:pt x="2017" y="0"/>
                  </a:moveTo>
                  <a:cubicBezTo>
                    <a:pt x="897" y="0"/>
                    <a:pt x="1" y="1065"/>
                    <a:pt x="1" y="2353"/>
                  </a:cubicBezTo>
                  <a:cubicBezTo>
                    <a:pt x="1" y="3585"/>
                    <a:pt x="897" y="4649"/>
                    <a:pt x="2017" y="4649"/>
                  </a:cubicBezTo>
                  <a:cubicBezTo>
                    <a:pt x="3193" y="4649"/>
                    <a:pt x="4089" y="3585"/>
                    <a:pt x="4089" y="2353"/>
                  </a:cubicBezTo>
                  <a:cubicBezTo>
                    <a:pt x="4089" y="1065"/>
                    <a:pt x="3193" y="0"/>
                    <a:pt x="20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1"/>
            <p:cNvSpPr/>
            <p:nvPr/>
          </p:nvSpPr>
          <p:spPr>
            <a:xfrm>
              <a:off x="7095138" y="3412650"/>
              <a:ext cx="331875" cy="331875"/>
            </a:xfrm>
            <a:custGeom>
              <a:avLst/>
              <a:gdLst/>
              <a:ahLst/>
              <a:cxnLst/>
              <a:rect l="l" t="t" r="r" b="b"/>
              <a:pathLst>
                <a:path w="13275" h="13275" extrusionOk="0">
                  <a:moveTo>
                    <a:pt x="6665" y="1"/>
                  </a:moveTo>
                  <a:cubicBezTo>
                    <a:pt x="2969" y="1"/>
                    <a:pt x="0" y="2969"/>
                    <a:pt x="0" y="6666"/>
                  </a:cubicBezTo>
                  <a:cubicBezTo>
                    <a:pt x="0" y="10306"/>
                    <a:pt x="2969" y="13275"/>
                    <a:pt x="6665" y="13275"/>
                  </a:cubicBezTo>
                  <a:cubicBezTo>
                    <a:pt x="10306" y="13275"/>
                    <a:pt x="13274" y="10306"/>
                    <a:pt x="13274" y="6666"/>
                  </a:cubicBezTo>
                  <a:cubicBezTo>
                    <a:pt x="13274" y="2969"/>
                    <a:pt x="10306" y="1"/>
                    <a:pt x="6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1"/>
            <p:cNvSpPr/>
            <p:nvPr/>
          </p:nvSpPr>
          <p:spPr>
            <a:xfrm>
              <a:off x="7095138" y="3412650"/>
              <a:ext cx="236650" cy="333275"/>
            </a:xfrm>
            <a:custGeom>
              <a:avLst/>
              <a:gdLst/>
              <a:ahLst/>
              <a:cxnLst/>
              <a:rect l="l" t="t" r="r" b="b"/>
              <a:pathLst>
                <a:path w="9466" h="13331" extrusionOk="0">
                  <a:moveTo>
                    <a:pt x="6665" y="1"/>
                  </a:moveTo>
                  <a:cubicBezTo>
                    <a:pt x="3025" y="1"/>
                    <a:pt x="0" y="2969"/>
                    <a:pt x="0" y="6666"/>
                  </a:cubicBezTo>
                  <a:cubicBezTo>
                    <a:pt x="0" y="10362"/>
                    <a:pt x="3025" y="13331"/>
                    <a:pt x="6665" y="13331"/>
                  </a:cubicBezTo>
                  <a:cubicBezTo>
                    <a:pt x="7617" y="13331"/>
                    <a:pt x="8569" y="13107"/>
                    <a:pt x="9466" y="12715"/>
                  </a:cubicBezTo>
                  <a:cubicBezTo>
                    <a:pt x="7113" y="11594"/>
                    <a:pt x="5657" y="9242"/>
                    <a:pt x="5657" y="6666"/>
                  </a:cubicBezTo>
                  <a:cubicBezTo>
                    <a:pt x="5713" y="4089"/>
                    <a:pt x="7169" y="1793"/>
                    <a:pt x="9466" y="673"/>
                  </a:cubicBezTo>
                  <a:cubicBezTo>
                    <a:pt x="8569" y="225"/>
                    <a:pt x="7617" y="1"/>
                    <a:pt x="666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1"/>
            <p:cNvSpPr/>
            <p:nvPr/>
          </p:nvSpPr>
          <p:spPr>
            <a:xfrm>
              <a:off x="7075538" y="3439275"/>
              <a:ext cx="324850" cy="278650"/>
            </a:xfrm>
            <a:custGeom>
              <a:avLst/>
              <a:gdLst/>
              <a:ahLst/>
              <a:cxnLst/>
              <a:rect l="l" t="t" r="r" b="b"/>
              <a:pathLst>
                <a:path w="12994" h="11146" extrusionOk="0">
                  <a:moveTo>
                    <a:pt x="7548" y="615"/>
                  </a:moveTo>
                  <a:cubicBezTo>
                    <a:pt x="10247" y="615"/>
                    <a:pt x="12434" y="2889"/>
                    <a:pt x="12434" y="5601"/>
                  </a:cubicBezTo>
                  <a:cubicBezTo>
                    <a:pt x="12434" y="8598"/>
                    <a:pt x="9966" y="10593"/>
                    <a:pt x="7399" y="10593"/>
                  </a:cubicBezTo>
                  <a:cubicBezTo>
                    <a:pt x="6177" y="10593"/>
                    <a:pt x="4932" y="10141"/>
                    <a:pt x="3921" y="9129"/>
                  </a:cubicBezTo>
                  <a:cubicBezTo>
                    <a:pt x="784" y="5993"/>
                    <a:pt x="2969" y="616"/>
                    <a:pt x="7449" y="616"/>
                  </a:cubicBezTo>
                  <a:cubicBezTo>
                    <a:pt x="7482" y="615"/>
                    <a:pt x="7515" y="615"/>
                    <a:pt x="7548" y="615"/>
                  </a:cubicBezTo>
                  <a:close/>
                  <a:moveTo>
                    <a:pt x="7395" y="1"/>
                  </a:moveTo>
                  <a:cubicBezTo>
                    <a:pt x="6034" y="1"/>
                    <a:pt x="4650" y="503"/>
                    <a:pt x="3529" y="1624"/>
                  </a:cubicBezTo>
                  <a:cubicBezTo>
                    <a:pt x="0" y="5153"/>
                    <a:pt x="2465" y="11145"/>
                    <a:pt x="7449" y="11145"/>
                  </a:cubicBezTo>
                  <a:cubicBezTo>
                    <a:pt x="10474" y="11145"/>
                    <a:pt x="12994" y="8625"/>
                    <a:pt x="12994" y="5545"/>
                  </a:cubicBezTo>
                  <a:cubicBezTo>
                    <a:pt x="12994" y="2208"/>
                    <a:pt x="10247" y="1"/>
                    <a:pt x="7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1"/>
            <p:cNvSpPr/>
            <p:nvPr/>
          </p:nvSpPr>
          <p:spPr>
            <a:xfrm>
              <a:off x="7121738" y="3439275"/>
              <a:ext cx="180650" cy="278650"/>
            </a:xfrm>
            <a:custGeom>
              <a:avLst/>
              <a:gdLst/>
              <a:ahLst/>
              <a:cxnLst/>
              <a:rect l="l" t="t" r="r" b="b"/>
              <a:pathLst>
                <a:path w="7226" h="11146" extrusionOk="0">
                  <a:moveTo>
                    <a:pt x="5601" y="0"/>
                  </a:moveTo>
                  <a:cubicBezTo>
                    <a:pt x="2521" y="0"/>
                    <a:pt x="0" y="2520"/>
                    <a:pt x="56" y="5601"/>
                  </a:cubicBezTo>
                  <a:cubicBezTo>
                    <a:pt x="56" y="8681"/>
                    <a:pt x="2521" y="11145"/>
                    <a:pt x="5601" y="11145"/>
                  </a:cubicBezTo>
                  <a:cubicBezTo>
                    <a:pt x="6161" y="11145"/>
                    <a:pt x="6721" y="11089"/>
                    <a:pt x="7225" y="10921"/>
                  </a:cubicBezTo>
                  <a:cubicBezTo>
                    <a:pt x="7057" y="10753"/>
                    <a:pt x="6833" y="10641"/>
                    <a:pt x="6665" y="10473"/>
                  </a:cubicBezTo>
                  <a:cubicBezTo>
                    <a:pt x="6329" y="10529"/>
                    <a:pt x="5937" y="10585"/>
                    <a:pt x="5601" y="10585"/>
                  </a:cubicBezTo>
                  <a:cubicBezTo>
                    <a:pt x="2689" y="10417"/>
                    <a:pt x="561" y="7897"/>
                    <a:pt x="897" y="5041"/>
                  </a:cubicBezTo>
                  <a:cubicBezTo>
                    <a:pt x="1197" y="2487"/>
                    <a:pt x="3334" y="649"/>
                    <a:pt x="5824" y="649"/>
                  </a:cubicBezTo>
                  <a:cubicBezTo>
                    <a:pt x="6119" y="649"/>
                    <a:pt x="6419" y="675"/>
                    <a:pt x="6721" y="728"/>
                  </a:cubicBezTo>
                  <a:cubicBezTo>
                    <a:pt x="6889" y="560"/>
                    <a:pt x="7057" y="392"/>
                    <a:pt x="7225" y="280"/>
                  </a:cubicBezTo>
                  <a:cubicBezTo>
                    <a:pt x="6721" y="56"/>
                    <a:pt x="6161" y="0"/>
                    <a:pt x="56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1"/>
            <p:cNvSpPr/>
            <p:nvPr/>
          </p:nvSpPr>
          <p:spPr>
            <a:xfrm>
              <a:off x="7174938" y="3502250"/>
              <a:ext cx="173650" cy="152675"/>
            </a:xfrm>
            <a:custGeom>
              <a:avLst/>
              <a:gdLst/>
              <a:ahLst/>
              <a:cxnLst/>
              <a:rect l="l" t="t" r="r" b="b"/>
              <a:pathLst>
                <a:path w="6946" h="6107" extrusionOk="0">
                  <a:moveTo>
                    <a:pt x="4940" y="1"/>
                  </a:moveTo>
                  <a:cubicBezTo>
                    <a:pt x="4862" y="1"/>
                    <a:pt x="4782" y="19"/>
                    <a:pt x="4705" y="57"/>
                  </a:cubicBezTo>
                  <a:lnTo>
                    <a:pt x="3473" y="729"/>
                  </a:lnTo>
                  <a:lnTo>
                    <a:pt x="2241" y="57"/>
                  </a:lnTo>
                  <a:cubicBezTo>
                    <a:pt x="2172" y="34"/>
                    <a:pt x="2104" y="23"/>
                    <a:pt x="2038" y="23"/>
                  </a:cubicBezTo>
                  <a:cubicBezTo>
                    <a:pt x="1779" y="23"/>
                    <a:pt x="1558" y="193"/>
                    <a:pt x="1513" y="505"/>
                  </a:cubicBezTo>
                  <a:lnTo>
                    <a:pt x="1457" y="1906"/>
                  </a:lnTo>
                  <a:lnTo>
                    <a:pt x="281" y="2634"/>
                  </a:lnTo>
                  <a:cubicBezTo>
                    <a:pt x="1" y="2802"/>
                    <a:pt x="1" y="3306"/>
                    <a:pt x="281" y="3474"/>
                  </a:cubicBezTo>
                  <a:lnTo>
                    <a:pt x="1457" y="4202"/>
                  </a:lnTo>
                  <a:lnTo>
                    <a:pt x="1513" y="5602"/>
                  </a:lnTo>
                  <a:cubicBezTo>
                    <a:pt x="1558" y="5914"/>
                    <a:pt x="1779" y="6084"/>
                    <a:pt x="2038" y="6084"/>
                  </a:cubicBezTo>
                  <a:cubicBezTo>
                    <a:pt x="2104" y="6084"/>
                    <a:pt x="2172" y="6073"/>
                    <a:pt x="2241" y="6050"/>
                  </a:cubicBezTo>
                  <a:lnTo>
                    <a:pt x="3473" y="5378"/>
                  </a:lnTo>
                  <a:lnTo>
                    <a:pt x="4705" y="6050"/>
                  </a:lnTo>
                  <a:cubicBezTo>
                    <a:pt x="4782" y="6089"/>
                    <a:pt x="4862" y="6107"/>
                    <a:pt x="4940" y="6107"/>
                  </a:cubicBezTo>
                  <a:cubicBezTo>
                    <a:pt x="5201" y="6107"/>
                    <a:pt x="5433" y="5904"/>
                    <a:pt x="5433" y="5602"/>
                  </a:cubicBezTo>
                  <a:lnTo>
                    <a:pt x="5490" y="4202"/>
                  </a:lnTo>
                  <a:lnTo>
                    <a:pt x="6666" y="3474"/>
                  </a:lnTo>
                  <a:cubicBezTo>
                    <a:pt x="6946" y="3306"/>
                    <a:pt x="6946" y="2802"/>
                    <a:pt x="6666" y="2634"/>
                  </a:cubicBezTo>
                  <a:lnTo>
                    <a:pt x="5490" y="1906"/>
                  </a:lnTo>
                  <a:lnTo>
                    <a:pt x="5433" y="505"/>
                  </a:lnTo>
                  <a:cubicBezTo>
                    <a:pt x="5433" y="203"/>
                    <a:pt x="5201" y="1"/>
                    <a:pt x="4940" y="1"/>
                  </a:cubicBezTo>
                  <a:close/>
                </a:path>
              </a:pathLst>
            </a:custGeom>
            <a:solidFill>
              <a:srgbClr val="CAE6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1"/>
            <p:cNvSpPr/>
            <p:nvPr/>
          </p:nvSpPr>
          <p:spPr>
            <a:xfrm>
              <a:off x="7261763" y="3549875"/>
              <a:ext cx="88225" cy="58825"/>
            </a:xfrm>
            <a:custGeom>
              <a:avLst/>
              <a:gdLst/>
              <a:ahLst/>
              <a:cxnLst/>
              <a:rect l="l" t="t" r="r" b="b"/>
              <a:pathLst>
                <a:path w="3529" h="2353" extrusionOk="0">
                  <a:moveTo>
                    <a:pt x="2017" y="1"/>
                  </a:moveTo>
                  <a:lnTo>
                    <a:pt x="0" y="1177"/>
                  </a:lnTo>
                  <a:lnTo>
                    <a:pt x="2017" y="2353"/>
                  </a:lnTo>
                  <a:lnTo>
                    <a:pt x="3193" y="1625"/>
                  </a:lnTo>
                  <a:cubicBezTo>
                    <a:pt x="3529" y="1401"/>
                    <a:pt x="3529" y="897"/>
                    <a:pt x="3193" y="729"/>
                  </a:cubicBezTo>
                  <a:lnTo>
                    <a:pt x="20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1"/>
            <p:cNvSpPr/>
            <p:nvPr/>
          </p:nvSpPr>
          <p:spPr>
            <a:xfrm>
              <a:off x="7261763" y="3502250"/>
              <a:ext cx="50425" cy="77050"/>
            </a:xfrm>
            <a:custGeom>
              <a:avLst/>
              <a:gdLst/>
              <a:ahLst/>
              <a:cxnLst/>
              <a:rect l="l" t="t" r="r" b="b"/>
              <a:pathLst>
                <a:path w="2017" h="3082" extrusionOk="0">
                  <a:moveTo>
                    <a:pt x="1467" y="1"/>
                  </a:moveTo>
                  <a:cubicBezTo>
                    <a:pt x="1389" y="1"/>
                    <a:pt x="1309" y="19"/>
                    <a:pt x="1232" y="57"/>
                  </a:cubicBezTo>
                  <a:lnTo>
                    <a:pt x="0" y="729"/>
                  </a:lnTo>
                  <a:lnTo>
                    <a:pt x="0" y="3082"/>
                  </a:lnTo>
                  <a:lnTo>
                    <a:pt x="2017" y="1906"/>
                  </a:lnTo>
                  <a:lnTo>
                    <a:pt x="1960" y="505"/>
                  </a:lnTo>
                  <a:cubicBezTo>
                    <a:pt x="1960" y="203"/>
                    <a:pt x="1728" y="1"/>
                    <a:pt x="1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1"/>
            <p:cNvSpPr/>
            <p:nvPr/>
          </p:nvSpPr>
          <p:spPr>
            <a:xfrm>
              <a:off x="7211338" y="3503450"/>
              <a:ext cx="50450" cy="75850"/>
            </a:xfrm>
            <a:custGeom>
              <a:avLst/>
              <a:gdLst/>
              <a:ahLst/>
              <a:cxnLst/>
              <a:rect l="l" t="t" r="r" b="b"/>
              <a:pathLst>
                <a:path w="2018" h="3034" extrusionOk="0">
                  <a:moveTo>
                    <a:pt x="518" y="0"/>
                  </a:moveTo>
                  <a:cubicBezTo>
                    <a:pt x="271" y="0"/>
                    <a:pt x="57" y="168"/>
                    <a:pt x="57" y="457"/>
                  </a:cubicBezTo>
                  <a:lnTo>
                    <a:pt x="1" y="1858"/>
                  </a:lnTo>
                  <a:lnTo>
                    <a:pt x="2017" y="3034"/>
                  </a:lnTo>
                  <a:lnTo>
                    <a:pt x="2017" y="681"/>
                  </a:lnTo>
                  <a:lnTo>
                    <a:pt x="785" y="65"/>
                  </a:lnTo>
                  <a:cubicBezTo>
                    <a:pt x="697" y="21"/>
                    <a:pt x="606" y="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1"/>
            <p:cNvSpPr/>
            <p:nvPr/>
          </p:nvSpPr>
          <p:spPr>
            <a:xfrm>
              <a:off x="7211338" y="3502950"/>
              <a:ext cx="39250" cy="62350"/>
            </a:xfrm>
            <a:custGeom>
              <a:avLst/>
              <a:gdLst/>
              <a:ahLst/>
              <a:cxnLst/>
              <a:rect l="l" t="t" r="r" b="b"/>
              <a:pathLst>
                <a:path w="1570" h="2494" extrusionOk="0">
                  <a:moveTo>
                    <a:pt x="608" y="0"/>
                  </a:moveTo>
                  <a:cubicBezTo>
                    <a:pt x="339" y="0"/>
                    <a:pt x="103" y="201"/>
                    <a:pt x="57" y="477"/>
                  </a:cubicBezTo>
                  <a:lnTo>
                    <a:pt x="1" y="1878"/>
                  </a:lnTo>
                  <a:lnTo>
                    <a:pt x="1065" y="2494"/>
                  </a:lnTo>
                  <a:cubicBezTo>
                    <a:pt x="1121" y="1766"/>
                    <a:pt x="1289" y="1093"/>
                    <a:pt x="1569" y="477"/>
                  </a:cubicBezTo>
                  <a:lnTo>
                    <a:pt x="785" y="29"/>
                  </a:lnTo>
                  <a:cubicBezTo>
                    <a:pt x="726" y="9"/>
                    <a:pt x="666" y="0"/>
                    <a:pt x="6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1"/>
            <p:cNvSpPr/>
            <p:nvPr/>
          </p:nvSpPr>
          <p:spPr>
            <a:xfrm>
              <a:off x="7173538" y="3549875"/>
              <a:ext cx="88250" cy="57425"/>
            </a:xfrm>
            <a:custGeom>
              <a:avLst/>
              <a:gdLst/>
              <a:ahLst/>
              <a:cxnLst/>
              <a:rect l="l" t="t" r="r" b="b"/>
              <a:pathLst>
                <a:path w="3530" h="2297" extrusionOk="0">
                  <a:moveTo>
                    <a:pt x="1513" y="1"/>
                  </a:moveTo>
                  <a:lnTo>
                    <a:pt x="337" y="729"/>
                  </a:lnTo>
                  <a:cubicBezTo>
                    <a:pt x="1" y="897"/>
                    <a:pt x="1" y="1345"/>
                    <a:pt x="337" y="1569"/>
                  </a:cubicBezTo>
                  <a:lnTo>
                    <a:pt x="1513" y="2297"/>
                  </a:lnTo>
                  <a:lnTo>
                    <a:pt x="3529" y="1177"/>
                  </a:lnTo>
                  <a:lnTo>
                    <a:pt x="15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1"/>
            <p:cNvSpPr/>
            <p:nvPr/>
          </p:nvSpPr>
          <p:spPr>
            <a:xfrm>
              <a:off x="7173538" y="3549875"/>
              <a:ext cx="63050" cy="58825"/>
            </a:xfrm>
            <a:custGeom>
              <a:avLst/>
              <a:gdLst/>
              <a:ahLst/>
              <a:cxnLst/>
              <a:rect l="l" t="t" r="r" b="b"/>
              <a:pathLst>
                <a:path w="2522" h="2353" extrusionOk="0">
                  <a:moveTo>
                    <a:pt x="1513" y="1"/>
                  </a:moveTo>
                  <a:lnTo>
                    <a:pt x="337" y="729"/>
                  </a:lnTo>
                  <a:cubicBezTo>
                    <a:pt x="1" y="953"/>
                    <a:pt x="1" y="1401"/>
                    <a:pt x="337" y="1569"/>
                  </a:cubicBezTo>
                  <a:lnTo>
                    <a:pt x="1513" y="2353"/>
                  </a:lnTo>
                  <a:lnTo>
                    <a:pt x="2521" y="1737"/>
                  </a:lnTo>
                  <a:cubicBezTo>
                    <a:pt x="2521" y="1513"/>
                    <a:pt x="2521" y="1345"/>
                    <a:pt x="2521" y="1177"/>
                  </a:cubicBezTo>
                  <a:cubicBezTo>
                    <a:pt x="2521" y="1009"/>
                    <a:pt x="2521" y="785"/>
                    <a:pt x="2521" y="617"/>
                  </a:cubicBezTo>
                  <a:lnTo>
                    <a:pt x="151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1"/>
            <p:cNvSpPr/>
            <p:nvPr/>
          </p:nvSpPr>
          <p:spPr>
            <a:xfrm>
              <a:off x="7211338" y="3579275"/>
              <a:ext cx="50450" cy="75100"/>
            </a:xfrm>
            <a:custGeom>
              <a:avLst/>
              <a:gdLst/>
              <a:ahLst/>
              <a:cxnLst/>
              <a:rect l="l" t="t" r="r" b="b"/>
              <a:pathLst>
                <a:path w="2018" h="3004" extrusionOk="0">
                  <a:moveTo>
                    <a:pt x="2017" y="1"/>
                  </a:moveTo>
                  <a:lnTo>
                    <a:pt x="1" y="1121"/>
                  </a:lnTo>
                  <a:lnTo>
                    <a:pt x="57" y="2521"/>
                  </a:lnTo>
                  <a:cubicBezTo>
                    <a:pt x="102" y="2833"/>
                    <a:pt x="323" y="3003"/>
                    <a:pt x="582" y="3003"/>
                  </a:cubicBezTo>
                  <a:cubicBezTo>
                    <a:pt x="648" y="3003"/>
                    <a:pt x="716" y="2992"/>
                    <a:pt x="785" y="2969"/>
                  </a:cubicBezTo>
                  <a:lnTo>
                    <a:pt x="2017" y="2297"/>
                  </a:lnTo>
                  <a:lnTo>
                    <a:pt x="20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1"/>
            <p:cNvSpPr/>
            <p:nvPr/>
          </p:nvSpPr>
          <p:spPr>
            <a:xfrm>
              <a:off x="7211338" y="3593275"/>
              <a:ext cx="36450" cy="61100"/>
            </a:xfrm>
            <a:custGeom>
              <a:avLst/>
              <a:gdLst/>
              <a:ahLst/>
              <a:cxnLst/>
              <a:rect l="l" t="t" r="r" b="b"/>
              <a:pathLst>
                <a:path w="1458" h="2444" extrusionOk="0">
                  <a:moveTo>
                    <a:pt x="1009" y="1"/>
                  </a:moveTo>
                  <a:lnTo>
                    <a:pt x="1" y="561"/>
                  </a:lnTo>
                  <a:lnTo>
                    <a:pt x="57" y="1961"/>
                  </a:lnTo>
                  <a:cubicBezTo>
                    <a:pt x="57" y="2273"/>
                    <a:pt x="305" y="2443"/>
                    <a:pt x="548" y="2443"/>
                  </a:cubicBezTo>
                  <a:cubicBezTo>
                    <a:pt x="610" y="2443"/>
                    <a:pt x="672" y="2432"/>
                    <a:pt x="729" y="2409"/>
                  </a:cubicBezTo>
                  <a:lnTo>
                    <a:pt x="1457" y="2017"/>
                  </a:lnTo>
                  <a:cubicBezTo>
                    <a:pt x="1177" y="1345"/>
                    <a:pt x="1065" y="673"/>
                    <a:pt x="10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1"/>
            <p:cNvSpPr/>
            <p:nvPr/>
          </p:nvSpPr>
          <p:spPr>
            <a:xfrm>
              <a:off x="7261763" y="3579275"/>
              <a:ext cx="50425" cy="75650"/>
            </a:xfrm>
            <a:custGeom>
              <a:avLst/>
              <a:gdLst/>
              <a:ahLst/>
              <a:cxnLst/>
              <a:rect l="l" t="t" r="r" b="b"/>
              <a:pathLst>
                <a:path w="2017" h="3026" extrusionOk="0">
                  <a:moveTo>
                    <a:pt x="0" y="1"/>
                  </a:moveTo>
                  <a:lnTo>
                    <a:pt x="0" y="2353"/>
                  </a:lnTo>
                  <a:lnTo>
                    <a:pt x="1232" y="2969"/>
                  </a:lnTo>
                  <a:cubicBezTo>
                    <a:pt x="1309" y="3008"/>
                    <a:pt x="1389" y="3026"/>
                    <a:pt x="1467" y="3026"/>
                  </a:cubicBezTo>
                  <a:cubicBezTo>
                    <a:pt x="1728" y="3026"/>
                    <a:pt x="1960" y="2823"/>
                    <a:pt x="1960" y="2521"/>
                  </a:cubicBezTo>
                  <a:lnTo>
                    <a:pt x="2017" y="1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51"/>
          <p:cNvGrpSpPr/>
          <p:nvPr/>
        </p:nvGrpSpPr>
        <p:grpSpPr>
          <a:xfrm>
            <a:off x="1929984" y="2833034"/>
            <a:ext cx="252635" cy="420599"/>
            <a:chOff x="5433113" y="3272650"/>
            <a:chExt cx="271650" cy="473275"/>
          </a:xfrm>
        </p:grpSpPr>
        <p:sp>
          <p:nvSpPr>
            <p:cNvPr id="2539" name="Google Shape;2539;p51"/>
            <p:cNvSpPr/>
            <p:nvPr/>
          </p:nvSpPr>
          <p:spPr>
            <a:xfrm>
              <a:off x="5505913" y="3492475"/>
              <a:ext cx="126050" cy="252050"/>
            </a:xfrm>
            <a:custGeom>
              <a:avLst/>
              <a:gdLst/>
              <a:ahLst/>
              <a:cxnLst/>
              <a:rect l="l" t="t" r="r" b="b"/>
              <a:pathLst>
                <a:path w="5042" h="10082" extrusionOk="0">
                  <a:moveTo>
                    <a:pt x="1" y="0"/>
                  </a:moveTo>
                  <a:lnTo>
                    <a:pt x="1" y="9017"/>
                  </a:lnTo>
                  <a:cubicBezTo>
                    <a:pt x="1" y="9634"/>
                    <a:pt x="505" y="10082"/>
                    <a:pt x="1065" y="10082"/>
                  </a:cubicBezTo>
                  <a:lnTo>
                    <a:pt x="3977" y="10082"/>
                  </a:lnTo>
                  <a:cubicBezTo>
                    <a:pt x="4537" y="10082"/>
                    <a:pt x="5042" y="9634"/>
                    <a:pt x="5042" y="9073"/>
                  </a:cubicBezTo>
                  <a:lnTo>
                    <a:pt x="50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1"/>
            <p:cNvSpPr/>
            <p:nvPr/>
          </p:nvSpPr>
          <p:spPr>
            <a:xfrm>
              <a:off x="5505913" y="3492475"/>
              <a:ext cx="126050" cy="253450"/>
            </a:xfrm>
            <a:custGeom>
              <a:avLst/>
              <a:gdLst/>
              <a:ahLst/>
              <a:cxnLst/>
              <a:rect l="l" t="t" r="r" b="b"/>
              <a:pathLst>
                <a:path w="5042" h="10138" extrusionOk="0">
                  <a:moveTo>
                    <a:pt x="1" y="0"/>
                  </a:moveTo>
                  <a:lnTo>
                    <a:pt x="1" y="9073"/>
                  </a:lnTo>
                  <a:cubicBezTo>
                    <a:pt x="1" y="9634"/>
                    <a:pt x="505" y="10138"/>
                    <a:pt x="1065" y="10138"/>
                  </a:cubicBezTo>
                  <a:lnTo>
                    <a:pt x="3529" y="10138"/>
                  </a:lnTo>
                  <a:cubicBezTo>
                    <a:pt x="2969" y="10138"/>
                    <a:pt x="2465" y="9634"/>
                    <a:pt x="2521" y="9073"/>
                  </a:cubicBezTo>
                  <a:lnTo>
                    <a:pt x="2521" y="4257"/>
                  </a:lnTo>
                  <a:cubicBezTo>
                    <a:pt x="2521" y="3898"/>
                    <a:pt x="2802" y="3634"/>
                    <a:pt x="3150" y="3634"/>
                  </a:cubicBezTo>
                  <a:cubicBezTo>
                    <a:pt x="3182" y="3634"/>
                    <a:pt x="3216" y="3636"/>
                    <a:pt x="3249" y="3641"/>
                  </a:cubicBezTo>
                  <a:cubicBezTo>
                    <a:pt x="3436" y="3675"/>
                    <a:pt x="3622" y="3693"/>
                    <a:pt x="3807" y="3693"/>
                  </a:cubicBezTo>
                  <a:cubicBezTo>
                    <a:pt x="4233" y="3693"/>
                    <a:pt x="4651" y="3595"/>
                    <a:pt x="5042" y="3361"/>
                  </a:cubicBezTo>
                  <a:lnTo>
                    <a:pt x="5042"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1"/>
            <p:cNvSpPr/>
            <p:nvPr/>
          </p:nvSpPr>
          <p:spPr>
            <a:xfrm>
              <a:off x="5491913" y="3454675"/>
              <a:ext cx="154050" cy="126125"/>
            </a:xfrm>
            <a:custGeom>
              <a:avLst/>
              <a:gdLst/>
              <a:ahLst/>
              <a:cxnLst/>
              <a:rect l="l" t="t" r="r" b="b"/>
              <a:pathLst>
                <a:path w="6162" h="5045" extrusionOk="0">
                  <a:moveTo>
                    <a:pt x="1009" y="0"/>
                  </a:moveTo>
                  <a:cubicBezTo>
                    <a:pt x="449" y="0"/>
                    <a:pt x="57" y="448"/>
                    <a:pt x="57" y="952"/>
                  </a:cubicBezTo>
                  <a:lnTo>
                    <a:pt x="57" y="3977"/>
                  </a:lnTo>
                  <a:cubicBezTo>
                    <a:pt x="1" y="4537"/>
                    <a:pt x="449" y="4985"/>
                    <a:pt x="1009" y="5041"/>
                  </a:cubicBezTo>
                  <a:cubicBezTo>
                    <a:pt x="1040" y="5044"/>
                    <a:pt x="1072" y="5045"/>
                    <a:pt x="1102" y="5045"/>
                  </a:cubicBezTo>
                  <a:cubicBezTo>
                    <a:pt x="1675" y="5045"/>
                    <a:pt x="2129" y="4561"/>
                    <a:pt x="2129" y="3977"/>
                  </a:cubicBezTo>
                  <a:lnTo>
                    <a:pt x="2129" y="2912"/>
                  </a:lnTo>
                  <a:cubicBezTo>
                    <a:pt x="2129" y="2388"/>
                    <a:pt x="2522" y="2011"/>
                    <a:pt x="2986" y="2011"/>
                  </a:cubicBezTo>
                  <a:cubicBezTo>
                    <a:pt x="3017" y="2011"/>
                    <a:pt x="3049" y="2013"/>
                    <a:pt x="3081" y="2016"/>
                  </a:cubicBezTo>
                  <a:cubicBezTo>
                    <a:pt x="3585" y="2016"/>
                    <a:pt x="4033" y="2408"/>
                    <a:pt x="4033" y="2912"/>
                  </a:cubicBezTo>
                  <a:lnTo>
                    <a:pt x="4033" y="3305"/>
                  </a:lnTo>
                  <a:cubicBezTo>
                    <a:pt x="4033" y="3865"/>
                    <a:pt x="4481" y="4369"/>
                    <a:pt x="5097" y="4369"/>
                  </a:cubicBezTo>
                  <a:cubicBezTo>
                    <a:pt x="5658" y="4369"/>
                    <a:pt x="6162" y="3865"/>
                    <a:pt x="6162" y="3305"/>
                  </a:cubicBezTo>
                  <a:lnTo>
                    <a:pt x="6162" y="1008"/>
                  </a:lnTo>
                  <a:cubicBezTo>
                    <a:pt x="6162" y="448"/>
                    <a:pt x="5714" y="0"/>
                    <a:pt x="5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1"/>
            <p:cNvSpPr/>
            <p:nvPr/>
          </p:nvSpPr>
          <p:spPr>
            <a:xfrm>
              <a:off x="5491913" y="3454675"/>
              <a:ext cx="77050" cy="126125"/>
            </a:xfrm>
            <a:custGeom>
              <a:avLst/>
              <a:gdLst/>
              <a:ahLst/>
              <a:cxnLst/>
              <a:rect l="l" t="t" r="r" b="b"/>
              <a:pathLst>
                <a:path w="3082" h="5045" extrusionOk="0">
                  <a:moveTo>
                    <a:pt x="1009" y="0"/>
                  </a:moveTo>
                  <a:cubicBezTo>
                    <a:pt x="449" y="0"/>
                    <a:pt x="1" y="448"/>
                    <a:pt x="1" y="952"/>
                  </a:cubicBezTo>
                  <a:lnTo>
                    <a:pt x="1" y="3977"/>
                  </a:lnTo>
                  <a:cubicBezTo>
                    <a:pt x="1" y="4537"/>
                    <a:pt x="449" y="4985"/>
                    <a:pt x="1009" y="5041"/>
                  </a:cubicBezTo>
                  <a:cubicBezTo>
                    <a:pt x="1038" y="5044"/>
                    <a:pt x="1066" y="5045"/>
                    <a:pt x="1095" y="5045"/>
                  </a:cubicBezTo>
                  <a:cubicBezTo>
                    <a:pt x="1625" y="5045"/>
                    <a:pt x="2129" y="4561"/>
                    <a:pt x="2129" y="3977"/>
                  </a:cubicBezTo>
                  <a:lnTo>
                    <a:pt x="2129" y="2912"/>
                  </a:lnTo>
                  <a:cubicBezTo>
                    <a:pt x="2129" y="2388"/>
                    <a:pt x="2522" y="2011"/>
                    <a:pt x="2986" y="2011"/>
                  </a:cubicBezTo>
                  <a:cubicBezTo>
                    <a:pt x="3017" y="2011"/>
                    <a:pt x="3049" y="2013"/>
                    <a:pt x="3081" y="2016"/>
                  </a:cubicBezTo>
                  <a:cubicBezTo>
                    <a:pt x="2913" y="1624"/>
                    <a:pt x="2969" y="1232"/>
                    <a:pt x="3081" y="840"/>
                  </a:cubicBezTo>
                  <a:lnTo>
                    <a:pt x="30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1"/>
            <p:cNvSpPr/>
            <p:nvPr/>
          </p:nvSpPr>
          <p:spPr>
            <a:xfrm>
              <a:off x="5433113" y="3593275"/>
              <a:ext cx="271650" cy="119050"/>
            </a:xfrm>
            <a:custGeom>
              <a:avLst/>
              <a:gdLst/>
              <a:ahLst/>
              <a:cxnLst/>
              <a:rect l="l" t="t" r="r" b="b"/>
              <a:pathLst>
                <a:path w="10866" h="4762" extrusionOk="0">
                  <a:moveTo>
                    <a:pt x="2689" y="1"/>
                  </a:moveTo>
                  <a:cubicBezTo>
                    <a:pt x="1" y="449"/>
                    <a:pt x="1" y="4313"/>
                    <a:pt x="2689" y="4761"/>
                  </a:cubicBezTo>
                  <a:cubicBezTo>
                    <a:pt x="3753" y="4705"/>
                    <a:pt x="4705" y="4201"/>
                    <a:pt x="5433" y="3473"/>
                  </a:cubicBezTo>
                  <a:cubicBezTo>
                    <a:pt x="6161" y="4201"/>
                    <a:pt x="7169" y="4705"/>
                    <a:pt x="8178" y="4761"/>
                  </a:cubicBezTo>
                  <a:cubicBezTo>
                    <a:pt x="10866" y="4313"/>
                    <a:pt x="10866" y="449"/>
                    <a:pt x="8178" y="1"/>
                  </a:cubicBezTo>
                  <a:cubicBezTo>
                    <a:pt x="7169" y="113"/>
                    <a:pt x="6161" y="561"/>
                    <a:pt x="5433" y="1345"/>
                  </a:cubicBezTo>
                  <a:cubicBezTo>
                    <a:pt x="4705" y="561"/>
                    <a:pt x="3753" y="113"/>
                    <a:pt x="2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1"/>
            <p:cNvSpPr/>
            <p:nvPr/>
          </p:nvSpPr>
          <p:spPr>
            <a:xfrm>
              <a:off x="5487713" y="3597475"/>
              <a:ext cx="163850" cy="110650"/>
            </a:xfrm>
            <a:custGeom>
              <a:avLst/>
              <a:gdLst/>
              <a:ahLst/>
              <a:cxnLst/>
              <a:rect l="l" t="t" r="r" b="b"/>
              <a:pathLst>
                <a:path w="6554" h="4426" extrusionOk="0">
                  <a:moveTo>
                    <a:pt x="1345" y="1"/>
                  </a:moveTo>
                  <a:cubicBezTo>
                    <a:pt x="1" y="1121"/>
                    <a:pt x="1" y="3249"/>
                    <a:pt x="1345" y="4425"/>
                  </a:cubicBezTo>
                  <a:cubicBezTo>
                    <a:pt x="2073" y="4201"/>
                    <a:pt x="2745" y="3809"/>
                    <a:pt x="3249" y="3249"/>
                  </a:cubicBezTo>
                  <a:cubicBezTo>
                    <a:pt x="3753" y="3809"/>
                    <a:pt x="4425" y="4201"/>
                    <a:pt x="5153" y="4425"/>
                  </a:cubicBezTo>
                  <a:cubicBezTo>
                    <a:pt x="6554" y="3249"/>
                    <a:pt x="6554" y="1121"/>
                    <a:pt x="5153" y="1"/>
                  </a:cubicBezTo>
                  <a:cubicBezTo>
                    <a:pt x="4425" y="169"/>
                    <a:pt x="3753" y="617"/>
                    <a:pt x="3249" y="1177"/>
                  </a:cubicBezTo>
                  <a:cubicBezTo>
                    <a:pt x="2745" y="617"/>
                    <a:pt x="2073" y="169"/>
                    <a:pt x="134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1"/>
            <p:cNvSpPr/>
            <p:nvPr/>
          </p:nvSpPr>
          <p:spPr>
            <a:xfrm>
              <a:off x="5486313" y="3636700"/>
              <a:ext cx="165250" cy="35025"/>
            </a:xfrm>
            <a:custGeom>
              <a:avLst/>
              <a:gdLst/>
              <a:ahLst/>
              <a:cxnLst/>
              <a:rect l="l" t="t" r="r" b="b"/>
              <a:pathLst>
                <a:path w="6610" h="1401" extrusionOk="0">
                  <a:moveTo>
                    <a:pt x="673" y="0"/>
                  </a:moveTo>
                  <a:cubicBezTo>
                    <a:pt x="281" y="0"/>
                    <a:pt x="1" y="280"/>
                    <a:pt x="1" y="672"/>
                  </a:cubicBezTo>
                  <a:cubicBezTo>
                    <a:pt x="1" y="1064"/>
                    <a:pt x="281" y="1400"/>
                    <a:pt x="673" y="1400"/>
                  </a:cubicBezTo>
                  <a:lnTo>
                    <a:pt x="5938" y="1400"/>
                  </a:lnTo>
                  <a:cubicBezTo>
                    <a:pt x="6330" y="1400"/>
                    <a:pt x="6610" y="1064"/>
                    <a:pt x="6610" y="672"/>
                  </a:cubicBezTo>
                  <a:cubicBezTo>
                    <a:pt x="6610" y="280"/>
                    <a:pt x="6330" y="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1"/>
            <p:cNvSpPr/>
            <p:nvPr/>
          </p:nvSpPr>
          <p:spPr>
            <a:xfrm>
              <a:off x="5494713" y="3635300"/>
              <a:ext cx="148450" cy="35650"/>
            </a:xfrm>
            <a:custGeom>
              <a:avLst/>
              <a:gdLst/>
              <a:ahLst/>
              <a:cxnLst/>
              <a:rect l="l" t="t" r="r" b="b"/>
              <a:pathLst>
                <a:path w="5938" h="1426" extrusionOk="0">
                  <a:moveTo>
                    <a:pt x="337" y="0"/>
                  </a:moveTo>
                  <a:cubicBezTo>
                    <a:pt x="281" y="0"/>
                    <a:pt x="169" y="0"/>
                    <a:pt x="113" y="56"/>
                  </a:cubicBezTo>
                  <a:cubicBezTo>
                    <a:pt x="1" y="504"/>
                    <a:pt x="1" y="952"/>
                    <a:pt x="113" y="1400"/>
                  </a:cubicBezTo>
                  <a:lnTo>
                    <a:pt x="5602" y="1400"/>
                  </a:lnTo>
                  <a:cubicBezTo>
                    <a:pt x="5620" y="1419"/>
                    <a:pt x="5645" y="1425"/>
                    <a:pt x="5672" y="1425"/>
                  </a:cubicBezTo>
                  <a:cubicBezTo>
                    <a:pt x="5726" y="1425"/>
                    <a:pt x="5788" y="1400"/>
                    <a:pt x="5826" y="1400"/>
                  </a:cubicBezTo>
                  <a:cubicBezTo>
                    <a:pt x="5938" y="952"/>
                    <a:pt x="5938" y="504"/>
                    <a:pt x="5826" y="56"/>
                  </a:cubicBezTo>
                  <a:cubicBezTo>
                    <a:pt x="5770" y="0"/>
                    <a:pt x="5658" y="0"/>
                    <a:pt x="560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1"/>
            <p:cNvSpPr/>
            <p:nvPr/>
          </p:nvSpPr>
          <p:spPr>
            <a:xfrm>
              <a:off x="5519913" y="3603075"/>
              <a:ext cx="99450" cy="99450"/>
            </a:xfrm>
            <a:custGeom>
              <a:avLst/>
              <a:gdLst/>
              <a:ahLst/>
              <a:cxnLst/>
              <a:rect l="l" t="t" r="r" b="b"/>
              <a:pathLst>
                <a:path w="3978" h="3978" extrusionOk="0">
                  <a:moveTo>
                    <a:pt x="1961" y="1"/>
                  </a:moveTo>
                  <a:cubicBezTo>
                    <a:pt x="897" y="1"/>
                    <a:pt x="1" y="897"/>
                    <a:pt x="1" y="2017"/>
                  </a:cubicBezTo>
                  <a:cubicBezTo>
                    <a:pt x="1" y="3081"/>
                    <a:pt x="897" y="3977"/>
                    <a:pt x="1961" y="3977"/>
                  </a:cubicBezTo>
                  <a:cubicBezTo>
                    <a:pt x="3081" y="3977"/>
                    <a:pt x="3977" y="3081"/>
                    <a:pt x="3977" y="2017"/>
                  </a:cubicBezTo>
                  <a:cubicBezTo>
                    <a:pt x="3977" y="897"/>
                    <a:pt x="3081" y="1"/>
                    <a:pt x="1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1"/>
            <p:cNvSpPr/>
            <p:nvPr/>
          </p:nvSpPr>
          <p:spPr>
            <a:xfrm>
              <a:off x="5494713" y="3272650"/>
              <a:ext cx="148450" cy="199200"/>
            </a:xfrm>
            <a:custGeom>
              <a:avLst/>
              <a:gdLst/>
              <a:ahLst/>
              <a:cxnLst/>
              <a:rect l="l" t="t" r="r" b="b"/>
              <a:pathLst>
                <a:path w="5938" h="7968" extrusionOk="0">
                  <a:moveTo>
                    <a:pt x="2969" y="0"/>
                  </a:moveTo>
                  <a:cubicBezTo>
                    <a:pt x="1345" y="0"/>
                    <a:pt x="1" y="3529"/>
                    <a:pt x="1" y="5153"/>
                  </a:cubicBezTo>
                  <a:cubicBezTo>
                    <a:pt x="113" y="7029"/>
                    <a:pt x="1555" y="7967"/>
                    <a:pt x="2990" y="7967"/>
                  </a:cubicBezTo>
                  <a:cubicBezTo>
                    <a:pt x="4425" y="7967"/>
                    <a:pt x="5854" y="7029"/>
                    <a:pt x="5938" y="5153"/>
                  </a:cubicBezTo>
                  <a:cubicBezTo>
                    <a:pt x="5938" y="3529"/>
                    <a:pt x="4593" y="0"/>
                    <a:pt x="2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1"/>
            <p:cNvSpPr/>
            <p:nvPr/>
          </p:nvSpPr>
          <p:spPr>
            <a:xfrm>
              <a:off x="5494713" y="3272650"/>
              <a:ext cx="109250" cy="203050"/>
            </a:xfrm>
            <a:custGeom>
              <a:avLst/>
              <a:gdLst/>
              <a:ahLst/>
              <a:cxnLst/>
              <a:rect l="l" t="t" r="r" b="b"/>
              <a:pathLst>
                <a:path w="4370" h="8122" extrusionOk="0">
                  <a:moveTo>
                    <a:pt x="2969" y="0"/>
                  </a:moveTo>
                  <a:cubicBezTo>
                    <a:pt x="1345" y="0"/>
                    <a:pt x="1" y="3473"/>
                    <a:pt x="1" y="5153"/>
                  </a:cubicBezTo>
                  <a:cubicBezTo>
                    <a:pt x="1" y="6777"/>
                    <a:pt x="1345" y="8121"/>
                    <a:pt x="2969" y="8121"/>
                  </a:cubicBezTo>
                  <a:cubicBezTo>
                    <a:pt x="2185" y="5601"/>
                    <a:pt x="2745" y="2857"/>
                    <a:pt x="4369" y="840"/>
                  </a:cubicBezTo>
                  <a:cubicBezTo>
                    <a:pt x="4033" y="336"/>
                    <a:pt x="3529" y="56"/>
                    <a:pt x="29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1"/>
            <p:cNvSpPr/>
            <p:nvPr/>
          </p:nvSpPr>
          <p:spPr>
            <a:xfrm>
              <a:off x="5528338" y="3341250"/>
              <a:ext cx="81225" cy="113800"/>
            </a:xfrm>
            <a:custGeom>
              <a:avLst/>
              <a:gdLst/>
              <a:ahLst/>
              <a:cxnLst/>
              <a:rect l="l" t="t" r="r" b="b"/>
              <a:pathLst>
                <a:path w="3249" h="4552" extrusionOk="0">
                  <a:moveTo>
                    <a:pt x="1624" y="0"/>
                  </a:moveTo>
                  <a:cubicBezTo>
                    <a:pt x="784" y="0"/>
                    <a:pt x="56" y="2073"/>
                    <a:pt x="56" y="2913"/>
                  </a:cubicBezTo>
                  <a:cubicBezTo>
                    <a:pt x="0" y="4005"/>
                    <a:pt x="812" y="4551"/>
                    <a:pt x="1624" y="4551"/>
                  </a:cubicBezTo>
                  <a:cubicBezTo>
                    <a:pt x="2436" y="4551"/>
                    <a:pt x="3248" y="4005"/>
                    <a:pt x="3192" y="2913"/>
                  </a:cubicBezTo>
                  <a:cubicBezTo>
                    <a:pt x="3192" y="2073"/>
                    <a:pt x="246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1"/>
            <p:cNvSpPr/>
            <p:nvPr/>
          </p:nvSpPr>
          <p:spPr>
            <a:xfrm>
              <a:off x="5530542" y="3342441"/>
              <a:ext cx="43425" cy="110650"/>
            </a:xfrm>
            <a:custGeom>
              <a:avLst/>
              <a:gdLst/>
              <a:ahLst/>
              <a:cxnLst/>
              <a:rect l="l" t="t" r="r" b="b"/>
              <a:pathLst>
                <a:path w="1737" h="4426" extrusionOk="0">
                  <a:moveTo>
                    <a:pt x="1512" y="0"/>
                  </a:moveTo>
                  <a:cubicBezTo>
                    <a:pt x="672" y="0"/>
                    <a:pt x="0" y="2073"/>
                    <a:pt x="0" y="2913"/>
                  </a:cubicBezTo>
                  <a:cubicBezTo>
                    <a:pt x="0" y="3697"/>
                    <a:pt x="560" y="4369"/>
                    <a:pt x="1344" y="4425"/>
                  </a:cubicBezTo>
                  <a:cubicBezTo>
                    <a:pt x="1064" y="2969"/>
                    <a:pt x="1232" y="1457"/>
                    <a:pt x="1736" y="57"/>
                  </a:cubicBezTo>
                  <a:cubicBezTo>
                    <a:pt x="1680" y="0"/>
                    <a:pt x="1624" y="0"/>
                    <a:pt x="151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2" name="Google Shape;2552;p51"/>
          <p:cNvGrpSpPr/>
          <p:nvPr/>
        </p:nvGrpSpPr>
        <p:grpSpPr>
          <a:xfrm>
            <a:off x="5192001" y="2842725"/>
            <a:ext cx="442750" cy="401204"/>
            <a:chOff x="4817038" y="3293075"/>
            <a:chExt cx="476075" cy="451450"/>
          </a:xfrm>
        </p:grpSpPr>
        <p:sp>
          <p:nvSpPr>
            <p:cNvPr id="2553" name="Google Shape;2553;p51"/>
            <p:cNvSpPr/>
            <p:nvPr/>
          </p:nvSpPr>
          <p:spPr>
            <a:xfrm>
              <a:off x="4817038" y="3293600"/>
              <a:ext cx="438275" cy="362725"/>
            </a:xfrm>
            <a:custGeom>
              <a:avLst/>
              <a:gdLst/>
              <a:ahLst/>
              <a:cxnLst/>
              <a:rect l="l" t="t" r="r" b="b"/>
              <a:pathLst>
                <a:path w="17531" h="14509" extrusionOk="0">
                  <a:moveTo>
                    <a:pt x="9120" y="1"/>
                  </a:moveTo>
                  <a:cubicBezTo>
                    <a:pt x="8330" y="1"/>
                    <a:pt x="7526" y="141"/>
                    <a:pt x="6721" y="450"/>
                  </a:cubicBezTo>
                  <a:cubicBezTo>
                    <a:pt x="0" y="3251"/>
                    <a:pt x="1680" y="14508"/>
                    <a:pt x="1680" y="14508"/>
                  </a:cubicBezTo>
                  <a:lnTo>
                    <a:pt x="14226" y="14508"/>
                  </a:lnTo>
                  <a:cubicBezTo>
                    <a:pt x="14674" y="11484"/>
                    <a:pt x="14394" y="8459"/>
                    <a:pt x="13442" y="5659"/>
                  </a:cubicBezTo>
                  <a:lnTo>
                    <a:pt x="13442" y="5659"/>
                  </a:lnTo>
                  <a:lnTo>
                    <a:pt x="16690" y="6947"/>
                  </a:lnTo>
                  <a:cubicBezTo>
                    <a:pt x="16690" y="6947"/>
                    <a:pt x="17475" y="5883"/>
                    <a:pt x="17531" y="5771"/>
                  </a:cubicBezTo>
                  <a:cubicBezTo>
                    <a:pt x="15840" y="2755"/>
                    <a:pt x="12621" y="1"/>
                    <a:pt x="9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1"/>
            <p:cNvSpPr/>
            <p:nvPr/>
          </p:nvSpPr>
          <p:spPr>
            <a:xfrm>
              <a:off x="4817038" y="3293075"/>
              <a:ext cx="299650" cy="363250"/>
            </a:xfrm>
            <a:custGeom>
              <a:avLst/>
              <a:gdLst/>
              <a:ahLst/>
              <a:cxnLst/>
              <a:rect l="l" t="t" r="r" b="b"/>
              <a:pathLst>
                <a:path w="11986" h="14530" extrusionOk="0">
                  <a:moveTo>
                    <a:pt x="9192" y="0"/>
                  </a:moveTo>
                  <a:cubicBezTo>
                    <a:pt x="8350" y="0"/>
                    <a:pt x="7511" y="155"/>
                    <a:pt x="6721" y="471"/>
                  </a:cubicBezTo>
                  <a:cubicBezTo>
                    <a:pt x="0" y="3272"/>
                    <a:pt x="1680" y="14529"/>
                    <a:pt x="1680" y="14529"/>
                  </a:cubicBezTo>
                  <a:lnTo>
                    <a:pt x="6889" y="14529"/>
                  </a:lnTo>
                  <a:cubicBezTo>
                    <a:pt x="6665" y="13185"/>
                    <a:pt x="5601" y="3216"/>
                    <a:pt x="11930" y="583"/>
                  </a:cubicBezTo>
                  <a:lnTo>
                    <a:pt x="11986" y="583"/>
                  </a:lnTo>
                  <a:cubicBezTo>
                    <a:pt x="11095" y="197"/>
                    <a:pt x="10142" y="0"/>
                    <a:pt x="919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1"/>
            <p:cNvSpPr/>
            <p:nvPr/>
          </p:nvSpPr>
          <p:spPr>
            <a:xfrm>
              <a:off x="4958438" y="3487250"/>
              <a:ext cx="122575" cy="62300"/>
            </a:xfrm>
            <a:custGeom>
              <a:avLst/>
              <a:gdLst/>
              <a:ahLst/>
              <a:cxnLst/>
              <a:rect l="l" t="t" r="r" b="b"/>
              <a:pathLst>
                <a:path w="4903" h="2492" extrusionOk="0">
                  <a:moveTo>
                    <a:pt x="927" y="1"/>
                  </a:moveTo>
                  <a:cubicBezTo>
                    <a:pt x="644" y="1"/>
                    <a:pt x="367" y="150"/>
                    <a:pt x="225" y="433"/>
                  </a:cubicBezTo>
                  <a:cubicBezTo>
                    <a:pt x="1" y="825"/>
                    <a:pt x="113" y="1329"/>
                    <a:pt x="505" y="1609"/>
                  </a:cubicBezTo>
                  <a:lnTo>
                    <a:pt x="1569" y="2282"/>
                  </a:lnTo>
                  <a:cubicBezTo>
                    <a:pt x="1793" y="2422"/>
                    <a:pt x="2059" y="2492"/>
                    <a:pt x="2325" y="2492"/>
                  </a:cubicBezTo>
                  <a:cubicBezTo>
                    <a:pt x="2591" y="2492"/>
                    <a:pt x="2857" y="2422"/>
                    <a:pt x="3081" y="2282"/>
                  </a:cubicBezTo>
                  <a:lnTo>
                    <a:pt x="4202" y="1553"/>
                  </a:lnTo>
                  <a:cubicBezTo>
                    <a:pt x="4902" y="1040"/>
                    <a:pt x="4434" y="20"/>
                    <a:pt x="3707" y="20"/>
                  </a:cubicBezTo>
                  <a:cubicBezTo>
                    <a:pt x="3563" y="20"/>
                    <a:pt x="3408" y="60"/>
                    <a:pt x="3249" y="153"/>
                  </a:cubicBezTo>
                  <a:lnTo>
                    <a:pt x="2689" y="489"/>
                  </a:lnTo>
                  <a:cubicBezTo>
                    <a:pt x="2577" y="545"/>
                    <a:pt x="2451" y="573"/>
                    <a:pt x="2325" y="573"/>
                  </a:cubicBezTo>
                  <a:cubicBezTo>
                    <a:pt x="2199" y="573"/>
                    <a:pt x="2073" y="545"/>
                    <a:pt x="1961" y="489"/>
                  </a:cubicBezTo>
                  <a:lnTo>
                    <a:pt x="1401" y="153"/>
                  </a:lnTo>
                  <a:cubicBezTo>
                    <a:pt x="1257" y="51"/>
                    <a:pt x="1091"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1"/>
            <p:cNvSpPr/>
            <p:nvPr/>
          </p:nvSpPr>
          <p:spPr>
            <a:xfrm>
              <a:off x="4985063" y="3519075"/>
              <a:ext cx="63025" cy="30475"/>
            </a:xfrm>
            <a:custGeom>
              <a:avLst/>
              <a:gdLst/>
              <a:ahLst/>
              <a:cxnLst/>
              <a:rect l="l" t="t" r="r" b="b"/>
              <a:pathLst>
                <a:path w="2521" h="1219" extrusionOk="0">
                  <a:moveTo>
                    <a:pt x="1239" y="0"/>
                  </a:moveTo>
                  <a:cubicBezTo>
                    <a:pt x="756" y="0"/>
                    <a:pt x="280" y="224"/>
                    <a:pt x="0" y="673"/>
                  </a:cubicBezTo>
                  <a:lnTo>
                    <a:pt x="504" y="1009"/>
                  </a:lnTo>
                  <a:cubicBezTo>
                    <a:pt x="728" y="1149"/>
                    <a:pt x="980" y="1219"/>
                    <a:pt x="1232" y="1219"/>
                  </a:cubicBezTo>
                  <a:cubicBezTo>
                    <a:pt x="1484" y="1219"/>
                    <a:pt x="1736" y="1149"/>
                    <a:pt x="1960" y="1009"/>
                  </a:cubicBezTo>
                  <a:lnTo>
                    <a:pt x="2520" y="673"/>
                  </a:lnTo>
                  <a:cubicBezTo>
                    <a:pt x="2212" y="224"/>
                    <a:pt x="1722" y="0"/>
                    <a:pt x="12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1"/>
            <p:cNvSpPr/>
            <p:nvPr/>
          </p:nvSpPr>
          <p:spPr>
            <a:xfrm>
              <a:off x="4884238" y="3506475"/>
              <a:ext cx="42025" cy="22425"/>
            </a:xfrm>
            <a:custGeom>
              <a:avLst/>
              <a:gdLst/>
              <a:ahLst/>
              <a:cxnLst/>
              <a:rect l="l" t="t" r="r" b="b"/>
              <a:pathLst>
                <a:path w="1681" h="897" extrusionOk="0">
                  <a:moveTo>
                    <a:pt x="449" y="0"/>
                  </a:moveTo>
                  <a:cubicBezTo>
                    <a:pt x="169" y="0"/>
                    <a:pt x="1" y="224"/>
                    <a:pt x="1" y="448"/>
                  </a:cubicBezTo>
                  <a:cubicBezTo>
                    <a:pt x="1" y="728"/>
                    <a:pt x="169" y="896"/>
                    <a:pt x="449" y="896"/>
                  </a:cubicBezTo>
                  <a:lnTo>
                    <a:pt x="1177" y="896"/>
                  </a:lnTo>
                  <a:cubicBezTo>
                    <a:pt x="1457" y="896"/>
                    <a:pt x="1625" y="728"/>
                    <a:pt x="1681" y="448"/>
                  </a:cubicBezTo>
                  <a:cubicBezTo>
                    <a:pt x="1625" y="224"/>
                    <a:pt x="1457" y="0"/>
                    <a:pt x="1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1"/>
            <p:cNvSpPr/>
            <p:nvPr/>
          </p:nvSpPr>
          <p:spPr>
            <a:xfrm>
              <a:off x="5106863" y="3506475"/>
              <a:ext cx="42025" cy="22425"/>
            </a:xfrm>
            <a:custGeom>
              <a:avLst/>
              <a:gdLst/>
              <a:ahLst/>
              <a:cxnLst/>
              <a:rect l="l" t="t" r="r" b="b"/>
              <a:pathLst>
                <a:path w="1681" h="897" extrusionOk="0">
                  <a:moveTo>
                    <a:pt x="449" y="0"/>
                  </a:moveTo>
                  <a:cubicBezTo>
                    <a:pt x="225" y="0"/>
                    <a:pt x="1" y="224"/>
                    <a:pt x="1" y="448"/>
                  </a:cubicBezTo>
                  <a:cubicBezTo>
                    <a:pt x="1" y="728"/>
                    <a:pt x="225" y="896"/>
                    <a:pt x="449" y="896"/>
                  </a:cubicBezTo>
                  <a:lnTo>
                    <a:pt x="1233" y="896"/>
                  </a:lnTo>
                  <a:cubicBezTo>
                    <a:pt x="1457" y="896"/>
                    <a:pt x="1681" y="728"/>
                    <a:pt x="1681" y="448"/>
                  </a:cubicBezTo>
                  <a:cubicBezTo>
                    <a:pt x="1681" y="224"/>
                    <a:pt x="1457" y="0"/>
                    <a:pt x="1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1"/>
            <p:cNvSpPr/>
            <p:nvPr/>
          </p:nvSpPr>
          <p:spPr>
            <a:xfrm>
              <a:off x="5085863" y="3477075"/>
              <a:ext cx="15425" cy="25225"/>
            </a:xfrm>
            <a:custGeom>
              <a:avLst/>
              <a:gdLst/>
              <a:ahLst/>
              <a:cxnLst/>
              <a:rect l="l" t="t" r="r" b="b"/>
              <a:pathLst>
                <a:path w="617" h="1009" extrusionOk="0">
                  <a:moveTo>
                    <a:pt x="337" y="0"/>
                  </a:moveTo>
                  <a:cubicBezTo>
                    <a:pt x="169" y="0"/>
                    <a:pt x="1" y="112"/>
                    <a:pt x="1" y="280"/>
                  </a:cubicBezTo>
                  <a:lnTo>
                    <a:pt x="1" y="728"/>
                  </a:lnTo>
                  <a:cubicBezTo>
                    <a:pt x="1" y="896"/>
                    <a:pt x="169" y="1008"/>
                    <a:pt x="337" y="1008"/>
                  </a:cubicBezTo>
                  <a:cubicBezTo>
                    <a:pt x="449" y="1008"/>
                    <a:pt x="617" y="896"/>
                    <a:pt x="617" y="728"/>
                  </a:cubicBezTo>
                  <a:lnTo>
                    <a:pt x="617" y="280"/>
                  </a:lnTo>
                  <a:cubicBezTo>
                    <a:pt x="617" y="112"/>
                    <a:pt x="449" y="0"/>
                    <a:pt x="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1"/>
            <p:cNvSpPr/>
            <p:nvPr/>
          </p:nvSpPr>
          <p:spPr>
            <a:xfrm>
              <a:off x="4931138" y="3477775"/>
              <a:ext cx="16125" cy="24525"/>
            </a:xfrm>
            <a:custGeom>
              <a:avLst/>
              <a:gdLst/>
              <a:ahLst/>
              <a:cxnLst/>
              <a:rect l="l" t="t" r="r" b="b"/>
              <a:pathLst>
                <a:path w="645" h="981" extrusionOk="0">
                  <a:moveTo>
                    <a:pt x="316" y="0"/>
                  </a:moveTo>
                  <a:cubicBezTo>
                    <a:pt x="155" y="0"/>
                    <a:pt x="1" y="84"/>
                    <a:pt x="29" y="252"/>
                  </a:cubicBezTo>
                  <a:lnTo>
                    <a:pt x="29" y="700"/>
                  </a:lnTo>
                  <a:cubicBezTo>
                    <a:pt x="29" y="868"/>
                    <a:pt x="197" y="980"/>
                    <a:pt x="365" y="980"/>
                  </a:cubicBezTo>
                  <a:cubicBezTo>
                    <a:pt x="477" y="980"/>
                    <a:pt x="645" y="868"/>
                    <a:pt x="645" y="700"/>
                  </a:cubicBezTo>
                  <a:lnTo>
                    <a:pt x="645" y="252"/>
                  </a:lnTo>
                  <a:cubicBezTo>
                    <a:pt x="645" y="84"/>
                    <a:pt x="477"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1"/>
            <p:cNvSpPr/>
            <p:nvPr/>
          </p:nvSpPr>
          <p:spPr>
            <a:xfrm>
              <a:off x="5190888" y="3401450"/>
              <a:ext cx="102225" cy="102250"/>
            </a:xfrm>
            <a:custGeom>
              <a:avLst/>
              <a:gdLst/>
              <a:ahLst/>
              <a:cxnLst/>
              <a:rect l="l" t="t" r="r" b="b"/>
              <a:pathLst>
                <a:path w="4089" h="4090" extrusionOk="0">
                  <a:moveTo>
                    <a:pt x="2016" y="1"/>
                  </a:moveTo>
                  <a:cubicBezTo>
                    <a:pt x="896" y="1"/>
                    <a:pt x="0" y="897"/>
                    <a:pt x="0" y="2073"/>
                  </a:cubicBezTo>
                  <a:cubicBezTo>
                    <a:pt x="0" y="3193"/>
                    <a:pt x="896" y="4089"/>
                    <a:pt x="2016" y="4089"/>
                  </a:cubicBezTo>
                  <a:cubicBezTo>
                    <a:pt x="3137" y="4089"/>
                    <a:pt x="4089" y="3193"/>
                    <a:pt x="4089" y="2073"/>
                  </a:cubicBezTo>
                  <a:cubicBezTo>
                    <a:pt x="4089" y="897"/>
                    <a:pt x="3137" y="1"/>
                    <a:pt x="2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1"/>
            <p:cNvSpPr/>
            <p:nvPr/>
          </p:nvSpPr>
          <p:spPr>
            <a:xfrm>
              <a:off x="5178288" y="3402850"/>
              <a:ext cx="109225" cy="100675"/>
            </a:xfrm>
            <a:custGeom>
              <a:avLst/>
              <a:gdLst/>
              <a:ahLst/>
              <a:cxnLst/>
              <a:rect l="l" t="t" r="r" b="b"/>
              <a:pathLst>
                <a:path w="4369" h="4027" extrusionOk="0">
                  <a:moveTo>
                    <a:pt x="2184" y="1"/>
                  </a:moveTo>
                  <a:cubicBezTo>
                    <a:pt x="672" y="281"/>
                    <a:pt x="0" y="2017"/>
                    <a:pt x="896" y="3193"/>
                  </a:cubicBezTo>
                  <a:cubicBezTo>
                    <a:pt x="1331" y="3756"/>
                    <a:pt x="1953" y="4027"/>
                    <a:pt x="2564" y="4027"/>
                  </a:cubicBezTo>
                  <a:cubicBezTo>
                    <a:pt x="3291" y="4027"/>
                    <a:pt x="4004" y="3644"/>
                    <a:pt x="4369" y="2913"/>
                  </a:cubicBezTo>
                  <a:lnTo>
                    <a:pt x="3977" y="2913"/>
                  </a:lnTo>
                  <a:cubicBezTo>
                    <a:pt x="2520" y="2913"/>
                    <a:pt x="1512" y="1345"/>
                    <a:pt x="21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1"/>
            <p:cNvSpPr/>
            <p:nvPr/>
          </p:nvSpPr>
          <p:spPr>
            <a:xfrm>
              <a:off x="4819838" y="3593000"/>
              <a:ext cx="392075" cy="151525"/>
            </a:xfrm>
            <a:custGeom>
              <a:avLst/>
              <a:gdLst/>
              <a:ahLst/>
              <a:cxnLst/>
              <a:rect l="l" t="t" r="r" b="b"/>
              <a:pathLst>
                <a:path w="15683" h="6061" extrusionOk="0">
                  <a:moveTo>
                    <a:pt x="2548" y="1"/>
                  </a:moveTo>
                  <a:cubicBezTo>
                    <a:pt x="2484" y="1"/>
                    <a:pt x="2419" y="4"/>
                    <a:pt x="2353" y="12"/>
                  </a:cubicBezTo>
                  <a:cubicBezTo>
                    <a:pt x="1064" y="12"/>
                    <a:pt x="0" y="1020"/>
                    <a:pt x="0" y="2364"/>
                  </a:cubicBezTo>
                  <a:lnTo>
                    <a:pt x="0" y="3708"/>
                  </a:lnTo>
                  <a:cubicBezTo>
                    <a:pt x="0" y="4996"/>
                    <a:pt x="1064" y="6061"/>
                    <a:pt x="2353" y="6061"/>
                  </a:cubicBezTo>
                  <a:cubicBezTo>
                    <a:pt x="2857" y="6061"/>
                    <a:pt x="3305" y="5949"/>
                    <a:pt x="3641" y="5669"/>
                  </a:cubicBezTo>
                  <a:cubicBezTo>
                    <a:pt x="3809" y="5557"/>
                    <a:pt x="4005" y="5501"/>
                    <a:pt x="4201" y="5501"/>
                  </a:cubicBezTo>
                  <a:cubicBezTo>
                    <a:pt x="4397" y="5501"/>
                    <a:pt x="4593" y="5557"/>
                    <a:pt x="4761" y="5669"/>
                  </a:cubicBezTo>
                  <a:cubicBezTo>
                    <a:pt x="5097" y="5949"/>
                    <a:pt x="5545" y="6061"/>
                    <a:pt x="6049" y="6061"/>
                  </a:cubicBezTo>
                  <a:cubicBezTo>
                    <a:pt x="6497" y="6061"/>
                    <a:pt x="6945" y="5949"/>
                    <a:pt x="7337" y="5669"/>
                  </a:cubicBezTo>
                  <a:cubicBezTo>
                    <a:pt x="7477" y="5557"/>
                    <a:pt x="7659" y="5501"/>
                    <a:pt x="7848" y="5501"/>
                  </a:cubicBezTo>
                  <a:cubicBezTo>
                    <a:pt x="8037" y="5501"/>
                    <a:pt x="8233" y="5557"/>
                    <a:pt x="8401" y="5669"/>
                  </a:cubicBezTo>
                  <a:cubicBezTo>
                    <a:pt x="8793" y="5949"/>
                    <a:pt x="9241" y="6061"/>
                    <a:pt x="9690" y="6061"/>
                  </a:cubicBezTo>
                  <a:cubicBezTo>
                    <a:pt x="10138" y="6061"/>
                    <a:pt x="10586" y="5949"/>
                    <a:pt x="10978" y="5669"/>
                  </a:cubicBezTo>
                  <a:cubicBezTo>
                    <a:pt x="11146" y="5585"/>
                    <a:pt x="11328" y="5543"/>
                    <a:pt x="11510" y="5543"/>
                  </a:cubicBezTo>
                  <a:cubicBezTo>
                    <a:pt x="11692" y="5543"/>
                    <a:pt x="11874" y="5585"/>
                    <a:pt x="12042" y="5669"/>
                  </a:cubicBezTo>
                  <a:cubicBezTo>
                    <a:pt x="12434" y="5949"/>
                    <a:pt x="12882" y="6061"/>
                    <a:pt x="13330" y="6061"/>
                  </a:cubicBezTo>
                  <a:cubicBezTo>
                    <a:pt x="14618" y="6061"/>
                    <a:pt x="15682" y="4996"/>
                    <a:pt x="15682" y="3708"/>
                  </a:cubicBezTo>
                  <a:lnTo>
                    <a:pt x="15682" y="2364"/>
                  </a:lnTo>
                  <a:cubicBezTo>
                    <a:pt x="15682" y="1020"/>
                    <a:pt x="14618" y="12"/>
                    <a:pt x="13330" y="12"/>
                  </a:cubicBezTo>
                  <a:cubicBezTo>
                    <a:pt x="13271" y="4"/>
                    <a:pt x="13212" y="1"/>
                    <a:pt x="13153" y="1"/>
                  </a:cubicBezTo>
                  <a:cubicBezTo>
                    <a:pt x="12765" y="1"/>
                    <a:pt x="12382" y="153"/>
                    <a:pt x="12042" y="348"/>
                  </a:cubicBezTo>
                  <a:cubicBezTo>
                    <a:pt x="11874" y="460"/>
                    <a:pt x="11692" y="516"/>
                    <a:pt x="11510" y="516"/>
                  </a:cubicBezTo>
                  <a:cubicBezTo>
                    <a:pt x="11328" y="516"/>
                    <a:pt x="11146" y="460"/>
                    <a:pt x="10978" y="348"/>
                  </a:cubicBezTo>
                  <a:cubicBezTo>
                    <a:pt x="10586" y="124"/>
                    <a:pt x="10138" y="12"/>
                    <a:pt x="9690" y="12"/>
                  </a:cubicBezTo>
                  <a:cubicBezTo>
                    <a:pt x="9631" y="4"/>
                    <a:pt x="9572" y="1"/>
                    <a:pt x="9513" y="1"/>
                  </a:cubicBezTo>
                  <a:cubicBezTo>
                    <a:pt x="9125" y="1"/>
                    <a:pt x="8742" y="153"/>
                    <a:pt x="8401" y="348"/>
                  </a:cubicBezTo>
                  <a:cubicBezTo>
                    <a:pt x="8233" y="460"/>
                    <a:pt x="8037" y="516"/>
                    <a:pt x="7848" y="516"/>
                  </a:cubicBezTo>
                  <a:cubicBezTo>
                    <a:pt x="7659" y="516"/>
                    <a:pt x="7477" y="460"/>
                    <a:pt x="7337" y="348"/>
                  </a:cubicBezTo>
                  <a:cubicBezTo>
                    <a:pt x="6945" y="124"/>
                    <a:pt x="6497" y="12"/>
                    <a:pt x="6049" y="12"/>
                  </a:cubicBezTo>
                  <a:cubicBezTo>
                    <a:pt x="5983" y="4"/>
                    <a:pt x="5917" y="1"/>
                    <a:pt x="5853" y="1"/>
                  </a:cubicBezTo>
                  <a:cubicBezTo>
                    <a:pt x="5429" y="1"/>
                    <a:pt x="5053" y="153"/>
                    <a:pt x="4761" y="348"/>
                  </a:cubicBezTo>
                  <a:cubicBezTo>
                    <a:pt x="4593" y="460"/>
                    <a:pt x="4397" y="516"/>
                    <a:pt x="4201" y="516"/>
                  </a:cubicBezTo>
                  <a:cubicBezTo>
                    <a:pt x="4005" y="516"/>
                    <a:pt x="3809" y="460"/>
                    <a:pt x="3641" y="348"/>
                  </a:cubicBezTo>
                  <a:cubicBezTo>
                    <a:pt x="3349" y="153"/>
                    <a:pt x="2973" y="1"/>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1"/>
            <p:cNvSpPr/>
            <p:nvPr/>
          </p:nvSpPr>
          <p:spPr>
            <a:xfrm>
              <a:off x="4819838" y="3592700"/>
              <a:ext cx="163850" cy="151825"/>
            </a:xfrm>
            <a:custGeom>
              <a:avLst/>
              <a:gdLst/>
              <a:ahLst/>
              <a:cxnLst/>
              <a:rect l="l" t="t" r="r" b="b"/>
              <a:pathLst>
                <a:path w="6554" h="6073" extrusionOk="0">
                  <a:moveTo>
                    <a:pt x="6197" y="1"/>
                  </a:moveTo>
                  <a:cubicBezTo>
                    <a:pt x="6147" y="1"/>
                    <a:pt x="6098" y="7"/>
                    <a:pt x="6049" y="24"/>
                  </a:cubicBezTo>
                  <a:cubicBezTo>
                    <a:pt x="5983" y="16"/>
                    <a:pt x="5917" y="13"/>
                    <a:pt x="5853" y="13"/>
                  </a:cubicBezTo>
                  <a:cubicBezTo>
                    <a:pt x="5429" y="13"/>
                    <a:pt x="5053" y="165"/>
                    <a:pt x="4761" y="360"/>
                  </a:cubicBezTo>
                  <a:cubicBezTo>
                    <a:pt x="4593" y="472"/>
                    <a:pt x="4397" y="528"/>
                    <a:pt x="4201" y="528"/>
                  </a:cubicBezTo>
                  <a:cubicBezTo>
                    <a:pt x="4005" y="528"/>
                    <a:pt x="3809" y="472"/>
                    <a:pt x="3641" y="360"/>
                  </a:cubicBezTo>
                  <a:cubicBezTo>
                    <a:pt x="3349" y="165"/>
                    <a:pt x="2973" y="13"/>
                    <a:pt x="2548" y="13"/>
                  </a:cubicBezTo>
                  <a:cubicBezTo>
                    <a:pt x="2484" y="13"/>
                    <a:pt x="2419" y="16"/>
                    <a:pt x="2353" y="24"/>
                  </a:cubicBezTo>
                  <a:cubicBezTo>
                    <a:pt x="1064" y="24"/>
                    <a:pt x="0" y="1032"/>
                    <a:pt x="0" y="2376"/>
                  </a:cubicBezTo>
                  <a:lnTo>
                    <a:pt x="0" y="3720"/>
                  </a:lnTo>
                  <a:cubicBezTo>
                    <a:pt x="0" y="5008"/>
                    <a:pt x="1064" y="6073"/>
                    <a:pt x="2353" y="6073"/>
                  </a:cubicBezTo>
                  <a:cubicBezTo>
                    <a:pt x="2857" y="6073"/>
                    <a:pt x="3305" y="5961"/>
                    <a:pt x="3641" y="5681"/>
                  </a:cubicBezTo>
                  <a:cubicBezTo>
                    <a:pt x="3809" y="5569"/>
                    <a:pt x="4005" y="5513"/>
                    <a:pt x="4201" y="5513"/>
                  </a:cubicBezTo>
                  <a:cubicBezTo>
                    <a:pt x="4397" y="5513"/>
                    <a:pt x="4593" y="5569"/>
                    <a:pt x="4761" y="5681"/>
                  </a:cubicBezTo>
                  <a:cubicBezTo>
                    <a:pt x="5097" y="5961"/>
                    <a:pt x="5545" y="6073"/>
                    <a:pt x="6049" y="6073"/>
                  </a:cubicBezTo>
                  <a:cubicBezTo>
                    <a:pt x="6217" y="6073"/>
                    <a:pt x="6385" y="6073"/>
                    <a:pt x="6553" y="6017"/>
                  </a:cubicBezTo>
                  <a:cubicBezTo>
                    <a:pt x="5489" y="5400"/>
                    <a:pt x="4817" y="4280"/>
                    <a:pt x="4817" y="3048"/>
                  </a:cubicBezTo>
                  <a:cubicBezTo>
                    <a:pt x="4817" y="1816"/>
                    <a:pt x="5489" y="696"/>
                    <a:pt x="6553" y="80"/>
                  </a:cubicBezTo>
                  <a:cubicBezTo>
                    <a:pt x="6434" y="40"/>
                    <a:pt x="6315" y="1"/>
                    <a:pt x="619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1"/>
            <p:cNvSpPr/>
            <p:nvPr/>
          </p:nvSpPr>
          <p:spPr>
            <a:xfrm>
              <a:off x="5032663" y="3680100"/>
              <a:ext cx="14025" cy="14025"/>
            </a:xfrm>
            <a:custGeom>
              <a:avLst/>
              <a:gdLst/>
              <a:ahLst/>
              <a:cxnLst/>
              <a:rect l="l" t="t" r="r" b="b"/>
              <a:pathLst>
                <a:path w="561" h="561" extrusionOk="0">
                  <a:moveTo>
                    <a:pt x="280" y="0"/>
                  </a:moveTo>
                  <a:cubicBezTo>
                    <a:pt x="168" y="0"/>
                    <a:pt x="0" y="112"/>
                    <a:pt x="0" y="280"/>
                  </a:cubicBezTo>
                  <a:cubicBezTo>
                    <a:pt x="0" y="392"/>
                    <a:pt x="168" y="560"/>
                    <a:pt x="280" y="560"/>
                  </a:cubicBezTo>
                  <a:cubicBezTo>
                    <a:pt x="448" y="560"/>
                    <a:pt x="560" y="392"/>
                    <a:pt x="560" y="280"/>
                  </a:cubicBezTo>
                  <a:cubicBezTo>
                    <a:pt x="560" y="112"/>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1"/>
            <p:cNvSpPr/>
            <p:nvPr/>
          </p:nvSpPr>
          <p:spPr>
            <a:xfrm>
              <a:off x="5071863" y="3647900"/>
              <a:ext cx="15425" cy="14025"/>
            </a:xfrm>
            <a:custGeom>
              <a:avLst/>
              <a:gdLst/>
              <a:ahLst/>
              <a:cxnLst/>
              <a:rect l="l" t="t" r="r" b="b"/>
              <a:pathLst>
                <a:path w="617" h="561" extrusionOk="0">
                  <a:moveTo>
                    <a:pt x="281" y="0"/>
                  </a:moveTo>
                  <a:cubicBezTo>
                    <a:pt x="169" y="0"/>
                    <a:pt x="1" y="112"/>
                    <a:pt x="1" y="280"/>
                  </a:cubicBezTo>
                  <a:cubicBezTo>
                    <a:pt x="1" y="448"/>
                    <a:pt x="169" y="560"/>
                    <a:pt x="281" y="560"/>
                  </a:cubicBezTo>
                  <a:cubicBezTo>
                    <a:pt x="449" y="560"/>
                    <a:pt x="617" y="448"/>
                    <a:pt x="617" y="280"/>
                  </a:cubicBezTo>
                  <a:cubicBezTo>
                    <a:pt x="617"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1"/>
            <p:cNvSpPr/>
            <p:nvPr/>
          </p:nvSpPr>
          <p:spPr>
            <a:xfrm>
              <a:off x="5116663" y="3680100"/>
              <a:ext cx="14025" cy="14025"/>
            </a:xfrm>
            <a:custGeom>
              <a:avLst/>
              <a:gdLst/>
              <a:ahLst/>
              <a:cxnLst/>
              <a:rect l="l" t="t" r="r" b="b"/>
              <a:pathLst>
                <a:path w="561" h="561" extrusionOk="0">
                  <a:moveTo>
                    <a:pt x="281" y="0"/>
                  </a:moveTo>
                  <a:cubicBezTo>
                    <a:pt x="113" y="0"/>
                    <a:pt x="1" y="112"/>
                    <a:pt x="1" y="280"/>
                  </a:cubicBezTo>
                  <a:cubicBezTo>
                    <a:pt x="1" y="392"/>
                    <a:pt x="113" y="560"/>
                    <a:pt x="281" y="560"/>
                  </a:cubicBezTo>
                  <a:cubicBezTo>
                    <a:pt x="393" y="560"/>
                    <a:pt x="561" y="392"/>
                    <a:pt x="561" y="280"/>
                  </a:cubicBezTo>
                  <a:cubicBezTo>
                    <a:pt x="561" y="112"/>
                    <a:pt x="393"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51"/>
          <p:cNvGrpSpPr/>
          <p:nvPr/>
        </p:nvGrpSpPr>
        <p:grpSpPr>
          <a:xfrm>
            <a:off x="6869875" y="2844291"/>
            <a:ext cx="444052" cy="398071"/>
            <a:chOff x="2926788" y="2642550"/>
            <a:chExt cx="477475" cy="447925"/>
          </a:xfrm>
        </p:grpSpPr>
        <p:sp>
          <p:nvSpPr>
            <p:cNvPr id="2569" name="Google Shape;2569;p51"/>
            <p:cNvSpPr/>
            <p:nvPr/>
          </p:nvSpPr>
          <p:spPr>
            <a:xfrm>
              <a:off x="3171813" y="2870325"/>
              <a:ext cx="232450" cy="220150"/>
            </a:xfrm>
            <a:custGeom>
              <a:avLst/>
              <a:gdLst/>
              <a:ahLst/>
              <a:cxnLst/>
              <a:rect l="l" t="t" r="r" b="b"/>
              <a:pathLst>
                <a:path w="9298" h="8806" extrusionOk="0">
                  <a:moveTo>
                    <a:pt x="5256" y="0"/>
                  </a:moveTo>
                  <a:cubicBezTo>
                    <a:pt x="5135" y="0"/>
                    <a:pt x="5015" y="45"/>
                    <a:pt x="4929" y="131"/>
                  </a:cubicBezTo>
                  <a:cubicBezTo>
                    <a:pt x="4356" y="704"/>
                    <a:pt x="3627" y="990"/>
                    <a:pt x="2884" y="990"/>
                  </a:cubicBezTo>
                  <a:cubicBezTo>
                    <a:pt x="2537" y="990"/>
                    <a:pt x="2187" y="928"/>
                    <a:pt x="1849" y="803"/>
                  </a:cubicBezTo>
                  <a:lnTo>
                    <a:pt x="0" y="3996"/>
                  </a:lnTo>
                  <a:cubicBezTo>
                    <a:pt x="897" y="4724"/>
                    <a:pt x="1233" y="5900"/>
                    <a:pt x="953" y="6964"/>
                  </a:cubicBezTo>
                  <a:cubicBezTo>
                    <a:pt x="850" y="7322"/>
                    <a:pt x="1122" y="7587"/>
                    <a:pt x="1426" y="7587"/>
                  </a:cubicBezTo>
                  <a:cubicBezTo>
                    <a:pt x="1455" y="7587"/>
                    <a:pt x="1484" y="7585"/>
                    <a:pt x="1513" y="7580"/>
                  </a:cubicBezTo>
                  <a:cubicBezTo>
                    <a:pt x="1810" y="7521"/>
                    <a:pt x="2107" y="7491"/>
                    <a:pt x="2400" y="7491"/>
                  </a:cubicBezTo>
                  <a:cubicBezTo>
                    <a:pt x="3489" y="7491"/>
                    <a:pt x="4527" y="7894"/>
                    <a:pt x="5321" y="8644"/>
                  </a:cubicBezTo>
                  <a:cubicBezTo>
                    <a:pt x="5427" y="8750"/>
                    <a:pt x="5570" y="8806"/>
                    <a:pt x="5710" y="8806"/>
                  </a:cubicBezTo>
                  <a:cubicBezTo>
                    <a:pt x="5865" y="8806"/>
                    <a:pt x="6017" y="8736"/>
                    <a:pt x="6105" y="8588"/>
                  </a:cubicBezTo>
                  <a:cubicBezTo>
                    <a:pt x="6777" y="7748"/>
                    <a:pt x="7786" y="7300"/>
                    <a:pt x="8850" y="7300"/>
                  </a:cubicBezTo>
                  <a:cubicBezTo>
                    <a:pt x="9130" y="7300"/>
                    <a:pt x="9298" y="7020"/>
                    <a:pt x="9186" y="6796"/>
                  </a:cubicBezTo>
                  <a:cubicBezTo>
                    <a:pt x="8626" y="5900"/>
                    <a:pt x="8514" y="4780"/>
                    <a:pt x="8906" y="3772"/>
                  </a:cubicBezTo>
                  <a:cubicBezTo>
                    <a:pt x="9018" y="3492"/>
                    <a:pt x="8850" y="3155"/>
                    <a:pt x="8514" y="3099"/>
                  </a:cubicBezTo>
                  <a:cubicBezTo>
                    <a:pt x="7169" y="2707"/>
                    <a:pt x="6105" y="1643"/>
                    <a:pt x="5713" y="355"/>
                  </a:cubicBezTo>
                  <a:cubicBezTo>
                    <a:pt x="5644" y="114"/>
                    <a:pt x="5448" y="0"/>
                    <a:pt x="5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1"/>
            <p:cNvSpPr/>
            <p:nvPr/>
          </p:nvSpPr>
          <p:spPr>
            <a:xfrm>
              <a:off x="3170413" y="2890400"/>
              <a:ext cx="161050" cy="144925"/>
            </a:xfrm>
            <a:custGeom>
              <a:avLst/>
              <a:gdLst/>
              <a:ahLst/>
              <a:cxnLst/>
              <a:rect l="l" t="t" r="r" b="b"/>
              <a:pathLst>
                <a:path w="6442" h="5797" extrusionOk="0">
                  <a:moveTo>
                    <a:pt x="1849" y="0"/>
                  </a:moveTo>
                  <a:lnTo>
                    <a:pt x="0" y="3193"/>
                  </a:lnTo>
                  <a:cubicBezTo>
                    <a:pt x="561" y="3641"/>
                    <a:pt x="953" y="4313"/>
                    <a:pt x="1065" y="4985"/>
                  </a:cubicBezTo>
                  <a:cubicBezTo>
                    <a:pt x="1065" y="4985"/>
                    <a:pt x="1202" y="4972"/>
                    <a:pt x="1419" y="4972"/>
                  </a:cubicBezTo>
                  <a:cubicBezTo>
                    <a:pt x="1998" y="4972"/>
                    <a:pt x="3142" y="5061"/>
                    <a:pt x="3753" y="5713"/>
                  </a:cubicBezTo>
                  <a:cubicBezTo>
                    <a:pt x="3809" y="5769"/>
                    <a:pt x="3907" y="5797"/>
                    <a:pt x="4005" y="5797"/>
                  </a:cubicBezTo>
                  <a:cubicBezTo>
                    <a:pt x="4103" y="5797"/>
                    <a:pt x="4201" y="5769"/>
                    <a:pt x="4257" y="5713"/>
                  </a:cubicBezTo>
                  <a:cubicBezTo>
                    <a:pt x="4705" y="5153"/>
                    <a:pt x="5433" y="4817"/>
                    <a:pt x="6105" y="4817"/>
                  </a:cubicBezTo>
                  <a:cubicBezTo>
                    <a:pt x="6329" y="4817"/>
                    <a:pt x="6441" y="4649"/>
                    <a:pt x="6329" y="4481"/>
                  </a:cubicBezTo>
                  <a:cubicBezTo>
                    <a:pt x="5993" y="3865"/>
                    <a:pt x="5881" y="3081"/>
                    <a:pt x="6161" y="2408"/>
                  </a:cubicBezTo>
                  <a:cubicBezTo>
                    <a:pt x="6217" y="2240"/>
                    <a:pt x="6105" y="1960"/>
                    <a:pt x="5881" y="1960"/>
                  </a:cubicBezTo>
                  <a:cubicBezTo>
                    <a:pt x="4761" y="1624"/>
                    <a:pt x="3977" y="0"/>
                    <a:pt x="3977" y="0"/>
                  </a:cubicBezTo>
                  <a:cubicBezTo>
                    <a:pt x="3641" y="140"/>
                    <a:pt x="3277" y="210"/>
                    <a:pt x="2913" y="210"/>
                  </a:cubicBezTo>
                  <a:cubicBezTo>
                    <a:pt x="2549" y="210"/>
                    <a:pt x="2185" y="140"/>
                    <a:pt x="184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1"/>
            <p:cNvSpPr/>
            <p:nvPr/>
          </p:nvSpPr>
          <p:spPr>
            <a:xfrm>
              <a:off x="3055588" y="2642550"/>
              <a:ext cx="221275" cy="238075"/>
            </a:xfrm>
            <a:custGeom>
              <a:avLst/>
              <a:gdLst/>
              <a:ahLst/>
              <a:cxnLst/>
              <a:rect l="l" t="t" r="r" b="b"/>
              <a:pathLst>
                <a:path w="8851" h="9523" extrusionOk="0">
                  <a:moveTo>
                    <a:pt x="4418" y="1"/>
                  </a:moveTo>
                  <a:cubicBezTo>
                    <a:pt x="4299" y="1"/>
                    <a:pt x="4173" y="57"/>
                    <a:pt x="4089" y="169"/>
                  </a:cubicBezTo>
                  <a:cubicBezTo>
                    <a:pt x="3585" y="1121"/>
                    <a:pt x="2689" y="1737"/>
                    <a:pt x="1625" y="1905"/>
                  </a:cubicBezTo>
                  <a:cubicBezTo>
                    <a:pt x="1289" y="1961"/>
                    <a:pt x="1121" y="2297"/>
                    <a:pt x="1233" y="2577"/>
                  </a:cubicBezTo>
                  <a:cubicBezTo>
                    <a:pt x="1569" y="3977"/>
                    <a:pt x="1177" y="5378"/>
                    <a:pt x="225" y="6386"/>
                  </a:cubicBezTo>
                  <a:cubicBezTo>
                    <a:pt x="1" y="6666"/>
                    <a:pt x="113" y="7114"/>
                    <a:pt x="449" y="7226"/>
                  </a:cubicBezTo>
                  <a:cubicBezTo>
                    <a:pt x="1569" y="7506"/>
                    <a:pt x="2409" y="8402"/>
                    <a:pt x="2577" y="9522"/>
                  </a:cubicBezTo>
                  <a:lnTo>
                    <a:pt x="6274" y="9522"/>
                  </a:lnTo>
                  <a:cubicBezTo>
                    <a:pt x="6442" y="8402"/>
                    <a:pt x="7282" y="7506"/>
                    <a:pt x="8346" y="7226"/>
                  </a:cubicBezTo>
                  <a:cubicBezTo>
                    <a:pt x="8738" y="7114"/>
                    <a:pt x="8850" y="6666"/>
                    <a:pt x="8626" y="6386"/>
                  </a:cubicBezTo>
                  <a:cubicBezTo>
                    <a:pt x="7674" y="5378"/>
                    <a:pt x="7282" y="3977"/>
                    <a:pt x="7618" y="2577"/>
                  </a:cubicBezTo>
                  <a:cubicBezTo>
                    <a:pt x="7730" y="2297"/>
                    <a:pt x="7506" y="1961"/>
                    <a:pt x="7170" y="1905"/>
                  </a:cubicBezTo>
                  <a:cubicBezTo>
                    <a:pt x="6162" y="1737"/>
                    <a:pt x="5210" y="1121"/>
                    <a:pt x="4705" y="169"/>
                  </a:cubicBezTo>
                  <a:cubicBezTo>
                    <a:pt x="4649" y="57"/>
                    <a:pt x="4537" y="1"/>
                    <a:pt x="4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1"/>
            <p:cNvSpPr/>
            <p:nvPr/>
          </p:nvSpPr>
          <p:spPr>
            <a:xfrm>
              <a:off x="3094813" y="2724825"/>
              <a:ext cx="144225" cy="155800"/>
            </a:xfrm>
            <a:custGeom>
              <a:avLst/>
              <a:gdLst/>
              <a:ahLst/>
              <a:cxnLst/>
              <a:rect l="l" t="t" r="r" b="b"/>
              <a:pathLst>
                <a:path w="5769" h="6232" extrusionOk="0">
                  <a:moveTo>
                    <a:pt x="2856" y="0"/>
                  </a:moveTo>
                  <a:cubicBezTo>
                    <a:pt x="2772" y="0"/>
                    <a:pt x="2688" y="42"/>
                    <a:pt x="2632" y="126"/>
                  </a:cubicBezTo>
                  <a:cubicBezTo>
                    <a:pt x="2296" y="798"/>
                    <a:pt x="1680" y="1190"/>
                    <a:pt x="952" y="1302"/>
                  </a:cubicBezTo>
                  <a:cubicBezTo>
                    <a:pt x="784" y="1358"/>
                    <a:pt x="616" y="1583"/>
                    <a:pt x="672" y="1807"/>
                  </a:cubicBezTo>
                  <a:cubicBezTo>
                    <a:pt x="1008" y="2927"/>
                    <a:pt x="0" y="4439"/>
                    <a:pt x="0" y="4439"/>
                  </a:cubicBezTo>
                  <a:cubicBezTo>
                    <a:pt x="504" y="4887"/>
                    <a:pt x="896" y="5559"/>
                    <a:pt x="1008" y="6231"/>
                  </a:cubicBezTo>
                  <a:lnTo>
                    <a:pt x="4705" y="6231"/>
                  </a:lnTo>
                  <a:cubicBezTo>
                    <a:pt x="4817" y="5559"/>
                    <a:pt x="5209" y="4887"/>
                    <a:pt x="5769" y="4439"/>
                  </a:cubicBezTo>
                  <a:cubicBezTo>
                    <a:pt x="5769" y="4439"/>
                    <a:pt x="4705" y="2927"/>
                    <a:pt x="5041" y="1807"/>
                  </a:cubicBezTo>
                  <a:cubicBezTo>
                    <a:pt x="5097" y="1583"/>
                    <a:pt x="4985" y="1358"/>
                    <a:pt x="4761" y="1302"/>
                  </a:cubicBezTo>
                  <a:cubicBezTo>
                    <a:pt x="4033" y="1190"/>
                    <a:pt x="3417" y="798"/>
                    <a:pt x="3080" y="126"/>
                  </a:cubicBezTo>
                  <a:cubicBezTo>
                    <a:pt x="3024" y="42"/>
                    <a:pt x="2940" y="0"/>
                    <a:pt x="285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1"/>
            <p:cNvSpPr/>
            <p:nvPr/>
          </p:nvSpPr>
          <p:spPr>
            <a:xfrm>
              <a:off x="2926788" y="2869275"/>
              <a:ext cx="233850" cy="221025"/>
            </a:xfrm>
            <a:custGeom>
              <a:avLst/>
              <a:gdLst/>
              <a:ahLst/>
              <a:cxnLst/>
              <a:rect l="l" t="t" r="r" b="b"/>
              <a:pathLst>
                <a:path w="9354" h="8841" extrusionOk="0">
                  <a:moveTo>
                    <a:pt x="4127" y="1"/>
                  </a:moveTo>
                  <a:cubicBezTo>
                    <a:pt x="3925" y="1"/>
                    <a:pt x="3713" y="124"/>
                    <a:pt x="3641" y="341"/>
                  </a:cubicBezTo>
                  <a:cubicBezTo>
                    <a:pt x="3193" y="1685"/>
                    <a:pt x="2184" y="2693"/>
                    <a:pt x="840" y="3085"/>
                  </a:cubicBezTo>
                  <a:cubicBezTo>
                    <a:pt x="504" y="3141"/>
                    <a:pt x="280" y="3534"/>
                    <a:pt x="448" y="3814"/>
                  </a:cubicBezTo>
                  <a:cubicBezTo>
                    <a:pt x="840" y="4822"/>
                    <a:pt x="728" y="5942"/>
                    <a:pt x="168" y="6838"/>
                  </a:cubicBezTo>
                  <a:cubicBezTo>
                    <a:pt x="0" y="7062"/>
                    <a:pt x="224" y="7342"/>
                    <a:pt x="504" y="7342"/>
                  </a:cubicBezTo>
                  <a:cubicBezTo>
                    <a:pt x="1512" y="7342"/>
                    <a:pt x="2521" y="7790"/>
                    <a:pt x="3193" y="8630"/>
                  </a:cubicBezTo>
                  <a:cubicBezTo>
                    <a:pt x="3305" y="8770"/>
                    <a:pt x="3459" y="8840"/>
                    <a:pt x="3613" y="8840"/>
                  </a:cubicBezTo>
                  <a:cubicBezTo>
                    <a:pt x="3767" y="8840"/>
                    <a:pt x="3921" y="8770"/>
                    <a:pt x="4033" y="8630"/>
                  </a:cubicBezTo>
                  <a:cubicBezTo>
                    <a:pt x="4827" y="7880"/>
                    <a:pt x="5865" y="7477"/>
                    <a:pt x="6927" y="7477"/>
                  </a:cubicBezTo>
                  <a:cubicBezTo>
                    <a:pt x="7213" y="7477"/>
                    <a:pt x="7500" y="7507"/>
                    <a:pt x="7785" y="7566"/>
                  </a:cubicBezTo>
                  <a:cubicBezTo>
                    <a:pt x="7837" y="7581"/>
                    <a:pt x="7887" y="7588"/>
                    <a:pt x="7935" y="7588"/>
                  </a:cubicBezTo>
                  <a:cubicBezTo>
                    <a:pt x="8246" y="7588"/>
                    <a:pt x="8450" y="7290"/>
                    <a:pt x="8401" y="6950"/>
                  </a:cubicBezTo>
                  <a:cubicBezTo>
                    <a:pt x="8065" y="5886"/>
                    <a:pt x="8457" y="4710"/>
                    <a:pt x="9353" y="3982"/>
                  </a:cubicBezTo>
                  <a:lnTo>
                    <a:pt x="7505" y="789"/>
                  </a:lnTo>
                  <a:cubicBezTo>
                    <a:pt x="7167" y="914"/>
                    <a:pt x="6817" y="976"/>
                    <a:pt x="6470" y="976"/>
                  </a:cubicBezTo>
                  <a:cubicBezTo>
                    <a:pt x="5727" y="976"/>
                    <a:pt x="4998" y="690"/>
                    <a:pt x="4425" y="117"/>
                  </a:cubicBezTo>
                  <a:cubicBezTo>
                    <a:pt x="4345" y="38"/>
                    <a:pt x="4238" y="1"/>
                    <a:pt x="4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1"/>
            <p:cNvSpPr/>
            <p:nvPr/>
          </p:nvSpPr>
          <p:spPr>
            <a:xfrm>
              <a:off x="3000988" y="2889000"/>
              <a:ext cx="159650" cy="145975"/>
            </a:xfrm>
            <a:custGeom>
              <a:avLst/>
              <a:gdLst/>
              <a:ahLst/>
              <a:cxnLst/>
              <a:rect l="l" t="t" r="r" b="b"/>
              <a:pathLst>
                <a:path w="6386" h="5839" extrusionOk="0">
                  <a:moveTo>
                    <a:pt x="2409" y="0"/>
                  </a:moveTo>
                  <a:cubicBezTo>
                    <a:pt x="2409" y="0"/>
                    <a:pt x="1681" y="1680"/>
                    <a:pt x="505" y="1960"/>
                  </a:cubicBezTo>
                  <a:cubicBezTo>
                    <a:pt x="281" y="2016"/>
                    <a:pt x="169" y="2240"/>
                    <a:pt x="281" y="2464"/>
                  </a:cubicBezTo>
                  <a:cubicBezTo>
                    <a:pt x="505" y="3137"/>
                    <a:pt x="449" y="3865"/>
                    <a:pt x="57" y="4481"/>
                  </a:cubicBezTo>
                  <a:cubicBezTo>
                    <a:pt x="1" y="4649"/>
                    <a:pt x="113" y="4873"/>
                    <a:pt x="281" y="4873"/>
                  </a:cubicBezTo>
                  <a:cubicBezTo>
                    <a:pt x="333" y="4869"/>
                    <a:pt x="386" y="4867"/>
                    <a:pt x="438" y="4867"/>
                  </a:cubicBezTo>
                  <a:cubicBezTo>
                    <a:pt x="1105" y="4867"/>
                    <a:pt x="1713" y="5193"/>
                    <a:pt x="2129" y="5713"/>
                  </a:cubicBezTo>
                  <a:cubicBezTo>
                    <a:pt x="2213" y="5797"/>
                    <a:pt x="2311" y="5839"/>
                    <a:pt x="2409" y="5839"/>
                  </a:cubicBezTo>
                  <a:cubicBezTo>
                    <a:pt x="2507" y="5839"/>
                    <a:pt x="2605" y="5797"/>
                    <a:pt x="2689" y="5713"/>
                  </a:cubicBezTo>
                  <a:cubicBezTo>
                    <a:pt x="3289" y="5113"/>
                    <a:pt x="4375" y="5027"/>
                    <a:pt x="4946" y="5027"/>
                  </a:cubicBezTo>
                  <a:cubicBezTo>
                    <a:pt x="5175" y="5027"/>
                    <a:pt x="5321" y="5041"/>
                    <a:pt x="5321" y="5041"/>
                  </a:cubicBezTo>
                  <a:cubicBezTo>
                    <a:pt x="5433" y="4313"/>
                    <a:pt x="5825" y="3697"/>
                    <a:pt x="6385" y="3249"/>
                  </a:cubicBezTo>
                  <a:lnTo>
                    <a:pt x="4537" y="0"/>
                  </a:lnTo>
                  <a:cubicBezTo>
                    <a:pt x="4201" y="140"/>
                    <a:pt x="3837" y="210"/>
                    <a:pt x="3473" y="210"/>
                  </a:cubicBezTo>
                  <a:cubicBezTo>
                    <a:pt x="3109" y="210"/>
                    <a:pt x="2745" y="140"/>
                    <a:pt x="24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1"/>
            <p:cNvSpPr/>
            <p:nvPr/>
          </p:nvSpPr>
          <p:spPr>
            <a:xfrm>
              <a:off x="3191413" y="2924000"/>
              <a:ext cx="163850" cy="121825"/>
            </a:xfrm>
            <a:custGeom>
              <a:avLst/>
              <a:gdLst/>
              <a:ahLst/>
              <a:cxnLst/>
              <a:rect l="l" t="t" r="r" b="b"/>
              <a:pathLst>
                <a:path w="6554" h="4873" extrusionOk="0">
                  <a:moveTo>
                    <a:pt x="281" y="0"/>
                  </a:moveTo>
                  <a:lnTo>
                    <a:pt x="1" y="448"/>
                  </a:lnTo>
                  <a:lnTo>
                    <a:pt x="1345" y="1233"/>
                  </a:lnTo>
                  <a:lnTo>
                    <a:pt x="1961" y="3361"/>
                  </a:lnTo>
                  <a:cubicBezTo>
                    <a:pt x="2026" y="3470"/>
                    <a:pt x="2134" y="3519"/>
                    <a:pt x="2238" y="3519"/>
                  </a:cubicBezTo>
                  <a:cubicBezTo>
                    <a:pt x="2402" y="3519"/>
                    <a:pt x="2555" y="3398"/>
                    <a:pt x="2521" y="3193"/>
                  </a:cubicBezTo>
                  <a:lnTo>
                    <a:pt x="2017" y="1681"/>
                  </a:lnTo>
                  <a:lnTo>
                    <a:pt x="3585" y="2577"/>
                  </a:lnTo>
                  <a:lnTo>
                    <a:pt x="4257" y="4649"/>
                  </a:lnTo>
                  <a:cubicBezTo>
                    <a:pt x="4313" y="4817"/>
                    <a:pt x="4481" y="4873"/>
                    <a:pt x="4593" y="4873"/>
                  </a:cubicBezTo>
                  <a:cubicBezTo>
                    <a:pt x="4761" y="4817"/>
                    <a:pt x="4817" y="4649"/>
                    <a:pt x="4817" y="4481"/>
                  </a:cubicBezTo>
                  <a:lnTo>
                    <a:pt x="4313" y="2969"/>
                  </a:lnTo>
                  <a:lnTo>
                    <a:pt x="6105" y="3977"/>
                  </a:lnTo>
                  <a:cubicBezTo>
                    <a:pt x="6146" y="3997"/>
                    <a:pt x="6195" y="4010"/>
                    <a:pt x="6245" y="4010"/>
                  </a:cubicBezTo>
                  <a:cubicBezTo>
                    <a:pt x="6333" y="4010"/>
                    <a:pt x="6426" y="3971"/>
                    <a:pt x="6497" y="3865"/>
                  </a:cubicBezTo>
                  <a:cubicBezTo>
                    <a:pt x="6553" y="3753"/>
                    <a:pt x="6497" y="3585"/>
                    <a:pt x="6385" y="3473"/>
                  </a:cubicBezTo>
                  <a:lnTo>
                    <a:pt x="4649" y="2465"/>
                  </a:lnTo>
                  <a:lnTo>
                    <a:pt x="6217" y="2129"/>
                  </a:lnTo>
                  <a:cubicBezTo>
                    <a:pt x="6385" y="2073"/>
                    <a:pt x="6441" y="1961"/>
                    <a:pt x="6441" y="1793"/>
                  </a:cubicBezTo>
                  <a:cubicBezTo>
                    <a:pt x="6395" y="1654"/>
                    <a:pt x="6273" y="1554"/>
                    <a:pt x="6169" y="1554"/>
                  </a:cubicBezTo>
                  <a:cubicBezTo>
                    <a:pt x="6147" y="1554"/>
                    <a:pt x="6125" y="1559"/>
                    <a:pt x="6105" y="1569"/>
                  </a:cubicBezTo>
                  <a:lnTo>
                    <a:pt x="3921" y="2073"/>
                  </a:lnTo>
                  <a:lnTo>
                    <a:pt x="2353" y="1176"/>
                  </a:lnTo>
                  <a:lnTo>
                    <a:pt x="3921" y="784"/>
                  </a:lnTo>
                  <a:cubicBezTo>
                    <a:pt x="4257" y="672"/>
                    <a:pt x="4145" y="224"/>
                    <a:pt x="3809" y="224"/>
                  </a:cubicBezTo>
                  <a:lnTo>
                    <a:pt x="1625" y="728"/>
                  </a:lnTo>
                  <a:lnTo>
                    <a:pt x="2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1"/>
            <p:cNvSpPr/>
            <p:nvPr/>
          </p:nvSpPr>
          <p:spPr>
            <a:xfrm>
              <a:off x="3191413" y="2924000"/>
              <a:ext cx="139750" cy="95225"/>
            </a:xfrm>
            <a:custGeom>
              <a:avLst/>
              <a:gdLst/>
              <a:ahLst/>
              <a:cxnLst/>
              <a:rect l="l" t="t" r="r" b="b"/>
              <a:pathLst>
                <a:path w="5590" h="3809" extrusionOk="0">
                  <a:moveTo>
                    <a:pt x="281" y="0"/>
                  </a:moveTo>
                  <a:lnTo>
                    <a:pt x="1" y="504"/>
                  </a:lnTo>
                  <a:lnTo>
                    <a:pt x="1289" y="1233"/>
                  </a:lnTo>
                  <a:lnTo>
                    <a:pt x="1961" y="3361"/>
                  </a:lnTo>
                  <a:cubicBezTo>
                    <a:pt x="2004" y="3470"/>
                    <a:pt x="2108" y="3519"/>
                    <a:pt x="2214" y="3519"/>
                  </a:cubicBezTo>
                  <a:cubicBezTo>
                    <a:pt x="2381" y="3519"/>
                    <a:pt x="2555" y="3398"/>
                    <a:pt x="2521" y="3193"/>
                  </a:cubicBezTo>
                  <a:lnTo>
                    <a:pt x="2017" y="1625"/>
                  </a:lnTo>
                  <a:lnTo>
                    <a:pt x="2017" y="1625"/>
                  </a:lnTo>
                  <a:lnTo>
                    <a:pt x="3585" y="2521"/>
                  </a:lnTo>
                  <a:lnTo>
                    <a:pt x="3977" y="3809"/>
                  </a:lnTo>
                  <a:cubicBezTo>
                    <a:pt x="4145" y="3697"/>
                    <a:pt x="4313" y="3585"/>
                    <a:pt x="4481" y="3529"/>
                  </a:cubicBezTo>
                  <a:lnTo>
                    <a:pt x="4313" y="2969"/>
                  </a:lnTo>
                  <a:lnTo>
                    <a:pt x="5153" y="3417"/>
                  </a:lnTo>
                  <a:lnTo>
                    <a:pt x="5265" y="3417"/>
                  </a:lnTo>
                  <a:cubicBezTo>
                    <a:pt x="5289" y="3423"/>
                    <a:pt x="5312" y="3426"/>
                    <a:pt x="5333" y="3426"/>
                  </a:cubicBezTo>
                  <a:cubicBezTo>
                    <a:pt x="5511" y="3426"/>
                    <a:pt x="5589" y="3231"/>
                    <a:pt x="5489" y="3081"/>
                  </a:cubicBezTo>
                  <a:lnTo>
                    <a:pt x="5433" y="2969"/>
                  </a:lnTo>
                  <a:lnTo>
                    <a:pt x="4593" y="2465"/>
                  </a:lnTo>
                  <a:lnTo>
                    <a:pt x="5209" y="2353"/>
                  </a:lnTo>
                  <a:cubicBezTo>
                    <a:pt x="5153" y="2185"/>
                    <a:pt x="5153" y="1961"/>
                    <a:pt x="5153" y="1793"/>
                  </a:cubicBezTo>
                  <a:lnTo>
                    <a:pt x="3921" y="2073"/>
                  </a:lnTo>
                  <a:lnTo>
                    <a:pt x="2297" y="1176"/>
                  </a:lnTo>
                  <a:lnTo>
                    <a:pt x="3921" y="784"/>
                  </a:lnTo>
                  <a:cubicBezTo>
                    <a:pt x="4201" y="672"/>
                    <a:pt x="4089" y="224"/>
                    <a:pt x="3753" y="224"/>
                  </a:cubicBezTo>
                  <a:lnTo>
                    <a:pt x="1569" y="728"/>
                  </a:lnTo>
                  <a:lnTo>
                    <a:pt x="2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1"/>
            <p:cNvSpPr/>
            <p:nvPr/>
          </p:nvSpPr>
          <p:spPr>
            <a:xfrm>
              <a:off x="3116113" y="2699275"/>
              <a:ext cx="100225" cy="181350"/>
            </a:xfrm>
            <a:custGeom>
              <a:avLst/>
              <a:gdLst/>
              <a:ahLst/>
              <a:cxnLst/>
              <a:rect l="l" t="t" r="r" b="b"/>
              <a:pathLst>
                <a:path w="4009" h="7254" extrusionOk="0">
                  <a:moveTo>
                    <a:pt x="2004" y="0"/>
                  </a:moveTo>
                  <a:cubicBezTo>
                    <a:pt x="1850" y="0"/>
                    <a:pt x="1696" y="84"/>
                    <a:pt x="1724" y="252"/>
                  </a:cubicBezTo>
                  <a:lnTo>
                    <a:pt x="1724" y="2212"/>
                  </a:lnTo>
                  <a:lnTo>
                    <a:pt x="604" y="1036"/>
                  </a:lnTo>
                  <a:cubicBezTo>
                    <a:pt x="536" y="968"/>
                    <a:pt x="462" y="940"/>
                    <a:pt x="392" y="940"/>
                  </a:cubicBezTo>
                  <a:cubicBezTo>
                    <a:pt x="174" y="940"/>
                    <a:pt x="0" y="1216"/>
                    <a:pt x="212" y="1428"/>
                  </a:cubicBezTo>
                  <a:lnTo>
                    <a:pt x="1724" y="3053"/>
                  </a:lnTo>
                  <a:lnTo>
                    <a:pt x="1724" y="4901"/>
                  </a:lnTo>
                  <a:lnTo>
                    <a:pt x="604" y="3725"/>
                  </a:lnTo>
                  <a:cubicBezTo>
                    <a:pt x="536" y="3657"/>
                    <a:pt x="462" y="3628"/>
                    <a:pt x="392" y="3628"/>
                  </a:cubicBezTo>
                  <a:cubicBezTo>
                    <a:pt x="174" y="3628"/>
                    <a:pt x="0" y="3905"/>
                    <a:pt x="212" y="4117"/>
                  </a:cubicBezTo>
                  <a:lnTo>
                    <a:pt x="1724" y="5741"/>
                  </a:lnTo>
                  <a:lnTo>
                    <a:pt x="1724" y="7253"/>
                  </a:lnTo>
                  <a:lnTo>
                    <a:pt x="2284" y="7253"/>
                  </a:lnTo>
                  <a:lnTo>
                    <a:pt x="2284" y="5741"/>
                  </a:lnTo>
                  <a:lnTo>
                    <a:pt x="3797" y="4117"/>
                  </a:lnTo>
                  <a:cubicBezTo>
                    <a:pt x="4009" y="3905"/>
                    <a:pt x="3803" y="3628"/>
                    <a:pt x="3594" y="3628"/>
                  </a:cubicBezTo>
                  <a:cubicBezTo>
                    <a:pt x="3527" y="3628"/>
                    <a:pt x="3459" y="3657"/>
                    <a:pt x="3405" y="3725"/>
                  </a:cubicBezTo>
                  <a:lnTo>
                    <a:pt x="2284" y="4901"/>
                  </a:lnTo>
                  <a:lnTo>
                    <a:pt x="2284" y="3053"/>
                  </a:lnTo>
                  <a:lnTo>
                    <a:pt x="3797" y="1428"/>
                  </a:lnTo>
                  <a:cubicBezTo>
                    <a:pt x="4009" y="1216"/>
                    <a:pt x="3803" y="940"/>
                    <a:pt x="3594" y="940"/>
                  </a:cubicBezTo>
                  <a:cubicBezTo>
                    <a:pt x="3527" y="940"/>
                    <a:pt x="3459" y="968"/>
                    <a:pt x="3405" y="1036"/>
                  </a:cubicBezTo>
                  <a:lnTo>
                    <a:pt x="2284" y="2212"/>
                  </a:lnTo>
                  <a:lnTo>
                    <a:pt x="2284" y="252"/>
                  </a:lnTo>
                  <a:cubicBezTo>
                    <a:pt x="2312" y="84"/>
                    <a:pt x="2158"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1"/>
            <p:cNvSpPr/>
            <p:nvPr/>
          </p:nvSpPr>
          <p:spPr>
            <a:xfrm>
              <a:off x="3116113" y="2724825"/>
              <a:ext cx="100225" cy="155800"/>
            </a:xfrm>
            <a:custGeom>
              <a:avLst/>
              <a:gdLst/>
              <a:ahLst/>
              <a:cxnLst/>
              <a:rect l="l" t="t" r="r" b="b"/>
              <a:pathLst>
                <a:path w="4009" h="6232" extrusionOk="0">
                  <a:moveTo>
                    <a:pt x="2004" y="0"/>
                  </a:moveTo>
                  <a:cubicBezTo>
                    <a:pt x="1920" y="0"/>
                    <a:pt x="1836" y="42"/>
                    <a:pt x="1780" y="126"/>
                  </a:cubicBezTo>
                  <a:lnTo>
                    <a:pt x="1724" y="294"/>
                  </a:lnTo>
                  <a:lnTo>
                    <a:pt x="1724" y="1190"/>
                  </a:lnTo>
                  <a:lnTo>
                    <a:pt x="1276" y="798"/>
                  </a:lnTo>
                  <a:cubicBezTo>
                    <a:pt x="1164" y="910"/>
                    <a:pt x="996" y="1022"/>
                    <a:pt x="828" y="1078"/>
                  </a:cubicBezTo>
                  <a:lnTo>
                    <a:pt x="1724" y="2031"/>
                  </a:lnTo>
                  <a:lnTo>
                    <a:pt x="1724" y="3879"/>
                  </a:lnTo>
                  <a:lnTo>
                    <a:pt x="604" y="2703"/>
                  </a:lnTo>
                  <a:cubicBezTo>
                    <a:pt x="536" y="2635"/>
                    <a:pt x="462" y="2606"/>
                    <a:pt x="392" y="2606"/>
                  </a:cubicBezTo>
                  <a:cubicBezTo>
                    <a:pt x="174" y="2606"/>
                    <a:pt x="0" y="2883"/>
                    <a:pt x="212" y="3095"/>
                  </a:cubicBezTo>
                  <a:lnTo>
                    <a:pt x="1724" y="4719"/>
                  </a:lnTo>
                  <a:lnTo>
                    <a:pt x="1724" y="6231"/>
                  </a:lnTo>
                  <a:lnTo>
                    <a:pt x="2284" y="6231"/>
                  </a:lnTo>
                  <a:lnTo>
                    <a:pt x="2284" y="4719"/>
                  </a:lnTo>
                  <a:lnTo>
                    <a:pt x="3797" y="3095"/>
                  </a:lnTo>
                  <a:cubicBezTo>
                    <a:pt x="4009" y="2883"/>
                    <a:pt x="3803" y="2606"/>
                    <a:pt x="3594" y="2606"/>
                  </a:cubicBezTo>
                  <a:cubicBezTo>
                    <a:pt x="3527" y="2606"/>
                    <a:pt x="3459" y="2635"/>
                    <a:pt x="3405" y="2703"/>
                  </a:cubicBezTo>
                  <a:lnTo>
                    <a:pt x="2284" y="3879"/>
                  </a:lnTo>
                  <a:lnTo>
                    <a:pt x="2284" y="2031"/>
                  </a:lnTo>
                  <a:lnTo>
                    <a:pt x="3181" y="1078"/>
                  </a:lnTo>
                  <a:cubicBezTo>
                    <a:pt x="3013" y="1022"/>
                    <a:pt x="2845" y="910"/>
                    <a:pt x="2677" y="742"/>
                  </a:cubicBezTo>
                  <a:lnTo>
                    <a:pt x="2284" y="1190"/>
                  </a:lnTo>
                  <a:lnTo>
                    <a:pt x="2284" y="294"/>
                  </a:lnTo>
                  <a:cubicBezTo>
                    <a:pt x="2228" y="238"/>
                    <a:pt x="2228" y="182"/>
                    <a:pt x="2228" y="126"/>
                  </a:cubicBezTo>
                  <a:cubicBezTo>
                    <a:pt x="2172" y="42"/>
                    <a:pt x="2088"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1"/>
            <p:cNvSpPr/>
            <p:nvPr/>
          </p:nvSpPr>
          <p:spPr>
            <a:xfrm>
              <a:off x="2977188" y="2924000"/>
              <a:ext cx="163850" cy="122200"/>
            </a:xfrm>
            <a:custGeom>
              <a:avLst/>
              <a:gdLst/>
              <a:ahLst/>
              <a:cxnLst/>
              <a:rect l="l" t="t" r="r" b="b"/>
              <a:pathLst>
                <a:path w="6554" h="4888" extrusionOk="0">
                  <a:moveTo>
                    <a:pt x="6273" y="0"/>
                  </a:moveTo>
                  <a:lnTo>
                    <a:pt x="4929" y="784"/>
                  </a:lnTo>
                  <a:lnTo>
                    <a:pt x="2745" y="280"/>
                  </a:lnTo>
                  <a:cubicBezTo>
                    <a:pt x="2722" y="271"/>
                    <a:pt x="2699" y="267"/>
                    <a:pt x="2678" y="267"/>
                  </a:cubicBezTo>
                  <a:cubicBezTo>
                    <a:pt x="2440" y="267"/>
                    <a:pt x="2325" y="789"/>
                    <a:pt x="2633" y="840"/>
                  </a:cubicBezTo>
                  <a:lnTo>
                    <a:pt x="2633" y="784"/>
                  </a:lnTo>
                  <a:lnTo>
                    <a:pt x="4201" y="1176"/>
                  </a:lnTo>
                  <a:lnTo>
                    <a:pt x="2633" y="2073"/>
                  </a:lnTo>
                  <a:lnTo>
                    <a:pt x="448" y="1569"/>
                  </a:lnTo>
                  <a:cubicBezTo>
                    <a:pt x="429" y="1559"/>
                    <a:pt x="407" y="1554"/>
                    <a:pt x="385" y="1554"/>
                  </a:cubicBezTo>
                  <a:cubicBezTo>
                    <a:pt x="280" y="1554"/>
                    <a:pt x="159" y="1654"/>
                    <a:pt x="112" y="1793"/>
                  </a:cubicBezTo>
                  <a:cubicBezTo>
                    <a:pt x="112" y="1961"/>
                    <a:pt x="168" y="2073"/>
                    <a:pt x="336" y="2129"/>
                  </a:cubicBezTo>
                  <a:lnTo>
                    <a:pt x="1905" y="2521"/>
                  </a:lnTo>
                  <a:lnTo>
                    <a:pt x="224" y="3473"/>
                  </a:lnTo>
                  <a:cubicBezTo>
                    <a:pt x="56" y="3585"/>
                    <a:pt x="0" y="3753"/>
                    <a:pt x="112" y="3865"/>
                  </a:cubicBezTo>
                  <a:cubicBezTo>
                    <a:pt x="148" y="3971"/>
                    <a:pt x="228" y="4010"/>
                    <a:pt x="325" y="4010"/>
                  </a:cubicBezTo>
                  <a:cubicBezTo>
                    <a:pt x="382" y="4010"/>
                    <a:pt x="443" y="3997"/>
                    <a:pt x="505" y="3977"/>
                  </a:cubicBezTo>
                  <a:lnTo>
                    <a:pt x="2185" y="2969"/>
                  </a:lnTo>
                  <a:lnTo>
                    <a:pt x="1737" y="4537"/>
                  </a:lnTo>
                  <a:cubicBezTo>
                    <a:pt x="1681" y="4649"/>
                    <a:pt x="1793" y="4817"/>
                    <a:pt x="1905" y="4873"/>
                  </a:cubicBezTo>
                  <a:cubicBezTo>
                    <a:pt x="1936" y="4883"/>
                    <a:pt x="1966" y="4888"/>
                    <a:pt x="1996" y="4888"/>
                  </a:cubicBezTo>
                  <a:cubicBezTo>
                    <a:pt x="2131" y="4888"/>
                    <a:pt x="2251" y="4796"/>
                    <a:pt x="2297" y="4705"/>
                  </a:cubicBezTo>
                  <a:lnTo>
                    <a:pt x="2913" y="2577"/>
                  </a:lnTo>
                  <a:lnTo>
                    <a:pt x="4481" y="1681"/>
                  </a:lnTo>
                  <a:lnTo>
                    <a:pt x="4033" y="3193"/>
                  </a:lnTo>
                  <a:cubicBezTo>
                    <a:pt x="3977" y="3361"/>
                    <a:pt x="4089" y="3529"/>
                    <a:pt x="4201" y="3585"/>
                  </a:cubicBezTo>
                  <a:cubicBezTo>
                    <a:pt x="4231" y="3595"/>
                    <a:pt x="4261" y="3599"/>
                    <a:pt x="4290" y="3599"/>
                  </a:cubicBezTo>
                  <a:cubicBezTo>
                    <a:pt x="4425" y="3599"/>
                    <a:pt x="4547" y="3499"/>
                    <a:pt x="4593" y="3361"/>
                  </a:cubicBezTo>
                  <a:lnTo>
                    <a:pt x="5209" y="1289"/>
                  </a:lnTo>
                  <a:lnTo>
                    <a:pt x="6553" y="504"/>
                  </a:lnTo>
                  <a:lnTo>
                    <a:pt x="6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1"/>
            <p:cNvSpPr/>
            <p:nvPr/>
          </p:nvSpPr>
          <p:spPr>
            <a:xfrm>
              <a:off x="3000988" y="2924000"/>
              <a:ext cx="140050" cy="95225"/>
            </a:xfrm>
            <a:custGeom>
              <a:avLst/>
              <a:gdLst/>
              <a:ahLst/>
              <a:cxnLst/>
              <a:rect l="l" t="t" r="r" b="b"/>
              <a:pathLst>
                <a:path w="5602" h="3809" extrusionOk="0">
                  <a:moveTo>
                    <a:pt x="5321" y="0"/>
                  </a:moveTo>
                  <a:lnTo>
                    <a:pt x="4033" y="784"/>
                  </a:lnTo>
                  <a:lnTo>
                    <a:pt x="1793" y="224"/>
                  </a:lnTo>
                  <a:cubicBezTo>
                    <a:pt x="1771" y="216"/>
                    <a:pt x="1750" y="212"/>
                    <a:pt x="1730" y="212"/>
                  </a:cubicBezTo>
                  <a:cubicBezTo>
                    <a:pt x="1490" y="212"/>
                    <a:pt x="1371" y="784"/>
                    <a:pt x="1681" y="784"/>
                  </a:cubicBezTo>
                  <a:lnTo>
                    <a:pt x="3249" y="1176"/>
                  </a:lnTo>
                  <a:lnTo>
                    <a:pt x="1681" y="2073"/>
                  </a:lnTo>
                  <a:lnTo>
                    <a:pt x="393" y="1793"/>
                  </a:lnTo>
                  <a:cubicBezTo>
                    <a:pt x="393" y="1961"/>
                    <a:pt x="393" y="2185"/>
                    <a:pt x="393" y="2353"/>
                  </a:cubicBezTo>
                  <a:lnTo>
                    <a:pt x="1009" y="2465"/>
                  </a:lnTo>
                  <a:lnTo>
                    <a:pt x="169" y="2969"/>
                  </a:lnTo>
                  <a:lnTo>
                    <a:pt x="113" y="3081"/>
                  </a:lnTo>
                  <a:cubicBezTo>
                    <a:pt x="1" y="3249"/>
                    <a:pt x="113" y="3473"/>
                    <a:pt x="337" y="3473"/>
                  </a:cubicBezTo>
                  <a:lnTo>
                    <a:pt x="449" y="3473"/>
                  </a:lnTo>
                  <a:lnTo>
                    <a:pt x="1289" y="2969"/>
                  </a:lnTo>
                  <a:lnTo>
                    <a:pt x="1121" y="3585"/>
                  </a:lnTo>
                  <a:cubicBezTo>
                    <a:pt x="1289" y="3641"/>
                    <a:pt x="1457" y="3697"/>
                    <a:pt x="1625" y="3809"/>
                  </a:cubicBezTo>
                  <a:lnTo>
                    <a:pt x="2017" y="2577"/>
                  </a:lnTo>
                  <a:lnTo>
                    <a:pt x="3585" y="1681"/>
                  </a:lnTo>
                  <a:lnTo>
                    <a:pt x="3081" y="3193"/>
                  </a:lnTo>
                  <a:cubicBezTo>
                    <a:pt x="3025" y="3361"/>
                    <a:pt x="3137" y="3529"/>
                    <a:pt x="3305" y="3585"/>
                  </a:cubicBezTo>
                  <a:cubicBezTo>
                    <a:pt x="3417" y="3585"/>
                    <a:pt x="3585" y="3529"/>
                    <a:pt x="3641" y="3361"/>
                  </a:cubicBezTo>
                  <a:lnTo>
                    <a:pt x="4313" y="1289"/>
                  </a:lnTo>
                  <a:lnTo>
                    <a:pt x="5601" y="504"/>
                  </a:lnTo>
                  <a:lnTo>
                    <a:pt x="53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1"/>
            <p:cNvSpPr/>
            <p:nvPr/>
          </p:nvSpPr>
          <p:spPr>
            <a:xfrm>
              <a:off x="3077988" y="2830175"/>
              <a:ext cx="107850" cy="107850"/>
            </a:xfrm>
            <a:custGeom>
              <a:avLst/>
              <a:gdLst/>
              <a:ahLst/>
              <a:cxnLst/>
              <a:rect l="l" t="t" r="r" b="b"/>
              <a:pathLst>
                <a:path w="4314" h="4314" extrusionOk="0">
                  <a:moveTo>
                    <a:pt x="2129" y="1"/>
                  </a:moveTo>
                  <a:cubicBezTo>
                    <a:pt x="953" y="1"/>
                    <a:pt x="1" y="953"/>
                    <a:pt x="1" y="2129"/>
                  </a:cubicBezTo>
                  <a:cubicBezTo>
                    <a:pt x="1" y="3361"/>
                    <a:pt x="953" y="4313"/>
                    <a:pt x="2129" y="4313"/>
                  </a:cubicBezTo>
                  <a:cubicBezTo>
                    <a:pt x="3361" y="4313"/>
                    <a:pt x="4314" y="3361"/>
                    <a:pt x="4314" y="2129"/>
                  </a:cubicBezTo>
                  <a:cubicBezTo>
                    <a:pt x="4314" y="953"/>
                    <a:pt x="3361" y="1"/>
                    <a:pt x="2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1"/>
            <p:cNvSpPr/>
            <p:nvPr/>
          </p:nvSpPr>
          <p:spPr>
            <a:xfrm>
              <a:off x="3143813" y="2823175"/>
              <a:ext cx="121825" cy="121850"/>
            </a:xfrm>
            <a:custGeom>
              <a:avLst/>
              <a:gdLst/>
              <a:ahLst/>
              <a:cxnLst/>
              <a:rect l="l" t="t" r="r" b="b"/>
              <a:pathLst>
                <a:path w="4873" h="4874" extrusionOk="0">
                  <a:moveTo>
                    <a:pt x="2409" y="1"/>
                  </a:moveTo>
                  <a:cubicBezTo>
                    <a:pt x="1064" y="1"/>
                    <a:pt x="0" y="1065"/>
                    <a:pt x="0" y="2409"/>
                  </a:cubicBezTo>
                  <a:cubicBezTo>
                    <a:pt x="0" y="3753"/>
                    <a:pt x="1064" y="4873"/>
                    <a:pt x="2409" y="4873"/>
                  </a:cubicBezTo>
                  <a:cubicBezTo>
                    <a:pt x="3753" y="4873"/>
                    <a:pt x="4873" y="3753"/>
                    <a:pt x="4873" y="2409"/>
                  </a:cubicBezTo>
                  <a:cubicBezTo>
                    <a:pt x="4873" y="1065"/>
                    <a:pt x="3753" y="1"/>
                    <a:pt x="2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1"/>
            <p:cNvSpPr/>
            <p:nvPr/>
          </p:nvSpPr>
          <p:spPr>
            <a:xfrm>
              <a:off x="3118613" y="2830175"/>
              <a:ext cx="135825" cy="113450"/>
            </a:xfrm>
            <a:custGeom>
              <a:avLst/>
              <a:gdLst/>
              <a:ahLst/>
              <a:cxnLst/>
              <a:rect l="l" t="t" r="r" b="b"/>
              <a:pathLst>
                <a:path w="5433" h="4538" extrusionOk="0">
                  <a:moveTo>
                    <a:pt x="2184" y="1"/>
                  </a:moveTo>
                  <a:cubicBezTo>
                    <a:pt x="0" y="1233"/>
                    <a:pt x="896" y="4537"/>
                    <a:pt x="3417" y="4537"/>
                  </a:cubicBezTo>
                  <a:cubicBezTo>
                    <a:pt x="4201" y="4537"/>
                    <a:pt x="4985" y="4145"/>
                    <a:pt x="5433" y="3473"/>
                  </a:cubicBezTo>
                  <a:cubicBezTo>
                    <a:pt x="5265" y="1737"/>
                    <a:pt x="3977" y="281"/>
                    <a:pt x="21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1"/>
            <p:cNvSpPr/>
            <p:nvPr/>
          </p:nvSpPr>
          <p:spPr>
            <a:xfrm>
              <a:off x="3090613" y="2853975"/>
              <a:ext cx="142825" cy="142850"/>
            </a:xfrm>
            <a:custGeom>
              <a:avLst/>
              <a:gdLst/>
              <a:ahLst/>
              <a:cxnLst/>
              <a:rect l="l" t="t" r="r" b="b"/>
              <a:pathLst>
                <a:path w="5713" h="5714" extrusionOk="0">
                  <a:moveTo>
                    <a:pt x="2856" y="1"/>
                  </a:moveTo>
                  <a:cubicBezTo>
                    <a:pt x="1288" y="1"/>
                    <a:pt x="0" y="1289"/>
                    <a:pt x="0" y="2857"/>
                  </a:cubicBezTo>
                  <a:cubicBezTo>
                    <a:pt x="0" y="4426"/>
                    <a:pt x="1288" y="5714"/>
                    <a:pt x="2856" y="5714"/>
                  </a:cubicBezTo>
                  <a:cubicBezTo>
                    <a:pt x="4425" y="5714"/>
                    <a:pt x="5713" y="4426"/>
                    <a:pt x="5713" y="2857"/>
                  </a:cubicBezTo>
                  <a:cubicBezTo>
                    <a:pt x="5713" y="1289"/>
                    <a:pt x="4425" y="1"/>
                    <a:pt x="2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1"/>
            <p:cNvSpPr/>
            <p:nvPr/>
          </p:nvSpPr>
          <p:spPr>
            <a:xfrm>
              <a:off x="3063938" y="2853900"/>
              <a:ext cx="140100" cy="143075"/>
            </a:xfrm>
            <a:custGeom>
              <a:avLst/>
              <a:gdLst/>
              <a:ahLst/>
              <a:cxnLst/>
              <a:rect l="l" t="t" r="r" b="b"/>
              <a:pathLst>
                <a:path w="5604" h="5723" extrusionOk="0">
                  <a:moveTo>
                    <a:pt x="3764" y="1"/>
                  </a:moveTo>
                  <a:cubicBezTo>
                    <a:pt x="17" y="1"/>
                    <a:pt x="0" y="5723"/>
                    <a:pt x="3712" y="5723"/>
                  </a:cubicBezTo>
                  <a:cubicBezTo>
                    <a:pt x="3781" y="5723"/>
                    <a:pt x="3852" y="5721"/>
                    <a:pt x="3923" y="5717"/>
                  </a:cubicBezTo>
                  <a:cubicBezTo>
                    <a:pt x="4540" y="5717"/>
                    <a:pt x="5100" y="5549"/>
                    <a:pt x="5604" y="5213"/>
                  </a:cubicBezTo>
                  <a:cubicBezTo>
                    <a:pt x="4483" y="4765"/>
                    <a:pt x="3755" y="3700"/>
                    <a:pt x="3755" y="2524"/>
                  </a:cubicBezTo>
                  <a:cubicBezTo>
                    <a:pt x="3755" y="1572"/>
                    <a:pt x="4203" y="732"/>
                    <a:pt x="4988" y="228"/>
                  </a:cubicBezTo>
                  <a:cubicBezTo>
                    <a:pt x="4652" y="60"/>
                    <a:pt x="4259" y="4"/>
                    <a:pt x="3923" y="4"/>
                  </a:cubicBezTo>
                  <a:cubicBezTo>
                    <a:pt x="3869" y="2"/>
                    <a:pt x="3816" y="1"/>
                    <a:pt x="376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51"/>
          <p:cNvGrpSpPr/>
          <p:nvPr/>
        </p:nvGrpSpPr>
        <p:grpSpPr>
          <a:xfrm>
            <a:off x="275375" y="5336"/>
            <a:ext cx="2120546" cy="1373426"/>
            <a:chOff x="275375" y="5336"/>
            <a:chExt cx="2120546" cy="1373426"/>
          </a:xfrm>
        </p:grpSpPr>
        <p:sp>
          <p:nvSpPr>
            <p:cNvPr id="2587" name="Google Shape;2587;p51"/>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1"/>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1"/>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0" name="Google Shape;2590;p51"/>
            <p:cNvGrpSpPr/>
            <p:nvPr/>
          </p:nvGrpSpPr>
          <p:grpSpPr>
            <a:xfrm>
              <a:off x="1030125" y="972100"/>
              <a:ext cx="241050" cy="307475"/>
              <a:chOff x="6088150" y="1573625"/>
              <a:chExt cx="241050" cy="307475"/>
            </a:xfrm>
          </p:grpSpPr>
          <p:sp>
            <p:nvSpPr>
              <p:cNvPr id="2591" name="Google Shape;2591;p51"/>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1"/>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1"/>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1"/>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1"/>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51"/>
            <p:cNvGrpSpPr/>
            <p:nvPr/>
          </p:nvGrpSpPr>
          <p:grpSpPr>
            <a:xfrm rot="-740692">
              <a:off x="2024419" y="577639"/>
              <a:ext cx="241055" cy="307482"/>
              <a:chOff x="6088150" y="1573625"/>
              <a:chExt cx="241050" cy="307475"/>
            </a:xfrm>
          </p:grpSpPr>
          <p:sp>
            <p:nvSpPr>
              <p:cNvPr id="2597" name="Google Shape;2597;p51"/>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1"/>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1"/>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1"/>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1"/>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2" name="Google Shape;2602;p51"/>
          <p:cNvGrpSpPr/>
          <p:nvPr/>
        </p:nvGrpSpPr>
        <p:grpSpPr>
          <a:xfrm rot="2332958">
            <a:off x="6827414" y="5359"/>
            <a:ext cx="2120455" cy="1373367"/>
            <a:chOff x="275375" y="5336"/>
            <a:chExt cx="2120546" cy="1373426"/>
          </a:xfrm>
        </p:grpSpPr>
        <p:sp>
          <p:nvSpPr>
            <p:cNvPr id="2603" name="Google Shape;2603;p51"/>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1"/>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1"/>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6" name="Google Shape;2606;p51"/>
            <p:cNvGrpSpPr/>
            <p:nvPr/>
          </p:nvGrpSpPr>
          <p:grpSpPr>
            <a:xfrm>
              <a:off x="1030125" y="972100"/>
              <a:ext cx="241050" cy="307475"/>
              <a:chOff x="6088150" y="1573625"/>
              <a:chExt cx="241050" cy="307475"/>
            </a:xfrm>
          </p:grpSpPr>
          <p:sp>
            <p:nvSpPr>
              <p:cNvPr id="2607" name="Google Shape;2607;p51"/>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1"/>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1"/>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1"/>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1"/>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51"/>
            <p:cNvGrpSpPr/>
            <p:nvPr/>
          </p:nvGrpSpPr>
          <p:grpSpPr>
            <a:xfrm rot="-740692">
              <a:off x="2024419" y="577639"/>
              <a:ext cx="241055" cy="307482"/>
              <a:chOff x="6088150" y="1573625"/>
              <a:chExt cx="241050" cy="307475"/>
            </a:xfrm>
          </p:grpSpPr>
          <p:sp>
            <p:nvSpPr>
              <p:cNvPr id="2613" name="Google Shape;2613;p51"/>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1"/>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1"/>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1"/>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1"/>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621"/>
        <p:cNvGrpSpPr/>
        <p:nvPr/>
      </p:nvGrpSpPr>
      <p:grpSpPr>
        <a:xfrm>
          <a:off x="0" y="0"/>
          <a:ext cx="0" cy="0"/>
          <a:chOff x="0" y="0"/>
          <a:chExt cx="0" cy="0"/>
        </a:xfrm>
      </p:grpSpPr>
      <p:sp>
        <p:nvSpPr>
          <p:cNvPr id="2622" name="Google Shape;2622;p52"/>
          <p:cNvSpPr/>
          <p:nvPr/>
        </p:nvSpPr>
        <p:spPr>
          <a:xfrm rot="-5400000" flipH="1">
            <a:off x="2870034" y="1281028"/>
            <a:ext cx="3400800" cy="3400800"/>
          </a:xfrm>
          <a:prstGeom prst="arc">
            <a:avLst>
              <a:gd name="adj1" fmla="val 15198295"/>
              <a:gd name="adj2" fmla="val 6318978"/>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txBox="1"/>
          <p:nvPr/>
        </p:nvSpPr>
        <p:spPr>
          <a:xfrm>
            <a:off x="6557040" y="1770606"/>
            <a:ext cx="1883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Venus</a:t>
            </a:r>
            <a:endParaRPr sz="2400" b="1">
              <a:solidFill>
                <a:schemeClr val="accent2"/>
              </a:solidFill>
              <a:latin typeface="Mountains of Christmas"/>
              <a:ea typeface="Mountains of Christmas"/>
              <a:cs typeface="Mountains of Christmas"/>
              <a:sym typeface="Mountains of Christmas"/>
            </a:endParaRPr>
          </a:p>
        </p:txBody>
      </p:sp>
      <p:sp>
        <p:nvSpPr>
          <p:cNvPr id="2624" name="Google Shape;2624;p52"/>
          <p:cNvSpPr txBox="1"/>
          <p:nvPr/>
        </p:nvSpPr>
        <p:spPr>
          <a:xfrm>
            <a:off x="6558240" y="2149756"/>
            <a:ext cx="18813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Venus has a very toxic atmosphere</a:t>
            </a:r>
            <a:endParaRPr>
              <a:solidFill>
                <a:schemeClr val="dk1"/>
              </a:solidFill>
              <a:latin typeface="Nunito"/>
              <a:ea typeface="Nunito"/>
              <a:cs typeface="Nunito"/>
              <a:sym typeface="Nunito"/>
            </a:endParaRPr>
          </a:p>
        </p:txBody>
      </p:sp>
      <p:sp>
        <p:nvSpPr>
          <p:cNvPr id="2625" name="Google Shape;2625;p52"/>
          <p:cNvSpPr txBox="1"/>
          <p:nvPr/>
        </p:nvSpPr>
        <p:spPr>
          <a:xfrm>
            <a:off x="703260" y="2967519"/>
            <a:ext cx="18837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Mercury</a:t>
            </a:r>
            <a:endParaRPr sz="2400" b="1">
              <a:solidFill>
                <a:schemeClr val="accent2"/>
              </a:solidFill>
              <a:latin typeface="Mountains of Christmas"/>
              <a:ea typeface="Mountains of Christmas"/>
              <a:cs typeface="Mountains of Christmas"/>
              <a:sym typeface="Mountains of Christmas"/>
            </a:endParaRPr>
          </a:p>
        </p:txBody>
      </p:sp>
      <p:sp>
        <p:nvSpPr>
          <p:cNvPr id="2626" name="Google Shape;2626;p52"/>
          <p:cNvSpPr txBox="1"/>
          <p:nvPr/>
        </p:nvSpPr>
        <p:spPr>
          <a:xfrm>
            <a:off x="704460" y="3346668"/>
            <a:ext cx="18813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Mercury is a very small planet</a:t>
            </a:r>
            <a:endParaRPr>
              <a:solidFill>
                <a:schemeClr val="dk1"/>
              </a:solidFill>
              <a:latin typeface="Nunito"/>
              <a:ea typeface="Nunito"/>
              <a:cs typeface="Nunito"/>
              <a:sym typeface="Nunito"/>
            </a:endParaRPr>
          </a:p>
        </p:txBody>
      </p:sp>
      <p:sp>
        <p:nvSpPr>
          <p:cNvPr id="2627" name="Google Shape;2627;p52"/>
          <p:cNvSpPr txBox="1"/>
          <p:nvPr/>
        </p:nvSpPr>
        <p:spPr>
          <a:xfrm>
            <a:off x="6557040" y="2967519"/>
            <a:ext cx="1883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Saturn</a:t>
            </a:r>
            <a:endParaRPr sz="2400" b="1">
              <a:solidFill>
                <a:schemeClr val="accent2"/>
              </a:solidFill>
              <a:latin typeface="Mountains of Christmas"/>
              <a:ea typeface="Mountains of Christmas"/>
              <a:cs typeface="Mountains of Christmas"/>
              <a:sym typeface="Mountains of Christmas"/>
            </a:endParaRPr>
          </a:p>
        </p:txBody>
      </p:sp>
      <p:sp>
        <p:nvSpPr>
          <p:cNvPr id="2628" name="Google Shape;2628;p52"/>
          <p:cNvSpPr txBox="1"/>
          <p:nvPr/>
        </p:nvSpPr>
        <p:spPr>
          <a:xfrm>
            <a:off x="6558240" y="3346668"/>
            <a:ext cx="18813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Saturn has very beautiful rings</a:t>
            </a:r>
            <a:endParaRPr>
              <a:solidFill>
                <a:schemeClr val="dk1"/>
              </a:solidFill>
              <a:latin typeface="Nunito"/>
              <a:ea typeface="Nunito"/>
              <a:cs typeface="Nunito"/>
              <a:sym typeface="Nunito"/>
            </a:endParaRPr>
          </a:p>
        </p:txBody>
      </p:sp>
      <p:sp>
        <p:nvSpPr>
          <p:cNvPr id="2629" name="Google Shape;2629;p52"/>
          <p:cNvSpPr txBox="1"/>
          <p:nvPr/>
        </p:nvSpPr>
        <p:spPr>
          <a:xfrm>
            <a:off x="704460" y="2149756"/>
            <a:ext cx="18813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Mars is actually a very cold place</a:t>
            </a:r>
            <a:endParaRPr>
              <a:solidFill>
                <a:schemeClr val="dk1"/>
              </a:solidFill>
              <a:latin typeface="Nunito"/>
              <a:ea typeface="Nunito"/>
              <a:cs typeface="Nunito"/>
              <a:sym typeface="Nunito"/>
            </a:endParaRPr>
          </a:p>
        </p:txBody>
      </p:sp>
      <p:sp>
        <p:nvSpPr>
          <p:cNvPr id="2630" name="Google Shape;2630;p52"/>
          <p:cNvSpPr txBox="1"/>
          <p:nvPr/>
        </p:nvSpPr>
        <p:spPr>
          <a:xfrm>
            <a:off x="703260" y="1770606"/>
            <a:ext cx="18837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Mars</a:t>
            </a:r>
            <a:endParaRPr sz="2400" b="1">
              <a:solidFill>
                <a:schemeClr val="accent2"/>
              </a:solidFill>
              <a:latin typeface="Mountains of Christmas"/>
              <a:ea typeface="Mountains of Christmas"/>
              <a:cs typeface="Mountains of Christmas"/>
              <a:sym typeface="Mountains of Christmas"/>
            </a:endParaRPr>
          </a:p>
        </p:txBody>
      </p:sp>
      <p:sp>
        <p:nvSpPr>
          <p:cNvPr id="2631" name="Google Shape;2631;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Christmas decoration anatomy</a:t>
            </a:r>
            <a:endParaRPr/>
          </a:p>
        </p:txBody>
      </p:sp>
      <p:grpSp>
        <p:nvGrpSpPr>
          <p:cNvPr id="2632" name="Google Shape;2632;p52"/>
          <p:cNvGrpSpPr/>
          <p:nvPr/>
        </p:nvGrpSpPr>
        <p:grpSpPr>
          <a:xfrm>
            <a:off x="2671960" y="1807933"/>
            <a:ext cx="689406" cy="789295"/>
            <a:chOff x="2122078" y="1261946"/>
            <a:chExt cx="134721" cy="154247"/>
          </a:xfrm>
        </p:grpSpPr>
        <p:sp>
          <p:nvSpPr>
            <p:cNvPr id="2633" name="Google Shape;2633;p5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5" name="Google Shape;2635;p52"/>
          <p:cNvGrpSpPr/>
          <p:nvPr/>
        </p:nvGrpSpPr>
        <p:grpSpPr>
          <a:xfrm>
            <a:off x="2671960" y="3004846"/>
            <a:ext cx="689406" cy="789295"/>
            <a:chOff x="2122078" y="1261946"/>
            <a:chExt cx="134721" cy="154247"/>
          </a:xfrm>
        </p:grpSpPr>
        <p:sp>
          <p:nvSpPr>
            <p:cNvPr id="2636" name="Google Shape;2636;p5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52"/>
          <p:cNvGrpSpPr/>
          <p:nvPr/>
        </p:nvGrpSpPr>
        <p:grpSpPr>
          <a:xfrm flipH="1">
            <a:off x="5782635" y="1807933"/>
            <a:ext cx="689406" cy="789295"/>
            <a:chOff x="2122078" y="1261946"/>
            <a:chExt cx="134721" cy="154247"/>
          </a:xfrm>
        </p:grpSpPr>
        <p:sp>
          <p:nvSpPr>
            <p:cNvPr id="2639" name="Google Shape;2639;p5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52"/>
          <p:cNvGrpSpPr/>
          <p:nvPr/>
        </p:nvGrpSpPr>
        <p:grpSpPr>
          <a:xfrm flipH="1">
            <a:off x="5782635" y="3004846"/>
            <a:ext cx="689406" cy="789295"/>
            <a:chOff x="2122078" y="1261946"/>
            <a:chExt cx="134721" cy="154247"/>
          </a:xfrm>
        </p:grpSpPr>
        <p:sp>
          <p:nvSpPr>
            <p:cNvPr id="2642" name="Google Shape;2642;p5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52"/>
          <p:cNvGrpSpPr/>
          <p:nvPr/>
        </p:nvGrpSpPr>
        <p:grpSpPr>
          <a:xfrm>
            <a:off x="2773196" y="2199126"/>
            <a:ext cx="486900" cy="234000"/>
            <a:chOff x="1032038" y="3983775"/>
            <a:chExt cx="486900" cy="234000"/>
          </a:xfrm>
        </p:grpSpPr>
        <p:sp>
          <p:nvSpPr>
            <p:cNvPr id="2645" name="Google Shape;2645;p52"/>
            <p:cNvSpPr/>
            <p:nvPr/>
          </p:nvSpPr>
          <p:spPr>
            <a:xfrm>
              <a:off x="1110038" y="3984975"/>
              <a:ext cx="65125" cy="94200"/>
            </a:xfrm>
            <a:custGeom>
              <a:avLst/>
              <a:gdLst/>
              <a:ahLst/>
              <a:cxnLst/>
              <a:rect l="l" t="t" r="r" b="b"/>
              <a:pathLst>
                <a:path w="2605" h="3768" extrusionOk="0">
                  <a:moveTo>
                    <a:pt x="1231" y="681"/>
                  </a:moveTo>
                  <a:cubicBezTo>
                    <a:pt x="1259" y="681"/>
                    <a:pt x="1288" y="683"/>
                    <a:pt x="1317" y="687"/>
                  </a:cubicBezTo>
                  <a:cubicBezTo>
                    <a:pt x="1653" y="687"/>
                    <a:pt x="1933" y="967"/>
                    <a:pt x="1933" y="1303"/>
                  </a:cubicBezTo>
                  <a:cubicBezTo>
                    <a:pt x="1933" y="1695"/>
                    <a:pt x="1821" y="2087"/>
                    <a:pt x="1709" y="2423"/>
                  </a:cubicBezTo>
                  <a:cubicBezTo>
                    <a:pt x="1541" y="2983"/>
                    <a:pt x="1373" y="3207"/>
                    <a:pt x="1317" y="3207"/>
                  </a:cubicBezTo>
                  <a:cubicBezTo>
                    <a:pt x="1261" y="3151"/>
                    <a:pt x="1037" y="2983"/>
                    <a:pt x="869" y="2423"/>
                  </a:cubicBezTo>
                  <a:cubicBezTo>
                    <a:pt x="701" y="2087"/>
                    <a:pt x="645" y="1695"/>
                    <a:pt x="645" y="1303"/>
                  </a:cubicBezTo>
                  <a:cubicBezTo>
                    <a:pt x="645" y="992"/>
                    <a:pt x="885" y="681"/>
                    <a:pt x="1231" y="681"/>
                  </a:cubicBezTo>
                  <a:close/>
                  <a:moveTo>
                    <a:pt x="1296" y="1"/>
                  </a:moveTo>
                  <a:cubicBezTo>
                    <a:pt x="645" y="1"/>
                    <a:pt x="1" y="435"/>
                    <a:pt x="85" y="1303"/>
                  </a:cubicBezTo>
                  <a:cubicBezTo>
                    <a:pt x="85" y="1807"/>
                    <a:pt x="477" y="3767"/>
                    <a:pt x="1317" y="3767"/>
                  </a:cubicBezTo>
                  <a:cubicBezTo>
                    <a:pt x="2157" y="3767"/>
                    <a:pt x="2549" y="1807"/>
                    <a:pt x="2549" y="1303"/>
                  </a:cubicBezTo>
                  <a:cubicBezTo>
                    <a:pt x="2605" y="435"/>
                    <a:pt x="1947"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2"/>
            <p:cNvSpPr/>
            <p:nvPr/>
          </p:nvSpPr>
          <p:spPr>
            <a:xfrm>
              <a:off x="1376063" y="3984975"/>
              <a:ext cx="65150" cy="94200"/>
            </a:xfrm>
            <a:custGeom>
              <a:avLst/>
              <a:gdLst/>
              <a:ahLst/>
              <a:cxnLst/>
              <a:rect l="l" t="t" r="r" b="b"/>
              <a:pathLst>
                <a:path w="2606" h="3768" extrusionOk="0">
                  <a:moveTo>
                    <a:pt x="1392" y="681"/>
                  </a:moveTo>
                  <a:cubicBezTo>
                    <a:pt x="1701" y="681"/>
                    <a:pt x="1989" y="992"/>
                    <a:pt x="1989" y="1303"/>
                  </a:cubicBezTo>
                  <a:cubicBezTo>
                    <a:pt x="1933" y="1695"/>
                    <a:pt x="1877" y="2087"/>
                    <a:pt x="1709" y="2423"/>
                  </a:cubicBezTo>
                  <a:cubicBezTo>
                    <a:pt x="1541" y="2983"/>
                    <a:pt x="1373" y="3207"/>
                    <a:pt x="1317" y="3207"/>
                  </a:cubicBezTo>
                  <a:cubicBezTo>
                    <a:pt x="1261" y="3151"/>
                    <a:pt x="1093" y="2983"/>
                    <a:pt x="869" y="2423"/>
                  </a:cubicBezTo>
                  <a:cubicBezTo>
                    <a:pt x="757" y="2087"/>
                    <a:pt x="645" y="1695"/>
                    <a:pt x="645" y="1303"/>
                  </a:cubicBezTo>
                  <a:cubicBezTo>
                    <a:pt x="645" y="967"/>
                    <a:pt x="925" y="687"/>
                    <a:pt x="1317" y="687"/>
                  </a:cubicBezTo>
                  <a:cubicBezTo>
                    <a:pt x="1342" y="683"/>
                    <a:pt x="1367" y="681"/>
                    <a:pt x="1392" y="681"/>
                  </a:cubicBezTo>
                  <a:close/>
                  <a:moveTo>
                    <a:pt x="1296" y="1"/>
                  </a:moveTo>
                  <a:cubicBezTo>
                    <a:pt x="645" y="1"/>
                    <a:pt x="1" y="435"/>
                    <a:pt x="85" y="1303"/>
                  </a:cubicBezTo>
                  <a:cubicBezTo>
                    <a:pt x="85" y="1807"/>
                    <a:pt x="477" y="3767"/>
                    <a:pt x="1317" y="3767"/>
                  </a:cubicBezTo>
                  <a:cubicBezTo>
                    <a:pt x="2157" y="3767"/>
                    <a:pt x="2549" y="1807"/>
                    <a:pt x="2549" y="1303"/>
                  </a:cubicBezTo>
                  <a:cubicBezTo>
                    <a:pt x="2605" y="435"/>
                    <a:pt x="1947"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2"/>
            <p:cNvSpPr/>
            <p:nvPr/>
          </p:nvSpPr>
          <p:spPr>
            <a:xfrm>
              <a:off x="1243063" y="3999325"/>
              <a:ext cx="65125" cy="95250"/>
            </a:xfrm>
            <a:custGeom>
              <a:avLst/>
              <a:gdLst/>
              <a:ahLst/>
              <a:cxnLst/>
              <a:rect l="l" t="t" r="r" b="b"/>
              <a:pathLst>
                <a:path w="2605" h="3810" extrusionOk="0">
                  <a:moveTo>
                    <a:pt x="1316" y="673"/>
                  </a:moveTo>
                  <a:lnTo>
                    <a:pt x="1316" y="729"/>
                  </a:lnTo>
                  <a:cubicBezTo>
                    <a:pt x="1652" y="729"/>
                    <a:pt x="1988" y="1009"/>
                    <a:pt x="1988" y="1401"/>
                  </a:cubicBezTo>
                  <a:cubicBezTo>
                    <a:pt x="1932" y="1793"/>
                    <a:pt x="1876" y="2129"/>
                    <a:pt x="1708" y="2521"/>
                  </a:cubicBezTo>
                  <a:cubicBezTo>
                    <a:pt x="1557" y="3026"/>
                    <a:pt x="1406" y="3258"/>
                    <a:pt x="1336" y="3258"/>
                  </a:cubicBezTo>
                  <a:cubicBezTo>
                    <a:pt x="1329" y="3258"/>
                    <a:pt x="1322" y="3255"/>
                    <a:pt x="1316" y="3249"/>
                  </a:cubicBezTo>
                  <a:cubicBezTo>
                    <a:pt x="1260" y="3193"/>
                    <a:pt x="1092" y="3081"/>
                    <a:pt x="868" y="2521"/>
                  </a:cubicBezTo>
                  <a:cubicBezTo>
                    <a:pt x="756" y="2129"/>
                    <a:pt x="644" y="1793"/>
                    <a:pt x="644" y="1401"/>
                  </a:cubicBezTo>
                  <a:cubicBezTo>
                    <a:pt x="644" y="1009"/>
                    <a:pt x="924" y="729"/>
                    <a:pt x="1316" y="673"/>
                  </a:cubicBezTo>
                  <a:close/>
                  <a:moveTo>
                    <a:pt x="1295" y="1"/>
                  </a:moveTo>
                  <a:cubicBezTo>
                    <a:pt x="644" y="1"/>
                    <a:pt x="0" y="449"/>
                    <a:pt x="84" y="1345"/>
                  </a:cubicBezTo>
                  <a:cubicBezTo>
                    <a:pt x="84" y="1849"/>
                    <a:pt x="476" y="3809"/>
                    <a:pt x="1316" y="3809"/>
                  </a:cubicBezTo>
                  <a:cubicBezTo>
                    <a:pt x="2156" y="3809"/>
                    <a:pt x="2549" y="1849"/>
                    <a:pt x="2549" y="1345"/>
                  </a:cubicBezTo>
                  <a:cubicBezTo>
                    <a:pt x="2605" y="449"/>
                    <a:pt x="1946"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2"/>
            <p:cNvSpPr/>
            <p:nvPr/>
          </p:nvSpPr>
          <p:spPr>
            <a:xfrm>
              <a:off x="1032038" y="3983775"/>
              <a:ext cx="486900" cy="71600"/>
            </a:xfrm>
            <a:custGeom>
              <a:avLst/>
              <a:gdLst/>
              <a:ahLst/>
              <a:cxnLst/>
              <a:rect l="l" t="t" r="r" b="b"/>
              <a:pathLst>
                <a:path w="19476" h="2864" extrusionOk="0">
                  <a:moveTo>
                    <a:pt x="850" y="1"/>
                  </a:moveTo>
                  <a:cubicBezTo>
                    <a:pt x="254" y="1"/>
                    <a:pt x="0" y="890"/>
                    <a:pt x="684" y="1183"/>
                  </a:cubicBezTo>
                  <a:cubicBezTo>
                    <a:pt x="3541" y="2303"/>
                    <a:pt x="6621" y="2863"/>
                    <a:pt x="9757" y="2863"/>
                  </a:cubicBezTo>
                  <a:cubicBezTo>
                    <a:pt x="12838" y="2863"/>
                    <a:pt x="15918" y="2303"/>
                    <a:pt x="18831" y="1183"/>
                  </a:cubicBezTo>
                  <a:cubicBezTo>
                    <a:pt x="19476" y="885"/>
                    <a:pt x="19198" y="16"/>
                    <a:pt x="18620" y="16"/>
                  </a:cubicBezTo>
                  <a:cubicBezTo>
                    <a:pt x="18545" y="16"/>
                    <a:pt x="18466" y="31"/>
                    <a:pt x="18383" y="63"/>
                  </a:cubicBezTo>
                  <a:cubicBezTo>
                    <a:pt x="15610" y="1155"/>
                    <a:pt x="12684" y="1701"/>
                    <a:pt x="9757" y="1701"/>
                  </a:cubicBezTo>
                  <a:cubicBezTo>
                    <a:pt x="6831" y="1701"/>
                    <a:pt x="3905" y="1155"/>
                    <a:pt x="1132" y="63"/>
                  </a:cubicBezTo>
                  <a:cubicBezTo>
                    <a:pt x="1032" y="20"/>
                    <a:pt x="937" y="1"/>
                    <a:pt x="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2"/>
            <p:cNvSpPr/>
            <p:nvPr/>
          </p:nvSpPr>
          <p:spPr>
            <a:xfrm>
              <a:off x="1037938" y="3990925"/>
              <a:ext cx="476075" cy="65500"/>
            </a:xfrm>
            <a:custGeom>
              <a:avLst/>
              <a:gdLst/>
              <a:ahLst/>
              <a:cxnLst/>
              <a:rect l="l" t="t" r="r" b="b"/>
              <a:pathLst>
                <a:path w="19043" h="2620" extrusionOk="0">
                  <a:moveTo>
                    <a:pt x="112" y="1"/>
                  </a:moveTo>
                  <a:lnTo>
                    <a:pt x="112" y="113"/>
                  </a:lnTo>
                  <a:cubicBezTo>
                    <a:pt x="0" y="393"/>
                    <a:pt x="112" y="729"/>
                    <a:pt x="448" y="897"/>
                  </a:cubicBezTo>
                  <a:cubicBezTo>
                    <a:pt x="3361" y="2045"/>
                    <a:pt x="6441" y="2619"/>
                    <a:pt x="9521" y="2619"/>
                  </a:cubicBezTo>
                  <a:cubicBezTo>
                    <a:pt x="12602" y="2619"/>
                    <a:pt x="15682" y="2045"/>
                    <a:pt x="18595" y="897"/>
                  </a:cubicBezTo>
                  <a:cubicBezTo>
                    <a:pt x="18875" y="729"/>
                    <a:pt x="19043" y="393"/>
                    <a:pt x="18931" y="113"/>
                  </a:cubicBezTo>
                  <a:cubicBezTo>
                    <a:pt x="18931" y="57"/>
                    <a:pt x="18875" y="1"/>
                    <a:pt x="18875" y="1"/>
                  </a:cubicBezTo>
                  <a:cubicBezTo>
                    <a:pt x="18819" y="113"/>
                    <a:pt x="18707" y="225"/>
                    <a:pt x="18595" y="281"/>
                  </a:cubicBezTo>
                  <a:cubicBezTo>
                    <a:pt x="15682" y="1429"/>
                    <a:pt x="12602" y="2003"/>
                    <a:pt x="9521" y="2003"/>
                  </a:cubicBezTo>
                  <a:cubicBezTo>
                    <a:pt x="6441" y="2003"/>
                    <a:pt x="3361" y="1429"/>
                    <a:pt x="448" y="281"/>
                  </a:cubicBezTo>
                  <a:cubicBezTo>
                    <a:pt x="336" y="225"/>
                    <a:pt x="224" y="113"/>
                    <a:pt x="1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2"/>
            <p:cNvSpPr/>
            <p:nvPr/>
          </p:nvSpPr>
          <p:spPr>
            <a:xfrm>
              <a:off x="1245163" y="4002125"/>
              <a:ext cx="30825" cy="92450"/>
            </a:xfrm>
            <a:custGeom>
              <a:avLst/>
              <a:gdLst/>
              <a:ahLst/>
              <a:cxnLst/>
              <a:rect l="l" t="t" r="r" b="b"/>
              <a:pathLst>
                <a:path w="1233" h="3698" extrusionOk="0">
                  <a:moveTo>
                    <a:pt x="1232" y="1"/>
                  </a:moveTo>
                  <a:cubicBezTo>
                    <a:pt x="560" y="1"/>
                    <a:pt x="0" y="561"/>
                    <a:pt x="0" y="1233"/>
                  </a:cubicBezTo>
                  <a:cubicBezTo>
                    <a:pt x="0" y="1737"/>
                    <a:pt x="392" y="3697"/>
                    <a:pt x="1232" y="3697"/>
                  </a:cubicBezTo>
                  <a:lnTo>
                    <a:pt x="1232" y="3137"/>
                  </a:lnTo>
                  <a:cubicBezTo>
                    <a:pt x="1176" y="3081"/>
                    <a:pt x="1008" y="2969"/>
                    <a:pt x="784" y="2409"/>
                  </a:cubicBezTo>
                  <a:cubicBezTo>
                    <a:pt x="672" y="2017"/>
                    <a:pt x="560" y="1681"/>
                    <a:pt x="560" y="1289"/>
                  </a:cubicBezTo>
                  <a:cubicBezTo>
                    <a:pt x="560" y="897"/>
                    <a:pt x="840" y="617"/>
                    <a:pt x="1232" y="617"/>
                  </a:cubicBezTo>
                  <a:lnTo>
                    <a:pt x="1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2"/>
            <p:cNvSpPr/>
            <p:nvPr/>
          </p:nvSpPr>
          <p:spPr>
            <a:xfrm>
              <a:off x="1112138" y="3986725"/>
              <a:ext cx="30825" cy="92450"/>
            </a:xfrm>
            <a:custGeom>
              <a:avLst/>
              <a:gdLst/>
              <a:ahLst/>
              <a:cxnLst/>
              <a:rect l="l" t="t" r="r" b="b"/>
              <a:pathLst>
                <a:path w="1233" h="3698" extrusionOk="0">
                  <a:moveTo>
                    <a:pt x="1233" y="1"/>
                  </a:moveTo>
                  <a:cubicBezTo>
                    <a:pt x="561" y="1"/>
                    <a:pt x="1" y="561"/>
                    <a:pt x="1" y="1233"/>
                  </a:cubicBezTo>
                  <a:cubicBezTo>
                    <a:pt x="1" y="1737"/>
                    <a:pt x="393" y="3697"/>
                    <a:pt x="1233" y="3697"/>
                  </a:cubicBezTo>
                  <a:lnTo>
                    <a:pt x="1177" y="3137"/>
                  </a:lnTo>
                  <a:cubicBezTo>
                    <a:pt x="1177" y="3081"/>
                    <a:pt x="953" y="2913"/>
                    <a:pt x="785" y="2353"/>
                  </a:cubicBezTo>
                  <a:cubicBezTo>
                    <a:pt x="617" y="2017"/>
                    <a:pt x="561" y="1625"/>
                    <a:pt x="505" y="1233"/>
                  </a:cubicBezTo>
                  <a:cubicBezTo>
                    <a:pt x="561" y="897"/>
                    <a:pt x="841" y="561"/>
                    <a:pt x="1233" y="561"/>
                  </a:cubicBezTo>
                  <a:lnTo>
                    <a:pt x="12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2"/>
            <p:cNvSpPr/>
            <p:nvPr/>
          </p:nvSpPr>
          <p:spPr>
            <a:xfrm>
              <a:off x="1378163" y="3986725"/>
              <a:ext cx="30850" cy="92450"/>
            </a:xfrm>
            <a:custGeom>
              <a:avLst/>
              <a:gdLst/>
              <a:ahLst/>
              <a:cxnLst/>
              <a:rect l="l" t="t" r="r" b="b"/>
              <a:pathLst>
                <a:path w="1234" h="3698" extrusionOk="0">
                  <a:moveTo>
                    <a:pt x="1233" y="1"/>
                  </a:moveTo>
                  <a:cubicBezTo>
                    <a:pt x="505" y="1"/>
                    <a:pt x="1" y="561"/>
                    <a:pt x="1" y="1233"/>
                  </a:cubicBezTo>
                  <a:cubicBezTo>
                    <a:pt x="1" y="1737"/>
                    <a:pt x="393" y="3697"/>
                    <a:pt x="1233" y="3697"/>
                  </a:cubicBezTo>
                  <a:lnTo>
                    <a:pt x="1233" y="3137"/>
                  </a:lnTo>
                  <a:cubicBezTo>
                    <a:pt x="1177" y="3081"/>
                    <a:pt x="1009" y="2913"/>
                    <a:pt x="785" y="2353"/>
                  </a:cubicBezTo>
                  <a:cubicBezTo>
                    <a:pt x="673" y="2017"/>
                    <a:pt x="561" y="1625"/>
                    <a:pt x="561" y="1233"/>
                  </a:cubicBezTo>
                  <a:cubicBezTo>
                    <a:pt x="561" y="897"/>
                    <a:pt x="841" y="617"/>
                    <a:pt x="1233" y="561"/>
                  </a:cubicBezTo>
                  <a:lnTo>
                    <a:pt x="12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2"/>
            <p:cNvSpPr/>
            <p:nvPr/>
          </p:nvSpPr>
          <p:spPr>
            <a:xfrm>
              <a:off x="1250763" y="4076350"/>
              <a:ext cx="50425" cy="43425"/>
            </a:xfrm>
            <a:custGeom>
              <a:avLst/>
              <a:gdLst/>
              <a:ahLst/>
              <a:cxnLst/>
              <a:rect l="l" t="t" r="r" b="b"/>
              <a:pathLst>
                <a:path w="2017" h="1737" extrusionOk="0">
                  <a:moveTo>
                    <a:pt x="560" y="0"/>
                  </a:moveTo>
                  <a:cubicBezTo>
                    <a:pt x="224" y="0"/>
                    <a:pt x="0" y="224"/>
                    <a:pt x="0" y="560"/>
                  </a:cubicBezTo>
                  <a:lnTo>
                    <a:pt x="0" y="1737"/>
                  </a:lnTo>
                  <a:lnTo>
                    <a:pt x="2017" y="1737"/>
                  </a:lnTo>
                  <a:lnTo>
                    <a:pt x="2017" y="560"/>
                  </a:lnTo>
                  <a:cubicBezTo>
                    <a:pt x="2017" y="224"/>
                    <a:pt x="1736" y="0"/>
                    <a:pt x="1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2"/>
            <p:cNvSpPr/>
            <p:nvPr/>
          </p:nvSpPr>
          <p:spPr>
            <a:xfrm>
              <a:off x="1250763" y="4076350"/>
              <a:ext cx="39225" cy="43425"/>
            </a:xfrm>
            <a:custGeom>
              <a:avLst/>
              <a:gdLst/>
              <a:ahLst/>
              <a:cxnLst/>
              <a:rect l="l" t="t" r="r" b="b"/>
              <a:pathLst>
                <a:path w="1569" h="1737" extrusionOk="0">
                  <a:moveTo>
                    <a:pt x="560" y="0"/>
                  </a:moveTo>
                  <a:cubicBezTo>
                    <a:pt x="224" y="0"/>
                    <a:pt x="0" y="280"/>
                    <a:pt x="0" y="560"/>
                  </a:cubicBezTo>
                  <a:lnTo>
                    <a:pt x="0" y="1737"/>
                  </a:lnTo>
                  <a:lnTo>
                    <a:pt x="1120" y="1737"/>
                  </a:lnTo>
                  <a:lnTo>
                    <a:pt x="1120" y="560"/>
                  </a:lnTo>
                  <a:cubicBezTo>
                    <a:pt x="1064" y="280"/>
                    <a:pt x="1288" y="56"/>
                    <a:pt x="156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2"/>
            <p:cNvSpPr/>
            <p:nvPr/>
          </p:nvSpPr>
          <p:spPr>
            <a:xfrm>
              <a:off x="1211563" y="4119750"/>
              <a:ext cx="128825" cy="98025"/>
            </a:xfrm>
            <a:custGeom>
              <a:avLst/>
              <a:gdLst/>
              <a:ahLst/>
              <a:cxnLst/>
              <a:rect l="l" t="t" r="r" b="b"/>
              <a:pathLst>
                <a:path w="5153" h="3921" extrusionOk="0">
                  <a:moveTo>
                    <a:pt x="1568" y="1"/>
                  </a:moveTo>
                  <a:cubicBezTo>
                    <a:pt x="1568" y="1"/>
                    <a:pt x="0" y="2129"/>
                    <a:pt x="2128" y="3753"/>
                  </a:cubicBezTo>
                  <a:cubicBezTo>
                    <a:pt x="2240" y="3865"/>
                    <a:pt x="2394" y="3921"/>
                    <a:pt x="2555" y="3921"/>
                  </a:cubicBezTo>
                  <a:cubicBezTo>
                    <a:pt x="2716" y="3921"/>
                    <a:pt x="2884" y="3865"/>
                    <a:pt x="3024" y="3753"/>
                  </a:cubicBezTo>
                  <a:cubicBezTo>
                    <a:pt x="5153" y="2129"/>
                    <a:pt x="3585" y="1"/>
                    <a:pt x="3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2"/>
            <p:cNvSpPr/>
            <p:nvPr/>
          </p:nvSpPr>
          <p:spPr>
            <a:xfrm>
              <a:off x="1211563" y="4119750"/>
              <a:ext cx="77025" cy="98025"/>
            </a:xfrm>
            <a:custGeom>
              <a:avLst/>
              <a:gdLst/>
              <a:ahLst/>
              <a:cxnLst/>
              <a:rect l="l" t="t" r="r" b="b"/>
              <a:pathLst>
                <a:path w="3081" h="3921" extrusionOk="0">
                  <a:moveTo>
                    <a:pt x="1568" y="1"/>
                  </a:moveTo>
                  <a:cubicBezTo>
                    <a:pt x="1568" y="1"/>
                    <a:pt x="0" y="2129"/>
                    <a:pt x="2072" y="3753"/>
                  </a:cubicBezTo>
                  <a:cubicBezTo>
                    <a:pt x="2212" y="3865"/>
                    <a:pt x="2380" y="3921"/>
                    <a:pt x="2548" y="3921"/>
                  </a:cubicBezTo>
                  <a:cubicBezTo>
                    <a:pt x="2716" y="3921"/>
                    <a:pt x="2884" y="3865"/>
                    <a:pt x="3024" y="3753"/>
                  </a:cubicBezTo>
                  <a:lnTo>
                    <a:pt x="3080" y="3697"/>
                  </a:lnTo>
                  <a:cubicBezTo>
                    <a:pt x="1120" y="2073"/>
                    <a:pt x="2688" y="1"/>
                    <a:pt x="26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2"/>
            <p:cNvSpPr/>
            <p:nvPr/>
          </p:nvSpPr>
          <p:spPr>
            <a:xfrm>
              <a:off x="1117738" y="4060950"/>
              <a:ext cx="50425" cy="43425"/>
            </a:xfrm>
            <a:custGeom>
              <a:avLst/>
              <a:gdLst/>
              <a:ahLst/>
              <a:cxnLst/>
              <a:rect l="l" t="t" r="r" b="b"/>
              <a:pathLst>
                <a:path w="2017" h="1737" extrusionOk="0">
                  <a:moveTo>
                    <a:pt x="561" y="0"/>
                  </a:moveTo>
                  <a:cubicBezTo>
                    <a:pt x="225" y="0"/>
                    <a:pt x="1" y="280"/>
                    <a:pt x="1" y="560"/>
                  </a:cubicBezTo>
                  <a:lnTo>
                    <a:pt x="1" y="1736"/>
                  </a:lnTo>
                  <a:lnTo>
                    <a:pt x="2017" y="1736"/>
                  </a:lnTo>
                  <a:lnTo>
                    <a:pt x="2017" y="560"/>
                  </a:lnTo>
                  <a:cubicBezTo>
                    <a:pt x="2017" y="280"/>
                    <a:pt x="1737"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2"/>
            <p:cNvSpPr/>
            <p:nvPr/>
          </p:nvSpPr>
          <p:spPr>
            <a:xfrm>
              <a:off x="1117738" y="4062350"/>
              <a:ext cx="39225" cy="42025"/>
            </a:xfrm>
            <a:custGeom>
              <a:avLst/>
              <a:gdLst/>
              <a:ahLst/>
              <a:cxnLst/>
              <a:rect l="l" t="t" r="r" b="b"/>
              <a:pathLst>
                <a:path w="1569" h="1681" extrusionOk="0">
                  <a:moveTo>
                    <a:pt x="561" y="0"/>
                  </a:moveTo>
                  <a:cubicBezTo>
                    <a:pt x="225" y="0"/>
                    <a:pt x="1" y="224"/>
                    <a:pt x="1" y="504"/>
                  </a:cubicBezTo>
                  <a:lnTo>
                    <a:pt x="1" y="1680"/>
                  </a:lnTo>
                  <a:lnTo>
                    <a:pt x="1121" y="1680"/>
                  </a:lnTo>
                  <a:lnTo>
                    <a:pt x="1121" y="504"/>
                  </a:lnTo>
                  <a:cubicBezTo>
                    <a:pt x="1121" y="224"/>
                    <a:pt x="1289" y="0"/>
                    <a:pt x="15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2"/>
            <p:cNvSpPr/>
            <p:nvPr/>
          </p:nvSpPr>
          <p:spPr>
            <a:xfrm>
              <a:off x="1078538" y="4104350"/>
              <a:ext cx="128850" cy="96975"/>
            </a:xfrm>
            <a:custGeom>
              <a:avLst/>
              <a:gdLst/>
              <a:ahLst/>
              <a:cxnLst/>
              <a:rect l="l" t="t" r="r" b="b"/>
              <a:pathLst>
                <a:path w="5154" h="3879" extrusionOk="0">
                  <a:moveTo>
                    <a:pt x="1569" y="0"/>
                  </a:moveTo>
                  <a:cubicBezTo>
                    <a:pt x="1569" y="0"/>
                    <a:pt x="0" y="2129"/>
                    <a:pt x="2129" y="3753"/>
                  </a:cubicBezTo>
                  <a:cubicBezTo>
                    <a:pt x="2269" y="3837"/>
                    <a:pt x="2423" y="3879"/>
                    <a:pt x="2577" y="3879"/>
                  </a:cubicBezTo>
                  <a:cubicBezTo>
                    <a:pt x="2731" y="3879"/>
                    <a:pt x="2885" y="3837"/>
                    <a:pt x="3025" y="3753"/>
                  </a:cubicBezTo>
                  <a:cubicBezTo>
                    <a:pt x="5153" y="2185"/>
                    <a:pt x="3585" y="0"/>
                    <a:pt x="35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2"/>
            <p:cNvSpPr/>
            <p:nvPr/>
          </p:nvSpPr>
          <p:spPr>
            <a:xfrm>
              <a:off x="1078538" y="4104350"/>
              <a:ext cx="78425" cy="96975"/>
            </a:xfrm>
            <a:custGeom>
              <a:avLst/>
              <a:gdLst/>
              <a:ahLst/>
              <a:cxnLst/>
              <a:rect l="l" t="t" r="r" b="b"/>
              <a:pathLst>
                <a:path w="3137" h="3879" extrusionOk="0">
                  <a:moveTo>
                    <a:pt x="1569" y="0"/>
                  </a:moveTo>
                  <a:cubicBezTo>
                    <a:pt x="1569" y="0"/>
                    <a:pt x="0" y="2129"/>
                    <a:pt x="2129" y="3753"/>
                  </a:cubicBezTo>
                  <a:cubicBezTo>
                    <a:pt x="2269" y="3837"/>
                    <a:pt x="2423" y="3879"/>
                    <a:pt x="2577" y="3879"/>
                  </a:cubicBezTo>
                  <a:cubicBezTo>
                    <a:pt x="2731" y="3879"/>
                    <a:pt x="2885" y="3837"/>
                    <a:pt x="3025" y="3753"/>
                  </a:cubicBezTo>
                  <a:lnTo>
                    <a:pt x="3137" y="3697"/>
                  </a:lnTo>
                  <a:cubicBezTo>
                    <a:pt x="1120" y="2129"/>
                    <a:pt x="2689" y="0"/>
                    <a:pt x="26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2"/>
            <p:cNvSpPr/>
            <p:nvPr/>
          </p:nvSpPr>
          <p:spPr>
            <a:xfrm>
              <a:off x="1383763" y="4060950"/>
              <a:ext cx="49050" cy="43425"/>
            </a:xfrm>
            <a:custGeom>
              <a:avLst/>
              <a:gdLst/>
              <a:ahLst/>
              <a:cxnLst/>
              <a:rect l="l" t="t" r="r" b="b"/>
              <a:pathLst>
                <a:path w="1962" h="1737" extrusionOk="0">
                  <a:moveTo>
                    <a:pt x="505" y="0"/>
                  </a:moveTo>
                  <a:cubicBezTo>
                    <a:pt x="225" y="0"/>
                    <a:pt x="1" y="280"/>
                    <a:pt x="1" y="560"/>
                  </a:cubicBezTo>
                  <a:lnTo>
                    <a:pt x="1" y="1736"/>
                  </a:lnTo>
                  <a:lnTo>
                    <a:pt x="1961" y="1736"/>
                  </a:lnTo>
                  <a:lnTo>
                    <a:pt x="1961" y="560"/>
                  </a:lnTo>
                  <a:cubicBezTo>
                    <a:pt x="1961" y="280"/>
                    <a:pt x="1737"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2"/>
            <p:cNvSpPr/>
            <p:nvPr/>
          </p:nvSpPr>
          <p:spPr>
            <a:xfrm>
              <a:off x="1383763" y="4062350"/>
              <a:ext cx="39250" cy="42025"/>
            </a:xfrm>
            <a:custGeom>
              <a:avLst/>
              <a:gdLst/>
              <a:ahLst/>
              <a:cxnLst/>
              <a:rect l="l" t="t" r="r" b="b"/>
              <a:pathLst>
                <a:path w="1570" h="1681" extrusionOk="0">
                  <a:moveTo>
                    <a:pt x="505" y="0"/>
                  </a:moveTo>
                  <a:cubicBezTo>
                    <a:pt x="225" y="0"/>
                    <a:pt x="1" y="224"/>
                    <a:pt x="1" y="504"/>
                  </a:cubicBezTo>
                  <a:lnTo>
                    <a:pt x="1" y="1680"/>
                  </a:lnTo>
                  <a:lnTo>
                    <a:pt x="1121" y="1680"/>
                  </a:lnTo>
                  <a:lnTo>
                    <a:pt x="1121" y="504"/>
                  </a:lnTo>
                  <a:cubicBezTo>
                    <a:pt x="1121" y="224"/>
                    <a:pt x="1289" y="0"/>
                    <a:pt x="15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2"/>
            <p:cNvSpPr/>
            <p:nvPr/>
          </p:nvSpPr>
          <p:spPr>
            <a:xfrm>
              <a:off x="1343163" y="4104350"/>
              <a:ext cx="130250" cy="96975"/>
            </a:xfrm>
            <a:custGeom>
              <a:avLst/>
              <a:gdLst/>
              <a:ahLst/>
              <a:cxnLst/>
              <a:rect l="l" t="t" r="r" b="b"/>
              <a:pathLst>
                <a:path w="5210" h="3879" extrusionOk="0">
                  <a:moveTo>
                    <a:pt x="1625" y="0"/>
                  </a:moveTo>
                  <a:cubicBezTo>
                    <a:pt x="1625" y="0"/>
                    <a:pt x="1" y="2129"/>
                    <a:pt x="2129" y="3753"/>
                  </a:cubicBezTo>
                  <a:cubicBezTo>
                    <a:pt x="2269" y="3837"/>
                    <a:pt x="2437" y="3879"/>
                    <a:pt x="2605" y="3879"/>
                  </a:cubicBezTo>
                  <a:cubicBezTo>
                    <a:pt x="2773" y="3879"/>
                    <a:pt x="2941" y="3837"/>
                    <a:pt x="3081" y="3753"/>
                  </a:cubicBezTo>
                  <a:cubicBezTo>
                    <a:pt x="5209" y="2185"/>
                    <a:pt x="3641" y="0"/>
                    <a:pt x="3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2"/>
            <p:cNvSpPr/>
            <p:nvPr/>
          </p:nvSpPr>
          <p:spPr>
            <a:xfrm>
              <a:off x="1343163" y="4104350"/>
              <a:ext cx="78450" cy="96975"/>
            </a:xfrm>
            <a:custGeom>
              <a:avLst/>
              <a:gdLst/>
              <a:ahLst/>
              <a:cxnLst/>
              <a:rect l="l" t="t" r="r" b="b"/>
              <a:pathLst>
                <a:path w="3138" h="3879" extrusionOk="0">
                  <a:moveTo>
                    <a:pt x="1625" y="0"/>
                  </a:moveTo>
                  <a:cubicBezTo>
                    <a:pt x="1625" y="0"/>
                    <a:pt x="1" y="2129"/>
                    <a:pt x="2129" y="3753"/>
                  </a:cubicBezTo>
                  <a:cubicBezTo>
                    <a:pt x="2269" y="3837"/>
                    <a:pt x="2437" y="3879"/>
                    <a:pt x="2605" y="3879"/>
                  </a:cubicBezTo>
                  <a:cubicBezTo>
                    <a:pt x="2773" y="3879"/>
                    <a:pt x="2941" y="3837"/>
                    <a:pt x="3081" y="3753"/>
                  </a:cubicBezTo>
                  <a:lnTo>
                    <a:pt x="3137" y="3697"/>
                  </a:lnTo>
                  <a:cubicBezTo>
                    <a:pt x="1177" y="2129"/>
                    <a:pt x="2745" y="0"/>
                    <a:pt x="27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52"/>
          <p:cNvGrpSpPr/>
          <p:nvPr/>
        </p:nvGrpSpPr>
        <p:grpSpPr>
          <a:xfrm>
            <a:off x="2776009" y="3296000"/>
            <a:ext cx="481275" cy="397850"/>
            <a:chOff x="2925388" y="3346675"/>
            <a:chExt cx="481275" cy="397850"/>
          </a:xfrm>
        </p:grpSpPr>
        <p:sp>
          <p:nvSpPr>
            <p:cNvPr id="2666" name="Google Shape;2666;p52"/>
            <p:cNvSpPr/>
            <p:nvPr/>
          </p:nvSpPr>
          <p:spPr>
            <a:xfrm>
              <a:off x="3188613" y="3401450"/>
              <a:ext cx="218050" cy="135950"/>
            </a:xfrm>
            <a:custGeom>
              <a:avLst/>
              <a:gdLst/>
              <a:ahLst/>
              <a:cxnLst/>
              <a:rect l="l" t="t" r="r" b="b"/>
              <a:pathLst>
                <a:path w="8722" h="5438" extrusionOk="0">
                  <a:moveTo>
                    <a:pt x="897" y="1"/>
                  </a:moveTo>
                  <a:cubicBezTo>
                    <a:pt x="897" y="1"/>
                    <a:pt x="127" y="2858"/>
                    <a:pt x="4" y="2858"/>
                  </a:cubicBezTo>
                  <a:cubicBezTo>
                    <a:pt x="3" y="2858"/>
                    <a:pt x="2" y="2858"/>
                    <a:pt x="1" y="2857"/>
                  </a:cubicBezTo>
                  <a:lnTo>
                    <a:pt x="1" y="2857"/>
                  </a:lnTo>
                  <a:cubicBezTo>
                    <a:pt x="1849" y="4873"/>
                    <a:pt x="5993" y="5321"/>
                    <a:pt x="8010" y="5434"/>
                  </a:cubicBezTo>
                  <a:cubicBezTo>
                    <a:pt x="8031" y="5436"/>
                    <a:pt x="8051" y="5437"/>
                    <a:pt x="8072" y="5437"/>
                  </a:cubicBezTo>
                  <a:cubicBezTo>
                    <a:pt x="8483" y="5437"/>
                    <a:pt x="8722" y="4916"/>
                    <a:pt x="8402" y="4649"/>
                  </a:cubicBezTo>
                  <a:lnTo>
                    <a:pt x="7618" y="3809"/>
                  </a:lnTo>
                  <a:lnTo>
                    <a:pt x="8122" y="2857"/>
                  </a:lnTo>
                  <a:cubicBezTo>
                    <a:pt x="8234" y="2577"/>
                    <a:pt x="8066" y="2185"/>
                    <a:pt x="7730" y="2185"/>
                  </a:cubicBezTo>
                  <a:cubicBezTo>
                    <a:pt x="5265" y="2073"/>
                    <a:pt x="2969" y="1345"/>
                    <a:pt x="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2"/>
            <p:cNvSpPr/>
            <p:nvPr/>
          </p:nvSpPr>
          <p:spPr>
            <a:xfrm>
              <a:off x="3190013" y="3401450"/>
              <a:ext cx="170850" cy="135850"/>
            </a:xfrm>
            <a:custGeom>
              <a:avLst/>
              <a:gdLst/>
              <a:ahLst/>
              <a:cxnLst/>
              <a:rect l="l" t="t" r="r" b="b"/>
              <a:pathLst>
                <a:path w="6834" h="5434" extrusionOk="0">
                  <a:moveTo>
                    <a:pt x="841" y="1"/>
                  </a:moveTo>
                  <a:cubicBezTo>
                    <a:pt x="841" y="1"/>
                    <a:pt x="57" y="2913"/>
                    <a:pt x="1" y="2913"/>
                  </a:cubicBezTo>
                  <a:cubicBezTo>
                    <a:pt x="1513" y="4593"/>
                    <a:pt x="4649" y="5209"/>
                    <a:pt x="6833" y="5434"/>
                  </a:cubicBezTo>
                  <a:cubicBezTo>
                    <a:pt x="6833" y="4145"/>
                    <a:pt x="6441" y="2969"/>
                    <a:pt x="5713" y="1961"/>
                  </a:cubicBezTo>
                  <a:cubicBezTo>
                    <a:pt x="3977" y="1625"/>
                    <a:pt x="2297" y="953"/>
                    <a:pt x="8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2"/>
            <p:cNvSpPr/>
            <p:nvPr/>
          </p:nvSpPr>
          <p:spPr>
            <a:xfrm>
              <a:off x="2941188" y="3401450"/>
              <a:ext cx="218050" cy="135950"/>
            </a:xfrm>
            <a:custGeom>
              <a:avLst/>
              <a:gdLst/>
              <a:ahLst/>
              <a:cxnLst/>
              <a:rect l="l" t="t" r="r" b="b"/>
              <a:pathLst>
                <a:path w="8722" h="5438" extrusionOk="0">
                  <a:moveTo>
                    <a:pt x="7825" y="1"/>
                  </a:moveTo>
                  <a:cubicBezTo>
                    <a:pt x="5809" y="1345"/>
                    <a:pt x="3457" y="2073"/>
                    <a:pt x="1048" y="2185"/>
                  </a:cubicBezTo>
                  <a:cubicBezTo>
                    <a:pt x="712" y="2185"/>
                    <a:pt x="488" y="2577"/>
                    <a:pt x="656" y="2857"/>
                  </a:cubicBezTo>
                  <a:lnTo>
                    <a:pt x="1160" y="3809"/>
                  </a:lnTo>
                  <a:lnTo>
                    <a:pt x="320" y="4649"/>
                  </a:lnTo>
                  <a:cubicBezTo>
                    <a:pt x="0" y="4916"/>
                    <a:pt x="239" y="5437"/>
                    <a:pt x="650" y="5437"/>
                  </a:cubicBezTo>
                  <a:cubicBezTo>
                    <a:pt x="671" y="5437"/>
                    <a:pt x="691" y="5436"/>
                    <a:pt x="712" y="5434"/>
                  </a:cubicBezTo>
                  <a:cubicBezTo>
                    <a:pt x="2729" y="5321"/>
                    <a:pt x="6873" y="4873"/>
                    <a:pt x="8721" y="2857"/>
                  </a:cubicBezTo>
                  <a:lnTo>
                    <a:pt x="8721" y="2857"/>
                  </a:lnTo>
                  <a:cubicBezTo>
                    <a:pt x="8721" y="2858"/>
                    <a:pt x="8720" y="2858"/>
                    <a:pt x="8720" y="2858"/>
                  </a:cubicBezTo>
                  <a:cubicBezTo>
                    <a:pt x="8649" y="2858"/>
                    <a:pt x="7825" y="1"/>
                    <a:pt x="78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2"/>
            <p:cNvSpPr/>
            <p:nvPr/>
          </p:nvSpPr>
          <p:spPr>
            <a:xfrm>
              <a:off x="2958988" y="3402850"/>
              <a:ext cx="200250" cy="135850"/>
            </a:xfrm>
            <a:custGeom>
              <a:avLst/>
              <a:gdLst/>
              <a:ahLst/>
              <a:cxnLst/>
              <a:rect l="l" t="t" r="r" b="b"/>
              <a:pathLst>
                <a:path w="8010" h="5434" extrusionOk="0">
                  <a:moveTo>
                    <a:pt x="7113" y="1"/>
                  </a:moveTo>
                  <a:cubicBezTo>
                    <a:pt x="5433" y="1065"/>
                    <a:pt x="3585" y="1737"/>
                    <a:pt x="1625" y="2017"/>
                  </a:cubicBezTo>
                  <a:cubicBezTo>
                    <a:pt x="1457" y="3305"/>
                    <a:pt x="840" y="4481"/>
                    <a:pt x="0" y="5434"/>
                  </a:cubicBezTo>
                  <a:cubicBezTo>
                    <a:pt x="2073" y="5322"/>
                    <a:pt x="6161" y="4817"/>
                    <a:pt x="8009" y="2857"/>
                  </a:cubicBezTo>
                  <a:cubicBezTo>
                    <a:pt x="7953" y="2857"/>
                    <a:pt x="7113" y="1"/>
                    <a:pt x="71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2"/>
            <p:cNvSpPr/>
            <p:nvPr/>
          </p:nvSpPr>
          <p:spPr>
            <a:xfrm>
              <a:off x="3012188" y="3631075"/>
              <a:ext cx="82650" cy="81250"/>
            </a:xfrm>
            <a:custGeom>
              <a:avLst/>
              <a:gdLst/>
              <a:ahLst/>
              <a:cxnLst/>
              <a:rect l="l" t="t" r="r" b="b"/>
              <a:pathLst>
                <a:path w="3306" h="3250" extrusionOk="0">
                  <a:moveTo>
                    <a:pt x="1681" y="1"/>
                  </a:moveTo>
                  <a:cubicBezTo>
                    <a:pt x="785" y="1"/>
                    <a:pt x="1" y="729"/>
                    <a:pt x="1" y="1625"/>
                  </a:cubicBezTo>
                  <a:cubicBezTo>
                    <a:pt x="1" y="2521"/>
                    <a:pt x="785" y="3249"/>
                    <a:pt x="1681" y="3249"/>
                  </a:cubicBezTo>
                  <a:cubicBezTo>
                    <a:pt x="2577" y="3249"/>
                    <a:pt x="3305" y="2521"/>
                    <a:pt x="3305" y="1625"/>
                  </a:cubicBezTo>
                  <a:cubicBezTo>
                    <a:pt x="3305" y="729"/>
                    <a:pt x="2577" y="1"/>
                    <a:pt x="1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2"/>
            <p:cNvSpPr/>
            <p:nvPr/>
          </p:nvSpPr>
          <p:spPr>
            <a:xfrm>
              <a:off x="2954788" y="3392675"/>
              <a:ext cx="287050" cy="291650"/>
            </a:xfrm>
            <a:custGeom>
              <a:avLst/>
              <a:gdLst/>
              <a:ahLst/>
              <a:cxnLst/>
              <a:rect l="l" t="t" r="r" b="b"/>
              <a:pathLst>
                <a:path w="11482" h="11666" extrusionOk="0">
                  <a:moveTo>
                    <a:pt x="7008" y="0"/>
                  </a:moveTo>
                  <a:cubicBezTo>
                    <a:pt x="5408" y="0"/>
                    <a:pt x="3902" y="971"/>
                    <a:pt x="3305" y="2592"/>
                  </a:cubicBezTo>
                  <a:cubicBezTo>
                    <a:pt x="3305" y="2592"/>
                    <a:pt x="1681" y="6401"/>
                    <a:pt x="0" y="7857"/>
                  </a:cubicBezTo>
                  <a:cubicBezTo>
                    <a:pt x="0" y="7913"/>
                    <a:pt x="9018" y="11665"/>
                    <a:pt x="9018" y="11665"/>
                  </a:cubicBezTo>
                  <a:cubicBezTo>
                    <a:pt x="8906" y="9481"/>
                    <a:pt x="10530" y="5616"/>
                    <a:pt x="10530" y="5616"/>
                  </a:cubicBezTo>
                  <a:cubicBezTo>
                    <a:pt x="11482" y="3600"/>
                    <a:pt x="10586" y="1192"/>
                    <a:pt x="8513" y="296"/>
                  </a:cubicBezTo>
                  <a:cubicBezTo>
                    <a:pt x="8019" y="95"/>
                    <a:pt x="7509" y="0"/>
                    <a:pt x="70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2"/>
            <p:cNvSpPr/>
            <p:nvPr/>
          </p:nvSpPr>
          <p:spPr>
            <a:xfrm>
              <a:off x="3045788" y="3398650"/>
              <a:ext cx="193250" cy="285675"/>
            </a:xfrm>
            <a:custGeom>
              <a:avLst/>
              <a:gdLst/>
              <a:ahLst/>
              <a:cxnLst/>
              <a:rect l="l" t="t" r="r" b="b"/>
              <a:pathLst>
                <a:path w="7730" h="11427" extrusionOk="0">
                  <a:moveTo>
                    <a:pt x="3977" y="1"/>
                  </a:moveTo>
                  <a:cubicBezTo>
                    <a:pt x="2801" y="785"/>
                    <a:pt x="1569" y="2353"/>
                    <a:pt x="1233" y="5377"/>
                  </a:cubicBezTo>
                  <a:cubicBezTo>
                    <a:pt x="1065" y="6722"/>
                    <a:pt x="673" y="8010"/>
                    <a:pt x="1" y="9186"/>
                  </a:cubicBezTo>
                  <a:cubicBezTo>
                    <a:pt x="2472" y="10229"/>
                    <a:pt x="5321" y="11381"/>
                    <a:pt x="5377" y="11425"/>
                  </a:cubicBezTo>
                  <a:lnTo>
                    <a:pt x="5377" y="11425"/>
                  </a:lnTo>
                  <a:cubicBezTo>
                    <a:pt x="5266" y="9240"/>
                    <a:pt x="6890" y="5377"/>
                    <a:pt x="6890" y="5377"/>
                  </a:cubicBezTo>
                  <a:cubicBezTo>
                    <a:pt x="7730" y="3361"/>
                    <a:pt x="6834" y="1065"/>
                    <a:pt x="4817" y="225"/>
                  </a:cubicBezTo>
                  <a:cubicBezTo>
                    <a:pt x="4537" y="113"/>
                    <a:pt x="4257" y="1"/>
                    <a:pt x="3977" y="1"/>
                  </a:cubicBezTo>
                  <a:close/>
                  <a:moveTo>
                    <a:pt x="5377" y="11425"/>
                  </a:moveTo>
                  <a:cubicBezTo>
                    <a:pt x="5377" y="11425"/>
                    <a:pt x="5377" y="11426"/>
                    <a:pt x="5378" y="11426"/>
                  </a:cubicBezTo>
                  <a:cubicBezTo>
                    <a:pt x="5379" y="11426"/>
                    <a:pt x="5379" y="11426"/>
                    <a:pt x="5377" y="11425"/>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2"/>
            <p:cNvSpPr/>
            <p:nvPr/>
          </p:nvSpPr>
          <p:spPr>
            <a:xfrm>
              <a:off x="2925388" y="3575925"/>
              <a:ext cx="274450" cy="143950"/>
            </a:xfrm>
            <a:custGeom>
              <a:avLst/>
              <a:gdLst/>
              <a:ahLst/>
              <a:cxnLst/>
              <a:rect l="l" t="t" r="r" b="b"/>
              <a:pathLst>
                <a:path w="10978" h="5758" extrusionOk="0">
                  <a:moveTo>
                    <a:pt x="1277" y="1"/>
                  </a:moveTo>
                  <a:cubicBezTo>
                    <a:pt x="849" y="1"/>
                    <a:pt x="451" y="255"/>
                    <a:pt x="280" y="639"/>
                  </a:cubicBezTo>
                  <a:cubicBezTo>
                    <a:pt x="0" y="1199"/>
                    <a:pt x="280" y="1815"/>
                    <a:pt x="840" y="2095"/>
                  </a:cubicBezTo>
                  <a:lnTo>
                    <a:pt x="9409" y="5679"/>
                  </a:lnTo>
                  <a:cubicBezTo>
                    <a:pt x="9529" y="5733"/>
                    <a:pt x="9656" y="5758"/>
                    <a:pt x="9782" y="5758"/>
                  </a:cubicBezTo>
                  <a:cubicBezTo>
                    <a:pt x="10188" y="5758"/>
                    <a:pt x="10596" y="5503"/>
                    <a:pt x="10810" y="5119"/>
                  </a:cubicBezTo>
                  <a:cubicBezTo>
                    <a:pt x="10978" y="4559"/>
                    <a:pt x="10754" y="3943"/>
                    <a:pt x="10194" y="3719"/>
                  </a:cubicBezTo>
                  <a:lnTo>
                    <a:pt x="1680" y="79"/>
                  </a:lnTo>
                  <a:cubicBezTo>
                    <a:pt x="1547" y="25"/>
                    <a:pt x="1411"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2"/>
            <p:cNvSpPr/>
            <p:nvPr/>
          </p:nvSpPr>
          <p:spPr>
            <a:xfrm>
              <a:off x="3007988" y="3611825"/>
              <a:ext cx="193250" cy="109425"/>
            </a:xfrm>
            <a:custGeom>
              <a:avLst/>
              <a:gdLst/>
              <a:ahLst/>
              <a:cxnLst/>
              <a:rect l="l" t="t" r="r" b="b"/>
              <a:pathLst>
                <a:path w="7730" h="4377" extrusionOk="0">
                  <a:moveTo>
                    <a:pt x="1266" y="0"/>
                  </a:moveTo>
                  <a:cubicBezTo>
                    <a:pt x="890" y="0"/>
                    <a:pt x="516" y="177"/>
                    <a:pt x="281" y="491"/>
                  </a:cubicBezTo>
                  <a:cubicBezTo>
                    <a:pt x="1" y="883"/>
                    <a:pt x="1" y="1443"/>
                    <a:pt x="281" y="1835"/>
                  </a:cubicBezTo>
                  <a:lnTo>
                    <a:pt x="6049" y="4299"/>
                  </a:lnTo>
                  <a:cubicBezTo>
                    <a:pt x="6181" y="4352"/>
                    <a:pt x="6318" y="4377"/>
                    <a:pt x="6455" y="4377"/>
                  </a:cubicBezTo>
                  <a:cubicBezTo>
                    <a:pt x="6900" y="4377"/>
                    <a:pt x="7334" y="4112"/>
                    <a:pt x="7506" y="3683"/>
                  </a:cubicBezTo>
                  <a:cubicBezTo>
                    <a:pt x="7730" y="3123"/>
                    <a:pt x="7450" y="2507"/>
                    <a:pt x="6946" y="2283"/>
                  </a:cubicBezTo>
                  <a:lnTo>
                    <a:pt x="1737" y="99"/>
                  </a:lnTo>
                  <a:cubicBezTo>
                    <a:pt x="1586" y="32"/>
                    <a:pt x="1426" y="0"/>
                    <a:pt x="126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2"/>
            <p:cNvSpPr/>
            <p:nvPr/>
          </p:nvSpPr>
          <p:spPr>
            <a:xfrm>
              <a:off x="3220813" y="3663300"/>
              <a:ext cx="82650" cy="81225"/>
            </a:xfrm>
            <a:custGeom>
              <a:avLst/>
              <a:gdLst/>
              <a:ahLst/>
              <a:cxnLst/>
              <a:rect l="l" t="t" r="r" b="b"/>
              <a:pathLst>
                <a:path w="3306" h="3249" extrusionOk="0">
                  <a:moveTo>
                    <a:pt x="1681" y="0"/>
                  </a:moveTo>
                  <a:cubicBezTo>
                    <a:pt x="785" y="0"/>
                    <a:pt x="1" y="728"/>
                    <a:pt x="1" y="1624"/>
                  </a:cubicBezTo>
                  <a:cubicBezTo>
                    <a:pt x="1" y="2520"/>
                    <a:pt x="785" y="3249"/>
                    <a:pt x="1681" y="3249"/>
                  </a:cubicBezTo>
                  <a:cubicBezTo>
                    <a:pt x="2577" y="3249"/>
                    <a:pt x="3305" y="2520"/>
                    <a:pt x="3305" y="1624"/>
                  </a:cubicBezTo>
                  <a:cubicBezTo>
                    <a:pt x="3305" y="728"/>
                    <a:pt x="2577" y="0"/>
                    <a:pt x="16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2"/>
            <p:cNvSpPr/>
            <p:nvPr/>
          </p:nvSpPr>
          <p:spPr>
            <a:xfrm>
              <a:off x="3120013" y="3412150"/>
              <a:ext cx="257650" cy="277775"/>
            </a:xfrm>
            <a:custGeom>
              <a:avLst/>
              <a:gdLst/>
              <a:ahLst/>
              <a:cxnLst/>
              <a:rect l="l" t="t" r="r" b="b"/>
              <a:pathLst>
                <a:path w="10306" h="11111" extrusionOk="0">
                  <a:moveTo>
                    <a:pt x="4408" y="0"/>
                  </a:moveTo>
                  <a:cubicBezTo>
                    <a:pt x="4156" y="0"/>
                    <a:pt x="3900" y="25"/>
                    <a:pt x="3641" y="77"/>
                  </a:cubicBezTo>
                  <a:cubicBezTo>
                    <a:pt x="1400" y="469"/>
                    <a:pt x="0" y="2653"/>
                    <a:pt x="560" y="4837"/>
                  </a:cubicBezTo>
                  <a:cubicBezTo>
                    <a:pt x="560" y="4837"/>
                    <a:pt x="1232" y="8982"/>
                    <a:pt x="672" y="11110"/>
                  </a:cubicBezTo>
                  <a:cubicBezTo>
                    <a:pt x="672" y="11110"/>
                    <a:pt x="10306" y="9430"/>
                    <a:pt x="10306" y="9374"/>
                  </a:cubicBezTo>
                  <a:cubicBezTo>
                    <a:pt x="8961" y="7582"/>
                    <a:pt x="8233" y="3437"/>
                    <a:pt x="8233" y="3437"/>
                  </a:cubicBezTo>
                  <a:cubicBezTo>
                    <a:pt x="7986" y="1456"/>
                    <a:pt x="6336" y="0"/>
                    <a:pt x="4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2"/>
            <p:cNvSpPr/>
            <p:nvPr/>
          </p:nvSpPr>
          <p:spPr>
            <a:xfrm>
              <a:off x="3152213" y="3520475"/>
              <a:ext cx="25225" cy="112025"/>
            </a:xfrm>
            <a:custGeom>
              <a:avLst/>
              <a:gdLst/>
              <a:ahLst/>
              <a:cxnLst/>
              <a:rect l="l" t="t" r="r" b="b"/>
              <a:pathLst>
                <a:path w="1009" h="4481" extrusionOk="0">
                  <a:moveTo>
                    <a:pt x="280" y="0"/>
                  </a:moveTo>
                  <a:cubicBezTo>
                    <a:pt x="112" y="56"/>
                    <a:pt x="0" y="168"/>
                    <a:pt x="56" y="336"/>
                  </a:cubicBezTo>
                  <a:cubicBezTo>
                    <a:pt x="280" y="1625"/>
                    <a:pt x="392" y="2913"/>
                    <a:pt x="448" y="4201"/>
                  </a:cubicBezTo>
                  <a:cubicBezTo>
                    <a:pt x="448" y="4369"/>
                    <a:pt x="560" y="4481"/>
                    <a:pt x="728" y="4481"/>
                  </a:cubicBezTo>
                  <a:cubicBezTo>
                    <a:pt x="896" y="4481"/>
                    <a:pt x="1009" y="4369"/>
                    <a:pt x="1009" y="4201"/>
                  </a:cubicBezTo>
                  <a:cubicBezTo>
                    <a:pt x="1009" y="2857"/>
                    <a:pt x="840" y="1569"/>
                    <a:pt x="616" y="224"/>
                  </a:cubicBezTo>
                  <a:cubicBezTo>
                    <a:pt x="560" y="56"/>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2"/>
            <p:cNvSpPr/>
            <p:nvPr/>
          </p:nvSpPr>
          <p:spPr>
            <a:xfrm>
              <a:off x="3114413" y="3632000"/>
              <a:ext cx="287050" cy="94450"/>
            </a:xfrm>
            <a:custGeom>
              <a:avLst/>
              <a:gdLst/>
              <a:ahLst/>
              <a:cxnLst/>
              <a:rect l="l" t="t" r="r" b="b"/>
              <a:pathLst>
                <a:path w="11482" h="3778" extrusionOk="0">
                  <a:moveTo>
                    <a:pt x="10331" y="1"/>
                  </a:moveTo>
                  <a:cubicBezTo>
                    <a:pt x="10267" y="1"/>
                    <a:pt x="10202" y="7"/>
                    <a:pt x="10138" y="20"/>
                  </a:cubicBezTo>
                  <a:lnTo>
                    <a:pt x="952" y="1644"/>
                  </a:lnTo>
                  <a:cubicBezTo>
                    <a:pt x="392" y="1756"/>
                    <a:pt x="0" y="2316"/>
                    <a:pt x="112" y="2876"/>
                  </a:cubicBezTo>
                  <a:cubicBezTo>
                    <a:pt x="217" y="3401"/>
                    <a:pt x="715" y="3778"/>
                    <a:pt x="1237" y="3778"/>
                  </a:cubicBezTo>
                  <a:cubicBezTo>
                    <a:pt x="1273" y="3778"/>
                    <a:pt x="1309" y="3776"/>
                    <a:pt x="1344" y="3772"/>
                  </a:cubicBezTo>
                  <a:lnTo>
                    <a:pt x="10474" y="2148"/>
                  </a:lnTo>
                  <a:cubicBezTo>
                    <a:pt x="11090" y="2036"/>
                    <a:pt x="11482" y="1476"/>
                    <a:pt x="11370" y="860"/>
                  </a:cubicBezTo>
                  <a:cubicBezTo>
                    <a:pt x="11271" y="365"/>
                    <a:pt x="10821" y="1"/>
                    <a:pt x="10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2"/>
            <p:cNvSpPr/>
            <p:nvPr/>
          </p:nvSpPr>
          <p:spPr>
            <a:xfrm>
              <a:off x="3080788" y="3346675"/>
              <a:ext cx="186250" cy="109200"/>
            </a:xfrm>
            <a:custGeom>
              <a:avLst/>
              <a:gdLst/>
              <a:ahLst/>
              <a:cxnLst/>
              <a:rect l="l" t="t" r="r" b="b"/>
              <a:pathLst>
                <a:path w="7450" h="4368" extrusionOk="0">
                  <a:moveTo>
                    <a:pt x="1488" y="1"/>
                  </a:moveTo>
                  <a:cubicBezTo>
                    <a:pt x="1006" y="1"/>
                    <a:pt x="536" y="261"/>
                    <a:pt x="281" y="736"/>
                  </a:cubicBezTo>
                  <a:cubicBezTo>
                    <a:pt x="113" y="1184"/>
                    <a:pt x="1" y="1632"/>
                    <a:pt x="1" y="2136"/>
                  </a:cubicBezTo>
                  <a:cubicBezTo>
                    <a:pt x="1" y="2584"/>
                    <a:pt x="113" y="3088"/>
                    <a:pt x="281" y="3536"/>
                  </a:cubicBezTo>
                  <a:cubicBezTo>
                    <a:pt x="536" y="4010"/>
                    <a:pt x="1006" y="4271"/>
                    <a:pt x="1488" y="4271"/>
                  </a:cubicBezTo>
                  <a:cubicBezTo>
                    <a:pt x="1746" y="4271"/>
                    <a:pt x="2007" y="4196"/>
                    <a:pt x="2241" y="4040"/>
                  </a:cubicBezTo>
                  <a:lnTo>
                    <a:pt x="3753" y="3144"/>
                  </a:lnTo>
                  <a:lnTo>
                    <a:pt x="5210" y="4152"/>
                  </a:lnTo>
                  <a:cubicBezTo>
                    <a:pt x="5430" y="4299"/>
                    <a:pt x="5681" y="4368"/>
                    <a:pt x="5931" y="4368"/>
                  </a:cubicBezTo>
                  <a:cubicBezTo>
                    <a:pt x="6441" y="4368"/>
                    <a:pt x="6944" y="4081"/>
                    <a:pt x="7170" y="3592"/>
                  </a:cubicBezTo>
                  <a:cubicBezTo>
                    <a:pt x="7338" y="3144"/>
                    <a:pt x="7450" y="2696"/>
                    <a:pt x="7450" y="2192"/>
                  </a:cubicBezTo>
                  <a:cubicBezTo>
                    <a:pt x="7450" y="1744"/>
                    <a:pt x="7338" y="1240"/>
                    <a:pt x="7170" y="792"/>
                  </a:cubicBezTo>
                  <a:cubicBezTo>
                    <a:pt x="6915" y="317"/>
                    <a:pt x="6445" y="57"/>
                    <a:pt x="5963" y="57"/>
                  </a:cubicBezTo>
                  <a:cubicBezTo>
                    <a:pt x="5705" y="57"/>
                    <a:pt x="5444" y="131"/>
                    <a:pt x="5210" y="288"/>
                  </a:cubicBezTo>
                  <a:lnTo>
                    <a:pt x="3753" y="1296"/>
                  </a:lnTo>
                  <a:lnTo>
                    <a:pt x="2241" y="232"/>
                  </a:lnTo>
                  <a:cubicBezTo>
                    <a:pt x="2007" y="75"/>
                    <a:pt x="1746" y="1"/>
                    <a:pt x="14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2"/>
            <p:cNvSpPr/>
            <p:nvPr/>
          </p:nvSpPr>
          <p:spPr>
            <a:xfrm>
              <a:off x="3111613" y="3386050"/>
              <a:ext cx="126025" cy="29425"/>
            </a:xfrm>
            <a:custGeom>
              <a:avLst/>
              <a:gdLst/>
              <a:ahLst/>
              <a:cxnLst/>
              <a:rect l="l" t="t" r="r" b="b"/>
              <a:pathLst>
                <a:path w="5041" h="1177" extrusionOk="0">
                  <a:moveTo>
                    <a:pt x="560" y="1"/>
                  </a:moveTo>
                  <a:cubicBezTo>
                    <a:pt x="224" y="1"/>
                    <a:pt x="0" y="281"/>
                    <a:pt x="0" y="617"/>
                  </a:cubicBezTo>
                  <a:cubicBezTo>
                    <a:pt x="0" y="953"/>
                    <a:pt x="224" y="1177"/>
                    <a:pt x="560" y="1177"/>
                  </a:cubicBezTo>
                  <a:lnTo>
                    <a:pt x="4425" y="1177"/>
                  </a:lnTo>
                  <a:cubicBezTo>
                    <a:pt x="4761" y="1177"/>
                    <a:pt x="5041" y="953"/>
                    <a:pt x="5041" y="617"/>
                  </a:cubicBezTo>
                  <a:cubicBezTo>
                    <a:pt x="5041" y="281"/>
                    <a:pt x="4761" y="1"/>
                    <a:pt x="442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2"/>
            <p:cNvSpPr/>
            <p:nvPr/>
          </p:nvSpPr>
          <p:spPr>
            <a:xfrm>
              <a:off x="3135413" y="3363650"/>
              <a:ext cx="77025" cy="75625"/>
            </a:xfrm>
            <a:custGeom>
              <a:avLst/>
              <a:gdLst/>
              <a:ahLst/>
              <a:cxnLst/>
              <a:rect l="l" t="t" r="r" b="b"/>
              <a:pathLst>
                <a:path w="3081" h="3025" extrusionOk="0">
                  <a:moveTo>
                    <a:pt x="1512" y="1"/>
                  </a:moveTo>
                  <a:cubicBezTo>
                    <a:pt x="672" y="1"/>
                    <a:pt x="0" y="673"/>
                    <a:pt x="0" y="1513"/>
                  </a:cubicBezTo>
                  <a:cubicBezTo>
                    <a:pt x="0" y="2353"/>
                    <a:pt x="672" y="3025"/>
                    <a:pt x="1512" y="3025"/>
                  </a:cubicBezTo>
                  <a:cubicBezTo>
                    <a:pt x="2409" y="3025"/>
                    <a:pt x="3081" y="2353"/>
                    <a:pt x="3081" y="1513"/>
                  </a:cubicBezTo>
                  <a:cubicBezTo>
                    <a:pt x="3081" y="673"/>
                    <a:pt x="2409" y="1"/>
                    <a:pt x="1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52"/>
          <p:cNvGrpSpPr/>
          <p:nvPr/>
        </p:nvGrpSpPr>
        <p:grpSpPr>
          <a:xfrm>
            <a:off x="5887184" y="2058719"/>
            <a:ext cx="480275" cy="472100"/>
            <a:chOff x="1652613" y="3272650"/>
            <a:chExt cx="480275" cy="472100"/>
          </a:xfrm>
        </p:grpSpPr>
        <p:sp>
          <p:nvSpPr>
            <p:cNvPr id="2683" name="Google Shape;2683;p52"/>
            <p:cNvSpPr/>
            <p:nvPr/>
          </p:nvSpPr>
          <p:spPr>
            <a:xfrm>
              <a:off x="1917238" y="3336775"/>
              <a:ext cx="215650" cy="190200"/>
            </a:xfrm>
            <a:custGeom>
              <a:avLst/>
              <a:gdLst/>
              <a:ahLst/>
              <a:cxnLst/>
              <a:rect l="l" t="t" r="r" b="b"/>
              <a:pathLst>
                <a:path w="8626" h="7608" extrusionOk="0">
                  <a:moveTo>
                    <a:pt x="3704" y="0"/>
                  </a:moveTo>
                  <a:cubicBezTo>
                    <a:pt x="2696" y="0"/>
                    <a:pt x="1697" y="670"/>
                    <a:pt x="1457" y="1804"/>
                  </a:cubicBezTo>
                  <a:cubicBezTo>
                    <a:pt x="1401" y="2140"/>
                    <a:pt x="1233" y="2476"/>
                    <a:pt x="1009" y="2756"/>
                  </a:cubicBezTo>
                  <a:cubicBezTo>
                    <a:pt x="1" y="3876"/>
                    <a:pt x="393" y="5668"/>
                    <a:pt x="1793" y="6284"/>
                  </a:cubicBezTo>
                  <a:cubicBezTo>
                    <a:pt x="1961" y="6396"/>
                    <a:pt x="2185" y="6508"/>
                    <a:pt x="2297" y="6676"/>
                  </a:cubicBezTo>
                  <a:cubicBezTo>
                    <a:pt x="2940" y="7285"/>
                    <a:pt x="3786" y="7608"/>
                    <a:pt x="4652" y="7608"/>
                  </a:cubicBezTo>
                  <a:cubicBezTo>
                    <a:pt x="5221" y="7608"/>
                    <a:pt x="5797" y="7469"/>
                    <a:pt x="6330" y="7180"/>
                  </a:cubicBezTo>
                  <a:cubicBezTo>
                    <a:pt x="8626" y="5836"/>
                    <a:pt x="8458" y="2420"/>
                    <a:pt x="6050" y="1300"/>
                  </a:cubicBezTo>
                  <a:cubicBezTo>
                    <a:pt x="5826" y="1244"/>
                    <a:pt x="5602" y="1076"/>
                    <a:pt x="5434" y="852"/>
                  </a:cubicBezTo>
                  <a:cubicBezTo>
                    <a:pt x="4979" y="267"/>
                    <a:pt x="4339" y="0"/>
                    <a:pt x="3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2"/>
            <p:cNvSpPr/>
            <p:nvPr/>
          </p:nvSpPr>
          <p:spPr>
            <a:xfrm>
              <a:off x="1935438" y="3449075"/>
              <a:ext cx="177850" cy="78500"/>
            </a:xfrm>
            <a:custGeom>
              <a:avLst/>
              <a:gdLst/>
              <a:ahLst/>
              <a:cxnLst/>
              <a:rect l="l" t="t" r="r" b="b"/>
              <a:pathLst>
                <a:path w="7114" h="3140" extrusionOk="0">
                  <a:moveTo>
                    <a:pt x="4594" y="0"/>
                  </a:moveTo>
                  <a:cubicBezTo>
                    <a:pt x="4257" y="0"/>
                    <a:pt x="3921" y="0"/>
                    <a:pt x="3585" y="112"/>
                  </a:cubicBezTo>
                  <a:cubicBezTo>
                    <a:pt x="3473" y="140"/>
                    <a:pt x="3361" y="154"/>
                    <a:pt x="3256" y="154"/>
                  </a:cubicBezTo>
                  <a:cubicBezTo>
                    <a:pt x="3151" y="154"/>
                    <a:pt x="3053" y="140"/>
                    <a:pt x="2969" y="112"/>
                  </a:cubicBezTo>
                  <a:lnTo>
                    <a:pt x="2409" y="112"/>
                  </a:lnTo>
                  <a:cubicBezTo>
                    <a:pt x="1569" y="168"/>
                    <a:pt x="729" y="448"/>
                    <a:pt x="1" y="896"/>
                  </a:cubicBezTo>
                  <a:cubicBezTo>
                    <a:pt x="281" y="1288"/>
                    <a:pt x="617" y="1624"/>
                    <a:pt x="1065" y="1792"/>
                  </a:cubicBezTo>
                  <a:cubicBezTo>
                    <a:pt x="1233" y="1904"/>
                    <a:pt x="1457" y="2016"/>
                    <a:pt x="1569" y="2184"/>
                  </a:cubicBezTo>
                  <a:cubicBezTo>
                    <a:pt x="2240" y="2835"/>
                    <a:pt x="3085" y="3139"/>
                    <a:pt x="3916" y="3139"/>
                  </a:cubicBezTo>
                  <a:cubicBezTo>
                    <a:pt x="5305" y="3139"/>
                    <a:pt x="6658" y="2290"/>
                    <a:pt x="7114" y="784"/>
                  </a:cubicBezTo>
                  <a:cubicBezTo>
                    <a:pt x="6330" y="280"/>
                    <a:pt x="5490" y="0"/>
                    <a:pt x="459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2"/>
            <p:cNvSpPr/>
            <p:nvPr/>
          </p:nvSpPr>
          <p:spPr>
            <a:xfrm>
              <a:off x="1928438" y="3496800"/>
              <a:ext cx="189675" cy="184750"/>
            </a:xfrm>
            <a:custGeom>
              <a:avLst/>
              <a:gdLst/>
              <a:ahLst/>
              <a:cxnLst/>
              <a:rect l="l" t="t" r="r" b="b"/>
              <a:pathLst>
                <a:path w="7587" h="7390" extrusionOk="0">
                  <a:moveTo>
                    <a:pt x="4891" y="0"/>
                  </a:moveTo>
                  <a:cubicBezTo>
                    <a:pt x="4666" y="0"/>
                    <a:pt x="4435" y="34"/>
                    <a:pt x="4201" y="107"/>
                  </a:cubicBezTo>
                  <a:cubicBezTo>
                    <a:pt x="4005" y="173"/>
                    <a:pt x="3808" y="200"/>
                    <a:pt x="3611" y="200"/>
                  </a:cubicBezTo>
                  <a:cubicBezTo>
                    <a:pt x="3472" y="200"/>
                    <a:pt x="3332" y="187"/>
                    <a:pt x="3193" y="163"/>
                  </a:cubicBezTo>
                  <a:cubicBezTo>
                    <a:pt x="3029" y="125"/>
                    <a:pt x="2862" y="106"/>
                    <a:pt x="2697" y="106"/>
                  </a:cubicBezTo>
                  <a:cubicBezTo>
                    <a:pt x="1908" y="106"/>
                    <a:pt x="1146" y="533"/>
                    <a:pt x="729" y="1227"/>
                  </a:cubicBezTo>
                  <a:cubicBezTo>
                    <a:pt x="505" y="1620"/>
                    <a:pt x="393" y="2124"/>
                    <a:pt x="449" y="2628"/>
                  </a:cubicBezTo>
                  <a:cubicBezTo>
                    <a:pt x="449" y="2796"/>
                    <a:pt x="449" y="3020"/>
                    <a:pt x="393" y="3244"/>
                  </a:cubicBezTo>
                  <a:cubicBezTo>
                    <a:pt x="1" y="4644"/>
                    <a:pt x="673" y="6212"/>
                    <a:pt x="1961" y="6940"/>
                  </a:cubicBezTo>
                  <a:cubicBezTo>
                    <a:pt x="2489" y="7249"/>
                    <a:pt x="3047" y="7390"/>
                    <a:pt x="3590" y="7390"/>
                  </a:cubicBezTo>
                  <a:cubicBezTo>
                    <a:pt x="5408" y="7390"/>
                    <a:pt x="7062" y="5818"/>
                    <a:pt x="6890" y="3748"/>
                  </a:cubicBezTo>
                  <a:cubicBezTo>
                    <a:pt x="6890" y="3524"/>
                    <a:pt x="6890" y="3300"/>
                    <a:pt x="7002" y="3076"/>
                  </a:cubicBezTo>
                  <a:cubicBezTo>
                    <a:pt x="7586" y="1517"/>
                    <a:pt x="6391" y="0"/>
                    <a:pt x="4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2"/>
            <p:cNvSpPr/>
            <p:nvPr/>
          </p:nvSpPr>
          <p:spPr>
            <a:xfrm>
              <a:off x="1923363" y="3527475"/>
              <a:ext cx="115725" cy="153825"/>
            </a:xfrm>
            <a:custGeom>
              <a:avLst/>
              <a:gdLst/>
              <a:ahLst/>
              <a:cxnLst/>
              <a:rect l="l" t="t" r="r" b="b"/>
              <a:pathLst>
                <a:path w="4629" h="6153" extrusionOk="0">
                  <a:moveTo>
                    <a:pt x="932" y="0"/>
                  </a:moveTo>
                  <a:cubicBezTo>
                    <a:pt x="708" y="393"/>
                    <a:pt x="596" y="897"/>
                    <a:pt x="652" y="1401"/>
                  </a:cubicBezTo>
                  <a:cubicBezTo>
                    <a:pt x="652" y="1569"/>
                    <a:pt x="652" y="1793"/>
                    <a:pt x="596" y="2017"/>
                  </a:cubicBezTo>
                  <a:cubicBezTo>
                    <a:pt x="0" y="4151"/>
                    <a:pt x="1691" y="6153"/>
                    <a:pt x="3760" y="6153"/>
                  </a:cubicBezTo>
                  <a:cubicBezTo>
                    <a:pt x="4026" y="6153"/>
                    <a:pt x="4298" y="6119"/>
                    <a:pt x="4572" y="6049"/>
                  </a:cubicBezTo>
                  <a:cubicBezTo>
                    <a:pt x="4628" y="5153"/>
                    <a:pt x="4460" y="4313"/>
                    <a:pt x="4012" y="3529"/>
                  </a:cubicBezTo>
                  <a:cubicBezTo>
                    <a:pt x="3844" y="3193"/>
                    <a:pt x="3620" y="2913"/>
                    <a:pt x="3396" y="2689"/>
                  </a:cubicBezTo>
                  <a:cubicBezTo>
                    <a:pt x="3228" y="2521"/>
                    <a:pt x="3116" y="2353"/>
                    <a:pt x="3060" y="2129"/>
                  </a:cubicBezTo>
                  <a:cubicBezTo>
                    <a:pt x="3004" y="1961"/>
                    <a:pt x="2892" y="1849"/>
                    <a:pt x="2780" y="1681"/>
                  </a:cubicBezTo>
                  <a:cubicBezTo>
                    <a:pt x="2332" y="953"/>
                    <a:pt x="1716" y="393"/>
                    <a:pt x="9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2"/>
            <p:cNvSpPr/>
            <p:nvPr/>
          </p:nvSpPr>
          <p:spPr>
            <a:xfrm>
              <a:off x="1795438" y="3565275"/>
              <a:ext cx="211450" cy="179475"/>
            </a:xfrm>
            <a:custGeom>
              <a:avLst/>
              <a:gdLst/>
              <a:ahLst/>
              <a:cxnLst/>
              <a:rect l="l" t="t" r="r" b="b"/>
              <a:pathLst>
                <a:path w="8458" h="7179" extrusionOk="0">
                  <a:moveTo>
                    <a:pt x="4369" y="1"/>
                  </a:moveTo>
                  <a:cubicBezTo>
                    <a:pt x="3865" y="1"/>
                    <a:pt x="3417" y="113"/>
                    <a:pt x="3025" y="393"/>
                  </a:cubicBezTo>
                  <a:cubicBezTo>
                    <a:pt x="2857" y="561"/>
                    <a:pt x="2633" y="617"/>
                    <a:pt x="2464" y="673"/>
                  </a:cubicBezTo>
                  <a:cubicBezTo>
                    <a:pt x="1008" y="1065"/>
                    <a:pt x="0" y="2409"/>
                    <a:pt x="0" y="3865"/>
                  </a:cubicBezTo>
                  <a:cubicBezTo>
                    <a:pt x="0" y="5657"/>
                    <a:pt x="1400" y="7114"/>
                    <a:pt x="3193" y="7170"/>
                  </a:cubicBezTo>
                  <a:cubicBezTo>
                    <a:pt x="3266" y="7175"/>
                    <a:pt x="3339" y="7178"/>
                    <a:pt x="3412" y="7178"/>
                  </a:cubicBezTo>
                  <a:cubicBezTo>
                    <a:pt x="4056" y="7178"/>
                    <a:pt x="4655" y="6956"/>
                    <a:pt x="5209" y="6553"/>
                  </a:cubicBezTo>
                  <a:cubicBezTo>
                    <a:pt x="5377" y="6441"/>
                    <a:pt x="5657" y="6329"/>
                    <a:pt x="5881" y="6273"/>
                  </a:cubicBezTo>
                  <a:cubicBezTo>
                    <a:pt x="7785" y="5993"/>
                    <a:pt x="8457" y="3641"/>
                    <a:pt x="7057" y="2409"/>
                  </a:cubicBezTo>
                  <a:cubicBezTo>
                    <a:pt x="6777" y="2129"/>
                    <a:pt x="6609" y="1849"/>
                    <a:pt x="6497" y="1513"/>
                  </a:cubicBezTo>
                  <a:cubicBezTo>
                    <a:pt x="6161" y="617"/>
                    <a:pt x="5321" y="1"/>
                    <a:pt x="4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2"/>
            <p:cNvSpPr/>
            <p:nvPr/>
          </p:nvSpPr>
          <p:spPr>
            <a:xfrm>
              <a:off x="1774438" y="3563875"/>
              <a:ext cx="130225" cy="155450"/>
            </a:xfrm>
            <a:custGeom>
              <a:avLst/>
              <a:gdLst/>
              <a:ahLst/>
              <a:cxnLst/>
              <a:rect l="l" t="t" r="r" b="b"/>
              <a:pathLst>
                <a:path w="5209" h="6218" extrusionOk="0">
                  <a:moveTo>
                    <a:pt x="5153" y="1"/>
                  </a:moveTo>
                  <a:cubicBezTo>
                    <a:pt x="4705" y="57"/>
                    <a:pt x="4201" y="169"/>
                    <a:pt x="3809" y="505"/>
                  </a:cubicBezTo>
                  <a:cubicBezTo>
                    <a:pt x="3641" y="617"/>
                    <a:pt x="3473" y="673"/>
                    <a:pt x="3248" y="729"/>
                  </a:cubicBezTo>
                  <a:cubicBezTo>
                    <a:pt x="840" y="1401"/>
                    <a:pt x="0" y="4425"/>
                    <a:pt x="1736" y="6217"/>
                  </a:cubicBezTo>
                  <a:cubicBezTo>
                    <a:pt x="2520" y="5825"/>
                    <a:pt x="3192" y="5209"/>
                    <a:pt x="3697" y="4481"/>
                  </a:cubicBezTo>
                  <a:cubicBezTo>
                    <a:pt x="3809" y="4145"/>
                    <a:pt x="3977" y="3865"/>
                    <a:pt x="4089" y="3529"/>
                  </a:cubicBezTo>
                  <a:cubicBezTo>
                    <a:pt x="4145" y="3305"/>
                    <a:pt x="4201" y="3081"/>
                    <a:pt x="4369" y="2913"/>
                  </a:cubicBezTo>
                  <a:cubicBezTo>
                    <a:pt x="4481" y="2801"/>
                    <a:pt x="4537" y="2633"/>
                    <a:pt x="4649" y="2465"/>
                  </a:cubicBezTo>
                  <a:cubicBezTo>
                    <a:pt x="5041" y="1737"/>
                    <a:pt x="5209" y="897"/>
                    <a:pt x="515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2"/>
            <p:cNvSpPr/>
            <p:nvPr/>
          </p:nvSpPr>
          <p:spPr>
            <a:xfrm>
              <a:off x="1652613" y="3489775"/>
              <a:ext cx="215650" cy="190025"/>
            </a:xfrm>
            <a:custGeom>
              <a:avLst/>
              <a:gdLst/>
              <a:ahLst/>
              <a:cxnLst/>
              <a:rect l="l" t="t" r="r" b="b"/>
              <a:pathLst>
                <a:path w="8626" h="7601" extrusionOk="0">
                  <a:moveTo>
                    <a:pt x="3993" y="1"/>
                  </a:moveTo>
                  <a:cubicBezTo>
                    <a:pt x="3408" y="1"/>
                    <a:pt x="2820" y="149"/>
                    <a:pt x="2297" y="444"/>
                  </a:cubicBezTo>
                  <a:cubicBezTo>
                    <a:pt x="0" y="1788"/>
                    <a:pt x="168" y="5205"/>
                    <a:pt x="2577" y="6325"/>
                  </a:cubicBezTo>
                  <a:cubicBezTo>
                    <a:pt x="2801" y="6381"/>
                    <a:pt x="3025" y="6549"/>
                    <a:pt x="3193" y="6773"/>
                  </a:cubicBezTo>
                  <a:cubicBezTo>
                    <a:pt x="3650" y="7339"/>
                    <a:pt x="4292" y="7600"/>
                    <a:pt x="4930" y="7600"/>
                  </a:cubicBezTo>
                  <a:cubicBezTo>
                    <a:pt x="5935" y="7600"/>
                    <a:pt x="6930" y="6952"/>
                    <a:pt x="7169" y="5821"/>
                  </a:cubicBezTo>
                  <a:cubicBezTo>
                    <a:pt x="7225" y="5485"/>
                    <a:pt x="7393" y="5149"/>
                    <a:pt x="7617" y="4869"/>
                  </a:cubicBezTo>
                  <a:cubicBezTo>
                    <a:pt x="8626" y="3749"/>
                    <a:pt x="8233" y="1957"/>
                    <a:pt x="6833" y="1340"/>
                  </a:cubicBezTo>
                  <a:cubicBezTo>
                    <a:pt x="6609" y="1228"/>
                    <a:pt x="6441" y="1116"/>
                    <a:pt x="6329" y="948"/>
                  </a:cubicBezTo>
                  <a:cubicBezTo>
                    <a:pt x="5697" y="317"/>
                    <a:pt x="4848" y="1"/>
                    <a:pt x="3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2"/>
            <p:cNvSpPr/>
            <p:nvPr/>
          </p:nvSpPr>
          <p:spPr>
            <a:xfrm>
              <a:off x="1672213" y="3488975"/>
              <a:ext cx="177850" cy="79125"/>
            </a:xfrm>
            <a:custGeom>
              <a:avLst/>
              <a:gdLst/>
              <a:ahLst/>
              <a:cxnLst/>
              <a:rect l="l" t="t" r="r" b="b"/>
              <a:pathLst>
                <a:path w="7114" h="3165" extrusionOk="0">
                  <a:moveTo>
                    <a:pt x="3204" y="1"/>
                  </a:moveTo>
                  <a:cubicBezTo>
                    <a:pt x="1814" y="1"/>
                    <a:pt x="457" y="872"/>
                    <a:pt x="0" y="2381"/>
                  </a:cubicBezTo>
                  <a:cubicBezTo>
                    <a:pt x="785" y="2885"/>
                    <a:pt x="1625" y="3165"/>
                    <a:pt x="2521" y="3165"/>
                  </a:cubicBezTo>
                  <a:cubicBezTo>
                    <a:pt x="2857" y="3165"/>
                    <a:pt x="3193" y="3109"/>
                    <a:pt x="3529" y="3053"/>
                  </a:cubicBezTo>
                  <a:cubicBezTo>
                    <a:pt x="3753" y="2997"/>
                    <a:pt x="3977" y="2997"/>
                    <a:pt x="4201" y="2997"/>
                  </a:cubicBezTo>
                  <a:lnTo>
                    <a:pt x="4705" y="2997"/>
                  </a:lnTo>
                  <a:cubicBezTo>
                    <a:pt x="5545" y="2941"/>
                    <a:pt x="6385" y="2717"/>
                    <a:pt x="7113" y="2213"/>
                  </a:cubicBezTo>
                  <a:cubicBezTo>
                    <a:pt x="6833" y="1820"/>
                    <a:pt x="6497" y="1540"/>
                    <a:pt x="6049" y="1372"/>
                  </a:cubicBezTo>
                  <a:cubicBezTo>
                    <a:pt x="5825" y="1260"/>
                    <a:pt x="5657" y="1148"/>
                    <a:pt x="5545" y="980"/>
                  </a:cubicBezTo>
                  <a:cubicBezTo>
                    <a:pt x="4876" y="311"/>
                    <a:pt x="4034" y="1"/>
                    <a:pt x="320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2"/>
            <p:cNvSpPr/>
            <p:nvPr/>
          </p:nvSpPr>
          <p:spPr>
            <a:xfrm>
              <a:off x="1673613" y="3336175"/>
              <a:ext cx="182050" cy="185775"/>
            </a:xfrm>
            <a:custGeom>
              <a:avLst/>
              <a:gdLst/>
              <a:ahLst/>
              <a:cxnLst/>
              <a:rect l="l" t="t" r="r" b="b"/>
              <a:pathLst>
                <a:path w="7282" h="7431" extrusionOk="0">
                  <a:moveTo>
                    <a:pt x="3774" y="1"/>
                  </a:moveTo>
                  <a:cubicBezTo>
                    <a:pt x="1964" y="1"/>
                    <a:pt x="331" y="1543"/>
                    <a:pt x="505" y="3620"/>
                  </a:cubicBezTo>
                  <a:cubicBezTo>
                    <a:pt x="505" y="3844"/>
                    <a:pt x="449" y="4068"/>
                    <a:pt x="393" y="4348"/>
                  </a:cubicBezTo>
                  <a:cubicBezTo>
                    <a:pt x="1" y="5300"/>
                    <a:pt x="337" y="6420"/>
                    <a:pt x="1233" y="7036"/>
                  </a:cubicBezTo>
                  <a:cubicBezTo>
                    <a:pt x="1601" y="7294"/>
                    <a:pt x="2041" y="7431"/>
                    <a:pt x="2490" y="7431"/>
                  </a:cubicBezTo>
                  <a:cubicBezTo>
                    <a:pt x="2725" y="7431"/>
                    <a:pt x="2962" y="7393"/>
                    <a:pt x="3193" y="7316"/>
                  </a:cubicBezTo>
                  <a:cubicBezTo>
                    <a:pt x="3439" y="7234"/>
                    <a:pt x="3685" y="7182"/>
                    <a:pt x="3931" y="7182"/>
                  </a:cubicBezTo>
                  <a:cubicBezTo>
                    <a:pt x="4021" y="7182"/>
                    <a:pt x="4111" y="7189"/>
                    <a:pt x="4201" y="7204"/>
                  </a:cubicBezTo>
                  <a:cubicBezTo>
                    <a:pt x="4366" y="7243"/>
                    <a:pt x="4530" y="7262"/>
                    <a:pt x="4693" y="7262"/>
                  </a:cubicBezTo>
                  <a:cubicBezTo>
                    <a:pt x="5469" y="7262"/>
                    <a:pt x="6192" y="6835"/>
                    <a:pt x="6609" y="6140"/>
                  </a:cubicBezTo>
                  <a:cubicBezTo>
                    <a:pt x="6833" y="5748"/>
                    <a:pt x="6945" y="5244"/>
                    <a:pt x="6889" y="4740"/>
                  </a:cubicBezTo>
                  <a:cubicBezTo>
                    <a:pt x="6833" y="4516"/>
                    <a:pt x="6889" y="4348"/>
                    <a:pt x="6889" y="4124"/>
                  </a:cubicBezTo>
                  <a:cubicBezTo>
                    <a:pt x="7281" y="2668"/>
                    <a:pt x="6665" y="1156"/>
                    <a:pt x="5377" y="428"/>
                  </a:cubicBezTo>
                  <a:cubicBezTo>
                    <a:pt x="4855" y="135"/>
                    <a:pt x="4307" y="1"/>
                    <a:pt x="37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2"/>
            <p:cNvSpPr/>
            <p:nvPr/>
          </p:nvSpPr>
          <p:spPr>
            <a:xfrm>
              <a:off x="1746413" y="3335875"/>
              <a:ext cx="114500" cy="153825"/>
            </a:xfrm>
            <a:custGeom>
              <a:avLst/>
              <a:gdLst/>
              <a:ahLst/>
              <a:cxnLst/>
              <a:rect l="l" t="t" r="r" b="b"/>
              <a:pathLst>
                <a:path w="4580" h="6153" extrusionOk="0">
                  <a:moveTo>
                    <a:pt x="867" y="0"/>
                  </a:moveTo>
                  <a:cubicBezTo>
                    <a:pt x="602" y="0"/>
                    <a:pt x="331" y="33"/>
                    <a:pt x="57" y="103"/>
                  </a:cubicBezTo>
                  <a:cubicBezTo>
                    <a:pt x="1" y="1000"/>
                    <a:pt x="169" y="1840"/>
                    <a:pt x="617" y="2624"/>
                  </a:cubicBezTo>
                  <a:cubicBezTo>
                    <a:pt x="785" y="2960"/>
                    <a:pt x="1009" y="3240"/>
                    <a:pt x="1233" y="3464"/>
                  </a:cubicBezTo>
                  <a:cubicBezTo>
                    <a:pt x="1401" y="3632"/>
                    <a:pt x="1513" y="3800"/>
                    <a:pt x="1569" y="4024"/>
                  </a:cubicBezTo>
                  <a:cubicBezTo>
                    <a:pt x="1625" y="4192"/>
                    <a:pt x="1737" y="4304"/>
                    <a:pt x="1793" y="4472"/>
                  </a:cubicBezTo>
                  <a:cubicBezTo>
                    <a:pt x="2297" y="5200"/>
                    <a:pt x="2913" y="5760"/>
                    <a:pt x="3697" y="6152"/>
                  </a:cubicBezTo>
                  <a:cubicBezTo>
                    <a:pt x="3921" y="5760"/>
                    <a:pt x="4033" y="5256"/>
                    <a:pt x="3977" y="4808"/>
                  </a:cubicBezTo>
                  <a:cubicBezTo>
                    <a:pt x="3977" y="4584"/>
                    <a:pt x="3977" y="4360"/>
                    <a:pt x="4033" y="4192"/>
                  </a:cubicBezTo>
                  <a:cubicBezTo>
                    <a:pt x="4579" y="2008"/>
                    <a:pt x="2926" y="0"/>
                    <a:pt x="86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2"/>
            <p:cNvSpPr/>
            <p:nvPr/>
          </p:nvSpPr>
          <p:spPr>
            <a:xfrm>
              <a:off x="1778638" y="3272650"/>
              <a:ext cx="207250" cy="180225"/>
            </a:xfrm>
            <a:custGeom>
              <a:avLst/>
              <a:gdLst/>
              <a:ahLst/>
              <a:cxnLst/>
              <a:rect l="l" t="t" r="r" b="b"/>
              <a:pathLst>
                <a:path w="8290" h="7209" extrusionOk="0">
                  <a:moveTo>
                    <a:pt x="5265" y="0"/>
                  </a:moveTo>
                  <a:cubicBezTo>
                    <a:pt x="4537" y="0"/>
                    <a:pt x="3865" y="224"/>
                    <a:pt x="3305" y="616"/>
                  </a:cubicBezTo>
                  <a:cubicBezTo>
                    <a:pt x="3080" y="728"/>
                    <a:pt x="2856" y="840"/>
                    <a:pt x="2576" y="896"/>
                  </a:cubicBezTo>
                  <a:cubicBezTo>
                    <a:pt x="672" y="1176"/>
                    <a:pt x="0" y="3529"/>
                    <a:pt x="1400" y="4817"/>
                  </a:cubicBezTo>
                  <a:cubicBezTo>
                    <a:pt x="1680" y="5041"/>
                    <a:pt x="1904" y="5321"/>
                    <a:pt x="2016" y="5657"/>
                  </a:cubicBezTo>
                  <a:cubicBezTo>
                    <a:pt x="2317" y="6635"/>
                    <a:pt x="3224" y="7209"/>
                    <a:pt x="4161" y="7209"/>
                  </a:cubicBezTo>
                  <a:cubicBezTo>
                    <a:pt x="4619" y="7209"/>
                    <a:pt x="5084" y="7071"/>
                    <a:pt x="5489" y="6777"/>
                  </a:cubicBezTo>
                  <a:cubicBezTo>
                    <a:pt x="5657" y="6665"/>
                    <a:pt x="5825" y="6553"/>
                    <a:pt x="6049" y="6497"/>
                  </a:cubicBezTo>
                  <a:cubicBezTo>
                    <a:pt x="6105" y="6049"/>
                    <a:pt x="6273" y="5657"/>
                    <a:pt x="6609" y="5321"/>
                  </a:cubicBezTo>
                  <a:cubicBezTo>
                    <a:pt x="6833" y="5041"/>
                    <a:pt x="6945" y="4705"/>
                    <a:pt x="7057" y="4369"/>
                  </a:cubicBezTo>
                  <a:cubicBezTo>
                    <a:pt x="7169" y="3697"/>
                    <a:pt x="7617" y="3137"/>
                    <a:pt x="8233" y="2801"/>
                  </a:cubicBezTo>
                  <a:cubicBezTo>
                    <a:pt x="8289" y="2801"/>
                    <a:pt x="7841" y="0"/>
                    <a:pt x="5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2"/>
            <p:cNvSpPr/>
            <p:nvPr/>
          </p:nvSpPr>
          <p:spPr>
            <a:xfrm>
              <a:off x="1890638" y="3416850"/>
              <a:ext cx="74250" cy="101900"/>
            </a:xfrm>
            <a:custGeom>
              <a:avLst/>
              <a:gdLst/>
              <a:ahLst/>
              <a:cxnLst/>
              <a:rect l="l" t="t" r="r" b="b"/>
              <a:pathLst>
                <a:path w="2970" h="4076" extrusionOk="0">
                  <a:moveTo>
                    <a:pt x="1905" y="1"/>
                  </a:moveTo>
                  <a:lnTo>
                    <a:pt x="1" y="225"/>
                  </a:lnTo>
                  <a:cubicBezTo>
                    <a:pt x="1" y="1569"/>
                    <a:pt x="449" y="2857"/>
                    <a:pt x="1289" y="3977"/>
                  </a:cubicBezTo>
                  <a:cubicBezTo>
                    <a:pt x="1355" y="4044"/>
                    <a:pt x="1439" y="4075"/>
                    <a:pt x="1519" y="4075"/>
                  </a:cubicBezTo>
                  <a:cubicBezTo>
                    <a:pt x="1643" y="4075"/>
                    <a:pt x="1759" y="4001"/>
                    <a:pt x="1793" y="3865"/>
                  </a:cubicBezTo>
                  <a:lnTo>
                    <a:pt x="2017" y="3081"/>
                  </a:lnTo>
                  <a:lnTo>
                    <a:pt x="2633" y="3025"/>
                  </a:lnTo>
                  <a:cubicBezTo>
                    <a:pt x="2857" y="2969"/>
                    <a:pt x="2969" y="2689"/>
                    <a:pt x="2801" y="2521"/>
                  </a:cubicBezTo>
                  <a:cubicBezTo>
                    <a:pt x="1345" y="1289"/>
                    <a:pt x="1905" y="1"/>
                    <a:pt x="1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2"/>
            <p:cNvSpPr/>
            <p:nvPr/>
          </p:nvSpPr>
          <p:spPr>
            <a:xfrm>
              <a:off x="1890638" y="3418250"/>
              <a:ext cx="47625" cy="74250"/>
            </a:xfrm>
            <a:custGeom>
              <a:avLst/>
              <a:gdLst/>
              <a:ahLst/>
              <a:cxnLst/>
              <a:rect l="l" t="t" r="r" b="b"/>
              <a:pathLst>
                <a:path w="1905" h="2970" extrusionOk="0">
                  <a:moveTo>
                    <a:pt x="1905" y="1"/>
                  </a:moveTo>
                  <a:lnTo>
                    <a:pt x="1" y="169"/>
                  </a:lnTo>
                  <a:cubicBezTo>
                    <a:pt x="1" y="1121"/>
                    <a:pt x="225" y="2073"/>
                    <a:pt x="729" y="2969"/>
                  </a:cubicBezTo>
                  <a:cubicBezTo>
                    <a:pt x="1177" y="2297"/>
                    <a:pt x="1513" y="1625"/>
                    <a:pt x="1793" y="897"/>
                  </a:cubicBezTo>
                  <a:cubicBezTo>
                    <a:pt x="1737" y="561"/>
                    <a:pt x="1793" y="281"/>
                    <a:pt x="19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2"/>
            <p:cNvSpPr/>
            <p:nvPr/>
          </p:nvSpPr>
          <p:spPr>
            <a:xfrm>
              <a:off x="1822038" y="3416850"/>
              <a:ext cx="72825" cy="101900"/>
            </a:xfrm>
            <a:custGeom>
              <a:avLst/>
              <a:gdLst/>
              <a:ahLst/>
              <a:cxnLst/>
              <a:rect l="l" t="t" r="r" b="b"/>
              <a:pathLst>
                <a:path w="2913" h="4076" extrusionOk="0">
                  <a:moveTo>
                    <a:pt x="1008" y="1"/>
                  </a:moveTo>
                  <a:cubicBezTo>
                    <a:pt x="1008" y="1"/>
                    <a:pt x="1568" y="1289"/>
                    <a:pt x="168" y="2521"/>
                  </a:cubicBezTo>
                  <a:cubicBezTo>
                    <a:pt x="0" y="2689"/>
                    <a:pt x="112" y="2969"/>
                    <a:pt x="336" y="3025"/>
                  </a:cubicBezTo>
                  <a:lnTo>
                    <a:pt x="896" y="3081"/>
                  </a:lnTo>
                  <a:lnTo>
                    <a:pt x="1176" y="3865"/>
                  </a:lnTo>
                  <a:cubicBezTo>
                    <a:pt x="1210" y="4001"/>
                    <a:pt x="1326" y="4075"/>
                    <a:pt x="1438" y="4075"/>
                  </a:cubicBezTo>
                  <a:cubicBezTo>
                    <a:pt x="1510" y="4075"/>
                    <a:pt x="1580" y="4044"/>
                    <a:pt x="1625" y="3977"/>
                  </a:cubicBezTo>
                  <a:cubicBezTo>
                    <a:pt x="2465" y="2857"/>
                    <a:pt x="2913" y="1569"/>
                    <a:pt x="2913" y="225"/>
                  </a:cubicBezTo>
                  <a:lnTo>
                    <a:pt x="1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2"/>
            <p:cNvSpPr/>
            <p:nvPr/>
          </p:nvSpPr>
          <p:spPr>
            <a:xfrm>
              <a:off x="1796838" y="3362350"/>
              <a:ext cx="191850" cy="94775"/>
            </a:xfrm>
            <a:custGeom>
              <a:avLst/>
              <a:gdLst/>
              <a:ahLst/>
              <a:cxnLst/>
              <a:rect l="l" t="t" r="r" b="b"/>
              <a:pathLst>
                <a:path w="7674" h="3791" extrusionOk="0">
                  <a:moveTo>
                    <a:pt x="6015" y="0"/>
                  </a:moveTo>
                  <a:cubicBezTo>
                    <a:pt x="5781" y="0"/>
                    <a:pt x="5544" y="53"/>
                    <a:pt x="5321" y="165"/>
                  </a:cubicBezTo>
                  <a:lnTo>
                    <a:pt x="3865" y="1005"/>
                  </a:lnTo>
                  <a:lnTo>
                    <a:pt x="2296" y="221"/>
                  </a:lnTo>
                  <a:cubicBezTo>
                    <a:pt x="2057" y="84"/>
                    <a:pt x="1801" y="20"/>
                    <a:pt x="1553" y="20"/>
                  </a:cubicBezTo>
                  <a:cubicBezTo>
                    <a:pt x="988" y="20"/>
                    <a:pt x="457" y="348"/>
                    <a:pt x="224" y="893"/>
                  </a:cubicBezTo>
                  <a:cubicBezTo>
                    <a:pt x="56" y="1229"/>
                    <a:pt x="0" y="1565"/>
                    <a:pt x="0" y="1901"/>
                  </a:cubicBezTo>
                  <a:cubicBezTo>
                    <a:pt x="0" y="2237"/>
                    <a:pt x="56" y="2573"/>
                    <a:pt x="168" y="2853"/>
                  </a:cubicBezTo>
                  <a:cubicBezTo>
                    <a:pt x="414" y="3427"/>
                    <a:pt x="1020" y="3791"/>
                    <a:pt x="1635" y="3791"/>
                  </a:cubicBezTo>
                  <a:cubicBezTo>
                    <a:pt x="1860" y="3791"/>
                    <a:pt x="2086" y="3742"/>
                    <a:pt x="2296" y="3637"/>
                  </a:cubicBezTo>
                  <a:lnTo>
                    <a:pt x="3865" y="2853"/>
                  </a:lnTo>
                  <a:lnTo>
                    <a:pt x="5377" y="3637"/>
                  </a:lnTo>
                  <a:cubicBezTo>
                    <a:pt x="5587" y="3742"/>
                    <a:pt x="5809" y="3791"/>
                    <a:pt x="6028" y="3791"/>
                  </a:cubicBezTo>
                  <a:cubicBezTo>
                    <a:pt x="6627" y="3791"/>
                    <a:pt x="7203" y="3427"/>
                    <a:pt x="7449" y="2853"/>
                  </a:cubicBezTo>
                  <a:cubicBezTo>
                    <a:pt x="7561" y="2517"/>
                    <a:pt x="7673" y="2237"/>
                    <a:pt x="7673" y="1901"/>
                  </a:cubicBezTo>
                  <a:cubicBezTo>
                    <a:pt x="7673" y="1565"/>
                    <a:pt x="7561" y="1173"/>
                    <a:pt x="7449" y="893"/>
                  </a:cubicBezTo>
                  <a:cubicBezTo>
                    <a:pt x="7169" y="332"/>
                    <a:pt x="6602" y="0"/>
                    <a:pt x="6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2"/>
            <p:cNvSpPr/>
            <p:nvPr/>
          </p:nvSpPr>
          <p:spPr>
            <a:xfrm>
              <a:off x="1823438" y="3395850"/>
              <a:ext cx="137250" cy="28025"/>
            </a:xfrm>
            <a:custGeom>
              <a:avLst/>
              <a:gdLst/>
              <a:ahLst/>
              <a:cxnLst/>
              <a:rect l="l" t="t" r="r" b="b"/>
              <a:pathLst>
                <a:path w="5490" h="1121" extrusionOk="0">
                  <a:moveTo>
                    <a:pt x="616" y="1"/>
                  </a:moveTo>
                  <a:cubicBezTo>
                    <a:pt x="280" y="1"/>
                    <a:pt x="0" y="225"/>
                    <a:pt x="0" y="561"/>
                  </a:cubicBezTo>
                  <a:cubicBezTo>
                    <a:pt x="0" y="841"/>
                    <a:pt x="280" y="1121"/>
                    <a:pt x="616" y="1121"/>
                  </a:cubicBezTo>
                  <a:lnTo>
                    <a:pt x="4929" y="1121"/>
                  </a:lnTo>
                  <a:cubicBezTo>
                    <a:pt x="5265" y="1121"/>
                    <a:pt x="5489" y="841"/>
                    <a:pt x="5489" y="561"/>
                  </a:cubicBezTo>
                  <a:cubicBezTo>
                    <a:pt x="5489" y="225"/>
                    <a:pt x="5265" y="1"/>
                    <a:pt x="492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2"/>
            <p:cNvSpPr/>
            <p:nvPr/>
          </p:nvSpPr>
          <p:spPr>
            <a:xfrm>
              <a:off x="1864038" y="3381850"/>
              <a:ext cx="57425" cy="57425"/>
            </a:xfrm>
            <a:custGeom>
              <a:avLst/>
              <a:gdLst/>
              <a:ahLst/>
              <a:cxnLst/>
              <a:rect l="l" t="t" r="r" b="b"/>
              <a:pathLst>
                <a:path w="2297" h="2297" extrusionOk="0">
                  <a:moveTo>
                    <a:pt x="729" y="1"/>
                  </a:moveTo>
                  <a:cubicBezTo>
                    <a:pt x="337" y="1"/>
                    <a:pt x="1" y="337"/>
                    <a:pt x="1" y="729"/>
                  </a:cubicBezTo>
                  <a:lnTo>
                    <a:pt x="1" y="1625"/>
                  </a:lnTo>
                  <a:cubicBezTo>
                    <a:pt x="1" y="1961"/>
                    <a:pt x="337" y="2297"/>
                    <a:pt x="729" y="2297"/>
                  </a:cubicBezTo>
                  <a:lnTo>
                    <a:pt x="1625" y="2297"/>
                  </a:lnTo>
                  <a:cubicBezTo>
                    <a:pt x="1961" y="2297"/>
                    <a:pt x="2297" y="1961"/>
                    <a:pt x="2297" y="1625"/>
                  </a:cubicBezTo>
                  <a:lnTo>
                    <a:pt x="2297" y="729"/>
                  </a:lnTo>
                  <a:cubicBezTo>
                    <a:pt x="2297" y="337"/>
                    <a:pt x="1961"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2"/>
            <p:cNvSpPr/>
            <p:nvPr/>
          </p:nvSpPr>
          <p:spPr>
            <a:xfrm>
              <a:off x="1873838" y="3317450"/>
              <a:ext cx="37825" cy="39225"/>
            </a:xfrm>
            <a:custGeom>
              <a:avLst/>
              <a:gdLst/>
              <a:ahLst/>
              <a:cxnLst/>
              <a:rect l="l" t="t" r="r" b="b"/>
              <a:pathLst>
                <a:path w="1513" h="1569" extrusionOk="0">
                  <a:moveTo>
                    <a:pt x="729" y="0"/>
                  </a:moveTo>
                  <a:cubicBezTo>
                    <a:pt x="337" y="0"/>
                    <a:pt x="1" y="336"/>
                    <a:pt x="1" y="784"/>
                  </a:cubicBezTo>
                  <a:cubicBezTo>
                    <a:pt x="1" y="1233"/>
                    <a:pt x="337" y="1569"/>
                    <a:pt x="729" y="1569"/>
                  </a:cubicBezTo>
                  <a:cubicBezTo>
                    <a:pt x="1177" y="1569"/>
                    <a:pt x="1513" y="1233"/>
                    <a:pt x="1513" y="784"/>
                  </a:cubicBezTo>
                  <a:cubicBezTo>
                    <a:pt x="1513" y="336"/>
                    <a:pt x="1177" y="0"/>
                    <a:pt x="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2"/>
            <p:cNvSpPr/>
            <p:nvPr/>
          </p:nvSpPr>
          <p:spPr>
            <a:xfrm>
              <a:off x="1725413" y="3402850"/>
              <a:ext cx="37825" cy="39250"/>
            </a:xfrm>
            <a:custGeom>
              <a:avLst/>
              <a:gdLst/>
              <a:ahLst/>
              <a:cxnLst/>
              <a:rect l="l" t="t" r="r" b="b"/>
              <a:pathLst>
                <a:path w="1513" h="1570" extrusionOk="0">
                  <a:moveTo>
                    <a:pt x="729" y="1"/>
                  </a:moveTo>
                  <a:cubicBezTo>
                    <a:pt x="337" y="1"/>
                    <a:pt x="1" y="393"/>
                    <a:pt x="1" y="785"/>
                  </a:cubicBezTo>
                  <a:cubicBezTo>
                    <a:pt x="1" y="1233"/>
                    <a:pt x="337" y="1569"/>
                    <a:pt x="729" y="1569"/>
                  </a:cubicBezTo>
                  <a:cubicBezTo>
                    <a:pt x="1177" y="1569"/>
                    <a:pt x="1513" y="1233"/>
                    <a:pt x="1513" y="785"/>
                  </a:cubicBezTo>
                  <a:cubicBezTo>
                    <a:pt x="1513" y="393"/>
                    <a:pt x="1177"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2"/>
            <p:cNvSpPr/>
            <p:nvPr/>
          </p:nvSpPr>
          <p:spPr>
            <a:xfrm>
              <a:off x="1725413" y="3575075"/>
              <a:ext cx="37825" cy="39225"/>
            </a:xfrm>
            <a:custGeom>
              <a:avLst/>
              <a:gdLst/>
              <a:ahLst/>
              <a:cxnLst/>
              <a:rect l="l" t="t" r="r" b="b"/>
              <a:pathLst>
                <a:path w="1513" h="1569" extrusionOk="0">
                  <a:moveTo>
                    <a:pt x="729" y="1"/>
                  </a:moveTo>
                  <a:cubicBezTo>
                    <a:pt x="337" y="1"/>
                    <a:pt x="1" y="337"/>
                    <a:pt x="1" y="785"/>
                  </a:cubicBezTo>
                  <a:cubicBezTo>
                    <a:pt x="1" y="1177"/>
                    <a:pt x="337" y="1569"/>
                    <a:pt x="729" y="1569"/>
                  </a:cubicBezTo>
                  <a:cubicBezTo>
                    <a:pt x="1177" y="1569"/>
                    <a:pt x="1513" y="1177"/>
                    <a:pt x="1513" y="785"/>
                  </a:cubicBezTo>
                  <a:cubicBezTo>
                    <a:pt x="1513" y="337"/>
                    <a:pt x="1177" y="1"/>
                    <a:pt x="7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2"/>
            <p:cNvSpPr/>
            <p:nvPr/>
          </p:nvSpPr>
          <p:spPr>
            <a:xfrm>
              <a:off x="1873838" y="3660500"/>
              <a:ext cx="37825" cy="39225"/>
            </a:xfrm>
            <a:custGeom>
              <a:avLst/>
              <a:gdLst/>
              <a:ahLst/>
              <a:cxnLst/>
              <a:rect l="l" t="t" r="r" b="b"/>
              <a:pathLst>
                <a:path w="1513" h="1569" extrusionOk="0">
                  <a:moveTo>
                    <a:pt x="729" y="0"/>
                  </a:moveTo>
                  <a:cubicBezTo>
                    <a:pt x="337" y="0"/>
                    <a:pt x="1" y="336"/>
                    <a:pt x="1" y="784"/>
                  </a:cubicBezTo>
                  <a:cubicBezTo>
                    <a:pt x="1" y="1232"/>
                    <a:pt x="337" y="1568"/>
                    <a:pt x="729" y="1568"/>
                  </a:cubicBezTo>
                  <a:cubicBezTo>
                    <a:pt x="1177" y="1568"/>
                    <a:pt x="1513" y="1232"/>
                    <a:pt x="1513" y="784"/>
                  </a:cubicBezTo>
                  <a:cubicBezTo>
                    <a:pt x="1513" y="336"/>
                    <a:pt x="1177" y="0"/>
                    <a:pt x="7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2"/>
            <p:cNvSpPr/>
            <p:nvPr/>
          </p:nvSpPr>
          <p:spPr>
            <a:xfrm>
              <a:off x="2022263" y="3575075"/>
              <a:ext cx="37825" cy="39225"/>
            </a:xfrm>
            <a:custGeom>
              <a:avLst/>
              <a:gdLst/>
              <a:ahLst/>
              <a:cxnLst/>
              <a:rect l="l" t="t" r="r" b="b"/>
              <a:pathLst>
                <a:path w="1513" h="1569" extrusionOk="0">
                  <a:moveTo>
                    <a:pt x="728" y="1"/>
                  </a:moveTo>
                  <a:cubicBezTo>
                    <a:pt x="336" y="1"/>
                    <a:pt x="0" y="337"/>
                    <a:pt x="0" y="785"/>
                  </a:cubicBezTo>
                  <a:cubicBezTo>
                    <a:pt x="0" y="1177"/>
                    <a:pt x="336" y="1569"/>
                    <a:pt x="728" y="1569"/>
                  </a:cubicBezTo>
                  <a:cubicBezTo>
                    <a:pt x="1177" y="1569"/>
                    <a:pt x="1513" y="1177"/>
                    <a:pt x="1513" y="785"/>
                  </a:cubicBezTo>
                  <a:cubicBezTo>
                    <a:pt x="1513" y="337"/>
                    <a:pt x="1177" y="1"/>
                    <a:pt x="7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2"/>
            <p:cNvSpPr/>
            <p:nvPr/>
          </p:nvSpPr>
          <p:spPr>
            <a:xfrm>
              <a:off x="2022263" y="3402850"/>
              <a:ext cx="37825" cy="39250"/>
            </a:xfrm>
            <a:custGeom>
              <a:avLst/>
              <a:gdLst/>
              <a:ahLst/>
              <a:cxnLst/>
              <a:rect l="l" t="t" r="r" b="b"/>
              <a:pathLst>
                <a:path w="1513" h="1570" extrusionOk="0">
                  <a:moveTo>
                    <a:pt x="728" y="1"/>
                  </a:moveTo>
                  <a:cubicBezTo>
                    <a:pt x="336" y="1"/>
                    <a:pt x="0" y="393"/>
                    <a:pt x="0" y="785"/>
                  </a:cubicBezTo>
                  <a:cubicBezTo>
                    <a:pt x="0" y="1233"/>
                    <a:pt x="336" y="1569"/>
                    <a:pt x="728" y="1569"/>
                  </a:cubicBezTo>
                  <a:cubicBezTo>
                    <a:pt x="1177" y="1569"/>
                    <a:pt x="1513" y="1233"/>
                    <a:pt x="1513" y="785"/>
                  </a:cubicBezTo>
                  <a:cubicBezTo>
                    <a:pt x="1513" y="393"/>
                    <a:pt x="1177" y="1"/>
                    <a:pt x="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2"/>
            <p:cNvSpPr/>
            <p:nvPr/>
          </p:nvSpPr>
          <p:spPr>
            <a:xfrm>
              <a:off x="1775838" y="3477075"/>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2"/>
            <p:cNvSpPr/>
            <p:nvPr/>
          </p:nvSpPr>
          <p:spPr>
            <a:xfrm>
              <a:off x="1813638" y="3577875"/>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2"/>
            <p:cNvSpPr/>
            <p:nvPr/>
          </p:nvSpPr>
          <p:spPr>
            <a:xfrm>
              <a:off x="1782838" y="3617075"/>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2"/>
            <p:cNvSpPr/>
            <p:nvPr/>
          </p:nvSpPr>
          <p:spPr>
            <a:xfrm>
              <a:off x="1913038" y="3621275"/>
              <a:ext cx="14025" cy="15450"/>
            </a:xfrm>
            <a:custGeom>
              <a:avLst/>
              <a:gdLst/>
              <a:ahLst/>
              <a:cxnLst/>
              <a:rect l="l" t="t" r="r" b="b"/>
              <a:pathLst>
                <a:path w="561" h="618" extrusionOk="0">
                  <a:moveTo>
                    <a:pt x="281" y="1"/>
                  </a:moveTo>
                  <a:cubicBezTo>
                    <a:pt x="113" y="1"/>
                    <a:pt x="1" y="169"/>
                    <a:pt x="1" y="281"/>
                  </a:cubicBezTo>
                  <a:cubicBezTo>
                    <a:pt x="1" y="449"/>
                    <a:pt x="113" y="617"/>
                    <a:pt x="281" y="617"/>
                  </a:cubicBezTo>
                  <a:cubicBezTo>
                    <a:pt x="449" y="617"/>
                    <a:pt x="561" y="449"/>
                    <a:pt x="561" y="281"/>
                  </a:cubicBezTo>
                  <a:cubicBezTo>
                    <a:pt x="561" y="169"/>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2"/>
            <p:cNvSpPr/>
            <p:nvPr/>
          </p:nvSpPr>
          <p:spPr>
            <a:xfrm>
              <a:off x="1938238" y="3660500"/>
              <a:ext cx="14025" cy="14025"/>
            </a:xfrm>
            <a:custGeom>
              <a:avLst/>
              <a:gdLst/>
              <a:ahLst/>
              <a:cxnLst/>
              <a:rect l="l" t="t" r="r" b="b"/>
              <a:pathLst>
                <a:path w="561" h="561" extrusionOk="0">
                  <a:moveTo>
                    <a:pt x="281" y="0"/>
                  </a:moveTo>
                  <a:cubicBezTo>
                    <a:pt x="113" y="0"/>
                    <a:pt x="1" y="112"/>
                    <a:pt x="1" y="280"/>
                  </a:cubicBezTo>
                  <a:cubicBezTo>
                    <a:pt x="1" y="448"/>
                    <a:pt x="113" y="560"/>
                    <a:pt x="281" y="560"/>
                  </a:cubicBezTo>
                  <a:cubicBezTo>
                    <a:pt x="449" y="560"/>
                    <a:pt x="561" y="448"/>
                    <a:pt x="561" y="280"/>
                  </a:cubicBez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2"/>
            <p:cNvSpPr/>
            <p:nvPr/>
          </p:nvSpPr>
          <p:spPr>
            <a:xfrm>
              <a:off x="2057263" y="3538675"/>
              <a:ext cx="15425" cy="14025"/>
            </a:xfrm>
            <a:custGeom>
              <a:avLst/>
              <a:gdLst/>
              <a:ahLst/>
              <a:cxnLst/>
              <a:rect l="l" t="t" r="r" b="b"/>
              <a:pathLst>
                <a:path w="617" h="561" extrusionOk="0">
                  <a:moveTo>
                    <a:pt x="281" y="1"/>
                  </a:moveTo>
                  <a:cubicBezTo>
                    <a:pt x="169" y="1"/>
                    <a:pt x="1" y="113"/>
                    <a:pt x="1" y="281"/>
                  </a:cubicBezTo>
                  <a:cubicBezTo>
                    <a:pt x="1" y="393"/>
                    <a:pt x="169" y="561"/>
                    <a:pt x="281" y="561"/>
                  </a:cubicBezTo>
                  <a:cubicBezTo>
                    <a:pt x="449" y="561"/>
                    <a:pt x="617" y="393"/>
                    <a:pt x="617" y="281"/>
                  </a:cubicBezTo>
                  <a:cubicBezTo>
                    <a:pt x="617" y="113"/>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2"/>
            <p:cNvSpPr/>
            <p:nvPr/>
          </p:nvSpPr>
          <p:spPr>
            <a:xfrm>
              <a:off x="2020863" y="3366450"/>
              <a:ext cx="15425" cy="14025"/>
            </a:xfrm>
            <a:custGeom>
              <a:avLst/>
              <a:gdLst/>
              <a:ahLst/>
              <a:cxnLst/>
              <a:rect l="l" t="t" r="r" b="b"/>
              <a:pathLst>
                <a:path w="617" h="561" extrusionOk="0">
                  <a:moveTo>
                    <a:pt x="336" y="1"/>
                  </a:moveTo>
                  <a:cubicBezTo>
                    <a:pt x="168" y="1"/>
                    <a:pt x="0" y="113"/>
                    <a:pt x="0" y="281"/>
                  </a:cubicBezTo>
                  <a:cubicBezTo>
                    <a:pt x="0" y="449"/>
                    <a:pt x="168" y="561"/>
                    <a:pt x="336" y="561"/>
                  </a:cubicBezTo>
                  <a:cubicBezTo>
                    <a:pt x="448" y="561"/>
                    <a:pt x="616" y="449"/>
                    <a:pt x="616" y="281"/>
                  </a:cubicBezTo>
                  <a:cubicBezTo>
                    <a:pt x="616" y="113"/>
                    <a:pt x="448" y="1"/>
                    <a:pt x="33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2"/>
            <p:cNvSpPr/>
            <p:nvPr/>
          </p:nvSpPr>
          <p:spPr>
            <a:xfrm>
              <a:off x="2008263" y="3527475"/>
              <a:ext cx="14025" cy="14025"/>
            </a:xfrm>
            <a:custGeom>
              <a:avLst/>
              <a:gdLst/>
              <a:ahLst/>
              <a:cxnLst/>
              <a:rect l="l" t="t" r="r" b="b"/>
              <a:pathLst>
                <a:path w="561" h="561" extrusionOk="0">
                  <a:moveTo>
                    <a:pt x="280" y="0"/>
                  </a:moveTo>
                  <a:cubicBezTo>
                    <a:pt x="112" y="0"/>
                    <a:pt x="0" y="112"/>
                    <a:pt x="0" y="280"/>
                  </a:cubicBezTo>
                  <a:cubicBezTo>
                    <a:pt x="0" y="449"/>
                    <a:pt x="112" y="561"/>
                    <a:pt x="280" y="561"/>
                  </a:cubicBezTo>
                  <a:cubicBezTo>
                    <a:pt x="448" y="561"/>
                    <a:pt x="560" y="449"/>
                    <a:pt x="560" y="280"/>
                  </a:cubicBezTo>
                  <a:cubicBezTo>
                    <a:pt x="560" y="112"/>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4" name="Google Shape;2714;p52"/>
          <p:cNvGrpSpPr/>
          <p:nvPr/>
        </p:nvGrpSpPr>
        <p:grpSpPr>
          <a:xfrm>
            <a:off x="5944725" y="3246611"/>
            <a:ext cx="365225" cy="472500"/>
            <a:chOff x="4818688" y="2642550"/>
            <a:chExt cx="365225" cy="472500"/>
          </a:xfrm>
        </p:grpSpPr>
        <p:sp>
          <p:nvSpPr>
            <p:cNvPr id="2715" name="Google Shape;2715;p52"/>
            <p:cNvSpPr/>
            <p:nvPr/>
          </p:nvSpPr>
          <p:spPr>
            <a:xfrm>
              <a:off x="4973863" y="2642550"/>
              <a:ext cx="56025" cy="68650"/>
            </a:xfrm>
            <a:custGeom>
              <a:avLst/>
              <a:gdLst/>
              <a:ahLst/>
              <a:cxnLst/>
              <a:rect l="l" t="t" r="r" b="b"/>
              <a:pathLst>
                <a:path w="2241" h="2746" extrusionOk="0">
                  <a:moveTo>
                    <a:pt x="1120" y="561"/>
                  </a:moveTo>
                  <a:cubicBezTo>
                    <a:pt x="1456" y="561"/>
                    <a:pt x="1680" y="785"/>
                    <a:pt x="1680" y="1121"/>
                  </a:cubicBezTo>
                  <a:cubicBezTo>
                    <a:pt x="1680" y="1345"/>
                    <a:pt x="1568" y="1625"/>
                    <a:pt x="1456" y="1849"/>
                  </a:cubicBezTo>
                  <a:cubicBezTo>
                    <a:pt x="1288" y="2129"/>
                    <a:pt x="1176" y="2185"/>
                    <a:pt x="1120" y="2185"/>
                  </a:cubicBezTo>
                  <a:cubicBezTo>
                    <a:pt x="1120" y="2185"/>
                    <a:pt x="952" y="2129"/>
                    <a:pt x="784" y="1849"/>
                  </a:cubicBezTo>
                  <a:cubicBezTo>
                    <a:pt x="672" y="1625"/>
                    <a:pt x="616" y="1345"/>
                    <a:pt x="560" y="1121"/>
                  </a:cubicBezTo>
                  <a:cubicBezTo>
                    <a:pt x="560" y="785"/>
                    <a:pt x="840" y="561"/>
                    <a:pt x="1120" y="561"/>
                  </a:cubicBezTo>
                  <a:close/>
                  <a:moveTo>
                    <a:pt x="1120" y="1"/>
                  </a:moveTo>
                  <a:cubicBezTo>
                    <a:pt x="504" y="1"/>
                    <a:pt x="0" y="505"/>
                    <a:pt x="0" y="1121"/>
                  </a:cubicBezTo>
                  <a:cubicBezTo>
                    <a:pt x="0" y="1737"/>
                    <a:pt x="504" y="2745"/>
                    <a:pt x="1120" y="2745"/>
                  </a:cubicBezTo>
                  <a:cubicBezTo>
                    <a:pt x="1736" y="2745"/>
                    <a:pt x="2240" y="1737"/>
                    <a:pt x="2240" y="1121"/>
                  </a:cubicBezTo>
                  <a:cubicBezTo>
                    <a:pt x="2240" y="505"/>
                    <a:pt x="1736" y="1"/>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2"/>
            <p:cNvSpPr/>
            <p:nvPr/>
          </p:nvSpPr>
          <p:spPr>
            <a:xfrm>
              <a:off x="4937438" y="2708375"/>
              <a:ext cx="128850" cy="91025"/>
            </a:xfrm>
            <a:custGeom>
              <a:avLst/>
              <a:gdLst/>
              <a:ahLst/>
              <a:cxnLst/>
              <a:rect l="l" t="t" r="r" b="b"/>
              <a:pathLst>
                <a:path w="5154" h="3641" extrusionOk="0">
                  <a:moveTo>
                    <a:pt x="1009" y="0"/>
                  </a:moveTo>
                  <a:cubicBezTo>
                    <a:pt x="449" y="0"/>
                    <a:pt x="1" y="448"/>
                    <a:pt x="1" y="952"/>
                  </a:cubicBezTo>
                  <a:lnTo>
                    <a:pt x="1" y="3641"/>
                  </a:lnTo>
                  <a:lnTo>
                    <a:pt x="5154" y="3641"/>
                  </a:lnTo>
                  <a:lnTo>
                    <a:pt x="5154" y="952"/>
                  </a:lnTo>
                  <a:cubicBezTo>
                    <a:pt x="5154" y="448"/>
                    <a:pt x="4705" y="0"/>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2"/>
            <p:cNvSpPr/>
            <p:nvPr/>
          </p:nvSpPr>
          <p:spPr>
            <a:xfrm>
              <a:off x="4937438" y="2708375"/>
              <a:ext cx="75650" cy="91025"/>
            </a:xfrm>
            <a:custGeom>
              <a:avLst/>
              <a:gdLst/>
              <a:ahLst/>
              <a:cxnLst/>
              <a:rect l="l" t="t" r="r" b="b"/>
              <a:pathLst>
                <a:path w="3026" h="3641" extrusionOk="0">
                  <a:moveTo>
                    <a:pt x="1009" y="0"/>
                  </a:moveTo>
                  <a:cubicBezTo>
                    <a:pt x="449" y="0"/>
                    <a:pt x="1" y="448"/>
                    <a:pt x="1" y="952"/>
                  </a:cubicBezTo>
                  <a:lnTo>
                    <a:pt x="1" y="3641"/>
                  </a:lnTo>
                  <a:lnTo>
                    <a:pt x="2073" y="3641"/>
                  </a:lnTo>
                  <a:lnTo>
                    <a:pt x="2073" y="952"/>
                  </a:lnTo>
                  <a:cubicBezTo>
                    <a:pt x="2017" y="448"/>
                    <a:pt x="2465" y="0"/>
                    <a:pt x="30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2"/>
            <p:cNvSpPr/>
            <p:nvPr/>
          </p:nvSpPr>
          <p:spPr>
            <a:xfrm>
              <a:off x="4819838" y="2750375"/>
              <a:ext cx="364075" cy="364075"/>
            </a:xfrm>
            <a:custGeom>
              <a:avLst/>
              <a:gdLst/>
              <a:ahLst/>
              <a:cxnLst/>
              <a:rect l="l" t="t" r="r" b="b"/>
              <a:pathLst>
                <a:path w="14563" h="14563" extrusionOk="0">
                  <a:moveTo>
                    <a:pt x="7281" y="0"/>
                  </a:moveTo>
                  <a:cubicBezTo>
                    <a:pt x="3249" y="0"/>
                    <a:pt x="0" y="3249"/>
                    <a:pt x="0" y="7281"/>
                  </a:cubicBezTo>
                  <a:cubicBezTo>
                    <a:pt x="0" y="11314"/>
                    <a:pt x="3249" y="14562"/>
                    <a:pt x="7281" y="14562"/>
                  </a:cubicBezTo>
                  <a:cubicBezTo>
                    <a:pt x="11314" y="14562"/>
                    <a:pt x="14562" y="11314"/>
                    <a:pt x="14562" y="7281"/>
                  </a:cubicBezTo>
                  <a:cubicBezTo>
                    <a:pt x="14562" y="3249"/>
                    <a:pt x="11314" y="0"/>
                    <a:pt x="7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2"/>
            <p:cNvSpPr/>
            <p:nvPr/>
          </p:nvSpPr>
          <p:spPr>
            <a:xfrm>
              <a:off x="4818688" y="2749875"/>
              <a:ext cx="250400" cy="365175"/>
            </a:xfrm>
            <a:custGeom>
              <a:avLst/>
              <a:gdLst/>
              <a:ahLst/>
              <a:cxnLst/>
              <a:rect l="l" t="t" r="r" b="b"/>
              <a:pathLst>
                <a:path w="10016" h="14607" extrusionOk="0">
                  <a:moveTo>
                    <a:pt x="7323" y="1"/>
                  </a:moveTo>
                  <a:cubicBezTo>
                    <a:pt x="3482" y="1"/>
                    <a:pt x="46" y="3106"/>
                    <a:pt x="46" y="7245"/>
                  </a:cubicBezTo>
                  <a:cubicBezTo>
                    <a:pt x="0" y="11472"/>
                    <a:pt x="3460" y="14606"/>
                    <a:pt x="7333" y="14606"/>
                  </a:cubicBezTo>
                  <a:cubicBezTo>
                    <a:pt x="8181" y="14606"/>
                    <a:pt x="9048" y="14456"/>
                    <a:pt x="9904" y="14134"/>
                  </a:cubicBezTo>
                  <a:cubicBezTo>
                    <a:pt x="7495" y="12734"/>
                    <a:pt x="6039" y="10158"/>
                    <a:pt x="6039" y="7357"/>
                  </a:cubicBezTo>
                  <a:cubicBezTo>
                    <a:pt x="6039" y="4501"/>
                    <a:pt x="7551" y="1925"/>
                    <a:pt x="10016" y="525"/>
                  </a:cubicBezTo>
                  <a:cubicBezTo>
                    <a:pt x="9122" y="167"/>
                    <a:pt x="8212" y="1"/>
                    <a:pt x="73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2"/>
            <p:cNvSpPr/>
            <p:nvPr/>
          </p:nvSpPr>
          <p:spPr>
            <a:xfrm>
              <a:off x="4948638" y="2876750"/>
              <a:ext cx="106450" cy="111675"/>
            </a:xfrm>
            <a:custGeom>
              <a:avLst/>
              <a:gdLst/>
              <a:ahLst/>
              <a:cxnLst/>
              <a:rect l="l" t="t" r="r" b="b"/>
              <a:pathLst>
                <a:path w="4258" h="4467" extrusionOk="0">
                  <a:moveTo>
                    <a:pt x="2185" y="0"/>
                  </a:moveTo>
                  <a:cubicBezTo>
                    <a:pt x="2059" y="0"/>
                    <a:pt x="1933" y="70"/>
                    <a:pt x="1849" y="210"/>
                  </a:cubicBezTo>
                  <a:lnTo>
                    <a:pt x="1457" y="882"/>
                  </a:lnTo>
                  <a:lnTo>
                    <a:pt x="505" y="882"/>
                  </a:lnTo>
                  <a:cubicBezTo>
                    <a:pt x="225" y="882"/>
                    <a:pt x="57" y="1218"/>
                    <a:pt x="225" y="1442"/>
                  </a:cubicBezTo>
                  <a:lnTo>
                    <a:pt x="561" y="2170"/>
                  </a:lnTo>
                  <a:lnTo>
                    <a:pt x="169" y="2954"/>
                  </a:lnTo>
                  <a:cubicBezTo>
                    <a:pt x="1" y="3179"/>
                    <a:pt x="225" y="3515"/>
                    <a:pt x="449" y="3515"/>
                  </a:cubicBezTo>
                  <a:lnTo>
                    <a:pt x="1289" y="3515"/>
                  </a:lnTo>
                  <a:lnTo>
                    <a:pt x="1737" y="4299"/>
                  </a:lnTo>
                  <a:cubicBezTo>
                    <a:pt x="1821" y="4411"/>
                    <a:pt x="1947" y="4467"/>
                    <a:pt x="2073" y="4467"/>
                  </a:cubicBezTo>
                  <a:cubicBezTo>
                    <a:pt x="2199" y="4467"/>
                    <a:pt x="2325" y="4411"/>
                    <a:pt x="2409" y="4299"/>
                  </a:cubicBezTo>
                  <a:lnTo>
                    <a:pt x="2857" y="3571"/>
                  </a:lnTo>
                  <a:lnTo>
                    <a:pt x="3753" y="3571"/>
                  </a:lnTo>
                  <a:cubicBezTo>
                    <a:pt x="4033" y="3515"/>
                    <a:pt x="4201" y="3235"/>
                    <a:pt x="4089" y="3010"/>
                  </a:cubicBezTo>
                  <a:lnTo>
                    <a:pt x="3697" y="2338"/>
                  </a:lnTo>
                  <a:lnTo>
                    <a:pt x="4145" y="1498"/>
                  </a:lnTo>
                  <a:cubicBezTo>
                    <a:pt x="4257" y="1274"/>
                    <a:pt x="4089" y="994"/>
                    <a:pt x="3809" y="938"/>
                  </a:cubicBezTo>
                  <a:lnTo>
                    <a:pt x="3025" y="938"/>
                  </a:lnTo>
                  <a:lnTo>
                    <a:pt x="2521" y="210"/>
                  </a:lnTo>
                  <a:cubicBezTo>
                    <a:pt x="2437" y="70"/>
                    <a:pt x="2311" y="0"/>
                    <a:pt x="2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2"/>
            <p:cNvSpPr/>
            <p:nvPr/>
          </p:nvSpPr>
          <p:spPr>
            <a:xfrm>
              <a:off x="4948638" y="2898800"/>
              <a:ext cx="23850" cy="65825"/>
            </a:xfrm>
            <a:custGeom>
              <a:avLst/>
              <a:gdLst/>
              <a:ahLst/>
              <a:cxnLst/>
              <a:rect l="l" t="t" r="r" b="b"/>
              <a:pathLst>
                <a:path w="954" h="2633" extrusionOk="0">
                  <a:moveTo>
                    <a:pt x="505" y="0"/>
                  </a:moveTo>
                  <a:cubicBezTo>
                    <a:pt x="225" y="0"/>
                    <a:pt x="57" y="280"/>
                    <a:pt x="225" y="560"/>
                  </a:cubicBezTo>
                  <a:lnTo>
                    <a:pt x="561" y="1232"/>
                  </a:lnTo>
                  <a:lnTo>
                    <a:pt x="169" y="2072"/>
                  </a:lnTo>
                  <a:cubicBezTo>
                    <a:pt x="1" y="2297"/>
                    <a:pt x="225" y="2577"/>
                    <a:pt x="449" y="2633"/>
                  </a:cubicBezTo>
                  <a:lnTo>
                    <a:pt x="953" y="2633"/>
                  </a:lnTo>
                  <a:cubicBezTo>
                    <a:pt x="897" y="2241"/>
                    <a:pt x="841" y="1792"/>
                    <a:pt x="841" y="1400"/>
                  </a:cubicBezTo>
                  <a:cubicBezTo>
                    <a:pt x="841" y="896"/>
                    <a:pt x="897" y="44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2"/>
            <p:cNvSpPr/>
            <p:nvPr/>
          </p:nvSpPr>
          <p:spPr>
            <a:xfrm>
              <a:off x="4985063" y="2915600"/>
              <a:ext cx="35025" cy="35025"/>
            </a:xfrm>
            <a:custGeom>
              <a:avLst/>
              <a:gdLst/>
              <a:ahLst/>
              <a:cxnLst/>
              <a:rect l="l" t="t" r="r" b="b"/>
              <a:pathLst>
                <a:path w="1401" h="1401" extrusionOk="0">
                  <a:moveTo>
                    <a:pt x="672" y="0"/>
                  </a:moveTo>
                  <a:cubicBezTo>
                    <a:pt x="280" y="0"/>
                    <a:pt x="0" y="280"/>
                    <a:pt x="0" y="672"/>
                  </a:cubicBezTo>
                  <a:cubicBezTo>
                    <a:pt x="0" y="1064"/>
                    <a:pt x="280" y="1400"/>
                    <a:pt x="672" y="1400"/>
                  </a:cubicBezTo>
                  <a:cubicBezTo>
                    <a:pt x="1064" y="1400"/>
                    <a:pt x="1400" y="1064"/>
                    <a:pt x="1400" y="672"/>
                  </a:cubicBezTo>
                  <a:cubicBezTo>
                    <a:pt x="1400" y="280"/>
                    <a:pt x="1064" y="0"/>
                    <a:pt x="6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2"/>
            <p:cNvSpPr/>
            <p:nvPr/>
          </p:nvSpPr>
          <p:spPr>
            <a:xfrm>
              <a:off x="4859038" y="2892150"/>
              <a:ext cx="58825" cy="80525"/>
            </a:xfrm>
            <a:custGeom>
              <a:avLst/>
              <a:gdLst/>
              <a:ahLst/>
              <a:cxnLst/>
              <a:rect l="l" t="t" r="r" b="b"/>
              <a:pathLst>
                <a:path w="2353" h="3221" extrusionOk="0">
                  <a:moveTo>
                    <a:pt x="1156" y="0"/>
                  </a:moveTo>
                  <a:cubicBezTo>
                    <a:pt x="1009" y="0"/>
                    <a:pt x="869" y="70"/>
                    <a:pt x="785" y="210"/>
                  </a:cubicBezTo>
                  <a:lnTo>
                    <a:pt x="56" y="1386"/>
                  </a:lnTo>
                  <a:cubicBezTo>
                    <a:pt x="0" y="1498"/>
                    <a:pt x="0" y="1722"/>
                    <a:pt x="56" y="1834"/>
                  </a:cubicBezTo>
                  <a:lnTo>
                    <a:pt x="785" y="3011"/>
                  </a:lnTo>
                  <a:cubicBezTo>
                    <a:pt x="869" y="3151"/>
                    <a:pt x="1009" y="3221"/>
                    <a:pt x="1156" y="3221"/>
                  </a:cubicBezTo>
                  <a:cubicBezTo>
                    <a:pt x="1303" y="3221"/>
                    <a:pt x="1457" y="3151"/>
                    <a:pt x="1569" y="3011"/>
                  </a:cubicBezTo>
                  <a:lnTo>
                    <a:pt x="2241" y="1834"/>
                  </a:lnTo>
                  <a:cubicBezTo>
                    <a:pt x="2353" y="1722"/>
                    <a:pt x="2353" y="1498"/>
                    <a:pt x="2241" y="1386"/>
                  </a:cubicBezTo>
                  <a:lnTo>
                    <a:pt x="1569" y="210"/>
                  </a:lnTo>
                  <a:cubicBezTo>
                    <a:pt x="1457" y="70"/>
                    <a:pt x="1303"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2"/>
            <p:cNvSpPr/>
            <p:nvPr/>
          </p:nvSpPr>
          <p:spPr>
            <a:xfrm>
              <a:off x="5087263" y="2892150"/>
              <a:ext cx="58825" cy="80525"/>
            </a:xfrm>
            <a:custGeom>
              <a:avLst/>
              <a:gdLst/>
              <a:ahLst/>
              <a:cxnLst/>
              <a:rect l="l" t="t" r="r" b="b"/>
              <a:pathLst>
                <a:path w="2353" h="3221" extrusionOk="0">
                  <a:moveTo>
                    <a:pt x="1156" y="0"/>
                  </a:moveTo>
                  <a:cubicBezTo>
                    <a:pt x="1009" y="0"/>
                    <a:pt x="869" y="70"/>
                    <a:pt x="785" y="210"/>
                  </a:cubicBezTo>
                  <a:lnTo>
                    <a:pt x="57" y="1386"/>
                  </a:lnTo>
                  <a:cubicBezTo>
                    <a:pt x="1" y="1498"/>
                    <a:pt x="1" y="1722"/>
                    <a:pt x="57" y="1834"/>
                  </a:cubicBezTo>
                  <a:lnTo>
                    <a:pt x="785" y="3011"/>
                  </a:lnTo>
                  <a:cubicBezTo>
                    <a:pt x="869" y="3151"/>
                    <a:pt x="1009" y="3221"/>
                    <a:pt x="1156" y="3221"/>
                  </a:cubicBezTo>
                  <a:cubicBezTo>
                    <a:pt x="1303" y="3221"/>
                    <a:pt x="1457" y="3151"/>
                    <a:pt x="1569" y="3011"/>
                  </a:cubicBezTo>
                  <a:lnTo>
                    <a:pt x="2241" y="1834"/>
                  </a:lnTo>
                  <a:cubicBezTo>
                    <a:pt x="2353" y="1722"/>
                    <a:pt x="2353" y="1498"/>
                    <a:pt x="2241" y="1386"/>
                  </a:cubicBezTo>
                  <a:lnTo>
                    <a:pt x="1569" y="210"/>
                  </a:lnTo>
                  <a:cubicBezTo>
                    <a:pt x="1457" y="70"/>
                    <a:pt x="1303"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2"/>
            <p:cNvSpPr/>
            <p:nvPr/>
          </p:nvSpPr>
          <p:spPr>
            <a:xfrm>
              <a:off x="4840838" y="2750725"/>
              <a:ext cx="323475" cy="97675"/>
            </a:xfrm>
            <a:custGeom>
              <a:avLst/>
              <a:gdLst/>
              <a:ahLst/>
              <a:cxnLst/>
              <a:rect l="l" t="t" r="r" b="b"/>
              <a:pathLst>
                <a:path w="12939" h="3907" extrusionOk="0">
                  <a:moveTo>
                    <a:pt x="6469" y="0"/>
                  </a:moveTo>
                  <a:cubicBezTo>
                    <a:pt x="3921" y="0"/>
                    <a:pt x="1373" y="1303"/>
                    <a:pt x="0" y="3907"/>
                  </a:cubicBezTo>
                  <a:lnTo>
                    <a:pt x="12938" y="3907"/>
                  </a:lnTo>
                  <a:cubicBezTo>
                    <a:pt x="11566" y="1303"/>
                    <a:pt x="9018" y="0"/>
                    <a:pt x="6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2"/>
            <p:cNvSpPr/>
            <p:nvPr/>
          </p:nvSpPr>
          <p:spPr>
            <a:xfrm>
              <a:off x="4840838" y="2750375"/>
              <a:ext cx="228250" cy="98025"/>
            </a:xfrm>
            <a:custGeom>
              <a:avLst/>
              <a:gdLst/>
              <a:ahLst/>
              <a:cxnLst/>
              <a:rect l="l" t="t" r="r" b="b"/>
              <a:pathLst>
                <a:path w="9130" h="3921" extrusionOk="0">
                  <a:moveTo>
                    <a:pt x="6441" y="0"/>
                  </a:moveTo>
                  <a:cubicBezTo>
                    <a:pt x="3753" y="0"/>
                    <a:pt x="1233" y="1513"/>
                    <a:pt x="0" y="3921"/>
                  </a:cubicBezTo>
                  <a:lnTo>
                    <a:pt x="5937" y="3921"/>
                  </a:lnTo>
                  <a:cubicBezTo>
                    <a:pt x="6609" y="2465"/>
                    <a:pt x="7729" y="1289"/>
                    <a:pt x="9130" y="505"/>
                  </a:cubicBezTo>
                  <a:cubicBezTo>
                    <a:pt x="8289" y="168"/>
                    <a:pt x="7337" y="0"/>
                    <a:pt x="64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2"/>
            <p:cNvSpPr/>
            <p:nvPr/>
          </p:nvSpPr>
          <p:spPr>
            <a:xfrm>
              <a:off x="4831038" y="2824225"/>
              <a:ext cx="340275" cy="45550"/>
            </a:xfrm>
            <a:custGeom>
              <a:avLst/>
              <a:gdLst/>
              <a:ahLst/>
              <a:cxnLst/>
              <a:rect l="l" t="t" r="r" b="b"/>
              <a:pathLst>
                <a:path w="13611" h="1822" extrusionOk="0">
                  <a:moveTo>
                    <a:pt x="6805" y="1"/>
                  </a:moveTo>
                  <a:cubicBezTo>
                    <a:pt x="6343" y="1"/>
                    <a:pt x="5881" y="155"/>
                    <a:pt x="5489" y="463"/>
                  </a:cubicBezTo>
                  <a:cubicBezTo>
                    <a:pt x="5293" y="631"/>
                    <a:pt x="5041" y="715"/>
                    <a:pt x="4789" y="715"/>
                  </a:cubicBezTo>
                  <a:cubicBezTo>
                    <a:pt x="4537" y="715"/>
                    <a:pt x="4285" y="631"/>
                    <a:pt x="4089" y="463"/>
                  </a:cubicBezTo>
                  <a:cubicBezTo>
                    <a:pt x="3697" y="183"/>
                    <a:pt x="3249" y="15"/>
                    <a:pt x="2745" y="15"/>
                  </a:cubicBezTo>
                  <a:cubicBezTo>
                    <a:pt x="2297" y="15"/>
                    <a:pt x="1793" y="183"/>
                    <a:pt x="1456" y="463"/>
                  </a:cubicBezTo>
                  <a:cubicBezTo>
                    <a:pt x="1232" y="631"/>
                    <a:pt x="1008" y="743"/>
                    <a:pt x="728" y="743"/>
                  </a:cubicBezTo>
                  <a:cubicBezTo>
                    <a:pt x="672" y="743"/>
                    <a:pt x="560" y="687"/>
                    <a:pt x="448" y="687"/>
                  </a:cubicBezTo>
                  <a:cubicBezTo>
                    <a:pt x="280" y="967"/>
                    <a:pt x="112" y="1303"/>
                    <a:pt x="0" y="1639"/>
                  </a:cubicBezTo>
                  <a:cubicBezTo>
                    <a:pt x="224" y="1751"/>
                    <a:pt x="504" y="1807"/>
                    <a:pt x="728" y="1807"/>
                  </a:cubicBezTo>
                  <a:cubicBezTo>
                    <a:pt x="1232" y="1807"/>
                    <a:pt x="1681" y="1639"/>
                    <a:pt x="2073" y="1359"/>
                  </a:cubicBezTo>
                  <a:cubicBezTo>
                    <a:pt x="2269" y="1163"/>
                    <a:pt x="2521" y="1065"/>
                    <a:pt x="2773" y="1065"/>
                  </a:cubicBezTo>
                  <a:cubicBezTo>
                    <a:pt x="3025" y="1065"/>
                    <a:pt x="3277" y="1163"/>
                    <a:pt x="3473" y="1359"/>
                  </a:cubicBezTo>
                  <a:cubicBezTo>
                    <a:pt x="3865" y="1639"/>
                    <a:pt x="4313" y="1807"/>
                    <a:pt x="4761" y="1807"/>
                  </a:cubicBezTo>
                  <a:cubicBezTo>
                    <a:pt x="5265" y="1807"/>
                    <a:pt x="5713" y="1639"/>
                    <a:pt x="6105" y="1359"/>
                  </a:cubicBezTo>
                  <a:cubicBezTo>
                    <a:pt x="6273" y="1191"/>
                    <a:pt x="6553" y="1079"/>
                    <a:pt x="6777" y="1079"/>
                  </a:cubicBezTo>
                  <a:cubicBezTo>
                    <a:pt x="7057" y="1079"/>
                    <a:pt x="7281" y="1191"/>
                    <a:pt x="7505" y="1359"/>
                  </a:cubicBezTo>
                  <a:cubicBezTo>
                    <a:pt x="7897" y="1667"/>
                    <a:pt x="8359" y="1821"/>
                    <a:pt x="8821" y="1821"/>
                  </a:cubicBezTo>
                  <a:cubicBezTo>
                    <a:pt x="9284" y="1821"/>
                    <a:pt x="9746" y="1667"/>
                    <a:pt x="10138" y="1359"/>
                  </a:cubicBezTo>
                  <a:cubicBezTo>
                    <a:pt x="10334" y="1163"/>
                    <a:pt x="10586" y="1065"/>
                    <a:pt x="10838" y="1065"/>
                  </a:cubicBezTo>
                  <a:cubicBezTo>
                    <a:pt x="11090" y="1065"/>
                    <a:pt x="11342" y="1163"/>
                    <a:pt x="11538" y="1359"/>
                  </a:cubicBezTo>
                  <a:cubicBezTo>
                    <a:pt x="11930" y="1639"/>
                    <a:pt x="12378" y="1807"/>
                    <a:pt x="12882" y="1807"/>
                  </a:cubicBezTo>
                  <a:cubicBezTo>
                    <a:pt x="13106" y="1807"/>
                    <a:pt x="13386" y="1751"/>
                    <a:pt x="13610" y="1639"/>
                  </a:cubicBezTo>
                  <a:cubicBezTo>
                    <a:pt x="13498" y="1303"/>
                    <a:pt x="13330" y="1023"/>
                    <a:pt x="13162" y="687"/>
                  </a:cubicBezTo>
                  <a:cubicBezTo>
                    <a:pt x="13050" y="687"/>
                    <a:pt x="12938" y="743"/>
                    <a:pt x="12882" y="743"/>
                  </a:cubicBezTo>
                  <a:cubicBezTo>
                    <a:pt x="12602" y="743"/>
                    <a:pt x="12322" y="631"/>
                    <a:pt x="12154" y="463"/>
                  </a:cubicBezTo>
                  <a:cubicBezTo>
                    <a:pt x="11762" y="183"/>
                    <a:pt x="11314" y="15"/>
                    <a:pt x="10866" y="15"/>
                  </a:cubicBezTo>
                  <a:cubicBezTo>
                    <a:pt x="10362" y="15"/>
                    <a:pt x="9914" y="183"/>
                    <a:pt x="9522" y="463"/>
                  </a:cubicBezTo>
                  <a:cubicBezTo>
                    <a:pt x="9354" y="631"/>
                    <a:pt x="9074" y="743"/>
                    <a:pt x="8849" y="743"/>
                  </a:cubicBezTo>
                  <a:cubicBezTo>
                    <a:pt x="8569" y="743"/>
                    <a:pt x="8289" y="631"/>
                    <a:pt x="8121" y="463"/>
                  </a:cubicBezTo>
                  <a:cubicBezTo>
                    <a:pt x="7729" y="155"/>
                    <a:pt x="7267" y="1"/>
                    <a:pt x="6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2"/>
            <p:cNvSpPr/>
            <p:nvPr/>
          </p:nvSpPr>
          <p:spPr>
            <a:xfrm>
              <a:off x="4831038" y="2824575"/>
              <a:ext cx="170850" cy="45200"/>
            </a:xfrm>
            <a:custGeom>
              <a:avLst/>
              <a:gdLst/>
              <a:ahLst/>
              <a:cxnLst/>
              <a:rect l="l" t="t" r="r" b="b"/>
              <a:pathLst>
                <a:path w="6834" h="1808" extrusionOk="0">
                  <a:moveTo>
                    <a:pt x="2801" y="1"/>
                  </a:moveTo>
                  <a:cubicBezTo>
                    <a:pt x="2353" y="1"/>
                    <a:pt x="1849" y="169"/>
                    <a:pt x="1513" y="449"/>
                  </a:cubicBezTo>
                  <a:cubicBezTo>
                    <a:pt x="1288" y="617"/>
                    <a:pt x="1064" y="729"/>
                    <a:pt x="784" y="729"/>
                  </a:cubicBezTo>
                  <a:cubicBezTo>
                    <a:pt x="672" y="729"/>
                    <a:pt x="560" y="673"/>
                    <a:pt x="504" y="673"/>
                  </a:cubicBezTo>
                  <a:cubicBezTo>
                    <a:pt x="336" y="953"/>
                    <a:pt x="168" y="1289"/>
                    <a:pt x="0" y="1625"/>
                  </a:cubicBezTo>
                  <a:cubicBezTo>
                    <a:pt x="280" y="1737"/>
                    <a:pt x="504" y="1793"/>
                    <a:pt x="784" y="1793"/>
                  </a:cubicBezTo>
                  <a:cubicBezTo>
                    <a:pt x="1288" y="1793"/>
                    <a:pt x="1737" y="1625"/>
                    <a:pt x="2129" y="1345"/>
                  </a:cubicBezTo>
                  <a:cubicBezTo>
                    <a:pt x="2325" y="1149"/>
                    <a:pt x="2577" y="1051"/>
                    <a:pt x="2829" y="1051"/>
                  </a:cubicBezTo>
                  <a:cubicBezTo>
                    <a:pt x="3081" y="1051"/>
                    <a:pt x="3333" y="1149"/>
                    <a:pt x="3529" y="1345"/>
                  </a:cubicBezTo>
                  <a:cubicBezTo>
                    <a:pt x="3893" y="1653"/>
                    <a:pt x="4355" y="1807"/>
                    <a:pt x="4824" y="1807"/>
                  </a:cubicBezTo>
                  <a:cubicBezTo>
                    <a:pt x="5293" y="1807"/>
                    <a:pt x="5769" y="1653"/>
                    <a:pt x="6161" y="1345"/>
                  </a:cubicBezTo>
                  <a:cubicBezTo>
                    <a:pt x="6329" y="841"/>
                    <a:pt x="6553" y="393"/>
                    <a:pt x="6833" y="1"/>
                  </a:cubicBezTo>
                  <a:cubicBezTo>
                    <a:pt x="6385" y="1"/>
                    <a:pt x="5881" y="169"/>
                    <a:pt x="5545" y="449"/>
                  </a:cubicBezTo>
                  <a:cubicBezTo>
                    <a:pt x="5349" y="617"/>
                    <a:pt x="5097" y="701"/>
                    <a:pt x="4845" y="701"/>
                  </a:cubicBezTo>
                  <a:cubicBezTo>
                    <a:pt x="4593" y="701"/>
                    <a:pt x="4341" y="617"/>
                    <a:pt x="4145" y="449"/>
                  </a:cubicBezTo>
                  <a:cubicBezTo>
                    <a:pt x="3753" y="169"/>
                    <a:pt x="3305" y="1"/>
                    <a:pt x="28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2"/>
            <p:cNvSpPr/>
            <p:nvPr/>
          </p:nvSpPr>
          <p:spPr>
            <a:xfrm>
              <a:off x="4840838" y="3016400"/>
              <a:ext cx="323475" cy="97700"/>
            </a:xfrm>
            <a:custGeom>
              <a:avLst/>
              <a:gdLst/>
              <a:ahLst/>
              <a:cxnLst/>
              <a:rect l="l" t="t" r="r" b="b"/>
              <a:pathLst>
                <a:path w="12939" h="3908" extrusionOk="0">
                  <a:moveTo>
                    <a:pt x="0" y="1"/>
                  </a:moveTo>
                  <a:cubicBezTo>
                    <a:pt x="1373" y="2605"/>
                    <a:pt x="3921" y="3907"/>
                    <a:pt x="6469" y="3907"/>
                  </a:cubicBezTo>
                  <a:cubicBezTo>
                    <a:pt x="9018" y="3907"/>
                    <a:pt x="11566" y="2605"/>
                    <a:pt x="12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2"/>
            <p:cNvSpPr/>
            <p:nvPr/>
          </p:nvSpPr>
          <p:spPr>
            <a:xfrm>
              <a:off x="4840838" y="3016400"/>
              <a:ext cx="225450" cy="98050"/>
            </a:xfrm>
            <a:custGeom>
              <a:avLst/>
              <a:gdLst/>
              <a:ahLst/>
              <a:cxnLst/>
              <a:rect l="l" t="t" r="r" b="b"/>
              <a:pathLst>
                <a:path w="9018" h="3922" extrusionOk="0">
                  <a:moveTo>
                    <a:pt x="0" y="1"/>
                  </a:moveTo>
                  <a:cubicBezTo>
                    <a:pt x="1289" y="2409"/>
                    <a:pt x="3753" y="3921"/>
                    <a:pt x="6441" y="3921"/>
                  </a:cubicBezTo>
                  <a:cubicBezTo>
                    <a:pt x="7337" y="3921"/>
                    <a:pt x="8177" y="3753"/>
                    <a:pt x="9018" y="3473"/>
                  </a:cubicBezTo>
                  <a:cubicBezTo>
                    <a:pt x="7673" y="2633"/>
                    <a:pt x="6553" y="1457"/>
                    <a:pt x="59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2"/>
            <p:cNvSpPr/>
            <p:nvPr/>
          </p:nvSpPr>
          <p:spPr>
            <a:xfrm>
              <a:off x="4831038" y="2995400"/>
              <a:ext cx="340275" cy="45175"/>
            </a:xfrm>
            <a:custGeom>
              <a:avLst/>
              <a:gdLst/>
              <a:ahLst/>
              <a:cxnLst/>
              <a:rect l="l" t="t" r="r" b="b"/>
              <a:pathLst>
                <a:path w="13611" h="1807" extrusionOk="0">
                  <a:moveTo>
                    <a:pt x="728" y="1"/>
                  </a:moveTo>
                  <a:cubicBezTo>
                    <a:pt x="504" y="1"/>
                    <a:pt x="224" y="57"/>
                    <a:pt x="0" y="169"/>
                  </a:cubicBezTo>
                  <a:cubicBezTo>
                    <a:pt x="112" y="505"/>
                    <a:pt x="280" y="841"/>
                    <a:pt x="448" y="1121"/>
                  </a:cubicBezTo>
                  <a:lnTo>
                    <a:pt x="728" y="1121"/>
                  </a:lnTo>
                  <a:cubicBezTo>
                    <a:pt x="778" y="1111"/>
                    <a:pt x="826" y="1106"/>
                    <a:pt x="872" y="1106"/>
                  </a:cubicBezTo>
                  <a:cubicBezTo>
                    <a:pt x="1088" y="1106"/>
                    <a:pt x="1272" y="1207"/>
                    <a:pt x="1456" y="1345"/>
                  </a:cubicBezTo>
                  <a:cubicBezTo>
                    <a:pt x="1750" y="1638"/>
                    <a:pt x="2171" y="1804"/>
                    <a:pt x="2572" y="1804"/>
                  </a:cubicBezTo>
                  <a:cubicBezTo>
                    <a:pt x="2630" y="1804"/>
                    <a:pt x="2688" y="1800"/>
                    <a:pt x="2745" y="1793"/>
                  </a:cubicBezTo>
                  <a:cubicBezTo>
                    <a:pt x="3249" y="1793"/>
                    <a:pt x="3697" y="1681"/>
                    <a:pt x="4089" y="1345"/>
                  </a:cubicBezTo>
                  <a:cubicBezTo>
                    <a:pt x="4285" y="1177"/>
                    <a:pt x="4537" y="1093"/>
                    <a:pt x="4789" y="1093"/>
                  </a:cubicBezTo>
                  <a:cubicBezTo>
                    <a:pt x="5041" y="1093"/>
                    <a:pt x="5293" y="1177"/>
                    <a:pt x="5489" y="1345"/>
                  </a:cubicBezTo>
                  <a:cubicBezTo>
                    <a:pt x="5881" y="1653"/>
                    <a:pt x="6343" y="1807"/>
                    <a:pt x="6805" y="1807"/>
                  </a:cubicBezTo>
                  <a:cubicBezTo>
                    <a:pt x="7267" y="1807"/>
                    <a:pt x="7729" y="1653"/>
                    <a:pt x="8121" y="1345"/>
                  </a:cubicBezTo>
                  <a:cubicBezTo>
                    <a:pt x="8260" y="1207"/>
                    <a:pt x="8474" y="1106"/>
                    <a:pt x="8701" y="1106"/>
                  </a:cubicBezTo>
                  <a:cubicBezTo>
                    <a:pt x="8750" y="1106"/>
                    <a:pt x="8800" y="1111"/>
                    <a:pt x="8849" y="1121"/>
                  </a:cubicBezTo>
                  <a:cubicBezTo>
                    <a:pt x="8889" y="1111"/>
                    <a:pt x="8931" y="1106"/>
                    <a:pt x="8973" y="1106"/>
                  </a:cubicBezTo>
                  <a:cubicBezTo>
                    <a:pt x="9169" y="1106"/>
                    <a:pt x="9383" y="1207"/>
                    <a:pt x="9522" y="1345"/>
                  </a:cubicBezTo>
                  <a:cubicBezTo>
                    <a:pt x="9864" y="1638"/>
                    <a:pt x="10249" y="1804"/>
                    <a:pt x="10676" y="1804"/>
                  </a:cubicBezTo>
                  <a:cubicBezTo>
                    <a:pt x="10739" y="1804"/>
                    <a:pt x="10802" y="1800"/>
                    <a:pt x="10866" y="1793"/>
                  </a:cubicBezTo>
                  <a:cubicBezTo>
                    <a:pt x="11314" y="1793"/>
                    <a:pt x="11762" y="1681"/>
                    <a:pt x="12154" y="1345"/>
                  </a:cubicBezTo>
                  <a:cubicBezTo>
                    <a:pt x="12292" y="1207"/>
                    <a:pt x="12506" y="1106"/>
                    <a:pt x="12734" y="1106"/>
                  </a:cubicBezTo>
                  <a:cubicBezTo>
                    <a:pt x="12783" y="1106"/>
                    <a:pt x="12832" y="1111"/>
                    <a:pt x="12882" y="1121"/>
                  </a:cubicBezTo>
                  <a:lnTo>
                    <a:pt x="13162" y="1121"/>
                  </a:lnTo>
                  <a:cubicBezTo>
                    <a:pt x="13330" y="841"/>
                    <a:pt x="13498" y="505"/>
                    <a:pt x="13610" y="169"/>
                  </a:cubicBezTo>
                  <a:cubicBezTo>
                    <a:pt x="13386" y="57"/>
                    <a:pt x="13106" y="1"/>
                    <a:pt x="12882" y="1"/>
                  </a:cubicBezTo>
                  <a:cubicBezTo>
                    <a:pt x="12378" y="1"/>
                    <a:pt x="11930" y="169"/>
                    <a:pt x="11538" y="505"/>
                  </a:cubicBezTo>
                  <a:cubicBezTo>
                    <a:pt x="11342" y="673"/>
                    <a:pt x="11090" y="757"/>
                    <a:pt x="10838" y="757"/>
                  </a:cubicBezTo>
                  <a:cubicBezTo>
                    <a:pt x="10586" y="757"/>
                    <a:pt x="10334" y="673"/>
                    <a:pt x="10138" y="505"/>
                  </a:cubicBezTo>
                  <a:cubicBezTo>
                    <a:pt x="9746" y="169"/>
                    <a:pt x="9284" y="1"/>
                    <a:pt x="8821" y="1"/>
                  </a:cubicBezTo>
                  <a:cubicBezTo>
                    <a:pt x="8359" y="1"/>
                    <a:pt x="7897" y="169"/>
                    <a:pt x="7505" y="505"/>
                  </a:cubicBezTo>
                  <a:cubicBezTo>
                    <a:pt x="7281" y="673"/>
                    <a:pt x="7057" y="729"/>
                    <a:pt x="6777" y="729"/>
                  </a:cubicBezTo>
                  <a:cubicBezTo>
                    <a:pt x="6553" y="729"/>
                    <a:pt x="6273" y="673"/>
                    <a:pt x="6105" y="505"/>
                  </a:cubicBezTo>
                  <a:cubicBezTo>
                    <a:pt x="5713" y="169"/>
                    <a:pt x="5265" y="1"/>
                    <a:pt x="4761" y="1"/>
                  </a:cubicBezTo>
                  <a:cubicBezTo>
                    <a:pt x="4313" y="1"/>
                    <a:pt x="3865" y="169"/>
                    <a:pt x="3473" y="505"/>
                  </a:cubicBezTo>
                  <a:cubicBezTo>
                    <a:pt x="3277" y="673"/>
                    <a:pt x="3025" y="757"/>
                    <a:pt x="2773" y="757"/>
                  </a:cubicBezTo>
                  <a:cubicBezTo>
                    <a:pt x="2521" y="757"/>
                    <a:pt x="2269" y="673"/>
                    <a:pt x="2073" y="505"/>
                  </a:cubicBezTo>
                  <a:cubicBezTo>
                    <a:pt x="1681" y="169"/>
                    <a:pt x="1232" y="1"/>
                    <a:pt x="7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2"/>
            <p:cNvSpPr/>
            <p:nvPr/>
          </p:nvSpPr>
          <p:spPr>
            <a:xfrm>
              <a:off x="4832438" y="2995400"/>
              <a:ext cx="169450" cy="45100"/>
            </a:xfrm>
            <a:custGeom>
              <a:avLst/>
              <a:gdLst/>
              <a:ahLst/>
              <a:cxnLst/>
              <a:rect l="l" t="t" r="r" b="b"/>
              <a:pathLst>
                <a:path w="6778" h="1804" extrusionOk="0">
                  <a:moveTo>
                    <a:pt x="728" y="1"/>
                  </a:moveTo>
                  <a:cubicBezTo>
                    <a:pt x="504" y="1"/>
                    <a:pt x="224" y="57"/>
                    <a:pt x="0" y="169"/>
                  </a:cubicBezTo>
                  <a:cubicBezTo>
                    <a:pt x="112" y="505"/>
                    <a:pt x="280" y="841"/>
                    <a:pt x="448" y="1121"/>
                  </a:cubicBezTo>
                  <a:lnTo>
                    <a:pt x="728" y="1121"/>
                  </a:lnTo>
                  <a:cubicBezTo>
                    <a:pt x="778" y="1111"/>
                    <a:pt x="826" y="1106"/>
                    <a:pt x="872" y="1106"/>
                  </a:cubicBezTo>
                  <a:cubicBezTo>
                    <a:pt x="1088" y="1106"/>
                    <a:pt x="1272" y="1207"/>
                    <a:pt x="1457" y="1345"/>
                  </a:cubicBezTo>
                  <a:cubicBezTo>
                    <a:pt x="1750" y="1638"/>
                    <a:pt x="2171" y="1804"/>
                    <a:pt x="2572" y="1804"/>
                  </a:cubicBezTo>
                  <a:cubicBezTo>
                    <a:pt x="2630" y="1804"/>
                    <a:pt x="2688" y="1800"/>
                    <a:pt x="2745" y="1793"/>
                  </a:cubicBezTo>
                  <a:cubicBezTo>
                    <a:pt x="3249" y="1793"/>
                    <a:pt x="3697" y="1681"/>
                    <a:pt x="4089" y="1345"/>
                  </a:cubicBezTo>
                  <a:cubicBezTo>
                    <a:pt x="4285" y="1177"/>
                    <a:pt x="4537" y="1093"/>
                    <a:pt x="4789" y="1093"/>
                  </a:cubicBezTo>
                  <a:cubicBezTo>
                    <a:pt x="5041" y="1093"/>
                    <a:pt x="5293" y="1177"/>
                    <a:pt x="5489" y="1345"/>
                  </a:cubicBezTo>
                  <a:cubicBezTo>
                    <a:pt x="5825" y="1625"/>
                    <a:pt x="6273" y="1793"/>
                    <a:pt x="6777" y="1793"/>
                  </a:cubicBezTo>
                  <a:cubicBezTo>
                    <a:pt x="6497" y="1401"/>
                    <a:pt x="6217" y="897"/>
                    <a:pt x="6049" y="449"/>
                  </a:cubicBezTo>
                  <a:cubicBezTo>
                    <a:pt x="5657" y="169"/>
                    <a:pt x="5265" y="1"/>
                    <a:pt x="4761" y="1"/>
                  </a:cubicBezTo>
                  <a:cubicBezTo>
                    <a:pt x="4313" y="1"/>
                    <a:pt x="3865" y="169"/>
                    <a:pt x="3473" y="505"/>
                  </a:cubicBezTo>
                  <a:cubicBezTo>
                    <a:pt x="3277" y="673"/>
                    <a:pt x="3025" y="757"/>
                    <a:pt x="2773" y="757"/>
                  </a:cubicBezTo>
                  <a:cubicBezTo>
                    <a:pt x="2521" y="757"/>
                    <a:pt x="2269" y="673"/>
                    <a:pt x="2073" y="505"/>
                  </a:cubicBezTo>
                  <a:cubicBezTo>
                    <a:pt x="1681" y="169"/>
                    <a:pt x="1232" y="1"/>
                    <a:pt x="72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2"/>
            <p:cNvSpPr/>
            <p:nvPr/>
          </p:nvSpPr>
          <p:spPr>
            <a:xfrm>
              <a:off x="4938838" y="2783975"/>
              <a:ext cx="26650" cy="26625"/>
            </a:xfrm>
            <a:custGeom>
              <a:avLst/>
              <a:gdLst/>
              <a:ahLst/>
              <a:cxnLst/>
              <a:rect l="l" t="t" r="r" b="b"/>
              <a:pathLst>
                <a:path w="1066" h="1065" extrusionOk="0">
                  <a:moveTo>
                    <a:pt x="505" y="1"/>
                  </a:moveTo>
                  <a:cubicBezTo>
                    <a:pt x="225" y="1"/>
                    <a:pt x="1" y="225"/>
                    <a:pt x="1" y="505"/>
                  </a:cubicBezTo>
                  <a:cubicBezTo>
                    <a:pt x="1" y="841"/>
                    <a:pt x="225" y="1065"/>
                    <a:pt x="505" y="1065"/>
                  </a:cubicBezTo>
                  <a:cubicBezTo>
                    <a:pt x="841" y="1065"/>
                    <a:pt x="1065" y="841"/>
                    <a:pt x="1065" y="505"/>
                  </a:cubicBezTo>
                  <a:cubicBezTo>
                    <a:pt x="1065" y="225"/>
                    <a:pt x="841" y="1"/>
                    <a:pt x="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2"/>
            <p:cNvSpPr/>
            <p:nvPr/>
          </p:nvSpPr>
          <p:spPr>
            <a:xfrm>
              <a:off x="5038263" y="2785375"/>
              <a:ext cx="28025" cy="28025"/>
            </a:xfrm>
            <a:custGeom>
              <a:avLst/>
              <a:gdLst/>
              <a:ahLst/>
              <a:cxnLst/>
              <a:rect l="l" t="t" r="r" b="b"/>
              <a:pathLst>
                <a:path w="1121" h="1121" extrusionOk="0">
                  <a:moveTo>
                    <a:pt x="560" y="1"/>
                  </a:moveTo>
                  <a:cubicBezTo>
                    <a:pt x="280" y="1"/>
                    <a:pt x="0" y="281"/>
                    <a:pt x="0" y="561"/>
                  </a:cubicBezTo>
                  <a:cubicBezTo>
                    <a:pt x="0" y="841"/>
                    <a:pt x="280" y="1121"/>
                    <a:pt x="560" y="1121"/>
                  </a:cubicBezTo>
                  <a:cubicBezTo>
                    <a:pt x="841" y="1121"/>
                    <a:pt x="1121" y="841"/>
                    <a:pt x="1121" y="561"/>
                  </a:cubicBezTo>
                  <a:cubicBezTo>
                    <a:pt x="1121" y="281"/>
                    <a:pt x="841" y="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2"/>
            <p:cNvSpPr/>
            <p:nvPr/>
          </p:nvSpPr>
          <p:spPr>
            <a:xfrm>
              <a:off x="4994863" y="2792375"/>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2"/>
            <p:cNvSpPr/>
            <p:nvPr/>
          </p:nvSpPr>
          <p:spPr>
            <a:xfrm>
              <a:off x="4938838" y="3052825"/>
              <a:ext cx="26650" cy="26625"/>
            </a:xfrm>
            <a:custGeom>
              <a:avLst/>
              <a:gdLst/>
              <a:ahLst/>
              <a:cxnLst/>
              <a:rect l="l" t="t" r="r" b="b"/>
              <a:pathLst>
                <a:path w="1066" h="1065" extrusionOk="0">
                  <a:moveTo>
                    <a:pt x="505" y="0"/>
                  </a:moveTo>
                  <a:cubicBezTo>
                    <a:pt x="225" y="0"/>
                    <a:pt x="1" y="224"/>
                    <a:pt x="1" y="504"/>
                  </a:cubicBezTo>
                  <a:cubicBezTo>
                    <a:pt x="1" y="840"/>
                    <a:pt x="225" y="1064"/>
                    <a:pt x="505" y="1064"/>
                  </a:cubicBezTo>
                  <a:cubicBezTo>
                    <a:pt x="841" y="1064"/>
                    <a:pt x="1065" y="840"/>
                    <a:pt x="1065" y="504"/>
                  </a:cubicBezTo>
                  <a:cubicBezTo>
                    <a:pt x="1065" y="224"/>
                    <a:pt x="841"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2"/>
            <p:cNvSpPr/>
            <p:nvPr/>
          </p:nvSpPr>
          <p:spPr>
            <a:xfrm>
              <a:off x="5038263" y="3054225"/>
              <a:ext cx="28025" cy="26625"/>
            </a:xfrm>
            <a:custGeom>
              <a:avLst/>
              <a:gdLst/>
              <a:ahLst/>
              <a:cxnLst/>
              <a:rect l="l" t="t" r="r" b="b"/>
              <a:pathLst>
                <a:path w="1121" h="1065" extrusionOk="0">
                  <a:moveTo>
                    <a:pt x="560" y="0"/>
                  </a:moveTo>
                  <a:cubicBezTo>
                    <a:pt x="280" y="0"/>
                    <a:pt x="0" y="224"/>
                    <a:pt x="0" y="560"/>
                  </a:cubicBezTo>
                  <a:cubicBezTo>
                    <a:pt x="0" y="840"/>
                    <a:pt x="280" y="1064"/>
                    <a:pt x="560" y="1064"/>
                  </a:cubicBezTo>
                  <a:cubicBezTo>
                    <a:pt x="841" y="1064"/>
                    <a:pt x="1121" y="840"/>
                    <a:pt x="1121" y="560"/>
                  </a:cubicBezTo>
                  <a:cubicBezTo>
                    <a:pt x="1121" y="224"/>
                    <a:pt x="841"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2"/>
            <p:cNvSpPr/>
            <p:nvPr/>
          </p:nvSpPr>
          <p:spPr>
            <a:xfrm>
              <a:off x="4994863" y="3061225"/>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52"/>
          <p:cNvGrpSpPr/>
          <p:nvPr/>
        </p:nvGrpSpPr>
        <p:grpSpPr>
          <a:xfrm>
            <a:off x="3501245" y="1130819"/>
            <a:ext cx="2187352" cy="3397098"/>
            <a:chOff x="3550633" y="1207019"/>
            <a:chExt cx="2187352" cy="3397098"/>
          </a:xfrm>
        </p:grpSpPr>
        <p:grpSp>
          <p:nvGrpSpPr>
            <p:cNvPr id="2740" name="Google Shape;2740;p52"/>
            <p:cNvGrpSpPr/>
            <p:nvPr/>
          </p:nvGrpSpPr>
          <p:grpSpPr>
            <a:xfrm>
              <a:off x="3550633" y="1207019"/>
              <a:ext cx="2187352" cy="3397098"/>
              <a:chOff x="3665063" y="1694149"/>
              <a:chExt cx="1813875" cy="2817064"/>
            </a:xfrm>
          </p:grpSpPr>
          <p:sp>
            <p:nvSpPr>
              <p:cNvPr id="2741" name="Google Shape;2741;p52"/>
              <p:cNvSpPr/>
              <p:nvPr/>
            </p:nvSpPr>
            <p:spPr>
              <a:xfrm>
                <a:off x="4421078" y="3897200"/>
                <a:ext cx="195038" cy="614012"/>
              </a:xfrm>
              <a:custGeom>
                <a:avLst/>
                <a:gdLst/>
                <a:ahLst/>
                <a:cxnLst/>
                <a:rect l="l" t="t" r="r" b="b"/>
                <a:pathLst>
                  <a:path w="10610" h="33402" extrusionOk="0">
                    <a:moveTo>
                      <a:pt x="1" y="1"/>
                    </a:moveTo>
                    <a:lnTo>
                      <a:pt x="1" y="32159"/>
                    </a:lnTo>
                    <a:cubicBezTo>
                      <a:pt x="741" y="32991"/>
                      <a:pt x="3013" y="33402"/>
                      <a:pt x="5275" y="33402"/>
                    </a:cubicBezTo>
                    <a:cubicBezTo>
                      <a:pt x="7474" y="33402"/>
                      <a:pt x="9663" y="33014"/>
                      <a:pt x="10427" y="32250"/>
                    </a:cubicBezTo>
                    <a:lnTo>
                      <a:pt x="10609" y="32159"/>
                    </a:lnTo>
                    <a:lnTo>
                      <a:pt x="106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2"/>
              <p:cNvSpPr/>
              <p:nvPr/>
            </p:nvSpPr>
            <p:spPr>
              <a:xfrm>
                <a:off x="3665063" y="3286927"/>
                <a:ext cx="1813875" cy="982545"/>
              </a:xfrm>
              <a:custGeom>
                <a:avLst/>
                <a:gdLst/>
                <a:ahLst/>
                <a:cxnLst/>
                <a:rect l="l" t="t" r="r" b="b"/>
                <a:pathLst>
                  <a:path w="98674" h="53450" extrusionOk="0">
                    <a:moveTo>
                      <a:pt x="21100" y="5723"/>
                    </a:moveTo>
                    <a:lnTo>
                      <a:pt x="19915" y="6118"/>
                    </a:lnTo>
                    <a:lnTo>
                      <a:pt x="20948" y="5994"/>
                    </a:lnTo>
                    <a:lnTo>
                      <a:pt x="20948" y="5994"/>
                    </a:lnTo>
                    <a:lnTo>
                      <a:pt x="21100" y="5723"/>
                    </a:lnTo>
                    <a:close/>
                    <a:moveTo>
                      <a:pt x="70741" y="1"/>
                    </a:moveTo>
                    <a:cubicBezTo>
                      <a:pt x="70718" y="1"/>
                      <a:pt x="70697" y="3"/>
                      <a:pt x="70676" y="9"/>
                    </a:cubicBezTo>
                    <a:lnTo>
                      <a:pt x="20948" y="5994"/>
                    </a:lnTo>
                    <a:lnTo>
                      <a:pt x="20948" y="5994"/>
                    </a:lnTo>
                    <a:lnTo>
                      <a:pt x="158" y="42988"/>
                    </a:lnTo>
                    <a:cubicBezTo>
                      <a:pt x="0" y="43251"/>
                      <a:pt x="229" y="43559"/>
                      <a:pt x="510" y="43559"/>
                    </a:cubicBezTo>
                    <a:cubicBezTo>
                      <a:pt x="554" y="43559"/>
                      <a:pt x="599" y="43552"/>
                      <a:pt x="644" y="43535"/>
                    </a:cubicBezTo>
                    <a:lnTo>
                      <a:pt x="20462" y="35085"/>
                    </a:lnTo>
                    <a:cubicBezTo>
                      <a:pt x="20511" y="35063"/>
                      <a:pt x="20562" y="35053"/>
                      <a:pt x="20611" y="35053"/>
                    </a:cubicBezTo>
                    <a:cubicBezTo>
                      <a:pt x="20833" y="35053"/>
                      <a:pt x="21029" y="35261"/>
                      <a:pt x="20979" y="35511"/>
                    </a:cubicBezTo>
                    <a:lnTo>
                      <a:pt x="18486" y="50161"/>
                    </a:lnTo>
                    <a:cubicBezTo>
                      <a:pt x="18441" y="50432"/>
                      <a:pt x="18647" y="50636"/>
                      <a:pt x="18869" y="50636"/>
                    </a:cubicBezTo>
                    <a:cubicBezTo>
                      <a:pt x="18945" y="50636"/>
                      <a:pt x="19024" y="50611"/>
                      <a:pt x="19094" y="50556"/>
                    </a:cubicBezTo>
                    <a:lnTo>
                      <a:pt x="36238" y="37517"/>
                    </a:lnTo>
                    <a:cubicBezTo>
                      <a:pt x="36315" y="37451"/>
                      <a:pt x="36400" y="37420"/>
                      <a:pt x="36481" y="37420"/>
                    </a:cubicBezTo>
                    <a:cubicBezTo>
                      <a:pt x="36625" y="37420"/>
                      <a:pt x="36757" y="37514"/>
                      <a:pt x="36815" y="37669"/>
                    </a:cubicBezTo>
                    <a:lnTo>
                      <a:pt x="43107" y="53201"/>
                    </a:lnTo>
                    <a:cubicBezTo>
                      <a:pt x="43173" y="53365"/>
                      <a:pt x="43327" y="53449"/>
                      <a:pt x="43478" y="53449"/>
                    </a:cubicBezTo>
                    <a:cubicBezTo>
                      <a:pt x="43608" y="53449"/>
                      <a:pt x="43736" y="53388"/>
                      <a:pt x="43806" y="53262"/>
                    </a:cubicBezTo>
                    <a:lnTo>
                      <a:pt x="53472" y="37274"/>
                    </a:lnTo>
                    <a:cubicBezTo>
                      <a:pt x="53553" y="37160"/>
                      <a:pt x="53687" y="37098"/>
                      <a:pt x="53817" y="37098"/>
                    </a:cubicBezTo>
                    <a:cubicBezTo>
                      <a:pt x="53930" y="37098"/>
                      <a:pt x="54040" y="37144"/>
                      <a:pt x="54110" y="37243"/>
                    </a:cubicBezTo>
                    <a:lnTo>
                      <a:pt x="66025" y="52593"/>
                    </a:lnTo>
                    <a:cubicBezTo>
                      <a:pt x="66105" y="52695"/>
                      <a:pt x="66218" y="52742"/>
                      <a:pt x="66330" y="52742"/>
                    </a:cubicBezTo>
                    <a:cubicBezTo>
                      <a:pt x="66519" y="52742"/>
                      <a:pt x="66705" y="52609"/>
                      <a:pt x="66724" y="52380"/>
                    </a:cubicBezTo>
                    <a:lnTo>
                      <a:pt x="68062" y="34082"/>
                    </a:lnTo>
                    <a:cubicBezTo>
                      <a:pt x="68062" y="33861"/>
                      <a:pt x="68248" y="33720"/>
                      <a:pt x="68436" y="33720"/>
                    </a:cubicBezTo>
                    <a:cubicBezTo>
                      <a:pt x="68532" y="33720"/>
                      <a:pt x="68628" y="33757"/>
                      <a:pt x="68700" y="33839"/>
                    </a:cubicBezTo>
                    <a:lnTo>
                      <a:pt x="84354" y="49979"/>
                    </a:lnTo>
                    <a:cubicBezTo>
                      <a:pt x="84441" y="50066"/>
                      <a:pt x="84543" y="50103"/>
                      <a:pt x="84642" y="50103"/>
                    </a:cubicBezTo>
                    <a:cubicBezTo>
                      <a:pt x="84887" y="50103"/>
                      <a:pt x="85109" y="49874"/>
                      <a:pt x="85023" y="49614"/>
                    </a:cubicBezTo>
                    <a:lnTo>
                      <a:pt x="80159" y="34295"/>
                    </a:lnTo>
                    <a:cubicBezTo>
                      <a:pt x="80083" y="34042"/>
                      <a:pt x="80261" y="33809"/>
                      <a:pt x="80498" y="33809"/>
                    </a:cubicBezTo>
                    <a:cubicBezTo>
                      <a:pt x="80545" y="33809"/>
                      <a:pt x="80595" y="33819"/>
                      <a:pt x="80646" y="33839"/>
                    </a:cubicBezTo>
                    <a:lnTo>
                      <a:pt x="98062" y="39766"/>
                    </a:lnTo>
                    <a:cubicBezTo>
                      <a:pt x="98105" y="39781"/>
                      <a:pt x="98147" y="39789"/>
                      <a:pt x="98187" y="39789"/>
                    </a:cubicBezTo>
                    <a:cubicBezTo>
                      <a:pt x="98466" y="39789"/>
                      <a:pt x="98674" y="39454"/>
                      <a:pt x="98488" y="39188"/>
                    </a:cubicBezTo>
                    <a:lnTo>
                      <a:pt x="71041" y="161"/>
                    </a:lnTo>
                    <a:cubicBezTo>
                      <a:pt x="70965" y="60"/>
                      <a:pt x="70848" y="1"/>
                      <a:pt x="7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2"/>
              <p:cNvSpPr/>
              <p:nvPr/>
            </p:nvSpPr>
            <p:spPr>
              <a:xfrm>
                <a:off x="3793404" y="2850158"/>
                <a:ext cx="1530086" cy="916993"/>
              </a:xfrm>
              <a:custGeom>
                <a:avLst/>
                <a:gdLst/>
                <a:ahLst/>
                <a:cxnLst/>
                <a:rect l="l" t="t" r="r" b="b"/>
                <a:pathLst>
                  <a:path w="83236" h="49884" extrusionOk="0">
                    <a:moveTo>
                      <a:pt x="58010" y="0"/>
                    </a:moveTo>
                    <a:lnTo>
                      <a:pt x="20836" y="395"/>
                    </a:lnTo>
                    <a:cubicBezTo>
                      <a:pt x="20623" y="395"/>
                      <a:pt x="20410" y="547"/>
                      <a:pt x="20319" y="730"/>
                    </a:cubicBezTo>
                    <a:lnTo>
                      <a:pt x="20350" y="730"/>
                    </a:lnTo>
                    <a:lnTo>
                      <a:pt x="197" y="42159"/>
                    </a:lnTo>
                    <a:cubicBezTo>
                      <a:pt x="1" y="42577"/>
                      <a:pt x="321" y="42995"/>
                      <a:pt x="708" y="42995"/>
                    </a:cubicBezTo>
                    <a:cubicBezTo>
                      <a:pt x="799" y="42995"/>
                      <a:pt x="894" y="42971"/>
                      <a:pt x="988" y="42919"/>
                    </a:cubicBezTo>
                    <a:lnTo>
                      <a:pt x="19438" y="32645"/>
                    </a:lnTo>
                    <a:cubicBezTo>
                      <a:pt x="19534" y="32593"/>
                      <a:pt x="19638" y="32568"/>
                      <a:pt x="19739" y="32568"/>
                    </a:cubicBezTo>
                    <a:cubicBezTo>
                      <a:pt x="19989" y="32568"/>
                      <a:pt x="20224" y="32720"/>
                      <a:pt x="20289" y="32979"/>
                    </a:cubicBezTo>
                    <a:lnTo>
                      <a:pt x="24970" y="49180"/>
                    </a:lnTo>
                    <a:cubicBezTo>
                      <a:pt x="25044" y="49439"/>
                      <a:pt x="25286" y="49585"/>
                      <a:pt x="25533" y="49585"/>
                    </a:cubicBezTo>
                    <a:cubicBezTo>
                      <a:pt x="25692" y="49585"/>
                      <a:pt x="25854" y="49524"/>
                      <a:pt x="25973" y="49393"/>
                    </a:cubicBezTo>
                    <a:lnTo>
                      <a:pt x="37554" y="36019"/>
                    </a:lnTo>
                    <a:cubicBezTo>
                      <a:pt x="37672" y="35886"/>
                      <a:pt x="37834" y="35817"/>
                      <a:pt x="37996" y="35817"/>
                    </a:cubicBezTo>
                    <a:cubicBezTo>
                      <a:pt x="38168" y="35817"/>
                      <a:pt x="38341" y="35893"/>
                      <a:pt x="38465" y="36049"/>
                    </a:cubicBezTo>
                    <a:lnTo>
                      <a:pt x="48466" y="49636"/>
                    </a:lnTo>
                    <a:cubicBezTo>
                      <a:pt x="48594" y="49803"/>
                      <a:pt x="48777" y="49884"/>
                      <a:pt x="48955" y="49884"/>
                    </a:cubicBezTo>
                    <a:cubicBezTo>
                      <a:pt x="49197" y="49884"/>
                      <a:pt x="49429" y="49734"/>
                      <a:pt x="49499" y="49454"/>
                    </a:cubicBezTo>
                    <a:lnTo>
                      <a:pt x="54089" y="33618"/>
                    </a:lnTo>
                    <a:cubicBezTo>
                      <a:pt x="54164" y="33353"/>
                      <a:pt x="54393" y="33206"/>
                      <a:pt x="54636" y="33206"/>
                    </a:cubicBezTo>
                    <a:cubicBezTo>
                      <a:pt x="54783" y="33206"/>
                      <a:pt x="54935" y="33260"/>
                      <a:pt x="55061" y="33375"/>
                    </a:cubicBezTo>
                    <a:lnTo>
                      <a:pt x="68983" y="47326"/>
                    </a:lnTo>
                    <a:cubicBezTo>
                      <a:pt x="69098" y="47442"/>
                      <a:pt x="69240" y="47492"/>
                      <a:pt x="69380" y="47492"/>
                    </a:cubicBezTo>
                    <a:cubicBezTo>
                      <a:pt x="69719" y="47492"/>
                      <a:pt x="70050" y="47197"/>
                      <a:pt x="69986" y="46809"/>
                    </a:cubicBezTo>
                    <a:lnTo>
                      <a:pt x="67706" y="33557"/>
                    </a:lnTo>
                    <a:cubicBezTo>
                      <a:pt x="67659" y="33177"/>
                      <a:pt x="67963" y="32872"/>
                      <a:pt x="68302" y="32872"/>
                    </a:cubicBezTo>
                    <a:cubicBezTo>
                      <a:pt x="68397" y="32872"/>
                      <a:pt x="68494" y="32896"/>
                      <a:pt x="68588" y="32949"/>
                    </a:cubicBezTo>
                    <a:lnTo>
                      <a:pt x="82174" y="41369"/>
                    </a:lnTo>
                    <a:cubicBezTo>
                      <a:pt x="82273" y="41427"/>
                      <a:pt x="82376" y="41453"/>
                      <a:pt x="82474" y="41453"/>
                    </a:cubicBezTo>
                    <a:cubicBezTo>
                      <a:pt x="82889" y="41453"/>
                      <a:pt x="83235" y="40990"/>
                      <a:pt x="82965" y="40548"/>
                    </a:cubicBezTo>
                    <a:lnTo>
                      <a:pt x="58496" y="304"/>
                    </a:lnTo>
                    <a:cubicBezTo>
                      <a:pt x="58405" y="122"/>
                      <a:pt x="58192" y="0"/>
                      <a:pt x="5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2"/>
              <p:cNvSpPr/>
              <p:nvPr/>
            </p:nvSpPr>
            <p:spPr>
              <a:xfrm>
                <a:off x="3873971" y="1889363"/>
                <a:ext cx="1276407" cy="1363375"/>
              </a:xfrm>
              <a:custGeom>
                <a:avLst/>
                <a:gdLst/>
                <a:ahLst/>
                <a:cxnLst/>
                <a:rect l="l" t="t" r="r" b="b"/>
                <a:pathLst>
                  <a:path w="69436" h="74167" extrusionOk="0">
                    <a:moveTo>
                      <a:pt x="33672" y="0"/>
                    </a:moveTo>
                    <a:cubicBezTo>
                      <a:pt x="33467" y="0"/>
                      <a:pt x="33263" y="107"/>
                      <a:pt x="33171" y="323"/>
                    </a:cubicBezTo>
                    <a:lnTo>
                      <a:pt x="191" y="71631"/>
                    </a:lnTo>
                    <a:cubicBezTo>
                      <a:pt x="0" y="72037"/>
                      <a:pt x="316" y="72424"/>
                      <a:pt x="695" y="72424"/>
                    </a:cubicBezTo>
                    <a:cubicBezTo>
                      <a:pt x="799" y="72424"/>
                      <a:pt x="908" y="72396"/>
                      <a:pt x="1012" y="72330"/>
                    </a:cubicBezTo>
                    <a:lnTo>
                      <a:pt x="17790" y="61510"/>
                    </a:lnTo>
                    <a:cubicBezTo>
                      <a:pt x="17887" y="61448"/>
                      <a:pt x="17993" y="61420"/>
                      <a:pt x="18098" y="61420"/>
                    </a:cubicBezTo>
                    <a:cubicBezTo>
                      <a:pt x="18355" y="61420"/>
                      <a:pt x="18598" y="61593"/>
                      <a:pt x="18641" y="61874"/>
                    </a:cubicBezTo>
                    <a:lnTo>
                      <a:pt x="20678" y="73698"/>
                    </a:lnTo>
                    <a:cubicBezTo>
                      <a:pt x="20733" y="73994"/>
                      <a:pt x="20981" y="74167"/>
                      <a:pt x="21234" y="74167"/>
                    </a:cubicBezTo>
                    <a:cubicBezTo>
                      <a:pt x="21397" y="74167"/>
                      <a:pt x="21562" y="74096"/>
                      <a:pt x="21681" y="73941"/>
                    </a:cubicBezTo>
                    <a:lnTo>
                      <a:pt x="29949" y="62908"/>
                    </a:lnTo>
                    <a:cubicBezTo>
                      <a:pt x="30062" y="62767"/>
                      <a:pt x="30227" y="62698"/>
                      <a:pt x="30390" y="62698"/>
                    </a:cubicBezTo>
                    <a:cubicBezTo>
                      <a:pt x="30578" y="62698"/>
                      <a:pt x="30763" y="62789"/>
                      <a:pt x="30860" y="62968"/>
                    </a:cubicBezTo>
                    <a:lnTo>
                      <a:pt x="37000" y="73881"/>
                    </a:lnTo>
                    <a:cubicBezTo>
                      <a:pt x="37107" y="74068"/>
                      <a:pt x="37291" y="74155"/>
                      <a:pt x="37476" y="74155"/>
                    </a:cubicBezTo>
                    <a:cubicBezTo>
                      <a:pt x="37711" y="74155"/>
                      <a:pt x="37949" y="74014"/>
                      <a:pt x="38034" y="73759"/>
                    </a:cubicBezTo>
                    <a:lnTo>
                      <a:pt x="42076" y="61236"/>
                    </a:lnTo>
                    <a:cubicBezTo>
                      <a:pt x="42164" y="60991"/>
                      <a:pt x="42383" y="60857"/>
                      <a:pt x="42605" y="60857"/>
                    </a:cubicBezTo>
                    <a:cubicBezTo>
                      <a:pt x="42768" y="60857"/>
                      <a:pt x="42933" y="60929"/>
                      <a:pt x="43049" y="61084"/>
                    </a:cubicBezTo>
                    <a:lnTo>
                      <a:pt x="51621" y="72026"/>
                    </a:lnTo>
                    <a:cubicBezTo>
                      <a:pt x="51741" y="72170"/>
                      <a:pt x="51903" y="72238"/>
                      <a:pt x="52061" y="72238"/>
                    </a:cubicBezTo>
                    <a:cubicBezTo>
                      <a:pt x="52305" y="72238"/>
                      <a:pt x="52538" y="72078"/>
                      <a:pt x="52593" y="71783"/>
                    </a:cubicBezTo>
                    <a:lnTo>
                      <a:pt x="54995" y="59899"/>
                    </a:lnTo>
                    <a:cubicBezTo>
                      <a:pt x="55038" y="59617"/>
                      <a:pt x="55297" y="59444"/>
                      <a:pt x="55552" y="59444"/>
                    </a:cubicBezTo>
                    <a:cubicBezTo>
                      <a:pt x="55655" y="59444"/>
                      <a:pt x="55758" y="59472"/>
                      <a:pt x="55846" y="59534"/>
                    </a:cubicBezTo>
                    <a:lnTo>
                      <a:pt x="68399" y="68470"/>
                    </a:lnTo>
                    <a:cubicBezTo>
                      <a:pt x="68503" y="68541"/>
                      <a:pt x="68612" y="68573"/>
                      <a:pt x="68717" y="68573"/>
                    </a:cubicBezTo>
                    <a:cubicBezTo>
                      <a:pt x="69105" y="68573"/>
                      <a:pt x="69435" y="68147"/>
                      <a:pt x="69220" y="67741"/>
                    </a:cubicBezTo>
                    <a:lnTo>
                      <a:pt x="34174" y="293"/>
                    </a:lnTo>
                    <a:cubicBezTo>
                      <a:pt x="34069" y="99"/>
                      <a:pt x="33870" y="0"/>
                      <a:pt x="3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2"/>
              <p:cNvSpPr/>
              <p:nvPr/>
            </p:nvSpPr>
            <p:spPr>
              <a:xfrm>
                <a:off x="4254050" y="2551234"/>
                <a:ext cx="82170" cy="86067"/>
              </a:xfrm>
              <a:custGeom>
                <a:avLst/>
                <a:gdLst/>
                <a:ahLst/>
                <a:cxnLst/>
                <a:rect l="l" t="t" r="r" b="b"/>
                <a:pathLst>
                  <a:path w="4470" h="4682" extrusionOk="0">
                    <a:moveTo>
                      <a:pt x="2737" y="1"/>
                    </a:moveTo>
                    <a:lnTo>
                      <a:pt x="1612" y="1186"/>
                    </a:lnTo>
                    <a:lnTo>
                      <a:pt x="1" y="943"/>
                    </a:lnTo>
                    <a:lnTo>
                      <a:pt x="791" y="2371"/>
                    </a:lnTo>
                    <a:lnTo>
                      <a:pt x="62" y="3830"/>
                    </a:lnTo>
                    <a:lnTo>
                      <a:pt x="1642" y="3527"/>
                    </a:lnTo>
                    <a:lnTo>
                      <a:pt x="2828" y="4682"/>
                    </a:lnTo>
                    <a:lnTo>
                      <a:pt x="3010" y="3040"/>
                    </a:lnTo>
                    <a:lnTo>
                      <a:pt x="4469" y="2311"/>
                    </a:lnTo>
                    <a:lnTo>
                      <a:pt x="298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2"/>
              <p:cNvSpPr/>
              <p:nvPr/>
            </p:nvSpPr>
            <p:spPr>
              <a:xfrm>
                <a:off x="4473639" y="2089724"/>
                <a:ext cx="82703" cy="86067"/>
              </a:xfrm>
              <a:custGeom>
                <a:avLst/>
                <a:gdLst/>
                <a:ahLst/>
                <a:cxnLst/>
                <a:rect l="l" t="t" r="r" b="b"/>
                <a:pathLst>
                  <a:path w="4499" h="4682" extrusionOk="0">
                    <a:moveTo>
                      <a:pt x="2736" y="1"/>
                    </a:moveTo>
                    <a:lnTo>
                      <a:pt x="1611" y="1186"/>
                    </a:lnTo>
                    <a:lnTo>
                      <a:pt x="0" y="943"/>
                    </a:lnTo>
                    <a:lnTo>
                      <a:pt x="0" y="943"/>
                    </a:lnTo>
                    <a:lnTo>
                      <a:pt x="791" y="2372"/>
                    </a:lnTo>
                    <a:lnTo>
                      <a:pt x="61" y="3861"/>
                    </a:lnTo>
                    <a:lnTo>
                      <a:pt x="61" y="3861"/>
                    </a:lnTo>
                    <a:lnTo>
                      <a:pt x="1672" y="3527"/>
                    </a:lnTo>
                    <a:lnTo>
                      <a:pt x="2827" y="468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2"/>
              <p:cNvSpPr/>
              <p:nvPr/>
            </p:nvSpPr>
            <p:spPr>
              <a:xfrm>
                <a:off x="4542919" y="2984804"/>
                <a:ext cx="82721" cy="86618"/>
              </a:xfrm>
              <a:custGeom>
                <a:avLst/>
                <a:gdLst/>
                <a:ahLst/>
                <a:cxnLst/>
                <a:rect l="l" t="t" r="r" b="b"/>
                <a:pathLst>
                  <a:path w="4500" h="4712" extrusionOk="0">
                    <a:moveTo>
                      <a:pt x="2736" y="1"/>
                    </a:moveTo>
                    <a:lnTo>
                      <a:pt x="1611" y="1216"/>
                    </a:lnTo>
                    <a:lnTo>
                      <a:pt x="0" y="973"/>
                    </a:lnTo>
                    <a:lnTo>
                      <a:pt x="0" y="973"/>
                    </a:lnTo>
                    <a:lnTo>
                      <a:pt x="791" y="2402"/>
                    </a:lnTo>
                    <a:lnTo>
                      <a:pt x="61" y="3861"/>
                    </a:lnTo>
                    <a:lnTo>
                      <a:pt x="1672" y="3557"/>
                    </a:lnTo>
                    <a:lnTo>
                      <a:pt x="2827" y="471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2"/>
              <p:cNvSpPr/>
              <p:nvPr/>
            </p:nvSpPr>
            <p:spPr>
              <a:xfrm>
                <a:off x="4911675" y="3507213"/>
                <a:ext cx="82721" cy="86067"/>
              </a:xfrm>
              <a:custGeom>
                <a:avLst/>
                <a:gdLst/>
                <a:ahLst/>
                <a:cxnLst/>
                <a:rect l="l" t="t" r="r" b="b"/>
                <a:pathLst>
                  <a:path w="4500" h="4682" extrusionOk="0">
                    <a:moveTo>
                      <a:pt x="2736" y="0"/>
                    </a:moveTo>
                    <a:lnTo>
                      <a:pt x="1612" y="1216"/>
                    </a:lnTo>
                    <a:lnTo>
                      <a:pt x="1" y="973"/>
                    </a:lnTo>
                    <a:lnTo>
                      <a:pt x="791" y="2402"/>
                    </a:lnTo>
                    <a:lnTo>
                      <a:pt x="61" y="3861"/>
                    </a:lnTo>
                    <a:lnTo>
                      <a:pt x="1672" y="3557"/>
                    </a:lnTo>
                    <a:lnTo>
                      <a:pt x="2827" y="4681"/>
                    </a:lnTo>
                    <a:lnTo>
                      <a:pt x="3040" y="3070"/>
                    </a:lnTo>
                    <a:lnTo>
                      <a:pt x="4499" y="2311"/>
                    </a:lnTo>
                    <a:lnTo>
                      <a:pt x="3010" y="1611"/>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2"/>
              <p:cNvSpPr/>
              <p:nvPr/>
            </p:nvSpPr>
            <p:spPr>
              <a:xfrm>
                <a:off x="4506046" y="4011737"/>
                <a:ext cx="82151" cy="86618"/>
              </a:xfrm>
              <a:custGeom>
                <a:avLst/>
                <a:gdLst/>
                <a:ahLst/>
                <a:cxnLst/>
                <a:rect l="l" t="t" r="r" b="b"/>
                <a:pathLst>
                  <a:path w="4469" h="4712" extrusionOk="0">
                    <a:moveTo>
                      <a:pt x="2736" y="1"/>
                    </a:moveTo>
                    <a:lnTo>
                      <a:pt x="1611" y="1216"/>
                    </a:lnTo>
                    <a:lnTo>
                      <a:pt x="0" y="973"/>
                    </a:lnTo>
                    <a:lnTo>
                      <a:pt x="0" y="973"/>
                    </a:lnTo>
                    <a:lnTo>
                      <a:pt x="791" y="2402"/>
                    </a:lnTo>
                    <a:lnTo>
                      <a:pt x="61" y="3861"/>
                    </a:lnTo>
                    <a:lnTo>
                      <a:pt x="1672" y="3557"/>
                    </a:lnTo>
                    <a:lnTo>
                      <a:pt x="2827" y="4712"/>
                    </a:lnTo>
                    <a:lnTo>
                      <a:pt x="3040" y="3071"/>
                    </a:lnTo>
                    <a:lnTo>
                      <a:pt x="4469" y="2311"/>
                    </a:lnTo>
                    <a:lnTo>
                      <a:pt x="2979" y="164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2"/>
              <p:cNvSpPr/>
              <p:nvPr/>
            </p:nvSpPr>
            <p:spPr>
              <a:xfrm>
                <a:off x="5152495" y="3887697"/>
                <a:ext cx="82703" cy="86067"/>
              </a:xfrm>
              <a:custGeom>
                <a:avLst/>
                <a:gdLst/>
                <a:ahLst/>
                <a:cxnLst/>
                <a:rect l="l" t="t" r="r" b="b"/>
                <a:pathLst>
                  <a:path w="4499" h="4682" extrusionOk="0">
                    <a:moveTo>
                      <a:pt x="2766" y="1"/>
                    </a:moveTo>
                    <a:lnTo>
                      <a:pt x="1642" y="1186"/>
                    </a:lnTo>
                    <a:lnTo>
                      <a:pt x="0" y="943"/>
                    </a:lnTo>
                    <a:lnTo>
                      <a:pt x="790" y="2372"/>
                    </a:lnTo>
                    <a:lnTo>
                      <a:pt x="61" y="3831"/>
                    </a:lnTo>
                    <a:lnTo>
                      <a:pt x="1672" y="3527"/>
                    </a:lnTo>
                    <a:lnTo>
                      <a:pt x="2857" y="4682"/>
                    </a:lnTo>
                    <a:lnTo>
                      <a:pt x="3040" y="3040"/>
                    </a:lnTo>
                    <a:lnTo>
                      <a:pt x="4499" y="2311"/>
                    </a:lnTo>
                    <a:lnTo>
                      <a:pt x="3009" y="1612"/>
                    </a:lnTo>
                    <a:lnTo>
                      <a:pt x="27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2"/>
              <p:cNvSpPr/>
              <p:nvPr/>
            </p:nvSpPr>
            <p:spPr>
              <a:xfrm>
                <a:off x="5207236" y="3387640"/>
                <a:ext cx="82170" cy="86067"/>
              </a:xfrm>
              <a:custGeom>
                <a:avLst/>
                <a:gdLst/>
                <a:ahLst/>
                <a:cxnLst/>
                <a:rect l="l" t="t" r="r" b="b"/>
                <a:pathLst>
                  <a:path w="4470" h="4682" extrusionOk="0">
                    <a:moveTo>
                      <a:pt x="2737" y="1"/>
                    </a:moveTo>
                    <a:lnTo>
                      <a:pt x="1612" y="1186"/>
                    </a:lnTo>
                    <a:lnTo>
                      <a:pt x="1" y="943"/>
                    </a:lnTo>
                    <a:lnTo>
                      <a:pt x="791" y="2402"/>
                    </a:lnTo>
                    <a:lnTo>
                      <a:pt x="62" y="3861"/>
                    </a:lnTo>
                    <a:lnTo>
                      <a:pt x="62" y="3861"/>
                    </a:lnTo>
                    <a:lnTo>
                      <a:pt x="1642" y="3557"/>
                    </a:lnTo>
                    <a:lnTo>
                      <a:pt x="2828" y="4682"/>
                    </a:lnTo>
                    <a:lnTo>
                      <a:pt x="3010" y="3071"/>
                    </a:lnTo>
                    <a:lnTo>
                      <a:pt x="4469" y="2311"/>
                    </a:lnTo>
                    <a:lnTo>
                      <a:pt x="301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2"/>
              <p:cNvSpPr/>
              <p:nvPr/>
            </p:nvSpPr>
            <p:spPr>
              <a:xfrm>
                <a:off x="4807763" y="2844000"/>
                <a:ext cx="82703" cy="86637"/>
              </a:xfrm>
              <a:custGeom>
                <a:avLst/>
                <a:gdLst/>
                <a:ahLst/>
                <a:cxnLst/>
                <a:rect l="l" t="t" r="r" b="b"/>
                <a:pathLst>
                  <a:path w="4499" h="4713" extrusionOk="0">
                    <a:moveTo>
                      <a:pt x="2736" y="1"/>
                    </a:moveTo>
                    <a:lnTo>
                      <a:pt x="1641" y="1217"/>
                    </a:lnTo>
                    <a:lnTo>
                      <a:pt x="0" y="974"/>
                    </a:lnTo>
                    <a:lnTo>
                      <a:pt x="790" y="2402"/>
                    </a:lnTo>
                    <a:lnTo>
                      <a:pt x="61" y="3861"/>
                    </a:lnTo>
                    <a:lnTo>
                      <a:pt x="1672" y="3557"/>
                    </a:lnTo>
                    <a:lnTo>
                      <a:pt x="2827" y="4712"/>
                    </a:lnTo>
                    <a:lnTo>
                      <a:pt x="3040" y="3071"/>
                    </a:lnTo>
                    <a:lnTo>
                      <a:pt x="4499" y="2311"/>
                    </a:lnTo>
                    <a:lnTo>
                      <a:pt x="3009"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2"/>
              <p:cNvSpPr/>
              <p:nvPr/>
            </p:nvSpPr>
            <p:spPr>
              <a:xfrm>
                <a:off x="4121647" y="3278140"/>
                <a:ext cx="82703" cy="86618"/>
              </a:xfrm>
              <a:custGeom>
                <a:avLst/>
                <a:gdLst/>
                <a:ahLst/>
                <a:cxnLst/>
                <a:rect l="l" t="t" r="r" b="b"/>
                <a:pathLst>
                  <a:path w="4499" h="4712" extrusionOk="0">
                    <a:moveTo>
                      <a:pt x="2736" y="0"/>
                    </a:moveTo>
                    <a:lnTo>
                      <a:pt x="1611" y="1216"/>
                    </a:lnTo>
                    <a:lnTo>
                      <a:pt x="0" y="973"/>
                    </a:lnTo>
                    <a:lnTo>
                      <a:pt x="790" y="2402"/>
                    </a:lnTo>
                    <a:lnTo>
                      <a:pt x="61" y="3861"/>
                    </a:lnTo>
                    <a:lnTo>
                      <a:pt x="61" y="3861"/>
                    </a:lnTo>
                    <a:lnTo>
                      <a:pt x="1672" y="3557"/>
                    </a:lnTo>
                    <a:lnTo>
                      <a:pt x="2827" y="4712"/>
                    </a:lnTo>
                    <a:lnTo>
                      <a:pt x="3040" y="3070"/>
                    </a:lnTo>
                    <a:lnTo>
                      <a:pt x="4499" y="2310"/>
                    </a:lnTo>
                    <a:lnTo>
                      <a:pt x="3009" y="1642"/>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2"/>
              <p:cNvSpPr/>
              <p:nvPr/>
            </p:nvSpPr>
            <p:spPr>
              <a:xfrm>
                <a:off x="4171369" y="2390320"/>
                <a:ext cx="755999" cy="615759"/>
              </a:xfrm>
              <a:custGeom>
                <a:avLst/>
                <a:gdLst/>
                <a:ahLst/>
                <a:cxnLst/>
                <a:rect l="l" t="t" r="r" b="b"/>
                <a:pathLst>
                  <a:path w="41126" h="33497" fill="none" extrusionOk="0">
                    <a:moveTo>
                      <a:pt x="4317" y="183"/>
                    </a:moveTo>
                    <a:cubicBezTo>
                      <a:pt x="3131" y="1"/>
                      <a:pt x="1885" y="578"/>
                      <a:pt x="1095" y="1520"/>
                    </a:cubicBezTo>
                    <a:cubicBezTo>
                      <a:pt x="335" y="2463"/>
                      <a:pt x="0" y="3709"/>
                      <a:pt x="0" y="4925"/>
                    </a:cubicBezTo>
                    <a:cubicBezTo>
                      <a:pt x="31" y="7144"/>
                      <a:pt x="1459" y="9515"/>
                      <a:pt x="3648" y="9758"/>
                    </a:cubicBezTo>
                    <a:cubicBezTo>
                      <a:pt x="5046" y="9910"/>
                      <a:pt x="6353" y="9180"/>
                      <a:pt x="7721" y="8937"/>
                    </a:cubicBezTo>
                    <a:cubicBezTo>
                      <a:pt x="9788" y="8511"/>
                      <a:pt x="11946" y="9180"/>
                      <a:pt x="13678" y="10396"/>
                    </a:cubicBezTo>
                    <a:cubicBezTo>
                      <a:pt x="14681" y="11095"/>
                      <a:pt x="15533" y="12007"/>
                      <a:pt x="16110" y="13071"/>
                    </a:cubicBezTo>
                    <a:cubicBezTo>
                      <a:pt x="18238" y="17083"/>
                      <a:pt x="15928" y="22098"/>
                      <a:pt x="17083" y="26506"/>
                    </a:cubicBezTo>
                    <a:cubicBezTo>
                      <a:pt x="17903" y="29576"/>
                      <a:pt x="20517" y="32068"/>
                      <a:pt x="23618" y="32767"/>
                    </a:cubicBezTo>
                    <a:cubicBezTo>
                      <a:pt x="26688" y="33497"/>
                      <a:pt x="30122" y="32402"/>
                      <a:pt x="32311" y="30092"/>
                    </a:cubicBezTo>
                    <a:cubicBezTo>
                      <a:pt x="34013" y="28269"/>
                      <a:pt x="34955" y="25655"/>
                      <a:pt x="34499" y="23162"/>
                    </a:cubicBezTo>
                    <a:cubicBezTo>
                      <a:pt x="34256" y="21734"/>
                      <a:pt x="33557" y="20366"/>
                      <a:pt x="33344" y="18907"/>
                    </a:cubicBezTo>
                    <a:cubicBezTo>
                      <a:pt x="33192" y="17873"/>
                      <a:pt x="33375" y="16627"/>
                      <a:pt x="34104" y="15837"/>
                    </a:cubicBezTo>
                    <a:cubicBezTo>
                      <a:pt x="34986" y="14834"/>
                      <a:pt x="36384" y="15077"/>
                      <a:pt x="37600" y="15198"/>
                    </a:cubicBezTo>
                    <a:cubicBezTo>
                      <a:pt x="38512" y="15320"/>
                      <a:pt x="39515" y="15320"/>
                      <a:pt x="40244" y="14743"/>
                    </a:cubicBezTo>
                    <a:cubicBezTo>
                      <a:pt x="40943" y="14165"/>
                      <a:pt x="41126" y="12980"/>
                      <a:pt x="40579" y="12220"/>
                    </a:cubicBezTo>
                    <a:cubicBezTo>
                      <a:pt x="40062" y="11429"/>
                      <a:pt x="38907" y="11186"/>
                      <a:pt x="38086" y="11642"/>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2"/>
              <p:cNvSpPr/>
              <p:nvPr/>
            </p:nvSpPr>
            <p:spPr>
              <a:xfrm>
                <a:off x="3967424" y="3204944"/>
                <a:ext cx="1256646" cy="333036"/>
              </a:xfrm>
              <a:custGeom>
                <a:avLst/>
                <a:gdLst/>
                <a:ahLst/>
                <a:cxnLst/>
                <a:rect l="l" t="t" r="r" b="b"/>
                <a:pathLst>
                  <a:path w="68361" h="18117" fill="none" extrusionOk="0">
                    <a:moveTo>
                      <a:pt x="1" y="2523"/>
                    </a:moveTo>
                    <a:cubicBezTo>
                      <a:pt x="518" y="304"/>
                      <a:pt x="3618" y="0"/>
                      <a:pt x="5776" y="760"/>
                    </a:cubicBezTo>
                    <a:cubicBezTo>
                      <a:pt x="8269" y="1642"/>
                      <a:pt x="10487" y="3192"/>
                      <a:pt x="12129" y="5228"/>
                    </a:cubicBezTo>
                    <a:cubicBezTo>
                      <a:pt x="13861" y="7387"/>
                      <a:pt x="14956" y="10031"/>
                      <a:pt x="17083" y="11794"/>
                    </a:cubicBezTo>
                    <a:cubicBezTo>
                      <a:pt x="19059" y="13466"/>
                      <a:pt x="21673" y="14104"/>
                      <a:pt x="24196" y="14712"/>
                    </a:cubicBezTo>
                    <a:cubicBezTo>
                      <a:pt x="25989" y="15137"/>
                      <a:pt x="27813" y="15563"/>
                      <a:pt x="29637" y="15259"/>
                    </a:cubicBezTo>
                    <a:cubicBezTo>
                      <a:pt x="34895" y="14378"/>
                      <a:pt x="38603" y="7599"/>
                      <a:pt x="43832" y="8724"/>
                    </a:cubicBezTo>
                    <a:cubicBezTo>
                      <a:pt x="46932" y="9362"/>
                      <a:pt x="48695" y="12523"/>
                      <a:pt x="51126" y="14530"/>
                    </a:cubicBezTo>
                    <a:cubicBezTo>
                      <a:pt x="55473" y="18116"/>
                      <a:pt x="62646" y="17539"/>
                      <a:pt x="66355" y="13314"/>
                    </a:cubicBezTo>
                    <a:cubicBezTo>
                      <a:pt x="67510" y="12007"/>
                      <a:pt x="68361" y="10213"/>
                      <a:pt x="67996" y="8511"/>
                    </a:cubicBezTo>
                    <a:cubicBezTo>
                      <a:pt x="67601" y="6809"/>
                      <a:pt x="65504" y="5502"/>
                      <a:pt x="64014" y="6384"/>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2"/>
              <p:cNvSpPr/>
              <p:nvPr/>
            </p:nvSpPr>
            <p:spPr>
              <a:xfrm>
                <a:off x="4328919" y="1980224"/>
                <a:ext cx="330811" cy="144725"/>
              </a:xfrm>
              <a:custGeom>
                <a:avLst/>
                <a:gdLst/>
                <a:ahLst/>
                <a:cxnLst/>
                <a:rect l="l" t="t" r="r" b="b"/>
                <a:pathLst>
                  <a:path w="17996" h="7873" fill="none" extrusionOk="0">
                    <a:moveTo>
                      <a:pt x="2433" y="7508"/>
                    </a:moveTo>
                    <a:cubicBezTo>
                      <a:pt x="2281" y="7873"/>
                      <a:pt x="1733" y="7690"/>
                      <a:pt x="1460" y="7417"/>
                    </a:cubicBezTo>
                    <a:cubicBezTo>
                      <a:pt x="366" y="6383"/>
                      <a:pt x="1" y="4347"/>
                      <a:pt x="1217" y="3405"/>
                    </a:cubicBezTo>
                    <a:cubicBezTo>
                      <a:pt x="1885" y="2888"/>
                      <a:pt x="2797" y="2827"/>
                      <a:pt x="3618" y="3070"/>
                    </a:cubicBezTo>
                    <a:cubicBezTo>
                      <a:pt x="4439" y="3283"/>
                      <a:pt x="5168" y="3739"/>
                      <a:pt x="5898" y="4134"/>
                    </a:cubicBezTo>
                    <a:cubicBezTo>
                      <a:pt x="7509" y="5046"/>
                      <a:pt x="9272" y="5776"/>
                      <a:pt x="11126" y="5988"/>
                    </a:cubicBezTo>
                    <a:cubicBezTo>
                      <a:pt x="12980" y="6201"/>
                      <a:pt x="14925" y="5836"/>
                      <a:pt x="16415" y="4742"/>
                    </a:cubicBezTo>
                    <a:cubicBezTo>
                      <a:pt x="17266" y="4104"/>
                      <a:pt x="17995" y="2979"/>
                      <a:pt x="17509" y="2037"/>
                    </a:cubicBezTo>
                    <a:cubicBezTo>
                      <a:pt x="17387" y="1763"/>
                      <a:pt x="17144" y="1551"/>
                      <a:pt x="16901" y="1338"/>
                    </a:cubicBezTo>
                    <a:cubicBezTo>
                      <a:pt x="15594" y="304"/>
                      <a:pt x="13709" y="0"/>
                      <a:pt x="12159" y="608"/>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2"/>
              <p:cNvSpPr/>
              <p:nvPr/>
            </p:nvSpPr>
            <p:spPr>
              <a:xfrm>
                <a:off x="3890882" y="3623423"/>
                <a:ext cx="1492438" cy="451493"/>
              </a:xfrm>
              <a:custGeom>
                <a:avLst/>
                <a:gdLst/>
                <a:ahLst/>
                <a:cxnLst/>
                <a:rect l="l" t="t" r="r" b="b"/>
                <a:pathLst>
                  <a:path w="81188" h="24561" fill="none" extrusionOk="0">
                    <a:moveTo>
                      <a:pt x="1" y="2524"/>
                    </a:moveTo>
                    <a:cubicBezTo>
                      <a:pt x="4195" y="1"/>
                      <a:pt x="10366" y="1794"/>
                      <a:pt x="12554" y="6171"/>
                    </a:cubicBezTo>
                    <a:cubicBezTo>
                      <a:pt x="13831" y="8694"/>
                      <a:pt x="13831" y="11673"/>
                      <a:pt x="14621" y="14378"/>
                    </a:cubicBezTo>
                    <a:cubicBezTo>
                      <a:pt x="15806" y="18268"/>
                      <a:pt x="18785" y="21612"/>
                      <a:pt x="22554" y="23071"/>
                    </a:cubicBezTo>
                    <a:cubicBezTo>
                      <a:pt x="26354" y="24560"/>
                      <a:pt x="30852" y="24074"/>
                      <a:pt x="34196" y="21764"/>
                    </a:cubicBezTo>
                    <a:cubicBezTo>
                      <a:pt x="35837" y="20639"/>
                      <a:pt x="37144" y="19120"/>
                      <a:pt x="38542" y="17721"/>
                    </a:cubicBezTo>
                    <a:cubicBezTo>
                      <a:pt x="40853" y="15381"/>
                      <a:pt x="43679" y="13192"/>
                      <a:pt x="46962" y="13040"/>
                    </a:cubicBezTo>
                    <a:cubicBezTo>
                      <a:pt x="49333" y="12949"/>
                      <a:pt x="51947" y="13861"/>
                      <a:pt x="53862" y="12493"/>
                    </a:cubicBezTo>
                    <a:cubicBezTo>
                      <a:pt x="55625" y="11277"/>
                      <a:pt x="56202" y="8451"/>
                      <a:pt x="58330" y="8086"/>
                    </a:cubicBezTo>
                    <a:cubicBezTo>
                      <a:pt x="60336" y="7721"/>
                      <a:pt x="61734" y="9940"/>
                      <a:pt x="63193" y="11399"/>
                    </a:cubicBezTo>
                    <a:cubicBezTo>
                      <a:pt x="65503" y="13648"/>
                      <a:pt x="68938" y="14287"/>
                      <a:pt x="72160" y="14226"/>
                    </a:cubicBezTo>
                    <a:cubicBezTo>
                      <a:pt x="74318" y="14165"/>
                      <a:pt x="76537" y="13831"/>
                      <a:pt x="78300" y="12615"/>
                    </a:cubicBezTo>
                    <a:cubicBezTo>
                      <a:pt x="80063" y="11369"/>
                      <a:pt x="81188" y="9059"/>
                      <a:pt x="80519" y="7022"/>
                    </a:cubicBezTo>
                    <a:cubicBezTo>
                      <a:pt x="79820" y="5016"/>
                      <a:pt x="76932" y="3891"/>
                      <a:pt x="75352" y="5350"/>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2"/>
              <p:cNvSpPr/>
              <p:nvPr/>
            </p:nvSpPr>
            <p:spPr>
              <a:xfrm>
                <a:off x="4348740" y="1694149"/>
                <a:ext cx="285554" cy="272135"/>
              </a:xfrm>
              <a:custGeom>
                <a:avLst/>
                <a:gdLst/>
                <a:ahLst/>
                <a:cxnLst/>
                <a:rect l="l" t="t" r="r" b="b"/>
                <a:pathLst>
                  <a:path w="15534" h="14804" extrusionOk="0">
                    <a:moveTo>
                      <a:pt x="7813" y="1"/>
                    </a:moveTo>
                    <a:lnTo>
                      <a:pt x="5381" y="4864"/>
                    </a:lnTo>
                    <a:lnTo>
                      <a:pt x="1" y="5594"/>
                    </a:lnTo>
                    <a:lnTo>
                      <a:pt x="3861" y="9393"/>
                    </a:lnTo>
                    <a:lnTo>
                      <a:pt x="2919" y="14743"/>
                    </a:lnTo>
                    <a:lnTo>
                      <a:pt x="7721" y="12250"/>
                    </a:lnTo>
                    <a:lnTo>
                      <a:pt x="12493" y="14803"/>
                    </a:lnTo>
                    <a:lnTo>
                      <a:pt x="12493" y="14803"/>
                    </a:lnTo>
                    <a:lnTo>
                      <a:pt x="11612" y="9454"/>
                    </a:lnTo>
                    <a:lnTo>
                      <a:pt x="15533" y="5715"/>
                    </a:lnTo>
                    <a:lnTo>
                      <a:pt x="10153" y="4894"/>
                    </a:lnTo>
                    <a:lnTo>
                      <a:pt x="78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9" name="Google Shape;2759;p52"/>
            <p:cNvSpPr/>
            <p:nvPr/>
          </p:nvSpPr>
          <p:spPr>
            <a:xfrm>
              <a:off x="3951099" y="3593550"/>
              <a:ext cx="89045" cy="104453"/>
            </a:xfrm>
            <a:custGeom>
              <a:avLst/>
              <a:gdLst/>
              <a:ahLst/>
              <a:cxnLst/>
              <a:rect l="l" t="t" r="r" b="b"/>
              <a:pathLst>
                <a:path w="4469" h="4712" extrusionOk="0">
                  <a:moveTo>
                    <a:pt x="2736" y="1"/>
                  </a:moveTo>
                  <a:lnTo>
                    <a:pt x="1611" y="1216"/>
                  </a:lnTo>
                  <a:lnTo>
                    <a:pt x="0" y="973"/>
                  </a:lnTo>
                  <a:lnTo>
                    <a:pt x="0" y="973"/>
                  </a:lnTo>
                  <a:lnTo>
                    <a:pt x="791" y="2402"/>
                  </a:lnTo>
                  <a:lnTo>
                    <a:pt x="61" y="3861"/>
                  </a:lnTo>
                  <a:lnTo>
                    <a:pt x="1672" y="3557"/>
                  </a:lnTo>
                  <a:lnTo>
                    <a:pt x="2827" y="4712"/>
                  </a:lnTo>
                  <a:lnTo>
                    <a:pt x="3040" y="3071"/>
                  </a:lnTo>
                  <a:lnTo>
                    <a:pt x="4469" y="2311"/>
                  </a:lnTo>
                  <a:lnTo>
                    <a:pt x="2979" y="164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0" name="Google Shape;2760;p52"/>
          <p:cNvGrpSpPr/>
          <p:nvPr/>
        </p:nvGrpSpPr>
        <p:grpSpPr>
          <a:xfrm rot="-530154">
            <a:off x="7010686" y="3757273"/>
            <a:ext cx="2120477" cy="1373381"/>
            <a:chOff x="275375" y="5336"/>
            <a:chExt cx="2120546" cy="1373426"/>
          </a:xfrm>
        </p:grpSpPr>
        <p:sp>
          <p:nvSpPr>
            <p:cNvPr id="2761" name="Google Shape;2761;p5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4" name="Google Shape;2764;p52"/>
            <p:cNvGrpSpPr/>
            <p:nvPr/>
          </p:nvGrpSpPr>
          <p:grpSpPr>
            <a:xfrm>
              <a:off x="1030125" y="972100"/>
              <a:ext cx="241050" cy="307475"/>
              <a:chOff x="6088150" y="1573625"/>
              <a:chExt cx="241050" cy="307475"/>
            </a:xfrm>
          </p:grpSpPr>
          <p:sp>
            <p:nvSpPr>
              <p:cNvPr id="2765" name="Google Shape;2765;p5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52"/>
            <p:cNvGrpSpPr/>
            <p:nvPr/>
          </p:nvGrpSpPr>
          <p:grpSpPr>
            <a:xfrm rot="-740692">
              <a:off x="2024419" y="577639"/>
              <a:ext cx="241055" cy="307482"/>
              <a:chOff x="6088150" y="1573625"/>
              <a:chExt cx="241050" cy="307475"/>
            </a:xfrm>
          </p:grpSpPr>
          <p:sp>
            <p:nvSpPr>
              <p:cNvPr id="2771" name="Google Shape;2771;p5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6" name="Google Shape;2776;p52"/>
          <p:cNvGrpSpPr/>
          <p:nvPr/>
        </p:nvGrpSpPr>
        <p:grpSpPr>
          <a:xfrm rot="530154" flipH="1">
            <a:off x="-26343" y="3757273"/>
            <a:ext cx="2120477" cy="1373381"/>
            <a:chOff x="275375" y="5336"/>
            <a:chExt cx="2120546" cy="1373426"/>
          </a:xfrm>
        </p:grpSpPr>
        <p:sp>
          <p:nvSpPr>
            <p:cNvPr id="2777" name="Google Shape;2777;p5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0" name="Google Shape;2780;p52"/>
            <p:cNvGrpSpPr/>
            <p:nvPr/>
          </p:nvGrpSpPr>
          <p:grpSpPr>
            <a:xfrm>
              <a:off x="1030125" y="972100"/>
              <a:ext cx="241050" cy="307475"/>
              <a:chOff x="6088150" y="1573625"/>
              <a:chExt cx="241050" cy="307475"/>
            </a:xfrm>
          </p:grpSpPr>
          <p:sp>
            <p:nvSpPr>
              <p:cNvPr id="2781" name="Google Shape;2781;p5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52"/>
            <p:cNvGrpSpPr/>
            <p:nvPr/>
          </p:nvGrpSpPr>
          <p:grpSpPr>
            <a:xfrm rot="-740692">
              <a:off x="2024419" y="577639"/>
              <a:ext cx="241055" cy="307482"/>
              <a:chOff x="6088150" y="1573625"/>
              <a:chExt cx="241050" cy="307475"/>
            </a:xfrm>
          </p:grpSpPr>
          <p:sp>
            <p:nvSpPr>
              <p:cNvPr id="2787" name="Google Shape;2787;p5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2" name="Google Shape;2792;p52"/>
          <p:cNvGrpSpPr/>
          <p:nvPr/>
        </p:nvGrpSpPr>
        <p:grpSpPr>
          <a:xfrm rot="-879068">
            <a:off x="571190" y="374271"/>
            <a:ext cx="551771" cy="653905"/>
            <a:chOff x="4139025" y="2544925"/>
            <a:chExt cx="844800" cy="1001175"/>
          </a:xfrm>
        </p:grpSpPr>
        <p:sp>
          <p:nvSpPr>
            <p:cNvPr id="2793" name="Google Shape;2793;p52"/>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2"/>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2"/>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2"/>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2"/>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2"/>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2"/>
          <p:cNvGrpSpPr/>
          <p:nvPr/>
        </p:nvGrpSpPr>
        <p:grpSpPr>
          <a:xfrm rot="879068" flipH="1">
            <a:off x="8006765" y="374271"/>
            <a:ext cx="551771" cy="653905"/>
            <a:chOff x="4139025" y="2544925"/>
            <a:chExt cx="844800" cy="1001175"/>
          </a:xfrm>
        </p:grpSpPr>
        <p:sp>
          <p:nvSpPr>
            <p:cNvPr id="2800" name="Google Shape;2800;p52"/>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2"/>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2"/>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2"/>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2"/>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2"/>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809"/>
        <p:cNvGrpSpPr/>
        <p:nvPr/>
      </p:nvGrpSpPr>
      <p:grpSpPr>
        <a:xfrm>
          <a:off x="0" y="0"/>
          <a:ext cx="0" cy="0"/>
          <a:chOff x="0" y="0"/>
          <a:chExt cx="0" cy="0"/>
        </a:xfrm>
      </p:grpSpPr>
      <p:sp>
        <p:nvSpPr>
          <p:cNvPr id="2810" name="Google Shape;2810;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Christmas Eve checklist</a:t>
            </a:r>
            <a:endParaRPr/>
          </a:p>
        </p:txBody>
      </p:sp>
      <p:graphicFrame>
        <p:nvGraphicFramePr>
          <p:cNvPr id="2811" name="Google Shape;2811;p53"/>
          <p:cNvGraphicFramePr/>
          <p:nvPr/>
        </p:nvGraphicFramePr>
        <p:xfrm>
          <a:off x="713250" y="1541625"/>
          <a:ext cx="7717500" cy="3047750"/>
        </p:xfrm>
        <a:graphic>
          <a:graphicData uri="http://schemas.openxmlformats.org/drawingml/2006/table">
            <a:tbl>
              <a:tblPr>
                <a:noFill/>
                <a:tableStyleId>{7FA17DEC-3E75-4987-A1CC-C2D6A2E0D3AF}</a:tableStyleId>
              </a:tblPr>
              <a:tblGrid>
                <a:gridCol w="610025">
                  <a:extLst>
                    <a:ext uri="{9D8B030D-6E8A-4147-A177-3AD203B41FA5}">
                      <a16:colId xmlns:a16="http://schemas.microsoft.com/office/drawing/2014/main" val="20000"/>
                    </a:ext>
                  </a:extLst>
                </a:gridCol>
                <a:gridCol w="3248725">
                  <a:extLst>
                    <a:ext uri="{9D8B030D-6E8A-4147-A177-3AD203B41FA5}">
                      <a16:colId xmlns:a16="http://schemas.microsoft.com/office/drawing/2014/main" val="20001"/>
                    </a:ext>
                  </a:extLst>
                </a:gridCol>
                <a:gridCol w="616425">
                  <a:extLst>
                    <a:ext uri="{9D8B030D-6E8A-4147-A177-3AD203B41FA5}">
                      <a16:colId xmlns:a16="http://schemas.microsoft.com/office/drawing/2014/main" val="20002"/>
                    </a:ext>
                  </a:extLst>
                </a:gridCol>
                <a:gridCol w="3242325">
                  <a:extLst>
                    <a:ext uri="{9D8B030D-6E8A-4147-A177-3AD203B41FA5}">
                      <a16:colId xmlns:a16="http://schemas.microsoft.com/office/drawing/2014/main" val="20003"/>
                    </a:ext>
                  </a:extLst>
                </a:gridCol>
              </a:tblGrid>
              <a:tr h="609550">
                <a:tc>
                  <a:txBody>
                    <a:bodyPr/>
                    <a:lstStyle/>
                    <a:p>
                      <a:pPr marL="0" lvl="0" indent="0" algn="l" rtl="0">
                        <a:spcBef>
                          <a:spcPts val="0"/>
                        </a:spcBef>
                        <a:spcAft>
                          <a:spcPts val="0"/>
                        </a:spcAft>
                        <a:buNone/>
                      </a:pPr>
                      <a:endParaRPr>
                        <a:solidFill>
                          <a:schemeClr val="dk1"/>
                        </a:solidFill>
                        <a:latin typeface="Nunito"/>
                        <a:ea typeface="Nunito"/>
                        <a:cs typeface="Nunito"/>
                        <a:sym typeface="Nunito"/>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Wrap gifts</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Sit by the fire</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609550">
                <a:tc>
                  <a:txBody>
                    <a:bodyPr/>
                    <a:lstStyle/>
                    <a:p>
                      <a:pPr marL="0" lvl="0" indent="0" algn="l" rtl="0">
                        <a:spcBef>
                          <a:spcPts val="0"/>
                        </a:spcBef>
                        <a:spcAft>
                          <a:spcPts val="0"/>
                        </a:spcAft>
                        <a:buNone/>
                      </a:pPr>
                      <a:endParaRPr>
                        <a:solidFill>
                          <a:schemeClr val="dk1"/>
                        </a:solidFill>
                        <a:latin typeface="Nunito"/>
                        <a:ea typeface="Nunito"/>
                        <a:cs typeface="Nunito"/>
                        <a:sym typeface="Nunito"/>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Make a gingerbread house</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Watch holiday movies</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09550">
                <a:tc>
                  <a:txBody>
                    <a:bodyPr/>
                    <a:lstStyle/>
                    <a:p>
                      <a:pPr marL="0" lvl="0" indent="0" algn="l" rtl="0">
                        <a:spcBef>
                          <a:spcPts val="0"/>
                        </a:spcBef>
                        <a:spcAft>
                          <a:spcPts val="0"/>
                        </a:spcAft>
                        <a:buNone/>
                      </a:pPr>
                      <a:endParaRPr>
                        <a:solidFill>
                          <a:schemeClr val="dk1"/>
                        </a:solidFill>
                        <a:latin typeface="Nunito"/>
                        <a:ea typeface="Nunito"/>
                        <a:cs typeface="Nunito"/>
                        <a:sym typeface="Nunito"/>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Set out cookies and milk for Santa</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Drink hot chocolate</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609550">
                <a:tc>
                  <a:txBody>
                    <a:bodyPr/>
                    <a:lstStyle/>
                    <a:p>
                      <a:pPr marL="0" lvl="0" indent="0" algn="l" rtl="0">
                        <a:spcBef>
                          <a:spcPts val="0"/>
                        </a:spcBef>
                        <a:spcAft>
                          <a:spcPts val="0"/>
                        </a:spcAft>
                        <a:buNone/>
                      </a:pPr>
                      <a:endParaRPr>
                        <a:solidFill>
                          <a:schemeClr val="dk1"/>
                        </a:solidFill>
                        <a:latin typeface="Nunito"/>
                        <a:ea typeface="Nunito"/>
                        <a:cs typeface="Nunito"/>
                        <a:sym typeface="Nunito"/>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Build a fort</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Hang the lights</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609550">
                <a:tc>
                  <a:txBody>
                    <a:bodyPr/>
                    <a:lstStyle/>
                    <a:p>
                      <a:pPr marL="0" lvl="0" indent="0" algn="l" rtl="0">
                        <a:spcBef>
                          <a:spcPts val="0"/>
                        </a:spcBef>
                        <a:spcAft>
                          <a:spcPts val="0"/>
                        </a:spcAft>
                        <a:buNone/>
                      </a:pPr>
                      <a:endParaRPr>
                        <a:solidFill>
                          <a:schemeClr val="dk1"/>
                        </a:solidFill>
                        <a:latin typeface="Nunito"/>
                        <a:ea typeface="Nunito"/>
                        <a:cs typeface="Nunito"/>
                        <a:sym typeface="Nunito"/>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Read Christmas books</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Nunito Medium"/>
                          <a:ea typeface="Nunito Medium"/>
                          <a:cs typeface="Nunito Medium"/>
                          <a:sym typeface="Nunito Medium"/>
                        </a:rPr>
                        <a:t>Wait for Santa</a:t>
                      </a:r>
                      <a:endParaRPr>
                        <a:solidFill>
                          <a:schemeClr val="dk1"/>
                        </a:solidFill>
                        <a:latin typeface="Nunito Medium"/>
                        <a:ea typeface="Nunito Medium"/>
                        <a:cs typeface="Nunito Medium"/>
                        <a:sym typeface="Nunito Medium"/>
                      </a:endParaRPr>
                    </a:p>
                  </a:txBody>
                  <a:tcPr marL="91425" marR="91425" marT="91425" marB="91425" anchor="ctr">
                    <a:lnL w="19050" cap="flat" cmpd="sng">
                      <a:solidFill>
                        <a:schemeClr val="accent3"/>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812" name="Google Shape;2812;p53"/>
          <p:cNvSpPr/>
          <p:nvPr/>
        </p:nvSpPr>
        <p:spPr>
          <a:xfrm rot="-1777404">
            <a:off x="826879" y="1615962"/>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3"/>
          <p:cNvSpPr/>
          <p:nvPr/>
        </p:nvSpPr>
        <p:spPr>
          <a:xfrm rot="-1777404">
            <a:off x="4692029" y="3444612"/>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3"/>
          <p:cNvSpPr/>
          <p:nvPr/>
        </p:nvSpPr>
        <p:spPr>
          <a:xfrm rot="-1777404">
            <a:off x="4692029" y="2225512"/>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3"/>
          <p:cNvSpPr/>
          <p:nvPr/>
        </p:nvSpPr>
        <p:spPr>
          <a:xfrm rot="-1777404">
            <a:off x="826879" y="4054162"/>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6" name="Google Shape;2816;p53"/>
          <p:cNvGrpSpPr/>
          <p:nvPr/>
        </p:nvGrpSpPr>
        <p:grpSpPr>
          <a:xfrm>
            <a:off x="-347050" y="-386277"/>
            <a:ext cx="2120546" cy="1373426"/>
            <a:chOff x="275375" y="5336"/>
            <a:chExt cx="2120546" cy="1373426"/>
          </a:xfrm>
        </p:grpSpPr>
        <p:sp>
          <p:nvSpPr>
            <p:cNvPr id="2817" name="Google Shape;2817;p53"/>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3"/>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3"/>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0" name="Google Shape;2820;p53"/>
            <p:cNvGrpSpPr/>
            <p:nvPr/>
          </p:nvGrpSpPr>
          <p:grpSpPr>
            <a:xfrm>
              <a:off x="1030125" y="972100"/>
              <a:ext cx="241050" cy="307475"/>
              <a:chOff x="6088150" y="1573625"/>
              <a:chExt cx="241050" cy="307475"/>
            </a:xfrm>
          </p:grpSpPr>
          <p:sp>
            <p:nvSpPr>
              <p:cNvPr id="2821" name="Google Shape;2821;p53"/>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3"/>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3"/>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3"/>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3"/>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53"/>
            <p:cNvGrpSpPr/>
            <p:nvPr/>
          </p:nvGrpSpPr>
          <p:grpSpPr>
            <a:xfrm rot="-740692">
              <a:off x="2024419" y="577639"/>
              <a:ext cx="241055" cy="307482"/>
              <a:chOff x="6088150" y="1573625"/>
              <a:chExt cx="241050" cy="307475"/>
            </a:xfrm>
          </p:grpSpPr>
          <p:sp>
            <p:nvSpPr>
              <p:cNvPr id="2827" name="Google Shape;2827;p53"/>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3"/>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3"/>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3"/>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3"/>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32" name="Google Shape;2832;p53"/>
          <p:cNvGrpSpPr/>
          <p:nvPr/>
        </p:nvGrpSpPr>
        <p:grpSpPr>
          <a:xfrm rot="879068" flipH="1">
            <a:off x="8006765" y="374271"/>
            <a:ext cx="551771" cy="653905"/>
            <a:chOff x="4139025" y="2544925"/>
            <a:chExt cx="844800" cy="1001175"/>
          </a:xfrm>
        </p:grpSpPr>
        <p:sp>
          <p:nvSpPr>
            <p:cNvPr id="2833" name="Google Shape;2833;p53"/>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3"/>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3"/>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3"/>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3"/>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3"/>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9" name="Google Shape;2839;p53"/>
          <p:cNvSpPr/>
          <p:nvPr/>
        </p:nvSpPr>
        <p:spPr>
          <a:xfrm rot="3622596">
            <a:off x="7432975" y="1322896"/>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3"/>
          <p:cNvSpPr/>
          <p:nvPr/>
        </p:nvSpPr>
        <p:spPr>
          <a:xfrm rot="3622596">
            <a:off x="7432975" y="4173876"/>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3"/>
          <p:cNvSpPr/>
          <p:nvPr/>
        </p:nvSpPr>
        <p:spPr>
          <a:xfrm rot="3622596">
            <a:off x="7432975" y="610151"/>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3"/>
          <p:cNvSpPr/>
          <p:nvPr/>
        </p:nvSpPr>
        <p:spPr>
          <a:xfrm rot="3622596">
            <a:off x="7432975" y="3461131"/>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3"/>
          <p:cNvSpPr/>
          <p:nvPr/>
        </p:nvSpPr>
        <p:spPr>
          <a:xfrm rot="3622596">
            <a:off x="7432975" y="2748386"/>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3"/>
          <p:cNvSpPr/>
          <p:nvPr/>
        </p:nvSpPr>
        <p:spPr>
          <a:xfrm rot="3622596">
            <a:off x="7432975" y="2035641"/>
            <a:ext cx="415951" cy="43553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3"/>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1600"/>
              </a:spcAft>
              <a:buClr>
                <a:schemeClr val="dk1"/>
              </a:buClr>
              <a:buSzPts val="1100"/>
              <a:buFont typeface="Arial"/>
              <a:buNone/>
            </a:pPr>
            <a:r>
              <a:rPr lang="en" sz="1600"/>
              <a:t>Use the stars to fill the boxes of the activities you are planning to do!</a:t>
            </a:r>
            <a:endParaRPr sz="160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849"/>
        <p:cNvGrpSpPr/>
        <p:nvPr/>
      </p:nvGrpSpPr>
      <p:grpSpPr>
        <a:xfrm>
          <a:off x="0" y="0"/>
          <a:ext cx="0" cy="0"/>
          <a:chOff x="0" y="0"/>
          <a:chExt cx="0" cy="0"/>
        </a:xfrm>
      </p:grpSpPr>
      <p:sp>
        <p:nvSpPr>
          <p:cNvPr id="2850" name="Google Shape;2850;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Favorite gifts among kids</a:t>
            </a:r>
            <a:endParaRPr/>
          </a:p>
        </p:txBody>
      </p:sp>
      <p:sp>
        <p:nvSpPr>
          <p:cNvPr id="2851" name="Google Shape;2851;p54"/>
          <p:cNvSpPr txBox="1"/>
          <p:nvPr/>
        </p:nvSpPr>
        <p:spPr>
          <a:xfrm>
            <a:off x="713225" y="4311250"/>
            <a:ext cx="7704000" cy="32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Nunito"/>
                <a:ea typeface="Nunito"/>
                <a:cs typeface="Nunito"/>
                <a:sym typeface="Nunito"/>
              </a:rPr>
              <a:t>Follow the link in the graph to modify its data and then paste the new one here. </a:t>
            </a:r>
            <a:r>
              <a:rPr lang="en"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Nunito"/>
              <a:ea typeface="Nunito"/>
              <a:cs typeface="Nunito"/>
              <a:sym typeface="Nunito"/>
            </a:endParaRPr>
          </a:p>
        </p:txBody>
      </p:sp>
      <p:pic>
        <p:nvPicPr>
          <p:cNvPr id="2852" name="Google Shape;2852;p54">
            <a:hlinkClick r:id="rId4"/>
          </p:cNvPr>
          <p:cNvPicPr preferRelativeResize="0"/>
          <p:nvPr/>
        </p:nvPicPr>
        <p:blipFill>
          <a:blip r:embed="rId5">
            <a:alphaModFix/>
          </a:blip>
          <a:stretch>
            <a:fillRect/>
          </a:stretch>
        </p:blipFill>
        <p:spPr>
          <a:xfrm>
            <a:off x="2318688" y="1170125"/>
            <a:ext cx="4506629" cy="2792025"/>
          </a:xfrm>
          <a:prstGeom prst="rect">
            <a:avLst/>
          </a:prstGeom>
          <a:noFill/>
          <a:ln>
            <a:noFill/>
          </a:ln>
        </p:spPr>
      </p:pic>
      <p:sp>
        <p:nvSpPr>
          <p:cNvPr id="2853" name="Google Shape;2853;p54"/>
          <p:cNvSpPr txBox="1"/>
          <p:nvPr/>
        </p:nvSpPr>
        <p:spPr>
          <a:xfrm>
            <a:off x="6557040" y="1456556"/>
            <a:ext cx="1316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Venus</a:t>
            </a:r>
            <a:endParaRPr sz="2400" b="1">
              <a:solidFill>
                <a:schemeClr val="accent2"/>
              </a:solidFill>
              <a:latin typeface="Mountains of Christmas"/>
              <a:ea typeface="Mountains of Christmas"/>
              <a:cs typeface="Mountains of Christmas"/>
              <a:sym typeface="Mountains of Christmas"/>
            </a:endParaRPr>
          </a:p>
        </p:txBody>
      </p:sp>
      <p:sp>
        <p:nvSpPr>
          <p:cNvPr id="2854" name="Google Shape;2854;p54"/>
          <p:cNvSpPr txBox="1"/>
          <p:nvPr/>
        </p:nvSpPr>
        <p:spPr>
          <a:xfrm>
            <a:off x="6558250" y="1835700"/>
            <a:ext cx="16191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Venus has a very toxic atmosphere</a:t>
            </a:r>
            <a:endParaRPr>
              <a:solidFill>
                <a:schemeClr val="dk1"/>
              </a:solidFill>
              <a:latin typeface="Nunito"/>
              <a:ea typeface="Nunito"/>
              <a:cs typeface="Nunito"/>
              <a:sym typeface="Nunito"/>
            </a:endParaRPr>
          </a:p>
        </p:txBody>
      </p:sp>
      <p:sp>
        <p:nvSpPr>
          <p:cNvPr id="2855" name="Google Shape;2855;p54"/>
          <p:cNvSpPr txBox="1"/>
          <p:nvPr/>
        </p:nvSpPr>
        <p:spPr>
          <a:xfrm>
            <a:off x="1274725" y="2139775"/>
            <a:ext cx="13173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Mercury</a:t>
            </a:r>
            <a:endParaRPr sz="2400" b="1">
              <a:solidFill>
                <a:schemeClr val="accent2"/>
              </a:solidFill>
              <a:latin typeface="Mountains of Christmas"/>
              <a:ea typeface="Mountains of Christmas"/>
              <a:cs typeface="Mountains of Christmas"/>
              <a:sym typeface="Mountains of Christmas"/>
            </a:endParaRPr>
          </a:p>
        </p:txBody>
      </p:sp>
      <p:sp>
        <p:nvSpPr>
          <p:cNvPr id="2856" name="Google Shape;2856;p54"/>
          <p:cNvSpPr txBox="1"/>
          <p:nvPr/>
        </p:nvSpPr>
        <p:spPr>
          <a:xfrm>
            <a:off x="1039886" y="2518925"/>
            <a:ext cx="15489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Mercury is a very small planet</a:t>
            </a:r>
            <a:endParaRPr>
              <a:solidFill>
                <a:schemeClr val="dk1"/>
              </a:solidFill>
              <a:latin typeface="Nunito"/>
              <a:ea typeface="Nunito"/>
              <a:cs typeface="Nunito"/>
              <a:sym typeface="Nunito"/>
            </a:endParaRPr>
          </a:p>
        </p:txBody>
      </p:sp>
      <p:sp>
        <p:nvSpPr>
          <p:cNvPr id="2857" name="Google Shape;2857;p54"/>
          <p:cNvSpPr txBox="1"/>
          <p:nvPr/>
        </p:nvSpPr>
        <p:spPr>
          <a:xfrm>
            <a:off x="1286424" y="3202151"/>
            <a:ext cx="13173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Saturn</a:t>
            </a:r>
            <a:endParaRPr sz="2400" b="1">
              <a:solidFill>
                <a:schemeClr val="accent2"/>
              </a:solidFill>
              <a:latin typeface="Mountains of Christmas"/>
              <a:ea typeface="Mountains of Christmas"/>
              <a:cs typeface="Mountains of Christmas"/>
              <a:sym typeface="Mountains of Christmas"/>
            </a:endParaRPr>
          </a:p>
        </p:txBody>
      </p:sp>
      <p:sp>
        <p:nvSpPr>
          <p:cNvPr id="2858" name="Google Shape;2858;p54"/>
          <p:cNvSpPr txBox="1"/>
          <p:nvPr/>
        </p:nvSpPr>
        <p:spPr>
          <a:xfrm>
            <a:off x="1053662" y="3581302"/>
            <a:ext cx="15489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Saturn has very beautiful rings</a:t>
            </a:r>
            <a:endParaRPr>
              <a:solidFill>
                <a:schemeClr val="dk1"/>
              </a:solidFill>
              <a:latin typeface="Nunito"/>
              <a:ea typeface="Nunito"/>
              <a:cs typeface="Nunito"/>
              <a:sym typeface="Nunito"/>
            </a:endParaRPr>
          </a:p>
        </p:txBody>
      </p:sp>
      <p:sp>
        <p:nvSpPr>
          <p:cNvPr id="2859" name="Google Shape;2859;p54"/>
          <p:cNvSpPr txBox="1"/>
          <p:nvPr/>
        </p:nvSpPr>
        <p:spPr>
          <a:xfrm>
            <a:off x="1039886" y="1456548"/>
            <a:ext cx="15489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Mars is actually a very cold place</a:t>
            </a:r>
            <a:endParaRPr>
              <a:solidFill>
                <a:schemeClr val="dk1"/>
              </a:solidFill>
              <a:latin typeface="Nunito"/>
              <a:ea typeface="Nunito"/>
              <a:cs typeface="Nunito"/>
              <a:sym typeface="Nunito"/>
            </a:endParaRPr>
          </a:p>
        </p:txBody>
      </p:sp>
      <p:sp>
        <p:nvSpPr>
          <p:cNvPr id="2860" name="Google Shape;2860;p54"/>
          <p:cNvSpPr txBox="1"/>
          <p:nvPr/>
        </p:nvSpPr>
        <p:spPr>
          <a:xfrm>
            <a:off x="1274725" y="1077400"/>
            <a:ext cx="13173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Mars</a:t>
            </a:r>
            <a:endParaRPr sz="2400" b="1">
              <a:solidFill>
                <a:schemeClr val="accent2"/>
              </a:solidFill>
              <a:latin typeface="Mountains of Christmas"/>
              <a:ea typeface="Mountains of Christmas"/>
              <a:cs typeface="Mountains of Christmas"/>
              <a:sym typeface="Mountains of Christmas"/>
            </a:endParaRPr>
          </a:p>
        </p:txBody>
      </p:sp>
      <p:sp>
        <p:nvSpPr>
          <p:cNvPr id="2861" name="Google Shape;2861;p54"/>
          <p:cNvSpPr txBox="1"/>
          <p:nvPr/>
        </p:nvSpPr>
        <p:spPr>
          <a:xfrm>
            <a:off x="5919971" y="3148778"/>
            <a:ext cx="2512800" cy="103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Neptune</a:t>
            </a:r>
            <a:r>
              <a:rPr lang="en" b="1">
                <a:solidFill>
                  <a:schemeClr val="dk1"/>
                </a:solidFill>
                <a:latin typeface="Nunito"/>
                <a:ea typeface="Nunito"/>
                <a:cs typeface="Nunito"/>
                <a:sym typeface="Nunito"/>
              </a:rPr>
              <a:t> </a:t>
            </a:r>
            <a:r>
              <a:rPr lang="en">
                <a:solidFill>
                  <a:schemeClr val="dk1"/>
                </a:solidFill>
                <a:latin typeface="Nunito"/>
                <a:ea typeface="Nunito"/>
                <a:cs typeface="Nunito"/>
                <a:sym typeface="Nunito"/>
              </a:rPr>
              <a:t>is the farthest planet from the Sun. It's also the fourth-largest planet by diameter in the Solar System</a:t>
            </a:r>
            <a:endParaRPr>
              <a:solidFill>
                <a:schemeClr val="dk1"/>
              </a:solidFill>
              <a:latin typeface="Nunito"/>
              <a:ea typeface="Nunito"/>
              <a:cs typeface="Nunito"/>
              <a:sym typeface="Nunito"/>
            </a:endParaRPr>
          </a:p>
        </p:txBody>
      </p:sp>
      <p:sp>
        <p:nvSpPr>
          <p:cNvPr id="2862" name="Google Shape;2862;p54"/>
          <p:cNvSpPr/>
          <p:nvPr/>
        </p:nvSpPr>
        <p:spPr>
          <a:xfrm>
            <a:off x="4219325" y="1510525"/>
            <a:ext cx="158400" cy="15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3575025" y="2162100"/>
            <a:ext cx="158400" cy="15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060925" y="3334275"/>
            <a:ext cx="158400" cy="15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5379700" y="2250200"/>
            <a:ext cx="158400" cy="15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66" name="Google Shape;2866;p54"/>
          <p:cNvCxnSpPr>
            <a:stCxn id="2860" idx="3"/>
            <a:endCxn id="2862" idx="0"/>
          </p:cNvCxnSpPr>
          <p:nvPr/>
        </p:nvCxnSpPr>
        <p:spPr>
          <a:xfrm>
            <a:off x="2592025" y="1341250"/>
            <a:ext cx="1706400" cy="169200"/>
          </a:xfrm>
          <a:prstGeom prst="straightConnector1">
            <a:avLst/>
          </a:prstGeom>
          <a:noFill/>
          <a:ln w="19050" cap="flat" cmpd="sng">
            <a:solidFill>
              <a:schemeClr val="accent6"/>
            </a:solidFill>
            <a:prstDash val="solid"/>
            <a:round/>
            <a:headEnd type="none" w="med" len="med"/>
            <a:tailEnd type="none" w="med" len="med"/>
          </a:ln>
        </p:spPr>
      </p:cxnSp>
      <p:cxnSp>
        <p:nvCxnSpPr>
          <p:cNvPr id="2867" name="Google Shape;2867;p54"/>
          <p:cNvCxnSpPr>
            <a:stCxn id="2855" idx="3"/>
            <a:endCxn id="2863" idx="1"/>
          </p:cNvCxnSpPr>
          <p:nvPr/>
        </p:nvCxnSpPr>
        <p:spPr>
          <a:xfrm rot="10800000" flipH="1">
            <a:off x="2592025" y="2241325"/>
            <a:ext cx="983100" cy="162300"/>
          </a:xfrm>
          <a:prstGeom prst="straightConnector1">
            <a:avLst/>
          </a:prstGeom>
          <a:noFill/>
          <a:ln w="19050" cap="flat" cmpd="sng">
            <a:solidFill>
              <a:schemeClr val="accent5"/>
            </a:solidFill>
            <a:prstDash val="solid"/>
            <a:round/>
            <a:headEnd type="none" w="med" len="med"/>
            <a:tailEnd type="none" w="med" len="med"/>
          </a:ln>
        </p:spPr>
      </p:cxnSp>
      <p:cxnSp>
        <p:nvCxnSpPr>
          <p:cNvPr id="2868" name="Google Shape;2868;p54"/>
          <p:cNvCxnSpPr>
            <a:stCxn id="2857" idx="3"/>
            <a:endCxn id="2864" idx="1"/>
          </p:cNvCxnSpPr>
          <p:nvPr/>
        </p:nvCxnSpPr>
        <p:spPr>
          <a:xfrm rot="10800000" flipH="1">
            <a:off x="2603724" y="3413501"/>
            <a:ext cx="1457100" cy="52500"/>
          </a:xfrm>
          <a:prstGeom prst="straightConnector1">
            <a:avLst/>
          </a:prstGeom>
          <a:noFill/>
          <a:ln w="19050" cap="flat" cmpd="sng">
            <a:solidFill>
              <a:schemeClr val="accent3"/>
            </a:solidFill>
            <a:prstDash val="solid"/>
            <a:round/>
            <a:headEnd type="none" w="med" len="med"/>
            <a:tailEnd type="none" w="med" len="med"/>
          </a:ln>
        </p:spPr>
      </p:cxnSp>
      <p:cxnSp>
        <p:nvCxnSpPr>
          <p:cNvPr id="2869" name="Google Shape;2869;p54"/>
          <p:cNvCxnSpPr>
            <a:stCxn id="2865" idx="3"/>
            <a:endCxn id="2853" idx="1"/>
          </p:cNvCxnSpPr>
          <p:nvPr/>
        </p:nvCxnSpPr>
        <p:spPr>
          <a:xfrm rot="10800000" flipH="1">
            <a:off x="5538100" y="1720400"/>
            <a:ext cx="1018800" cy="609000"/>
          </a:xfrm>
          <a:prstGeom prst="straightConnector1">
            <a:avLst/>
          </a:prstGeom>
          <a:noFill/>
          <a:ln w="19050" cap="flat" cmpd="sng">
            <a:solidFill>
              <a:schemeClr val="accent2"/>
            </a:solidFill>
            <a:prstDash val="solid"/>
            <a:round/>
            <a:headEnd type="none" w="med" len="med"/>
            <a:tailEnd type="none" w="med" len="med"/>
          </a:ln>
        </p:spPr>
      </p:cxnSp>
      <p:grpSp>
        <p:nvGrpSpPr>
          <p:cNvPr id="2870" name="Google Shape;2870;p54"/>
          <p:cNvGrpSpPr/>
          <p:nvPr/>
        </p:nvGrpSpPr>
        <p:grpSpPr>
          <a:xfrm rot="-879068">
            <a:off x="571190" y="374271"/>
            <a:ext cx="551771" cy="653905"/>
            <a:chOff x="4139025" y="2544925"/>
            <a:chExt cx="844800" cy="1001175"/>
          </a:xfrm>
        </p:grpSpPr>
        <p:sp>
          <p:nvSpPr>
            <p:cNvPr id="2871" name="Google Shape;2871;p54"/>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7" name="Google Shape;2877;p54"/>
          <p:cNvGrpSpPr/>
          <p:nvPr/>
        </p:nvGrpSpPr>
        <p:grpSpPr>
          <a:xfrm rot="2332958">
            <a:off x="6827414" y="5359"/>
            <a:ext cx="2120455" cy="1373367"/>
            <a:chOff x="275375" y="5336"/>
            <a:chExt cx="2120546" cy="1373426"/>
          </a:xfrm>
        </p:grpSpPr>
        <p:sp>
          <p:nvSpPr>
            <p:cNvPr id="2878" name="Google Shape;2878;p54"/>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1" name="Google Shape;2881;p54"/>
            <p:cNvGrpSpPr/>
            <p:nvPr/>
          </p:nvGrpSpPr>
          <p:grpSpPr>
            <a:xfrm>
              <a:off x="1030125" y="972100"/>
              <a:ext cx="241050" cy="307475"/>
              <a:chOff x="6088150" y="1573625"/>
              <a:chExt cx="241050" cy="307475"/>
            </a:xfrm>
          </p:grpSpPr>
          <p:sp>
            <p:nvSpPr>
              <p:cNvPr id="2882" name="Google Shape;2882;p54"/>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54"/>
            <p:cNvGrpSpPr/>
            <p:nvPr/>
          </p:nvGrpSpPr>
          <p:grpSpPr>
            <a:xfrm rot="-740692">
              <a:off x="2024419" y="577639"/>
              <a:ext cx="241055" cy="307482"/>
              <a:chOff x="6088150" y="1573625"/>
              <a:chExt cx="241050" cy="307475"/>
            </a:xfrm>
          </p:grpSpPr>
          <p:sp>
            <p:nvSpPr>
              <p:cNvPr id="2888" name="Google Shape;2888;p54"/>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93" name="Google Shape;2893;p54"/>
          <p:cNvSpPr txBox="1"/>
          <p:nvPr/>
        </p:nvSpPr>
        <p:spPr>
          <a:xfrm>
            <a:off x="638000" y="1125250"/>
            <a:ext cx="841500" cy="432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3"/>
                </a:solidFill>
                <a:latin typeface="Mountains of Christmas"/>
                <a:ea typeface="Mountains of Christmas"/>
                <a:cs typeface="Mountains of Christmas"/>
                <a:sym typeface="Mountains of Christmas"/>
              </a:rPr>
              <a:t>9.9%</a:t>
            </a:r>
            <a:endParaRPr sz="2400" b="1">
              <a:solidFill>
                <a:schemeClr val="accent3"/>
              </a:solidFill>
              <a:latin typeface="Mountains of Christmas"/>
              <a:ea typeface="Mountains of Christmas"/>
              <a:cs typeface="Mountains of Christmas"/>
              <a:sym typeface="Mountains of Christmas"/>
            </a:endParaRPr>
          </a:p>
        </p:txBody>
      </p:sp>
      <p:sp>
        <p:nvSpPr>
          <p:cNvPr id="2894" name="Google Shape;2894;p54"/>
          <p:cNvSpPr txBox="1"/>
          <p:nvPr/>
        </p:nvSpPr>
        <p:spPr>
          <a:xfrm>
            <a:off x="638000" y="2187625"/>
            <a:ext cx="841500" cy="432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3"/>
                </a:solidFill>
                <a:latin typeface="Mountains of Christmas"/>
                <a:ea typeface="Mountains of Christmas"/>
                <a:cs typeface="Mountains of Christmas"/>
                <a:sym typeface="Mountains of Christmas"/>
              </a:rPr>
              <a:t>18.9%</a:t>
            </a:r>
            <a:endParaRPr sz="2400" b="1">
              <a:solidFill>
                <a:schemeClr val="accent3"/>
              </a:solidFill>
              <a:latin typeface="Mountains of Christmas"/>
              <a:ea typeface="Mountains of Christmas"/>
              <a:cs typeface="Mountains of Christmas"/>
              <a:sym typeface="Mountains of Christmas"/>
            </a:endParaRPr>
          </a:p>
        </p:txBody>
      </p:sp>
      <p:sp>
        <p:nvSpPr>
          <p:cNvPr id="2895" name="Google Shape;2895;p54"/>
          <p:cNvSpPr txBox="1"/>
          <p:nvPr/>
        </p:nvSpPr>
        <p:spPr>
          <a:xfrm>
            <a:off x="638000" y="3250001"/>
            <a:ext cx="841500" cy="432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3"/>
                </a:solidFill>
                <a:latin typeface="Mountains of Christmas"/>
                <a:ea typeface="Mountains of Christmas"/>
                <a:cs typeface="Mountains of Christmas"/>
                <a:sym typeface="Mountains of Christmas"/>
              </a:rPr>
              <a:t>29.7%</a:t>
            </a:r>
            <a:endParaRPr sz="2400" b="1">
              <a:solidFill>
                <a:schemeClr val="accent3"/>
              </a:solidFill>
              <a:latin typeface="Mountains of Christmas"/>
              <a:ea typeface="Mountains of Christmas"/>
              <a:cs typeface="Mountains of Christmas"/>
              <a:sym typeface="Mountains of Christmas"/>
            </a:endParaRPr>
          </a:p>
        </p:txBody>
      </p:sp>
      <p:sp>
        <p:nvSpPr>
          <p:cNvPr id="2896" name="Google Shape;2896;p54"/>
          <p:cNvSpPr txBox="1"/>
          <p:nvPr/>
        </p:nvSpPr>
        <p:spPr>
          <a:xfrm>
            <a:off x="7589275" y="1504406"/>
            <a:ext cx="841500" cy="432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3"/>
                </a:solidFill>
                <a:latin typeface="Mountains of Christmas"/>
                <a:ea typeface="Mountains of Christmas"/>
                <a:cs typeface="Mountains of Christmas"/>
                <a:sym typeface="Mountains of Christmas"/>
              </a:rPr>
              <a:t>41.4%</a:t>
            </a:r>
            <a:endParaRPr sz="2400" b="1">
              <a:solidFill>
                <a:schemeClr val="accent3"/>
              </a:solidFill>
              <a:latin typeface="Mountains of Christmas"/>
              <a:ea typeface="Mountains of Christmas"/>
              <a:cs typeface="Mountains of Christmas"/>
              <a:sym typeface="Mountains of Christmas"/>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900"/>
        <p:cNvGrpSpPr/>
        <p:nvPr/>
      </p:nvGrpSpPr>
      <p:grpSpPr>
        <a:xfrm>
          <a:off x="0" y="0"/>
          <a:ext cx="0" cy="0"/>
          <a:chOff x="0" y="0"/>
          <a:chExt cx="0" cy="0"/>
        </a:xfrm>
      </p:grpSpPr>
      <p:sp>
        <p:nvSpPr>
          <p:cNvPr id="2901" name="Google Shape;2901;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Decorate the tree!</a:t>
            </a:r>
            <a:endParaRPr/>
          </a:p>
        </p:txBody>
      </p:sp>
      <p:grpSp>
        <p:nvGrpSpPr>
          <p:cNvPr id="2902" name="Google Shape;2902;p55"/>
          <p:cNvGrpSpPr/>
          <p:nvPr/>
        </p:nvGrpSpPr>
        <p:grpSpPr>
          <a:xfrm>
            <a:off x="1058727" y="3453469"/>
            <a:ext cx="517052" cy="659534"/>
            <a:chOff x="6088150" y="1573625"/>
            <a:chExt cx="241050" cy="307475"/>
          </a:xfrm>
        </p:grpSpPr>
        <p:sp>
          <p:nvSpPr>
            <p:cNvPr id="2903" name="Google Shape;2903;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55"/>
          <p:cNvGrpSpPr/>
          <p:nvPr/>
        </p:nvGrpSpPr>
        <p:grpSpPr>
          <a:xfrm>
            <a:off x="1829927" y="3453469"/>
            <a:ext cx="517052" cy="659534"/>
            <a:chOff x="6088150" y="1573625"/>
            <a:chExt cx="241050" cy="307475"/>
          </a:xfrm>
        </p:grpSpPr>
        <p:sp>
          <p:nvSpPr>
            <p:cNvPr id="2909" name="Google Shape;2909;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55"/>
          <p:cNvGrpSpPr/>
          <p:nvPr/>
        </p:nvGrpSpPr>
        <p:grpSpPr>
          <a:xfrm>
            <a:off x="2601127" y="3453469"/>
            <a:ext cx="517052" cy="659534"/>
            <a:chOff x="6088150" y="1573625"/>
            <a:chExt cx="241050" cy="307475"/>
          </a:xfrm>
        </p:grpSpPr>
        <p:sp>
          <p:nvSpPr>
            <p:cNvPr id="2915" name="Google Shape;2915;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55"/>
          <p:cNvGrpSpPr/>
          <p:nvPr/>
        </p:nvGrpSpPr>
        <p:grpSpPr>
          <a:xfrm>
            <a:off x="4920884" y="1444461"/>
            <a:ext cx="3354143" cy="3206092"/>
            <a:chOff x="1848625" y="643975"/>
            <a:chExt cx="4195825" cy="4010623"/>
          </a:xfrm>
        </p:grpSpPr>
        <p:sp>
          <p:nvSpPr>
            <p:cNvPr id="2921" name="Google Shape;2921;p55"/>
            <p:cNvSpPr/>
            <p:nvPr/>
          </p:nvSpPr>
          <p:spPr>
            <a:xfrm>
              <a:off x="3589030" y="4149473"/>
              <a:ext cx="433850" cy="505125"/>
            </a:xfrm>
            <a:custGeom>
              <a:avLst/>
              <a:gdLst/>
              <a:ahLst/>
              <a:cxnLst/>
              <a:rect l="l" t="t" r="r" b="b"/>
              <a:pathLst>
                <a:path w="17354" h="20205" extrusionOk="0">
                  <a:moveTo>
                    <a:pt x="5814" y="1"/>
                  </a:moveTo>
                  <a:cubicBezTo>
                    <a:pt x="4962" y="1087"/>
                    <a:pt x="3905" y="2027"/>
                    <a:pt x="2702" y="2702"/>
                  </a:cubicBezTo>
                  <a:cubicBezTo>
                    <a:pt x="2907" y="8428"/>
                    <a:pt x="3142" y="14124"/>
                    <a:pt x="0" y="19086"/>
                  </a:cubicBezTo>
                  <a:cubicBezTo>
                    <a:pt x="2988" y="19829"/>
                    <a:pt x="6065" y="20205"/>
                    <a:pt x="9141" y="20205"/>
                  </a:cubicBezTo>
                  <a:cubicBezTo>
                    <a:pt x="11901" y="20205"/>
                    <a:pt x="14660" y="19902"/>
                    <a:pt x="17353" y="19291"/>
                  </a:cubicBezTo>
                  <a:cubicBezTo>
                    <a:pt x="15298" y="15974"/>
                    <a:pt x="14505" y="11922"/>
                    <a:pt x="15151" y="8075"/>
                  </a:cubicBezTo>
                  <a:cubicBezTo>
                    <a:pt x="15180" y="7752"/>
                    <a:pt x="15269" y="7429"/>
                    <a:pt x="15122" y="7136"/>
                  </a:cubicBezTo>
                  <a:cubicBezTo>
                    <a:pt x="15034" y="6901"/>
                    <a:pt x="14799" y="6725"/>
                    <a:pt x="14593" y="6578"/>
                  </a:cubicBezTo>
                  <a:cubicBezTo>
                    <a:pt x="11774" y="4346"/>
                    <a:pt x="8368" y="2496"/>
                    <a:pt x="5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5"/>
            <p:cNvSpPr/>
            <p:nvPr/>
          </p:nvSpPr>
          <p:spPr>
            <a:xfrm>
              <a:off x="1848625" y="643975"/>
              <a:ext cx="4195825" cy="3764200"/>
            </a:xfrm>
            <a:custGeom>
              <a:avLst/>
              <a:gdLst/>
              <a:ahLst/>
              <a:cxnLst/>
              <a:rect l="l" t="t" r="r" b="b"/>
              <a:pathLst>
                <a:path w="167833" h="150568" extrusionOk="0">
                  <a:moveTo>
                    <a:pt x="14859" y="100769"/>
                  </a:moveTo>
                  <a:lnTo>
                    <a:pt x="14859" y="100769"/>
                  </a:lnTo>
                  <a:cubicBezTo>
                    <a:pt x="14858" y="100769"/>
                    <a:pt x="14858" y="100770"/>
                    <a:pt x="14857" y="100770"/>
                  </a:cubicBezTo>
                  <a:cubicBezTo>
                    <a:pt x="14858" y="100770"/>
                    <a:pt x="14858" y="100769"/>
                    <a:pt x="14859" y="100769"/>
                  </a:cubicBezTo>
                  <a:close/>
                  <a:moveTo>
                    <a:pt x="76106" y="0"/>
                  </a:moveTo>
                  <a:cubicBezTo>
                    <a:pt x="72495" y="9719"/>
                    <a:pt x="67679" y="18939"/>
                    <a:pt x="62306" y="27777"/>
                  </a:cubicBezTo>
                  <a:cubicBezTo>
                    <a:pt x="57197" y="36174"/>
                    <a:pt x="52000" y="44660"/>
                    <a:pt x="46010" y="52529"/>
                  </a:cubicBezTo>
                  <a:cubicBezTo>
                    <a:pt x="43368" y="56023"/>
                    <a:pt x="40608" y="59605"/>
                    <a:pt x="37554" y="62747"/>
                  </a:cubicBezTo>
                  <a:cubicBezTo>
                    <a:pt x="36576" y="63778"/>
                    <a:pt x="31355" y="68602"/>
                    <a:pt x="29252" y="68602"/>
                  </a:cubicBezTo>
                  <a:cubicBezTo>
                    <a:pt x="29080" y="68602"/>
                    <a:pt x="28930" y="68570"/>
                    <a:pt x="28804" y="68502"/>
                  </a:cubicBezTo>
                  <a:lnTo>
                    <a:pt x="28804" y="68502"/>
                  </a:lnTo>
                  <a:cubicBezTo>
                    <a:pt x="30851" y="69626"/>
                    <a:pt x="33190" y="70096"/>
                    <a:pt x="35545" y="70096"/>
                  </a:cubicBezTo>
                  <a:cubicBezTo>
                    <a:pt x="36265" y="70096"/>
                    <a:pt x="36986" y="70052"/>
                    <a:pt x="37701" y="69970"/>
                  </a:cubicBezTo>
                  <a:cubicBezTo>
                    <a:pt x="40719" y="69647"/>
                    <a:pt x="43650" y="68681"/>
                    <a:pt x="46523" y="67656"/>
                  </a:cubicBezTo>
                  <a:lnTo>
                    <a:pt x="46523" y="67656"/>
                  </a:lnTo>
                  <a:cubicBezTo>
                    <a:pt x="45725" y="67959"/>
                    <a:pt x="44186" y="71296"/>
                    <a:pt x="43602" y="72084"/>
                  </a:cubicBezTo>
                  <a:cubicBezTo>
                    <a:pt x="42428" y="73669"/>
                    <a:pt x="41371" y="75343"/>
                    <a:pt x="40226" y="76928"/>
                  </a:cubicBezTo>
                  <a:cubicBezTo>
                    <a:pt x="37936" y="80099"/>
                    <a:pt x="35499" y="83153"/>
                    <a:pt x="32885" y="86031"/>
                  </a:cubicBezTo>
                  <a:cubicBezTo>
                    <a:pt x="27630" y="91785"/>
                    <a:pt x="21612" y="96864"/>
                    <a:pt x="14859" y="100769"/>
                  </a:cubicBezTo>
                  <a:lnTo>
                    <a:pt x="14859" y="100769"/>
                  </a:lnTo>
                  <a:cubicBezTo>
                    <a:pt x="14868" y="100764"/>
                    <a:pt x="14881" y="100762"/>
                    <a:pt x="14898" y="100762"/>
                  </a:cubicBezTo>
                  <a:cubicBezTo>
                    <a:pt x="15365" y="100762"/>
                    <a:pt x="18813" y="102509"/>
                    <a:pt x="19350" y="102679"/>
                  </a:cubicBezTo>
                  <a:cubicBezTo>
                    <a:pt x="21100" y="103171"/>
                    <a:pt x="23004" y="103536"/>
                    <a:pt x="24847" y="103536"/>
                  </a:cubicBezTo>
                  <a:cubicBezTo>
                    <a:pt x="24982" y="103536"/>
                    <a:pt x="25117" y="103534"/>
                    <a:pt x="25251" y="103530"/>
                  </a:cubicBezTo>
                  <a:cubicBezTo>
                    <a:pt x="28687" y="103442"/>
                    <a:pt x="32474" y="102796"/>
                    <a:pt x="35587" y="101328"/>
                  </a:cubicBezTo>
                  <a:lnTo>
                    <a:pt x="35587" y="101328"/>
                  </a:lnTo>
                  <a:cubicBezTo>
                    <a:pt x="25927" y="115040"/>
                    <a:pt x="13800" y="127020"/>
                    <a:pt x="0" y="136562"/>
                  </a:cubicBezTo>
                  <a:cubicBezTo>
                    <a:pt x="3377" y="140409"/>
                    <a:pt x="8456" y="142347"/>
                    <a:pt x="13477" y="143521"/>
                  </a:cubicBezTo>
                  <a:cubicBezTo>
                    <a:pt x="18467" y="144708"/>
                    <a:pt x="23593" y="145304"/>
                    <a:pt x="28717" y="145304"/>
                  </a:cubicBezTo>
                  <a:cubicBezTo>
                    <a:pt x="34237" y="145304"/>
                    <a:pt x="39755" y="144613"/>
                    <a:pt x="45100" y="143227"/>
                  </a:cubicBezTo>
                  <a:lnTo>
                    <a:pt x="45100" y="143227"/>
                  </a:lnTo>
                  <a:cubicBezTo>
                    <a:pt x="43602" y="144784"/>
                    <a:pt x="42134" y="146340"/>
                    <a:pt x="40637" y="147867"/>
                  </a:cubicBezTo>
                  <a:cubicBezTo>
                    <a:pt x="41781" y="147958"/>
                    <a:pt x="42928" y="148003"/>
                    <a:pt x="44076" y="148003"/>
                  </a:cubicBezTo>
                  <a:cubicBezTo>
                    <a:pt x="51443" y="148003"/>
                    <a:pt x="58823" y="146142"/>
                    <a:pt x="65301" y="142611"/>
                  </a:cubicBezTo>
                  <a:lnTo>
                    <a:pt x="65301" y="142611"/>
                  </a:lnTo>
                  <a:cubicBezTo>
                    <a:pt x="64449" y="144431"/>
                    <a:pt x="63569" y="146281"/>
                    <a:pt x="62717" y="148102"/>
                  </a:cubicBezTo>
                  <a:cubicBezTo>
                    <a:pt x="67767" y="146663"/>
                    <a:pt x="72582" y="144490"/>
                    <a:pt x="76987" y="141642"/>
                  </a:cubicBezTo>
                  <a:lnTo>
                    <a:pt x="76987" y="141642"/>
                  </a:lnTo>
                  <a:cubicBezTo>
                    <a:pt x="76578" y="141908"/>
                    <a:pt x="84298" y="147456"/>
                    <a:pt x="85061" y="147837"/>
                  </a:cubicBezTo>
                  <a:cubicBezTo>
                    <a:pt x="87821" y="149247"/>
                    <a:pt x="91286" y="150451"/>
                    <a:pt x="94399" y="150568"/>
                  </a:cubicBezTo>
                  <a:lnTo>
                    <a:pt x="91227" y="146310"/>
                  </a:lnTo>
                  <a:lnTo>
                    <a:pt x="91227" y="146310"/>
                  </a:lnTo>
                  <a:cubicBezTo>
                    <a:pt x="94252" y="147779"/>
                    <a:pt x="97482" y="148865"/>
                    <a:pt x="100770" y="149599"/>
                  </a:cubicBezTo>
                  <a:cubicBezTo>
                    <a:pt x="98773" y="147984"/>
                    <a:pt x="97188" y="145899"/>
                    <a:pt x="96160" y="143521"/>
                  </a:cubicBezTo>
                  <a:lnTo>
                    <a:pt x="96160" y="143521"/>
                  </a:lnTo>
                  <a:cubicBezTo>
                    <a:pt x="101122" y="146281"/>
                    <a:pt x="106613" y="148102"/>
                    <a:pt x="112221" y="148924"/>
                  </a:cubicBezTo>
                  <a:cubicBezTo>
                    <a:pt x="112530" y="148961"/>
                    <a:pt x="112848" y="148998"/>
                    <a:pt x="113158" y="148998"/>
                  </a:cubicBezTo>
                  <a:cubicBezTo>
                    <a:pt x="113585" y="148998"/>
                    <a:pt x="113995" y="148927"/>
                    <a:pt x="114335" y="148689"/>
                  </a:cubicBezTo>
                  <a:cubicBezTo>
                    <a:pt x="115480" y="147925"/>
                    <a:pt x="115157" y="146222"/>
                    <a:pt x="114717" y="144930"/>
                  </a:cubicBezTo>
                  <a:lnTo>
                    <a:pt x="114717" y="144930"/>
                  </a:lnTo>
                  <a:cubicBezTo>
                    <a:pt x="116335" y="145610"/>
                    <a:pt x="124315" y="148409"/>
                    <a:pt x="129102" y="148409"/>
                  </a:cubicBezTo>
                  <a:cubicBezTo>
                    <a:pt x="131351" y="148409"/>
                    <a:pt x="132895" y="147792"/>
                    <a:pt x="132745" y="146046"/>
                  </a:cubicBezTo>
                  <a:cubicBezTo>
                    <a:pt x="132628" y="144607"/>
                    <a:pt x="131453" y="143492"/>
                    <a:pt x="130337" y="142552"/>
                  </a:cubicBezTo>
                  <a:lnTo>
                    <a:pt x="130337" y="142552"/>
                  </a:lnTo>
                  <a:cubicBezTo>
                    <a:pt x="134336" y="143751"/>
                    <a:pt x="138504" y="144337"/>
                    <a:pt x="142676" y="144337"/>
                  </a:cubicBezTo>
                  <a:cubicBezTo>
                    <a:pt x="151586" y="144337"/>
                    <a:pt x="160513" y="141662"/>
                    <a:pt x="167833" y="136562"/>
                  </a:cubicBezTo>
                  <a:lnTo>
                    <a:pt x="167833" y="136562"/>
                  </a:lnTo>
                  <a:cubicBezTo>
                    <a:pt x="167760" y="136612"/>
                    <a:pt x="167654" y="136635"/>
                    <a:pt x="167519" y="136635"/>
                  </a:cubicBezTo>
                  <a:cubicBezTo>
                    <a:pt x="165973" y="136635"/>
                    <a:pt x="160704" y="133616"/>
                    <a:pt x="159758" y="133156"/>
                  </a:cubicBezTo>
                  <a:cubicBezTo>
                    <a:pt x="156998" y="131747"/>
                    <a:pt x="154356" y="130103"/>
                    <a:pt x="151801" y="128370"/>
                  </a:cubicBezTo>
                  <a:cubicBezTo>
                    <a:pt x="146751" y="124935"/>
                    <a:pt x="142258" y="121147"/>
                    <a:pt x="138001" y="116714"/>
                  </a:cubicBezTo>
                  <a:cubicBezTo>
                    <a:pt x="132863" y="111429"/>
                    <a:pt x="127578" y="106526"/>
                    <a:pt x="123409" y="100360"/>
                  </a:cubicBezTo>
                  <a:lnTo>
                    <a:pt x="123409" y="100360"/>
                  </a:lnTo>
                  <a:cubicBezTo>
                    <a:pt x="124640" y="102180"/>
                    <a:pt x="129393" y="102434"/>
                    <a:pt x="132283" y="102434"/>
                  </a:cubicBezTo>
                  <a:cubicBezTo>
                    <a:pt x="132843" y="102434"/>
                    <a:pt x="133333" y="102424"/>
                    <a:pt x="133714" y="102414"/>
                  </a:cubicBezTo>
                  <a:cubicBezTo>
                    <a:pt x="137472" y="102297"/>
                    <a:pt x="141172" y="101299"/>
                    <a:pt x="144431" y="99390"/>
                  </a:cubicBezTo>
                  <a:cubicBezTo>
                    <a:pt x="144461" y="99361"/>
                    <a:pt x="144490" y="99361"/>
                    <a:pt x="144519" y="99331"/>
                  </a:cubicBezTo>
                  <a:cubicBezTo>
                    <a:pt x="138471" y="97805"/>
                    <a:pt x="133068" y="94223"/>
                    <a:pt x="128517" y="89906"/>
                  </a:cubicBezTo>
                  <a:cubicBezTo>
                    <a:pt x="120531" y="82302"/>
                    <a:pt x="114541" y="73258"/>
                    <a:pt x="108169" y="64332"/>
                  </a:cubicBezTo>
                  <a:lnTo>
                    <a:pt x="108169" y="64332"/>
                  </a:lnTo>
                  <a:cubicBezTo>
                    <a:pt x="111039" y="65493"/>
                    <a:pt x="114136" y="66075"/>
                    <a:pt x="117230" y="66075"/>
                  </a:cubicBezTo>
                  <a:cubicBezTo>
                    <a:pt x="119929" y="66075"/>
                    <a:pt x="122626" y="65632"/>
                    <a:pt x="125170" y="64743"/>
                  </a:cubicBezTo>
                  <a:cubicBezTo>
                    <a:pt x="120736" y="62570"/>
                    <a:pt x="117007" y="59135"/>
                    <a:pt x="113542" y="55612"/>
                  </a:cubicBezTo>
                  <a:cubicBezTo>
                    <a:pt x="101504" y="43456"/>
                    <a:pt x="92226" y="29861"/>
                    <a:pt x="84151" y="14828"/>
                  </a:cubicBezTo>
                  <a:cubicBezTo>
                    <a:pt x="81479" y="9866"/>
                    <a:pt x="78279" y="5139"/>
                    <a:pt x="76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3" name="Google Shape;2923;p55"/>
          <p:cNvGrpSpPr/>
          <p:nvPr/>
        </p:nvGrpSpPr>
        <p:grpSpPr>
          <a:xfrm>
            <a:off x="3481477" y="2058219"/>
            <a:ext cx="517052" cy="659534"/>
            <a:chOff x="6088150" y="1573625"/>
            <a:chExt cx="241050" cy="307475"/>
          </a:xfrm>
        </p:grpSpPr>
        <p:sp>
          <p:nvSpPr>
            <p:cNvPr id="2924" name="Google Shape;2924;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55"/>
          <p:cNvGrpSpPr/>
          <p:nvPr/>
        </p:nvGrpSpPr>
        <p:grpSpPr>
          <a:xfrm>
            <a:off x="1422027" y="2717744"/>
            <a:ext cx="517052" cy="659534"/>
            <a:chOff x="6088150" y="1573625"/>
            <a:chExt cx="241050" cy="307475"/>
          </a:xfrm>
        </p:grpSpPr>
        <p:sp>
          <p:nvSpPr>
            <p:cNvPr id="2930" name="Google Shape;2930;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5" name="Google Shape;2935;p55"/>
          <p:cNvGrpSpPr/>
          <p:nvPr/>
        </p:nvGrpSpPr>
        <p:grpSpPr>
          <a:xfrm>
            <a:off x="2193227" y="2717744"/>
            <a:ext cx="517052" cy="659534"/>
            <a:chOff x="6088150" y="1573625"/>
            <a:chExt cx="241050" cy="307475"/>
          </a:xfrm>
        </p:grpSpPr>
        <p:sp>
          <p:nvSpPr>
            <p:cNvPr id="2936" name="Google Shape;2936;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 name="Google Shape;2941;p55"/>
          <p:cNvGrpSpPr/>
          <p:nvPr/>
        </p:nvGrpSpPr>
        <p:grpSpPr>
          <a:xfrm>
            <a:off x="2964427" y="2717744"/>
            <a:ext cx="517052" cy="659534"/>
            <a:chOff x="6088150" y="1573625"/>
            <a:chExt cx="241050" cy="307475"/>
          </a:xfrm>
        </p:grpSpPr>
        <p:sp>
          <p:nvSpPr>
            <p:cNvPr id="2942" name="Google Shape;2942;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55"/>
          <p:cNvGrpSpPr/>
          <p:nvPr/>
        </p:nvGrpSpPr>
        <p:grpSpPr>
          <a:xfrm>
            <a:off x="1807627" y="2058219"/>
            <a:ext cx="517052" cy="659534"/>
            <a:chOff x="6088150" y="1573625"/>
            <a:chExt cx="241050" cy="307475"/>
          </a:xfrm>
        </p:grpSpPr>
        <p:sp>
          <p:nvSpPr>
            <p:cNvPr id="2948" name="Google Shape;2948;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55"/>
          <p:cNvGrpSpPr/>
          <p:nvPr/>
        </p:nvGrpSpPr>
        <p:grpSpPr>
          <a:xfrm>
            <a:off x="2578827" y="2058219"/>
            <a:ext cx="517052" cy="659534"/>
            <a:chOff x="6088150" y="1573625"/>
            <a:chExt cx="241050" cy="307475"/>
          </a:xfrm>
        </p:grpSpPr>
        <p:sp>
          <p:nvSpPr>
            <p:cNvPr id="2954" name="Google Shape;2954;p55"/>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5"/>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5"/>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5"/>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5"/>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55"/>
          <p:cNvSpPr/>
          <p:nvPr/>
        </p:nvSpPr>
        <p:spPr>
          <a:xfrm rot="-1777368">
            <a:off x="1014354" y="2070832"/>
            <a:ext cx="605795" cy="634314"/>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5"/>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ctr" rtl="0">
              <a:lnSpc>
                <a:spcPct val="100000"/>
              </a:lnSpc>
              <a:spcBef>
                <a:spcPts val="300"/>
              </a:spcBef>
              <a:spcAft>
                <a:spcPts val="1600"/>
              </a:spcAft>
              <a:buClr>
                <a:schemeClr val="dk1"/>
              </a:buClr>
              <a:buSzPts val="1100"/>
              <a:buFont typeface="Arial"/>
              <a:buNone/>
            </a:pPr>
            <a:r>
              <a:rPr lang="en" sz="1600"/>
              <a:t>Use the baubles and the star to decorate the tree as you want!</a:t>
            </a:r>
            <a:endParaRPr sz="1600"/>
          </a:p>
        </p:txBody>
      </p:sp>
      <p:sp>
        <p:nvSpPr>
          <p:cNvPr id="2961" name="Google Shape;2961;p55"/>
          <p:cNvSpPr/>
          <p:nvPr/>
        </p:nvSpPr>
        <p:spPr>
          <a:xfrm rot="-1776860">
            <a:off x="3701945" y="3186362"/>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5"/>
          <p:cNvSpPr/>
          <p:nvPr/>
        </p:nvSpPr>
        <p:spPr>
          <a:xfrm rot="-1776860">
            <a:off x="3398495" y="3712412"/>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5"/>
          <p:cNvSpPr/>
          <p:nvPr/>
        </p:nvSpPr>
        <p:spPr>
          <a:xfrm rot="-1776860">
            <a:off x="3398495" y="397543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5"/>
          <p:cNvSpPr/>
          <p:nvPr/>
        </p:nvSpPr>
        <p:spPr>
          <a:xfrm rot="-1776860">
            <a:off x="3718695" y="344938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5"/>
          <p:cNvSpPr/>
          <p:nvPr/>
        </p:nvSpPr>
        <p:spPr>
          <a:xfrm rot="-1776860">
            <a:off x="3718695" y="3712412"/>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5"/>
          <p:cNvSpPr/>
          <p:nvPr/>
        </p:nvSpPr>
        <p:spPr>
          <a:xfrm rot="-1776860">
            <a:off x="3718695" y="397543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5"/>
          <p:cNvSpPr/>
          <p:nvPr/>
        </p:nvSpPr>
        <p:spPr>
          <a:xfrm rot="-1776860">
            <a:off x="3701945" y="292333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5"/>
          <p:cNvSpPr/>
          <p:nvPr/>
        </p:nvSpPr>
        <p:spPr>
          <a:xfrm rot="-1776860">
            <a:off x="4038895" y="3712412"/>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5"/>
          <p:cNvSpPr/>
          <p:nvPr/>
        </p:nvSpPr>
        <p:spPr>
          <a:xfrm rot="-1776860">
            <a:off x="4038895" y="397543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5"/>
          <p:cNvSpPr/>
          <p:nvPr/>
        </p:nvSpPr>
        <p:spPr>
          <a:xfrm rot="-1776860">
            <a:off x="4038895" y="292333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5"/>
          <p:cNvSpPr/>
          <p:nvPr/>
        </p:nvSpPr>
        <p:spPr>
          <a:xfrm rot="-1776860">
            <a:off x="4038895" y="3186362"/>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5"/>
          <p:cNvSpPr/>
          <p:nvPr/>
        </p:nvSpPr>
        <p:spPr>
          <a:xfrm rot="-1776860">
            <a:off x="4038895" y="3449387"/>
            <a:ext cx="135270" cy="141639"/>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976"/>
        <p:cNvGrpSpPr/>
        <p:nvPr/>
      </p:nvGrpSpPr>
      <p:grpSpPr>
        <a:xfrm>
          <a:off x="0" y="0"/>
          <a:ext cx="0" cy="0"/>
          <a:chOff x="0" y="0"/>
          <a:chExt cx="0" cy="0"/>
        </a:xfrm>
      </p:grpSpPr>
      <p:sp>
        <p:nvSpPr>
          <p:cNvPr id="2977" name="Google Shape;2977;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Name matching</a:t>
            </a:r>
            <a:endParaRPr/>
          </a:p>
        </p:txBody>
      </p:sp>
      <p:grpSp>
        <p:nvGrpSpPr>
          <p:cNvPr id="2978" name="Google Shape;2978;p56"/>
          <p:cNvGrpSpPr/>
          <p:nvPr/>
        </p:nvGrpSpPr>
        <p:grpSpPr>
          <a:xfrm>
            <a:off x="7345850" y="3359175"/>
            <a:ext cx="1099800" cy="1099800"/>
            <a:chOff x="7521125" y="3070950"/>
            <a:chExt cx="1099800" cy="1099800"/>
          </a:xfrm>
        </p:grpSpPr>
        <p:sp>
          <p:nvSpPr>
            <p:cNvPr id="2979" name="Google Shape;2979;p56"/>
            <p:cNvSpPr/>
            <p:nvPr/>
          </p:nvSpPr>
          <p:spPr>
            <a:xfrm>
              <a:off x="7521125" y="3070950"/>
              <a:ext cx="1099800" cy="1099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0" name="Google Shape;2980;p56"/>
            <p:cNvGrpSpPr/>
            <p:nvPr/>
          </p:nvGrpSpPr>
          <p:grpSpPr>
            <a:xfrm>
              <a:off x="7797373" y="3250765"/>
              <a:ext cx="547071" cy="739914"/>
              <a:chOff x="2181325" y="2368900"/>
              <a:chExt cx="2289000" cy="3095875"/>
            </a:xfrm>
          </p:grpSpPr>
          <p:sp>
            <p:nvSpPr>
              <p:cNvPr id="2981" name="Google Shape;2981;p56"/>
              <p:cNvSpPr/>
              <p:nvPr/>
            </p:nvSpPr>
            <p:spPr>
              <a:xfrm>
                <a:off x="2274500" y="2674350"/>
                <a:ext cx="1852850" cy="2539725"/>
              </a:xfrm>
              <a:custGeom>
                <a:avLst/>
                <a:gdLst/>
                <a:ahLst/>
                <a:cxnLst/>
                <a:rect l="l" t="t" r="r" b="b"/>
                <a:pathLst>
                  <a:path w="74114" h="101589" extrusionOk="0">
                    <a:moveTo>
                      <a:pt x="48017" y="1"/>
                    </a:moveTo>
                    <a:lnTo>
                      <a:pt x="1" y="29377"/>
                    </a:lnTo>
                    <a:cubicBezTo>
                      <a:pt x="12341" y="47607"/>
                      <a:pt x="21772" y="73106"/>
                      <a:pt x="29974" y="101588"/>
                    </a:cubicBezTo>
                    <a:lnTo>
                      <a:pt x="74113" y="97375"/>
                    </a:lnTo>
                    <a:cubicBezTo>
                      <a:pt x="69491" y="63339"/>
                      <a:pt x="60282" y="31092"/>
                      <a:pt x="48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2363050" y="2368900"/>
                <a:ext cx="802475" cy="691675"/>
              </a:xfrm>
              <a:custGeom>
                <a:avLst/>
                <a:gdLst/>
                <a:ahLst/>
                <a:cxnLst/>
                <a:rect l="l" t="t" r="r" b="b"/>
                <a:pathLst>
                  <a:path w="32099" h="27667" extrusionOk="0">
                    <a:moveTo>
                      <a:pt x="23164" y="0"/>
                    </a:moveTo>
                    <a:cubicBezTo>
                      <a:pt x="22853" y="0"/>
                      <a:pt x="22546" y="56"/>
                      <a:pt x="22257" y="177"/>
                    </a:cubicBezTo>
                    <a:cubicBezTo>
                      <a:pt x="21287" y="587"/>
                      <a:pt x="20691" y="1594"/>
                      <a:pt x="20318" y="2600"/>
                    </a:cubicBezTo>
                    <a:cubicBezTo>
                      <a:pt x="18939" y="6440"/>
                      <a:pt x="19572" y="10727"/>
                      <a:pt x="20504" y="14679"/>
                    </a:cubicBezTo>
                    <a:lnTo>
                      <a:pt x="20504" y="14716"/>
                    </a:lnTo>
                    <a:cubicBezTo>
                      <a:pt x="19796" y="11883"/>
                      <a:pt x="18193" y="9311"/>
                      <a:pt x="16031" y="7372"/>
                    </a:cubicBezTo>
                    <a:cubicBezTo>
                      <a:pt x="15621" y="6999"/>
                      <a:pt x="15136" y="6627"/>
                      <a:pt x="14577" y="6515"/>
                    </a:cubicBezTo>
                    <a:cubicBezTo>
                      <a:pt x="14454" y="6488"/>
                      <a:pt x="14332" y="6475"/>
                      <a:pt x="14211" y="6475"/>
                    </a:cubicBezTo>
                    <a:cubicBezTo>
                      <a:pt x="12981" y="6475"/>
                      <a:pt x="11927" y="7797"/>
                      <a:pt x="11893" y="9087"/>
                    </a:cubicBezTo>
                    <a:cubicBezTo>
                      <a:pt x="11707" y="12837"/>
                      <a:pt x="16920" y="19656"/>
                      <a:pt x="20093" y="21368"/>
                    </a:cubicBezTo>
                    <a:lnTo>
                      <a:pt x="20093" y="21368"/>
                    </a:lnTo>
                    <a:cubicBezTo>
                      <a:pt x="14736" y="18505"/>
                      <a:pt x="9194" y="15647"/>
                      <a:pt x="3132" y="15015"/>
                    </a:cubicBezTo>
                    <a:cubicBezTo>
                      <a:pt x="2920" y="14990"/>
                      <a:pt x="2696" y="14975"/>
                      <a:pt x="2470" y="14975"/>
                    </a:cubicBezTo>
                    <a:cubicBezTo>
                      <a:pt x="1664" y="14975"/>
                      <a:pt x="843" y="15173"/>
                      <a:pt x="522" y="15872"/>
                    </a:cubicBezTo>
                    <a:cubicBezTo>
                      <a:pt x="1" y="17065"/>
                      <a:pt x="1380" y="18146"/>
                      <a:pt x="2536" y="18668"/>
                    </a:cubicBezTo>
                    <a:cubicBezTo>
                      <a:pt x="7606" y="20830"/>
                      <a:pt x="13049" y="21837"/>
                      <a:pt x="18491" y="22806"/>
                    </a:cubicBezTo>
                    <a:cubicBezTo>
                      <a:pt x="17855" y="22774"/>
                      <a:pt x="17220" y="22758"/>
                      <a:pt x="16584" y="22758"/>
                    </a:cubicBezTo>
                    <a:cubicBezTo>
                      <a:pt x="12788" y="22758"/>
                      <a:pt x="9015" y="23329"/>
                      <a:pt x="5406" y="24446"/>
                    </a:cubicBezTo>
                    <a:cubicBezTo>
                      <a:pt x="4847" y="24595"/>
                      <a:pt x="4250" y="24819"/>
                      <a:pt x="3952" y="25304"/>
                    </a:cubicBezTo>
                    <a:cubicBezTo>
                      <a:pt x="3542" y="26049"/>
                      <a:pt x="4101" y="27056"/>
                      <a:pt x="4847" y="27429"/>
                    </a:cubicBezTo>
                    <a:cubicBezTo>
                      <a:pt x="5254" y="27603"/>
                      <a:pt x="5691" y="27667"/>
                      <a:pt x="6137" y="27667"/>
                    </a:cubicBezTo>
                    <a:cubicBezTo>
                      <a:pt x="6549" y="27667"/>
                      <a:pt x="6970" y="27612"/>
                      <a:pt x="7382" y="27541"/>
                    </a:cubicBezTo>
                    <a:cubicBezTo>
                      <a:pt x="12825" y="27541"/>
                      <a:pt x="18417" y="23924"/>
                      <a:pt x="23040" y="21576"/>
                    </a:cubicBezTo>
                    <a:cubicBezTo>
                      <a:pt x="24121" y="21054"/>
                      <a:pt x="25164" y="20495"/>
                      <a:pt x="26059" y="19749"/>
                    </a:cubicBezTo>
                    <a:cubicBezTo>
                      <a:pt x="26954" y="19003"/>
                      <a:pt x="27625" y="18071"/>
                      <a:pt x="28296" y="17102"/>
                    </a:cubicBezTo>
                    <a:cubicBezTo>
                      <a:pt x="29228" y="15797"/>
                      <a:pt x="30123" y="14455"/>
                      <a:pt x="30906" y="13076"/>
                    </a:cubicBezTo>
                    <a:cubicBezTo>
                      <a:pt x="31390" y="12219"/>
                      <a:pt x="31875" y="11324"/>
                      <a:pt x="31987" y="10355"/>
                    </a:cubicBezTo>
                    <a:cubicBezTo>
                      <a:pt x="32099" y="9423"/>
                      <a:pt x="31726" y="8341"/>
                      <a:pt x="30906" y="7857"/>
                    </a:cubicBezTo>
                    <a:cubicBezTo>
                      <a:pt x="30595" y="7670"/>
                      <a:pt x="30247" y="7588"/>
                      <a:pt x="29892" y="7588"/>
                    </a:cubicBezTo>
                    <a:cubicBezTo>
                      <a:pt x="29182" y="7588"/>
                      <a:pt x="28445" y="7919"/>
                      <a:pt x="27923" y="8416"/>
                    </a:cubicBezTo>
                    <a:cubicBezTo>
                      <a:pt x="27140" y="9162"/>
                      <a:pt x="26730" y="10205"/>
                      <a:pt x="26357" y="11212"/>
                    </a:cubicBezTo>
                    <a:cubicBezTo>
                      <a:pt x="26917" y="9124"/>
                      <a:pt x="27103" y="6962"/>
                      <a:pt x="26879" y="4800"/>
                    </a:cubicBezTo>
                    <a:cubicBezTo>
                      <a:pt x="26767" y="3532"/>
                      <a:pt x="26469" y="2228"/>
                      <a:pt x="25649" y="1258"/>
                    </a:cubicBezTo>
                    <a:cubicBezTo>
                      <a:pt x="25062" y="503"/>
                      <a:pt x="24097" y="0"/>
                      <a:pt x="2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2181325" y="2528950"/>
                <a:ext cx="1392425" cy="1055050"/>
              </a:xfrm>
              <a:custGeom>
                <a:avLst/>
                <a:gdLst/>
                <a:ahLst/>
                <a:cxnLst/>
                <a:rect l="l" t="t" r="r" b="b"/>
                <a:pathLst>
                  <a:path w="55697" h="42202" extrusionOk="0">
                    <a:moveTo>
                      <a:pt x="51744" y="1"/>
                    </a:moveTo>
                    <a:lnTo>
                      <a:pt x="0" y="33404"/>
                    </a:lnTo>
                    <a:lnTo>
                      <a:pt x="4884" y="42202"/>
                    </a:lnTo>
                    <a:lnTo>
                      <a:pt x="55696" y="10029"/>
                    </a:lnTo>
                    <a:lnTo>
                      <a:pt x="517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2274500" y="4419050"/>
                <a:ext cx="1147325" cy="1036400"/>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2705100" y="4664150"/>
                <a:ext cx="318750" cy="762400"/>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2376100" y="4823525"/>
                <a:ext cx="1006575" cy="302000"/>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2181325" y="4298825"/>
                <a:ext cx="1207875" cy="468825"/>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2596975" y="4355675"/>
                <a:ext cx="353250" cy="34672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3002400" y="3577450"/>
                <a:ext cx="1467925" cy="1887325"/>
              </a:xfrm>
              <a:custGeom>
                <a:avLst/>
                <a:gdLst/>
                <a:ahLst/>
                <a:cxnLst/>
                <a:rect l="l" t="t" r="r" b="b"/>
                <a:pathLst>
                  <a:path w="58717" h="75493" extrusionOk="0">
                    <a:moveTo>
                      <a:pt x="44550" y="1"/>
                    </a:moveTo>
                    <a:lnTo>
                      <a:pt x="1" y="5816"/>
                    </a:lnTo>
                    <a:lnTo>
                      <a:pt x="13048" y="75492"/>
                    </a:lnTo>
                    <a:lnTo>
                      <a:pt x="51819" y="74560"/>
                    </a:lnTo>
                    <a:lnTo>
                      <a:pt x="58716" y="73144"/>
                    </a:lnTo>
                    <a:lnTo>
                      <a:pt x="549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4116125" y="3577450"/>
                <a:ext cx="354200" cy="1861225"/>
              </a:xfrm>
              <a:custGeom>
                <a:avLst/>
                <a:gdLst/>
                <a:ahLst/>
                <a:cxnLst/>
                <a:rect l="l" t="t" r="r" b="b"/>
                <a:pathLst>
                  <a:path w="14168" h="74449" extrusionOk="0">
                    <a:moveTo>
                      <a:pt x="1" y="1"/>
                    </a:moveTo>
                    <a:lnTo>
                      <a:pt x="4363" y="74449"/>
                    </a:lnTo>
                    <a:lnTo>
                      <a:pt x="14167" y="73144"/>
                    </a:lnTo>
                    <a:lnTo>
                      <a:pt x="1040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6"/>
              <p:cNvSpPr/>
              <p:nvPr/>
            </p:nvSpPr>
            <p:spPr>
              <a:xfrm>
                <a:off x="3474925" y="3780625"/>
                <a:ext cx="419425" cy="1674825"/>
              </a:xfrm>
              <a:custGeom>
                <a:avLst/>
                <a:gdLst/>
                <a:ahLst/>
                <a:cxnLst/>
                <a:rect l="l" t="t" r="r" b="b"/>
                <a:pathLst>
                  <a:path w="16777" h="66993" extrusionOk="0">
                    <a:moveTo>
                      <a:pt x="7456" y="1"/>
                    </a:moveTo>
                    <a:lnTo>
                      <a:pt x="0" y="709"/>
                    </a:lnTo>
                    <a:lnTo>
                      <a:pt x="9880" y="66993"/>
                    </a:lnTo>
                    <a:lnTo>
                      <a:pt x="16776" y="66806"/>
                    </a:lnTo>
                    <a:lnTo>
                      <a:pt x="7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3145000" y="4280175"/>
                <a:ext cx="1276850" cy="358850"/>
              </a:xfrm>
              <a:custGeom>
                <a:avLst/>
                <a:gdLst/>
                <a:ahLst/>
                <a:cxnLst/>
                <a:rect l="l" t="t" r="r" b="b"/>
                <a:pathLst>
                  <a:path w="51074" h="14354" extrusionOk="0">
                    <a:moveTo>
                      <a:pt x="50701" y="1"/>
                    </a:moveTo>
                    <a:lnTo>
                      <a:pt x="40673" y="2946"/>
                    </a:lnTo>
                    <a:lnTo>
                      <a:pt x="0" y="8053"/>
                    </a:lnTo>
                    <a:lnTo>
                      <a:pt x="1193" y="14353"/>
                    </a:lnTo>
                    <a:lnTo>
                      <a:pt x="41045" y="9097"/>
                    </a:lnTo>
                    <a:lnTo>
                      <a:pt x="51074" y="6525"/>
                    </a:lnTo>
                    <a:lnTo>
                      <a:pt x="507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3282925" y="3161725"/>
                <a:ext cx="666400" cy="404500"/>
              </a:xfrm>
              <a:custGeom>
                <a:avLst/>
                <a:gdLst/>
                <a:ahLst/>
                <a:cxnLst/>
                <a:rect l="l" t="t" r="r" b="b"/>
                <a:pathLst>
                  <a:path w="26656" h="16180" extrusionOk="0">
                    <a:moveTo>
                      <a:pt x="13016" y="1"/>
                    </a:moveTo>
                    <a:cubicBezTo>
                      <a:pt x="12184" y="1"/>
                      <a:pt x="11527" y="956"/>
                      <a:pt x="11259" y="1792"/>
                    </a:cubicBezTo>
                    <a:cubicBezTo>
                      <a:pt x="10327" y="4737"/>
                      <a:pt x="11147" y="7906"/>
                      <a:pt x="11968" y="10851"/>
                    </a:cubicBezTo>
                    <a:cubicBezTo>
                      <a:pt x="11036" y="7683"/>
                      <a:pt x="9395" y="4737"/>
                      <a:pt x="7196" y="2277"/>
                    </a:cubicBezTo>
                    <a:cubicBezTo>
                      <a:pt x="6857" y="1907"/>
                      <a:pt x="6391" y="1512"/>
                      <a:pt x="5924" y="1512"/>
                    </a:cubicBezTo>
                    <a:cubicBezTo>
                      <a:pt x="5826" y="1512"/>
                      <a:pt x="5727" y="1530"/>
                      <a:pt x="5630" y="1569"/>
                    </a:cubicBezTo>
                    <a:cubicBezTo>
                      <a:pt x="5108" y="1792"/>
                      <a:pt x="4996" y="2463"/>
                      <a:pt x="4996" y="3023"/>
                    </a:cubicBezTo>
                    <a:cubicBezTo>
                      <a:pt x="5034" y="6564"/>
                      <a:pt x="7494" y="9584"/>
                      <a:pt x="9805" y="12268"/>
                    </a:cubicBezTo>
                    <a:cubicBezTo>
                      <a:pt x="8501" y="10814"/>
                      <a:pt x="7084" y="9435"/>
                      <a:pt x="5593" y="8130"/>
                    </a:cubicBezTo>
                    <a:cubicBezTo>
                      <a:pt x="4626" y="7336"/>
                      <a:pt x="3532" y="6510"/>
                      <a:pt x="2311" y="6510"/>
                    </a:cubicBezTo>
                    <a:cubicBezTo>
                      <a:pt x="2212" y="6510"/>
                      <a:pt x="2114" y="6516"/>
                      <a:pt x="2014" y="6527"/>
                    </a:cubicBezTo>
                    <a:cubicBezTo>
                      <a:pt x="1790" y="6527"/>
                      <a:pt x="1567" y="6601"/>
                      <a:pt x="1380" y="6751"/>
                    </a:cubicBezTo>
                    <a:cubicBezTo>
                      <a:pt x="1082" y="7049"/>
                      <a:pt x="1231" y="7608"/>
                      <a:pt x="1417" y="8018"/>
                    </a:cubicBezTo>
                    <a:cubicBezTo>
                      <a:pt x="2542" y="10427"/>
                      <a:pt x="4330" y="12504"/>
                      <a:pt x="6520" y="13962"/>
                    </a:cubicBezTo>
                    <a:lnTo>
                      <a:pt x="6520" y="13962"/>
                    </a:lnTo>
                    <a:cubicBezTo>
                      <a:pt x="5019" y="13120"/>
                      <a:pt x="3398" y="12456"/>
                      <a:pt x="1753" y="12007"/>
                    </a:cubicBezTo>
                    <a:cubicBezTo>
                      <a:pt x="1514" y="11947"/>
                      <a:pt x="1246" y="11900"/>
                      <a:pt x="993" y="11900"/>
                    </a:cubicBezTo>
                    <a:cubicBezTo>
                      <a:pt x="614" y="11900"/>
                      <a:pt x="269" y="12007"/>
                      <a:pt x="113" y="12343"/>
                    </a:cubicBezTo>
                    <a:cubicBezTo>
                      <a:pt x="1" y="12603"/>
                      <a:pt x="38" y="12864"/>
                      <a:pt x="150" y="13125"/>
                    </a:cubicBezTo>
                    <a:cubicBezTo>
                      <a:pt x="958" y="15571"/>
                      <a:pt x="3412" y="16180"/>
                      <a:pt x="5897" y="16180"/>
                    </a:cubicBezTo>
                    <a:cubicBezTo>
                      <a:pt x="7542" y="16180"/>
                      <a:pt x="9199" y="15913"/>
                      <a:pt x="10402" y="15735"/>
                    </a:cubicBezTo>
                    <a:cubicBezTo>
                      <a:pt x="15285" y="15064"/>
                      <a:pt x="20877" y="15213"/>
                      <a:pt x="25314" y="12902"/>
                    </a:cubicBezTo>
                    <a:cubicBezTo>
                      <a:pt x="25948" y="12603"/>
                      <a:pt x="26656" y="12082"/>
                      <a:pt x="26544" y="11373"/>
                    </a:cubicBezTo>
                    <a:cubicBezTo>
                      <a:pt x="26469" y="10963"/>
                      <a:pt x="26097" y="10665"/>
                      <a:pt x="25724" y="10516"/>
                    </a:cubicBezTo>
                    <a:cubicBezTo>
                      <a:pt x="25539" y="10465"/>
                      <a:pt x="25346" y="10445"/>
                      <a:pt x="25153" y="10445"/>
                    </a:cubicBezTo>
                    <a:cubicBezTo>
                      <a:pt x="24917" y="10445"/>
                      <a:pt x="24681" y="10475"/>
                      <a:pt x="24456" y="10516"/>
                    </a:cubicBezTo>
                    <a:cubicBezTo>
                      <a:pt x="23002" y="10739"/>
                      <a:pt x="21586" y="11224"/>
                      <a:pt x="20318" y="11970"/>
                    </a:cubicBezTo>
                    <a:cubicBezTo>
                      <a:pt x="22257" y="10590"/>
                      <a:pt x="24233" y="8875"/>
                      <a:pt x="24643" y="6490"/>
                    </a:cubicBezTo>
                    <a:cubicBezTo>
                      <a:pt x="24680" y="6303"/>
                      <a:pt x="24680" y="6079"/>
                      <a:pt x="24568" y="5930"/>
                    </a:cubicBezTo>
                    <a:cubicBezTo>
                      <a:pt x="24456" y="5781"/>
                      <a:pt x="24270" y="5781"/>
                      <a:pt x="24121" y="5744"/>
                    </a:cubicBezTo>
                    <a:cubicBezTo>
                      <a:pt x="24042" y="5735"/>
                      <a:pt x="23962" y="5731"/>
                      <a:pt x="23881" y="5731"/>
                    </a:cubicBezTo>
                    <a:cubicBezTo>
                      <a:pt x="21554" y="5731"/>
                      <a:pt x="18448" y="9270"/>
                      <a:pt x="17187" y="10963"/>
                    </a:cubicBezTo>
                    <a:cubicBezTo>
                      <a:pt x="18678" y="8913"/>
                      <a:pt x="19908" y="6676"/>
                      <a:pt x="20766" y="4327"/>
                    </a:cubicBezTo>
                    <a:cubicBezTo>
                      <a:pt x="20952" y="3805"/>
                      <a:pt x="21101" y="3246"/>
                      <a:pt x="21027" y="2724"/>
                    </a:cubicBezTo>
                    <a:cubicBezTo>
                      <a:pt x="20915" y="2202"/>
                      <a:pt x="20467" y="1718"/>
                      <a:pt x="19945" y="1718"/>
                    </a:cubicBezTo>
                    <a:cubicBezTo>
                      <a:pt x="19610" y="1755"/>
                      <a:pt x="19312" y="1979"/>
                      <a:pt x="19013" y="2202"/>
                    </a:cubicBezTo>
                    <a:cubicBezTo>
                      <a:pt x="17095" y="3835"/>
                      <a:pt x="15660" y="6039"/>
                      <a:pt x="14946" y="8461"/>
                    </a:cubicBezTo>
                    <a:lnTo>
                      <a:pt x="14946" y="8461"/>
                    </a:lnTo>
                    <a:cubicBezTo>
                      <a:pt x="15365" y="6015"/>
                      <a:pt x="15500" y="3530"/>
                      <a:pt x="14503" y="1308"/>
                    </a:cubicBezTo>
                    <a:cubicBezTo>
                      <a:pt x="14279" y="748"/>
                      <a:pt x="13906" y="189"/>
                      <a:pt x="13310" y="40"/>
                    </a:cubicBezTo>
                    <a:cubicBezTo>
                      <a:pt x="13210" y="13"/>
                      <a:pt x="13112" y="1"/>
                      <a:pt x="13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2921325" y="3448850"/>
                <a:ext cx="1488425" cy="419400"/>
              </a:xfrm>
              <a:custGeom>
                <a:avLst/>
                <a:gdLst/>
                <a:ahLst/>
                <a:cxnLst/>
                <a:rect l="l" t="t" r="r" b="b"/>
                <a:pathLst>
                  <a:path w="59537" h="16776" extrusionOk="0">
                    <a:moveTo>
                      <a:pt x="48389" y="0"/>
                    </a:moveTo>
                    <a:lnTo>
                      <a:pt x="0" y="7009"/>
                    </a:lnTo>
                    <a:lnTo>
                      <a:pt x="2088" y="16776"/>
                    </a:lnTo>
                    <a:lnTo>
                      <a:pt x="48911" y="10811"/>
                    </a:lnTo>
                    <a:lnTo>
                      <a:pt x="59536" y="10252"/>
                    </a:lnTo>
                    <a:lnTo>
                      <a:pt x="59163" y="783"/>
                    </a:lnTo>
                    <a:lnTo>
                      <a:pt x="48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3389175" y="3514075"/>
                <a:ext cx="317850" cy="297325"/>
              </a:xfrm>
              <a:custGeom>
                <a:avLst/>
                <a:gdLst/>
                <a:ahLst/>
                <a:cxnLst/>
                <a:rect l="l" t="t" r="r" b="b"/>
                <a:pathLst>
                  <a:path w="12714" h="11893" extrusionOk="0">
                    <a:moveTo>
                      <a:pt x="11669" y="1"/>
                    </a:moveTo>
                    <a:lnTo>
                      <a:pt x="1" y="1678"/>
                    </a:lnTo>
                    <a:lnTo>
                      <a:pt x="1417" y="11893"/>
                    </a:lnTo>
                    <a:lnTo>
                      <a:pt x="12713" y="10439"/>
                    </a:lnTo>
                    <a:lnTo>
                      <a:pt x="116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6" name="Google Shape;2996;p56"/>
          <p:cNvGrpSpPr/>
          <p:nvPr/>
        </p:nvGrpSpPr>
        <p:grpSpPr>
          <a:xfrm>
            <a:off x="1942243" y="2652116"/>
            <a:ext cx="1099800" cy="1099872"/>
            <a:chOff x="1832913" y="2652116"/>
            <a:chExt cx="1099800" cy="1099872"/>
          </a:xfrm>
        </p:grpSpPr>
        <p:sp>
          <p:nvSpPr>
            <p:cNvPr id="2997" name="Google Shape;2997;p56"/>
            <p:cNvSpPr/>
            <p:nvPr/>
          </p:nvSpPr>
          <p:spPr>
            <a:xfrm>
              <a:off x="1832913" y="2652188"/>
              <a:ext cx="1099800" cy="1099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8" name="Google Shape;2998;p56"/>
            <p:cNvGrpSpPr/>
            <p:nvPr/>
          </p:nvGrpSpPr>
          <p:grpSpPr>
            <a:xfrm rot="-1240501" flipH="1">
              <a:off x="2027812" y="2748198"/>
              <a:ext cx="709832" cy="907637"/>
              <a:chOff x="2867250" y="237825"/>
              <a:chExt cx="2064400" cy="2639675"/>
            </a:xfrm>
          </p:grpSpPr>
          <p:sp>
            <p:nvSpPr>
              <p:cNvPr id="2999" name="Google Shape;2999;p56"/>
              <p:cNvSpPr/>
              <p:nvPr/>
            </p:nvSpPr>
            <p:spPr>
              <a:xfrm>
                <a:off x="2887775" y="541875"/>
                <a:ext cx="597425" cy="1186525"/>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3368675" y="793575"/>
                <a:ext cx="1098850" cy="905050"/>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6"/>
              <p:cNvSpPr/>
              <p:nvPr/>
            </p:nvSpPr>
            <p:spPr>
              <a:xfrm>
                <a:off x="3320200" y="1281150"/>
                <a:ext cx="1298300" cy="606625"/>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3329525" y="621650"/>
                <a:ext cx="351400" cy="342875"/>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2867250" y="1725575"/>
                <a:ext cx="571350" cy="342150"/>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2946475" y="1852725"/>
                <a:ext cx="473475" cy="148325"/>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3335125" y="1279300"/>
                <a:ext cx="1596525" cy="1598200"/>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3473050" y="2094025"/>
                <a:ext cx="90050" cy="125625"/>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4058350" y="1961575"/>
                <a:ext cx="101625" cy="148150"/>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4025725" y="2146850"/>
                <a:ext cx="433400" cy="215700"/>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6"/>
              <p:cNvSpPr/>
              <p:nvPr/>
            </p:nvSpPr>
            <p:spPr>
              <a:xfrm>
                <a:off x="3397600" y="2289025"/>
                <a:ext cx="218075" cy="175950"/>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6"/>
              <p:cNvSpPr/>
              <p:nvPr/>
            </p:nvSpPr>
            <p:spPr>
              <a:xfrm>
                <a:off x="3424600" y="2204400"/>
                <a:ext cx="510750" cy="387625"/>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3378925" y="2335100"/>
                <a:ext cx="548975" cy="256925"/>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3492625" y="2266000"/>
                <a:ext cx="230225" cy="186550"/>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6"/>
              <p:cNvSpPr/>
              <p:nvPr/>
            </p:nvSpPr>
            <p:spPr>
              <a:xfrm>
                <a:off x="3704200" y="2235375"/>
                <a:ext cx="95075" cy="28425"/>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6"/>
              <p:cNvSpPr/>
              <p:nvPr/>
            </p:nvSpPr>
            <p:spPr>
              <a:xfrm>
                <a:off x="3773150" y="2439475"/>
                <a:ext cx="255400" cy="209725"/>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6"/>
              <p:cNvSpPr/>
              <p:nvPr/>
            </p:nvSpPr>
            <p:spPr>
              <a:xfrm>
                <a:off x="4446050" y="1367675"/>
                <a:ext cx="425025" cy="258600"/>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6"/>
              <p:cNvSpPr/>
              <p:nvPr/>
            </p:nvSpPr>
            <p:spPr>
              <a:xfrm>
                <a:off x="4096575" y="237825"/>
                <a:ext cx="540575" cy="1233475"/>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17" name="Google Shape;3017;p56"/>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ctr" rtl="0">
              <a:lnSpc>
                <a:spcPct val="100000"/>
              </a:lnSpc>
              <a:spcBef>
                <a:spcPts val="300"/>
              </a:spcBef>
              <a:spcAft>
                <a:spcPts val="1600"/>
              </a:spcAft>
              <a:buClr>
                <a:schemeClr val="dk1"/>
              </a:buClr>
              <a:buSzPts val="1100"/>
              <a:buFont typeface="Arial"/>
              <a:buNone/>
            </a:pPr>
            <a:r>
              <a:rPr lang="en" sz="1600"/>
              <a:t>Use the lines to connect each object with its name!</a:t>
            </a:r>
            <a:endParaRPr sz="1600"/>
          </a:p>
        </p:txBody>
      </p:sp>
      <p:sp>
        <p:nvSpPr>
          <p:cNvPr id="3018" name="Google Shape;3018;p56"/>
          <p:cNvSpPr txBox="1"/>
          <p:nvPr/>
        </p:nvSpPr>
        <p:spPr>
          <a:xfrm>
            <a:off x="3480150" y="1488300"/>
            <a:ext cx="2183700" cy="5235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Reindeer</a:t>
            </a:r>
            <a:endParaRPr>
              <a:solidFill>
                <a:schemeClr val="accent2"/>
              </a:solidFill>
            </a:endParaRPr>
          </a:p>
        </p:txBody>
      </p:sp>
      <p:sp>
        <p:nvSpPr>
          <p:cNvPr id="3019" name="Google Shape;3019;p56"/>
          <p:cNvSpPr txBox="1"/>
          <p:nvPr/>
        </p:nvSpPr>
        <p:spPr>
          <a:xfrm>
            <a:off x="3480150" y="2011893"/>
            <a:ext cx="2183700" cy="5235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Gifts</a:t>
            </a:r>
            <a:endParaRPr>
              <a:solidFill>
                <a:schemeClr val="accent2"/>
              </a:solidFill>
            </a:endParaRPr>
          </a:p>
        </p:txBody>
      </p:sp>
      <p:sp>
        <p:nvSpPr>
          <p:cNvPr id="3020" name="Google Shape;3020;p56"/>
          <p:cNvSpPr txBox="1"/>
          <p:nvPr/>
        </p:nvSpPr>
        <p:spPr>
          <a:xfrm>
            <a:off x="3480150" y="2531964"/>
            <a:ext cx="2183700" cy="5235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Star</a:t>
            </a:r>
            <a:endParaRPr>
              <a:solidFill>
                <a:schemeClr val="accent2"/>
              </a:solidFill>
            </a:endParaRPr>
          </a:p>
        </p:txBody>
      </p:sp>
      <p:sp>
        <p:nvSpPr>
          <p:cNvPr id="3021" name="Google Shape;3021;p56"/>
          <p:cNvSpPr txBox="1"/>
          <p:nvPr/>
        </p:nvSpPr>
        <p:spPr>
          <a:xfrm>
            <a:off x="3480150" y="3055557"/>
            <a:ext cx="2183700" cy="5235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Tree</a:t>
            </a:r>
            <a:endParaRPr>
              <a:solidFill>
                <a:schemeClr val="accent2"/>
              </a:solidFill>
            </a:endParaRPr>
          </a:p>
        </p:txBody>
      </p:sp>
      <p:sp>
        <p:nvSpPr>
          <p:cNvPr id="3022" name="Google Shape;3022;p56"/>
          <p:cNvSpPr txBox="1"/>
          <p:nvPr/>
        </p:nvSpPr>
        <p:spPr>
          <a:xfrm>
            <a:off x="3480150" y="3574808"/>
            <a:ext cx="2183700" cy="5235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Guirland</a:t>
            </a:r>
            <a:endParaRPr>
              <a:solidFill>
                <a:schemeClr val="accent2"/>
              </a:solidFill>
            </a:endParaRPr>
          </a:p>
        </p:txBody>
      </p:sp>
      <p:sp>
        <p:nvSpPr>
          <p:cNvPr id="3023" name="Google Shape;3023;p56"/>
          <p:cNvSpPr txBox="1"/>
          <p:nvPr/>
        </p:nvSpPr>
        <p:spPr>
          <a:xfrm>
            <a:off x="3480150" y="4099201"/>
            <a:ext cx="2183700" cy="5235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2"/>
                </a:solidFill>
                <a:latin typeface="Mountains of Christmas"/>
                <a:ea typeface="Mountains of Christmas"/>
                <a:cs typeface="Mountains of Christmas"/>
                <a:sym typeface="Mountains of Christmas"/>
              </a:rPr>
              <a:t>Socks</a:t>
            </a:r>
            <a:endParaRPr>
              <a:solidFill>
                <a:schemeClr val="accent2"/>
              </a:solidFill>
            </a:endParaRPr>
          </a:p>
        </p:txBody>
      </p:sp>
      <p:grpSp>
        <p:nvGrpSpPr>
          <p:cNvPr id="3024" name="Google Shape;3024;p56"/>
          <p:cNvGrpSpPr/>
          <p:nvPr/>
        </p:nvGrpSpPr>
        <p:grpSpPr>
          <a:xfrm>
            <a:off x="755380" y="1699600"/>
            <a:ext cx="1099800" cy="1099800"/>
            <a:chOff x="646050" y="1699600"/>
            <a:chExt cx="1099800" cy="1099800"/>
          </a:xfrm>
        </p:grpSpPr>
        <p:grpSp>
          <p:nvGrpSpPr>
            <p:cNvPr id="3025" name="Google Shape;3025;p56"/>
            <p:cNvGrpSpPr/>
            <p:nvPr/>
          </p:nvGrpSpPr>
          <p:grpSpPr>
            <a:xfrm>
              <a:off x="919243" y="1849537"/>
              <a:ext cx="553413" cy="799926"/>
              <a:chOff x="3665063" y="1889363"/>
              <a:chExt cx="1813875" cy="2621850"/>
            </a:xfrm>
          </p:grpSpPr>
          <p:sp>
            <p:nvSpPr>
              <p:cNvPr id="3026" name="Google Shape;3026;p56"/>
              <p:cNvSpPr/>
              <p:nvPr/>
            </p:nvSpPr>
            <p:spPr>
              <a:xfrm>
                <a:off x="4421078" y="3897200"/>
                <a:ext cx="195038" cy="614012"/>
              </a:xfrm>
              <a:custGeom>
                <a:avLst/>
                <a:gdLst/>
                <a:ahLst/>
                <a:cxnLst/>
                <a:rect l="l" t="t" r="r" b="b"/>
                <a:pathLst>
                  <a:path w="10610" h="33402" extrusionOk="0">
                    <a:moveTo>
                      <a:pt x="1" y="1"/>
                    </a:moveTo>
                    <a:lnTo>
                      <a:pt x="1" y="32159"/>
                    </a:lnTo>
                    <a:cubicBezTo>
                      <a:pt x="741" y="32991"/>
                      <a:pt x="3013" y="33402"/>
                      <a:pt x="5275" y="33402"/>
                    </a:cubicBezTo>
                    <a:cubicBezTo>
                      <a:pt x="7474" y="33402"/>
                      <a:pt x="9663" y="33014"/>
                      <a:pt x="10427" y="32250"/>
                    </a:cubicBezTo>
                    <a:lnTo>
                      <a:pt x="10609" y="32159"/>
                    </a:lnTo>
                    <a:lnTo>
                      <a:pt x="106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6"/>
              <p:cNvSpPr/>
              <p:nvPr/>
            </p:nvSpPr>
            <p:spPr>
              <a:xfrm>
                <a:off x="3665063" y="3286927"/>
                <a:ext cx="1813875" cy="982545"/>
              </a:xfrm>
              <a:custGeom>
                <a:avLst/>
                <a:gdLst/>
                <a:ahLst/>
                <a:cxnLst/>
                <a:rect l="l" t="t" r="r" b="b"/>
                <a:pathLst>
                  <a:path w="98674" h="53450" extrusionOk="0">
                    <a:moveTo>
                      <a:pt x="21100" y="5723"/>
                    </a:moveTo>
                    <a:lnTo>
                      <a:pt x="19915" y="6118"/>
                    </a:lnTo>
                    <a:lnTo>
                      <a:pt x="20948" y="5994"/>
                    </a:lnTo>
                    <a:lnTo>
                      <a:pt x="20948" y="5994"/>
                    </a:lnTo>
                    <a:lnTo>
                      <a:pt x="21100" y="5723"/>
                    </a:lnTo>
                    <a:close/>
                    <a:moveTo>
                      <a:pt x="70741" y="1"/>
                    </a:moveTo>
                    <a:cubicBezTo>
                      <a:pt x="70718" y="1"/>
                      <a:pt x="70697" y="3"/>
                      <a:pt x="70676" y="9"/>
                    </a:cubicBezTo>
                    <a:lnTo>
                      <a:pt x="20948" y="5994"/>
                    </a:lnTo>
                    <a:lnTo>
                      <a:pt x="20948" y="5994"/>
                    </a:lnTo>
                    <a:lnTo>
                      <a:pt x="158" y="42988"/>
                    </a:lnTo>
                    <a:cubicBezTo>
                      <a:pt x="0" y="43251"/>
                      <a:pt x="229" y="43559"/>
                      <a:pt x="510" y="43559"/>
                    </a:cubicBezTo>
                    <a:cubicBezTo>
                      <a:pt x="554" y="43559"/>
                      <a:pt x="599" y="43552"/>
                      <a:pt x="644" y="43535"/>
                    </a:cubicBezTo>
                    <a:lnTo>
                      <a:pt x="20462" y="35085"/>
                    </a:lnTo>
                    <a:cubicBezTo>
                      <a:pt x="20511" y="35063"/>
                      <a:pt x="20562" y="35053"/>
                      <a:pt x="20611" y="35053"/>
                    </a:cubicBezTo>
                    <a:cubicBezTo>
                      <a:pt x="20833" y="35053"/>
                      <a:pt x="21029" y="35261"/>
                      <a:pt x="20979" y="35511"/>
                    </a:cubicBezTo>
                    <a:lnTo>
                      <a:pt x="18486" y="50161"/>
                    </a:lnTo>
                    <a:cubicBezTo>
                      <a:pt x="18441" y="50432"/>
                      <a:pt x="18647" y="50636"/>
                      <a:pt x="18869" y="50636"/>
                    </a:cubicBezTo>
                    <a:cubicBezTo>
                      <a:pt x="18945" y="50636"/>
                      <a:pt x="19024" y="50611"/>
                      <a:pt x="19094" y="50556"/>
                    </a:cubicBezTo>
                    <a:lnTo>
                      <a:pt x="36238" y="37517"/>
                    </a:lnTo>
                    <a:cubicBezTo>
                      <a:pt x="36315" y="37451"/>
                      <a:pt x="36400" y="37420"/>
                      <a:pt x="36481" y="37420"/>
                    </a:cubicBezTo>
                    <a:cubicBezTo>
                      <a:pt x="36625" y="37420"/>
                      <a:pt x="36757" y="37514"/>
                      <a:pt x="36815" y="37669"/>
                    </a:cubicBezTo>
                    <a:lnTo>
                      <a:pt x="43107" y="53201"/>
                    </a:lnTo>
                    <a:cubicBezTo>
                      <a:pt x="43173" y="53365"/>
                      <a:pt x="43327" y="53449"/>
                      <a:pt x="43478" y="53449"/>
                    </a:cubicBezTo>
                    <a:cubicBezTo>
                      <a:pt x="43608" y="53449"/>
                      <a:pt x="43736" y="53388"/>
                      <a:pt x="43806" y="53262"/>
                    </a:cubicBezTo>
                    <a:lnTo>
                      <a:pt x="53472" y="37274"/>
                    </a:lnTo>
                    <a:cubicBezTo>
                      <a:pt x="53553" y="37160"/>
                      <a:pt x="53687" y="37098"/>
                      <a:pt x="53817" y="37098"/>
                    </a:cubicBezTo>
                    <a:cubicBezTo>
                      <a:pt x="53930" y="37098"/>
                      <a:pt x="54040" y="37144"/>
                      <a:pt x="54110" y="37243"/>
                    </a:cubicBezTo>
                    <a:lnTo>
                      <a:pt x="66025" y="52593"/>
                    </a:lnTo>
                    <a:cubicBezTo>
                      <a:pt x="66105" y="52695"/>
                      <a:pt x="66218" y="52742"/>
                      <a:pt x="66330" y="52742"/>
                    </a:cubicBezTo>
                    <a:cubicBezTo>
                      <a:pt x="66519" y="52742"/>
                      <a:pt x="66705" y="52609"/>
                      <a:pt x="66724" y="52380"/>
                    </a:cubicBezTo>
                    <a:lnTo>
                      <a:pt x="68062" y="34082"/>
                    </a:lnTo>
                    <a:cubicBezTo>
                      <a:pt x="68062" y="33861"/>
                      <a:pt x="68248" y="33720"/>
                      <a:pt x="68436" y="33720"/>
                    </a:cubicBezTo>
                    <a:cubicBezTo>
                      <a:pt x="68532" y="33720"/>
                      <a:pt x="68628" y="33757"/>
                      <a:pt x="68700" y="33839"/>
                    </a:cubicBezTo>
                    <a:lnTo>
                      <a:pt x="84354" y="49979"/>
                    </a:lnTo>
                    <a:cubicBezTo>
                      <a:pt x="84441" y="50066"/>
                      <a:pt x="84543" y="50103"/>
                      <a:pt x="84642" y="50103"/>
                    </a:cubicBezTo>
                    <a:cubicBezTo>
                      <a:pt x="84887" y="50103"/>
                      <a:pt x="85109" y="49874"/>
                      <a:pt x="85023" y="49614"/>
                    </a:cubicBezTo>
                    <a:lnTo>
                      <a:pt x="80159" y="34295"/>
                    </a:lnTo>
                    <a:cubicBezTo>
                      <a:pt x="80083" y="34042"/>
                      <a:pt x="80261" y="33809"/>
                      <a:pt x="80498" y="33809"/>
                    </a:cubicBezTo>
                    <a:cubicBezTo>
                      <a:pt x="80545" y="33809"/>
                      <a:pt x="80595" y="33819"/>
                      <a:pt x="80646" y="33839"/>
                    </a:cubicBezTo>
                    <a:lnTo>
                      <a:pt x="98062" y="39766"/>
                    </a:lnTo>
                    <a:cubicBezTo>
                      <a:pt x="98105" y="39781"/>
                      <a:pt x="98147" y="39789"/>
                      <a:pt x="98187" y="39789"/>
                    </a:cubicBezTo>
                    <a:cubicBezTo>
                      <a:pt x="98466" y="39789"/>
                      <a:pt x="98674" y="39454"/>
                      <a:pt x="98488" y="39188"/>
                    </a:cubicBezTo>
                    <a:lnTo>
                      <a:pt x="71041" y="161"/>
                    </a:lnTo>
                    <a:cubicBezTo>
                      <a:pt x="70965" y="60"/>
                      <a:pt x="70848" y="1"/>
                      <a:pt x="7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6"/>
              <p:cNvSpPr/>
              <p:nvPr/>
            </p:nvSpPr>
            <p:spPr>
              <a:xfrm>
                <a:off x="3793404" y="2850158"/>
                <a:ext cx="1530086" cy="916993"/>
              </a:xfrm>
              <a:custGeom>
                <a:avLst/>
                <a:gdLst/>
                <a:ahLst/>
                <a:cxnLst/>
                <a:rect l="l" t="t" r="r" b="b"/>
                <a:pathLst>
                  <a:path w="83236" h="49884" extrusionOk="0">
                    <a:moveTo>
                      <a:pt x="58010" y="0"/>
                    </a:moveTo>
                    <a:lnTo>
                      <a:pt x="20836" y="395"/>
                    </a:lnTo>
                    <a:cubicBezTo>
                      <a:pt x="20623" y="395"/>
                      <a:pt x="20410" y="547"/>
                      <a:pt x="20319" y="730"/>
                    </a:cubicBezTo>
                    <a:lnTo>
                      <a:pt x="20350" y="730"/>
                    </a:lnTo>
                    <a:lnTo>
                      <a:pt x="197" y="42159"/>
                    </a:lnTo>
                    <a:cubicBezTo>
                      <a:pt x="1" y="42577"/>
                      <a:pt x="321" y="42995"/>
                      <a:pt x="708" y="42995"/>
                    </a:cubicBezTo>
                    <a:cubicBezTo>
                      <a:pt x="799" y="42995"/>
                      <a:pt x="894" y="42971"/>
                      <a:pt x="988" y="42919"/>
                    </a:cubicBezTo>
                    <a:lnTo>
                      <a:pt x="19438" y="32645"/>
                    </a:lnTo>
                    <a:cubicBezTo>
                      <a:pt x="19534" y="32593"/>
                      <a:pt x="19638" y="32568"/>
                      <a:pt x="19739" y="32568"/>
                    </a:cubicBezTo>
                    <a:cubicBezTo>
                      <a:pt x="19989" y="32568"/>
                      <a:pt x="20224" y="32720"/>
                      <a:pt x="20289" y="32979"/>
                    </a:cubicBezTo>
                    <a:lnTo>
                      <a:pt x="24970" y="49180"/>
                    </a:lnTo>
                    <a:cubicBezTo>
                      <a:pt x="25044" y="49439"/>
                      <a:pt x="25286" y="49585"/>
                      <a:pt x="25533" y="49585"/>
                    </a:cubicBezTo>
                    <a:cubicBezTo>
                      <a:pt x="25692" y="49585"/>
                      <a:pt x="25854" y="49524"/>
                      <a:pt x="25973" y="49393"/>
                    </a:cubicBezTo>
                    <a:lnTo>
                      <a:pt x="37554" y="36019"/>
                    </a:lnTo>
                    <a:cubicBezTo>
                      <a:pt x="37672" y="35886"/>
                      <a:pt x="37834" y="35817"/>
                      <a:pt x="37996" y="35817"/>
                    </a:cubicBezTo>
                    <a:cubicBezTo>
                      <a:pt x="38168" y="35817"/>
                      <a:pt x="38341" y="35893"/>
                      <a:pt x="38465" y="36049"/>
                    </a:cubicBezTo>
                    <a:lnTo>
                      <a:pt x="48466" y="49636"/>
                    </a:lnTo>
                    <a:cubicBezTo>
                      <a:pt x="48594" y="49803"/>
                      <a:pt x="48777" y="49884"/>
                      <a:pt x="48955" y="49884"/>
                    </a:cubicBezTo>
                    <a:cubicBezTo>
                      <a:pt x="49197" y="49884"/>
                      <a:pt x="49429" y="49734"/>
                      <a:pt x="49499" y="49454"/>
                    </a:cubicBezTo>
                    <a:lnTo>
                      <a:pt x="54089" y="33618"/>
                    </a:lnTo>
                    <a:cubicBezTo>
                      <a:pt x="54164" y="33353"/>
                      <a:pt x="54393" y="33206"/>
                      <a:pt x="54636" y="33206"/>
                    </a:cubicBezTo>
                    <a:cubicBezTo>
                      <a:pt x="54783" y="33206"/>
                      <a:pt x="54935" y="33260"/>
                      <a:pt x="55061" y="33375"/>
                    </a:cubicBezTo>
                    <a:lnTo>
                      <a:pt x="68983" y="47326"/>
                    </a:lnTo>
                    <a:cubicBezTo>
                      <a:pt x="69098" y="47442"/>
                      <a:pt x="69240" y="47492"/>
                      <a:pt x="69380" y="47492"/>
                    </a:cubicBezTo>
                    <a:cubicBezTo>
                      <a:pt x="69719" y="47492"/>
                      <a:pt x="70050" y="47197"/>
                      <a:pt x="69986" y="46809"/>
                    </a:cubicBezTo>
                    <a:lnTo>
                      <a:pt x="67706" y="33557"/>
                    </a:lnTo>
                    <a:cubicBezTo>
                      <a:pt x="67659" y="33177"/>
                      <a:pt x="67963" y="32872"/>
                      <a:pt x="68302" y="32872"/>
                    </a:cubicBezTo>
                    <a:cubicBezTo>
                      <a:pt x="68397" y="32872"/>
                      <a:pt x="68494" y="32896"/>
                      <a:pt x="68588" y="32949"/>
                    </a:cubicBezTo>
                    <a:lnTo>
                      <a:pt x="82174" y="41369"/>
                    </a:lnTo>
                    <a:cubicBezTo>
                      <a:pt x="82273" y="41427"/>
                      <a:pt x="82376" y="41453"/>
                      <a:pt x="82474" y="41453"/>
                    </a:cubicBezTo>
                    <a:cubicBezTo>
                      <a:pt x="82889" y="41453"/>
                      <a:pt x="83235" y="40990"/>
                      <a:pt x="82965" y="40548"/>
                    </a:cubicBezTo>
                    <a:lnTo>
                      <a:pt x="58496" y="304"/>
                    </a:lnTo>
                    <a:cubicBezTo>
                      <a:pt x="58405" y="122"/>
                      <a:pt x="58192" y="0"/>
                      <a:pt x="5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6"/>
              <p:cNvSpPr/>
              <p:nvPr/>
            </p:nvSpPr>
            <p:spPr>
              <a:xfrm>
                <a:off x="3873971" y="1889363"/>
                <a:ext cx="1276407" cy="1363375"/>
              </a:xfrm>
              <a:custGeom>
                <a:avLst/>
                <a:gdLst/>
                <a:ahLst/>
                <a:cxnLst/>
                <a:rect l="l" t="t" r="r" b="b"/>
                <a:pathLst>
                  <a:path w="69436" h="74167" extrusionOk="0">
                    <a:moveTo>
                      <a:pt x="33672" y="0"/>
                    </a:moveTo>
                    <a:cubicBezTo>
                      <a:pt x="33467" y="0"/>
                      <a:pt x="33263" y="107"/>
                      <a:pt x="33171" y="323"/>
                    </a:cubicBezTo>
                    <a:lnTo>
                      <a:pt x="191" y="71631"/>
                    </a:lnTo>
                    <a:cubicBezTo>
                      <a:pt x="0" y="72037"/>
                      <a:pt x="316" y="72424"/>
                      <a:pt x="695" y="72424"/>
                    </a:cubicBezTo>
                    <a:cubicBezTo>
                      <a:pt x="799" y="72424"/>
                      <a:pt x="908" y="72396"/>
                      <a:pt x="1012" y="72330"/>
                    </a:cubicBezTo>
                    <a:lnTo>
                      <a:pt x="17790" y="61510"/>
                    </a:lnTo>
                    <a:cubicBezTo>
                      <a:pt x="17887" y="61448"/>
                      <a:pt x="17993" y="61420"/>
                      <a:pt x="18098" y="61420"/>
                    </a:cubicBezTo>
                    <a:cubicBezTo>
                      <a:pt x="18355" y="61420"/>
                      <a:pt x="18598" y="61593"/>
                      <a:pt x="18641" y="61874"/>
                    </a:cubicBezTo>
                    <a:lnTo>
                      <a:pt x="20678" y="73698"/>
                    </a:lnTo>
                    <a:cubicBezTo>
                      <a:pt x="20733" y="73994"/>
                      <a:pt x="20981" y="74167"/>
                      <a:pt x="21234" y="74167"/>
                    </a:cubicBezTo>
                    <a:cubicBezTo>
                      <a:pt x="21397" y="74167"/>
                      <a:pt x="21562" y="74096"/>
                      <a:pt x="21681" y="73941"/>
                    </a:cubicBezTo>
                    <a:lnTo>
                      <a:pt x="29949" y="62908"/>
                    </a:lnTo>
                    <a:cubicBezTo>
                      <a:pt x="30062" y="62767"/>
                      <a:pt x="30227" y="62698"/>
                      <a:pt x="30390" y="62698"/>
                    </a:cubicBezTo>
                    <a:cubicBezTo>
                      <a:pt x="30578" y="62698"/>
                      <a:pt x="30763" y="62789"/>
                      <a:pt x="30860" y="62968"/>
                    </a:cubicBezTo>
                    <a:lnTo>
                      <a:pt x="37000" y="73881"/>
                    </a:lnTo>
                    <a:cubicBezTo>
                      <a:pt x="37107" y="74068"/>
                      <a:pt x="37291" y="74155"/>
                      <a:pt x="37476" y="74155"/>
                    </a:cubicBezTo>
                    <a:cubicBezTo>
                      <a:pt x="37711" y="74155"/>
                      <a:pt x="37949" y="74014"/>
                      <a:pt x="38034" y="73759"/>
                    </a:cubicBezTo>
                    <a:lnTo>
                      <a:pt x="42076" y="61236"/>
                    </a:lnTo>
                    <a:cubicBezTo>
                      <a:pt x="42164" y="60991"/>
                      <a:pt x="42383" y="60857"/>
                      <a:pt x="42605" y="60857"/>
                    </a:cubicBezTo>
                    <a:cubicBezTo>
                      <a:pt x="42768" y="60857"/>
                      <a:pt x="42933" y="60929"/>
                      <a:pt x="43049" y="61084"/>
                    </a:cubicBezTo>
                    <a:lnTo>
                      <a:pt x="51621" y="72026"/>
                    </a:lnTo>
                    <a:cubicBezTo>
                      <a:pt x="51741" y="72170"/>
                      <a:pt x="51903" y="72238"/>
                      <a:pt x="52061" y="72238"/>
                    </a:cubicBezTo>
                    <a:cubicBezTo>
                      <a:pt x="52305" y="72238"/>
                      <a:pt x="52538" y="72078"/>
                      <a:pt x="52593" y="71783"/>
                    </a:cubicBezTo>
                    <a:lnTo>
                      <a:pt x="54995" y="59899"/>
                    </a:lnTo>
                    <a:cubicBezTo>
                      <a:pt x="55038" y="59617"/>
                      <a:pt x="55297" y="59444"/>
                      <a:pt x="55552" y="59444"/>
                    </a:cubicBezTo>
                    <a:cubicBezTo>
                      <a:pt x="55655" y="59444"/>
                      <a:pt x="55758" y="59472"/>
                      <a:pt x="55846" y="59534"/>
                    </a:cubicBezTo>
                    <a:lnTo>
                      <a:pt x="68399" y="68470"/>
                    </a:lnTo>
                    <a:cubicBezTo>
                      <a:pt x="68503" y="68541"/>
                      <a:pt x="68612" y="68573"/>
                      <a:pt x="68717" y="68573"/>
                    </a:cubicBezTo>
                    <a:cubicBezTo>
                      <a:pt x="69105" y="68573"/>
                      <a:pt x="69435" y="68147"/>
                      <a:pt x="69220" y="67741"/>
                    </a:cubicBezTo>
                    <a:lnTo>
                      <a:pt x="34174" y="293"/>
                    </a:lnTo>
                    <a:cubicBezTo>
                      <a:pt x="34069" y="99"/>
                      <a:pt x="33870" y="0"/>
                      <a:pt x="3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0" name="Google Shape;3030;p56"/>
            <p:cNvSpPr/>
            <p:nvPr/>
          </p:nvSpPr>
          <p:spPr>
            <a:xfrm>
              <a:off x="646050" y="1699600"/>
              <a:ext cx="1099800" cy="1099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 name="Google Shape;3031;p56"/>
          <p:cNvGrpSpPr/>
          <p:nvPr/>
        </p:nvGrpSpPr>
        <p:grpSpPr>
          <a:xfrm>
            <a:off x="698355" y="3316467"/>
            <a:ext cx="1099800" cy="1099800"/>
            <a:chOff x="589025" y="3316467"/>
            <a:chExt cx="1099800" cy="1099800"/>
          </a:xfrm>
        </p:grpSpPr>
        <p:grpSp>
          <p:nvGrpSpPr>
            <p:cNvPr id="3032" name="Google Shape;3032;p56"/>
            <p:cNvGrpSpPr/>
            <p:nvPr/>
          </p:nvGrpSpPr>
          <p:grpSpPr>
            <a:xfrm>
              <a:off x="699117" y="3440099"/>
              <a:ext cx="879600" cy="879600"/>
              <a:chOff x="699117" y="3440099"/>
              <a:chExt cx="879600" cy="879600"/>
            </a:xfrm>
          </p:grpSpPr>
          <p:sp>
            <p:nvSpPr>
              <p:cNvPr id="3033" name="Google Shape;3033;p56"/>
              <p:cNvSpPr/>
              <p:nvPr/>
            </p:nvSpPr>
            <p:spPr>
              <a:xfrm rot="-1777309">
                <a:off x="896619" y="3599794"/>
                <a:ext cx="522838" cy="547463"/>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6"/>
              <p:cNvSpPr/>
              <p:nvPr/>
            </p:nvSpPr>
            <p:spPr>
              <a:xfrm>
                <a:off x="699117" y="3440099"/>
                <a:ext cx="879600" cy="879600"/>
              </a:xfrm>
              <a:prstGeom prst="ellipse">
                <a:avLst/>
              </a:prstGeom>
              <a:gradFill>
                <a:gsLst>
                  <a:gs pos="0">
                    <a:srgbClr val="FED561">
                      <a:alpha val="47058"/>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5" name="Google Shape;3035;p56"/>
            <p:cNvSpPr/>
            <p:nvPr/>
          </p:nvSpPr>
          <p:spPr>
            <a:xfrm>
              <a:off x="589025" y="3316467"/>
              <a:ext cx="1099800" cy="1099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6" name="Google Shape;3036;p56"/>
          <p:cNvGrpSpPr/>
          <p:nvPr/>
        </p:nvGrpSpPr>
        <p:grpSpPr>
          <a:xfrm>
            <a:off x="7345850" y="1723738"/>
            <a:ext cx="1099800" cy="1099800"/>
            <a:chOff x="6697650" y="1389438"/>
            <a:chExt cx="1099800" cy="1099800"/>
          </a:xfrm>
        </p:grpSpPr>
        <p:grpSp>
          <p:nvGrpSpPr>
            <p:cNvPr id="3037" name="Google Shape;3037;p56"/>
            <p:cNvGrpSpPr/>
            <p:nvPr/>
          </p:nvGrpSpPr>
          <p:grpSpPr>
            <a:xfrm>
              <a:off x="6861254" y="1521520"/>
              <a:ext cx="772592" cy="835636"/>
              <a:chOff x="7385927" y="474558"/>
              <a:chExt cx="1640322" cy="1774174"/>
            </a:xfrm>
          </p:grpSpPr>
          <p:sp>
            <p:nvSpPr>
              <p:cNvPr id="3038" name="Google Shape;3038;p56"/>
              <p:cNvSpPr/>
              <p:nvPr/>
            </p:nvSpPr>
            <p:spPr>
              <a:xfrm>
                <a:off x="7466384" y="619143"/>
                <a:ext cx="1517666" cy="1504351"/>
              </a:xfrm>
              <a:custGeom>
                <a:avLst/>
                <a:gdLst/>
                <a:ahLst/>
                <a:cxnLst/>
                <a:rect l="l" t="t" r="r" b="b"/>
                <a:pathLst>
                  <a:path w="55853" h="55363" extrusionOk="0">
                    <a:moveTo>
                      <a:pt x="25733" y="6333"/>
                    </a:moveTo>
                    <a:lnTo>
                      <a:pt x="25733" y="6333"/>
                    </a:lnTo>
                    <a:cubicBezTo>
                      <a:pt x="25586" y="6804"/>
                      <a:pt x="26122" y="7246"/>
                      <a:pt x="26598" y="7246"/>
                    </a:cubicBezTo>
                    <a:cubicBezTo>
                      <a:pt x="26614" y="7246"/>
                      <a:pt x="26629" y="7246"/>
                      <a:pt x="26645" y="7245"/>
                    </a:cubicBezTo>
                    <a:cubicBezTo>
                      <a:pt x="27070" y="7214"/>
                      <a:pt x="27374" y="6728"/>
                      <a:pt x="27739" y="6698"/>
                    </a:cubicBezTo>
                    <a:cubicBezTo>
                      <a:pt x="28195" y="6698"/>
                      <a:pt x="28377" y="7123"/>
                      <a:pt x="28803" y="7184"/>
                    </a:cubicBezTo>
                    <a:cubicBezTo>
                      <a:pt x="28832" y="7189"/>
                      <a:pt x="28862" y="7191"/>
                      <a:pt x="28891" y="7191"/>
                    </a:cubicBezTo>
                    <a:cubicBezTo>
                      <a:pt x="29262" y="7191"/>
                      <a:pt x="29643" y="6853"/>
                      <a:pt x="29502" y="6515"/>
                    </a:cubicBezTo>
                    <a:lnTo>
                      <a:pt x="29502" y="6515"/>
                    </a:lnTo>
                    <a:cubicBezTo>
                      <a:pt x="29988" y="6607"/>
                      <a:pt x="30353" y="6971"/>
                      <a:pt x="30809" y="7154"/>
                    </a:cubicBezTo>
                    <a:cubicBezTo>
                      <a:pt x="30912" y="7198"/>
                      <a:pt x="31031" y="7219"/>
                      <a:pt x="31152" y="7219"/>
                    </a:cubicBezTo>
                    <a:cubicBezTo>
                      <a:pt x="31530" y="7219"/>
                      <a:pt x="31926" y="7013"/>
                      <a:pt x="31903" y="6667"/>
                    </a:cubicBezTo>
                    <a:lnTo>
                      <a:pt x="31903" y="6667"/>
                    </a:lnTo>
                    <a:cubicBezTo>
                      <a:pt x="32361" y="7194"/>
                      <a:pt x="33061" y="7497"/>
                      <a:pt x="33768" y="7497"/>
                    </a:cubicBezTo>
                    <a:cubicBezTo>
                      <a:pt x="34000" y="7497"/>
                      <a:pt x="34232" y="7464"/>
                      <a:pt x="34456" y="7397"/>
                    </a:cubicBezTo>
                    <a:cubicBezTo>
                      <a:pt x="34847" y="7996"/>
                      <a:pt x="35572" y="8371"/>
                      <a:pt x="36288" y="8371"/>
                    </a:cubicBezTo>
                    <a:cubicBezTo>
                      <a:pt x="36408" y="8371"/>
                      <a:pt x="36527" y="8361"/>
                      <a:pt x="36645" y="8339"/>
                    </a:cubicBezTo>
                    <a:cubicBezTo>
                      <a:pt x="37010" y="8825"/>
                      <a:pt x="37496" y="9251"/>
                      <a:pt x="38073" y="9524"/>
                    </a:cubicBezTo>
                    <a:cubicBezTo>
                      <a:pt x="38199" y="9598"/>
                      <a:pt x="38368" y="9635"/>
                      <a:pt x="38530" y="9635"/>
                    </a:cubicBezTo>
                    <a:cubicBezTo>
                      <a:pt x="38839" y="9635"/>
                      <a:pt x="39126" y="9500"/>
                      <a:pt x="39046" y="9221"/>
                    </a:cubicBezTo>
                    <a:lnTo>
                      <a:pt x="39046" y="9221"/>
                    </a:lnTo>
                    <a:cubicBezTo>
                      <a:pt x="39472" y="10193"/>
                      <a:pt x="40444" y="10892"/>
                      <a:pt x="41508" y="10983"/>
                    </a:cubicBezTo>
                    <a:cubicBezTo>
                      <a:pt x="41964" y="11774"/>
                      <a:pt x="42663" y="12382"/>
                      <a:pt x="43484" y="12746"/>
                    </a:cubicBezTo>
                    <a:cubicBezTo>
                      <a:pt x="43484" y="13233"/>
                      <a:pt x="43453" y="13749"/>
                      <a:pt x="43697" y="14145"/>
                    </a:cubicBezTo>
                    <a:cubicBezTo>
                      <a:pt x="43868" y="14423"/>
                      <a:pt x="44205" y="14626"/>
                      <a:pt x="44528" y="14626"/>
                    </a:cubicBezTo>
                    <a:cubicBezTo>
                      <a:pt x="44663" y="14626"/>
                      <a:pt x="44796" y="14590"/>
                      <a:pt x="44912" y="14509"/>
                    </a:cubicBezTo>
                    <a:lnTo>
                      <a:pt x="44912" y="14509"/>
                    </a:lnTo>
                    <a:cubicBezTo>
                      <a:pt x="44730" y="15026"/>
                      <a:pt x="44578" y="15664"/>
                      <a:pt x="44912" y="16120"/>
                    </a:cubicBezTo>
                    <a:cubicBezTo>
                      <a:pt x="45023" y="16286"/>
                      <a:pt x="45222" y="16359"/>
                      <a:pt x="45423" y="16359"/>
                    </a:cubicBezTo>
                    <a:cubicBezTo>
                      <a:pt x="45769" y="16359"/>
                      <a:pt x="46122" y="16142"/>
                      <a:pt x="46042" y="15804"/>
                    </a:cubicBezTo>
                    <a:lnTo>
                      <a:pt x="46042" y="15804"/>
                    </a:lnTo>
                    <a:cubicBezTo>
                      <a:pt x="46185" y="16376"/>
                      <a:pt x="46008" y="16977"/>
                      <a:pt x="46098" y="17549"/>
                    </a:cubicBezTo>
                    <a:cubicBezTo>
                      <a:pt x="46172" y="18016"/>
                      <a:pt x="46584" y="18484"/>
                      <a:pt x="46996" y="18484"/>
                    </a:cubicBezTo>
                    <a:cubicBezTo>
                      <a:pt x="47094" y="18484"/>
                      <a:pt x="47191" y="18458"/>
                      <a:pt x="47283" y="18400"/>
                    </a:cubicBezTo>
                    <a:lnTo>
                      <a:pt x="47283" y="18400"/>
                    </a:lnTo>
                    <a:cubicBezTo>
                      <a:pt x="47223" y="19281"/>
                      <a:pt x="47314" y="20193"/>
                      <a:pt x="47527" y="21044"/>
                    </a:cubicBezTo>
                    <a:cubicBezTo>
                      <a:pt x="47739" y="20984"/>
                      <a:pt x="47952" y="20923"/>
                      <a:pt x="48165" y="20892"/>
                    </a:cubicBezTo>
                    <a:lnTo>
                      <a:pt x="48165" y="20892"/>
                    </a:lnTo>
                    <a:cubicBezTo>
                      <a:pt x="48013" y="21196"/>
                      <a:pt x="47861" y="21531"/>
                      <a:pt x="47861" y="21865"/>
                    </a:cubicBezTo>
                    <a:cubicBezTo>
                      <a:pt x="47861" y="22230"/>
                      <a:pt x="48043" y="22595"/>
                      <a:pt x="48378" y="22686"/>
                    </a:cubicBezTo>
                    <a:cubicBezTo>
                      <a:pt x="48413" y="22695"/>
                      <a:pt x="48450" y="22700"/>
                      <a:pt x="48487" y="22700"/>
                    </a:cubicBezTo>
                    <a:cubicBezTo>
                      <a:pt x="48622" y="22700"/>
                      <a:pt x="48760" y="22639"/>
                      <a:pt x="48861" y="22548"/>
                    </a:cubicBezTo>
                    <a:lnTo>
                      <a:pt x="48861" y="22548"/>
                    </a:lnTo>
                    <a:cubicBezTo>
                      <a:pt x="48714" y="23112"/>
                      <a:pt x="48608" y="23695"/>
                      <a:pt x="48560" y="24297"/>
                    </a:cubicBezTo>
                    <a:cubicBezTo>
                      <a:pt x="48560" y="24570"/>
                      <a:pt x="48560" y="24874"/>
                      <a:pt x="48712" y="25117"/>
                    </a:cubicBezTo>
                    <a:cubicBezTo>
                      <a:pt x="48818" y="25259"/>
                      <a:pt x="48986" y="25339"/>
                      <a:pt x="49144" y="25339"/>
                    </a:cubicBezTo>
                    <a:cubicBezTo>
                      <a:pt x="49257" y="25339"/>
                      <a:pt x="49365" y="25298"/>
                      <a:pt x="49441" y="25209"/>
                    </a:cubicBezTo>
                    <a:lnTo>
                      <a:pt x="49441" y="25209"/>
                    </a:lnTo>
                    <a:cubicBezTo>
                      <a:pt x="49381" y="25634"/>
                      <a:pt x="49137" y="25999"/>
                      <a:pt x="48925" y="26364"/>
                    </a:cubicBezTo>
                    <a:cubicBezTo>
                      <a:pt x="48712" y="26698"/>
                      <a:pt x="48530" y="27124"/>
                      <a:pt x="48621" y="27549"/>
                    </a:cubicBezTo>
                    <a:cubicBezTo>
                      <a:pt x="48692" y="27859"/>
                      <a:pt x="49007" y="28132"/>
                      <a:pt x="49316" y="28132"/>
                    </a:cubicBezTo>
                    <a:cubicBezTo>
                      <a:pt x="49401" y="28132"/>
                      <a:pt x="49485" y="28112"/>
                      <a:pt x="49563" y="28066"/>
                    </a:cubicBezTo>
                    <a:lnTo>
                      <a:pt x="49563" y="28066"/>
                    </a:lnTo>
                    <a:cubicBezTo>
                      <a:pt x="49350" y="28491"/>
                      <a:pt x="48955" y="28795"/>
                      <a:pt x="48621" y="29130"/>
                    </a:cubicBezTo>
                    <a:cubicBezTo>
                      <a:pt x="48286" y="29494"/>
                      <a:pt x="48013" y="29950"/>
                      <a:pt x="48074" y="30406"/>
                    </a:cubicBezTo>
                    <a:cubicBezTo>
                      <a:pt x="48119" y="30769"/>
                      <a:pt x="48486" y="31065"/>
                      <a:pt x="48821" y="31065"/>
                    </a:cubicBezTo>
                    <a:cubicBezTo>
                      <a:pt x="48935" y="31065"/>
                      <a:pt x="49045" y="31030"/>
                      <a:pt x="49137" y="30953"/>
                    </a:cubicBezTo>
                    <a:lnTo>
                      <a:pt x="49137" y="30953"/>
                    </a:lnTo>
                    <a:cubicBezTo>
                      <a:pt x="48773" y="31470"/>
                      <a:pt x="48438" y="31987"/>
                      <a:pt x="48104" y="32504"/>
                    </a:cubicBezTo>
                    <a:cubicBezTo>
                      <a:pt x="48013" y="32656"/>
                      <a:pt x="47891" y="32808"/>
                      <a:pt x="47922" y="32990"/>
                    </a:cubicBezTo>
                    <a:cubicBezTo>
                      <a:pt x="47922" y="33148"/>
                      <a:pt x="48058" y="33306"/>
                      <a:pt x="48214" y="33306"/>
                    </a:cubicBezTo>
                    <a:cubicBezTo>
                      <a:pt x="48238" y="33306"/>
                      <a:pt x="48262" y="33302"/>
                      <a:pt x="48286" y="33294"/>
                    </a:cubicBezTo>
                    <a:lnTo>
                      <a:pt x="48286" y="33294"/>
                    </a:lnTo>
                    <a:cubicBezTo>
                      <a:pt x="47709" y="33811"/>
                      <a:pt x="47435" y="34601"/>
                      <a:pt x="47496" y="35361"/>
                    </a:cubicBezTo>
                    <a:cubicBezTo>
                      <a:pt x="47071" y="35634"/>
                      <a:pt x="46615" y="35908"/>
                      <a:pt x="46341" y="36333"/>
                    </a:cubicBezTo>
                    <a:cubicBezTo>
                      <a:pt x="46068" y="36759"/>
                      <a:pt x="46037" y="37397"/>
                      <a:pt x="46402" y="37732"/>
                    </a:cubicBezTo>
                    <a:cubicBezTo>
                      <a:pt x="45764" y="37853"/>
                      <a:pt x="45308" y="38674"/>
                      <a:pt x="45581" y="39312"/>
                    </a:cubicBezTo>
                    <a:cubicBezTo>
                      <a:pt x="44852" y="39373"/>
                      <a:pt x="44274" y="40163"/>
                      <a:pt x="44426" y="40862"/>
                    </a:cubicBezTo>
                    <a:cubicBezTo>
                      <a:pt x="44379" y="40647"/>
                      <a:pt x="44258" y="40559"/>
                      <a:pt x="44094" y="40559"/>
                    </a:cubicBezTo>
                    <a:cubicBezTo>
                      <a:pt x="43356" y="40559"/>
                      <a:pt x="41733" y="42336"/>
                      <a:pt x="41878" y="42420"/>
                    </a:cubicBezTo>
                    <a:lnTo>
                      <a:pt x="41878" y="42420"/>
                    </a:lnTo>
                    <a:cubicBezTo>
                      <a:pt x="41141" y="42537"/>
                      <a:pt x="40502" y="43191"/>
                      <a:pt x="40384" y="43932"/>
                    </a:cubicBezTo>
                    <a:cubicBezTo>
                      <a:pt x="39320" y="43993"/>
                      <a:pt x="38286" y="44662"/>
                      <a:pt x="37830" y="45634"/>
                    </a:cubicBezTo>
                    <a:cubicBezTo>
                      <a:pt x="37905" y="45703"/>
                      <a:pt x="38000" y="45737"/>
                      <a:pt x="38101" y="45744"/>
                    </a:cubicBezTo>
                    <a:lnTo>
                      <a:pt x="38101" y="45744"/>
                    </a:lnTo>
                    <a:cubicBezTo>
                      <a:pt x="37745" y="46076"/>
                      <a:pt x="37387" y="46412"/>
                      <a:pt x="37040" y="46759"/>
                    </a:cubicBezTo>
                    <a:cubicBezTo>
                      <a:pt x="36847" y="46546"/>
                      <a:pt x="36581" y="46452"/>
                      <a:pt x="36307" y="46452"/>
                    </a:cubicBezTo>
                    <a:cubicBezTo>
                      <a:pt x="35760" y="46452"/>
                      <a:pt x="35186" y="46830"/>
                      <a:pt x="35125" y="47397"/>
                    </a:cubicBezTo>
                    <a:cubicBezTo>
                      <a:pt x="34996" y="47187"/>
                      <a:pt x="34754" y="47089"/>
                      <a:pt x="34501" y="47089"/>
                    </a:cubicBezTo>
                    <a:cubicBezTo>
                      <a:pt x="34279" y="47089"/>
                      <a:pt x="34049" y="47164"/>
                      <a:pt x="33879" y="47306"/>
                    </a:cubicBezTo>
                    <a:cubicBezTo>
                      <a:pt x="33484" y="47580"/>
                      <a:pt x="33301" y="48066"/>
                      <a:pt x="33149" y="48522"/>
                    </a:cubicBezTo>
                    <a:cubicBezTo>
                      <a:pt x="33175" y="48217"/>
                      <a:pt x="32839" y="47976"/>
                      <a:pt x="32533" y="47976"/>
                    </a:cubicBezTo>
                    <a:cubicBezTo>
                      <a:pt x="32473" y="47976"/>
                      <a:pt x="32414" y="47985"/>
                      <a:pt x="32359" y="48005"/>
                    </a:cubicBezTo>
                    <a:cubicBezTo>
                      <a:pt x="31994" y="48096"/>
                      <a:pt x="31721" y="48400"/>
                      <a:pt x="31478" y="48674"/>
                    </a:cubicBezTo>
                    <a:cubicBezTo>
                      <a:pt x="31690" y="48431"/>
                      <a:pt x="31417" y="48005"/>
                      <a:pt x="31082" y="47975"/>
                    </a:cubicBezTo>
                    <a:cubicBezTo>
                      <a:pt x="30807" y="47975"/>
                      <a:pt x="30572" y="48182"/>
                      <a:pt x="30448" y="48424"/>
                    </a:cubicBezTo>
                    <a:lnTo>
                      <a:pt x="30448" y="48424"/>
                    </a:lnTo>
                    <a:cubicBezTo>
                      <a:pt x="30478" y="48196"/>
                      <a:pt x="30293" y="47932"/>
                      <a:pt x="30049" y="47884"/>
                    </a:cubicBezTo>
                    <a:cubicBezTo>
                      <a:pt x="30030" y="47882"/>
                      <a:pt x="30010" y="47881"/>
                      <a:pt x="29991" y="47881"/>
                    </a:cubicBezTo>
                    <a:cubicBezTo>
                      <a:pt x="29710" y="47881"/>
                      <a:pt x="29462" y="48084"/>
                      <a:pt x="29319" y="48340"/>
                    </a:cubicBezTo>
                    <a:cubicBezTo>
                      <a:pt x="29259" y="48461"/>
                      <a:pt x="29228" y="48613"/>
                      <a:pt x="29107" y="48704"/>
                    </a:cubicBezTo>
                    <a:cubicBezTo>
                      <a:pt x="29049" y="48750"/>
                      <a:pt x="28994" y="48770"/>
                      <a:pt x="28940" y="48770"/>
                    </a:cubicBezTo>
                    <a:cubicBezTo>
                      <a:pt x="28713" y="48770"/>
                      <a:pt x="28510" y="48418"/>
                      <a:pt x="28270" y="48172"/>
                    </a:cubicBezTo>
                    <a:lnTo>
                      <a:pt x="28270" y="48172"/>
                    </a:lnTo>
                    <a:cubicBezTo>
                      <a:pt x="28275" y="48177"/>
                      <a:pt x="28281" y="48182"/>
                      <a:pt x="28286" y="48188"/>
                    </a:cubicBezTo>
                    <a:lnTo>
                      <a:pt x="28256" y="48157"/>
                    </a:lnTo>
                    <a:lnTo>
                      <a:pt x="28256" y="48157"/>
                    </a:lnTo>
                    <a:cubicBezTo>
                      <a:pt x="28261" y="48162"/>
                      <a:pt x="28265" y="48167"/>
                      <a:pt x="28270" y="48172"/>
                    </a:cubicBezTo>
                    <a:lnTo>
                      <a:pt x="28270" y="48172"/>
                    </a:lnTo>
                    <a:cubicBezTo>
                      <a:pt x="28154" y="48058"/>
                      <a:pt x="28036" y="47974"/>
                      <a:pt x="27891" y="47945"/>
                    </a:cubicBezTo>
                    <a:cubicBezTo>
                      <a:pt x="27871" y="47942"/>
                      <a:pt x="27852" y="47941"/>
                      <a:pt x="27833" y="47941"/>
                    </a:cubicBezTo>
                    <a:cubicBezTo>
                      <a:pt x="27411" y="47941"/>
                      <a:pt x="27142" y="48556"/>
                      <a:pt x="26705" y="48644"/>
                    </a:cubicBezTo>
                    <a:cubicBezTo>
                      <a:pt x="26676" y="48648"/>
                      <a:pt x="26646" y="48650"/>
                      <a:pt x="26617" y="48650"/>
                    </a:cubicBezTo>
                    <a:cubicBezTo>
                      <a:pt x="26264" y="48650"/>
                      <a:pt x="25979" y="48326"/>
                      <a:pt x="25642" y="48157"/>
                    </a:cubicBezTo>
                    <a:cubicBezTo>
                      <a:pt x="25501" y="48092"/>
                      <a:pt x="25350" y="48061"/>
                      <a:pt x="25198" y="48061"/>
                    </a:cubicBezTo>
                    <a:cubicBezTo>
                      <a:pt x="24856" y="48061"/>
                      <a:pt x="24515" y="48218"/>
                      <a:pt x="24304" y="48492"/>
                    </a:cubicBezTo>
                    <a:cubicBezTo>
                      <a:pt x="24183" y="48127"/>
                      <a:pt x="24000" y="47762"/>
                      <a:pt x="23696" y="47580"/>
                    </a:cubicBezTo>
                    <a:cubicBezTo>
                      <a:pt x="23607" y="47531"/>
                      <a:pt x="23504" y="47508"/>
                      <a:pt x="23402" y="47508"/>
                    </a:cubicBezTo>
                    <a:cubicBezTo>
                      <a:pt x="23122" y="47508"/>
                      <a:pt x="22845" y="47677"/>
                      <a:pt x="22845" y="47945"/>
                    </a:cubicBezTo>
                    <a:cubicBezTo>
                      <a:pt x="22754" y="47276"/>
                      <a:pt x="22207" y="47063"/>
                      <a:pt x="21690" y="46850"/>
                    </a:cubicBezTo>
                    <a:cubicBezTo>
                      <a:pt x="21632" y="46827"/>
                      <a:pt x="21575" y="46818"/>
                      <a:pt x="21517" y="46818"/>
                    </a:cubicBezTo>
                    <a:cubicBezTo>
                      <a:pt x="21330" y="46818"/>
                      <a:pt x="21148" y="46913"/>
                      <a:pt x="20984" y="46913"/>
                    </a:cubicBezTo>
                    <a:cubicBezTo>
                      <a:pt x="20934" y="46913"/>
                      <a:pt x="20885" y="46904"/>
                      <a:pt x="20839" y="46881"/>
                    </a:cubicBezTo>
                    <a:cubicBezTo>
                      <a:pt x="20596" y="46789"/>
                      <a:pt x="20626" y="46425"/>
                      <a:pt x="20262" y="46364"/>
                    </a:cubicBezTo>
                    <a:cubicBezTo>
                      <a:pt x="20202" y="46351"/>
                      <a:pt x="20140" y="46345"/>
                      <a:pt x="20078" y="46345"/>
                    </a:cubicBezTo>
                    <a:cubicBezTo>
                      <a:pt x="19856" y="46345"/>
                      <a:pt x="19624" y="46421"/>
                      <a:pt x="19410" y="46516"/>
                    </a:cubicBezTo>
                    <a:cubicBezTo>
                      <a:pt x="19593" y="46151"/>
                      <a:pt x="19228" y="45695"/>
                      <a:pt x="18803" y="45665"/>
                    </a:cubicBezTo>
                    <a:cubicBezTo>
                      <a:pt x="18780" y="45663"/>
                      <a:pt x="18757" y="45662"/>
                      <a:pt x="18735" y="45662"/>
                    </a:cubicBezTo>
                    <a:cubicBezTo>
                      <a:pt x="18366" y="45662"/>
                      <a:pt x="18022" y="45890"/>
                      <a:pt x="17678" y="46090"/>
                    </a:cubicBezTo>
                    <a:cubicBezTo>
                      <a:pt x="17587" y="45786"/>
                      <a:pt x="17587" y="45452"/>
                      <a:pt x="17678" y="45148"/>
                    </a:cubicBezTo>
                    <a:cubicBezTo>
                      <a:pt x="17131" y="44753"/>
                      <a:pt x="16432" y="44540"/>
                      <a:pt x="15763" y="44510"/>
                    </a:cubicBezTo>
                    <a:cubicBezTo>
                      <a:pt x="15581" y="43811"/>
                      <a:pt x="14912" y="43294"/>
                      <a:pt x="14182" y="43264"/>
                    </a:cubicBezTo>
                    <a:cubicBezTo>
                      <a:pt x="14500" y="42715"/>
                      <a:pt x="14022" y="41919"/>
                      <a:pt x="13400" y="41919"/>
                    </a:cubicBezTo>
                    <a:cubicBezTo>
                      <a:pt x="13368" y="41919"/>
                      <a:pt x="13334" y="41922"/>
                      <a:pt x="13301" y="41926"/>
                    </a:cubicBezTo>
                    <a:cubicBezTo>
                      <a:pt x="13489" y="41230"/>
                      <a:pt x="12849" y="40486"/>
                      <a:pt x="12154" y="40486"/>
                    </a:cubicBezTo>
                    <a:cubicBezTo>
                      <a:pt x="12061" y="40486"/>
                      <a:pt x="11966" y="40499"/>
                      <a:pt x="11872" y="40528"/>
                    </a:cubicBezTo>
                    <a:cubicBezTo>
                      <a:pt x="11903" y="40194"/>
                      <a:pt x="11842" y="39829"/>
                      <a:pt x="11599" y="39616"/>
                    </a:cubicBezTo>
                    <a:cubicBezTo>
                      <a:pt x="11496" y="39548"/>
                      <a:pt x="11368" y="39514"/>
                      <a:pt x="11243" y="39514"/>
                    </a:cubicBezTo>
                    <a:cubicBezTo>
                      <a:pt x="11035" y="39514"/>
                      <a:pt x="10835" y="39609"/>
                      <a:pt x="10778" y="39798"/>
                    </a:cubicBezTo>
                    <a:cubicBezTo>
                      <a:pt x="10505" y="38978"/>
                      <a:pt x="10292" y="38127"/>
                      <a:pt x="10170" y="37276"/>
                    </a:cubicBezTo>
                    <a:cubicBezTo>
                      <a:pt x="10109" y="36820"/>
                      <a:pt x="10049" y="36364"/>
                      <a:pt x="9836" y="35969"/>
                    </a:cubicBezTo>
                    <a:cubicBezTo>
                      <a:pt x="9640" y="35605"/>
                      <a:pt x="9264" y="35293"/>
                      <a:pt x="8850" y="35293"/>
                    </a:cubicBezTo>
                    <a:cubicBezTo>
                      <a:pt x="8814" y="35293"/>
                      <a:pt x="8778" y="35295"/>
                      <a:pt x="8742" y="35300"/>
                    </a:cubicBezTo>
                    <a:cubicBezTo>
                      <a:pt x="9319" y="34692"/>
                      <a:pt x="8863" y="33507"/>
                      <a:pt x="8012" y="33415"/>
                    </a:cubicBezTo>
                    <a:cubicBezTo>
                      <a:pt x="8346" y="33294"/>
                      <a:pt x="8438" y="32808"/>
                      <a:pt x="8286" y="32504"/>
                    </a:cubicBezTo>
                    <a:cubicBezTo>
                      <a:pt x="8103" y="32169"/>
                      <a:pt x="7769" y="31987"/>
                      <a:pt x="7465" y="31804"/>
                    </a:cubicBezTo>
                    <a:cubicBezTo>
                      <a:pt x="7860" y="31561"/>
                      <a:pt x="8012" y="31014"/>
                      <a:pt x="7951" y="30558"/>
                    </a:cubicBezTo>
                    <a:cubicBezTo>
                      <a:pt x="7860" y="30102"/>
                      <a:pt x="7587" y="29707"/>
                      <a:pt x="7343" y="29312"/>
                    </a:cubicBezTo>
                    <a:lnTo>
                      <a:pt x="7343" y="29312"/>
                    </a:lnTo>
                    <a:cubicBezTo>
                      <a:pt x="7388" y="29331"/>
                      <a:pt x="7430" y="29340"/>
                      <a:pt x="7471" y="29340"/>
                    </a:cubicBezTo>
                    <a:cubicBezTo>
                      <a:pt x="7820" y="29340"/>
                      <a:pt x="8017" y="28690"/>
                      <a:pt x="7799" y="28309"/>
                    </a:cubicBezTo>
                    <a:cubicBezTo>
                      <a:pt x="7556" y="27914"/>
                      <a:pt x="7100" y="27610"/>
                      <a:pt x="7039" y="27124"/>
                    </a:cubicBezTo>
                    <a:cubicBezTo>
                      <a:pt x="6796" y="25847"/>
                      <a:pt x="8346" y="24905"/>
                      <a:pt x="7070" y="23719"/>
                    </a:cubicBezTo>
                    <a:cubicBezTo>
                      <a:pt x="8407" y="22838"/>
                      <a:pt x="7891" y="21835"/>
                      <a:pt x="7556" y="20680"/>
                    </a:cubicBezTo>
                    <a:lnTo>
                      <a:pt x="7556" y="20680"/>
                    </a:lnTo>
                    <a:cubicBezTo>
                      <a:pt x="7641" y="20963"/>
                      <a:pt x="7892" y="21088"/>
                      <a:pt x="8166" y="21088"/>
                    </a:cubicBezTo>
                    <a:cubicBezTo>
                      <a:pt x="8479" y="21088"/>
                      <a:pt x="8823" y="20925"/>
                      <a:pt x="8985" y="20649"/>
                    </a:cubicBezTo>
                    <a:cubicBezTo>
                      <a:pt x="9258" y="20102"/>
                      <a:pt x="9106" y="19464"/>
                      <a:pt x="8924" y="18886"/>
                    </a:cubicBezTo>
                    <a:lnTo>
                      <a:pt x="8924" y="18886"/>
                    </a:lnTo>
                    <a:cubicBezTo>
                      <a:pt x="9003" y="18950"/>
                      <a:pt x="9097" y="18978"/>
                      <a:pt x="9195" y="18978"/>
                    </a:cubicBezTo>
                    <a:cubicBezTo>
                      <a:pt x="9471" y="18978"/>
                      <a:pt x="9776" y="18753"/>
                      <a:pt x="9866" y="18461"/>
                    </a:cubicBezTo>
                    <a:cubicBezTo>
                      <a:pt x="10018" y="18096"/>
                      <a:pt x="9897" y="17671"/>
                      <a:pt x="9775" y="17275"/>
                    </a:cubicBezTo>
                    <a:cubicBezTo>
                      <a:pt x="10448" y="16809"/>
                      <a:pt x="10856" y="15991"/>
                      <a:pt x="10832" y="15176"/>
                    </a:cubicBezTo>
                    <a:lnTo>
                      <a:pt x="10832" y="15176"/>
                    </a:lnTo>
                    <a:cubicBezTo>
                      <a:pt x="10941" y="15325"/>
                      <a:pt x="11129" y="15434"/>
                      <a:pt x="11312" y="15434"/>
                    </a:cubicBezTo>
                    <a:cubicBezTo>
                      <a:pt x="11348" y="15434"/>
                      <a:pt x="11382" y="15430"/>
                      <a:pt x="11416" y="15421"/>
                    </a:cubicBezTo>
                    <a:cubicBezTo>
                      <a:pt x="11812" y="15360"/>
                      <a:pt x="12055" y="15026"/>
                      <a:pt x="12268" y="14692"/>
                    </a:cubicBezTo>
                    <a:cubicBezTo>
                      <a:pt x="12541" y="14145"/>
                      <a:pt x="12723" y="13537"/>
                      <a:pt x="12784" y="12929"/>
                    </a:cubicBezTo>
                    <a:cubicBezTo>
                      <a:pt x="12822" y="12933"/>
                      <a:pt x="12860" y="12935"/>
                      <a:pt x="12898" y="12935"/>
                    </a:cubicBezTo>
                    <a:cubicBezTo>
                      <a:pt x="13645" y="12935"/>
                      <a:pt x="14321" y="12102"/>
                      <a:pt x="14061" y="11379"/>
                    </a:cubicBezTo>
                    <a:lnTo>
                      <a:pt x="14061" y="11379"/>
                    </a:lnTo>
                    <a:cubicBezTo>
                      <a:pt x="14203" y="11574"/>
                      <a:pt x="14438" y="11666"/>
                      <a:pt x="14676" y="11666"/>
                    </a:cubicBezTo>
                    <a:cubicBezTo>
                      <a:pt x="14845" y="11666"/>
                      <a:pt x="15016" y="11619"/>
                      <a:pt x="15155" y="11531"/>
                    </a:cubicBezTo>
                    <a:cubicBezTo>
                      <a:pt x="15489" y="11318"/>
                      <a:pt x="15672" y="10923"/>
                      <a:pt x="15763" y="10528"/>
                    </a:cubicBezTo>
                    <a:cubicBezTo>
                      <a:pt x="15838" y="10228"/>
                      <a:pt x="16056" y="9826"/>
                      <a:pt x="16300" y="9826"/>
                    </a:cubicBezTo>
                    <a:cubicBezTo>
                      <a:pt x="16353" y="9826"/>
                      <a:pt x="16408" y="9846"/>
                      <a:pt x="16462" y="9889"/>
                    </a:cubicBezTo>
                    <a:cubicBezTo>
                      <a:pt x="16493" y="10132"/>
                      <a:pt x="16523" y="10376"/>
                      <a:pt x="16553" y="10619"/>
                    </a:cubicBezTo>
                    <a:cubicBezTo>
                      <a:pt x="16597" y="10625"/>
                      <a:pt x="16639" y="10628"/>
                      <a:pt x="16681" y="10628"/>
                    </a:cubicBezTo>
                    <a:cubicBezTo>
                      <a:pt x="17261" y="10628"/>
                      <a:pt x="17729" y="10065"/>
                      <a:pt x="18012" y="9555"/>
                    </a:cubicBezTo>
                    <a:cubicBezTo>
                      <a:pt x="18347" y="8977"/>
                      <a:pt x="18651" y="8309"/>
                      <a:pt x="19259" y="8096"/>
                    </a:cubicBezTo>
                    <a:cubicBezTo>
                      <a:pt x="20079" y="8096"/>
                      <a:pt x="20869" y="7701"/>
                      <a:pt x="21325" y="7032"/>
                    </a:cubicBezTo>
                    <a:cubicBezTo>
                      <a:pt x="21458" y="7341"/>
                      <a:pt x="21799" y="7490"/>
                      <a:pt x="22150" y="7490"/>
                    </a:cubicBezTo>
                    <a:cubicBezTo>
                      <a:pt x="22283" y="7490"/>
                      <a:pt x="22416" y="7469"/>
                      <a:pt x="22541" y="7427"/>
                    </a:cubicBezTo>
                    <a:cubicBezTo>
                      <a:pt x="22967" y="7275"/>
                      <a:pt x="23271" y="6880"/>
                      <a:pt x="23575" y="6546"/>
                    </a:cubicBezTo>
                    <a:lnTo>
                      <a:pt x="23575" y="6546"/>
                    </a:lnTo>
                    <a:cubicBezTo>
                      <a:pt x="23575" y="6728"/>
                      <a:pt x="23544" y="6910"/>
                      <a:pt x="23544" y="7123"/>
                    </a:cubicBezTo>
                    <a:cubicBezTo>
                      <a:pt x="24335" y="7032"/>
                      <a:pt x="25094" y="6759"/>
                      <a:pt x="25733" y="6333"/>
                    </a:cubicBezTo>
                    <a:close/>
                    <a:moveTo>
                      <a:pt x="28448" y="0"/>
                    </a:moveTo>
                    <a:cubicBezTo>
                      <a:pt x="28414" y="0"/>
                      <a:pt x="28380" y="3"/>
                      <a:pt x="28347" y="11"/>
                    </a:cubicBezTo>
                    <a:cubicBezTo>
                      <a:pt x="28073" y="71"/>
                      <a:pt x="27860" y="284"/>
                      <a:pt x="27678" y="558"/>
                    </a:cubicBezTo>
                    <a:cubicBezTo>
                      <a:pt x="27617" y="679"/>
                      <a:pt x="27526" y="801"/>
                      <a:pt x="27465" y="892"/>
                    </a:cubicBezTo>
                    <a:cubicBezTo>
                      <a:pt x="27520" y="566"/>
                      <a:pt x="27185" y="240"/>
                      <a:pt x="26831" y="240"/>
                    </a:cubicBezTo>
                    <a:cubicBezTo>
                      <a:pt x="26789" y="240"/>
                      <a:pt x="26747" y="244"/>
                      <a:pt x="26705" y="254"/>
                    </a:cubicBezTo>
                    <a:cubicBezTo>
                      <a:pt x="26341" y="315"/>
                      <a:pt x="26067" y="740"/>
                      <a:pt x="26128" y="1135"/>
                    </a:cubicBezTo>
                    <a:cubicBezTo>
                      <a:pt x="26015" y="656"/>
                      <a:pt x="25563" y="308"/>
                      <a:pt x="25086" y="308"/>
                    </a:cubicBezTo>
                    <a:cubicBezTo>
                      <a:pt x="25049" y="308"/>
                      <a:pt x="25011" y="310"/>
                      <a:pt x="24973" y="315"/>
                    </a:cubicBezTo>
                    <a:cubicBezTo>
                      <a:pt x="24487" y="375"/>
                      <a:pt x="24031" y="862"/>
                      <a:pt x="24031" y="1348"/>
                    </a:cubicBezTo>
                    <a:cubicBezTo>
                      <a:pt x="23575" y="1075"/>
                      <a:pt x="23058" y="771"/>
                      <a:pt x="22511" y="679"/>
                    </a:cubicBezTo>
                    <a:cubicBezTo>
                      <a:pt x="22435" y="667"/>
                      <a:pt x="22357" y="660"/>
                      <a:pt x="22279" y="660"/>
                    </a:cubicBezTo>
                    <a:cubicBezTo>
                      <a:pt x="21794" y="660"/>
                      <a:pt x="21292" y="899"/>
                      <a:pt x="21082" y="1318"/>
                    </a:cubicBezTo>
                    <a:cubicBezTo>
                      <a:pt x="20897" y="1083"/>
                      <a:pt x="20606" y="974"/>
                      <a:pt x="20308" y="974"/>
                    </a:cubicBezTo>
                    <a:cubicBezTo>
                      <a:pt x="19872" y="974"/>
                      <a:pt x="19421" y="1207"/>
                      <a:pt x="19259" y="1622"/>
                    </a:cubicBezTo>
                    <a:cubicBezTo>
                      <a:pt x="18316" y="1622"/>
                      <a:pt x="17404" y="1743"/>
                      <a:pt x="16493" y="1986"/>
                    </a:cubicBezTo>
                    <a:cubicBezTo>
                      <a:pt x="16736" y="2412"/>
                      <a:pt x="17131" y="2959"/>
                      <a:pt x="16584" y="3354"/>
                    </a:cubicBezTo>
                    <a:cubicBezTo>
                      <a:pt x="16364" y="3527"/>
                      <a:pt x="16095" y="3586"/>
                      <a:pt x="15811" y="3586"/>
                    </a:cubicBezTo>
                    <a:cubicBezTo>
                      <a:pt x="15546" y="3586"/>
                      <a:pt x="15267" y="3535"/>
                      <a:pt x="15003" y="3476"/>
                    </a:cubicBezTo>
                    <a:cubicBezTo>
                      <a:pt x="14735" y="3413"/>
                      <a:pt x="14442" y="3358"/>
                      <a:pt x="14159" y="3358"/>
                    </a:cubicBezTo>
                    <a:cubicBezTo>
                      <a:pt x="13896" y="3358"/>
                      <a:pt x="13642" y="3405"/>
                      <a:pt x="13423" y="3537"/>
                    </a:cubicBezTo>
                    <a:cubicBezTo>
                      <a:pt x="12936" y="3810"/>
                      <a:pt x="12875" y="4661"/>
                      <a:pt x="13392" y="4813"/>
                    </a:cubicBezTo>
                    <a:cubicBezTo>
                      <a:pt x="13285" y="4787"/>
                      <a:pt x="13180" y="4775"/>
                      <a:pt x="13079" y="4775"/>
                    </a:cubicBezTo>
                    <a:cubicBezTo>
                      <a:pt x="12008" y="4775"/>
                      <a:pt x="11296" y="6167"/>
                      <a:pt x="10991" y="7306"/>
                    </a:cubicBezTo>
                    <a:cubicBezTo>
                      <a:pt x="10707" y="7081"/>
                      <a:pt x="10334" y="6967"/>
                      <a:pt x="9964" y="6967"/>
                    </a:cubicBezTo>
                    <a:cubicBezTo>
                      <a:pt x="9582" y="6967"/>
                      <a:pt x="9202" y="7089"/>
                      <a:pt x="8924" y="7336"/>
                    </a:cubicBezTo>
                    <a:cubicBezTo>
                      <a:pt x="8346" y="7822"/>
                      <a:pt x="8225" y="8734"/>
                      <a:pt x="8620" y="9373"/>
                    </a:cubicBezTo>
                    <a:cubicBezTo>
                      <a:pt x="7131" y="9403"/>
                      <a:pt x="5793" y="10862"/>
                      <a:pt x="5915" y="12382"/>
                    </a:cubicBezTo>
                    <a:cubicBezTo>
                      <a:pt x="5064" y="13050"/>
                      <a:pt x="4304" y="13871"/>
                      <a:pt x="3757" y="14813"/>
                    </a:cubicBezTo>
                    <a:cubicBezTo>
                      <a:pt x="3422" y="15360"/>
                      <a:pt x="3362" y="16333"/>
                      <a:pt x="4000" y="16333"/>
                    </a:cubicBezTo>
                    <a:lnTo>
                      <a:pt x="1933" y="19768"/>
                    </a:lnTo>
                    <a:cubicBezTo>
                      <a:pt x="1720" y="20140"/>
                      <a:pt x="1787" y="20815"/>
                      <a:pt x="2092" y="20815"/>
                    </a:cubicBezTo>
                    <a:cubicBezTo>
                      <a:pt x="2135" y="20815"/>
                      <a:pt x="2184" y="20801"/>
                      <a:pt x="2237" y="20771"/>
                    </a:cubicBezTo>
                    <a:lnTo>
                      <a:pt x="2237" y="20771"/>
                    </a:lnTo>
                    <a:cubicBezTo>
                      <a:pt x="1690" y="21166"/>
                      <a:pt x="1143" y="21561"/>
                      <a:pt x="869" y="22139"/>
                    </a:cubicBezTo>
                    <a:cubicBezTo>
                      <a:pt x="565" y="22716"/>
                      <a:pt x="656" y="23537"/>
                      <a:pt x="1203" y="23871"/>
                    </a:cubicBezTo>
                    <a:cubicBezTo>
                      <a:pt x="656" y="24813"/>
                      <a:pt x="261" y="25847"/>
                      <a:pt x="79" y="26941"/>
                    </a:cubicBezTo>
                    <a:cubicBezTo>
                      <a:pt x="1" y="27488"/>
                      <a:pt x="279" y="28257"/>
                      <a:pt x="704" y="28257"/>
                    </a:cubicBezTo>
                    <a:cubicBezTo>
                      <a:pt x="776" y="28257"/>
                      <a:pt x="851" y="28235"/>
                      <a:pt x="930" y="28187"/>
                    </a:cubicBezTo>
                    <a:lnTo>
                      <a:pt x="930" y="28187"/>
                    </a:lnTo>
                    <a:cubicBezTo>
                      <a:pt x="687" y="28735"/>
                      <a:pt x="444" y="29312"/>
                      <a:pt x="444" y="29890"/>
                    </a:cubicBezTo>
                    <a:cubicBezTo>
                      <a:pt x="444" y="30497"/>
                      <a:pt x="808" y="31136"/>
                      <a:pt x="1386" y="31257"/>
                    </a:cubicBezTo>
                    <a:cubicBezTo>
                      <a:pt x="1143" y="31896"/>
                      <a:pt x="869" y="32595"/>
                      <a:pt x="1021" y="33263"/>
                    </a:cubicBezTo>
                    <a:cubicBezTo>
                      <a:pt x="1144" y="33806"/>
                      <a:pt x="1648" y="34289"/>
                      <a:pt x="2175" y="34289"/>
                    </a:cubicBezTo>
                    <a:cubicBezTo>
                      <a:pt x="2297" y="34289"/>
                      <a:pt x="2421" y="34263"/>
                      <a:pt x="2541" y="34206"/>
                    </a:cubicBezTo>
                    <a:cubicBezTo>
                      <a:pt x="3118" y="34874"/>
                      <a:pt x="2723" y="35847"/>
                      <a:pt x="2602" y="36698"/>
                    </a:cubicBezTo>
                    <a:cubicBezTo>
                      <a:pt x="2472" y="37424"/>
                      <a:pt x="2961" y="38370"/>
                      <a:pt x="3579" y="38370"/>
                    </a:cubicBezTo>
                    <a:cubicBezTo>
                      <a:pt x="3686" y="38370"/>
                      <a:pt x="3797" y="38342"/>
                      <a:pt x="3909" y="38279"/>
                    </a:cubicBezTo>
                    <a:lnTo>
                      <a:pt x="3909" y="38279"/>
                    </a:lnTo>
                    <a:cubicBezTo>
                      <a:pt x="3696" y="38947"/>
                      <a:pt x="3483" y="39677"/>
                      <a:pt x="3666" y="40346"/>
                    </a:cubicBezTo>
                    <a:cubicBezTo>
                      <a:pt x="4030" y="41835"/>
                      <a:pt x="5276" y="40954"/>
                      <a:pt x="5276" y="42686"/>
                    </a:cubicBezTo>
                    <a:cubicBezTo>
                      <a:pt x="5276" y="43142"/>
                      <a:pt x="5368" y="43659"/>
                      <a:pt x="5702" y="43963"/>
                    </a:cubicBezTo>
                    <a:cubicBezTo>
                      <a:pt x="5855" y="44116"/>
                      <a:pt x="6072" y="44193"/>
                      <a:pt x="6283" y="44193"/>
                    </a:cubicBezTo>
                    <a:cubicBezTo>
                      <a:pt x="6532" y="44193"/>
                      <a:pt x="6772" y="44086"/>
                      <a:pt x="6887" y="43871"/>
                    </a:cubicBezTo>
                    <a:lnTo>
                      <a:pt x="6887" y="43871"/>
                    </a:lnTo>
                    <a:cubicBezTo>
                      <a:pt x="6766" y="44571"/>
                      <a:pt x="6918" y="45300"/>
                      <a:pt x="7283" y="45878"/>
                    </a:cubicBezTo>
                    <a:cubicBezTo>
                      <a:pt x="7435" y="46151"/>
                      <a:pt x="7678" y="46394"/>
                      <a:pt x="7951" y="46486"/>
                    </a:cubicBezTo>
                    <a:cubicBezTo>
                      <a:pt x="8010" y="46503"/>
                      <a:pt x="8072" y="46512"/>
                      <a:pt x="8133" y="46512"/>
                    </a:cubicBezTo>
                    <a:cubicBezTo>
                      <a:pt x="8386" y="46512"/>
                      <a:pt x="8632" y="46366"/>
                      <a:pt x="8681" y="46121"/>
                    </a:cubicBezTo>
                    <a:lnTo>
                      <a:pt x="8681" y="46121"/>
                    </a:lnTo>
                    <a:cubicBezTo>
                      <a:pt x="8650" y="46820"/>
                      <a:pt x="9076" y="47428"/>
                      <a:pt x="9471" y="47975"/>
                    </a:cubicBezTo>
                    <a:cubicBezTo>
                      <a:pt x="9684" y="48279"/>
                      <a:pt x="9927" y="48613"/>
                      <a:pt x="10292" y="48644"/>
                    </a:cubicBezTo>
                    <a:cubicBezTo>
                      <a:pt x="10303" y="48645"/>
                      <a:pt x="10314" y="48645"/>
                      <a:pt x="10325" y="48645"/>
                    </a:cubicBezTo>
                    <a:cubicBezTo>
                      <a:pt x="10585" y="48645"/>
                      <a:pt x="10836" y="48392"/>
                      <a:pt x="10843" y="48165"/>
                    </a:cubicBezTo>
                    <a:lnTo>
                      <a:pt x="10843" y="48165"/>
                    </a:lnTo>
                    <a:cubicBezTo>
                      <a:pt x="10998" y="48514"/>
                      <a:pt x="11170" y="48848"/>
                      <a:pt x="11447" y="49100"/>
                    </a:cubicBezTo>
                    <a:cubicBezTo>
                      <a:pt x="11679" y="49293"/>
                      <a:pt x="11972" y="49425"/>
                      <a:pt x="12257" y="49425"/>
                    </a:cubicBezTo>
                    <a:cubicBezTo>
                      <a:pt x="12420" y="49425"/>
                      <a:pt x="12580" y="49381"/>
                      <a:pt x="12723" y="49282"/>
                    </a:cubicBezTo>
                    <a:cubicBezTo>
                      <a:pt x="13058" y="49829"/>
                      <a:pt x="13483" y="50315"/>
                      <a:pt x="13970" y="50711"/>
                    </a:cubicBezTo>
                    <a:cubicBezTo>
                      <a:pt x="14152" y="50862"/>
                      <a:pt x="14365" y="50984"/>
                      <a:pt x="14608" y="50984"/>
                    </a:cubicBezTo>
                    <a:cubicBezTo>
                      <a:pt x="14812" y="50955"/>
                      <a:pt x="15017" y="50701"/>
                      <a:pt x="14925" y="50520"/>
                    </a:cubicBezTo>
                    <a:lnTo>
                      <a:pt x="14925" y="50520"/>
                    </a:lnTo>
                    <a:cubicBezTo>
                      <a:pt x="15184" y="50975"/>
                      <a:pt x="15133" y="51628"/>
                      <a:pt x="15641" y="51957"/>
                    </a:cubicBezTo>
                    <a:cubicBezTo>
                      <a:pt x="15842" y="52101"/>
                      <a:pt x="16017" y="52140"/>
                      <a:pt x="16183" y="52140"/>
                    </a:cubicBezTo>
                    <a:cubicBezTo>
                      <a:pt x="16376" y="52140"/>
                      <a:pt x="16556" y="52088"/>
                      <a:pt x="16746" y="52088"/>
                    </a:cubicBezTo>
                    <a:cubicBezTo>
                      <a:pt x="16841" y="52088"/>
                      <a:pt x="16937" y="52101"/>
                      <a:pt x="17040" y="52139"/>
                    </a:cubicBezTo>
                    <a:cubicBezTo>
                      <a:pt x="17590" y="52323"/>
                      <a:pt x="18366" y="53251"/>
                      <a:pt x="19105" y="53251"/>
                    </a:cubicBezTo>
                    <a:cubicBezTo>
                      <a:pt x="19345" y="53251"/>
                      <a:pt x="19582" y="53152"/>
                      <a:pt x="19806" y="52899"/>
                    </a:cubicBezTo>
                    <a:cubicBezTo>
                      <a:pt x="19887" y="53429"/>
                      <a:pt x="20448" y="53782"/>
                      <a:pt x="20982" y="53782"/>
                    </a:cubicBezTo>
                    <a:cubicBezTo>
                      <a:pt x="21244" y="53782"/>
                      <a:pt x="21500" y="53697"/>
                      <a:pt x="21690" y="53507"/>
                    </a:cubicBezTo>
                    <a:lnTo>
                      <a:pt x="21690" y="53507"/>
                    </a:lnTo>
                    <a:cubicBezTo>
                      <a:pt x="21599" y="53598"/>
                      <a:pt x="22724" y="54419"/>
                      <a:pt x="22845" y="54480"/>
                    </a:cubicBezTo>
                    <a:cubicBezTo>
                      <a:pt x="22981" y="54525"/>
                      <a:pt x="23101" y="54542"/>
                      <a:pt x="23212" y="54542"/>
                    </a:cubicBezTo>
                    <a:cubicBezTo>
                      <a:pt x="23623" y="54542"/>
                      <a:pt x="23904" y="54297"/>
                      <a:pt x="24335" y="54297"/>
                    </a:cubicBezTo>
                    <a:cubicBezTo>
                      <a:pt x="24630" y="54320"/>
                      <a:pt x="25795" y="55109"/>
                      <a:pt x="26387" y="55109"/>
                    </a:cubicBezTo>
                    <a:cubicBezTo>
                      <a:pt x="26586" y="55109"/>
                      <a:pt x="26721" y="55020"/>
                      <a:pt x="26736" y="54784"/>
                    </a:cubicBezTo>
                    <a:cubicBezTo>
                      <a:pt x="26736" y="54650"/>
                      <a:pt x="26759" y="54469"/>
                      <a:pt x="26848" y="54469"/>
                    </a:cubicBezTo>
                    <a:cubicBezTo>
                      <a:pt x="26860" y="54469"/>
                      <a:pt x="26873" y="54472"/>
                      <a:pt x="26888" y="54480"/>
                    </a:cubicBezTo>
                    <a:cubicBezTo>
                      <a:pt x="26918" y="54935"/>
                      <a:pt x="27344" y="55361"/>
                      <a:pt x="27800" y="55361"/>
                    </a:cubicBezTo>
                    <a:cubicBezTo>
                      <a:pt x="27818" y="55362"/>
                      <a:pt x="27835" y="55363"/>
                      <a:pt x="27853" y="55363"/>
                    </a:cubicBezTo>
                    <a:cubicBezTo>
                      <a:pt x="28291" y="55363"/>
                      <a:pt x="28715" y="55010"/>
                      <a:pt x="28803" y="54601"/>
                    </a:cubicBezTo>
                    <a:cubicBezTo>
                      <a:pt x="28980" y="54828"/>
                      <a:pt x="29282" y="54951"/>
                      <a:pt x="29589" y="54951"/>
                    </a:cubicBezTo>
                    <a:cubicBezTo>
                      <a:pt x="29651" y="54951"/>
                      <a:pt x="29714" y="54946"/>
                      <a:pt x="29775" y="54935"/>
                    </a:cubicBezTo>
                    <a:cubicBezTo>
                      <a:pt x="30086" y="54851"/>
                      <a:pt x="30370" y="54609"/>
                      <a:pt x="30482" y="54282"/>
                    </a:cubicBezTo>
                    <a:lnTo>
                      <a:pt x="30482" y="54282"/>
                    </a:lnTo>
                    <a:cubicBezTo>
                      <a:pt x="30463" y="54449"/>
                      <a:pt x="30625" y="54632"/>
                      <a:pt x="30809" y="54632"/>
                    </a:cubicBezTo>
                    <a:cubicBezTo>
                      <a:pt x="30828" y="54634"/>
                      <a:pt x="30846" y="54635"/>
                      <a:pt x="30865" y="54635"/>
                    </a:cubicBezTo>
                    <a:cubicBezTo>
                      <a:pt x="31054" y="54635"/>
                      <a:pt x="31220" y="54502"/>
                      <a:pt x="31386" y="54419"/>
                    </a:cubicBezTo>
                    <a:cubicBezTo>
                      <a:pt x="31690" y="54176"/>
                      <a:pt x="32025" y="53963"/>
                      <a:pt x="32329" y="53750"/>
                    </a:cubicBezTo>
                    <a:lnTo>
                      <a:pt x="32329" y="53750"/>
                    </a:lnTo>
                    <a:cubicBezTo>
                      <a:pt x="31622" y="54457"/>
                      <a:pt x="32199" y="54907"/>
                      <a:pt x="32871" y="54907"/>
                    </a:cubicBezTo>
                    <a:cubicBezTo>
                      <a:pt x="32893" y="54907"/>
                      <a:pt x="32915" y="54906"/>
                      <a:pt x="32937" y="54905"/>
                    </a:cubicBezTo>
                    <a:cubicBezTo>
                      <a:pt x="33788" y="54875"/>
                      <a:pt x="34760" y="53963"/>
                      <a:pt x="35125" y="53264"/>
                    </a:cubicBezTo>
                    <a:cubicBezTo>
                      <a:pt x="35391" y="53444"/>
                      <a:pt x="35700" y="53525"/>
                      <a:pt x="36014" y="53525"/>
                    </a:cubicBezTo>
                    <a:cubicBezTo>
                      <a:pt x="36917" y="53525"/>
                      <a:pt x="37862" y="52851"/>
                      <a:pt x="37952" y="51926"/>
                    </a:cubicBezTo>
                    <a:cubicBezTo>
                      <a:pt x="38183" y="52024"/>
                      <a:pt x="38428" y="52069"/>
                      <a:pt x="38676" y="52069"/>
                    </a:cubicBezTo>
                    <a:cubicBezTo>
                      <a:pt x="39660" y="52069"/>
                      <a:pt x="40668" y="51354"/>
                      <a:pt x="40868" y="50387"/>
                    </a:cubicBezTo>
                    <a:lnTo>
                      <a:pt x="40868" y="50387"/>
                    </a:lnTo>
                    <a:cubicBezTo>
                      <a:pt x="40820" y="50643"/>
                      <a:pt x="41114" y="50895"/>
                      <a:pt x="41400" y="50895"/>
                    </a:cubicBezTo>
                    <a:cubicBezTo>
                      <a:pt x="41416" y="50895"/>
                      <a:pt x="41432" y="50894"/>
                      <a:pt x="41447" y="50893"/>
                    </a:cubicBezTo>
                    <a:cubicBezTo>
                      <a:pt x="41751" y="50893"/>
                      <a:pt x="41994" y="50680"/>
                      <a:pt x="42238" y="50467"/>
                    </a:cubicBezTo>
                    <a:cubicBezTo>
                      <a:pt x="42815" y="49920"/>
                      <a:pt x="43302" y="49252"/>
                      <a:pt x="43666" y="48522"/>
                    </a:cubicBezTo>
                    <a:cubicBezTo>
                      <a:pt x="43846" y="48571"/>
                      <a:pt x="44008" y="48593"/>
                      <a:pt x="44153" y="48593"/>
                    </a:cubicBezTo>
                    <a:cubicBezTo>
                      <a:pt x="45187" y="48593"/>
                      <a:pt x="45410" y="47464"/>
                      <a:pt x="45703" y="46637"/>
                    </a:cubicBezTo>
                    <a:cubicBezTo>
                      <a:pt x="45830" y="46963"/>
                      <a:pt x="46140" y="47117"/>
                      <a:pt x="46460" y="47117"/>
                    </a:cubicBezTo>
                    <a:cubicBezTo>
                      <a:pt x="46677" y="47117"/>
                      <a:pt x="46899" y="47046"/>
                      <a:pt x="47071" y="46911"/>
                    </a:cubicBezTo>
                    <a:cubicBezTo>
                      <a:pt x="47496" y="46607"/>
                      <a:pt x="47678" y="46030"/>
                      <a:pt x="47830" y="45513"/>
                    </a:cubicBezTo>
                    <a:lnTo>
                      <a:pt x="47830" y="45513"/>
                    </a:lnTo>
                    <a:cubicBezTo>
                      <a:pt x="47770" y="45726"/>
                      <a:pt x="48013" y="45908"/>
                      <a:pt x="48226" y="45908"/>
                    </a:cubicBezTo>
                    <a:cubicBezTo>
                      <a:pt x="48469" y="45878"/>
                      <a:pt x="48651" y="45726"/>
                      <a:pt x="48773" y="45574"/>
                    </a:cubicBezTo>
                    <a:cubicBezTo>
                      <a:pt x="49411" y="44875"/>
                      <a:pt x="49776" y="43902"/>
                      <a:pt x="49715" y="42960"/>
                    </a:cubicBezTo>
                    <a:cubicBezTo>
                      <a:pt x="50291" y="42747"/>
                      <a:pt x="50686" y="42141"/>
                      <a:pt x="50627" y="41565"/>
                    </a:cubicBezTo>
                    <a:lnTo>
                      <a:pt x="50627" y="41565"/>
                    </a:lnTo>
                    <a:cubicBezTo>
                      <a:pt x="50637" y="41656"/>
                      <a:pt x="50670" y="41694"/>
                      <a:pt x="50720" y="41694"/>
                    </a:cubicBezTo>
                    <a:cubicBezTo>
                      <a:pt x="50998" y="41694"/>
                      <a:pt x="51787" y="40488"/>
                      <a:pt x="51812" y="40437"/>
                    </a:cubicBezTo>
                    <a:cubicBezTo>
                      <a:pt x="52100" y="39689"/>
                      <a:pt x="52252" y="38913"/>
                      <a:pt x="52293" y="38110"/>
                    </a:cubicBezTo>
                    <a:lnTo>
                      <a:pt x="52293" y="38110"/>
                    </a:lnTo>
                    <a:cubicBezTo>
                      <a:pt x="52331" y="38244"/>
                      <a:pt x="52497" y="38344"/>
                      <a:pt x="52659" y="38344"/>
                    </a:cubicBezTo>
                    <a:cubicBezTo>
                      <a:pt x="52713" y="38344"/>
                      <a:pt x="52767" y="38333"/>
                      <a:pt x="52815" y="38309"/>
                    </a:cubicBezTo>
                    <a:cubicBezTo>
                      <a:pt x="53059" y="38188"/>
                      <a:pt x="53150" y="37884"/>
                      <a:pt x="53211" y="37640"/>
                    </a:cubicBezTo>
                    <a:cubicBezTo>
                      <a:pt x="53311" y="37089"/>
                      <a:pt x="53349" y="36537"/>
                      <a:pt x="53325" y="35986"/>
                    </a:cubicBezTo>
                    <a:lnTo>
                      <a:pt x="53325" y="35986"/>
                    </a:lnTo>
                    <a:cubicBezTo>
                      <a:pt x="53382" y="36095"/>
                      <a:pt x="53482" y="36181"/>
                      <a:pt x="53606" y="36212"/>
                    </a:cubicBezTo>
                    <a:cubicBezTo>
                      <a:pt x="54001" y="35270"/>
                      <a:pt x="54092" y="34175"/>
                      <a:pt x="53849" y="33172"/>
                    </a:cubicBezTo>
                    <a:lnTo>
                      <a:pt x="53849" y="33172"/>
                    </a:lnTo>
                    <a:cubicBezTo>
                      <a:pt x="53888" y="33289"/>
                      <a:pt x="53989" y="33344"/>
                      <a:pt x="54089" y="33344"/>
                    </a:cubicBezTo>
                    <a:cubicBezTo>
                      <a:pt x="54145" y="33344"/>
                      <a:pt x="54200" y="33327"/>
                      <a:pt x="54244" y="33294"/>
                    </a:cubicBezTo>
                    <a:cubicBezTo>
                      <a:pt x="54396" y="33203"/>
                      <a:pt x="54426" y="33020"/>
                      <a:pt x="54487" y="32868"/>
                    </a:cubicBezTo>
                    <a:cubicBezTo>
                      <a:pt x="54639" y="32078"/>
                      <a:pt x="54518" y="31288"/>
                      <a:pt x="54670" y="30467"/>
                    </a:cubicBezTo>
                    <a:cubicBezTo>
                      <a:pt x="54791" y="29677"/>
                      <a:pt x="54670" y="28856"/>
                      <a:pt x="54274" y="28157"/>
                    </a:cubicBezTo>
                    <a:lnTo>
                      <a:pt x="54274" y="28157"/>
                    </a:lnTo>
                    <a:cubicBezTo>
                      <a:pt x="54396" y="28248"/>
                      <a:pt x="54578" y="28339"/>
                      <a:pt x="54730" y="28431"/>
                    </a:cubicBezTo>
                    <a:cubicBezTo>
                      <a:pt x="54913" y="27640"/>
                      <a:pt x="54761" y="26789"/>
                      <a:pt x="54335" y="26120"/>
                    </a:cubicBezTo>
                    <a:lnTo>
                      <a:pt x="54335" y="26120"/>
                    </a:lnTo>
                    <a:cubicBezTo>
                      <a:pt x="54487" y="26151"/>
                      <a:pt x="54609" y="26212"/>
                      <a:pt x="54761" y="26272"/>
                    </a:cubicBezTo>
                    <a:cubicBezTo>
                      <a:pt x="55065" y="25573"/>
                      <a:pt x="54943" y="24692"/>
                      <a:pt x="54487" y="24054"/>
                    </a:cubicBezTo>
                    <a:cubicBezTo>
                      <a:pt x="55852" y="24054"/>
                      <a:pt x="54059" y="21069"/>
                      <a:pt x="53606" y="21069"/>
                    </a:cubicBezTo>
                    <a:cubicBezTo>
                      <a:pt x="53596" y="21069"/>
                      <a:pt x="53586" y="21071"/>
                      <a:pt x="53577" y="21074"/>
                    </a:cubicBezTo>
                    <a:lnTo>
                      <a:pt x="53577" y="21074"/>
                    </a:lnTo>
                    <a:cubicBezTo>
                      <a:pt x="53910" y="20951"/>
                      <a:pt x="53970" y="20497"/>
                      <a:pt x="53818" y="20163"/>
                    </a:cubicBezTo>
                    <a:cubicBezTo>
                      <a:pt x="53636" y="19859"/>
                      <a:pt x="53332" y="19677"/>
                      <a:pt x="53028" y="19494"/>
                    </a:cubicBezTo>
                    <a:cubicBezTo>
                      <a:pt x="53454" y="19160"/>
                      <a:pt x="53636" y="18522"/>
                      <a:pt x="53484" y="18005"/>
                    </a:cubicBezTo>
                    <a:cubicBezTo>
                      <a:pt x="53302" y="17458"/>
                      <a:pt x="52815" y="17063"/>
                      <a:pt x="52268" y="17002"/>
                    </a:cubicBezTo>
                    <a:cubicBezTo>
                      <a:pt x="52542" y="16819"/>
                      <a:pt x="52572" y="16424"/>
                      <a:pt x="52420" y="16120"/>
                    </a:cubicBezTo>
                    <a:cubicBezTo>
                      <a:pt x="52268" y="15847"/>
                      <a:pt x="51995" y="15634"/>
                      <a:pt x="51721" y="15452"/>
                    </a:cubicBezTo>
                    <a:cubicBezTo>
                      <a:pt x="52207" y="15330"/>
                      <a:pt x="52359" y="14692"/>
                      <a:pt x="52147" y="14266"/>
                    </a:cubicBezTo>
                    <a:cubicBezTo>
                      <a:pt x="51964" y="13901"/>
                      <a:pt x="51602" y="13670"/>
                      <a:pt x="51215" y="13477"/>
                    </a:cubicBezTo>
                    <a:lnTo>
                      <a:pt x="51215" y="13477"/>
                    </a:lnTo>
                    <a:cubicBezTo>
                      <a:pt x="51295" y="13456"/>
                      <a:pt x="51372" y="13397"/>
                      <a:pt x="51387" y="13324"/>
                    </a:cubicBezTo>
                    <a:cubicBezTo>
                      <a:pt x="51387" y="13142"/>
                      <a:pt x="51235" y="12990"/>
                      <a:pt x="51083" y="12898"/>
                    </a:cubicBezTo>
                    <a:cubicBezTo>
                      <a:pt x="50718" y="12686"/>
                      <a:pt x="50323" y="12534"/>
                      <a:pt x="49897" y="12473"/>
                    </a:cubicBezTo>
                    <a:cubicBezTo>
                      <a:pt x="50262" y="12351"/>
                      <a:pt x="50293" y="11804"/>
                      <a:pt x="50080" y="11531"/>
                    </a:cubicBezTo>
                    <a:cubicBezTo>
                      <a:pt x="49837" y="11227"/>
                      <a:pt x="49472" y="11105"/>
                      <a:pt x="49107" y="11014"/>
                    </a:cubicBezTo>
                    <a:lnTo>
                      <a:pt x="49107" y="11014"/>
                    </a:lnTo>
                    <a:cubicBezTo>
                      <a:pt x="49131" y="11019"/>
                      <a:pt x="49155" y="11022"/>
                      <a:pt x="49178" y="11022"/>
                    </a:cubicBezTo>
                    <a:cubicBezTo>
                      <a:pt x="49421" y="11022"/>
                      <a:pt x="49621" y="10744"/>
                      <a:pt x="49593" y="10467"/>
                    </a:cubicBezTo>
                    <a:cubicBezTo>
                      <a:pt x="49533" y="10193"/>
                      <a:pt x="49289" y="9980"/>
                      <a:pt x="49046" y="9828"/>
                    </a:cubicBezTo>
                    <a:cubicBezTo>
                      <a:pt x="48600" y="9540"/>
                      <a:pt x="48086" y="9365"/>
                      <a:pt x="47563" y="9302"/>
                    </a:cubicBezTo>
                    <a:lnTo>
                      <a:pt x="47563" y="9302"/>
                    </a:lnTo>
                    <a:cubicBezTo>
                      <a:pt x="47629" y="9258"/>
                      <a:pt x="47678" y="9181"/>
                      <a:pt x="47678" y="9099"/>
                    </a:cubicBezTo>
                    <a:cubicBezTo>
                      <a:pt x="47678" y="8917"/>
                      <a:pt x="47527" y="8765"/>
                      <a:pt x="47405" y="8643"/>
                    </a:cubicBezTo>
                    <a:cubicBezTo>
                      <a:pt x="46797" y="8157"/>
                      <a:pt x="46098" y="7762"/>
                      <a:pt x="45338" y="7488"/>
                    </a:cubicBezTo>
                    <a:cubicBezTo>
                      <a:pt x="45794" y="7245"/>
                      <a:pt x="45733" y="6515"/>
                      <a:pt x="45338" y="6181"/>
                    </a:cubicBezTo>
                    <a:cubicBezTo>
                      <a:pt x="44973" y="5847"/>
                      <a:pt x="44396" y="5786"/>
                      <a:pt x="43909" y="5755"/>
                    </a:cubicBezTo>
                    <a:cubicBezTo>
                      <a:pt x="43627" y="5166"/>
                      <a:pt x="42957" y="4771"/>
                      <a:pt x="42297" y="4771"/>
                    </a:cubicBezTo>
                    <a:cubicBezTo>
                      <a:pt x="42175" y="4771"/>
                      <a:pt x="42053" y="4785"/>
                      <a:pt x="41934" y="4813"/>
                    </a:cubicBezTo>
                    <a:cubicBezTo>
                      <a:pt x="42390" y="4570"/>
                      <a:pt x="42025" y="3810"/>
                      <a:pt x="41508" y="3689"/>
                    </a:cubicBezTo>
                    <a:cubicBezTo>
                      <a:pt x="41374" y="3655"/>
                      <a:pt x="41235" y="3645"/>
                      <a:pt x="41094" y="3645"/>
                    </a:cubicBezTo>
                    <a:cubicBezTo>
                      <a:pt x="40865" y="3645"/>
                      <a:pt x="40631" y="3672"/>
                      <a:pt x="40403" y="3672"/>
                    </a:cubicBezTo>
                    <a:cubicBezTo>
                      <a:pt x="40262" y="3672"/>
                      <a:pt x="40123" y="3661"/>
                      <a:pt x="39988" y="3628"/>
                    </a:cubicBezTo>
                    <a:lnTo>
                      <a:pt x="40140" y="3081"/>
                    </a:lnTo>
                    <a:cubicBezTo>
                      <a:pt x="39750" y="2842"/>
                      <a:pt x="39283" y="2712"/>
                      <a:pt x="38815" y="2712"/>
                    </a:cubicBezTo>
                    <a:cubicBezTo>
                      <a:pt x="38634" y="2712"/>
                      <a:pt x="38453" y="2732"/>
                      <a:pt x="38276" y="2772"/>
                    </a:cubicBezTo>
                    <a:lnTo>
                      <a:pt x="38276" y="2772"/>
                    </a:lnTo>
                    <a:cubicBezTo>
                      <a:pt x="38564" y="2695"/>
                      <a:pt x="38647" y="2254"/>
                      <a:pt x="38469" y="2017"/>
                    </a:cubicBezTo>
                    <a:cubicBezTo>
                      <a:pt x="38286" y="1774"/>
                      <a:pt x="37952" y="1682"/>
                      <a:pt x="37618" y="1652"/>
                    </a:cubicBezTo>
                    <a:cubicBezTo>
                      <a:pt x="37500" y="1640"/>
                      <a:pt x="37382" y="1634"/>
                      <a:pt x="37264" y="1634"/>
                    </a:cubicBezTo>
                    <a:cubicBezTo>
                      <a:pt x="36807" y="1634"/>
                      <a:pt x="36357" y="1726"/>
                      <a:pt x="35946" y="1895"/>
                    </a:cubicBezTo>
                    <a:cubicBezTo>
                      <a:pt x="35404" y="1589"/>
                      <a:pt x="34789" y="1429"/>
                      <a:pt x="34172" y="1429"/>
                    </a:cubicBezTo>
                    <a:cubicBezTo>
                      <a:pt x="33993" y="1429"/>
                      <a:pt x="33814" y="1442"/>
                      <a:pt x="33636" y="1470"/>
                    </a:cubicBezTo>
                    <a:cubicBezTo>
                      <a:pt x="33909" y="1105"/>
                      <a:pt x="33514" y="558"/>
                      <a:pt x="33058" y="497"/>
                    </a:cubicBezTo>
                    <a:cubicBezTo>
                      <a:pt x="33010" y="491"/>
                      <a:pt x="32962" y="488"/>
                      <a:pt x="32914" y="488"/>
                    </a:cubicBezTo>
                    <a:cubicBezTo>
                      <a:pt x="32533" y="488"/>
                      <a:pt x="32175" y="680"/>
                      <a:pt x="31838" y="862"/>
                    </a:cubicBezTo>
                    <a:lnTo>
                      <a:pt x="31838" y="862"/>
                    </a:lnTo>
                    <a:cubicBezTo>
                      <a:pt x="32064" y="702"/>
                      <a:pt x="31913" y="250"/>
                      <a:pt x="31630" y="193"/>
                    </a:cubicBezTo>
                    <a:cubicBezTo>
                      <a:pt x="31580" y="178"/>
                      <a:pt x="31530" y="171"/>
                      <a:pt x="31481" y="171"/>
                    </a:cubicBezTo>
                    <a:cubicBezTo>
                      <a:pt x="31228" y="171"/>
                      <a:pt x="30982" y="349"/>
                      <a:pt x="30778" y="527"/>
                    </a:cubicBezTo>
                    <a:cubicBezTo>
                      <a:pt x="30566" y="771"/>
                      <a:pt x="30353" y="1044"/>
                      <a:pt x="30079" y="1166"/>
                    </a:cubicBezTo>
                    <a:cubicBezTo>
                      <a:pt x="30353" y="1014"/>
                      <a:pt x="30171" y="527"/>
                      <a:pt x="29867" y="467"/>
                    </a:cubicBezTo>
                    <a:cubicBezTo>
                      <a:pt x="29826" y="458"/>
                      <a:pt x="29785" y="455"/>
                      <a:pt x="29745" y="455"/>
                    </a:cubicBezTo>
                    <a:cubicBezTo>
                      <a:pt x="29482" y="455"/>
                      <a:pt x="29222" y="613"/>
                      <a:pt x="28985" y="771"/>
                    </a:cubicBezTo>
                    <a:cubicBezTo>
                      <a:pt x="29237" y="463"/>
                      <a:pt x="28845" y="0"/>
                      <a:pt x="28448" y="0"/>
                    </a:cubicBezTo>
                    <a:close/>
                  </a:path>
                </a:pathLst>
              </a:custGeom>
              <a:solidFill>
                <a:schemeClr val="accent1"/>
              </a:solidFill>
              <a:ln w="570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6"/>
              <p:cNvSpPr/>
              <p:nvPr/>
            </p:nvSpPr>
            <p:spPr>
              <a:xfrm>
                <a:off x="7453722" y="596835"/>
                <a:ext cx="1526252" cy="1531877"/>
              </a:xfrm>
              <a:custGeom>
                <a:avLst/>
                <a:gdLst/>
                <a:ahLst/>
                <a:cxnLst/>
                <a:rect l="l" t="t" r="r" b="b"/>
                <a:pathLst>
                  <a:path w="56169" h="56376" extrusionOk="0">
                    <a:moveTo>
                      <a:pt x="26138" y="6333"/>
                    </a:moveTo>
                    <a:cubicBezTo>
                      <a:pt x="25991" y="6804"/>
                      <a:pt x="26528" y="7247"/>
                      <a:pt x="27031" y="7247"/>
                    </a:cubicBezTo>
                    <a:cubicBezTo>
                      <a:pt x="27047" y="7247"/>
                      <a:pt x="27064" y="7246"/>
                      <a:pt x="27080" y="7245"/>
                    </a:cubicBezTo>
                    <a:cubicBezTo>
                      <a:pt x="27475" y="7215"/>
                      <a:pt x="27779" y="6728"/>
                      <a:pt x="28175" y="6728"/>
                    </a:cubicBezTo>
                    <a:cubicBezTo>
                      <a:pt x="28189" y="6727"/>
                      <a:pt x="28204" y="6727"/>
                      <a:pt x="28218" y="6727"/>
                    </a:cubicBezTo>
                    <a:cubicBezTo>
                      <a:pt x="28615" y="6727"/>
                      <a:pt x="28827" y="7127"/>
                      <a:pt x="29238" y="7215"/>
                    </a:cubicBezTo>
                    <a:cubicBezTo>
                      <a:pt x="29268" y="7219"/>
                      <a:pt x="29297" y="7221"/>
                      <a:pt x="29327" y="7221"/>
                    </a:cubicBezTo>
                    <a:cubicBezTo>
                      <a:pt x="29698" y="7221"/>
                      <a:pt x="30078" y="6884"/>
                      <a:pt x="29937" y="6546"/>
                    </a:cubicBezTo>
                    <a:lnTo>
                      <a:pt x="29937" y="6546"/>
                    </a:lnTo>
                    <a:cubicBezTo>
                      <a:pt x="30424" y="6607"/>
                      <a:pt x="30789" y="7002"/>
                      <a:pt x="31214" y="7184"/>
                    </a:cubicBezTo>
                    <a:cubicBezTo>
                      <a:pt x="31323" y="7228"/>
                      <a:pt x="31447" y="7249"/>
                      <a:pt x="31570" y="7249"/>
                    </a:cubicBezTo>
                    <a:cubicBezTo>
                      <a:pt x="31961" y="7249"/>
                      <a:pt x="32355" y="7037"/>
                      <a:pt x="32308" y="6668"/>
                    </a:cubicBezTo>
                    <a:lnTo>
                      <a:pt x="32308" y="6668"/>
                    </a:lnTo>
                    <a:cubicBezTo>
                      <a:pt x="32777" y="7206"/>
                      <a:pt x="33498" y="7510"/>
                      <a:pt x="34221" y="7510"/>
                    </a:cubicBezTo>
                    <a:cubicBezTo>
                      <a:pt x="34437" y="7510"/>
                      <a:pt x="34652" y="7483"/>
                      <a:pt x="34862" y="7428"/>
                    </a:cubicBezTo>
                    <a:cubicBezTo>
                      <a:pt x="35249" y="8021"/>
                      <a:pt x="35964" y="8374"/>
                      <a:pt x="36692" y="8374"/>
                    </a:cubicBezTo>
                    <a:cubicBezTo>
                      <a:pt x="36822" y="8374"/>
                      <a:pt x="36952" y="8362"/>
                      <a:pt x="37080" y="8339"/>
                    </a:cubicBezTo>
                    <a:cubicBezTo>
                      <a:pt x="37445" y="8856"/>
                      <a:pt x="37932" y="9251"/>
                      <a:pt x="38479" y="9555"/>
                    </a:cubicBezTo>
                    <a:cubicBezTo>
                      <a:pt x="38613" y="9617"/>
                      <a:pt x="38782" y="9651"/>
                      <a:pt x="38943" y="9651"/>
                    </a:cubicBezTo>
                    <a:cubicBezTo>
                      <a:pt x="39257" y="9651"/>
                      <a:pt x="39542" y="9522"/>
                      <a:pt x="39482" y="9221"/>
                    </a:cubicBezTo>
                    <a:lnTo>
                      <a:pt x="39482" y="9221"/>
                    </a:lnTo>
                    <a:cubicBezTo>
                      <a:pt x="39877" y="10224"/>
                      <a:pt x="40880" y="10923"/>
                      <a:pt x="41944" y="10984"/>
                    </a:cubicBezTo>
                    <a:cubicBezTo>
                      <a:pt x="42400" y="11774"/>
                      <a:pt x="43099" y="12412"/>
                      <a:pt x="43919" y="12777"/>
                    </a:cubicBezTo>
                    <a:cubicBezTo>
                      <a:pt x="43889" y="13233"/>
                      <a:pt x="43889" y="13750"/>
                      <a:pt x="44132" y="14145"/>
                    </a:cubicBezTo>
                    <a:cubicBezTo>
                      <a:pt x="44279" y="14439"/>
                      <a:pt x="44614" y="14646"/>
                      <a:pt x="44928" y="14646"/>
                    </a:cubicBezTo>
                    <a:cubicBezTo>
                      <a:pt x="45068" y="14646"/>
                      <a:pt x="45205" y="14604"/>
                      <a:pt x="45318" y="14510"/>
                    </a:cubicBezTo>
                    <a:lnTo>
                      <a:pt x="45318" y="14510"/>
                    </a:lnTo>
                    <a:cubicBezTo>
                      <a:pt x="45135" y="15057"/>
                      <a:pt x="44983" y="15665"/>
                      <a:pt x="45318" y="16121"/>
                    </a:cubicBezTo>
                    <a:cubicBezTo>
                      <a:pt x="45440" y="16288"/>
                      <a:pt x="45645" y="16361"/>
                      <a:pt x="45847" y="16361"/>
                    </a:cubicBezTo>
                    <a:cubicBezTo>
                      <a:pt x="46190" y="16361"/>
                      <a:pt x="46526" y="16152"/>
                      <a:pt x="46447" y="15835"/>
                    </a:cubicBezTo>
                    <a:lnTo>
                      <a:pt x="46447" y="15835"/>
                    </a:lnTo>
                    <a:cubicBezTo>
                      <a:pt x="46590" y="16377"/>
                      <a:pt x="46413" y="16978"/>
                      <a:pt x="46503" y="17549"/>
                    </a:cubicBezTo>
                    <a:cubicBezTo>
                      <a:pt x="46578" y="18025"/>
                      <a:pt x="47004" y="18501"/>
                      <a:pt x="47441" y="18501"/>
                    </a:cubicBezTo>
                    <a:cubicBezTo>
                      <a:pt x="47534" y="18501"/>
                      <a:pt x="47628" y="18479"/>
                      <a:pt x="47719" y="18431"/>
                    </a:cubicBezTo>
                    <a:lnTo>
                      <a:pt x="47719" y="18431"/>
                    </a:lnTo>
                    <a:cubicBezTo>
                      <a:pt x="47658" y="19312"/>
                      <a:pt x="47719" y="20194"/>
                      <a:pt x="47932" y="21045"/>
                    </a:cubicBezTo>
                    <a:cubicBezTo>
                      <a:pt x="48144" y="21014"/>
                      <a:pt x="48357" y="20954"/>
                      <a:pt x="48600" y="20893"/>
                    </a:cubicBezTo>
                    <a:lnTo>
                      <a:pt x="48600" y="20893"/>
                    </a:lnTo>
                    <a:cubicBezTo>
                      <a:pt x="48448" y="21197"/>
                      <a:pt x="48296" y="21531"/>
                      <a:pt x="48266" y="21896"/>
                    </a:cubicBezTo>
                    <a:cubicBezTo>
                      <a:pt x="48266" y="22230"/>
                      <a:pt x="48479" y="22595"/>
                      <a:pt x="48813" y="22686"/>
                    </a:cubicBezTo>
                    <a:cubicBezTo>
                      <a:pt x="48851" y="22696"/>
                      <a:pt x="48890" y="22701"/>
                      <a:pt x="48929" y="22701"/>
                    </a:cubicBezTo>
                    <a:cubicBezTo>
                      <a:pt x="49055" y="22701"/>
                      <a:pt x="49182" y="22649"/>
                      <a:pt x="49277" y="22566"/>
                    </a:cubicBezTo>
                    <a:lnTo>
                      <a:pt x="49277" y="22566"/>
                    </a:lnTo>
                    <a:cubicBezTo>
                      <a:pt x="49118" y="23133"/>
                      <a:pt x="49019" y="23724"/>
                      <a:pt x="48996" y="24297"/>
                    </a:cubicBezTo>
                    <a:cubicBezTo>
                      <a:pt x="48965" y="24571"/>
                      <a:pt x="48965" y="24905"/>
                      <a:pt x="49117" y="25118"/>
                    </a:cubicBezTo>
                    <a:cubicBezTo>
                      <a:pt x="49229" y="25267"/>
                      <a:pt x="49420" y="25359"/>
                      <a:pt x="49594" y="25359"/>
                    </a:cubicBezTo>
                    <a:cubicBezTo>
                      <a:pt x="49704" y="25359"/>
                      <a:pt x="49806" y="25322"/>
                      <a:pt x="49877" y="25239"/>
                    </a:cubicBezTo>
                    <a:lnTo>
                      <a:pt x="49877" y="25239"/>
                    </a:lnTo>
                    <a:cubicBezTo>
                      <a:pt x="49816" y="25634"/>
                      <a:pt x="49543" y="25999"/>
                      <a:pt x="49330" y="26364"/>
                    </a:cubicBezTo>
                    <a:cubicBezTo>
                      <a:pt x="49117" y="26729"/>
                      <a:pt x="48935" y="27154"/>
                      <a:pt x="49026" y="27549"/>
                    </a:cubicBezTo>
                    <a:cubicBezTo>
                      <a:pt x="49097" y="27879"/>
                      <a:pt x="49423" y="28136"/>
                      <a:pt x="49721" y="28136"/>
                    </a:cubicBezTo>
                    <a:cubicBezTo>
                      <a:pt x="49808" y="28136"/>
                      <a:pt x="49893" y="28114"/>
                      <a:pt x="49968" y="28066"/>
                    </a:cubicBezTo>
                    <a:lnTo>
                      <a:pt x="49968" y="28066"/>
                    </a:lnTo>
                    <a:cubicBezTo>
                      <a:pt x="49755" y="28492"/>
                      <a:pt x="49360" y="28796"/>
                      <a:pt x="49056" y="29160"/>
                    </a:cubicBezTo>
                    <a:cubicBezTo>
                      <a:pt x="48722" y="29495"/>
                      <a:pt x="48418" y="29951"/>
                      <a:pt x="48479" y="30437"/>
                    </a:cubicBezTo>
                    <a:cubicBezTo>
                      <a:pt x="48547" y="30776"/>
                      <a:pt x="48901" y="31065"/>
                      <a:pt x="49228" y="31065"/>
                    </a:cubicBezTo>
                    <a:cubicBezTo>
                      <a:pt x="49340" y="31065"/>
                      <a:pt x="49450" y="31031"/>
                      <a:pt x="49543" y="30954"/>
                    </a:cubicBezTo>
                    <a:lnTo>
                      <a:pt x="49543" y="30954"/>
                    </a:lnTo>
                    <a:cubicBezTo>
                      <a:pt x="49208" y="31470"/>
                      <a:pt x="48874" y="31987"/>
                      <a:pt x="48509" y="32504"/>
                    </a:cubicBezTo>
                    <a:cubicBezTo>
                      <a:pt x="48418" y="32656"/>
                      <a:pt x="48327" y="32808"/>
                      <a:pt x="48327" y="32990"/>
                    </a:cubicBezTo>
                    <a:cubicBezTo>
                      <a:pt x="48327" y="33148"/>
                      <a:pt x="48464" y="33306"/>
                      <a:pt x="48619" y="33306"/>
                    </a:cubicBezTo>
                    <a:cubicBezTo>
                      <a:pt x="48643" y="33306"/>
                      <a:pt x="48667" y="33302"/>
                      <a:pt x="48692" y="33294"/>
                    </a:cubicBezTo>
                    <a:lnTo>
                      <a:pt x="48692" y="33294"/>
                    </a:lnTo>
                    <a:cubicBezTo>
                      <a:pt x="48144" y="33811"/>
                      <a:pt x="47841" y="34632"/>
                      <a:pt x="47932" y="35391"/>
                    </a:cubicBezTo>
                    <a:cubicBezTo>
                      <a:pt x="47476" y="35635"/>
                      <a:pt x="47020" y="35908"/>
                      <a:pt x="46746" y="36334"/>
                    </a:cubicBezTo>
                    <a:cubicBezTo>
                      <a:pt x="46473" y="36759"/>
                      <a:pt x="46442" y="37398"/>
                      <a:pt x="46837" y="37732"/>
                    </a:cubicBezTo>
                    <a:cubicBezTo>
                      <a:pt x="46169" y="37884"/>
                      <a:pt x="45743" y="38674"/>
                      <a:pt x="46017" y="39312"/>
                    </a:cubicBezTo>
                    <a:cubicBezTo>
                      <a:pt x="45287" y="39373"/>
                      <a:pt x="44710" y="40164"/>
                      <a:pt x="44862" y="40863"/>
                    </a:cubicBezTo>
                    <a:cubicBezTo>
                      <a:pt x="44815" y="40648"/>
                      <a:pt x="44693" y="40559"/>
                      <a:pt x="44527" y="40559"/>
                    </a:cubicBezTo>
                    <a:cubicBezTo>
                      <a:pt x="43773" y="40559"/>
                      <a:pt x="42095" y="42391"/>
                      <a:pt x="42290" y="42450"/>
                    </a:cubicBezTo>
                    <a:lnTo>
                      <a:pt x="42290" y="42450"/>
                    </a:lnTo>
                    <a:cubicBezTo>
                      <a:pt x="41551" y="42562"/>
                      <a:pt x="40908" y="43190"/>
                      <a:pt x="40819" y="43963"/>
                    </a:cubicBezTo>
                    <a:cubicBezTo>
                      <a:pt x="39725" y="43993"/>
                      <a:pt x="38722" y="44662"/>
                      <a:pt x="38235" y="45635"/>
                    </a:cubicBezTo>
                    <a:cubicBezTo>
                      <a:pt x="38319" y="45711"/>
                      <a:pt x="38420" y="45749"/>
                      <a:pt x="38524" y="45757"/>
                    </a:cubicBezTo>
                    <a:lnTo>
                      <a:pt x="38524" y="45757"/>
                    </a:lnTo>
                    <a:cubicBezTo>
                      <a:pt x="38171" y="46096"/>
                      <a:pt x="37814" y="46428"/>
                      <a:pt x="37445" y="46759"/>
                    </a:cubicBezTo>
                    <a:cubicBezTo>
                      <a:pt x="37266" y="46561"/>
                      <a:pt x="37012" y="46472"/>
                      <a:pt x="36749" y="46472"/>
                    </a:cubicBezTo>
                    <a:cubicBezTo>
                      <a:pt x="36206" y="46472"/>
                      <a:pt x="35622" y="46846"/>
                      <a:pt x="35561" y="47398"/>
                    </a:cubicBezTo>
                    <a:cubicBezTo>
                      <a:pt x="35415" y="47187"/>
                      <a:pt x="35166" y="47089"/>
                      <a:pt x="34909" y="47089"/>
                    </a:cubicBezTo>
                    <a:cubicBezTo>
                      <a:pt x="34685" y="47089"/>
                      <a:pt x="34454" y="47164"/>
                      <a:pt x="34284" y="47307"/>
                    </a:cubicBezTo>
                    <a:cubicBezTo>
                      <a:pt x="33919" y="47610"/>
                      <a:pt x="33737" y="48066"/>
                      <a:pt x="33585" y="48522"/>
                    </a:cubicBezTo>
                    <a:cubicBezTo>
                      <a:pt x="33585" y="48210"/>
                      <a:pt x="33250" y="47986"/>
                      <a:pt x="32925" y="47986"/>
                    </a:cubicBezTo>
                    <a:cubicBezTo>
                      <a:pt x="32870" y="47986"/>
                      <a:pt x="32816" y="47993"/>
                      <a:pt x="32764" y="48006"/>
                    </a:cubicBezTo>
                    <a:cubicBezTo>
                      <a:pt x="32400" y="48097"/>
                      <a:pt x="32126" y="48401"/>
                      <a:pt x="31913" y="48705"/>
                    </a:cubicBezTo>
                    <a:cubicBezTo>
                      <a:pt x="32096" y="48431"/>
                      <a:pt x="31822" y="48006"/>
                      <a:pt x="31518" y="48006"/>
                    </a:cubicBezTo>
                    <a:cubicBezTo>
                      <a:pt x="31502" y="48004"/>
                      <a:pt x="31487" y="48004"/>
                      <a:pt x="31472" y="48004"/>
                    </a:cubicBezTo>
                    <a:cubicBezTo>
                      <a:pt x="31202" y="48004"/>
                      <a:pt x="30977" y="48219"/>
                      <a:pt x="30864" y="48463"/>
                    </a:cubicBezTo>
                    <a:lnTo>
                      <a:pt x="30864" y="48463"/>
                    </a:lnTo>
                    <a:cubicBezTo>
                      <a:pt x="30904" y="48235"/>
                      <a:pt x="30716" y="47966"/>
                      <a:pt x="30485" y="47914"/>
                    </a:cubicBezTo>
                    <a:cubicBezTo>
                      <a:pt x="30449" y="47907"/>
                      <a:pt x="30414" y="47904"/>
                      <a:pt x="30379" y="47904"/>
                    </a:cubicBezTo>
                    <a:cubicBezTo>
                      <a:pt x="30112" y="47904"/>
                      <a:pt x="29863" y="48098"/>
                      <a:pt x="29755" y="48340"/>
                    </a:cubicBezTo>
                    <a:cubicBezTo>
                      <a:pt x="29694" y="48492"/>
                      <a:pt x="29664" y="48644"/>
                      <a:pt x="29542" y="48735"/>
                    </a:cubicBezTo>
                    <a:cubicBezTo>
                      <a:pt x="29483" y="48773"/>
                      <a:pt x="29427" y="48790"/>
                      <a:pt x="29373" y="48790"/>
                    </a:cubicBezTo>
                    <a:cubicBezTo>
                      <a:pt x="29128" y="48790"/>
                      <a:pt x="28935" y="48438"/>
                      <a:pt x="28661" y="48188"/>
                    </a:cubicBezTo>
                    <a:lnTo>
                      <a:pt x="28691" y="48188"/>
                    </a:lnTo>
                    <a:cubicBezTo>
                      <a:pt x="28570" y="48066"/>
                      <a:pt x="28448" y="47975"/>
                      <a:pt x="28296" y="47975"/>
                    </a:cubicBezTo>
                    <a:cubicBezTo>
                      <a:pt x="28268" y="47970"/>
                      <a:pt x="28241" y="47967"/>
                      <a:pt x="28215" y="47967"/>
                    </a:cubicBezTo>
                    <a:cubicBezTo>
                      <a:pt x="27810" y="47967"/>
                      <a:pt x="27567" y="48587"/>
                      <a:pt x="27111" y="48644"/>
                    </a:cubicBezTo>
                    <a:cubicBezTo>
                      <a:pt x="27071" y="48653"/>
                      <a:pt x="27032" y="48657"/>
                      <a:pt x="26993" y="48657"/>
                    </a:cubicBezTo>
                    <a:cubicBezTo>
                      <a:pt x="26653" y="48657"/>
                      <a:pt x="26375" y="48322"/>
                      <a:pt x="26047" y="48158"/>
                    </a:cubicBezTo>
                    <a:cubicBezTo>
                      <a:pt x="25916" y="48092"/>
                      <a:pt x="25768" y="48061"/>
                      <a:pt x="25617" y="48061"/>
                    </a:cubicBezTo>
                    <a:cubicBezTo>
                      <a:pt x="25276" y="48061"/>
                      <a:pt x="24920" y="48218"/>
                      <a:pt x="24709" y="48492"/>
                    </a:cubicBezTo>
                    <a:cubicBezTo>
                      <a:pt x="24588" y="48158"/>
                      <a:pt x="24436" y="47762"/>
                      <a:pt x="24101" y="47580"/>
                    </a:cubicBezTo>
                    <a:cubicBezTo>
                      <a:pt x="24013" y="47532"/>
                      <a:pt x="23912" y="47509"/>
                      <a:pt x="23811" y="47509"/>
                    </a:cubicBezTo>
                    <a:cubicBezTo>
                      <a:pt x="23530" y="47509"/>
                      <a:pt x="23250" y="47685"/>
                      <a:pt x="23250" y="47975"/>
                    </a:cubicBezTo>
                    <a:cubicBezTo>
                      <a:pt x="23159" y="47307"/>
                      <a:pt x="22643" y="47063"/>
                      <a:pt x="22095" y="46851"/>
                    </a:cubicBezTo>
                    <a:cubicBezTo>
                      <a:pt x="22051" y="46836"/>
                      <a:pt x="22005" y="46830"/>
                      <a:pt x="21960" y="46830"/>
                    </a:cubicBezTo>
                    <a:cubicBezTo>
                      <a:pt x="21770" y="46830"/>
                      <a:pt x="21570" y="46932"/>
                      <a:pt x="21380" y="46932"/>
                    </a:cubicBezTo>
                    <a:cubicBezTo>
                      <a:pt x="21334" y="46932"/>
                      <a:pt x="21289" y="46926"/>
                      <a:pt x="21244" y="46911"/>
                    </a:cubicBezTo>
                    <a:cubicBezTo>
                      <a:pt x="21032" y="46820"/>
                      <a:pt x="21062" y="46425"/>
                      <a:pt x="20697" y="46364"/>
                    </a:cubicBezTo>
                    <a:cubicBezTo>
                      <a:pt x="20640" y="46353"/>
                      <a:pt x="20585" y="46348"/>
                      <a:pt x="20529" y="46348"/>
                    </a:cubicBezTo>
                    <a:cubicBezTo>
                      <a:pt x="20290" y="46348"/>
                      <a:pt x="20063" y="46442"/>
                      <a:pt x="19816" y="46516"/>
                    </a:cubicBezTo>
                    <a:cubicBezTo>
                      <a:pt x="20028" y="46151"/>
                      <a:pt x="19633" y="45726"/>
                      <a:pt x="19238" y="45665"/>
                    </a:cubicBezTo>
                    <a:cubicBezTo>
                      <a:pt x="19214" y="45663"/>
                      <a:pt x="19190" y="45663"/>
                      <a:pt x="19166" y="45663"/>
                    </a:cubicBezTo>
                    <a:cubicBezTo>
                      <a:pt x="18771" y="45663"/>
                      <a:pt x="18429" y="45890"/>
                      <a:pt x="18114" y="46091"/>
                    </a:cubicBezTo>
                    <a:cubicBezTo>
                      <a:pt x="17992" y="45787"/>
                      <a:pt x="17992" y="45452"/>
                      <a:pt x="18114" y="45148"/>
                    </a:cubicBezTo>
                    <a:cubicBezTo>
                      <a:pt x="17536" y="44753"/>
                      <a:pt x="16867" y="44541"/>
                      <a:pt x="16168" y="44541"/>
                    </a:cubicBezTo>
                    <a:cubicBezTo>
                      <a:pt x="15986" y="43841"/>
                      <a:pt x="15317" y="43294"/>
                      <a:pt x="14618" y="43264"/>
                    </a:cubicBezTo>
                    <a:cubicBezTo>
                      <a:pt x="14936" y="42715"/>
                      <a:pt x="14430" y="41920"/>
                      <a:pt x="13832" y="41920"/>
                    </a:cubicBezTo>
                    <a:cubicBezTo>
                      <a:pt x="13800" y="41920"/>
                      <a:pt x="13768" y="41922"/>
                      <a:pt x="13737" y="41927"/>
                    </a:cubicBezTo>
                    <a:cubicBezTo>
                      <a:pt x="13927" y="41247"/>
                      <a:pt x="13243" y="40495"/>
                      <a:pt x="12553" y="40495"/>
                    </a:cubicBezTo>
                    <a:cubicBezTo>
                      <a:pt x="12471" y="40495"/>
                      <a:pt x="12389" y="40506"/>
                      <a:pt x="12308" y="40528"/>
                    </a:cubicBezTo>
                    <a:cubicBezTo>
                      <a:pt x="12338" y="40194"/>
                      <a:pt x="12247" y="39860"/>
                      <a:pt x="12004" y="39647"/>
                    </a:cubicBezTo>
                    <a:cubicBezTo>
                      <a:pt x="11909" y="39564"/>
                      <a:pt x="11778" y="39523"/>
                      <a:pt x="11648" y="39523"/>
                    </a:cubicBezTo>
                    <a:cubicBezTo>
                      <a:pt x="11442" y="39523"/>
                      <a:pt x="11239" y="39625"/>
                      <a:pt x="11183" y="39829"/>
                    </a:cubicBezTo>
                    <a:cubicBezTo>
                      <a:pt x="10910" y="39009"/>
                      <a:pt x="10697" y="38157"/>
                      <a:pt x="10575" y="37306"/>
                    </a:cubicBezTo>
                    <a:cubicBezTo>
                      <a:pt x="10515" y="36850"/>
                      <a:pt x="10484" y="36364"/>
                      <a:pt x="10271" y="35969"/>
                    </a:cubicBezTo>
                    <a:cubicBezTo>
                      <a:pt x="10083" y="35618"/>
                      <a:pt x="9702" y="35316"/>
                      <a:pt x="9300" y="35316"/>
                    </a:cubicBezTo>
                    <a:cubicBezTo>
                      <a:pt x="9249" y="35316"/>
                      <a:pt x="9198" y="35320"/>
                      <a:pt x="9147" y="35331"/>
                    </a:cubicBezTo>
                    <a:cubicBezTo>
                      <a:pt x="9724" y="34723"/>
                      <a:pt x="9268" y="33507"/>
                      <a:pt x="8448" y="33446"/>
                    </a:cubicBezTo>
                    <a:cubicBezTo>
                      <a:pt x="8782" y="33294"/>
                      <a:pt x="8843" y="32838"/>
                      <a:pt x="8691" y="32504"/>
                    </a:cubicBezTo>
                    <a:cubicBezTo>
                      <a:pt x="8539" y="32200"/>
                      <a:pt x="8205" y="31987"/>
                      <a:pt x="7901" y="31805"/>
                    </a:cubicBezTo>
                    <a:cubicBezTo>
                      <a:pt x="8296" y="31562"/>
                      <a:pt x="8448" y="31045"/>
                      <a:pt x="8357" y="30559"/>
                    </a:cubicBezTo>
                    <a:cubicBezTo>
                      <a:pt x="8265" y="30103"/>
                      <a:pt x="8022" y="29707"/>
                      <a:pt x="7749" y="29312"/>
                    </a:cubicBezTo>
                    <a:lnTo>
                      <a:pt x="7749" y="29312"/>
                    </a:lnTo>
                    <a:cubicBezTo>
                      <a:pt x="7796" y="29331"/>
                      <a:pt x="7842" y="29340"/>
                      <a:pt x="7885" y="29340"/>
                    </a:cubicBezTo>
                    <a:cubicBezTo>
                      <a:pt x="8256" y="29340"/>
                      <a:pt x="8453" y="28694"/>
                      <a:pt x="8235" y="28340"/>
                    </a:cubicBezTo>
                    <a:cubicBezTo>
                      <a:pt x="7992" y="27914"/>
                      <a:pt x="7536" y="27610"/>
                      <a:pt x="7445" y="27154"/>
                    </a:cubicBezTo>
                    <a:cubicBezTo>
                      <a:pt x="7232" y="25847"/>
                      <a:pt x="8782" y="24905"/>
                      <a:pt x="7505" y="23720"/>
                    </a:cubicBezTo>
                    <a:cubicBezTo>
                      <a:pt x="8812" y="22838"/>
                      <a:pt x="8296" y="21866"/>
                      <a:pt x="7992" y="20711"/>
                    </a:cubicBezTo>
                    <a:lnTo>
                      <a:pt x="7992" y="20711"/>
                    </a:lnTo>
                    <a:cubicBezTo>
                      <a:pt x="8063" y="20980"/>
                      <a:pt x="8312" y="21104"/>
                      <a:pt x="8586" y="21104"/>
                    </a:cubicBezTo>
                    <a:cubicBezTo>
                      <a:pt x="8899" y="21104"/>
                      <a:pt x="9244" y="20942"/>
                      <a:pt x="9390" y="20650"/>
                    </a:cubicBezTo>
                    <a:cubicBezTo>
                      <a:pt x="9694" y="20133"/>
                      <a:pt x="9512" y="19464"/>
                      <a:pt x="9329" y="18887"/>
                    </a:cubicBezTo>
                    <a:lnTo>
                      <a:pt x="9329" y="18887"/>
                    </a:lnTo>
                    <a:cubicBezTo>
                      <a:pt x="9417" y="18951"/>
                      <a:pt x="9518" y="18979"/>
                      <a:pt x="9621" y="18979"/>
                    </a:cubicBezTo>
                    <a:cubicBezTo>
                      <a:pt x="9909" y="18979"/>
                      <a:pt x="10212" y="18760"/>
                      <a:pt x="10302" y="18492"/>
                    </a:cubicBezTo>
                    <a:cubicBezTo>
                      <a:pt x="10423" y="18096"/>
                      <a:pt x="10302" y="17671"/>
                      <a:pt x="10180" y="17276"/>
                    </a:cubicBezTo>
                    <a:cubicBezTo>
                      <a:pt x="10849" y="16838"/>
                      <a:pt x="11257" y="16009"/>
                      <a:pt x="11256" y="15193"/>
                    </a:cubicBezTo>
                    <a:lnTo>
                      <a:pt x="11256" y="15193"/>
                    </a:lnTo>
                    <a:cubicBezTo>
                      <a:pt x="11371" y="15346"/>
                      <a:pt x="11574" y="15458"/>
                      <a:pt x="11774" y="15458"/>
                    </a:cubicBezTo>
                    <a:cubicBezTo>
                      <a:pt x="11800" y="15458"/>
                      <a:pt x="11826" y="15456"/>
                      <a:pt x="11852" y="15452"/>
                    </a:cubicBezTo>
                    <a:cubicBezTo>
                      <a:pt x="12217" y="15391"/>
                      <a:pt x="12490" y="15026"/>
                      <a:pt x="12673" y="14692"/>
                    </a:cubicBezTo>
                    <a:cubicBezTo>
                      <a:pt x="12946" y="14145"/>
                      <a:pt x="13159" y="13537"/>
                      <a:pt x="13220" y="12929"/>
                    </a:cubicBezTo>
                    <a:cubicBezTo>
                      <a:pt x="13258" y="12934"/>
                      <a:pt x="13296" y="12936"/>
                      <a:pt x="13334" y="12936"/>
                    </a:cubicBezTo>
                    <a:cubicBezTo>
                      <a:pt x="14078" y="12936"/>
                      <a:pt x="14728" y="12102"/>
                      <a:pt x="14496" y="11379"/>
                    </a:cubicBezTo>
                    <a:lnTo>
                      <a:pt x="14496" y="11379"/>
                    </a:lnTo>
                    <a:cubicBezTo>
                      <a:pt x="14619" y="11589"/>
                      <a:pt x="14842" y="11688"/>
                      <a:pt x="15073" y="11688"/>
                    </a:cubicBezTo>
                    <a:cubicBezTo>
                      <a:pt x="15244" y="11688"/>
                      <a:pt x="15418" y="11634"/>
                      <a:pt x="15560" y="11531"/>
                    </a:cubicBezTo>
                    <a:cubicBezTo>
                      <a:pt x="15895" y="11318"/>
                      <a:pt x="16077" y="10923"/>
                      <a:pt x="16199" y="10528"/>
                    </a:cubicBezTo>
                    <a:cubicBezTo>
                      <a:pt x="16247" y="10235"/>
                      <a:pt x="16473" y="9843"/>
                      <a:pt x="16702" y="9843"/>
                    </a:cubicBezTo>
                    <a:cubicBezTo>
                      <a:pt x="16758" y="9843"/>
                      <a:pt x="16814" y="9866"/>
                      <a:pt x="16867" y="9920"/>
                    </a:cubicBezTo>
                    <a:lnTo>
                      <a:pt x="16959" y="10649"/>
                    </a:lnTo>
                    <a:cubicBezTo>
                      <a:pt x="16990" y="10652"/>
                      <a:pt x="17021" y="10654"/>
                      <a:pt x="17051" y="10654"/>
                    </a:cubicBezTo>
                    <a:cubicBezTo>
                      <a:pt x="17647" y="10654"/>
                      <a:pt x="18130" y="10105"/>
                      <a:pt x="18448" y="9555"/>
                    </a:cubicBezTo>
                    <a:cubicBezTo>
                      <a:pt x="18752" y="8978"/>
                      <a:pt x="19056" y="8309"/>
                      <a:pt x="19694" y="8127"/>
                    </a:cubicBezTo>
                    <a:cubicBezTo>
                      <a:pt x="20484" y="8127"/>
                      <a:pt x="21275" y="7701"/>
                      <a:pt x="21761" y="7032"/>
                    </a:cubicBezTo>
                    <a:cubicBezTo>
                      <a:pt x="21892" y="7339"/>
                      <a:pt x="22229" y="7503"/>
                      <a:pt x="22565" y="7503"/>
                    </a:cubicBezTo>
                    <a:cubicBezTo>
                      <a:pt x="22696" y="7503"/>
                      <a:pt x="22827" y="7479"/>
                      <a:pt x="22946" y="7428"/>
                    </a:cubicBezTo>
                    <a:cubicBezTo>
                      <a:pt x="23372" y="7276"/>
                      <a:pt x="23706" y="6911"/>
                      <a:pt x="23980" y="6546"/>
                    </a:cubicBezTo>
                    <a:cubicBezTo>
                      <a:pt x="23980" y="6728"/>
                      <a:pt x="23980" y="6941"/>
                      <a:pt x="23980" y="7124"/>
                    </a:cubicBezTo>
                    <a:cubicBezTo>
                      <a:pt x="24740" y="7032"/>
                      <a:pt x="25500" y="6759"/>
                      <a:pt x="26138" y="6333"/>
                    </a:cubicBezTo>
                    <a:close/>
                    <a:moveTo>
                      <a:pt x="28884" y="0"/>
                    </a:moveTo>
                    <a:cubicBezTo>
                      <a:pt x="28850" y="0"/>
                      <a:pt x="28816" y="4"/>
                      <a:pt x="28782" y="11"/>
                    </a:cubicBezTo>
                    <a:cubicBezTo>
                      <a:pt x="28509" y="72"/>
                      <a:pt x="28296" y="285"/>
                      <a:pt x="28114" y="558"/>
                    </a:cubicBezTo>
                    <a:cubicBezTo>
                      <a:pt x="28023" y="680"/>
                      <a:pt x="27962" y="801"/>
                      <a:pt x="27901" y="923"/>
                    </a:cubicBezTo>
                    <a:cubicBezTo>
                      <a:pt x="27928" y="569"/>
                      <a:pt x="27590" y="240"/>
                      <a:pt x="27258" y="240"/>
                    </a:cubicBezTo>
                    <a:cubicBezTo>
                      <a:pt x="27218" y="240"/>
                      <a:pt x="27179" y="245"/>
                      <a:pt x="27141" y="254"/>
                    </a:cubicBezTo>
                    <a:cubicBezTo>
                      <a:pt x="26746" y="315"/>
                      <a:pt x="26503" y="740"/>
                      <a:pt x="26533" y="1136"/>
                    </a:cubicBezTo>
                    <a:cubicBezTo>
                      <a:pt x="26446" y="668"/>
                      <a:pt x="25937" y="313"/>
                      <a:pt x="25466" y="313"/>
                    </a:cubicBezTo>
                    <a:cubicBezTo>
                      <a:pt x="25447" y="313"/>
                      <a:pt x="25427" y="314"/>
                      <a:pt x="25409" y="315"/>
                    </a:cubicBezTo>
                    <a:cubicBezTo>
                      <a:pt x="24892" y="376"/>
                      <a:pt x="24466" y="862"/>
                      <a:pt x="24466" y="1379"/>
                    </a:cubicBezTo>
                    <a:cubicBezTo>
                      <a:pt x="23980" y="1075"/>
                      <a:pt x="23494" y="771"/>
                      <a:pt x="22946" y="680"/>
                    </a:cubicBezTo>
                    <a:cubicBezTo>
                      <a:pt x="22882" y="673"/>
                      <a:pt x="22818" y="670"/>
                      <a:pt x="22753" y="670"/>
                    </a:cubicBezTo>
                    <a:cubicBezTo>
                      <a:pt x="22238" y="670"/>
                      <a:pt x="21734" y="886"/>
                      <a:pt x="21518" y="1318"/>
                    </a:cubicBezTo>
                    <a:cubicBezTo>
                      <a:pt x="21319" y="1094"/>
                      <a:pt x="21018" y="987"/>
                      <a:pt x="20713" y="987"/>
                    </a:cubicBezTo>
                    <a:cubicBezTo>
                      <a:pt x="20273" y="987"/>
                      <a:pt x="19825" y="1209"/>
                      <a:pt x="19664" y="1622"/>
                    </a:cubicBezTo>
                    <a:cubicBezTo>
                      <a:pt x="18752" y="1622"/>
                      <a:pt x="17810" y="1744"/>
                      <a:pt x="16898" y="1987"/>
                    </a:cubicBezTo>
                    <a:cubicBezTo>
                      <a:pt x="17141" y="2412"/>
                      <a:pt x="17566" y="2959"/>
                      <a:pt x="17019" y="3385"/>
                    </a:cubicBezTo>
                    <a:cubicBezTo>
                      <a:pt x="16791" y="3537"/>
                      <a:pt x="16525" y="3590"/>
                      <a:pt x="16252" y="3590"/>
                    </a:cubicBezTo>
                    <a:cubicBezTo>
                      <a:pt x="15978" y="3590"/>
                      <a:pt x="15697" y="3537"/>
                      <a:pt x="15439" y="3476"/>
                    </a:cubicBezTo>
                    <a:cubicBezTo>
                      <a:pt x="15143" y="3427"/>
                      <a:pt x="14839" y="3369"/>
                      <a:pt x="14545" y="3369"/>
                    </a:cubicBezTo>
                    <a:cubicBezTo>
                      <a:pt x="14295" y="3369"/>
                      <a:pt x="14052" y="3411"/>
                      <a:pt x="13828" y="3537"/>
                    </a:cubicBezTo>
                    <a:cubicBezTo>
                      <a:pt x="13372" y="3810"/>
                      <a:pt x="13281" y="4662"/>
                      <a:pt x="13828" y="4814"/>
                    </a:cubicBezTo>
                    <a:cubicBezTo>
                      <a:pt x="13719" y="4788"/>
                      <a:pt x="13614" y="4775"/>
                      <a:pt x="13513" y="4775"/>
                    </a:cubicBezTo>
                    <a:cubicBezTo>
                      <a:pt x="12417" y="4775"/>
                      <a:pt x="11704" y="6192"/>
                      <a:pt x="11397" y="7332"/>
                    </a:cubicBezTo>
                    <a:lnTo>
                      <a:pt x="11397" y="7332"/>
                    </a:lnTo>
                    <a:cubicBezTo>
                      <a:pt x="11456" y="7106"/>
                      <a:pt x="11146" y="7032"/>
                      <a:pt x="10751" y="7032"/>
                    </a:cubicBezTo>
                    <a:cubicBezTo>
                      <a:pt x="10200" y="7032"/>
                      <a:pt x="9483" y="7175"/>
                      <a:pt x="9360" y="7245"/>
                    </a:cubicBezTo>
                    <a:cubicBezTo>
                      <a:pt x="8691" y="7701"/>
                      <a:pt x="8417" y="8674"/>
                      <a:pt x="8600" y="9434"/>
                    </a:cubicBezTo>
                    <a:cubicBezTo>
                      <a:pt x="7110" y="9768"/>
                      <a:pt x="5986" y="11227"/>
                      <a:pt x="6016" y="12716"/>
                    </a:cubicBezTo>
                    <a:cubicBezTo>
                      <a:pt x="4587" y="13233"/>
                      <a:pt x="3554" y="14753"/>
                      <a:pt x="3645" y="16273"/>
                    </a:cubicBezTo>
                    <a:cubicBezTo>
                      <a:pt x="3645" y="16577"/>
                      <a:pt x="3706" y="16881"/>
                      <a:pt x="3645" y="17154"/>
                    </a:cubicBezTo>
                    <a:cubicBezTo>
                      <a:pt x="3584" y="17336"/>
                      <a:pt x="3463" y="17519"/>
                      <a:pt x="3341" y="17671"/>
                    </a:cubicBezTo>
                    <a:cubicBezTo>
                      <a:pt x="2521" y="18826"/>
                      <a:pt x="1305" y="20102"/>
                      <a:pt x="1821" y="21409"/>
                    </a:cubicBezTo>
                    <a:cubicBezTo>
                      <a:pt x="727" y="21896"/>
                      <a:pt x="302" y="23416"/>
                      <a:pt x="1001" y="24388"/>
                    </a:cubicBezTo>
                    <a:cubicBezTo>
                      <a:pt x="545" y="25179"/>
                      <a:pt x="210" y="26060"/>
                      <a:pt x="89" y="26941"/>
                    </a:cubicBezTo>
                    <a:cubicBezTo>
                      <a:pt x="1" y="27559"/>
                      <a:pt x="197" y="28403"/>
                      <a:pt x="787" y="28403"/>
                    </a:cubicBezTo>
                    <a:cubicBezTo>
                      <a:pt x="807" y="28403"/>
                      <a:pt x="828" y="28402"/>
                      <a:pt x="849" y="28400"/>
                    </a:cubicBezTo>
                    <a:lnTo>
                      <a:pt x="849" y="28400"/>
                    </a:lnTo>
                    <a:cubicBezTo>
                      <a:pt x="393" y="29252"/>
                      <a:pt x="423" y="30376"/>
                      <a:pt x="940" y="31197"/>
                    </a:cubicBezTo>
                    <a:cubicBezTo>
                      <a:pt x="1092" y="31379"/>
                      <a:pt x="1244" y="31592"/>
                      <a:pt x="1305" y="31805"/>
                    </a:cubicBezTo>
                    <a:cubicBezTo>
                      <a:pt x="1366" y="32139"/>
                      <a:pt x="1183" y="32473"/>
                      <a:pt x="1122" y="32808"/>
                    </a:cubicBezTo>
                    <a:cubicBezTo>
                      <a:pt x="910" y="33598"/>
                      <a:pt x="1244" y="34510"/>
                      <a:pt x="1943" y="34966"/>
                    </a:cubicBezTo>
                    <a:cubicBezTo>
                      <a:pt x="2156" y="35087"/>
                      <a:pt x="2369" y="35209"/>
                      <a:pt x="2521" y="35391"/>
                    </a:cubicBezTo>
                    <a:cubicBezTo>
                      <a:pt x="2764" y="35756"/>
                      <a:pt x="2673" y="36212"/>
                      <a:pt x="2612" y="36638"/>
                    </a:cubicBezTo>
                    <a:cubicBezTo>
                      <a:pt x="2490" y="37398"/>
                      <a:pt x="2551" y="38279"/>
                      <a:pt x="3098" y="38826"/>
                    </a:cubicBezTo>
                    <a:cubicBezTo>
                      <a:pt x="3280" y="39009"/>
                      <a:pt x="3554" y="39161"/>
                      <a:pt x="3615" y="39434"/>
                    </a:cubicBezTo>
                    <a:cubicBezTo>
                      <a:pt x="3706" y="39677"/>
                      <a:pt x="3615" y="39920"/>
                      <a:pt x="3584" y="40164"/>
                    </a:cubicBezTo>
                    <a:cubicBezTo>
                      <a:pt x="3372" y="41167"/>
                      <a:pt x="3949" y="41866"/>
                      <a:pt x="4618" y="42534"/>
                    </a:cubicBezTo>
                    <a:cubicBezTo>
                      <a:pt x="4922" y="42808"/>
                      <a:pt x="5135" y="42778"/>
                      <a:pt x="5347" y="43142"/>
                    </a:cubicBezTo>
                    <a:cubicBezTo>
                      <a:pt x="5560" y="43629"/>
                      <a:pt x="5439" y="44267"/>
                      <a:pt x="5742" y="44784"/>
                    </a:cubicBezTo>
                    <a:cubicBezTo>
                      <a:pt x="6025" y="45302"/>
                      <a:pt x="6600" y="45674"/>
                      <a:pt x="7155" y="45674"/>
                    </a:cubicBezTo>
                    <a:cubicBezTo>
                      <a:pt x="7317" y="45674"/>
                      <a:pt x="7476" y="45642"/>
                      <a:pt x="7627" y="45574"/>
                    </a:cubicBezTo>
                    <a:cubicBezTo>
                      <a:pt x="7870" y="46577"/>
                      <a:pt x="8113" y="47610"/>
                      <a:pt x="8660" y="48462"/>
                    </a:cubicBezTo>
                    <a:cubicBezTo>
                      <a:pt x="9184" y="49277"/>
                      <a:pt x="10099" y="49924"/>
                      <a:pt x="11056" y="49924"/>
                    </a:cubicBezTo>
                    <a:cubicBezTo>
                      <a:pt x="11098" y="49924"/>
                      <a:pt x="11141" y="49923"/>
                      <a:pt x="11183" y="49921"/>
                    </a:cubicBezTo>
                    <a:cubicBezTo>
                      <a:pt x="11304" y="50503"/>
                      <a:pt x="11915" y="50873"/>
                      <a:pt x="12500" y="50873"/>
                    </a:cubicBezTo>
                    <a:cubicBezTo>
                      <a:pt x="12801" y="50873"/>
                      <a:pt x="13094" y="50775"/>
                      <a:pt x="13311" y="50559"/>
                    </a:cubicBezTo>
                    <a:cubicBezTo>
                      <a:pt x="13358" y="51492"/>
                      <a:pt x="14282" y="52193"/>
                      <a:pt x="15177" y="52193"/>
                    </a:cubicBezTo>
                    <a:cubicBezTo>
                      <a:pt x="15447" y="52193"/>
                      <a:pt x="15715" y="52129"/>
                      <a:pt x="15955" y="51987"/>
                    </a:cubicBezTo>
                    <a:cubicBezTo>
                      <a:pt x="16229" y="52687"/>
                      <a:pt x="16563" y="53446"/>
                      <a:pt x="17202" y="53842"/>
                    </a:cubicBezTo>
                    <a:cubicBezTo>
                      <a:pt x="17415" y="53968"/>
                      <a:pt x="17669" y="54029"/>
                      <a:pt x="17919" y="54029"/>
                    </a:cubicBezTo>
                    <a:cubicBezTo>
                      <a:pt x="18454" y="54029"/>
                      <a:pt x="18973" y="53751"/>
                      <a:pt x="19056" y="53234"/>
                    </a:cubicBezTo>
                    <a:cubicBezTo>
                      <a:pt x="19451" y="53720"/>
                      <a:pt x="19876" y="54267"/>
                      <a:pt x="20484" y="54449"/>
                    </a:cubicBezTo>
                    <a:cubicBezTo>
                      <a:pt x="20621" y="54497"/>
                      <a:pt x="20767" y="54521"/>
                      <a:pt x="20913" y="54521"/>
                    </a:cubicBezTo>
                    <a:cubicBezTo>
                      <a:pt x="21414" y="54521"/>
                      <a:pt x="21910" y="54245"/>
                      <a:pt x="22004" y="53750"/>
                    </a:cubicBezTo>
                    <a:cubicBezTo>
                      <a:pt x="22319" y="54248"/>
                      <a:pt x="22904" y="54566"/>
                      <a:pt x="23488" y="54566"/>
                    </a:cubicBezTo>
                    <a:cubicBezTo>
                      <a:pt x="23582" y="54566"/>
                      <a:pt x="23675" y="54557"/>
                      <a:pt x="23767" y="54541"/>
                    </a:cubicBezTo>
                    <a:cubicBezTo>
                      <a:pt x="23826" y="55243"/>
                      <a:pt x="24549" y="55695"/>
                      <a:pt x="25228" y="55695"/>
                    </a:cubicBezTo>
                    <a:cubicBezTo>
                      <a:pt x="25606" y="55695"/>
                      <a:pt x="25970" y="55555"/>
                      <a:pt x="26199" y="55240"/>
                    </a:cubicBezTo>
                    <a:cubicBezTo>
                      <a:pt x="26655" y="55696"/>
                      <a:pt x="27141" y="56182"/>
                      <a:pt x="27749" y="56334"/>
                    </a:cubicBezTo>
                    <a:cubicBezTo>
                      <a:pt x="27864" y="56361"/>
                      <a:pt x="27985" y="56375"/>
                      <a:pt x="28106" y="56375"/>
                    </a:cubicBezTo>
                    <a:cubicBezTo>
                      <a:pt x="28652" y="56375"/>
                      <a:pt x="29205" y="56097"/>
                      <a:pt x="29330" y="55574"/>
                    </a:cubicBezTo>
                    <a:cubicBezTo>
                      <a:pt x="29702" y="55885"/>
                      <a:pt x="30182" y="56033"/>
                      <a:pt x="30667" y="56033"/>
                    </a:cubicBezTo>
                    <a:cubicBezTo>
                      <a:pt x="31367" y="56033"/>
                      <a:pt x="32077" y="55724"/>
                      <a:pt x="32491" y="55149"/>
                    </a:cubicBezTo>
                    <a:cubicBezTo>
                      <a:pt x="32812" y="55509"/>
                      <a:pt x="33280" y="55678"/>
                      <a:pt x="33755" y="55678"/>
                    </a:cubicBezTo>
                    <a:cubicBezTo>
                      <a:pt x="34403" y="55678"/>
                      <a:pt x="35063" y="55363"/>
                      <a:pt x="35378" y="54784"/>
                    </a:cubicBezTo>
                    <a:cubicBezTo>
                      <a:pt x="35508" y="54829"/>
                      <a:pt x="35642" y="54850"/>
                      <a:pt x="35777" y="54850"/>
                    </a:cubicBezTo>
                    <a:cubicBezTo>
                      <a:pt x="36371" y="54850"/>
                      <a:pt x="36968" y="54442"/>
                      <a:pt x="37141" y="53872"/>
                    </a:cubicBezTo>
                    <a:cubicBezTo>
                      <a:pt x="37168" y="54116"/>
                      <a:pt x="37358" y="54215"/>
                      <a:pt x="37595" y="54215"/>
                    </a:cubicBezTo>
                    <a:cubicBezTo>
                      <a:pt x="37891" y="54215"/>
                      <a:pt x="38259" y="54061"/>
                      <a:pt x="38479" y="53842"/>
                    </a:cubicBezTo>
                    <a:cubicBezTo>
                      <a:pt x="39087" y="53264"/>
                      <a:pt x="39543" y="52535"/>
                      <a:pt x="39786" y="51744"/>
                    </a:cubicBezTo>
                    <a:cubicBezTo>
                      <a:pt x="39996" y="52051"/>
                      <a:pt x="40360" y="52186"/>
                      <a:pt x="40738" y="52186"/>
                    </a:cubicBezTo>
                    <a:cubicBezTo>
                      <a:pt x="41071" y="52186"/>
                      <a:pt x="41414" y="52081"/>
                      <a:pt x="41670" y="51896"/>
                    </a:cubicBezTo>
                    <a:cubicBezTo>
                      <a:pt x="42248" y="51471"/>
                      <a:pt x="42552" y="50772"/>
                      <a:pt x="42825" y="50133"/>
                    </a:cubicBezTo>
                    <a:lnTo>
                      <a:pt x="42825" y="50133"/>
                    </a:lnTo>
                    <a:cubicBezTo>
                      <a:pt x="42777" y="50472"/>
                      <a:pt x="43114" y="50696"/>
                      <a:pt x="43453" y="50696"/>
                    </a:cubicBezTo>
                    <a:cubicBezTo>
                      <a:pt x="43540" y="50696"/>
                      <a:pt x="43626" y="50681"/>
                      <a:pt x="43707" y="50650"/>
                    </a:cubicBezTo>
                    <a:cubicBezTo>
                      <a:pt x="44102" y="50498"/>
                      <a:pt x="44315" y="50103"/>
                      <a:pt x="44497" y="49708"/>
                    </a:cubicBezTo>
                    <a:cubicBezTo>
                      <a:pt x="44649" y="49343"/>
                      <a:pt x="44801" y="48917"/>
                      <a:pt x="45105" y="48644"/>
                    </a:cubicBezTo>
                    <a:cubicBezTo>
                      <a:pt x="45260" y="48891"/>
                      <a:pt x="45540" y="49005"/>
                      <a:pt x="45834" y="49005"/>
                    </a:cubicBezTo>
                    <a:cubicBezTo>
                      <a:pt x="46118" y="49005"/>
                      <a:pt x="46416" y="48899"/>
                      <a:pt x="46625" y="48705"/>
                    </a:cubicBezTo>
                    <a:cubicBezTo>
                      <a:pt x="47050" y="48310"/>
                      <a:pt x="47233" y="47732"/>
                      <a:pt x="47385" y="47185"/>
                    </a:cubicBezTo>
                    <a:cubicBezTo>
                      <a:pt x="47518" y="47262"/>
                      <a:pt x="47657" y="47295"/>
                      <a:pt x="47799" y="47295"/>
                    </a:cubicBezTo>
                    <a:cubicBezTo>
                      <a:pt x="48273" y="47295"/>
                      <a:pt x="48773" y="46921"/>
                      <a:pt x="49148" y="46547"/>
                    </a:cubicBezTo>
                    <a:cubicBezTo>
                      <a:pt x="50151" y="45544"/>
                      <a:pt x="51245" y="44297"/>
                      <a:pt x="50941" y="42930"/>
                    </a:cubicBezTo>
                    <a:cubicBezTo>
                      <a:pt x="51822" y="42504"/>
                      <a:pt x="52400" y="41440"/>
                      <a:pt x="52218" y="40468"/>
                    </a:cubicBezTo>
                    <a:cubicBezTo>
                      <a:pt x="53129" y="40224"/>
                      <a:pt x="53768" y="39221"/>
                      <a:pt x="53646" y="38309"/>
                    </a:cubicBezTo>
                    <a:cubicBezTo>
                      <a:pt x="54680" y="37094"/>
                      <a:pt x="55166" y="35391"/>
                      <a:pt x="54984" y="33811"/>
                    </a:cubicBezTo>
                    <a:cubicBezTo>
                      <a:pt x="54984" y="33750"/>
                      <a:pt x="55379" y="33294"/>
                      <a:pt x="55409" y="33173"/>
                    </a:cubicBezTo>
                    <a:cubicBezTo>
                      <a:pt x="55561" y="32838"/>
                      <a:pt x="55470" y="32504"/>
                      <a:pt x="55561" y="32170"/>
                    </a:cubicBezTo>
                    <a:cubicBezTo>
                      <a:pt x="55743" y="31410"/>
                      <a:pt x="55895" y="31258"/>
                      <a:pt x="55743" y="30437"/>
                    </a:cubicBezTo>
                    <a:cubicBezTo>
                      <a:pt x="55683" y="30011"/>
                      <a:pt x="55683" y="29981"/>
                      <a:pt x="55743" y="29556"/>
                    </a:cubicBezTo>
                    <a:cubicBezTo>
                      <a:pt x="55743" y="29440"/>
                      <a:pt x="55633" y="27840"/>
                      <a:pt x="55361" y="27840"/>
                    </a:cubicBezTo>
                    <a:cubicBezTo>
                      <a:pt x="55347" y="27840"/>
                      <a:pt x="55333" y="27844"/>
                      <a:pt x="55318" y="27853"/>
                    </a:cubicBezTo>
                    <a:cubicBezTo>
                      <a:pt x="56108" y="27367"/>
                      <a:pt x="56169" y="26030"/>
                      <a:pt x="55409" y="25452"/>
                    </a:cubicBezTo>
                    <a:cubicBezTo>
                      <a:pt x="55865" y="25270"/>
                      <a:pt x="56108" y="24723"/>
                      <a:pt x="56078" y="24236"/>
                    </a:cubicBezTo>
                    <a:cubicBezTo>
                      <a:pt x="56047" y="23750"/>
                      <a:pt x="55804" y="23294"/>
                      <a:pt x="55561" y="22868"/>
                    </a:cubicBezTo>
                    <a:cubicBezTo>
                      <a:pt x="55393" y="22617"/>
                      <a:pt x="55149" y="22314"/>
                      <a:pt x="54850" y="22314"/>
                    </a:cubicBezTo>
                    <a:cubicBezTo>
                      <a:pt x="54824" y="22314"/>
                      <a:pt x="54798" y="22316"/>
                      <a:pt x="54771" y="22321"/>
                    </a:cubicBezTo>
                    <a:cubicBezTo>
                      <a:pt x="55075" y="21349"/>
                      <a:pt x="54528" y="20589"/>
                      <a:pt x="54467" y="19677"/>
                    </a:cubicBezTo>
                    <a:cubicBezTo>
                      <a:pt x="54436" y="19251"/>
                      <a:pt x="54558" y="18856"/>
                      <a:pt x="54406" y="18431"/>
                    </a:cubicBezTo>
                    <a:cubicBezTo>
                      <a:pt x="54345" y="18218"/>
                      <a:pt x="53768" y="17640"/>
                      <a:pt x="53768" y="17519"/>
                    </a:cubicBezTo>
                    <a:cubicBezTo>
                      <a:pt x="53798" y="17033"/>
                      <a:pt x="53464" y="16546"/>
                      <a:pt x="53008" y="16394"/>
                    </a:cubicBezTo>
                    <a:cubicBezTo>
                      <a:pt x="53129" y="16029"/>
                      <a:pt x="53251" y="15665"/>
                      <a:pt x="53190" y="15270"/>
                    </a:cubicBezTo>
                    <a:cubicBezTo>
                      <a:pt x="53160" y="14905"/>
                      <a:pt x="52886" y="14510"/>
                      <a:pt x="52521" y="14479"/>
                    </a:cubicBezTo>
                    <a:cubicBezTo>
                      <a:pt x="52491" y="14023"/>
                      <a:pt x="52461" y="13537"/>
                      <a:pt x="52248" y="13142"/>
                    </a:cubicBezTo>
                    <a:cubicBezTo>
                      <a:pt x="52067" y="12807"/>
                      <a:pt x="51690" y="12537"/>
                      <a:pt x="51320" y="12537"/>
                    </a:cubicBezTo>
                    <a:cubicBezTo>
                      <a:pt x="51254" y="12537"/>
                      <a:pt x="51188" y="12546"/>
                      <a:pt x="51123" y="12564"/>
                    </a:cubicBezTo>
                    <a:cubicBezTo>
                      <a:pt x="51366" y="12078"/>
                      <a:pt x="51062" y="11440"/>
                      <a:pt x="50546" y="11257"/>
                    </a:cubicBezTo>
                    <a:cubicBezTo>
                      <a:pt x="50667" y="10741"/>
                      <a:pt x="50485" y="10163"/>
                      <a:pt x="50120" y="9798"/>
                    </a:cubicBezTo>
                    <a:cubicBezTo>
                      <a:pt x="49824" y="9525"/>
                      <a:pt x="49425" y="9388"/>
                      <a:pt x="49026" y="9388"/>
                    </a:cubicBezTo>
                    <a:cubicBezTo>
                      <a:pt x="48893" y="9388"/>
                      <a:pt x="48760" y="9403"/>
                      <a:pt x="48631" y="9434"/>
                    </a:cubicBezTo>
                    <a:cubicBezTo>
                      <a:pt x="48418" y="8491"/>
                      <a:pt x="47597" y="7701"/>
                      <a:pt x="46625" y="7580"/>
                    </a:cubicBezTo>
                    <a:cubicBezTo>
                      <a:pt x="46716" y="6637"/>
                      <a:pt x="45865" y="5725"/>
                      <a:pt x="44892" y="5725"/>
                    </a:cubicBezTo>
                    <a:cubicBezTo>
                      <a:pt x="44315" y="5117"/>
                      <a:pt x="43676" y="5117"/>
                      <a:pt x="42977" y="4753"/>
                    </a:cubicBezTo>
                    <a:cubicBezTo>
                      <a:pt x="42460" y="4510"/>
                      <a:pt x="42825" y="4631"/>
                      <a:pt x="42521" y="4236"/>
                    </a:cubicBezTo>
                    <a:cubicBezTo>
                      <a:pt x="42339" y="3993"/>
                      <a:pt x="42248" y="3780"/>
                      <a:pt x="41944" y="3689"/>
                    </a:cubicBezTo>
                    <a:cubicBezTo>
                      <a:pt x="41809" y="3655"/>
                      <a:pt x="41670" y="3645"/>
                      <a:pt x="41529" y="3645"/>
                    </a:cubicBezTo>
                    <a:cubicBezTo>
                      <a:pt x="41301" y="3645"/>
                      <a:pt x="41067" y="3672"/>
                      <a:pt x="40839" y="3672"/>
                    </a:cubicBezTo>
                    <a:cubicBezTo>
                      <a:pt x="40697" y="3672"/>
                      <a:pt x="40558" y="3662"/>
                      <a:pt x="40424" y="3628"/>
                    </a:cubicBezTo>
                    <a:cubicBezTo>
                      <a:pt x="40454" y="3446"/>
                      <a:pt x="40515" y="3263"/>
                      <a:pt x="40576" y="3111"/>
                    </a:cubicBezTo>
                    <a:cubicBezTo>
                      <a:pt x="40183" y="2850"/>
                      <a:pt x="39712" y="2713"/>
                      <a:pt x="39242" y="2713"/>
                    </a:cubicBezTo>
                    <a:cubicBezTo>
                      <a:pt x="39064" y="2713"/>
                      <a:pt x="38886" y="2733"/>
                      <a:pt x="38712" y="2772"/>
                    </a:cubicBezTo>
                    <a:lnTo>
                      <a:pt x="38712" y="2772"/>
                    </a:lnTo>
                    <a:cubicBezTo>
                      <a:pt x="38999" y="2695"/>
                      <a:pt x="39082" y="2255"/>
                      <a:pt x="38874" y="2017"/>
                    </a:cubicBezTo>
                    <a:cubicBezTo>
                      <a:pt x="38691" y="1774"/>
                      <a:pt x="38357" y="1683"/>
                      <a:pt x="38053" y="1652"/>
                    </a:cubicBezTo>
                    <a:cubicBezTo>
                      <a:pt x="37935" y="1640"/>
                      <a:pt x="37817" y="1634"/>
                      <a:pt x="37700" y="1634"/>
                    </a:cubicBezTo>
                    <a:cubicBezTo>
                      <a:pt x="37241" y="1634"/>
                      <a:pt x="36786" y="1726"/>
                      <a:pt x="36351" y="1896"/>
                    </a:cubicBezTo>
                    <a:cubicBezTo>
                      <a:pt x="35833" y="1589"/>
                      <a:pt x="35223" y="1429"/>
                      <a:pt x="34607" y="1429"/>
                    </a:cubicBezTo>
                    <a:cubicBezTo>
                      <a:pt x="34429" y="1429"/>
                      <a:pt x="34249" y="1443"/>
                      <a:pt x="34071" y="1470"/>
                    </a:cubicBezTo>
                    <a:cubicBezTo>
                      <a:pt x="34314" y="1105"/>
                      <a:pt x="33950" y="558"/>
                      <a:pt x="33494" y="497"/>
                    </a:cubicBezTo>
                    <a:cubicBezTo>
                      <a:pt x="33445" y="491"/>
                      <a:pt x="33397" y="488"/>
                      <a:pt x="33350" y="488"/>
                    </a:cubicBezTo>
                    <a:cubicBezTo>
                      <a:pt x="32969" y="488"/>
                      <a:pt x="32610" y="680"/>
                      <a:pt x="32273" y="862"/>
                    </a:cubicBezTo>
                    <a:lnTo>
                      <a:pt x="32273" y="862"/>
                    </a:lnTo>
                    <a:cubicBezTo>
                      <a:pt x="32500" y="702"/>
                      <a:pt x="32348" y="250"/>
                      <a:pt x="32065" y="193"/>
                    </a:cubicBezTo>
                    <a:cubicBezTo>
                      <a:pt x="32011" y="178"/>
                      <a:pt x="31957" y="172"/>
                      <a:pt x="31904" y="172"/>
                    </a:cubicBezTo>
                    <a:cubicBezTo>
                      <a:pt x="31634" y="172"/>
                      <a:pt x="31392" y="350"/>
                      <a:pt x="31214" y="528"/>
                    </a:cubicBezTo>
                    <a:cubicBezTo>
                      <a:pt x="31001" y="771"/>
                      <a:pt x="30789" y="1044"/>
                      <a:pt x="30485" y="1166"/>
                    </a:cubicBezTo>
                    <a:cubicBezTo>
                      <a:pt x="30789" y="1014"/>
                      <a:pt x="30606" y="528"/>
                      <a:pt x="30302" y="467"/>
                    </a:cubicBezTo>
                    <a:cubicBezTo>
                      <a:pt x="30257" y="459"/>
                      <a:pt x="30214" y="455"/>
                      <a:pt x="30171" y="455"/>
                    </a:cubicBezTo>
                    <a:cubicBezTo>
                      <a:pt x="29895" y="455"/>
                      <a:pt x="29658" y="613"/>
                      <a:pt x="29421" y="771"/>
                    </a:cubicBezTo>
                    <a:cubicBezTo>
                      <a:pt x="29673" y="463"/>
                      <a:pt x="29280" y="0"/>
                      <a:pt x="2888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6"/>
              <p:cNvSpPr/>
              <p:nvPr/>
            </p:nvSpPr>
            <p:spPr>
              <a:xfrm>
                <a:off x="7879814" y="474558"/>
                <a:ext cx="720234" cy="501142"/>
              </a:xfrm>
              <a:custGeom>
                <a:avLst/>
                <a:gdLst/>
                <a:ahLst/>
                <a:cxnLst/>
                <a:rect l="l" t="t" r="r" b="b"/>
                <a:pathLst>
                  <a:path w="26506" h="18443" extrusionOk="0">
                    <a:moveTo>
                      <a:pt x="22380" y="0"/>
                    </a:moveTo>
                    <a:cubicBezTo>
                      <a:pt x="21950" y="0"/>
                      <a:pt x="21512" y="109"/>
                      <a:pt x="21126" y="286"/>
                    </a:cubicBezTo>
                    <a:cubicBezTo>
                      <a:pt x="20396" y="620"/>
                      <a:pt x="19819" y="1198"/>
                      <a:pt x="19272" y="1806"/>
                    </a:cubicBezTo>
                    <a:cubicBezTo>
                      <a:pt x="17235" y="3964"/>
                      <a:pt x="15807" y="5788"/>
                      <a:pt x="15351" y="8888"/>
                    </a:cubicBezTo>
                    <a:cubicBezTo>
                      <a:pt x="15482" y="7968"/>
                      <a:pt x="13864" y="7253"/>
                      <a:pt x="12971" y="7253"/>
                    </a:cubicBezTo>
                    <a:cubicBezTo>
                      <a:pt x="12832" y="7253"/>
                      <a:pt x="12710" y="7270"/>
                      <a:pt x="12615" y="7307"/>
                    </a:cubicBezTo>
                    <a:cubicBezTo>
                      <a:pt x="11916" y="7611"/>
                      <a:pt x="11430" y="8250"/>
                      <a:pt x="11156" y="8949"/>
                    </a:cubicBezTo>
                    <a:cubicBezTo>
                      <a:pt x="9393" y="6456"/>
                      <a:pt x="8238" y="3386"/>
                      <a:pt x="5806" y="1259"/>
                    </a:cubicBezTo>
                    <a:cubicBezTo>
                      <a:pt x="5533" y="1016"/>
                      <a:pt x="5259" y="772"/>
                      <a:pt x="4925" y="712"/>
                    </a:cubicBezTo>
                    <a:cubicBezTo>
                      <a:pt x="4851" y="697"/>
                      <a:pt x="4778" y="690"/>
                      <a:pt x="4706" y="690"/>
                    </a:cubicBezTo>
                    <a:cubicBezTo>
                      <a:pt x="4043" y="690"/>
                      <a:pt x="3485" y="1291"/>
                      <a:pt x="3101" y="1867"/>
                    </a:cubicBezTo>
                    <a:cubicBezTo>
                      <a:pt x="1" y="6548"/>
                      <a:pt x="426" y="13235"/>
                      <a:pt x="4044" y="17520"/>
                    </a:cubicBezTo>
                    <a:cubicBezTo>
                      <a:pt x="4436" y="17969"/>
                      <a:pt x="4957" y="18443"/>
                      <a:pt x="5560" y="18443"/>
                    </a:cubicBezTo>
                    <a:cubicBezTo>
                      <a:pt x="5611" y="18443"/>
                      <a:pt x="5663" y="18439"/>
                      <a:pt x="5715" y="18432"/>
                    </a:cubicBezTo>
                    <a:cubicBezTo>
                      <a:pt x="6141" y="18371"/>
                      <a:pt x="6506" y="18037"/>
                      <a:pt x="6840" y="17733"/>
                    </a:cubicBezTo>
                    <a:cubicBezTo>
                      <a:pt x="8299" y="16213"/>
                      <a:pt x="9515" y="14420"/>
                      <a:pt x="10670" y="12627"/>
                    </a:cubicBezTo>
                    <a:lnTo>
                      <a:pt x="11247" y="11745"/>
                    </a:lnTo>
                    <a:cubicBezTo>
                      <a:pt x="11553" y="12357"/>
                      <a:pt x="12240" y="12790"/>
                      <a:pt x="12913" y="12790"/>
                    </a:cubicBezTo>
                    <a:cubicBezTo>
                      <a:pt x="12976" y="12790"/>
                      <a:pt x="13039" y="12786"/>
                      <a:pt x="13101" y="12779"/>
                    </a:cubicBezTo>
                    <a:cubicBezTo>
                      <a:pt x="13861" y="12687"/>
                      <a:pt x="14439" y="12110"/>
                      <a:pt x="14682" y="11411"/>
                    </a:cubicBezTo>
                    <a:cubicBezTo>
                      <a:pt x="16233" y="13459"/>
                      <a:pt x="19473" y="17478"/>
                      <a:pt x="22343" y="17478"/>
                    </a:cubicBezTo>
                    <a:cubicBezTo>
                      <a:pt x="22455" y="17478"/>
                      <a:pt x="22566" y="17472"/>
                      <a:pt x="22676" y="17460"/>
                    </a:cubicBezTo>
                    <a:cubicBezTo>
                      <a:pt x="25837" y="17064"/>
                      <a:pt x="25746" y="13417"/>
                      <a:pt x="26080" y="11076"/>
                    </a:cubicBezTo>
                    <a:cubicBezTo>
                      <a:pt x="26506" y="7915"/>
                      <a:pt x="26020" y="4633"/>
                      <a:pt x="24621" y="1745"/>
                    </a:cubicBezTo>
                    <a:cubicBezTo>
                      <a:pt x="24317" y="1167"/>
                      <a:pt x="23983" y="620"/>
                      <a:pt x="23466" y="286"/>
                    </a:cubicBezTo>
                    <a:cubicBezTo>
                      <a:pt x="23138" y="86"/>
                      <a:pt x="22762" y="0"/>
                      <a:pt x="223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8026844" y="729300"/>
                <a:ext cx="232107" cy="429461"/>
              </a:xfrm>
              <a:custGeom>
                <a:avLst/>
                <a:gdLst/>
                <a:ahLst/>
                <a:cxnLst/>
                <a:rect l="l" t="t" r="r" b="b"/>
                <a:pathLst>
                  <a:path w="8542" h="15805" extrusionOk="0">
                    <a:moveTo>
                      <a:pt x="7633" y="1"/>
                    </a:moveTo>
                    <a:cubicBezTo>
                      <a:pt x="6892" y="1"/>
                      <a:pt x="6790" y="2355"/>
                      <a:pt x="6687" y="2765"/>
                    </a:cubicBezTo>
                    <a:cubicBezTo>
                      <a:pt x="6262" y="4133"/>
                      <a:pt x="5472" y="5410"/>
                      <a:pt x="4620" y="6565"/>
                    </a:cubicBezTo>
                    <a:lnTo>
                      <a:pt x="4651" y="6565"/>
                    </a:lnTo>
                    <a:cubicBezTo>
                      <a:pt x="3283" y="8419"/>
                      <a:pt x="1702" y="10091"/>
                      <a:pt x="669" y="12127"/>
                    </a:cubicBezTo>
                    <a:cubicBezTo>
                      <a:pt x="274" y="12887"/>
                      <a:pt x="0" y="13951"/>
                      <a:pt x="669" y="14498"/>
                    </a:cubicBezTo>
                    <a:cubicBezTo>
                      <a:pt x="760" y="14042"/>
                      <a:pt x="1125" y="13647"/>
                      <a:pt x="1551" y="13434"/>
                    </a:cubicBezTo>
                    <a:lnTo>
                      <a:pt x="1551" y="13434"/>
                    </a:lnTo>
                    <a:cubicBezTo>
                      <a:pt x="1399" y="14316"/>
                      <a:pt x="1794" y="15288"/>
                      <a:pt x="2554" y="15805"/>
                    </a:cubicBezTo>
                    <a:cubicBezTo>
                      <a:pt x="2158" y="14194"/>
                      <a:pt x="2888" y="12522"/>
                      <a:pt x="3861" y="11215"/>
                    </a:cubicBezTo>
                    <a:cubicBezTo>
                      <a:pt x="4864" y="9878"/>
                      <a:pt x="6110" y="8784"/>
                      <a:pt x="6991" y="7385"/>
                    </a:cubicBezTo>
                    <a:cubicBezTo>
                      <a:pt x="8086" y="5622"/>
                      <a:pt x="8542" y="3495"/>
                      <a:pt x="8450" y="1397"/>
                    </a:cubicBezTo>
                    <a:cubicBezTo>
                      <a:pt x="8450" y="1002"/>
                      <a:pt x="8390" y="577"/>
                      <a:pt x="8116" y="273"/>
                    </a:cubicBezTo>
                    <a:cubicBezTo>
                      <a:pt x="7930" y="82"/>
                      <a:pt x="7770" y="1"/>
                      <a:pt x="7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6"/>
              <p:cNvSpPr/>
              <p:nvPr/>
            </p:nvSpPr>
            <p:spPr>
              <a:xfrm>
                <a:off x="8168902" y="714165"/>
                <a:ext cx="152818" cy="404137"/>
              </a:xfrm>
              <a:custGeom>
                <a:avLst/>
                <a:gdLst/>
                <a:ahLst/>
                <a:cxnLst/>
                <a:rect l="l" t="t" r="r" b="b"/>
                <a:pathLst>
                  <a:path w="5624" h="14873" extrusionOk="0">
                    <a:moveTo>
                      <a:pt x="3916" y="0"/>
                    </a:moveTo>
                    <a:cubicBezTo>
                      <a:pt x="3164" y="0"/>
                      <a:pt x="3252" y="2958"/>
                      <a:pt x="3253" y="2958"/>
                    </a:cubicBezTo>
                    <a:cubicBezTo>
                      <a:pt x="3253" y="2958"/>
                      <a:pt x="3253" y="2958"/>
                      <a:pt x="3253" y="2958"/>
                    </a:cubicBezTo>
                    <a:lnTo>
                      <a:pt x="3253" y="2958"/>
                    </a:lnTo>
                    <a:cubicBezTo>
                      <a:pt x="3314" y="4629"/>
                      <a:pt x="3253" y="6301"/>
                      <a:pt x="2979" y="7973"/>
                    </a:cubicBezTo>
                    <a:cubicBezTo>
                      <a:pt x="2554" y="10313"/>
                      <a:pt x="1642" y="12623"/>
                      <a:pt x="0" y="14356"/>
                    </a:cubicBezTo>
                    <a:cubicBezTo>
                      <a:pt x="730" y="13930"/>
                      <a:pt x="1459" y="13505"/>
                      <a:pt x="2158" y="13079"/>
                    </a:cubicBezTo>
                    <a:lnTo>
                      <a:pt x="2158" y="13079"/>
                    </a:lnTo>
                    <a:cubicBezTo>
                      <a:pt x="1885" y="13626"/>
                      <a:pt x="1733" y="14234"/>
                      <a:pt x="1733" y="14873"/>
                    </a:cubicBezTo>
                    <a:cubicBezTo>
                      <a:pt x="3162" y="14204"/>
                      <a:pt x="3982" y="12684"/>
                      <a:pt x="4469" y="11195"/>
                    </a:cubicBezTo>
                    <a:cubicBezTo>
                      <a:pt x="5624" y="7730"/>
                      <a:pt x="5624" y="3900"/>
                      <a:pt x="4438" y="435"/>
                    </a:cubicBezTo>
                    <a:cubicBezTo>
                      <a:pt x="4408" y="374"/>
                      <a:pt x="4377" y="283"/>
                      <a:pt x="4317" y="222"/>
                    </a:cubicBezTo>
                    <a:cubicBezTo>
                      <a:pt x="4162" y="67"/>
                      <a:pt x="4029"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6"/>
              <p:cNvSpPr/>
              <p:nvPr/>
            </p:nvSpPr>
            <p:spPr>
              <a:xfrm>
                <a:off x="7912856" y="475075"/>
                <a:ext cx="673987" cy="568911"/>
              </a:xfrm>
              <a:custGeom>
                <a:avLst/>
                <a:gdLst/>
                <a:ahLst/>
                <a:cxnLst/>
                <a:rect l="l" t="t" r="r" b="b"/>
                <a:pathLst>
                  <a:path w="24804" h="20937" extrusionOk="0">
                    <a:moveTo>
                      <a:pt x="13020" y="16845"/>
                    </a:moveTo>
                    <a:lnTo>
                      <a:pt x="13020" y="16845"/>
                    </a:lnTo>
                    <a:cubicBezTo>
                      <a:pt x="13017" y="16851"/>
                      <a:pt x="13013" y="16857"/>
                      <a:pt x="13010" y="16863"/>
                    </a:cubicBezTo>
                    <a:cubicBezTo>
                      <a:pt x="13014" y="16858"/>
                      <a:pt x="13017" y="16852"/>
                      <a:pt x="13020" y="16845"/>
                    </a:cubicBezTo>
                    <a:close/>
                    <a:moveTo>
                      <a:pt x="21108" y="1"/>
                    </a:moveTo>
                    <a:cubicBezTo>
                      <a:pt x="20686" y="1"/>
                      <a:pt x="20258" y="108"/>
                      <a:pt x="19880" y="297"/>
                    </a:cubicBezTo>
                    <a:cubicBezTo>
                      <a:pt x="19150" y="632"/>
                      <a:pt x="18572" y="1209"/>
                      <a:pt x="18025" y="1817"/>
                    </a:cubicBezTo>
                    <a:cubicBezTo>
                      <a:pt x="15993" y="3971"/>
                      <a:pt x="14566" y="5792"/>
                      <a:pt x="14077" y="8851"/>
                    </a:cubicBezTo>
                    <a:lnTo>
                      <a:pt x="14077" y="8851"/>
                    </a:lnTo>
                    <a:cubicBezTo>
                      <a:pt x="14210" y="7944"/>
                      <a:pt x="12625" y="7263"/>
                      <a:pt x="11737" y="7263"/>
                    </a:cubicBezTo>
                    <a:cubicBezTo>
                      <a:pt x="11592" y="7263"/>
                      <a:pt x="11466" y="7281"/>
                      <a:pt x="11369" y="7319"/>
                    </a:cubicBezTo>
                    <a:cubicBezTo>
                      <a:pt x="10670" y="7592"/>
                      <a:pt x="10183" y="8261"/>
                      <a:pt x="9910" y="8960"/>
                    </a:cubicBezTo>
                    <a:cubicBezTo>
                      <a:pt x="8147" y="6468"/>
                      <a:pt x="6992" y="3398"/>
                      <a:pt x="4560" y="1240"/>
                    </a:cubicBezTo>
                    <a:cubicBezTo>
                      <a:pt x="4287" y="1027"/>
                      <a:pt x="4013" y="784"/>
                      <a:pt x="3679" y="723"/>
                    </a:cubicBezTo>
                    <a:cubicBezTo>
                      <a:pt x="3587" y="705"/>
                      <a:pt x="3498" y="697"/>
                      <a:pt x="3411" y="697"/>
                    </a:cubicBezTo>
                    <a:cubicBezTo>
                      <a:pt x="1693" y="697"/>
                      <a:pt x="717" y="3976"/>
                      <a:pt x="457" y="5191"/>
                    </a:cubicBezTo>
                    <a:cubicBezTo>
                      <a:pt x="1" y="7258"/>
                      <a:pt x="92" y="9446"/>
                      <a:pt x="609" y="11483"/>
                    </a:cubicBezTo>
                    <a:cubicBezTo>
                      <a:pt x="821" y="12304"/>
                      <a:pt x="1125" y="13155"/>
                      <a:pt x="1581" y="13915"/>
                    </a:cubicBezTo>
                    <a:cubicBezTo>
                      <a:pt x="2007" y="14614"/>
                      <a:pt x="2463" y="15465"/>
                      <a:pt x="3101" y="15982"/>
                    </a:cubicBezTo>
                    <a:cubicBezTo>
                      <a:pt x="3375" y="16225"/>
                      <a:pt x="3679" y="16407"/>
                      <a:pt x="4013" y="16437"/>
                    </a:cubicBezTo>
                    <a:cubicBezTo>
                      <a:pt x="4055" y="16442"/>
                      <a:pt x="4097" y="16444"/>
                      <a:pt x="4138" y="16444"/>
                    </a:cubicBezTo>
                    <a:cubicBezTo>
                      <a:pt x="4700" y="16444"/>
                      <a:pt x="5230" y="16074"/>
                      <a:pt x="5654" y="15678"/>
                    </a:cubicBezTo>
                    <a:cubicBezTo>
                      <a:pt x="7265" y="14219"/>
                      <a:pt x="8299" y="12364"/>
                      <a:pt x="9667" y="10723"/>
                    </a:cubicBezTo>
                    <a:cubicBezTo>
                      <a:pt x="9819" y="11240"/>
                      <a:pt x="10122" y="12030"/>
                      <a:pt x="10670" y="12273"/>
                    </a:cubicBezTo>
                    <a:cubicBezTo>
                      <a:pt x="10244" y="14310"/>
                      <a:pt x="9059" y="16073"/>
                      <a:pt x="7934" y="17805"/>
                    </a:cubicBezTo>
                    <a:cubicBezTo>
                      <a:pt x="7782" y="18048"/>
                      <a:pt x="7600" y="18322"/>
                      <a:pt x="7630" y="18596"/>
                    </a:cubicBezTo>
                    <a:cubicBezTo>
                      <a:pt x="8056" y="18109"/>
                      <a:pt x="8572" y="17653"/>
                      <a:pt x="9119" y="17289"/>
                    </a:cubicBezTo>
                    <a:lnTo>
                      <a:pt x="9119" y="17289"/>
                    </a:lnTo>
                    <a:cubicBezTo>
                      <a:pt x="8542" y="18474"/>
                      <a:pt x="8025" y="19690"/>
                      <a:pt x="7630" y="20936"/>
                    </a:cubicBezTo>
                    <a:cubicBezTo>
                      <a:pt x="8512" y="19416"/>
                      <a:pt x="10122" y="18413"/>
                      <a:pt x="11126" y="16924"/>
                    </a:cubicBezTo>
                    <a:cubicBezTo>
                      <a:pt x="12037" y="15526"/>
                      <a:pt x="12524" y="13732"/>
                      <a:pt x="12615" y="12061"/>
                    </a:cubicBezTo>
                    <a:cubicBezTo>
                      <a:pt x="12828" y="12790"/>
                      <a:pt x="12919" y="13732"/>
                      <a:pt x="12949" y="14492"/>
                    </a:cubicBezTo>
                    <a:cubicBezTo>
                      <a:pt x="12949" y="14887"/>
                      <a:pt x="12980" y="15282"/>
                      <a:pt x="12980" y="15678"/>
                    </a:cubicBezTo>
                    <a:cubicBezTo>
                      <a:pt x="12980" y="15913"/>
                      <a:pt x="13123" y="16635"/>
                      <a:pt x="13020" y="16845"/>
                    </a:cubicBezTo>
                    <a:lnTo>
                      <a:pt x="13020" y="16845"/>
                    </a:lnTo>
                    <a:cubicBezTo>
                      <a:pt x="13138" y="16637"/>
                      <a:pt x="13257" y="16401"/>
                      <a:pt x="13375" y="16194"/>
                    </a:cubicBezTo>
                    <a:lnTo>
                      <a:pt x="13375" y="16194"/>
                    </a:lnTo>
                    <a:cubicBezTo>
                      <a:pt x="13314" y="16650"/>
                      <a:pt x="13466" y="17076"/>
                      <a:pt x="13740" y="17441"/>
                    </a:cubicBezTo>
                    <a:cubicBezTo>
                      <a:pt x="14408" y="16650"/>
                      <a:pt x="14530" y="15526"/>
                      <a:pt x="14560" y="14462"/>
                    </a:cubicBezTo>
                    <a:cubicBezTo>
                      <a:pt x="14591" y="13763"/>
                      <a:pt x="14591" y="13033"/>
                      <a:pt x="14591" y="12304"/>
                    </a:cubicBezTo>
                    <a:cubicBezTo>
                      <a:pt x="15867" y="13641"/>
                      <a:pt x="17478" y="14705"/>
                      <a:pt x="19211" y="15374"/>
                    </a:cubicBezTo>
                    <a:cubicBezTo>
                      <a:pt x="19695" y="15563"/>
                      <a:pt x="20208" y="15723"/>
                      <a:pt x="20720" y="15723"/>
                    </a:cubicBezTo>
                    <a:cubicBezTo>
                      <a:pt x="20947" y="15723"/>
                      <a:pt x="21175" y="15692"/>
                      <a:pt x="21399" y="15617"/>
                    </a:cubicBezTo>
                    <a:cubicBezTo>
                      <a:pt x="21551" y="15556"/>
                      <a:pt x="21734" y="15495"/>
                      <a:pt x="21886" y="15404"/>
                    </a:cubicBezTo>
                    <a:cubicBezTo>
                      <a:pt x="22250" y="15222"/>
                      <a:pt x="22615" y="15039"/>
                      <a:pt x="22919" y="14735"/>
                    </a:cubicBezTo>
                    <a:cubicBezTo>
                      <a:pt x="23193" y="14431"/>
                      <a:pt x="23375" y="14036"/>
                      <a:pt x="23527" y="13641"/>
                    </a:cubicBezTo>
                    <a:cubicBezTo>
                      <a:pt x="24287" y="11757"/>
                      <a:pt x="24682" y="9750"/>
                      <a:pt x="24743" y="7714"/>
                    </a:cubicBezTo>
                    <a:cubicBezTo>
                      <a:pt x="24804" y="5586"/>
                      <a:pt x="24317" y="3671"/>
                      <a:pt x="23375" y="1756"/>
                    </a:cubicBezTo>
                    <a:cubicBezTo>
                      <a:pt x="23071" y="1179"/>
                      <a:pt x="22737" y="632"/>
                      <a:pt x="22220" y="297"/>
                    </a:cubicBezTo>
                    <a:cubicBezTo>
                      <a:pt x="21884" y="93"/>
                      <a:pt x="21498" y="1"/>
                      <a:pt x="2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6"/>
              <p:cNvSpPr/>
              <p:nvPr/>
            </p:nvSpPr>
            <p:spPr>
              <a:xfrm>
                <a:off x="7480895" y="1693979"/>
                <a:ext cx="141270" cy="124722"/>
              </a:xfrm>
              <a:custGeom>
                <a:avLst/>
                <a:gdLst/>
                <a:ahLst/>
                <a:cxnLst/>
                <a:rect l="l" t="t" r="r" b="b"/>
                <a:pathLst>
                  <a:path w="5199" h="4590" extrusionOk="0">
                    <a:moveTo>
                      <a:pt x="2609" y="1"/>
                    </a:moveTo>
                    <a:cubicBezTo>
                      <a:pt x="1906" y="1"/>
                      <a:pt x="1214" y="325"/>
                      <a:pt x="761" y="942"/>
                    </a:cubicBezTo>
                    <a:cubicBezTo>
                      <a:pt x="1" y="1945"/>
                      <a:pt x="214" y="3373"/>
                      <a:pt x="1217" y="4133"/>
                    </a:cubicBezTo>
                    <a:cubicBezTo>
                      <a:pt x="1636" y="4442"/>
                      <a:pt x="2121" y="4590"/>
                      <a:pt x="2600" y="4590"/>
                    </a:cubicBezTo>
                    <a:cubicBezTo>
                      <a:pt x="3300" y="4590"/>
                      <a:pt x="3987" y="4273"/>
                      <a:pt x="4439" y="3677"/>
                    </a:cubicBezTo>
                    <a:cubicBezTo>
                      <a:pt x="5198" y="2644"/>
                      <a:pt x="4986" y="1215"/>
                      <a:pt x="3983" y="455"/>
                    </a:cubicBezTo>
                    <a:cubicBezTo>
                      <a:pt x="3566" y="149"/>
                      <a:pt x="3085" y="1"/>
                      <a:pt x="2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6"/>
              <p:cNvSpPr/>
              <p:nvPr/>
            </p:nvSpPr>
            <p:spPr>
              <a:xfrm>
                <a:off x="7480895" y="1694277"/>
                <a:ext cx="113173" cy="124586"/>
              </a:xfrm>
              <a:custGeom>
                <a:avLst/>
                <a:gdLst/>
                <a:ahLst/>
                <a:cxnLst/>
                <a:rect l="l" t="t" r="r" b="b"/>
                <a:pathLst>
                  <a:path w="4165" h="4585" extrusionOk="0">
                    <a:moveTo>
                      <a:pt x="2631" y="1"/>
                    </a:moveTo>
                    <a:cubicBezTo>
                      <a:pt x="2511" y="1"/>
                      <a:pt x="2392" y="8"/>
                      <a:pt x="2280" y="19"/>
                    </a:cubicBezTo>
                    <a:cubicBezTo>
                      <a:pt x="1673" y="80"/>
                      <a:pt x="1125" y="414"/>
                      <a:pt x="761" y="931"/>
                    </a:cubicBezTo>
                    <a:cubicBezTo>
                      <a:pt x="1" y="1934"/>
                      <a:pt x="214" y="3362"/>
                      <a:pt x="1217" y="4122"/>
                    </a:cubicBezTo>
                    <a:cubicBezTo>
                      <a:pt x="1653" y="4453"/>
                      <a:pt x="2139" y="4585"/>
                      <a:pt x="2594" y="4585"/>
                    </a:cubicBezTo>
                    <a:cubicBezTo>
                      <a:pt x="2933" y="4585"/>
                      <a:pt x="3255" y="4512"/>
                      <a:pt x="3527" y="4396"/>
                    </a:cubicBezTo>
                    <a:lnTo>
                      <a:pt x="3527" y="4396"/>
                    </a:lnTo>
                    <a:cubicBezTo>
                      <a:pt x="3417" y="4419"/>
                      <a:pt x="3308" y="4430"/>
                      <a:pt x="3201" y="4430"/>
                    </a:cubicBezTo>
                    <a:cubicBezTo>
                      <a:pt x="2746" y="4430"/>
                      <a:pt x="2321" y="4229"/>
                      <a:pt x="1976" y="3909"/>
                    </a:cubicBezTo>
                    <a:cubicBezTo>
                      <a:pt x="1217" y="3149"/>
                      <a:pt x="1369" y="1782"/>
                      <a:pt x="2128" y="1083"/>
                    </a:cubicBezTo>
                    <a:cubicBezTo>
                      <a:pt x="2402" y="809"/>
                      <a:pt x="2736" y="657"/>
                      <a:pt x="3101" y="566"/>
                    </a:cubicBezTo>
                    <a:cubicBezTo>
                      <a:pt x="3217" y="537"/>
                      <a:pt x="3329" y="526"/>
                      <a:pt x="3441" y="526"/>
                    </a:cubicBezTo>
                    <a:cubicBezTo>
                      <a:pt x="3681" y="526"/>
                      <a:pt x="3916" y="575"/>
                      <a:pt x="4165" y="596"/>
                    </a:cubicBezTo>
                    <a:cubicBezTo>
                      <a:pt x="4043" y="475"/>
                      <a:pt x="3831" y="353"/>
                      <a:pt x="3679" y="262"/>
                    </a:cubicBezTo>
                    <a:cubicBezTo>
                      <a:pt x="3557" y="201"/>
                      <a:pt x="3435" y="140"/>
                      <a:pt x="3223" y="80"/>
                    </a:cubicBezTo>
                    <a:cubicBezTo>
                      <a:pt x="3049" y="22"/>
                      <a:pt x="2839" y="1"/>
                      <a:pt x="26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6"/>
              <p:cNvSpPr/>
              <p:nvPr/>
            </p:nvSpPr>
            <p:spPr>
              <a:xfrm>
                <a:off x="7590753" y="1727700"/>
                <a:ext cx="19836" cy="46927"/>
              </a:xfrm>
              <a:custGeom>
                <a:avLst/>
                <a:gdLst/>
                <a:ahLst/>
                <a:cxnLst/>
                <a:rect l="l" t="t" r="r" b="b"/>
                <a:pathLst>
                  <a:path w="730" h="1727" extrusionOk="0">
                    <a:moveTo>
                      <a:pt x="241" y="1"/>
                    </a:moveTo>
                    <a:cubicBezTo>
                      <a:pt x="139" y="1"/>
                      <a:pt x="49" y="63"/>
                      <a:pt x="31" y="187"/>
                    </a:cubicBezTo>
                    <a:cubicBezTo>
                      <a:pt x="0" y="278"/>
                      <a:pt x="0" y="369"/>
                      <a:pt x="31" y="460"/>
                    </a:cubicBezTo>
                    <a:cubicBezTo>
                      <a:pt x="92" y="764"/>
                      <a:pt x="213" y="1038"/>
                      <a:pt x="183" y="1342"/>
                    </a:cubicBezTo>
                    <a:cubicBezTo>
                      <a:pt x="152" y="1403"/>
                      <a:pt x="152" y="1464"/>
                      <a:pt x="152" y="1524"/>
                    </a:cubicBezTo>
                    <a:cubicBezTo>
                      <a:pt x="152" y="1585"/>
                      <a:pt x="152" y="1676"/>
                      <a:pt x="213" y="1707"/>
                    </a:cubicBezTo>
                    <a:cubicBezTo>
                      <a:pt x="234" y="1720"/>
                      <a:pt x="256" y="1726"/>
                      <a:pt x="278" y="1726"/>
                    </a:cubicBezTo>
                    <a:cubicBezTo>
                      <a:pt x="356" y="1726"/>
                      <a:pt x="440" y="1656"/>
                      <a:pt x="487" y="1585"/>
                    </a:cubicBezTo>
                    <a:cubicBezTo>
                      <a:pt x="578" y="1494"/>
                      <a:pt x="639" y="1342"/>
                      <a:pt x="669" y="1190"/>
                    </a:cubicBezTo>
                    <a:cubicBezTo>
                      <a:pt x="699" y="1008"/>
                      <a:pt x="730" y="825"/>
                      <a:pt x="699" y="612"/>
                    </a:cubicBezTo>
                    <a:cubicBezTo>
                      <a:pt x="669" y="460"/>
                      <a:pt x="608" y="217"/>
                      <a:pt x="456" y="96"/>
                    </a:cubicBezTo>
                    <a:cubicBezTo>
                      <a:pt x="393" y="32"/>
                      <a:pt x="314"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6"/>
              <p:cNvSpPr/>
              <p:nvPr/>
            </p:nvSpPr>
            <p:spPr>
              <a:xfrm>
                <a:off x="7586623" y="1778865"/>
                <a:ext cx="14075" cy="14347"/>
              </a:xfrm>
              <a:custGeom>
                <a:avLst/>
                <a:gdLst/>
                <a:ahLst/>
                <a:cxnLst/>
                <a:rect l="l" t="t" r="r" b="b"/>
                <a:pathLst>
                  <a:path w="518" h="528" extrusionOk="0">
                    <a:moveTo>
                      <a:pt x="342" y="0"/>
                    </a:moveTo>
                    <a:cubicBezTo>
                      <a:pt x="329" y="0"/>
                      <a:pt x="316" y="2"/>
                      <a:pt x="304" y="6"/>
                    </a:cubicBezTo>
                    <a:lnTo>
                      <a:pt x="309" y="9"/>
                    </a:lnTo>
                    <a:lnTo>
                      <a:pt x="309" y="9"/>
                    </a:lnTo>
                    <a:cubicBezTo>
                      <a:pt x="298" y="7"/>
                      <a:pt x="286" y="6"/>
                      <a:pt x="274" y="6"/>
                    </a:cubicBezTo>
                    <a:cubicBezTo>
                      <a:pt x="228" y="6"/>
                      <a:pt x="183" y="21"/>
                      <a:pt x="152" y="36"/>
                    </a:cubicBezTo>
                    <a:cubicBezTo>
                      <a:pt x="61" y="97"/>
                      <a:pt x="0" y="219"/>
                      <a:pt x="0" y="310"/>
                    </a:cubicBezTo>
                    <a:cubicBezTo>
                      <a:pt x="0" y="419"/>
                      <a:pt x="73" y="528"/>
                      <a:pt x="176" y="528"/>
                    </a:cubicBezTo>
                    <a:cubicBezTo>
                      <a:pt x="188" y="528"/>
                      <a:pt x="200" y="526"/>
                      <a:pt x="213" y="523"/>
                    </a:cubicBezTo>
                    <a:cubicBezTo>
                      <a:pt x="244" y="523"/>
                      <a:pt x="304" y="492"/>
                      <a:pt x="365" y="462"/>
                    </a:cubicBezTo>
                    <a:cubicBezTo>
                      <a:pt x="426" y="401"/>
                      <a:pt x="517" y="310"/>
                      <a:pt x="517" y="188"/>
                    </a:cubicBezTo>
                    <a:cubicBezTo>
                      <a:pt x="517" y="83"/>
                      <a:pt x="425"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6"/>
              <p:cNvSpPr/>
              <p:nvPr/>
            </p:nvSpPr>
            <p:spPr>
              <a:xfrm>
                <a:off x="7580835" y="1673708"/>
                <a:ext cx="30596" cy="34319"/>
              </a:xfrm>
              <a:custGeom>
                <a:avLst/>
                <a:gdLst/>
                <a:ahLst/>
                <a:cxnLst/>
                <a:rect l="l" t="t" r="r" b="b"/>
                <a:pathLst>
                  <a:path w="1126" h="1263" extrusionOk="0">
                    <a:moveTo>
                      <a:pt x="676" y="0"/>
                    </a:moveTo>
                    <a:cubicBezTo>
                      <a:pt x="465" y="0"/>
                      <a:pt x="241" y="114"/>
                      <a:pt x="153" y="320"/>
                    </a:cubicBezTo>
                    <a:cubicBezTo>
                      <a:pt x="31" y="563"/>
                      <a:pt x="1" y="806"/>
                      <a:pt x="61" y="1049"/>
                    </a:cubicBezTo>
                    <a:cubicBezTo>
                      <a:pt x="92" y="715"/>
                      <a:pt x="213" y="320"/>
                      <a:pt x="517" y="198"/>
                    </a:cubicBezTo>
                    <a:cubicBezTo>
                      <a:pt x="570" y="181"/>
                      <a:pt x="619" y="173"/>
                      <a:pt x="663" y="173"/>
                    </a:cubicBezTo>
                    <a:cubicBezTo>
                      <a:pt x="927" y="173"/>
                      <a:pt x="1038" y="455"/>
                      <a:pt x="882" y="715"/>
                    </a:cubicBezTo>
                    <a:cubicBezTo>
                      <a:pt x="761" y="928"/>
                      <a:pt x="578" y="1080"/>
                      <a:pt x="396" y="1262"/>
                    </a:cubicBezTo>
                    <a:cubicBezTo>
                      <a:pt x="730" y="1080"/>
                      <a:pt x="1125" y="837"/>
                      <a:pt x="1125" y="411"/>
                    </a:cubicBezTo>
                    <a:cubicBezTo>
                      <a:pt x="1110" y="129"/>
                      <a:pt x="900"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6"/>
              <p:cNvSpPr/>
              <p:nvPr/>
            </p:nvSpPr>
            <p:spPr>
              <a:xfrm>
                <a:off x="8713195" y="1103873"/>
                <a:ext cx="152818" cy="137031"/>
              </a:xfrm>
              <a:custGeom>
                <a:avLst/>
                <a:gdLst/>
                <a:ahLst/>
                <a:cxnLst/>
                <a:rect l="l" t="t" r="r" b="b"/>
                <a:pathLst>
                  <a:path w="5624" h="5043" extrusionOk="0">
                    <a:moveTo>
                      <a:pt x="2816" y="1"/>
                    </a:moveTo>
                    <a:cubicBezTo>
                      <a:pt x="2578" y="1"/>
                      <a:pt x="2337" y="34"/>
                      <a:pt x="2097" y="105"/>
                    </a:cubicBezTo>
                    <a:cubicBezTo>
                      <a:pt x="760" y="500"/>
                      <a:pt x="0" y="1898"/>
                      <a:pt x="395" y="3236"/>
                    </a:cubicBezTo>
                    <a:cubicBezTo>
                      <a:pt x="720" y="4334"/>
                      <a:pt x="1720" y="5042"/>
                      <a:pt x="2808" y="5042"/>
                    </a:cubicBezTo>
                    <a:cubicBezTo>
                      <a:pt x="3045" y="5042"/>
                      <a:pt x="3287" y="5009"/>
                      <a:pt x="3526" y="4938"/>
                    </a:cubicBezTo>
                    <a:cubicBezTo>
                      <a:pt x="4863" y="4543"/>
                      <a:pt x="5623" y="3145"/>
                      <a:pt x="5228" y="1807"/>
                    </a:cubicBezTo>
                    <a:cubicBezTo>
                      <a:pt x="4904" y="709"/>
                      <a:pt x="3903" y="1"/>
                      <a:pt x="2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6"/>
              <p:cNvSpPr/>
              <p:nvPr/>
            </p:nvSpPr>
            <p:spPr>
              <a:xfrm>
                <a:off x="8718955" y="1105069"/>
                <a:ext cx="137140" cy="135835"/>
              </a:xfrm>
              <a:custGeom>
                <a:avLst/>
                <a:gdLst/>
                <a:ahLst/>
                <a:cxnLst/>
                <a:rect l="l" t="t" r="r" b="b"/>
                <a:pathLst>
                  <a:path w="5047" h="4999" extrusionOk="0">
                    <a:moveTo>
                      <a:pt x="2129" y="0"/>
                    </a:moveTo>
                    <a:cubicBezTo>
                      <a:pt x="1946" y="0"/>
                      <a:pt x="1703" y="122"/>
                      <a:pt x="1521" y="183"/>
                    </a:cubicBezTo>
                    <a:cubicBezTo>
                      <a:pt x="1369" y="274"/>
                      <a:pt x="1247" y="335"/>
                      <a:pt x="1065" y="487"/>
                    </a:cubicBezTo>
                    <a:cubicBezTo>
                      <a:pt x="822" y="669"/>
                      <a:pt x="548" y="973"/>
                      <a:pt x="396" y="1246"/>
                    </a:cubicBezTo>
                    <a:cubicBezTo>
                      <a:pt x="62" y="1824"/>
                      <a:pt x="1" y="2554"/>
                      <a:pt x="183" y="3192"/>
                    </a:cubicBezTo>
                    <a:cubicBezTo>
                      <a:pt x="508" y="4290"/>
                      <a:pt x="1508" y="4998"/>
                      <a:pt x="2596" y="4998"/>
                    </a:cubicBezTo>
                    <a:cubicBezTo>
                      <a:pt x="2833" y="4998"/>
                      <a:pt x="3075" y="4965"/>
                      <a:pt x="3314" y="4894"/>
                    </a:cubicBezTo>
                    <a:cubicBezTo>
                      <a:pt x="4317" y="4590"/>
                      <a:pt x="4895" y="3769"/>
                      <a:pt x="5047" y="3040"/>
                    </a:cubicBezTo>
                    <a:lnTo>
                      <a:pt x="5016" y="3040"/>
                    </a:lnTo>
                    <a:cubicBezTo>
                      <a:pt x="4773" y="3648"/>
                      <a:pt x="4226" y="3952"/>
                      <a:pt x="3618" y="4073"/>
                    </a:cubicBezTo>
                    <a:cubicBezTo>
                      <a:pt x="3526" y="4087"/>
                      <a:pt x="3434" y="4094"/>
                      <a:pt x="3343" y="4094"/>
                    </a:cubicBezTo>
                    <a:cubicBezTo>
                      <a:pt x="2268" y="4094"/>
                      <a:pt x="1329" y="3135"/>
                      <a:pt x="1217" y="2098"/>
                    </a:cubicBezTo>
                    <a:cubicBezTo>
                      <a:pt x="1156" y="1702"/>
                      <a:pt x="1247" y="1277"/>
                      <a:pt x="1399" y="912"/>
                    </a:cubicBezTo>
                    <a:cubicBezTo>
                      <a:pt x="1581" y="517"/>
                      <a:pt x="1855" y="304"/>
                      <a:pt x="21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8790826" y="1108737"/>
                <a:ext cx="47090" cy="35514"/>
              </a:xfrm>
              <a:custGeom>
                <a:avLst/>
                <a:gdLst/>
                <a:ahLst/>
                <a:cxnLst/>
                <a:rect l="l" t="t" r="r" b="b"/>
                <a:pathLst>
                  <a:path w="1733" h="1307" extrusionOk="0">
                    <a:moveTo>
                      <a:pt x="459" y="1"/>
                    </a:moveTo>
                    <a:cubicBezTo>
                      <a:pt x="416" y="1"/>
                      <a:pt x="375" y="6"/>
                      <a:pt x="335" y="17"/>
                    </a:cubicBezTo>
                    <a:cubicBezTo>
                      <a:pt x="122" y="78"/>
                      <a:pt x="0" y="291"/>
                      <a:pt x="152" y="504"/>
                    </a:cubicBezTo>
                    <a:cubicBezTo>
                      <a:pt x="213" y="564"/>
                      <a:pt x="304" y="625"/>
                      <a:pt x="395" y="656"/>
                    </a:cubicBezTo>
                    <a:cubicBezTo>
                      <a:pt x="699" y="777"/>
                      <a:pt x="1034" y="868"/>
                      <a:pt x="1247" y="1111"/>
                    </a:cubicBezTo>
                    <a:cubicBezTo>
                      <a:pt x="1307" y="1142"/>
                      <a:pt x="1338" y="1203"/>
                      <a:pt x="1399" y="1263"/>
                    </a:cubicBezTo>
                    <a:cubicBezTo>
                      <a:pt x="1442" y="1285"/>
                      <a:pt x="1485" y="1306"/>
                      <a:pt x="1538" y="1306"/>
                    </a:cubicBezTo>
                    <a:cubicBezTo>
                      <a:pt x="1561" y="1306"/>
                      <a:pt x="1585" y="1303"/>
                      <a:pt x="1611" y="1294"/>
                    </a:cubicBezTo>
                    <a:cubicBezTo>
                      <a:pt x="1703" y="1263"/>
                      <a:pt x="1733" y="1111"/>
                      <a:pt x="1703" y="990"/>
                    </a:cubicBezTo>
                    <a:cubicBezTo>
                      <a:pt x="1642" y="838"/>
                      <a:pt x="1551" y="686"/>
                      <a:pt x="1459" y="564"/>
                    </a:cubicBezTo>
                    <a:cubicBezTo>
                      <a:pt x="1307" y="412"/>
                      <a:pt x="1155" y="260"/>
                      <a:pt x="973" y="169"/>
                    </a:cubicBezTo>
                    <a:cubicBezTo>
                      <a:pt x="849" y="95"/>
                      <a:pt x="646"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6"/>
              <p:cNvSpPr/>
              <p:nvPr/>
            </p:nvSpPr>
            <p:spPr>
              <a:xfrm>
                <a:off x="8835417" y="1146561"/>
                <a:ext cx="14075" cy="17010"/>
              </a:xfrm>
              <a:custGeom>
                <a:avLst/>
                <a:gdLst/>
                <a:ahLst/>
                <a:cxnLst/>
                <a:rect l="l" t="t" r="r" b="b"/>
                <a:pathLst>
                  <a:path w="518" h="626" extrusionOk="0">
                    <a:moveTo>
                      <a:pt x="247" y="1"/>
                    </a:moveTo>
                    <a:cubicBezTo>
                      <a:pt x="181" y="1"/>
                      <a:pt x="123" y="33"/>
                      <a:pt x="99" y="93"/>
                    </a:cubicBezTo>
                    <a:lnTo>
                      <a:pt x="99" y="93"/>
                    </a:lnTo>
                    <a:cubicBezTo>
                      <a:pt x="56" y="136"/>
                      <a:pt x="31" y="208"/>
                      <a:pt x="31" y="267"/>
                    </a:cubicBezTo>
                    <a:cubicBezTo>
                      <a:pt x="1" y="388"/>
                      <a:pt x="62" y="510"/>
                      <a:pt x="153" y="571"/>
                    </a:cubicBezTo>
                    <a:cubicBezTo>
                      <a:pt x="191" y="609"/>
                      <a:pt x="245" y="626"/>
                      <a:pt x="300" y="626"/>
                    </a:cubicBezTo>
                    <a:cubicBezTo>
                      <a:pt x="375" y="626"/>
                      <a:pt x="452" y="593"/>
                      <a:pt x="487" y="540"/>
                    </a:cubicBezTo>
                    <a:cubicBezTo>
                      <a:pt x="517" y="479"/>
                      <a:pt x="517" y="419"/>
                      <a:pt x="517" y="358"/>
                    </a:cubicBezTo>
                    <a:cubicBezTo>
                      <a:pt x="517" y="236"/>
                      <a:pt x="487" y="115"/>
                      <a:pt x="396" y="54"/>
                    </a:cubicBezTo>
                    <a:cubicBezTo>
                      <a:pt x="348" y="18"/>
                      <a:pt x="295"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6"/>
              <p:cNvSpPr/>
              <p:nvPr/>
            </p:nvSpPr>
            <p:spPr>
              <a:xfrm>
                <a:off x="8740829" y="1070478"/>
                <a:ext cx="35161" cy="38748"/>
              </a:xfrm>
              <a:custGeom>
                <a:avLst/>
                <a:gdLst/>
                <a:ahLst/>
                <a:cxnLst/>
                <a:rect l="l" t="t" r="r" b="b"/>
                <a:pathLst>
                  <a:path w="1294" h="1426" extrusionOk="0">
                    <a:moveTo>
                      <a:pt x="666" y="0"/>
                    </a:moveTo>
                    <a:cubicBezTo>
                      <a:pt x="289" y="0"/>
                      <a:pt x="0" y="530"/>
                      <a:pt x="199" y="878"/>
                    </a:cubicBezTo>
                    <a:cubicBezTo>
                      <a:pt x="321" y="1152"/>
                      <a:pt x="533" y="1334"/>
                      <a:pt x="807" y="1425"/>
                    </a:cubicBezTo>
                    <a:cubicBezTo>
                      <a:pt x="503" y="1212"/>
                      <a:pt x="229" y="848"/>
                      <a:pt x="351" y="483"/>
                    </a:cubicBezTo>
                    <a:cubicBezTo>
                      <a:pt x="397" y="323"/>
                      <a:pt x="529" y="197"/>
                      <a:pt x="683" y="197"/>
                    </a:cubicBezTo>
                    <a:cubicBezTo>
                      <a:pt x="733" y="197"/>
                      <a:pt x="785" y="210"/>
                      <a:pt x="837" y="240"/>
                    </a:cubicBezTo>
                    <a:cubicBezTo>
                      <a:pt x="1111" y="453"/>
                      <a:pt x="1111" y="909"/>
                      <a:pt x="1202" y="1273"/>
                    </a:cubicBezTo>
                    <a:cubicBezTo>
                      <a:pt x="1232" y="878"/>
                      <a:pt x="1293" y="392"/>
                      <a:pt x="928" y="88"/>
                    </a:cubicBezTo>
                    <a:cubicBezTo>
                      <a:pt x="840" y="27"/>
                      <a:pt x="751" y="0"/>
                      <a:pt x="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7703899" y="1017492"/>
                <a:ext cx="123091" cy="110375"/>
              </a:xfrm>
              <a:custGeom>
                <a:avLst/>
                <a:gdLst/>
                <a:ahLst/>
                <a:cxnLst/>
                <a:rect l="l" t="t" r="r" b="b"/>
                <a:pathLst>
                  <a:path w="4530" h="4062" extrusionOk="0">
                    <a:moveTo>
                      <a:pt x="2296" y="1"/>
                    </a:moveTo>
                    <a:cubicBezTo>
                      <a:pt x="2100" y="1"/>
                      <a:pt x="1900" y="30"/>
                      <a:pt x="1703" y="93"/>
                    </a:cubicBezTo>
                    <a:cubicBezTo>
                      <a:pt x="609" y="396"/>
                      <a:pt x="1" y="1521"/>
                      <a:pt x="335" y="2615"/>
                    </a:cubicBezTo>
                    <a:cubicBezTo>
                      <a:pt x="586" y="3494"/>
                      <a:pt x="1397" y="4061"/>
                      <a:pt x="2287" y="4061"/>
                    </a:cubicBezTo>
                    <a:cubicBezTo>
                      <a:pt x="2476" y="4061"/>
                      <a:pt x="2667" y="4036"/>
                      <a:pt x="2858" y="3983"/>
                    </a:cubicBezTo>
                    <a:cubicBezTo>
                      <a:pt x="3922" y="3649"/>
                      <a:pt x="4530" y="2524"/>
                      <a:pt x="4226" y="1460"/>
                    </a:cubicBezTo>
                    <a:cubicBezTo>
                      <a:pt x="3953" y="569"/>
                      <a:pt x="3157" y="1"/>
                      <a:pt x="2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6"/>
              <p:cNvSpPr/>
              <p:nvPr/>
            </p:nvSpPr>
            <p:spPr>
              <a:xfrm>
                <a:off x="7708845" y="1018334"/>
                <a:ext cx="110701" cy="109532"/>
              </a:xfrm>
              <a:custGeom>
                <a:avLst/>
                <a:gdLst/>
                <a:ahLst/>
                <a:cxnLst/>
                <a:rect l="l" t="t" r="r" b="b"/>
                <a:pathLst>
                  <a:path w="4074" h="4031" extrusionOk="0">
                    <a:moveTo>
                      <a:pt x="1734" y="1"/>
                    </a:moveTo>
                    <a:cubicBezTo>
                      <a:pt x="1551" y="1"/>
                      <a:pt x="1369" y="92"/>
                      <a:pt x="1247" y="153"/>
                    </a:cubicBezTo>
                    <a:cubicBezTo>
                      <a:pt x="1126" y="214"/>
                      <a:pt x="1004" y="274"/>
                      <a:pt x="852" y="365"/>
                    </a:cubicBezTo>
                    <a:cubicBezTo>
                      <a:pt x="639" y="517"/>
                      <a:pt x="457" y="791"/>
                      <a:pt x="305" y="1004"/>
                    </a:cubicBezTo>
                    <a:cubicBezTo>
                      <a:pt x="62" y="1490"/>
                      <a:pt x="1" y="2037"/>
                      <a:pt x="153" y="2584"/>
                    </a:cubicBezTo>
                    <a:cubicBezTo>
                      <a:pt x="404" y="3463"/>
                      <a:pt x="1215" y="4030"/>
                      <a:pt x="2105" y="4030"/>
                    </a:cubicBezTo>
                    <a:cubicBezTo>
                      <a:pt x="2294" y="4030"/>
                      <a:pt x="2485" y="4005"/>
                      <a:pt x="2676" y="3952"/>
                    </a:cubicBezTo>
                    <a:cubicBezTo>
                      <a:pt x="3466" y="3709"/>
                      <a:pt x="3952" y="3040"/>
                      <a:pt x="4074" y="2463"/>
                    </a:cubicBezTo>
                    <a:lnTo>
                      <a:pt x="4044" y="2463"/>
                    </a:lnTo>
                    <a:cubicBezTo>
                      <a:pt x="3831" y="2919"/>
                      <a:pt x="3405" y="3192"/>
                      <a:pt x="2919" y="3283"/>
                    </a:cubicBezTo>
                    <a:cubicBezTo>
                      <a:pt x="2845" y="3295"/>
                      <a:pt x="2771" y="3301"/>
                      <a:pt x="2698" y="3301"/>
                    </a:cubicBezTo>
                    <a:cubicBezTo>
                      <a:pt x="1838" y="3301"/>
                      <a:pt x="1058" y="2513"/>
                      <a:pt x="974" y="1673"/>
                    </a:cubicBezTo>
                    <a:cubicBezTo>
                      <a:pt x="943" y="1369"/>
                      <a:pt x="1004" y="1034"/>
                      <a:pt x="1126" y="730"/>
                    </a:cubicBezTo>
                    <a:cubicBezTo>
                      <a:pt x="1278" y="426"/>
                      <a:pt x="1490" y="244"/>
                      <a:pt x="17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6"/>
              <p:cNvSpPr/>
              <p:nvPr/>
            </p:nvSpPr>
            <p:spPr>
              <a:xfrm>
                <a:off x="7766668" y="1021106"/>
                <a:ext cx="38014" cy="28640"/>
              </a:xfrm>
              <a:custGeom>
                <a:avLst/>
                <a:gdLst/>
                <a:ahLst/>
                <a:cxnLst/>
                <a:rect l="l" t="t" r="r" b="b"/>
                <a:pathLst>
                  <a:path w="1399" h="1054" extrusionOk="0">
                    <a:moveTo>
                      <a:pt x="415" y="1"/>
                    </a:moveTo>
                    <a:cubicBezTo>
                      <a:pt x="376" y="1"/>
                      <a:pt x="339" y="7"/>
                      <a:pt x="305" y="20"/>
                    </a:cubicBezTo>
                    <a:cubicBezTo>
                      <a:pt x="122" y="51"/>
                      <a:pt x="1" y="233"/>
                      <a:pt x="122" y="385"/>
                    </a:cubicBezTo>
                    <a:cubicBezTo>
                      <a:pt x="183" y="446"/>
                      <a:pt x="244" y="507"/>
                      <a:pt x="335" y="537"/>
                    </a:cubicBezTo>
                    <a:cubicBezTo>
                      <a:pt x="578" y="628"/>
                      <a:pt x="821" y="689"/>
                      <a:pt x="1004" y="902"/>
                    </a:cubicBezTo>
                    <a:cubicBezTo>
                      <a:pt x="1065" y="932"/>
                      <a:pt x="1095" y="993"/>
                      <a:pt x="1125" y="1023"/>
                    </a:cubicBezTo>
                    <a:cubicBezTo>
                      <a:pt x="1186" y="1054"/>
                      <a:pt x="1247" y="1054"/>
                      <a:pt x="1308" y="1054"/>
                    </a:cubicBezTo>
                    <a:cubicBezTo>
                      <a:pt x="1399" y="1023"/>
                      <a:pt x="1399" y="902"/>
                      <a:pt x="1368" y="811"/>
                    </a:cubicBezTo>
                    <a:cubicBezTo>
                      <a:pt x="1338" y="659"/>
                      <a:pt x="1247" y="567"/>
                      <a:pt x="1186" y="476"/>
                    </a:cubicBezTo>
                    <a:cubicBezTo>
                      <a:pt x="1065" y="324"/>
                      <a:pt x="943" y="203"/>
                      <a:pt x="791" y="142"/>
                    </a:cubicBezTo>
                    <a:cubicBezTo>
                      <a:pt x="697" y="71"/>
                      <a:pt x="548"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7803025" y="1051349"/>
                <a:ext cx="10760" cy="14130"/>
              </a:xfrm>
              <a:custGeom>
                <a:avLst/>
                <a:gdLst/>
                <a:ahLst/>
                <a:cxnLst/>
                <a:rect l="l" t="t" r="r" b="b"/>
                <a:pathLst>
                  <a:path w="396" h="520" extrusionOk="0">
                    <a:moveTo>
                      <a:pt x="201" y="0"/>
                    </a:moveTo>
                    <a:cubicBezTo>
                      <a:pt x="140" y="0"/>
                      <a:pt x="84" y="32"/>
                      <a:pt x="63" y="87"/>
                    </a:cubicBezTo>
                    <a:lnTo>
                      <a:pt x="63" y="87"/>
                    </a:lnTo>
                    <a:cubicBezTo>
                      <a:pt x="23" y="113"/>
                      <a:pt x="0" y="158"/>
                      <a:pt x="0" y="214"/>
                    </a:cubicBezTo>
                    <a:cubicBezTo>
                      <a:pt x="0" y="306"/>
                      <a:pt x="30" y="427"/>
                      <a:pt x="122" y="488"/>
                    </a:cubicBezTo>
                    <a:cubicBezTo>
                      <a:pt x="143" y="509"/>
                      <a:pt x="176" y="520"/>
                      <a:pt x="211" y="520"/>
                    </a:cubicBezTo>
                    <a:cubicBezTo>
                      <a:pt x="275" y="520"/>
                      <a:pt x="345" y="486"/>
                      <a:pt x="365" y="427"/>
                    </a:cubicBezTo>
                    <a:cubicBezTo>
                      <a:pt x="395" y="397"/>
                      <a:pt x="395" y="336"/>
                      <a:pt x="395" y="306"/>
                    </a:cubicBezTo>
                    <a:cubicBezTo>
                      <a:pt x="395" y="214"/>
                      <a:pt x="365" y="93"/>
                      <a:pt x="304" y="32"/>
                    </a:cubicBezTo>
                    <a:cubicBezTo>
                      <a:pt x="272" y="10"/>
                      <a:pt x="236"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6"/>
              <p:cNvSpPr/>
              <p:nvPr/>
            </p:nvSpPr>
            <p:spPr>
              <a:xfrm>
                <a:off x="7726425" y="989966"/>
                <a:ext cx="28721" cy="31710"/>
              </a:xfrm>
              <a:custGeom>
                <a:avLst/>
                <a:gdLst/>
                <a:ahLst/>
                <a:cxnLst/>
                <a:rect l="l" t="t" r="r" b="b"/>
                <a:pathLst>
                  <a:path w="1057" h="1167" extrusionOk="0">
                    <a:moveTo>
                      <a:pt x="540" y="1"/>
                    </a:moveTo>
                    <a:cubicBezTo>
                      <a:pt x="233" y="1"/>
                      <a:pt x="1" y="437"/>
                      <a:pt x="175" y="710"/>
                    </a:cubicBezTo>
                    <a:cubicBezTo>
                      <a:pt x="266" y="923"/>
                      <a:pt x="448" y="1106"/>
                      <a:pt x="661" y="1166"/>
                    </a:cubicBezTo>
                    <a:cubicBezTo>
                      <a:pt x="418" y="984"/>
                      <a:pt x="205" y="680"/>
                      <a:pt x="296" y="406"/>
                    </a:cubicBezTo>
                    <a:cubicBezTo>
                      <a:pt x="339" y="251"/>
                      <a:pt x="433" y="181"/>
                      <a:pt x="532" y="181"/>
                    </a:cubicBezTo>
                    <a:cubicBezTo>
                      <a:pt x="646" y="181"/>
                      <a:pt x="764" y="274"/>
                      <a:pt x="813" y="437"/>
                    </a:cubicBezTo>
                    <a:cubicBezTo>
                      <a:pt x="904" y="619"/>
                      <a:pt x="935" y="832"/>
                      <a:pt x="965" y="1045"/>
                    </a:cubicBezTo>
                    <a:cubicBezTo>
                      <a:pt x="995" y="710"/>
                      <a:pt x="1056" y="315"/>
                      <a:pt x="752" y="72"/>
                    </a:cubicBezTo>
                    <a:cubicBezTo>
                      <a:pt x="680" y="22"/>
                      <a:pt x="608"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6"/>
              <p:cNvSpPr/>
              <p:nvPr/>
            </p:nvSpPr>
            <p:spPr>
              <a:xfrm>
                <a:off x="7651864" y="760984"/>
                <a:ext cx="126406" cy="110864"/>
              </a:xfrm>
              <a:custGeom>
                <a:avLst/>
                <a:gdLst/>
                <a:ahLst/>
                <a:cxnLst/>
                <a:rect l="l" t="t" r="r" b="b"/>
                <a:pathLst>
                  <a:path w="4652" h="4080" extrusionOk="0">
                    <a:moveTo>
                      <a:pt x="2333" y="0"/>
                    </a:moveTo>
                    <a:cubicBezTo>
                      <a:pt x="1995" y="0"/>
                      <a:pt x="1652" y="85"/>
                      <a:pt x="1338" y="262"/>
                    </a:cubicBezTo>
                    <a:cubicBezTo>
                      <a:pt x="365" y="839"/>
                      <a:pt x="1" y="2055"/>
                      <a:pt x="578" y="3028"/>
                    </a:cubicBezTo>
                    <a:cubicBezTo>
                      <a:pt x="949" y="3707"/>
                      <a:pt x="1626" y="4080"/>
                      <a:pt x="2336" y="4080"/>
                    </a:cubicBezTo>
                    <a:cubicBezTo>
                      <a:pt x="2674" y="4080"/>
                      <a:pt x="3020" y="3995"/>
                      <a:pt x="3344" y="3818"/>
                    </a:cubicBezTo>
                    <a:cubicBezTo>
                      <a:pt x="4317" y="3241"/>
                      <a:pt x="4651" y="2025"/>
                      <a:pt x="4104" y="1052"/>
                    </a:cubicBezTo>
                    <a:cubicBezTo>
                      <a:pt x="3734" y="373"/>
                      <a:pt x="3043" y="0"/>
                      <a:pt x="2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6"/>
              <p:cNvSpPr/>
              <p:nvPr/>
            </p:nvSpPr>
            <p:spPr>
              <a:xfrm>
                <a:off x="7651864" y="761147"/>
                <a:ext cx="113173" cy="110266"/>
              </a:xfrm>
              <a:custGeom>
                <a:avLst/>
                <a:gdLst/>
                <a:ahLst/>
                <a:cxnLst/>
                <a:rect l="l" t="t" r="r" b="b"/>
                <a:pathLst>
                  <a:path w="4165" h="4058" extrusionOk="0">
                    <a:moveTo>
                      <a:pt x="2370" y="0"/>
                    </a:moveTo>
                    <a:cubicBezTo>
                      <a:pt x="2008" y="0"/>
                      <a:pt x="1645" y="102"/>
                      <a:pt x="1338" y="286"/>
                    </a:cubicBezTo>
                    <a:cubicBezTo>
                      <a:pt x="365" y="833"/>
                      <a:pt x="1" y="2049"/>
                      <a:pt x="578" y="3052"/>
                    </a:cubicBezTo>
                    <a:cubicBezTo>
                      <a:pt x="955" y="3749"/>
                      <a:pt x="1665" y="4057"/>
                      <a:pt x="2258" y="4057"/>
                    </a:cubicBezTo>
                    <a:cubicBezTo>
                      <a:pt x="2286" y="4057"/>
                      <a:pt x="2314" y="4057"/>
                      <a:pt x="2341" y="4055"/>
                    </a:cubicBezTo>
                    <a:lnTo>
                      <a:pt x="2311" y="4055"/>
                    </a:lnTo>
                    <a:cubicBezTo>
                      <a:pt x="1824" y="3964"/>
                      <a:pt x="1460" y="3599"/>
                      <a:pt x="1247" y="3113"/>
                    </a:cubicBezTo>
                    <a:cubicBezTo>
                      <a:pt x="913" y="2232"/>
                      <a:pt x="1520" y="1198"/>
                      <a:pt x="2372" y="894"/>
                    </a:cubicBezTo>
                    <a:cubicBezTo>
                      <a:pt x="2556" y="821"/>
                      <a:pt x="2751" y="780"/>
                      <a:pt x="2950" y="780"/>
                    </a:cubicBezTo>
                    <a:cubicBezTo>
                      <a:pt x="3080" y="780"/>
                      <a:pt x="3212" y="797"/>
                      <a:pt x="3344" y="833"/>
                    </a:cubicBezTo>
                    <a:cubicBezTo>
                      <a:pt x="3679" y="894"/>
                      <a:pt x="3891" y="1077"/>
                      <a:pt x="4165" y="1229"/>
                    </a:cubicBezTo>
                    <a:cubicBezTo>
                      <a:pt x="4134" y="1077"/>
                      <a:pt x="4013" y="894"/>
                      <a:pt x="3922" y="773"/>
                    </a:cubicBezTo>
                    <a:cubicBezTo>
                      <a:pt x="3831" y="681"/>
                      <a:pt x="3770" y="590"/>
                      <a:pt x="3618" y="469"/>
                    </a:cubicBezTo>
                    <a:cubicBezTo>
                      <a:pt x="3435" y="317"/>
                      <a:pt x="3131" y="165"/>
                      <a:pt x="2888" y="74"/>
                    </a:cubicBezTo>
                    <a:cubicBezTo>
                      <a:pt x="2720" y="24"/>
                      <a:pt x="2545" y="0"/>
                      <a:pt x="237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6"/>
              <p:cNvSpPr/>
              <p:nvPr/>
            </p:nvSpPr>
            <p:spPr>
              <a:xfrm>
                <a:off x="7745202" y="808644"/>
                <a:ext cx="23966" cy="39183"/>
              </a:xfrm>
              <a:custGeom>
                <a:avLst/>
                <a:gdLst/>
                <a:ahLst/>
                <a:cxnLst/>
                <a:rect l="l" t="t" r="r" b="b"/>
                <a:pathLst>
                  <a:path w="882" h="1442" extrusionOk="0">
                    <a:moveTo>
                      <a:pt x="563" y="0"/>
                    </a:moveTo>
                    <a:cubicBezTo>
                      <a:pt x="504" y="0"/>
                      <a:pt x="445" y="27"/>
                      <a:pt x="396" y="88"/>
                    </a:cubicBezTo>
                    <a:cubicBezTo>
                      <a:pt x="335" y="180"/>
                      <a:pt x="304" y="240"/>
                      <a:pt x="304" y="332"/>
                    </a:cubicBezTo>
                    <a:cubicBezTo>
                      <a:pt x="244" y="575"/>
                      <a:pt x="244" y="848"/>
                      <a:pt x="122" y="1061"/>
                    </a:cubicBezTo>
                    <a:cubicBezTo>
                      <a:pt x="92" y="1122"/>
                      <a:pt x="31" y="1152"/>
                      <a:pt x="31" y="1213"/>
                    </a:cubicBezTo>
                    <a:cubicBezTo>
                      <a:pt x="0" y="1274"/>
                      <a:pt x="0" y="1335"/>
                      <a:pt x="31" y="1395"/>
                    </a:cubicBezTo>
                    <a:cubicBezTo>
                      <a:pt x="46" y="1426"/>
                      <a:pt x="92" y="1441"/>
                      <a:pt x="141" y="1441"/>
                    </a:cubicBezTo>
                    <a:cubicBezTo>
                      <a:pt x="190" y="1441"/>
                      <a:pt x="244" y="1426"/>
                      <a:pt x="274" y="1395"/>
                    </a:cubicBezTo>
                    <a:cubicBezTo>
                      <a:pt x="396" y="1335"/>
                      <a:pt x="487" y="1243"/>
                      <a:pt x="548" y="1122"/>
                    </a:cubicBezTo>
                    <a:cubicBezTo>
                      <a:pt x="669" y="1000"/>
                      <a:pt x="760" y="848"/>
                      <a:pt x="791" y="696"/>
                    </a:cubicBezTo>
                    <a:cubicBezTo>
                      <a:pt x="851" y="544"/>
                      <a:pt x="882" y="301"/>
                      <a:pt x="791" y="149"/>
                    </a:cubicBezTo>
                    <a:cubicBezTo>
                      <a:pt x="736" y="59"/>
                      <a:pt x="650" y="0"/>
                      <a:pt x="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6"/>
              <p:cNvSpPr/>
              <p:nvPr/>
            </p:nvSpPr>
            <p:spPr>
              <a:xfrm>
                <a:off x="7731153" y="849539"/>
                <a:ext cx="14891" cy="11086"/>
              </a:xfrm>
              <a:custGeom>
                <a:avLst/>
                <a:gdLst/>
                <a:ahLst/>
                <a:cxnLst/>
                <a:rect l="l" t="t" r="r" b="b"/>
                <a:pathLst>
                  <a:path w="548" h="408" extrusionOk="0">
                    <a:moveTo>
                      <a:pt x="328" y="1"/>
                    </a:moveTo>
                    <a:cubicBezTo>
                      <a:pt x="308" y="1"/>
                      <a:pt x="289" y="4"/>
                      <a:pt x="274" y="12"/>
                    </a:cubicBezTo>
                    <a:cubicBezTo>
                      <a:pt x="183" y="12"/>
                      <a:pt x="92" y="73"/>
                      <a:pt x="31" y="164"/>
                    </a:cubicBezTo>
                    <a:cubicBezTo>
                      <a:pt x="1" y="255"/>
                      <a:pt x="31" y="377"/>
                      <a:pt x="122" y="407"/>
                    </a:cubicBezTo>
                    <a:lnTo>
                      <a:pt x="274" y="407"/>
                    </a:lnTo>
                    <a:cubicBezTo>
                      <a:pt x="365" y="377"/>
                      <a:pt x="457" y="316"/>
                      <a:pt x="517" y="255"/>
                    </a:cubicBezTo>
                    <a:cubicBezTo>
                      <a:pt x="548" y="164"/>
                      <a:pt x="487" y="42"/>
                      <a:pt x="396" y="12"/>
                    </a:cubicBezTo>
                    <a:lnTo>
                      <a:pt x="396" y="12"/>
                    </a:lnTo>
                    <a:lnTo>
                      <a:pt x="399" y="17"/>
                    </a:lnTo>
                    <a:lnTo>
                      <a:pt x="399" y="17"/>
                    </a:lnTo>
                    <a:cubicBezTo>
                      <a:pt x="377" y="6"/>
                      <a:pt x="352"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6"/>
              <p:cNvSpPr/>
              <p:nvPr/>
            </p:nvSpPr>
            <p:spPr>
              <a:xfrm>
                <a:off x="7759250" y="764951"/>
                <a:ext cx="33504" cy="26276"/>
              </a:xfrm>
              <a:custGeom>
                <a:avLst/>
                <a:gdLst/>
                <a:ahLst/>
                <a:cxnLst/>
                <a:rect l="l" t="t" r="r" b="b"/>
                <a:pathLst>
                  <a:path w="1233" h="967" extrusionOk="0">
                    <a:moveTo>
                      <a:pt x="655" y="1"/>
                    </a:moveTo>
                    <a:cubicBezTo>
                      <a:pt x="538" y="1"/>
                      <a:pt x="422" y="37"/>
                      <a:pt x="334" y="116"/>
                    </a:cubicBezTo>
                    <a:cubicBezTo>
                      <a:pt x="152" y="268"/>
                      <a:pt x="31" y="481"/>
                      <a:pt x="0" y="693"/>
                    </a:cubicBezTo>
                    <a:cubicBezTo>
                      <a:pt x="144" y="434"/>
                      <a:pt x="343" y="174"/>
                      <a:pt x="623" y="174"/>
                    </a:cubicBezTo>
                    <a:cubicBezTo>
                      <a:pt x="638" y="174"/>
                      <a:pt x="653" y="175"/>
                      <a:pt x="669" y="177"/>
                    </a:cubicBezTo>
                    <a:cubicBezTo>
                      <a:pt x="1003" y="207"/>
                      <a:pt x="1034" y="511"/>
                      <a:pt x="760" y="693"/>
                    </a:cubicBezTo>
                    <a:cubicBezTo>
                      <a:pt x="608" y="815"/>
                      <a:pt x="395" y="876"/>
                      <a:pt x="213" y="967"/>
                    </a:cubicBezTo>
                    <a:cubicBezTo>
                      <a:pt x="547" y="937"/>
                      <a:pt x="942" y="876"/>
                      <a:pt x="1125" y="541"/>
                    </a:cubicBezTo>
                    <a:cubicBezTo>
                      <a:pt x="1233" y="217"/>
                      <a:pt x="942" y="1"/>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6"/>
              <p:cNvSpPr/>
              <p:nvPr/>
            </p:nvSpPr>
            <p:spPr>
              <a:xfrm>
                <a:off x="7845142" y="1996191"/>
                <a:ext cx="135482" cy="119043"/>
              </a:xfrm>
              <a:custGeom>
                <a:avLst/>
                <a:gdLst/>
                <a:ahLst/>
                <a:cxnLst/>
                <a:rect l="l" t="t" r="r" b="b"/>
                <a:pathLst>
                  <a:path w="4986" h="4381" extrusionOk="0">
                    <a:moveTo>
                      <a:pt x="2498" y="1"/>
                    </a:moveTo>
                    <a:cubicBezTo>
                      <a:pt x="1788" y="1"/>
                      <a:pt x="1090" y="343"/>
                      <a:pt x="669" y="975"/>
                    </a:cubicBezTo>
                    <a:cubicBezTo>
                      <a:pt x="0" y="1978"/>
                      <a:pt x="274" y="3346"/>
                      <a:pt x="1307" y="4014"/>
                    </a:cubicBezTo>
                    <a:cubicBezTo>
                      <a:pt x="1679" y="4262"/>
                      <a:pt x="2096" y="4380"/>
                      <a:pt x="2508" y="4380"/>
                    </a:cubicBezTo>
                    <a:cubicBezTo>
                      <a:pt x="3209" y="4380"/>
                      <a:pt x="3895" y="4038"/>
                      <a:pt x="4316" y="3406"/>
                    </a:cubicBezTo>
                    <a:cubicBezTo>
                      <a:pt x="4985" y="2373"/>
                      <a:pt x="4712" y="1036"/>
                      <a:pt x="3709" y="367"/>
                    </a:cubicBezTo>
                    <a:cubicBezTo>
                      <a:pt x="3337" y="119"/>
                      <a:pt x="2916" y="1"/>
                      <a:pt x="2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6"/>
              <p:cNvSpPr/>
              <p:nvPr/>
            </p:nvSpPr>
            <p:spPr>
              <a:xfrm>
                <a:off x="7845142" y="1996245"/>
                <a:ext cx="105728" cy="119043"/>
              </a:xfrm>
              <a:custGeom>
                <a:avLst/>
                <a:gdLst/>
                <a:ahLst/>
                <a:cxnLst/>
                <a:rect l="l" t="t" r="r" b="b"/>
                <a:pathLst>
                  <a:path w="3891" h="4381" extrusionOk="0">
                    <a:moveTo>
                      <a:pt x="2538" y="0"/>
                    </a:moveTo>
                    <a:cubicBezTo>
                      <a:pt x="2386" y="0"/>
                      <a:pt x="2234" y="15"/>
                      <a:pt x="2098" y="31"/>
                    </a:cubicBezTo>
                    <a:cubicBezTo>
                      <a:pt x="1520" y="152"/>
                      <a:pt x="1003" y="486"/>
                      <a:pt x="669" y="973"/>
                    </a:cubicBezTo>
                    <a:cubicBezTo>
                      <a:pt x="0" y="1976"/>
                      <a:pt x="274" y="3344"/>
                      <a:pt x="1307" y="4012"/>
                    </a:cubicBezTo>
                    <a:cubicBezTo>
                      <a:pt x="1694" y="4275"/>
                      <a:pt x="2105" y="4381"/>
                      <a:pt x="2491" y="4381"/>
                    </a:cubicBezTo>
                    <a:cubicBezTo>
                      <a:pt x="2863" y="4381"/>
                      <a:pt x="3212" y="4283"/>
                      <a:pt x="3496" y="4134"/>
                    </a:cubicBezTo>
                    <a:lnTo>
                      <a:pt x="3496" y="4134"/>
                    </a:lnTo>
                    <a:cubicBezTo>
                      <a:pt x="3353" y="4173"/>
                      <a:pt x="3213" y="4192"/>
                      <a:pt x="3076" y="4192"/>
                    </a:cubicBezTo>
                    <a:cubicBezTo>
                      <a:pt x="2686" y="4192"/>
                      <a:pt x="2321" y="4039"/>
                      <a:pt x="2006" y="3769"/>
                    </a:cubicBezTo>
                    <a:cubicBezTo>
                      <a:pt x="1216" y="3070"/>
                      <a:pt x="1307" y="1763"/>
                      <a:pt x="1976" y="1064"/>
                    </a:cubicBezTo>
                    <a:cubicBezTo>
                      <a:pt x="2219" y="790"/>
                      <a:pt x="2554" y="608"/>
                      <a:pt x="2888" y="517"/>
                    </a:cubicBezTo>
                    <a:cubicBezTo>
                      <a:pt x="3019" y="481"/>
                      <a:pt x="3146" y="469"/>
                      <a:pt x="3273" y="469"/>
                    </a:cubicBezTo>
                    <a:cubicBezTo>
                      <a:pt x="3470" y="469"/>
                      <a:pt x="3669" y="498"/>
                      <a:pt x="3891" y="517"/>
                    </a:cubicBezTo>
                    <a:cubicBezTo>
                      <a:pt x="3769" y="365"/>
                      <a:pt x="3587" y="274"/>
                      <a:pt x="3435" y="213"/>
                    </a:cubicBezTo>
                    <a:cubicBezTo>
                      <a:pt x="3313" y="152"/>
                      <a:pt x="3161" y="91"/>
                      <a:pt x="2979" y="61"/>
                    </a:cubicBezTo>
                    <a:cubicBezTo>
                      <a:pt x="2842" y="15"/>
                      <a:pt x="2690" y="0"/>
                      <a:pt x="253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6"/>
              <p:cNvSpPr/>
              <p:nvPr/>
            </p:nvSpPr>
            <p:spPr>
              <a:xfrm>
                <a:off x="7949213" y="2025700"/>
                <a:ext cx="19836" cy="44291"/>
              </a:xfrm>
              <a:custGeom>
                <a:avLst/>
                <a:gdLst/>
                <a:ahLst/>
                <a:cxnLst/>
                <a:rect l="l" t="t" r="r" b="b"/>
                <a:pathLst>
                  <a:path w="730" h="1630" extrusionOk="0">
                    <a:moveTo>
                      <a:pt x="244" y="0"/>
                    </a:moveTo>
                    <a:cubicBezTo>
                      <a:pt x="137" y="0"/>
                      <a:pt x="49" y="62"/>
                      <a:pt x="31" y="193"/>
                    </a:cubicBezTo>
                    <a:cubicBezTo>
                      <a:pt x="0" y="284"/>
                      <a:pt x="31" y="375"/>
                      <a:pt x="61" y="436"/>
                    </a:cubicBezTo>
                    <a:cubicBezTo>
                      <a:pt x="122" y="709"/>
                      <a:pt x="274" y="983"/>
                      <a:pt x="243" y="1257"/>
                    </a:cubicBezTo>
                    <a:cubicBezTo>
                      <a:pt x="213" y="1317"/>
                      <a:pt x="213" y="1378"/>
                      <a:pt x="213" y="1439"/>
                    </a:cubicBezTo>
                    <a:cubicBezTo>
                      <a:pt x="213" y="1500"/>
                      <a:pt x="243" y="1591"/>
                      <a:pt x="304" y="1621"/>
                    </a:cubicBezTo>
                    <a:cubicBezTo>
                      <a:pt x="320" y="1627"/>
                      <a:pt x="336" y="1629"/>
                      <a:pt x="352" y="1629"/>
                    </a:cubicBezTo>
                    <a:cubicBezTo>
                      <a:pt x="427" y="1629"/>
                      <a:pt x="497" y="1575"/>
                      <a:pt x="547" y="1500"/>
                    </a:cubicBezTo>
                    <a:cubicBezTo>
                      <a:pt x="638" y="1378"/>
                      <a:pt x="669" y="1257"/>
                      <a:pt x="699" y="1105"/>
                    </a:cubicBezTo>
                    <a:cubicBezTo>
                      <a:pt x="730" y="922"/>
                      <a:pt x="730" y="740"/>
                      <a:pt x="699" y="557"/>
                    </a:cubicBezTo>
                    <a:cubicBezTo>
                      <a:pt x="669" y="405"/>
                      <a:pt x="578" y="162"/>
                      <a:pt x="456" y="71"/>
                    </a:cubicBezTo>
                    <a:cubicBezTo>
                      <a:pt x="386" y="24"/>
                      <a:pt x="311"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6"/>
              <p:cNvSpPr/>
              <p:nvPr/>
            </p:nvSpPr>
            <p:spPr>
              <a:xfrm>
                <a:off x="7947555" y="2074529"/>
                <a:ext cx="14075" cy="14238"/>
              </a:xfrm>
              <a:custGeom>
                <a:avLst/>
                <a:gdLst/>
                <a:ahLst/>
                <a:cxnLst/>
                <a:rect l="l" t="t" r="r" b="b"/>
                <a:pathLst>
                  <a:path w="518" h="524" extrusionOk="0">
                    <a:moveTo>
                      <a:pt x="341" y="1"/>
                    </a:moveTo>
                    <a:cubicBezTo>
                      <a:pt x="332" y="1"/>
                      <a:pt x="323" y="2"/>
                      <a:pt x="314" y="4"/>
                    </a:cubicBezTo>
                    <a:lnTo>
                      <a:pt x="314" y="4"/>
                    </a:lnTo>
                    <a:cubicBezTo>
                      <a:pt x="265" y="4"/>
                      <a:pt x="209" y="30"/>
                      <a:pt x="152" y="67"/>
                    </a:cubicBezTo>
                    <a:cubicBezTo>
                      <a:pt x="61" y="128"/>
                      <a:pt x="0" y="219"/>
                      <a:pt x="31" y="311"/>
                    </a:cubicBezTo>
                    <a:cubicBezTo>
                      <a:pt x="31" y="432"/>
                      <a:pt x="122" y="523"/>
                      <a:pt x="213" y="523"/>
                    </a:cubicBezTo>
                    <a:cubicBezTo>
                      <a:pt x="274" y="493"/>
                      <a:pt x="335" y="463"/>
                      <a:pt x="365" y="432"/>
                    </a:cubicBezTo>
                    <a:cubicBezTo>
                      <a:pt x="456" y="371"/>
                      <a:pt x="517" y="280"/>
                      <a:pt x="517" y="159"/>
                    </a:cubicBezTo>
                    <a:cubicBezTo>
                      <a:pt x="491" y="80"/>
                      <a:pt x="41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6"/>
              <p:cNvSpPr/>
              <p:nvPr/>
            </p:nvSpPr>
            <p:spPr>
              <a:xfrm>
                <a:off x="7937637" y="1974127"/>
                <a:ext cx="28939" cy="32879"/>
              </a:xfrm>
              <a:custGeom>
                <a:avLst/>
                <a:gdLst/>
                <a:ahLst/>
                <a:cxnLst/>
                <a:rect l="l" t="t" r="r" b="b"/>
                <a:pathLst>
                  <a:path w="1065" h="1210" extrusionOk="0">
                    <a:moveTo>
                      <a:pt x="648" y="1"/>
                    </a:moveTo>
                    <a:cubicBezTo>
                      <a:pt x="433" y="1"/>
                      <a:pt x="201" y="124"/>
                      <a:pt x="122" y="328"/>
                    </a:cubicBezTo>
                    <a:cubicBezTo>
                      <a:pt x="1" y="541"/>
                      <a:pt x="1" y="814"/>
                      <a:pt x="92" y="1027"/>
                    </a:cubicBezTo>
                    <a:cubicBezTo>
                      <a:pt x="92" y="723"/>
                      <a:pt x="183" y="328"/>
                      <a:pt x="487" y="206"/>
                    </a:cubicBezTo>
                    <a:cubicBezTo>
                      <a:pt x="548" y="178"/>
                      <a:pt x="605" y="166"/>
                      <a:pt x="654" y="166"/>
                    </a:cubicBezTo>
                    <a:cubicBezTo>
                      <a:pt x="876" y="166"/>
                      <a:pt x="970" y="414"/>
                      <a:pt x="821" y="662"/>
                    </a:cubicBezTo>
                    <a:cubicBezTo>
                      <a:pt x="730" y="875"/>
                      <a:pt x="548" y="1027"/>
                      <a:pt x="426" y="1209"/>
                    </a:cubicBezTo>
                    <a:cubicBezTo>
                      <a:pt x="700" y="1027"/>
                      <a:pt x="1064" y="753"/>
                      <a:pt x="1064" y="358"/>
                    </a:cubicBezTo>
                    <a:cubicBezTo>
                      <a:pt x="1035" y="108"/>
                      <a:pt x="849" y="1"/>
                      <a:pt x="6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6"/>
              <p:cNvSpPr/>
              <p:nvPr/>
            </p:nvSpPr>
            <p:spPr>
              <a:xfrm>
                <a:off x="8895712" y="1317748"/>
                <a:ext cx="130537" cy="119233"/>
              </a:xfrm>
              <a:custGeom>
                <a:avLst/>
                <a:gdLst/>
                <a:ahLst/>
                <a:cxnLst/>
                <a:rect l="l" t="t" r="r" b="b"/>
                <a:pathLst>
                  <a:path w="4804" h="4388" extrusionOk="0">
                    <a:moveTo>
                      <a:pt x="2390" y="0"/>
                    </a:moveTo>
                    <a:cubicBezTo>
                      <a:pt x="2244" y="0"/>
                      <a:pt x="2095" y="15"/>
                      <a:pt x="1946" y="46"/>
                    </a:cubicBezTo>
                    <a:cubicBezTo>
                      <a:pt x="760" y="319"/>
                      <a:pt x="1" y="1474"/>
                      <a:pt x="244" y="2660"/>
                    </a:cubicBezTo>
                    <a:cubicBezTo>
                      <a:pt x="480" y="3682"/>
                      <a:pt x="1370" y="4387"/>
                      <a:pt x="2371" y="4387"/>
                    </a:cubicBezTo>
                    <a:cubicBezTo>
                      <a:pt x="2531" y="4387"/>
                      <a:pt x="2694" y="4369"/>
                      <a:pt x="2858" y="4332"/>
                    </a:cubicBezTo>
                    <a:cubicBezTo>
                      <a:pt x="4043" y="4088"/>
                      <a:pt x="4803" y="2933"/>
                      <a:pt x="4560" y="1748"/>
                    </a:cubicBezTo>
                    <a:cubicBezTo>
                      <a:pt x="4321" y="712"/>
                      <a:pt x="3408" y="0"/>
                      <a:pt x="2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6"/>
              <p:cNvSpPr/>
              <p:nvPr/>
            </p:nvSpPr>
            <p:spPr>
              <a:xfrm>
                <a:off x="8899843" y="1318808"/>
                <a:ext cx="117304" cy="118173"/>
              </a:xfrm>
              <a:custGeom>
                <a:avLst/>
                <a:gdLst/>
                <a:ahLst/>
                <a:cxnLst/>
                <a:rect l="l" t="t" r="r" b="b"/>
                <a:pathLst>
                  <a:path w="4317" h="4349" extrusionOk="0">
                    <a:moveTo>
                      <a:pt x="1941" y="1"/>
                    </a:moveTo>
                    <a:cubicBezTo>
                      <a:pt x="1798" y="1"/>
                      <a:pt x="1621" y="76"/>
                      <a:pt x="1490" y="128"/>
                    </a:cubicBezTo>
                    <a:cubicBezTo>
                      <a:pt x="1338" y="159"/>
                      <a:pt x="1216" y="220"/>
                      <a:pt x="1064" y="341"/>
                    </a:cubicBezTo>
                    <a:cubicBezTo>
                      <a:pt x="821" y="463"/>
                      <a:pt x="578" y="736"/>
                      <a:pt x="426" y="949"/>
                    </a:cubicBezTo>
                    <a:cubicBezTo>
                      <a:pt x="92" y="1435"/>
                      <a:pt x="1" y="2043"/>
                      <a:pt x="122" y="2621"/>
                    </a:cubicBezTo>
                    <a:cubicBezTo>
                      <a:pt x="332" y="3643"/>
                      <a:pt x="1219" y="4348"/>
                      <a:pt x="2219" y="4348"/>
                    </a:cubicBezTo>
                    <a:cubicBezTo>
                      <a:pt x="2379" y="4348"/>
                      <a:pt x="2542" y="4330"/>
                      <a:pt x="2706" y="4293"/>
                    </a:cubicBezTo>
                    <a:cubicBezTo>
                      <a:pt x="3587" y="4110"/>
                      <a:pt x="4165" y="3441"/>
                      <a:pt x="4317" y="2834"/>
                    </a:cubicBezTo>
                    <a:lnTo>
                      <a:pt x="4317" y="2803"/>
                    </a:lnTo>
                    <a:cubicBezTo>
                      <a:pt x="4074" y="3320"/>
                      <a:pt x="3587" y="3563"/>
                      <a:pt x="3040" y="3593"/>
                    </a:cubicBezTo>
                    <a:cubicBezTo>
                      <a:pt x="2995" y="3597"/>
                      <a:pt x="2950" y="3599"/>
                      <a:pt x="2905" y="3599"/>
                    </a:cubicBezTo>
                    <a:cubicBezTo>
                      <a:pt x="1928" y="3599"/>
                      <a:pt x="1093" y="2669"/>
                      <a:pt x="1064" y="1739"/>
                    </a:cubicBezTo>
                    <a:cubicBezTo>
                      <a:pt x="1064" y="1375"/>
                      <a:pt x="1156" y="1040"/>
                      <a:pt x="1338" y="736"/>
                    </a:cubicBezTo>
                    <a:cubicBezTo>
                      <a:pt x="1520" y="402"/>
                      <a:pt x="1764" y="250"/>
                      <a:pt x="2007" y="7"/>
                    </a:cubicBezTo>
                    <a:cubicBezTo>
                      <a:pt x="1986" y="3"/>
                      <a:pt x="1964" y="1"/>
                      <a:pt x="19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6"/>
              <p:cNvSpPr/>
              <p:nvPr/>
            </p:nvSpPr>
            <p:spPr>
              <a:xfrm>
                <a:off x="8965926" y="1322965"/>
                <a:ext cx="39672" cy="32716"/>
              </a:xfrm>
              <a:custGeom>
                <a:avLst/>
                <a:gdLst/>
                <a:ahLst/>
                <a:cxnLst/>
                <a:rect l="l" t="t" r="r" b="b"/>
                <a:pathLst>
                  <a:path w="1460" h="1204" extrusionOk="0">
                    <a:moveTo>
                      <a:pt x="364" y="1"/>
                    </a:moveTo>
                    <a:cubicBezTo>
                      <a:pt x="344" y="1"/>
                      <a:pt x="324" y="2"/>
                      <a:pt x="304" y="6"/>
                    </a:cubicBezTo>
                    <a:cubicBezTo>
                      <a:pt x="122" y="36"/>
                      <a:pt x="0" y="249"/>
                      <a:pt x="122" y="401"/>
                    </a:cubicBezTo>
                    <a:cubicBezTo>
                      <a:pt x="152" y="492"/>
                      <a:pt x="243" y="522"/>
                      <a:pt x="304" y="583"/>
                    </a:cubicBezTo>
                    <a:cubicBezTo>
                      <a:pt x="547" y="705"/>
                      <a:pt x="851" y="796"/>
                      <a:pt x="1034" y="1009"/>
                    </a:cubicBezTo>
                    <a:cubicBezTo>
                      <a:pt x="1064" y="1070"/>
                      <a:pt x="1094" y="1130"/>
                      <a:pt x="1155" y="1161"/>
                    </a:cubicBezTo>
                    <a:cubicBezTo>
                      <a:pt x="1177" y="1182"/>
                      <a:pt x="1213" y="1204"/>
                      <a:pt x="1255" y="1204"/>
                    </a:cubicBezTo>
                    <a:cubicBezTo>
                      <a:pt x="1272" y="1204"/>
                      <a:pt x="1289" y="1200"/>
                      <a:pt x="1307" y="1191"/>
                    </a:cubicBezTo>
                    <a:cubicBezTo>
                      <a:pt x="1429" y="1161"/>
                      <a:pt x="1459" y="1039"/>
                      <a:pt x="1429" y="948"/>
                    </a:cubicBezTo>
                    <a:cubicBezTo>
                      <a:pt x="1398" y="796"/>
                      <a:pt x="1307" y="674"/>
                      <a:pt x="1246" y="583"/>
                    </a:cubicBezTo>
                    <a:cubicBezTo>
                      <a:pt x="1125" y="431"/>
                      <a:pt x="1003" y="279"/>
                      <a:pt x="851" y="188"/>
                    </a:cubicBezTo>
                    <a:cubicBezTo>
                      <a:pt x="716" y="107"/>
                      <a:pt x="53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6"/>
              <p:cNvSpPr/>
              <p:nvPr/>
            </p:nvSpPr>
            <p:spPr>
              <a:xfrm>
                <a:off x="9002256" y="1358779"/>
                <a:ext cx="11603" cy="14646"/>
              </a:xfrm>
              <a:custGeom>
                <a:avLst/>
                <a:gdLst/>
                <a:ahLst/>
                <a:cxnLst/>
                <a:rect l="l" t="t" r="r" b="b"/>
                <a:pathLst>
                  <a:path w="427" h="539" extrusionOk="0">
                    <a:moveTo>
                      <a:pt x="211" y="0"/>
                    </a:moveTo>
                    <a:cubicBezTo>
                      <a:pt x="153" y="0"/>
                      <a:pt x="97" y="33"/>
                      <a:pt x="61" y="86"/>
                    </a:cubicBezTo>
                    <a:lnTo>
                      <a:pt x="63" y="85"/>
                    </a:lnTo>
                    <a:lnTo>
                      <a:pt x="63" y="85"/>
                    </a:lnTo>
                    <a:cubicBezTo>
                      <a:pt x="37" y="119"/>
                      <a:pt x="15" y="163"/>
                      <a:pt x="1" y="207"/>
                    </a:cubicBezTo>
                    <a:cubicBezTo>
                      <a:pt x="1" y="299"/>
                      <a:pt x="31" y="420"/>
                      <a:pt x="92" y="481"/>
                    </a:cubicBezTo>
                    <a:cubicBezTo>
                      <a:pt x="133" y="522"/>
                      <a:pt x="187" y="539"/>
                      <a:pt x="239" y="539"/>
                    </a:cubicBezTo>
                    <a:cubicBezTo>
                      <a:pt x="302" y="539"/>
                      <a:pt x="362" y="514"/>
                      <a:pt x="396" y="481"/>
                    </a:cubicBezTo>
                    <a:cubicBezTo>
                      <a:pt x="426" y="420"/>
                      <a:pt x="426" y="390"/>
                      <a:pt x="426" y="329"/>
                    </a:cubicBezTo>
                    <a:cubicBezTo>
                      <a:pt x="426" y="207"/>
                      <a:pt x="426" y="116"/>
                      <a:pt x="335" y="56"/>
                    </a:cubicBezTo>
                    <a:cubicBezTo>
                      <a:pt x="297" y="17"/>
                      <a:pt x="253"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6"/>
              <p:cNvSpPr/>
              <p:nvPr/>
            </p:nvSpPr>
            <p:spPr>
              <a:xfrm>
                <a:off x="8920494" y="1286799"/>
                <a:ext cx="33069" cy="34672"/>
              </a:xfrm>
              <a:custGeom>
                <a:avLst/>
                <a:gdLst/>
                <a:ahLst/>
                <a:cxnLst/>
                <a:rect l="l" t="t" r="r" b="b"/>
                <a:pathLst>
                  <a:path w="1217" h="1276" extrusionOk="0">
                    <a:moveTo>
                      <a:pt x="717" y="0"/>
                    </a:moveTo>
                    <a:cubicBezTo>
                      <a:pt x="671" y="0"/>
                      <a:pt x="624" y="9"/>
                      <a:pt x="578" y="30"/>
                    </a:cubicBezTo>
                    <a:cubicBezTo>
                      <a:pt x="0" y="334"/>
                      <a:pt x="335" y="1063"/>
                      <a:pt x="791" y="1276"/>
                    </a:cubicBezTo>
                    <a:cubicBezTo>
                      <a:pt x="548" y="1033"/>
                      <a:pt x="365" y="729"/>
                      <a:pt x="456" y="394"/>
                    </a:cubicBezTo>
                    <a:cubicBezTo>
                      <a:pt x="522" y="250"/>
                      <a:pt x="622" y="185"/>
                      <a:pt x="722" y="185"/>
                    </a:cubicBezTo>
                    <a:cubicBezTo>
                      <a:pt x="852" y="185"/>
                      <a:pt x="982" y="296"/>
                      <a:pt x="1034" y="486"/>
                    </a:cubicBezTo>
                    <a:cubicBezTo>
                      <a:pt x="1095" y="698"/>
                      <a:pt x="1125" y="911"/>
                      <a:pt x="1156" y="1154"/>
                    </a:cubicBezTo>
                    <a:cubicBezTo>
                      <a:pt x="1186" y="911"/>
                      <a:pt x="1216" y="698"/>
                      <a:pt x="1186" y="455"/>
                    </a:cubicBezTo>
                    <a:cubicBezTo>
                      <a:pt x="1161"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6"/>
              <p:cNvSpPr/>
              <p:nvPr/>
            </p:nvSpPr>
            <p:spPr>
              <a:xfrm>
                <a:off x="8666920" y="751066"/>
                <a:ext cx="132194" cy="119124"/>
              </a:xfrm>
              <a:custGeom>
                <a:avLst/>
                <a:gdLst/>
                <a:ahLst/>
                <a:cxnLst/>
                <a:rect l="l" t="t" r="r" b="b"/>
                <a:pathLst>
                  <a:path w="4865" h="4384" extrusionOk="0">
                    <a:moveTo>
                      <a:pt x="2439" y="1"/>
                    </a:moveTo>
                    <a:cubicBezTo>
                      <a:pt x="1919" y="1"/>
                      <a:pt x="1397" y="185"/>
                      <a:pt x="974" y="566"/>
                    </a:cubicBezTo>
                    <a:cubicBezTo>
                      <a:pt x="92" y="1356"/>
                      <a:pt x="1" y="2755"/>
                      <a:pt x="822" y="3666"/>
                    </a:cubicBezTo>
                    <a:cubicBezTo>
                      <a:pt x="1245" y="4139"/>
                      <a:pt x="1843" y="4384"/>
                      <a:pt x="2442" y="4384"/>
                    </a:cubicBezTo>
                    <a:cubicBezTo>
                      <a:pt x="2962" y="4384"/>
                      <a:pt x="3482" y="4200"/>
                      <a:pt x="3892" y="3818"/>
                    </a:cubicBezTo>
                    <a:cubicBezTo>
                      <a:pt x="4804" y="3028"/>
                      <a:pt x="4864" y="1630"/>
                      <a:pt x="4074" y="718"/>
                    </a:cubicBezTo>
                    <a:cubicBezTo>
                      <a:pt x="3634" y="246"/>
                      <a:pt x="3038" y="1"/>
                      <a:pt x="2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8672708" y="762315"/>
                <a:ext cx="122276" cy="107875"/>
              </a:xfrm>
              <a:custGeom>
                <a:avLst/>
                <a:gdLst/>
                <a:ahLst/>
                <a:cxnLst/>
                <a:rect l="l" t="t" r="r" b="b"/>
                <a:pathLst>
                  <a:path w="4500" h="3970" extrusionOk="0">
                    <a:moveTo>
                      <a:pt x="943" y="0"/>
                    </a:moveTo>
                    <a:lnTo>
                      <a:pt x="943" y="0"/>
                    </a:lnTo>
                    <a:cubicBezTo>
                      <a:pt x="791" y="61"/>
                      <a:pt x="639" y="243"/>
                      <a:pt x="548" y="365"/>
                    </a:cubicBezTo>
                    <a:cubicBezTo>
                      <a:pt x="457" y="486"/>
                      <a:pt x="366" y="608"/>
                      <a:pt x="274" y="790"/>
                    </a:cubicBezTo>
                    <a:cubicBezTo>
                      <a:pt x="153" y="1003"/>
                      <a:pt x="62" y="1368"/>
                      <a:pt x="31" y="1641"/>
                    </a:cubicBezTo>
                    <a:cubicBezTo>
                      <a:pt x="1" y="2219"/>
                      <a:pt x="214" y="2797"/>
                      <a:pt x="609" y="3252"/>
                    </a:cubicBezTo>
                    <a:cubicBezTo>
                      <a:pt x="1032" y="3725"/>
                      <a:pt x="1630" y="3970"/>
                      <a:pt x="2229" y="3970"/>
                    </a:cubicBezTo>
                    <a:cubicBezTo>
                      <a:pt x="2749" y="3970"/>
                      <a:pt x="3269" y="3786"/>
                      <a:pt x="3679" y="3404"/>
                    </a:cubicBezTo>
                    <a:cubicBezTo>
                      <a:pt x="4378" y="2797"/>
                      <a:pt x="4499" y="1945"/>
                      <a:pt x="4347" y="1307"/>
                    </a:cubicBezTo>
                    <a:lnTo>
                      <a:pt x="4347" y="1307"/>
                    </a:lnTo>
                    <a:cubicBezTo>
                      <a:pt x="4378" y="1885"/>
                      <a:pt x="4074" y="2341"/>
                      <a:pt x="3618" y="2645"/>
                    </a:cubicBezTo>
                    <a:cubicBezTo>
                      <a:pt x="3340" y="2833"/>
                      <a:pt x="3019" y="2918"/>
                      <a:pt x="2696" y="2918"/>
                    </a:cubicBezTo>
                    <a:cubicBezTo>
                      <a:pt x="2030" y="2918"/>
                      <a:pt x="1352" y="2559"/>
                      <a:pt x="1004" y="2006"/>
                    </a:cubicBezTo>
                    <a:cubicBezTo>
                      <a:pt x="821" y="1702"/>
                      <a:pt x="700" y="1338"/>
                      <a:pt x="700" y="973"/>
                    </a:cubicBezTo>
                    <a:cubicBezTo>
                      <a:pt x="700" y="608"/>
                      <a:pt x="852" y="334"/>
                      <a:pt x="94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6"/>
              <p:cNvSpPr/>
              <p:nvPr/>
            </p:nvSpPr>
            <p:spPr>
              <a:xfrm>
                <a:off x="8713195" y="753756"/>
                <a:ext cx="46275" cy="19320"/>
              </a:xfrm>
              <a:custGeom>
                <a:avLst/>
                <a:gdLst/>
                <a:ahLst/>
                <a:cxnLst/>
                <a:rect l="l" t="t" r="r" b="b"/>
                <a:pathLst>
                  <a:path w="1703" h="711" extrusionOk="0">
                    <a:moveTo>
                      <a:pt x="605" y="0"/>
                    </a:moveTo>
                    <a:cubicBezTo>
                      <a:pt x="457" y="0"/>
                      <a:pt x="275" y="40"/>
                      <a:pt x="183" y="133"/>
                    </a:cubicBezTo>
                    <a:cubicBezTo>
                      <a:pt x="31" y="254"/>
                      <a:pt x="0" y="467"/>
                      <a:pt x="213" y="558"/>
                    </a:cubicBezTo>
                    <a:cubicBezTo>
                      <a:pt x="274" y="589"/>
                      <a:pt x="365" y="589"/>
                      <a:pt x="456" y="589"/>
                    </a:cubicBezTo>
                    <a:cubicBezTo>
                      <a:pt x="612" y="589"/>
                      <a:pt x="779" y="569"/>
                      <a:pt x="943" y="569"/>
                    </a:cubicBezTo>
                    <a:cubicBezTo>
                      <a:pt x="1067" y="569"/>
                      <a:pt x="1190" y="580"/>
                      <a:pt x="1307" y="619"/>
                    </a:cubicBezTo>
                    <a:cubicBezTo>
                      <a:pt x="1338" y="649"/>
                      <a:pt x="1398" y="680"/>
                      <a:pt x="1459" y="710"/>
                    </a:cubicBezTo>
                    <a:cubicBezTo>
                      <a:pt x="1520" y="710"/>
                      <a:pt x="1611" y="710"/>
                      <a:pt x="1642" y="649"/>
                    </a:cubicBezTo>
                    <a:cubicBezTo>
                      <a:pt x="1702" y="589"/>
                      <a:pt x="1672" y="467"/>
                      <a:pt x="1611" y="376"/>
                    </a:cubicBezTo>
                    <a:cubicBezTo>
                      <a:pt x="1520" y="254"/>
                      <a:pt x="1398" y="194"/>
                      <a:pt x="1246" y="133"/>
                    </a:cubicBezTo>
                    <a:cubicBezTo>
                      <a:pt x="1094" y="72"/>
                      <a:pt x="912" y="11"/>
                      <a:pt x="730" y="11"/>
                    </a:cubicBezTo>
                    <a:cubicBezTo>
                      <a:pt x="694" y="4"/>
                      <a:pt x="651"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6"/>
              <p:cNvSpPr/>
              <p:nvPr/>
            </p:nvSpPr>
            <p:spPr>
              <a:xfrm>
                <a:off x="8762024" y="769733"/>
                <a:ext cx="13124" cy="14238"/>
              </a:xfrm>
              <a:custGeom>
                <a:avLst/>
                <a:gdLst/>
                <a:ahLst/>
                <a:cxnLst/>
                <a:rect l="l" t="t" r="r" b="b"/>
                <a:pathLst>
                  <a:path w="483" h="524" extrusionOk="0">
                    <a:moveTo>
                      <a:pt x="240" y="1"/>
                    </a:moveTo>
                    <a:cubicBezTo>
                      <a:pt x="129" y="1"/>
                      <a:pt x="18" y="51"/>
                      <a:pt x="22" y="152"/>
                    </a:cubicBezTo>
                    <a:lnTo>
                      <a:pt x="22" y="152"/>
                    </a:lnTo>
                    <a:cubicBezTo>
                      <a:pt x="0" y="201"/>
                      <a:pt x="7" y="265"/>
                      <a:pt x="27" y="305"/>
                    </a:cubicBezTo>
                    <a:cubicBezTo>
                      <a:pt x="57" y="426"/>
                      <a:pt x="148" y="517"/>
                      <a:pt x="240" y="517"/>
                    </a:cubicBezTo>
                    <a:cubicBezTo>
                      <a:pt x="256" y="521"/>
                      <a:pt x="272" y="523"/>
                      <a:pt x="288" y="523"/>
                    </a:cubicBezTo>
                    <a:cubicBezTo>
                      <a:pt x="392" y="523"/>
                      <a:pt x="483" y="444"/>
                      <a:pt x="483" y="365"/>
                    </a:cubicBezTo>
                    <a:cubicBezTo>
                      <a:pt x="483" y="305"/>
                      <a:pt x="483" y="244"/>
                      <a:pt x="452" y="213"/>
                    </a:cubicBezTo>
                    <a:cubicBezTo>
                      <a:pt x="422" y="122"/>
                      <a:pt x="331" y="31"/>
                      <a:pt x="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8658361" y="740659"/>
                <a:ext cx="37498" cy="30895"/>
              </a:xfrm>
              <a:custGeom>
                <a:avLst/>
                <a:gdLst/>
                <a:ahLst/>
                <a:cxnLst/>
                <a:rect l="l" t="t" r="r" b="b"/>
                <a:pathLst>
                  <a:path w="1380" h="1137" extrusionOk="0">
                    <a:moveTo>
                      <a:pt x="617" y="1"/>
                    </a:moveTo>
                    <a:cubicBezTo>
                      <a:pt x="502" y="1"/>
                      <a:pt x="391" y="46"/>
                      <a:pt x="316" y="159"/>
                    </a:cubicBezTo>
                    <a:cubicBezTo>
                      <a:pt x="1" y="675"/>
                      <a:pt x="550" y="1137"/>
                      <a:pt x="1022" y="1137"/>
                    </a:cubicBezTo>
                    <a:cubicBezTo>
                      <a:pt x="1050" y="1137"/>
                      <a:pt x="1079" y="1135"/>
                      <a:pt x="1106" y="1131"/>
                    </a:cubicBezTo>
                    <a:cubicBezTo>
                      <a:pt x="802" y="1040"/>
                      <a:pt x="438" y="858"/>
                      <a:pt x="407" y="524"/>
                    </a:cubicBezTo>
                    <a:cubicBezTo>
                      <a:pt x="369" y="296"/>
                      <a:pt x="485" y="175"/>
                      <a:pt x="636" y="175"/>
                    </a:cubicBezTo>
                    <a:cubicBezTo>
                      <a:pt x="728" y="175"/>
                      <a:pt x="832" y="219"/>
                      <a:pt x="924" y="311"/>
                    </a:cubicBezTo>
                    <a:cubicBezTo>
                      <a:pt x="1106" y="463"/>
                      <a:pt x="1228" y="676"/>
                      <a:pt x="1380" y="858"/>
                    </a:cubicBezTo>
                    <a:cubicBezTo>
                      <a:pt x="1289" y="615"/>
                      <a:pt x="1197" y="402"/>
                      <a:pt x="1045" y="220"/>
                    </a:cubicBezTo>
                    <a:cubicBezTo>
                      <a:pt x="956" y="94"/>
                      <a:pt x="782"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6"/>
              <p:cNvSpPr/>
              <p:nvPr/>
            </p:nvSpPr>
            <p:spPr>
              <a:xfrm>
                <a:off x="8548828" y="1767589"/>
                <a:ext cx="130510" cy="119233"/>
              </a:xfrm>
              <a:custGeom>
                <a:avLst/>
                <a:gdLst/>
                <a:ahLst/>
                <a:cxnLst/>
                <a:rect l="l" t="t" r="r" b="b"/>
                <a:pathLst>
                  <a:path w="4803" h="4388" extrusionOk="0">
                    <a:moveTo>
                      <a:pt x="2432" y="1"/>
                    </a:moveTo>
                    <a:cubicBezTo>
                      <a:pt x="2272" y="1"/>
                      <a:pt x="2109" y="19"/>
                      <a:pt x="1946" y="56"/>
                    </a:cubicBezTo>
                    <a:cubicBezTo>
                      <a:pt x="760" y="299"/>
                      <a:pt x="0" y="1455"/>
                      <a:pt x="274" y="2640"/>
                    </a:cubicBezTo>
                    <a:cubicBezTo>
                      <a:pt x="487" y="3676"/>
                      <a:pt x="1396" y="4387"/>
                      <a:pt x="2414" y="4387"/>
                    </a:cubicBezTo>
                    <a:cubicBezTo>
                      <a:pt x="2560" y="4387"/>
                      <a:pt x="2709" y="4373"/>
                      <a:pt x="2858" y="4342"/>
                    </a:cubicBezTo>
                    <a:cubicBezTo>
                      <a:pt x="4043" y="4069"/>
                      <a:pt x="4803" y="2914"/>
                      <a:pt x="4560" y="1728"/>
                    </a:cubicBezTo>
                    <a:cubicBezTo>
                      <a:pt x="4324" y="706"/>
                      <a:pt x="3433"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6"/>
              <p:cNvSpPr/>
              <p:nvPr/>
            </p:nvSpPr>
            <p:spPr>
              <a:xfrm>
                <a:off x="8552958" y="1768105"/>
                <a:ext cx="118119" cy="118717"/>
              </a:xfrm>
              <a:custGeom>
                <a:avLst/>
                <a:gdLst/>
                <a:ahLst/>
                <a:cxnLst/>
                <a:rect l="l" t="t" r="r" b="b"/>
                <a:pathLst>
                  <a:path w="4347" h="4369" extrusionOk="0">
                    <a:moveTo>
                      <a:pt x="1961" y="1"/>
                    </a:moveTo>
                    <a:cubicBezTo>
                      <a:pt x="1797" y="1"/>
                      <a:pt x="1621" y="76"/>
                      <a:pt x="1490" y="129"/>
                    </a:cubicBezTo>
                    <a:cubicBezTo>
                      <a:pt x="1338" y="159"/>
                      <a:pt x="1247" y="220"/>
                      <a:pt x="1064" y="341"/>
                    </a:cubicBezTo>
                    <a:cubicBezTo>
                      <a:pt x="821" y="463"/>
                      <a:pt x="578" y="736"/>
                      <a:pt x="426" y="949"/>
                    </a:cubicBezTo>
                    <a:cubicBezTo>
                      <a:pt x="92" y="1436"/>
                      <a:pt x="0" y="2043"/>
                      <a:pt x="122" y="2621"/>
                    </a:cubicBezTo>
                    <a:cubicBezTo>
                      <a:pt x="335" y="3657"/>
                      <a:pt x="1244" y="4368"/>
                      <a:pt x="2262" y="4368"/>
                    </a:cubicBezTo>
                    <a:cubicBezTo>
                      <a:pt x="2408" y="4368"/>
                      <a:pt x="2557" y="4354"/>
                      <a:pt x="2706" y="4323"/>
                    </a:cubicBezTo>
                    <a:cubicBezTo>
                      <a:pt x="3617" y="4110"/>
                      <a:pt x="4165" y="3442"/>
                      <a:pt x="4347" y="2834"/>
                    </a:cubicBezTo>
                    <a:lnTo>
                      <a:pt x="4347" y="2834"/>
                    </a:lnTo>
                    <a:cubicBezTo>
                      <a:pt x="4073" y="3320"/>
                      <a:pt x="3587" y="3563"/>
                      <a:pt x="3040" y="3624"/>
                    </a:cubicBezTo>
                    <a:cubicBezTo>
                      <a:pt x="2995" y="3628"/>
                      <a:pt x="2950" y="3630"/>
                      <a:pt x="2905" y="3630"/>
                    </a:cubicBezTo>
                    <a:cubicBezTo>
                      <a:pt x="1931" y="3630"/>
                      <a:pt x="1122" y="2699"/>
                      <a:pt x="1064" y="1739"/>
                    </a:cubicBezTo>
                    <a:cubicBezTo>
                      <a:pt x="1064" y="1405"/>
                      <a:pt x="1155" y="1040"/>
                      <a:pt x="1338" y="736"/>
                    </a:cubicBezTo>
                    <a:cubicBezTo>
                      <a:pt x="1520" y="402"/>
                      <a:pt x="1763" y="250"/>
                      <a:pt x="2037" y="7"/>
                    </a:cubicBezTo>
                    <a:cubicBezTo>
                      <a:pt x="2012" y="3"/>
                      <a:pt x="1986" y="1"/>
                      <a:pt x="196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6"/>
              <p:cNvSpPr/>
              <p:nvPr/>
            </p:nvSpPr>
            <p:spPr>
              <a:xfrm>
                <a:off x="8619042" y="1773078"/>
                <a:ext cx="39672" cy="32390"/>
              </a:xfrm>
              <a:custGeom>
                <a:avLst/>
                <a:gdLst/>
                <a:ahLst/>
                <a:cxnLst/>
                <a:rect l="l" t="t" r="r" b="b"/>
                <a:pathLst>
                  <a:path w="1460" h="1192" extrusionOk="0">
                    <a:moveTo>
                      <a:pt x="400" y="0"/>
                    </a:moveTo>
                    <a:cubicBezTo>
                      <a:pt x="377" y="0"/>
                      <a:pt x="355" y="2"/>
                      <a:pt x="334" y="6"/>
                    </a:cubicBezTo>
                    <a:cubicBezTo>
                      <a:pt x="122" y="37"/>
                      <a:pt x="0" y="219"/>
                      <a:pt x="122" y="401"/>
                    </a:cubicBezTo>
                    <a:cubicBezTo>
                      <a:pt x="182" y="462"/>
                      <a:pt x="243" y="523"/>
                      <a:pt x="334" y="553"/>
                    </a:cubicBezTo>
                    <a:cubicBezTo>
                      <a:pt x="578" y="675"/>
                      <a:pt x="851" y="766"/>
                      <a:pt x="1033" y="1009"/>
                    </a:cubicBezTo>
                    <a:cubicBezTo>
                      <a:pt x="1064" y="1040"/>
                      <a:pt x="1094" y="1101"/>
                      <a:pt x="1155" y="1131"/>
                    </a:cubicBezTo>
                    <a:cubicBezTo>
                      <a:pt x="1216" y="1192"/>
                      <a:pt x="1277" y="1192"/>
                      <a:pt x="1337" y="1192"/>
                    </a:cubicBezTo>
                    <a:cubicBezTo>
                      <a:pt x="1429" y="1161"/>
                      <a:pt x="1459" y="1009"/>
                      <a:pt x="1429" y="918"/>
                    </a:cubicBezTo>
                    <a:cubicBezTo>
                      <a:pt x="1398" y="797"/>
                      <a:pt x="1337" y="675"/>
                      <a:pt x="1246" y="553"/>
                    </a:cubicBezTo>
                    <a:cubicBezTo>
                      <a:pt x="1125" y="401"/>
                      <a:pt x="1003" y="280"/>
                      <a:pt x="851" y="158"/>
                    </a:cubicBezTo>
                    <a:cubicBezTo>
                      <a:pt x="746" y="79"/>
                      <a:pt x="549" y="0"/>
                      <a:pt x="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6"/>
              <p:cNvSpPr/>
              <p:nvPr/>
            </p:nvSpPr>
            <p:spPr>
              <a:xfrm>
                <a:off x="8655372" y="1808429"/>
                <a:ext cx="12418" cy="14727"/>
              </a:xfrm>
              <a:custGeom>
                <a:avLst/>
                <a:gdLst/>
                <a:ahLst/>
                <a:cxnLst/>
                <a:rect l="l" t="t" r="r" b="b"/>
                <a:pathLst>
                  <a:path w="457" h="542" extrusionOk="0">
                    <a:moveTo>
                      <a:pt x="217" y="0"/>
                    </a:moveTo>
                    <a:cubicBezTo>
                      <a:pt x="186" y="0"/>
                      <a:pt x="156" y="7"/>
                      <a:pt x="132" y="23"/>
                    </a:cubicBezTo>
                    <a:lnTo>
                      <a:pt x="132" y="23"/>
                    </a:lnTo>
                    <a:cubicBezTo>
                      <a:pt x="70" y="49"/>
                      <a:pt x="31" y="122"/>
                      <a:pt x="31" y="195"/>
                    </a:cubicBezTo>
                    <a:cubicBezTo>
                      <a:pt x="0" y="316"/>
                      <a:pt x="31" y="407"/>
                      <a:pt x="122" y="499"/>
                    </a:cubicBezTo>
                    <a:cubicBezTo>
                      <a:pt x="149" y="526"/>
                      <a:pt x="195" y="541"/>
                      <a:pt x="243" y="541"/>
                    </a:cubicBezTo>
                    <a:cubicBezTo>
                      <a:pt x="301" y="541"/>
                      <a:pt x="362" y="518"/>
                      <a:pt x="396" y="468"/>
                    </a:cubicBezTo>
                    <a:cubicBezTo>
                      <a:pt x="426" y="438"/>
                      <a:pt x="426" y="377"/>
                      <a:pt x="426" y="316"/>
                    </a:cubicBezTo>
                    <a:cubicBezTo>
                      <a:pt x="456" y="225"/>
                      <a:pt x="426" y="103"/>
                      <a:pt x="335" y="43"/>
                    </a:cubicBezTo>
                    <a:cubicBezTo>
                      <a:pt x="307" y="15"/>
                      <a:pt x="262"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6"/>
              <p:cNvSpPr/>
              <p:nvPr/>
            </p:nvSpPr>
            <p:spPr>
              <a:xfrm>
                <a:off x="8573610" y="1736096"/>
                <a:ext cx="33069" cy="34699"/>
              </a:xfrm>
              <a:custGeom>
                <a:avLst/>
                <a:gdLst/>
                <a:ahLst/>
                <a:cxnLst/>
                <a:rect l="l" t="t" r="r" b="b"/>
                <a:pathLst>
                  <a:path w="1217" h="1277" extrusionOk="0">
                    <a:moveTo>
                      <a:pt x="717" y="0"/>
                    </a:moveTo>
                    <a:cubicBezTo>
                      <a:pt x="671" y="0"/>
                      <a:pt x="624" y="9"/>
                      <a:pt x="578" y="30"/>
                    </a:cubicBezTo>
                    <a:cubicBezTo>
                      <a:pt x="0" y="334"/>
                      <a:pt x="335" y="1094"/>
                      <a:pt x="791" y="1276"/>
                    </a:cubicBezTo>
                    <a:cubicBezTo>
                      <a:pt x="547" y="1033"/>
                      <a:pt x="365" y="729"/>
                      <a:pt x="456" y="425"/>
                    </a:cubicBezTo>
                    <a:cubicBezTo>
                      <a:pt x="525" y="273"/>
                      <a:pt x="632" y="203"/>
                      <a:pt x="737" y="203"/>
                    </a:cubicBezTo>
                    <a:cubicBezTo>
                      <a:pt x="862" y="203"/>
                      <a:pt x="984" y="304"/>
                      <a:pt x="1034" y="486"/>
                    </a:cubicBezTo>
                    <a:cubicBezTo>
                      <a:pt x="1095" y="699"/>
                      <a:pt x="1125" y="942"/>
                      <a:pt x="1155" y="1155"/>
                    </a:cubicBezTo>
                    <a:cubicBezTo>
                      <a:pt x="1186" y="942"/>
                      <a:pt x="1216" y="699"/>
                      <a:pt x="1186" y="455"/>
                    </a:cubicBezTo>
                    <a:cubicBezTo>
                      <a:pt x="1160" y="228"/>
                      <a:pt x="946"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6"/>
              <p:cNvSpPr/>
              <p:nvPr/>
            </p:nvSpPr>
            <p:spPr>
              <a:xfrm>
                <a:off x="7385927" y="1322503"/>
                <a:ext cx="135482" cy="119559"/>
              </a:xfrm>
              <a:custGeom>
                <a:avLst/>
                <a:gdLst/>
                <a:ahLst/>
                <a:cxnLst/>
                <a:rect l="l" t="t" r="r" b="b"/>
                <a:pathLst>
                  <a:path w="4986" h="4400" extrusionOk="0">
                    <a:moveTo>
                      <a:pt x="2526" y="0"/>
                    </a:moveTo>
                    <a:cubicBezTo>
                      <a:pt x="1806" y="0"/>
                      <a:pt x="1095" y="356"/>
                      <a:pt x="669" y="995"/>
                    </a:cubicBezTo>
                    <a:cubicBezTo>
                      <a:pt x="0" y="1998"/>
                      <a:pt x="274" y="3366"/>
                      <a:pt x="1277" y="4035"/>
                    </a:cubicBezTo>
                    <a:cubicBezTo>
                      <a:pt x="1657" y="4281"/>
                      <a:pt x="2079" y="4399"/>
                      <a:pt x="2493" y="4399"/>
                    </a:cubicBezTo>
                    <a:cubicBezTo>
                      <a:pt x="3204" y="4399"/>
                      <a:pt x="3894" y="4050"/>
                      <a:pt x="4316" y="3397"/>
                    </a:cubicBezTo>
                    <a:cubicBezTo>
                      <a:pt x="4985" y="2394"/>
                      <a:pt x="4712" y="1026"/>
                      <a:pt x="3709" y="357"/>
                    </a:cubicBezTo>
                    <a:cubicBezTo>
                      <a:pt x="3345" y="115"/>
                      <a:pt x="2934" y="0"/>
                      <a:pt x="25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6"/>
              <p:cNvSpPr/>
              <p:nvPr/>
            </p:nvSpPr>
            <p:spPr>
              <a:xfrm>
                <a:off x="7385927" y="1322694"/>
                <a:ext cx="105728" cy="119179"/>
              </a:xfrm>
              <a:custGeom>
                <a:avLst/>
                <a:gdLst/>
                <a:ahLst/>
                <a:cxnLst/>
                <a:rect l="l" t="t" r="r" b="b"/>
                <a:pathLst>
                  <a:path w="3891" h="4386" extrusionOk="0">
                    <a:moveTo>
                      <a:pt x="2523" y="1"/>
                    </a:moveTo>
                    <a:cubicBezTo>
                      <a:pt x="2364" y="1"/>
                      <a:pt x="2204" y="16"/>
                      <a:pt x="2067" y="46"/>
                    </a:cubicBezTo>
                    <a:cubicBezTo>
                      <a:pt x="1490" y="137"/>
                      <a:pt x="1003" y="502"/>
                      <a:pt x="669" y="988"/>
                    </a:cubicBezTo>
                    <a:cubicBezTo>
                      <a:pt x="0" y="1991"/>
                      <a:pt x="274" y="3359"/>
                      <a:pt x="1277" y="4028"/>
                    </a:cubicBezTo>
                    <a:cubicBezTo>
                      <a:pt x="1672" y="4281"/>
                      <a:pt x="2099" y="4386"/>
                      <a:pt x="2495" y="4386"/>
                    </a:cubicBezTo>
                    <a:cubicBezTo>
                      <a:pt x="2862" y="4386"/>
                      <a:pt x="3202" y="4296"/>
                      <a:pt x="3465" y="4150"/>
                    </a:cubicBezTo>
                    <a:lnTo>
                      <a:pt x="3465" y="4150"/>
                    </a:lnTo>
                    <a:cubicBezTo>
                      <a:pt x="3341" y="4186"/>
                      <a:pt x="3217" y="4203"/>
                      <a:pt x="3094" y="4203"/>
                    </a:cubicBezTo>
                    <a:cubicBezTo>
                      <a:pt x="2705" y="4203"/>
                      <a:pt x="2330" y="4031"/>
                      <a:pt x="2006" y="3754"/>
                    </a:cubicBezTo>
                    <a:cubicBezTo>
                      <a:pt x="1216" y="3086"/>
                      <a:pt x="1277" y="1779"/>
                      <a:pt x="1976" y="1049"/>
                    </a:cubicBezTo>
                    <a:cubicBezTo>
                      <a:pt x="2219" y="806"/>
                      <a:pt x="2523" y="624"/>
                      <a:pt x="2857" y="532"/>
                    </a:cubicBezTo>
                    <a:cubicBezTo>
                      <a:pt x="3014" y="493"/>
                      <a:pt x="3159" y="482"/>
                      <a:pt x="3302" y="482"/>
                    </a:cubicBezTo>
                    <a:cubicBezTo>
                      <a:pt x="3494" y="482"/>
                      <a:pt x="3682" y="502"/>
                      <a:pt x="3891" y="502"/>
                    </a:cubicBezTo>
                    <a:cubicBezTo>
                      <a:pt x="3769" y="380"/>
                      <a:pt x="3557" y="289"/>
                      <a:pt x="3405" y="198"/>
                    </a:cubicBezTo>
                    <a:cubicBezTo>
                      <a:pt x="3283" y="137"/>
                      <a:pt x="3161" y="107"/>
                      <a:pt x="2979" y="46"/>
                    </a:cubicBezTo>
                    <a:cubicBezTo>
                      <a:pt x="2842" y="16"/>
                      <a:pt x="2683" y="1"/>
                      <a:pt x="25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7489997" y="1352339"/>
                <a:ext cx="19836" cy="44128"/>
              </a:xfrm>
              <a:custGeom>
                <a:avLst/>
                <a:gdLst/>
                <a:ahLst/>
                <a:cxnLst/>
                <a:rect l="l" t="t" r="r" b="b"/>
                <a:pathLst>
                  <a:path w="730" h="1624" extrusionOk="0">
                    <a:moveTo>
                      <a:pt x="248" y="1"/>
                    </a:moveTo>
                    <a:cubicBezTo>
                      <a:pt x="131" y="1"/>
                      <a:pt x="20" y="62"/>
                      <a:pt x="0" y="201"/>
                    </a:cubicBezTo>
                    <a:cubicBezTo>
                      <a:pt x="0" y="293"/>
                      <a:pt x="0" y="353"/>
                      <a:pt x="31" y="444"/>
                    </a:cubicBezTo>
                    <a:cubicBezTo>
                      <a:pt x="122" y="718"/>
                      <a:pt x="243" y="992"/>
                      <a:pt x="213" y="1265"/>
                    </a:cubicBezTo>
                    <a:cubicBezTo>
                      <a:pt x="213" y="1326"/>
                      <a:pt x="182" y="1387"/>
                      <a:pt x="182" y="1448"/>
                    </a:cubicBezTo>
                    <a:cubicBezTo>
                      <a:pt x="182" y="1508"/>
                      <a:pt x="213" y="1569"/>
                      <a:pt x="274" y="1600"/>
                    </a:cubicBezTo>
                    <a:cubicBezTo>
                      <a:pt x="299" y="1617"/>
                      <a:pt x="327" y="1624"/>
                      <a:pt x="355" y="1624"/>
                    </a:cubicBezTo>
                    <a:cubicBezTo>
                      <a:pt x="428" y="1624"/>
                      <a:pt x="503" y="1574"/>
                      <a:pt x="547" y="1508"/>
                    </a:cubicBezTo>
                    <a:cubicBezTo>
                      <a:pt x="608" y="1387"/>
                      <a:pt x="669" y="1235"/>
                      <a:pt x="669" y="1113"/>
                    </a:cubicBezTo>
                    <a:cubicBezTo>
                      <a:pt x="699" y="931"/>
                      <a:pt x="730" y="748"/>
                      <a:pt x="669" y="566"/>
                    </a:cubicBezTo>
                    <a:cubicBezTo>
                      <a:pt x="638" y="414"/>
                      <a:pt x="578" y="171"/>
                      <a:pt x="426" y="49"/>
                    </a:cubicBezTo>
                    <a:cubicBezTo>
                      <a:pt x="373" y="18"/>
                      <a:pt x="31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6"/>
              <p:cNvSpPr/>
              <p:nvPr/>
            </p:nvSpPr>
            <p:spPr>
              <a:xfrm>
                <a:off x="7488340" y="1401412"/>
                <a:ext cx="13233" cy="13559"/>
              </a:xfrm>
              <a:custGeom>
                <a:avLst/>
                <a:gdLst/>
                <a:ahLst/>
                <a:cxnLst/>
                <a:rect l="l" t="t" r="r" b="b"/>
                <a:pathLst>
                  <a:path w="487" h="499" extrusionOk="0">
                    <a:moveTo>
                      <a:pt x="312" y="0"/>
                    </a:moveTo>
                    <a:cubicBezTo>
                      <a:pt x="306" y="0"/>
                      <a:pt x="300" y="1"/>
                      <a:pt x="294" y="2"/>
                    </a:cubicBezTo>
                    <a:lnTo>
                      <a:pt x="294" y="2"/>
                    </a:lnTo>
                    <a:cubicBezTo>
                      <a:pt x="292" y="2"/>
                      <a:pt x="291" y="2"/>
                      <a:pt x="289" y="2"/>
                    </a:cubicBezTo>
                    <a:cubicBezTo>
                      <a:pt x="243" y="2"/>
                      <a:pt x="187" y="19"/>
                      <a:pt x="152" y="37"/>
                    </a:cubicBezTo>
                    <a:cubicBezTo>
                      <a:pt x="61" y="97"/>
                      <a:pt x="0" y="219"/>
                      <a:pt x="0" y="310"/>
                    </a:cubicBezTo>
                    <a:cubicBezTo>
                      <a:pt x="0" y="416"/>
                      <a:pt x="69" y="499"/>
                      <a:pt x="167" y="499"/>
                    </a:cubicBezTo>
                    <a:cubicBezTo>
                      <a:pt x="182" y="499"/>
                      <a:pt x="197" y="497"/>
                      <a:pt x="213" y="493"/>
                    </a:cubicBezTo>
                    <a:cubicBezTo>
                      <a:pt x="274" y="493"/>
                      <a:pt x="304" y="462"/>
                      <a:pt x="365" y="432"/>
                    </a:cubicBezTo>
                    <a:cubicBezTo>
                      <a:pt x="426" y="371"/>
                      <a:pt x="487" y="280"/>
                      <a:pt x="487" y="158"/>
                    </a:cubicBezTo>
                    <a:cubicBezTo>
                      <a:pt x="487" y="79"/>
                      <a:pt x="395"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6"/>
              <p:cNvSpPr/>
              <p:nvPr/>
            </p:nvSpPr>
            <p:spPr>
              <a:xfrm>
                <a:off x="7478422" y="1300711"/>
                <a:ext cx="28939" cy="33150"/>
              </a:xfrm>
              <a:custGeom>
                <a:avLst/>
                <a:gdLst/>
                <a:ahLst/>
                <a:cxnLst/>
                <a:rect l="l" t="t" r="r" b="b"/>
                <a:pathLst>
                  <a:path w="1065" h="1220" extrusionOk="0">
                    <a:moveTo>
                      <a:pt x="638" y="0"/>
                    </a:moveTo>
                    <a:cubicBezTo>
                      <a:pt x="426" y="0"/>
                      <a:pt x="199" y="122"/>
                      <a:pt x="122" y="338"/>
                    </a:cubicBezTo>
                    <a:cubicBezTo>
                      <a:pt x="1" y="551"/>
                      <a:pt x="1" y="825"/>
                      <a:pt x="61" y="1037"/>
                    </a:cubicBezTo>
                    <a:lnTo>
                      <a:pt x="92" y="1037"/>
                    </a:lnTo>
                    <a:cubicBezTo>
                      <a:pt x="92" y="734"/>
                      <a:pt x="153" y="338"/>
                      <a:pt x="457" y="217"/>
                    </a:cubicBezTo>
                    <a:cubicBezTo>
                      <a:pt x="518" y="189"/>
                      <a:pt x="575" y="176"/>
                      <a:pt x="627" y="176"/>
                    </a:cubicBezTo>
                    <a:cubicBezTo>
                      <a:pt x="856" y="176"/>
                      <a:pt x="970" y="425"/>
                      <a:pt x="821" y="673"/>
                    </a:cubicBezTo>
                    <a:cubicBezTo>
                      <a:pt x="730" y="855"/>
                      <a:pt x="548" y="1037"/>
                      <a:pt x="396" y="1220"/>
                    </a:cubicBezTo>
                    <a:cubicBezTo>
                      <a:pt x="700" y="1007"/>
                      <a:pt x="1064" y="764"/>
                      <a:pt x="1064" y="369"/>
                    </a:cubicBezTo>
                    <a:cubicBezTo>
                      <a:pt x="1035" y="115"/>
                      <a:pt x="843" y="0"/>
                      <a:pt x="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7762538" y="1694142"/>
                <a:ext cx="112358" cy="101218"/>
              </a:xfrm>
              <a:custGeom>
                <a:avLst/>
                <a:gdLst/>
                <a:ahLst/>
                <a:cxnLst/>
                <a:rect l="l" t="t" r="r" b="b"/>
                <a:pathLst>
                  <a:path w="4135" h="3725" extrusionOk="0">
                    <a:moveTo>
                      <a:pt x="2066" y="1"/>
                    </a:moveTo>
                    <a:cubicBezTo>
                      <a:pt x="1886" y="1"/>
                      <a:pt x="1702" y="28"/>
                      <a:pt x="1520" y="85"/>
                    </a:cubicBezTo>
                    <a:cubicBezTo>
                      <a:pt x="548" y="388"/>
                      <a:pt x="1" y="1422"/>
                      <a:pt x="305" y="2395"/>
                    </a:cubicBezTo>
                    <a:cubicBezTo>
                      <a:pt x="527" y="3210"/>
                      <a:pt x="1272" y="3725"/>
                      <a:pt x="2066" y="3725"/>
                    </a:cubicBezTo>
                    <a:cubicBezTo>
                      <a:pt x="2248" y="3725"/>
                      <a:pt x="2433" y="3698"/>
                      <a:pt x="2615" y="3641"/>
                    </a:cubicBezTo>
                    <a:cubicBezTo>
                      <a:pt x="3587" y="3337"/>
                      <a:pt x="4135" y="2303"/>
                      <a:pt x="3831" y="1331"/>
                    </a:cubicBezTo>
                    <a:cubicBezTo>
                      <a:pt x="3583" y="515"/>
                      <a:pt x="2854" y="1"/>
                      <a:pt x="2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6"/>
              <p:cNvSpPr/>
              <p:nvPr/>
            </p:nvSpPr>
            <p:spPr>
              <a:xfrm>
                <a:off x="7766668" y="1695609"/>
                <a:ext cx="100783" cy="99750"/>
              </a:xfrm>
              <a:custGeom>
                <a:avLst/>
                <a:gdLst/>
                <a:ahLst/>
                <a:cxnLst/>
                <a:rect l="l" t="t" r="r" b="b"/>
                <a:pathLst>
                  <a:path w="3709" h="3671" extrusionOk="0">
                    <a:moveTo>
                      <a:pt x="1551" y="0"/>
                    </a:moveTo>
                    <a:cubicBezTo>
                      <a:pt x="1399" y="0"/>
                      <a:pt x="1247" y="61"/>
                      <a:pt x="1095" y="122"/>
                    </a:cubicBezTo>
                    <a:cubicBezTo>
                      <a:pt x="1004" y="182"/>
                      <a:pt x="913" y="243"/>
                      <a:pt x="761" y="334"/>
                    </a:cubicBezTo>
                    <a:cubicBezTo>
                      <a:pt x="578" y="486"/>
                      <a:pt x="396" y="699"/>
                      <a:pt x="274" y="912"/>
                    </a:cubicBezTo>
                    <a:cubicBezTo>
                      <a:pt x="31" y="1368"/>
                      <a:pt x="1" y="1885"/>
                      <a:pt x="153" y="2341"/>
                    </a:cubicBezTo>
                    <a:cubicBezTo>
                      <a:pt x="375" y="3156"/>
                      <a:pt x="1120" y="3671"/>
                      <a:pt x="1914" y="3671"/>
                    </a:cubicBezTo>
                    <a:cubicBezTo>
                      <a:pt x="2096" y="3671"/>
                      <a:pt x="2281" y="3644"/>
                      <a:pt x="2463" y="3587"/>
                    </a:cubicBezTo>
                    <a:cubicBezTo>
                      <a:pt x="3192" y="3344"/>
                      <a:pt x="3618" y="2766"/>
                      <a:pt x="3709" y="2219"/>
                    </a:cubicBezTo>
                    <a:lnTo>
                      <a:pt x="3709" y="2219"/>
                    </a:lnTo>
                    <a:cubicBezTo>
                      <a:pt x="3527" y="2645"/>
                      <a:pt x="3131" y="2888"/>
                      <a:pt x="2675" y="2979"/>
                    </a:cubicBezTo>
                    <a:cubicBezTo>
                      <a:pt x="2599" y="2992"/>
                      <a:pt x="2523" y="2998"/>
                      <a:pt x="2448" y="2998"/>
                    </a:cubicBezTo>
                    <a:cubicBezTo>
                      <a:pt x="1657" y="2998"/>
                      <a:pt x="965" y="2297"/>
                      <a:pt x="882" y="1520"/>
                    </a:cubicBezTo>
                    <a:cubicBezTo>
                      <a:pt x="852" y="1246"/>
                      <a:pt x="913" y="942"/>
                      <a:pt x="1034" y="669"/>
                    </a:cubicBezTo>
                    <a:cubicBezTo>
                      <a:pt x="1156" y="365"/>
                      <a:pt x="1368" y="213"/>
                      <a:pt x="155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6"/>
              <p:cNvSpPr/>
              <p:nvPr/>
            </p:nvSpPr>
            <p:spPr>
              <a:xfrm>
                <a:off x="7818703" y="1697864"/>
                <a:ext cx="35542" cy="25841"/>
              </a:xfrm>
              <a:custGeom>
                <a:avLst/>
                <a:gdLst/>
                <a:ahLst/>
                <a:cxnLst/>
                <a:rect l="l" t="t" r="r" b="b"/>
                <a:pathLst>
                  <a:path w="1308" h="951" extrusionOk="0">
                    <a:moveTo>
                      <a:pt x="360" y="0"/>
                    </a:moveTo>
                    <a:cubicBezTo>
                      <a:pt x="331" y="0"/>
                      <a:pt x="302" y="3"/>
                      <a:pt x="274" y="8"/>
                    </a:cubicBezTo>
                    <a:cubicBezTo>
                      <a:pt x="122" y="39"/>
                      <a:pt x="1" y="221"/>
                      <a:pt x="122" y="343"/>
                    </a:cubicBezTo>
                    <a:lnTo>
                      <a:pt x="122" y="373"/>
                    </a:lnTo>
                    <a:cubicBezTo>
                      <a:pt x="183" y="403"/>
                      <a:pt x="244" y="464"/>
                      <a:pt x="305" y="495"/>
                    </a:cubicBezTo>
                    <a:cubicBezTo>
                      <a:pt x="548" y="586"/>
                      <a:pt x="791" y="647"/>
                      <a:pt x="943" y="799"/>
                    </a:cubicBezTo>
                    <a:cubicBezTo>
                      <a:pt x="973" y="829"/>
                      <a:pt x="1004" y="890"/>
                      <a:pt x="1064" y="920"/>
                    </a:cubicBezTo>
                    <a:cubicBezTo>
                      <a:pt x="1095" y="951"/>
                      <a:pt x="1156" y="951"/>
                      <a:pt x="1216" y="951"/>
                    </a:cubicBezTo>
                    <a:cubicBezTo>
                      <a:pt x="1277" y="920"/>
                      <a:pt x="1308" y="799"/>
                      <a:pt x="1277" y="707"/>
                    </a:cubicBezTo>
                    <a:cubicBezTo>
                      <a:pt x="1247" y="586"/>
                      <a:pt x="1156" y="495"/>
                      <a:pt x="1095" y="403"/>
                    </a:cubicBezTo>
                    <a:cubicBezTo>
                      <a:pt x="1004" y="282"/>
                      <a:pt x="882" y="191"/>
                      <a:pt x="730" y="99"/>
                    </a:cubicBezTo>
                    <a:cubicBezTo>
                      <a:pt x="631" y="50"/>
                      <a:pt x="491"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7852560" y="1725254"/>
                <a:ext cx="9945" cy="12581"/>
              </a:xfrm>
              <a:custGeom>
                <a:avLst/>
                <a:gdLst/>
                <a:ahLst/>
                <a:cxnLst/>
                <a:rect l="l" t="t" r="r" b="b"/>
                <a:pathLst>
                  <a:path w="366" h="463" extrusionOk="0">
                    <a:moveTo>
                      <a:pt x="187" y="1"/>
                    </a:moveTo>
                    <a:cubicBezTo>
                      <a:pt x="134" y="1"/>
                      <a:pt x="80" y="27"/>
                      <a:pt x="62" y="64"/>
                    </a:cubicBezTo>
                    <a:lnTo>
                      <a:pt x="71" y="60"/>
                    </a:lnTo>
                    <a:lnTo>
                      <a:pt x="71" y="60"/>
                    </a:lnTo>
                    <a:cubicBezTo>
                      <a:pt x="41" y="91"/>
                      <a:pt x="21" y="145"/>
                      <a:pt x="1" y="186"/>
                    </a:cubicBezTo>
                    <a:cubicBezTo>
                      <a:pt x="1" y="277"/>
                      <a:pt x="31" y="368"/>
                      <a:pt x="122" y="429"/>
                    </a:cubicBezTo>
                    <a:cubicBezTo>
                      <a:pt x="146" y="452"/>
                      <a:pt x="178" y="462"/>
                      <a:pt x="210" y="462"/>
                    </a:cubicBezTo>
                    <a:cubicBezTo>
                      <a:pt x="263" y="462"/>
                      <a:pt x="316" y="436"/>
                      <a:pt x="335" y="399"/>
                    </a:cubicBezTo>
                    <a:cubicBezTo>
                      <a:pt x="366" y="368"/>
                      <a:pt x="366" y="307"/>
                      <a:pt x="366" y="277"/>
                    </a:cubicBezTo>
                    <a:cubicBezTo>
                      <a:pt x="366" y="186"/>
                      <a:pt x="335" y="95"/>
                      <a:pt x="274" y="34"/>
                    </a:cubicBezTo>
                    <a:cubicBezTo>
                      <a:pt x="251" y="11"/>
                      <a:pt x="21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7781585" y="1669170"/>
                <a:ext cx="27227" cy="29754"/>
              </a:xfrm>
              <a:custGeom>
                <a:avLst/>
                <a:gdLst/>
                <a:ahLst/>
                <a:cxnLst/>
                <a:rect l="l" t="t" r="r" b="b"/>
                <a:pathLst>
                  <a:path w="1002" h="1095" extrusionOk="0">
                    <a:moveTo>
                      <a:pt x="528" y="1"/>
                    </a:moveTo>
                    <a:cubicBezTo>
                      <a:pt x="223" y="1"/>
                      <a:pt x="0" y="418"/>
                      <a:pt x="151" y="669"/>
                    </a:cubicBezTo>
                    <a:cubicBezTo>
                      <a:pt x="272" y="882"/>
                      <a:pt x="424" y="1004"/>
                      <a:pt x="607" y="1095"/>
                    </a:cubicBezTo>
                    <a:cubicBezTo>
                      <a:pt x="424" y="912"/>
                      <a:pt x="212" y="639"/>
                      <a:pt x="303" y="396"/>
                    </a:cubicBezTo>
                    <a:cubicBezTo>
                      <a:pt x="326" y="280"/>
                      <a:pt x="402" y="182"/>
                      <a:pt x="504" y="182"/>
                    </a:cubicBezTo>
                    <a:cubicBezTo>
                      <a:pt x="536" y="182"/>
                      <a:pt x="570" y="191"/>
                      <a:pt x="607" y="213"/>
                    </a:cubicBezTo>
                    <a:cubicBezTo>
                      <a:pt x="819" y="365"/>
                      <a:pt x="850" y="700"/>
                      <a:pt x="911" y="973"/>
                    </a:cubicBezTo>
                    <a:cubicBezTo>
                      <a:pt x="941" y="669"/>
                      <a:pt x="1002" y="274"/>
                      <a:pt x="728" y="61"/>
                    </a:cubicBezTo>
                    <a:cubicBezTo>
                      <a:pt x="660" y="19"/>
                      <a:pt x="592" y="1"/>
                      <a:pt x="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8529835" y="2028907"/>
                <a:ext cx="128879" cy="118880"/>
              </a:xfrm>
              <a:custGeom>
                <a:avLst/>
                <a:gdLst/>
                <a:ahLst/>
                <a:cxnLst/>
                <a:rect l="l" t="t" r="r" b="b"/>
                <a:pathLst>
                  <a:path w="4743" h="4375" extrusionOk="0">
                    <a:moveTo>
                      <a:pt x="2386" y="0"/>
                    </a:moveTo>
                    <a:cubicBezTo>
                      <a:pt x="2242" y="0"/>
                      <a:pt x="2094" y="15"/>
                      <a:pt x="1946" y="44"/>
                    </a:cubicBezTo>
                    <a:cubicBezTo>
                      <a:pt x="760" y="257"/>
                      <a:pt x="0" y="1412"/>
                      <a:pt x="213" y="2598"/>
                    </a:cubicBezTo>
                    <a:cubicBezTo>
                      <a:pt x="427" y="3638"/>
                      <a:pt x="1319" y="4374"/>
                      <a:pt x="2336" y="4374"/>
                    </a:cubicBezTo>
                    <a:cubicBezTo>
                      <a:pt x="2477" y="4374"/>
                      <a:pt x="2621" y="4360"/>
                      <a:pt x="2766" y="4330"/>
                    </a:cubicBezTo>
                    <a:cubicBezTo>
                      <a:pt x="3982" y="4117"/>
                      <a:pt x="4742" y="2962"/>
                      <a:pt x="4529" y="1777"/>
                    </a:cubicBezTo>
                    <a:cubicBezTo>
                      <a:pt x="4316" y="736"/>
                      <a:pt x="3423" y="0"/>
                      <a:pt x="2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8526520" y="2029097"/>
                <a:ext cx="123934" cy="118798"/>
              </a:xfrm>
              <a:custGeom>
                <a:avLst/>
                <a:gdLst/>
                <a:ahLst/>
                <a:cxnLst/>
                <a:rect l="l" t="t" r="r" b="b"/>
                <a:pathLst>
                  <a:path w="4561" h="4372" extrusionOk="0">
                    <a:moveTo>
                      <a:pt x="2233" y="1"/>
                    </a:moveTo>
                    <a:cubicBezTo>
                      <a:pt x="2070" y="1"/>
                      <a:pt x="1894" y="72"/>
                      <a:pt x="1764" y="98"/>
                    </a:cubicBezTo>
                    <a:cubicBezTo>
                      <a:pt x="1642" y="159"/>
                      <a:pt x="1521" y="220"/>
                      <a:pt x="1338" y="311"/>
                    </a:cubicBezTo>
                    <a:cubicBezTo>
                      <a:pt x="1095" y="463"/>
                      <a:pt x="852" y="706"/>
                      <a:pt x="700" y="919"/>
                    </a:cubicBezTo>
                    <a:cubicBezTo>
                      <a:pt x="1" y="1891"/>
                      <a:pt x="183" y="3381"/>
                      <a:pt x="1429" y="4080"/>
                    </a:cubicBezTo>
                    <a:cubicBezTo>
                      <a:pt x="1770" y="4274"/>
                      <a:pt x="2149" y="4372"/>
                      <a:pt x="2536" y="4372"/>
                    </a:cubicBezTo>
                    <a:cubicBezTo>
                      <a:pt x="2633" y="4372"/>
                      <a:pt x="2730" y="4366"/>
                      <a:pt x="2828" y="4353"/>
                    </a:cubicBezTo>
                    <a:cubicBezTo>
                      <a:pt x="3770" y="4202"/>
                      <a:pt x="4378" y="3533"/>
                      <a:pt x="4560" y="2895"/>
                    </a:cubicBezTo>
                    <a:lnTo>
                      <a:pt x="4560" y="2895"/>
                    </a:lnTo>
                    <a:cubicBezTo>
                      <a:pt x="4287" y="3350"/>
                      <a:pt x="3800" y="3594"/>
                      <a:pt x="3223" y="3654"/>
                    </a:cubicBezTo>
                    <a:cubicBezTo>
                      <a:pt x="3193" y="3656"/>
                      <a:pt x="3163" y="3657"/>
                      <a:pt x="3133" y="3657"/>
                    </a:cubicBezTo>
                    <a:cubicBezTo>
                      <a:pt x="2141" y="3657"/>
                      <a:pt x="1338" y="2684"/>
                      <a:pt x="1338" y="1739"/>
                    </a:cubicBezTo>
                    <a:cubicBezTo>
                      <a:pt x="1308" y="1375"/>
                      <a:pt x="1429" y="1010"/>
                      <a:pt x="1612" y="706"/>
                    </a:cubicBezTo>
                    <a:cubicBezTo>
                      <a:pt x="1794" y="402"/>
                      <a:pt x="2037" y="250"/>
                      <a:pt x="2311" y="7"/>
                    </a:cubicBezTo>
                    <a:cubicBezTo>
                      <a:pt x="2285" y="3"/>
                      <a:pt x="2259" y="1"/>
                      <a:pt x="223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8600021" y="2034097"/>
                <a:ext cx="38857" cy="33531"/>
              </a:xfrm>
              <a:custGeom>
                <a:avLst/>
                <a:gdLst/>
                <a:ahLst/>
                <a:cxnLst/>
                <a:rect l="l" t="t" r="r" b="b"/>
                <a:pathLst>
                  <a:path w="1430" h="1234" extrusionOk="0">
                    <a:moveTo>
                      <a:pt x="395" y="1"/>
                    </a:moveTo>
                    <a:cubicBezTo>
                      <a:pt x="375" y="1"/>
                      <a:pt x="355" y="2"/>
                      <a:pt x="335" y="5"/>
                    </a:cubicBezTo>
                    <a:cubicBezTo>
                      <a:pt x="123" y="36"/>
                      <a:pt x="1" y="218"/>
                      <a:pt x="123" y="400"/>
                    </a:cubicBezTo>
                    <a:cubicBezTo>
                      <a:pt x="183" y="461"/>
                      <a:pt x="244" y="522"/>
                      <a:pt x="305" y="552"/>
                    </a:cubicBezTo>
                    <a:cubicBezTo>
                      <a:pt x="548" y="704"/>
                      <a:pt x="852" y="796"/>
                      <a:pt x="1004" y="1039"/>
                    </a:cubicBezTo>
                    <a:cubicBezTo>
                      <a:pt x="1065" y="1069"/>
                      <a:pt x="1095" y="1130"/>
                      <a:pt x="1126" y="1160"/>
                    </a:cubicBezTo>
                    <a:cubicBezTo>
                      <a:pt x="1170" y="1205"/>
                      <a:pt x="1215" y="1233"/>
                      <a:pt x="1259" y="1233"/>
                    </a:cubicBezTo>
                    <a:cubicBezTo>
                      <a:pt x="1275" y="1233"/>
                      <a:pt x="1292" y="1229"/>
                      <a:pt x="1308" y="1221"/>
                    </a:cubicBezTo>
                    <a:cubicBezTo>
                      <a:pt x="1399" y="1191"/>
                      <a:pt x="1430" y="1069"/>
                      <a:pt x="1430" y="948"/>
                    </a:cubicBezTo>
                    <a:cubicBezTo>
                      <a:pt x="1399" y="826"/>
                      <a:pt x="1308" y="704"/>
                      <a:pt x="1247" y="583"/>
                    </a:cubicBezTo>
                    <a:cubicBezTo>
                      <a:pt x="1126" y="431"/>
                      <a:pt x="1004" y="309"/>
                      <a:pt x="852" y="188"/>
                    </a:cubicBezTo>
                    <a:cubicBezTo>
                      <a:pt x="743" y="106"/>
                      <a:pt x="562"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6"/>
              <p:cNvSpPr/>
              <p:nvPr/>
            </p:nvSpPr>
            <p:spPr>
              <a:xfrm>
                <a:off x="8635536" y="2070236"/>
                <a:ext cx="12418" cy="14727"/>
              </a:xfrm>
              <a:custGeom>
                <a:avLst/>
                <a:gdLst/>
                <a:ahLst/>
                <a:cxnLst/>
                <a:rect l="l" t="t" r="r" b="b"/>
                <a:pathLst>
                  <a:path w="457" h="542" extrusionOk="0">
                    <a:moveTo>
                      <a:pt x="217" y="1"/>
                    </a:moveTo>
                    <a:cubicBezTo>
                      <a:pt x="162" y="1"/>
                      <a:pt x="109" y="23"/>
                      <a:pt x="92" y="74"/>
                    </a:cubicBezTo>
                    <a:lnTo>
                      <a:pt x="101" y="70"/>
                    </a:lnTo>
                    <a:lnTo>
                      <a:pt x="101" y="70"/>
                    </a:lnTo>
                    <a:cubicBezTo>
                      <a:pt x="58" y="102"/>
                      <a:pt x="31" y="155"/>
                      <a:pt x="31" y="195"/>
                    </a:cubicBezTo>
                    <a:cubicBezTo>
                      <a:pt x="1" y="317"/>
                      <a:pt x="31" y="438"/>
                      <a:pt x="92" y="499"/>
                    </a:cubicBezTo>
                    <a:cubicBezTo>
                      <a:pt x="133" y="526"/>
                      <a:pt x="186" y="541"/>
                      <a:pt x="238" y="541"/>
                    </a:cubicBezTo>
                    <a:cubicBezTo>
                      <a:pt x="302" y="541"/>
                      <a:pt x="363" y="519"/>
                      <a:pt x="396" y="469"/>
                    </a:cubicBezTo>
                    <a:cubicBezTo>
                      <a:pt x="426" y="438"/>
                      <a:pt x="426" y="377"/>
                      <a:pt x="426" y="347"/>
                    </a:cubicBezTo>
                    <a:cubicBezTo>
                      <a:pt x="457" y="225"/>
                      <a:pt x="426" y="104"/>
                      <a:pt x="335" y="43"/>
                    </a:cubicBezTo>
                    <a:cubicBezTo>
                      <a:pt x="308" y="16"/>
                      <a:pt x="262"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8555431" y="1997088"/>
                <a:ext cx="33069" cy="34699"/>
              </a:xfrm>
              <a:custGeom>
                <a:avLst/>
                <a:gdLst/>
                <a:ahLst/>
                <a:cxnLst/>
                <a:rect l="l" t="t" r="r" b="b"/>
                <a:pathLst>
                  <a:path w="1217" h="1277" extrusionOk="0">
                    <a:moveTo>
                      <a:pt x="728" y="0"/>
                    </a:moveTo>
                    <a:cubicBezTo>
                      <a:pt x="679" y="0"/>
                      <a:pt x="629" y="9"/>
                      <a:pt x="578" y="30"/>
                    </a:cubicBezTo>
                    <a:cubicBezTo>
                      <a:pt x="1" y="303"/>
                      <a:pt x="305" y="1063"/>
                      <a:pt x="760" y="1276"/>
                    </a:cubicBezTo>
                    <a:cubicBezTo>
                      <a:pt x="548" y="1033"/>
                      <a:pt x="335" y="699"/>
                      <a:pt x="457" y="395"/>
                    </a:cubicBezTo>
                    <a:cubicBezTo>
                      <a:pt x="522" y="250"/>
                      <a:pt x="622" y="185"/>
                      <a:pt x="722" y="185"/>
                    </a:cubicBezTo>
                    <a:cubicBezTo>
                      <a:pt x="852" y="185"/>
                      <a:pt x="982" y="296"/>
                      <a:pt x="1034" y="486"/>
                    </a:cubicBezTo>
                    <a:cubicBezTo>
                      <a:pt x="1095" y="699"/>
                      <a:pt x="1095" y="942"/>
                      <a:pt x="1125" y="1155"/>
                    </a:cubicBezTo>
                    <a:cubicBezTo>
                      <a:pt x="1186" y="942"/>
                      <a:pt x="1216" y="699"/>
                      <a:pt x="1186" y="455"/>
                    </a:cubicBezTo>
                    <a:cubicBezTo>
                      <a:pt x="1161" y="228"/>
                      <a:pt x="967" y="0"/>
                      <a:pt x="7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6"/>
              <p:cNvSpPr/>
              <p:nvPr/>
            </p:nvSpPr>
            <p:spPr>
              <a:xfrm>
                <a:off x="8775121" y="1639253"/>
                <a:ext cx="125564" cy="114342"/>
              </a:xfrm>
              <a:custGeom>
                <a:avLst/>
                <a:gdLst/>
                <a:ahLst/>
                <a:cxnLst/>
                <a:rect l="l" t="t" r="r" b="b"/>
                <a:pathLst>
                  <a:path w="4621" h="4208" extrusionOk="0">
                    <a:moveTo>
                      <a:pt x="2316" y="1"/>
                    </a:moveTo>
                    <a:cubicBezTo>
                      <a:pt x="2184" y="1"/>
                      <a:pt x="2050" y="13"/>
                      <a:pt x="1916" y="38"/>
                    </a:cubicBezTo>
                    <a:cubicBezTo>
                      <a:pt x="761" y="250"/>
                      <a:pt x="1" y="1345"/>
                      <a:pt x="214" y="2500"/>
                    </a:cubicBezTo>
                    <a:cubicBezTo>
                      <a:pt x="402" y="3497"/>
                      <a:pt x="1308" y="4207"/>
                      <a:pt x="2316" y="4207"/>
                    </a:cubicBezTo>
                    <a:cubicBezTo>
                      <a:pt x="2444" y="4207"/>
                      <a:pt x="2575" y="4196"/>
                      <a:pt x="2706" y="4171"/>
                    </a:cubicBezTo>
                    <a:cubicBezTo>
                      <a:pt x="3861" y="3928"/>
                      <a:pt x="4621" y="2834"/>
                      <a:pt x="4378" y="1709"/>
                    </a:cubicBezTo>
                    <a:cubicBezTo>
                      <a:pt x="4190" y="689"/>
                      <a:pt x="3314"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6"/>
              <p:cNvSpPr/>
              <p:nvPr/>
            </p:nvSpPr>
            <p:spPr>
              <a:xfrm>
                <a:off x="8772648" y="1639280"/>
                <a:ext cx="119804" cy="113826"/>
              </a:xfrm>
              <a:custGeom>
                <a:avLst/>
                <a:gdLst/>
                <a:ahLst/>
                <a:cxnLst/>
                <a:rect l="l" t="t" r="r" b="b"/>
                <a:pathLst>
                  <a:path w="4409" h="4189" extrusionOk="0">
                    <a:moveTo>
                      <a:pt x="4378" y="2772"/>
                    </a:moveTo>
                    <a:cubicBezTo>
                      <a:pt x="4368" y="2804"/>
                      <a:pt x="4358" y="2835"/>
                      <a:pt x="4346" y="2867"/>
                    </a:cubicBezTo>
                    <a:lnTo>
                      <a:pt x="4346" y="2867"/>
                    </a:lnTo>
                    <a:cubicBezTo>
                      <a:pt x="4368" y="2836"/>
                      <a:pt x="4388" y="2805"/>
                      <a:pt x="4408" y="2772"/>
                    </a:cubicBezTo>
                    <a:close/>
                    <a:moveTo>
                      <a:pt x="2145" y="0"/>
                    </a:moveTo>
                    <a:cubicBezTo>
                      <a:pt x="1988" y="0"/>
                      <a:pt x="1834" y="75"/>
                      <a:pt x="1703" y="128"/>
                    </a:cubicBezTo>
                    <a:cubicBezTo>
                      <a:pt x="1551" y="158"/>
                      <a:pt x="1429" y="219"/>
                      <a:pt x="1277" y="310"/>
                    </a:cubicBezTo>
                    <a:cubicBezTo>
                      <a:pt x="1064" y="432"/>
                      <a:pt x="791" y="675"/>
                      <a:pt x="639" y="888"/>
                    </a:cubicBezTo>
                    <a:cubicBezTo>
                      <a:pt x="1" y="1830"/>
                      <a:pt x="183" y="3259"/>
                      <a:pt x="1368" y="3927"/>
                    </a:cubicBezTo>
                    <a:cubicBezTo>
                      <a:pt x="1683" y="4097"/>
                      <a:pt x="2055" y="4189"/>
                      <a:pt x="2424" y="4189"/>
                    </a:cubicBezTo>
                    <a:cubicBezTo>
                      <a:pt x="2518" y="4189"/>
                      <a:pt x="2613" y="4183"/>
                      <a:pt x="2706" y="4170"/>
                    </a:cubicBezTo>
                    <a:cubicBezTo>
                      <a:pt x="3571" y="4026"/>
                      <a:pt x="4135" y="3445"/>
                      <a:pt x="4346" y="2867"/>
                    </a:cubicBezTo>
                    <a:lnTo>
                      <a:pt x="4346" y="2867"/>
                    </a:lnTo>
                    <a:cubicBezTo>
                      <a:pt x="4065" y="3262"/>
                      <a:pt x="3611" y="3473"/>
                      <a:pt x="3131" y="3502"/>
                    </a:cubicBezTo>
                    <a:cubicBezTo>
                      <a:pt x="3101" y="3504"/>
                      <a:pt x="3070" y="3505"/>
                      <a:pt x="3039" y="3505"/>
                    </a:cubicBezTo>
                    <a:cubicBezTo>
                      <a:pt x="2077" y="3505"/>
                      <a:pt x="1277" y="2591"/>
                      <a:pt x="1277" y="1678"/>
                    </a:cubicBezTo>
                    <a:cubicBezTo>
                      <a:pt x="1247" y="1313"/>
                      <a:pt x="1368" y="979"/>
                      <a:pt x="1520" y="705"/>
                    </a:cubicBezTo>
                    <a:cubicBezTo>
                      <a:pt x="1703" y="401"/>
                      <a:pt x="1976" y="249"/>
                      <a:pt x="2220" y="6"/>
                    </a:cubicBezTo>
                    <a:cubicBezTo>
                      <a:pt x="2195" y="2"/>
                      <a:pt x="2170" y="0"/>
                      <a:pt x="21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8842862" y="1644253"/>
                <a:ext cx="38014" cy="31901"/>
              </a:xfrm>
              <a:custGeom>
                <a:avLst/>
                <a:gdLst/>
                <a:ahLst/>
                <a:cxnLst/>
                <a:rect l="l" t="t" r="r" b="b"/>
                <a:pathLst>
                  <a:path w="1399" h="1174" extrusionOk="0">
                    <a:moveTo>
                      <a:pt x="385" y="1"/>
                    </a:moveTo>
                    <a:cubicBezTo>
                      <a:pt x="368" y="1"/>
                      <a:pt x="351" y="2"/>
                      <a:pt x="335" y="6"/>
                    </a:cubicBezTo>
                    <a:cubicBezTo>
                      <a:pt x="152" y="36"/>
                      <a:pt x="0" y="218"/>
                      <a:pt x="122" y="401"/>
                    </a:cubicBezTo>
                    <a:cubicBezTo>
                      <a:pt x="183" y="462"/>
                      <a:pt x="243" y="492"/>
                      <a:pt x="335" y="553"/>
                    </a:cubicBezTo>
                    <a:cubicBezTo>
                      <a:pt x="547" y="674"/>
                      <a:pt x="821" y="765"/>
                      <a:pt x="1003" y="978"/>
                    </a:cubicBezTo>
                    <a:cubicBezTo>
                      <a:pt x="1034" y="1039"/>
                      <a:pt x="1064" y="1069"/>
                      <a:pt x="1125" y="1130"/>
                    </a:cubicBezTo>
                    <a:cubicBezTo>
                      <a:pt x="1146" y="1152"/>
                      <a:pt x="1183" y="1173"/>
                      <a:pt x="1224" y="1173"/>
                    </a:cubicBezTo>
                    <a:cubicBezTo>
                      <a:pt x="1241" y="1173"/>
                      <a:pt x="1259" y="1170"/>
                      <a:pt x="1277" y="1161"/>
                    </a:cubicBezTo>
                    <a:cubicBezTo>
                      <a:pt x="1368" y="1161"/>
                      <a:pt x="1398" y="1009"/>
                      <a:pt x="1368" y="917"/>
                    </a:cubicBezTo>
                    <a:cubicBezTo>
                      <a:pt x="1368" y="796"/>
                      <a:pt x="1277" y="674"/>
                      <a:pt x="1216" y="553"/>
                    </a:cubicBezTo>
                    <a:cubicBezTo>
                      <a:pt x="1095" y="431"/>
                      <a:pt x="1003" y="279"/>
                      <a:pt x="851" y="188"/>
                    </a:cubicBezTo>
                    <a:cubicBezTo>
                      <a:pt x="716" y="107"/>
                      <a:pt x="531"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8877534" y="1678762"/>
                <a:ext cx="12418" cy="14700"/>
              </a:xfrm>
              <a:custGeom>
                <a:avLst/>
                <a:gdLst/>
                <a:ahLst/>
                <a:cxnLst/>
                <a:rect l="l" t="t" r="r" b="b"/>
                <a:pathLst>
                  <a:path w="457" h="541" extrusionOk="0">
                    <a:moveTo>
                      <a:pt x="222" y="0"/>
                    </a:moveTo>
                    <a:cubicBezTo>
                      <a:pt x="162" y="0"/>
                      <a:pt x="109" y="23"/>
                      <a:pt x="92" y="73"/>
                    </a:cubicBezTo>
                    <a:lnTo>
                      <a:pt x="113" y="66"/>
                    </a:lnTo>
                    <a:lnTo>
                      <a:pt x="113" y="66"/>
                    </a:lnTo>
                    <a:cubicBezTo>
                      <a:pt x="73" y="97"/>
                      <a:pt x="52" y="153"/>
                      <a:pt x="31" y="195"/>
                    </a:cubicBezTo>
                    <a:cubicBezTo>
                      <a:pt x="1" y="316"/>
                      <a:pt x="31" y="407"/>
                      <a:pt x="122" y="499"/>
                    </a:cubicBezTo>
                    <a:cubicBezTo>
                      <a:pt x="163" y="526"/>
                      <a:pt x="211" y="541"/>
                      <a:pt x="256" y="541"/>
                    </a:cubicBezTo>
                    <a:cubicBezTo>
                      <a:pt x="311" y="541"/>
                      <a:pt x="363" y="518"/>
                      <a:pt x="396" y="468"/>
                    </a:cubicBezTo>
                    <a:cubicBezTo>
                      <a:pt x="426" y="438"/>
                      <a:pt x="426" y="377"/>
                      <a:pt x="426" y="316"/>
                    </a:cubicBezTo>
                    <a:cubicBezTo>
                      <a:pt x="457" y="225"/>
                      <a:pt x="426" y="103"/>
                      <a:pt x="366" y="43"/>
                    </a:cubicBezTo>
                    <a:cubicBezTo>
                      <a:pt x="325" y="15"/>
                      <a:pt x="27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8799902" y="1608820"/>
                <a:ext cx="32254" cy="33123"/>
              </a:xfrm>
              <a:custGeom>
                <a:avLst/>
                <a:gdLst/>
                <a:ahLst/>
                <a:cxnLst/>
                <a:rect l="l" t="t" r="r" b="b"/>
                <a:pathLst>
                  <a:path w="1187" h="1219" extrusionOk="0">
                    <a:moveTo>
                      <a:pt x="726" y="1"/>
                    </a:moveTo>
                    <a:cubicBezTo>
                      <a:pt x="678" y="1"/>
                      <a:pt x="628" y="11"/>
                      <a:pt x="578" y="33"/>
                    </a:cubicBezTo>
                    <a:cubicBezTo>
                      <a:pt x="1" y="307"/>
                      <a:pt x="305" y="1036"/>
                      <a:pt x="761" y="1218"/>
                    </a:cubicBezTo>
                    <a:cubicBezTo>
                      <a:pt x="548" y="975"/>
                      <a:pt x="335" y="671"/>
                      <a:pt x="457" y="398"/>
                    </a:cubicBezTo>
                    <a:cubicBezTo>
                      <a:pt x="501" y="264"/>
                      <a:pt x="611" y="180"/>
                      <a:pt x="726" y="180"/>
                    </a:cubicBezTo>
                    <a:cubicBezTo>
                      <a:pt x="768" y="180"/>
                      <a:pt x="811" y="191"/>
                      <a:pt x="852" y="215"/>
                    </a:cubicBezTo>
                    <a:cubicBezTo>
                      <a:pt x="1095" y="428"/>
                      <a:pt x="1065" y="823"/>
                      <a:pt x="1095" y="1127"/>
                    </a:cubicBezTo>
                    <a:cubicBezTo>
                      <a:pt x="1156" y="884"/>
                      <a:pt x="1186" y="671"/>
                      <a:pt x="1156" y="428"/>
                    </a:cubicBezTo>
                    <a:cubicBezTo>
                      <a:pt x="1131" y="204"/>
                      <a:pt x="943"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8116867" y="2097246"/>
                <a:ext cx="168524" cy="151487"/>
              </a:xfrm>
              <a:custGeom>
                <a:avLst/>
                <a:gdLst/>
                <a:ahLst/>
                <a:cxnLst/>
                <a:rect l="l" t="t" r="r" b="b"/>
                <a:pathLst>
                  <a:path w="6202" h="5575" extrusionOk="0">
                    <a:moveTo>
                      <a:pt x="3108" y="1"/>
                    </a:moveTo>
                    <a:cubicBezTo>
                      <a:pt x="1914" y="1"/>
                      <a:pt x="801" y="769"/>
                      <a:pt x="426" y="1967"/>
                    </a:cubicBezTo>
                    <a:cubicBezTo>
                      <a:pt x="0" y="3456"/>
                      <a:pt x="821" y="5007"/>
                      <a:pt x="2280" y="5463"/>
                    </a:cubicBezTo>
                    <a:cubicBezTo>
                      <a:pt x="2545" y="5538"/>
                      <a:pt x="2813" y="5575"/>
                      <a:pt x="3075" y="5575"/>
                    </a:cubicBezTo>
                    <a:cubicBezTo>
                      <a:pt x="4286" y="5575"/>
                      <a:pt x="5395" y="4802"/>
                      <a:pt x="5745" y="3578"/>
                    </a:cubicBezTo>
                    <a:cubicBezTo>
                      <a:pt x="6201" y="2119"/>
                      <a:pt x="5380" y="569"/>
                      <a:pt x="3891" y="113"/>
                    </a:cubicBezTo>
                    <a:cubicBezTo>
                      <a:pt x="3631" y="37"/>
                      <a:pt x="3367" y="1"/>
                      <a:pt x="3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8106134" y="2097191"/>
                <a:ext cx="146215" cy="151215"/>
              </a:xfrm>
              <a:custGeom>
                <a:avLst/>
                <a:gdLst/>
                <a:ahLst/>
                <a:cxnLst/>
                <a:rect l="l" t="t" r="r" b="b"/>
                <a:pathLst>
                  <a:path w="5381" h="5565" extrusionOk="0">
                    <a:moveTo>
                      <a:pt x="3610" y="1"/>
                    </a:moveTo>
                    <a:cubicBezTo>
                      <a:pt x="3511" y="1"/>
                      <a:pt x="3405" y="9"/>
                      <a:pt x="3283" y="24"/>
                    </a:cubicBezTo>
                    <a:cubicBezTo>
                      <a:pt x="2949" y="24"/>
                      <a:pt x="2523" y="145"/>
                      <a:pt x="2189" y="328"/>
                    </a:cubicBezTo>
                    <a:cubicBezTo>
                      <a:pt x="639" y="1118"/>
                      <a:pt x="0" y="3398"/>
                      <a:pt x="1794" y="5009"/>
                    </a:cubicBezTo>
                    <a:cubicBezTo>
                      <a:pt x="2364" y="5405"/>
                      <a:pt x="2944" y="5564"/>
                      <a:pt x="3480" y="5564"/>
                    </a:cubicBezTo>
                    <a:cubicBezTo>
                      <a:pt x="4260" y="5564"/>
                      <a:pt x="4948" y="5228"/>
                      <a:pt x="5380" y="4796"/>
                    </a:cubicBezTo>
                    <a:lnTo>
                      <a:pt x="5380" y="4796"/>
                    </a:lnTo>
                    <a:cubicBezTo>
                      <a:pt x="5071" y="4991"/>
                      <a:pt x="4726" y="5082"/>
                      <a:pt x="4375" y="5082"/>
                    </a:cubicBezTo>
                    <a:cubicBezTo>
                      <a:pt x="4071" y="5082"/>
                      <a:pt x="3762" y="5014"/>
                      <a:pt x="3465" y="4887"/>
                    </a:cubicBezTo>
                    <a:cubicBezTo>
                      <a:pt x="2250" y="4340"/>
                      <a:pt x="1854" y="2699"/>
                      <a:pt x="2432" y="1604"/>
                    </a:cubicBezTo>
                    <a:cubicBezTo>
                      <a:pt x="2645" y="1209"/>
                      <a:pt x="2949" y="844"/>
                      <a:pt x="3344" y="632"/>
                    </a:cubicBezTo>
                    <a:cubicBezTo>
                      <a:pt x="3739" y="389"/>
                      <a:pt x="4134" y="358"/>
                      <a:pt x="4560" y="237"/>
                    </a:cubicBezTo>
                    <a:cubicBezTo>
                      <a:pt x="4377" y="115"/>
                      <a:pt x="4104" y="54"/>
                      <a:pt x="3891" y="24"/>
                    </a:cubicBezTo>
                    <a:cubicBezTo>
                      <a:pt x="3800" y="9"/>
                      <a:pt x="3709" y="1"/>
                      <a:pt x="36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8235964" y="2120234"/>
                <a:ext cx="32906" cy="53720"/>
              </a:xfrm>
              <a:custGeom>
                <a:avLst/>
                <a:gdLst/>
                <a:ahLst/>
                <a:cxnLst/>
                <a:rect l="l" t="t" r="r" b="b"/>
                <a:pathLst>
                  <a:path w="1211" h="1977" extrusionOk="0">
                    <a:moveTo>
                      <a:pt x="351" y="0"/>
                    </a:moveTo>
                    <a:cubicBezTo>
                      <a:pt x="172" y="0"/>
                      <a:pt x="0" y="142"/>
                      <a:pt x="25" y="361"/>
                    </a:cubicBezTo>
                    <a:cubicBezTo>
                      <a:pt x="25" y="452"/>
                      <a:pt x="86" y="544"/>
                      <a:pt x="146" y="635"/>
                    </a:cubicBezTo>
                    <a:cubicBezTo>
                      <a:pt x="329" y="939"/>
                      <a:pt x="602" y="1212"/>
                      <a:pt x="663" y="1577"/>
                    </a:cubicBezTo>
                    <a:cubicBezTo>
                      <a:pt x="694" y="1638"/>
                      <a:pt x="694" y="1729"/>
                      <a:pt x="724" y="1820"/>
                    </a:cubicBezTo>
                    <a:cubicBezTo>
                      <a:pt x="724" y="1881"/>
                      <a:pt x="785" y="1942"/>
                      <a:pt x="876" y="1972"/>
                    </a:cubicBezTo>
                    <a:cubicBezTo>
                      <a:pt x="887" y="1975"/>
                      <a:pt x="897" y="1976"/>
                      <a:pt x="908" y="1976"/>
                    </a:cubicBezTo>
                    <a:cubicBezTo>
                      <a:pt x="1018" y="1976"/>
                      <a:pt x="1122" y="1840"/>
                      <a:pt x="1149" y="1729"/>
                    </a:cubicBezTo>
                    <a:cubicBezTo>
                      <a:pt x="1210" y="1577"/>
                      <a:pt x="1180" y="1395"/>
                      <a:pt x="1180" y="1212"/>
                    </a:cubicBezTo>
                    <a:cubicBezTo>
                      <a:pt x="1149" y="999"/>
                      <a:pt x="1089" y="756"/>
                      <a:pt x="967" y="544"/>
                    </a:cubicBezTo>
                    <a:cubicBezTo>
                      <a:pt x="876" y="361"/>
                      <a:pt x="694" y="118"/>
                      <a:pt x="481" y="27"/>
                    </a:cubicBezTo>
                    <a:cubicBezTo>
                      <a:pt x="439" y="9"/>
                      <a:pt x="394" y="0"/>
                      <a:pt x="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6"/>
              <p:cNvSpPr/>
              <p:nvPr/>
            </p:nvSpPr>
            <p:spPr>
              <a:xfrm>
                <a:off x="8252322" y="2180067"/>
                <a:ext cx="16548" cy="18749"/>
              </a:xfrm>
              <a:custGeom>
                <a:avLst/>
                <a:gdLst/>
                <a:ahLst/>
                <a:cxnLst/>
                <a:rect l="l" t="t" r="r" b="b"/>
                <a:pathLst>
                  <a:path w="609" h="690" extrusionOk="0">
                    <a:moveTo>
                      <a:pt x="366" y="1"/>
                    </a:moveTo>
                    <a:cubicBezTo>
                      <a:pt x="335" y="1"/>
                      <a:pt x="305" y="8"/>
                      <a:pt x="275" y="24"/>
                    </a:cubicBezTo>
                    <a:lnTo>
                      <a:pt x="275" y="24"/>
                    </a:lnTo>
                    <a:cubicBezTo>
                      <a:pt x="215" y="38"/>
                      <a:pt x="158" y="81"/>
                      <a:pt x="122" y="135"/>
                    </a:cubicBezTo>
                    <a:cubicBezTo>
                      <a:pt x="31" y="256"/>
                      <a:pt x="0" y="378"/>
                      <a:pt x="31" y="530"/>
                    </a:cubicBezTo>
                    <a:cubicBezTo>
                      <a:pt x="81" y="631"/>
                      <a:pt x="194" y="690"/>
                      <a:pt x="300" y="690"/>
                    </a:cubicBezTo>
                    <a:cubicBezTo>
                      <a:pt x="322" y="690"/>
                      <a:pt x="344" y="687"/>
                      <a:pt x="365" y="682"/>
                    </a:cubicBezTo>
                    <a:cubicBezTo>
                      <a:pt x="426" y="652"/>
                      <a:pt x="456" y="591"/>
                      <a:pt x="517" y="530"/>
                    </a:cubicBezTo>
                    <a:cubicBezTo>
                      <a:pt x="578" y="408"/>
                      <a:pt x="608" y="287"/>
                      <a:pt x="578" y="165"/>
                    </a:cubicBezTo>
                    <a:cubicBezTo>
                      <a:pt x="537" y="62"/>
                      <a:pt x="453"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6"/>
              <p:cNvSpPr/>
              <p:nvPr/>
            </p:nvSpPr>
            <p:spPr>
              <a:xfrm>
                <a:off x="8207705" y="2058226"/>
                <a:ext cx="35542" cy="42933"/>
              </a:xfrm>
              <a:custGeom>
                <a:avLst/>
                <a:gdLst/>
                <a:ahLst/>
                <a:cxnLst/>
                <a:rect l="l" t="t" r="r" b="b"/>
                <a:pathLst>
                  <a:path w="1308" h="1580" extrusionOk="0">
                    <a:moveTo>
                      <a:pt x="720" y="1"/>
                    </a:moveTo>
                    <a:cubicBezTo>
                      <a:pt x="415" y="1"/>
                      <a:pt x="81" y="261"/>
                      <a:pt x="62" y="607"/>
                    </a:cubicBezTo>
                    <a:cubicBezTo>
                      <a:pt x="1" y="911"/>
                      <a:pt x="62" y="1215"/>
                      <a:pt x="244" y="1488"/>
                    </a:cubicBezTo>
                    <a:cubicBezTo>
                      <a:pt x="123" y="1093"/>
                      <a:pt x="62" y="576"/>
                      <a:pt x="396" y="303"/>
                    </a:cubicBezTo>
                    <a:cubicBezTo>
                      <a:pt x="481" y="232"/>
                      <a:pt x="591" y="188"/>
                      <a:pt x="698" y="188"/>
                    </a:cubicBezTo>
                    <a:cubicBezTo>
                      <a:pt x="821" y="188"/>
                      <a:pt x="939" y="247"/>
                      <a:pt x="1004" y="394"/>
                    </a:cubicBezTo>
                    <a:cubicBezTo>
                      <a:pt x="1156" y="789"/>
                      <a:pt x="852" y="1215"/>
                      <a:pt x="700" y="1579"/>
                    </a:cubicBezTo>
                    <a:cubicBezTo>
                      <a:pt x="974" y="1245"/>
                      <a:pt x="1308" y="789"/>
                      <a:pt x="1156" y="303"/>
                    </a:cubicBezTo>
                    <a:cubicBezTo>
                      <a:pt x="1066" y="90"/>
                      <a:pt x="898"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9" name="Google Shape;3109;p56"/>
            <p:cNvSpPr/>
            <p:nvPr/>
          </p:nvSpPr>
          <p:spPr>
            <a:xfrm>
              <a:off x="6697650" y="1389438"/>
              <a:ext cx="1099800" cy="1099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0" name="Google Shape;3110;p56"/>
          <p:cNvGrpSpPr/>
          <p:nvPr/>
        </p:nvGrpSpPr>
        <p:grpSpPr>
          <a:xfrm>
            <a:off x="6101950" y="2652250"/>
            <a:ext cx="1099800" cy="1099800"/>
            <a:chOff x="6101950" y="2652250"/>
            <a:chExt cx="1099800" cy="1099800"/>
          </a:xfrm>
        </p:grpSpPr>
        <p:grpSp>
          <p:nvGrpSpPr>
            <p:cNvPr id="3111" name="Google Shape;3111;p56"/>
            <p:cNvGrpSpPr/>
            <p:nvPr/>
          </p:nvGrpSpPr>
          <p:grpSpPr>
            <a:xfrm>
              <a:off x="6170607" y="2940398"/>
              <a:ext cx="843929" cy="523509"/>
              <a:chOff x="5738195" y="3637435"/>
              <a:chExt cx="1099868" cy="682274"/>
            </a:xfrm>
          </p:grpSpPr>
          <p:sp>
            <p:nvSpPr>
              <p:cNvPr id="3112" name="Google Shape;3112;p56"/>
              <p:cNvSpPr/>
              <p:nvPr/>
            </p:nvSpPr>
            <p:spPr>
              <a:xfrm>
                <a:off x="5738195" y="3769194"/>
                <a:ext cx="512093" cy="445846"/>
              </a:xfrm>
              <a:custGeom>
                <a:avLst/>
                <a:gdLst/>
                <a:ahLst/>
                <a:cxnLst/>
                <a:rect l="l" t="t" r="r" b="b"/>
                <a:pathLst>
                  <a:path w="18846" h="16408" extrusionOk="0">
                    <a:moveTo>
                      <a:pt x="12143" y="0"/>
                    </a:moveTo>
                    <a:cubicBezTo>
                      <a:pt x="11842" y="0"/>
                      <a:pt x="11569" y="63"/>
                      <a:pt x="11368" y="228"/>
                    </a:cubicBezTo>
                    <a:cubicBezTo>
                      <a:pt x="10669" y="744"/>
                      <a:pt x="10943" y="2933"/>
                      <a:pt x="10608" y="3784"/>
                    </a:cubicBezTo>
                    <a:cubicBezTo>
                      <a:pt x="10396" y="4331"/>
                      <a:pt x="10152" y="4969"/>
                      <a:pt x="9879" y="5577"/>
                    </a:cubicBezTo>
                    <a:cubicBezTo>
                      <a:pt x="9423" y="6611"/>
                      <a:pt x="8845" y="7644"/>
                      <a:pt x="8085" y="8313"/>
                    </a:cubicBezTo>
                    <a:cubicBezTo>
                      <a:pt x="7265" y="9073"/>
                      <a:pt x="6171" y="9437"/>
                      <a:pt x="5107" y="9620"/>
                    </a:cubicBezTo>
                    <a:cubicBezTo>
                      <a:pt x="4225" y="9772"/>
                      <a:pt x="3283" y="9863"/>
                      <a:pt x="2553" y="10380"/>
                    </a:cubicBezTo>
                    <a:cubicBezTo>
                      <a:pt x="0" y="12143"/>
                      <a:pt x="3648" y="14574"/>
                      <a:pt x="5137" y="15243"/>
                    </a:cubicBezTo>
                    <a:cubicBezTo>
                      <a:pt x="6521" y="15865"/>
                      <a:pt x="8064" y="16407"/>
                      <a:pt x="9547" y="16407"/>
                    </a:cubicBezTo>
                    <a:cubicBezTo>
                      <a:pt x="10312" y="16407"/>
                      <a:pt x="11060" y="16263"/>
                      <a:pt x="11763" y="15912"/>
                    </a:cubicBezTo>
                    <a:cubicBezTo>
                      <a:pt x="13678" y="14939"/>
                      <a:pt x="14833" y="12568"/>
                      <a:pt x="15654" y="10653"/>
                    </a:cubicBezTo>
                    <a:cubicBezTo>
                      <a:pt x="16657" y="8374"/>
                      <a:pt x="18116" y="6124"/>
                      <a:pt x="18724" y="3693"/>
                    </a:cubicBezTo>
                    <a:cubicBezTo>
                      <a:pt x="18785" y="3389"/>
                      <a:pt x="18846" y="3024"/>
                      <a:pt x="18694" y="2720"/>
                    </a:cubicBezTo>
                    <a:cubicBezTo>
                      <a:pt x="18542" y="2477"/>
                      <a:pt x="18268" y="2355"/>
                      <a:pt x="17994" y="2234"/>
                    </a:cubicBezTo>
                    <a:cubicBezTo>
                      <a:pt x="16718" y="1656"/>
                      <a:pt x="15472" y="1048"/>
                      <a:pt x="14165" y="532"/>
                    </a:cubicBezTo>
                    <a:cubicBezTo>
                      <a:pt x="13697" y="340"/>
                      <a:pt x="12843" y="0"/>
                      <a:pt x="12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6"/>
              <p:cNvSpPr/>
              <p:nvPr/>
            </p:nvSpPr>
            <p:spPr>
              <a:xfrm>
                <a:off x="5975221" y="3637435"/>
                <a:ext cx="376665" cy="262785"/>
              </a:xfrm>
              <a:custGeom>
                <a:avLst/>
                <a:gdLst/>
                <a:ahLst/>
                <a:cxnLst/>
                <a:rect l="l" t="t" r="r" b="b"/>
                <a:pathLst>
                  <a:path w="13862" h="9671" extrusionOk="0">
                    <a:moveTo>
                      <a:pt x="4378" y="0"/>
                    </a:moveTo>
                    <a:cubicBezTo>
                      <a:pt x="3983" y="31"/>
                      <a:pt x="3709" y="335"/>
                      <a:pt x="3466" y="700"/>
                    </a:cubicBezTo>
                    <a:cubicBezTo>
                      <a:pt x="3405" y="821"/>
                      <a:pt x="3344" y="943"/>
                      <a:pt x="3283" y="1034"/>
                    </a:cubicBezTo>
                    <a:cubicBezTo>
                      <a:pt x="3162" y="760"/>
                      <a:pt x="3071" y="456"/>
                      <a:pt x="2949" y="152"/>
                    </a:cubicBezTo>
                    <a:cubicBezTo>
                      <a:pt x="2949" y="122"/>
                      <a:pt x="2919" y="61"/>
                      <a:pt x="2888" y="31"/>
                    </a:cubicBezTo>
                    <a:cubicBezTo>
                      <a:pt x="2871" y="20"/>
                      <a:pt x="2853" y="15"/>
                      <a:pt x="2835" y="15"/>
                    </a:cubicBezTo>
                    <a:cubicBezTo>
                      <a:pt x="2755" y="15"/>
                      <a:pt x="2670" y="109"/>
                      <a:pt x="2645" y="183"/>
                    </a:cubicBezTo>
                    <a:cubicBezTo>
                      <a:pt x="2463" y="487"/>
                      <a:pt x="2220" y="821"/>
                      <a:pt x="2068" y="1125"/>
                    </a:cubicBezTo>
                    <a:cubicBezTo>
                      <a:pt x="1916" y="1490"/>
                      <a:pt x="1976" y="1216"/>
                      <a:pt x="2037" y="1520"/>
                    </a:cubicBezTo>
                    <a:cubicBezTo>
                      <a:pt x="1983" y="1322"/>
                      <a:pt x="1802" y="1220"/>
                      <a:pt x="1612" y="1220"/>
                    </a:cubicBezTo>
                    <a:cubicBezTo>
                      <a:pt x="1481" y="1220"/>
                      <a:pt x="1346" y="1269"/>
                      <a:pt x="1247" y="1368"/>
                    </a:cubicBezTo>
                    <a:cubicBezTo>
                      <a:pt x="1037" y="1608"/>
                      <a:pt x="1034" y="2024"/>
                      <a:pt x="1208" y="2298"/>
                    </a:cubicBezTo>
                    <a:lnTo>
                      <a:pt x="1208" y="2298"/>
                    </a:lnTo>
                    <a:cubicBezTo>
                      <a:pt x="1189" y="2271"/>
                      <a:pt x="1168" y="2258"/>
                      <a:pt x="1147" y="2258"/>
                    </a:cubicBezTo>
                    <a:cubicBezTo>
                      <a:pt x="966" y="2258"/>
                      <a:pt x="730" y="3135"/>
                      <a:pt x="730" y="3162"/>
                    </a:cubicBezTo>
                    <a:cubicBezTo>
                      <a:pt x="700" y="3374"/>
                      <a:pt x="852" y="3435"/>
                      <a:pt x="761" y="3648"/>
                    </a:cubicBezTo>
                    <a:cubicBezTo>
                      <a:pt x="669" y="3830"/>
                      <a:pt x="274" y="4043"/>
                      <a:pt x="122" y="4256"/>
                    </a:cubicBezTo>
                    <a:cubicBezTo>
                      <a:pt x="62" y="4347"/>
                      <a:pt x="1" y="4438"/>
                      <a:pt x="31" y="4529"/>
                    </a:cubicBezTo>
                    <a:cubicBezTo>
                      <a:pt x="62" y="4681"/>
                      <a:pt x="214" y="4742"/>
                      <a:pt x="366" y="4773"/>
                    </a:cubicBezTo>
                    <a:cubicBezTo>
                      <a:pt x="517" y="4803"/>
                      <a:pt x="700" y="4833"/>
                      <a:pt x="791" y="4955"/>
                    </a:cubicBezTo>
                    <a:cubicBezTo>
                      <a:pt x="943" y="5198"/>
                      <a:pt x="669" y="5472"/>
                      <a:pt x="639" y="5745"/>
                    </a:cubicBezTo>
                    <a:cubicBezTo>
                      <a:pt x="609" y="5988"/>
                      <a:pt x="791" y="6201"/>
                      <a:pt x="973" y="6323"/>
                    </a:cubicBezTo>
                    <a:cubicBezTo>
                      <a:pt x="1057" y="6356"/>
                      <a:pt x="1519" y="6454"/>
                      <a:pt x="1892" y="6454"/>
                    </a:cubicBezTo>
                    <a:cubicBezTo>
                      <a:pt x="2196" y="6454"/>
                      <a:pt x="2440" y="6389"/>
                      <a:pt x="2372" y="6171"/>
                    </a:cubicBezTo>
                    <a:lnTo>
                      <a:pt x="2372" y="6171"/>
                    </a:lnTo>
                    <a:cubicBezTo>
                      <a:pt x="2493" y="6536"/>
                      <a:pt x="2676" y="6931"/>
                      <a:pt x="3010" y="7113"/>
                    </a:cubicBezTo>
                    <a:cubicBezTo>
                      <a:pt x="3129" y="7189"/>
                      <a:pt x="3268" y="7226"/>
                      <a:pt x="3405" y="7226"/>
                    </a:cubicBezTo>
                    <a:cubicBezTo>
                      <a:pt x="3652" y="7226"/>
                      <a:pt x="3896" y="7105"/>
                      <a:pt x="4013" y="6870"/>
                    </a:cubicBezTo>
                    <a:cubicBezTo>
                      <a:pt x="4195" y="7143"/>
                      <a:pt x="4408" y="7417"/>
                      <a:pt x="4712" y="7539"/>
                    </a:cubicBezTo>
                    <a:cubicBezTo>
                      <a:pt x="4809" y="7587"/>
                      <a:pt x="4918" y="7611"/>
                      <a:pt x="5026" y="7611"/>
                    </a:cubicBezTo>
                    <a:cubicBezTo>
                      <a:pt x="5253" y="7611"/>
                      <a:pt x="5474" y="7506"/>
                      <a:pt x="5560" y="7304"/>
                    </a:cubicBezTo>
                    <a:lnTo>
                      <a:pt x="5560" y="7304"/>
                    </a:lnTo>
                    <a:cubicBezTo>
                      <a:pt x="5455" y="7579"/>
                      <a:pt x="6082" y="8025"/>
                      <a:pt x="6262" y="8055"/>
                    </a:cubicBezTo>
                    <a:cubicBezTo>
                      <a:pt x="6350" y="8083"/>
                      <a:pt x="6430" y="8095"/>
                      <a:pt x="6505" y="8095"/>
                    </a:cubicBezTo>
                    <a:cubicBezTo>
                      <a:pt x="6846" y="8095"/>
                      <a:pt x="7066" y="7832"/>
                      <a:pt x="7265" y="7508"/>
                    </a:cubicBezTo>
                    <a:lnTo>
                      <a:pt x="7265" y="7508"/>
                    </a:lnTo>
                    <a:cubicBezTo>
                      <a:pt x="7235" y="7751"/>
                      <a:pt x="7235" y="8025"/>
                      <a:pt x="7326" y="8238"/>
                    </a:cubicBezTo>
                    <a:cubicBezTo>
                      <a:pt x="7421" y="8403"/>
                      <a:pt x="7607" y="8550"/>
                      <a:pt x="7771" y="8550"/>
                    </a:cubicBezTo>
                    <a:cubicBezTo>
                      <a:pt x="7818" y="8550"/>
                      <a:pt x="7863" y="8538"/>
                      <a:pt x="7904" y="8511"/>
                    </a:cubicBezTo>
                    <a:cubicBezTo>
                      <a:pt x="7904" y="8846"/>
                      <a:pt x="8147" y="9150"/>
                      <a:pt x="8451" y="9241"/>
                    </a:cubicBezTo>
                    <a:cubicBezTo>
                      <a:pt x="8496" y="9250"/>
                      <a:pt x="8541" y="9254"/>
                      <a:pt x="8587" y="9254"/>
                    </a:cubicBezTo>
                    <a:cubicBezTo>
                      <a:pt x="8849" y="9254"/>
                      <a:pt x="9111" y="9109"/>
                      <a:pt x="9241" y="8876"/>
                    </a:cubicBezTo>
                    <a:cubicBezTo>
                      <a:pt x="9332" y="9150"/>
                      <a:pt x="9606" y="9362"/>
                      <a:pt x="9910" y="9362"/>
                    </a:cubicBezTo>
                    <a:cubicBezTo>
                      <a:pt x="10183" y="9332"/>
                      <a:pt x="10457" y="9119"/>
                      <a:pt x="10518" y="8815"/>
                    </a:cubicBezTo>
                    <a:cubicBezTo>
                      <a:pt x="10670" y="8998"/>
                      <a:pt x="10730" y="9241"/>
                      <a:pt x="10882" y="9423"/>
                    </a:cubicBezTo>
                    <a:cubicBezTo>
                      <a:pt x="10991" y="9559"/>
                      <a:pt x="11149" y="9671"/>
                      <a:pt x="11312" y="9671"/>
                    </a:cubicBezTo>
                    <a:cubicBezTo>
                      <a:pt x="11331" y="9671"/>
                      <a:pt x="11350" y="9669"/>
                      <a:pt x="11369" y="9666"/>
                    </a:cubicBezTo>
                    <a:cubicBezTo>
                      <a:pt x="11612" y="9605"/>
                      <a:pt x="11794" y="9271"/>
                      <a:pt x="11673" y="9028"/>
                    </a:cubicBezTo>
                    <a:lnTo>
                      <a:pt x="11673" y="9028"/>
                    </a:lnTo>
                    <a:cubicBezTo>
                      <a:pt x="11885" y="9180"/>
                      <a:pt x="12129" y="9302"/>
                      <a:pt x="12402" y="9302"/>
                    </a:cubicBezTo>
                    <a:cubicBezTo>
                      <a:pt x="12676" y="9271"/>
                      <a:pt x="12949" y="9058"/>
                      <a:pt x="12949" y="8785"/>
                    </a:cubicBezTo>
                    <a:cubicBezTo>
                      <a:pt x="13010" y="8795"/>
                      <a:pt x="13074" y="8802"/>
                      <a:pt x="13136" y="8802"/>
                    </a:cubicBezTo>
                    <a:cubicBezTo>
                      <a:pt x="13260" y="8802"/>
                      <a:pt x="13375" y="8775"/>
                      <a:pt x="13436" y="8694"/>
                    </a:cubicBezTo>
                    <a:cubicBezTo>
                      <a:pt x="13679" y="8298"/>
                      <a:pt x="12949" y="7964"/>
                      <a:pt x="12980" y="7599"/>
                    </a:cubicBezTo>
                    <a:cubicBezTo>
                      <a:pt x="13010" y="7143"/>
                      <a:pt x="13861" y="7022"/>
                      <a:pt x="13648" y="6475"/>
                    </a:cubicBezTo>
                    <a:cubicBezTo>
                      <a:pt x="13588" y="6323"/>
                      <a:pt x="13436" y="6232"/>
                      <a:pt x="13284" y="6140"/>
                    </a:cubicBezTo>
                    <a:cubicBezTo>
                      <a:pt x="13162" y="6080"/>
                      <a:pt x="13041" y="5928"/>
                      <a:pt x="13071" y="5776"/>
                    </a:cubicBezTo>
                    <a:cubicBezTo>
                      <a:pt x="13101" y="5624"/>
                      <a:pt x="13253" y="5532"/>
                      <a:pt x="13253" y="5381"/>
                    </a:cubicBezTo>
                    <a:cubicBezTo>
                      <a:pt x="13284" y="5229"/>
                      <a:pt x="13101" y="5107"/>
                      <a:pt x="12949" y="5077"/>
                    </a:cubicBezTo>
                    <a:cubicBezTo>
                      <a:pt x="12797" y="5077"/>
                      <a:pt x="12645" y="5107"/>
                      <a:pt x="12493" y="5107"/>
                    </a:cubicBezTo>
                    <a:cubicBezTo>
                      <a:pt x="12311" y="5107"/>
                      <a:pt x="12129" y="5046"/>
                      <a:pt x="12098" y="4864"/>
                    </a:cubicBezTo>
                    <a:cubicBezTo>
                      <a:pt x="12068" y="4742"/>
                      <a:pt x="12159" y="4590"/>
                      <a:pt x="12250" y="4469"/>
                    </a:cubicBezTo>
                    <a:cubicBezTo>
                      <a:pt x="12311" y="4377"/>
                      <a:pt x="12372" y="4195"/>
                      <a:pt x="12281" y="4073"/>
                    </a:cubicBezTo>
                    <a:cubicBezTo>
                      <a:pt x="12250" y="4013"/>
                      <a:pt x="12159" y="4013"/>
                      <a:pt x="12098" y="3982"/>
                    </a:cubicBezTo>
                    <a:cubicBezTo>
                      <a:pt x="12010" y="3970"/>
                      <a:pt x="11922" y="3962"/>
                      <a:pt x="11834" y="3962"/>
                    </a:cubicBezTo>
                    <a:cubicBezTo>
                      <a:pt x="11709" y="3962"/>
                      <a:pt x="11585" y="3977"/>
                      <a:pt x="11460" y="4013"/>
                    </a:cubicBezTo>
                    <a:cubicBezTo>
                      <a:pt x="11257" y="4067"/>
                      <a:pt x="11098" y="4094"/>
                      <a:pt x="10973" y="4094"/>
                    </a:cubicBezTo>
                    <a:cubicBezTo>
                      <a:pt x="10533" y="4094"/>
                      <a:pt x="10504" y="3763"/>
                      <a:pt x="10457" y="3101"/>
                    </a:cubicBezTo>
                    <a:cubicBezTo>
                      <a:pt x="10294" y="3019"/>
                      <a:pt x="10104" y="2990"/>
                      <a:pt x="9912" y="2990"/>
                    </a:cubicBezTo>
                    <a:cubicBezTo>
                      <a:pt x="9746" y="2990"/>
                      <a:pt x="9578" y="3012"/>
                      <a:pt x="9423" y="3040"/>
                    </a:cubicBezTo>
                    <a:cubicBezTo>
                      <a:pt x="9799" y="2896"/>
                      <a:pt x="9516" y="2367"/>
                      <a:pt x="9200" y="2367"/>
                    </a:cubicBezTo>
                    <a:cubicBezTo>
                      <a:pt x="9183" y="2367"/>
                      <a:pt x="9166" y="2368"/>
                      <a:pt x="9150" y="2371"/>
                    </a:cubicBezTo>
                    <a:cubicBezTo>
                      <a:pt x="8937" y="2402"/>
                      <a:pt x="8755" y="2523"/>
                      <a:pt x="8542" y="2554"/>
                    </a:cubicBezTo>
                    <a:cubicBezTo>
                      <a:pt x="8329" y="2554"/>
                      <a:pt x="8086" y="2371"/>
                      <a:pt x="8147" y="2159"/>
                    </a:cubicBezTo>
                    <a:cubicBezTo>
                      <a:pt x="8177" y="2098"/>
                      <a:pt x="8238" y="2067"/>
                      <a:pt x="8268" y="2007"/>
                    </a:cubicBezTo>
                    <a:cubicBezTo>
                      <a:pt x="8420" y="1763"/>
                      <a:pt x="8268" y="1399"/>
                      <a:pt x="8025" y="1277"/>
                    </a:cubicBezTo>
                    <a:cubicBezTo>
                      <a:pt x="7938" y="1248"/>
                      <a:pt x="7850" y="1234"/>
                      <a:pt x="7763" y="1234"/>
                    </a:cubicBezTo>
                    <a:cubicBezTo>
                      <a:pt x="7579" y="1234"/>
                      <a:pt x="7400" y="1295"/>
                      <a:pt x="7235" y="1399"/>
                    </a:cubicBezTo>
                    <a:cubicBezTo>
                      <a:pt x="7083" y="1520"/>
                      <a:pt x="6931" y="1642"/>
                      <a:pt x="6749" y="1703"/>
                    </a:cubicBezTo>
                    <a:cubicBezTo>
                      <a:pt x="6693" y="1721"/>
                      <a:pt x="6635" y="1731"/>
                      <a:pt x="6579" y="1731"/>
                    </a:cubicBezTo>
                    <a:cubicBezTo>
                      <a:pt x="6449" y="1731"/>
                      <a:pt x="6326" y="1678"/>
                      <a:pt x="6262" y="1551"/>
                    </a:cubicBezTo>
                    <a:cubicBezTo>
                      <a:pt x="6141" y="1399"/>
                      <a:pt x="6262" y="1156"/>
                      <a:pt x="6201" y="973"/>
                    </a:cubicBezTo>
                    <a:cubicBezTo>
                      <a:pt x="6147" y="727"/>
                      <a:pt x="5895" y="604"/>
                      <a:pt x="5668" y="604"/>
                    </a:cubicBezTo>
                    <a:cubicBezTo>
                      <a:pt x="5643" y="604"/>
                      <a:pt x="5618" y="605"/>
                      <a:pt x="5594" y="608"/>
                    </a:cubicBezTo>
                    <a:cubicBezTo>
                      <a:pt x="5229" y="639"/>
                      <a:pt x="4986" y="943"/>
                      <a:pt x="4651" y="943"/>
                    </a:cubicBezTo>
                    <a:cubicBezTo>
                      <a:pt x="4621" y="730"/>
                      <a:pt x="4864" y="335"/>
                      <a:pt x="4712" y="122"/>
                    </a:cubicBezTo>
                    <a:cubicBezTo>
                      <a:pt x="4621" y="31"/>
                      <a:pt x="4499" y="0"/>
                      <a:pt x="43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6"/>
              <p:cNvSpPr/>
              <p:nvPr/>
            </p:nvSpPr>
            <p:spPr>
              <a:xfrm>
                <a:off x="5759662" y="4013013"/>
                <a:ext cx="166051" cy="177817"/>
              </a:xfrm>
              <a:custGeom>
                <a:avLst/>
                <a:gdLst/>
                <a:ahLst/>
                <a:cxnLst/>
                <a:rect l="l" t="t" r="r" b="b"/>
                <a:pathLst>
                  <a:path w="6111" h="6544" extrusionOk="0">
                    <a:moveTo>
                      <a:pt x="2138" y="0"/>
                    </a:moveTo>
                    <a:cubicBezTo>
                      <a:pt x="1754" y="0"/>
                      <a:pt x="1383" y="102"/>
                      <a:pt x="1004" y="434"/>
                    </a:cubicBezTo>
                    <a:cubicBezTo>
                      <a:pt x="426" y="951"/>
                      <a:pt x="0" y="1832"/>
                      <a:pt x="183" y="2622"/>
                    </a:cubicBezTo>
                    <a:cubicBezTo>
                      <a:pt x="274" y="3078"/>
                      <a:pt x="548" y="3474"/>
                      <a:pt x="821" y="3838"/>
                    </a:cubicBezTo>
                    <a:cubicBezTo>
                      <a:pt x="1885" y="5176"/>
                      <a:pt x="3435" y="5905"/>
                      <a:pt x="4985" y="6544"/>
                    </a:cubicBezTo>
                    <a:cubicBezTo>
                      <a:pt x="3891" y="6088"/>
                      <a:pt x="3830" y="4750"/>
                      <a:pt x="4043" y="3656"/>
                    </a:cubicBezTo>
                    <a:cubicBezTo>
                      <a:pt x="4043" y="3534"/>
                      <a:pt x="4074" y="3413"/>
                      <a:pt x="4104" y="3322"/>
                    </a:cubicBezTo>
                    <a:cubicBezTo>
                      <a:pt x="4347" y="2288"/>
                      <a:pt x="4955" y="343"/>
                      <a:pt x="6110" y="69"/>
                    </a:cubicBezTo>
                    <a:lnTo>
                      <a:pt x="6110" y="69"/>
                    </a:lnTo>
                    <a:cubicBezTo>
                      <a:pt x="5560" y="193"/>
                      <a:pt x="5000" y="255"/>
                      <a:pt x="4442" y="255"/>
                    </a:cubicBezTo>
                    <a:cubicBezTo>
                      <a:pt x="4043" y="255"/>
                      <a:pt x="3645" y="224"/>
                      <a:pt x="3253" y="160"/>
                    </a:cubicBezTo>
                    <a:cubicBezTo>
                      <a:pt x="2859" y="87"/>
                      <a:pt x="2492" y="0"/>
                      <a:pt x="21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6"/>
              <p:cNvSpPr/>
              <p:nvPr/>
            </p:nvSpPr>
            <p:spPr>
              <a:xfrm>
                <a:off x="5995872" y="4127708"/>
                <a:ext cx="126406" cy="85430"/>
              </a:xfrm>
              <a:custGeom>
                <a:avLst/>
                <a:gdLst/>
                <a:ahLst/>
                <a:cxnLst/>
                <a:rect l="l" t="t" r="r" b="b"/>
                <a:pathLst>
                  <a:path w="4652" h="3144" extrusionOk="0">
                    <a:moveTo>
                      <a:pt x="4068" y="1"/>
                    </a:moveTo>
                    <a:cubicBezTo>
                      <a:pt x="3325" y="1"/>
                      <a:pt x="2098" y="565"/>
                      <a:pt x="1855" y="742"/>
                    </a:cubicBezTo>
                    <a:cubicBezTo>
                      <a:pt x="1156" y="1259"/>
                      <a:pt x="457" y="1927"/>
                      <a:pt x="92" y="2748"/>
                    </a:cubicBezTo>
                    <a:cubicBezTo>
                      <a:pt x="31" y="2870"/>
                      <a:pt x="1" y="3052"/>
                      <a:pt x="122" y="3113"/>
                    </a:cubicBezTo>
                    <a:cubicBezTo>
                      <a:pt x="153" y="3143"/>
                      <a:pt x="213" y="3143"/>
                      <a:pt x="274" y="3143"/>
                    </a:cubicBezTo>
                    <a:cubicBezTo>
                      <a:pt x="1338" y="3143"/>
                      <a:pt x="2402" y="2687"/>
                      <a:pt x="3253" y="2079"/>
                    </a:cubicBezTo>
                    <a:cubicBezTo>
                      <a:pt x="3770" y="1715"/>
                      <a:pt x="4286" y="1289"/>
                      <a:pt x="4560" y="742"/>
                    </a:cubicBezTo>
                    <a:cubicBezTo>
                      <a:pt x="4621" y="590"/>
                      <a:pt x="4651" y="438"/>
                      <a:pt x="4621" y="286"/>
                    </a:cubicBezTo>
                    <a:cubicBezTo>
                      <a:pt x="4555" y="79"/>
                      <a:pt x="4345" y="1"/>
                      <a:pt x="4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6"/>
              <p:cNvSpPr/>
              <p:nvPr/>
            </p:nvSpPr>
            <p:spPr>
              <a:xfrm>
                <a:off x="6509765" y="3818621"/>
                <a:ext cx="328298" cy="497800"/>
              </a:xfrm>
              <a:custGeom>
                <a:avLst/>
                <a:gdLst/>
                <a:ahLst/>
                <a:cxnLst/>
                <a:rect l="l" t="t" r="r" b="b"/>
                <a:pathLst>
                  <a:path w="12082" h="18320" extrusionOk="0">
                    <a:moveTo>
                      <a:pt x="8098" y="0"/>
                    </a:moveTo>
                    <a:cubicBezTo>
                      <a:pt x="7965" y="0"/>
                      <a:pt x="7831" y="22"/>
                      <a:pt x="7705" y="50"/>
                    </a:cubicBezTo>
                    <a:cubicBezTo>
                      <a:pt x="6367" y="263"/>
                      <a:pt x="5030" y="475"/>
                      <a:pt x="3723" y="719"/>
                    </a:cubicBezTo>
                    <a:cubicBezTo>
                      <a:pt x="3024" y="871"/>
                      <a:pt x="1565" y="1205"/>
                      <a:pt x="1352" y="2026"/>
                    </a:cubicBezTo>
                    <a:cubicBezTo>
                      <a:pt x="1139" y="2846"/>
                      <a:pt x="2689" y="4548"/>
                      <a:pt x="2933" y="5460"/>
                    </a:cubicBezTo>
                    <a:cubicBezTo>
                      <a:pt x="3115" y="6038"/>
                      <a:pt x="3297" y="6707"/>
                      <a:pt x="3480" y="7406"/>
                    </a:cubicBezTo>
                    <a:cubicBezTo>
                      <a:pt x="3753" y="8530"/>
                      <a:pt x="3936" y="9716"/>
                      <a:pt x="3753" y="10719"/>
                    </a:cubicBezTo>
                    <a:cubicBezTo>
                      <a:pt x="3571" y="11813"/>
                      <a:pt x="2933" y="12725"/>
                      <a:pt x="2233" y="13485"/>
                    </a:cubicBezTo>
                    <a:cubicBezTo>
                      <a:pt x="1656" y="14093"/>
                      <a:pt x="957" y="14701"/>
                      <a:pt x="714" y="15521"/>
                    </a:cubicBezTo>
                    <a:cubicBezTo>
                      <a:pt x="0" y="17804"/>
                      <a:pt x="2486" y="18319"/>
                      <a:pt x="4344" y="18319"/>
                    </a:cubicBezTo>
                    <a:cubicBezTo>
                      <a:pt x="4862" y="18319"/>
                      <a:pt x="5331" y="18279"/>
                      <a:pt x="5668" y="18226"/>
                    </a:cubicBezTo>
                    <a:cubicBezTo>
                      <a:pt x="7857" y="17862"/>
                      <a:pt x="10228" y="17132"/>
                      <a:pt x="11200" y="15096"/>
                    </a:cubicBezTo>
                    <a:cubicBezTo>
                      <a:pt x="12082" y="13242"/>
                      <a:pt x="11535" y="10567"/>
                      <a:pt x="11018" y="8500"/>
                    </a:cubicBezTo>
                    <a:cubicBezTo>
                      <a:pt x="10410" y="6007"/>
                      <a:pt x="10167" y="3272"/>
                      <a:pt x="9164" y="901"/>
                    </a:cubicBezTo>
                    <a:cubicBezTo>
                      <a:pt x="9042" y="597"/>
                      <a:pt x="8860" y="263"/>
                      <a:pt x="8556" y="111"/>
                    </a:cubicBezTo>
                    <a:cubicBezTo>
                      <a:pt x="8409" y="29"/>
                      <a:pt x="8253" y="0"/>
                      <a:pt x="80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6"/>
              <p:cNvSpPr/>
              <p:nvPr/>
            </p:nvSpPr>
            <p:spPr>
              <a:xfrm>
                <a:off x="6455638" y="3705149"/>
                <a:ext cx="378296" cy="222380"/>
              </a:xfrm>
              <a:custGeom>
                <a:avLst/>
                <a:gdLst/>
                <a:ahLst/>
                <a:cxnLst/>
                <a:rect l="l" t="t" r="r" b="b"/>
                <a:pathLst>
                  <a:path w="13922" h="8184" extrusionOk="0">
                    <a:moveTo>
                      <a:pt x="10244" y="1"/>
                    </a:moveTo>
                    <a:cubicBezTo>
                      <a:pt x="10183" y="1"/>
                      <a:pt x="10092" y="1"/>
                      <a:pt x="10031" y="31"/>
                    </a:cubicBezTo>
                    <a:cubicBezTo>
                      <a:pt x="9849" y="123"/>
                      <a:pt x="9697" y="244"/>
                      <a:pt x="9545" y="426"/>
                    </a:cubicBezTo>
                    <a:cubicBezTo>
                      <a:pt x="9303" y="719"/>
                      <a:pt x="9130" y="847"/>
                      <a:pt x="8971" y="847"/>
                    </a:cubicBezTo>
                    <a:cubicBezTo>
                      <a:pt x="8750" y="847"/>
                      <a:pt x="8556" y="602"/>
                      <a:pt x="8238" y="214"/>
                    </a:cubicBezTo>
                    <a:cubicBezTo>
                      <a:pt x="7903" y="274"/>
                      <a:pt x="7599" y="487"/>
                      <a:pt x="7387" y="730"/>
                    </a:cubicBezTo>
                    <a:cubicBezTo>
                      <a:pt x="7550" y="473"/>
                      <a:pt x="7229" y="234"/>
                      <a:pt x="6961" y="234"/>
                    </a:cubicBezTo>
                    <a:cubicBezTo>
                      <a:pt x="6880" y="234"/>
                      <a:pt x="6805" y="256"/>
                      <a:pt x="6748" y="305"/>
                    </a:cubicBezTo>
                    <a:cubicBezTo>
                      <a:pt x="6627" y="457"/>
                      <a:pt x="6536" y="670"/>
                      <a:pt x="6384" y="791"/>
                    </a:cubicBezTo>
                    <a:cubicBezTo>
                      <a:pt x="6320" y="855"/>
                      <a:pt x="6231" y="886"/>
                      <a:pt x="6143" y="886"/>
                    </a:cubicBezTo>
                    <a:cubicBezTo>
                      <a:pt x="6021" y="886"/>
                      <a:pt x="5902" y="824"/>
                      <a:pt x="5867" y="700"/>
                    </a:cubicBezTo>
                    <a:cubicBezTo>
                      <a:pt x="5836" y="639"/>
                      <a:pt x="5867" y="548"/>
                      <a:pt x="5867" y="487"/>
                    </a:cubicBezTo>
                    <a:cubicBezTo>
                      <a:pt x="5840" y="242"/>
                      <a:pt x="5569" y="22"/>
                      <a:pt x="5316" y="22"/>
                    </a:cubicBezTo>
                    <a:cubicBezTo>
                      <a:pt x="5287" y="22"/>
                      <a:pt x="5257" y="25"/>
                      <a:pt x="5229" y="31"/>
                    </a:cubicBezTo>
                    <a:cubicBezTo>
                      <a:pt x="4955" y="62"/>
                      <a:pt x="4773" y="305"/>
                      <a:pt x="4681" y="578"/>
                    </a:cubicBezTo>
                    <a:cubicBezTo>
                      <a:pt x="4621" y="730"/>
                      <a:pt x="4590" y="943"/>
                      <a:pt x="4499" y="1095"/>
                    </a:cubicBezTo>
                    <a:cubicBezTo>
                      <a:pt x="4433" y="1205"/>
                      <a:pt x="4303" y="1284"/>
                      <a:pt x="4167" y="1284"/>
                    </a:cubicBezTo>
                    <a:cubicBezTo>
                      <a:pt x="4115" y="1284"/>
                      <a:pt x="4063" y="1272"/>
                      <a:pt x="4013" y="1247"/>
                    </a:cubicBezTo>
                    <a:cubicBezTo>
                      <a:pt x="3861" y="1156"/>
                      <a:pt x="3800" y="913"/>
                      <a:pt x="3648" y="761"/>
                    </a:cubicBezTo>
                    <a:cubicBezTo>
                      <a:pt x="3556" y="682"/>
                      <a:pt x="3440" y="648"/>
                      <a:pt x="3325" y="648"/>
                    </a:cubicBezTo>
                    <a:cubicBezTo>
                      <a:pt x="3174" y="648"/>
                      <a:pt x="3022" y="705"/>
                      <a:pt x="2918" y="791"/>
                    </a:cubicBezTo>
                    <a:cubicBezTo>
                      <a:pt x="2675" y="1034"/>
                      <a:pt x="2675" y="1399"/>
                      <a:pt x="2432" y="1612"/>
                    </a:cubicBezTo>
                    <a:cubicBezTo>
                      <a:pt x="2250" y="1430"/>
                      <a:pt x="2219" y="974"/>
                      <a:pt x="1976" y="882"/>
                    </a:cubicBezTo>
                    <a:cubicBezTo>
                      <a:pt x="1946" y="875"/>
                      <a:pt x="1915" y="871"/>
                      <a:pt x="1886" y="871"/>
                    </a:cubicBezTo>
                    <a:cubicBezTo>
                      <a:pt x="1796" y="871"/>
                      <a:pt x="1710" y="905"/>
                      <a:pt x="1642" y="974"/>
                    </a:cubicBezTo>
                    <a:cubicBezTo>
                      <a:pt x="1368" y="1217"/>
                      <a:pt x="1308" y="1642"/>
                      <a:pt x="1368" y="2068"/>
                    </a:cubicBezTo>
                    <a:lnTo>
                      <a:pt x="1338" y="2068"/>
                    </a:lnTo>
                    <a:cubicBezTo>
                      <a:pt x="1368" y="2189"/>
                      <a:pt x="1368" y="2341"/>
                      <a:pt x="1399" y="2463"/>
                    </a:cubicBezTo>
                    <a:cubicBezTo>
                      <a:pt x="1125" y="2250"/>
                      <a:pt x="882" y="2068"/>
                      <a:pt x="608" y="1885"/>
                    </a:cubicBezTo>
                    <a:cubicBezTo>
                      <a:pt x="578" y="1855"/>
                      <a:pt x="517" y="1825"/>
                      <a:pt x="487" y="1825"/>
                    </a:cubicBezTo>
                    <a:cubicBezTo>
                      <a:pt x="365" y="1825"/>
                      <a:pt x="365" y="1977"/>
                      <a:pt x="365" y="2068"/>
                    </a:cubicBezTo>
                    <a:cubicBezTo>
                      <a:pt x="426" y="2433"/>
                      <a:pt x="426" y="2858"/>
                      <a:pt x="517" y="3162"/>
                    </a:cubicBezTo>
                    <a:cubicBezTo>
                      <a:pt x="606" y="3575"/>
                      <a:pt x="494" y="3358"/>
                      <a:pt x="709" y="3512"/>
                    </a:cubicBezTo>
                    <a:lnTo>
                      <a:pt x="709" y="3512"/>
                    </a:lnTo>
                    <a:cubicBezTo>
                      <a:pt x="638" y="3463"/>
                      <a:pt x="559" y="3441"/>
                      <a:pt x="481" y="3441"/>
                    </a:cubicBezTo>
                    <a:cubicBezTo>
                      <a:pt x="263" y="3441"/>
                      <a:pt x="53" y="3612"/>
                      <a:pt x="31" y="3831"/>
                    </a:cubicBezTo>
                    <a:cubicBezTo>
                      <a:pt x="1" y="4160"/>
                      <a:pt x="265" y="4518"/>
                      <a:pt x="564" y="4646"/>
                    </a:cubicBezTo>
                    <a:lnTo>
                      <a:pt x="564" y="4646"/>
                    </a:lnTo>
                    <a:cubicBezTo>
                      <a:pt x="549" y="4640"/>
                      <a:pt x="536" y="4637"/>
                      <a:pt x="524" y="4637"/>
                    </a:cubicBezTo>
                    <a:cubicBezTo>
                      <a:pt x="303" y="4637"/>
                      <a:pt x="730" y="5626"/>
                      <a:pt x="730" y="5654"/>
                    </a:cubicBezTo>
                    <a:cubicBezTo>
                      <a:pt x="852" y="5867"/>
                      <a:pt x="973" y="5806"/>
                      <a:pt x="1034" y="6050"/>
                    </a:cubicBezTo>
                    <a:cubicBezTo>
                      <a:pt x="1064" y="6262"/>
                      <a:pt x="912" y="6658"/>
                      <a:pt x="912" y="6901"/>
                    </a:cubicBezTo>
                    <a:cubicBezTo>
                      <a:pt x="912" y="7022"/>
                      <a:pt x="943" y="7113"/>
                      <a:pt x="1004" y="7205"/>
                    </a:cubicBezTo>
                    <a:cubicBezTo>
                      <a:pt x="1059" y="7260"/>
                      <a:pt x="1126" y="7277"/>
                      <a:pt x="1195" y="7277"/>
                    </a:cubicBezTo>
                    <a:cubicBezTo>
                      <a:pt x="1278" y="7277"/>
                      <a:pt x="1363" y="7252"/>
                      <a:pt x="1429" y="7235"/>
                    </a:cubicBezTo>
                    <a:cubicBezTo>
                      <a:pt x="1522" y="7188"/>
                      <a:pt x="1634" y="7124"/>
                      <a:pt x="1749" y="7124"/>
                    </a:cubicBezTo>
                    <a:cubicBezTo>
                      <a:pt x="1784" y="7124"/>
                      <a:pt x="1819" y="7130"/>
                      <a:pt x="1855" y="7144"/>
                    </a:cubicBezTo>
                    <a:cubicBezTo>
                      <a:pt x="2098" y="7265"/>
                      <a:pt x="2067" y="7630"/>
                      <a:pt x="2219" y="7904"/>
                    </a:cubicBezTo>
                    <a:cubicBezTo>
                      <a:pt x="2326" y="8090"/>
                      <a:pt x="2549" y="8183"/>
                      <a:pt x="2745" y="8183"/>
                    </a:cubicBezTo>
                    <a:cubicBezTo>
                      <a:pt x="2773" y="8183"/>
                      <a:pt x="2801" y="8181"/>
                      <a:pt x="2827" y="8177"/>
                    </a:cubicBezTo>
                    <a:cubicBezTo>
                      <a:pt x="2979" y="8177"/>
                      <a:pt x="4225" y="7630"/>
                      <a:pt x="3830" y="7265"/>
                    </a:cubicBezTo>
                    <a:lnTo>
                      <a:pt x="3830" y="7265"/>
                    </a:lnTo>
                    <a:cubicBezTo>
                      <a:pt x="4117" y="7523"/>
                      <a:pt x="4458" y="7754"/>
                      <a:pt x="4827" y="7754"/>
                    </a:cubicBezTo>
                    <a:cubicBezTo>
                      <a:pt x="4849" y="7754"/>
                      <a:pt x="4872" y="7754"/>
                      <a:pt x="4894" y="7752"/>
                    </a:cubicBezTo>
                    <a:cubicBezTo>
                      <a:pt x="5259" y="7721"/>
                      <a:pt x="5593" y="7387"/>
                      <a:pt x="5502" y="6992"/>
                    </a:cubicBezTo>
                    <a:lnTo>
                      <a:pt x="5502" y="6992"/>
                    </a:lnTo>
                    <a:cubicBezTo>
                      <a:pt x="5793" y="7098"/>
                      <a:pt x="6083" y="7180"/>
                      <a:pt x="6353" y="7180"/>
                    </a:cubicBezTo>
                    <a:cubicBezTo>
                      <a:pt x="6394" y="7180"/>
                      <a:pt x="6435" y="7178"/>
                      <a:pt x="6475" y="7174"/>
                    </a:cubicBezTo>
                    <a:cubicBezTo>
                      <a:pt x="6779" y="7113"/>
                      <a:pt x="7052" y="6810"/>
                      <a:pt x="6992" y="6475"/>
                    </a:cubicBezTo>
                    <a:lnTo>
                      <a:pt x="6992" y="6475"/>
                    </a:lnTo>
                    <a:cubicBezTo>
                      <a:pt x="7038" y="6686"/>
                      <a:pt x="7499" y="6770"/>
                      <a:pt x="7792" y="6770"/>
                    </a:cubicBezTo>
                    <a:cubicBezTo>
                      <a:pt x="7880" y="6770"/>
                      <a:pt x="7953" y="6763"/>
                      <a:pt x="7995" y="6749"/>
                    </a:cubicBezTo>
                    <a:cubicBezTo>
                      <a:pt x="8451" y="6597"/>
                      <a:pt x="8481" y="6171"/>
                      <a:pt x="8420" y="5715"/>
                    </a:cubicBezTo>
                    <a:lnTo>
                      <a:pt x="8420" y="5715"/>
                    </a:lnTo>
                    <a:cubicBezTo>
                      <a:pt x="8572" y="5928"/>
                      <a:pt x="8724" y="6171"/>
                      <a:pt x="8937" y="6293"/>
                    </a:cubicBezTo>
                    <a:cubicBezTo>
                      <a:pt x="9028" y="6345"/>
                      <a:pt x="9137" y="6375"/>
                      <a:pt x="9238" y="6375"/>
                    </a:cubicBezTo>
                    <a:cubicBezTo>
                      <a:pt x="9372" y="6375"/>
                      <a:pt x="9493" y="6323"/>
                      <a:pt x="9545" y="6202"/>
                    </a:cubicBezTo>
                    <a:cubicBezTo>
                      <a:pt x="9684" y="6410"/>
                      <a:pt x="9929" y="6548"/>
                      <a:pt x="10172" y="6548"/>
                    </a:cubicBezTo>
                    <a:cubicBezTo>
                      <a:pt x="10248" y="6548"/>
                      <a:pt x="10323" y="6535"/>
                      <a:pt x="10396" y="6506"/>
                    </a:cubicBezTo>
                    <a:cubicBezTo>
                      <a:pt x="10669" y="6414"/>
                      <a:pt x="10852" y="6080"/>
                      <a:pt x="10791" y="5776"/>
                    </a:cubicBezTo>
                    <a:lnTo>
                      <a:pt x="10791" y="5776"/>
                    </a:lnTo>
                    <a:cubicBezTo>
                      <a:pt x="10923" y="5875"/>
                      <a:pt x="11081" y="5929"/>
                      <a:pt x="11232" y="5929"/>
                    </a:cubicBezTo>
                    <a:cubicBezTo>
                      <a:pt x="11361" y="5929"/>
                      <a:pt x="11484" y="5890"/>
                      <a:pt x="11581" y="5806"/>
                    </a:cubicBezTo>
                    <a:cubicBezTo>
                      <a:pt x="11824" y="5624"/>
                      <a:pt x="11855" y="5290"/>
                      <a:pt x="11733" y="5016"/>
                    </a:cubicBezTo>
                    <a:lnTo>
                      <a:pt x="11733" y="5016"/>
                    </a:lnTo>
                    <a:cubicBezTo>
                      <a:pt x="11976" y="5077"/>
                      <a:pt x="12159" y="5259"/>
                      <a:pt x="12402" y="5320"/>
                    </a:cubicBezTo>
                    <a:cubicBezTo>
                      <a:pt x="12477" y="5345"/>
                      <a:pt x="12553" y="5360"/>
                      <a:pt x="12626" y="5360"/>
                    </a:cubicBezTo>
                    <a:cubicBezTo>
                      <a:pt x="12730" y="5360"/>
                      <a:pt x="12830" y="5331"/>
                      <a:pt x="12919" y="5259"/>
                    </a:cubicBezTo>
                    <a:cubicBezTo>
                      <a:pt x="13071" y="5077"/>
                      <a:pt x="13010" y="4682"/>
                      <a:pt x="12767" y="4560"/>
                    </a:cubicBezTo>
                    <a:cubicBezTo>
                      <a:pt x="13040" y="4560"/>
                      <a:pt x="13314" y="4530"/>
                      <a:pt x="13496" y="4378"/>
                    </a:cubicBezTo>
                    <a:cubicBezTo>
                      <a:pt x="13709" y="4226"/>
                      <a:pt x="13800" y="3892"/>
                      <a:pt x="13618" y="3648"/>
                    </a:cubicBezTo>
                    <a:cubicBezTo>
                      <a:pt x="13770" y="3588"/>
                      <a:pt x="13922" y="3466"/>
                      <a:pt x="13922" y="3284"/>
                    </a:cubicBezTo>
                    <a:cubicBezTo>
                      <a:pt x="13861" y="2797"/>
                      <a:pt x="13101" y="2949"/>
                      <a:pt x="12888" y="2615"/>
                    </a:cubicBezTo>
                    <a:cubicBezTo>
                      <a:pt x="12645" y="2220"/>
                      <a:pt x="13223" y="1612"/>
                      <a:pt x="12736" y="1308"/>
                    </a:cubicBezTo>
                    <a:cubicBezTo>
                      <a:pt x="12584" y="1217"/>
                      <a:pt x="12432" y="1217"/>
                      <a:pt x="12280" y="1217"/>
                    </a:cubicBezTo>
                    <a:cubicBezTo>
                      <a:pt x="12128" y="1217"/>
                      <a:pt x="11916" y="1186"/>
                      <a:pt x="11855" y="1004"/>
                    </a:cubicBezTo>
                    <a:cubicBezTo>
                      <a:pt x="11794" y="882"/>
                      <a:pt x="11855" y="730"/>
                      <a:pt x="11794" y="609"/>
                    </a:cubicBezTo>
                    <a:cubicBezTo>
                      <a:pt x="11732" y="505"/>
                      <a:pt x="11613" y="458"/>
                      <a:pt x="11505" y="458"/>
                    </a:cubicBezTo>
                    <a:cubicBezTo>
                      <a:pt x="11455" y="458"/>
                      <a:pt x="11407" y="468"/>
                      <a:pt x="11368" y="487"/>
                    </a:cubicBezTo>
                    <a:cubicBezTo>
                      <a:pt x="11217" y="578"/>
                      <a:pt x="11125" y="700"/>
                      <a:pt x="11004" y="791"/>
                    </a:cubicBezTo>
                    <a:cubicBezTo>
                      <a:pt x="10939" y="840"/>
                      <a:pt x="10856" y="871"/>
                      <a:pt x="10775" y="871"/>
                    </a:cubicBezTo>
                    <a:cubicBezTo>
                      <a:pt x="10704" y="871"/>
                      <a:pt x="10635" y="848"/>
                      <a:pt x="10578" y="791"/>
                    </a:cubicBezTo>
                    <a:cubicBezTo>
                      <a:pt x="10457" y="700"/>
                      <a:pt x="10457" y="518"/>
                      <a:pt x="10457" y="366"/>
                    </a:cubicBezTo>
                    <a:cubicBezTo>
                      <a:pt x="10426" y="244"/>
                      <a:pt x="10365" y="62"/>
                      <a:pt x="10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6493625" y="4144555"/>
                <a:ext cx="188333" cy="175154"/>
              </a:xfrm>
              <a:custGeom>
                <a:avLst/>
                <a:gdLst/>
                <a:ahLst/>
                <a:cxnLst/>
                <a:rect l="l" t="t" r="r" b="b"/>
                <a:pathLst>
                  <a:path w="6931" h="6446" extrusionOk="0">
                    <a:moveTo>
                      <a:pt x="3861" y="0"/>
                    </a:moveTo>
                    <a:cubicBezTo>
                      <a:pt x="3861" y="1"/>
                      <a:pt x="3860" y="1"/>
                      <a:pt x="3860" y="2"/>
                    </a:cubicBezTo>
                    <a:lnTo>
                      <a:pt x="3860" y="2"/>
                    </a:lnTo>
                    <a:cubicBezTo>
                      <a:pt x="3860" y="1"/>
                      <a:pt x="3861" y="1"/>
                      <a:pt x="3861" y="0"/>
                    </a:cubicBezTo>
                    <a:close/>
                    <a:moveTo>
                      <a:pt x="3860" y="2"/>
                    </a:moveTo>
                    <a:cubicBezTo>
                      <a:pt x="3283" y="700"/>
                      <a:pt x="2553" y="1277"/>
                      <a:pt x="1703" y="1642"/>
                    </a:cubicBezTo>
                    <a:cubicBezTo>
                      <a:pt x="973" y="1976"/>
                      <a:pt x="305" y="2189"/>
                      <a:pt x="122" y="3131"/>
                    </a:cubicBezTo>
                    <a:cubicBezTo>
                      <a:pt x="1" y="3891"/>
                      <a:pt x="213" y="4894"/>
                      <a:pt x="821" y="5441"/>
                    </a:cubicBezTo>
                    <a:cubicBezTo>
                      <a:pt x="1186" y="5776"/>
                      <a:pt x="1612" y="5988"/>
                      <a:pt x="2068" y="6110"/>
                    </a:cubicBezTo>
                    <a:cubicBezTo>
                      <a:pt x="2780" y="6352"/>
                      <a:pt x="3504" y="6445"/>
                      <a:pt x="4227" y="6445"/>
                    </a:cubicBezTo>
                    <a:cubicBezTo>
                      <a:pt x="5139" y="6445"/>
                      <a:pt x="6049" y="6296"/>
                      <a:pt x="6931" y="6110"/>
                    </a:cubicBezTo>
                    <a:lnTo>
                      <a:pt x="6931" y="6110"/>
                    </a:lnTo>
                    <a:cubicBezTo>
                      <a:pt x="6837" y="6128"/>
                      <a:pt x="6745" y="6136"/>
                      <a:pt x="6655" y="6136"/>
                    </a:cubicBezTo>
                    <a:cubicBezTo>
                      <a:pt x="5667" y="6136"/>
                      <a:pt x="4912" y="5114"/>
                      <a:pt x="4438" y="4195"/>
                    </a:cubicBezTo>
                    <a:cubicBezTo>
                      <a:pt x="4378" y="4073"/>
                      <a:pt x="4317" y="3982"/>
                      <a:pt x="4286" y="3861"/>
                    </a:cubicBezTo>
                    <a:cubicBezTo>
                      <a:pt x="3861" y="2888"/>
                      <a:pt x="3132" y="884"/>
                      <a:pt x="3860"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6"/>
              <p:cNvSpPr/>
              <p:nvPr/>
            </p:nvSpPr>
            <p:spPr>
              <a:xfrm>
                <a:off x="6762877" y="4136485"/>
                <a:ext cx="70241" cy="135292"/>
              </a:xfrm>
              <a:custGeom>
                <a:avLst/>
                <a:gdLst/>
                <a:ahLst/>
                <a:cxnLst/>
                <a:rect l="l" t="t" r="r" b="b"/>
                <a:pathLst>
                  <a:path w="2585" h="4979" extrusionOk="0">
                    <a:moveTo>
                      <a:pt x="1988" y="0"/>
                    </a:moveTo>
                    <a:cubicBezTo>
                      <a:pt x="1347" y="0"/>
                      <a:pt x="473" y="1622"/>
                      <a:pt x="365" y="2000"/>
                    </a:cubicBezTo>
                    <a:cubicBezTo>
                      <a:pt x="122" y="2820"/>
                      <a:pt x="1" y="3762"/>
                      <a:pt x="213" y="4674"/>
                    </a:cubicBezTo>
                    <a:cubicBezTo>
                      <a:pt x="244" y="4796"/>
                      <a:pt x="335" y="4978"/>
                      <a:pt x="487" y="4978"/>
                    </a:cubicBezTo>
                    <a:cubicBezTo>
                      <a:pt x="517" y="4978"/>
                      <a:pt x="578" y="4948"/>
                      <a:pt x="609" y="4917"/>
                    </a:cubicBezTo>
                    <a:cubicBezTo>
                      <a:pt x="1399" y="4310"/>
                      <a:pt x="1976" y="3337"/>
                      <a:pt x="2250" y="2334"/>
                    </a:cubicBezTo>
                    <a:cubicBezTo>
                      <a:pt x="2432" y="1726"/>
                      <a:pt x="2584" y="1118"/>
                      <a:pt x="2432" y="480"/>
                    </a:cubicBezTo>
                    <a:cubicBezTo>
                      <a:pt x="2402" y="328"/>
                      <a:pt x="2341" y="176"/>
                      <a:pt x="2220" y="85"/>
                    </a:cubicBezTo>
                    <a:cubicBezTo>
                      <a:pt x="2148" y="26"/>
                      <a:pt x="2070" y="0"/>
                      <a:pt x="1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6"/>
              <p:cNvSpPr/>
              <p:nvPr/>
            </p:nvSpPr>
            <p:spPr>
              <a:xfrm>
                <a:off x="6455820" y="3706534"/>
                <a:ext cx="319684" cy="590839"/>
              </a:xfrm>
              <a:custGeom>
                <a:avLst/>
                <a:gdLst/>
                <a:ahLst/>
                <a:cxnLst/>
                <a:rect l="l" t="t" r="r" b="b"/>
                <a:pathLst>
                  <a:path w="11765" h="21744" extrusionOk="0">
                    <a:moveTo>
                      <a:pt x="5229" y="16120"/>
                    </a:moveTo>
                    <a:lnTo>
                      <a:pt x="5229" y="16120"/>
                    </a:lnTo>
                    <a:cubicBezTo>
                      <a:pt x="5227" y="16122"/>
                      <a:pt x="5226" y="16124"/>
                      <a:pt x="5224" y="16126"/>
                    </a:cubicBezTo>
                    <a:lnTo>
                      <a:pt x="5224" y="16126"/>
                    </a:lnTo>
                    <a:cubicBezTo>
                      <a:pt x="5226" y="16124"/>
                      <a:pt x="5227" y="16122"/>
                      <a:pt x="5229" y="16120"/>
                    </a:cubicBezTo>
                    <a:close/>
                    <a:moveTo>
                      <a:pt x="5295" y="0"/>
                    </a:moveTo>
                    <a:cubicBezTo>
                      <a:pt x="5263" y="0"/>
                      <a:pt x="5230" y="4"/>
                      <a:pt x="5199" y="11"/>
                    </a:cubicBezTo>
                    <a:cubicBezTo>
                      <a:pt x="4955" y="41"/>
                      <a:pt x="4773" y="284"/>
                      <a:pt x="4682" y="527"/>
                    </a:cubicBezTo>
                    <a:cubicBezTo>
                      <a:pt x="4621" y="710"/>
                      <a:pt x="4591" y="892"/>
                      <a:pt x="4469" y="1044"/>
                    </a:cubicBezTo>
                    <a:cubicBezTo>
                      <a:pt x="4400" y="1160"/>
                      <a:pt x="4260" y="1258"/>
                      <a:pt x="4130" y="1258"/>
                    </a:cubicBezTo>
                    <a:cubicBezTo>
                      <a:pt x="4089" y="1258"/>
                      <a:pt x="4049" y="1248"/>
                      <a:pt x="4013" y="1227"/>
                    </a:cubicBezTo>
                    <a:cubicBezTo>
                      <a:pt x="3831" y="1105"/>
                      <a:pt x="3770" y="892"/>
                      <a:pt x="3618" y="740"/>
                    </a:cubicBezTo>
                    <a:cubicBezTo>
                      <a:pt x="3520" y="657"/>
                      <a:pt x="3404" y="618"/>
                      <a:pt x="3288" y="618"/>
                    </a:cubicBezTo>
                    <a:cubicBezTo>
                      <a:pt x="3152" y="618"/>
                      <a:pt x="3018" y="672"/>
                      <a:pt x="2919" y="771"/>
                    </a:cubicBezTo>
                    <a:cubicBezTo>
                      <a:pt x="2676" y="983"/>
                      <a:pt x="2645" y="1379"/>
                      <a:pt x="2402" y="1591"/>
                    </a:cubicBezTo>
                    <a:cubicBezTo>
                      <a:pt x="2220" y="1409"/>
                      <a:pt x="2189" y="953"/>
                      <a:pt x="1946" y="862"/>
                    </a:cubicBezTo>
                    <a:cubicBezTo>
                      <a:pt x="1912" y="845"/>
                      <a:pt x="1878" y="837"/>
                      <a:pt x="1845" y="837"/>
                    </a:cubicBezTo>
                    <a:cubicBezTo>
                      <a:pt x="1759" y="837"/>
                      <a:pt x="1678" y="887"/>
                      <a:pt x="1612" y="953"/>
                    </a:cubicBezTo>
                    <a:cubicBezTo>
                      <a:pt x="1338" y="1196"/>
                      <a:pt x="1308" y="1591"/>
                      <a:pt x="1338" y="2017"/>
                    </a:cubicBezTo>
                    <a:cubicBezTo>
                      <a:pt x="1338" y="2169"/>
                      <a:pt x="1369" y="2290"/>
                      <a:pt x="1399" y="2412"/>
                    </a:cubicBezTo>
                    <a:cubicBezTo>
                      <a:pt x="1126" y="2230"/>
                      <a:pt x="852" y="2047"/>
                      <a:pt x="609" y="1834"/>
                    </a:cubicBezTo>
                    <a:cubicBezTo>
                      <a:pt x="548" y="1804"/>
                      <a:pt x="518" y="1774"/>
                      <a:pt x="457" y="1774"/>
                    </a:cubicBezTo>
                    <a:cubicBezTo>
                      <a:pt x="366" y="1804"/>
                      <a:pt x="366" y="1956"/>
                      <a:pt x="366" y="2047"/>
                    </a:cubicBezTo>
                    <a:cubicBezTo>
                      <a:pt x="426" y="2382"/>
                      <a:pt x="426" y="2838"/>
                      <a:pt x="487" y="3141"/>
                    </a:cubicBezTo>
                    <a:cubicBezTo>
                      <a:pt x="608" y="3532"/>
                      <a:pt x="490" y="3299"/>
                      <a:pt x="723" y="3500"/>
                    </a:cubicBezTo>
                    <a:lnTo>
                      <a:pt x="723" y="3500"/>
                    </a:lnTo>
                    <a:cubicBezTo>
                      <a:pt x="643" y="3431"/>
                      <a:pt x="550" y="3401"/>
                      <a:pt x="458" y="3401"/>
                    </a:cubicBezTo>
                    <a:cubicBezTo>
                      <a:pt x="237" y="3401"/>
                      <a:pt x="22" y="3576"/>
                      <a:pt x="1" y="3810"/>
                    </a:cubicBezTo>
                    <a:cubicBezTo>
                      <a:pt x="1" y="4145"/>
                      <a:pt x="244" y="4479"/>
                      <a:pt x="578" y="4631"/>
                    </a:cubicBezTo>
                    <a:cubicBezTo>
                      <a:pt x="557" y="4621"/>
                      <a:pt x="539" y="4617"/>
                      <a:pt x="524" y="4617"/>
                    </a:cubicBezTo>
                    <a:cubicBezTo>
                      <a:pt x="300" y="4617"/>
                      <a:pt x="702" y="5605"/>
                      <a:pt x="730" y="5634"/>
                    </a:cubicBezTo>
                    <a:cubicBezTo>
                      <a:pt x="822" y="5816"/>
                      <a:pt x="974" y="5786"/>
                      <a:pt x="1004" y="5999"/>
                    </a:cubicBezTo>
                    <a:cubicBezTo>
                      <a:pt x="1065" y="6242"/>
                      <a:pt x="882" y="6637"/>
                      <a:pt x="913" y="6880"/>
                    </a:cubicBezTo>
                    <a:cubicBezTo>
                      <a:pt x="913" y="6971"/>
                      <a:pt x="913" y="7093"/>
                      <a:pt x="1004" y="7154"/>
                    </a:cubicBezTo>
                    <a:cubicBezTo>
                      <a:pt x="1050" y="7214"/>
                      <a:pt x="1118" y="7237"/>
                      <a:pt x="1194" y="7237"/>
                    </a:cubicBezTo>
                    <a:cubicBezTo>
                      <a:pt x="1270" y="7237"/>
                      <a:pt x="1354" y="7214"/>
                      <a:pt x="1429" y="7184"/>
                    </a:cubicBezTo>
                    <a:cubicBezTo>
                      <a:pt x="1515" y="7141"/>
                      <a:pt x="1617" y="7098"/>
                      <a:pt x="1712" y="7098"/>
                    </a:cubicBezTo>
                    <a:cubicBezTo>
                      <a:pt x="1751" y="7098"/>
                      <a:pt x="1789" y="7105"/>
                      <a:pt x="1825" y="7123"/>
                    </a:cubicBezTo>
                    <a:cubicBezTo>
                      <a:pt x="2098" y="7214"/>
                      <a:pt x="2068" y="7610"/>
                      <a:pt x="2220" y="7853"/>
                    </a:cubicBezTo>
                    <a:cubicBezTo>
                      <a:pt x="2329" y="8044"/>
                      <a:pt x="2536" y="8161"/>
                      <a:pt x="2753" y="8161"/>
                    </a:cubicBezTo>
                    <a:cubicBezTo>
                      <a:pt x="2778" y="8161"/>
                      <a:pt x="2803" y="8160"/>
                      <a:pt x="2828" y="8157"/>
                    </a:cubicBezTo>
                    <a:cubicBezTo>
                      <a:pt x="2919" y="8157"/>
                      <a:pt x="3588" y="7883"/>
                      <a:pt x="3800" y="7579"/>
                    </a:cubicBezTo>
                    <a:cubicBezTo>
                      <a:pt x="4226" y="8309"/>
                      <a:pt x="4773" y="9099"/>
                      <a:pt x="4925" y="9585"/>
                    </a:cubicBezTo>
                    <a:cubicBezTo>
                      <a:pt x="5077" y="10193"/>
                      <a:pt x="5290" y="10862"/>
                      <a:pt x="5442" y="11531"/>
                    </a:cubicBezTo>
                    <a:cubicBezTo>
                      <a:pt x="5715" y="12686"/>
                      <a:pt x="5898" y="13871"/>
                      <a:pt x="5746" y="14874"/>
                    </a:cubicBezTo>
                    <a:cubicBezTo>
                      <a:pt x="5624" y="15512"/>
                      <a:pt x="5351" y="16090"/>
                      <a:pt x="4986" y="16637"/>
                    </a:cubicBezTo>
                    <a:cubicBezTo>
                      <a:pt x="5046" y="16457"/>
                      <a:pt x="5106" y="16277"/>
                      <a:pt x="5224" y="16126"/>
                    </a:cubicBezTo>
                    <a:lnTo>
                      <a:pt x="5224" y="16126"/>
                    </a:lnTo>
                    <a:cubicBezTo>
                      <a:pt x="4647" y="16853"/>
                      <a:pt x="3920" y="17398"/>
                      <a:pt x="3101" y="17792"/>
                    </a:cubicBezTo>
                    <a:cubicBezTo>
                      <a:pt x="2433" y="18096"/>
                      <a:pt x="1764" y="18370"/>
                      <a:pt x="1490" y="19130"/>
                    </a:cubicBezTo>
                    <a:cubicBezTo>
                      <a:pt x="1217" y="19798"/>
                      <a:pt x="1642" y="20649"/>
                      <a:pt x="2250" y="21136"/>
                    </a:cubicBezTo>
                    <a:cubicBezTo>
                      <a:pt x="2858" y="21622"/>
                      <a:pt x="3648" y="21744"/>
                      <a:pt x="4378" y="21744"/>
                    </a:cubicBezTo>
                    <a:cubicBezTo>
                      <a:pt x="5867" y="21713"/>
                      <a:pt x="7235" y="21105"/>
                      <a:pt x="8421" y="20315"/>
                    </a:cubicBezTo>
                    <a:cubicBezTo>
                      <a:pt x="9120" y="19829"/>
                      <a:pt x="9788" y="19251"/>
                      <a:pt x="10244" y="18522"/>
                    </a:cubicBezTo>
                    <a:cubicBezTo>
                      <a:pt x="10639" y="17883"/>
                      <a:pt x="10852" y="17123"/>
                      <a:pt x="11035" y="16364"/>
                    </a:cubicBezTo>
                    <a:cubicBezTo>
                      <a:pt x="11551" y="13993"/>
                      <a:pt x="11582" y="11439"/>
                      <a:pt x="11095" y="8947"/>
                    </a:cubicBezTo>
                    <a:cubicBezTo>
                      <a:pt x="10913" y="7974"/>
                      <a:pt x="10639" y="7032"/>
                      <a:pt x="10153" y="6151"/>
                    </a:cubicBezTo>
                    <a:cubicBezTo>
                      <a:pt x="10518" y="5938"/>
                      <a:pt x="10700" y="5512"/>
                      <a:pt x="10609" y="5056"/>
                    </a:cubicBezTo>
                    <a:cubicBezTo>
                      <a:pt x="11338" y="4935"/>
                      <a:pt x="11764" y="4023"/>
                      <a:pt x="11430" y="3293"/>
                    </a:cubicBezTo>
                    <a:cubicBezTo>
                      <a:pt x="11369" y="3141"/>
                      <a:pt x="11278" y="3020"/>
                      <a:pt x="11156" y="2898"/>
                    </a:cubicBezTo>
                    <a:cubicBezTo>
                      <a:pt x="10874" y="2596"/>
                      <a:pt x="10459" y="2414"/>
                      <a:pt x="10069" y="2414"/>
                    </a:cubicBezTo>
                    <a:cubicBezTo>
                      <a:pt x="9871" y="2414"/>
                      <a:pt x="9679" y="2461"/>
                      <a:pt x="9515" y="2564"/>
                    </a:cubicBezTo>
                    <a:cubicBezTo>
                      <a:pt x="9651" y="2264"/>
                      <a:pt x="9322" y="1816"/>
                      <a:pt x="9011" y="1816"/>
                    </a:cubicBezTo>
                    <a:cubicBezTo>
                      <a:pt x="8976" y="1816"/>
                      <a:pt x="8941" y="1822"/>
                      <a:pt x="8907" y="1834"/>
                    </a:cubicBezTo>
                    <a:cubicBezTo>
                      <a:pt x="8752" y="1481"/>
                      <a:pt x="8372" y="1240"/>
                      <a:pt x="8025" y="1240"/>
                    </a:cubicBezTo>
                    <a:cubicBezTo>
                      <a:pt x="7894" y="1240"/>
                      <a:pt x="7768" y="1274"/>
                      <a:pt x="7661" y="1348"/>
                    </a:cubicBezTo>
                    <a:cubicBezTo>
                      <a:pt x="7691" y="1135"/>
                      <a:pt x="7691" y="923"/>
                      <a:pt x="7600" y="710"/>
                    </a:cubicBezTo>
                    <a:cubicBezTo>
                      <a:pt x="7387" y="831"/>
                      <a:pt x="7144" y="953"/>
                      <a:pt x="6901" y="1075"/>
                    </a:cubicBezTo>
                    <a:cubicBezTo>
                      <a:pt x="7022" y="892"/>
                      <a:pt x="7144" y="710"/>
                      <a:pt x="7053" y="467"/>
                    </a:cubicBezTo>
                    <a:cubicBezTo>
                      <a:pt x="6997" y="314"/>
                      <a:pt x="6930" y="257"/>
                      <a:pt x="6861" y="257"/>
                    </a:cubicBezTo>
                    <a:cubicBezTo>
                      <a:pt x="6667" y="257"/>
                      <a:pt x="6451" y="703"/>
                      <a:pt x="6384" y="771"/>
                    </a:cubicBezTo>
                    <a:cubicBezTo>
                      <a:pt x="6321" y="834"/>
                      <a:pt x="6226" y="866"/>
                      <a:pt x="6132" y="866"/>
                    </a:cubicBezTo>
                    <a:cubicBezTo>
                      <a:pt x="6001" y="866"/>
                      <a:pt x="5872" y="804"/>
                      <a:pt x="5837" y="679"/>
                    </a:cubicBezTo>
                    <a:cubicBezTo>
                      <a:pt x="5837" y="588"/>
                      <a:pt x="5837" y="527"/>
                      <a:pt x="5837" y="467"/>
                    </a:cubicBezTo>
                    <a:cubicBezTo>
                      <a:pt x="5810" y="198"/>
                      <a:pt x="5545" y="0"/>
                      <a:pt x="5295"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6"/>
              <p:cNvSpPr/>
              <p:nvPr/>
            </p:nvSpPr>
            <p:spPr>
              <a:xfrm>
                <a:off x="5767107" y="3638250"/>
                <a:ext cx="516223" cy="513941"/>
              </a:xfrm>
              <a:custGeom>
                <a:avLst/>
                <a:gdLst/>
                <a:ahLst/>
                <a:cxnLst/>
                <a:rect l="l" t="t" r="r" b="b"/>
                <a:pathLst>
                  <a:path w="18998" h="18914" extrusionOk="0">
                    <a:moveTo>
                      <a:pt x="12037" y="1"/>
                    </a:moveTo>
                    <a:cubicBezTo>
                      <a:pt x="11642" y="31"/>
                      <a:pt x="11368" y="335"/>
                      <a:pt x="11125" y="700"/>
                    </a:cubicBezTo>
                    <a:cubicBezTo>
                      <a:pt x="11064" y="822"/>
                      <a:pt x="11003" y="913"/>
                      <a:pt x="10942" y="1034"/>
                    </a:cubicBezTo>
                    <a:cubicBezTo>
                      <a:pt x="10821" y="730"/>
                      <a:pt x="10730" y="457"/>
                      <a:pt x="10608" y="153"/>
                    </a:cubicBezTo>
                    <a:cubicBezTo>
                      <a:pt x="10608" y="92"/>
                      <a:pt x="10578" y="62"/>
                      <a:pt x="10547" y="31"/>
                    </a:cubicBezTo>
                    <a:cubicBezTo>
                      <a:pt x="10530" y="20"/>
                      <a:pt x="10512" y="15"/>
                      <a:pt x="10494" y="15"/>
                    </a:cubicBezTo>
                    <a:cubicBezTo>
                      <a:pt x="10414" y="15"/>
                      <a:pt x="10329" y="109"/>
                      <a:pt x="10304" y="183"/>
                    </a:cubicBezTo>
                    <a:cubicBezTo>
                      <a:pt x="10122" y="487"/>
                      <a:pt x="9879" y="822"/>
                      <a:pt x="9727" y="1095"/>
                    </a:cubicBezTo>
                    <a:cubicBezTo>
                      <a:pt x="9575" y="1490"/>
                      <a:pt x="9635" y="1217"/>
                      <a:pt x="9696" y="1521"/>
                    </a:cubicBezTo>
                    <a:cubicBezTo>
                      <a:pt x="9642" y="1323"/>
                      <a:pt x="9461" y="1221"/>
                      <a:pt x="9271" y="1221"/>
                    </a:cubicBezTo>
                    <a:cubicBezTo>
                      <a:pt x="9140" y="1221"/>
                      <a:pt x="9005" y="1269"/>
                      <a:pt x="8906" y="1369"/>
                    </a:cubicBezTo>
                    <a:cubicBezTo>
                      <a:pt x="8693" y="1612"/>
                      <a:pt x="8693" y="2007"/>
                      <a:pt x="8876" y="2311"/>
                    </a:cubicBezTo>
                    <a:cubicBezTo>
                      <a:pt x="8854" y="2275"/>
                      <a:pt x="8831" y="2259"/>
                      <a:pt x="8807" y="2259"/>
                    </a:cubicBezTo>
                    <a:cubicBezTo>
                      <a:pt x="8632" y="2259"/>
                      <a:pt x="8416" y="3135"/>
                      <a:pt x="8389" y="3162"/>
                    </a:cubicBezTo>
                    <a:cubicBezTo>
                      <a:pt x="8359" y="3375"/>
                      <a:pt x="8511" y="3405"/>
                      <a:pt x="8420" y="3618"/>
                    </a:cubicBezTo>
                    <a:cubicBezTo>
                      <a:pt x="8328" y="3831"/>
                      <a:pt x="7933" y="4043"/>
                      <a:pt x="7781" y="4256"/>
                    </a:cubicBezTo>
                    <a:cubicBezTo>
                      <a:pt x="7721" y="4347"/>
                      <a:pt x="7690" y="4439"/>
                      <a:pt x="7690" y="4530"/>
                    </a:cubicBezTo>
                    <a:cubicBezTo>
                      <a:pt x="7721" y="4682"/>
                      <a:pt x="7873" y="4743"/>
                      <a:pt x="8025" y="4773"/>
                    </a:cubicBezTo>
                    <a:cubicBezTo>
                      <a:pt x="8176" y="4803"/>
                      <a:pt x="8359" y="4834"/>
                      <a:pt x="8450" y="4955"/>
                    </a:cubicBezTo>
                    <a:cubicBezTo>
                      <a:pt x="8602" y="5168"/>
                      <a:pt x="8328" y="5472"/>
                      <a:pt x="8298" y="5746"/>
                    </a:cubicBezTo>
                    <a:cubicBezTo>
                      <a:pt x="8268" y="5989"/>
                      <a:pt x="8450" y="6202"/>
                      <a:pt x="8632" y="6323"/>
                    </a:cubicBezTo>
                    <a:cubicBezTo>
                      <a:pt x="8703" y="6347"/>
                      <a:pt x="9156" y="6443"/>
                      <a:pt x="9527" y="6443"/>
                    </a:cubicBezTo>
                    <a:cubicBezTo>
                      <a:pt x="9635" y="6443"/>
                      <a:pt x="9736" y="6435"/>
                      <a:pt x="9818" y="6414"/>
                    </a:cubicBezTo>
                    <a:lnTo>
                      <a:pt x="9818" y="6414"/>
                    </a:lnTo>
                    <a:cubicBezTo>
                      <a:pt x="9727" y="7205"/>
                      <a:pt x="9757" y="8116"/>
                      <a:pt x="9575" y="8603"/>
                    </a:cubicBezTo>
                    <a:cubicBezTo>
                      <a:pt x="9332" y="9180"/>
                      <a:pt x="9088" y="9788"/>
                      <a:pt x="8815" y="10427"/>
                    </a:cubicBezTo>
                    <a:cubicBezTo>
                      <a:pt x="8359" y="11460"/>
                      <a:pt x="7781" y="12493"/>
                      <a:pt x="7021" y="13162"/>
                    </a:cubicBezTo>
                    <a:cubicBezTo>
                      <a:pt x="6535" y="13618"/>
                      <a:pt x="5958" y="13922"/>
                      <a:pt x="5319" y="14135"/>
                    </a:cubicBezTo>
                    <a:cubicBezTo>
                      <a:pt x="5471" y="14013"/>
                      <a:pt x="5654" y="13922"/>
                      <a:pt x="5836" y="13861"/>
                    </a:cubicBezTo>
                    <a:lnTo>
                      <a:pt x="5836" y="13861"/>
                    </a:lnTo>
                    <a:cubicBezTo>
                      <a:pt x="5274" y="14006"/>
                      <a:pt x="4700" y="14076"/>
                      <a:pt x="4136" y="14076"/>
                    </a:cubicBezTo>
                    <a:cubicBezTo>
                      <a:pt x="3754" y="14076"/>
                      <a:pt x="3377" y="14044"/>
                      <a:pt x="3009" y="13983"/>
                    </a:cubicBezTo>
                    <a:cubicBezTo>
                      <a:pt x="2619" y="13905"/>
                      <a:pt x="2230" y="13827"/>
                      <a:pt x="1848" y="13827"/>
                    </a:cubicBezTo>
                    <a:cubicBezTo>
                      <a:pt x="1486" y="13827"/>
                      <a:pt x="1131" y="13897"/>
                      <a:pt x="790" y="14104"/>
                    </a:cubicBezTo>
                    <a:cubicBezTo>
                      <a:pt x="152" y="14500"/>
                      <a:pt x="0" y="15411"/>
                      <a:pt x="213" y="16111"/>
                    </a:cubicBezTo>
                    <a:cubicBezTo>
                      <a:pt x="456" y="16840"/>
                      <a:pt x="1034" y="17387"/>
                      <a:pt x="1672" y="17782"/>
                    </a:cubicBezTo>
                    <a:cubicBezTo>
                      <a:pt x="2948" y="18573"/>
                      <a:pt x="4499" y="18877"/>
                      <a:pt x="5988" y="18907"/>
                    </a:cubicBezTo>
                    <a:cubicBezTo>
                      <a:pt x="6116" y="18911"/>
                      <a:pt x="6245" y="18914"/>
                      <a:pt x="6374" y="18914"/>
                    </a:cubicBezTo>
                    <a:cubicBezTo>
                      <a:pt x="7134" y="18914"/>
                      <a:pt x="7905" y="18828"/>
                      <a:pt x="8632" y="18542"/>
                    </a:cubicBezTo>
                    <a:cubicBezTo>
                      <a:pt x="9362" y="18269"/>
                      <a:pt x="10031" y="17813"/>
                      <a:pt x="10639" y="17296"/>
                    </a:cubicBezTo>
                    <a:cubicBezTo>
                      <a:pt x="12523" y="15746"/>
                      <a:pt x="14104" y="13770"/>
                      <a:pt x="15228" y="11551"/>
                    </a:cubicBezTo>
                    <a:cubicBezTo>
                      <a:pt x="15654" y="10731"/>
                      <a:pt x="16019" y="9819"/>
                      <a:pt x="16140" y="8876"/>
                    </a:cubicBezTo>
                    <a:cubicBezTo>
                      <a:pt x="16566" y="8876"/>
                      <a:pt x="16991" y="8664"/>
                      <a:pt x="17204" y="8268"/>
                    </a:cubicBezTo>
                    <a:cubicBezTo>
                      <a:pt x="17346" y="8333"/>
                      <a:pt x="17499" y="8363"/>
                      <a:pt x="17654" y="8363"/>
                    </a:cubicBezTo>
                    <a:cubicBezTo>
                      <a:pt x="18228" y="8363"/>
                      <a:pt x="18823" y="7948"/>
                      <a:pt x="18967" y="7326"/>
                    </a:cubicBezTo>
                    <a:cubicBezTo>
                      <a:pt x="18997" y="7174"/>
                      <a:pt x="18997" y="7022"/>
                      <a:pt x="18997" y="6870"/>
                    </a:cubicBezTo>
                    <a:lnTo>
                      <a:pt x="18967" y="6870"/>
                    </a:lnTo>
                    <a:cubicBezTo>
                      <a:pt x="18876" y="6262"/>
                      <a:pt x="18389" y="5715"/>
                      <a:pt x="17782" y="5685"/>
                    </a:cubicBezTo>
                    <a:cubicBezTo>
                      <a:pt x="18116" y="5533"/>
                      <a:pt x="18055" y="4895"/>
                      <a:pt x="17690" y="4773"/>
                    </a:cubicBezTo>
                    <a:cubicBezTo>
                      <a:pt x="17842" y="4287"/>
                      <a:pt x="17447" y="3709"/>
                      <a:pt x="16961" y="3709"/>
                    </a:cubicBezTo>
                    <a:cubicBezTo>
                      <a:pt x="17113" y="3557"/>
                      <a:pt x="17234" y="3375"/>
                      <a:pt x="17295" y="3192"/>
                    </a:cubicBezTo>
                    <a:lnTo>
                      <a:pt x="16444" y="3071"/>
                    </a:lnTo>
                    <a:cubicBezTo>
                      <a:pt x="16657" y="3010"/>
                      <a:pt x="16900" y="2919"/>
                      <a:pt x="16961" y="2706"/>
                    </a:cubicBezTo>
                    <a:cubicBezTo>
                      <a:pt x="17036" y="2456"/>
                      <a:pt x="16947" y="2381"/>
                      <a:pt x="16805" y="2381"/>
                    </a:cubicBezTo>
                    <a:cubicBezTo>
                      <a:pt x="16602" y="2381"/>
                      <a:pt x="16291" y="2536"/>
                      <a:pt x="16201" y="2554"/>
                    </a:cubicBezTo>
                    <a:cubicBezTo>
                      <a:pt x="15988" y="2554"/>
                      <a:pt x="15715" y="2372"/>
                      <a:pt x="15806" y="2159"/>
                    </a:cubicBezTo>
                    <a:cubicBezTo>
                      <a:pt x="15836" y="2098"/>
                      <a:pt x="15897" y="2037"/>
                      <a:pt x="15927" y="2007"/>
                    </a:cubicBezTo>
                    <a:cubicBezTo>
                      <a:pt x="16079" y="1764"/>
                      <a:pt x="15927" y="1399"/>
                      <a:pt x="15684" y="1277"/>
                    </a:cubicBezTo>
                    <a:cubicBezTo>
                      <a:pt x="15597" y="1248"/>
                      <a:pt x="15506" y="1235"/>
                      <a:pt x="15416" y="1235"/>
                    </a:cubicBezTo>
                    <a:cubicBezTo>
                      <a:pt x="15225" y="1235"/>
                      <a:pt x="15039" y="1296"/>
                      <a:pt x="14894" y="1399"/>
                    </a:cubicBezTo>
                    <a:cubicBezTo>
                      <a:pt x="14712" y="1521"/>
                      <a:pt x="14590" y="1642"/>
                      <a:pt x="14408" y="1703"/>
                    </a:cubicBezTo>
                    <a:cubicBezTo>
                      <a:pt x="14352" y="1721"/>
                      <a:pt x="14294" y="1731"/>
                      <a:pt x="14237" y="1731"/>
                    </a:cubicBezTo>
                    <a:cubicBezTo>
                      <a:pt x="14105" y="1731"/>
                      <a:pt x="13976" y="1678"/>
                      <a:pt x="13891" y="1551"/>
                    </a:cubicBezTo>
                    <a:cubicBezTo>
                      <a:pt x="13800" y="1369"/>
                      <a:pt x="13891" y="1156"/>
                      <a:pt x="13860" y="974"/>
                    </a:cubicBezTo>
                    <a:cubicBezTo>
                      <a:pt x="13809" y="740"/>
                      <a:pt x="13580" y="595"/>
                      <a:pt x="13363" y="595"/>
                    </a:cubicBezTo>
                    <a:cubicBezTo>
                      <a:pt x="13326" y="595"/>
                      <a:pt x="13288" y="600"/>
                      <a:pt x="13253" y="609"/>
                    </a:cubicBezTo>
                    <a:cubicBezTo>
                      <a:pt x="12888" y="639"/>
                      <a:pt x="12645" y="943"/>
                      <a:pt x="12310" y="943"/>
                    </a:cubicBezTo>
                    <a:cubicBezTo>
                      <a:pt x="12280" y="700"/>
                      <a:pt x="12523" y="335"/>
                      <a:pt x="12371" y="122"/>
                    </a:cubicBezTo>
                    <a:cubicBezTo>
                      <a:pt x="12280" y="31"/>
                      <a:pt x="12158" y="1"/>
                      <a:pt x="12037"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2" name="Google Shape;3122;p56"/>
            <p:cNvSpPr/>
            <p:nvPr/>
          </p:nvSpPr>
          <p:spPr>
            <a:xfrm>
              <a:off x="6101950" y="2652250"/>
              <a:ext cx="1099800" cy="10998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123" name="Google Shape;3123;p56"/>
          <p:cNvCxnSpPr>
            <a:stCxn id="3018" idx="1"/>
            <a:endCxn id="2997" idx="7"/>
          </p:cNvCxnSpPr>
          <p:nvPr/>
        </p:nvCxnSpPr>
        <p:spPr>
          <a:xfrm flipH="1">
            <a:off x="2881050" y="1750050"/>
            <a:ext cx="599100" cy="1063200"/>
          </a:xfrm>
          <a:prstGeom prst="straightConnector1">
            <a:avLst/>
          </a:prstGeom>
          <a:noFill/>
          <a:ln w="19050" cap="flat" cmpd="sng">
            <a:solidFill>
              <a:schemeClr val="accent3"/>
            </a:solidFill>
            <a:prstDash val="solid"/>
            <a:round/>
            <a:headEnd type="none" w="med" len="med"/>
            <a:tailEnd type="none" w="med" len="med"/>
          </a:ln>
        </p:spPr>
      </p:cxnSp>
      <p:cxnSp>
        <p:nvCxnSpPr>
          <p:cNvPr id="3124" name="Google Shape;3124;p56"/>
          <p:cNvCxnSpPr>
            <a:stCxn id="3019" idx="3"/>
          </p:cNvCxnSpPr>
          <p:nvPr/>
        </p:nvCxnSpPr>
        <p:spPr>
          <a:xfrm>
            <a:off x="5663850" y="2273643"/>
            <a:ext cx="289800" cy="0"/>
          </a:xfrm>
          <a:prstGeom prst="straightConnector1">
            <a:avLst/>
          </a:prstGeom>
          <a:noFill/>
          <a:ln w="19050" cap="flat" cmpd="sng">
            <a:solidFill>
              <a:schemeClr val="accent3"/>
            </a:solidFill>
            <a:prstDash val="solid"/>
            <a:round/>
            <a:headEnd type="none" w="med" len="med"/>
            <a:tailEnd type="none" w="med" len="med"/>
          </a:ln>
        </p:spPr>
      </p:cxnSp>
      <p:cxnSp>
        <p:nvCxnSpPr>
          <p:cNvPr id="3125" name="Google Shape;3125;p56"/>
          <p:cNvCxnSpPr>
            <a:stCxn id="3020" idx="1"/>
          </p:cNvCxnSpPr>
          <p:nvPr/>
        </p:nvCxnSpPr>
        <p:spPr>
          <a:xfrm rot="10800000">
            <a:off x="3180450" y="2793714"/>
            <a:ext cx="299700" cy="0"/>
          </a:xfrm>
          <a:prstGeom prst="straightConnector1">
            <a:avLst/>
          </a:prstGeom>
          <a:noFill/>
          <a:ln w="19050" cap="flat" cmpd="sng">
            <a:solidFill>
              <a:schemeClr val="accent3"/>
            </a:solidFill>
            <a:prstDash val="solid"/>
            <a:round/>
            <a:headEnd type="none" w="med" len="med"/>
            <a:tailEnd type="none" w="med" len="med"/>
          </a:ln>
        </p:spPr>
      </p:cxnSp>
      <p:cxnSp>
        <p:nvCxnSpPr>
          <p:cNvPr id="3126" name="Google Shape;3126;p56"/>
          <p:cNvCxnSpPr>
            <a:stCxn id="3021" idx="1"/>
          </p:cNvCxnSpPr>
          <p:nvPr/>
        </p:nvCxnSpPr>
        <p:spPr>
          <a:xfrm rot="10800000">
            <a:off x="3190350" y="3317307"/>
            <a:ext cx="289800" cy="0"/>
          </a:xfrm>
          <a:prstGeom prst="straightConnector1">
            <a:avLst/>
          </a:prstGeom>
          <a:noFill/>
          <a:ln w="19050" cap="flat" cmpd="sng">
            <a:solidFill>
              <a:schemeClr val="accent3"/>
            </a:solidFill>
            <a:prstDash val="solid"/>
            <a:round/>
            <a:headEnd type="none" w="med" len="med"/>
            <a:tailEnd type="none" w="med" len="med"/>
          </a:ln>
        </p:spPr>
      </p:cxnSp>
      <p:cxnSp>
        <p:nvCxnSpPr>
          <p:cNvPr id="3127" name="Google Shape;3127;p56"/>
          <p:cNvCxnSpPr>
            <a:stCxn id="3022" idx="3"/>
          </p:cNvCxnSpPr>
          <p:nvPr/>
        </p:nvCxnSpPr>
        <p:spPr>
          <a:xfrm>
            <a:off x="5663850" y="3836558"/>
            <a:ext cx="299700" cy="0"/>
          </a:xfrm>
          <a:prstGeom prst="straightConnector1">
            <a:avLst/>
          </a:prstGeom>
          <a:noFill/>
          <a:ln w="19050" cap="flat" cmpd="sng">
            <a:solidFill>
              <a:schemeClr val="accent3"/>
            </a:solidFill>
            <a:prstDash val="solid"/>
            <a:round/>
            <a:headEnd type="none" w="med" len="med"/>
            <a:tailEnd type="none" w="med" len="med"/>
          </a:ln>
        </p:spPr>
      </p:cxnSp>
      <p:cxnSp>
        <p:nvCxnSpPr>
          <p:cNvPr id="3128" name="Google Shape;3128;p56"/>
          <p:cNvCxnSpPr>
            <a:stCxn id="3023" idx="3"/>
          </p:cNvCxnSpPr>
          <p:nvPr/>
        </p:nvCxnSpPr>
        <p:spPr>
          <a:xfrm>
            <a:off x="5663850" y="4360951"/>
            <a:ext cx="289800" cy="0"/>
          </a:xfrm>
          <a:prstGeom prst="straightConnector1">
            <a:avLst/>
          </a:prstGeom>
          <a:noFill/>
          <a:ln w="19050" cap="flat" cmpd="sng">
            <a:solidFill>
              <a:schemeClr val="accent3"/>
            </a:solidFill>
            <a:prstDash val="solid"/>
            <a:round/>
            <a:headEnd type="none" w="med" len="med"/>
            <a:tailEnd type="none" w="med" len="med"/>
          </a:ln>
        </p:spPr>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132"/>
        <p:cNvGrpSpPr/>
        <p:nvPr/>
      </p:nvGrpSpPr>
      <p:grpSpPr>
        <a:xfrm>
          <a:off x="0" y="0"/>
          <a:ext cx="0" cy="0"/>
          <a:chOff x="0" y="0"/>
          <a:chExt cx="0" cy="0"/>
        </a:xfrm>
      </p:grpSpPr>
      <p:sp>
        <p:nvSpPr>
          <p:cNvPr id="3133" name="Google Shape;3133;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Tic-tac-toe</a:t>
            </a:r>
            <a:endParaRPr/>
          </a:p>
        </p:txBody>
      </p:sp>
      <p:grpSp>
        <p:nvGrpSpPr>
          <p:cNvPr id="3134" name="Google Shape;3134;p57"/>
          <p:cNvGrpSpPr/>
          <p:nvPr/>
        </p:nvGrpSpPr>
        <p:grpSpPr>
          <a:xfrm>
            <a:off x="1150387" y="1515725"/>
            <a:ext cx="3072125" cy="3072125"/>
            <a:chOff x="1150387" y="1515725"/>
            <a:chExt cx="3072125" cy="3072125"/>
          </a:xfrm>
        </p:grpSpPr>
        <p:sp>
          <p:nvSpPr>
            <p:cNvPr id="3135" name="Google Shape;3135;p57"/>
            <p:cNvSpPr/>
            <p:nvPr/>
          </p:nvSpPr>
          <p:spPr>
            <a:xfrm>
              <a:off x="1150387" y="1515725"/>
              <a:ext cx="3072000" cy="3072000"/>
            </a:xfrm>
            <a:prstGeom prst="rect">
              <a:avLst/>
            </a:prstGeom>
            <a:solidFill>
              <a:srgbClr val="FED561">
                <a:alpha val="4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1150487" y="1515800"/>
              <a:ext cx="988200" cy="988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3234312" y="1515800"/>
              <a:ext cx="988200" cy="988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3234312" y="3599650"/>
              <a:ext cx="988200" cy="988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1150487" y="3599650"/>
              <a:ext cx="988200" cy="988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2138637" y="2503975"/>
              <a:ext cx="1095600" cy="1095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57"/>
          <p:cNvGrpSpPr/>
          <p:nvPr/>
        </p:nvGrpSpPr>
        <p:grpSpPr>
          <a:xfrm>
            <a:off x="5572960" y="1616807"/>
            <a:ext cx="517052" cy="513996"/>
            <a:chOff x="6088150" y="1641475"/>
            <a:chExt cx="241050" cy="239625"/>
          </a:xfrm>
        </p:grpSpPr>
        <p:sp>
          <p:nvSpPr>
            <p:cNvPr id="3142" name="Google Shape;3142;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6" name="Google Shape;3146;p57"/>
          <p:cNvGrpSpPr/>
          <p:nvPr/>
        </p:nvGrpSpPr>
        <p:grpSpPr>
          <a:xfrm>
            <a:off x="6300360" y="1616807"/>
            <a:ext cx="517052" cy="513996"/>
            <a:chOff x="6088150" y="1641475"/>
            <a:chExt cx="241050" cy="239625"/>
          </a:xfrm>
        </p:grpSpPr>
        <p:sp>
          <p:nvSpPr>
            <p:cNvPr id="3147" name="Google Shape;3147;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1" name="Google Shape;3151;p57"/>
          <p:cNvGrpSpPr/>
          <p:nvPr/>
        </p:nvGrpSpPr>
        <p:grpSpPr>
          <a:xfrm>
            <a:off x="7027760" y="1616807"/>
            <a:ext cx="517052" cy="513996"/>
            <a:chOff x="6088150" y="1641475"/>
            <a:chExt cx="241050" cy="239625"/>
          </a:xfrm>
        </p:grpSpPr>
        <p:sp>
          <p:nvSpPr>
            <p:cNvPr id="3152" name="Google Shape;3152;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57"/>
          <p:cNvGrpSpPr/>
          <p:nvPr/>
        </p:nvGrpSpPr>
        <p:grpSpPr>
          <a:xfrm>
            <a:off x="5936660" y="2225007"/>
            <a:ext cx="517052" cy="513996"/>
            <a:chOff x="6088150" y="1641475"/>
            <a:chExt cx="241050" cy="239625"/>
          </a:xfrm>
        </p:grpSpPr>
        <p:sp>
          <p:nvSpPr>
            <p:cNvPr id="3157" name="Google Shape;3157;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1" name="Google Shape;3161;p57"/>
          <p:cNvGrpSpPr/>
          <p:nvPr/>
        </p:nvGrpSpPr>
        <p:grpSpPr>
          <a:xfrm>
            <a:off x="6664060" y="2225007"/>
            <a:ext cx="517052" cy="513996"/>
            <a:chOff x="6088150" y="1641475"/>
            <a:chExt cx="241050" cy="239625"/>
          </a:xfrm>
        </p:grpSpPr>
        <p:sp>
          <p:nvSpPr>
            <p:cNvPr id="3162" name="Google Shape;3162;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57"/>
          <p:cNvGrpSpPr/>
          <p:nvPr/>
        </p:nvGrpSpPr>
        <p:grpSpPr>
          <a:xfrm>
            <a:off x="5572960" y="3227757"/>
            <a:ext cx="517052" cy="513996"/>
            <a:chOff x="6088150" y="1641475"/>
            <a:chExt cx="241050" cy="239625"/>
          </a:xfrm>
        </p:grpSpPr>
        <p:sp>
          <p:nvSpPr>
            <p:cNvPr id="3167" name="Google Shape;3167;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1" name="Google Shape;3171;p57"/>
          <p:cNvGrpSpPr/>
          <p:nvPr/>
        </p:nvGrpSpPr>
        <p:grpSpPr>
          <a:xfrm>
            <a:off x="6300360" y="3227757"/>
            <a:ext cx="517052" cy="513996"/>
            <a:chOff x="6088150" y="1641475"/>
            <a:chExt cx="241050" cy="239625"/>
          </a:xfrm>
        </p:grpSpPr>
        <p:sp>
          <p:nvSpPr>
            <p:cNvPr id="3172" name="Google Shape;3172;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57"/>
          <p:cNvGrpSpPr/>
          <p:nvPr/>
        </p:nvGrpSpPr>
        <p:grpSpPr>
          <a:xfrm>
            <a:off x="7027760" y="3227757"/>
            <a:ext cx="517052" cy="513996"/>
            <a:chOff x="6088150" y="1641475"/>
            <a:chExt cx="241050" cy="239625"/>
          </a:xfrm>
        </p:grpSpPr>
        <p:sp>
          <p:nvSpPr>
            <p:cNvPr id="3177" name="Google Shape;3177;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57"/>
          <p:cNvGrpSpPr/>
          <p:nvPr/>
        </p:nvGrpSpPr>
        <p:grpSpPr>
          <a:xfrm>
            <a:off x="5936660" y="3835957"/>
            <a:ext cx="517052" cy="513996"/>
            <a:chOff x="6088150" y="1641475"/>
            <a:chExt cx="241050" cy="239625"/>
          </a:xfrm>
        </p:grpSpPr>
        <p:sp>
          <p:nvSpPr>
            <p:cNvPr id="3182" name="Google Shape;3182;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6" name="Google Shape;3186;p57"/>
          <p:cNvGrpSpPr/>
          <p:nvPr/>
        </p:nvGrpSpPr>
        <p:grpSpPr>
          <a:xfrm>
            <a:off x="6664060" y="3835957"/>
            <a:ext cx="517052" cy="513996"/>
            <a:chOff x="6088150" y="1641475"/>
            <a:chExt cx="241050" cy="239625"/>
          </a:xfrm>
        </p:grpSpPr>
        <p:sp>
          <p:nvSpPr>
            <p:cNvPr id="3187" name="Google Shape;3187;p57"/>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1" name="Google Shape;3191;p57"/>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ctr" rtl="0">
              <a:lnSpc>
                <a:spcPct val="100000"/>
              </a:lnSpc>
              <a:spcBef>
                <a:spcPts val="300"/>
              </a:spcBef>
              <a:spcAft>
                <a:spcPts val="1600"/>
              </a:spcAft>
              <a:buClr>
                <a:schemeClr val="dk1"/>
              </a:buClr>
              <a:buSzPts val="1100"/>
              <a:buFont typeface="Arial"/>
              <a:buNone/>
            </a:pPr>
            <a:r>
              <a:rPr lang="en" sz="1600"/>
              <a:t>Select a color and by turns with a friend, try making a straight line!</a:t>
            </a:r>
            <a:endParaRPr sz="1600"/>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195"/>
        <p:cNvGrpSpPr/>
        <p:nvPr/>
      </p:nvGrpSpPr>
      <p:grpSpPr>
        <a:xfrm>
          <a:off x="0" y="0"/>
          <a:ext cx="0" cy="0"/>
          <a:chOff x="0" y="0"/>
          <a:chExt cx="0" cy="0"/>
        </a:xfrm>
      </p:grpSpPr>
      <p:sp>
        <p:nvSpPr>
          <p:cNvPr id="3196" name="Google Shape;3196;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Help Santa get to the chimney!</a:t>
            </a:r>
            <a:endParaRPr/>
          </a:p>
        </p:txBody>
      </p:sp>
      <p:grpSp>
        <p:nvGrpSpPr>
          <p:cNvPr id="3197" name="Google Shape;3197;p58"/>
          <p:cNvGrpSpPr/>
          <p:nvPr/>
        </p:nvGrpSpPr>
        <p:grpSpPr>
          <a:xfrm rot="5400000" flipH="1">
            <a:off x="3067151" y="1110929"/>
            <a:ext cx="2580445" cy="4405662"/>
            <a:chOff x="1976950" y="1515625"/>
            <a:chExt cx="2253467" cy="2899798"/>
          </a:xfrm>
        </p:grpSpPr>
        <p:sp>
          <p:nvSpPr>
            <p:cNvPr id="3198" name="Google Shape;3198;p58"/>
            <p:cNvSpPr/>
            <p:nvPr/>
          </p:nvSpPr>
          <p:spPr>
            <a:xfrm>
              <a:off x="2391147" y="1515625"/>
              <a:ext cx="1839209" cy="2402662"/>
            </a:xfrm>
            <a:custGeom>
              <a:avLst/>
              <a:gdLst/>
              <a:ahLst/>
              <a:cxnLst/>
              <a:rect l="l" t="t" r="r" b="b"/>
              <a:pathLst>
                <a:path w="94488" h="123435" fill="none" extrusionOk="0">
                  <a:moveTo>
                    <a:pt x="1" y="1"/>
                  </a:moveTo>
                  <a:lnTo>
                    <a:pt x="94488" y="1"/>
                  </a:lnTo>
                  <a:lnTo>
                    <a:pt x="94488" y="12343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8"/>
            <p:cNvSpPr/>
            <p:nvPr/>
          </p:nvSpPr>
          <p:spPr>
            <a:xfrm>
              <a:off x="1976950" y="1885926"/>
              <a:ext cx="2076779" cy="2529496"/>
            </a:xfrm>
            <a:custGeom>
              <a:avLst/>
              <a:gdLst/>
              <a:ahLst/>
              <a:cxnLst/>
              <a:rect l="l" t="t" r="r" b="b"/>
              <a:pathLst>
                <a:path w="106693" h="129951" fill="none" extrusionOk="0">
                  <a:moveTo>
                    <a:pt x="1" y="0"/>
                  </a:moveTo>
                  <a:lnTo>
                    <a:pt x="1" y="129951"/>
                  </a:lnTo>
                  <a:lnTo>
                    <a:pt x="91079" y="129951"/>
                  </a:lnTo>
                  <a:lnTo>
                    <a:pt x="91079" y="105815"/>
                  </a:lnTo>
                  <a:lnTo>
                    <a:pt x="106693" y="105815"/>
                  </a:lnTo>
                  <a:lnTo>
                    <a:pt x="106693" y="97595"/>
                  </a:lnTo>
                  <a:lnTo>
                    <a:pt x="82282" y="97595"/>
                  </a:lnTo>
                  <a:lnTo>
                    <a:pt x="82282" y="121429"/>
                  </a:lnTo>
                  <a:lnTo>
                    <a:pt x="9374" y="12142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8"/>
            <p:cNvSpPr/>
            <p:nvPr/>
          </p:nvSpPr>
          <p:spPr>
            <a:xfrm>
              <a:off x="2148192" y="2327454"/>
              <a:ext cx="2082152" cy="1762108"/>
            </a:xfrm>
            <a:custGeom>
              <a:avLst/>
              <a:gdLst/>
              <a:ahLst/>
              <a:cxnLst/>
              <a:rect l="l" t="t" r="r" b="b"/>
              <a:pathLst>
                <a:path w="106969" h="90527" fill="none" extrusionOk="0">
                  <a:moveTo>
                    <a:pt x="106969" y="66391"/>
                  </a:moveTo>
                  <a:lnTo>
                    <a:pt x="65841" y="66391"/>
                  </a:lnTo>
                  <a:lnTo>
                    <a:pt x="65841" y="90527"/>
                  </a:lnTo>
                  <a:lnTo>
                    <a:pt x="1" y="90527"/>
                  </a:lnTo>
                  <a:lnTo>
                    <a:pt x="1" y="33208"/>
                  </a:lnTo>
                  <a:lnTo>
                    <a:pt x="40302" y="33208"/>
                  </a:lnTo>
                  <a:lnTo>
                    <a:pt x="40302" y="0"/>
                  </a:lnTo>
                  <a:lnTo>
                    <a:pt x="852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8"/>
            <p:cNvSpPr/>
            <p:nvPr/>
          </p:nvSpPr>
          <p:spPr>
            <a:xfrm>
              <a:off x="2631669" y="3461269"/>
              <a:ext cx="1422093" cy="0"/>
            </a:xfrm>
            <a:custGeom>
              <a:avLst/>
              <a:gdLst/>
              <a:ahLst/>
              <a:cxnLst/>
              <a:rect l="l" t="t" r="r" b="b"/>
              <a:pathLst>
                <a:path w="73059" fill="none" extrusionOk="0">
                  <a:moveTo>
                    <a:pt x="73059" y="0"/>
                  </a:moveTo>
                  <a:lnTo>
                    <a:pt x="32307" y="0"/>
                  </a:ln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8"/>
            <p:cNvSpPr/>
            <p:nvPr/>
          </p:nvSpPr>
          <p:spPr>
            <a:xfrm>
              <a:off x="2458480" y="2982659"/>
              <a:ext cx="961571" cy="793257"/>
            </a:xfrm>
            <a:custGeom>
              <a:avLst/>
              <a:gdLst/>
              <a:ahLst/>
              <a:cxnLst/>
              <a:rect l="l" t="t" r="r" b="b"/>
              <a:pathLst>
                <a:path w="49400" h="40753" fill="none" extrusionOk="0">
                  <a:moveTo>
                    <a:pt x="40728" y="24587"/>
                  </a:moveTo>
                  <a:lnTo>
                    <a:pt x="40728" y="40753"/>
                  </a:lnTo>
                  <a:lnTo>
                    <a:pt x="1" y="40753"/>
                  </a:lnTo>
                  <a:lnTo>
                    <a:pt x="1" y="16642"/>
                  </a:lnTo>
                  <a:lnTo>
                    <a:pt x="49399" y="16642"/>
                  </a:lnTo>
                  <a:lnTo>
                    <a:pt x="4939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8"/>
            <p:cNvSpPr/>
            <p:nvPr/>
          </p:nvSpPr>
          <p:spPr>
            <a:xfrm>
              <a:off x="2298450" y="2161565"/>
              <a:ext cx="966943" cy="1756755"/>
            </a:xfrm>
            <a:custGeom>
              <a:avLst/>
              <a:gdLst/>
              <a:ahLst/>
              <a:cxnLst/>
              <a:rect l="l" t="t" r="r" b="b"/>
              <a:pathLst>
                <a:path w="49676" h="90252" fill="none" extrusionOk="0">
                  <a:moveTo>
                    <a:pt x="49675" y="90252"/>
                  </a:moveTo>
                  <a:lnTo>
                    <a:pt x="1" y="90252"/>
                  </a:lnTo>
                  <a:lnTo>
                    <a:pt x="1" y="50803"/>
                  </a:lnTo>
                  <a:lnTo>
                    <a:pt x="41480" y="50803"/>
                  </a:lnTo>
                  <a:lnTo>
                    <a:pt x="41480" y="1"/>
                  </a:lnTo>
                  <a:lnTo>
                    <a:pt x="8222" y="1"/>
                  </a:lnTo>
                  <a:lnTo>
                    <a:pt x="8222" y="852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8"/>
            <p:cNvSpPr/>
            <p:nvPr/>
          </p:nvSpPr>
          <p:spPr>
            <a:xfrm>
              <a:off x="2458480" y="3623713"/>
              <a:ext cx="634228" cy="19"/>
            </a:xfrm>
            <a:custGeom>
              <a:avLst/>
              <a:gdLst/>
              <a:ahLst/>
              <a:cxnLst/>
              <a:rect l="l" t="t" r="r" b="b"/>
              <a:pathLst>
                <a:path w="32583" h="1" fill="none" extrusionOk="0">
                  <a:moveTo>
                    <a:pt x="1" y="1"/>
                  </a:moveTo>
                  <a:lnTo>
                    <a:pt x="32582"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8"/>
            <p:cNvSpPr/>
            <p:nvPr/>
          </p:nvSpPr>
          <p:spPr>
            <a:xfrm>
              <a:off x="3246386" y="3150475"/>
              <a:ext cx="173706" cy="19"/>
            </a:xfrm>
            <a:custGeom>
              <a:avLst/>
              <a:gdLst/>
              <a:ahLst/>
              <a:cxnLst/>
              <a:rect l="l" t="t" r="r" b="b"/>
              <a:pathLst>
                <a:path w="8924" h="1" fill="none" extrusionOk="0">
                  <a:moveTo>
                    <a:pt x="1" y="1"/>
                  </a:moveTo>
                  <a:lnTo>
                    <a:pt x="8923"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8"/>
            <p:cNvSpPr/>
            <p:nvPr/>
          </p:nvSpPr>
          <p:spPr>
            <a:xfrm>
              <a:off x="3577658" y="3130970"/>
              <a:ext cx="19" cy="330282"/>
            </a:xfrm>
            <a:custGeom>
              <a:avLst/>
              <a:gdLst/>
              <a:ahLst/>
              <a:cxnLst/>
              <a:rect l="l" t="t" r="r" b="b"/>
              <a:pathLst>
                <a:path w="1" h="16968" fill="none" extrusionOk="0">
                  <a:moveTo>
                    <a:pt x="1" y="0"/>
                  </a:moveTo>
                  <a:lnTo>
                    <a:pt x="1" y="1696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8"/>
            <p:cNvSpPr/>
            <p:nvPr/>
          </p:nvSpPr>
          <p:spPr>
            <a:xfrm>
              <a:off x="3892345" y="3130970"/>
              <a:ext cx="19" cy="330282"/>
            </a:xfrm>
            <a:custGeom>
              <a:avLst/>
              <a:gdLst/>
              <a:ahLst/>
              <a:cxnLst/>
              <a:rect l="l" t="t" r="r" b="b"/>
              <a:pathLst>
                <a:path w="1" h="16968" fill="none" extrusionOk="0">
                  <a:moveTo>
                    <a:pt x="0" y="0"/>
                  </a:moveTo>
                  <a:lnTo>
                    <a:pt x="0" y="1696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8"/>
            <p:cNvSpPr/>
            <p:nvPr/>
          </p:nvSpPr>
          <p:spPr>
            <a:xfrm>
              <a:off x="3739148" y="2982659"/>
              <a:ext cx="19" cy="288822"/>
            </a:xfrm>
            <a:custGeom>
              <a:avLst/>
              <a:gdLst/>
              <a:ahLst/>
              <a:cxnLst/>
              <a:rect l="l" t="t" r="r" b="b"/>
              <a:pathLst>
                <a:path w="1" h="14838" fill="none" extrusionOk="0">
                  <a:moveTo>
                    <a:pt x="0" y="14838"/>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8"/>
            <p:cNvSpPr/>
            <p:nvPr/>
          </p:nvSpPr>
          <p:spPr>
            <a:xfrm>
              <a:off x="3092721" y="1846897"/>
              <a:ext cx="961065" cy="1424527"/>
            </a:xfrm>
            <a:custGeom>
              <a:avLst/>
              <a:gdLst/>
              <a:ahLst/>
              <a:cxnLst/>
              <a:rect l="l" t="t" r="r" b="b"/>
              <a:pathLst>
                <a:path w="49374" h="73184" fill="none" extrusionOk="0">
                  <a:moveTo>
                    <a:pt x="49374" y="73184"/>
                  </a:moveTo>
                  <a:lnTo>
                    <a:pt x="49374" y="50000"/>
                  </a:lnTo>
                  <a:lnTo>
                    <a:pt x="16817" y="50000"/>
                  </a:lnTo>
                  <a:lnTo>
                    <a:pt x="16817" y="32757"/>
                  </a:lnTo>
                  <a:lnTo>
                    <a:pt x="49374" y="32757"/>
                  </a:lnTo>
                  <a:lnTo>
                    <a:pt x="49374" y="16166"/>
                  </a:lnTo>
                  <a:lnTo>
                    <a:pt x="16817" y="16166"/>
                  </a:lnTo>
                  <a:lnTo>
                    <a:pt x="16817" y="0"/>
                  </a:ln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8"/>
            <p:cNvSpPr/>
            <p:nvPr/>
          </p:nvSpPr>
          <p:spPr>
            <a:xfrm>
              <a:off x="2138927" y="2015687"/>
              <a:ext cx="1914811" cy="958651"/>
            </a:xfrm>
            <a:custGeom>
              <a:avLst/>
              <a:gdLst/>
              <a:ahLst/>
              <a:cxnLst/>
              <a:rect l="l" t="t" r="r" b="b"/>
              <a:pathLst>
                <a:path w="98372" h="49250" fill="none" extrusionOk="0">
                  <a:moveTo>
                    <a:pt x="16417" y="32507"/>
                  </a:moveTo>
                  <a:lnTo>
                    <a:pt x="16417" y="24487"/>
                  </a:lnTo>
                  <a:lnTo>
                    <a:pt x="0" y="24487"/>
                  </a:lnTo>
                  <a:lnTo>
                    <a:pt x="0" y="7495"/>
                  </a:lnTo>
                  <a:lnTo>
                    <a:pt x="8196" y="7495"/>
                  </a:lnTo>
                  <a:lnTo>
                    <a:pt x="8196" y="1"/>
                  </a:lnTo>
                  <a:lnTo>
                    <a:pt x="57870" y="1"/>
                  </a:lnTo>
                  <a:lnTo>
                    <a:pt x="57870" y="49249"/>
                  </a:lnTo>
                  <a:lnTo>
                    <a:pt x="98372" y="4924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8"/>
            <p:cNvSpPr/>
            <p:nvPr/>
          </p:nvSpPr>
          <p:spPr>
            <a:xfrm>
              <a:off x="1976950" y="2015687"/>
              <a:ext cx="161988" cy="19"/>
            </a:xfrm>
            <a:custGeom>
              <a:avLst/>
              <a:gdLst/>
              <a:ahLst/>
              <a:cxnLst/>
              <a:rect l="l" t="t" r="r" b="b"/>
              <a:pathLst>
                <a:path w="8322" h="1" fill="none" extrusionOk="0">
                  <a:moveTo>
                    <a:pt x="8321" y="1"/>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8"/>
            <p:cNvSpPr/>
            <p:nvPr/>
          </p:nvSpPr>
          <p:spPr>
            <a:xfrm>
              <a:off x="1976950" y="2648467"/>
              <a:ext cx="773753" cy="19"/>
            </a:xfrm>
            <a:custGeom>
              <a:avLst/>
              <a:gdLst/>
              <a:ahLst/>
              <a:cxnLst/>
              <a:rect l="l" t="t" r="r" b="b"/>
              <a:pathLst>
                <a:path w="39751" h="1" fill="none" extrusionOk="0">
                  <a:moveTo>
                    <a:pt x="39750" y="0"/>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8"/>
            <p:cNvSpPr/>
            <p:nvPr/>
          </p:nvSpPr>
          <p:spPr>
            <a:xfrm>
              <a:off x="2156485" y="2815797"/>
              <a:ext cx="773753" cy="19"/>
            </a:xfrm>
            <a:custGeom>
              <a:avLst/>
              <a:gdLst/>
              <a:ahLst/>
              <a:cxnLst/>
              <a:rect l="l" t="t" r="r" b="b"/>
              <a:pathLst>
                <a:path w="39751" h="1" fill="none" extrusionOk="0">
                  <a:moveTo>
                    <a:pt x="39750" y="1"/>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8"/>
            <p:cNvSpPr/>
            <p:nvPr/>
          </p:nvSpPr>
          <p:spPr>
            <a:xfrm>
              <a:off x="2637528" y="2494783"/>
              <a:ext cx="292734" cy="19"/>
            </a:xfrm>
            <a:custGeom>
              <a:avLst/>
              <a:gdLst/>
              <a:ahLst/>
              <a:cxnLst/>
              <a:rect l="l" t="t" r="r" b="b"/>
              <a:pathLst>
                <a:path w="15039" h="1" fill="none" extrusionOk="0">
                  <a:moveTo>
                    <a:pt x="15038" y="1"/>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8"/>
            <p:cNvSpPr/>
            <p:nvPr/>
          </p:nvSpPr>
          <p:spPr>
            <a:xfrm>
              <a:off x="3585464" y="2648467"/>
              <a:ext cx="644953" cy="19"/>
            </a:xfrm>
            <a:custGeom>
              <a:avLst/>
              <a:gdLst/>
              <a:ahLst/>
              <a:cxnLst/>
              <a:rect l="l" t="t" r="r" b="b"/>
              <a:pathLst>
                <a:path w="33134" h="1" fill="none" extrusionOk="0">
                  <a:moveTo>
                    <a:pt x="1" y="0"/>
                  </a:moveTo>
                  <a:lnTo>
                    <a:pt x="331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8"/>
            <p:cNvSpPr/>
            <p:nvPr/>
          </p:nvSpPr>
          <p:spPr>
            <a:xfrm>
              <a:off x="3265423" y="2327454"/>
              <a:ext cx="608359" cy="19"/>
            </a:xfrm>
            <a:custGeom>
              <a:avLst/>
              <a:gdLst/>
              <a:ahLst/>
              <a:cxnLst/>
              <a:rect l="l" t="t" r="r" b="b"/>
              <a:pathLst>
                <a:path w="31254" h="1" fill="none" extrusionOk="0">
                  <a:moveTo>
                    <a:pt x="0" y="0"/>
                  </a:moveTo>
                  <a:lnTo>
                    <a:pt x="3125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8"/>
            <p:cNvSpPr/>
            <p:nvPr/>
          </p:nvSpPr>
          <p:spPr>
            <a:xfrm>
              <a:off x="3585464" y="1685894"/>
              <a:ext cx="644953" cy="329795"/>
            </a:xfrm>
            <a:custGeom>
              <a:avLst/>
              <a:gdLst/>
              <a:ahLst/>
              <a:cxnLst/>
              <a:rect l="l" t="t" r="r" b="b"/>
              <a:pathLst>
                <a:path w="33134" h="16943" fill="none" extrusionOk="0">
                  <a:moveTo>
                    <a:pt x="33134" y="16943"/>
                  </a:moveTo>
                  <a:lnTo>
                    <a:pt x="1" y="16943"/>
                  </a:lnTo>
                  <a:lnTo>
                    <a:pt x="1" y="8271"/>
                  </a:lnTo>
                  <a:lnTo>
                    <a:pt x="24061" y="8271"/>
                  </a:lnTo>
                  <a:lnTo>
                    <a:pt x="2406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8"/>
            <p:cNvSpPr/>
            <p:nvPr/>
          </p:nvSpPr>
          <p:spPr>
            <a:xfrm>
              <a:off x="2939037" y="1685894"/>
              <a:ext cx="949853" cy="329795"/>
            </a:xfrm>
            <a:custGeom>
              <a:avLst/>
              <a:gdLst/>
              <a:ahLst/>
              <a:cxnLst/>
              <a:rect l="l" t="t" r="r" b="b"/>
              <a:pathLst>
                <a:path w="48798" h="16943" fill="none" extrusionOk="0">
                  <a:moveTo>
                    <a:pt x="48798" y="0"/>
                  </a:moveTo>
                  <a:lnTo>
                    <a:pt x="0" y="0"/>
                  </a:lnTo>
                  <a:lnTo>
                    <a:pt x="0" y="169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8"/>
            <p:cNvSpPr/>
            <p:nvPr/>
          </p:nvSpPr>
          <p:spPr>
            <a:xfrm>
              <a:off x="2454587" y="1515625"/>
              <a:ext cx="327362" cy="331275"/>
            </a:xfrm>
            <a:custGeom>
              <a:avLst/>
              <a:gdLst/>
              <a:ahLst/>
              <a:cxnLst/>
              <a:rect l="l" t="t" r="r" b="b"/>
              <a:pathLst>
                <a:path w="16818" h="17019" fill="none" extrusionOk="0">
                  <a:moveTo>
                    <a:pt x="7369" y="8747"/>
                  </a:moveTo>
                  <a:lnTo>
                    <a:pt x="0" y="8747"/>
                  </a:lnTo>
                  <a:lnTo>
                    <a:pt x="0" y="17018"/>
                  </a:lnTo>
                  <a:lnTo>
                    <a:pt x="16817" y="17018"/>
                  </a:lnTo>
                  <a:lnTo>
                    <a:pt x="168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58"/>
          <p:cNvGrpSpPr/>
          <p:nvPr/>
        </p:nvGrpSpPr>
        <p:grpSpPr>
          <a:xfrm>
            <a:off x="6398422" y="3313229"/>
            <a:ext cx="796668" cy="1298066"/>
            <a:chOff x="7063750" y="3036100"/>
            <a:chExt cx="962276" cy="1567902"/>
          </a:xfrm>
        </p:grpSpPr>
        <p:sp>
          <p:nvSpPr>
            <p:cNvPr id="3221" name="Google Shape;3221;p58"/>
            <p:cNvSpPr/>
            <p:nvPr/>
          </p:nvSpPr>
          <p:spPr>
            <a:xfrm>
              <a:off x="7285948" y="4056816"/>
              <a:ext cx="531093" cy="534442"/>
            </a:xfrm>
            <a:custGeom>
              <a:avLst/>
              <a:gdLst/>
              <a:ahLst/>
              <a:cxnLst/>
              <a:rect l="l" t="t" r="r" b="b"/>
              <a:pathLst>
                <a:path w="54555" h="54899" extrusionOk="0">
                  <a:moveTo>
                    <a:pt x="28212" y="1"/>
                  </a:moveTo>
                  <a:cubicBezTo>
                    <a:pt x="14293" y="1"/>
                    <a:pt x="0" y="8444"/>
                    <a:pt x="0" y="25840"/>
                  </a:cubicBezTo>
                  <a:lnTo>
                    <a:pt x="669" y="54898"/>
                  </a:lnTo>
                  <a:lnTo>
                    <a:pt x="53345" y="54533"/>
                  </a:lnTo>
                  <a:lnTo>
                    <a:pt x="54287" y="22831"/>
                  </a:lnTo>
                  <a:cubicBezTo>
                    <a:pt x="54555" y="7760"/>
                    <a:pt x="41555" y="1"/>
                    <a:pt x="28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8"/>
            <p:cNvSpPr/>
            <p:nvPr/>
          </p:nvSpPr>
          <p:spPr>
            <a:xfrm>
              <a:off x="7234465" y="3036100"/>
              <a:ext cx="636494" cy="995121"/>
            </a:xfrm>
            <a:custGeom>
              <a:avLst/>
              <a:gdLst/>
              <a:ahLst/>
              <a:cxnLst/>
              <a:rect l="l" t="t" r="r" b="b"/>
              <a:pathLst>
                <a:path w="65382" h="102221" extrusionOk="0">
                  <a:moveTo>
                    <a:pt x="912" y="0"/>
                  </a:moveTo>
                  <a:lnTo>
                    <a:pt x="912" y="6444"/>
                  </a:lnTo>
                  <a:cubicBezTo>
                    <a:pt x="912" y="11216"/>
                    <a:pt x="0" y="16505"/>
                    <a:pt x="2128" y="20973"/>
                  </a:cubicBezTo>
                  <a:cubicBezTo>
                    <a:pt x="2128" y="21003"/>
                    <a:pt x="1186" y="22402"/>
                    <a:pt x="1095" y="22614"/>
                  </a:cubicBezTo>
                  <a:cubicBezTo>
                    <a:pt x="851" y="23313"/>
                    <a:pt x="760" y="24043"/>
                    <a:pt x="791" y="24803"/>
                  </a:cubicBezTo>
                  <a:cubicBezTo>
                    <a:pt x="882" y="26019"/>
                    <a:pt x="912" y="27204"/>
                    <a:pt x="912" y="28420"/>
                  </a:cubicBezTo>
                  <a:lnTo>
                    <a:pt x="912" y="33162"/>
                  </a:lnTo>
                  <a:cubicBezTo>
                    <a:pt x="912" y="34499"/>
                    <a:pt x="639" y="36262"/>
                    <a:pt x="1186" y="37508"/>
                  </a:cubicBezTo>
                  <a:cubicBezTo>
                    <a:pt x="1247" y="37691"/>
                    <a:pt x="1368" y="37873"/>
                    <a:pt x="1368" y="38086"/>
                  </a:cubicBezTo>
                  <a:cubicBezTo>
                    <a:pt x="1399" y="38298"/>
                    <a:pt x="1307" y="38481"/>
                    <a:pt x="1216" y="38724"/>
                  </a:cubicBezTo>
                  <a:cubicBezTo>
                    <a:pt x="548" y="40548"/>
                    <a:pt x="912" y="43010"/>
                    <a:pt x="912" y="44925"/>
                  </a:cubicBezTo>
                  <a:cubicBezTo>
                    <a:pt x="912" y="51521"/>
                    <a:pt x="578" y="58025"/>
                    <a:pt x="1611" y="64560"/>
                  </a:cubicBezTo>
                  <a:cubicBezTo>
                    <a:pt x="1642" y="64864"/>
                    <a:pt x="1672" y="65138"/>
                    <a:pt x="1642" y="65442"/>
                  </a:cubicBezTo>
                  <a:cubicBezTo>
                    <a:pt x="1611" y="65654"/>
                    <a:pt x="1490" y="65837"/>
                    <a:pt x="1399" y="66080"/>
                  </a:cubicBezTo>
                  <a:cubicBezTo>
                    <a:pt x="1155" y="66840"/>
                    <a:pt x="1095" y="67661"/>
                    <a:pt x="1064" y="68481"/>
                  </a:cubicBezTo>
                  <a:cubicBezTo>
                    <a:pt x="1003" y="71004"/>
                    <a:pt x="1155" y="73679"/>
                    <a:pt x="760" y="76171"/>
                  </a:cubicBezTo>
                  <a:cubicBezTo>
                    <a:pt x="335" y="78846"/>
                    <a:pt x="396" y="81551"/>
                    <a:pt x="1155" y="84165"/>
                  </a:cubicBezTo>
                  <a:cubicBezTo>
                    <a:pt x="1186" y="84378"/>
                    <a:pt x="1247" y="84652"/>
                    <a:pt x="1307" y="84895"/>
                  </a:cubicBezTo>
                  <a:cubicBezTo>
                    <a:pt x="1338" y="85108"/>
                    <a:pt x="1338" y="85381"/>
                    <a:pt x="1307" y="85655"/>
                  </a:cubicBezTo>
                  <a:cubicBezTo>
                    <a:pt x="1247" y="86445"/>
                    <a:pt x="1186" y="87205"/>
                    <a:pt x="1095" y="87995"/>
                  </a:cubicBezTo>
                  <a:cubicBezTo>
                    <a:pt x="730" y="92281"/>
                    <a:pt x="912" y="96688"/>
                    <a:pt x="912" y="101065"/>
                  </a:cubicBezTo>
                  <a:lnTo>
                    <a:pt x="912" y="102220"/>
                  </a:lnTo>
                  <a:lnTo>
                    <a:pt x="64926" y="102220"/>
                  </a:lnTo>
                  <a:cubicBezTo>
                    <a:pt x="64926" y="102220"/>
                    <a:pt x="64743" y="72493"/>
                    <a:pt x="64743" y="70822"/>
                  </a:cubicBezTo>
                  <a:cubicBezTo>
                    <a:pt x="64713" y="67904"/>
                    <a:pt x="64834" y="64925"/>
                    <a:pt x="64895" y="62037"/>
                  </a:cubicBezTo>
                  <a:cubicBezTo>
                    <a:pt x="64895" y="61217"/>
                    <a:pt x="63771" y="58937"/>
                    <a:pt x="64014" y="58360"/>
                  </a:cubicBezTo>
                  <a:cubicBezTo>
                    <a:pt x="65047" y="56323"/>
                    <a:pt x="64926" y="53952"/>
                    <a:pt x="64774" y="51703"/>
                  </a:cubicBezTo>
                  <a:cubicBezTo>
                    <a:pt x="64713" y="50153"/>
                    <a:pt x="64591" y="48633"/>
                    <a:pt x="64530" y="47113"/>
                  </a:cubicBezTo>
                  <a:cubicBezTo>
                    <a:pt x="64439" y="46201"/>
                    <a:pt x="64409" y="45289"/>
                    <a:pt x="64378" y="44378"/>
                  </a:cubicBezTo>
                  <a:cubicBezTo>
                    <a:pt x="64227" y="40092"/>
                    <a:pt x="64591" y="35715"/>
                    <a:pt x="64743" y="31429"/>
                  </a:cubicBezTo>
                  <a:cubicBezTo>
                    <a:pt x="64743" y="30821"/>
                    <a:pt x="64774" y="30213"/>
                    <a:pt x="64561" y="29666"/>
                  </a:cubicBezTo>
                  <a:cubicBezTo>
                    <a:pt x="64470" y="29484"/>
                    <a:pt x="64378" y="29301"/>
                    <a:pt x="64318" y="29119"/>
                  </a:cubicBezTo>
                  <a:cubicBezTo>
                    <a:pt x="64257" y="28693"/>
                    <a:pt x="64470" y="28268"/>
                    <a:pt x="64439" y="27842"/>
                  </a:cubicBezTo>
                  <a:cubicBezTo>
                    <a:pt x="64439" y="27630"/>
                    <a:pt x="64318" y="27447"/>
                    <a:pt x="64287" y="27204"/>
                  </a:cubicBezTo>
                  <a:cubicBezTo>
                    <a:pt x="64166" y="26779"/>
                    <a:pt x="64257" y="26383"/>
                    <a:pt x="64287" y="25958"/>
                  </a:cubicBezTo>
                  <a:cubicBezTo>
                    <a:pt x="64622" y="23526"/>
                    <a:pt x="64926" y="21155"/>
                    <a:pt x="64926" y="18724"/>
                  </a:cubicBezTo>
                  <a:cubicBezTo>
                    <a:pt x="64926" y="15532"/>
                    <a:pt x="65382" y="11824"/>
                    <a:pt x="64561" y="8754"/>
                  </a:cubicBezTo>
                  <a:cubicBezTo>
                    <a:pt x="64470" y="8480"/>
                    <a:pt x="64409" y="8207"/>
                    <a:pt x="64439" y="7933"/>
                  </a:cubicBezTo>
                  <a:cubicBezTo>
                    <a:pt x="64470" y="7720"/>
                    <a:pt x="64591" y="7508"/>
                    <a:pt x="64622" y="7295"/>
                  </a:cubicBezTo>
                  <a:cubicBezTo>
                    <a:pt x="64682" y="6961"/>
                    <a:pt x="64439" y="6657"/>
                    <a:pt x="64409" y="6292"/>
                  </a:cubicBezTo>
                  <a:cubicBezTo>
                    <a:pt x="64378" y="5958"/>
                    <a:pt x="64439" y="5654"/>
                    <a:pt x="64530" y="5350"/>
                  </a:cubicBezTo>
                  <a:cubicBezTo>
                    <a:pt x="64591" y="5046"/>
                    <a:pt x="65078" y="0"/>
                    <a:pt x="649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8"/>
            <p:cNvSpPr/>
            <p:nvPr/>
          </p:nvSpPr>
          <p:spPr>
            <a:xfrm>
              <a:off x="7063750" y="3855546"/>
              <a:ext cx="962276" cy="748456"/>
            </a:xfrm>
            <a:custGeom>
              <a:avLst/>
              <a:gdLst/>
              <a:ahLst/>
              <a:cxnLst/>
              <a:rect l="l" t="t" r="r" b="b"/>
              <a:pathLst>
                <a:path w="98847" h="76883" extrusionOk="0">
                  <a:moveTo>
                    <a:pt x="52363" y="0"/>
                  </a:moveTo>
                  <a:cubicBezTo>
                    <a:pt x="52200" y="0"/>
                    <a:pt x="52041" y="12"/>
                    <a:pt x="51886" y="42"/>
                  </a:cubicBezTo>
                  <a:cubicBezTo>
                    <a:pt x="51703" y="73"/>
                    <a:pt x="49879" y="1045"/>
                    <a:pt x="50092" y="1228"/>
                  </a:cubicBezTo>
                  <a:cubicBezTo>
                    <a:pt x="49849" y="1045"/>
                    <a:pt x="49636" y="893"/>
                    <a:pt x="49454" y="772"/>
                  </a:cubicBezTo>
                  <a:cubicBezTo>
                    <a:pt x="48470" y="199"/>
                    <a:pt x="47501" y="14"/>
                    <a:pt x="46518" y="14"/>
                  </a:cubicBezTo>
                  <a:cubicBezTo>
                    <a:pt x="45103" y="14"/>
                    <a:pt x="43659" y="397"/>
                    <a:pt x="42098" y="559"/>
                  </a:cubicBezTo>
                  <a:cubicBezTo>
                    <a:pt x="38846" y="863"/>
                    <a:pt x="35624" y="1319"/>
                    <a:pt x="32432" y="1987"/>
                  </a:cubicBezTo>
                  <a:cubicBezTo>
                    <a:pt x="30092" y="2474"/>
                    <a:pt x="27812" y="3082"/>
                    <a:pt x="25532" y="3842"/>
                  </a:cubicBezTo>
                  <a:cubicBezTo>
                    <a:pt x="24225" y="4267"/>
                    <a:pt x="22858" y="4753"/>
                    <a:pt x="21642" y="5422"/>
                  </a:cubicBezTo>
                  <a:cubicBezTo>
                    <a:pt x="21491" y="5482"/>
                    <a:pt x="19550" y="6916"/>
                    <a:pt x="19899" y="6971"/>
                  </a:cubicBezTo>
                  <a:lnTo>
                    <a:pt x="19899" y="6971"/>
                  </a:lnTo>
                  <a:cubicBezTo>
                    <a:pt x="19794" y="6959"/>
                    <a:pt x="19690" y="6954"/>
                    <a:pt x="19585" y="6954"/>
                  </a:cubicBezTo>
                  <a:cubicBezTo>
                    <a:pt x="18661" y="6954"/>
                    <a:pt x="17750" y="7398"/>
                    <a:pt x="16961" y="7915"/>
                  </a:cubicBezTo>
                  <a:cubicBezTo>
                    <a:pt x="13982" y="9769"/>
                    <a:pt x="11277" y="12565"/>
                    <a:pt x="9180" y="15392"/>
                  </a:cubicBezTo>
                  <a:cubicBezTo>
                    <a:pt x="6170" y="19495"/>
                    <a:pt x="4195" y="24267"/>
                    <a:pt x="2675" y="29070"/>
                  </a:cubicBezTo>
                  <a:cubicBezTo>
                    <a:pt x="2432" y="29921"/>
                    <a:pt x="2189" y="30742"/>
                    <a:pt x="1915" y="31593"/>
                  </a:cubicBezTo>
                  <a:cubicBezTo>
                    <a:pt x="91" y="37733"/>
                    <a:pt x="0" y="44116"/>
                    <a:pt x="243" y="50560"/>
                  </a:cubicBezTo>
                  <a:cubicBezTo>
                    <a:pt x="456" y="54845"/>
                    <a:pt x="1307" y="59162"/>
                    <a:pt x="1307" y="63478"/>
                  </a:cubicBezTo>
                  <a:lnTo>
                    <a:pt x="1307" y="69253"/>
                  </a:lnTo>
                  <a:lnTo>
                    <a:pt x="1307" y="74785"/>
                  </a:lnTo>
                  <a:cubicBezTo>
                    <a:pt x="1307" y="75952"/>
                    <a:pt x="2279" y="76883"/>
                    <a:pt x="3440" y="76883"/>
                  </a:cubicBezTo>
                  <a:cubicBezTo>
                    <a:pt x="3458" y="76883"/>
                    <a:pt x="3477" y="76883"/>
                    <a:pt x="3496" y="76882"/>
                  </a:cubicBezTo>
                  <a:lnTo>
                    <a:pt x="20852" y="76457"/>
                  </a:lnTo>
                  <a:cubicBezTo>
                    <a:pt x="21824" y="76426"/>
                    <a:pt x="22584" y="75666"/>
                    <a:pt x="22584" y="74663"/>
                  </a:cubicBezTo>
                  <a:cubicBezTo>
                    <a:pt x="22584" y="72900"/>
                    <a:pt x="22645" y="71137"/>
                    <a:pt x="22645" y="69344"/>
                  </a:cubicBezTo>
                  <a:cubicBezTo>
                    <a:pt x="22645" y="67581"/>
                    <a:pt x="22675" y="65757"/>
                    <a:pt x="22675" y="63964"/>
                  </a:cubicBezTo>
                  <a:cubicBezTo>
                    <a:pt x="22675" y="62718"/>
                    <a:pt x="23283" y="59982"/>
                    <a:pt x="22250" y="59010"/>
                  </a:cubicBezTo>
                  <a:cubicBezTo>
                    <a:pt x="23314" y="58159"/>
                    <a:pt x="22736" y="54906"/>
                    <a:pt x="22736" y="53690"/>
                  </a:cubicBezTo>
                  <a:cubicBezTo>
                    <a:pt x="22736" y="51836"/>
                    <a:pt x="22797" y="49982"/>
                    <a:pt x="22797" y="48128"/>
                  </a:cubicBezTo>
                  <a:cubicBezTo>
                    <a:pt x="22797" y="46791"/>
                    <a:pt x="22554" y="45484"/>
                    <a:pt x="22645" y="44177"/>
                  </a:cubicBezTo>
                  <a:cubicBezTo>
                    <a:pt x="22675" y="43113"/>
                    <a:pt x="23192" y="41532"/>
                    <a:pt x="22554" y="40590"/>
                  </a:cubicBezTo>
                  <a:cubicBezTo>
                    <a:pt x="23283" y="40164"/>
                    <a:pt x="23466" y="39222"/>
                    <a:pt x="23709" y="38432"/>
                  </a:cubicBezTo>
                  <a:cubicBezTo>
                    <a:pt x="24043" y="37398"/>
                    <a:pt x="24621" y="36638"/>
                    <a:pt x="25289" y="35879"/>
                  </a:cubicBezTo>
                  <a:cubicBezTo>
                    <a:pt x="25897" y="35210"/>
                    <a:pt x="26171" y="34511"/>
                    <a:pt x="26627" y="33720"/>
                  </a:cubicBezTo>
                  <a:cubicBezTo>
                    <a:pt x="27569" y="31958"/>
                    <a:pt x="28754" y="30286"/>
                    <a:pt x="30092" y="28766"/>
                  </a:cubicBezTo>
                  <a:cubicBezTo>
                    <a:pt x="31156" y="27550"/>
                    <a:pt x="32827" y="26729"/>
                    <a:pt x="32554" y="24936"/>
                  </a:cubicBezTo>
                  <a:lnTo>
                    <a:pt x="32554" y="24936"/>
                  </a:lnTo>
                  <a:cubicBezTo>
                    <a:pt x="32595" y="25185"/>
                    <a:pt x="32829" y="25278"/>
                    <a:pt x="33155" y="25278"/>
                  </a:cubicBezTo>
                  <a:cubicBezTo>
                    <a:pt x="34023" y="25278"/>
                    <a:pt x="35541" y="24621"/>
                    <a:pt x="35806" y="24511"/>
                  </a:cubicBezTo>
                  <a:cubicBezTo>
                    <a:pt x="37151" y="24034"/>
                    <a:pt x="38469" y="23713"/>
                    <a:pt x="39904" y="23713"/>
                  </a:cubicBezTo>
                  <a:cubicBezTo>
                    <a:pt x="40027" y="23713"/>
                    <a:pt x="40150" y="23716"/>
                    <a:pt x="40274" y="23720"/>
                  </a:cubicBezTo>
                  <a:lnTo>
                    <a:pt x="64804" y="24571"/>
                  </a:lnTo>
                  <a:cubicBezTo>
                    <a:pt x="64804" y="24571"/>
                    <a:pt x="74530" y="30742"/>
                    <a:pt x="76688" y="42718"/>
                  </a:cubicBezTo>
                  <a:lnTo>
                    <a:pt x="76992" y="42718"/>
                  </a:lnTo>
                  <a:lnTo>
                    <a:pt x="76992" y="74967"/>
                  </a:lnTo>
                  <a:cubicBezTo>
                    <a:pt x="76992" y="75788"/>
                    <a:pt x="77661" y="76426"/>
                    <a:pt x="78482" y="76426"/>
                  </a:cubicBezTo>
                  <a:lnTo>
                    <a:pt x="96294" y="76183"/>
                  </a:lnTo>
                  <a:cubicBezTo>
                    <a:pt x="97570" y="76183"/>
                    <a:pt x="98543" y="75180"/>
                    <a:pt x="98543" y="73903"/>
                  </a:cubicBezTo>
                  <a:lnTo>
                    <a:pt x="98543" y="67277"/>
                  </a:lnTo>
                  <a:lnTo>
                    <a:pt x="98543" y="60499"/>
                  </a:lnTo>
                  <a:cubicBezTo>
                    <a:pt x="98543" y="60210"/>
                    <a:pt x="98653" y="55228"/>
                    <a:pt x="97881" y="55228"/>
                  </a:cubicBezTo>
                  <a:cubicBezTo>
                    <a:pt x="97841" y="55228"/>
                    <a:pt x="97798" y="55242"/>
                    <a:pt x="97753" y="55271"/>
                  </a:cubicBezTo>
                  <a:cubicBezTo>
                    <a:pt x="98725" y="54633"/>
                    <a:pt x="98847" y="53295"/>
                    <a:pt x="98847" y="52110"/>
                  </a:cubicBezTo>
                  <a:cubicBezTo>
                    <a:pt x="98817" y="46061"/>
                    <a:pt x="98695" y="40012"/>
                    <a:pt x="98482" y="33933"/>
                  </a:cubicBezTo>
                  <a:cubicBezTo>
                    <a:pt x="98422" y="33063"/>
                    <a:pt x="98096" y="31957"/>
                    <a:pt x="97240" y="31957"/>
                  </a:cubicBezTo>
                  <a:cubicBezTo>
                    <a:pt x="97229" y="31957"/>
                    <a:pt x="97217" y="31957"/>
                    <a:pt x="97206" y="31958"/>
                  </a:cubicBezTo>
                  <a:cubicBezTo>
                    <a:pt x="98665" y="29830"/>
                    <a:pt x="97874" y="26942"/>
                    <a:pt x="96871" y="24602"/>
                  </a:cubicBezTo>
                  <a:cubicBezTo>
                    <a:pt x="95351" y="20954"/>
                    <a:pt x="93467" y="17459"/>
                    <a:pt x="91248" y="14176"/>
                  </a:cubicBezTo>
                  <a:cubicBezTo>
                    <a:pt x="90367" y="12899"/>
                    <a:pt x="89424" y="11653"/>
                    <a:pt x="88148" y="10772"/>
                  </a:cubicBezTo>
                  <a:cubicBezTo>
                    <a:pt x="87449" y="10316"/>
                    <a:pt x="86719" y="10012"/>
                    <a:pt x="86111" y="9465"/>
                  </a:cubicBezTo>
                  <a:cubicBezTo>
                    <a:pt x="85716" y="9100"/>
                    <a:pt x="85351" y="8614"/>
                    <a:pt x="84895" y="8219"/>
                  </a:cubicBezTo>
                  <a:cubicBezTo>
                    <a:pt x="84165" y="7540"/>
                    <a:pt x="83187" y="7220"/>
                    <a:pt x="82175" y="7220"/>
                  </a:cubicBezTo>
                  <a:cubicBezTo>
                    <a:pt x="82009" y="7220"/>
                    <a:pt x="81841" y="7229"/>
                    <a:pt x="81673" y="7246"/>
                  </a:cubicBezTo>
                  <a:cubicBezTo>
                    <a:pt x="82737" y="5574"/>
                    <a:pt x="78482" y="4997"/>
                    <a:pt x="77540" y="4601"/>
                  </a:cubicBezTo>
                  <a:cubicBezTo>
                    <a:pt x="75533" y="3811"/>
                    <a:pt x="73466" y="3112"/>
                    <a:pt x="71369" y="2595"/>
                  </a:cubicBezTo>
                  <a:cubicBezTo>
                    <a:pt x="67843" y="1653"/>
                    <a:pt x="64287" y="1045"/>
                    <a:pt x="60670" y="650"/>
                  </a:cubicBezTo>
                  <a:cubicBezTo>
                    <a:pt x="58573" y="437"/>
                    <a:pt x="56536" y="346"/>
                    <a:pt x="54439" y="255"/>
                  </a:cubicBezTo>
                  <a:cubicBezTo>
                    <a:pt x="53755" y="206"/>
                    <a:pt x="53031" y="0"/>
                    <a:pt x="523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8"/>
            <p:cNvSpPr/>
            <p:nvPr/>
          </p:nvSpPr>
          <p:spPr>
            <a:xfrm>
              <a:off x="7089302" y="3876767"/>
              <a:ext cx="925185" cy="723408"/>
            </a:xfrm>
            <a:custGeom>
              <a:avLst/>
              <a:gdLst/>
              <a:ahLst/>
              <a:cxnLst/>
              <a:rect l="l" t="t" r="r" b="b"/>
              <a:pathLst>
                <a:path w="95037" h="74310" extrusionOk="0">
                  <a:moveTo>
                    <a:pt x="49774" y="0"/>
                  </a:moveTo>
                  <a:cubicBezTo>
                    <a:pt x="49651" y="0"/>
                    <a:pt x="49530" y="6"/>
                    <a:pt x="49413" y="20"/>
                  </a:cubicBezTo>
                  <a:cubicBezTo>
                    <a:pt x="49230" y="81"/>
                    <a:pt x="47528" y="993"/>
                    <a:pt x="47710" y="1175"/>
                  </a:cubicBezTo>
                  <a:cubicBezTo>
                    <a:pt x="47467" y="1054"/>
                    <a:pt x="47285" y="902"/>
                    <a:pt x="47102" y="811"/>
                  </a:cubicBezTo>
                  <a:cubicBezTo>
                    <a:pt x="46169" y="250"/>
                    <a:pt x="45245" y="72"/>
                    <a:pt x="44307" y="72"/>
                  </a:cubicBezTo>
                  <a:cubicBezTo>
                    <a:pt x="42954" y="72"/>
                    <a:pt x="41570" y="442"/>
                    <a:pt x="40081" y="567"/>
                  </a:cubicBezTo>
                  <a:cubicBezTo>
                    <a:pt x="36981" y="871"/>
                    <a:pt x="33911" y="1297"/>
                    <a:pt x="30871" y="1935"/>
                  </a:cubicBezTo>
                  <a:cubicBezTo>
                    <a:pt x="28622" y="2421"/>
                    <a:pt x="26433" y="2999"/>
                    <a:pt x="24306" y="3729"/>
                  </a:cubicBezTo>
                  <a:cubicBezTo>
                    <a:pt x="22999" y="4154"/>
                    <a:pt x="19473" y="4823"/>
                    <a:pt x="19169" y="6434"/>
                  </a:cubicBezTo>
                  <a:cubicBezTo>
                    <a:pt x="19169" y="6495"/>
                    <a:pt x="19138" y="6616"/>
                    <a:pt x="19108" y="6677"/>
                  </a:cubicBezTo>
                  <a:cubicBezTo>
                    <a:pt x="19017" y="6814"/>
                    <a:pt x="18840" y="6831"/>
                    <a:pt x="18681" y="6831"/>
                  </a:cubicBezTo>
                  <a:cubicBezTo>
                    <a:pt x="18627" y="6831"/>
                    <a:pt x="18576" y="6829"/>
                    <a:pt x="18530" y="6829"/>
                  </a:cubicBezTo>
                  <a:cubicBezTo>
                    <a:pt x="18321" y="6806"/>
                    <a:pt x="18119" y="6795"/>
                    <a:pt x="17924" y="6795"/>
                  </a:cubicBezTo>
                  <a:cubicBezTo>
                    <a:pt x="15482" y="6795"/>
                    <a:pt x="14088" y="8488"/>
                    <a:pt x="12512" y="10233"/>
                  </a:cubicBezTo>
                  <a:cubicBezTo>
                    <a:pt x="10536" y="12391"/>
                    <a:pt x="8652" y="14489"/>
                    <a:pt x="7041" y="16981"/>
                  </a:cubicBezTo>
                  <a:cubicBezTo>
                    <a:pt x="6403" y="18044"/>
                    <a:pt x="0" y="30151"/>
                    <a:pt x="2293" y="30688"/>
                  </a:cubicBezTo>
                  <a:lnTo>
                    <a:pt x="2293" y="30688"/>
                  </a:lnTo>
                  <a:cubicBezTo>
                    <a:pt x="2253" y="30679"/>
                    <a:pt x="2215" y="30675"/>
                    <a:pt x="2177" y="30675"/>
                  </a:cubicBezTo>
                  <a:cubicBezTo>
                    <a:pt x="1725" y="30675"/>
                    <a:pt x="1408" y="31278"/>
                    <a:pt x="1296" y="31753"/>
                  </a:cubicBezTo>
                  <a:cubicBezTo>
                    <a:pt x="688" y="34641"/>
                    <a:pt x="1266" y="38136"/>
                    <a:pt x="1266" y="41115"/>
                  </a:cubicBezTo>
                  <a:cubicBezTo>
                    <a:pt x="1266" y="42295"/>
                    <a:pt x="1145" y="54399"/>
                    <a:pt x="1863" y="54399"/>
                  </a:cubicBezTo>
                  <a:cubicBezTo>
                    <a:pt x="1866" y="54399"/>
                    <a:pt x="1870" y="54399"/>
                    <a:pt x="1874" y="54398"/>
                  </a:cubicBezTo>
                  <a:lnTo>
                    <a:pt x="1874" y="54398"/>
                  </a:lnTo>
                  <a:cubicBezTo>
                    <a:pt x="1509" y="54489"/>
                    <a:pt x="1235" y="54854"/>
                    <a:pt x="1175" y="55249"/>
                  </a:cubicBezTo>
                  <a:cubicBezTo>
                    <a:pt x="779" y="56982"/>
                    <a:pt x="1266" y="59504"/>
                    <a:pt x="1266" y="61359"/>
                  </a:cubicBezTo>
                  <a:lnTo>
                    <a:pt x="1266" y="66951"/>
                  </a:lnTo>
                  <a:lnTo>
                    <a:pt x="1266" y="72301"/>
                  </a:lnTo>
                  <a:cubicBezTo>
                    <a:pt x="1266" y="73419"/>
                    <a:pt x="2121" y="74310"/>
                    <a:pt x="3224" y="74310"/>
                  </a:cubicBezTo>
                  <a:cubicBezTo>
                    <a:pt x="3260" y="74310"/>
                    <a:pt x="3296" y="74309"/>
                    <a:pt x="3333" y="74307"/>
                  </a:cubicBezTo>
                  <a:lnTo>
                    <a:pt x="19868" y="73912"/>
                  </a:lnTo>
                  <a:cubicBezTo>
                    <a:pt x="20749" y="73851"/>
                    <a:pt x="21509" y="73091"/>
                    <a:pt x="21509" y="72179"/>
                  </a:cubicBezTo>
                  <a:cubicBezTo>
                    <a:pt x="21509" y="70477"/>
                    <a:pt x="21570" y="68775"/>
                    <a:pt x="21570" y="67073"/>
                  </a:cubicBezTo>
                  <a:cubicBezTo>
                    <a:pt x="21570" y="65310"/>
                    <a:pt x="21600" y="63577"/>
                    <a:pt x="21600" y="61845"/>
                  </a:cubicBezTo>
                  <a:cubicBezTo>
                    <a:pt x="21600" y="60629"/>
                    <a:pt x="22178" y="58015"/>
                    <a:pt x="21236" y="57073"/>
                  </a:cubicBezTo>
                  <a:cubicBezTo>
                    <a:pt x="22239" y="56222"/>
                    <a:pt x="21692" y="53121"/>
                    <a:pt x="21692" y="51936"/>
                  </a:cubicBezTo>
                  <a:cubicBezTo>
                    <a:pt x="21692" y="50143"/>
                    <a:pt x="21722" y="48319"/>
                    <a:pt x="21722" y="46556"/>
                  </a:cubicBezTo>
                  <a:cubicBezTo>
                    <a:pt x="21722" y="45279"/>
                    <a:pt x="21540" y="44003"/>
                    <a:pt x="21570" y="42756"/>
                  </a:cubicBezTo>
                  <a:cubicBezTo>
                    <a:pt x="21600" y="41723"/>
                    <a:pt x="22087" y="40203"/>
                    <a:pt x="21479" y="39291"/>
                  </a:cubicBezTo>
                  <a:cubicBezTo>
                    <a:pt x="22178" y="38866"/>
                    <a:pt x="22330" y="37954"/>
                    <a:pt x="22604" y="37194"/>
                  </a:cubicBezTo>
                  <a:cubicBezTo>
                    <a:pt x="22907" y="36221"/>
                    <a:pt x="23455" y="35492"/>
                    <a:pt x="24123" y="34732"/>
                  </a:cubicBezTo>
                  <a:cubicBezTo>
                    <a:pt x="24670" y="34094"/>
                    <a:pt x="24944" y="33395"/>
                    <a:pt x="25370" y="32635"/>
                  </a:cubicBezTo>
                  <a:cubicBezTo>
                    <a:pt x="26281" y="30933"/>
                    <a:pt x="27376" y="29322"/>
                    <a:pt x="28622" y="27863"/>
                  </a:cubicBezTo>
                  <a:cubicBezTo>
                    <a:pt x="29625" y="26708"/>
                    <a:pt x="31266" y="25887"/>
                    <a:pt x="30993" y="24124"/>
                  </a:cubicBezTo>
                  <a:lnTo>
                    <a:pt x="30993" y="24124"/>
                  </a:lnTo>
                  <a:cubicBezTo>
                    <a:pt x="31034" y="24373"/>
                    <a:pt x="31257" y="24466"/>
                    <a:pt x="31566" y="24466"/>
                  </a:cubicBezTo>
                  <a:cubicBezTo>
                    <a:pt x="32390" y="24466"/>
                    <a:pt x="33828" y="23809"/>
                    <a:pt x="34093" y="23698"/>
                  </a:cubicBezTo>
                  <a:cubicBezTo>
                    <a:pt x="35345" y="23226"/>
                    <a:pt x="36648" y="22931"/>
                    <a:pt x="37955" y="22931"/>
                  </a:cubicBezTo>
                  <a:cubicBezTo>
                    <a:pt x="38076" y="22931"/>
                    <a:pt x="38197" y="22933"/>
                    <a:pt x="38318" y="22939"/>
                  </a:cubicBezTo>
                  <a:lnTo>
                    <a:pt x="61723" y="23729"/>
                  </a:lnTo>
                  <a:cubicBezTo>
                    <a:pt x="61723" y="23729"/>
                    <a:pt x="70963" y="29717"/>
                    <a:pt x="73060" y="41297"/>
                  </a:cubicBezTo>
                  <a:lnTo>
                    <a:pt x="73364" y="41297"/>
                  </a:lnTo>
                  <a:lnTo>
                    <a:pt x="73364" y="72453"/>
                  </a:lnTo>
                  <a:cubicBezTo>
                    <a:pt x="73364" y="73243"/>
                    <a:pt x="74003" y="73851"/>
                    <a:pt x="74763" y="73851"/>
                  </a:cubicBezTo>
                  <a:lnTo>
                    <a:pt x="91693" y="73638"/>
                  </a:lnTo>
                  <a:cubicBezTo>
                    <a:pt x="92878" y="73638"/>
                    <a:pt x="93821" y="72635"/>
                    <a:pt x="93821" y="71419"/>
                  </a:cubicBezTo>
                  <a:lnTo>
                    <a:pt x="93821" y="65006"/>
                  </a:lnTo>
                  <a:lnTo>
                    <a:pt x="93821" y="58471"/>
                  </a:lnTo>
                  <a:cubicBezTo>
                    <a:pt x="93821" y="57407"/>
                    <a:pt x="94368" y="54489"/>
                    <a:pt x="93213" y="53881"/>
                  </a:cubicBezTo>
                  <a:cubicBezTo>
                    <a:pt x="93638" y="53881"/>
                    <a:pt x="93881" y="53334"/>
                    <a:pt x="93881" y="52909"/>
                  </a:cubicBezTo>
                  <a:cubicBezTo>
                    <a:pt x="93821" y="49383"/>
                    <a:pt x="93881" y="45826"/>
                    <a:pt x="93881" y="42270"/>
                  </a:cubicBezTo>
                  <a:lnTo>
                    <a:pt x="93881" y="37316"/>
                  </a:lnTo>
                  <a:lnTo>
                    <a:pt x="93881" y="33699"/>
                  </a:lnTo>
                  <a:cubicBezTo>
                    <a:pt x="93881" y="33488"/>
                    <a:pt x="93790" y="31111"/>
                    <a:pt x="93173" y="31111"/>
                  </a:cubicBezTo>
                  <a:cubicBezTo>
                    <a:pt x="93078" y="31111"/>
                    <a:pt x="92970" y="31167"/>
                    <a:pt x="92848" y="31297"/>
                  </a:cubicBezTo>
                  <a:cubicBezTo>
                    <a:pt x="95036" y="28835"/>
                    <a:pt x="91602" y="22118"/>
                    <a:pt x="90477" y="19686"/>
                  </a:cubicBezTo>
                  <a:cubicBezTo>
                    <a:pt x="88623" y="15644"/>
                    <a:pt x="86131" y="11631"/>
                    <a:pt x="82483" y="9078"/>
                  </a:cubicBezTo>
                  <a:cubicBezTo>
                    <a:pt x="82209" y="8914"/>
                    <a:pt x="78523" y="6747"/>
                    <a:pt x="77869" y="6747"/>
                  </a:cubicBezTo>
                  <a:cubicBezTo>
                    <a:pt x="77798" y="6747"/>
                    <a:pt x="77763" y="6772"/>
                    <a:pt x="77772" y="6829"/>
                  </a:cubicBezTo>
                  <a:cubicBezTo>
                    <a:pt x="77529" y="5309"/>
                    <a:pt x="74975" y="4944"/>
                    <a:pt x="73851" y="4488"/>
                  </a:cubicBezTo>
                  <a:cubicBezTo>
                    <a:pt x="71936" y="3729"/>
                    <a:pt x="69960" y="3060"/>
                    <a:pt x="67984" y="2513"/>
                  </a:cubicBezTo>
                  <a:cubicBezTo>
                    <a:pt x="64641" y="1601"/>
                    <a:pt x="61236" y="993"/>
                    <a:pt x="57771" y="628"/>
                  </a:cubicBezTo>
                  <a:cubicBezTo>
                    <a:pt x="55796" y="415"/>
                    <a:pt x="53820" y="324"/>
                    <a:pt x="51844" y="233"/>
                  </a:cubicBezTo>
                  <a:cubicBezTo>
                    <a:pt x="51176" y="182"/>
                    <a:pt x="50443" y="0"/>
                    <a:pt x="4977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8"/>
            <p:cNvSpPr/>
            <p:nvPr/>
          </p:nvSpPr>
          <p:spPr>
            <a:xfrm>
              <a:off x="7284468" y="4473626"/>
              <a:ext cx="533517" cy="120733"/>
            </a:xfrm>
            <a:custGeom>
              <a:avLst/>
              <a:gdLst/>
              <a:ahLst/>
              <a:cxnLst/>
              <a:rect l="l" t="t" r="r" b="b"/>
              <a:pathLst>
                <a:path w="54804" h="12402" extrusionOk="0">
                  <a:moveTo>
                    <a:pt x="28341" y="0"/>
                  </a:moveTo>
                  <a:cubicBezTo>
                    <a:pt x="25627" y="0"/>
                    <a:pt x="22914" y="224"/>
                    <a:pt x="20244" y="671"/>
                  </a:cubicBezTo>
                  <a:cubicBezTo>
                    <a:pt x="16870" y="1249"/>
                    <a:pt x="13526" y="2100"/>
                    <a:pt x="10335" y="3376"/>
                  </a:cubicBezTo>
                  <a:cubicBezTo>
                    <a:pt x="9423" y="3376"/>
                    <a:pt x="7964" y="4349"/>
                    <a:pt x="7204" y="4805"/>
                  </a:cubicBezTo>
                  <a:cubicBezTo>
                    <a:pt x="6110" y="5413"/>
                    <a:pt x="4955" y="6021"/>
                    <a:pt x="3861" y="6629"/>
                  </a:cubicBezTo>
                  <a:cubicBezTo>
                    <a:pt x="2979" y="7115"/>
                    <a:pt x="2067" y="7571"/>
                    <a:pt x="1429" y="8331"/>
                  </a:cubicBezTo>
                  <a:cubicBezTo>
                    <a:pt x="487" y="9456"/>
                    <a:pt x="0" y="11583"/>
                    <a:pt x="1824" y="12039"/>
                  </a:cubicBezTo>
                  <a:cubicBezTo>
                    <a:pt x="2983" y="12317"/>
                    <a:pt x="4178" y="12401"/>
                    <a:pt x="5370" y="12401"/>
                  </a:cubicBezTo>
                  <a:cubicBezTo>
                    <a:pt x="6396" y="12401"/>
                    <a:pt x="7421" y="12339"/>
                    <a:pt x="8420" y="12282"/>
                  </a:cubicBezTo>
                  <a:cubicBezTo>
                    <a:pt x="15513" y="11901"/>
                    <a:pt x="22607" y="11701"/>
                    <a:pt x="29706" y="11701"/>
                  </a:cubicBezTo>
                  <a:cubicBezTo>
                    <a:pt x="35625" y="11701"/>
                    <a:pt x="41549" y="11840"/>
                    <a:pt x="47478" y="12130"/>
                  </a:cubicBezTo>
                  <a:cubicBezTo>
                    <a:pt x="47951" y="12156"/>
                    <a:pt x="48449" y="12177"/>
                    <a:pt x="48955" y="12177"/>
                  </a:cubicBezTo>
                  <a:cubicBezTo>
                    <a:pt x="50887" y="12177"/>
                    <a:pt x="52937" y="11866"/>
                    <a:pt x="54165" y="10276"/>
                  </a:cubicBezTo>
                  <a:cubicBezTo>
                    <a:pt x="54561" y="9790"/>
                    <a:pt x="54804" y="9182"/>
                    <a:pt x="54682" y="8574"/>
                  </a:cubicBezTo>
                  <a:cubicBezTo>
                    <a:pt x="54530" y="8027"/>
                    <a:pt x="54105" y="7571"/>
                    <a:pt x="53618" y="7176"/>
                  </a:cubicBezTo>
                  <a:cubicBezTo>
                    <a:pt x="52889" y="6598"/>
                    <a:pt x="52007" y="6173"/>
                    <a:pt x="51399" y="5838"/>
                  </a:cubicBezTo>
                  <a:cubicBezTo>
                    <a:pt x="50032" y="5079"/>
                    <a:pt x="48633" y="4379"/>
                    <a:pt x="47174" y="3772"/>
                  </a:cubicBezTo>
                  <a:cubicBezTo>
                    <a:pt x="44378" y="2556"/>
                    <a:pt x="41399" y="1644"/>
                    <a:pt x="38390" y="1036"/>
                  </a:cubicBezTo>
                  <a:cubicBezTo>
                    <a:pt x="35089" y="345"/>
                    <a:pt x="31714" y="0"/>
                    <a:pt x="28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8"/>
            <p:cNvSpPr/>
            <p:nvPr/>
          </p:nvSpPr>
          <p:spPr>
            <a:xfrm>
              <a:off x="7409326" y="4435858"/>
              <a:ext cx="349759" cy="155614"/>
            </a:xfrm>
            <a:custGeom>
              <a:avLst/>
              <a:gdLst/>
              <a:ahLst/>
              <a:cxnLst/>
              <a:rect l="l" t="t" r="r" b="b"/>
              <a:pathLst>
                <a:path w="35928" h="15985" extrusionOk="0">
                  <a:moveTo>
                    <a:pt x="16080" y="0"/>
                  </a:moveTo>
                  <a:lnTo>
                    <a:pt x="16080" y="0"/>
                  </a:lnTo>
                  <a:cubicBezTo>
                    <a:pt x="15563" y="122"/>
                    <a:pt x="15016" y="274"/>
                    <a:pt x="14499" y="396"/>
                  </a:cubicBezTo>
                  <a:cubicBezTo>
                    <a:pt x="14560" y="2189"/>
                    <a:pt x="14590" y="4043"/>
                    <a:pt x="13830" y="5684"/>
                  </a:cubicBezTo>
                  <a:cubicBezTo>
                    <a:pt x="13536" y="6347"/>
                    <a:pt x="11994" y="8277"/>
                    <a:pt x="10786" y="8277"/>
                  </a:cubicBezTo>
                  <a:cubicBezTo>
                    <a:pt x="10498" y="8277"/>
                    <a:pt x="10229" y="8167"/>
                    <a:pt x="10000" y="7903"/>
                  </a:cubicBezTo>
                  <a:cubicBezTo>
                    <a:pt x="9940" y="7843"/>
                    <a:pt x="9879" y="7721"/>
                    <a:pt x="9879" y="7599"/>
                  </a:cubicBezTo>
                  <a:cubicBezTo>
                    <a:pt x="9818" y="6931"/>
                    <a:pt x="9696" y="6201"/>
                    <a:pt x="9605" y="5472"/>
                  </a:cubicBezTo>
                  <a:cubicBezTo>
                    <a:pt x="8815" y="5532"/>
                    <a:pt x="8055" y="5532"/>
                    <a:pt x="7265" y="5563"/>
                  </a:cubicBezTo>
                  <a:cubicBezTo>
                    <a:pt x="7113" y="5563"/>
                    <a:pt x="6961" y="5563"/>
                    <a:pt x="6839" y="5684"/>
                  </a:cubicBezTo>
                  <a:cubicBezTo>
                    <a:pt x="6779" y="5745"/>
                    <a:pt x="6718" y="5897"/>
                    <a:pt x="6718" y="6019"/>
                  </a:cubicBezTo>
                  <a:cubicBezTo>
                    <a:pt x="6566" y="7295"/>
                    <a:pt x="6718" y="8633"/>
                    <a:pt x="7113" y="9879"/>
                  </a:cubicBezTo>
                  <a:cubicBezTo>
                    <a:pt x="6736" y="9382"/>
                    <a:pt x="6127" y="9146"/>
                    <a:pt x="5502" y="9146"/>
                  </a:cubicBezTo>
                  <a:cubicBezTo>
                    <a:pt x="4866" y="9146"/>
                    <a:pt x="4214" y="9389"/>
                    <a:pt x="3769" y="9849"/>
                  </a:cubicBezTo>
                  <a:cubicBezTo>
                    <a:pt x="3465" y="10244"/>
                    <a:pt x="3222" y="10700"/>
                    <a:pt x="3313" y="11186"/>
                  </a:cubicBezTo>
                  <a:cubicBezTo>
                    <a:pt x="3344" y="11368"/>
                    <a:pt x="3435" y="11551"/>
                    <a:pt x="3313" y="11703"/>
                  </a:cubicBezTo>
                  <a:cubicBezTo>
                    <a:pt x="3222" y="11855"/>
                    <a:pt x="3040" y="11855"/>
                    <a:pt x="2888" y="11916"/>
                  </a:cubicBezTo>
                  <a:cubicBezTo>
                    <a:pt x="1611" y="12098"/>
                    <a:pt x="304" y="13192"/>
                    <a:pt x="547" y="14499"/>
                  </a:cubicBezTo>
                  <a:cubicBezTo>
                    <a:pt x="335" y="14590"/>
                    <a:pt x="183" y="14712"/>
                    <a:pt x="0" y="14834"/>
                  </a:cubicBezTo>
                  <a:cubicBezTo>
                    <a:pt x="0" y="14834"/>
                    <a:pt x="1368" y="14986"/>
                    <a:pt x="1490" y="14986"/>
                  </a:cubicBezTo>
                  <a:cubicBezTo>
                    <a:pt x="2250" y="14986"/>
                    <a:pt x="3040" y="15077"/>
                    <a:pt x="3800" y="15137"/>
                  </a:cubicBezTo>
                  <a:cubicBezTo>
                    <a:pt x="4064" y="15149"/>
                    <a:pt x="4328" y="15160"/>
                    <a:pt x="4592" y="15160"/>
                  </a:cubicBezTo>
                  <a:cubicBezTo>
                    <a:pt x="5027" y="15160"/>
                    <a:pt x="5462" y="15129"/>
                    <a:pt x="5897" y="15016"/>
                  </a:cubicBezTo>
                  <a:cubicBezTo>
                    <a:pt x="6505" y="14834"/>
                    <a:pt x="7022" y="14438"/>
                    <a:pt x="7660" y="14195"/>
                  </a:cubicBezTo>
                  <a:cubicBezTo>
                    <a:pt x="8185" y="13953"/>
                    <a:pt x="8769" y="13836"/>
                    <a:pt x="9360" y="13836"/>
                  </a:cubicBezTo>
                  <a:cubicBezTo>
                    <a:pt x="10104" y="13836"/>
                    <a:pt x="10859" y="14022"/>
                    <a:pt x="11520" y="14378"/>
                  </a:cubicBezTo>
                  <a:cubicBezTo>
                    <a:pt x="10639" y="14742"/>
                    <a:pt x="9818" y="15137"/>
                    <a:pt x="8967" y="15502"/>
                  </a:cubicBezTo>
                  <a:cubicBezTo>
                    <a:pt x="11247" y="15654"/>
                    <a:pt x="13526" y="15776"/>
                    <a:pt x="15806" y="15928"/>
                  </a:cubicBezTo>
                  <a:cubicBezTo>
                    <a:pt x="16233" y="15958"/>
                    <a:pt x="16666" y="15984"/>
                    <a:pt x="17096" y="15984"/>
                  </a:cubicBezTo>
                  <a:cubicBezTo>
                    <a:pt x="17981" y="15984"/>
                    <a:pt x="18848" y="15871"/>
                    <a:pt x="19605" y="15441"/>
                  </a:cubicBezTo>
                  <a:cubicBezTo>
                    <a:pt x="20122" y="15168"/>
                    <a:pt x="20487" y="14803"/>
                    <a:pt x="20973" y="14530"/>
                  </a:cubicBezTo>
                  <a:cubicBezTo>
                    <a:pt x="21566" y="14216"/>
                    <a:pt x="22239" y="14122"/>
                    <a:pt x="22929" y="14122"/>
                  </a:cubicBezTo>
                  <a:cubicBezTo>
                    <a:pt x="23441" y="14122"/>
                    <a:pt x="23963" y="14174"/>
                    <a:pt x="24469" y="14226"/>
                  </a:cubicBezTo>
                  <a:cubicBezTo>
                    <a:pt x="25664" y="14320"/>
                    <a:pt x="26855" y="14367"/>
                    <a:pt x="28043" y="14367"/>
                  </a:cubicBezTo>
                  <a:cubicBezTo>
                    <a:pt x="30694" y="14367"/>
                    <a:pt x="33325" y="14131"/>
                    <a:pt x="35928" y="13648"/>
                  </a:cubicBezTo>
                  <a:cubicBezTo>
                    <a:pt x="34743" y="12675"/>
                    <a:pt x="33496" y="12979"/>
                    <a:pt x="32372" y="12432"/>
                  </a:cubicBezTo>
                  <a:cubicBezTo>
                    <a:pt x="31277" y="11946"/>
                    <a:pt x="30518" y="10700"/>
                    <a:pt x="29423" y="10274"/>
                  </a:cubicBezTo>
                  <a:cubicBezTo>
                    <a:pt x="28937" y="10092"/>
                    <a:pt x="28177" y="10001"/>
                    <a:pt x="28177" y="9332"/>
                  </a:cubicBezTo>
                  <a:cubicBezTo>
                    <a:pt x="28177" y="9210"/>
                    <a:pt x="28207" y="9089"/>
                    <a:pt x="28238" y="9028"/>
                  </a:cubicBezTo>
                  <a:cubicBezTo>
                    <a:pt x="28420" y="8633"/>
                    <a:pt x="28511" y="8207"/>
                    <a:pt x="28511" y="7812"/>
                  </a:cubicBezTo>
                  <a:cubicBezTo>
                    <a:pt x="28511" y="7721"/>
                    <a:pt x="28511" y="7660"/>
                    <a:pt x="28420" y="7569"/>
                  </a:cubicBezTo>
                  <a:cubicBezTo>
                    <a:pt x="28390" y="7539"/>
                    <a:pt x="28268" y="7508"/>
                    <a:pt x="28207" y="7508"/>
                  </a:cubicBezTo>
                  <a:cubicBezTo>
                    <a:pt x="27843" y="7447"/>
                    <a:pt x="27508" y="7447"/>
                    <a:pt x="27174" y="7447"/>
                  </a:cubicBezTo>
                  <a:cubicBezTo>
                    <a:pt x="27144" y="7447"/>
                    <a:pt x="27052" y="7447"/>
                    <a:pt x="27022" y="7508"/>
                  </a:cubicBezTo>
                  <a:cubicBezTo>
                    <a:pt x="26870" y="7599"/>
                    <a:pt x="26992" y="7812"/>
                    <a:pt x="26961" y="7964"/>
                  </a:cubicBezTo>
                  <a:cubicBezTo>
                    <a:pt x="26907" y="8155"/>
                    <a:pt x="26705" y="8273"/>
                    <a:pt x="26510" y="8273"/>
                  </a:cubicBezTo>
                  <a:cubicBezTo>
                    <a:pt x="26488" y="8273"/>
                    <a:pt x="26466" y="8271"/>
                    <a:pt x="26445" y="8268"/>
                  </a:cubicBezTo>
                  <a:cubicBezTo>
                    <a:pt x="26262" y="8207"/>
                    <a:pt x="26080" y="8116"/>
                    <a:pt x="25928" y="7964"/>
                  </a:cubicBezTo>
                  <a:cubicBezTo>
                    <a:pt x="26262" y="7599"/>
                    <a:pt x="26262" y="6961"/>
                    <a:pt x="25928" y="6627"/>
                  </a:cubicBezTo>
                  <a:cubicBezTo>
                    <a:pt x="25768" y="6491"/>
                    <a:pt x="25563" y="6426"/>
                    <a:pt x="25364" y="6426"/>
                  </a:cubicBezTo>
                  <a:cubicBezTo>
                    <a:pt x="25071" y="6426"/>
                    <a:pt x="24790" y="6568"/>
                    <a:pt x="24682" y="6839"/>
                  </a:cubicBezTo>
                  <a:cubicBezTo>
                    <a:pt x="24590" y="7083"/>
                    <a:pt x="24621" y="7356"/>
                    <a:pt x="24621" y="7599"/>
                  </a:cubicBezTo>
                  <a:cubicBezTo>
                    <a:pt x="24621" y="7843"/>
                    <a:pt x="24560" y="8147"/>
                    <a:pt x="24317" y="8268"/>
                  </a:cubicBezTo>
                  <a:cubicBezTo>
                    <a:pt x="24230" y="8316"/>
                    <a:pt x="24134" y="8328"/>
                    <a:pt x="24034" y="8328"/>
                  </a:cubicBezTo>
                  <a:cubicBezTo>
                    <a:pt x="23944" y="8328"/>
                    <a:pt x="23851" y="8318"/>
                    <a:pt x="23760" y="8318"/>
                  </a:cubicBezTo>
                  <a:cubicBezTo>
                    <a:pt x="23635" y="8318"/>
                    <a:pt x="23513" y="8336"/>
                    <a:pt x="23405" y="8420"/>
                  </a:cubicBezTo>
                  <a:cubicBezTo>
                    <a:pt x="23375" y="7751"/>
                    <a:pt x="23344" y="7052"/>
                    <a:pt x="23800" y="6536"/>
                  </a:cubicBezTo>
                  <a:cubicBezTo>
                    <a:pt x="23891" y="6384"/>
                    <a:pt x="24043" y="6323"/>
                    <a:pt x="24134" y="6171"/>
                  </a:cubicBezTo>
                  <a:cubicBezTo>
                    <a:pt x="24195" y="6080"/>
                    <a:pt x="24195" y="5988"/>
                    <a:pt x="24256" y="5867"/>
                  </a:cubicBezTo>
                  <a:cubicBezTo>
                    <a:pt x="24317" y="5563"/>
                    <a:pt x="24378" y="5229"/>
                    <a:pt x="24438" y="4925"/>
                  </a:cubicBezTo>
                  <a:cubicBezTo>
                    <a:pt x="24469" y="4833"/>
                    <a:pt x="24469" y="4773"/>
                    <a:pt x="24438" y="4681"/>
                  </a:cubicBezTo>
                  <a:cubicBezTo>
                    <a:pt x="24347" y="4621"/>
                    <a:pt x="24286" y="4560"/>
                    <a:pt x="24195" y="4560"/>
                  </a:cubicBezTo>
                  <a:cubicBezTo>
                    <a:pt x="23861" y="4499"/>
                    <a:pt x="23557" y="4469"/>
                    <a:pt x="23223" y="4469"/>
                  </a:cubicBezTo>
                  <a:cubicBezTo>
                    <a:pt x="23203" y="4467"/>
                    <a:pt x="23184" y="4467"/>
                    <a:pt x="23164" y="4467"/>
                  </a:cubicBezTo>
                  <a:cubicBezTo>
                    <a:pt x="22213" y="4467"/>
                    <a:pt x="20601" y="5885"/>
                    <a:pt x="20244" y="6779"/>
                  </a:cubicBezTo>
                  <a:cubicBezTo>
                    <a:pt x="20092" y="7143"/>
                    <a:pt x="20061" y="7599"/>
                    <a:pt x="19879" y="7995"/>
                  </a:cubicBezTo>
                  <a:cubicBezTo>
                    <a:pt x="19466" y="8820"/>
                    <a:pt x="18563" y="9071"/>
                    <a:pt x="17607" y="9071"/>
                  </a:cubicBezTo>
                  <a:cubicBezTo>
                    <a:pt x="17155" y="9071"/>
                    <a:pt x="16691" y="9015"/>
                    <a:pt x="16262" y="8937"/>
                  </a:cubicBezTo>
                  <a:cubicBezTo>
                    <a:pt x="16566" y="6323"/>
                    <a:pt x="20153" y="4681"/>
                    <a:pt x="19909" y="2037"/>
                  </a:cubicBezTo>
                  <a:cubicBezTo>
                    <a:pt x="19445" y="1655"/>
                    <a:pt x="18834" y="1420"/>
                    <a:pt x="18230" y="1420"/>
                  </a:cubicBezTo>
                  <a:cubicBezTo>
                    <a:pt x="18162" y="1420"/>
                    <a:pt x="18093" y="1423"/>
                    <a:pt x="18025" y="1429"/>
                  </a:cubicBezTo>
                  <a:cubicBezTo>
                    <a:pt x="18116" y="3010"/>
                    <a:pt x="17174" y="4651"/>
                    <a:pt x="15776" y="5381"/>
                  </a:cubicBezTo>
                  <a:cubicBezTo>
                    <a:pt x="16353" y="3648"/>
                    <a:pt x="16444" y="1794"/>
                    <a:pt x="16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8"/>
            <p:cNvSpPr/>
            <p:nvPr/>
          </p:nvSpPr>
          <p:spPr>
            <a:xfrm>
              <a:off x="7409257" y="4435858"/>
              <a:ext cx="349759" cy="155614"/>
            </a:xfrm>
            <a:custGeom>
              <a:avLst/>
              <a:gdLst/>
              <a:ahLst/>
              <a:cxnLst/>
              <a:rect l="l" t="t" r="r" b="b"/>
              <a:pathLst>
                <a:path w="35928" h="15985" extrusionOk="0">
                  <a:moveTo>
                    <a:pt x="16080" y="0"/>
                  </a:moveTo>
                  <a:lnTo>
                    <a:pt x="16080" y="0"/>
                  </a:lnTo>
                  <a:cubicBezTo>
                    <a:pt x="15563" y="122"/>
                    <a:pt x="15016" y="274"/>
                    <a:pt x="14499" y="396"/>
                  </a:cubicBezTo>
                  <a:cubicBezTo>
                    <a:pt x="14560" y="2189"/>
                    <a:pt x="14590" y="4043"/>
                    <a:pt x="13830" y="5684"/>
                  </a:cubicBezTo>
                  <a:cubicBezTo>
                    <a:pt x="13536" y="6347"/>
                    <a:pt x="11994" y="8277"/>
                    <a:pt x="10786" y="8277"/>
                  </a:cubicBezTo>
                  <a:cubicBezTo>
                    <a:pt x="10498" y="8277"/>
                    <a:pt x="10229" y="8167"/>
                    <a:pt x="10000" y="7903"/>
                  </a:cubicBezTo>
                  <a:cubicBezTo>
                    <a:pt x="9940" y="7843"/>
                    <a:pt x="9879" y="7721"/>
                    <a:pt x="9879" y="7599"/>
                  </a:cubicBezTo>
                  <a:cubicBezTo>
                    <a:pt x="9818" y="6931"/>
                    <a:pt x="9696" y="6201"/>
                    <a:pt x="9605" y="5472"/>
                  </a:cubicBezTo>
                  <a:cubicBezTo>
                    <a:pt x="8815" y="5532"/>
                    <a:pt x="8055" y="5532"/>
                    <a:pt x="7265" y="5563"/>
                  </a:cubicBezTo>
                  <a:cubicBezTo>
                    <a:pt x="7113" y="5563"/>
                    <a:pt x="6961" y="5563"/>
                    <a:pt x="6839" y="5684"/>
                  </a:cubicBezTo>
                  <a:cubicBezTo>
                    <a:pt x="6779" y="5745"/>
                    <a:pt x="6718" y="5897"/>
                    <a:pt x="6718" y="6019"/>
                  </a:cubicBezTo>
                  <a:cubicBezTo>
                    <a:pt x="6566" y="7295"/>
                    <a:pt x="6718" y="8633"/>
                    <a:pt x="7113" y="9879"/>
                  </a:cubicBezTo>
                  <a:cubicBezTo>
                    <a:pt x="6736" y="9382"/>
                    <a:pt x="6127" y="9146"/>
                    <a:pt x="5502" y="9146"/>
                  </a:cubicBezTo>
                  <a:cubicBezTo>
                    <a:pt x="4866" y="9146"/>
                    <a:pt x="4214" y="9389"/>
                    <a:pt x="3769" y="9849"/>
                  </a:cubicBezTo>
                  <a:cubicBezTo>
                    <a:pt x="3465" y="10244"/>
                    <a:pt x="3222" y="10700"/>
                    <a:pt x="3313" y="11186"/>
                  </a:cubicBezTo>
                  <a:cubicBezTo>
                    <a:pt x="3344" y="11368"/>
                    <a:pt x="3435" y="11551"/>
                    <a:pt x="3313" y="11703"/>
                  </a:cubicBezTo>
                  <a:cubicBezTo>
                    <a:pt x="3222" y="11855"/>
                    <a:pt x="3040" y="11855"/>
                    <a:pt x="2888" y="11916"/>
                  </a:cubicBezTo>
                  <a:cubicBezTo>
                    <a:pt x="1611" y="12098"/>
                    <a:pt x="304" y="13192"/>
                    <a:pt x="547" y="14499"/>
                  </a:cubicBezTo>
                  <a:cubicBezTo>
                    <a:pt x="335" y="14590"/>
                    <a:pt x="183" y="14712"/>
                    <a:pt x="0" y="14834"/>
                  </a:cubicBezTo>
                  <a:cubicBezTo>
                    <a:pt x="0" y="14834"/>
                    <a:pt x="1368" y="14986"/>
                    <a:pt x="1490" y="14986"/>
                  </a:cubicBezTo>
                  <a:cubicBezTo>
                    <a:pt x="2250" y="14986"/>
                    <a:pt x="3040" y="15077"/>
                    <a:pt x="3800" y="15137"/>
                  </a:cubicBezTo>
                  <a:cubicBezTo>
                    <a:pt x="4064" y="15149"/>
                    <a:pt x="4328" y="15160"/>
                    <a:pt x="4592" y="15160"/>
                  </a:cubicBezTo>
                  <a:cubicBezTo>
                    <a:pt x="5027" y="15160"/>
                    <a:pt x="5462" y="15129"/>
                    <a:pt x="5897" y="15016"/>
                  </a:cubicBezTo>
                  <a:cubicBezTo>
                    <a:pt x="6505" y="14834"/>
                    <a:pt x="7022" y="14438"/>
                    <a:pt x="7660" y="14195"/>
                  </a:cubicBezTo>
                  <a:cubicBezTo>
                    <a:pt x="8185" y="13953"/>
                    <a:pt x="8769" y="13836"/>
                    <a:pt x="9360" y="13836"/>
                  </a:cubicBezTo>
                  <a:cubicBezTo>
                    <a:pt x="10104" y="13836"/>
                    <a:pt x="10859" y="14022"/>
                    <a:pt x="11520" y="14378"/>
                  </a:cubicBezTo>
                  <a:cubicBezTo>
                    <a:pt x="10639" y="14742"/>
                    <a:pt x="9818" y="15137"/>
                    <a:pt x="8967" y="15502"/>
                  </a:cubicBezTo>
                  <a:cubicBezTo>
                    <a:pt x="11247" y="15654"/>
                    <a:pt x="13526" y="15776"/>
                    <a:pt x="15806" y="15928"/>
                  </a:cubicBezTo>
                  <a:cubicBezTo>
                    <a:pt x="16233" y="15958"/>
                    <a:pt x="16666" y="15984"/>
                    <a:pt x="17096" y="15984"/>
                  </a:cubicBezTo>
                  <a:cubicBezTo>
                    <a:pt x="17981" y="15984"/>
                    <a:pt x="18848" y="15871"/>
                    <a:pt x="19605" y="15441"/>
                  </a:cubicBezTo>
                  <a:cubicBezTo>
                    <a:pt x="20122" y="15168"/>
                    <a:pt x="20487" y="14803"/>
                    <a:pt x="20973" y="14530"/>
                  </a:cubicBezTo>
                  <a:cubicBezTo>
                    <a:pt x="21566" y="14216"/>
                    <a:pt x="22239" y="14122"/>
                    <a:pt x="22929" y="14122"/>
                  </a:cubicBezTo>
                  <a:cubicBezTo>
                    <a:pt x="23441" y="14122"/>
                    <a:pt x="23963" y="14174"/>
                    <a:pt x="24469" y="14226"/>
                  </a:cubicBezTo>
                  <a:cubicBezTo>
                    <a:pt x="25664" y="14320"/>
                    <a:pt x="26855" y="14367"/>
                    <a:pt x="28043" y="14367"/>
                  </a:cubicBezTo>
                  <a:cubicBezTo>
                    <a:pt x="30694" y="14367"/>
                    <a:pt x="33325" y="14131"/>
                    <a:pt x="35928" y="13648"/>
                  </a:cubicBezTo>
                  <a:cubicBezTo>
                    <a:pt x="34743" y="12675"/>
                    <a:pt x="33496" y="12979"/>
                    <a:pt x="32372" y="12432"/>
                  </a:cubicBezTo>
                  <a:cubicBezTo>
                    <a:pt x="31277" y="11946"/>
                    <a:pt x="30518" y="10700"/>
                    <a:pt x="29423" y="10274"/>
                  </a:cubicBezTo>
                  <a:cubicBezTo>
                    <a:pt x="28937" y="10092"/>
                    <a:pt x="28177" y="10001"/>
                    <a:pt x="28177" y="9332"/>
                  </a:cubicBezTo>
                  <a:cubicBezTo>
                    <a:pt x="28177" y="9210"/>
                    <a:pt x="28207" y="9089"/>
                    <a:pt x="28238" y="9028"/>
                  </a:cubicBezTo>
                  <a:cubicBezTo>
                    <a:pt x="28420" y="8633"/>
                    <a:pt x="28511" y="8207"/>
                    <a:pt x="28511" y="7812"/>
                  </a:cubicBezTo>
                  <a:cubicBezTo>
                    <a:pt x="28511" y="7721"/>
                    <a:pt x="28511" y="7660"/>
                    <a:pt x="28420" y="7569"/>
                  </a:cubicBezTo>
                  <a:cubicBezTo>
                    <a:pt x="28390" y="7539"/>
                    <a:pt x="28268" y="7508"/>
                    <a:pt x="28207" y="7508"/>
                  </a:cubicBezTo>
                  <a:cubicBezTo>
                    <a:pt x="27843" y="7447"/>
                    <a:pt x="27508" y="7447"/>
                    <a:pt x="27174" y="7447"/>
                  </a:cubicBezTo>
                  <a:cubicBezTo>
                    <a:pt x="27144" y="7447"/>
                    <a:pt x="27052" y="7447"/>
                    <a:pt x="27022" y="7508"/>
                  </a:cubicBezTo>
                  <a:cubicBezTo>
                    <a:pt x="26870" y="7599"/>
                    <a:pt x="26992" y="7812"/>
                    <a:pt x="26961" y="7964"/>
                  </a:cubicBezTo>
                  <a:cubicBezTo>
                    <a:pt x="26907" y="8155"/>
                    <a:pt x="26705" y="8273"/>
                    <a:pt x="26510" y="8273"/>
                  </a:cubicBezTo>
                  <a:cubicBezTo>
                    <a:pt x="26488" y="8273"/>
                    <a:pt x="26466" y="8271"/>
                    <a:pt x="26445" y="8268"/>
                  </a:cubicBezTo>
                  <a:cubicBezTo>
                    <a:pt x="26262" y="8207"/>
                    <a:pt x="26080" y="8116"/>
                    <a:pt x="25928" y="7964"/>
                  </a:cubicBezTo>
                  <a:cubicBezTo>
                    <a:pt x="26262" y="7599"/>
                    <a:pt x="26262" y="6961"/>
                    <a:pt x="25928" y="6627"/>
                  </a:cubicBezTo>
                  <a:cubicBezTo>
                    <a:pt x="25768" y="6491"/>
                    <a:pt x="25563" y="6426"/>
                    <a:pt x="25364" y="6426"/>
                  </a:cubicBezTo>
                  <a:cubicBezTo>
                    <a:pt x="25071" y="6426"/>
                    <a:pt x="24790" y="6568"/>
                    <a:pt x="24682" y="6839"/>
                  </a:cubicBezTo>
                  <a:cubicBezTo>
                    <a:pt x="24590" y="7083"/>
                    <a:pt x="24621" y="7356"/>
                    <a:pt x="24621" y="7599"/>
                  </a:cubicBezTo>
                  <a:cubicBezTo>
                    <a:pt x="24621" y="7843"/>
                    <a:pt x="24560" y="8147"/>
                    <a:pt x="24317" y="8268"/>
                  </a:cubicBezTo>
                  <a:cubicBezTo>
                    <a:pt x="24230" y="8316"/>
                    <a:pt x="24134" y="8328"/>
                    <a:pt x="24034" y="8328"/>
                  </a:cubicBezTo>
                  <a:cubicBezTo>
                    <a:pt x="23944" y="8328"/>
                    <a:pt x="23851" y="8318"/>
                    <a:pt x="23760" y="8318"/>
                  </a:cubicBezTo>
                  <a:cubicBezTo>
                    <a:pt x="23635" y="8318"/>
                    <a:pt x="23513" y="8336"/>
                    <a:pt x="23405" y="8420"/>
                  </a:cubicBezTo>
                  <a:cubicBezTo>
                    <a:pt x="23375" y="7751"/>
                    <a:pt x="23344" y="7052"/>
                    <a:pt x="23800" y="6536"/>
                  </a:cubicBezTo>
                  <a:cubicBezTo>
                    <a:pt x="23891" y="6384"/>
                    <a:pt x="24043" y="6323"/>
                    <a:pt x="24134" y="6171"/>
                  </a:cubicBezTo>
                  <a:cubicBezTo>
                    <a:pt x="24195" y="6080"/>
                    <a:pt x="24195" y="5988"/>
                    <a:pt x="24256" y="5867"/>
                  </a:cubicBezTo>
                  <a:cubicBezTo>
                    <a:pt x="24317" y="5563"/>
                    <a:pt x="24378" y="5229"/>
                    <a:pt x="24438" y="4925"/>
                  </a:cubicBezTo>
                  <a:cubicBezTo>
                    <a:pt x="24469" y="4833"/>
                    <a:pt x="24469" y="4773"/>
                    <a:pt x="24438" y="4681"/>
                  </a:cubicBezTo>
                  <a:cubicBezTo>
                    <a:pt x="24347" y="4621"/>
                    <a:pt x="24286" y="4560"/>
                    <a:pt x="24195" y="4560"/>
                  </a:cubicBezTo>
                  <a:cubicBezTo>
                    <a:pt x="23861" y="4499"/>
                    <a:pt x="23557" y="4469"/>
                    <a:pt x="23223" y="4469"/>
                  </a:cubicBezTo>
                  <a:cubicBezTo>
                    <a:pt x="23203" y="4467"/>
                    <a:pt x="23184" y="4467"/>
                    <a:pt x="23164" y="4467"/>
                  </a:cubicBezTo>
                  <a:cubicBezTo>
                    <a:pt x="22213" y="4467"/>
                    <a:pt x="20601" y="5885"/>
                    <a:pt x="20244" y="6779"/>
                  </a:cubicBezTo>
                  <a:cubicBezTo>
                    <a:pt x="20092" y="7143"/>
                    <a:pt x="20061" y="7599"/>
                    <a:pt x="19879" y="7995"/>
                  </a:cubicBezTo>
                  <a:cubicBezTo>
                    <a:pt x="19466" y="8820"/>
                    <a:pt x="18563" y="9071"/>
                    <a:pt x="17607" y="9071"/>
                  </a:cubicBezTo>
                  <a:cubicBezTo>
                    <a:pt x="17155" y="9071"/>
                    <a:pt x="16691" y="9015"/>
                    <a:pt x="16262" y="8937"/>
                  </a:cubicBezTo>
                  <a:cubicBezTo>
                    <a:pt x="16566" y="6323"/>
                    <a:pt x="20153" y="4681"/>
                    <a:pt x="19909" y="2037"/>
                  </a:cubicBezTo>
                  <a:cubicBezTo>
                    <a:pt x="19445" y="1655"/>
                    <a:pt x="18834" y="1420"/>
                    <a:pt x="18230" y="1420"/>
                  </a:cubicBezTo>
                  <a:cubicBezTo>
                    <a:pt x="18162" y="1420"/>
                    <a:pt x="18093" y="1423"/>
                    <a:pt x="18025" y="1429"/>
                  </a:cubicBezTo>
                  <a:cubicBezTo>
                    <a:pt x="18116" y="3010"/>
                    <a:pt x="17174" y="4651"/>
                    <a:pt x="15776" y="5381"/>
                  </a:cubicBezTo>
                  <a:cubicBezTo>
                    <a:pt x="16353" y="3648"/>
                    <a:pt x="16444" y="1794"/>
                    <a:pt x="160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58"/>
          <p:cNvGrpSpPr/>
          <p:nvPr/>
        </p:nvGrpSpPr>
        <p:grpSpPr>
          <a:xfrm flipH="1">
            <a:off x="2101310" y="1418845"/>
            <a:ext cx="747502" cy="1086975"/>
            <a:chOff x="2303450" y="872700"/>
            <a:chExt cx="3164700" cy="4601925"/>
          </a:xfrm>
        </p:grpSpPr>
        <p:sp>
          <p:nvSpPr>
            <p:cNvPr id="3229" name="Google Shape;3229;p58"/>
            <p:cNvSpPr/>
            <p:nvPr/>
          </p:nvSpPr>
          <p:spPr>
            <a:xfrm>
              <a:off x="4013325" y="3851075"/>
              <a:ext cx="1363300" cy="1545400"/>
            </a:xfrm>
            <a:custGeom>
              <a:avLst/>
              <a:gdLst/>
              <a:ahLst/>
              <a:cxnLst/>
              <a:rect l="l" t="t" r="r" b="b"/>
              <a:pathLst>
                <a:path w="54532" h="61816" extrusionOk="0">
                  <a:moveTo>
                    <a:pt x="1" y="1"/>
                  </a:moveTo>
                  <a:lnTo>
                    <a:pt x="1960" y="58082"/>
                  </a:lnTo>
                  <a:lnTo>
                    <a:pt x="49763" y="61816"/>
                  </a:lnTo>
                  <a:lnTo>
                    <a:pt x="54532" y="122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8"/>
            <p:cNvSpPr/>
            <p:nvPr/>
          </p:nvSpPr>
          <p:spPr>
            <a:xfrm>
              <a:off x="4509650" y="3997100"/>
              <a:ext cx="397450" cy="1364250"/>
            </a:xfrm>
            <a:custGeom>
              <a:avLst/>
              <a:gdLst/>
              <a:ahLst/>
              <a:cxnLst/>
              <a:rect l="l" t="t" r="r" b="b"/>
              <a:pathLst>
                <a:path w="15898" h="54570" extrusionOk="0">
                  <a:moveTo>
                    <a:pt x="3550" y="1"/>
                  </a:moveTo>
                  <a:lnTo>
                    <a:pt x="1" y="53645"/>
                  </a:lnTo>
                  <a:lnTo>
                    <a:pt x="13051" y="54570"/>
                  </a:lnTo>
                  <a:lnTo>
                    <a:pt x="15898" y="629"/>
                  </a:lnTo>
                  <a:lnTo>
                    <a:pt x="35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8"/>
            <p:cNvSpPr/>
            <p:nvPr/>
          </p:nvSpPr>
          <p:spPr>
            <a:xfrm>
              <a:off x="3937525" y="3792850"/>
              <a:ext cx="1530625" cy="303175"/>
            </a:xfrm>
            <a:custGeom>
              <a:avLst/>
              <a:gdLst/>
              <a:ahLst/>
              <a:cxnLst/>
              <a:rect l="l" t="t" r="r" b="b"/>
              <a:pathLst>
                <a:path w="61225" h="12127" extrusionOk="0">
                  <a:moveTo>
                    <a:pt x="1" y="0"/>
                  </a:moveTo>
                  <a:lnTo>
                    <a:pt x="297" y="9724"/>
                  </a:lnTo>
                  <a:lnTo>
                    <a:pt x="59856" y="12127"/>
                  </a:lnTo>
                  <a:lnTo>
                    <a:pt x="61224" y="233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8"/>
            <p:cNvSpPr/>
            <p:nvPr/>
          </p:nvSpPr>
          <p:spPr>
            <a:xfrm>
              <a:off x="4570650" y="3810400"/>
              <a:ext cx="379900" cy="265300"/>
            </a:xfrm>
            <a:custGeom>
              <a:avLst/>
              <a:gdLst/>
              <a:ahLst/>
              <a:cxnLst/>
              <a:rect l="l" t="t" r="r" b="b"/>
              <a:pathLst>
                <a:path w="15196" h="10612" extrusionOk="0">
                  <a:moveTo>
                    <a:pt x="1" y="1"/>
                  </a:moveTo>
                  <a:lnTo>
                    <a:pt x="1" y="10020"/>
                  </a:lnTo>
                  <a:lnTo>
                    <a:pt x="14493" y="10611"/>
                  </a:lnTo>
                  <a:lnTo>
                    <a:pt x="15196" y="8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8"/>
            <p:cNvSpPr/>
            <p:nvPr/>
          </p:nvSpPr>
          <p:spPr>
            <a:xfrm>
              <a:off x="3433825" y="4573850"/>
              <a:ext cx="705225" cy="779175"/>
            </a:xfrm>
            <a:custGeom>
              <a:avLst/>
              <a:gdLst/>
              <a:ahLst/>
              <a:cxnLst/>
              <a:rect l="l" t="t" r="r" b="b"/>
              <a:pathLst>
                <a:path w="28209" h="31167" extrusionOk="0">
                  <a:moveTo>
                    <a:pt x="0" y="1"/>
                  </a:moveTo>
                  <a:lnTo>
                    <a:pt x="333" y="29984"/>
                  </a:lnTo>
                  <a:lnTo>
                    <a:pt x="26582" y="31167"/>
                  </a:lnTo>
                  <a:lnTo>
                    <a:pt x="28208" y="251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8"/>
            <p:cNvSpPr/>
            <p:nvPr/>
          </p:nvSpPr>
          <p:spPr>
            <a:xfrm>
              <a:off x="3608500" y="4407350"/>
              <a:ext cx="409475" cy="191175"/>
            </a:xfrm>
            <a:custGeom>
              <a:avLst/>
              <a:gdLst/>
              <a:ahLst/>
              <a:cxnLst/>
              <a:rect l="l" t="t" r="r" b="b"/>
              <a:pathLst>
                <a:path w="16379" h="7647" extrusionOk="0">
                  <a:moveTo>
                    <a:pt x="7424" y="0"/>
                  </a:moveTo>
                  <a:cubicBezTo>
                    <a:pt x="7193" y="0"/>
                    <a:pt x="6968" y="132"/>
                    <a:pt x="6803" y="265"/>
                  </a:cubicBezTo>
                  <a:cubicBezTo>
                    <a:pt x="5546" y="1226"/>
                    <a:pt x="5620" y="3111"/>
                    <a:pt x="5916" y="4627"/>
                  </a:cubicBezTo>
                  <a:cubicBezTo>
                    <a:pt x="5694" y="3555"/>
                    <a:pt x="4659" y="1300"/>
                    <a:pt x="3587" y="856"/>
                  </a:cubicBezTo>
                  <a:cubicBezTo>
                    <a:pt x="3348" y="762"/>
                    <a:pt x="3132" y="720"/>
                    <a:pt x="2938" y="720"/>
                  </a:cubicBezTo>
                  <a:cubicBezTo>
                    <a:pt x="1457" y="720"/>
                    <a:pt x="1294" y="3224"/>
                    <a:pt x="2145" y="4368"/>
                  </a:cubicBezTo>
                  <a:cubicBezTo>
                    <a:pt x="1738" y="4184"/>
                    <a:pt x="1294" y="4073"/>
                    <a:pt x="851" y="4073"/>
                  </a:cubicBezTo>
                  <a:cubicBezTo>
                    <a:pt x="666" y="4073"/>
                    <a:pt x="518" y="4073"/>
                    <a:pt x="370" y="4184"/>
                  </a:cubicBezTo>
                  <a:cubicBezTo>
                    <a:pt x="0" y="4479"/>
                    <a:pt x="407" y="5108"/>
                    <a:pt x="851" y="5367"/>
                  </a:cubicBezTo>
                  <a:cubicBezTo>
                    <a:pt x="3497" y="6970"/>
                    <a:pt x="7168" y="7647"/>
                    <a:pt x="10563" y="7647"/>
                  </a:cubicBezTo>
                  <a:cubicBezTo>
                    <a:pt x="11864" y="7647"/>
                    <a:pt x="13124" y="7547"/>
                    <a:pt x="14271" y="7363"/>
                  </a:cubicBezTo>
                  <a:cubicBezTo>
                    <a:pt x="14789" y="7252"/>
                    <a:pt x="15343" y="7141"/>
                    <a:pt x="15750" y="6772"/>
                  </a:cubicBezTo>
                  <a:cubicBezTo>
                    <a:pt x="16157" y="6439"/>
                    <a:pt x="16378" y="5773"/>
                    <a:pt x="16046" y="5330"/>
                  </a:cubicBezTo>
                  <a:cubicBezTo>
                    <a:pt x="15848" y="5089"/>
                    <a:pt x="15579" y="4995"/>
                    <a:pt x="15284" y="4995"/>
                  </a:cubicBezTo>
                  <a:cubicBezTo>
                    <a:pt x="14819" y="4995"/>
                    <a:pt x="14287" y="5229"/>
                    <a:pt x="13858" y="5495"/>
                  </a:cubicBezTo>
                  <a:lnTo>
                    <a:pt x="13858" y="5495"/>
                  </a:lnTo>
                  <a:cubicBezTo>
                    <a:pt x="14439" y="5131"/>
                    <a:pt x="15016" y="4727"/>
                    <a:pt x="15306" y="4110"/>
                  </a:cubicBezTo>
                  <a:cubicBezTo>
                    <a:pt x="15602" y="3444"/>
                    <a:pt x="15343" y="2557"/>
                    <a:pt x="14678" y="2372"/>
                  </a:cubicBezTo>
                  <a:cubicBezTo>
                    <a:pt x="14609" y="2349"/>
                    <a:pt x="14537" y="2340"/>
                    <a:pt x="14462" y="2340"/>
                  </a:cubicBezTo>
                  <a:cubicBezTo>
                    <a:pt x="14295" y="2340"/>
                    <a:pt x="14117" y="2383"/>
                    <a:pt x="13938" y="2409"/>
                  </a:cubicBezTo>
                  <a:cubicBezTo>
                    <a:pt x="12644" y="2742"/>
                    <a:pt x="11498" y="3592"/>
                    <a:pt x="10833" y="4701"/>
                  </a:cubicBezTo>
                  <a:cubicBezTo>
                    <a:pt x="11387" y="3703"/>
                    <a:pt x="11720" y="2631"/>
                    <a:pt x="11868" y="1522"/>
                  </a:cubicBezTo>
                  <a:cubicBezTo>
                    <a:pt x="11905" y="1226"/>
                    <a:pt x="11905" y="893"/>
                    <a:pt x="11720" y="634"/>
                  </a:cubicBezTo>
                  <a:cubicBezTo>
                    <a:pt x="11572" y="437"/>
                    <a:pt x="11342" y="339"/>
                    <a:pt x="11107" y="339"/>
                  </a:cubicBezTo>
                  <a:cubicBezTo>
                    <a:pt x="10989" y="339"/>
                    <a:pt x="10870" y="363"/>
                    <a:pt x="10759" y="413"/>
                  </a:cubicBezTo>
                  <a:cubicBezTo>
                    <a:pt x="10389" y="523"/>
                    <a:pt x="10130" y="782"/>
                    <a:pt x="9909" y="1078"/>
                  </a:cubicBezTo>
                  <a:cubicBezTo>
                    <a:pt x="9186" y="1926"/>
                    <a:pt x="8677" y="2961"/>
                    <a:pt x="8427" y="4046"/>
                  </a:cubicBezTo>
                  <a:lnTo>
                    <a:pt x="8427" y="4046"/>
                  </a:lnTo>
                  <a:cubicBezTo>
                    <a:pt x="8571" y="3075"/>
                    <a:pt x="8540" y="2069"/>
                    <a:pt x="8356" y="1115"/>
                  </a:cubicBezTo>
                  <a:cubicBezTo>
                    <a:pt x="8245" y="634"/>
                    <a:pt x="8023" y="80"/>
                    <a:pt x="7505" y="6"/>
                  </a:cubicBezTo>
                  <a:cubicBezTo>
                    <a:pt x="7478" y="2"/>
                    <a:pt x="7451" y="0"/>
                    <a:pt x="7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8"/>
            <p:cNvSpPr/>
            <p:nvPr/>
          </p:nvSpPr>
          <p:spPr>
            <a:xfrm>
              <a:off x="3362650" y="4525800"/>
              <a:ext cx="834625" cy="238475"/>
            </a:xfrm>
            <a:custGeom>
              <a:avLst/>
              <a:gdLst/>
              <a:ahLst/>
              <a:cxnLst/>
              <a:rect l="l" t="t" r="r" b="b"/>
              <a:pathLst>
                <a:path w="33385" h="9539" extrusionOk="0">
                  <a:moveTo>
                    <a:pt x="0" y="0"/>
                  </a:moveTo>
                  <a:lnTo>
                    <a:pt x="0" y="6544"/>
                  </a:lnTo>
                  <a:lnTo>
                    <a:pt x="32793" y="9539"/>
                  </a:lnTo>
                  <a:lnTo>
                    <a:pt x="33385" y="2736"/>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8"/>
            <p:cNvSpPr/>
            <p:nvPr/>
          </p:nvSpPr>
          <p:spPr>
            <a:xfrm>
              <a:off x="2551150" y="872700"/>
              <a:ext cx="2788525" cy="2823150"/>
            </a:xfrm>
            <a:custGeom>
              <a:avLst/>
              <a:gdLst/>
              <a:ahLst/>
              <a:cxnLst/>
              <a:rect l="l" t="t" r="r" b="b"/>
              <a:pathLst>
                <a:path w="111541" h="112926" extrusionOk="0">
                  <a:moveTo>
                    <a:pt x="11230" y="1"/>
                  </a:moveTo>
                  <a:cubicBezTo>
                    <a:pt x="10997" y="1"/>
                    <a:pt x="10765" y="18"/>
                    <a:pt x="10537" y="53"/>
                  </a:cubicBezTo>
                  <a:cubicBezTo>
                    <a:pt x="8245" y="423"/>
                    <a:pt x="8023" y="2271"/>
                    <a:pt x="6766" y="3824"/>
                  </a:cubicBezTo>
                  <a:cubicBezTo>
                    <a:pt x="5361" y="5635"/>
                    <a:pt x="3623" y="6818"/>
                    <a:pt x="2514" y="9000"/>
                  </a:cubicBezTo>
                  <a:cubicBezTo>
                    <a:pt x="259" y="13399"/>
                    <a:pt x="0" y="18612"/>
                    <a:pt x="37" y="23455"/>
                  </a:cubicBezTo>
                  <a:cubicBezTo>
                    <a:pt x="185" y="34620"/>
                    <a:pt x="1516" y="45897"/>
                    <a:pt x="4880" y="56618"/>
                  </a:cubicBezTo>
                  <a:cubicBezTo>
                    <a:pt x="6507" y="61905"/>
                    <a:pt x="8651" y="67044"/>
                    <a:pt x="11387" y="71850"/>
                  </a:cubicBezTo>
                  <a:cubicBezTo>
                    <a:pt x="14308" y="76989"/>
                    <a:pt x="20075" y="82239"/>
                    <a:pt x="19816" y="88006"/>
                  </a:cubicBezTo>
                  <a:cubicBezTo>
                    <a:pt x="19669" y="91149"/>
                    <a:pt x="19521" y="94291"/>
                    <a:pt x="19336" y="97434"/>
                  </a:cubicBezTo>
                  <a:cubicBezTo>
                    <a:pt x="19225" y="99171"/>
                    <a:pt x="19114" y="100909"/>
                    <a:pt x="19003" y="102647"/>
                  </a:cubicBezTo>
                  <a:cubicBezTo>
                    <a:pt x="18892" y="104458"/>
                    <a:pt x="18338" y="105715"/>
                    <a:pt x="20001" y="106455"/>
                  </a:cubicBezTo>
                  <a:cubicBezTo>
                    <a:pt x="22811" y="107675"/>
                    <a:pt x="26841" y="107896"/>
                    <a:pt x="29909" y="108192"/>
                  </a:cubicBezTo>
                  <a:cubicBezTo>
                    <a:pt x="32920" y="108510"/>
                    <a:pt x="35944" y="108630"/>
                    <a:pt x="38969" y="108630"/>
                  </a:cubicBezTo>
                  <a:cubicBezTo>
                    <a:pt x="43336" y="108630"/>
                    <a:pt x="47708" y="108380"/>
                    <a:pt x="52055" y="108118"/>
                  </a:cubicBezTo>
                  <a:cubicBezTo>
                    <a:pt x="59153" y="107712"/>
                    <a:pt x="66288" y="107268"/>
                    <a:pt x="73239" y="105900"/>
                  </a:cubicBezTo>
                  <a:cubicBezTo>
                    <a:pt x="72351" y="101574"/>
                    <a:pt x="71686" y="97175"/>
                    <a:pt x="71131" y="92775"/>
                  </a:cubicBezTo>
                  <a:cubicBezTo>
                    <a:pt x="70836" y="90446"/>
                    <a:pt x="70577" y="88117"/>
                    <a:pt x="70540" y="85751"/>
                  </a:cubicBezTo>
                  <a:cubicBezTo>
                    <a:pt x="70540" y="85086"/>
                    <a:pt x="71020" y="79400"/>
                    <a:pt x="70799" y="79281"/>
                  </a:cubicBezTo>
                  <a:lnTo>
                    <a:pt x="70799" y="79281"/>
                  </a:lnTo>
                  <a:cubicBezTo>
                    <a:pt x="76418" y="82202"/>
                    <a:pt x="81520" y="86084"/>
                    <a:pt x="85883" y="90705"/>
                  </a:cubicBezTo>
                  <a:cubicBezTo>
                    <a:pt x="87509" y="92406"/>
                    <a:pt x="86141" y="93958"/>
                    <a:pt x="84367" y="95031"/>
                  </a:cubicBezTo>
                  <a:cubicBezTo>
                    <a:pt x="83184" y="95733"/>
                    <a:pt x="81853" y="96214"/>
                    <a:pt x="80744" y="97064"/>
                  </a:cubicBezTo>
                  <a:cubicBezTo>
                    <a:pt x="80189" y="97471"/>
                    <a:pt x="79672" y="98062"/>
                    <a:pt x="79524" y="98765"/>
                  </a:cubicBezTo>
                  <a:cubicBezTo>
                    <a:pt x="79376" y="99467"/>
                    <a:pt x="79672" y="100280"/>
                    <a:pt x="80337" y="100576"/>
                  </a:cubicBezTo>
                  <a:cubicBezTo>
                    <a:pt x="78267" y="101205"/>
                    <a:pt x="76751" y="103275"/>
                    <a:pt x="76751" y="105456"/>
                  </a:cubicBezTo>
                  <a:cubicBezTo>
                    <a:pt x="76788" y="110041"/>
                    <a:pt x="82112" y="111852"/>
                    <a:pt x="85772" y="112444"/>
                  </a:cubicBezTo>
                  <a:cubicBezTo>
                    <a:pt x="87615" y="112753"/>
                    <a:pt x="89527" y="112925"/>
                    <a:pt x="91437" y="112925"/>
                  </a:cubicBezTo>
                  <a:cubicBezTo>
                    <a:pt x="97307" y="112925"/>
                    <a:pt x="103163" y="111295"/>
                    <a:pt x="106956" y="106972"/>
                  </a:cubicBezTo>
                  <a:cubicBezTo>
                    <a:pt x="110468" y="102942"/>
                    <a:pt x="111540" y="97175"/>
                    <a:pt x="110542" y="91925"/>
                  </a:cubicBezTo>
                  <a:cubicBezTo>
                    <a:pt x="109507" y="86712"/>
                    <a:pt x="106623" y="81980"/>
                    <a:pt x="103000" y="78024"/>
                  </a:cubicBezTo>
                  <a:cubicBezTo>
                    <a:pt x="95643" y="70001"/>
                    <a:pt x="86400" y="67450"/>
                    <a:pt x="76603" y="63716"/>
                  </a:cubicBezTo>
                  <a:cubicBezTo>
                    <a:pt x="76122" y="63532"/>
                    <a:pt x="75642" y="63347"/>
                    <a:pt x="75087" y="63273"/>
                  </a:cubicBezTo>
                  <a:cubicBezTo>
                    <a:pt x="74977" y="63261"/>
                    <a:pt x="74867" y="63256"/>
                    <a:pt x="74757" y="63256"/>
                  </a:cubicBezTo>
                  <a:cubicBezTo>
                    <a:pt x="74164" y="63256"/>
                    <a:pt x="73572" y="63407"/>
                    <a:pt x="72980" y="63532"/>
                  </a:cubicBezTo>
                  <a:cubicBezTo>
                    <a:pt x="68543" y="64567"/>
                    <a:pt x="63774" y="65306"/>
                    <a:pt x="59227" y="65343"/>
                  </a:cubicBezTo>
                  <a:cubicBezTo>
                    <a:pt x="58899" y="65347"/>
                    <a:pt x="58571" y="65349"/>
                    <a:pt x="58244" y="65349"/>
                  </a:cubicBezTo>
                  <a:cubicBezTo>
                    <a:pt x="51995" y="65349"/>
                    <a:pt x="45784" y="64676"/>
                    <a:pt x="39707" y="63236"/>
                  </a:cubicBezTo>
                  <a:cubicBezTo>
                    <a:pt x="36305" y="62422"/>
                    <a:pt x="32867" y="61350"/>
                    <a:pt x="29983" y="59391"/>
                  </a:cubicBezTo>
                  <a:cubicBezTo>
                    <a:pt x="23255" y="54770"/>
                    <a:pt x="20704" y="43456"/>
                    <a:pt x="19558" y="35877"/>
                  </a:cubicBezTo>
                  <a:cubicBezTo>
                    <a:pt x="18264" y="27707"/>
                    <a:pt x="18412" y="19389"/>
                    <a:pt x="18153" y="11107"/>
                  </a:cubicBezTo>
                  <a:cubicBezTo>
                    <a:pt x="18042" y="8002"/>
                    <a:pt x="17783" y="4674"/>
                    <a:pt x="15861" y="2271"/>
                  </a:cubicBezTo>
                  <a:cubicBezTo>
                    <a:pt x="14818" y="935"/>
                    <a:pt x="12970" y="1"/>
                    <a:pt x="11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8"/>
            <p:cNvSpPr/>
            <p:nvPr/>
          </p:nvSpPr>
          <p:spPr>
            <a:xfrm>
              <a:off x="2546525" y="873325"/>
              <a:ext cx="470475" cy="642450"/>
            </a:xfrm>
            <a:custGeom>
              <a:avLst/>
              <a:gdLst/>
              <a:ahLst/>
              <a:cxnLst/>
              <a:rect l="l" t="t" r="r" b="b"/>
              <a:pathLst>
                <a:path w="18819" h="25698" extrusionOk="0">
                  <a:moveTo>
                    <a:pt x="11485" y="1"/>
                  </a:moveTo>
                  <a:cubicBezTo>
                    <a:pt x="11227" y="1"/>
                    <a:pt x="10972" y="22"/>
                    <a:pt x="10722" y="65"/>
                  </a:cubicBezTo>
                  <a:cubicBezTo>
                    <a:pt x="8430" y="398"/>
                    <a:pt x="8208" y="2246"/>
                    <a:pt x="6951" y="3799"/>
                  </a:cubicBezTo>
                  <a:cubicBezTo>
                    <a:pt x="5287" y="5943"/>
                    <a:pt x="3106" y="7681"/>
                    <a:pt x="1886" y="10158"/>
                  </a:cubicBezTo>
                  <a:cubicBezTo>
                    <a:pt x="703" y="12598"/>
                    <a:pt x="370" y="15371"/>
                    <a:pt x="185" y="18033"/>
                  </a:cubicBezTo>
                  <a:cubicBezTo>
                    <a:pt x="111" y="19105"/>
                    <a:pt x="0" y="20103"/>
                    <a:pt x="111" y="21064"/>
                  </a:cubicBezTo>
                  <a:cubicBezTo>
                    <a:pt x="222" y="22358"/>
                    <a:pt x="666" y="23504"/>
                    <a:pt x="2034" y="24392"/>
                  </a:cubicBezTo>
                  <a:cubicBezTo>
                    <a:pt x="3623" y="25390"/>
                    <a:pt x="5583" y="25575"/>
                    <a:pt x="7468" y="25649"/>
                  </a:cubicBezTo>
                  <a:cubicBezTo>
                    <a:pt x="8190" y="25677"/>
                    <a:pt x="8917" y="25698"/>
                    <a:pt x="9644" y="25698"/>
                  </a:cubicBezTo>
                  <a:cubicBezTo>
                    <a:pt x="11784" y="25698"/>
                    <a:pt x="13929" y="25516"/>
                    <a:pt x="15972" y="24798"/>
                  </a:cubicBezTo>
                  <a:cubicBezTo>
                    <a:pt x="16563" y="24613"/>
                    <a:pt x="17155" y="24355"/>
                    <a:pt x="17635" y="23911"/>
                  </a:cubicBezTo>
                  <a:cubicBezTo>
                    <a:pt x="18597" y="23024"/>
                    <a:pt x="18818" y="21545"/>
                    <a:pt x="18744" y="20251"/>
                  </a:cubicBezTo>
                  <a:cubicBezTo>
                    <a:pt x="18597" y="17182"/>
                    <a:pt x="18449" y="14151"/>
                    <a:pt x="18338" y="11082"/>
                  </a:cubicBezTo>
                  <a:cubicBezTo>
                    <a:pt x="18227" y="7977"/>
                    <a:pt x="17968" y="4649"/>
                    <a:pt x="16046" y="2246"/>
                  </a:cubicBezTo>
                  <a:cubicBezTo>
                    <a:pt x="15017" y="928"/>
                    <a:pt x="13204" y="1"/>
                    <a:pt x="11485" y="1"/>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8"/>
            <p:cNvSpPr/>
            <p:nvPr/>
          </p:nvSpPr>
          <p:spPr>
            <a:xfrm>
              <a:off x="2795150" y="874825"/>
              <a:ext cx="2182950" cy="2731025"/>
            </a:xfrm>
            <a:custGeom>
              <a:avLst/>
              <a:gdLst/>
              <a:ahLst/>
              <a:cxnLst/>
              <a:rect l="l" t="t" r="r" b="b"/>
              <a:pathLst>
                <a:path w="87318" h="109241" extrusionOk="0">
                  <a:moveTo>
                    <a:pt x="1722" y="1"/>
                  </a:moveTo>
                  <a:cubicBezTo>
                    <a:pt x="1133" y="1"/>
                    <a:pt x="550" y="118"/>
                    <a:pt x="0" y="375"/>
                  </a:cubicBezTo>
                  <a:cubicBezTo>
                    <a:pt x="1147" y="4109"/>
                    <a:pt x="1368" y="7990"/>
                    <a:pt x="1331" y="11909"/>
                  </a:cubicBezTo>
                  <a:cubicBezTo>
                    <a:pt x="1294" y="16457"/>
                    <a:pt x="888" y="21004"/>
                    <a:pt x="1183" y="25478"/>
                  </a:cubicBezTo>
                  <a:cubicBezTo>
                    <a:pt x="1627" y="32206"/>
                    <a:pt x="2551" y="38898"/>
                    <a:pt x="2810" y="45627"/>
                  </a:cubicBezTo>
                  <a:cubicBezTo>
                    <a:pt x="2995" y="50026"/>
                    <a:pt x="3069" y="54500"/>
                    <a:pt x="4104" y="58788"/>
                  </a:cubicBezTo>
                  <a:cubicBezTo>
                    <a:pt x="5139" y="63077"/>
                    <a:pt x="7210" y="67292"/>
                    <a:pt x="10648" y="70027"/>
                  </a:cubicBezTo>
                  <a:cubicBezTo>
                    <a:pt x="11387" y="70582"/>
                    <a:pt x="12164" y="71100"/>
                    <a:pt x="12718" y="71839"/>
                  </a:cubicBezTo>
                  <a:cubicBezTo>
                    <a:pt x="13273" y="72541"/>
                    <a:pt x="13569" y="73392"/>
                    <a:pt x="13938" y="74205"/>
                  </a:cubicBezTo>
                  <a:cubicBezTo>
                    <a:pt x="15121" y="77089"/>
                    <a:pt x="16933" y="79714"/>
                    <a:pt x="18116" y="82597"/>
                  </a:cubicBezTo>
                  <a:cubicBezTo>
                    <a:pt x="20852" y="89252"/>
                    <a:pt x="20519" y="97312"/>
                    <a:pt x="18892" y="104188"/>
                  </a:cubicBezTo>
                  <a:cubicBezTo>
                    <a:pt x="18005" y="107922"/>
                    <a:pt x="17118" y="108551"/>
                    <a:pt x="21628" y="108884"/>
                  </a:cubicBezTo>
                  <a:cubicBezTo>
                    <a:pt x="23825" y="109056"/>
                    <a:pt x="26173" y="109241"/>
                    <a:pt x="28488" y="109241"/>
                  </a:cubicBezTo>
                  <a:cubicBezTo>
                    <a:pt x="30147" y="109241"/>
                    <a:pt x="31789" y="109146"/>
                    <a:pt x="33348" y="108884"/>
                  </a:cubicBezTo>
                  <a:cubicBezTo>
                    <a:pt x="35196" y="101342"/>
                    <a:pt x="37119" y="93763"/>
                    <a:pt x="38967" y="86221"/>
                  </a:cubicBezTo>
                  <a:cubicBezTo>
                    <a:pt x="39078" y="85814"/>
                    <a:pt x="39189" y="85370"/>
                    <a:pt x="39522" y="85074"/>
                  </a:cubicBezTo>
                  <a:cubicBezTo>
                    <a:pt x="39855" y="84779"/>
                    <a:pt x="40335" y="84742"/>
                    <a:pt x="40816" y="84705"/>
                  </a:cubicBezTo>
                  <a:cubicBezTo>
                    <a:pt x="52794" y="83780"/>
                    <a:pt x="64218" y="77274"/>
                    <a:pt x="71169" y="67439"/>
                  </a:cubicBezTo>
                  <a:cubicBezTo>
                    <a:pt x="75050" y="71210"/>
                    <a:pt x="80411" y="73466"/>
                    <a:pt x="85846" y="73540"/>
                  </a:cubicBezTo>
                  <a:cubicBezTo>
                    <a:pt x="85856" y="73540"/>
                    <a:pt x="85865" y="73540"/>
                    <a:pt x="85874" y="73540"/>
                  </a:cubicBezTo>
                  <a:cubicBezTo>
                    <a:pt x="87318" y="73540"/>
                    <a:pt x="83886" y="70693"/>
                    <a:pt x="83849" y="70656"/>
                  </a:cubicBezTo>
                  <a:cubicBezTo>
                    <a:pt x="82112" y="69584"/>
                    <a:pt x="80115" y="68770"/>
                    <a:pt x="78267" y="67994"/>
                  </a:cubicBezTo>
                  <a:cubicBezTo>
                    <a:pt x="74496" y="66404"/>
                    <a:pt x="70651" y="65073"/>
                    <a:pt x="66843" y="63631"/>
                  </a:cubicBezTo>
                  <a:cubicBezTo>
                    <a:pt x="66362" y="63447"/>
                    <a:pt x="65882" y="63262"/>
                    <a:pt x="65327" y="63188"/>
                  </a:cubicBezTo>
                  <a:cubicBezTo>
                    <a:pt x="65217" y="63176"/>
                    <a:pt x="65107" y="63171"/>
                    <a:pt x="64997" y="63171"/>
                  </a:cubicBezTo>
                  <a:cubicBezTo>
                    <a:pt x="64404" y="63171"/>
                    <a:pt x="63812" y="63322"/>
                    <a:pt x="63220" y="63447"/>
                  </a:cubicBezTo>
                  <a:cubicBezTo>
                    <a:pt x="58783" y="64482"/>
                    <a:pt x="54014" y="65221"/>
                    <a:pt x="49467" y="65295"/>
                  </a:cubicBezTo>
                  <a:cubicBezTo>
                    <a:pt x="49140" y="65299"/>
                    <a:pt x="48812" y="65301"/>
                    <a:pt x="48485" y="65301"/>
                  </a:cubicBezTo>
                  <a:cubicBezTo>
                    <a:pt x="42235" y="65301"/>
                    <a:pt x="36024" y="64626"/>
                    <a:pt x="29947" y="63151"/>
                  </a:cubicBezTo>
                  <a:cubicBezTo>
                    <a:pt x="26545" y="62337"/>
                    <a:pt x="23107" y="61265"/>
                    <a:pt x="20223" y="59306"/>
                  </a:cubicBezTo>
                  <a:cubicBezTo>
                    <a:pt x="13495" y="54685"/>
                    <a:pt x="10944" y="43371"/>
                    <a:pt x="9798" y="35792"/>
                  </a:cubicBezTo>
                  <a:cubicBezTo>
                    <a:pt x="8467" y="27252"/>
                    <a:pt x="9058" y="18712"/>
                    <a:pt x="8430" y="10098"/>
                  </a:cubicBezTo>
                  <a:cubicBezTo>
                    <a:pt x="8245" y="7584"/>
                    <a:pt x="7949" y="4922"/>
                    <a:pt x="6581" y="2778"/>
                  </a:cubicBezTo>
                  <a:cubicBezTo>
                    <a:pt x="5513" y="1175"/>
                    <a:pt x="3590" y="1"/>
                    <a:pt x="172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8"/>
            <p:cNvSpPr/>
            <p:nvPr/>
          </p:nvSpPr>
          <p:spPr>
            <a:xfrm>
              <a:off x="3004950" y="3400950"/>
              <a:ext cx="2259850" cy="2049300"/>
            </a:xfrm>
            <a:custGeom>
              <a:avLst/>
              <a:gdLst/>
              <a:ahLst/>
              <a:cxnLst/>
              <a:rect l="l" t="t" r="r" b="b"/>
              <a:pathLst>
                <a:path w="90394" h="81972" extrusionOk="0">
                  <a:moveTo>
                    <a:pt x="54754" y="1"/>
                  </a:moveTo>
                  <a:cubicBezTo>
                    <a:pt x="50207" y="2293"/>
                    <a:pt x="45105" y="3106"/>
                    <a:pt x="40077" y="3624"/>
                  </a:cubicBezTo>
                  <a:cubicBezTo>
                    <a:pt x="35366" y="4077"/>
                    <a:pt x="30415" y="4382"/>
                    <a:pt x="25437" y="4382"/>
                  </a:cubicBezTo>
                  <a:cubicBezTo>
                    <a:pt x="17015" y="4382"/>
                    <a:pt x="8514" y="3509"/>
                    <a:pt x="962" y="999"/>
                  </a:cubicBezTo>
                  <a:cubicBezTo>
                    <a:pt x="962" y="1073"/>
                    <a:pt x="962" y="1073"/>
                    <a:pt x="925" y="1110"/>
                  </a:cubicBezTo>
                  <a:lnTo>
                    <a:pt x="962" y="1110"/>
                  </a:lnTo>
                  <a:cubicBezTo>
                    <a:pt x="223" y="4289"/>
                    <a:pt x="555" y="7913"/>
                    <a:pt x="444" y="11129"/>
                  </a:cubicBezTo>
                  <a:cubicBezTo>
                    <a:pt x="38" y="22775"/>
                    <a:pt x="1" y="34457"/>
                    <a:pt x="814" y="46103"/>
                  </a:cubicBezTo>
                  <a:cubicBezTo>
                    <a:pt x="1443" y="55568"/>
                    <a:pt x="1221" y="68766"/>
                    <a:pt x="7321" y="76604"/>
                  </a:cubicBezTo>
                  <a:cubicBezTo>
                    <a:pt x="9808" y="79798"/>
                    <a:pt x="13870" y="81972"/>
                    <a:pt x="17788" y="81972"/>
                  </a:cubicBezTo>
                  <a:cubicBezTo>
                    <a:pt x="19404" y="81972"/>
                    <a:pt x="20995" y="81602"/>
                    <a:pt x="22442" y="80782"/>
                  </a:cubicBezTo>
                  <a:cubicBezTo>
                    <a:pt x="22922" y="80523"/>
                    <a:pt x="23403" y="80190"/>
                    <a:pt x="23736" y="79747"/>
                  </a:cubicBezTo>
                  <a:cubicBezTo>
                    <a:pt x="24364" y="78822"/>
                    <a:pt x="24253" y="77565"/>
                    <a:pt x="24142" y="76456"/>
                  </a:cubicBezTo>
                  <a:cubicBezTo>
                    <a:pt x="22516" y="61890"/>
                    <a:pt x="21776" y="47249"/>
                    <a:pt x="21998" y="32609"/>
                  </a:cubicBezTo>
                  <a:lnTo>
                    <a:pt x="21998" y="32609"/>
                  </a:lnTo>
                  <a:cubicBezTo>
                    <a:pt x="21968" y="35429"/>
                    <a:pt x="33550" y="36533"/>
                    <a:pt x="39044" y="36533"/>
                  </a:cubicBezTo>
                  <a:cubicBezTo>
                    <a:pt x="40248" y="36533"/>
                    <a:pt x="41160" y="36480"/>
                    <a:pt x="41593" y="36380"/>
                  </a:cubicBezTo>
                  <a:cubicBezTo>
                    <a:pt x="41604" y="36378"/>
                    <a:pt x="41615" y="36377"/>
                    <a:pt x="41628" y="36377"/>
                  </a:cubicBezTo>
                  <a:cubicBezTo>
                    <a:pt x="42620" y="36377"/>
                    <a:pt x="46812" y="43747"/>
                    <a:pt x="47323" y="44514"/>
                  </a:cubicBezTo>
                  <a:cubicBezTo>
                    <a:pt x="50502" y="49209"/>
                    <a:pt x="53571" y="53904"/>
                    <a:pt x="56935" y="58488"/>
                  </a:cubicBezTo>
                  <a:cubicBezTo>
                    <a:pt x="59782" y="62370"/>
                    <a:pt x="62666" y="66289"/>
                    <a:pt x="66252" y="69506"/>
                  </a:cubicBezTo>
                  <a:cubicBezTo>
                    <a:pt x="69581" y="72515"/>
                    <a:pt x="74213" y="75579"/>
                    <a:pt x="78924" y="75579"/>
                  </a:cubicBezTo>
                  <a:cubicBezTo>
                    <a:pt x="79653" y="75579"/>
                    <a:pt x="80385" y="75506"/>
                    <a:pt x="81114" y="75347"/>
                  </a:cubicBezTo>
                  <a:cubicBezTo>
                    <a:pt x="86142" y="74238"/>
                    <a:pt x="90394" y="69136"/>
                    <a:pt x="89100" y="63812"/>
                  </a:cubicBezTo>
                  <a:cubicBezTo>
                    <a:pt x="88545" y="61372"/>
                    <a:pt x="87214" y="59154"/>
                    <a:pt x="85883" y="57047"/>
                  </a:cubicBezTo>
                  <a:cubicBezTo>
                    <a:pt x="83850" y="53682"/>
                    <a:pt x="81742" y="50355"/>
                    <a:pt x="79598" y="47065"/>
                  </a:cubicBezTo>
                  <a:cubicBezTo>
                    <a:pt x="72759" y="36454"/>
                    <a:pt x="65512" y="26102"/>
                    <a:pt x="60152" y="14678"/>
                  </a:cubicBezTo>
                  <a:cubicBezTo>
                    <a:pt x="58821" y="11868"/>
                    <a:pt x="57638" y="8948"/>
                    <a:pt x="56566" y="6027"/>
                  </a:cubicBezTo>
                  <a:cubicBezTo>
                    <a:pt x="55863" y="3994"/>
                    <a:pt x="55198" y="2071"/>
                    <a:pt x="5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8"/>
            <p:cNvSpPr/>
            <p:nvPr/>
          </p:nvSpPr>
          <p:spPr>
            <a:xfrm>
              <a:off x="4441250" y="4523025"/>
              <a:ext cx="816150" cy="776450"/>
            </a:xfrm>
            <a:custGeom>
              <a:avLst/>
              <a:gdLst/>
              <a:ahLst/>
              <a:cxnLst/>
              <a:rect l="l" t="t" r="r" b="b"/>
              <a:pathLst>
                <a:path w="32646" h="31058" extrusionOk="0">
                  <a:moveTo>
                    <a:pt x="21185" y="0"/>
                  </a:moveTo>
                  <a:lnTo>
                    <a:pt x="21185" y="0"/>
                  </a:lnTo>
                  <a:cubicBezTo>
                    <a:pt x="21037" y="111"/>
                    <a:pt x="20926" y="222"/>
                    <a:pt x="20778" y="370"/>
                  </a:cubicBezTo>
                  <a:cubicBezTo>
                    <a:pt x="18190" y="2699"/>
                    <a:pt x="15491" y="4585"/>
                    <a:pt x="12645" y="6618"/>
                  </a:cubicBezTo>
                  <a:cubicBezTo>
                    <a:pt x="9243" y="9021"/>
                    <a:pt x="5731" y="11202"/>
                    <a:pt x="2145" y="13199"/>
                  </a:cubicBezTo>
                  <a:cubicBezTo>
                    <a:pt x="1258" y="13716"/>
                    <a:pt x="666" y="14345"/>
                    <a:pt x="1" y="15084"/>
                  </a:cubicBezTo>
                  <a:cubicBezTo>
                    <a:pt x="2885" y="18449"/>
                    <a:pt x="5288" y="22220"/>
                    <a:pt x="8430" y="25325"/>
                  </a:cubicBezTo>
                  <a:cubicBezTo>
                    <a:pt x="11748" y="28593"/>
                    <a:pt x="16484" y="31057"/>
                    <a:pt x="21163" y="31057"/>
                  </a:cubicBezTo>
                  <a:cubicBezTo>
                    <a:pt x="23366" y="31057"/>
                    <a:pt x="25557" y="30511"/>
                    <a:pt x="27581" y="29244"/>
                  </a:cubicBezTo>
                  <a:cubicBezTo>
                    <a:pt x="30501" y="27433"/>
                    <a:pt x="32646" y="24179"/>
                    <a:pt x="32646" y="20593"/>
                  </a:cubicBezTo>
                  <a:cubicBezTo>
                    <a:pt x="32646" y="16526"/>
                    <a:pt x="29318" y="12311"/>
                    <a:pt x="27285" y="8984"/>
                  </a:cubicBezTo>
                  <a:cubicBezTo>
                    <a:pt x="26804" y="8245"/>
                    <a:pt x="21111" y="74"/>
                    <a:pt x="2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8"/>
            <p:cNvSpPr/>
            <p:nvPr/>
          </p:nvSpPr>
          <p:spPr>
            <a:xfrm>
              <a:off x="4730550" y="4849275"/>
              <a:ext cx="526850" cy="450225"/>
            </a:xfrm>
            <a:custGeom>
              <a:avLst/>
              <a:gdLst/>
              <a:ahLst/>
              <a:cxnLst/>
              <a:rect l="l" t="t" r="r" b="b"/>
              <a:pathLst>
                <a:path w="21074" h="18009" extrusionOk="0">
                  <a:moveTo>
                    <a:pt x="18338" y="1"/>
                  </a:moveTo>
                  <a:lnTo>
                    <a:pt x="18338" y="1"/>
                  </a:lnTo>
                  <a:cubicBezTo>
                    <a:pt x="18264" y="777"/>
                    <a:pt x="18449" y="1554"/>
                    <a:pt x="18449" y="2367"/>
                  </a:cubicBezTo>
                  <a:cubicBezTo>
                    <a:pt x="18449" y="3143"/>
                    <a:pt x="18079" y="4068"/>
                    <a:pt x="17303" y="4289"/>
                  </a:cubicBezTo>
                  <a:cubicBezTo>
                    <a:pt x="17099" y="4363"/>
                    <a:pt x="16887" y="4373"/>
                    <a:pt x="16670" y="4373"/>
                  </a:cubicBezTo>
                  <a:cubicBezTo>
                    <a:pt x="16597" y="4373"/>
                    <a:pt x="16524" y="4372"/>
                    <a:pt x="16451" y="4372"/>
                  </a:cubicBezTo>
                  <a:cubicBezTo>
                    <a:pt x="16305" y="4372"/>
                    <a:pt x="16157" y="4376"/>
                    <a:pt x="16009" y="4400"/>
                  </a:cubicBezTo>
                  <a:cubicBezTo>
                    <a:pt x="15158" y="4511"/>
                    <a:pt x="14493" y="5251"/>
                    <a:pt x="14234" y="6064"/>
                  </a:cubicBezTo>
                  <a:cubicBezTo>
                    <a:pt x="13975" y="6877"/>
                    <a:pt x="13975" y="7765"/>
                    <a:pt x="14012" y="8615"/>
                  </a:cubicBezTo>
                  <a:cubicBezTo>
                    <a:pt x="13694" y="8509"/>
                    <a:pt x="13361" y="8458"/>
                    <a:pt x="13027" y="8458"/>
                  </a:cubicBezTo>
                  <a:cubicBezTo>
                    <a:pt x="12197" y="8458"/>
                    <a:pt x="11365" y="8775"/>
                    <a:pt x="10759" y="9354"/>
                  </a:cubicBezTo>
                  <a:cubicBezTo>
                    <a:pt x="9946" y="10168"/>
                    <a:pt x="9613" y="11462"/>
                    <a:pt x="9909" y="12571"/>
                  </a:cubicBezTo>
                  <a:cubicBezTo>
                    <a:pt x="8615" y="12793"/>
                    <a:pt x="7321" y="13015"/>
                    <a:pt x="5990" y="13236"/>
                  </a:cubicBezTo>
                  <a:cubicBezTo>
                    <a:pt x="5103" y="13384"/>
                    <a:pt x="4178" y="13569"/>
                    <a:pt x="3439" y="14087"/>
                  </a:cubicBezTo>
                  <a:cubicBezTo>
                    <a:pt x="1" y="16490"/>
                    <a:pt x="6101" y="17673"/>
                    <a:pt x="7727" y="17895"/>
                  </a:cubicBezTo>
                  <a:cubicBezTo>
                    <a:pt x="8318" y="17970"/>
                    <a:pt x="8910" y="18009"/>
                    <a:pt x="9500" y="18009"/>
                  </a:cubicBezTo>
                  <a:cubicBezTo>
                    <a:pt x="11789" y="18009"/>
                    <a:pt x="14039" y="17429"/>
                    <a:pt x="16009" y="16194"/>
                  </a:cubicBezTo>
                  <a:cubicBezTo>
                    <a:pt x="18929" y="14383"/>
                    <a:pt x="21074" y="11129"/>
                    <a:pt x="21074" y="7543"/>
                  </a:cubicBezTo>
                  <a:cubicBezTo>
                    <a:pt x="21074" y="4844"/>
                    <a:pt x="19706" y="2219"/>
                    <a:pt x="18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8"/>
            <p:cNvSpPr/>
            <p:nvPr/>
          </p:nvSpPr>
          <p:spPr>
            <a:xfrm>
              <a:off x="4768150" y="4837125"/>
              <a:ext cx="117700" cy="89025"/>
            </a:xfrm>
            <a:custGeom>
              <a:avLst/>
              <a:gdLst/>
              <a:ahLst/>
              <a:cxnLst/>
              <a:rect l="l" t="t" r="r" b="b"/>
              <a:pathLst>
                <a:path w="4708" h="3561" extrusionOk="0">
                  <a:moveTo>
                    <a:pt x="2712" y="0"/>
                  </a:moveTo>
                  <a:cubicBezTo>
                    <a:pt x="936" y="0"/>
                    <a:pt x="0" y="2992"/>
                    <a:pt x="2231" y="3518"/>
                  </a:cubicBezTo>
                  <a:cubicBezTo>
                    <a:pt x="2351" y="3547"/>
                    <a:pt x="2472" y="3561"/>
                    <a:pt x="2592" y="3561"/>
                  </a:cubicBezTo>
                  <a:cubicBezTo>
                    <a:pt x="3240" y="3561"/>
                    <a:pt x="3847" y="3162"/>
                    <a:pt x="4190" y="2631"/>
                  </a:cubicBezTo>
                  <a:cubicBezTo>
                    <a:pt x="4671" y="1929"/>
                    <a:pt x="4708" y="968"/>
                    <a:pt x="3820" y="376"/>
                  </a:cubicBezTo>
                  <a:cubicBezTo>
                    <a:pt x="3431" y="112"/>
                    <a:pt x="3055" y="0"/>
                    <a:pt x="27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8"/>
            <p:cNvSpPr/>
            <p:nvPr/>
          </p:nvSpPr>
          <p:spPr>
            <a:xfrm>
              <a:off x="4899700" y="4958925"/>
              <a:ext cx="108150" cy="94550"/>
            </a:xfrm>
            <a:custGeom>
              <a:avLst/>
              <a:gdLst/>
              <a:ahLst/>
              <a:cxnLst/>
              <a:rect l="l" t="t" r="r" b="b"/>
              <a:pathLst>
                <a:path w="4326" h="3782" extrusionOk="0">
                  <a:moveTo>
                    <a:pt x="2074" y="0"/>
                  </a:moveTo>
                  <a:cubicBezTo>
                    <a:pt x="1697" y="0"/>
                    <a:pt x="1318" y="121"/>
                    <a:pt x="1035" y="347"/>
                  </a:cubicBezTo>
                  <a:cubicBezTo>
                    <a:pt x="111" y="1124"/>
                    <a:pt x="0" y="2713"/>
                    <a:pt x="1035" y="3416"/>
                  </a:cubicBezTo>
                  <a:cubicBezTo>
                    <a:pt x="1408" y="3672"/>
                    <a:pt x="1765" y="3781"/>
                    <a:pt x="2090" y="3781"/>
                  </a:cubicBezTo>
                  <a:cubicBezTo>
                    <a:pt x="2281" y="3781"/>
                    <a:pt x="2461" y="3743"/>
                    <a:pt x="2625" y="3675"/>
                  </a:cubicBezTo>
                  <a:cubicBezTo>
                    <a:pt x="3771" y="3157"/>
                    <a:pt x="4326" y="1308"/>
                    <a:pt x="3069" y="347"/>
                  </a:cubicBezTo>
                  <a:cubicBezTo>
                    <a:pt x="2797" y="112"/>
                    <a:pt x="2436" y="0"/>
                    <a:pt x="2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8"/>
            <p:cNvSpPr/>
            <p:nvPr/>
          </p:nvSpPr>
          <p:spPr>
            <a:xfrm>
              <a:off x="4359000" y="4413800"/>
              <a:ext cx="691375" cy="585550"/>
            </a:xfrm>
            <a:custGeom>
              <a:avLst/>
              <a:gdLst/>
              <a:ahLst/>
              <a:cxnLst/>
              <a:rect l="l" t="t" r="r" b="b"/>
              <a:pathLst>
                <a:path w="27655" h="23422" extrusionOk="0">
                  <a:moveTo>
                    <a:pt x="24160" y="0"/>
                  </a:moveTo>
                  <a:cubicBezTo>
                    <a:pt x="23602" y="0"/>
                    <a:pt x="23054" y="207"/>
                    <a:pt x="22552" y="413"/>
                  </a:cubicBezTo>
                  <a:cubicBezTo>
                    <a:pt x="20630" y="1227"/>
                    <a:pt x="18486" y="2262"/>
                    <a:pt x="17968" y="4221"/>
                  </a:cubicBezTo>
                  <a:cubicBezTo>
                    <a:pt x="17636" y="4116"/>
                    <a:pt x="17290" y="4066"/>
                    <a:pt x="16944" y="4066"/>
                  </a:cubicBezTo>
                  <a:cubicBezTo>
                    <a:pt x="15709" y="4066"/>
                    <a:pt x="14471" y="4706"/>
                    <a:pt x="13864" y="5774"/>
                  </a:cubicBezTo>
                  <a:cubicBezTo>
                    <a:pt x="13495" y="6366"/>
                    <a:pt x="13310" y="7105"/>
                    <a:pt x="12718" y="7475"/>
                  </a:cubicBezTo>
                  <a:cubicBezTo>
                    <a:pt x="12164" y="7844"/>
                    <a:pt x="11461" y="7734"/>
                    <a:pt x="10796" y="7808"/>
                  </a:cubicBezTo>
                  <a:cubicBezTo>
                    <a:pt x="9539" y="7992"/>
                    <a:pt x="8430" y="8917"/>
                    <a:pt x="8023" y="10100"/>
                  </a:cubicBezTo>
                  <a:cubicBezTo>
                    <a:pt x="7884" y="10083"/>
                    <a:pt x="7744" y="10074"/>
                    <a:pt x="7604" y="10074"/>
                  </a:cubicBezTo>
                  <a:cubicBezTo>
                    <a:pt x="5925" y="10074"/>
                    <a:pt x="4252" y="11274"/>
                    <a:pt x="3808" y="12946"/>
                  </a:cubicBezTo>
                  <a:cubicBezTo>
                    <a:pt x="2625" y="13316"/>
                    <a:pt x="1331" y="13797"/>
                    <a:pt x="666" y="14869"/>
                  </a:cubicBezTo>
                  <a:cubicBezTo>
                    <a:pt x="0" y="15941"/>
                    <a:pt x="555" y="17716"/>
                    <a:pt x="1775" y="17790"/>
                  </a:cubicBezTo>
                  <a:cubicBezTo>
                    <a:pt x="1760" y="17789"/>
                    <a:pt x="1746" y="17789"/>
                    <a:pt x="1732" y="17789"/>
                  </a:cubicBezTo>
                  <a:cubicBezTo>
                    <a:pt x="413" y="17789"/>
                    <a:pt x="774" y="20824"/>
                    <a:pt x="2472" y="20824"/>
                  </a:cubicBezTo>
                  <a:cubicBezTo>
                    <a:pt x="2656" y="20824"/>
                    <a:pt x="2855" y="20789"/>
                    <a:pt x="3069" y="20710"/>
                  </a:cubicBezTo>
                  <a:lnTo>
                    <a:pt x="3069" y="20710"/>
                  </a:lnTo>
                  <a:cubicBezTo>
                    <a:pt x="2551" y="21745"/>
                    <a:pt x="3217" y="23113"/>
                    <a:pt x="4326" y="23372"/>
                  </a:cubicBezTo>
                  <a:cubicBezTo>
                    <a:pt x="4475" y="23406"/>
                    <a:pt x="4626" y="23421"/>
                    <a:pt x="4777" y="23421"/>
                  </a:cubicBezTo>
                  <a:cubicBezTo>
                    <a:pt x="5449" y="23421"/>
                    <a:pt x="6132" y="23119"/>
                    <a:pt x="6766" y="22818"/>
                  </a:cubicBezTo>
                  <a:cubicBezTo>
                    <a:pt x="13199" y="19712"/>
                    <a:pt x="19077" y="15017"/>
                    <a:pt x="24549" y="10395"/>
                  </a:cubicBezTo>
                  <a:cubicBezTo>
                    <a:pt x="25547" y="9582"/>
                    <a:pt x="26545" y="8695"/>
                    <a:pt x="27137" y="7549"/>
                  </a:cubicBezTo>
                  <a:cubicBezTo>
                    <a:pt x="27433" y="6994"/>
                    <a:pt x="27654" y="6329"/>
                    <a:pt x="27470" y="5737"/>
                  </a:cubicBezTo>
                  <a:cubicBezTo>
                    <a:pt x="27312" y="5233"/>
                    <a:pt x="26806" y="4810"/>
                    <a:pt x="26293" y="4810"/>
                  </a:cubicBezTo>
                  <a:cubicBezTo>
                    <a:pt x="26204" y="4810"/>
                    <a:pt x="26115" y="4822"/>
                    <a:pt x="26028" y="4850"/>
                  </a:cubicBezTo>
                  <a:cubicBezTo>
                    <a:pt x="26250" y="3963"/>
                    <a:pt x="26471" y="3001"/>
                    <a:pt x="26286" y="2077"/>
                  </a:cubicBezTo>
                  <a:cubicBezTo>
                    <a:pt x="26139" y="1116"/>
                    <a:pt x="25510" y="229"/>
                    <a:pt x="24586" y="44"/>
                  </a:cubicBezTo>
                  <a:cubicBezTo>
                    <a:pt x="24444" y="14"/>
                    <a:pt x="24302" y="0"/>
                    <a:pt x="24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8"/>
            <p:cNvSpPr/>
            <p:nvPr/>
          </p:nvSpPr>
          <p:spPr>
            <a:xfrm>
              <a:off x="3045625" y="4893900"/>
              <a:ext cx="574925" cy="539550"/>
            </a:xfrm>
            <a:custGeom>
              <a:avLst/>
              <a:gdLst/>
              <a:ahLst/>
              <a:cxnLst/>
              <a:rect l="l" t="t" r="r" b="b"/>
              <a:pathLst>
                <a:path w="22997" h="21582" extrusionOk="0">
                  <a:moveTo>
                    <a:pt x="20466" y="0"/>
                  </a:moveTo>
                  <a:cubicBezTo>
                    <a:pt x="19130" y="0"/>
                    <a:pt x="16590" y="664"/>
                    <a:pt x="15935" y="693"/>
                  </a:cubicBezTo>
                  <a:cubicBezTo>
                    <a:pt x="13051" y="878"/>
                    <a:pt x="10167" y="1063"/>
                    <a:pt x="7284" y="1247"/>
                  </a:cubicBezTo>
                  <a:cubicBezTo>
                    <a:pt x="6433" y="1284"/>
                    <a:pt x="1590" y="1211"/>
                    <a:pt x="296" y="1765"/>
                  </a:cubicBezTo>
                  <a:cubicBezTo>
                    <a:pt x="111" y="1876"/>
                    <a:pt x="0" y="1987"/>
                    <a:pt x="0" y="2098"/>
                  </a:cubicBezTo>
                  <a:cubicBezTo>
                    <a:pt x="444" y="5832"/>
                    <a:pt x="1110" y="9566"/>
                    <a:pt x="2588" y="13004"/>
                  </a:cubicBezTo>
                  <a:cubicBezTo>
                    <a:pt x="4215" y="16738"/>
                    <a:pt x="6803" y="20213"/>
                    <a:pt x="10944" y="21212"/>
                  </a:cubicBezTo>
                  <a:cubicBezTo>
                    <a:pt x="11960" y="21470"/>
                    <a:pt x="12996" y="21581"/>
                    <a:pt x="14035" y="21581"/>
                  </a:cubicBezTo>
                  <a:cubicBezTo>
                    <a:pt x="15075" y="21581"/>
                    <a:pt x="16120" y="21470"/>
                    <a:pt x="17155" y="21286"/>
                  </a:cubicBezTo>
                  <a:cubicBezTo>
                    <a:pt x="19336" y="20916"/>
                    <a:pt x="21702" y="20029"/>
                    <a:pt x="22589" y="17995"/>
                  </a:cubicBezTo>
                  <a:cubicBezTo>
                    <a:pt x="22959" y="17071"/>
                    <a:pt x="22996" y="16036"/>
                    <a:pt x="22996" y="15075"/>
                  </a:cubicBezTo>
                  <a:cubicBezTo>
                    <a:pt x="22922" y="10268"/>
                    <a:pt x="22072" y="5462"/>
                    <a:pt x="21443" y="693"/>
                  </a:cubicBezTo>
                  <a:cubicBezTo>
                    <a:pt x="21406" y="545"/>
                    <a:pt x="21369" y="360"/>
                    <a:pt x="21258" y="212"/>
                  </a:cubicBezTo>
                  <a:cubicBezTo>
                    <a:pt x="21156" y="59"/>
                    <a:pt x="20865" y="0"/>
                    <a:pt x="20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8"/>
            <p:cNvSpPr/>
            <p:nvPr/>
          </p:nvSpPr>
          <p:spPr>
            <a:xfrm>
              <a:off x="3168550" y="5231000"/>
              <a:ext cx="466775" cy="243625"/>
            </a:xfrm>
            <a:custGeom>
              <a:avLst/>
              <a:gdLst/>
              <a:ahLst/>
              <a:cxnLst/>
              <a:rect l="l" t="t" r="r" b="b"/>
              <a:pathLst>
                <a:path w="18671" h="9745" extrusionOk="0">
                  <a:moveTo>
                    <a:pt x="18116" y="1"/>
                  </a:moveTo>
                  <a:cubicBezTo>
                    <a:pt x="17007" y="297"/>
                    <a:pt x="15935" y="1960"/>
                    <a:pt x="16304" y="3143"/>
                  </a:cubicBezTo>
                  <a:cubicBezTo>
                    <a:pt x="16166" y="2762"/>
                    <a:pt x="15768" y="2511"/>
                    <a:pt x="15354" y="2511"/>
                  </a:cubicBezTo>
                  <a:cubicBezTo>
                    <a:pt x="15326" y="2511"/>
                    <a:pt x="15297" y="2512"/>
                    <a:pt x="15269" y="2515"/>
                  </a:cubicBezTo>
                  <a:cubicBezTo>
                    <a:pt x="14863" y="2552"/>
                    <a:pt x="14493" y="2774"/>
                    <a:pt x="14197" y="3106"/>
                  </a:cubicBezTo>
                  <a:cubicBezTo>
                    <a:pt x="13680" y="3624"/>
                    <a:pt x="13384" y="4289"/>
                    <a:pt x="13347" y="4992"/>
                  </a:cubicBezTo>
                  <a:cubicBezTo>
                    <a:pt x="12941" y="4214"/>
                    <a:pt x="12071" y="3684"/>
                    <a:pt x="11190" y="3684"/>
                  </a:cubicBezTo>
                  <a:cubicBezTo>
                    <a:pt x="11108" y="3684"/>
                    <a:pt x="11026" y="3688"/>
                    <a:pt x="10944" y="3698"/>
                  </a:cubicBezTo>
                  <a:cubicBezTo>
                    <a:pt x="9946" y="3809"/>
                    <a:pt x="9095" y="4585"/>
                    <a:pt x="8873" y="5546"/>
                  </a:cubicBezTo>
                  <a:cubicBezTo>
                    <a:pt x="7191" y="4585"/>
                    <a:pt x="5349" y="3719"/>
                    <a:pt x="3436" y="3719"/>
                  </a:cubicBezTo>
                  <a:cubicBezTo>
                    <a:pt x="3290" y="3719"/>
                    <a:pt x="3143" y="3724"/>
                    <a:pt x="2995" y="3735"/>
                  </a:cubicBezTo>
                  <a:cubicBezTo>
                    <a:pt x="2478" y="3772"/>
                    <a:pt x="2108" y="3846"/>
                    <a:pt x="1849" y="3957"/>
                  </a:cubicBezTo>
                  <a:cubicBezTo>
                    <a:pt x="0" y="4770"/>
                    <a:pt x="3550" y="7321"/>
                    <a:pt x="4770" y="8060"/>
                  </a:cubicBezTo>
                  <a:cubicBezTo>
                    <a:pt x="6657" y="9133"/>
                    <a:pt x="8856" y="9745"/>
                    <a:pt x="11026" y="9745"/>
                  </a:cubicBezTo>
                  <a:cubicBezTo>
                    <a:pt x="12597" y="9745"/>
                    <a:pt x="14153" y="9424"/>
                    <a:pt x="15565" y="8726"/>
                  </a:cubicBezTo>
                  <a:cubicBezTo>
                    <a:pt x="17118" y="7986"/>
                    <a:pt x="18412" y="6692"/>
                    <a:pt x="18597" y="4918"/>
                  </a:cubicBezTo>
                  <a:cubicBezTo>
                    <a:pt x="18671" y="4400"/>
                    <a:pt x="18597" y="3883"/>
                    <a:pt x="18560" y="3402"/>
                  </a:cubicBezTo>
                  <a:cubicBezTo>
                    <a:pt x="18412" y="2367"/>
                    <a:pt x="18523" y="925"/>
                    <a:pt x="18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8"/>
            <p:cNvSpPr/>
            <p:nvPr/>
          </p:nvSpPr>
          <p:spPr>
            <a:xfrm>
              <a:off x="2964300" y="4762975"/>
              <a:ext cx="661775" cy="310925"/>
            </a:xfrm>
            <a:custGeom>
              <a:avLst/>
              <a:gdLst/>
              <a:ahLst/>
              <a:cxnLst/>
              <a:rect l="l" t="t" r="r" b="b"/>
              <a:pathLst>
                <a:path w="26471" h="12437" extrusionOk="0">
                  <a:moveTo>
                    <a:pt x="20259" y="0"/>
                  </a:moveTo>
                  <a:cubicBezTo>
                    <a:pt x="19926" y="0"/>
                    <a:pt x="19596" y="74"/>
                    <a:pt x="19299" y="236"/>
                  </a:cubicBezTo>
                  <a:cubicBezTo>
                    <a:pt x="18762" y="559"/>
                    <a:pt x="18260" y="1089"/>
                    <a:pt x="17658" y="1089"/>
                  </a:cubicBezTo>
                  <a:cubicBezTo>
                    <a:pt x="17638" y="1089"/>
                    <a:pt x="17618" y="1088"/>
                    <a:pt x="17598" y="1087"/>
                  </a:cubicBezTo>
                  <a:cubicBezTo>
                    <a:pt x="17265" y="1087"/>
                    <a:pt x="17006" y="902"/>
                    <a:pt x="16711" y="791"/>
                  </a:cubicBezTo>
                  <a:cubicBezTo>
                    <a:pt x="16181" y="546"/>
                    <a:pt x="15609" y="431"/>
                    <a:pt x="15037" y="431"/>
                  </a:cubicBezTo>
                  <a:cubicBezTo>
                    <a:pt x="13455" y="431"/>
                    <a:pt x="11871" y="1311"/>
                    <a:pt x="11165" y="2750"/>
                  </a:cubicBezTo>
                  <a:cubicBezTo>
                    <a:pt x="10861" y="1600"/>
                    <a:pt x="9627" y="883"/>
                    <a:pt x="8400" y="883"/>
                  </a:cubicBezTo>
                  <a:cubicBezTo>
                    <a:pt x="8286" y="883"/>
                    <a:pt x="8172" y="889"/>
                    <a:pt x="8060" y="902"/>
                  </a:cubicBezTo>
                  <a:cubicBezTo>
                    <a:pt x="6766" y="1050"/>
                    <a:pt x="5620" y="1863"/>
                    <a:pt x="4695" y="2787"/>
                  </a:cubicBezTo>
                  <a:cubicBezTo>
                    <a:pt x="4410" y="2359"/>
                    <a:pt x="3881" y="2085"/>
                    <a:pt x="3348" y="2085"/>
                  </a:cubicBezTo>
                  <a:cubicBezTo>
                    <a:pt x="3192" y="2085"/>
                    <a:pt x="3035" y="2109"/>
                    <a:pt x="2884" y="2159"/>
                  </a:cubicBezTo>
                  <a:cubicBezTo>
                    <a:pt x="2255" y="2381"/>
                    <a:pt x="1775" y="3083"/>
                    <a:pt x="1849" y="3749"/>
                  </a:cubicBezTo>
                  <a:cubicBezTo>
                    <a:pt x="0" y="4451"/>
                    <a:pt x="592" y="6115"/>
                    <a:pt x="887" y="7446"/>
                  </a:cubicBezTo>
                  <a:cubicBezTo>
                    <a:pt x="1183" y="8851"/>
                    <a:pt x="333" y="10588"/>
                    <a:pt x="2144" y="11697"/>
                  </a:cubicBezTo>
                  <a:cubicBezTo>
                    <a:pt x="2810" y="12104"/>
                    <a:pt x="3586" y="12289"/>
                    <a:pt x="4400" y="12363"/>
                  </a:cubicBezTo>
                  <a:cubicBezTo>
                    <a:pt x="4843" y="12400"/>
                    <a:pt x="5324" y="12400"/>
                    <a:pt x="5767" y="12437"/>
                  </a:cubicBezTo>
                  <a:cubicBezTo>
                    <a:pt x="6063" y="12437"/>
                    <a:pt x="6433" y="12437"/>
                    <a:pt x="6655" y="12252"/>
                  </a:cubicBezTo>
                  <a:cubicBezTo>
                    <a:pt x="7089" y="11926"/>
                    <a:pt x="7204" y="11105"/>
                    <a:pt x="7729" y="11105"/>
                  </a:cubicBezTo>
                  <a:cubicBezTo>
                    <a:pt x="7741" y="11105"/>
                    <a:pt x="7752" y="11105"/>
                    <a:pt x="7764" y="11106"/>
                  </a:cubicBezTo>
                  <a:cubicBezTo>
                    <a:pt x="7949" y="11143"/>
                    <a:pt x="8097" y="11291"/>
                    <a:pt x="8244" y="11439"/>
                  </a:cubicBezTo>
                  <a:cubicBezTo>
                    <a:pt x="8598" y="11742"/>
                    <a:pt x="9052" y="11881"/>
                    <a:pt x="9514" y="11881"/>
                  </a:cubicBezTo>
                  <a:cubicBezTo>
                    <a:pt x="10405" y="11881"/>
                    <a:pt x="11329" y="11366"/>
                    <a:pt x="11646" y="10514"/>
                  </a:cubicBezTo>
                  <a:cubicBezTo>
                    <a:pt x="12503" y="10988"/>
                    <a:pt x="13479" y="11319"/>
                    <a:pt x="14460" y="11319"/>
                  </a:cubicBezTo>
                  <a:cubicBezTo>
                    <a:pt x="14705" y="11319"/>
                    <a:pt x="14951" y="11298"/>
                    <a:pt x="15195" y="11254"/>
                  </a:cubicBezTo>
                  <a:cubicBezTo>
                    <a:pt x="16452" y="11069"/>
                    <a:pt x="17598" y="10219"/>
                    <a:pt x="17894" y="8999"/>
                  </a:cubicBezTo>
                  <a:cubicBezTo>
                    <a:pt x="18314" y="9647"/>
                    <a:pt x="19066" y="9963"/>
                    <a:pt x="19824" y="9963"/>
                  </a:cubicBezTo>
                  <a:cubicBezTo>
                    <a:pt x="20666" y="9963"/>
                    <a:pt x="21515" y="9572"/>
                    <a:pt x="21924" y="8814"/>
                  </a:cubicBezTo>
                  <a:cubicBezTo>
                    <a:pt x="22293" y="9405"/>
                    <a:pt x="22968" y="9682"/>
                    <a:pt x="23666" y="9682"/>
                  </a:cubicBezTo>
                  <a:cubicBezTo>
                    <a:pt x="24364" y="9682"/>
                    <a:pt x="25084" y="9405"/>
                    <a:pt x="25547" y="8888"/>
                  </a:cubicBezTo>
                  <a:cubicBezTo>
                    <a:pt x="26471" y="7815"/>
                    <a:pt x="26397" y="6152"/>
                    <a:pt x="25658" y="4932"/>
                  </a:cubicBezTo>
                  <a:cubicBezTo>
                    <a:pt x="26027" y="4044"/>
                    <a:pt x="26138" y="3009"/>
                    <a:pt x="26027" y="2048"/>
                  </a:cubicBezTo>
                  <a:cubicBezTo>
                    <a:pt x="25982" y="1684"/>
                    <a:pt x="25516" y="1446"/>
                    <a:pt x="25165" y="1446"/>
                  </a:cubicBezTo>
                  <a:cubicBezTo>
                    <a:pt x="24945" y="1446"/>
                    <a:pt x="24770" y="1539"/>
                    <a:pt x="24770" y="1752"/>
                  </a:cubicBezTo>
                  <a:cubicBezTo>
                    <a:pt x="24770" y="1198"/>
                    <a:pt x="24253" y="680"/>
                    <a:pt x="23661" y="680"/>
                  </a:cubicBezTo>
                  <a:cubicBezTo>
                    <a:pt x="23107" y="680"/>
                    <a:pt x="22589" y="1198"/>
                    <a:pt x="22589" y="1752"/>
                  </a:cubicBezTo>
                  <a:cubicBezTo>
                    <a:pt x="22365" y="717"/>
                    <a:pt x="21295" y="0"/>
                    <a:pt x="20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8"/>
            <p:cNvSpPr/>
            <p:nvPr/>
          </p:nvSpPr>
          <p:spPr>
            <a:xfrm>
              <a:off x="3304325" y="5077325"/>
              <a:ext cx="112575" cy="84900"/>
            </a:xfrm>
            <a:custGeom>
              <a:avLst/>
              <a:gdLst/>
              <a:ahLst/>
              <a:cxnLst/>
              <a:rect l="l" t="t" r="r" b="b"/>
              <a:pathLst>
                <a:path w="4503" h="3396" extrusionOk="0">
                  <a:moveTo>
                    <a:pt x="1499" y="0"/>
                  </a:moveTo>
                  <a:cubicBezTo>
                    <a:pt x="838" y="0"/>
                    <a:pt x="235" y="423"/>
                    <a:pt x="115" y="1526"/>
                  </a:cubicBezTo>
                  <a:cubicBezTo>
                    <a:pt x="1" y="2527"/>
                    <a:pt x="837" y="3395"/>
                    <a:pt x="1752" y="3395"/>
                  </a:cubicBezTo>
                  <a:cubicBezTo>
                    <a:pt x="2020" y="3395"/>
                    <a:pt x="2295" y="3321"/>
                    <a:pt x="2555" y="3153"/>
                  </a:cubicBezTo>
                  <a:cubicBezTo>
                    <a:pt x="4503" y="1830"/>
                    <a:pt x="2875" y="0"/>
                    <a:pt x="1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8"/>
            <p:cNvSpPr/>
            <p:nvPr/>
          </p:nvSpPr>
          <p:spPr>
            <a:xfrm>
              <a:off x="3346875" y="5209975"/>
              <a:ext cx="112500" cy="84525"/>
            </a:xfrm>
            <a:custGeom>
              <a:avLst/>
              <a:gdLst/>
              <a:ahLst/>
              <a:cxnLst/>
              <a:rect l="l" t="t" r="r" b="b"/>
              <a:pathLst>
                <a:path w="4500" h="3381" extrusionOk="0">
                  <a:moveTo>
                    <a:pt x="1501" y="0"/>
                  </a:moveTo>
                  <a:cubicBezTo>
                    <a:pt x="839" y="0"/>
                    <a:pt x="234" y="426"/>
                    <a:pt x="114" y="1544"/>
                  </a:cubicBezTo>
                  <a:cubicBezTo>
                    <a:pt x="0" y="2539"/>
                    <a:pt x="826" y="3381"/>
                    <a:pt x="1735" y="3381"/>
                  </a:cubicBezTo>
                  <a:cubicBezTo>
                    <a:pt x="2008" y="3381"/>
                    <a:pt x="2289" y="3305"/>
                    <a:pt x="2554" y="3134"/>
                  </a:cubicBezTo>
                  <a:cubicBezTo>
                    <a:pt x="4500" y="1837"/>
                    <a:pt x="2876" y="0"/>
                    <a:pt x="1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8"/>
            <p:cNvSpPr/>
            <p:nvPr/>
          </p:nvSpPr>
          <p:spPr>
            <a:xfrm>
              <a:off x="2983700" y="3354750"/>
              <a:ext cx="1477925" cy="353475"/>
            </a:xfrm>
            <a:custGeom>
              <a:avLst/>
              <a:gdLst/>
              <a:ahLst/>
              <a:cxnLst/>
              <a:rect l="l" t="t" r="r" b="b"/>
              <a:pathLst>
                <a:path w="59117" h="14139" extrusionOk="0">
                  <a:moveTo>
                    <a:pt x="56232" y="0"/>
                  </a:moveTo>
                  <a:cubicBezTo>
                    <a:pt x="51500" y="2255"/>
                    <a:pt x="46177" y="3069"/>
                    <a:pt x="40927" y="3475"/>
                  </a:cubicBezTo>
                  <a:cubicBezTo>
                    <a:pt x="37193" y="3800"/>
                    <a:pt x="33451" y="3960"/>
                    <a:pt x="29709" y="3960"/>
                  </a:cubicBezTo>
                  <a:cubicBezTo>
                    <a:pt x="22779" y="3960"/>
                    <a:pt x="15850" y="3410"/>
                    <a:pt x="8984" y="2329"/>
                  </a:cubicBezTo>
                  <a:cubicBezTo>
                    <a:pt x="6803" y="1960"/>
                    <a:pt x="4585" y="1553"/>
                    <a:pt x="2367" y="1442"/>
                  </a:cubicBezTo>
                  <a:cubicBezTo>
                    <a:pt x="1960" y="1442"/>
                    <a:pt x="1516" y="1442"/>
                    <a:pt x="1183" y="1664"/>
                  </a:cubicBezTo>
                  <a:cubicBezTo>
                    <a:pt x="777" y="1997"/>
                    <a:pt x="666" y="2588"/>
                    <a:pt x="629" y="3106"/>
                  </a:cubicBezTo>
                  <a:cubicBezTo>
                    <a:pt x="444" y="5250"/>
                    <a:pt x="259" y="7357"/>
                    <a:pt x="74" y="9465"/>
                  </a:cubicBezTo>
                  <a:cubicBezTo>
                    <a:pt x="37" y="10093"/>
                    <a:pt x="0" y="10759"/>
                    <a:pt x="259" y="11313"/>
                  </a:cubicBezTo>
                  <a:cubicBezTo>
                    <a:pt x="777" y="12422"/>
                    <a:pt x="2182" y="12644"/>
                    <a:pt x="3402" y="12755"/>
                  </a:cubicBezTo>
                  <a:cubicBezTo>
                    <a:pt x="11513" y="13525"/>
                    <a:pt x="19710" y="14139"/>
                    <a:pt x="27873" y="14139"/>
                  </a:cubicBezTo>
                  <a:cubicBezTo>
                    <a:pt x="36564" y="14139"/>
                    <a:pt x="45216" y="13443"/>
                    <a:pt x="53682" y="11498"/>
                  </a:cubicBezTo>
                  <a:cubicBezTo>
                    <a:pt x="55752" y="11018"/>
                    <a:pt x="57970" y="10352"/>
                    <a:pt x="59116" y="8577"/>
                  </a:cubicBezTo>
                  <a:cubicBezTo>
                    <a:pt x="57822" y="5842"/>
                    <a:pt x="56861" y="2958"/>
                    <a:pt x="56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8"/>
            <p:cNvSpPr/>
            <p:nvPr/>
          </p:nvSpPr>
          <p:spPr>
            <a:xfrm>
              <a:off x="2984625" y="3355675"/>
              <a:ext cx="1568500" cy="2115675"/>
            </a:xfrm>
            <a:custGeom>
              <a:avLst/>
              <a:gdLst/>
              <a:ahLst/>
              <a:cxnLst/>
              <a:rect l="l" t="t" r="r" b="b"/>
              <a:pathLst>
                <a:path w="62740" h="84627" extrusionOk="0">
                  <a:moveTo>
                    <a:pt x="56232" y="0"/>
                  </a:moveTo>
                  <a:cubicBezTo>
                    <a:pt x="51500" y="2255"/>
                    <a:pt x="46176" y="3032"/>
                    <a:pt x="40927" y="3475"/>
                  </a:cubicBezTo>
                  <a:cubicBezTo>
                    <a:pt x="37207" y="3785"/>
                    <a:pt x="33474" y="3942"/>
                    <a:pt x="29741" y="3942"/>
                  </a:cubicBezTo>
                  <a:cubicBezTo>
                    <a:pt x="22789" y="3942"/>
                    <a:pt x="15840" y="3399"/>
                    <a:pt x="8984" y="2292"/>
                  </a:cubicBezTo>
                  <a:cubicBezTo>
                    <a:pt x="6803" y="1960"/>
                    <a:pt x="4585" y="1553"/>
                    <a:pt x="2366" y="1442"/>
                  </a:cubicBezTo>
                  <a:cubicBezTo>
                    <a:pt x="1960" y="1442"/>
                    <a:pt x="1516" y="1442"/>
                    <a:pt x="1183" y="1664"/>
                  </a:cubicBezTo>
                  <a:cubicBezTo>
                    <a:pt x="777" y="1997"/>
                    <a:pt x="666" y="2588"/>
                    <a:pt x="629" y="3106"/>
                  </a:cubicBezTo>
                  <a:cubicBezTo>
                    <a:pt x="444" y="5213"/>
                    <a:pt x="259" y="7357"/>
                    <a:pt x="74" y="9465"/>
                  </a:cubicBezTo>
                  <a:cubicBezTo>
                    <a:pt x="37" y="10093"/>
                    <a:pt x="0" y="10759"/>
                    <a:pt x="259" y="11313"/>
                  </a:cubicBezTo>
                  <a:cubicBezTo>
                    <a:pt x="481" y="11757"/>
                    <a:pt x="851" y="12090"/>
                    <a:pt x="1294" y="12274"/>
                  </a:cubicBezTo>
                  <a:cubicBezTo>
                    <a:pt x="1294" y="12533"/>
                    <a:pt x="1294" y="12755"/>
                    <a:pt x="1294" y="13014"/>
                  </a:cubicBezTo>
                  <a:cubicBezTo>
                    <a:pt x="888" y="24660"/>
                    <a:pt x="851" y="36342"/>
                    <a:pt x="1627" y="47988"/>
                  </a:cubicBezTo>
                  <a:cubicBezTo>
                    <a:pt x="2108" y="54606"/>
                    <a:pt x="2145" y="61298"/>
                    <a:pt x="3587" y="67805"/>
                  </a:cubicBezTo>
                  <a:cubicBezTo>
                    <a:pt x="4289" y="70910"/>
                    <a:pt x="5250" y="73868"/>
                    <a:pt x="7062" y="76493"/>
                  </a:cubicBezTo>
                  <a:cubicBezTo>
                    <a:pt x="8799" y="79118"/>
                    <a:pt x="9687" y="81705"/>
                    <a:pt x="12681" y="83332"/>
                  </a:cubicBezTo>
                  <a:cubicBezTo>
                    <a:pt x="14259" y="84187"/>
                    <a:pt x="16059" y="84626"/>
                    <a:pt x="17863" y="84626"/>
                  </a:cubicBezTo>
                  <a:cubicBezTo>
                    <a:pt x="19102" y="84626"/>
                    <a:pt x="20343" y="84419"/>
                    <a:pt x="21517" y="83998"/>
                  </a:cubicBezTo>
                  <a:cubicBezTo>
                    <a:pt x="19558" y="82667"/>
                    <a:pt x="18560" y="80190"/>
                    <a:pt x="18449" y="77787"/>
                  </a:cubicBezTo>
                  <a:cubicBezTo>
                    <a:pt x="18301" y="75420"/>
                    <a:pt x="18929" y="73054"/>
                    <a:pt x="19521" y="70725"/>
                  </a:cubicBezTo>
                  <a:cubicBezTo>
                    <a:pt x="19558" y="70503"/>
                    <a:pt x="19632" y="70282"/>
                    <a:pt x="19817" y="70134"/>
                  </a:cubicBezTo>
                  <a:cubicBezTo>
                    <a:pt x="19927" y="70035"/>
                    <a:pt x="20059" y="69998"/>
                    <a:pt x="20201" y="69998"/>
                  </a:cubicBezTo>
                  <a:cubicBezTo>
                    <a:pt x="20486" y="69998"/>
                    <a:pt x="20815" y="70146"/>
                    <a:pt x="21111" y="70245"/>
                  </a:cubicBezTo>
                  <a:cubicBezTo>
                    <a:pt x="21337" y="70320"/>
                    <a:pt x="21573" y="70352"/>
                    <a:pt x="21814" y="70352"/>
                  </a:cubicBezTo>
                  <a:cubicBezTo>
                    <a:pt x="22634" y="70352"/>
                    <a:pt x="23510" y="69984"/>
                    <a:pt x="24253" y="69727"/>
                  </a:cubicBezTo>
                  <a:cubicBezTo>
                    <a:pt x="24401" y="69653"/>
                    <a:pt x="24549" y="69579"/>
                    <a:pt x="24660" y="69468"/>
                  </a:cubicBezTo>
                  <a:cubicBezTo>
                    <a:pt x="24771" y="69320"/>
                    <a:pt x="24734" y="69098"/>
                    <a:pt x="24697" y="68877"/>
                  </a:cubicBezTo>
                  <a:cubicBezTo>
                    <a:pt x="24512" y="67620"/>
                    <a:pt x="24327" y="66363"/>
                    <a:pt x="24179" y="65106"/>
                  </a:cubicBezTo>
                  <a:cubicBezTo>
                    <a:pt x="23850" y="65333"/>
                    <a:pt x="23460" y="65440"/>
                    <a:pt x="23068" y="65440"/>
                  </a:cubicBezTo>
                  <a:cubicBezTo>
                    <a:pt x="22314" y="65440"/>
                    <a:pt x="21549" y="65047"/>
                    <a:pt x="21184" y="64366"/>
                  </a:cubicBezTo>
                  <a:cubicBezTo>
                    <a:pt x="20880" y="65078"/>
                    <a:pt x="20103" y="65457"/>
                    <a:pt x="19324" y="65457"/>
                  </a:cubicBezTo>
                  <a:cubicBezTo>
                    <a:pt x="18969" y="65457"/>
                    <a:pt x="18613" y="65378"/>
                    <a:pt x="18301" y="65217"/>
                  </a:cubicBezTo>
                  <a:cubicBezTo>
                    <a:pt x="17303" y="64699"/>
                    <a:pt x="16748" y="63553"/>
                    <a:pt x="16637" y="62407"/>
                  </a:cubicBezTo>
                  <a:lnTo>
                    <a:pt x="16637" y="62407"/>
                  </a:lnTo>
                  <a:cubicBezTo>
                    <a:pt x="16917" y="62910"/>
                    <a:pt x="17493" y="63202"/>
                    <a:pt x="18061" y="63202"/>
                  </a:cubicBezTo>
                  <a:cubicBezTo>
                    <a:pt x="18244" y="63202"/>
                    <a:pt x="18426" y="63172"/>
                    <a:pt x="18597" y="63109"/>
                  </a:cubicBezTo>
                  <a:cubicBezTo>
                    <a:pt x="19262" y="62850"/>
                    <a:pt x="19706" y="62037"/>
                    <a:pt x="19558" y="61298"/>
                  </a:cubicBezTo>
                  <a:lnTo>
                    <a:pt x="19558" y="61298"/>
                  </a:lnTo>
                  <a:cubicBezTo>
                    <a:pt x="19972" y="61752"/>
                    <a:pt x="20587" y="61984"/>
                    <a:pt x="21200" y="61984"/>
                  </a:cubicBezTo>
                  <a:cubicBezTo>
                    <a:pt x="21734" y="61984"/>
                    <a:pt x="22267" y="61807"/>
                    <a:pt x="22663" y="61446"/>
                  </a:cubicBezTo>
                  <a:cubicBezTo>
                    <a:pt x="23446" y="60663"/>
                    <a:pt x="23544" y="59264"/>
                    <a:pt x="22859" y="58435"/>
                  </a:cubicBezTo>
                  <a:lnTo>
                    <a:pt x="22859" y="58435"/>
                  </a:lnTo>
                  <a:cubicBezTo>
                    <a:pt x="22924" y="58485"/>
                    <a:pt x="23006" y="58507"/>
                    <a:pt x="23093" y="58507"/>
                  </a:cubicBezTo>
                  <a:cubicBezTo>
                    <a:pt x="23374" y="58507"/>
                    <a:pt x="23710" y="58273"/>
                    <a:pt x="23735" y="57970"/>
                  </a:cubicBezTo>
                  <a:cubicBezTo>
                    <a:pt x="23772" y="57490"/>
                    <a:pt x="23403" y="57083"/>
                    <a:pt x="22996" y="56898"/>
                  </a:cubicBezTo>
                  <a:cubicBezTo>
                    <a:pt x="23588" y="55493"/>
                    <a:pt x="23107" y="53460"/>
                    <a:pt x="23033" y="51981"/>
                  </a:cubicBezTo>
                  <a:cubicBezTo>
                    <a:pt x="22959" y="49504"/>
                    <a:pt x="22885" y="47027"/>
                    <a:pt x="22848" y="44587"/>
                  </a:cubicBezTo>
                  <a:cubicBezTo>
                    <a:pt x="22811" y="42664"/>
                    <a:pt x="22811" y="40779"/>
                    <a:pt x="22811" y="38856"/>
                  </a:cubicBezTo>
                  <a:cubicBezTo>
                    <a:pt x="22811" y="38304"/>
                    <a:pt x="23142" y="35290"/>
                    <a:pt x="22705" y="34831"/>
                  </a:cubicBezTo>
                  <a:lnTo>
                    <a:pt x="22705" y="34831"/>
                  </a:lnTo>
                  <a:cubicBezTo>
                    <a:pt x="23471" y="35615"/>
                    <a:pt x="24525" y="35890"/>
                    <a:pt x="25635" y="35890"/>
                  </a:cubicBezTo>
                  <a:cubicBezTo>
                    <a:pt x="26509" y="35890"/>
                    <a:pt x="27417" y="35720"/>
                    <a:pt x="28246" y="35492"/>
                  </a:cubicBezTo>
                  <a:cubicBezTo>
                    <a:pt x="29207" y="35196"/>
                    <a:pt x="30205" y="34827"/>
                    <a:pt x="31056" y="34235"/>
                  </a:cubicBezTo>
                  <a:cubicBezTo>
                    <a:pt x="31289" y="34060"/>
                    <a:pt x="31476" y="33610"/>
                    <a:pt x="31346" y="33427"/>
                  </a:cubicBezTo>
                  <a:lnTo>
                    <a:pt x="31346" y="33427"/>
                  </a:lnTo>
                  <a:cubicBezTo>
                    <a:pt x="31424" y="33450"/>
                    <a:pt x="31504" y="33461"/>
                    <a:pt x="31585" y="33461"/>
                  </a:cubicBezTo>
                  <a:cubicBezTo>
                    <a:pt x="32056" y="33461"/>
                    <a:pt x="32550" y="33089"/>
                    <a:pt x="32719" y="32608"/>
                  </a:cubicBezTo>
                  <a:cubicBezTo>
                    <a:pt x="32904" y="32017"/>
                    <a:pt x="32682" y="31314"/>
                    <a:pt x="32387" y="30760"/>
                  </a:cubicBezTo>
                  <a:lnTo>
                    <a:pt x="32387" y="30760"/>
                  </a:lnTo>
                  <a:cubicBezTo>
                    <a:pt x="33438" y="31193"/>
                    <a:pt x="34542" y="31626"/>
                    <a:pt x="35654" y="31626"/>
                  </a:cubicBezTo>
                  <a:cubicBezTo>
                    <a:pt x="35871" y="31626"/>
                    <a:pt x="36088" y="31609"/>
                    <a:pt x="36305" y="31573"/>
                  </a:cubicBezTo>
                  <a:cubicBezTo>
                    <a:pt x="37673" y="31351"/>
                    <a:pt x="38930" y="30057"/>
                    <a:pt x="38561" y="28726"/>
                  </a:cubicBezTo>
                  <a:cubicBezTo>
                    <a:pt x="39670" y="28431"/>
                    <a:pt x="40742" y="27654"/>
                    <a:pt x="41075" y="26545"/>
                  </a:cubicBezTo>
                  <a:cubicBezTo>
                    <a:pt x="41407" y="25436"/>
                    <a:pt x="40853" y="24031"/>
                    <a:pt x="39744" y="23735"/>
                  </a:cubicBezTo>
                  <a:cubicBezTo>
                    <a:pt x="40224" y="23735"/>
                    <a:pt x="40298" y="22996"/>
                    <a:pt x="40002" y="22626"/>
                  </a:cubicBezTo>
                  <a:cubicBezTo>
                    <a:pt x="39707" y="22257"/>
                    <a:pt x="39226" y="22072"/>
                    <a:pt x="38967" y="21665"/>
                  </a:cubicBezTo>
                  <a:cubicBezTo>
                    <a:pt x="38487" y="20926"/>
                    <a:pt x="39263" y="19890"/>
                    <a:pt x="40113" y="19706"/>
                  </a:cubicBezTo>
                  <a:cubicBezTo>
                    <a:pt x="40267" y="19674"/>
                    <a:pt x="40421" y="19659"/>
                    <a:pt x="40574" y="19659"/>
                  </a:cubicBezTo>
                  <a:cubicBezTo>
                    <a:pt x="41306" y="19659"/>
                    <a:pt x="42029" y="19985"/>
                    <a:pt x="42701" y="20260"/>
                  </a:cubicBezTo>
                  <a:cubicBezTo>
                    <a:pt x="46184" y="21653"/>
                    <a:pt x="49936" y="22362"/>
                    <a:pt x="53694" y="22362"/>
                  </a:cubicBezTo>
                  <a:cubicBezTo>
                    <a:pt x="55323" y="22362"/>
                    <a:pt x="56952" y="22229"/>
                    <a:pt x="58562" y="21961"/>
                  </a:cubicBezTo>
                  <a:cubicBezTo>
                    <a:pt x="59338" y="21850"/>
                    <a:pt x="60484" y="21554"/>
                    <a:pt x="61297" y="21037"/>
                  </a:cubicBezTo>
                  <a:cubicBezTo>
                    <a:pt x="61630" y="20815"/>
                    <a:pt x="61926" y="20556"/>
                    <a:pt x="62111" y="20223"/>
                  </a:cubicBezTo>
                  <a:cubicBezTo>
                    <a:pt x="62739" y="18966"/>
                    <a:pt x="61556" y="17746"/>
                    <a:pt x="61002" y="16563"/>
                  </a:cubicBezTo>
                  <a:cubicBezTo>
                    <a:pt x="59966" y="14308"/>
                    <a:pt x="58968" y="12016"/>
                    <a:pt x="58081" y="9687"/>
                  </a:cubicBezTo>
                  <a:cubicBezTo>
                    <a:pt x="58488" y="9391"/>
                    <a:pt x="58820" y="9021"/>
                    <a:pt x="59116" y="8577"/>
                  </a:cubicBezTo>
                  <a:cubicBezTo>
                    <a:pt x="57822" y="5842"/>
                    <a:pt x="56861" y="2958"/>
                    <a:pt x="562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8"/>
            <p:cNvSpPr/>
            <p:nvPr/>
          </p:nvSpPr>
          <p:spPr>
            <a:xfrm>
              <a:off x="3615900" y="3584875"/>
              <a:ext cx="42525" cy="451075"/>
            </a:xfrm>
            <a:custGeom>
              <a:avLst/>
              <a:gdLst/>
              <a:ahLst/>
              <a:cxnLst/>
              <a:rect l="l" t="t" r="r" b="b"/>
              <a:pathLst>
                <a:path w="1701" h="18043" fill="none" extrusionOk="0">
                  <a:moveTo>
                    <a:pt x="851" y="1"/>
                  </a:moveTo>
                  <a:cubicBezTo>
                    <a:pt x="0" y="5990"/>
                    <a:pt x="259" y="12127"/>
                    <a:pt x="1701" y="18043"/>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8"/>
            <p:cNvSpPr/>
            <p:nvPr/>
          </p:nvSpPr>
          <p:spPr>
            <a:xfrm>
              <a:off x="3771175" y="3573800"/>
              <a:ext cx="85975" cy="418725"/>
            </a:xfrm>
            <a:custGeom>
              <a:avLst/>
              <a:gdLst/>
              <a:ahLst/>
              <a:cxnLst/>
              <a:rect l="l" t="t" r="r" b="b"/>
              <a:pathLst>
                <a:path w="3439" h="16749" fill="none" extrusionOk="0">
                  <a:moveTo>
                    <a:pt x="0" y="0"/>
                  </a:moveTo>
                  <a:cubicBezTo>
                    <a:pt x="740" y="5657"/>
                    <a:pt x="1886" y="11276"/>
                    <a:pt x="3439" y="16748"/>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8"/>
            <p:cNvSpPr/>
            <p:nvPr/>
          </p:nvSpPr>
          <p:spPr>
            <a:xfrm>
              <a:off x="3758225" y="3881275"/>
              <a:ext cx="188575" cy="197500"/>
            </a:xfrm>
            <a:custGeom>
              <a:avLst/>
              <a:gdLst/>
              <a:ahLst/>
              <a:cxnLst/>
              <a:rect l="l" t="t" r="r" b="b"/>
              <a:pathLst>
                <a:path w="7543" h="7900" extrusionOk="0">
                  <a:moveTo>
                    <a:pt x="3566" y="1"/>
                  </a:moveTo>
                  <a:cubicBezTo>
                    <a:pt x="2727" y="1"/>
                    <a:pt x="1794" y="595"/>
                    <a:pt x="2256" y="1750"/>
                  </a:cubicBezTo>
                  <a:cubicBezTo>
                    <a:pt x="2086" y="1580"/>
                    <a:pt x="1855" y="1507"/>
                    <a:pt x="1612" y="1507"/>
                  </a:cubicBezTo>
                  <a:cubicBezTo>
                    <a:pt x="1168" y="1507"/>
                    <a:pt x="683" y="1749"/>
                    <a:pt x="444" y="2083"/>
                  </a:cubicBezTo>
                  <a:cubicBezTo>
                    <a:pt x="1" y="2748"/>
                    <a:pt x="149" y="3747"/>
                    <a:pt x="777" y="4264"/>
                  </a:cubicBezTo>
                  <a:cubicBezTo>
                    <a:pt x="407" y="4412"/>
                    <a:pt x="149" y="4819"/>
                    <a:pt x="186" y="5225"/>
                  </a:cubicBezTo>
                  <a:cubicBezTo>
                    <a:pt x="251" y="5768"/>
                    <a:pt x="583" y="6043"/>
                    <a:pt x="922" y="6043"/>
                  </a:cubicBezTo>
                  <a:cubicBezTo>
                    <a:pt x="1158" y="6043"/>
                    <a:pt x="1398" y="5909"/>
                    <a:pt x="1551" y="5637"/>
                  </a:cubicBezTo>
                  <a:lnTo>
                    <a:pt x="1551" y="5637"/>
                  </a:lnTo>
                  <a:cubicBezTo>
                    <a:pt x="1222" y="6228"/>
                    <a:pt x="1407" y="7038"/>
                    <a:pt x="1960" y="7444"/>
                  </a:cubicBezTo>
                  <a:cubicBezTo>
                    <a:pt x="2199" y="7619"/>
                    <a:pt x="2492" y="7705"/>
                    <a:pt x="2787" y="7705"/>
                  </a:cubicBezTo>
                  <a:cubicBezTo>
                    <a:pt x="3178" y="7705"/>
                    <a:pt x="3572" y="7554"/>
                    <a:pt x="3846" y="7259"/>
                  </a:cubicBezTo>
                  <a:cubicBezTo>
                    <a:pt x="3977" y="7652"/>
                    <a:pt x="4369" y="7900"/>
                    <a:pt x="4765" y="7900"/>
                  </a:cubicBezTo>
                  <a:cubicBezTo>
                    <a:pt x="4816" y="7900"/>
                    <a:pt x="4867" y="7896"/>
                    <a:pt x="4918" y="7887"/>
                  </a:cubicBezTo>
                  <a:cubicBezTo>
                    <a:pt x="5327" y="7819"/>
                    <a:pt x="5673" y="7468"/>
                    <a:pt x="5753" y="7067"/>
                  </a:cubicBezTo>
                  <a:lnTo>
                    <a:pt x="5753" y="7067"/>
                  </a:lnTo>
                  <a:cubicBezTo>
                    <a:pt x="5786" y="7168"/>
                    <a:pt x="5954" y="7241"/>
                    <a:pt x="6098" y="7241"/>
                  </a:cubicBezTo>
                  <a:cubicBezTo>
                    <a:pt x="6139" y="7241"/>
                    <a:pt x="6178" y="7235"/>
                    <a:pt x="6212" y="7222"/>
                  </a:cubicBezTo>
                  <a:cubicBezTo>
                    <a:pt x="7136" y="6852"/>
                    <a:pt x="7395" y="5484"/>
                    <a:pt x="6692" y="4819"/>
                  </a:cubicBezTo>
                  <a:cubicBezTo>
                    <a:pt x="7210" y="4597"/>
                    <a:pt x="7543" y="4005"/>
                    <a:pt x="7469" y="3451"/>
                  </a:cubicBezTo>
                  <a:cubicBezTo>
                    <a:pt x="7358" y="2859"/>
                    <a:pt x="6877" y="2416"/>
                    <a:pt x="6323" y="2342"/>
                  </a:cubicBezTo>
                  <a:cubicBezTo>
                    <a:pt x="6581" y="1898"/>
                    <a:pt x="6434" y="1270"/>
                    <a:pt x="6027" y="974"/>
                  </a:cubicBezTo>
                  <a:cubicBezTo>
                    <a:pt x="5858" y="839"/>
                    <a:pt x="5636" y="773"/>
                    <a:pt x="5409" y="773"/>
                  </a:cubicBezTo>
                  <a:cubicBezTo>
                    <a:pt x="5138" y="773"/>
                    <a:pt x="4860" y="867"/>
                    <a:pt x="4659" y="1048"/>
                  </a:cubicBezTo>
                  <a:cubicBezTo>
                    <a:pt x="4787" y="345"/>
                    <a:pt x="4204" y="1"/>
                    <a:pt x="3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8"/>
            <p:cNvSpPr/>
            <p:nvPr/>
          </p:nvSpPr>
          <p:spPr>
            <a:xfrm>
              <a:off x="3568750" y="3996825"/>
              <a:ext cx="188575" cy="197500"/>
            </a:xfrm>
            <a:custGeom>
              <a:avLst/>
              <a:gdLst/>
              <a:ahLst/>
              <a:cxnLst/>
              <a:rect l="l" t="t" r="r" b="b"/>
              <a:pathLst>
                <a:path w="7543" h="7900" extrusionOk="0">
                  <a:moveTo>
                    <a:pt x="3584" y="0"/>
                  </a:moveTo>
                  <a:cubicBezTo>
                    <a:pt x="2746" y="0"/>
                    <a:pt x="1810" y="595"/>
                    <a:pt x="2293" y="1750"/>
                  </a:cubicBezTo>
                  <a:cubicBezTo>
                    <a:pt x="2128" y="1584"/>
                    <a:pt x="1901" y="1515"/>
                    <a:pt x="1662" y="1515"/>
                  </a:cubicBezTo>
                  <a:cubicBezTo>
                    <a:pt x="1205" y="1515"/>
                    <a:pt x="700" y="1767"/>
                    <a:pt x="481" y="2082"/>
                  </a:cubicBezTo>
                  <a:cubicBezTo>
                    <a:pt x="1" y="2748"/>
                    <a:pt x="186" y="3746"/>
                    <a:pt x="814" y="4264"/>
                  </a:cubicBezTo>
                  <a:cubicBezTo>
                    <a:pt x="407" y="4411"/>
                    <a:pt x="149" y="4855"/>
                    <a:pt x="223" y="5262"/>
                  </a:cubicBezTo>
                  <a:cubicBezTo>
                    <a:pt x="288" y="5782"/>
                    <a:pt x="620" y="6061"/>
                    <a:pt x="958" y="6061"/>
                  </a:cubicBezTo>
                  <a:cubicBezTo>
                    <a:pt x="1188" y="6061"/>
                    <a:pt x="1422" y="5931"/>
                    <a:pt x="1575" y="5659"/>
                  </a:cubicBezTo>
                  <a:lnTo>
                    <a:pt x="1575" y="5659"/>
                  </a:lnTo>
                  <a:cubicBezTo>
                    <a:pt x="1264" y="6249"/>
                    <a:pt x="1451" y="7080"/>
                    <a:pt x="1997" y="7480"/>
                  </a:cubicBezTo>
                  <a:cubicBezTo>
                    <a:pt x="2228" y="7634"/>
                    <a:pt x="2511" y="7711"/>
                    <a:pt x="2794" y="7711"/>
                  </a:cubicBezTo>
                  <a:cubicBezTo>
                    <a:pt x="3190" y="7711"/>
                    <a:pt x="3587" y="7560"/>
                    <a:pt x="3846" y="7258"/>
                  </a:cubicBezTo>
                  <a:lnTo>
                    <a:pt x="3846" y="7295"/>
                  </a:lnTo>
                  <a:cubicBezTo>
                    <a:pt x="4009" y="7655"/>
                    <a:pt x="4376" y="7899"/>
                    <a:pt x="4791" y="7899"/>
                  </a:cubicBezTo>
                  <a:cubicBezTo>
                    <a:pt x="4845" y="7899"/>
                    <a:pt x="4900" y="7895"/>
                    <a:pt x="4955" y="7887"/>
                  </a:cubicBezTo>
                  <a:cubicBezTo>
                    <a:pt x="5362" y="7853"/>
                    <a:pt x="5707" y="7507"/>
                    <a:pt x="5790" y="7107"/>
                  </a:cubicBezTo>
                  <a:lnTo>
                    <a:pt x="5790" y="7107"/>
                  </a:lnTo>
                  <a:cubicBezTo>
                    <a:pt x="5820" y="7192"/>
                    <a:pt x="5957" y="7244"/>
                    <a:pt x="6097" y="7244"/>
                  </a:cubicBezTo>
                  <a:cubicBezTo>
                    <a:pt x="6149" y="7244"/>
                    <a:pt x="6201" y="7237"/>
                    <a:pt x="6249" y="7221"/>
                  </a:cubicBezTo>
                  <a:cubicBezTo>
                    <a:pt x="7136" y="6888"/>
                    <a:pt x="7395" y="5484"/>
                    <a:pt x="6692" y="4818"/>
                  </a:cubicBezTo>
                  <a:cubicBezTo>
                    <a:pt x="7210" y="4596"/>
                    <a:pt x="7543" y="4005"/>
                    <a:pt x="7469" y="3450"/>
                  </a:cubicBezTo>
                  <a:cubicBezTo>
                    <a:pt x="7395" y="2896"/>
                    <a:pt x="6914" y="2415"/>
                    <a:pt x="6323" y="2341"/>
                  </a:cubicBezTo>
                  <a:cubicBezTo>
                    <a:pt x="6581" y="1897"/>
                    <a:pt x="6471" y="1306"/>
                    <a:pt x="6064" y="973"/>
                  </a:cubicBezTo>
                  <a:cubicBezTo>
                    <a:pt x="5878" y="838"/>
                    <a:pt x="5647" y="773"/>
                    <a:pt x="5415" y="773"/>
                  </a:cubicBezTo>
                  <a:cubicBezTo>
                    <a:pt x="5138" y="773"/>
                    <a:pt x="4860" y="866"/>
                    <a:pt x="4659" y="1047"/>
                  </a:cubicBezTo>
                  <a:cubicBezTo>
                    <a:pt x="4803" y="344"/>
                    <a:pt x="4222" y="0"/>
                    <a:pt x="3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8"/>
            <p:cNvSpPr/>
            <p:nvPr/>
          </p:nvSpPr>
          <p:spPr>
            <a:xfrm>
              <a:off x="2303450" y="2393500"/>
              <a:ext cx="1125775" cy="1048025"/>
            </a:xfrm>
            <a:custGeom>
              <a:avLst/>
              <a:gdLst/>
              <a:ahLst/>
              <a:cxnLst/>
              <a:rect l="l" t="t" r="r" b="b"/>
              <a:pathLst>
                <a:path w="45031" h="41921" extrusionOk="0">
                  <a:moveTo>
                    <a:pt x="33865" y="1"/>
                  </a:moveTo>
                  <a:cubicBezTo>
                    <a:pt x="33865" y="1"/>
                    <a:pt x="33865" y="1"/>
                    <a:pt x="33865" y="1"/>
                  </a:cubicBezTo>
                  <a:lnTo>
                    <a:pt x="33865" y="1"/>
                  </a:lnTo>
                  <a:cubicBezTo>
                    <a:pt x="33865" y="1"/>
                    <a:pt x="33865" y="1"/>
                    <a:pt x="33865" y="1"/>
                  </a:cubicBezTo>
                  <a:close/>
                  <a:moveTo>
                    <a:pt x="33865" y="1"/>
                  </a:moveTo>
                  <a:lnTo>
                    <a:pt x="33865" y="1"/>
                  </a:lnTo>
                  <a:cubicBezTo>
                    <a:pt x="34714" y="630"/>
                    <a:pt x="25805" y="6508"/>
                    <a:pt x="24955" y="7025"/>
                  </a:cubicBezTo>
                  <a:cubicBezTo>
                    <a:pt x="21073" y="9354"/>
                    <a:pt x="16970" y="11277"/>
                    <a:pt x="13051" y="13532"/>
                  </a:cubicBezTo>
                  <a:cubicBezTo>
                    <a:pt x="7616" y="16638"/>
                    <a:pt x="3254" y="20113"/>
                    <a:pt x="481" y="25954"/>
                  </a:cubicBezTo>
                  <a:cubicBezTo>
                    <a:pt x="222" y="26472"/>
                    <a:pt x="0" y="26989"/>
                    <a:pt x="111" y="27544"/>
                  </a:cubicBezTo>
                  <a:cubicBezTo>
                    <a:pt x="185" y="28098"/>
                    <a:pt x="592" y="28542"/>
                    <a:pt x="998" y="28986"/>
                  </a:cubicBezTo>
                  <a:cubicBezTo>
                    <a:pt x="5065" y="33126"/>
                    <a:pt x="9465" y="36934"/>
                    <a:pt x="14160" y="40336"/>
                  </a:cubicBezTo>
                  <a:cubicBezTo>
                    <a:pt x="15206" y="41128"/>
                    <a:pt x="16442" y="41921"/>
                    <a:pt x="17729" y="41921"/>
                  </a:cubicBezTo>
                  <a:cubicBezTo>
                    <a:pt x="17943" y="41921"/>
                    <a:pt x="18158" y="41899"/>
                    <a:pt x="18374" y="41852"/>
                  </a:cubicBezTo>
                  <a:cubicBezTo>
                    <a:pt x="18485" y="39744"/>
                    <a:pt x="19114" y="37748"/>
                    <a:pt x="20001" y="35825"/>
                  </a:cubicBezTo>
                  <a:cubicBezTo>
                    <a:pt x="21147" y="33311"/>
                    <a:pt x="22811" y="30982"/>
                    <a:pt x="24475" y="28764"/>
                  </a:cubicBezTo>
                  <a:cubicBezTo>
                    <a:pt x="30094" y="21444"/>
                    <a:pt x="36638" y="14456"/>
                    <a:pt x="45030" y="10611"/>
                  </a:cubicBezTo>
                  <a:cubicBezTo>
                    <a:pt x="42442" y="6619"/>
                    <a:pt x="37710" y="2848"/>
                    <a:pt x="33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8"/>
            <p:cNvSpPr/>
            <p:nvPr/>
          </p:nvSpPr>
          <p:spPr>
            <a:xfrm>
              <a:off x="2638950" y="2479450"/>
              <a:ext cx="997300" cy="1597875"/>
            </a:xfrm>
            <a:custGeom>
              <a:avLst/>
              <a:gdLst/>
              <a:ahLst/>
              <a:cxnLst/>
              <a:rect l="l" t="t" r="r" b="b"/>
              <a:pathLst>
                <a:path w="39892" h="63915" extrusionOk="0">
                  <a:moveTo>
                    <a:pt x="23994" y="1"/>
                  </a:moveTo>
                  <a:cubicBezTo>
                    <a:pt x="9835" y="10944"/>
                    <a:pt x="851" y="28247"/>
                    <a:pt x="37" y="46103"/>
                  </a:cubicBezTo>
                  <a:cubicBezTo>
                    <a:pt x="0" y="46917"/>
                    <a:pt x="0" y="47767"/>
                    <a:pt x="296" y="48544"/>
                  </a:cubicBezTo>
                  <a:cubicBezTo>
                    <a:pt x="629" y="49283"/>
                    <a:pt x="1220" y="49874"/>
                    <a:pt x="1812" y="50429"/>
                  </a:cubicBezTo>
                  <a:cubicBezTo>
                    <a:pt x="4881" y="53350"/>
                    <a:pt x="8060" y="56159"/>
                    <a:pt x="11313" y="58858"/>
                  </a:cubicBezTo>
                  <a:lnTo>
                    <a:pt x="11313" y="58895"/>
                  </a:lnTo>
                  <a:cubicBezTo>
                    <a:pt x="13643" y="60781"/>
                    <a:pt x="16046" y="62703"/>
                    <a:pt x="18929" y="63628"/>
                  </a:cubicBezTo>
                  <a:cubicBezTo>
                    <a:pt x="19428" y="63794"/>
                    <a:pt x="19983" y="63914"/>
                    <a:pt x="20524" y="63914"/>
                  </a:cubicBezTo>
                  <a:cubicBezTo>
                    <a:pt x="21064" y="63914"/>
                    <a:pt x="21591" y="63794"/>
                    <a:pt x="22035" y="63480"/>
                  </a:cubicBezTo>
                  <a:cubicBezTo>
                    <a:pt x="22774" y="62925"/>
                    <a:pt x="23033" y="61890"/>
                    <a:pt x="23255" y="60966"/>
                  </a:cubicBezTo>
                  <a:cubicBezTo>
                    <a:pt x="25769" y="48691"/>
                    <a:pt x="27396" y="36158"/>
                    <a:pt x="31610" y="24328"/>
                  </a:cubicBezTo>
                  <a:cubicBezTo>
                    <a:pt x="33459" y="19152"/>
                    <a:pt x="35899" y="14050"/>
                    <a:pt x="39892" y="10279"/>
                  </a:cubicBezTo>
                  <a:cubicBezTo>
                    <a:pt x="39189" y="9133"/>
                    <a:pt x="37969" y="8430"/>
                    <a:pt x="36823" y="7728"/>
                  </a:cubicBezTo>
                  <a:cubicBezTo>
                    <a:pt x="32534" y="5140"/>
                    <a:pt x="28246" y="2589"/>
                    <a:pt x="23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8"/>
            <p:cNvSpPr/>
            <p:nvPr/>
          </p:nvSpPr>
          <p:spPr>
            <a:xfrm>
              <a:off x="3017900" y="2155975"/>
              <a:ext cx="1517650" cy="651975"/>
            </a:xfrm>
            <a:custGeom>
              <a:avLst/>
              <a:gdLst/>
              <a:ahLst/>
              <a:cxnLst/>
              <a:rect l="l" t="t" r="r" b="b"/>
              <a:pathLst>
                <a:path w="60706" h="26079" extrusionOk="0">
                  <a:moveTo>
                    <a:pt x="3513" y="0"/>
                  </a:moveTo>
                  <a:cubicBezTo>
                    <a:pt x="2810" y="1220"/>
                    <a:pt x="2995" y="2847"/>
                    <a:pt x="2219" y="3993"/>
                  </a:cubicBezTo>
                  <a:cubicBezTo>
                    <a:pt x="2034" y="4289"/>
                    <a:pt x="1701" y="4548"/>
                    <a:pt x="1442" y="4843"/>
                  </a:cubicBezTo>
                  <a:cubicBezTo>
                    <a:pt x="814" y="5546"/>
                    <a:pt x="407" y="6396"/>
                    <a:pt x="185" y="7320"/>
                  </a:cubicBezTo>
                  <a:cubicBezTo>
                    <a:pt x="0" y="8134"/>
                    <a:pt x="0" y="9021"/>
                    <a:pt x="148" y="9871"/>
                  </a:cubicBezTo>
                  <a:cubicBezTo>
                    <a:pt x="481" y="11646"/>
                    <a:pt x="1405" y="13236"/>
                    <a:pt x="2514" y="14641"/>
                  </a:cubicBezTo>
                  <a:cubicBezTo>
                    <a:pt x="6248" y="19447"/>
                    <a:pt x="12016" y="22220"/>
                    <a:pt x="17820" y="23994"/>
                  </a:cubicBezTo>
                  <a:cubicBezTo>
                    <a:pt x="22376" y="25368"/>
                    <a:pt x="27021" y="26078"/>
                    <a:pt x="31600" y="26078"/>
                  </a:cubicBezTo>
                  <a:cubicBezTo>
                    <a:pt x="41437" y="26078"/>
                    <a:pt x="50966" y="22800"/>
                    <a:pt x="58635" y="15787"/>
                  </a:cubicBezTo>
                  <a:cubicBezTo>
                    <a:pt x="59449" y="15047"/>
                    <a:pt x="60262" y="14197"/>
                    <a:pt x="60484" y="13125"/>
                  </a:cubicBezTo>
                  <a:cubicBezTo>
                    <a:pt x="60706" y="12016"/>
                    <a:pt x="60040" y="10685"/>
                    <a:pt x="58931" y="10611"/>
                  </a:cubicBezTo>
                  <a:cubicBezTo>
                    <a:pt x="58580" y="10611"/>
                    <a:pt x="59908" y="6897"/>
                    <a:pt x="58072" y="6897"/>
                  </a:cubicBezTo>
                  <a:cubicBezTo>
                    <a:pt x="57780" y="6897"/>
                    <a:pt x="57407" y="6991"/>
                    <a:pt x="56935" y="7210"/>
                  </a:cubicBezTo>
                  <a:cubicBezTo>
                    <a:pt x="54643" y="8319"/>
                    <a:pt x="52683" y="9871"/>
                    <a:pt x="50169" y="10648"/>
                  </a:cubicBezTo>
                  <a:cubicBezTo>
                    <a:pt x="46842" y="11720"/>
                    <a:pt x="43367" y="12238"/>
                    <a:pt x="39891" y="12348"/>
                  </a:cubicBezTo>
                  <a:cubicBezTo>
                    <a:pt x="39321" y="12370"/>
                    <a:pt x="38750" y="12380"/>
                    <a:pt x="38180" y="12380"/>
                  </a:cubicBezTo>
                  <a:cubicBezTo>
                    <a:pt x="31834" y="12380"/>
                    <a:pt x="25494" y="11078"/>
                    <a:pt x="19558" y="8873"/>
                  </a:cubicBezTo>
                  <a:cubicBezTo>
                    <a:pt x="13642" y="6692"/>
                    <a:pt x="8762" y="3365"/>
                    <a:pt x="3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8"/>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8"/>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8"/>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8"/>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8"/>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8"/>
            <p:cNvSpPr/>
            <p:nvPr/>
          </p:nvSpPr>
          <p:spPr>
            <a:xfrm>
              <a:off x="4098350" y="2756750"/>
              <a:ext cx="922450" cy="160850"/>
            </a:xfrm>
            <a:custGeom>
              <a:avLst/>
              <a:gdLst/>
              <a:ahLst/>
              <a:cxnLst/>
              <a:rect l="l" t="t" r="r" b="b"/>
              <a:pathLst>
                <a:path w="36898" h="6434" extrusionOk="0">
                  <a:moveTo>
                    <a:pt x="36897" y="0"/>
                  </a:moveTo>
                  <a:lnTo>
                    <a:pt x="1" y="407"/>
                  </a:lnTo>
                  <a:lnTo>
                    <a:pt x="888" y="6433"/>
                  </a:lnTo>
                  <a:lnTo>
                    <a:pt x="36195" y="6433"/>
                  </a:lnTo>
                  <a:lnTo>
                    <a:pt x="368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8"/>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8"/>
            <p:cNvSpPr/>
            <p:nvPr/>
          </p:nvSpPr>
          <p:spPr>
            <a:xfrm>
              <a:off x="4438475" y="3185600"/>
              <a:ext cx="874375" cy="510825"/>
            </a:xfrm>
            <a:custGeom>
              <a:avLst/>
              <a:gdLst/>
              <a:ahLst/>
              <a:cxnLst/>
              <a:rect l="l" t="t" r="r" b="b"/>
              <a:pathLst>
                <a:path w="34975" h="20433" extrusionOk="0">
                  <a:moveTo>
                    <a:pt x="26049" y="0"/>
                  </a:moveTo>
                  <a:cubicBezTo>
                    <a:pt x="24613" y="0"/>
                    <a:pt x="23243" y="504"/>
                    <a:pt x="21850" y="1405"/>
                  </a:cubicBezTo>
                  <a:cubicBezTo>
                    <a:pt x="19410" y="2995"/>
                    <a:pt x="16453" y="3624"/>
                    <a:pt x="13606" y="3993"/>
                  </a:cubicBezTo>
                  <a:cubicBezTo>
                    <a:pt x="9983" y="4437"/>
                    <a:pt x="6286" y="4437"/>
                    <a:pt x="2811" y="5546"/>
                  </a:cubicBezTo>
                  <a:cubicBezTo>
                    <a:pt x="2256" y="5731"/>
                    <a:pt x="1665" y="5990"/>
                    <a:pt x="1221" y="6360"/>
                  </a:cubicBezTo>
                  <a:cubicBezTo>
                    <a:pt x="999" y="6544"/>
                    <a:pt x="777" y="6803"/>
                    <a:pt x="666" y="7099"/>
                  </a:cubicBezTo>
                  <a:cubicBezTo>
                    <a:pt x="365" y="7837"/>
                    <a:pt x="914" y="8909"/>
                    <a:pt x="1681" y="8909"/>
                  </a:cubicBezTo>
                  <a:cubicBezTo>
                    <a:pt x="1760" y="8909"/>
                    <a:pt x="1841" y="8898"/>
                    <a:pt x="1923" y="8874"/>
                  </a:cubicBezTo>
                  <a:lnTo>
                    <a:pt x="1923" y="8874"/>
                  </a:lnTo>
                  <a:cubicBezTo>
                    <a:pt x="592" y="9983"/>
                    <a:pt x="1" y="11868"/>
                    <a:pt x="408" y="13569"/>
                  </a:cubicBezTo>
                  <a:cubicBezTo>
                    <a:pt x="1406" y="17784"/>
                    <a:pt x="6656" y="19336"/>
                    <a:pt x="10279" y="19928"/>
                  </a:cubicBezTo>
                  <a:cubicBezTo>
                    <a:pt x="12159" y="20248"/>
                    <a:pt x="14098" y="20432"/>
                    <a:pt x="16036" y="20432"/>
                  </a:cubicBezTo>
                  <a:cubicBezTo>
                    <a:pt x="19243" y="20432"/>
                    <a:pt x="22450" y="19929"/>
                    <a:pt x="25400" y="18708"/>
                  </a:cubicBezTo>
                  <a:cubicBezTo>
                    <a:pt x="28727" y="17340"/>
                    <a:pt x="32720" y="14604"/>
                    <a:pt x="33829" y="10981"/>
                  </a:cubicBezTo>
                  <a:cubicBezTo>
                    <a:pt x="34975" y="7247"/>
                    <a:pt x="33016" y="2921"/>
                    <a:pt x="29688" y="1036"/>
                  </a:cubicBezTo>
                  <a:cubicBezTo>
                    <a:pt x="28402" y="327"/>
                    <a:pt x="27204" y="0"/>
                    <a:pt x="26049"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8"/>
            <p:cNvSpPr/>
            <p:nvPr/>
          </p:nvSpPr>
          <p:spPr>
            <a:xfrm>
              <a:off x="3512375" y="1074650"/>
              <a:ext cx="1697900" cy="1304000"/>
            </a:xfrm>
            <a:custGeom>
              <a:avLst/>
              <a:gdLst/>
              <a:ahLst/>
              <a:cxnLst/>
              <a:rect l="l" t="t" r="r" b="b"/>
              <a:pathLst>
                <a:path w="67916" h="52160" extrusionOk="0">
                  <a:moveTo>
                    <a:pt x="25210" y="1"/>
                  </a:moveTo>
                  <a:cubicBezTo>
                    <a:pt x="16057" y="1"/>
                    <a:pt x="6674" y="3215"/>
                    <a:pt x="1" y="8797"/>
                  </a:cubicBezTo>
                  <a:cubicBezTo>
                    <a:pt x="1823" y="8110"/>
                    <a:pt x="3906" y="7872"/>
                    <a:pt x="5984" y="7872"/>
                  </a:cubicBezTo>
                  <a:cubicBezTo>
                    <a:pt x="7489" y="7872"/>
                    <a:pt x="8991" y="7997"/>
                    <a:pt x="10389" y="8168"/>
                  </a:cubicBezTo>
                  <a:cubicBezTo>
                    <a:pt x="18966" y="9240"/>
                    <a:pt x="27285" y="12863"/>
                    <a:pt x="33385" y="19000"/>
                  </a:cubicBezTo>
                  <a:lnTo>
                    <a:pt x="33385" y="18963"/>
                  </a:lnTo>
                  <a:cubicBezTo>
                    <a:pt x="36638" y="22254"/>
                    <a:pt x="39189" y="26247"/>
                    <a:pt x="40779" y="30609"/>
                  </a:cubicBezTo>
                  <a:cubicBezTo>
                    <a:pt x="42258" y="34676"/>
                    <a:pt x="42147" y="38447"/>
                    <a:pt x="42554" y="42588"/>
                  </a:cubicBezTo>
                  <a:cubicBezTo>
                    <a:pt x="43182" y="42551"/>
                    <a:pt x="43811" y="42329"/>
                    <a:pt x="44439" y="42070"/>
                  </a:cubicBezTo>
                  <a:lnTo>
                    <a:pt x="44439" y="42070"/>
                  </a:lnTo>
                  <a:cubicBezTo>
                    <a:pt x="44328" y="42144"/>
                    <a:pt x="49393" y="47985"/>
                    <a:pt x="49874" y="48466"/>
                  </a:cubicBezTo>
                  <a:cubicBezTo>
                    <a:pt x="52211" y="50840"/>
                    <a:pt x="55262" y="52159"/>
                    <a:pt x="58214" y="52159"/>
                  </a:cubicBezTo>
                  <a:cubicBezTo>
                    <a:pt x="61238" y="52159"/>
                    <a:pt x="64158" y="50776"/>
                    <a:pt x="66104" y="47727"/>
                  </a:cubicBezTo>
                  <a:cubicBezTo>
                    <a:pt x="66880" y="46470"/>
                    <a:pt x="67915" y="44732"/>
                    <a:pt x="67841" y="43179"/>
                  </a:cubicBezTo>
                  <a:cubicBezTo>
                    <a:pt x="67804" y="42181"/>
                    <a:pt x="67139" y="41146"/>
                    <a:pt x="66178" y="40998"/>
                  </a:cubicBezTo>
                  <a:cubicBezTo>
                    <a:pt x="66084" y="40975"/>
                    <a:pt x="65990" y="40962"/>
                    <a:pt x="65899" y="40962"/>
                  </a:cubicBezTo>
                  <a:cubicBezTo>
                    <a:pt x="65702" y="40962"/>
                    <a:pt x="65516" y="41020"/>
                    <a:pt x="65364" y="41146"/>
                  </a:cubicBezTo>
                  <a:cubicBezTo>
                    <a:pt x="65216" y="41220"/>
                    <a:pt x="65142" y="41368"/>
                    <a:pt x="65069" y="41479"/>
                  </a:cubicBezTo>
                  <a:cubicBezTo>
                    <a:pt x="64329" y="42551"/>
                    <a:pt x="63849" y="43586"/>
                    <a:pt x="62628" y="44104"/>
                  </a:cubicBezTo>
                  <a:cubicBezTo>
                    <a:pt x="62054" y="44337"/>
                    <a:pt x="61503" y="44442"/>
                    <a:pt x="60979" y="44442"/>
                  </a:cubicBezTo>
                  <a:cubicBezTo>
                    <a:pt x="58433" y="44442"/>
                    <a:pt x="56511" y="41960"/>
                    <a:pt x="55530" y="39630"/>
                  </a:cubicBezTo>
                  <a:cubicBezTo>
                    <a:pt x="54902" y="38188"/>
                    <a:pt x="54754" y="36562"/>
                    <a:pt x="54717" y="35009"/>
                  </a:cubicBezTo>
                  <a:cubicBezTo>
                    <a:pt x="54643" y="31090"/>
                    <a:pt x="55123" y="27134"/>
                    <a:pt x="54606" y="23215"/>
                  </a:cubicBezTo>
                  <a:cubicBezTo>
                    <a:pt x="53830" y="17004"/>
                    <a:pt x="50539" y="11237"/>
                    <a:pt x="45807" y="7096"/>
                  </a:cubicBezTo>
                  <a:cubicBezTo>
                    <a:pt x="40213" y="2205"/>
                    <a:pt x="32791" y="1"/>
                    <a:pt x="25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8"/>
            <p:cNvSpPr/>
            <p:nvPr/>
          </p:nvSpPr>
          <p:spPr>
            <a:xfrm>
              <a:off x="4980100" y="1826550"/>
              <a:ext cx="399300" cy="421400"/>
            </a:xfrm>
            <a:custGeom>
              <a:avLst/>
              <a:gdLst/>
              <a:ahLst/>
              <a:cxnLst/>
              <a:rect l="l" t="t" r="r" b="b"/>
              <a:pathLst>
                <a:path w="15972" h="16856" extrusionOk="0">
                  <a:moveTo>
                    <a:pt x="8652" y="1"/>
                  </a:moveTo>
                  <a:cubicBezTo>
                    <a:pt x="8578" y="1"/>
                    <a:pt x="8504" y="6"/>
                    <a:pt x="8430" y="16"/>
                  </a:cubicBezTo>
                  <a:cubicBezTo>
                    <a:pt x="7654" y="164"/>
                    <a:pt x="7025" y="903"/>
                    <a:pt x="7025" y="1716"/>
                  </a:cubicBezTo>
                  <a:cubicBezTo>
                    <a:pt x="6638" y="1305"/>
                    <a:pt x="6060" y="1083"/>
                    <a:pt x="5490" y="1083"/>
                  </a:cubicBezTo>
                  <a:cubicBezTo>
                    <a:pt x="5189" y="1083"/>
                    <a:pt x="4890" y="1145"/>
                    <a:pt x="4622" y="1273"/>
                  </a:cubicBezTo>
                  <a:cubicBezTo>
                    <a:pt x="3846" y="1642"/>
                    <a:pt x="3328" y="2567"/>
                    <a:pt x="3476" y="3417"/>
                  </a:cubicBezTo>
                  <a:cubicBezTo>
                    <a:pt x="2404" y="3602"/>
                    <a:pt x="1479" y="4378"/>
                    <a:pt x="1110" y="5376"/>
                  </a:cubicBezTo>
                  <a:cubicBezTo>
                    <a:pt x="703" y="6449"/>
                    <a:pt x="962" y="7816"/>
                    <a:pt x="1812" y="8593"/>
                  </a:cubicBezTo>
                  <a:cubicBezTo>
                    <a:pt x="1745" y="8580"/>
                    <a:pt x="1677" y="8574"/>
                    <a:pt x="1610" y="8574"/>
                  </a:cubicBezTo>
                  <a:cubicBezTo>
                    <a:pt x="906" y="8574"/>
                    <a:pt x="250" y="9255"/>
                    <a:pt x="149" y="9998"/>
                  </a:cubicBezTo>
                  <a:cubicBezTo>
                    <a:pt x="1" y="11107"/>
                    <a:pt x="962" y="13066"/>
                    <a:pt x="1997" y="13547"/>
                  </a:cubicBezTo>
                  <a:cubicBezTo>
                    <a:pt x="2192" y="13637"/>
                    <a:pt x="2417" y="13684"/>
                    <a:pt x="2640" y="13684"/>
                  </a:cubicBezTo>
                  <a:cubicBezTo>
                    <a:pt x="2968" y="13684"/>
                    <a:pt x="3293" y="13582"/>
                    <a:pt x="3513" y="13362"/>
                  </a:cubicBezTo>
                  <a:lnTo>
                    <a:pt x="3513" y="13362"/>
                  </a:lnTo>
                  <a:cubicBezTo>
                    <a:pt x="3069" y="14065"/>
                    <a:pt x="3439" y="15063"/>
                    <a:pt x="4104" y="15543"/>
                  </a:cubicBezTo>
                  <a:cubicBezTo>
                    <a:pt x="4535" y="15867"/>
                    <a:pt x="5874" y="16469"/>
                    <a:pt x="6458" y="16469"/>
                  </a:cubicBezTo>
                  <a:cubicBezTo>
                    <a:pt x="6475" y="16469"/>
                    <a:pt x="6492" y="16469"/>
                    <a:pt x="6507" y="16468"/>
                  </a:cubicBezTo>
                  <a:cubicBezTo>
                    <a:pt x="6692" y="16431"/>
                    <a:pt x="8208" y="16098"/>
                    <a:pt x="7801" y="15543"/>
                  </a:cubicBezTo>
                  <a:lnTo>
                    <a:pt x="7801" y="15543"/>
                  </a:lnTo>
                  <a:cubicBezTo>
                    <a:pt x="8245" y="16135"/>
                    <a:pt x="8763" y="16726"/>
                    <a:pt x="9465" y="16837"/>
                  </a:cubicBezTo>
                  <a:cubicBezTo>
                    <a:pt x="9527" y="16850"/>
                    <a:pt x="9590" y="16856"/>
                    <a:pt x="9653" y="16856"/>
                  </a:cubicBezTo>
                  <a:cubicBezTo>
                    <a:pt x="10339" y="16856"/>
                    <a:pt x="11027" y="16156"/>
                    <a:pt x="10722" y="15580"/>
                  </a:cubicBezTo>
                  <a:lnTo>
                    <a:pt x="10722" y="15580"/>
                  </a:lnTo>
                  <a:cubicBezTo>
                    <a:pt x="11106" y="15924"/>
                    <a:pt x="11612" y="16102"/>
                    <a:pt x="12118" y="16102"/>
                  </a:cubicBezTo>
                  <a:cubicBezTo>
                    <a:pt x="12538" y="16102"/>
                    <a:pt x="12958" y="15980"/>
                    <a:pt x="13310" y="15728"/>
                  </a:cubicBezTo>
                  <a:cubicBezTo>
                    <a:pt x="14049" y="15174"/>
                    <a:pt x="14308" y="14065"/>
                    <a:pt x="13938" y="13214"/>
                  </a:cubicBezTo>
                  <a:cubicBezTo>
                    <a:pt x="14752" y="13103"/>
                    <a:pt x="15491" y="12438"/>
                    <a:pt x="15713" y="11624"/>
                  </a:cubicBezTo>
                  <a:cubicBezTo>
                    <a:pt x="15935" y="10811"/>
                    <a:pt x="15639" y="9887"/>
                    <a:pt x="15011" y="9332"/>
                  </a:cubicBezTo>
                  <a:cubicBezTo>
                    <a:pt x="15159" y="9221"/>
                    <a:pt x="15306" y="9037"/>
                    <a:pt x="15417" y="8852"/>
                  </a:cubicBezTo>
                  <a:lnTo>
                    <a:pt x="15454" y="8852"/>
                  </a:lnTo>
                  <a:cubicBezTo>
                    <a:pt x="15787" y="8334"/>
                    <a:pt x="15972" y="7632"/>
                    <a:pt x="15824" y="7003"/>
                  </a:cubicBezTo>
                  <a:cubicBezTo>
                    <a:pt x="15676" y="6153"/>
                    <a:pt x="15011" y="5413"/>
                    <a:pt x="14160" y="5155"/>
                  </a:cubicBezTo>
                  <a:cubicBezTo>
                    <a:pt x="14382" y="4563"/>
                    <a:pt x="14567" y="3898"/>
                    <a:pt x="14308" y="3343"/>
                  </a:cubicBezTo>
                  <a:cubicBezTo>
                    <a:pt x="14175" y="2987"/>
                    <a:pt x="13774" y="2765"/>
                    <a:pt x="13412" y="2765"/>
                  </a:cubicBezTo>
                  <a:cubicBezTo>
                    <a:pt x="13171" y="2765"/>
                    <a:pt x="12947" y="2863"/>
                    <a:pt x="12829" y="3084"/>
                  </a:cubicBezTo>
                  <a:cubicBezTo>
                    <a:pt x="12977" y="2345"/>
                    <a:pt x="12866" y="1494"/>
                    <a:pt x="12312" y="977"/>
                  </a:cubicBezTo>
                  <a:cubicBezTo>
                    <a:pt x="12061" y="742"/>
                    <a:pt x="11711" y="622"/>
                    <a:pt x="11369" y="622"/>
                  </a:cubicBezTo>
                  <a:cubicBezTo>
                    <a:pt x="10956" y="622"/>
                    <a:pt x="10555" y="798"/>
                    <a:pt x="10352" y="1162"/>
                  </a:cubicBezTo>
                  <a:cubicBezTo>
                    <a:pt x="10117" y="490"/>
                    <a:pt x="9393" y="1"/>
                    <a:pt x="8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8"/>
            <p:cNvSpPr/>
            <p:nvPr/>
          </p:nvSpPr>
          <p:spPr>
            <a:xfrm>
              <a:off x="3262825" y="1182050"/>
              <a:ext cx="1462200" cy="1116250"/>
            </a:xfrm>
            <a:custGeom>
              <a:avLst/>
              <a:gdLst/>
              <a:ahLst/>
              <a:cxnLst/>
              <a:rect l="l" t="t" r="r" b="b"/>
              <a:pathLst>
                <a:path w="58488" h="44650" extrusionOk="0">
                  <a:moveTo>
                    <a:pt x="23039" y="1"/>
                  </a:moveTo>
                  <a:cubicBezTo>
                    <a:pt x="17908" y="1"/>
                    <a:pt x="12770" y="1067"/>
                    <a:pt x="8097" y="3170"/>
                  </a:cubicBezTo>
                  <a:cubicBezTo>
                    <a:pt x="7210" y="3576"/>
                    <a:pt x="6322" y="4057"/>
                    <a:pt x="5731" y="4833"/>
                  </a:cubicBezTo>
                  <a:cubicBezTo>
                    <a:pt x="5361" y="5277"/>
                    <a:pt x="5176" y="5831"/>
                    <a:pt x="4770" y="6275"/>
                  </a:cubicBezTo>
                  <a:cubicBezTo>
                    <a:pt x="4326" y="6793"/>
                    <a:pt x="3661" y="7125"/>
                    <a:pt x="3069" y="7458"/>
                  </a:cubicBezTo>
                  <a:lnTo>
                    <a:pt x="3069" y="7495"/>
                  </a:lnTo>
                  <a:cubicBezTo>
                    <a:pt x="2995" y="7532"/>
                    <a:pt x="2921" y="7569"/>
                    <a:pt x="2847" y="7606"/>
                  </a:cubicBezTo>
                  <a:cubicBezTo>
                    <a:pt x="1147" y="8678"/>
                    <a:pt x="0" y="11118"/>
                    <a:pt x="1221" y="12708"/>
                  </a:cubicBezTo>
                  <a:cubicBezTo>
                    <a:pt x="6640" y="9447"/>
                    <a:pt x="13625" y="7700"/>
                    <a:pt x="20351" y="7700"/>
                  </a:cubicBezTo>
                  <a:cubicBezTo>
                    <a:pt x="23537" y="7700"/>
                    <a:pt x="26664" y="8092"/>
                    <a:pt x="29540" y="8900"/>
                  </a:cubicBezTo>
                  <a:cubicBezTo>
                    <a:pt x="32793" y="9787"/>
                    <a:pt x="35973" y="11192"/>
                    <a:pt x="38635" y="13337"/>
                  </a:cubicBezTo>
                  <a:cubicBezTo>
                    <a:pt x="41370" y="15555"/>
                    <a:pt x="43441" y="18438"/>
                    <a:pt x="45104" y="21544"/>
                  </a:cubicBezTo>
                  <a:cubicBezTo>
                    <a:pt x="47692" y="26350"/>
                    <a:pt x="49282" y="31748"/>
                    <a:pt x="49578" y="37257"/>
                  </a:cubicBezTo>
                  <a:cubicBezTo>
                    <a:pt x="49615" y="38218"/>
                    <a:pt x="48838" y="44244"/>
                    <a:pt x="49430" y="44577"/>
                  </a:cubicBezTo>
                  <a:cubicBezTo>
                    <a:pt x="49514" y="44627"/>
                    <a:pt x="49614" y="44650"/>
                    <a:pt x="49726" y="44650"/>
                  </a:cubicBezTo>
                  <a:cubicBezTo>
                    <a:pt x="50948" y="44650"/>
                    <a:pt x="53660" y="41914"/>
                    <a:pt x="53829" y="41102"/>
                  </a:cubicBezTo>
                  <a:cubicBezTo>
                    <a:pt x="53903" y="40732"/>
                    <a:pt x="53940" y="40325"/>
                    <a:pt x="54199" y="40029"/>
                  </a:cubicBezTo>
                  <a:cubicBezTo>
                    <a:pt x="54458" y="39771"/>
                    <a:pt x="54828" y="39734"/>
                    <a:pt x="55123" y="39549"/>
                  </a:cubicBezTo>
                  <a:cubicBezTo>
                    <a:pt x="55567" y="39290"/>
                    <a:pt x="55789" y="38809"/>
                    <a:pt x="55974" y="38366"/>
                  </a:cubicBezTo>
                  <a:cubicBezTo>
                    <a:pt x="58488" y="32266"/>
                    <a:pt x="57600" y="24132"/>
                    <a:pt x="54458" y="18438"/>
                  </a:cubicBezTo>
                  <a:cubicBezTo>
                    <a:pt x="50095" y="10638"/>
                    <a:pt x="42738" y="4574"/>
                    <a:pt x="34235" y="1765"/>
                  </a:cubicBezTo>
                  <a:cubicBezTo>
                    <a:pt x="30633" y="585"/>
                    <a:pt x="26838" y="1"/>
                    <a:pt x="23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8"/>
            <p:cNvSpPr/>
            <p:nvPr/>
          </p:nvSpPr>
          <p:spPr>
            <a:xfrm>
              <a:off x="2967975" y="1138525"/>
              <a:ext cx="1705300" cy="1423450"/>
            </a:xfrm>
            <a:custGeom>
              <a:avLst/>
              <a:gdLst/>
              <a:ahLst/>
              <a:cxnLst/>
              <a:rect l="l" t="t" r="r" b="b"/>
              <a:pathLst>
                <a:path w="68212" h="56938" extrusionOk="0">
                  <a:moveTo>
                    <a:pt x="29162" y="0"/>
                  </a:moveTo>
                  <a:cubicBezTo>
                    <a:pt x="27643" y="0"/>
                    <a:pt x="26132" y="657"/>
                    <a:pt x="25178" y="1842"/>
                  </a:cubicBezTo>
                  <a:cubicBezTo>
                    <a:pt x="24143" y="3173"/>
                    <a:pt x="23847" y="5095"/>
                    <a:pt x="24623" y="6611"/>
                  </a:cubicBezTo>
                  <a:cubicBezTo>
                    <a:pt x="22886" y="7018"/>
                    <a:pt x="21222" y="7757"/>
                    <a:pt x="19817" y="8903"/>
                  </a:cubicBezTo>
                  <a:cubicBezTo>
                    <a:pt x="18486" y="9939"/>
                    <a:pt x="17377" y="11270"/>
                    <a:pt x="16083" y="12342"/>
                  </a:cubicBezTo>
                  <a:cubicBezTo>
                    <a:pt x="13199" y="14782"/>
                    <a:pt x="9317" y="15891"/>
                    <a:pt x="6582" y="18516"/>
                  </a:cubicBezTo>
                  <a:cubicBezTo>
                    <a:pt x="1" y="24727"/>
                    <a:pt x="1591" y="35264"/>
                    <a:pt x="6323" y="42066"/>
                  </a:cubicBezTo>
                  <a:cubicBezTo>
                    <a:pt x="12127" y="50385"/>
                    <a:pt x="22146" y="54156"/>
                    <a:pt x="31832" y="55930"/>
                  </a:cubicBezTo>
                  <a:cubicBezTo>
                    <a:pt x="35029" y="56511"/>
                    <a:pt x="38396" y="56938"/>
                    <a:pt x="41743" y="56938"/>
                  </a:cubicBezTo>
                  <a:cubicBezTo>
                    <a:pt x="46061" y="56938"/>
                    <a:pt x="50347" y="56229"/>
                    <a:pt x="54200" y="54230"/>
                  </a:cubicBezTo>
                  <a:cubicBezTo>
                    <a:pt x="60522" y="50976"/>
                    <a:pt x="63923" y="42473"/>
                    <a:pt x="64034" y="35559"/>
                  </a:cubicBezTo>
                  <a:cubicBezTo>
                    <a:pt x="64034" y="35227"/>
                    <a:pt x="64034" y="34931"/>
                    <a:pt x="64034" y="34635"/>
                  </a:cubicBezTo>
                  <a:cubicBezTo>
                    <a:pt x="63960" y="32232"/>
                    <a:pt x="63701" y="29089"/>
                    <a:pt x="62555" y="26945"/>
                  </a:cubicBezTo>
                  <a:lnTo>
                    <a:pt x="62555" y="26945"/>
                  </a:lnTo>
                  <a:cubicBezTo>
                    <a:pt x="62869" y="27142"/>
                    <a:pt x="63226" y="27223"/>
                    <a:pt x="63590" y="27223"/>
                  </a:cubicBezTo>
                  <a:cubicBezTo>
                    <a:pt x="63912" y="27223"/>
                    <a:pt x="64240" y="27160"/>
                    <a:pt x="64551" y="27056"/>
                  </a:cubicBezTo>
                  <a:cubicBezTo>
                    <a:pt x="66178" y="26501"/>
                    <a:pt x="67398" y="25023"/>
                    <a:pt x="67805" y="23359"/>
                  </a:cubicBezTo>
                  <a:cubicBezTo>
                    <a:pt x="68211" y="21695"/>
                    <a:pt x="67879" y="19884"/>
                    <a:pt x="67102" y="18368"/>
                  </a:cubicBezTo>
                  <a:cubicBezTo>
                    <a:pt x="66104" y="16445"/>
                    <a:pt x="64182" y="14856"/>
                    <a:pt x="62000" y="14782"/>
                  </a:cubicBezTo>
                  <a:cubicBezTo>
                    <a:pt x="61957" y="14780"/>
                    <a:pt x="61914" y="14780"/>
                    <a:pt x="61871" y="14780"/>
                  </a:cubicBezTo>
                  <a:cubicBezTo>
                    <a:pt x="59732" y="14780"/>
                    <a:pt x="57603" y="16562"/>
                    <a:pt x="57712" y="18701"/>
                  </a:cubicBezTo>
                  <a:cubicBezTo>
                    <a:pt x="54791" y="15743"/>
                    <a:pt x="51279" y="13488"/>
                    <a:pt x="47915" y="11085"/>
                  </a:cubicBezTo>
                  <a:cubicBezTo>
                    <a:pt x="47508" y="10789"/>
                    <a:pt x="47101" y="10493"/>
                    <a:pt x="46879" y="10050"/>
                  </a:cubicBezTo>
                  <a:cubicBezTo>
                    <a:pt x="46621" y="9532"/>
                    <a:pt x="46695" y="8940"/>
                    <a:pt x="46658" y="8349"/>
                  </a:cubicBezTo>
                  <a:cubicBezTo>
                    <a:pt x="46621" y="7203"/>
                    <a:pt x="46288" y="6020"/>
                    <a:pt x="45659" y="5058"/>
                  </a:cubicBezTo>
                  <a:cubicBezTo>
                    <a:pt x="45401" y="4652"/>
                    <a:pt x="45031" y="4208"/>
                    <a:pt x="44550" y="4097"/>
                  </a:cubicBezTo>
                  <a:cubicBezTo>
                    <a:pt x="44446" y="4068"/>
                    <a:pt x="44343" y="4054"/>
                    <a:pt x="44241" y="4054"/>
                  </a:cubicBezTo>
                  <a:cubicBezTo>
                    <a:pt x="43437" y="4054"/>
                    <a:pt x="42730" y="4904"/>
                    <a:pt x="42665" y="5724"/>
                  </a:cubicBezTo>
                  <a:cubicBezTo>
                    <a:pt x="42591" y="6685"/>
                    <a:pt x="43072" y="7572"/>
                    <a:pt x="43552" y="8386"/>
                  </a:cubicBezTo>
                  <a:cubicBezTo>
                    <a:pt x="42517" y="7277"/>
                    <a:pt x="42221" y="5687"/>
                    <a:pt x="41593" y="4319"/>
                  </a:cubicBezTo>
                  <a:cubicBezTo>
                    <a:pt x="41016" y="3031"/>
                    <a:pt x="39849" y="1773"/>
                    <a:pt x="38519" y="1773"/>
                  </a:cubicBezTo>
                  <a:cubicBezTo>
                    <a:pt x="38399" y="1773"/>
                    <a:pt x="38277" y="1784"/>
                    <a:pt x="38154" y="1805"/>
                  </a:cubicBezTo>
                  <a:cubicBezTo>
                    <a:pt x="36934" y="2027"/>
                    <a:pt x="36121" y="3284"/>
                    <a:pt x="36121" y="4504"/>
                  </a:cubicBezTo>
                  <a:cubicBezTo>
                    <a:pt x="36121" y="5500"/>
                    <a:pt x="36857" y="7232"/>
                    <a:pt x="37778" y="7754"/>
                  </a:cubicBezTo>
                  <a:lnTo>
                    <a:pt x="37778" y="7754"/>
                  </a:lnTo>
                  <a:cubicBezTo>
                    <a:pt x="36660" y="7124"/>
                    <a:pt x="35364" y="6784"/>
                    <a:pt x="34064" y="6784"/>
                  </a:cubicBezTo>
                  <a:cubicBezTo>
                    <a:pt x="33689" y="6784"/>
                    <a:pt x="33313" y="6812"/>
                    <a:pt x="32942" y="6870"/>
                  </a:cubicBezTo>
                  <a:cubicBezTo>
                    <a:pt x="34088" y="5687"/>
                    <a:pt x="34162" y="3764"/>
                    <a:pt x="33385" y="2360"/>
                  </a:cubicBezTo>
                  <a:cubicBezTo>
                    <a:pt x="32646" y="1066"/>
                    <a:pt x="31204" y="215"/>
                    <a:pt x="29725" y="30"/>
                  </a:cubicBezTo>
                  <a:cubicBezTo>
                    <a:pt x="29538" y="10"/>
                    <a:pt x="29350" y="0"/>
                    <a:pt x="29162"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8"/>
            <p:cNvSpPr/>
            <p:nvPr/>
          </p:nvSpPr>
          <p:spPr>
            <a:xfrm>
              <a:off x="3217525" y="1138525"/>
              <a:ext cx="1455750" cy="1423000"/>
            </a:xfrm>
            <a:custGeom>
              <a:avLst/>
              <a:gdLst/>
              <a:ahLst/>
              <a:cxnLst/>
              <a:rect l="l" t="t" r="r" b="b"/>
              <a:pathLst>
                <a:path w="58230" h="56920" extrusionOk="0">
                  <a:moveTo>
                    <a:pt x="19190" y="0"/>
                  </a:moveTo>
                  <a:cubicBezTo>
                    <a:pt x="17690" y="0"/>
                    <a:pt x="16154" y="657"/>
                    <a:pt x="15233" y="1842"/>
                  </a:cubicBezTo>
                  <a:cubicBezTo>
                    <a:pt x="14161" y="3135"/>
                    <a:pt x="13902" y="5092"/>
                    <a:pt x="14640" y="6608"/>
                  </a:cubicBezTo>
                  <a:lnTo>
                    <a:pt x="14640" y="6608"/>
                  </a:lnTo>
                  <a:cubicBezTo>
                    <a:pt x="14612" y="6553"/>
                    <a:pt x="14554" y="6527"/>
                    <a:pt x="14470" y="6527"/>
                  </a:cubicBezTo>
                  <a:cubicBezTo>
                    <a:pt x="13626" y="6527"/>
                    <a:pt x="10215" y="9115"/>
                    <a:pt x="9946" y="9384"/>
                  </a:cubicBezTo>
                  <a:cubicBezTo>
                    <a:pt x="11721" y="8089"/>
                    <a:pt x="13827" y="7455"/>
                    <a:pt x="15937" y="7455"/>
                  </a:cubicBezTo>
                  <a:cubicBezTo>
                    <a:pt x="17561" y="7455"/>
                    <a:pt x="19188" y="7831"/>
                    <a:pt x="20667" y="8571"/>
                  </a:cubicBezTo>
                  <a:cubicBezTo>
                    <a:pt x="23847" y="10160"/>
                    <a:pt x="26509" y="12933"/>
                    <a:pt x="30132" y="13562"/>
                  </a:cubicBezTo>
                  <a:cubicBezTo>
                    <a:pt x="30186" y="13575"/>
                    <a:pt x="30250" y="13584"/>
                    <a:pt x="30315" y="13584"/>
                  </a:cubicBezTo>
                  <a:cubicBezTo>
                    <a:pt x="30427" y="13584"/>
                    <a:pt x="30542" y="13558"/>
                    <a:pt x="30612" y="13488"/>
                  </a:cubicBezTo>
                  <a:cubicBezTo>
                    <a:pt x="30723" y="13414"/>
                    <a:pt x="30723" y="13229"/>
                    <a:pt x="30760" y="13081"/>
                  </a:cubicBezTo>
                  <a:cubicBezTo>
                    <a:pt x="30760" y="12785"/>
                    <a:pt x="30760" y="12453"/>
                    <a:pt x="30723" y="12157"/>
                  </a:cubicBezTo>
                  <a:cubicBezTo>
                    <a:pt x="30686" y="11787"/>
                    <a:pt x="30612" y="11454"/>
                    <a:pt x="30539" y="11122"/>
                  </a:cubicBezTo>
                  <a:lnTo>
                    <a:pt x="30539" y="11122"/>
                  </a:lnTo>
                  <a:cubicBezTo>
                    <a:pt x="31574" y="13007"/>
                    <a:pt x="32942" y="15336"/>
                    <a:pt x="34975" y="16298"/>
                  </a:cubicBezTo>
                  <a:cubicBezTo>
                    <a:pt x="35366" y="16468"/>
                    <a:pt x="35804" y="16607"/>
                    <a:pt x="36238" y="16607"/>
                  </a:cubicBezTo>
                  <a:cubicBezTo>
                    <a:pt x="36462" y="16607"/>
                    <a:pt x="36684" y="16570"/>
                    <a:pt x="36897" y="16482"/>
                  </a:cubicBezTo>
                  <a:cubicBezTo>
                    <a:pt x="37469" y="16232"/>
                    <a:pt x="37799" y="15396"/>
                    <a:pt x="37420" y="14906"/>
                  </a:cubicBezTo>
                  <a:lnTo>
                    <a:pt x="37420" y="14906"/>
                  </a:lnTo>
                  <a:cubicBezTo>
                    <a:pt x="40498" y="18561"/>
                    <a:pt x="42109" y="23455"/>
                    <a:pt x="41741" y="28239"/>
                  </a:cubicBezTo>
                  <a:cubicBezTo>
                    <a:pt x="41186" y="36484"/>
                    <a:pt x="34901" y="43619"/>
                    <a:pt x="27359" y="46429"/>
                  </a:cubicBezTo>
                  <a:cubicBezTo>
                    <a:pt x="22949" y="48067"/>
                    <a:pt x="18522" y="48897"/>
                    <a:pt x="14008" y="48897"/>
                  </a:cubicBezTo>
                  <a:cubicBezTo>
                    <a:pt x="11899" y="48897"/>
                    <a:pt x="9771" y="48716"/>
                    <a:pt x="7617" y="48351"/>
                  </a:cubicBezTo>
                  <a:cubicBezTo>
                    <a:pt x="4992" y="47871"/>
                    <a:pt x="2404" y="47094"/>
                    <a:pt x="1" y="45948"/>
                  </a:cubicBezTo>
                  <a:lnTo>
                    <a:pt x="1" y="45948"/>
                  </a:lnTo>
                  <a:cubicBezTo>
                    <a:pt x="5879" y="51752"/>
                    <a:pt x="13828" y="54451"/>
                    <a:pt x="21850" y="55893"/>
                  </a:cubicBezTo>
                  <a:cubicBezTo>
                    <a:pt x="25064" y="56491"/>
                    <a:pt x="28441" y="56919"/>
                    <a:pt x="31794" y="56919"/>
                  </a:cubicBezTo>
                  <a:cubicBezTo>
                    <a:pt x="36118" y="56919"/>
                    <a:pt x="40403" y="56207"/>
                    <a:pt x="44255" y="54230"/>
                  </a:cubicBezTo>
                  <a:cubicBezTo>
                    <a:pt x="50540" y="50976"/>
                    <a:pt x="53941" y="42473"/>
                    <a:pt x="54052" y="35522"/>
                  </a:cubicBezTo>
                  <a:cubicBezTo>
                    <a:pt x="54052" y="35227"/>
                    <a:pt x="54052" y="34931"/>
                    <a:pt x="54052" y="34635"/>
                  </a:cubicBezTo>
                  <a:cubicBezTo>
                    <a:pt x="53978" y="32232"/>
                    <a:pt x="53719" y="29089"/>
                    <a:pt x="52573" y="26945"/>
                  </a:cubicBezTo>
                  <a:lnTo>
                    <a:pt x="52573" y="26945"/>
                  </a:lnTo>
                  <a:cubicBezTo>
                    <a:pt x="52887" y="27142"/>
                    <a:pt x="53254" y="27223"/>
                    <a:pt x="53623" y="27223"/>
                  </a:cubicBezTo>
                  <a:cubicBezTo>
                    <a:pt x="53948" y="27223"/>
                    <a:pt x="54275" y="27160"/>
                    <a:pt x="54569" y="27056"/>
                  </a:cubicBezTo>
                  <a:cubicBezTo>
                    <a:pt x="56196" y="26501"/>
                    <a:pt x="57416" y="24986"/>
                    <a:pt x="57823" y="23322"/>
                  </a:cubicBezTo>
                  <a:cubicBezTo>
                    <a:pt x="58229" y="21695"/>
                    <a:pt x="57934" y="19884"/>
                    <a:pt x="57120" y="18368"/>
                  </a:cubicBezTo>
                  <a:cubicBezTo>
                    <a:pt x="56122" y="16445"/>
                    <a:pt x="54200" y="14856"/>
                    <a:pt x="52018" y="14782"/>
                  </a:cubicBezTo>
                  <a:cubicBezTo>
                    <a:pt x="51956" y="14779"/>
                    <a:pt x="51893" y="14777"/>
                    <a:pt x="51831" y="14777"/>
                  </a:cubicBezTo>
                  <a:cubicBezTo>
                    <a:pt x="49712" y="14777"/>
                    <a:pt x="47622" y="16582"/>
                    <a:pt x="47730" y="18701"/>
                  </a:cubicBezTo>
                  <a:cubicBezTo>
                    <a:pt x="44809" y="15743"/>
                    <a:pt x="41334" y="13488"/>
                    <a:pt x="37933" y="11048"/>
                  </a:cubicBezTo>
                  <a:cubicBezTo>
                    <a:pt x="37526" y="10789"/>
                    <a:pt x="37119" y="10493"/>
                    <a:pt x="36897" y="10050"/>
                  </a:cubicBezTo>
                  <a:cubicBezTo>
                    <a:pt x="36639" y="9532"/>
                    <a:pt x="36713" y="8940"/>
                    <a:pt x="36676" y="8349"/>
                  </a:cubicBezTo>
                  <a:cubicBezTo>
                    <a:pt x="36676" y="7203"/>
                    <a:pt x="36306" y="6020"/>
                    <a:pt x="35677" y="5058"/>
                  </a:cubicBezTo>
                  <a:cubicBezTo>
                    <a:pt x="35419" y="4615"/>
                    <a:pt x="35049" y="4208"/>
                    <a:pt x="34568" y="4097"/>
                  </a:cubicBezTo>
                  <a:cubicBezTo>
                    <a:pt x="34464" y="4068"/>
                    <a:pt x="34361" y="4054"/>
                    <a:pt x="34259" y="4054"/>
                  </a:cubicBezTo>
                  <a:cubicBezTo>
                    <a:pt x="33455" y="4054"/>
                    <a:pt x="32748" y="4904"/>
                    <a:pt x="32683" y="5724"/>
                  </a:cubicBezTo>
                  <a:cubicBezTo>
                    <a:pt x="32646" y="6685"/>
                    <a:pt x="33126" y="7572"/>
                    <a:pt x="33570" y="8386"/>
                  </a:cubicBezTo>
                  <a:cubicBezTo>
                    <a:pt x="32535" y="7277"/>
                    <a:pt x="32239" y="5687"/>
                    <a:pt x="31611" y="4282"/>
                  </a:cubicBezTo>
                  <a:cubicBezTo>
                    <a:pt x="31034" y="3028"/>
                    <a:pt x="29898" y="1773"/>
                    <a:pt x="28545" y="1773"/>
                  </a:cubicBezTo>
                  <a:cubicBezTo>
                    <a:pt x="28422" y="1773"/>
                    <a:pt x="28298" y="1784"/>
                    <a:pt x="28172" y="1805"/>
                  </a:cubicBezTo>
                  <a:cubicBezTo>
                    <a:pt x="26952" y="2027"/>
                    <a:pt x="26139" y="3284"/>
                    <a:pt x="26139" y="4467"/>
                  </a:cubicBezTo>
                  <a:cubicBezTo>
                    <a:pt x="26139" y="5495"/>
                    <a:pt x="26868" y="7216"/>
                    <a:pt x="27820" y="7746"/>
                  </a:cubicBezTo>
                  <a:lnTo>
                    <a:pt x="27820" y="7746"/>
                  </a:lnTo>
                  <a:cubicBezTo>
                    <a:pt x="26676" y="7122"/>
                    <a:pt x="25379" y="6784"/>
                    <a:pt x="24082" y="6784"/>
                  </a:cubicBezTo>
                  <a:cubicBezTo>
                    <a:pt x="23707" y="6784"/>
                    <a:pt x="23331" y="6812"/>
                    <a:pt x="22960" y="6870"/>
                  </a:cubicBezTo>
                  <a:cubicBezTo>
                    <a:pt x="24106" y="5650"/>
                    <a:pt x="24217" y="3728"/>
                    <a:pt x="23403" y="2323"/>
                  </a:cubicBezTo>
                  <a:cubicBezTo>
                    <a:pt x="22664" y="1029"/>
                    <a:pt x="21222" y="215"/>
                    <a:pt x="19743" y="30"/>
                  </a:cubicBezTo>
                  <a:cubicBezTo>
                    <a:pt x="19560" y="10"/>
                    <a:pt x="19375" y="0"/>
                    <a:pt x="19190"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8"/>
            <p:cNvSpPr/>
            <p:nvPr/>
          </p:nvSpPr>
          <p:spPr>
            <a:xfrm>
              <a:off x="3626975" y="1191875"/>
              <a:ext cx="130350" cy="104950"/>
            </a:xfrm>
            <a:custGeom>
              <a:avLst/>
              <a:gdLst/>
              <a:ahLst/>
              <a:cxnLst/>
              <a:rect l="l" t="t" r="r" b="b"/>
              <a:pathLst>
                <a:path w="5214" h="4198" extrusionOk="0">
                  <a:moveTo>
                    <a:pt x="5103" y="4031"/>
                  </a:moveTo>
                  <a:cubicBezTo>
                    <a:pt x="5103" y="4032"/>
                    <a:pt x="5103" y="4033"/>
                    <a:pt x="5103" y="4034"/>
                  </a:cubicBezTo>
                  <a:cubicBezTo>
                    <a:pt x="5103" y="4033"/>
                    <a:pt x="5103" y="4032"/>
                    <a:pt x="5103" y="4031"/>
                  </a:cubicBezTo>
                  <a:close/>
                  <a:moveTo>
                    <a:pt x="2808" y="1"/>
                  </a:moveTo>
                  <a:cubicBezTo>
                    <a:pt x="2599" y="1"/>
                    <a:pt x="2388" y="26"/>
                    <a:pt x="2182" y="78"/>
                  </a:cubicBezTo>
                  <a:cubicBezTo>
                    <a:pt x="1184" y="300"/>
                    <a:pt x="592" y="854"/>
                    <a:pt x="297" y="1557"/>
                  </a:cubicBezTo>
                  <a:cubicBezTo>
                    <a:pt x="1" y="2259"/>
                    <a:pt x="1" y="3146"/>
                    <a:pt x="297" y="4034"/>
                  </a:cubicBezTo>
                  <a:cubicBezTo>
                    <a:pt x="297" y="4071"/>
                    <a:pt x="334" y="4144"/>
                    <a:pt x="371" y="4181"/>
                  </a:cubicBezTo>
                  <a:cubicBezTo>
                    <a:pt x="383" y="4194"/>
                    <a:pt x="399" y="4198"/>
                    <a:pt x="418" y="4198"/>
                  </a:cubicBezTo>
                  <a:cubicBezTo>
                    <a:pt x="457" y="4198"/>
                    <a:pt x="506" y="4181"/>
                    <a:pt x="555" y="4181"/>
                  </a:cubicBezTo>
                  <a:cubicBezTo>
                    <a:pt x="849" y="4128"/>
                    <a:pt x="3108" y="3921"/>
                    <a:pt x="4328" y="3921"/>
                  </a:cubicBezTo>
                  <a:cubicBezTo>
                    <a:pt x="4793" y="3921"/>
                    <a:pt x="5108" y="3951"/>
                    <a:pt x="5103" y="4031"/>
                  </a:cubicBezTo>
                  <a:lnTo>
                    <a:pt x="5103" y="4031"/>
                  </a:lnTo>
                  <a:cubicBezTo>
                    <a:pt x="5214" y="2812"/>
                    <a:pt x="5213" y="1334"/>
                    <a:pt x="4289" y="521"/>
                  </a:cubicBezTo>
                  <a:cubicBezTo>
                    <a:pt x="3889" y="174"/>
                    <a:pt x="3353"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8"/>
            <p:cNvSpPr/>
            <p:nvPr/>
          </p:nvSpPr>
          <p:spPr>
            <a:xfrm>
              <a:off x="4449575" y="1570375"/>
              <a:ext cx="158075" cy="191850"/>
            </a:xfrm>
            <a:custGeom>
              <a:avLst/>
              <a:gdLst/>
              <a:ahLst/>
              <a:cxnLst/>
              <a:rect l="l" t="t" r="r" b="b"/>
              <a:pathLst>
                <a:path w="6323" h="7674" extrusionOk="0">
                  <a:moveTo>
                    <a:pt x="2641" y="0"/>
                  </a:moveTo>
                  <a:cubicBezTo>
                    <a:pt x="2515" y="0"/>
                    <a:pt x="2387" y="7"/>
                    <a:pt x="2256" y="22"/>
                  </a:cubicBezTo>
                  <a:cubicBezTo>
                    <a:pt x="1664" y="96"/>
                    <a:pt x="1073" y="391"/>
                    <a:pt x="666" y="835"/>
                  </a:cubicBezTo>
                  <a:lnTo>
                    <a:pt x="666" y="798"/>
                  </a:lnTo>
                  <a:cubicBezTo>
                    <a:pt x="444" y="1020"/>
                    <a:pt x="296" y="1279"/>
                    <a:pt x="185" y="1538"/>
                  </a:cubicBezTo>
                  <a:cubicBezTo>
                    <a:pt x="75" y="1870"/>
                    <a:pt x="1" y="2240"/>
                    <a:pt x="148" y="2573"/>
                  </a:cubicBezTo>
                  <a:cubicBezTo>
                    <a:pt x="740" y="4384"/>
                    <a:pt x="2441" y="5678"/>
                    <a:pt x="3143" y="7527"/>
                  </a:cubicBezTo>
                  <a:cubicBezTo>
                    <a:pt x="3188" y="7631"/>
                    <a:pt x="3297" y="7674"/>
                    <a:pt x="3445" y="7674"/>
                  </a:cubicBezTo>
                  <a:cubicBezTo>
                    <a:pt x="4030" y="7674"/>
                    <a:pt x="5221" y="7002"/>
                    <a:pt x="5398" y="6824"/>
                  </a:cubicBezTo>
                  <a:cubicBezTo>
                    <a:pt x="6175" y="6122"/>
                    <a:pt x="6323" y="4976"/>
                    <a:pt x="6212" y="3978"/>
                  </a:cubicBezTo>
                  <a:cubicBezTo>
                    <a:pt x="6072" y="1989"/>
                    <a:pt x="4747" y="0"/>
                    <a:pt x="26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8"/>
            <p:cNvSpPr/>
            <p:nvPr/>
          </p:nvSpPr>
          <p:spPr>
            <a:xfrm>
              <a:off x="4083575" y="1845075"/>
              <a:ext cx="220000" cy="200000"/>
            </a:xfrm>
            <a:custGeom>
              <a:avLst/>
              <a:gdLst/>
              <a:ahLst/>
              <a:cxnLst/>
              <a:rect l="l" t="t" r="r" b="b"/>
              <a:pathLst>
                <a:path w="8800" h="8000" extrusionOk="0">
                  <a:moveTo>
                    <a:pt x="4077" y="0"/>
                  </a:moveTo>
                  <a:cubicBezTo>
                    <a:pt x="2284" y="0"/>
                    <a:pt x="478" y="1028"/>
                    <a:pt x="0" y="2824"/>
                  </a:cubicBezTo>
                  <a:cubicBezTo>
                    <a:pt x="976" y="2282"/>
                    <a:pt x="2001" y="1988"/>
                    <a:pt x="2952" y="1988"/>
                  </a:cubicBezTo>
                  <a:cubicBezTo>
                    <a:pt x="4596" y="1988"/>
                    <a:pt x="6019" y="2866"/>
                    <a:pt x="6581" y="4857"/>
                  </a:cubicBezTo>
                  <a:cubicBezTo>
                    <a:pt x="6988" y="5892"/>
                    <a:pt x="7283" y="6965"/>
                    <a:pt x="7912" y="8000"/>
                  </a:cubicBezTo>
                  <a:cubicBezTo>
                    <a:pt x="8503" y="5782"/>
                    <a:pt x="8799" y="3083"/>
                    <a:pt x="7099" y="1271"/>
                  </a:cubicBezTo>
                  <a:cubicBezTo>
                    <a:pt x="6316" y="403"/>
                    <a:pt x="5199" y="0"/>
                    <a:pt x="4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8"/>
            <p:cNvSpPr/>
            <p:nvPr/>
          </p:nvSpPr>
          <p:spPr>
            <a:xfrm>
              <a:off x="3347850" y="1506125"/>
              <a:ext cx="214550" cy="176650"/>
            </a:xfrm>
            <a:custGeom>
              <a:avLst/>
              <a:gdLst/>
              <a:ahLst/>
              <a:cxnLst/>
              <a:rect l="l" t="t" r="r" b="b"/>
              <a:pathLst>
                <a:path w="8582" h="7066" extrusionOk="0">
                  <a:moveTo>
                    <a:pt x="4341" y="0"/>
                  </a:moveTo>
                  <a:cubicBezTo>
                    <a:pt x="4276" y="0"/>
                    <a:pt x="4209" y="1"/>
                    <a:pt x="4141" y="4"/>
                  </a:cubicBezTo>
                  <a:cubicBezTo>
                    <a:pt x="2404" y="115"/>
                    <a:pt x="629" y="1150"/>
                    <a:pt x="1" y="2814"/>
                  </a:cubicBezTo>
                  <a:cubicBezTo>
                    <a:pt x="1251" y="2407"/>
                    <a:pt x="2316" y="2160"/>
                    <a:pt x="3486" y="2160"/>
                  </a:cubicBezTo>
                  <a:cubicBezTo>
                    <a:pt x="3700" y="2160"/>
                    <a:pt x="3918" y="2168"/>
                    <a:pt x="4141" y="2185"/>
                  </a:cubicBezTo>
                  <a:cubicBezTo>
                    <a:pt x="4844" y="2296"/>
                    <a:pt x="5214" y="2370"/>
                    <a:pt x="5583" y="2961"/>
                  </a:cubicBezTo>
                  <a:cubicBezTo>
                    <a:pt x="6212" y="4182"/>
                    <a:pt x="6138" y="5586"/>
                    <a:pt x="6545" y="7065"/>
                  </a:cubicBezTo>
                  <a:cubicBezTo>
                    <a:pt x="8582" y="4410"/>
                    <a:pt x="8364" y="0"/>
                    <a:pt x="4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8"/>
            <p:cNvSpPr/>
            <p:nvPr/>
          </p:nvSpPr>
          <p:spPr>
            <a:xfrm>
              <a:off x="3456925" y="1620300"/>
              <a:ext cx="553650" cy="384275"/>
            </a:xfrm>
            <a:custGeom>
              <a:avLst/>
              <a:gdLst/>
              <a:ahLst/>
              <a:cxnLst/>
              <a:rect l="l" t="t" r="r" b="b"/>
              <a:pathLst>
                <a:path w="22146" h="15371" extrusionOk="0">
                  <a:moveTo>
                    <a:pt x="7645" y="1"/>
                  </a:moveTo>
                  <a:cubicBezTo>
                    <a:pt x="7377" y="1"/>
                    <a:pt x="7108" y="7"/>
                    <a:pt x="6840" y="21"/>
                  </a:cubicBezTo>
                  <a:cubicBezTo>
                    <a:pt x="5472" y="95"/>
                    <a:pt x="4067" y="391"/>
                    <a:pt x="2921" y="1167"/>
                  </a:cubicBezTo>
                  <a:cubicBezTo>
                    <a:pt x="0" y="3238"/>
                    <a:pt x="1405" y="7600"/>
                    <a:pt x="3180" y="9966"/>
                  </a:cubicBezTo>
                  <a:cubicBezTo>
                    <a:pt x="5775" y="13427"/>
                    <a:pt x="10032" y="15371"/>
                    <a:pt x="14298" y="15371"/>
                  </a:cubicBezTo>
                  <a:cubicBezTo>
                    <a:pt x="15319" y="15371"/>
                    <a:pt x="16340" y="15260"/>
                    <a:pt x="17339" y="15031"/>
                  </a:cubicBezTo>
                  <a:cubicBezTo>
                    <a:pt x="18855" y="14699"/>
                    <a:pt x="20371" y="13294"/>
                    <a:pt x="20926" y="11815"/>
                  </a:cubicBezTo>
                  <a:cubicBezTo>
                    <a:pt x="22146" y="8709"/>
                    <a:pt x="19521" y="4680"/>
                    <a:pt x="17044" y="2979"/>
                  </a:cubicBezTo>
                  <a:cubicBezTo>
                    <a:pt x="14305" y="1062"/>
                    <a:pt x="10996" y="1"/>
                    <a:pt x="7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8"/>
            <p:cNvSpPr/>
            <p:nvPr/>
          </p:nvSpPr>
          <p:spPr>
            <a:xfrm>
              <a:off x="3484650" y="1654875"/>
              <a:ext cx="496500" cy="349700"/>
            </a:xfrm>
            <a:custGeom>
              <a:avLst/>
              <a:gdLst/>
              <a:ahLst/>
              <a:cxnLst/>
              <a:rect l="l" t="t" r="r" b="b"/>
              <a:pathLst>
                <a:path w="19860" h="13988" extrusionOk="0">
                  <a:moveTo>
                    <a:pt x="2705" y="1"/>
                  </a:moveTo>
                  <a:cubicBezTo>
                    <a:pt x="1282" y="1"/>
                    <a:pt x="290" y="1161"/>
                    <a:pt x="148" y="2779"/>
                  </a:cubicBezTo>
                  <a:cubicBezTo>
                    <a:pt x="0" y="4812"/>
                    <a:pt x="851" y="6957"/>
                    <a:pt x="2071" y="8583"/>
                  </a:cubicBezTo>
                  <a:cubicBezTo>
                    <a:pt x="4666" y="12044"/>
                    <a:pt x="8923" y="13988"/>
                    <a:pt x="13189" y="13988"/>
                  </a:cubicBezTo>
                  <a:cubicBezTo>
                    <a:pt x="14210" y="13988"/>
                    <a:pt x="15231" y="13877"/>
                    <a:pt x="16230" y="13648"/>
                  </a:cubicBezTo>
                  <a:cubicBezTo>
                    <a:pt x="17709" y="13353"/>
                    <a:pt x="18449" y="12391"/>
                    <a:pt x="19410" y="11319"/>
                  </a:cubicBezTo>
                  <a:cubicBezTo>
                    <a:pt x="19860" y="10826"/>
                    <a:pt x="19603" y="10674"/>
                    <a:pt x="19104" y="10674"/>
                  </a:cubicBezTo>
                  <a:cubicBezTo>
                    <a:pt x="18330" y="10674"/>
                    <a:pt x="16973" y="11038"/>
                    <a:pt x="16748" y="11060"/>
                  </a:cubicBezTo>
                  <a:cubicBezTo>
                    <a:pt x="16391" y="11099"/>
                    <a:pt x="16038" y="11119"/>
                    <a:pt x="15688" y="11119"/>
                  </a:cubicBezTo>
                  <a:cubicBezTo>
                    <a:pt x="15024" y="11119"/>
                    <a:pt x="14370" y="11045"/>
                    <a:pt x="13716" y="10875"/>
                  </a:cubicBezTo>
                  <a:cubicBezTo>
                    <a:pt x="11720" y="10395"/>
                    <a:pt x="9872" y="9175"/>
                    <a:pt x="8725" y="7400"/>
                  </a:cubicBezTo>
                  <a:lnTo>
                    <a:pt x="8725" y="7400"/>
                  </a:lnTo>
                  <a:lnTo>
                    <a:pt x="8762" y="7437"/>
                  </a:lnTo>
                  <a:cubicBezTo>
                    <a:pt x="7986" y="6217"/>
                    <a:pt x="7542" y="4812"/>
                    <a:pt x="6914" y="3518"/>
                  </a:cubicBezTo>
                  <a:cubicBezTo>
                    <a:pt x="6285" y="2224"/>
                    <a:pt x="5435" y="967"/>
                    <a:pt x="4104" y="339"/>
                  </a:cubicBezTo>
                  <a:cubicBezTo>
                    <a:pt x="3606" y="107"/>
                    <a:pt x="3136" y="1"/>
                    <a:pt x="2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8"/>
            <p:cNvSpPr/>
            <p:nvPr/>
          </p:nvSpPr>
          <p:spPr>
            <a:xfrm>
              <a:off x="3577425" y="1655300"/>
              <a:ext cx="228900" cy="78525"/>
            </a:xfrm>
            <a:custGeom>
              <a:avLst/>
              <a:gdLst/>
              <a:ahLst/>
              <a:cxnLst/>
              <a:rect l="l" t="t" r="r" b="b"/>
              <a:pathLst>
                <a:path w="9156" h="3141" extrusionOk="0">
                  <a:moveTo>
                    <a:pt x="3352" y="0"/>
                  </a:moveTo>
                  <a:cubicBezTo>
                    <a:pt x="1818" y="0"/>
                    <a:pt x="0" y="242"/>
                    <a:pt x="245" y="1394"/>
                  </a:cubicBezTo>
                  <a:cubicBezTo>
                    <a:pt x="520" y="2552"/>
                    <a:pt x="1749" y="2831"/>
                    <a:pt x="2814" y="2831"/>
                  </a:cubicBezTo>
                  <a:cubicBezTo>
                    <a:pt x="3041" y="2831"/>
                    <a:pt x="3260" y="2818"/>
                    <a:pt x="3462" y="2799"/>
                  </a:cubicBezTo>
                  <a:cubicBezTo>
                    <a:pt x="4067" y="2729"/>
                    <a:pt x="4643" y="2696"/>
                    <a:pt x="5208" y="2696"/>
                  </a:cubicBezTo>
                  <a:cubicBezTo>
                    <a:pt x="6438" y="2696"/>
                    <a:pt x="7616" y="2853"/>
                    <a:pt x="8933" y="3132"/>
                  </a:cubicBezTo>
                  <a:cubicBezTo>
                    <a:pt x="8952" y="3132"/>
                    <a:pt x="8980" y="3141"/>
                    <a:pt x="9012" y="3141"/>
                  </a:cubicBezTo>
                  <a:cubicBezTo>
                    <a:pt x="9044" y="3141"/>
                    <a:pt x="9081" y="3132"/>
                    <a:pt x="9118" y="3095"/>
                  </a:cubicBezTo>
                  <a:cubicBezTo>
                    <a:pt x="9155" y="3058"/>
                    <a:pt x="9155" y="2984"/>
                    <a:pt x="9155" y="2947"/>
                  </a:cubicBezTo>
                  <a:cubicBezTo>
                    <a:pt x="9081" y="2059"/>
                    <a:pt x="8453" y="1283"/>
                    <a:pt x="7676" y="839"/>
                  </a:cubicBezTo>
                  <a:cubicBezTo>
                    <a:pt x="6937" y="396"/>
                    <a:pt x="6050" y="211"/>
                    <a:pt x="5162" y="100"/>
                  </a:cubicBezTo>
                  <a:cubicBezTo>
                    <a:pt x="4838" y="63"/>
                    <a:pt x="4132" y="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8"/>
            <p:cNvSpPr/>
            <p:nvPr/>
          </p:nvSpPr>
          <p:spPr>
            <a:xfrm>
              <a:off x="3825700" y="1701225"/>
              <a:ext cx="88525" cy="78100"/>
            </a:xfrm>
            <a:custGeom>
              <a:avLst/>
              <a:gdLst/>
              <a:ahLst/>
              <a:cxnLst/>
              <a:rect l="l" t="t" r="r" b="b"/>
              <a:pathLst>
                <a:path w="3541" h="3124" extrusionOk="0">
                  <a:moveTo>
                    <a:pt x="1" y="1"/>
                  </a:moveTo>
                  <a:cubicBezTo>
                    <a:pt x="185" y="444"/>
                    <a:pt x="296" y="1516"/>
                    <a:pt x="703" y="1738"/>
                  </a:cubicBezTo>
                  <a:cubicBezTo>
                    <a:pt x="1147" y="1997"/>
                    <a:pt x="1627" y="2256"/>
                    <a:pt x="2108" y="2552"/>
                  </a:cubicBezTo>
                  <a:cubicBezTo>
                    <a:pt x="2344" y="2694"/>
                    <a:pt x="3021" y="3124"/>
                    <a:pt x="3321" y="3124"/>
                  </a:cubicBezTo>
                  <a:cubicBezTo>
                    <a:pt x="3490" y="3124"/>
                    <a:pt x="3541" y="2988"/>
                    <a:pt x="3328" y="2589"/>
                  </a:cubicBezTo>
                  <a:cubicBezTo>
                    <a:pt x="2995" y="1960"/>
                    <a:pt x="2330" y="1479"/>
                    <a:pt x="1738" y="1036"/>
                  </a:cubicBezTo>
                  <a:cubicBezTo>
                    <a:pt x="1479" y="851"/>
                    <a:pt x="1221" y="703"/>
                    <a:pt x="925" y="555"/>
                  </a:cubicBezTo>
                  <a:lnTo>
                    <a:pt x="925" y="518"/>
                  </a:lnTo>
                  <a:cubicBezTo>
                    <a:pt x="629" y="333"/>
                    <a:pt x="296" y="18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8"/>
            <p:cNvSpPr/>
            <p:nvPr/>
          </p:nvSpPr>
          <p:spPr>
            <a:xfrm>
              <a:off x="3475400" y="1370350"/>
              <a:ext cx="134050" cy="35150"/>
            </a:xfrm>
            <a:custGeom>
              <a:avLst/>
              <a:gdLst/>
              <a:ahLst/>
              <a:cxnLst/>
              <a:rect l="l" t="t" r="r" b="b"/>
              <a:pathLst>
                <a:path w="5362" h="1406" fill="none" extrusionOk="0">
                  <a:moveTo>
                    <a:pt x="1" y="1405"/>
                  </a:moveTo>
                  <a:cubicBezTo>
                    <a:pt x="629" y="592"/>
                    <a:pt x="1627" y="74"/>
                    <a:pt x="2626" y="37"/>
                  </a:cubicBezTo>
                  <a:cubicBezTo>
                    <a:pt x="3661" y="0"/>
                    <a:pt x="4696" y="444"/>
                    <a:pt x="5361" y="1220"/>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8"/>
            <p:cNvSpPr/>
            <p:nvPr/>
          </p:nvSpPr>
          <p:spPr>
            <a:xfrm>
              <a:off x="4221275" y="1695675"/>
              <a:ext cx="143300" cy="134975"/>
            </a:xfrm>
            <a:custGeom>
              <a:avLst/>
              <a:gdLst/>
              <a:ahLst/>
              <a:cxnLst/>
              <a:rect l="l" t="t" r="r" b="b"/>
              <a:pathLst>
                <a:path w="5732" h="5399" fill="none" extrusionOk="0">
                  <a:moveTo>
                    <a:pt x="1" y="555"/>
                  </a:moveTo>
                  <a:cubicBezTo>
                    <a:pt x="1332" y="1"/>
                    <a:pt x="2995" y="481"/>
                    <a:pt x="4031" y="1480"/>
                  </a:cubicBezTo>
                  <a:cubicBezTo>
                    <a:pt x="5066" y="2515"/>
                    <a:pt x="5546" y="3957"/>
                    <a:pt x="5731" y="5399"/>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8"/>
            <p:cNvSpPr/>
            <p:nvPr/>
          </p:nvSpPr>
          <p:spPr>
            <a:xfrm>
              <a:off x="3530850" y="1948000"/>
              <a:ext cx="228325" cy="129425"/>
            </a:xfrm>
            <a:custGeom>
              <a:avLst/>
              <a:gdLst/>
              <a:ahLst/>
              <a:cxnLst/>
              <a:rect l="l" t="t" r="r" b="b"/>
              <a:pathLst>
                <a:path w="9133" h="5177" fill="none" extrusionOk="0">
                  <a:moveTo>
                    <a:pt x="1" y="1"/>
                  </a:moveTo>
                  <a:cubicBezTo>
                    <a:pt x="260" y="4400"/>
                    <a:pt x="5805" y="5177"/>
                    <a:pt x="9133" y="4068"/>
                  </a:cubicBezTo>
                </a:path>
              </a:pathLst>
            </a:custGeom>
            <a:noFill/>
            <a:ln w="23100" cap="rnd" cmpd="sng">
              <a:solidFill>
                <a:schemeClr val="accent3"/>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8"/>
            <p:cNvSpPr/>
            <p:nvPr/>
          </p:nvSpPr>
          <p:spPr>
            <a:xfrm>
              <a:off x="3187025" y="1581900"/>
              <a:ext cx="212625" cy="187950"/>
            </a:xfrm>
            <a:custGeom>
              <a:avLst/>
              <a:gdLst/>
              <a:ahLst/>
              <a:cxnLst/>
              <a:rect l="l" t="t" r="r" b="b"/>
              <a:pathLst>
                <a:path w="8505" h="7518" extrusionOk="0">
                  <a:moveTo>
                    <a:pt x="1817" y="0"/>
                  </a:moveTo>
                  <a:cubicBezTo>
                    <a:pt x="1455" y="0"/>
                    <a:pt x="1110" y="66"/>
                    <a:pt x="814" y="263"/>
                  </a:cubicBezTo>
                  <a:cubicBezTo>
                    <a:pt x="1" y="781"/>
                    <a:pt x="1" y="1964"/>
                    <a:pt x="260" y="2888"/>
                  </a:cubicBezTo>
                  <a:cubicBezTo>
                    <a:pt x="999" y="5365"/>
                    <a:pt x="3402" y="7288"/>
                    <a:pt x="5990" y="7509"/>
                  </a:cubicBezTo>
                  <a:cubicBezTo>
                    <a:pt x="6087" y="7515"/>
                    <a:pt x="6185" y="7518"/>
                    <a:pt x="6282" y="7518"/>
                  </a:cubicBezTo>
                  <a:cubicBezTo>
                    <a:pt x="6855" y="7518"/>
                    <a:pt x="7428" y="7413"/>
                    <a:pt x="7839" y="7066"/>
                  </a:cubicBezTo>
                  <a:cubicBezTo>
                    <a:pt x="8430" y="6548"/>
                    <a:pt x="8504" y="5661"/>
                    <a:pt x="8282" y="4922"/>
                  </a:cubicBezTo>
                  <a:cubicBezTo>
                    <a:pt x="8060" y="4219"/>
                    <a:pt x="7543" y="3628"/>
                    <a:pt x="7025" y="3073"/>
                  </a:cubicBezTo>
                  <a:cubicBezTo>
                    <a:pt x="5731" y="1668"/>
                    <a:pt x="4216" y="374"/>
                    <a:pt x="2367" y="41"/>
                  </a:cubicBezTo>
                  <a:cubicBezTo>
                    <a:pt x="2182" y="17"/>
                    <a:pt x="1997" y="0"/>
                    <a:pt x="1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8"/>
            <p:cNvSpPr/>
            <p:nvPr/>
          </p:nvSpPr>
          <p:spPr>
            <a:xfrm>
              <a:off x="3988375" y="2020100"/>
              <a:ext cx="358625" cy="202025"/>
            </a:xfrm>
            <a:custGeom>
              <a:avLst/>
              <a:gdLst/>
              <a:ahLst/>
              <a:cxnLst/>
              <a:rect l="l" t="t" r="r" b="b"/>
              <a:pathLst>
                <a:path w="14345" h="8081" extrusionOk="0">
                  <a:moveTo>
                    <a:pt x="2256" y="1"/>
                  </a:moveTo>
                  <a:cubicBezTo>
                    <a:pt x="1738" y="1"/>
                    <a:pt x="1220" y="38"/>
                    <a:pt x="814" y="296"/>
                  </a:cubicBezTo>
                  <a:cubicBezTo>
                    <a:pt x="0" y="851"/>
                    <a:pt x="37" y="2108"/>
                    <a:pt x="444" y="2995"/>
                  </a:cubicBezTo>
                  <a:cubicBezTo>
                    <a:pt x="888" y="3845"/>
                    <a:pt x="1553" y="4585"/>
                    <a:pt x="2292" y="5176"/>
                  </a:cubicBezTo>
                  <a:cubicBezTo>
                    <a:pt x="4502" y="7049"/>
                    <a:pt x="7401" y="8080"/>
                    <a:pt x="10289" y="8080"/>
                  </a:cubicBezTo>
                  <a:cubicBezTo>
                    <a:pt x="10879" y="8080"/>
                    <a:pt x="11469" y="8037"/>
                    <a:pt x="12053" y="7949"/>
                  </a:cubicBezTo>
                  <a:cubicBezTo>
                    <a:pt x="12644" y="7838"/>
                    <a:pt x="13273" y="7690"/>
                    <a:pt x="13716" y="7247"/>
                  </a:cubicBezTo>
                  <a:cubicBezTo>
                    <a:pt x="14345" y="6618"/>
                    <a:pt x="14345" y="5509"/>
                    <a:pt x="13938" y="4733"/>
                  </a:cubicBezTo>
                  <a:cubicBezTo>
                    <a:pt x="13495" y="3919"/>
                    <a:pt x="12755" y="3365"/>
                    <a:pt x="11979" y="2884"/>
                  </a:cubicBezTo>
                  <a:cubicBezTo>
                    <a:pt x="9058" y="1073"/>
                    <a:pt x="5657" y="74"/>
                    <a:pt x="2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5" name="Google Shape;3285;p58"/>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1600"/>
              </a:spcAft>
              <a:buClr>
                <a:schemeClr val="dk1"/>
              </a:buClr>
              <a:buSzPts val="1100"/>
              <a:buFont typeface="Arial"/>
              <a:buNone/>
            </a:pPr>
            <a:r>
              <a:rPr lang="en" sz="1600"/>
              <a:t>With a pencil (if you printed the maze) or with the scribble tool, find out the path!</a:t>
            </a:r>
            <a:endParaRPr sz="160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289"/>
        <p:cNvGrpSpPr/>
        <p:nvPr/>
      </p:nvGrpSpPr>
      <p:grpSpPr>
        <a:xfrm>
          <a:off x="0" y="0"/>
          <a:ext cx="0" cy="0"/>
          <a:chOff x="0" y="0"/>
          <a:chExt cx="0" cy="0"/>
        </a:xfrm>
      </p:grpSpPr>
      <p:sp>
        <p:nvSpPr>
          <p:cNvPr id="3290" name="Google Shape;3290;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Color by number</a:t>
            </a:r>
            <a:endParaRPr/>
          </a:p>
        </p:txBody>
      </p:sp>
      <p:sp>
        <p:nvSpPr>
          <p:cNvPr id="3291" name="Google Shape;3291;p59"/>
          <p:cNvSpPr txBox="1"/>
          <p:nvPr/>
        </p:nvSpPr>
        <p:spPr>
          <a:xfrm>
            <a:off x="5897809" y="2746562"/>
            <a:ext cx="987600" cy="30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Nunito Medium"/>
                <a:ea typeface="Nunito Medium"/>
                <a:cs typeface="Nunito Medium"/>
                <a:sym typeface="Nunito Medium"/>
              </a:rPr>
              <a:t>Red</a:t>
            </a:r>
            <a:endParaRPr sz="1600">
              <a:solidFill>
                <a:schemeClr val="dk1"/>
              </a:solidFill>
              <a:latin typeface="Nunito Medium"/>
              <a:ea typeface="Nunito Medium"/>
              <a:cs typeface="Nunito Medium"/>
              <a:sym typeface="Nunito Medium"/>
            </a:endParaRPr>
          </a:p>
        </p:txBody>
      </p:sp>
      <p:sp>
        <p:nvSpPr>
          <p:cNvPr id="3292" name="Google Shape;3292;p59"/>
          <p:cNvSpPr/>
          <p:nvPr/>
        </p:nvSpPr>
        <p:spPr>
          <a:xfrm>
            <a:off x="5506909" y="2705462"/>
            <a:ext cx="390900" cy="39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9"/>
          <p:cNvSpPr txBox="1"/>
          <p:nvPr/>
        </p:nvSpPr>
        <p:spPr>
          <a:xfrm>
            <a:off x="5565259" y="2705462"/>
            <a:ext cx="274200" cy="39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1</a:t>
            </a:r>
            <a:endParaRPr>
              <a:solidFill>
                <a:schemeClr val="lt1"/>
              </a:solidFill>
              <a:latin typeface="Nunito"/>
              <a:ea typeface="Nunito"/>
              <a:cs typeface="Nunito"/>
              <a:sym typeface="Nunito"/>
            </a:endParaRPr>
          </a:p>
        </p:txBody>
      </p:sp>
      <p:sp>
        <p:nvSpPr>
          <p:cNvPr id="3294" name="Google Shape;3294;p59"/>
          <p:cNvSpPr txBox="1"/>
          <p:nvPr/>
        </p:nvSpPr>
        <p:spPr>
          <a:xfrm>
            <a:off x="5897810" y="3365962"/>
            <a:ext cx="987600" cy="30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Nunito Medium"/>
                <a:ea typeface="Nunito Medium"/>
                <a:cs typeface="Nunito Medium"/>
                <a:sym typeface="Nunito Medium"/>
              </a:rPr>
              <a:t>Yellow</a:t>
            </a:r>
            <a:endParaRPr sz="1600">
              <a:solidFill>
                <a:schemeClr val="dk1"/>
              </a:solidFill>
              <a:latin typeface="Nunito Medium"/>
              <a:ea typeface="Nunito Medium"/>
              <a:cs typeface="Nunito Medium"/>
              <a:sym typeface="Nunito Medium"/>
            </a:endParaRPr>
          </a:p>
        </p:txBody>
      </p:sp>
      <p:sp>
        <p:nvSpPr>
          <p:cNvPr id="3295" name="Google Shape;3295;p59"/>
          <p:cNvSpPr/>
          <p:nvPr/>
        </p:nvSpPr>
        <p:spPr>
          <a:xfrm>
            <a:off x="5506910" y="3324862"/>
            <a:ext cx="390900" cy="390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9"/>
          <p:cNvSpPr txBox="1"/>
          <p:nvPr/>
        </p:nvSpPr>
        <p:spPr>
          <a:xfrm>
            <a:off x="5565260" y="3324862"/>
            <a:ext cx="274200" cy="39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2</a:t>
            </a:r>
            <a:endParaRPr>
              <a:solidFill>
                <a:schemeClr val="lt1"/>
              </a:solidFill>
              <a:latin typeface="Nunito"/>
              <a:ea typeface="Nunito"/>
              <a:cs typeface="Nunito"/>
              <a:sym typeface="Nunito"/>
            </a:endParaRPr>
          </a:p>
        </p:txBody>
      </p:sp>
      <p:sp>
        <p:nvSpPr>
          <p:cNvPr id="3297" name="Google Shape;3297;p59"/>
          <p:cNvSpPr txBox="1"/>
          <p:nvPr/>
        </p:nvSpPr>
        <p:spPr>
          <a:xfrm>
            <a:off x="7650410" y="2727179"/>
            <a:ext cx="987600" cy="30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Nunito Medium"/>
                <a:ea typeface="Nunito Medium"/>
                <a:cs typeface="Nunito Medium"/>
                <a:sym typeface="Nunito Medium"/>
              </a:rPr>
              <a:t>Brown</a:t>
            </a:r>
            <a:endParaRPr sz="1600">
              <a:solidFill>
                <a:schemeClr val="dk1"/>
              </a:solidFill>
              <a:latin typeface="Nunito Medium"/>
              <a:ea typeface="Nunito Medium"/>
              <a:cs typeface="Nunito Medium"/>
              <a:sym typeface="Nunito Medium"/>
            </a:endParaRPr>
          </a:p>
        </p:txBody>
      </p:sp>
      <p:sp>
        <p:nvSpPr>
          <p:cNvPr id="3298" name="Google Shape;3298;p59"/>
          <p:cNvSpPr/>
          <p:nvPr/>
        </p:nvSpPr>
        <p:spPr>
          <a:xfrm>
            <a:off x="7259510" y="2686079"/>
            <a:ext cx="390900" cy="390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9"/>
          <p:cNvSpPr txBox="1"/>
          <p:nvPr/>
        </p:nvSpPr>
        <p:spPr>
          <a:xfrm>
            <a:off x="7317860" y="2686079"/>
            <a:ext cx="274200" cy="39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3</a:t>
            </a:r>
            <a:endParaRPr>
              <a:solidFill>
                <a:schemeClr val="lt1"/>
              </a:solidFill>
              <a:latin typeface="Nunito"/>
              <a:ea typeface="Nunito"/>
              <a:cs typeface="Nunito"/>
              <a:sym typeface="Nunito"/>
            </a:endParaRPr>
          </a:p>
        </p:txBody>
      </p:sp>
      <p:sp>
        <p:nvSpPr>
          <p:cNvPr id="3300" name="Google Shape;3300;p59"/>
          <p:cNvSpPr txBox="1"/>
          <p:nvPr/>
        </p:nvSpPr>
        <p:spPr>
          <a:xfrm>
            <a:off x="7650410" y="3377879"/>
            <a:ext cx="987600" cy="30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Nunito Medium"/>
                <a:ea typeface="Nunito Medium"/>
                <a:cs typeface="Nunito Medium"/>
                <a:sym typeface="Nunito Medium"/>
              </a:rPr>
              <a:t>Green</a:t>
            </a:r>
            <a:endParaRPr sz="1600">
              <a:solidFill>
                <a:schemeClr val="dk1"/>
              </a:solidFill>
              <a:latin typeface="Nunito Medium"/>
              <a:ea typeface="Nunito Medium"/>
              <a:cs typeface="Nunito Medium"/>
              <a:sym typeface="Nunito Medium"/>
            </a:endParaRPr>
          </a:p>
        </p:txBody>
      </p:sp>
      <p:sp>
        <p:nvSpPr>
          <p:cNvPr id="3301" name="Google Shape;3301;p59"/>
          <p:cNvSpPr/>
          <p:nvPr/>
        </p:nvSpPr>
        <p:spPr>
          <a:xfrm>
            <a:off x="7259510" y="3336779"/>
            <a:ext cx="390900" cy="390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9"/>
          <p:cNvSpPr txBox="1"/>
          <p:nvPr/>
        </p:nvSpPr>
        <p:spPr>
          <a:xfrm>
            <a:off x="7317860" y="3336779"/>
            <a:ext cx="274200" cy="39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Nunito"/>
                <a:ea typeface="Nunito"/>
                <a:cs typeface="Nunito"/>
                <a:sym typeface="Nunito"/>
              </a:rPr>
              <a:t>4</a:t>
            </a:r>
            <a:endParaRPr>
              <a:solidFill>
                <a:schemeClr val="lt1"/>
              </a:solidFill>
              <a:latin typeface="Nunito"/>
              <a:ea typeface="Nunito"/>
              <a:cs typeface="Nunito"/>
              <a:sym typeface="Nunito"/>
            </a:endParaRPr>
          </a:p>
        </p:txBody>
      </p:sp>
      <p:grpSp>
        <p:nvGrpSpPr>
          <p:cNvPr id="3303" name="Google Shape;3303;p59"/>
          <p:cNvGrpSpPr/>
          <p:nvPr/>
        </p:nvGrpSpPr>
        <p:grpSpPr>
          <a:xfrm>
            <a:off x="1051419" y="1251676"/>
            <a:ext cx="3815449" cy="3359557"/>
            <a:chOff x="927611" y="1017564"/>
            <a:chExt cx="4167613" cy="3669642"/>
          </a:xfrm>
        </p:grpSpPr>
        <p:grpSp>
          <p:nvGrpSpPr>
            <p:cNvPr id="3304" name="Google Shape;3304;p59"/>
            <p:cNvGrpSpPr/>
            <p:nvPr/>
          </p:nvGrpSpPr>
          <p:grpSpPr>
            <a:xfrm rot="-455553" flipH="1">
              <a:off x="2377127" y="1082513"/>
              <a:ext cx="1067130" cy="1264771"/>
              <a:chOff x="4139025" y="2544925"/>
              <a:chExt cx="844800" cy="1001175"/>
            </a:xfrm>
          </p:grpSpPr>
          <p:sp>
            <p:nvSpPr>
              <p:cNvPr id="3305" name="Google Shape;3305;p59"/>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9"/>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9"/>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9"/>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59"/>
            <p:cNvGrpSpPr/>
            <p:nvPr/>
          </p:nvGrpSpPr>
          <p:grpSpPr>
            <a:xfrm>
              <a:off x="3288835" y="1531829"/>
              <a:ext cx="1176747" cy="1176886"/>
              <a:chOff x="4426828" y="2636808"/>
              <a:chExt cx="1718380" cy="1718333"/>
            </a:xfrm>
          </p:grpSpPr>
          <p:sp>
            <p:nvSpPr>
              <p:cNvPr id="3310" name="Google Shape;3310;p59"/>
              <p:cNvSpPr/>
              <p:nvPr/>
            </p:nvSpPr>
            <p:spPr>
              <a:xfrm>
                <a:off x="4426828" y="2636808"/>
                <a:ext cx="1718380" cy="1718333"/>
              </a:xfrm>
              <a:custGeom>
                <a:avLst/>
                <a:gdLst/>
                <a:ahLst/>
                <a:cxnLst/>
                <a:rect l="l" t="t" r="r" b="b"/>
                <a:pathLst>
                  <a:path w="18875" h="18875" extrusionOk="0">
                    <a:moveTo>
                      <a:pt x="9466" y="0"/>
                    </a:moveTo>
                    <a:cubicBezTo>
                      <a:pt x="4257" y="0"/>
                      <a:pt x="0" y="4201"/>
                      <a:pt x="0" y="9409"/>
                    </a:cubicBezTo>
                    <a:cubicBezTo>
                      <a:pt x="0" y="14674"/>
                      <a:pt x="4257" y="18875"/>
                      <a:pt x="9466" y="18875"/>
                    </a:cubicBezTo>
                    <a:cubicBezTo>
                      <a:pt x="14674" y="18875"/>
                      <a:pt x="18875" y="14674"/>
                      <a:pt x="18875" y="9409"/>
                    </a:cubicBezTo>
                    <a:cubicBezTo>
                      <a:pt x="18875" y="4201"/>
                      <a:pt x="14674" y="0"/>
                      <a:pt x="946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9"/>
              <p:cNvSpPr/>
              <p:nvPr/>
            </p:nvSpPr>
            <p:spPr>
              <a:xfrm>
                <a:off x="5523041" y="3032821"/>
                <a:ext cx="336666" cy="297784"/>
              </a:xfrm>
              <a:custGeom>
                <a:avLst/>
                <a:gdLst/>
                <a:ahLst/>
                <a:cxnLst/>
                <a:rect l="l" t="t" r="r" b="b"/>
                <a:pathLst>
                  <a:path w="3698" h="3271" extrusionOk="0">
                    <a:moveTo>
                      <a:pt x="1645" y="0"/>
                    </a:moveTo>
                    <a:cubicBezTo>
                      <a:pt x="839" y="0"/>
                      <a:pt x="488" y="917"/>
                      <a:pt x="281" y="1643"/>
                    </a:cubicBezTo>
                    <a:cubicBezTo>
                      <a:pt x="1" y="2371"/>
                      <a:pt x="1009" y="2931"/>
                      <a:pt x="1849" y="3211"/>
                    </a:cubicBezTo>
                    <a:cubicBezTo>
                      <a:pt x="1975" y="3250"/>
                      <a:pt x="2090" y="3270"/>
                      <a:pt x="2198" y="3270"/>
                    </a:cubicBezTo>
                    <a:cubicBezTo>
                      <a:pt x="2714" y="3270"/>
                      <a:pt x="3047" y="2802"/>
                      <a:pt x="3417" y="1643"/>
                    </a:cubicBezTo>
                    <a:cubicBezTo>
                      <a:pt x="3697" y="747"/>
                      <a:pt x="2801" y="243"/>
                      <a:pt x="1849" y="19"/>
                    </a:cubicBezTo>
                    <a:cubicBezTo>
                      <a:pt x="1778" y="6"/>
                      <a:pt x="1710" y="0"/>
                      <a:pt x="1645"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9"/>
              <p:cNvSpPr/>
              <p:nvPr/>
            </p:nvSpPr>
            <p:spPr>
              <a:xfrm>
                <a:off x="4727625" y="3698579"/>
                <a:ext cx="300978" cy="277573"/>
              </a:xfrm>
              <a:custGeom>
                <a:avLst/>
                <a:gdLst/>
                <a:ahLst/>
                <a:cxnLst/>
                <a:rect l="l" t="t" r="r" b="b"/>
                <a:pathLst>
                  <a:path w="3306" h="3049" extrusionOk="0">
                    <a:moveTo>
                      <a:pt x="1850" y="0"/>
                    </a:moveTo>
                    <a:cubicBezTo>
                      <a:pt x="1498" y="0"/>
                      <a:pt x="1121" y="83"/>
                      <a:pt x="785" y="155"/>
                    </a:cubicBezTo>
                    <a:cubicBezTo>
                      <a:pt x="1" y="379"/>
                      <a:pt x="57" y="1499"/>
                      <a:pt x="281" y="2339"/>
                    </a:cubicBezTo>
                    <a:cubicBezTo>
                      <a:pt x="426" y="2812"/>
                      <a:pt x="690" y="3049"/>
                      <a:pt x="1257" y="3049"/>
                    </a:cubicBezTo>
                    <a:cubicBezTo>
                      <a:pt x="1562" y="3049"/>
                      <a:pt x="1955" y="2980"/>
                      <a:pt x="2465" y="2843"/>
                    </a:cubicBezTo>
                    <a:cubicBezTo>
                      <a:pt x="3305" y="2619"/>
                      <a:pt x="3305" y="1555"/>
                      <a:pt x="2969" y="659"/>
                    </a:cubicBezTo>
                    <a:cubicBezTo>
                      <a:pt x="2745" y="147"/>
                      <a:pt x="2320" y="0"/>
                      <a:pt x="1850"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9"/>
              <p:cNvSpPr/>
              <p:nvPr/>
            </p:nvSpPr>
            <p:spPr>
              <a:xfrm>
                <a:off x="5456764" y="3695119"/>
                <a:ext cx="367255" cy="307069"/>
              </a:xfrm>
              <a:custGeom>
                <a:avLst/>
                <a:gdLst/>
                <a:ahLst/>
                <a:cxnLst/>
                <a:rect l="l" t="t" r="r" b="b"/>
                <a:pathLst>
                  <a:path w="4034" h="3373" extrusionOk="0">
                    <a:moveTo>
                      <a:pt x="2047" y="1"/>
                    </a:moveTo>
                    <a:cubicBezTo>
                      <a:pt x="1455" y="1"/>
                      <a:pt x="943" y="565"/>
                      <a:pt x="561" y="1033"/>
                    </a:cubicBezTo>
                    <a:cubicBezTo>
                      <a:pt x="1" y="1649"/>
                      <a:pt x="785" y="2657"/>
                      <a:pt x="1345" y="3105"/>
                    </a:cubicBezTo>
                    <a:cubicBezTo>
                      <a:pt x="1558" y="3279"/>
                      <a:pt x="1757" y="3373"/>
                      <a:pt x="1968" y="3373"/>
                    </a:cubicBezTo>
                    <a:cubicBezTo>
                      <a:pt x="2369" y="3373"/>
                      <a:pt x="2813" y="3035"/>
                      <a:pt x="3473" y="2265"/>
                    </a:cubicBezTo>
                    <a:cubicBezTo>
                      <a:pt x="4033" y="1649"/>
                      <a:pt x="3473" y="753"/>
                      <a:pt x="2633" y="193"/>
                    </a:cubicBezTo>
                    <a:cubicBezTo>
                      <a:pt x="2431" y="58"/>
                      <a:pt x="2235" y="1"/>
                      <a:pt x="2047"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9"/>
              <p:cNvSpPr/>
              <p:nvPr/>
            </p:nvSpPr>
            <p:spPr>
              <a:xfrm>
                <a:off x="4778607" y="2909010"/>
                <a:ext cx="357059" cy="294142"/>
              </a:xfrm>
              <a:custGeom>
                <a:avLst/>
                <a:gdLst/>
                <a:ahLst/>
                <a:cxnLst/>
                <a:rect l="l" t="t" r="r" b="b"/>
                <a:pathLst>
                  <a:path w="3922" h="3231" extrusionOk="0">
                    <a:moveTo>
                      <a:pt x="2122" y="0"/>
                    </a:moveTo>
                    <a:cubicBezTo>
                      <a:pt x="1565" y="0"/>
                      <a:pt x="880" y="500"/>
                      <a:pt x="505" y="875"/>
                    </a:cubicBezTo>
                    <a:cubicBezTo>
                      <a:pt x="1" y="1379"/>
                      <a:pt x="113" y="1939"/>
                      <a:pt x="1233" y="3003"/>
                    </a:cubicBezTo>
                    <a:cubicBezTo>
                      <a:pt x="1408" y="3162"/>
                      <a:pt x="1606" y="3231"/>
                      <a:pt x="1812" y="3231"/>
                    </a:cubicBezTo>
                    <a:cubicBezTo>
                      <a:pt x="2332" y="3231"/>
                      <a:pt x="2904" y="2796"/>
                      <a:pt x="3305" y="2275"/>
                    </a:cubicBezTo>
                    <a:cubicBezTo>
                      <a:pt x="3921" y="1547"/>
                      <a:pt x="3137" y="707"/>
                      <a:pt x="2633" y="203"/>
                    </a:cubicBezTo>
                    <a:cubicBezTo>
                      <a:pt x="2490" y="59"/>
                      <a:pt x="2314" y="0"/>
                      <a:pt x="212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9"/>
              <p:cNvSpPr/>
              <p:nvPr/>
            </p:nvSpPr>
            <p:spPr>
              <a:xfrm>
                <a:off x="5191655" y="3942013"/>
                <a:ext cx="102056" cy="107242"/>
              </a:xfrm>
              <a:custGeom>
                <a:avLst/>
                <a:gdLst/>
                <a:ahLst/>
                <a:cxnLst/>
                <a:rect l="l" t="t" r="r" b="b"/>
                <a:pathLst>
                  <a:path w="1121" h="1178" extrusionOk="0">
                    <a:moveTo>
                      <a:pt x="561" y="1"/>
                    </a:moveTo>
                    <a:cubicBezTo>
                      <a:pt x="224" y="1"/>
                      <a:pt x="0" y="281"/>
                      <a:pt x="0" y="617"/>
                    </a:cubicBezTo>
                    <a:cubicBezTo>
                      <a:pt x="0" y="897"/>
                      <a:pt x="224" y="1177"/>
                      <a:pt x="561" y="1177"/>
                    </a:cubicBezTo>
                    <a:cubicBezTo>
                      <a:pt x="897" y="1177"/>
                      <a:pt x="1121" y="897"/>
                      <a:pt x="1121" y="617"/>
                    </a:cubicBezTo>
                    <a:cubicBezTo>
                      <a:pt x="1121" y="281"/>
                      <a:pt x="897" y="1"/>
                      <a:pt x="561"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9"/>
              <p:cNvSpPr/>
              <p:nvPr/>
            </p:nvSpPr>
            <p:spPr>
              <a:xfrm>
                <a:off x="4620561" y="3427105"/>
                <a:ext cx="102056" cy="102053"/>
              </a:xfrm>
              <a:custGeom>
                <a:avLst/>
                <a:gdLst/>
                <a:ahLst/>
                <a:cxnLst/>
                <a:rect l="l" t="t" r="r" b="b"/>
                <a:pathLst>
                  <a:path w="1121" h="1121" extrusionOk="0">
                    <a:moveTo>
                      <a:pt x="561" y="0"/>
                    </a:moveTo>
                    <a:cubicBezTo>
                      <a:pt x="225" y="0"/>
                      <a:pt x="1" y="224"/>
                      <a:pt x="1" y="560"/>
                    </a:cubicBezTo>
                    <a:cubicBezTo>
                      <a:pt x="1" y="896"/>
                      <a:pt x="225" y="1120"/>
                      <a:pt x="561" y="1120"/>
                    </a:cubicBezTo>
                    <a:cubicBezTo>
                      <a:pt x="897" y="1120"/>
                      <a:pt x="1121" y="896"/>
                      <a:pt x="1121" y="560"/>
                    </a:cubicBezTo>
                    <a:cubicBezTo>
                      <a:pt x="1121" y="224"/>
                      <a:pt x="897" y="0"/>
                      <a:pt x="561"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9"/>
              <p:cNvSpPr/>
              <p:nvPr/>
            </p:nvSpPr>
            <p:spPr>
              <a:xfrm>
                <a:off x="5523041" y="3032821"/>
                <a:ext cx="336666" cy="297784"/>
              </a:xfrm>
              <a:custGeom>
                <a:avLst/>
                <a:gdLst/>
                <a:ahLst/>
                <a:cxnLst/>
                <a:rect l="l" t="t" r="r" b="b"/>
                <a:pathLst>
                  <a:path w="3698" h="3271" extrusionOk="0">
                    <a:moveTo>
                      <a:pt x="1645" y="0"/>
                    </a:moveTo>
                    <a:cubicBezTo>
                      <a:pt x="839" y="0"/>
                      <a:pt x="488" y="917"/>
                      <a:pt x="281" y="1643"/>
                    </a:cubicBezTo>
                    <a:cubicBezTo>
                      <a:pt x="1" y="2371"/>
                      <a:pt x="1009" y="2931"/>
                      <a:pt x="1849" y="3211"/>
                    </a:cubicBezTo>
                    <a:cubicBezTo>
                      <a:pt x="1975" y="3250"/>
                      <a:pt x="2090" y="3270"/>
                      <a:pt x="2198" y="3270"/>
                    </a:cubicBezTo>
                    <a:cubicBezTo>
                      <a:pt x="2714" y="3270"/>
                      <a:pt x="3047" y="2802"/>
                      <a:pt x="3417" y="1643"/>
                    </a:cubicBezTo>
                    <a:cubicBezTo>
                      <a:pt x="3697" y="747"/>
                      <a:pt x="2801" y="243"/>
                      <a:pt x="1849" y="19"/>
                    </a:cubicBezTo>
                    <a:cubicBezTo>
                      <a:pt x="1778" y="6"/>
                      <a:pt x="1710" y="0"/>
                      <a:pt x="1645"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9"/>
              <p:cNvSpPr/>
              <p:nvPr/>
            </p:nvSpPr>
            <p:spPr>
              <a:xfrm>
                <a:off x="5094741" y="3347084"/>
                <a:ext cx="336666" cy="297784"/>
              </a:xfrm>
              <a:custGeom>
                <a:avLst/>
                <a:gdLst/>
                <a:ahLst/>
                <a:cxnLst/>
                <a:rect l="l" t="t" r="r" b="b"/>
                <a:pathLst>
                  <a:path w="3698" h="3271" extrusionOk="0">
                    <a:moveTo>
                      <a:pt x="1645" y="0"/>
                    </a:moveTo>
                    <a:cubicBezTo>
                      <a:pt x="839" y="0"/>
                      <a:pt x="488" y="917"/>
                      <a:pt x="281" y="1643"/>
                    </a:cubicBezTo>
                    <a:cubicBezTo>
                      <a:pt x="1" y="2371"/>
                      <a:pt x="1009" y="2931"/>
                      <a:pt x="1849" y="3211"/>
                    </a:cubicBezTo>
                    <a:cubicBezTo>
                      <a:pt x="1975" y="3250"/>
                      <a:pt x="2090" y="3270"/>
                      <a:pt x="2198" y="3270"/>
                    </a:cubicBezTo>
                    <a:cubicBezTo>
                      <a:pt x="2714" y="3270"/>
                      <a:pt x="3047" y="2802"/>
                      <a:pt x="3417" y="1643"/>
                    </a:cubicBezTo>
                    <a:cubicBezTo>
                      <a:pt x="3697" y="747"/>
                      <a:pt x="2801" y="243"/>
                      <a:pt x="1849" y="19"/>
                    </a:cubicBezTo>
                    <a:cubicBezTo>
                      <a:pt x="1778" y="6"/>
                      <a:pt x="1710" y="0"/>
                      <a:pt x="1645"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9" name="Google Shape;3319;p59"/>
            <p:cNvGrpSpPr/>
            <p:nvPr/>
          </p:nvGrpSpPr>
          <p:grpSpPr>
            <a:xfrm>
              <a:off x="1101752" y="1674804"/>
              <a:ext cx="3200639" cy="3012402"/>
              <a:chOff x="610099" y="1466024"/>
              <a:chExt cx="3422411" cy="3221132"/>
            </a:xfrm>
          </p:grpSpPr>
          <p:sp>
            <p:nvSpPr>
              <p:cNvPr id="3320" name="Google Shape;3320;p59"/>
              <p:cNvSpPr/>
              <p:nvPr/>
            </p:nvSpPr>
            <p:spPr>
              <a:xfrm>
                <a:off x="610099" y="2200810"/>
                <a:ext cx="2855829" cy="2486345"/>
              </a:xfrm>
              <a:custGeom>
                <a:avLst/>
                <a:gdLst/>
                <a:ahLst/>
                <a:cxnLst/>
                <a:rect l="l" t="t" r="r" b="b"/>
                <a:pathLst>
                  <a:path w="18846" h="16408" extrusionOk="0">
                    <a:moveTo>
                      <a:pt x="12143" y="0"/>
                    </a:moveTo>
                    <a:cubicBezTo>
                      <a:pt x="11842" y="0"/>
                      <a:pt x="11569" y="63"/>
                      <a:pt x="11368" y="228"/>
                    </a:cubicBezTo>
                    <a:cubicBezTo>
                      <a:pt x="10669" y="744"/>
                      <a:pt x="10943" y="2933"/>
                      <a:pt x="10608" y="3784"/>
                    </a:cubicBezTo>
                    <a:cubicBezTo>
                      <a:pt x="10396" y="4331"/>
                      <a:pt x="10152" y="4969"/>
                      <a:pt x="9879" y="5577"/>
                    </a:cubicBezTo>
                    <a:cubicBezTo>
                      <a:pt x="9423" y="6611"/>
                      <a:pt x="8845" y="7644"/>
                      <a:pt x="8085" y="8313"/>
                    </a:cubicBezTo>
                    <a:cubicBezTo>
                      <a:pt x="7265" y="9073"/>
                      <a:pt x="6171" y="9437"/>
                      <a:pt x="5107" y="9620"/>
                    </a:cubicBezTo>
                    <a:cubicBezTo>
                      <a:pt x="4225" y="9772"/>
                      <a:pt x="3283" y="9863"/>
                      <a:pt x="2553" y="10380"/>
                    </a:cubicBezTo>
                    <a:cubicBezTo>
                      <a:pt x="0" y="12143"/>
                      <a:pt x="3648" y="14574"/>
                      <a:pt x="5137" y="15243"/>
                    </a:cubicBezTo>
                    <a:cubicBezTo>
                      <a:pt x="6521" y="15865"/>
                      <a:pt x="8064" y="16407"/>
                      <a:pt x="9547" y="16407"/>
                    </a:cubicBezTo>
                    <a:cubicBezTo>
                      <a:pt x="10312" y="16407"/>
                      <a:pt x="11060" y="16263"/>
                      <a:pt x="11763" y="15912"/>
                    </a:cubicBezTo>
                    <a:cubicBezTo>
                      <a:pt x="13678" y="14939"/>
                      <a:pt x="14833" y="12568"/>
                      <a:pt x="15654" y="10653"/>
                    </a:cubicBezTo>
                    <a:cubicBezTo>
                      <a:pt x="16657" y="8374"/>
                      <a:pt x="18116" y="6124"/>
                      <a:pt x="18724" y="3693"/>
                    </a:cubicBezTo>
                    <a:cubicBezTo>
                      <a:pt x="18785" y="3389"/>
                      <a:pt x="18846" y="3024"/>
                      <a:pt x="18694" y="2720"/>
                    </a:cubicBezTo>
                    <a:cubicBezTo>
                      <a:pt x="18542" y="2477"/>
                      <a:pt x="18268" y="2355"/>
                      <a:pt x="17994" y="2234"/>
                    </a:cubicBezTo>
                    <a:cubicBezTo>
                      <a:pt x="16718" y="1656"/>
                      <a:pt x="15472" y="1048"/>
                      <a:pt x="14165" y="532"/>
                    </a:cubicBezTo>
                    <a:cubicBezTo>
                      <a:pt x="13697" y="340"/>
                      <a:pt x="12843" y="0"/>
                      <a:pt x="121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9"/>
              <p:cNvSpPr/>
              <p:nvPr/>
            </p:nvSpPr>
            <p:spPr>
              <a:xfrm>
                <a:off x="1931932" y="1466024"/>
                <a:ext cx="2100578" cy="1465471"/>
              </a:xfrm>
              <a:custGeom>
                <a:avLst/>
                <a:gdLst/>
                <a:ahLst/>
                <a:cxnLst/>
                <a:rect l="l" t="t" r="r" b="b"/>
                <a:pathLst>
                  <a:path w="13862" h="9671" extrusionOk="0">
                    <a:moveTo>
                      <a:pt x="4378" y="0"/>
                    </a:moveTo>
                    <a:cubicBezTo>
                      <a:pt x="3983" y="31"/>
                      <a:pt x="3709" y="335"/>
                      <a:pt x="3466" y="700"/>
                    </a:cubicBezTo>
                    <a:cubicBezTo>
                      <a:pt x="3405" y="821"/>
                      <a:pt x="3344" y="943"/>
                      <a:pt x="3283" y="1034"/>
                    </a:cubicBezTo>
                    <a:cubicBezTo>
                      <a:pt x="3162" y="760"/>
                      <a:pt x="3071" y="456"/>
                      <a:pt x="2949" y="152"/>
                    </a:cubicBezTo>
                    <a:cubicBezTo>
                      <a:pt x="2949" y="122"/>
                      <a:pt x="2919" y="61"/>
                      <a:pt x="2888" y="31"/>
                    </a:cubicBezTo>
                    <a:cubicBezTo>
                      <a:pt x="2871" y="20"/>
                      <a:pt x="2853" y="15"/>
                      <a:pt x="2835" y="15"/>
                    </a:cubicBezTo>
                    <a:cubicBezTo>
                      <a:pt x="2755" y="15"/>
                      <a:pt x="2670" y="109"/>
                      <a:pt x="2645" y="183"/>
                    </a:cubicBezTo>
                    <a:cubicBezTo>
                      <a:pt x="2463" y="487"/>
                      <a:pt x="2220" y="821"/>
                      <a:pt x="2068" y="1125"/>
                    </a:cubicBezTo>
                    <a:cubicBezTo>
                      <a:pt x="1916" y="1490"/>
                      <a:pt x="1976" y="1216"/>
                      <a:pt x="2037" y="1520"/>
                    </a:cubicBezTo>
                    <a:cubicBezTo>
                      <a:pt x="1983" y="1322"/>
                      <a:pt x="1802" y="1220"/>
                      <a:pt x="1612" y="1220"/>
                    </a:cubicBezTo>
                    <a:cubicBezTo>
                      <a:pt x="1481" y="1220"/>
                      <a:pt x="1346" y="1269"/>
                      <a:pt x="1247" y="1368"/>
                    </a:cubicBezTo>
                    <a:cubicBezTo>
                      <a:pt x="1037" y="1608"/>
                      <a:pt x="1034" y="2024"/>
                      <a:pt x="1208" y="2298"/>
                    </a:cubicBezTo>
                    <a:lnTo>
                      <a:pt x="1208" y="2298"/>
                    </a:lnTo>
                    <a:cubicBezTo>
                      <a:pt x="1189" y="2271"/>
                      <a:pt x="1168" y="2258"/>
                      <a:pt x="1147" y="2258"/>
                    </a:cubicBezTo>
                    <a:cubicBezTo>
                      <a:pt x="966" y="2258"/>
                      <a:pt x="730" y="3135"/>
                      <a:pt x="730" y="3162"/>
                    </a:cubicBezTo>
                    <a:cubicBezTo>
                      <a:pt x="700" y="3374"/>
                      <a:pt x="852" y="3435"/>
                      <a:pt x="761" y="3648"/>
                    </a:cubicBezTo>
                    <a:cubicBezTo>
                      <a:pt x="669" y="3830"/>
                      <a:pt x="274" y="4043"/>
                      <a:pt x="122" y="4256"/>
                    </a:cubicBezTo>
                    <a:cubicBezTo>
                      <a:pt x="62" y="4347"/>
                      <a:pt x="1" y="4438"/>
                      <a:pt x="31" y="4529"/>
                    </a:cubicBezTo>
                    <a:cubicBezTo>
                      <a:pt x="62" y="4681"/>
                      <a:pt x="214" y="4742"/>
                      <a:pt x="366" y="4773"/>
                    </a:cubicBezTo>
                    <a:cubicBezTo>
                      <a:pt x="517" y="4803"/>
                      <a:pt x="700" y="4833"/>
                      <a:pt x="791" y="4955"/>
                    </a:cubicBezTo>
                    <a:cubicBezTo>
                      <a:pt x="943" y="5198"/>
                      <a:pt x="669" y="5472"/>
                      <a:pt x="639" y="5745"/>
                    </a:cubicBezTo>
                    <a:cubicBezTo>
                      <a:pt x="609" y="5988"/>
                      <a:pt x="791" y="6201"/>
                      <a:pt x="973" y="6323"/>
                    </a:cubicBezTo>
                    <a:cubicBezTo>
                      <a:pt x="1057" y="6356"/>
                      <a:pt x="1519" y="6454"/>
                      <a:pt x="1892" y="6454"/>
                    </a:cubicBezTo>
                    <a:cubicBezTo>
                      <a:pt x="2196" y="6454"/>
                      <a:pt x="2440" y="6389"/>
                      <a:pt x="2372" y="6171"/>
                    </a:cubicBezTo>
                    <a:lnTo>
                      <a:pt x="2372" y="6171"/>
                    </a:lnTo>
                    <a:cubicBezTo>
                      <a:pt x="2493" y="6536"/>
                      <a:pt x="2676" y="6931"/>
                      <a:pt x="3010" y="7113"/>
                    </a:cubicBezTo>
                    <a:cubicBezTo>
                      <a:pt x="3129" y="7189"/>
                      <a:pt x="3268" y="7226"/>
                      <a:pt x="3405" y="7226"/>
                    </a:cubicBezTo>
                    <a:cubicBezTo>
                      <a:pt x="3652" y="7226"/>
                      <a:pt x="3896" y="7105"/>
                      <a:pt x="4013" y="6870"/>
                    </a:cubicBezTo>
                    <a:cubicBezTo>
                      <a:pt x="4195" y="7143"/>
                      <a:pt x="4408" y="7417"/>
                      <a:pt x="4712" y="7539"/>
                    </a:cubicBezTo>
                    <a:cubicBezTo>
                      <a:pt x="4809" y="7587"/>
                      <a:pt x="4918" y="7611"/>
                      <a:pt x="5026" y="7611"/>
                    </a:cubicBezTo>
                    <a:cubicBezTo>
                      <a:pt x="5253" y="7611"/>
                      <a:pt x="5474" y="7506"/>
                      <a:pt x="5560" y="7304"/>
                    </a:cubicBezTo>
                    <a:lnTo>
                      <a:pt x="5560" y="7304"/>
                    </a:lnTo>
                    <a:cubicBezTo>
                      <a:pt x="5455" y="7579"/>
                      <a:pt x="6082" y="8025"/>
                      <a:pt x="6262" y="8055"/>
                    </a:cubicBezTo>
                    <a:cubicBezTo>
                      <a:pt x="6350" y="8083"/>
                      <a:pt x="6430" y="8095"/>
                      <a:pt x="6505" y="8095"/>
                    </a:cubicBezTo>
                    <a:cubicBezTo>
                      <a:pt x="6846" y="8095"/>
                      <a:pt x="7066" y="7832"/>
                      <a:pt x="7265" y="7508"/>
                    </a:cubicBezTo>
                    <a:lnTo>
                      <a:pt x="7265" y="7508"/>
                    </a:lnTo>
                    <a:cubicBezTo>
                      <a:pt x="7235" y="7751"/>
                      <a:pt x="7235" y="8025"/>
                      <a:pt x="7326" y="8238"/>
                    </a:cubicBezTo>
                    <a:cubicBezTo>
                      <a:pt x="7421" y="8403"/>
                      <a:pt x="7607" y="8550"/>
                      <a:pt x="7771" y="8550"/>
                    </a:cubicBezTo>
                    <a:cubicBezTo>
                      <a:pt x="7818" y="8550"/>
                      <a:pt x="7863" y="8538"/>
                      <a:pt x="7904" y="8511"/>
                    </a:cubicBezTo>
                    <a:cubicBezTo>
                      <a:pt x="7904" y="8846"/>
                      <a:pt x="8147" y="9150"/>
                      <a:pt x="8451" y="9241"/>
                    </a:cubicBezTo>
                    <a:cubicBezTo>
                      <a:pt x="8496" y="9250"/>
                      <a:pt x="8541" y="9254"/>
                      <a:pt x="8587" y="9254"/>
                    </a:cubicBezTo>
                    <a:cubicBezTo>
                      <a:pt x="8849" y="9254"/>
                      <a:pt x="9111" y="9109"/>
                      <a:pt x="9241" y="8876"/>
                    </a:cubicBezTo>
                    <a:cubicBezTo>
                      <a:pt x="9332" y="9150"/>
                      <a:pt x="9606" y="9362"/>
                      <a:pt x="9910" y="9362"/>
                    </a:cubicBezTo>
                    <a:cubicBezTo>
                      <a:pt x="10183" y="9332"/>
                      <a:pt x="10457" y="9119"/>
                      <a:pt x="10518" y="8815"/>
                    </a:cubicBezTo>
                    <a:cubicBezTo>
                      <a:pt x="10670" y="8998"/>
                      <a:pt x="10730" y="9241"/>
                      <a:pt x="10882" y="9423"/>
                    </a:cubicBezTo>
                    <a:cubicBezTo>
                      <a:pt x="10991" y="9559"/>
                      <a:pt x="11149" y="9671"/>
                      <a:pt x="11312" y="9671"/>
                    </a:cubicBezTo>
                    <a:cubicBezTo>
                      <a:pt x="11331" y="9671"/>
                      <a:pt x="11350" y="9669"/>
                      <a:pt x="11369" y="9666"/>
                    </a:cubicBezTo>
                    <a:cubicBezTo>
                      <a:pt x="11612" y="9605"/>
                      <a:pt x="11794" y="9271"/>
                      <a:pt x="11673" y="9028"/>
                    </a:cubicBezTo>
                    <a:lnTo>
                      <a:pt x="11673" y="9028"/>
                    </a:lnTo>
                    <a:cubicBezTo>
                      <a:pt x="11885" y="9180"/>
                      <a:pt x="12129" y="9302"/>
                      <a:pt x="12402" y="9302"/>
                    </a:cubicBezTo>
                    <a:cubicBezTo>
                      <a:pt x="12676" y="9271"/>
                      <a:pt x="12949" y="9058"/>
                      <a:pt x="12949" y="8785"/>
                    </a:cubicBezTo>
                    <a:cubicBezTo>
                      <a:pt x="13010" y="8795"/>
                      <a:pt x="13074" y="8802"/>
                      <a:pt x="13136" y="8802"/>
                    </a:cubicBezTo>
                    <a:cubicBezTo>
                      <a:pt x="13260" y="8802"/>
                      <a:pt x="13375" y="8775"/>
                      <a:pt x="13436" y="8694"/>
                    </a:cubicBezTo>
                    <a:cubicBezTo>
                      <a:pt x="13679" y="8298"/>
                      <a:pt x="12949" y="7964"/>
                      <a:pt x="12980" y="7599"/>
                    </a:cubicBezTo>
                    <a:cubicBezTo>
                      <a:pt x="13010" y="7143"/>
                      <a:pt x="13861" y="7022"/>
                      <a:pt x="13648" y="6475"/>
                    </a:cubicBezTo>
                    <a:cubicBezTo>
                      <a:pt x="13588" y="6323"/>
                      <a:pt x="13436" y="6232"/>
                      <a:pt x="13284" y="6140"/>
                    </a:cubicBezTo>
                    <a:cubicBezTo>
                      <a:pt x="13162" y="6080"/>
                      <a:pt x="13041" y="5928"/>
                      <a:pt x="13071" y="5776"/>
                    </a:cubicBezTo>
                    <a:cubicBezTo>
                      <a:pt x="13101" y="5624"/>
                      <a:pt x="13253" y="5532"/>
                      <a:pt x="13253" y="5381"/>
                    </a:cubicBezTo>
                    <a:cubicBezTo>
                      <a:pt x="13284" y="5229"/>
                      <a:pt x="13101" y="5107"/>
                      <a:pt x="12949" y="5077"/>
                    </a:cubicBezTo>
                    <a:cubicBezTo>
                      <a:pt x="12797" y="5077"/>
                      <a:pt x="12645" y="5107"/>
                      <a:pt x="12493" y="5107"/>
                    </a:cubicBezTo>
                    <a:cubicBezTo>
                      <a:pt x="12311" y="5107"/>
                      <a:pt x="12129" y="5046"/>
                      <a:pt x="12098" y="4864"/>
                    </a:cubicBezTo>
                    <a:cubicBezTo>
                      <a:pt x="12068" y="4742"/>
                      <a:pt x="12159" y="4590"/>
                      <a:pt x="12250" y="4469"/>
                    </a:cubicBezTo>
                    <a:cubicBezTo>
                      <a:pt x="12311" y="4377"/>
                      <a:pt x="12372" y="4195"/>
                      <a:pt x="12281" y="4073"/>
                    </a:cubicBezTo>
                    <a:cubicBezTo>
                      <a:pt x="12250" y="4013"/>
                      <a:pt x="12159" y="4013"/>
                      <a:pt x="12098" y="3982"/>
                    </a:cubicBezTo>
                    <a:cubicBezTo>
                      <a:pt x="12010" y="3970"/>
                      <a:pt x="11922" y="3962"/>
                      <a:pt x="11834" y="3962"/>
                    </a:cubicBezTo>
                    <a:cubicBezTo>
                      <a:pt x="11709" y="3962"/>
                      <a:pt x="11585" y="3977"/>
                      <a:pt x="11460" y="4013"/>
                    </a:cubicBezTo>
                    <a:cubicBezTo>
                      <a:pt x="11257" y="4067"/>
                      <a:pt x="11098" y="4094"/>
                      <a:pt x="10973" y="4094"/>
                    </a:cubicBezTo>
                    <a:cubicBezTo>
                      <a:pt x="10533" y="4094"/>
                      <a:pt x="10504" y="3763"/>
                      <a:pt x="10457" y="3101"/>
                    </a:cubicBezTo>
                    <a:cubicBezTo>
                      <a:pt x="10294" y="3019"/>
                      <a:pt x="10104" y="2990"/>
                      <a:pt x="9912" y="2990"/>
                    </a:cubicBezTo>
                    <a:cubicBezTo>
                      <a:pt x="9746" y="2990"/>
                      <a:pt x="9578" y="3012"/>
                      <a:pt x="9423" y="3040"/>
                    </a:cubicBezTo>
                    <a:cubicBezTo>
                      <a:pt x="9799" y="2896"/>
                      <a:pt x="9516" y="2367"/>
                      <a:pt x="9200" y="2367"/>
                    </a:cubicBezTo>
                    <a:cubicBezTo>
                      <a:pt x="9183" y="2367"/>
                      <a:pt x="9166" y="2368"/>
                      <a:pt x="9150" y="2371"/>
                    </a:cubicBezTo>
                    <a:cubicBezTo>
                      <a:pt x="8937" y="2402"/>
                      <a:pt x="8755" y="2523"/>
                      <a:pt x="8542" y="2554"/>
                    </a:cubicBezTo>
                    <a:cubicBezTo>
                      <a:pt x="8329" y="2554"/>
                      <a:pt x="8086" y="2371"/>
                      <a:pt x="8147" y="2159"/>
                    </a:cubicBezTo>
                    <a:cubicBezTo>
                      <a:pt x="8177" y="2098"/>
                      <a:pt x="8238" y="2067"/>
                      <a:pt x="8268" y="2007"/>
                    </a:cubicBezTo>
                    <a:cubicBezTo>
                      <a:pt x="8420" y="1763"/>
                      <a:pt x="8268" y="1399"/>
                      <a:pt x="8025" y="1277"/>
                    </a:cubicBezTo>
                    <a:cubicBezTo>
                      <a:pt x="7938" y="1248"/>
                      <a:pt x="7850" y="1234"/>
                      <a:pt x="7763" y="1234"/>
                    </a:cubicBezTo>
                    <a:cubicBezTo>
                      <a:pt x="7579" y="1234"/>
                      <a:pt x="7400" y="1295"/>
                      <a:pt x="7235" y="1399"/>
                    </a:cubicBezTo>
                    <a:cubicBezTo>
                      <a:pt x="7083" y="1520"/>
                      <a:pt x="6931" y="1642"/>
                      <a:pt x="6749" y="1703"/>
                    </a:cubicBezTo>
                    <a:cubicBezTo>
                      <a:pt x="6693" y="1721"/>
                      <a:pt x="6635" y="1731"/>
                      <a:pt x="6579" y="1731"/>
                    </a:cubicBezTo>
                    <a:cubicBezTo>
                      <a:pt x="6449" y="1731"/>
                      <a:pt x="6326" y="1678"/>
                      <a:pt x="6262" y="1551"/>
                    </a:cubicBezTo>
                    <a:cubicBezTo>
                      <a:pt x="6141" y="1399"/>
                      <a:pt x="6262" y="1156"/>
                      <a:pt x="6201" y="973"/>
                    </a:cubicBezTo>
                    <a:cubicBezTo>
                      <a:pt x="6147" y="727"/>
                      <a:pt x="5895" y="604"/>
                      <a:pt x="5668" y="604"/>
                    </a:cubicBezTo>
                    <a:cubicBezTo>
                      <a:pt x="5643" y="604"/>
                      <a:pt x="5618" y="605"/>
                      <a:pt x="5594" y="608"/>
                    </a:cubicBezTo>
                    <a:cubicBezTo>
                      <a:pt x="5229" y="639"/>
                      <a:pt x="4986" y="943"/>
                      <a:pt x="4651" y="943"/>
                    </a:cubicBezTo>
                    <a:cubicBezTo>
                      <a:pt x="4621" y="730"/>
                      <a:pt x="4864" y="335"/>
                      <a:pt x="4712" y="122"/>
                    </a:cubicBezTo>
                    <a:cubicBezTo>
                      <a:pt x="4621" y="31"/>
                      <a:pt x="4499" y="0"/>
                      <a:pt x="437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9"/>
              <p:cNvSpPr/>
              <p:nvPr/>
            </p:nvSpPr>
            <p:spPr>
              <a:xfrm>
                <a:off x="729811" y="3560521"/>
                <a:ext cx="926030" cy="991629"/>
              </a:xfrm>
              <a:custGeom>
                <a:avLst/>
                <a:gdLst/>
                <a:ahLst/>
                <a:cxnLst/>
                <a:rect l="l" t="t" r="r" b="b"/>
                <a:pathLst>
                  <a:path w="6111" h="6544" extrusionOk="0">
                    <a:moveTo>
                      <a:pt x="2138" y="0"/>
                    </a:moveTo>
                    <a:cubicBezTo>
                      <a:pt x="1754" y="0"/>
                      <a:pt x="1383" y="102"/>
                      <a:pt x="1004" y="434"/>
                    </a:cubicBezTo>
                    <a:cubicBezTo>
                      <a:pt x="426" y="951"/>
                      <a:pt x="0" y="1832"/>
                      <a:pt x="183" y="2622"/>
                    </a:cubicBezTo>
                    <a:cubicBezTo>
                      <a:pt x="274" y="3078"/>
                      <a:pt x="548" y="3474"/>
                      <a:pt x="821" y="3838"/>
                    </a:cubicBezTo>
                    <a:cubicBezTo>
                      <a:pt x="1885" y="5176"/>
                      <a:pt x="3435" y="5905"/>
                      <a:pt x="4985" y="6544"/>
                    </a:cubicBezTo>
                    <a:cubicBezTo>
                      <a:pt x="3891" y="6088"/>
                      <a:pt x="3830" y="4750"/>
                      <a:pt x="4043" y="3656"/>
                    </a:cubicBezTo>
                    <a:cubicBezTo>
                      <a:pt x="4043" y="3534"/>
                      <a:pt x="4074" y="3413"/>
                      <a:pt x="4104" y="3322"/>
                    </a:cubicBezTo>
                    <a:cubicBezTo>
                      <a:pt x="4347" y="2288"/>
                      <a:pt x="4955" y="343"/>
                      <a:pt x="6110" y="69"/>
                    </a:cubicBezTo>
                    <a:lnTo>
                      <a:pt x="6110" y="69"/>
                    </a:lnTo>
                    <a:cubicBezTo>
                      <a:pt x="5560" y="193"/>
                      <a:pt x="5000" y="255"/>
                      <a:pt x="4442" y="255"/>
                    </a:cubicBezTo>
                    <a:cubicBezTo>
                      <a:pt x="4043" y="255"/>
                      <a:pt x="3645" y="224"/>
                      <a:pt x="3253" y="160"/>
                    </a:cubicBezTo>
                    <a:cubicBezTo>
                      <a:pt x="2859" y="87"/>
                      <a:pt x="2492" y="0"/>
                      <a:pt x="213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9"/>
              <p:cNvSpPr/>
              <p:nvPr/>
            </p:nvSpPr>
            <p:spPr>
              <a:xfrm>
                <a:off x="2047098" y="4200144"/>
                <a:ext cx="704941" cy="476418"/>
              </a:xfrm>
              <a:custGeom>
                <a:avLst/>
                <a:gdLst/>
                <a:ahLst/>
                <a:cxnLst/>
                <a:rect l="l" t="t" r="r" b="b"/>
                <a:pathLst>
                  <a:path w="4652" h="3144" extrusionOk="0">
                    <a:moveTo>
                      <a:pt x="4068" y="1"/>
                    </a:moveTo>
                    <a:cubicBezTo>
                      <a:pt x="3325" y="1"/>
                      <a:pt x="2098" y="565"/>
                      <a:pt x="1855" y="742"/>
                    </a:cubicBezTo>
                    <a:cubicBezTo>
                      <a:pt x="1156" y="1259"/>
                      <a:pt x="457" y="1927"/>
                      <a:pt x="92" y="2748"/>
                    </a:cubicBezTo>
                    <a:cubicBezTo>
                      <a:pt x="31" y="2870"/>
                      <a:pt x="1" y="3052"/>
                      <a:pt x="122" y="3113"/>
                    </a:cubicBezTo>
                    <a:cubicBezTo>
                      <a:pt x="153" y="3143"/>
                      <a:pt x="213" y="3143"/>
                      <a:pt x="274" y="3143"/>
                    </a:cubicBezTo>
                    <a:cubicBezTo>
                      <a:pt x="1338" y="3143"/>
                      <a:pt x="2402" y="2687"/>
                      <a:pt x="3253" y="2079"/>
                    </a:cubicBezTo>
                    <a:cubicBezTo>
                      <a:pt x="3770" y="1715"/>
                      <a:pt x="4286" y="1289"/>
                      <a:pt x="4560" y="742"/>
                    </a:cubicBezTo>
                    <a:cubicBezTo>
                      <a:pt x="4621" y="590"/>
                      <a:pt x="4651" y="438"/>
                      <a:pt x="4621" y="286"/>
                    </a:cubicBezTo>
                    <a:cubicBezTo>
                      <a:pt x="4555" y="79"/>
                      <a:pt x="4345" y="1"/>
                      <a:pt x="406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59"/>
            <p:cNvGrpSpPr/>
            <p:nvPr/>
          </p:nvGrpSpPr>
          <p:grpSpPr>
            <a:xfrm rot="-458342">
              <a:off x="1053219" y="1511309"/>
              <a:ext cx="1119339" cy="1964541"/>
              <a:chOff x="2457713" y="2642550"/>
              <a:chExt cx="268875" cy="471900"/>
            </a:xfrm>
          </p:grpSpPr>
          <p:sp>
            <p:nvSpPr>
              <p:cNvPr id="3325" name="Google Shape;3325;p59"/>
              <p:cNvSpPr/>
              <p:nvPr/>
            </p:nvSpPr>
            <p:spPr>
              <a:xfrm>
                <a:off x="2457713" y="2646750"/>
                <a:ext cx="268875" cy="467700"/>
              </a:xfrm>
              <a:custGeom>
                <a:avLst/>
                <a:gdLst/>
                <a:ahLst/>
                <a:cxnLst/>
                <a:rect l="l" t="t" r="r" b="b"/>
                <a:pathLst>
                  <a:path w="10755" h="18708" extrusionOk="0">
                    <a:moveTo>
                      <a:pt x="5377" y="1"/>
                    </a:moveTo>
                    <a:cubicBezTo>
                      <a:pt x="2465" y="1"/>
                      <a:pt x="113" y="2297"/>
                      <a:pt x="1" y="5210"/>
                    </a:cubicBezTo>
                    <a:cubicBezTo>
                      <a:pt x="141" y="6246"/>
                      <a:pt x="953" y="6764"/>
                      <a:pt x="1758" y="6764"/>
                    </a:cubicBezTo>
                    <a:cubicBezTo>
                      <a:pt x="2563" y="6764"/>
                      <a:pt x="3361" y="6246"/>
                      <a:pt x="3473" y="5210"/>
                    </a:cubicBezTo>
                    <a:cubicBezTo>
                      <a:pt x="3389" y="3893"/>
                      <a:pt x="4369" y="3235"/>
                      <a:pt x="5349" y="3235"/>
                    </a:cubicBezTo>
                    <a:cubicBezTo>
                      <a:pt x="6330" y="3235"/>
                      <a:pt x="7310" y="3893"/>
                      <a:pt x="7226" y="5210"/>
                    </a:cubicBezTo>
                    <a:lnTo>
                      <a:pt x="7226" y="16971"/>
                    </a:lnTo>
                    <a:cubicBezTo>
                      <a:pt x="7226" y="17923"/>
                      <a:pt x="8010" y="18707"/>
                      <a:pt x="8962" y="18707"/>
                    </a:cubicBezTo>
                    <a:cubicBezTo>
                      <a:pt x="9970" y="18707"/>
                      <a:pt x="10754" y="17923"/>
                      <a:pt x="10754" y="16971"/>
                    </a:cubicBezTo>
                    <a:lnTo>
                      <a:pt x="10754" y="5210"/>
                    </a:lnTo>
                    <a:cubicBezTo>
                      <a:pt x="10642" y="2297"/>
                      <a:pt x="8290" y="1"/>
                      <a:pt x="5377"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9"/>
              <p:cNvSpPr/>
              <p:nvPr/>
            </p:nvSpPr>
            <p:spPr>
              <a:xfrm>
                <a:off x="2638338" y="2960400"/>
                <a:ext cx="88250" cy="127450"/>
              </a:xfrm>
              <a:custGeom>
                <a:avLst/>
                <a:gdLst/>
                <a:ahLst/>
                <a:cxnLst/>
                <a:rect l="l" t="t" r="r" b="b"/>
                <a:pathLst>
                  <a:path w="3530" h="5098" extrusionOk="0">
                    <a:moveTo>
                      <a:pt x="3529" y="1"/>
                    </a:moveTo>
                    <a:lnTo>
                      <a:pt x="1" y="2185"/>
                    </a:lnTo>
                    <a:lnTo>
                      <a:pt x="1" y="4425"/>
                    </a:lnTo>
                    <a:cubicBezTo>
                      <a:pt x="1" y="4649"/>
                      <a:pt x="57" y="4873"/>
                      <a:pt x="169" y="5097"/>
                    </a:cubicBezTo>
                    <a:lnTo>
                      <a:pt x="3529" y="3025"/>
                    </a:lnTo>
                    <a:lnTo>
                      <a:pt x="3529"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9"/>
              <p:cNvSpPr/>
              <p:nvPr/>
            </p:nvSpPr>
            <p:spPr>
              <a:xfrm>
                <a:off x="2638338" y="2824575"/>
                <a:ext cx="88250" cy="131650"/>
              </a:xfrm>
              <a:custGeom>
                <a:avLst/>
                <a:gdLst/>
                <a:ahLst/>
                <a:cxnLst/>
                <a:rect l="l" t="t" r="r" b="b"/>
                <a:pathLst>
                  <a:path w="3530" h="5266" extrusionOk="0">
                    <a:moveTo>
                      <a:pt x="3529" y="1"/>
                    </a:moveTo>
                    <a:lnTo>
                      <a:pt x="1" y="2185"/>
                    </a:lnTo>
                    <a:lnTo>
                      <a:pt x="1" y="5266"/>
                    </a:lnTo>
                    <a:lnTo>
                      <a:pt x="3529" y="3081"/>
                    </a:lnTo>
                    <a:lnTo>
                      <a:pt x="3529"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9"/>
              <p:cNvSpPr/>
              <p:nvPr/>
            </p:nvSpPr>
            <p:spPr>
              <a:xfrm>
                <a:off x="2629938" y="2704175"/>
                <a:ext cx="96650" cy="116225"/>
              </a:xfrm>
              <a:custGeom>
                <a:avLst/>
                <a:gdLst/>
                <a:ahLst/>
                <a:cxnLst/>
                <a:rect l="l" t="t" r="r" b="b"/>
                <a:pathLst>
                  <a:path w="3866" h="4649" extrusionOk="0">
                    <a:moveTo>
                      <a:pt x="2969" y="0"/>
                    </a:moveTo>
                    <a:lnTo>
                      <a:pt x="1" y="1848"/>
                    </a:lnTo>
                    <a:cubicBezTo>
                      <a:pt x="225" y="2184"/>
                      <a:pt x="337" y="2521"/>
                      <a:pt x="337" y="2913"/>
                    </a:cubicBezTo>
                    <a:lnTo>
                      <a:pt x="337" y="4649"/>
                    </a:lnTo>
                    <a:lnTo>
                      <a:pt x="3865" y="2521"/>
                    </a:lnTo>
                    <a:cubicBezTo>
                      <a:pt x="3753" y="1624"/>
                      <a:pt x="3473" y="728"/>
                      <a:pt x="2969"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9"/>
              <p:cNvSpPr/>
              <p:nvPr/>
            </p:nvSpPr>
            <p:spPr>
              <a:xfrm>
                <a:off x="2460513" y="2687375"/>
                <a:ext cx="102250" cy="113425"/>
              </a:xfrm>
              <a:custGeom>
                <a:avLst/>
                <a:gdLst/>
                <a:ahLst/>
                <a:cxnLst/>
                <a:rect l="l" t="t" r="r" b="b"/>
                <a:pathLst>
                  <a:path w="4090" h="4537" extrusionOk="0">
                    <a:moveTo>
                      <a:pt x="1233" y="0"/>
                    </a:moveTo>
                    <a:cubicBezTo>
                      <a:pt x="673" y="616"/>
                      <a:pt x="225" y="1456"/>
                      <a:pt x="1" y="2296"/>
                    </a:cubicBezTo>
                    <a:lnTo>
                      <a:pt x="3137" y="4537"/>
                    </a:lnTo>
                    <a:cubicBezTo>
                      <a:pt x="3305" y="4257"/>
                      <a:pt x="3417" y="3921"/>
                      <a:pt x="3417" y="3585"/>
                    </a:cubicBezTo>
                    <a:cubicBezTo>
                      <a:pt x="3417" y="3025"/>
                      <a:pt x="3641" y="2464"/>
                      <a:pt x="4089" y="2072"/>
                    </a:cubicBezTo>
                    <a:lnTo>
                      <a:pt x="1233" y="0"/>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9"/>
              <p:cNvSpPr/>
              <p:nvPr/>
            </p:nvSpPr>
            <p:spPr>
              <a:xfrm>
                <a:off x="2565538" y="2642550"/>
                <a:ext cx="74225" cy="106450"/>
              </a:xfrm>
              <a:custGeom>
                <a:avLst/>
                <a:gdLst/>
                <a:ahLst/>
                <a:cxnLst/>
                <a:rect l="l" t="t" r="r" b="b"/>
                <a:pathLst>
                  <a:path w="2969" h="4258" extrusionOk="0">
                    <a:moveTo>
                      <a:pt x="1064" y="1"/>
                    </a:moveTo>
                    <a:cubicBezTo>
                      <a:pt x="840" y="1"/>
                      <a:pt x="560" y="1"/>
                      <a:pt x="336" y="57"/>
                    </a:cubicBezTo>
                    <a:lnTo>
                      <a:pt x="0" y="3865"/>
                    </a:lnTo>
                    <a:cubicBezTo>
                      <a:pt x="280" y="3641"/>
                      <a:pt x="672" y="3529"/>
                      <a:pt x="1064" y="3529"/>
                    </a:cubicBezTo>
                    <a:cubicBezTo>
                      <a:pt x="1624" y="3529"/>
                      <a:pt x="2185" y="3809"/>
                      <a:pt x="2521" y="4257"/>
                    </a:cubicBezTo>
                    <a:lnTo>
                      <a:pt x="2969" y="393"/>
                    </a:lnTo>
                    <a:cubicBezTo>
                      <a:pt x="2353" y="113"/>
                      <a:pt x="1680" y="1"/>
                      <a:pt x="1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1" name="Google Shape;3331;p59"/>
            <p:cNvSpPr/>
            <p:nvPr/>
          </p:nvSpPr>
          <p:spPr>
            <a:xfrm rot="-1777422">
              <a:off x="3712497" y="3266843"/>
              <a:ext cx="1158648" cy="1213195"/>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9"/>
            <p:cNvSpPr txBox="1"/>
            <p:nvPr/>
          </p:nvSpPr>
          <p:spPr>
            <a:xfrm>
              <a:off x="2665172" y="3435092"/>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sp>
          <p:nvSpPr>
            <p:cNvPr id="3333" name="Google Shape;3333;p59"/>
            <p:cNvSpPr txBox="1"/>
            <p:nvPr/>
          </p:nvSpPr>
          <p:spPr>
            <a:xfrm>
              <a:off x="1069973" y="1781820"/>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sp>
          <p:nvSpPr>
            <p:cNvPr id="3334" name="Google Shape;3334;p59"/>
            <p:cNvSpPr txBox="1"/>
            <p:nvPr/>
          </p:nvSpPr>
          <p:spPr>
            <a:xfrm>
              <a:off x="1417723" y="1531903"/>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sp>
          <p:nvSpPr>
            <p:cNvPr id="3335" name="Google Shape;3335;p59"/>
            <p:cNvSpPr txBox="1"/>
            <p:nvPr/>
          </p:nvSpPr>
          <p:spPr>
            <a:xfrm>
              <a:off x="1765473" y="1781808"/>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sp>
          <p:nvSpPr>
            <p:cNvPr id="3336" name="Google Shape;3336;p59"/>
            <p:cNvSpPr txBox="1"/>
            <p:nvPr/>
          </p:nvSpPr>
          <p:spPr>
            <a:xfrm>
              <a:off x="1869513" y="2311043"/>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sp>
          <p:nvSpPr>
            <p:cNvPr id="3337" name="Google Shape;3337;p59"/>
            <p:cNvSpPr txBox="1"/>
            <p:nvPr/>
          </p:nvSpPr>
          <p:spPr>
            <a:xfrm>
              <a:off x="1941499" y="2870449"/>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sp>
          <p:nvSpPr>
            <p:cNvPr id="3338" name="Google Shape;3338;p59"/>
            <p:cNvSpPr txBox="1"/>
            <p:nvPr/>
          </p:nvSpPr>
          <p:spPr>
            <a:xfrm>
              <a:off x="2731780" y="1263142"/>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39" name="Google Shape;3339;p59"/>
            <p:cNvSpPr txBox="1"/>
            <p:nvPr/>
          </p:nvSpPr>
          <p:spPr>
            <a:xfrm>
              <a:off x="2541750" y="1061071"/>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40" name="Google Shape;3340;p59"/>
            <p:cNvSpPr txBox="1"/>
            <p:nvPr/>
          </p:nvSpPr>
          <p:spPr>
            <a:xfrm>
              <a:off x="2889524" y="1017725"/>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41" name="Google Shape;3341;p59"/>
            <p:cNvSpPr txBox="1"/>
            <p:nvPr/>
          </p:nvSpPr>
          <p:spPr>
            <a:xfrm>
              <a:off x="4108193" y="3690667"/>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42" name="Google Shape;3342;p59"/>
            <p:cNvSpPr txBox="1"/>
            <p:nvPr/>
          </p:nvSpPr>
          <p:spPr>
            <a:xfrm>
              <a:off x="3731225" y="1674811"/>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43" name="Google Shape;3343;p59"/>
            <p:cNvSpPr txBox="1"/>
            <p:nvPr/>
          </p:nvSpPr>
          <p:spPr>
            <a:xfrm>
              <a:off x="1417724" y="3759275"/>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44" name="Google Shape;3344;p59"/>
            <p:cNvSpPr txBox="1"/>
            <p:nvPr/>
          </p:nvSpPr>
          <p:spPr>
            <a:xfrm>
              <a:off x="2665173" y="4269474"/>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2</a:t>
              </a:r>
              <a:endParaRPr>
                <a:solidFill>
                  <a:schemeClr val="dk1"/>
                </a:solidFill>
                <a:latin typeface="Nunito"/>
                <a:ea typeface="Nunito"/>
                <a:cs typeface="Nunito"/>
                <a:sym typeface="Nunito"/>
              </a:endParaRPr>
            </a:p>
          </p:txBody>
        </p:sp>
        <p:sp>
          <p:nvSpPr>
            <p:cNvPr id="3345" name="Google Shape;3345;p59"/>
            <p:cNvSpPr txBox="1"/>
            <p:nvPr/>
          </p:nvSpPr>
          <p:spPr>
            <a:xfrm>
              <a:off x="3507224" y="1628695"/>
              <a:ext cx="256500" cy="36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Nunito"/>
                  <a:ea typeface="Nunito"/>
                  <a:cs typeface="Nunito"/>
                  <a:sym typeface="Nunito"/>
                </a:rPr>
                <a:t>3</a:t>
              </a:r>
              <a:endParaRPr sz="1200">
                <a:solidFill>
                  <a:schemeClr val="dk1"/>
                </a:solidFill>
                <a:latin typeface="Nunito"/>
                <a:ea typeface="Nunito"/>
                <a:cs typeface="Nunito"/>
                <a:sym typeface="Nunito"/>
              </a:endParaRPr>
            </a:p>
          </p:txBody>
        </p:sp>
        <p:sp>
          <p:nvSpPr>
            <p:cNvPr id="3346" name="Google Shape;3346;p59"/>
            <p:cNvSpPr txBox="1"/>
            <p:nvPr/>
          </p:nvSpPr>
          <p:spPr>
            <a:xfrm>
              <a:off x="4021717" y="1719923"/>
              <a:ext cx="256500" cy="36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Nunito"/>
                  <a:ea typeface="Nunito"/>
                  <a:cs typeface="Nunito"/>
                  <a:sym typeface="Nunito"/>
                </a:rPr>
                <a:t>3</a:t>
              </a:r>
              <a:endParaRPr sz="1200">
                <a:solidFill>
                  <a:schemeClr val="dk1"/>
                </a:solidFill>
                <a:latin typeface="Nunito"/>
                <a:ea typeface="Nunito"/>
                <a:cs typeface="Nunito"/>
                <a:sym typeface="Nunito"/>
              </a:endParaRPr>
            </a:p>
          </p:txBody>
        </p:sp>
        <p:sp>
          <p:nvSpPr>
            <p:cNvPr id="3347" name="Google Shape;3347;p59"/>
            <p:cNvSpPr txBox="1"/>
            <p:nvPr/>
          </p:nvSpPr>
          <p:spPr>
            <a:xfrm>
              <a:off x="3733270" y="1937588"/>
              <a:ext cx="256500" cy="36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Nunito"/>
                  <a:ea typeface="Nunito"/>
                  <a:cs typeface="Nunito"/>
                  <a:sym typeface="Nunito"/>
                </a:rPr>
                <a:t>3</a:t>
              </a:r>
              <a:endParaRPr sz="1200">
                <a:solidFill>
                  <a:schemeClr val="dk1"/>
                </a:solidFill>
                <a:latin typeface="Nunito"/>
                <a:ea typeface="Nunito"/>
                <a:cs typeface="Nunito"/>
                <a:sym typeface="Nunito"/>
              </a:endParaRPr>
            </a:p>
          </p:txBody>
        </p:sp>
        <p:sp>
          <p:nvSpPr>
            <p:cNvPr id="3348" name="Google Shape;3348;p59"/>
            <p:cNvSpPr txBox="1"/>
            <p:nvPr/>
          </p:nvSpPr>
          <p:spPr>
            <a:xfrm>
              <a:off x="3985532" y="2147374"/>
              <a:ext cx="256500" cy="36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Nunito"/>
                  <a:ea typeface="Nunito"/>
                  <a:cs typeface="Nunito"/>
                  <a:sym typeface="Nunito"/>
                </a:rPr>
                <a:t>3</a:t>
              </a:r>
              <a:endParaRPr sz="1000">
                <a:solidFill>
                  <a:schemeClr val="dk1"/>
                </a:solidFill>
                <a:latin typeface="Nunito"/>
                <a:ea typeface="Nunito"/>
                <a:cs typeface="Nunito"/>
                <a:sym typeface="Nunito"/>
              </a:endParaRPr>
            </a:p>
          </p:txBody>
        </p:sp>
        <p:sp>
          <p:nvSpPr>
            <p:cNvPr id="3349" name="Google Shape;3349;p59"/>
            <p:cNvSpPr txBox="1"/>
            <p:nvPr/>
          </p:nvSpPr>
          <p:spPr>
            <a:xfrm>
              <a:off x="999390" y="2001722"/>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0" name="Google Shape;3350;p59"/>
            <p:cNvSpPr txBox="1"/>
            <p:nvPr/>
          </p:nvSpPr>
          <p:spPr>
            <a:xfrm>
              <a:off x="1161295" y="1532293"/>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1" name="Google Shape;3351;p59"/>
            <p:cNvSpPr txBox="1"/>
            <p:nvPr/>
          </p:nvSpPr>
          <p:spPr>
            <a:xfrm>
              <a:off x="1664825" y="1532305"/>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2" name="Google Shape;3352;p59"/>
            <p:cNvSpPr txBox="1"/>
            <p:nvPr/>
          </p:nvSpPr>
          <p:spPr>
            <a:xfrm>
              <a:off x="1815671" y="2040369"/>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3" name="Google Shape;3353;p59"/>
            <p:cNvSpPr txBox="1"/>
            <p:nvPr/>
          </p:nvSpPr>
          <p:spPr>
            <a:xfrm>
              <a:off x="1921254" y="2567715"/>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4" name="Google Shape;3354;p59"/>
            <p:cNvSpPr txBox="1"/>
            <p:nvPr/>
          </p:nvSpPr>
          <p:spPr>
            <a:xfrm>
              <a:off x="1986811" y="3107204"/>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5" name="Google Shape;3355;p59"/>
            <p:cNvSpPr txBox="1"/>
            <p:nvPr/>
          </p:nvSpPr>
          <p:spPr>
            <a:xfrm>
              <a:off x="3145954" y="2202128"/>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4</a:t>
              </a:r>
              <a:endParaRPr>
                <a:solidFill>
                  <a:schemeClr val="dk1"/>
                </a:solidFill>
                <a:latin typeface="Nunito"/>
                <a:ea typeface="Nunito"/>
                <a:cs typeface="Nunito"/>
                <a:sym typeface="Nunito"/>
              </a:endParaRPr>
            </a:p>
          </p:txBody>
        </p:sp>
        <p:sp>
          <p:nvSpPr>
            <p:cNvPr id="3356" name="Google Shape;3356;p59"/>
            <p:cNvSpPr txBox="1"/>
            <p:nvPr/>
          </p:nvSpPr>
          <p:spPr>
            <a:xfrm>
              <a:off x="3088731" y="1383278"/>
              <a:ext cx="2565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1</a:t>
              </a:r>
              <a:endParaRPr>
                <a:solidFill>
                  <a:schemeClr val="dk1"/>
                </a:solidFill>
                <a:latin typeface="Nunito"/>
                <a:ea typeface="Nunito"/>
                <a:cs typeface="Nunito"/>
                <a:sym typeface="Nunito"/>
              </a:endParaRPr>
            </a:p>
          </p:txBody>
        </p:sp>
      </p:grpSp>
      <p:sp>
        <p:nvSpPr>
          <p:cNvPr id="3357" name="Google Shape;3357;p59"/>
          <p:cNvSpPr txBox="1">
            <a:spLocks noGrp="1"/>
          </p:cNvSpPr>
          <p:nvPr>
            <p:ph type="body" idx="4294967295"/>
          </p:nvPr>
        </p:nvSpPr>
        <p:spPr>
          <a:xfrm>
            <a:off x="4572000" y="1520550"/>
            <a:ext cx="3852000" cy="1042800"/>
          </a:xfrm>
          <a:prstGeom prst="rect">
            <a:avLst/>
          </a:prstGeom>
        </p:spPr>
        <p:txBody>
          <a:bodyPr spcFirstLastPara="1" wrap="square" lIns="91425" tIns="91425" rIns="91425" bIns="91425" anchor="t" anchorCtr="0">
            <a:noAutofit/>
          </a:bodyPr>
          <a:lstStyle/>
          <a:p>
            <a:pPr marL="0" lvl="0" indent="0" algn="r" rtl="0">
              <a:lnSpc>
                <a:spcPct val="100000"/>
              </a:lnSpc>
              <a:spcBef>
                <a:spcPts val="300"/>
              </a:spcBef>
              <a:spcAft>
                <a:spcPts val="1600"/>
              </a:spcAft>
              <a:buClr>
                <a:schemeClr val="dk1"/>
              </a:buClr>
              <a:buSzPts val="1100"/>
              <a:buFont typeface="Arial"/>
              <a:buNone/>
            </a:pPr>
            <a:r>
              <a:rPr lang="en" sz="1600"/>
              <a:t>Color the elements with your pencils (if you printed) or with the color tool following the color by the numbers! </a:t>
            </a:r>
            <a:endParaRPr sz="16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6" name="TextBox 5">
            <a:extLst>
              <a:ext uri="{FF2B5EF4-FFF2-40B4-BE49-F238E27FC236}">
                <a16:creationId xmlns:a16="http://schemas.microsoft.com/office/drawing/2014/main" id="{DDF72740-9DF0-14B6-672D-F115082B58C7}"/>
              </a:ext>
            </a:extLst>
          </p:cNvPr>
          <p:cNvSpPr txBox="1"/>
          <p:nvPr/>
        </p:nvSpPr>
        <p:spPr>
          <a:xfrm>
            <a:off x="1480449" y="480817"/>
            <a:ext cx="6183102" cy="830997"/>
          </a:xfrm>
          <a:prstGeom prst="rect">
            <a:avLst/>
          </a:prstGeom>
          <a:noFill/>
        </p:spPr>
        <p:txBody>
          <a:bodyPr wrap="square" rtlCol="0">
            <a:spAutoFit/>
          </a:bodyPr>
          <a:lstStyle/>
          <a:p>
            <a:pPr algn="ctr"/>
            <a:r>
              <a:rPr lang="en-US" sz="2400" dirty="0">
                <a:solidFill>
                  <a:schemeClr val="accent2"/>
                </a:solidFill>
                <a:latin typeface="Kefa" panose="02000506000000020004" pitchFamily="2" charset="77"/>
              </a:rPr>
              <a:t>3. Match the questions in column A with their answers in column B.</a:t>
            </a:r>
          </a:p>
        </p:txBody>
      </p:sp>
      <p:sp>
        <p:nvSpPr>
          <p:cNvPr id="1175" name="TextBox 1174">
            <a:extLst>
              <a:ext uri="{FF2B5EF4-FFF2-40B4-BE49-F238E27FC236}">
                <a16:creationId xmlns:a16="http://schemas.microsoft.com/office/drawing/2014/main" id="{EC7155C1-0405-7FA6-8765-F680EBBFD017}"/>
              </a:ext>
            </a:extLst>
          </p:cNvPr>
          <p:cNvSpPr txBox="1"/>
          <p:nvPr/>
        </p:nvSpPr>
        <p:spPr>
          <a:xfrm>
            <a:off x="924097" y="1768772"/>
            <a:ext cx="3597460"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1.</a:t>
            </a:r>
            <a:r>
              <a:rPr lang="en-US" sz="1800" b="0" i="0" dirty="0">
                <a:effectLst/>
                <a:latin typeface="Calibri" panose="020F0502020204030204" pitchFamily="34" charset="0"/>
                <a:cs typeface="Calibri" panose="020F0502020204030204" pitchFamily="34" charset="0"/>
              </a:rPr>
              <a:t> Will you help me to take a photo?</a:t>
            </a:r>
            <a:endParaRPr lang="en-VN" sz="1800" dirty="0">
              <a:latin typeface="Calibri" panose="020F0502020204030204" pitchFamily="34" charset="0"/>
              <a:cs typeface="Calibri" panose="020F0502020204030204" pitchFamily="34" charset="0"/>
            </a:endParaRPr>
          </a:p>
        </p:txBody>
      </p:sp>
      <p:sp>
        <p:nvSpPr>
          <p:cNvPr id="1176" name="TextBox 1175">
            <a:extLst>
              <a:ext uri="{FF2B5EF4-FFF2-40B4-BE49-F238E27FC236}">
                <a16:creationId xmlns:a16="http://schemas.microsoft.com/office/drawing/2014/main" id="{BFD843F7-C379-977B-D33B-AA495A796C9E}"/>
              </a:ext>
            </a:extLst>
          </p:cNvPr>
          <p:cNvSpPr txBox="1"/>
          <p:nvPr/>
        </p:nvSpPr>
        <p:spPr>
          <a:xfrm>
            <a:off x="924097" y="2333368"/>
            <a:ext cx="289534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2.</a:t>
            </a:r>
            <a:r>
              <a:rPr lang="en-US" sz="1800" b="0" i="0" dirty="0">
                <a:effectLst/>
                <a:latin typeface="Calibri" panose="020F0502020204030204" pitchFamily="34" charset="0"/>
                <a:cs typeface="Calibri" panose="020F0502020204030204" pitchFamily="34" charset="0"/>
              </a:rPr>
              <a:t> Is he painting Easter eggs?</a:t>
            </a:r>
            <a:endParaRPr lang="en-VN" sz="1800" dirty="0">
              <a:latin typeface="Calibri" panose="020F0502020204030204" pitchFamily="34" charset="0"/>
              <a:cs typeface="Calibri" panose="020F0502020204030204" pitchFamily="34" charset="0"/>
            </a:endParaRPr>
          </a:p>
        </p:txBody>
      </p:sp>
      <p:sp>
        <p:nvSpPr>
          <p:cNvPr id="1177" name="TextBox 1176">
            <a:extLst>
              <a:ext uri="{FF2B5EF4-FFF2-40B4-BE49-F238E27FC236}">
                <a16:creationId xmlns:a16="http://schemas.microsoft.com/office/drawing/2014/main" id="{07297CD5-A8E9-3483-7F24-47162536F9E5}"/>
              </a:ext>
            </a:extLst>
          </p:cNvPr>
          <p:cNvSpPr txBox="1"/>
          <p:nvPr/>
        </p:nvSpPr>
        <p:spPr>
          <a:xfrm>
            <a:off x="924097" y="2903648"/>
            <a:ext cx="4238661"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3.</a:t>
            </a:r>
            <a:r>
              <a:rPr lang="en-US" sz="1800" b="0" i="0" dirty="0">
                <a:effectLst/>
                <a:latin typeface="Calibri" panose="020F0502020204030204" pitchFamily="34" charset="0"/>
                <a:cs typeface="Calibri" panose="020F0502020204030204" pitchFamily="34" charset="0"/>
              </a:rPr>
              <a:t> Do they eat candy apples on Halloween?</a:t>
            </a:r>
            <a:endParaRPr lang="en-VN" sz="1800" dirty="0">
              <a:latin typeface="Calibri" panose="020F0502020204030204" pitchFamily="34" charset="0"/>
              <a:cs typeface="Calibri" panose="020F0502020204030204" pitchFamily="34" charset="0"/>
            </a:endParaRPr>
          </a:p>
        </p:txBody>
      </p:sp>
      <p:sp>
        <p:nvSpPr>
          <p:cNvPr id="1178" name="TextBox 1177">
            <a:extLst>
              <a:ext uri="{FF2B5EF4-FFF2-40B4-BE49-F238E27FC236}">
                <a16:creationId xmlns:a16="http://schemas.microsoft.com/office/drawing/2014/main" id="{7985BCC7-A3C8-AB68-D9F4-4C37A6C29CE3}"/>
              </a:ext>
            </a:extLst>
          </p:cNvPr>
          <p:cNvSpPr txBox="1"/>
          <p:nvPr/>
        </p:nvSpPr>
        <p:spPr>
          <a:xfrm>
            <a:off x="924097" y="3468244"/>
            <a:ext cx="3810659"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4.</a:t>
            </a:r>
            <a:r>
              <a:rPr lang="en-US" sz="1800" b="0" i="0" dirty="0">
                <a:effectLst/>
                <a:latin typeface="Calibri" panose="020F0502020204030204" pitchFamily="34" charset="0"/>
                <a:cs typeface="Calibri" panose="020F0502020204030204" pitchFamily="34" charset="0"/>
              </a:rPr>
              <a:t> Are you excited about your holiday?</a:t>
            </a:r>
            <a:endParaRPr lang="en-VN" sz="1800" dirty="0">
              <a:latin typeface="Calibri" panose="020F0502020204030204" pitchFamily="34" charset="0"/>
              <a:cs typeface="Calibri" panose="020F0502020204030204" pitchFamily="34" charset="0"/>
            </a:endParaRPr>
          </a:p>
        </p:txBody>
      </p:sp>
      <p:sp>
        <p:nvSpPr>
          <p:cNvPr id="1179" name="TextBox 1178">
            <a:extLst>
              <a:ext uri="{FF2B5EF4-FFF2-40B4-BE49-F238E27FC236}">
                <a16:creationId xmlns:a16="http://schemas.microsoft.com/office/drawing/2014/main" id="{2BA780E7-1341-A618-7382-74D88726790E}"/>
              </a:ext>
            </a:extLst>
          </p:cNvPr>
          <p:cNvSpPr txBox="1"/>
          <p:nvPr/>
        </p:nvSpPr>
        <p:spPr>
          <a:xfrm>
            <a:off x="924097" y="4032840"/>
            <a:ext cx="369043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5.</a:t>
            </a:r>
            <a:r>
              <a:rPr lang="en-US" sz="1800" b="0" i="0" dirty="0">
                <a:effectLst/>
                <a:latin typeface="Calibri" panose="020F0502020204030204" pitchFamily="34" charset="0"/>
                <a:cs typeface="Calibri" panose="020F0502020204030204" pitchFamily="34" charset="0"/>
              </a:rPr>
              <a:t> Can she perform Dutch folk </a:t>
            </a:r>
            <a:r>
              <a:rPr lang="en-US" sz="1800" b="0" i="0" dirty="0" err="1">
                <a:effectLst/>
                <a:latin typeface="Calibri" panose="020F0502020204030204" pitchFamily="34" charset="0"/>
                <a:cs typeface="Calibri" panose="020F0502020204030204" pitchFamily="34" charset="0"/>
              </a:rPr>
              <a:t>ances</a:t>
            </a:r>
            <a:r>
              <a:rPr lang="en-US" sz="1800" b="0" i="0" dirty="0">
                <a:effectLst/>
                <a:latin typeface="Calibri" panose="020F0502020204030204" pitchFamily="34" charset="0"/>
                <a:cs typeface="Calibri" panose="020F0502020204030204" pitchFamily="34" charset="0"/>
              </a:rPr>
              <a:t>?</a:t>
            </a:r>
            <a:endParaRPr lang="en-VN" sz="1800" dirty="0">
              <a:latin typeface="Calibri" panose="020F0502020204030204" pitchFamily="34" charset="0"/>
              <a:cs typeface="Calibri" panose="020F0502020204030204" pitchFamily="34" charset="0"/>
            </a:endParaRPr>
          </a:p>
        </p:txBody>
      </p:sp>
      <p:sp>
        <p:nvSpPr>
          <p:cNvPr id="1180" name="TextBox 1179">
            <a:extLst>
              <a:ext uri="{FF2B5EF4-FFF2-40B4-BE49-F238E27FC236}">
                <a16:creationId xmlns:a16="http://schemas.microsoft.com/office/drawing/2014/main" id="{581CF681-82DE-AEE2-0D83-878AC8E19068}"/>
              </a:ext>
            </a:extLst>
          </p:cNvPr>
          <p:cNvSpPr txBox="1"/>
          <p:nvPr/>
        </p:nvSpPr>
        <p:spPr>
          <a:xfrm>
            <a:off x="6544269" y="1762497"/>
            <a:ext cx="1324402"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a.</a:t>
            </a:r>
            <a:r>
              <a:rPr lang="en-US" sz="1800" dirty="0">
                <a:latin typeface="Calibri" panose="020F0502020204030204" pitchFamily="34" charset="0"/>
                <a:cs typeface="Calibri" panose="020F0502020204030204" pitchFamily="34" charset="0"/>
              </a:rPr>
              <a:t> Yes, he is.</a:t>
            </a:r>
            <a:endParaRPr lang="en-VN" sz="1800" dirty="0">
              <a:latin typeface="Calibri" panose="020F0502020204030204" pitchFamily="34" charset="0"/>
              <a:cs typeface="Calibri" panose="020F0502020204030204" pitchFamily="34" charset="0"/>
            </a:endParaRPr>
          </a:p>
        </p:txBody>
      </p:sp>
      <p:sp>
        <p:nvSpPr>
          <p:cNvPr id="1181" name="TextBox 1180">
            <a:extLst>
              <a:ext uri="{FF2B5EF4-FFF2-40B4-BE49-F238E27FC236}">
                <a16:creationId xmlns:a16="http://schemas.microsoft.com/office/drawing/2014/main" id="{F6CD9118-4A04-AB52-7B9E-ADB93F1A69C4}"/>
              </a:ext>
            </a:extLst>
          </p:cNvPr>
          <p:cNvSpPr txBox="1"/>
          <p:nvPr/>
        </p:nvSpPr>
        <p:spPr>
          <a:xfrm>
            <a:off x="6544269" y="2330861"/>
            <a:ext cx="1529586"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b.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’m not.</a:t>
            </a:r>
          </a:p>
        </p:txBody>
      </p:sp>
      <p:sp>
        <p:nvSpPr>
          <p:cNvPr id="1182" name="TextBox 1181">
            <a:extLst>
              <a:ext uri="{FF2B5EF4-FFF2-40B4-BE49-F238E27FC236}">
                <a16:creationId xmlns:a16="http://schemas.microsoft.com/office/drawing/2014/main" id="{790C055A-E89B-BCE7-3306-E43FBF4BF782}"/>
              </a:ext>
            </a:extLst>
          </p:cNvPr>
          <p:cNvSpPr txBox="1"/>
          <p:nvPr/>
        </p:nvSpPr>
        <p:spPr>
          <a:xfrm>
            <a:off x="6544269" y="2903648"/>
            <a:ext cx="1313180"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c.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 will.</a:t>
            </a:r>
          </a:p>
        </p:txBody>
      </p:sp>
      <p:sp>
        <p:nvSpPr>
          <p:cNvPr id="1183" name="TextBox 1182">
            <a:extLst>
              <a:ext uri="{FF2B5EF4-FFF2-40B4-BE49-F238E27FC236}">
                <a16:creationId xmlns:a16="http://schemas.microsoft.com/office/drawing/2014/main" id="{F04029D4-4FA4-B8E0-7843-73A99D695F2F}"/>
              </a:ext>
            </a:extLst>
          </p:cNvPr>
          <p:cNvSpPr txBox="1"/>
          <p:nvPr/>
        </p:nvSpPr>
        <p:spPr>
          <a:xfrm>
            <a:off x="6544269" y="3468244"/>
            <a:ext cx="1701107"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d.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she can’t.</a:t>
            </a:r>
          </a:p>
        </p:txBody>
      </p:sp>
      <p:sp>
        <p:nvSpPr>
          <p:cNvPr id="1184" name="TextBox 1183">
            <a:extLst>
              <a:ext uri="{FF2B5EF4-FFF2-40B4-BE49-F238E27FC236}">
                <a16:creationId xmlns:a16="http://schemas.microsoft.com/office/drawing/2014/main" id="{20CAF1CD-A559-AA49-0599-C880D5A4CF98}"/>
              </a:ext>
            </a:extLst>
          </p:cNvPr>
          <p:cNvSpPr txBox="1"/>
          <p:nvPr/>
        </p:nvSpPr>
        <p:spPr>
          <a:xfrm>
            <a:off x="6544269" y="4032840"/>
            <a:ext cx="1611339"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e.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they do.</a:t>
            </a:r>
          </a:p>
        </p:txBody>
      </p:sp>
      <p:sp>
        <p:nvSpPr>
          <p:cNvPr id="1185" name="TextBox 1184">
            <a:extLst>
              <a:ext uri="{FF2B5EF4-FFF2-40B4-BE49-F238E27FC236}">
                <a16:creationId xmlns:a16="http://schemas.microsoft.com/office/drawing/2014/main" id="{B4D3DB6F-6667-4605-B375-ACDF8166D66D}"/>
              </a:ext>
            </a:extLst>
          </p:cNvPr>
          <p:cNvSpPr txBox="1"/>
          <p:nvPr/>
        </p:nvSpPr>
        <p:spPr>
          <a:xfrm>
            <a:off x="2563969" y="1352489"/>
            <a:ext cx="317716"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A</a:t>
            </a:r>
          </a:p>
        </p:txBody>
      </p:sp>
      <p:sp>
        <p:nvSpPr>
          <p:cNvPr id="1186" name="TextBox 1185">
            <a:extLst>
              <a:ext uri="{FF2B5EF4-FFF2-40B4-BE49-F238E27FC236}">
                <a16:creationId xmlns:a16="http://schemas.microsoft.com/office/drawing/2014/main" id="{EEA14B1F-3CC4-2C88-0216-F81D3374FD73}"/>
              </a:ext>
            </a:extLst>
          </p:cNvPr>
          <p:cNvSpPr txBox="1"/>
          <p:nvPr/>
        </p:nvSpPr>
        <p:spPr>
          <a:xfrm>
            <a:off x="7085122" y="1352489"/>
            <a:ext cx="309700"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B</a:t>
            </a:r>
          </a:p>
        </p:txBody>
      </p:sp>
      <p:grpSp>
        <p:nvGrpSpPr>
          <p:cNvPr id="1219" name="Google Shape;1457;p36">
            <a:extLst>
              <a:ext uri="{FF2B5EF4-FFF2-40B4-BE49-F238E27FC236}">
                <a16:creationId xmlns:a16="http://schemas.microsoft.com/office/drawing/2014/main" id="{15C8EFFD-8B9C-0BBD-A2A3-D5696BA56E57}"/>
              </a:ext>
            </a:extLst>
          </p:cNvPr>
          <p:cNvGrpSpPr/>
          <p:nvPr/>
        </p:nvGrpSpPr>
        <p:grpSpPr>
          <a:xfrm rot="-530154">
            <a:off x="7010686" y="3757273"/>
            <a:ext cx="2120477" cy="1373381"/>
            <a:chOff x="275375" y="5336"/>
            <a:chExt cx="2120546" cy="1373426"/>
          </a:xfrm>
        </p:grpSpPr>
        <p:sp>
          <p:nvSpPr>
            <p:cNvPr id="1220" name="Google Shape;1458;p36">
              <a:extLst>
                <a:ext uri="{FF2B5EF4-FFF2-40B4-BE49-F238E27FC236}">
                  <a16:creationId xmlns:a16="http://schemas.microsoft.com/office/drawing/2014/main" id="{CDBF99B6-CDA8-7A13-A7D5-256E3B5AA974}"/>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459;p36">
              <a:extLst>
                <a:ext uri="{FF2B5EF4-FFF2-40B4-BE49-F238E27FC236}">
                  <a16:creationId xmlns:a16="http://schemas.microsoft.com/office/drawing/2014/main" id="{9EF8A342-B2C0-CC69-A617-560A412C941F}"/>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460;p36">
              <a:extLst>
                <a:ext uri="{FF2B5EF4-FFF2-40B4-BE49-F238E27FC236}">
                  <a16:creationId xmlns:a16="http://schemas.microsoft.com/office/drawing/2014/main" id="{61A7C3C5-83BE-4A5B-7B05-E15C9602D513}"/>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 name="Google Shape;1461;p36">
              <a:extLst>
                <a:ext uri="{FF2B5EF4-FFF2-40B4-BE49-F238E27FC236}">
                  <a16:creationId xmlns:a16="http://schemas.microsoft.com/office/drawing/2014/main" id="{178C1148-1094-D28E-66E8-56F7FC906783}"/>
                </a:ext>
              </a:extLst>
            </p:cNvPr>
            <p:cNvGrpSpPr/>
            <p:nvPr/>
          </p:nvGrpSpPr>
          <p:grpSpPr>
            <a:xfrm>
              <a:off x="1030125" y="972100"/>
              <a:ext cx="241050" cy="307475"/>
              <a:chOff x="6088150" y="1573625"/>
              <a:chExt cx="241050" cy="307475"/>
            </a:xfrm>
          </p:grpSpPr>
          <p:sp>
            <p:nvSpPr>
              <p:cNvPr id="1230" name="Google Shape;1462;p36">
                <a:extLst>
                  <a:ext uri="{FF2B5EF4-FFF2-40B4-BE49-F238E27FC236}">
                    <a16:creationId xmlns:a16="http://schemas.microsoft.com/office/drawing/2014/main" id="{2AEAFBFF-5F55-7274-B426-5DA0C852A0AC}"/>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463;p36">
                <a:extLst>
                  <a:ext uri="{FF2B5EF4-FFF2-40B4-BE49-F238E27FC236}">
                    <a16:creationId xmlns:a16="http://schemas.microsoft.com/office/drawing/2014/main" id="{64C7A1BD-F1A7-6110-C738-14B65D53B0F8}"/>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464;p36">
                <a:extLst>
                  <a:ext uri="{FF2B5EF4-FFF2-40B4-BE49-F238E27FC236}">
                    <a16:creationId xmlns:a16="http://schemas.microsoft.com/office/drawing/2014/main" id="{91803934-099B-B4E3-4BB9-CA7EEA156198}"/>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465;p36">
                <a:extLst>
                  <a:ext uri="{FF2B5EF4-FFF2-40B4-BE49-F238E27FC236}">
                    <a16:creationId xmlns:a16="http://schemas.microsoft.com/office/drawing/2014/main" id="{055BC824-3C37-3EE0-EF24-007A1609808F}"/>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466;p36">
                <a:extLst>
                  <a:ext uri="{FF2B5EF4-FFF2-40B4-BE49-F238E27FC236}">
                    <a16:creationId xmlns:a16="http://schemas.microsoft.com/office/drawing/2014/main" id="{CAAE23EE-23B8-5F65-A5B9-BD54DE6146E3}"/>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467;p36">
              <a:extLst>
                <a:ext uri="{FF2B5EF4-FFF2-40B4-BE49-F238E27FC236}">
                  <a16:creationId xmlns:a16="http://schemas.microsoft.com/office/drawing/2014/main" id="{B6F4E912-CB74-2035-862E-A8B795870027}"/>
                </a:ext>
              </a:extLst>
            </p:cNvPr>
            <p:cNvGrpSpPr/>
            <p:nvPr/>
          </p:nvGrpSpPr>
          <p:grpSpPr>
            <a:xfrm rot="-740692">
              <a:off x="2024419" y="577639"/>
              <a:ext cx="241055" cy="307482"/>
              <a:chOff x="6088150" y="1573625"/>
              <a:chExt cx="241050" cy="307475"/>
            </a:xfrm>
          </p:grpSpPr>
          <p:sp>
            <p:nvSpPr>
              <p:cNvPr id="1225" name="Google Shape;1468;p36">
                <a:extLst>
                  <a:ext uri="{FF2B5EF4-FFF2-40B4-BE49-F238E27FC236}">
                    <a16:creationId xmlns:a16="http://schemas.microsoft.com/office/drawing/2014/main" id="{B47F00E1-2C6F-F724-37DF-557D766C33EB}"/>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469;p36">
                <a:extLst>
                  <a:ext uri="{FF2B5EF4-FFF2-40B4-BE49-F238E27FC236}">
                    <a16:creationId xmlns:a16="http://schemas.microsoft.com/office/drawing/2014/main" id="{FAA38B36-2F09-CFCE-A300-2F14793E08DF}"/>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470;p36">
                <a:extLst>
                  <a:ext uri="{FF2B5EF4-FFF2-40B4-BE49-F238E27FC236}">
                    <a16:creationId xmlns:a16="http://schemas.microsoft.com/office/drawing/2014/main" id="{FBC4389E-4EEB-5E69-3A22-83A5E509A0B9}"/>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471;p36">
                <a:extLst>
                  <a:ext uri="{FF2B5EF4-FFF2-40B4-BE49-F238E27FC236}">
                    <a16:creationId xmlns:a16="http://schemas.microsoft.com/office/drawing/2014/main" id="{39427390-29DA-F194-140E-4D2BB86014A6}"/>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472;p36">
                <a:extLst>
                  <a:ext uri="{FF2B5EF4-FFF2-40B4-BE49-F238E27FC236}">
                    <a16:creationId xmlns:a16="http://schemas.microsoft.com/office/drawing/2014/main" id="{839729B0-4693-DB5B-4C31-16AA9F6AE9D7}"/>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5" name="Google Shape;1473;p36">
            <a:extLst>
              <a:ext uri="{FF2B5EF4-FFF2-40B4-BE49-F238E27FC236}">
                <a16:creationId xmlns:a16="http://schemas.microsoft.com/office/drawing/2014/main" id="{012BF163-3509-E03C-7044-631C8805867F}"/>
              </a:ext>
            </a:extLst>
          </p:cNvPr>
          <p:cNvGrpSpPr/>
          <p:nvPr/>
        </p:nvGrpSpPr>
        <p:grpSpPr>
          <a:xfrm rot="530154" flipH="1">
            <a:off x="-26343" y="3757273"/>
            <a:ext cx="2120477" cy="1373381"/>
            <a:chOff x="275375" y="5336"/>
            <a:chExt cx="2120546" cy="1373426"/>
          </a:xfrm>
        </p:grpSpPr>
        <p:sp>
          <p:nvSpPr>
            <p:cNvPr id="1236" name="Google Shape;1474;p36">
              <a:extLst>
                <a:ext uri="{FF2B5EF4-FFF2-40B4-BE49-F238E27FC236}">
                  <a16:creationId xmlns:a16="http://schemas.microsoft.com/office/drawing/2014/main" id="{C5598C37-D7A6-404A-116E-00B6EE1C2EFB}"/>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475;p36">
              <a:extLst>
                <a:ext uri="{FF2B5EF4-FFF2-40B4-BE49-F238E27FC236}">
                  <a16:creationId xmlns:a16="http://schemas.microsoft.com/office/drawing/2014/main" id="{11FFD310-72C4-1019-8164-E110B09E19A6}"/>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476;p36">
              <a:extLst>
                <a:ext uri="{FF2B5EF4-FFF2-40B4-BE49-F238E27FC236}">
                  <a16:creationId xmlns:a16="http://schemas.microsoft.com/office/drawing/2014/main" id="{A322E02F-6280-78F8-6F2F-349E6298B4CE}"/>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 name="Google Shape;1477;p36">
              <a:extLst>
                <a:ext uri="{FF2B5EF4-FFF2-40B4-BE49-F238E27FC236}">
                  <a16:creationId xmlns:a16="http://schemas.microsoft.com/office/drawing/2014/main" id="{8C53676A-123A-9345-343D-487FA714DF16}"/>
                </a:ext>
              </a:extLst>
            </p:cNvPr>
            <p:cNvGrpSpPr/>
            <p:nvPr/>
          </p:nvGrpSpPr>
          <p:grpSpPr>
            <a:xfrm>
              <a:off x="1030125" y="972100"/>
              <a:ext cx="241050" cy="307475"/>
              <a:chOff x="6088150" y="1573625"/>
              <a:chExt cx="241050" cy="307475"/>
            </a:xfrm>
          </p:grpSpPr>
          <p:sp>
            <p:nvSpPr>
              <p:cNvPr id="1246" name="Google Shape;1478;p36">
                <a:extLst>
                  <a:ext uri="{FF2B5EF4-FFF2-40B4-BE49-F238E27FC236}">
                    <a16:creationId xmlns:a16="http://schemas.microsoft.com/office/drawing/2014/main" id="{CE056FE6-D808-FF88-32FD-44EE663202DB}"/>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479;p36">
                <a:extLst>
                  <a:ext uri="{FF2B5EF4-FFF2-40B4-BE49-F238E27FC236}">
                    <a16:creationId xmlns:a16="http://schemas.microsoft.com/office/drawing/2014/main" id="{162FB0C8-4C79-1864-F7E9-CC0CBEFA584A}"/>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480;p36">
                <a:extLst>
                  <a:ext uri="{FF2B5EF4-FFF2-40B4-BE49-F238E27FC236}">
                    <a16:creationId xmlns:a16="http://schemas.microsoft.com/office/drawing/2014/main" id="{381F78E8-EB1D-EE39-F121-DA658BE74E33}"/>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481;p36">
                <a:extLst>
                  <a:ext uri="{FF2B5EF4-FFF2-40B4-BE49-F238E27FC236}">
                    <a16:creationId xmlns:a16="http://schemas.microsoft.com/office/drawing/2014/main" id="{78C2D297-6A9D-9549-5848-4E5BE847C02C}"/>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482;p36">
                <a:extLst>
                  <a:ext uri="{FF2B5EF4-FFF2-40B4-BE49-F238E27FC236}">
                    <a16:creationId xmlns:a16="http://schemas.microsoft.com/office/drawing/2014/main" id="{F12CEA75-2B96-8D12-71C1-8F3B727B94EF}"/>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483;p36">
              <a:extLst>
                <a:ext uri="{FF2B5EF4-FFF2-40B4-BE49-F238E27FC236}">
                  <a16:creationId xmlns:a16="http://schemas.microsoft.com/office/drawing/2014/main" id="{941E6CCC-DB2A-9605-D90B-90F9A68CDD16}"/>
                </a:ext>
              </a:extLst>
            </p:cNvPr>
            <p:cNvGrpSpPr/>
            <p:nvPr/>
          </p:nvGrpSpPr>
          <p:grpSpPr>
            <a:xfrm rot="-740692">
              <a:off x="2024419" y="577639"/>
              <a:ext cx="241055" cy="307482"/>
              <a:chOff x="6088150" y="1573625"/>
              <a:chExt cx="241050" cy="307475"/>
            </a:xfrm>
          </p:grpSpPr>
          <p:sp>
            <p:nvSpPr>
              <p:cNvPr id="1241" name="Google Shape;1484;p36">
                <a:extLst>
                  <a:ext uri="{FF2B5EF4-FFF2-40B4-BE49-F238E27FC236}">
                    <a16:creationId xmlns:a16="http://schemas.microsoft.com/office/drawing/2014/main" id="{9B9D29AE-96A3-DA88-EC2D-E1C06D10CE20}"/>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485;p36">
                <a:extLst>
                  <a:ext uri="{FF2B5EF4-FFF2-40B4-BE49-F238E27FC236}">
                    <a16:creationId xmlns:a16="http://schemas.microsoft.com/office/drawing/2014/main" id="{439D4BB9-A7B1-C7D8-1EEC-4E0F49530901}"/>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486;p36">
                <a:extLst>
                  <a:ext uri="{FF2B5EF4-FFF2-40B4-BE49-F238E27FC236}">
                    <a16:creationId xmlns:a16="http://schemas.microsoft.com/office/drawing/2014/main" id="{45559BCB-6A64-3327-907C-85BE732BAF96}"/>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487;p36">
                <a:extLst>
                  <a:ext uri="{FF2B5EF4-FFF2-40B4-BE49-F238E27FC236}">
                    <a16:creationId xmlns:a16="http://schemas.microsoft.com/office/drawing/2014/main" id="{2133A3D1-8002-2877-43C3-4A200C0CAB2B}"/>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488;p36">
                <a:extLst>
                  <a:ext uri="{FF2B5EF4-FFF2-40B4-BE49-F238E27FC236}">
                    <a16:creationId xmlns:a16="http://schemas.microsoft.com/office/drawing/2014/main" id="{08910080-98AD-B5CB-5298-0A50CE989E52}"/>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1" name="Google Shape;2792;p52">
            <a:extLst>
              <a:ext uri="{FF2B5EF4-FFF2-40B4-BE49-F238E27FC236}">
                <a16:creationId xmlns:a16="http://schemas.microsoft.com/office/drawing/2014/main" id="{4A91E829-A84F-6FD6-AC2F-785A7152021B}"/>
              </a:ext>
            </a:extLst>
          </p:cNvPr>
          <p:cNvGrpSpPr/>
          <p:nvPr/>
        </p:nvGrpSpPr>
        <p:grpSpPr>
          <a:xfrm rot="-879068">
            <a:off x="571190" y="374271"/>
            <a:ext cx="551771" cy="653905"/>
            <a:chOff x="4139025" y="2544925"/>
            <a:chExt cx="844800" cy="1001175"/>
          </a:xfrm>
        </p:grpSpPr>
        <p:sp>
          <p:nvSpPr>
            <p:cNvPr id="1252" name="Google Shape;2793;p52">
              <a:extLst>
                <a:ext uri="{FF2B5EF4-FFF2-40B4-BE49-F238E27FC236}">
                  <a16:creationId xmlns:a16="http://schemas.microsoft.com/office/drawing/2014/main" id="{97C66A7A-5E38-C7AF-AED6-355912FA6DDB}"/>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2794;p52">
              <a:extLst>
                <a:ext uri="{FF2B5EF4-FFF2-40B4-BE49-F238E27FC236}">
                  <a16:creationId xmlns:a16="http://schemas.microsoft.com/office/drawing/2014/main" id="{9ADB9CFB-B2B2-5D44-2B25-D383BD1BF46D}"/>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2795;p52">
              <a:extLst>
                <a:ext uri="{FF2B5EF4-FFF2-40B4-BE49-F238E27FC236}">
                  <a16:creationId xmlns:a16="http://schemas.microsoft.com/office/drawing/2014/main" id="{AD82D047-8123-D67E-348B-EF1C9B1E14FE}"/>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2796;p52">
              <a:extLst>
                <a:ext uri="{FF2B5EF4-FFF2-40B4-BE49-F238E27FC236}">
                  <a16:creationId xmlns:a16="http://schemas.microsoft.com/office/drawing/2014/main" id="{C46F3224-14D0-6CF6-FDE8-E1048CCC8CFA}"/>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2797;p52">
              <a:extLst>
                <a:ext uri="{FF2B5EF4-FFF2-40B4-BE49-F238E27FC236}">
                  <a16:creationId xmlns:a16="http://schemas.microsoft.com/office/drawing/2014/main" id="{308F3F30-0312-3696-8E10-04933871E113}"/>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2798;p52">
              <a:extLst>
                <a:ext uri="{FF2B5EF4-FFF2-40B4-BE49-F238E27FC236}">
                  <a16:creationId xmlns:a16="http://schemas.microsoft.com/office/drawing/2014/main" id="{5D8CC1AC-BC1E-E551-BCA4-CE0DF35CA564}"/>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2799;p52">
            <a:extLst>
              <a:ext uri="{FF2B5EF4-FFF2-40B4-BE49-F238E27FC236}">
                <a16:creationId xmlns:a16="http://schemas.microsoft.com/office/drawing/2014/main" id="{243410B0-7C00-9E51-096A-4EFE23A59B89}"/>
              </a:ext>
            </a:extLst>
          </p:cNvPr>
          <p:cNvGrpSpPr/>
          <p:nvPr/>
        </p:nvGrpSpPr>
        <p:grpSpPr>
          <a:xfrm rot="879068" flipH="1">
            <a:off x="8006765" y="374271"/>
            <a:ext cx="551771" cy="653905"/>
            <a:chOff x="4139025" y="2544925"/>
            <a:chExt cx="844800" cy="1001175"/>
          </a:xfrm>
        </p:grpSpPr>
        <p:sp>
          <p:nvSpPr>
            <p:cNvPr id="1259" name="Google Shape;2800;p52">
              <a:extLst>
                <a:ext uri="{FF2B5EF4-FFF2-40B4-BE49-F238E27FC236}">
                  <a16:creationId xmlns:a16="http://schemas.microsoft.com/office/drawing/2014/main" id="{4E9014A9-851F-8136-3733-0C4313111E14}"/>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2801;p52">
              <a:extLst>
                <a:ext uri="{FF2B5EF4-FFF2-40B4-BE49-F238E27FC236}">
                  <a16:creationId xmlns:a16="http://schemas.microsoft.com/office/drawing/2014/main" id="{8F807FFA-CFAD-47B9-9D62-10AB6154C364}"/>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2802;p52">
              <a:extLst>
                <a:ext uri="{FF2B5EF4-FFF2-40B4-BE49-F238E27FC236}">
                  <a16:creationId xmlns:a16="http://schemas.microsoft.com/office/drawing/2014/main" id="{189112B8-1006-6F18-EB91-9AC439ACDA5C}"/>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2803;p52">
              <a:extLst>
                <a:ext uri="{FF2B5EF4-FFF2-40B4-BE49-F238E27FC236}">
                  <a16:creationId xmlns:a16="http://schemas.microsoft.com/office/drawing/2014/main" id="{2C467FF4-7377-795E-CD3D-882EAF476341}"/>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2804;p52">
              <a:extLst>
                <a:ext uri="{FF2B5EF4-FFF2-40B4-BE49-F238E27FC236}">
                  <a16:creationId xmlns:a16="http://schemas.microsoft.com/office/drawing/2014/main" id="{660834DE-5AE4-3BB7-BCE3-8B3E503E9878}"/>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2805;p52">
              <a:extLst>
                <a:ext uri="{FF2B5EF4-FFF2-40B4-BE49-F238E27FC236}">
                  <a16:creationId xmlns:a16="http://schemas.microsoft.com/office/drawing/2014/main" id="{83399EB3-06D8-0042-0D8A-7AAE420CB1F9}"/>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4179050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361"/>
        <p:cNvGrpSpPr/>
        <p:nvPr/>
      </p:nvGrpSpPr>
      <p:grpSpPr>
        <a:xfrm>
          <a:off x="0" y="0"/>
          <a:ext cx="0" cy="0"/>
          <a:chOff x="0" y="0"/>
          <a:chExt cx="0" cy="0"/>
        </a:xfrm>
      </p:grpSpPr>
      <p:sp>
        <p:nvSpPr>
          <p:cNvPr id="3362" name="Google Shape;3362;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decorations for the snowball</a:t>
            </a:r>
            <a:endParaRPr/>
          </a:p>
        </p:txBody>
      </p:sp>
      <p:grpSp>
        <p:nvGrpSpPr>
          <p:cNvPr id="3363" name="Google Shape;3363;p60"/>
          <p:cNvGrpSpPr/>
          <p:nvPr/>
        </p:nvGrpSpPr>
        <p:grpSpPr>
          <a:xfrm>
            <a:off x="3839820" y="3670779"/>
            <a:ext cx="781286" cy="706859"/>
            <a:chOff x="753639" y="1638758"/>
            <a:chExt cx="886113" cy="801700"/>
          </a:xfrm>
        </p:grpSpPr>
        <p:grpSp>
          <p:nvGrpSpPr>
            <p:cNvPr id="3364" name="Google Shape;3364;p60"/>
            <p:cNvGrpSpPr/>
            <p:nvPr/>
          </p:nvGrpSpPr>
          <p:grpSpPr>
            <a:xfrm>
              <a:off x="753639" y="1765325"/>
              <a:ext cx="476600" cy="675133"/>
              <a:chOff x="2181325" y="3698207"/>
              <a:chExt cx="1240500" cy="1757243"/>
            </a:xfrm>
          </p:grpSpPr>
          <p:sp>
            <p:nvSpPr>
              <p:cNvPr id="3365" name="Google Shape;3365;p60"/>
              <p:cNvSpPr/>
              <p:nvPr/>
            </p:nvSpPr>
            <p:spPr>
              <a:xfrm rot="1499954">
                <a:off x="2372363" y="3835370"/>
                <a:ext cx="802463" cy="691665"/>
              </a:xfrm>
              <a:custGeom>
                <a:avLst/>
                <a:gdLst/>
                <a:ahLst/>
                <a:cxnLst/>
                <a:rect l="l" t="t" r="r" b="b"/>
                <a:pathLst>
                  <a:path w="32099" h="27667" extrusionOk="0">
                    <a:moveTo>
                      <a:pt x="23164" y="0"/>
                    </a:moveTo>
                    <a:cubicBezTo>
                      <a:pt x="22853" y="0"/>
                      <a:pt x="22546" y="56"/>
                      <a:pt x="22257" y="177"/>
                    </a:cubicBezTo>
                    <a:cubicBezTo>
                      <a:pt x="21287" y="587"/>
                      <a:pt x="20691" y="1594"/>
                      <a:pt x="20318" y="2600"/>
                    </a:cubicBezTo>
                    <a:cubicBezTo>
                      <a:pt x="18939" y="6440"/>
                      <a:pt x="19572" y="10727"/>
                      <a:pt x="20504" y="14679"/>
                    </a:cubicBezTo>
                    <a:lnTo>
                      <a:pt x="20504" y="14716"/>
                    </a:lnTo>
                    <a:cubicBezTo>
                      <a:pt x="19796" y="11883"/>
                      <a:pt x="18193" y="9311"/>
                      <a:pt x="16031" y="7372"/>
                    </a:cubicBezTo>
                    <a:cubicBezTo>
                      <a:pt x="15621" y="6999"/>
                      <a:pt x="15136" y="6627"/>
                      <a:pt x="14577" y="6515"/>
                    </a:cubicBezTo>
                    <a:cubicBezTo>
                      <a:pt x="14454" y="6488"/>
                      <a:pt x="14332" y="6475"/>
                      <a:pt x="14211" y="6475"/>
                    </a:cubicBezTo>
                    <a:cubicBezTo>
                      <a:pt x="12981" y="6475"/>
                      <a:pt x="11927" y="7797"/>
                      <a:pt x="11893" y="9087"/>
                    </a:cubicBezTo>
                    <a:cubicBezTo>
                      <a:pt x="11707" y="12837"/>
                      <a:pt x="16920" y="19656"/>
                      <a:pt x="20093" y="21368"/>
                    </a:cubicBezTo>
                    <a:lnTo>
                      <a:pt x="20093" y="21368"/>
                    </a:lnTo>
                    <a:cubicBezTo>
                      <a:pt x="14736" y="18505"/>
                      <a:pt x="9194" y="15647"/>
                      <a:pt x="3132" y="15015"/>
                    </a:cubicBezTo>
                    <a:cubicBezTo>
                      <a:pt x="2920" y="14990"/>
                      <a:pt x="2696" y="14975"/>
                      <a:pt x="2470" y="14975"/>
                    </a:cubicBezTo>
                    <a:cubicBezTo>
                      <a:pt x="1664" y="14975"/>
                      <a:pt x="843" y="15173"/>
                      <a:pt x="522" y="15872"/>
                    </a:cubicBezTo>
                    <a:cubicBezTo>
                      <a:pt x="1" y="17065"/>
                      <a:pt x="1380" y="18146"/>
                      <a:pt x="2536" y="18668"/>
                    </a:cubicBezTo>
                    <a:cubicBezTo>
                      <a:pt x="7606" y="20830"/>
                      <a:pt x="13049" y="21837"/>
                      <a:pt x="18491" y="22806"/>
                    </a:cubicBezTo>
                    <a:cubicBezTo>
                      <a:pt x="17855" y="22774"/>
                      <a:pt x="17220" y="22758"/>
                      <a:pt x="16584" y="22758"/>
                    </a:cubicBezTo>
                    <a:cubicBezTo>
                      <a:pt x="12788" y="22758"/>
                      <a:pt x="9015" y="23329"/>
                      <a:pt x="5406" y="24446"/>
                    </a:cubicBezTo>
                    <a:cubicBezTo>
                      <a:pt x="4847" y="24595"/>
                      <a:pt x="4250" y="24819"/>
                      <a:pt x="3952" y="25304"/>
                    </a:cubicBezTo>
                    <a:cubicBezTo>
                      <a:pt x="3542" y="26049"/>
                      <a:pt x="4101" y="27056"/>
                      <a:pt x="4847" y="27429"/>
                    </a:cubicBezTo>
                    <a:cubicBezTo>
                      <a:pt x="5254" y="27603"/>
                      <a:pt x="5691" y="27667"/>
                      <a:pt x="6137" y="27667"/>
                    </a:cubicBezTo>
                    <a:cubicBezTo>
                      <a:pt x="6549" y="27667"/>
                      <a:pt x="6970" y="27612"/>
                      <a:pt x="7382" y="27541"/>
                    </a:cubicBezTo>
                    <a:cubicBezTo>
                      <a:pt x="12825" y="27541"/>
                      <a:pt x="18417" y="23924"/>
                      <a:pt x="23040" y="21576"/>
                    </a:cubicBezTo>
                    <a:cubicBezTo>
                      <a:pt x="24121" y="21054"/>
                      <a:pt x="25164" y="20495"/>
                      <a:pt x="26059" y="19749"/>
                    </a:cubicBezTo>
                    <a:cubicBezTo>
                      <a:pt x="26954" y="19003"/>
                      <a:pt x="27625" y="18071"/>
                      <a:pt x="28296" y="17102"/>
                    </a:cubicBezTo>
                    <a:cubicBezTo>
                      <a:pt x="29228" y="15797"/>
                      <a:pt x="30123" y="14455"/>
                      <a:pt x="30906" y="13076"/>
                    </a:cubicBezTo>
                    <a:cubicBezTo>
                      <a:pt x="31390" y="12219"/>
                      <a:pt x="31875" y="11324"/>
                      <a:pt x="31987" y="10355"/>
                    </a:cubicBezTo>
                    <a:cubicBezTo>
                      <a:pt x="32099" y="9423"/>
                      <a:pt x="31726" y="8341"/>
                      <a:pt x="30906" y="7857"/>
                    </a:cubicBezTo>
                    <a:cubicBezTo>
                      <a:pt x="30595" y="7670"/>
                      <a:pt x="30247" y="7588"/>
                      <a:pt x="29892" y="7588"/>
                    </a:cubicBezTo>
                    <a:cubicBezTo>
                      <a:pt x="29182" y="7588"/>
                      <a:pt x="28445" y="7919"/>
                      <a:pt x="27923" y="8416"/>
                    </a:cubicBezTo>
                    <a:cubicBezTo>
                      <a:pt x="27140" y="9162"/>
                      <a:pt x="26730" y="10205"/>
                      <a:pt x="26357" y="11212"/>
                    </a:cubicBezTo>
                    <a:cubicBezTo>
                      <a:pt x="26917" y="9124"/>
                      <a:pt x="27103" y="6962"/>
                      <a:pt x="26879" y="4800"/>
                    </a:cubicBezTo>
                    <a:cubicBezTo>
                      <a:pt x="26767" y="3532"/>
                      <a:pt x="26469" y="2228"/>
                      <a:pt x="25649" y="1258"/>
                    </a:cubicBezTo>
                    <a:cubicBezTo>
                      <a:pt x="25062" y="503"/>
                      <a:pt x="24097" y="0"/>
                      <a:pt x="2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0"/>
              <p:cNvSpPr/>
              <p:nvPr/>
            </p:nvSpPr>
            <p:spPr>
              <a:xfrm>
                <a:off x="2274500" y="4419050"/>
                <a:ext cx="1147325" cy="1036400"/>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0"/>
              <p:cNvSpPr/>
              <p:nvPr/>
            </p:nvSpPr>
            <p:spPr>
              <a:xfrm>
                <a:off x="2705100" y="4664150"/>
                <a:ext cx="318750" cy="762400"/>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0"/>
              <p:cNvSpPr/>
              <p:nvPr/>
            </p:nvSpPr>
            <p:spPr>
              <a:xfrm>
                <a:off x="2376100" y="4823525"/>
                <a:ext cx="1006575" cy="302000"/>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0"/>
              <p:cNvSpPr/>
              <p:nvPr/>
            </p:nvSpPr>
            <p:spPr>
              <a:xfrm>
                <a:off x="2181325" y="4298825"/>
                <a:ext cx="1207875" cy="468825"/>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0"/>
              <p:cNvSpPr/>
              <p:nvPr/>
            </p:nvSpPr>
            <p:spPr>
              <a:xfrm>
                <a:off x="2596975" y="4355675"/>
                <a:ext cx="353250" cy="34672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60"/>
            <p:cNvGrpSpPr/>
            <p:nvPr/>
          </p:nvGrpSpPr>
          <p:grpSpPr>
            <a:xfrm flipH="1">
              <a:off x="1100545" y="1638758"/>
              <a:ext cx="539207" cy="801692"/>
              <a:chOff x="2921325" y="3161725"/>
              <a:chExt cx="1549000" cy="2303050"/>
            </a:xfrm>
          </p:grpSpPr>
          <p:sp>
            <p:nvSpPr>
              <p:cNvPr id="3372" name="Google Shape;3372;p60"/>
              <p:cNvSpPr/>
              <p:nvPr/>
            </p:nvSpPr>
            <p:spPr>
              <a:xfrm>
                <a:off x="3002400" y="3577450"/>
                <a:ext cx="1467925" cy="1887325"/>
              </a:xfrm>
              <a:custGeom>
                <a:avLst/>
                <a:gdLst/>
                <a:ahLst/>
                <a:cxnLst/>
                <a:rect l="l" t="t" r="r" b="b"/>
                <a:pathLst>
                  <a:path w="58717" h="75493" extrusionOk="0">
                    <a:moveTo>
                      <a:pt x="44550" y="1"/>
                    </a:moveTo>
                    <a:lnTo>
                      <a:pt x="1" y="5816"/>
                    </a:lnTo>
                    <a:lnTo>
                      <a:pt x="13048" y="75492"/>
                    </a:lnTo>
                    <a:lnTo>
                      <a:pt x="51819" y="74560"/>
                    </a:lnTo>
                    <a:lnTo>
                      <a:pt x="58716" y="73144"/>
                    </a:lnTo>
                    <a:lnTo>
                      <a:pt x="549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0"/>
              <p:cNvSpPr/>
              <p:nvPr/>
            </p:nvSpPr>
            <p:spPr>
              <a:xfrm>
                <a:off x="4116125" y="3577450"/>
                <a:ext cx="354200" cy="1861225"/>
              </a:xfrm>
              <a:custGeom>
                <a:avLst/>
                <a:gdLst/>
                <a:ahLst/>
                <a:cxnLst/>
                <a:rect l="l" t="t" r="r" b="b"/>
                <a:pathLst>
                  <a:path w="14168" h="74449" extrusionOk="0">
                    <a:moveTo>
                      <a:pt x="1" y="1"/>
                    </a:moveTo>
                    <a:lnTo>
                      <a:pt x="4363" y="74449"/>
                    </a:lnTo>
                    <a:lnTo>
                      <a:pt x="14167" y="73144"/>
                    </a:lnTo>
                    <a:lnTo>
                      <a:pt x="1040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0"/>
              <p:cNvSpPr/>
              <p:nvPr/>
            </p:nvSpPr>
            <p:spPr>
              <a:xfrm>
                <a:off x="3474925" y="3780625"/>
                <a:ext cx="419425" cy="1674825"/>
              </a:xfrm>
              <a:custGeom>
                <a:avLst/>
                <a:gdLst/>
                <a:ahLst/>
                <a:cxnLst/>
                <a:rect l="l" t="t" r="r" b="b"/>
                <a:pathLst>
                  <a:path w="16777" h="66993" extrusionOk="0">
                    <a:moveTo>
                      <a:pt x="7456" y="1"/>
                    </a:moveTo>
                    <a:lnTo>
                      <a:pt x="0" y="709"/>
                    </a:lnTo>
                    <a:lnTo>
                      <a:pt x="9880" y="66993"/>
                    </a:lnTo>
                    <a:lnTo>
                      <a:pt x="16776" y="66806"/>
                    </a:lnTo>
                    <a:lnTo>
                      <a:pt x="7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0"/>
              <p:cNvSpPr/>
              <p:nvPr/>
            </p:nvSpPr>
            <p:spPr>
              <a:xfrm>
                <a:off x="3145000" y="4280175"/>
                <a:ext cx="1276850" cy="358850"/>
              </a:xfrm>
              <a:custGeom>
                <a:avLst/>
                <a:gdLst/>
                <a:ahLst/>
                <a:cxnLst/>
                <a:rect l="l" t="t" r="r" b="b"/>
                <a:pathLst>
                  <a:path w="51074" h="14354" extrusionOk="0">
                    <a:moveTo>
                      <a:pt x="50701" y="1"/>
                    </a:moveTo>
                    <a:lnTo>
                      <a:pt x="40673" y="2946"/>
                    </a:lnTo>
                    <a:lnTo>
                      <a:pt x="0" y="8053"/>
                    </a:lnTo>
                    <a:lnTo>
                      <a:pt x="1193" y="14353"/>
                    </a:lnTo>
                    <a:lnTo>
                      <a:pt x="41045" y="9097"/>
                    </a:lnTo>
                    <a:lnTo>
                      <a:pt x="51074" y="6525"/>
                    </a:lnTo>
                    <a:lnTo>
                      <a:pt x="507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0"/>
              <p:cNvSpPr/>
              <p:nvPr/>
            </p:nvSpPr>
            <p:spPr>
              <a:xfrm>
                <a:off x="3282925" y="3161725"/>
                <a:ext cx="666400" cy="404500"/>
              </a:xfrm>
              <a:custGeom>
                <a:avLst/>
                <a:gdLst/>
                <a:ahLst/>
                <a:cxnLst/>
                <a:rect l="l" t="t" r="r" b="b"/>
                <a:pathLst>
                  <a:path w="26656" h="16180" extrusionOk="0">
                    <a:moveTo>
                      <a:pt x="13016" y="1"/>
                    </a:moveTo>
                    <a:cubicBezTo>
                      <a:pt x="12184" y="1"/>
                      <a:pt x="11527" y="956"/>
                      <a:pt x="11259" y="1792"/>
                    </a:cubicBezTo>
                    <a:cubicBezTo>
                      <a:pt x="10327" y="4737"/>
                      <a:pt x="11147" y="7906"/>
                      <a:pt x="11968" y="10851"/>
                    </a:cubicBezTo>
                    <a:cubicBezTo>
                      <a:pt x="11036" y="7683"/>
                      <a:pt x="9395" y="4737"/>
                      <a:pt x="7196" y="2277"/>
                    </a:cubicBezTo>
                    <a:cubicBezTo>
                      <a:pt x="6857" y="1907"/>
                      <a:pt x="6391" y="1512"/>
                      <a:pt x="5924" y="1512"/>
                    </a:cubicBezTo>
                    <a:cubicBezTo>
                      <a:pt x="5826" y="1512"/>
                      <a:pt x="5727" y="1530"/>
                      <a:pt x="5630" y="1569"/>
                    </a:cubicBezTo>
                    <a:cubicBezTo>
                      <a:pt x="5108" y="1792"/>
                      <a:pt x="4996" y="2463"/>
                      <a:pt x="4996" y="3023"/>
                    </a:cubicBezTo>
                    <a:cubicBezTo>
                      <a:pt x="5034" y="6564"/>
                      <a:pt x="7494" y="9584"/>
                      <a:pt x="9805" y="12268"/>
                    </a:cubicBezTo>
                    <a:cubicBezTo>
                      <a:pt x="8501" y="10814"/>
                      <a:pt x="7084" y="9435"/>
                      <a:pt x="5593" y="8130"/>
                    </a:cubicBezTo>
                    <a:cubicBezTo>
                      <a:pt x="4626" y="7336"/>
                      <a:pt x="3532" y="6510"/>
                      <a:pt x="2311" y="6510"/>
                    </a:cubicBezTo>
                    <a:cubicBezTo>
                      <a:pt x="2212" y="6510"/>
                      <a:pt x="2114" y="6516"/>
                      <a:pt x="2014" y="6527"/>
                    </a:cubicBezTo>
                    <a:cubicBezTo>
                      <a:pt x="1790" y="6527"/>
                      <a:pt x="1567" y="6601"/>
                      <a:pt x="1380" y="6751"/>
                    </a:cubicBezTo>
                    <a:cubicBezTo>
                      <a:pt x="1082" y="7049"/>
                      <a:pt x="1231" y="7608"/>
                      <a:pt x="1417" y="8018"/>
                    </a:cubicBezTo>
                    <a:cubicBezTo>
                      <a:pt x="2542" y="10427"/>
                      <a:pt x="4330" y="12504"/>
                      <a:pt x="6520" y="13962"/>
                    </a:cubicBezTo>
                    <a:lnTo>
                      <a:pt x="6520" y="13962"/>
                    </a:lnTo>
                    <a:cubicBezTo>
                      <a:pt x="5019" y="13120"/>
                      <a:pt x="3398" y="12456"/>
                      <a:pt x="1753" y="12007"/>
                    </a:cubicBezTo>
                    <a:cubicBezTo>
                      <a:pt x="1514" y="11947"/>
                      <a:pt x="1246" y="11900"/>
                      <a:pt x="993" y="11900"/>
                    </a:cubicBezTo>
                    <a:cubicBezTo>
                      <a:pt x="614" y="11900"/>
                      <a:pt x="269" y="12007"/>
                      <a:pt x="113" y="12343"/>
                    </a:cubicBezTo>
                    <a:cubicBezTo>
                      <a:pt x="1" y="12603"/>
                      <a:pt x="38" y="12864"/>
                      <a:pt x="150" y="13125"/>
                    </a:cubicBezTo>
                    <a:cubicBezTo>
                      <a:pt x="958" y="15571"/>
                      <a:pt x="3412" y="16180"/>
                      <a:pt x="5897" y="16180"/>
                    </a:cubicBezTo>
                    <a:cubicBezTo>
                      <a:pt x="7542" y="16180"/>
                      <a:pt x="9199" y="15913"/>
                      <a:pt x="10402" y="15735"/>
                    </a:cubicBezTo>
                    <a:cubicBezTo>
                      <a:pt x="15285" y="15064"/>
                      <a:pt x="20877" y="15213"/>
                      <a:pt x="25314" y="12902"/>
                    </a:cubicBezTo>
                    <a:cubicBezTo>
                      <a:pt x="25948" y="12603"/>
                      <a:pt x="26656" y="12082"/>
                      <a:pt x="26544" y="11373"/>
                    </a:cubicBezTo>
                    <a:cubicBezTo>
                      <a:pt x="26469" y="10963"/>
                      <a:pt x="26097" y="10665"/>
                      <a:pt x="25724" y="10516"/>
                    </a:cubicBezTo>
                    <a:cubicBezTo>
                      <a:pt x="25539" y="10465"/>
                      <a:pt x="25346" y="10445"/>
                      <a:pt x="25153" y="10445"/>
                    </a:cubicBezTo>
                    <a:cubicBezTo>
                      <a:pt x="24917" y="10445"/>
                      <a:pt x="24681" y="10475"/>
                      <a:pt x="24456" y="10516"/>
                    </a:cubicBezTo>
                    <a:cubicBezTo>
                      <a:pt x="23002" y="10739"/>
                      <a:pt x="21586" y="11224"/>
                      <a:pt x="20318" y="11970"/>
                    </a:cubicBezTo>
                    <a:cubicBezTo>
                      <a:pt x="22257" y="10590"/>
                      <a:pt x="24233" y="8875"/>
                      <a:pt x="24643" y="6490"/>
                    </a:cubicBezTo>
                    <a:cubicBezTo>
                      <a:pt x="24680" y="6303"/>
                      <a:pt x="24680" y="6079"/>
                      <a:pt x="24568" y="5930"/>
                    </a:cubicBezTo>
                    <a:cubicBezTo>
                      <a:pt x="24456" y="5781"/>
                      <a:pt x="24270" y="5781"/>
                      <a:pt x="24121" y="5744"/>
                    </a:cubicBezTo>
                    <a:cubicBezTo>
                      <a:pt x="24042" y="5735"/>
                      <a:pt x="23962" y="5731"/>
                      <a:pt x="23881" y="5731"/>
                    </a:cubicBezTo>
                    <a:cubicBezTo>
                      <a:pt x="21554" y="5731"/>
                      <a:pt x="18448" y="9270"/>
                      <a:pt x="17187" y="10963"/>
                    </a:cubicBezTo>
                    <a:cubicBezTo>
                      <a:pt x="18678" y="8913"/>
                      <a:pt x="19908" y="6676"/>
                      <a:pt x="20766" y="4327"/>
                    </a:cubicBezTo>
                    <a:cubicBezTo>
                      <a:pt x="20952" y="3805"/>
                      <a:pt x="21101" y="3246"/>
                      <a:pt x="21027" y="2724"/>
                    </a:cubicBezTo>
                    <a:cubicBezTo>
                      <a:pt x="20915" y="2202"/>
                      <a:pt x="20467" y="1718"/>
                      <a:pt x="19945" y="1718"/>
                    </a:cubicBezTo>
                    <a:cubicBezTo>
                      <a:pt x="19610" y="1755"/>
                      <a:pt x="19312" y="1979"/>
                      <a:pt x="19013" y="2202"/>
                    </a:cubicBezTo>
                    <a:cubicBezTo>
                      <a:pt x="17095" y="3835"/>
                      <a:pt x="15660" y="6039"/>
                      <a:pt x="14946" y="8461"/>
                    </a:cubicBezTo>
                    <a:lnTo>
                      <a:pt x="14946" y="8461"/>
                    </a:lnTo>
                    <a:cubicBezTo>
                      <a:pt x="15365" y="6015"/>
                      <a:pt x="15500" y="3530"/>
                      <a:pt x="14503" y="1308"/>
                    </a:cubicBezTo>
                    <a:cubicBezTo>
                      <a:pt x="14279" y="748"/>
                      <a:pt x="13906" y="189"/>
                      <a:pt x="13310" y="40"/>
                    </a:cubicBezTo>
                    <a:cubicBezTo>
                      <a:pt x="13210" y="13"/>
                      <a:pt x="13112" y="1"/>
                      <a:pt x="13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0"/>
              <p:cNvSpPr/>
              <p:nvPr/>
            </p:nvSpPr>
            <p:spPr>
              <a:xfrm>
                <a:off x="2921325" y="3448850"/>
                <a:ext cx="1488425" cy="419400"/>
              </a:xfrm>
              <a:custGeom>
                <a:avLst/>
                <a:gdLst/>
                <a:ahLst/>
                <a:cxnLst/>
                <a:rect l="l" t="t" r="r" b="b"/>
                <a:pathLst>
                  <a:path w="59537" h="16776" extrusionOk="0">
                    <a:moveTo>
                      <a:pt x="48389" y="0"/>
                    </a:moveTo>
                    <a:lnTo>
                      <a:pt x="0" y="7009"/>
                    </a:lnTo>
                    <a:lnTo>
                      <a:pt x="2088" y="16776"/>
                    </a:lnTo>
                    <a:lnTo>
                      <a:pt x="48911" y="10811"/>
                    </a:lnTo>
                    <a:lnTo>
                      <a:pt x="59536" y="10252"/>
                    </a:lnTo>
                    <a:lnTo>
                      <a:pt x="59163" y="783"/>
                    </a:lnTo>
                    <a:lnTo>
                      <a:pt x="48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0"/>
              <p:cNvSpPr/>
              <p:nvPr/>
            </p:nvSpPr>
            <p:spPr>
              <a:xfrm>
                <a:off x="3389175" y="3514075"/>
                <a:ext cx="317850" cy="297325"/>
              </a:xfrm>
              <a:custGeom>
                <a:avLst/>
                <a:gdLst/>
                <a:ahLst/>
                <a:cxnLst/>
                <a:rect l="l" t="t" r="r" b="b"/>
                <a:pathLst>
                  <a:path w="12714" h="11893" extrusionOk="0">
                    <a:moveTo>
                      <a:pt x="11669" y="1"/>
                    </a:moveTo>
                    <a:lnTo>
                      <a:pt x="1" y="1678"/>
                    </a:lnTo>
                    <a:lnTo>
                      <a:pt x="1417" y="11893"/>
                    </a:lnTo>
                    <a:lnTo>
                      <a:pt x="12713" y="10439"/>
                    </a:lnTo>
                    <a:lnTo>
                      <a:pt x="116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79" name="Google Shape;3379;p60"/>
          <p:cNvSpPr/>
          <p:nvPr/>
        </p:nvSpPr>
        <p:spPr>
          <a:xfrm rot="-1777309">
            <a:off x="1602445" y="3857053"/>
            <a:ext cx="522838" cy="547463"/>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0" name="Google Shape;3380;p60"/>
          <p:cNvGrpSpPr/>
          <p:nvPr/>
        </p:nvGrpSpPr>
        <p:grpSpPr>
          <a:xfrm rot="1075931">
            <a:off x="4673806" y="1647638"/>
            <a:ext cx="444761" cy="780596"/>
            <a:chOff x="2457713" y="2642550"/>
            <a:chExt cx="268875" cy="471900"/>
          </a:xfrm>
        </p:grpSpPr>
        <p:sp>
          <p:nvSpPr>
            <p:cNvPr id="3381" name="Google Shape;3381;p60"/>
            <p:cNvSpPr/>
            <p:nvPr/>
          </p:nvSpPr>
          <p:spPr>
            <a:xfrm>
              <a:off x="2457713" y="2646750"/>
              <a:ext cx="268875" cy="467700"/>
            </a:xfrm>
            <a:custGeom>
              <a:avLst/>
              <a:gdLst/>
              <a:ahLst/>
              <a:cxnLst/>
              <a:rect l="l" t="t" r="r" b="b"/>
              <a:pathLst>
                <a:path w="10755" h="18708" extrusionOk="0">
                  <a:moveTo>
                    <a:pt x="5377" y="1"/>
                  </a:moveTo>
                  <a:cubicBezTo>
                    <a:pt x="2465" y="1"/>
                    <a:pt x="113" y="2297"/>
                    <a:pt x="1" y="5210"/>
                  </a:cubicBezTo>
                  <a:cubicBezTo>
                    <a:pt x="141" y="6246"/>
                    <a:pt x="953" y="6764"/>
                    <a:pt x="1758" y="6764"/>
                  </a:cubicBezTo>
                  <a:cubicBezTo>
                    <a:pt x="2563" y="6764"/>
                    <a:pt x="3361" y="6246"/>
                    <a:pt x="3473" y="5210"/>
                  </a:cubicBezTo>
                  <a:cubicBezTo>
                    <a:pt x="3389" y="3893"/>
                    <a:pt x="4369" y="3235"/>
                    <a:pt x="5349" y="3235"/>
                  </a:cubicBezTo>
                  <a:cubicBezTo>
                    <a:pt x="6330" y="3235"/>
                    <a:pt x="7310" y="3893"/>
                    <a:pt x="7226" y="5210"/>
                  </a:cubicBezTo>
                  <a:lnTo>
                    <a:pt x="7226" y="16971"/>
                  </a:lnTo>
                  <a:cubicBezTo>
                    <a:pt x="7226" y="17923"/>
                    <a:pt x="8010" y="18707"/>
                    <a:pt x="8962" y="18707"/>
                  </a:cubicBezTo>
                  <a:cubicBezTo>
                    <a:pt x="9970" y="18707"/>
                    <a:pt x="10754" y="17923"/>
                    <a:pt x="10754" y="16971"/>
                  </a:cubicBezTo>
                  <a:lnTo>
                    <a:pt x="10754" y="5210"/>
                  </a:lnTo>
                  <a:cubicBezTo>
                    <a:pt x="10642" y="2297"/>
                    <a:pt x="8290" y="1"/>
                    <a:pt x="5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0"/>
            <p:cNvSpPr/>
            <p:nvPr/>
          </p:nvSpPr>
          <p:spPr>
            <a:xfrm>
              <a:off x="2638338" y="2960400"/>
              <a:ext cx="88250" cy="127450"/>
            </a:xfrm>
            <a:custGeom>
              <a:avLst/>
              <a:gdLst/>
              <a:ahLst/>
              <a:cxnLst/>
              <a:rect l="l" t="t" r="r" b="b"/>
              <a:pathLst>
                <a:path w="3530" h="5098" extrusionOk="0">
                  <a:moveTo>
                    <a:pt x="3529" y="1"/>
                  </a:moveTo>
                  <a:lnTo>
                    <a:pt x="1" y="2185"/>
                  </a:lnTo>
                  <a:lnTo>
                    <a:pt x="1" y="4425"/>
                  </a:lnTo>
                  <a:cubicBezTo>
                    <a:pt x="1" y="4649"/>
                    <a:pt x="57" y="4873"/>
                    <a:pt x="169" y="5097"/>
                  </a:cubicBezTo>
                  <a:lnTo>
                    <a:pt x="3529" y="3025"/>
                  </a:lnTo>
                  <a:lnTo>
                    <a:pt x="3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0"/>
            <p:cNvSpPr/>
            <p:nvPr/>
          </p:nvSpPr>
          <p:spPr>
            <a:xfrm>
              <a:off x="2638338" y="2824575"/>
              <a:ext cx="88250" cy="131650"/>
            </a:xfrm>
            <a:custGeom>
              <a:avLst/>
              <a:gdLst/>
              <a:ahLst/>
              <a:cxnLst/>
              <a:rect l="l" t="t" r="r" b="b"/>
              <a:pathLst>
                <a:path w="3530" h="5266" extrusionOk="0">
                  <a:moveTo>
                    <a:pt x="3529" y="1"/>
                  </a:moveTo>
                  <a:lnTo>
                    <a:pt x="1" y="2185"/>
                  </a:lnTo>
                  <a:lnTo>
                    <a:pt x="1" y="5266"/>
                  </a:lnTo>
                  <a:lnTo>
                    <a:pt x="3529" y="3081"/>
                  </a:lnTo>
                  <a:lnTo>
                    <a:pt x="3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0"/>
            <p:cNvSpPr/>
            <p:nvPr/>
          </p:nvSpPr>
          <p:spPr>
            <a:xfrm>
              <a:off x="2629938" y="2704175"/>
              <a:ext cx="96650" cy="116225"/>
            </a:xfrm>
            <a:custGeom>
              <a:avLst/>
              <a:gdLst/>
              <a:ahLst/>
              <a:cxnLst/>
              <a:rect l="l" t="t" r="r" b="b"/>
              <a:pathLst>
                <a:path w="3866" h="4649" extrusionOk="0">
                  <a:moveTo>
                    <a:pt x="2969" y="0"/>
                  </a:moveTo>
                  <a:lnTo>
                    <a:pt x="1" y="1848"/>
                  </a:lnTo>
                  <a:cubicBezTo>
                    <a:pt x="225" y="2184"/>
                    <a:pt x="337" y="2521"/>
                    <a:pt x="337" y="2913"/>
                  </a:cubicBezTo>
                  <a:lnTo>
                    <a:pt x="337" y="4649"/>
                  </a:lnTo>
                  <a:lnTo>
                    <a:pt x="3865" y="2521"/>
                  </a:lnTo>
                  <a:cubicBezTo>
                    <a:pt x="3753" y="1624"/>
                    <a:pt x="3473" y="728"/>
                    <a:pt x="2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0"/>
            <p:cNvSpPr/>
            <p:nvPr/>
          </p:nvSpPr>
          <p:spPr>
            <a:xfrm>
              <a:off x="2460513" y="2687375"/>
              <a:ext cx="102250" cy="113425"/>
            </a:xfrm>
            <a:custGeom>
              <a:avLst/>
              <a:gdLst/>
              <a:ahLst/>
              <a:cxnLst/>
              <a:rect l="l" t="t" r="r" b="b"/>
              <a:pathLst>
                <a:path w="4090" h="4537" extrusionOk="0">
                  <a:moveTo>
                    <a:pt x="1233" y="0"/>
                  </a:moveTo>
                  <a:cubicBezTo>
                    <a:pt x="673" y="616"/>
                    <a:pt x="225" y="1456"/>
                    <a:pt x="1" y="2296"/>
                  </a:cubicBezTo>
                  <a:lnTo>
                    <a:pt x="3137" y="4537"/>
                  </a:lnTo>
                  <a:cubicBezTo>
                    <a:pt x="3305" y="4257"/>
                    <a:pt x="3417" y="3921"/>
                    <a:pt x="3417" y="3585"/>
                  </a:cubicBezTo>
                  <a:cubicBezTo>
                    <a:pt x="3417" y="3025"/>
                    <a:pt x="3641" y="2464"/>
                    <a:pt x="4089" y="2072"/>
                  </a:cubicBezTo>
                  <a:lnTo>
                    <a:pt x="12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0"/>
            <p:cNvSpPr/>
            <p:nvPr/>
          </p:nvSpPr>
          <p:spPr>
            <a:xfrm>
              <a:off x="2565538" y="2642550"/>
              <a:ext cx="74225" cy="106450"/>
            </a:xfrm>
            <a:custGeom>
              <a:avLst/>
              <a:gdLst/>
              <a:ahLst/>
              <a:cxnLst/>
              <a:rect l="l" t="t" r="r" b="b"/>
              <a:pathLst>
                <a:path w="2969" h="4258" extrusionOk="0">
                  <a:moveTo>
                    <a:pt x="1064" y="1"/>
                  </a:moveTo>
                  <a:cubicBezTo>
                    <a:pt x="840" y="1"/>
                    <a:pt x="560" y="1"/>
                    <a:pt x="336" y="57"/>
                  </a:cubicBezTo>
                  <a:lnTo>
                    <a:pt x="0" y="3865"/>
                  </a:lnTo>
                  <a:cubicBezTo>
                    <a:pt x="280" y="3641"/>
                    <a:pt x="672" y="3529"/>
                    <a:pt x="1064" y="3529"/>
                  </a:cubicBezTo>
                  <a:cubicBezTo>
                    <a:pt x="1624" y="3529"/>
                    <a:pt x="2185" y="3809"/>
                    <a:pt x="2521" y="4257"/>
                  </a:cubicBezTo>
                  <a:lnTo>
                    <a:pt x="2969" y="393"/>
                  </a:lnTo>
                  <a:cubicBezTo>
                    <a:pt x="2353" y="113"/>
                    <a:pt x="1680"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60"/>
          <p:cNvGrpSpPr/>
          <p:nvPr/>
        </p:nvGrpSpPr>
        <p:grpSpPr>
          <a:xfrm>
            <a:off x="5371069" y="2477736"/>
            <a:ext cx="1280257" cy="1987981"/>
            <a:chOff x="3550633" y="1207019"/>
            <a:chExt cx="2187352" cy="3397098"/>
          </a:xfrm>
        </p:grpSpPr>
        <p:grpSp>
          <p:nvGrpSpPr>
            <p:cNvPr id="3388" name="Google Shape;3388;p60"/>
            <p:cNvGrpSpPr/>
            <p:nvPr/>
          </p:nvGrpSpPr>
          <p:grpSpPr>
            <a:xfrm>
              <a:off x="3550633" y="1207019"/>
              <a:ext cx="2187352" cy="3397098"/>
              <a:chOff x="3665063" y="1694149"/>
              <a:chExt cx="1813875" cy="2817064"/>
            </a:xfrm>
          </p:grpSpPr>
          <p:sp>
            <p:nvSpPr>
              <p:cNvPr id="3389" name="Google Shape;3389;p60"/>
              <p:cNvSpPr/>
              <p:nvPr/>
            </p:nvSpPr>
            <p:spPr>
              <a:xfrm>
                <a:off x="4421078" y="3897200"/>
                <a:ext cx="195038" cy="614012"/>
              </a:xfrm>
              <a:custGeom>
                <a:avLst/>
                <a:gdLst/>
                <a:ahLst/>
                <a:cxnLst/>
                <a:rect l="l" t="t" r="r" b="b"/>
                <a:pathLst>
                  <a:path w="10610" h="33402" extrusionOk="0">
                    <a:moveTo>
                      <a:pt x="1" y="1"/>
                    </a:moveTo>
                    <a:lnTo>
                      <a:pt x="1" y="32159"/>
                    </a:lnTo>
                    <a:cubicBezTo>
                      <a:pt x="741" y="32991"/>
                      <a:pt x="3013" y="33402"/>
                      <a:pt x="5275" y="33402"/>
                    </a:cubicBezTo>
                    <a:cubicBezTo>
                      <a:pt x="7474" y="33402"/>
                      <a:pt x="9663" y="33014"/>
                      <a:pt x="10427" y="32250"/>
                    </a:cubicBezTo>
                    <a:lnTo>
                      <a:pt x="10609" y="32159"/>
                    </a:lnTo>
                    <a:lnTo>
                      <a:pt x="106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0"/>
              <p:cNvSpPr/>
              <p:nvPr/>
            </p:nvSpPr>
            <p:spPr>
              <a:xfrm>
                <a:off x="3665063" y="3286927"/>
                <a:ext cx="1813875" cy="982545"/>
              </a:xfrm>
              <a:custGeom>
                <a:avLst/>
                <a:gdLst/>
                <a:ahLst/>
                <a:cxnLst/>
                <a:rect l="l" t="t" r="r" b="b"/>
                <a:pathLst>
                  <a:path w="98674" h="53450" extrusionOk="0">
                    <a:moveTo>
                      <a:pt x="21100" y="5723"/>
                    </a:moveTo>
                    <a:lnTo>
                      <a:pt x="19915" y="6118"/>
                    </a:lnTo>
                    <a:lnTo>
                      <a:pt x="20948" y="5994"/>
                    </a:lnTo>
                    <a:lnTo>
                      <a:pt x="20948" y="5994"/>
                    </a:lnTo>
                    <a:lnTo>
                      <a:pt x="21100" y="5723"/>
                    </a:lnTo>
                    <a:close/>
                    <a:moveTo>
                      <a:pt x="70741" y="1"/>
                    </a:moveTo>
                    <a:cubicBezTo>
                      <a:pt x="70718" y="1"/>
                      <a:pt x="70697" y="3"/>
                      <a:pt x="70676" y="9"/>
                    </a:cubicBezTo>
                    <a:lnTo>
                      <a:pt x="20948" y="5994"/>
                    </a:lnTo>
                    <a:lnTo>
                      <a:pt x="20948" y="5994"/>
                    </a:lnTo>
                    <a:lnTo>
                      <a:pt x="158" y="42988"/>
                    </a:lnTo>
                    <a:cubicBezTo>
                      <a:pt x="0" y="43251"/>
                      <a:pt x="229" y="43559"/>
                      <a:pt x="510" y="43559"/>
                    </a:cubicBezTo>
                    <a:cubicBezTo>
                      <a:pt x="554" y="43559"/>
                      <a:pt x="599" y="43552"/>
                      <a:pt x="644" y="43535"/>
                    </a:cubicBezTo>
                    <a:lnTo>
                      <a:pt x="20462" y="35085"/>
                    </a:lnTo>
                    <a:cubicBezTo>
                      <a:pt x="20511" y="35063"/>
                      <a:pt x="20562" y="35053"/>
                      <a:pt x="20611" y="35053"/>
                    </a:cubicBezTo>
                    <a:cubicBezTo>
                      <a:pt x="20833" y="35053"/>
                      <a:pt x="21029" y="35261"/>
                      <a:pt x="20979" y="35511"/>
                    </a:cubicBezTo>
                    <a:lnTo>
                      <a:pt x="18486" y="50161"/>
                    </a:lnTo>
                    <a:cubicBezTo>
                      <a:pt x="18441" y="50432"/>
                      <a:pt x="18647" y="50636"/>
                      <a:pt x="18869" y="50636"/>
                    </a:cubicBezTo>
                    <a:cubicBezTo>
                      <a:pt x="18945" y="50636"/>
                      <a:pt x="19024" y="50611"/>
                      <a:pt x="19094" y="50556"/>
                    </a:cubicBezTo>
                    <a:lnTo>
                      <a:pt x="36238" y="37517"/>
                    </a:lnTo>
                    <a:cubicBezTo>
                      <a:pt x="36315" y="37451"/>
                      <a:pt x="36400" y="37420"/>
                      <a:pt x="36481" y="37420"/>
                    </a:cubicBezTo>
                    <a:cubicBezTo>
                      <a:pt x="36625" y="37420"/>
                      <a:pt x="36757" y="37514"/>
                      <a:pt x="36815" y="37669"/>
                    </a:cubicBezTo>
                    <a:lnTo>
                      <a:pt x="43107" y="53201"/>
                    </a:lnTo>
                    <a:cubicBezTo>
                      <a:pt x="43173" y="53365"/>
                      <a:pt x="43327" y="53449"/>
                      <a:pt x="43478" y="53449"/>
                    </a:cubicBezTo>
                    <a:cubicBezTo>
                      <a:pt x="43608" y="53449"/>
                      <a:pt x="43736" y="53388"/>
                      <a:pt x="43806" y="53262"/>
                    </a:cubicBezTo>
                    <a:lnTo>
                      <a:pt x="53472" y="37274"/>
                    </a:lnTo>
                    <a:cubicBezTo>
                      <a:pt x="53553" y="37160"/>
                      <a:pt x="53687" y="37098"/>
                      <a:pt x="53817" y="37098"/>
                    </a:cubicBezTo>
                    <a:cubicBezTo>
                      <a:pt x="53930" y="37098"/>
                      <a:pt x="54040" y="37144"/>
                      <a:pt x="54110" y="37243"/>
                    </a:cubicBezTo>
                    <a:lnTo>
                      <a:pt x="66025" y="52593"/>
                    </a:lnTo>
                    <a:cubicBezTo>
                      <a:pt x="66105" y="52695"/>
                      <a:pt x="66218" y="52742"/>
                      <a:pt x="66330" y="52742"/>
                    </a:cubicBezTo>
                    <a:cubicBezTo>
                      <a:pt x="66519" y="52742"/>
                      <a:pt x="66705" y="52609"/>
                      <a:pt x="66724" y="52380"/>
                    </a:cubicBezTo>
                    <a:lnTo>
                      <a:pt x="68062" y="34082"/>
                    </a:lnTo>
                    <a:cubicBezTo>
                      <a:pt x="68062" y="33861"/>
                      <a:pt x="68248" y="33720"/>
                      <a:pt x="68436" y="33720"/>
                    </a:cubicBezTo>
                    <a:cubicBezTo>
                      <a:pt x="68532" y="33720"/>
                      <a:pt x="68628" y="33757"/>
                      <a:pt x="68700" y="33839"/>
                    </a:cubicBezTo>
                    <a:lnTo>
                      <a:pt x="84354" y="49979"/>
                    </a:lnTo>
                    <a:cubicBezTo>
                      <a:pt x="84441" y="50066"/>
                      <a:pt x="84543" y="50103"/>
                      <a:pt x="84642" y="50103"/>
                    </a:cubicBezTo>
                    <a:cubicBezTo>
                      <a:pt x="84887" y="50103"/>
                      <a:pt x="85109" y="49874"/>
                      <a:pt x="85023" y="49614"/>
                    </a:cubicBezTo>
                    <a:lnTo>
                      <a:pt x="80159" y="34295"/>
                    </a:lnTo>
                    <a:cubicBezTo>
                      <a:pt x="80083" y="34042"/>
                      <a:pt x="80261" y="33809"/>
                      <a:pt x="80498" y="33809"/>
                    </a:cubicBezTo>
                    <a:cubicBezTo>
                      <a:pt x="80545" y="33809"/>
                      <a:pt x="80595" y="33819"/>
                      <a:pt x="80646" y="33839"/>
                    </a:cubicBezTo>
                    <a:lnTo>
                      <a:pt x="98062" y="39766"/>
                    </a:lnTo>
                    <a:cubicBezTo>
                      <a:pt x="98105" y="39781"/>
                      <a:pt x="98147" y="39789"/>
                      <a:pt x="98187" y="39789"/>
                    </a:cubicBezTo>
                    <a:cubicBezTo>
                      <a:pt x="98466" y="39789"/>
                      <a:pt x="98674" y="39454"/>
                      <a:pt x="98488" y="39188"/>
                    </a:cubicBezTo>
                    <a:lnTo>
                      <a:pt x="71041" y="161"/>
                    </a:lnTo>
                    <a:cubicBezTo>
                      <a:pt x="70965" y="60"/>
                      <a:pt x="70848" y="1"/>
                      <a:pt x="7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0"/>
              <p:cNvSpPr/>
              <p:nvPr/>
            </p:nvSpPr>
            <p:spPr>
              <a:xfrm>
                <a:off x="3793404" y="2850158"/>
                <a:ext cx="1530086" cy="916993"/>
              </a:xfrm>
              <a:custGeom>
                <a:avLst/>
                <a:gdLst/>
                <a:ahLst/>
                <a:cxnLst/>
                <a:rect l="l" t="t" r="r" b="b"/>
                <a:pathLst>
                  <a:path w="83236" h="49884" extrusionOk="0">
                    <a:moveTo>
                      <a:pt x="58010" y="0"/>
                    </a:moveTo>
                    <a:lnTo>
                      <a:pt x="20836" y="395"/>
                    </a:lnTo>
                    <a:cubicBezTo>
                      <a:pt x="20623" y="395"/>
                      <a:pt x="20410" y="547"/>
                      <a:pt x="20319" y="730"/>
                    </a:cubicBezTo>
                    <a:lnTo>
                      <a:pt x="20350" y="730"/>
                    </a:lnTo>
                    <a:lnTo>
                      <a:pt x="197" y="42159"/>
                    </a:lnTo>
                    <a:cubicBezTo>
                      <a:pt x="1" y="42577"/>
                      <a:pt x="321" y="42995"/>
                      <a:pt x="708" y="42995"/>
                    </a:cubicBezTo>
                    <a:cubicBezTo>
                      <a:pt x="799" y="42995"/>
                      <a:pt x="894" y="42971"/>
                      <a:pt x="988" y="42919"/>
                    </a:cubicBezTo>
                    <a:lnTo>
                      <a:pt x="19438" y="32645"/>
                    </a:lnTo>
                    <a:cubicBezTo>
                      <a:pt x="19534" y="32593"/>
                      <a:pt x="19638" y="32568"/>
                      <a:pt x="19739" y="32568"/>
                    </a:cubicBezTo>
                    <a:cubicBezTo>
                      <a:pt x="19989" y="32568"/>
                      <a:pt x="20224" y="32720"/>
                      <a:pt x="20289" y="32979"/>
                    </a:cubicBezTo>
                    <a:lnTo>
                      <a:pt x="24970" y="49180"/>
                    </a:lnTo>
                    <a:cubicBezTo>
                      <a:pt x="25044" y="49439"/>
                      <a:pt x="25286" y="49585"/>
                      <a:pt x="25533" y="49585"/>
                    </a:cubicBezTo>
                    <a:cubicBezTo>
                      <a:pt x="25692" y="49585"/>
                      <a:pt x="25854" y="49524"/>
                      <a:pt x="25973" y="49393"/>
                    </a:cubicBezTo>
                    <a:lnTo>
                      <a:pt x="37554" y="36019"/>
                    </a:lnTo>
                    <a:cubicBezTo>
                      <a:pt x="37672" y="35886"/>
                      <a:pt x="37834" y="35817"/>
                      <a:pt x="37996" y="35817"/>
                    </a:cubicBezTo>
                    <a:cubicBezTo>
                      <a:pt x="38168" y="35817"/>
                      <a:pt x="38341" y="35893"/>
                      <a:pt x="38465" y="36049"/>
                    </a:cubicBezTo>
                    <a:lnTo>
                      <a:pt x="48466" y="49636"/>
                    </a:lnTo>
                    <a:cubicBezTo>
                      <a:pt x="48594" y="49803"/>
                      <a:pt x="48777" y="49884"/>
                      <a:pt x="48955" y="49884"/>
                    </a:cubicBezTo>
                    <a:cubicBezTo>
                      <a:pt x="49197" y="49884"/>
                      <a:pt x="49429" y="49734"/>
                      <a:pt x="49499" y="49454"/>
                    </a:cubicBezTo>
                    <a:lnTo>
                      <a:pt x="54089" y="33618"/>
                    </a:lnTo>
                    <a:cubicBezTo>
                      <a:pt x="54164" y="33353"/>
                      <a:pt x="54393" y="33206"/>
                      <a:pt x="54636" y="33206"/>
                    </a:cubicBezTo>
                    <a:cubicBezTo>
                      <a:pt x="54783" y="33206"/>
                      <a:pt x="54935" y="33260"/>
                      <a:pt x="55061" y="33375"/>
                    </a:cubicBezTo>
                    <a:lnTo>
                      <a:pt x="68983" y="47326"/>
                    </a:lnTo>
                    <a:cubicBezTo>
                      <a:pt x="69098" y="47442"/>
                      <a:pt x="69240" y="47492"/>
                      <a:pt x="69380" y="47492"/>
                    </a:cubicBezTo>
                    <a:cubicBezTo>
                      <a:pt x="69719" y="47492"/>
                      <a:pt x="70050" y="47197"/>
                      <a:pt x="69986" y="46809"/>
                    </a:cubicBezTo>
                    <a:lnTo>
                      <a:pt x="67706" y="33557"/>
                    </a:lnTo>
                    <a:cubicBezTo>
                      <a:pt x="67659" y="33177"/>
                      <a:pt x="67963" y="32872"/>
                      <a:pt x="68302" y="32872"/>
                    </a:cubicBezTo>
                    <a:cubicBezTo>
                      <a:pt x="68397" y="32872"/>
                      <a:pt x="68494" y="32896"/>
                      <a:pt x="68588" y="32949"/>
                    </a:cubicBezTo>
                    <a:lnTo>
                      <a:pt x="82174" y="41369"/>
                    </a:lnTo>
                    <a:cubicBezTo>
                      <a:pt x="82273" y="41427"/>
                      <a:pt x="82376" y="41453"/>
                      <a:pt x="82474" y="41453"/>
                    </a:cubicBezTo>
                    <a:cubicBezTo>
                      <a:pt x="82889" y="41453"/>
                      <a:pt x="83235" y="40990"/>
                      <a:pt x="82965" y="40548"/>
                    </a:cubicBezTo>
                    <a:lnTo>
                      <a:pt x="58496" y="304"/>
                    </a:lnTo>
                    <a:cubicBezTo>
                      <a:pt x="58405" y="122"/>
                      <a:pt x="58192" y="0"/>
                      <a:pt x="5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0"/>
              <p:cNvSpPr/>
              <p:nvPr/>
            </p:nvSpPr>
            <p:spPr>
              <a:xfrm>
                <a:off x="3873971" y="1889363"/>
                <a:ext cx="1276407" cy="1363375"/>
              </a:xfrm>
              <a:custGeom>
                <a:avLst/>
                <a:gdLst/>
                <a:ahLst/>
                <a:cxnLst/>
                <a:rect l="l" t="t" r="r" b="b"/>
                <a:pathLst>
                  <a:path w="69436" h="74167" extrusionOk="0">
                    <a:moveTo>
                      <a:pt x="33672" y="0"/>
                    </a:moveTo>
                    <a:cubicBezTo>
                      <a:pt x="33467" y="0"/>
                      <a:pt x="33263" y="107"/>
                      <a:pt x="33171" y="323"/>
                    </a:cubicBezTo>
                    <a:lnTo>
                      <a:pt x="191" y="71631"/>
                    </a:lnTo>
                    <a:cubicBezTo>
                      <a:pt x="0" y="72037"/>
                      <a:pt x="316" y="72424"/>
                      <a:pt x="695" y="72424"/>
                    </a:cubicBezTo>
                    <a:cubicBezTo>
                      <a:pt x="799" y="72424"/>
                      <a:pt x="908" y="72396"/>
                      <a:pt x="1012" y="72330"/>
                    </a:cubicBezTo>
                    <a:lnTo>
                      <a:pt x="17790" y="61510"/>
                    </a:lnTo>
                    <a:cubicBezTo>
                      <a:pt x="17887" y="61448"/>
                      <a:pt x="17993" y="61420"/>
                      <a:pt x="18098" y="61420"/>
                    </a:cubicBezTo>
                    <a:cubicBezTo>
                      <a:pt x="18355" y="61420"/>
                      <a:pt x="18598" y="61593"/>
                      <a:pt x="18641" y="61874"/>
                    </a:cubicBezTo>
                    <a:lnTo>
                      <a:pt x="20678" y="73698"/>
                    </a:lnTo>
                    <a:cubicBezTo>
                      <a:pt x="20733" y="73994"/>
                      <a:pt x="20981" y="74167"/>
                      <a:pt x="21234" y="74167"/>
                    </a:cubicBezTo>
                    <a:cubicBezTo>
                      <a:pt x="21397" y="74167"/>
                      <a:pt x="21562" y="74096"/>
                      <a:pt x="21681" y="73941"/>
                    </a:cubicBezTo>
                    <a:lnTo>
                      <a:pt x="29949" y="62908"/>
                    </a:lnTo>
                    <a:cubicBezTo>
                      <a:pt x="30062" y="62767"/>
                      <a:pt x="30227" y="62698"/>
                      <a:pt x="30390" y="62698"/>
                    </a:cubicBezTo>
                    <a:cubicBezTo>
                      <a:pt x="30578" y="62698"/>
                      <a:pt x="30763" y="62789"/>
                      <a:pt x="30860" y="62968"/>
                    </a:cubicBezTo>
                    <a:lnTo>
                      <a:pt x="37000" y="73881"/>
                    </a:lnTo>
                    <a:cubicBezTo>
                      <a:pt x="37107" y="74068"/>
                      <a:pt x="37291" y="74155"/>
                      <a:pt x="37476" y="74155"/>
                    </a:cubicBezTo>
                    <a:cubicBezTo>
                      <a:pt x="37711" y="74155"/>
                      <a:pt x="37949" y="74014"/>
                      <a:pt x="38034" y="73759"/>
                    </a:cubicBezTo>
                    <a:lnTo>
                      <a:pt x="42076" y="61236"/>
                    </a:lnTo>
                    <a:cubicBezTo>
                      <a:pt x="42164" y="60991"/>
                      <a:pt x="42383" y="60857"/>
                      <a:pt x="42605" y="60857"/>
                    </a:cubicBezTo>
                    <a:cubicBezTo>
                      <a:pt x="42768" y="60857"/>
                      <a:pt x="42933" y="60929"/>
                      <a:pt x="43049" y="61084"/>
                    </a:cubicBezTo>
                    <a:lnTo>
                      <a:pt x="51621" y="72026"/>
                    </a:lnTo>
                    <a:cubicBezTo>
                      <a:pt x="51741" y="72170"/>
                      <a:pt x="51903" y="72238"/>
                      <a:pt x="52061" y="72238"/>
                    </a:cubicBezTo>
                    <a:cubicBezTo>
                      <a:pt x="52305" y="72238"/>
                      <a:pt x="52538" y="72078"/>
                      <a:pt x="52593" y="71783"/>
                    </a:cubicBezTo>
                    <a:lnTo>
                      <a:pt x="54995" y="59899"/>
                    </a:lnTo>
                    <a:cubicBezTo>
                      <a:pt x="55038" y="59617"/>
                      <a:pt x="55297" y="59444"/>
                      <a:pt x="55552" y="59444"/>
                    </a:cubicBezTo>
                    <a:cubicBezTo>
                      <a:pt x="55655" y="59444"/>
                      <a:pt x="55758" y="59472"/>
                      <a:pt x="55846" y="59534"/>
                    </a:cubicBezTo>
                    <a:lnTo>
                      <a:pt x="68399" y="68470"/>
                    </a:lnTo>
                    <a:cubicBezTo>
                      <a:pt x="68503" y="68541"/>
                      <a:pt x="68612" y="68573"/>
                      <a:pt x="68717" y="68573"/>
                    </a:cubicBezTo>
                    <a:cubicBezTo>
                      <a:pt x="69105" y="68573"/>
                      <a:pt x="69435" y="68147"/>
                      <a:pt x="69220" y="67741"/>
                    </a:cubicBezTo>
                    <a:lnTo>
                      <a:pt x="34174" y="293"/>
                    </a:lnTo>
                    <a:cubicBezTo>
                      <a:pt x="34069" y="99"/>
                      <a:pt x="33870" y="0"/>
                      <a:pt x="3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0"/>
              <p:cNvSpPr/>
              <p:nvPr/>
            </p:nvSpPr>
            <p:spPr>
              <a:xfrm>
                <a:off x="4254050" y="2551234"/>
                <a:ext cx="82170" cy="86067"/>
              </a:xfrm>
              <a:custGeom>
                <a:avLst/>
                <a:gdLst/>
                <a:ahLst/>
                <a:cxnLst/>
                <a:rect l="l" t="t" r="r" b="b"/>
                <a:pathLst>
                  <a:path w="4470" h="4682" extrusionOk="0">
                    <a:moveTo>
                      <a:pt x="2737" y="1"/>
                    </a:moveTo>
                    <a:lnTo>
                      <a:pt x="1612" y="1186"/>
                    </a:lnTo>
                    <a:lnTo>
                      <a:pt x="1" y="943"/>
                    </a:lnTo>
                    <a:lnTo>
                      <a:pt x="791" y="2371"/>
                    </a:lnTo>
                    <a:lnTo>
                      <a:pt x="62" y="3830"/>
                    </a:lnTo>
                    <a:lnTo>
                      <a:pt x="1642" y="3527"/>
                    </a:lnTo>
                    <a:lnTo>
                      <a:pt x="2828" y="4682"/>
                    </a:lnTo>
                    <a:lnTo>
                      <a:pt x="3010" y="3040"/>
                    </a:lnTo>
                    <a:lnTo>
                      <a:pt x="4469" y="2311"/>
                    </a:lnTo>
                    <a:lnTo>
                      <a:pt x="298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0"/>
              <p:cNvSpPr/>
              <p:nvPr/>
            </p:nvSpPr>
            <p:spPr>
              <a:xfrm>
                <a:off x="4473639" y="2089724"/>
                <a:ext cx="82703" cy="86067"/>
              </a:xfrm>
              <a:custGeom>
                <a:avLst/>
                <a:gdLst/>
                <a:ahLst/>
                <a:cxnLst/>
                <a:rect l="l" t="t" r="r" b="b"/>
                <a:pathLst>
                  <a:path w="4499" h="4682" extrusionOk="0">
                    <a:moveTo>
                      <a:pt x="2736" y="1"/>
                    </a:moveTo>
                    <a:lnTo>
                      <a:pt x="1611" y="1186"/>
                    </a:lnTo>
                    <a:lnTo>
                      <a:pt x="0" y="943"/>
                    </a:lnTo>
                    <a:lnTo>
                      <a:pt x="0" y="943"/>
                    </a:lnTo>
                    <a:lnTo>
                      <a:pt x="791" y="2372"/>
                    </a:lnTo>
                    <a:lnTo>
                      <a:pt x="61" y="3861"/>
                    </a:lnTo>
                    <a:lnTo>
                      <a:pt x="61" y="3861"/>
                    </a:lnTo>
                    <a:lnTo>
                      <a:pt x="1672" y="3527"/>
                    </a:lnTo>
                    <a:lnTo>
                      <a:pt x="2827" y="468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0"/>
              <p:cNvSpPr/>
              <p:nvPr/>
            </p:nvSpPr>
            <p:spPr>
              <a:xfrm>
                <a:off x="4542919" y="2984804"/>
                <a:ext cx="82721" cy="86618"/>
              </a:xfrm>
              <a:custGeom>
                <a:avLst/>
                <a:gdLst/>
                <a:ahLst/>
                <a:cxnLst/>
                <a:rect l="l" t="t" r="r" b="b"/>
                <a:pathLst>
                  <a:path w="4500" h="4712" extrusionOk="0">
                    <a:moveTo>
                      <a:pt x="2736" y="1"/>
                    </a:moveTo>
                    <a:lnTo>
                      <a:pt x="1611" y="1216"/>
                    </a:lnTo>
                    <a:lnTo>
                      <a:pt x="0" y="973"/>
                    </a:lnTo>
                    <a:lnTo>
                      <a:pt x="0" y="973"/>
                    </a:lnTo>
                    <a:lnTo>
                      <a:pt x="791" y="2402"/>
                    </a:lnTo>
                    <a:lnTo>
                      <a:pt x="61" y="3861"/>
                    </a:lnTo>
                    <a:lnTo>
                      <a:pt x="1672" y="3557"/>
                    </a:lnTo>
                    <a:lnTo>
                      <a:pt x="2827" y="4712"/>
                    </a:lnTo>
                    <a:lnTo>
                      <a:pt x="3040" y="3071"/>
                    </a:lnTo>
                    <a:lnTo>
                      <a:pt x="4499" y="2311"/>
                    </a:lnTo>
                    <a:lnTo>
                      <a:pt x="3010"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0"/>
              <p:cNvSpPr/>
              <p:nvPr/>
            </p:nvSpPr>
            <p:spPr>
              <a:xfrm>
                <a:off x="4911675" y="3507213"/>
                <a:ext cx="82721" cy="86067"/>
              </a:xfrm>
              <a:custGeom>
                <a:avLst/>
                <a:gdLst/>
                <a:ahLst/>
                <a:cxnLst/>
                <a:rect l="l" t="t" r="r" b="b"/>
                <a:pathLst>
                  <a:path w="4500" h="4682" extrusionOk="0">
                    <a:moveTo>
                      <a:pt x="2736" y="0"/>
                    </a:moveTo>
                    <a:lnTo>
                      <a:pt x="1612" y="1216"/>
                    </a:lnTo>
                    <a:lnTo>
                      <a:pt x="1" y="973"/>
                    </a:lnTo>
                    <a:lnTo>
                      <a:pt x="791" y="2402"/>
                    </a:lnTo>
                    <a:lnTo>
                      <a:pt x="61" y="3861"/>
                    </a:lnTo>
                    <a:lnTo>
                      <a:pt x="1672" y="3557"/>
                    </a:lnTo>
                    <a:lnTo>
                      <a:pt x="2827" y="4681"/>
                    </a:lnTo>
                    <a:lnTo>
                      <a:pt x="3040" y="3070"/>
                    </a:lnTo>
                    <a:lnTo>
                      <a:pt x="4499" y="2311"/>
                    </a:lnTo>
                    <a:lnTo>
                      <a:pt x="3010" y="1611"/>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0"/>
              <p:cNvSpPr/>
              <p:nvPr/>
            </p:nvSpPr>
            <p:spPr>
              <a:xfrm>
                <a:off x="4506046" y="4011737"/>
                <a:ext cx="82151" cy="86618"/>
              </a:xfrm>
              <a:custGeom>
                <a:avLst/>
                <a:gdLst/>
                <a:ahLst/>
                <a:cxnLst/>
                <a:rect l="l" t="t" r="r" b="b"/>
                <a:pathLst>
                  <a:path w="4469" h="4712" extrusionOk="0">
                    <a:moveTo>
                      <a:pt x="2736" y="1"/>
                    </a:moveTo>
                    <a:lnTo>
                      <a:pt x="1611" y="1216"/>
                    </a:lnTo>
                    <a:lnTo>
                      <a:pt x="0" y="973"/>
                    </a:lnTo>
                    <a:lnTo>
                      <a:pt x="0" y="973"/>
                    </a:lnTo>
                    <a:lnTo>
                      <a:pt x="791" y="2402"/>
                    </a:lnTo>
                    <a:lnTo>
                      <a:pt x="61" y="3861"/>
                    </a:lnTo>
                    <a:lnTo>
                      <a:pt x="1672" y="3557"/>
                    </a:lnTo>
                    <a:lnTo>
                      <a:pt x="2827" y="4712"/>
                    </a:lnTo>
                    <a:lnTo>
                      <a:pt x="3040" y="3071"/>
                    </a:lnTo>
                    <a:lnTo>
                      <a:pt x="4469" y="2311"/>
                    </a:lnTo>
                    <a:lnTo>
                      <a:pt x="2979" y="164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0"/>
              <p:cNvSpPr/>
              <p:nvPr/>
            </p:nvSpPr>
            <p:spPr>
              <a:xfrm>
                <a:off x="5152495" y="3887697"/>
                <a:ext cx="82703" cy="86067"/>
              </a:xfrm>
              <a:custGeom>
                <a:avLst/>
                <a:gdLst/>
                <a:ahLst/>
                <a:cxnLst/>
                <a:rect l="l" t="t" r="r" b="b"/>
                <a:pathLst>
                  <a:path w="4499" h="4682" extrusionOk="0">
                    <a:moveTo>
                      <a:pt x="2766" y="1"/>
                    </a:moveTo>
                    <a:lnTo>
                      <a:pt x="1642" y="1186"/>
                    </a:lnTo>
                    <a:lnTo>
                      <a:pt x="0" y="943"/>
                    </a:lnTo>
                    <a:lnTo>
                      <a:pt x="790" y="2372"/>
                    </a:lnTo>
                    <a:lnTo>
                      <a:pt x="61" y="3831"/>
                    </a:lnTo>
                    <a:lnTo>
                      <a:pt x="1672" y="3527"/>
                    </a:lnTo>
                    <a:lnTo>
                      <a:pt x="2857" y="4682"/>
                    </a:lnTo>
                    <a:lnTo>
                      <a:pt x="3040" y="3040"/>
                    </a:lnTo>
                    <a:lnTo>
                      <a:pt x="4499" y="2311"/>
                    </a:lnTo>
                    <a:lnTo>
                      <a:pt x="3009" y="1612"/>
                    </a:lnTo>
                    <a:lnTo>
                      <a:pt x="27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0"/>
              <p:cNvSpPr/>
              <p:nvPr/>
            </p:nvSpPr>
            <p:spPr>
              <a:xfrm>
                <a:off x="5207236" y="3387640"/>
                <a:ext cx="82170" cy="86067"/>
              </a:xfrm>
              <a:custGeom>
                <a:avLst/>
                <a:gdLst/>
                <a:ahLst/>
                <a:cxnLst/>
                <a:rect l="l" t="t" r="r" b="b"/>
                <a:pathLst>
                  <a:path w="4470" h="4682" extrusionOk="0">
                    <a:moveTo>
                      <a:pt x="2737" y="1"/>
                    </a:moveTo>
                    <a:lnTo>
                      <a:pt x="1612" y="1186"/>
                    </a:lnTo>
                    <a:lnTo>
                      <a:pt x="1" y="943"/>
                    </a:lnTo>
                    <a:lnTo>
                      <a:pt x="791" y="2402"/>
                    </a:lnTo>
                    <a:lnTo>
                      <a:pt x="62" y="3861"/>
                    </a:lnTo>
                    <a:lnTo>
                      <a:pt x="62" y="3861"/>
                    </a:lnTo>
                    <a:lnTo>
                      <a:pt x="1642" y="3557"/>
                    </a:lnTo>
                    <a:lnTo>
                      <a:pt x="2828" y="4682"/>
                    </a:lnTo>
                    <a:lnTo>
                      <a:pt x="3010" y="3071"/>
                    </a:lnTo>
                    <a:lnTo>
                      <a:pt x="4469" y="2311"/>
                    </a:lnTo>
                    <a:lnTo>
                      <a:pt x="3010" y="1612"/>
                    </a:lnTo>
                    <a:lnTo>
                      <a:pt x="2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0"/>
              <p:cNvSpPr/>
              <p:nvPr/>
            </p:nvSpPr>
            <p:spPr>
              <a:xfrm>
                <a:off x="4807763" y="2844000"/>
                <a:ext cx="82703" cy="86637"/>
              </a:xfrm>
              <a:custGeom>
                <a:avLst/>
                <a:gdLst/>
                <a:ahLst/>
                <a:cxnLst/>
                <a:rect l="l" t="t" r="r" b="b"/>
                <a:pathLst>
                  <a:path w="4499" h="4713" extrusionOk="0">
                    <a:moveTo>
                      <a:pt x="2736" y="1"/>
                    </a:moveTo>
                    <a:lnTo>
                      <a:pt x="1641" y="1217"/>
                    </a:lnTo>
                    <a:lnTo>
                      <a:pt x="0" y="974"/>
                    </a:lnTo>
                    <a:lnTo>
                      <a:pt x="790" y="2402"/>
                    </a:lnTo>
                    <a:lnTo>
                      <a:pt x="61" y="3861"/>
                    </a:lnTo>
                    <a:lnTo>
                      <a:pt x="1672" y="3557"/>
                    </a:lnTo>
                    <a:lnTo>
                      <a:pt x="2827" y="4712"/>
                    </a:lnTo>
                    <a:lnTo>
                      <a:pt x="3040" y="3071"/>
                    </a:lnTo>
                    <a:lnTo>
                      <a:pt x="4499" y="2311"/>
                    </a:lnTo>
                    <a:lnTo>
                      <a:pt x="3009" y="161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0"/>
              <p:cNvSpPr/>
              <p:nvPr/>
            </p:nvSpPr>
            <p:spPr>
              <a:xfrm>
                <a:off x="4121647" y="3278140"/>
                <a:ext cx="82703" cy="86618"/>
              </a:xfrm>
              <a:custGeom>
                <a:avLst/>
                <a:gdLst/>
                <a:ahLst/>
                <a:cxnLst/>
                <a:rect l="l" t="t" r="r" b="b"/>
                <a:pathLst>
                  <a:path w="4499" h="4712" extrusionOk="0">
                    <a:moveTo>
                      <a:pt x="2736" y="0"/>
                    </a:moveTo>
                    <a:lnTo>
                      <a:pt x="1611" y="1216"/>
                    </a:lnTo>
                    <a:lnTo>
                      <a:pt x="0" y="973"/>
                    </a:lnTo>
                    <a:lnTo>
                      <a:pt x="790" y="2402"/>
                    </a:lnTo>
                    <a:lnTo>
                      <a:pt x="61" y="3861"/>
                    </a:lnTo>
                    <a:lnTo>
                      <a:pt x="61" y="3861"/>
                    </a:lnTo>
                    <a:lnTo>
                      <a:pt x="1672" y="3557"/>
                    </a:lnTo>
                    <a:lnTo>
                      <a:pt x="2827" y="4712"/>
                    </a:lnTo>
                    <a:lnTo>
                      <a:pt x="3040" y="3070"/>
                    </a:lnTo>
                    <a:lnTo>
                      <a:pt x="4499" y="2310"/>
                    </a:lnTo>
                    <a:lnTo>
                      <a:pt x="3009" y="1642"/>
                    </a:lnTo>
                    <a:lnTo>
                      <a:pt x="27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0"/>
              <p:cNvSpPr/>
              <p:nvPr/>
            </p:nvSpPr>
            <p:spPr>
              <a:xfrm>
                <a:off x="4171369" y="2390320"/>
                <a:ext cx="755999" cy="615759"/>
              </a:xfrm>
              <a:custGeom>
                <a:avLst/>
                <a:gdLst/>
                <a:ahLst/>
                <a:cxnLst/>
                <a:rect l="l" t="t" r="r" b="b"/>
                <a:pathLst>
                  <a:path w="41126" h="33497" fill="none" extrusionOk="0">
                    <a:moveTo>
                      <a:pt x="4317" y="183"/>
                    </a:moveTo>
                    <a:cubicBezTo>
                      <a:pt x="3131" y="1"/>
                      <a:pt x="1885" y="578"/>
                      <a:pt x="1095" y="1520"/>
                    </a:cubicBezTo>
                    <a:cubicBezTo>
                      <a:pt x="335" y="2463"/>
                      <a:pt x="0" y="3709"/>
                      <a:pt x="0" y="4925"/>
                    </a:cubicBezTo>
                    <a:cubicBezTo>
                      <a:pt x="31" y="7144"/>
                      <a:pt x="1459" y="9515"/>
                      <a:pt x="3648" y="9758"/>
                    </a:cubicBezTo>
                    <a:cubicBezTo>
                      <a:pt x="5046" y="9910"/>
                      <a:pt x="6353" y="9180"/>
                      <a:pt x="7721" y="8937"/>
                    </a:cubicBezTo>
                    <a:cubicBezTo>
                      <a:pt x="9788" y="8511"/>
                      <a:pt x="11946" y="9180"/>
                      <a:pt x="13678" y="10396"/>
                    </a:cubicBezTo>
                    <a:cubicBezTo>
                      <a:pt x="14681" y="11095"/>
                      <a:pt x="15533" y="12007"/>
                      <a:pt x="16110" y="13071"/>
                    </a:cubicBezTo>
                    <a:cubicBezTo>
                      <a:pt x="18238" y="17083"/>
                      <a:pt x="15928" y="22098"/>
                      <a:pt x="17083" y="26506"/>
                    </a:cubicBezTo>
                    <a:cubicBezTo>
                      <a:pt x="17903" y="29576"/>
                      <a:pt x="20517" y="32068"/>
                      <a:pt x="23618" y="32767"/>
                    </a:cubicBezTo>
                    <a:cubicBezTo>
                      <a:pt x="26688" y="33497"/>
                      <a:pt x="30122" y="32402"/>
                      <a:pt x="32311" y="30092"/>
                    </a:cubicBezTo>
                    <a:cubicBezTo>
                      <a:pt x="34013" y="28269"/>
                      <a:pt x="34955" y="25655"/>
                      <a:pt x="34499" y="23162"/>
                    </a:cubicBezTo>
                    <a:cubicBezTo>
                      <a:pt x="34256" y="21734"/>
                      <a:pt x="33557" y="20366"/>
                      <a:pt x="33344" y="18907"/>
                    </a:cubicBezTo>
                    <a:cubicBezTo>
                      <a:pt x="33192" y="17873"/>
                      <a:pt x="33375" y="16627"/>
                      <a:pt x="34104" y="15837"/>
                    </a:cubicBezTo>
                    <a:cubicBezTo>
                      <a:pt x="34986" y="14834"/>
                      <a:pt x="36384" y="15077"/>
                      <a:pt x="37600" y="15198"/>
                    </a:cubicBezTo>
                    <a:cubicBezTo>
                      <a:pt x="38512" y="15320"/>
                      <a:pt x="39515" y="15320"/>
                      <a:pt x="40244" y="14743"/>
                    </a:cubicBezTo>
                    <a:cubicBezTo>
                      <a:pt x="40943" y="14165"/>
                      <a:pt x="41126" y="12980"/>
                      <a:pt x="40579" y="12220"/>
                    </a:cubicBezTo>
                    <a:cubicBezTo>
                      <a:pt x="40062" y="11429"/>
                      <a:pt x="38907" y="11186"/>
                      <a:pt x="38086" y="11642"/>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0"/>
              <p:cNvSpPr/>
              <p:nvPr/>
            </p:nvSpPr>
            <p:spPr>
              <a:xfrm>
                <a:off x="3967424" y="3204944"/>
                <a:ext cx="1256646" cy="333036"/>
              </a:xfrm>
              <a:custGeom>
                <a:avLst/>
                <a:gdLst/>
                <a:ahLst/>
                <a:cxnLst/>
                <a:rect l="l" t="t" r="r" b="b"/>
                <a:pathLst>
                  <a:path w="68361" h="18117" fill="none" extrusionOk="0">
                    <a:moveTo>
                      <a:pt x="1" y="2523"/>
                    </a:moveTo>
                    <a:cubicBezTo>
                      <a:pt x="518" y="304"/>
                      <a:pt x="3618" y="0"/>
                      <a:pt x="5776" y="760"/>
                    </a:cubicBezTo>
                    <a:cubicBezTo>
                      <a:pt x="8269" y="1642"/>
                      <a:pt x="10487" y="3192"/>
                      <a:pt x="12129" y="5228"/>
                    </a:cubicBezTo>
                    <a:cubicBezTo>
                      <a:pt x="13861" y="7387"/>
                      <a:pt x="14956" y="10031"/>
                      <a:pt x="17083" y="11794"/>
                    </a:cubicBezTo>
                    <a:cubicBezTo>
                      <a:pt x="19059" y="13466"/>
                      <a:pt x="21673" y="14104"/>
                      <a:pt x="24196" y="14712"/>
                    </a:cubicBezTo>
                    <a:cubicBezTo>
                      <a:pt x="25989" y="15137"/>
                      <a:pt x="27813" y="15563"/>
                      <a:pt x="29637" y="15259"/>
                    </a:cubicBezTo>
                    <a:cubicBezTo>
                      <a:pt x="34895" y="14378"/>
                      <a:pt x="38603" y="7599"/>
                      <a:pt x="43832" y="8724"/>
                    </a:cubicBezTo>
                    <a:cubicBezTo>
                      <a:pt x="46932" y="9362"/>
                      <a:pt x="48695" y="12523"/>
                      <a:pt x="51126" y="14530"/>
                    </a:cubicBezTo>
                    <a:cubicBezTo>
                      <a:pt x="55473" y="18116"/>
                      <a:pt x="62646" y="17539"/>
                      <a:pt x="66355" y="13314"/>
                    </a:cubicBezTo>
                    <a:cubicBezTo>
                      <a:pt x="67510" y="12007"/>
                      <a:pt x="68361" y="10213"/>
                      <a:pt x="67996" y="8511"/>
                    </a:cubicBezTo>
                    <a:cubicBezTo>
                      <a:pt x="67601" y="6809"/>
                      <a:pt x="65504" y="5502"/>
                      <a:pt x="64014" y="6384"/>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0"/>
              <p:cNvSpPr/>
              <p:nvPr/>
            </p:nvSpPr>
            <p:spPr>
              <a:xfrm>
                <a:off x="4328919" y="1980224"/>
                <a:ext cx="330811" cy="144725"/>
              </a:xfrm>
              <a:custGeom>
                <a:avLst/>
                <a:gdLst/>
                <a:ahLst/>
                <a:cxnLst/>
                <a:rect l="l" t="t" r="r" b="b"/>
                <a:pathLst>
                  <a:path w="17996" h="7873" fill="none" extrusionOk="0">
                    <a:moveTo>
                      <a:pt x="2433" y="7508"/>
                    </a:moveTo>
                    <a:cubicBezTo>
                      <a:pt x="2281" y="7873"/>
                      <a:pt x="1733" y="7690"/>
                      <a:pt x="1460" y="7417"/>
                    </a:cubicBezTo>
                    <a:cubicBezTo>
                      <a:pt x="366" y="6383"/>
                      <a:pt x="1" y="4347"/>
                      <a:pt x="1217" y="3405"/>
                    </a:cubicBezTo>
                    <a:cubicBezTo>
                      <a:pt x="1885" y="2888"/>
                      <a:pt x="2797" y="2827"/>
                      <a:pt x="3618" y="3070"/>
                    </a:cubicBezTo>
                    <a:cubicBezTo>
                      <a:pt x="4439" y="3283"/>
                      <a:pt x="5168" y="3739"/>
                      <a:pt x="5898" y="4134"/>
                    </a:cubicBezTo>
                    <a:cubicBezTo>
                      <a:pt x="7509" y="5046"/>
                      <a:pt x="9272" y="5776"/>
                      <a:pt x="11126" y="5988"/>
                    </a:cubicBezTo>
                    <a:cubicBezTo>
                      <a:pt x="12980" y="6201"/>
                      <a:pt x="14925" y="5836"/>
                      <a:pt x="16415" y="4742"/>
                    </a:cubicBezTo>
                    <a:cubicBezTo>
                      <a:pt x="17266" y="4104"/>
                      <a:pt x="17995" y="2979"/>
                      <a:pt x="17509" y="2037"/>
                    </a:cubicBezTo>
                    <a:cubicBezTo>
                      <a:pt x="17387" y="1763"/>
                      <a:pt x="17144" y="1551"/>
                      <a:pt x="16901" y="1338"/>
                    </a:cubicBezTo>
                    <a:cubicBezTo>
                      <a:pt x="15594" y="304"/>
                      <a:pt x="13709" y="0"/>
                      <a:pt x="12159" y="608"/>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0"/>
              <p:cNvSpPr/>
              <p:nvPr/>
            </p:nvSpPr>
            <p:spPr>
              <a:xfrm>
                <a:off x="3890882" y="3623423"/>
                <a:ext cx="1492438" cy="451493"/>
              </a:xfrm>
              <a:custGeom>
                <a:avLst/>
                <a:gdLst/>
                <a:ahLst/>
                <a:cxnLst/>
                <a:rect l="l" t="t" r="r" b="b"/>
                <a:pathLst>
                  <a:path w="81188" h="24561" fill="none" extrusionOk="0">
                    <a:moveTo>
                      <a:pt x="1" y="2524"/>
                    </a:moveTo>
                    <a:cubicBezTo>
                      <a:pt x="4195" y="1"/>
                      <a:pt x="10366" y="1794"/>
                      <a:pt x="12554" y="6171"/>
                    </a:cubicBezTo>
                    <a:cubicBezTo>
                      <a:pt x="13831" y="8694"/>
                      <a:pt x="13831" y="11673"/>
                      <a:pt x="14621" y="14378"/>
                    </a:cubicBezTo>
                    <a:cubicBezTo>
                      <a:pt x="15806" y="18268"/>
                      <a:pt x="18785" y="21612"/>
                      <a:pt x="22554" y="23071"/>
                    </a:cubicBezTo>
                    <a:cubicBezTo>
                      <a:pt x="26354" y="24560"/>
                      <a:pt x="30852" y="24074"/>
                      <a:pt x="34196" y="21764"/>
                    </a:cubicBezTo>
                    <a:cubicBezTo>
                      <a:pt x="35837" y="20639"/>
                      <a:pt x="37144" y="19120"/>
                      <a:pt x="38542" y="17721"/>
                    </a:cubicBezTo>
                    <a:cubicBezTo>
                      <a:pt x="40853" y="15381"/>
                      <a:pt x="43679" y="13192"/>
                      <a:pt x="46962" y="13040"/>
                    </a:cubicBezTo>
                    <a:cubicBezTo>
                      <a:pt x="49333" y="12949"/>
                      <a:pt x="51947" y="13861"/>
                      <a:pt x="53862" y="12493"/>
                    </a:cubicBezTo>
                    <a:cubicBezTo>
                      <a:pt x="55625" y="11277"/>
                      <a:pt x="56202" y="8451"/>
                      <a:pt x="58330" y="8086"/>
                    </a:cubicBezTo>
                    <a:cubicBezTo>
                      <a:pt x="60336" y="7721"/>
                      <a:pt x="61734" y="9940"/>
                      <a:pt x="63193" y="11399"/>
                    </a:cubicBezTo>
                    <a:cubicBezTo>
                      <a:pt x="65503" y="13648"/>
                      <a:pt x="68938" y="14287"/>
                      <a:pt x="72160" y="14226"/>
                    </a:cubicBezTo>
                    <a:cubicBezTo>
                      <a:pt x="74318" y="14165"/>
                      <a:pt x="76537" y="13831"/>
                      <a:pt x="78300" y="12615"/>
                    </a:cubicBezTo>
                    <a:cubicBezTo>
                      <a:pt x="80063" y="11369"/>
                      <a:pt x="81188" y="9059"/>
                      <a:pt x="80519" y="7022"/>
                    </a:cubicBezTo>
                    <a:cubicBezTo>
                      <a:pt x="79820" y="5016"/>
                      <a:pt x="76932" y="3891"/>
                      <a:pt x="75352" y="5350"/>
                    </a:cubicBezTo>
                  </a:path>
                </a:pathLst>
              </a:custGeom>
              <a:noFill/>
              <a:ln w="9875" cap="flat" cmpd="sng">
                <a:solidFill>
                  <a:schemeClr val="accent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0"/>
              <p:cNvSpPr/>
              <p:nvPr/>
            </p:nvSpPr>
            <p:spPr>
              <a:xfrm>
                <a:off x="4348740" y="1694149"/>
                <a:ext cx="285554" cy="272135"/>
              </a:xfrm>
              <a:custGeom>
                <a:avLst/>
                <a:gdLst/>
                <a:ahLst/>
                <a:cxnLst/>
                <a:rect l="l" t="t" r="r" b="b"/>
                <a:pathLst>
                  <a:path w="15534" h="14804" extrusionOk="0">
                    <a:moveTo>
                      <a:pt x="7813" y="1"/>
                    </a:moveTo>
                    <a:lnTo>
                      <a:pt x="5381" y="4864"/>
                    </a:lnTo>
                    <a:lnTo>
                      <a:pt x="1" y="5594"/>
                    </a:lnTo>
                    <a:lnTo>
                      <a:pt x="3861" y="9393"/>
                    </a:lnTo>
                    <a:lnTo>
                      <a:pt x="2919" y="14743"/>
                    </a:lnTo>
                    <a:lnTo>
                      <a:pt x="7721" y="12250"/>
                    </a:lnTo>
                    <a:lnTo>
                      <a:pt x="12493" y="14803"/>
                    </a:lnTo>
                    <a:lnTo>
                      <a:pt x="12493" y="14803"/>
                    </a:lnTo>
                    <a:lnTo>
                      <a:pt x="11612" y="9454"/>
                    </a:lnTo>
                    <a:lnTo>
                      <a:pt x="15533" y="5715"/>
                    </a:lnTo>
                    <a:lnTo>
                      <a:pt x="10153" y="4894"/>
                    </a:lnTo>
                    <a:lnTo>
                      <a:pt x="78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7" name="Google Shape;3407;p60"/>
            <p:cNvSpPr/>
            <p:nvPr/>
          </p:nvSpPr>
          <p:spPr>
            <a:xfrm>
              <a:off x="3951099" y="3593550"/>
              <a:ext cx="89045" cy="104453"/>
            </a:xfrm>
            <a:custGeom>
              <a:avLst/>
              <a:gdLst/>
              <a:ahLst/>
              <a:cxnLst/>
              <a:rect l="l" t="t" r="r" b="b"/>
              <a:pathLst>
                <a:path w="4469" h="4712" extrusionOk="0">
                  <a:moveTo>
                    <a:pt x="2736" y="1"/>
                  </a:moveTo>
                  <a:lnTo>
                    <a:pt x="1611" y="1216"/>
                  </a:lnTo>
                  <a:lnTo>
                    <a:pt x="0" y="973"/>
                  </a:lnTo>
                  <a:lnTo>
                    <a:pt x="0" y="973"/>
                  </a:lnTo>
                  <a:lnTo>
                    <a:pt x="791" y="2402"/>
                  </a:lnTo>
                  <a:lnTo>
                    <a:pt x="61" y="3861"/>
                  </a:lnTo>
                  <a:lnTo>
                    <a:pt x="1672" y="3557"/>
                  </a:lnTo>
                  <a:lnTo>
                    <a:pt x="2827" y="4712"/>
                  </a:lnTo>
                  <a:lnTo>
                    <a:pt x="3040" y="3071"/>
                  </a:lnTo>
                  <a:lnTo>
                    <a:pt x="4469" y="2311"/>
                  </a:lnTo>
                  <a:lnTo>
                    <a:pt x="2979" y="1642"/>
                  </a:lnTo>
                  <a:lnTo>
                    <a:pt x="27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60"/>
          <p:cNvGrpSpPr/>
          <p:nvPr/>
        </p:nvGrpSpPr>
        <p:grpSpPr>
          <a:xfrm flipH="1">
            <a:off x="3017820" y="1699839"/>
            <a:ext cx="1033827" cy="1546707"/>
            <a:chOff x="2303450" y="872700"/>
            <a:chExt cx="3075950" cy="4601925"/>
          </a:xfrm>
        </p:grpSpPr>
        <p:sp>
          <p:nvSpPr>
            <p:cNvPr id="3409" name="Google Shape;3409;p60"/>
            <p:cNvSpPr/>
            <p:nvPr/>
          </p:nvSpPr>
          <p:spPr>
            <a:xfrm>
              <a:off x="2551150" y="872700"/>
              <a:ext cx="2788525" cy="2823150"/>
            </a:xfrm>
            <a:custGeom>
              <a:avLst/>
              <a:gdLst/>
              <a:ahLst/>
              <a:cxnLst/>
              <a:rect l="l" t="t" r="r" b="b"/>
              <a:pathLst>
                <a:path w="111541" h="112926" extrusionOk="0">
                  <a:moveTo>
                    <a:pt x="11230" y="1"/>
                  </a:moveTo>
                  <a:cubicBezTo>
                    <a:pt x="10997" y="1"/>
                    <a:pt x="10765" y="18"/>
                    <a:pt x="10537" y="53"/>
                  </a:cubicBezTo>
                  <a:cubicBezTo>
                    <a:pt x="8245" y="423"/>
                    <a:pt x="8023" y="2271"/>
                    <a:pt x="6766" y="3824"/>
                  </a:cubicBezTo>
                  <a:cubicBezTo>
                    <a:pt x="5361" y="5635"/>
                    <a:pt x="3623" y="6818"/>
                    <a:pt x="2514" y="9000"/>
                  </a:cubicBezTo>
                  <a:cubicBezTo>
                    <a:pt x="259" y="13399"/>
                    <a:pt x="0" y="18612"/>
                    <a:pt x="37" y="23455"/>
                  </a:cubicBezTo>
                  <a:cubicBezTo>
                    <a:pt x="185" y="34620"/>
                    <a:pt x="1516" y="45897"/>
                    <a:pt x="4880" y="56618"/>
                  </a:cubicBezTo>
                  <a:cubicBezTo>
                    <a:pt x="6507" y="61905"/>
                    <a:pt x="8651" y="67044"/>
                    <a:pt x="11387" y="71850"/>
                  </a:cubicBezTo>
                  <a:cubicBezTo>
                    <a:pt x="14308" y="76989"/>
                    <a:pt x="20075" y="82239"/>
                    <a:pt x="19816" y="88006"/>
                  </a:cubicBezTo>
                  <a:cubicBezTo>
                    <a:pt x="19669" y="91149"/>
                    <a:pt x="19521" y="94291"/>
                    <a:pt x="19336" y="97434"/>
                  </a:cubicBezTo>
                  <a:cubicBezTo>
                    <a:pt x="19225" y="99171"/>
                    <a:pt x="19114" y="100909"/>
                    <a:pt x="19003" y="102647"/>
                  </a:cubicBezTo>
                  <a:cubicBezTo>
                    <a:pt x="18892" y="104458"/>
                    <a:pt x="18338" y="105715"/>
                    <a:pt x="20001" y="106455"/>
                  </a:cubicBezTo>
                  <a:cubicBezTo>
                    <a:pt x="22811" y="107675"/>
                    <a:pt x="26841" y="107896"/>
                    <a:pt x="29909" y="108192"/>
                  </a:cubicBezTo>
                  <a:cubicBezTo>
                    <a:pt x="32920" y="108510"/>
                    <a:pt x="35944" y="108630"/>
                    <a:pt x="38969" y="108630"/>
                  </a:cubicBezTo>
                  <a:cubicBezTo>
                    <a:pt x="43336" y="108630"/>
                    <a:pt x="47708" y="108380"/>
                    <a:pt x="52055" y="108118"/>
                  </a:cubicBezTo>
                  <a:cubicBezTo>
                    <a:pt x="59153" y="107712"/>
                    <a:pt x="66288" y="107268"/>
                    <a:pt x="73239" y="105900"/>
                  </a:cubicBezTo>
                  <a:cubicBezTo>
                    <a:pt x="72351" y="101574"/>
                    <a:pt x="71686" y="97175"/>
                    <a:pt x="71131" y="92775"/>
                  </a:cubicBezTo>
                  <a:cubicBezTo>
                    <a:pt x="70836" y="90446"/>
                    <a:pt x="70577" y="88117"/>
                    <a:pt x="70540" y="85751"/>
                  </a:cubicBezTo>
                  <a:cubicBezTo>
                    <a:pt x="70540" y="85086"/>
                    <a:pt x="71020" y="79400"/>
                    <a:pt x="70799" y="79281"/>
                  </a:cubicBezTo>
                  <a:lnTo>
                    <a:pt x="70799" y="79281"/>
                  </a:lnTo>
                  <a:cubicBezTo>
                    <a:pt x="76418" y="82202"/>
                    <a:pt x="81520" y="86084"/>
                    <a:pt x="85883" y="90705"/>
                  </a:cubicBezTo>
                  <a:cubicBezTo>
                    <a:pt x="87509" y="92406"/>
                    <a:pt x="86141" y="93958"/>
                    <a:pt x="84367" y="95031"/>
                  </a:cubicBezTo>
                  <a:cubicBezTo>
                    <a:pt x="83184" y="95733"/>
                    <a:pt x="81853" y="96214"/>
                    <a:pt x="80744" y="97064"/>
                  </a:cubicBezTo>
                  <a:cubicBezTo>
                    <a:pt x="80189" y="97471"/>
                    <a:pt x="79672" y="98062"/>
                    <a:pt x="79524" y="98765"/>
                  </a:cubicBezTo>
                  <a:cubicBezTo>
                    <a:pt x="79376" y="99467"/>
                    <a:pt x="79672" y="100280"/>
                    <a:pt x="80337" y="100576"/>
                  </a:cubicBezTo>
                  <a:cubicBezTo>
                    <a:pt x="78267" y="101205"/>
                    <a:pt x="76751" y="103275"/>
                    <a:pt x="76751" y="105456"/>
                  </a:cubicBezTo>
                  <a:cubicBezTo>
                    <a:pt x="76788" y="110041"/>
                    <a:pt x="82112" y="111852"/>
                    <a:pt x="85772" y="112444"/>
                  </a:cubicBezTo>
                  <a:cubicBezTo>
                    <a:pt x="87615" y="112753"/>
                    <a:pt x="89527" y="112925"/>
                    <a:pt x="91437" y="112925"/>
                  </a:cubicBezTo>
                  <a:cubicBezTo>
                    <a:pt x="97307" y="112925"/>
                    <a:pt x="103163" y="111295"/>
                    <a:pt x="106956" y="106972"/>
                  </a:cubicBezTo>
                  <a:cubicBezTo>
                    <a:pt x="110468" y="102942"/>
                    <a:pt x="111540" y="97175"/>
                    <a:pt x="110542" y="91925"/>
                  </a:cubicBezTo>
                  <a:cubicBezTo>
                    <a:pt x="109507" y="86712"/>
                    <a:pt x="106623" y="81980"/>
                    <a:pt x="103000" y="78024"/>
                  </a:cubicBezTo>
                  <a:cubicBezTo>
                    <a:pt x="95643" y="70001"/>
                    <a:pt x="86400" y="67450"/>
                    <a:pt x="76603" y="63716"/>
                  </a:cubicBezTo>
                  <a:cubicBezTo>
                    <a:pt x="76122" y="63532"/>
                    <a:pt x="75642" y="63347"/>
                    <a:pt x="75087" y="63273"/>
                  </a:cubicBezTo>
                  <a:cubicBezTo>
                    <a:pt x="74977" y="63261"/>
                    <a:pt x="74867" y="63256"/>
                    <a:pt x="74757" y="63256"/>
                  </a:cubicBezTo>
                  <a:cubicBezTo>
                    <a:pt x="74164" y="63256"/>
                    <a:pt x="73572" y="63407"/>
                    <a:pt x="72980" y="63532"/>
                  </a:cubicBezTo>
                  <a:cubicBezTo>
                    <a:pt x="68543" y="64567"/>
                    <a:pt x="63774" y="65306"/>
                    <a:pt x="59227" y="65343"/>
                  </a:cubicBezTo>
                  <a:cubicBezTo>
                    <a:pt x="58899" y="65347"/>
                    <a:pt x="58571" y="65349"/>
                    <a:pt x="58244" y="65349"/>
                  </a:cubicBezTo>
                  <a:cubicBezTo>
                    <a:pt x="51995" y="65349"/>
                    <a:pt x="45784" y="64676"/>
                    <a:pt x="39707" y="63236"/>
                  </a:cubicBezTo>
                  <a:cubicBezTo>
                    <a:pt x="36305" y="62422"/>
                    <a:pt x="32867" y="61350"/>
                    <a:pt x="29983" y="59391"/>
                  </a:cubicBezTo>
                  <a:cubicBezTo>
                    <a:pt x="23255" y="54770"/>
                    <a:pt x="20704" y="43456"/>
                    <a:pt x="19558" y="35877"/>
                  </a:cubicBezTo>
                  <a:cubicBezTo>
                    <a:pt x="18264" y="27707"/>
                    <a:pt x="18412" y="19389"/>
                    <a:pt x="18153" y="11107"/>
                  </a:cubicBezTo>
                  <a:cubicBezTo>
                    <a:pt x="18042" y="8002"/>
                    <a:pt x="17783" y="4674"/>
                    <a:pt x="15861" y="2271"/>
                  </a:cubicBezTo>
                  <a:cubicBezTo>
                    <a:pt x="14818" y="935"/>
                    <a:pt x="12970" y="1"/>
                    <a:pt x="11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0"/>
            <p:cNvSpPr/>
            <p:nvPr/>
          </p:nvSpPr>
          <p:spPr>
            <a:xfrm>
              <a:off x="2546525" y="873325"/>
              <a:ext cx="470475" cy="642450"/>
            </a:xfrm>
            <a:custGeom>
              <a:avLst/>
              <a:gdLst/>
              <a:ahLst/>
              <a:cxnLst/>
              <a:rect l="l" t="t" r="r" b="b"/>
              <a:pathLst>
                <a:path w="18819" h="25698" extrusionOk="0">
                  <a:moveTo>
                    <a:pt x="11485" y="1"/>
                  </a:moveTo>
                  <a:cubicBezTo>
                    <a:pt x="11227" y="1"/>
                    <a:pt x="10972" y="22"/>
                    <a:pt x="10722" y="65"/>
                  </a:cubicBezTo>
                  <a:cubicBezTo>
                    <a:pt x="8430" y="398"/>
                    <a:pt x="8208" y="2246"/>
                    <a:pt x="6951" y="3799"/>
                  </a:cubicBezTo>
                  <a:cubicBezTo>
                    <a:pt x="5287" y="5943"/>
                    <a:pt x="3106" y="7681"/>
                    <a:pt x="1886" y="10158"/>
                  </a:cubicBezTo>
                  <a:cubicBezTo>
                    <a:pt x="703" y="12598"/>
                    <a:pt x="370" y="15371"/>
                    <a:pt x="185" y="18033"/>
                  </a:cubicBezTo>
                  <a:cubicBezTo>
                    <a:pt x="111" y="19105"/>
                    <a:pt x="0" y="20103"/>
                    <a:pt x="111" y="21064"/>
                  </a:cubicBezTo>
                  <a:cubicBezTo>
                    <a:pt x="222" y="22358"/>
                    <a:pt x="666" y="23504"/>
                    <a:pt x="2034" y="24392"/>
                  </a:cubicBezTo>
                  <a:cubicBezTo>
                    <a:pt x="3623" y="25390"/>
                    <a:pt x="5583" y="25575"/>
                    <a:pt x="7468" y="25649"/>
                  </a:cubicBezTo>
                  <a:cubicBezTo>
                    <a:pt x="8190" y="25677"/>
                    <a:pt x="8917" y="25698"/>
                    <a:pt x="9644" y="25698"/>
                  </a:cubicBezTo>
                  <a:cubicBezTo>
                    <a:pt x="11784" y="25698"/>
                    <a:pt x="13929" y="25516"/>
                    <a:pt x="15972" y="24798"/>
                  </a:cubicBezTo>
                  <a:cubicBezTo>
                    <a:pt x="16563" y="24613"/>
                    <a:pt x="17155" y="24355"/>
                    <a:pt x="17635" y="23911"/>
                  </a:cubicBezTo>
                  <a:cubicBezTo>
                    <a:pt x="18597" y="23024"/>
                    <a:pt x="18818" y="21545"/>
                    <a:pt x="18744" y="20251"/>
                  </a:cubicBezTo>
                  <a:cubicBezTo>
                    <a:pt x="18597" y="17182"/>
                    <a:pt x="18449" y="14151"/>
                    <a:pt x="18338" y="11082"/>
                  </a:cubicBezTo>
                  <a:cubicBezTo>
                    <a:pt x="18227" y="7977"/>
                    <a:pt x="17968" y="4649"/>
                    <a:pt x="16046" y="2246"/>
                  </a:cubicBezTo>
                  <a:cubicBezTo>
                    <a:pt x="15017" y="928"/>
                    <a:pt x="13204" y="1"/>
                    <a:pt x="11485" y="1"/>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2795150" y="874825"/>
              <a:ext cx="2182950" cy="2731025"/>
            </a:xfrm>
            <a:custGeom>
              <a:avLst/>
              <a:gdLst/>
              <a:ahLst/>
              <a:cxnLst/>
              <a:rect l="l" t="t" r="r" b="b"/>
              <a:pathLst>
                <a:path w="87318" h="109241" extrusionOk="0">
                  <a:moveTo>
                    <a:pt x="1722" y="1"/>
                  </a:moveTo>
                  <a:cubicBezTo>
                    <a:pt x="1133" y="1"/>
                    <a:pt x="550" y="118"/>
                    <a:pt x="0" y="375"/>
                  </a:cubicBezTo>
                  <a:cubicBezTo>
                    <a:pt x="1147" y="4109"/>
                    <a:pt x="1368" y="7990"/>
                    <a:pt x="1331" y="11909"/>
                  </a:cubicBezTo>
                  <a:cubicBezTo>
                    <a:pt x="1294" y="16457"/>
                    <a:pt x="888" y="21004"/>
                    <a:pt x="1183" y="25478"/>
                  </a:cubicBezTo>
                  <a:cubicBezTo>
                    <a:pt x="1627" y="32206"/>
                    <a:pt x="2551" y="38898"/>
                    <a:pt x="2810" y="45627"/>
                  </a:cubicBezTo>
                  <a:cubicBezTo>
                    <a:pt x="2995" y="50026"/>
                    <a:pt x="3069" y="54500"/>
                    <a:pt x="4104" y="58788"/>
                  </a:cubicBezTo>
                  <a:cubicBezTo>
                    <a:pt x="5139" y="63077"/>
                    <a:pt x="7210" y="67292"/>
                    <a:pt x="10648" y="70027"/>
                  </a:cubicBezTo>
                  <a:cubicBezTo>
                    <a:pt x="11387" y="70582"/>
                    <a:pt x="12164" y="71100"/>
                    <a:pt x="12718" y="71839"/>
                  </a:cubicBezTo>
                  <a:cubicBezTo>
                    <a:pt x="13273" y="72541"/>
                    <a:pt x="13569" y="73392"/>
                    <a:pt x="13938" y="74205"/>
                  </a:cubicBezTo>
                  <a:cubicBezTo>
                    <a:pt x="15121" y="77089"/>
                    <a:pt x="16933" y="79714"/>
                    <a:pt x="18116" y="82597"/>
                  </a:cubicBezTo>
                  <a:cubicBezTo>
                    <a:pt x="20852" y="89252"/>
                    <a:pt x="20519" y="97312"/>
                    <a:pt x="18892" y="104188"/>
                  </a:cubicBezTo>
                  <a:cubicBezTo>
                    <a:pt x="18005" y="107922"/>
                    <a:pt x="17118" y="108551"/>
                    <a:pt x="21628" y="108884"/>
                  </a:cubicBezTo>
                  <a:cubicBezTo>
                    <a:pt x="23825" y="109056"/>
                    <a:pt x="26173" y="109241"/>
                    <a:pt x="28488" y="109241"/>
                  </a:cubicBezTo>
                  <a:cubicBezTo>
                    <a:pt x="30147" y="109241"/>
                    <a:pt x="31789" y="109146"/>
                    <a:pt x="33348" y="108884"/>
                  </a:cubicBezTo>
                  <a:cubicBezTo>
                    <a:pt x="35196" y="101342"/>
                    <a:pt x="37119" y="93763"/>
                    <a:pt x="38967" y="86221"/>
                  </a:cubicBezTo>
                  <a:cubicBezTo>
                    <a:pt x="39078" y="85814"/>
                    <a:pt x="39189" y="85370"/>
                    <a:pt x="39522" y="85074"/>
                  </a:cubicBezTo>
                  <a:cubicBezTo>
                    <a:pt x="39855" y="84779"/>
                    <a:pt x="40335" y="84742"/>
                    <a:pt x="40816" y="84705"/>
                  </a:cubicBezTo>
                  <a:cubicBezTo>
                    <a:pt x="52794" y="83780"/>
                    <a:pt x="64218" y="77274"/>
                    <a:pt x="71169" y="67439"/>
                  </a:cubicBezTo>
                  <a:cubicBezTo>
                    <a:pt x="75050" y="71210"/>
                    <a:pt x="80411" y="73466"/>
                    <a:pt x="85846" y="73540"/>
                  </a:cubicBezTo>
                  <a:cubicBezTo>
                    <a:pt x="85856" y="73540"/>
                    <a:pt x="85865" y="73540"/>
                    <a:pt x="85874" y="73540"/>
                  </a:cubicBezTo>
                  <a:cubicBezTo>
                    <a:pt x="87318" y="73540"/>
                    <a:pt x="83886" y="70693"/>
                    <a:pt x="83849" y="70656"/>
                  </a:cubicBezTo>
                  <a:cubicBezTo>
                    <a:pt x="82112" y="69584"/>
                    <a:pt x="80115" y="68770"/>
                    <a:pt x="78267" y="67994"/>
                  </a:cubicBezTo>
                  <a:cubicBezTo>
                    <a:pt x="74496" y="66404"/>
                    <a:pt x="70651" y="65073"/>
                    <a:pt x="66843" y="63631"/>
                  </a:cubicBezTo>
                  <a:cubicBezTo>
                    <a:pt x="66362" y="63447"/>
                    <a:pt x="65882" y="63262"/>
                    <a:pt x="65327" y="63188"/>
                  </a:cubicBezTo>
                  <a:cubicBezTo>
                    <a:pt x="65217" y="63176"/>
                    <a:pt x="65107" y="63171"/>
                    <a:pt x="64997" y="63171"/>
                  </a:cubicBezTo>
                  <a:cubicBezTo>
                    <a:pt x="64404" y="63171"/>
                    <a:pt x="63812" y="63322"/>
                    <a:pt x="63220" y="63447"/>
                  </a:cubicBezTo>
                  <a:cubicBezTo>
                    <a:pt x="58783" y="64482"/>
                    <a:pt x="54014" y="65221"/>
                    <a:pt x="49467" y="65295"/>
                  </a:cubicBezTo>
                  <a:cubicBezTo>
                    <a:pt x="49140" y="65299"/>
                    <a:pt x="48812" y="65301"/>
                    <a:pt x="48485" y="65301"/>
                  </a:cubicBezTo>
                  <a:cubicBezTo>
                    <a:pt x="42235" y="65301"/>
                    <a:pt x="36024" y="64626"/>
                    <a:pt x="29947" y="63151"/>
                  </a:cubicBezTo>
                  <a:cubicBezTo>
                    <a:pt x="26545" y="62337"/>
                    <a:pt x="23107" y="61265"/>
                    <a:pt x="20223" y="59306"/>
                  </a:cubicBezTo>
                  <a:cubicBezTo>
                    <a:pt x="13495" y="54685"/>
                    <a:pt x="10944" y="43371"/>
                    <a:pt x="9798" y="35792"/>
                  </a:cubicBezTo>
                  <a:cubicBezTo>
                    <a:pt x="8467" y="27252"/>
                    <a:pt x="9058" y="18712"/>
                    <a:pt x="8430" y="10098"/>
                  </a:cubicBezTo>
                  <a:cubicBezTo>
                    <a:pt x="8245" y="7584"/>
                    <a:pt x="7949" y="4922"/>
                    <a:pt x="6581" y="2778"/>
                  </a:cubicBezTo>
                  <a:cubicBezTo>
                    <a:pt x="5513" y="1175"/>
                    <a:pt x="3590" y="1"/>
                    <a:pt x="172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3004950" y="3400950"/>
              <a:ext cx="2259850" cy="2049300"/>
            </a:xfrm>
            <a:custGeom>
              <a:avLst/>
              <a:gdLst/>
              <a:ahLst/>
              <a:cxnLst/>
              <a:rect l="l" t="t" r="r" b="b"/>
              <a:pathLst>
                <a:path w="90394" h="81972" extrusionOk="0">
                  <a:moveTo>
                    <a:pt x="54754" y="1"/>
                  </a:moveTo>
                  <a:cubicBezTo>
                    <a:pt x="50207" y="2293"/>
                    <a:pt x="45105" y="3106"/>
                    <a:pt x="40077" y="3624"/>
                  </a:cubicBezTo>
                  <a:cubicBezTo>
                    <a:pt x="35366" y="4077"/>
                    <a:pt x="30415" y="4382"/>
                    <a:pt x="25437" y="4382"/>
                  </a:cubicBezTo>
                  <a:cubicBezTo>
                    <a:pt x="17015" y="4382"/>
                    <a:pt x="8514" y="3509"/>
                    <a:pt x="962" y="999"/>
                  </a:cubicBezTo>
                  <a:cubicBezTo>
                    <a:pt x="962" y="1073"/>
                    <a:pt x="962" y="1073"/>
                    <a:pt x="925" y="1110"/>
                  </a:cubicBezTo>
                  <a:lnTo>
                    <a:pt x="962" y="1110"/>
                  </a:lnTo>
                  <a:cubicBezTo>
                    <a:pt x="223" y="4289"/>
                    <a:pt x="555" y="7913"/>
                    <a:pt x="444" y="11129"/>
                  </a:cubicBezTo>
                  <a:cubicBezTo>
                    <a:pt x="38" y="22775"/>
                    <a:pt x="1" y="34457"/>
                    <a:pt x="814" y="46103"/>
                  </a:cubicBezTo>
                  <a:cubicBezTo>
                    <a:pt x="1443" y="55568"/>
                    <a:pt x="1221" y="68766"/>
                    <a:pt x="7321" y="76604"/>
                  </a:cubicBezTo>
                  <a:cubicBezTo>
                    <a:pt x="9808" y="79798"/>
                    <a:pt x="13870" y="81972"/>
                    <a:pt x="17788" y="81972"/>
                  </a:cubicBezTo>
                  <a:cubicBezTo>
                    <a:pt x="19404" y="81972"/>
                    <a:pt x="20995" y="81602"/>
                    <a:pt x="22442" y="80782"/>
                  </a:cubicBezTo>
                  <a:cubicBezTo>
                    <a:pt x="22922" y="80523"/>
                    <a:pt x="23403" y="80190"/>
                    <a:pt x="23736" y="79747"/>
                  </a:cubicBezTo>
                  <a:cubicBezTo>
                    <a:pt x="24364" y="78822"/>
                    <a:pt x="24253" y="77565"/>
                    <a:pt x="24142" y="76456"/>
                  </a:cubicBezTo>
                  <a:cubicBezTo>
                    <a:pt x="22516" y="61890"/>
                    <a:pt x="21776" y="47249"/>
                    <a:pt x="21998" y="32609"/>
                  </a:cubicBezTo>
                  <a:lnTo>
                    <a:pt x="21998" y="32609"/>
                  </a:lnTo>
                  <a:cubicBezTo>
                    <a:pt x="21968" y="35429"/>
                    <a:pt x="33550" y="36533"/>
                    <a:pt x="39044" y="36533"/>
                  </a:cubicBezTo>
                  <a:cubicBezTo>
                    <a:pt x="40248" y="36533"/>
                    <a:pt x="41160" y="36480"/>
                    <a:pt x="41593" y="36380"/>
                  </a:cubicBezTo>
                  <a:cubicBezTo>
                    <a:pt x="41604" y="36378"/>
                    <a:pt x="41615" y="36377"/>
                    <a:pt x="41628" y="36377"/>
                  </a:cubicBezTo>
                  <a:cubicBezTo>
                    <a:pt x="42620" y="36377"/>
                    <a:pt x="46812" y="43747"/>
                    <a:pt x="47323" y="44514"/>
                  </a:cubicBezTo>
                  <a:cubicBezTo>
                    <a:pt x="50502" y="49209"/>
                    <a:pt x="53571" y="53904"/>
                    <a:pt x="56935" y="58488"/>
                  </a:cubicBezTo>
                  <a:cubicBezTo>
                    <a:pt x="59782" y="62370"/>
                    <a:pt x="62666" y="66289"/>
                    <a:pt x="66252" y="69506"/>
                  </a:cubicBezTo>
                  <a:cubicBezTo>
                    <a:pt x="69581" y="72515"/>
                    <a:pt x="74213" y="75579"/>
                    <a:pt x="78924" y="75579"/>
                  </a:cubicBezTo>
                  <a:cubicBezTo>
                    <a:pt x="79653" y="75579"/>
                    <a:pt x="80385" y="75506"/>
                    <a:pt x="81114" y="75347"/>
                  </a:cubicBezTo>
                  <a:cubicBezTo>
                    <a:pt x="86142" y="74238"/>
                    <a:pt x="90394" y="69136"/>
                    <a:pt x="89100" y="63812"/>
                  </a:cubicBezTo>
                  <a:cubicBezTo>
                    <a:pt x="88545" y="61372"/>
                    <a:pt x="87214" y="59154"/>
                    <a:pt x="85883" y="57047"/>
                  </a:cubicBezTo>
                  <a:cubicBezTo>
                    <a:pt x="83850" y="53682"/>
                    <a:pt x="81742" y="50355"/>
                    <a:pt x="79598" y="47065"/>
                  </a:cubicBezTo>
                  <a:cubicBezTo>
                    <a:pt x="72759" y="36454"/>
                    <a:pt x="65512" y="26102"/>
                    <a:pt x="60152" y="14678"/>
                  </a:cubicBezTo>
                  <a:cubicBezTo>
                    <a:pt x="58821" y="11868"/>
                    <a:pt x="57638" y="8948"/>
                    <a:pt x="56566" y="6027"/>
                  </a:cubicBezTo>
                  <a:cubicBezTo>
                    <a:pt x="55863" y="3994"/>
                    <a:pt x="55198" y="2071"/>
                    <a:pt x="5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4441250" y="4523025"/>
              <a:ext cx="816150" cy="776450"/>
            </a:xfrm>
            <a:custGeom>
              <a:avLst/>
              <a:gdLst/>
              <a:ahLst/>
              <a:cxnLst/>
              <a:rect l="l" t="t" r="r" b="b"/>
              <a:pathLst>
                <a:path w="32646" h="31058" extrusionOk="0">
                  <a:moveTo>
                    <a:pt x="21185" y="0"/>
                  </a:moveTo>
                  <a:lnTo>
                    <a:pt x="21185" y="0"/>
                  </a:lnTo>
                  <a:cubicBezTo>
                    <a:pt x="21037" y="111"/>
                    <a:pt x="20926" y="222"/>
                    <a:pt x="20778" y="370"/>
                  </a:cubicBezTo>
                  <a:cubicBezTo>
                    <a:pt x="18190" y="2699"/>
                    <a:pt x="15491" y="4585"/>
                    <a:pt x="12645" y="6618"/>
                  </a:cubicBezTo>
                  <a:cubicBezTo>
                    <a:pt x="9243" y="9021"/>
                    <a:pt x="5731" y="11202"/>
                    <a:pt x="2145" y="13199"/>
                  </a:cubicBezTo>
                  <a:cubicBezTo>
                    <a:pt x="1258" y="13716"/>
                    <a:pt x="666" y="14345"/>
                    <a:pt x="1" y="15084"/>
                  </a:cubicBezTo>
                  <a:cubicBezTo>
                    <a:pt x="2885" y="18449"/>
                    <a:pt x="5288" y="22220"/>
                    <a:pt x="8430" y="25325"/>
                  </a:cubicBezTo>
                  <a:cubicBezTo>
                    <a:pt x="11748" y="28593"/>
                    <a:pt x="16484" y="31057"/>
                    <a:pt x="21163" y="31057"/>
                  </a:cubicBezTo>
                  <a:cubicBezTo>
                    <a:pt x="23366" y="31057"/>
                    <a:pt x="25557" y="30511"/>
                    <a:pt x="27581" y="29244"/>
                  </a:cubicBezTo>
                  <a:cubicBezTo>
                    <a:pt x="30501" y="27433"/>
                    <a:pt x="32646" y="24179"/>
                    <a:pt x="32646" y="20593"/>
                  </a:cubicBezTo>
                  <a:cubicBezTo>
                    <a:pt x="32646" y="16526"/>
                    <a:pt x="29318" y="12311"/>
                    <a:pt x="27285" y="8984"/>
                  </a:cubicBezTo>
                  <a:cubicBezTo>
                    <a:pt x="26804" y="8245"/>
                    <a:pt x="21111" y="74"/>
                    <a:pt x="2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0"/>
            <p:cNvSpPr/>
            <p:nvPr/>
          </p:nvSpPr>
          <p:spPr>
            <a:xfrm>
              <a:off x="4730550" y="4849275"/>
              <a:ext cx="526850" cy="450225"/>
            </a:xfrm>
            <a:custGeom>
              <a:avLst/>
              <a:gdLst/>
              <a:ahLst/>
              <a:cxnLst/>
              <a:rect l="l" t="t" r="r" b="b"/>
              <a:pathLst>
                <a:path w="21074" h="18009" extrusionOk="0">
                  <a:moveTo>
                    <a:pt x="18338" y="1"/>
                  </a:moveTo>
                  <a:lnTo>
                    <a:pt x="18338" y="1"/>
                  </a:lnTo>
                  <a:cubicBezTo>
                    <a:pt x="18264" y="777"/>
                    <a:pt x="18449" y="1554"/>
                    <a:pt x="18449" y="2367"/>
                  </a:cubicBezTo>
                  <a:cubicBezTo>
                    <a:pt x="18449" y="3143"/>
                    <a:pt x="18079" y="4068"/>
                    <a:pt x="17303" y="4289"/>
                  </a:cubicBezTo>
                  <a:cubicBezTo>
                    <a:pt x="17099" y="4363"/>
                    <a:pt x="16887" y="4373"/>
                    <a:pt x="16670" y="4373"/>
                  </a:cubicBezTo>
                  <a:cubicBezTo>
                    <a:pt x="16597" y="4373"/>
                    <a:pt x="16524" y="4372"/>
                    <a:pt x="16451" y="4372"/>
                  </a:cubicBezTo>
                  <a:cubicBezTo>
                    <a:pt x="16305" y="4372"/>
                    <a:pt x="16157" y="4376"/>
                    <a:pt x="16009" y="4400"/>
                  </a:cubicBezTo>
                  <a:cubicBezTo>
                    <a:pt x="15158" y="4511"/>
                    <a:pt x="14493" y="5251"/>
                    <a:pt x="14234" y="6064"/>
                  </a:cubicBezTo>
                  <a:cubicBezTo>
                    <a:pt x="13975" y="6877"/>
                    <a:pt x="13975" y="7765"/>
                    <a:pt x="14012" y="8615"/>
                  </a:cubicBezTo>
                  <a:cubicBezTo>
                    <a:pt x="13694" y="8509"/>
                    <a:pt x="13361" y="8458"/>
                    <a:pt x="13027" y="8458"/>
                  </a:cubicBezTo>
                  <a:cubicBezTo>
                    <a:pt x="12197" y="8458"/>
                    <a:pt x="11365" y="8775"/>
                    <a:pt x="10759" y="9354"/>
                  </a:cubicBezTo>
                  <a:cubicBezTo>
                    <a:pt x="9946" y="10168"/>
                    <a:pt x="9613" y="11462"/>
                    <a:pt x="9909" y="12571"/>
                  </a:cubicBezTo>
                  <a:cubicBezTo>
                    <a:pt x="8615" y="12793"/>
                    <a:pt x="7321" y="13015"/>
                    <a:pt x="5990" y="13236"/>
                  </a:cubicBezTo>
                  <a:cubicBezTo>
                    <a:pt x="5103" y="13384"/>
                    <a:pt x="4178" y="13569"/>
                    <a:pt x="3439" y="14087"/>
                  </a:cubicBezTo>
                  <a:cubicBezTo>
                    <a:pt x="1" y="16490"/>
                    <a:pt x="6101" y="17673"/>
                    <a:pt x="7727" y="17895"/>
                  </a:cubicBezTo>
                  <a:cubicBezTo>
                    <a:pt x="8318" y="17970"/>
                    <a:pt x="8910" y="18009"/>
                    <a:pt x="9500" y="18009"/>
                  </a:cubicBezTo>
                  <a:cubicBezTo>
                    <a:pt x="11789" y="18009"/>
                    <a:pt x="14039" y="17429"/>
                    <a:pt x="16009" y="16194"/>
                  </a:cubicBezTo>
                  <a:cubicBezTo>
                    <a:pt x="18929" y="14383"/>
                    <a:pt x="21074" y="11129"/>
                    <a:pt x="21074" y="7543"/>
                  </a:cubicBezTo>
                  <a:cubicBezTo>
                    <a:pt x="21074" y="4844"/>
                    <a:pt x="19706" y="2219"/>
                    <a:pt x="18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4768150" y="4837125"/>
              <a:ext cx="117700" cy="89025"/>
            </a:xfrm>
            <a:custGeom>
              <a:avLst/>
              <a:gdLst/>
              <a:ahLst/>
              <a:cxnLst/>
              <a:rect l="l" t="t" r="r" b="b"/>
              <a:pathLst>
                <a:path w="4708" h="3561" extrusionOk="0">
                  <a:moveTo>
                    <a:pt x="2712" y="0"/>
                  </a:moveTo>
                  <a:cubicBezTo>
                    <a:pt x="936" y="0"/>
                    <a:pt x="0" y="2992"/>
                    <a:pt x="2231" y="3518"/>
                  </a:cubicBezTo>
                  <a:cubicBezTo>
                    <a:pt x="2351" y="3547"/>
                    <a:pt x="2472" y="3561"/>
                    <a:pt x="2592" y="3561"/>
                  </a:cubicBezTo>
                  <a:cubicBezTo>
                    <a:pt x="3240" y="3561"/>
                    <a:pt x="3847" y="3162"/>
                    <a:pt x="4190" y="2631"/>
                  </a:cubicBezTo>
                  <a:cubicBezTo>
                    <a:pt x="4671" y="1929"/>
                    <a:pt x="4708" y="968"/>
                    <a:pt x="3820" y="376"/>
                  </a:cubicBezTo>
                  <a:cubicBezTo>
                    <a:pt x="3431" y="112"/>
                    <a:pt x="3055" y="0"/>
                    <a:pt x="27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p:nvPr/>
          </p:nvSpPr>
          <p:spPr>
            <a:xfrm>
              <a:off x="4899700" y="4958925"/>
              <a:ext cx="108150" cy="94550"/>
            </a:xfrm>
            <a:custGeom>
              <a:avLst/>
              <a:gdLst/>
              <a:ahLst/>
              <a:cxnLst/>
              <a:rect l="l" t="t" r="r" b="b"/>
              <a:pathLst>
                <a:path w="4326" h="3782" extrusionOk="0">
                  <a:moveTo>
                    <a:pt x="2074" y="0"/>
                  </a:moveTo>
                  <a:cubicBezTo>
                    <a:pt x="1697" y="0"/>
                    <a:pt x="1318" y="121"/>
                    <a:pt x="1035" y="347"/>
                  </a:cubicBezTo>
                  <a:cubicBezTo>
                    <a:pt x="111" y="1124"/>
                    <a:pt x="0" y="2713"/>
                    <a:pt x="1035" y="3416"/>
                  </a:cubicBezTo>
                  <a:cubicBezTo>
                    <a:pt x="1408" y="3672"/>
                    <a:pt x="1765" y="3781"/>
                    <a:pt x="2090" y="3781"/>
                  </a:cubicBezTo>
                  <a:cubicBezTo>
                    <a:pt x="2281" y="3781"/>
                    <a:pt x="2461" y="3743"/>
                    <a:pt x="2625" y="3675"/>
                  </a:cubicBezTo>
                  <a:cubicBezTo>
                    <a:pt x="3771" y="3157"/>
                    <a:pt x="4326" y="1308"/>
                    <a:pt x="3069" y="347"/>
                  </a:cubicBezTo>
                  <a:cubicBezTo>
                    <a:pt x="2797" y="112"/>
                    <a:pt x="2436" y="0"/>
                    <a:pt x="2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0"/>
            <p:cNvSpPr/>
            <p:nvPr/>
          </p:nvSpPr>
          <p:spPr>
            <a:xfrm>
              <a:off x="4359000" y="4413800"/>
              <a:ext cx="691375" cy="585550"/>
            </a:xfrm>
            <a:custGeom>
              <a:avLst/>
              <a:gdLst/>
              <a:ahLst/>
              <a:cxnLst/>
              <a:rect l="l" t="t" r="r" b="b"/>
              <a:pathLst>
                <a:path w="27655" h="23422" extrusionOk="0">
                  <a:moveTo>
                    <a:pt x="24160" y="0"/>
                  </a:moveTo>
                  <a:cubicBezTo>
                    <a:pt x="23602" y="0"/>
                    <a:pt x="23054" y="207"/>
                    <a:pt x="22552" y="413"/>
                  </a:cubicBezTo>
                  <a:cubicBezTo>
                    <a:pt x="20630" y="1227"/>
                    <a:pt x="18486" y="2262"/>
                    <a:pt x="17968" y="4221"/>
                  </a:cubicBezTo>
                  <a:cubicBezTo>
                    <a:pt x="17636" y="4116"/>
                    <a:pt x="17290" y="4066"/>
                    <a:pt x="16944" y="4066"/>
                  </a:cubicBezTo>
                  <a:cubicBezTo>
                    <a:pt x="15709" y="4066"/>
                    <a:pt x="14471" y="4706"/>
                    <a:pt x="13864" y="5774"/>
                  </a:cubicBezTo>
                  <a:cubicBezTo>
                    <a:pt x="13495" y="6366"/>
                    <a:pt x="13310" y="7105"/>
                    <a:pt x="12718" y="7475"/>
                  </a:cubicBezTo>
                  <a:cubicBezTo>
                    <a:pt x="12164" y="7844"/>
                    <a:pt x="11461" y="7734"/>
                    <a:pt x="10796" y="7808"/>
                  </a:cubicBezTo>
                  <a:cubicBezTo>
                    <a:pt x="9539" y="7992"/>
                    <a:pt x="8430" y="8917"/>
                    <a:pt x="8023" y="10100"/>
                  </a:cubicBezTo>
                  <a:cubicBezTo>
                    <a:pt x="7884" y="10083"/>
                    <a:pt x="7744" y="10074"/>
                    <a:pt x="7604" y="10074"/>
                  </a:cubicBezTo>
                  <a:cubicBezTo>
                    <a:pt x="5925" y="10074"/>
                    <a:pt x="4252" y="11274"/>
                    <a:pt x="3808" y="12946"/>
                  </a:cubicBezTo>
                  <a:cubicBezTo>
                    <a:pt x="2625" y="13316"/>
                    <a:pt x="1331" y="13797"/>
                    <a:pt x="666" y="14869"/>
                  </a:cubicBezTo>
                  <a:cubicBezTo>
                    <a:pt x="0" y="15941"/>
                    <a:pt x="555" y="17716"/>
                    <a:pt x="1775" y="17790"/>
                  </a:cubicBezTo>
                  <a:cubicBezTo>
                    <a:pt x="1760" y="17789"/>
                    <a:pt x="1746" y="17789"/>
                    <a:pt x="1732" y="17789"/>
                  </a:cubicBezTo>
                  <a:cubicBezTo>
                    <a:pt x="413" y="17789"/>
                    <a:pt x="774" y="20824"/>
                    <a:pt x="2472" y="20824"/>
                  </a:cubicBezTo>
                  <a:cubicBezTo>
                    <a:pt x="2656" y="20824"/>
                    <a:pt x="2855" y="20789"/>
                    <a:pt x="3069" y="20710"/>
                  </a:cubicBezTo>
                  <a:lnTo>
                    <a:pt x="3069" y="20710"/>
                  </a:lnTo>
                  <a:cubicBezTo>
                    <a:pt x="2551" y="21745"/>
                    <a:pt x="3217" y="23113"/>
                    <a:pt x="4326" y="23372"/>
                  </a:cubicBezTo>
                  <a:cubicBezTo>
                    <a:pt x="4475" y="23406"/>
                    <a:pt x="4626" y="23421"/>
                    <a:pt x="4777" y="23421"/>
                  </a:cubicBezTo>
                  <a:cubicBezTo>
                    <a:pt x="5449" y="23421"/>
                    <a:pt x="6132" y="23119"/>
                    <a:pt x="6766" y="22818"/>
                  </a:cubicBezTo>
                  <a:cubicBezTo>
                    <a:pt x="13199" y="19712"/>
                    <a:pt x="19077" y="15017"/>
                    <a:pt x="24549" y="10395"/>
                  </a:cubicBezTo>
                  <a:cubicBezTo>
                    <a:pt x="25547" y="9582"/>
                    <a:pt x="26545" y="8695"/>
                    <a:pt x="27137" y="7549"/>
                  </a:cubicBezTo>
                  <a:cubicBezTo>
                    <a:pt x="27433" y="6994"/>
                    <a:pt x="27654" y="6329"/>
                    <a:pt x="27470" y="5737"/>
                  </a:cubicBezTo>
                  <a:cubicBezTo>
                    <a:pt x="27312" y="5233"/>
                    <a:pt x="26806" y="4810"/>
                    <a:pt x="26293" y="4810"/>
                  </a:cubicBezTo>
                  <a:cubicBezTo>
                    <a:pt x="26204" y="4810"/>
                    <a:pt x="26115" y="4822"/>
                    <a:pt x="26028" y="4850"/>
                  </a:cubicBezTo>
                  <a:cubicBezTo>
                    <a:pt x="26250" y="3963"/>
                    <a:pt x="26471" y="3001"/>
                    <a:pt x="26286" y="2077"/>
                  </a:cubicBezTo>
                  <a:cubicBezTo>
                    <a:pt x="26139" y="1116"/>
                    <a:pt x="25510" y="229"/>
                    <a:pt x="24586" y="44"/>
                  </a:cubicBezTo>
                  <a:cubicBezTo>
                    <a:pt x="24444" y="14"/>
                    <a:pt x="24302" y="0"/>
                    <a:pt x="24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0"/>
            <p:cNvSpPr/>
            <p:nvPr/>
          </p:nvSpPr>
          <p:spPr>
            <a:xfrm>
              <a:off x="3045625" y="4893900"/>
              <a:ext cx="574925" cy="539550"/>
            </a:xfrm>
            <a:custGeom>
              <a:avLst/>
              <a:gdLst/>
              <a:ahLst/>
              <a:cxnLst/>
              <a:rect l="l" t="t" r="r" b="b"/>
              <a:pathLst>
                <a:path w="22997" h="21582" extrusionOk="0">
                  <a:moveTo>
                    <a:pt x="20466" y="0"/>
                  </a:moveTo>
                  <a:cubicBezTo>
                    <a:pt x="19130" y="0"/>
                    <a:pt x="16590" y="664"/>
                    <a:pt x="15935" y="693"/>
                  </a:cubicBezTo>
                  <a:cubicBezTo>
                    <a:pt x="13051" y="878"/>
                    <a:pt x="10167" y="1063"/>
                    <a:pt x="7284" y="1247"/>
                  </a:cubicBezTo>
                  <a:cubicBezTo>
                    <a:pt x="6433" y="1284"/>
                    <a:pt x="1590" y="1211"/>
                    <a:pt x="296" y="1765"/>
                  </a:cubicBezTo>
                  <a:cubicBezTo>
                    <a:pt x="111" y="1876"/>
                    <a:pt x="0" y="1987"/>
                    <a:pt x="0" y="2098"/>
                  </a:cubicBezTo>
                  <a:cubicBezTo>
                    <a:pt x="444" y="5832"/>
                    <a:pt x="1110" y="9566"/>
                    <a:pt x="2588" y="13004"/>
                  </a:cubicBezTo>
                  <a:cubicBezTo>
                    <a:pt x="4215" y="16738"/>
                    <a:pt x="6803" y="20213"/>
                    <a:pt x="10944" y="21212"/>
                  </a:cubicBezTo>
                  <a:cubicBezTo>
                    <a:pt x="11960" y="21470"/>
                    <a:pt x="12996" y="21581"/>
                    <a:pt x="14035" y="21581"/>
                  </a:cubicBezTo>
                  <a:cubicBezTo>
                    <a:pt x="15075" y="21581"/>
                    <a:pt x="16120" y="21470"/>
                    <a:pt x="17155" y="21286"/>
                  </a:cubicBezTo>
                  <a:cubicBezTo>
                    <a:pt x="19336" y="20916"/>
                    <a:pt x="21702" y="20029"/>
                    <a:pt x="22589" y="17995"/>
                  </a:cubicBezTo>
                  <a:cubicBezTo>
                    <a:pt x="22959" y="17071"/>
                    <a:pt x="22996" y="16036"/>
                    <a:pt x="22996" y="15075"/>
                  </a:cubicBezTo>
                  <a:cubicBezTo>
                    <a:pt x="22922" y="10268"/>
                    <a:pt x="22072" y="5462"/>
                    <a:pt x="21443" y="693"/>
                  </a:cubicBezTo>
                  <a:cubicBezTo>
                    <a:pt x="21406" y="545"/>
                    <a:pt x="21369" y="360"/>
                    <a:pt x="21258" y="212"/>
                  </a:cubicBezTo>
                  <a:cubicBezTo>
                    <a:pt x="21156" y="59"/>
                    <a:pt x="20865" y="0"/>
                    <a:pt x="20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0"/>
            <p:cNvSpPr/>
            <p:nvPr/>
          </p:nvSpPr>
          <p:spPr>
            <a:xfrm>
              <a:off x="3168550" y="5231000"/>
              <a:ext cx="466775" cy="243625"/>
            </a:xfrm>
            <a:custGeom>
              <a:avLst/>
              <a:gdLst/>
              <a:ahLst/>
              <a:cxnLst/>
              <a:rect l="l" t="t" r="r" b="b"/>
              <a:pathLst>
                <a:path w="18671" h="9745" extrusionOk="0">
                  <a:moveTo>
                    <a:pt x="18116" y="1"/>
                  </a:moveTo>
                  <a:cubicBezTo>
                    <a:pt x="17007" y="297"/>
                    <a:pt x="15935" y="1960"/>
                    <a:pt x="16304" y="3143"/>
                  </a:cubicBezTo>
                  <a:cubicBezTo>
                    <a:pt x="16166" y="2762"/>
                    <a:pt x="15768" y="2511"/>
                    <a:pt x="15354" y="2511"/>
                  </a:cubicBezTo>
                  <a:cubicBezTo>
                    <a:pt x="15326" y="2511"/>
                    <a:pt x="15297" y="2512"/>
                    <a:pt x="15269" y="2515"/>
                  </a:cubicBezTo>
                  <a:cubicBezTo>
                    <a:pt x="14863" y="2552"/>
                    <a:pt x="14493" y="2774"/>
                    <a:pt x="14197" y="3106"/>
                  </a:cubicBezTo>
                  <a:cubicBezTo>
                    <a:pt x="13680" y="3624"/>
                    <a:pt x="13384" y="4289"/>
                    <a:pt x="13347" y="4992"/>
                  </a:cubicBezTo>
                  <a:cubicBezTo>
                    <a:pt x="12941" y="4214"/>
                    <a:pt x="12071" y="3684"/>
                    <a:pt x="11190" y="3684"/>
                  </a:cubicBezTo>
                  <a:cubicBezTo>
                    <a:pt x="11108" y="3684"/>
                    <a:pt x="11026" y="3688"/>
                    <a:pt x="10944" y="3698"/>
                  </a:cubicBezTo>
                  <a:cubicBezTo>
                    <a:pt x="9946" y="3809"/>
                    <a:pt x="9095" y="4585"/>
                    <a:pt x="8873" y="5546"/>
                  </a:cubicBezTo>
                  <a:cubicBezTo>
                    <a:pt x="7191" y="4585"/>
                    <a:pt x="5349" y="3719"/>
                    <a:pt x="3436" y="3719"/>
                  </a:cubicBezTo>
                  <a:cubicBezTo>
                    <a:pt x="3290" y="3719"/>
                    <a:pt x="3143" y="3724"/>
                    <a:pt x="2995" y="3735"/>
                  </a:cubicBezTo>
                  <a:cubicBezTo>
                    <a:pt x="2478" y="3772"/>
                    <a:pt x="2108" y="3846"/>
                    <a:pt x="1849" y="3957"/>
                  </a:cubicBezTo>
                  <a:cubicBezTo>
                    <a:pt x="0" y="4770"/>
                    <a:pt x="3550" y="7321"/>
                    <a:pt x="4770" y="8060"/>
                  </a:cubicBezTo>
                  <a:cubicBezTo>
                    <a:pt x="6657" y="9133"/>
                    <a:pt x="8856" y="9745"/>
                    <a:pt x="11026" y="9745"/>
                  </a:cubicBezTo>
                  <a:cubicBezTo>
                    <a:pt x="12597" y="9745"/>
                    <a:pt x="14153" y="9424"/>
                    <a:pt x="15565" y="8726"/>
                  </a:cubicBezTo>
                  <a:cubicBezTo>
                    <a:pt x="17118" y="7986"/>
                    <a:pt x="18412" y="6692"/>
                    <a:pt x="18597" y="4918"/>
                  </a:cubicBezTo>
                  <a:cubicBezTo>
                    <a:pt x="18671" y="4400"/>
                    <a:pt x="18597" y="3883"/>
                    <a:pt x="18560" y="3402"/>
                  </a:cubicBezTo>
                  <a:cubicBezTo>
                    <a:pt x="18412" y="2367"/>
                    <a:pt x="18523" y="925"/>
                    <a:pt x="18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0"/>
            <p:cNvSpPr/>
            <p:nvPr/>
          </p:nvSpPr>
          <p:spPr>
            <a:xfrm>
              <a:off x="2964300" y="4762975"/>
              <a:ext cx="661775" cy="310925"/>
            </a:xfrm>
            <a:custGeom>
              <a:avLst/>
              <a:gdLst/>
              <a:ahLst/>
              <a:cxnLst/>
              <a:rect l="l" t="t" r="r" b="b"/>
              <a:pathLst>
                <a:path w="26471" h="12437" extrusionOk="0">
                  <a:moveTo>
                    <a:pt x="20259" y="0"/>
                  </a:moveTo>
                  <a:cubicBezTo>
                    <a:pt x="19926" y="0"/>
                    <a:pt x="19596" y="74"/>
                    <a:pt x="19299" y="236"/>
                  </a:cubicBezTo>
                  <a:cubicBezTo>
                    <a:pt x="18762" y="559"/>
                    <a:pt x="18260" y="1089"/>
                    <a:pt x="17658" y="1089"/>
                  </a:cubicBezTo>
                  <a:cubicBezTo>
                    <a:pt x="17638" y="1089"/>
                    <a:pt x="17618" y="1088"/>
                    <a:pt x="17598" y="1087"/>
                  </a:cubicBezTo>
                  <a:cubicBezTo>
                    <a:pt x="17265" y="1087"/>
                    <a:pt x="17006" y="902"/>
                    <a:pt x="16711" y="791"/>
                  </a:cubicBezTo>
                  <a:cubicBezTo>
                    <a:pt x="16181" y="546"/>
                    <a:pt x="15609" y="431"/>
                    <a:pt x="15037" y="431"/>
                  </a:cubicBezTo>
                  <a:cubicBezTo>
                    <a:pt x="13455" y="431"/>
                    <a:pt x="11871" y="1311"/>
                    <a:pt x="11165" y="2750"/>
                  </a:cubicBezTo>
                  <a:cubicBezTo>
                    <a:pt x="10861" y="1600"/>
                    <a:pt x="9627" y="883"/>
                    <a:pt x="8400" y="883"/>
                  </a:cubicBezTo>
                  <a:cubicBezTo>
                    <a:pt x="8286" y="883"/>
                    <a:pt x="8172" y="889"/>
                    <a:pt x="8060" y="902"/>
                  </a:cubicBezTo>
                  <a:cubicBezTo>
                    <a:pt x="6766" y="1050"/>
                    <a:pt x="5620" y="1863"/>
                    <a:pt x="4695" y="2787"/>
                  </a:cubicBezTo>
                  <a:cubicBezTo>
                    <a:pt x="4410" y="2359"/>
                    <a:pt x="3881" y="2085"/>
                    <a:pt x="3348" y="2085"/>
                  </a:cubicBezTo>
                  <a:cubicBezTo>
                    <a:pt x="3192" y="2085"/>
                    <a:pt x="3035" y="2109"/>
                    <a:pt x="2884" y="2159"/>
                  </a:cubicBezTo>
                  <a:cubicBezTo>
                    <a:pt x="2255" y="2381"/>
                    <a:pt x="1775" y="3083"/>
                    <a:pt x="1849" y="3749"/>
                  </a:cubicBezTo>
                  <a:cubicBezTo>
                    <a:pt x="0" y="4451"/>
                    <a:pt x="592" y="6115"/>
                    <a:pt x="887" y="7446"/>
                  </a:cubicBezTo>
                  <a:cubicBezTo>
                    <a:pt x="1183" y="8851"/>
                    <a:pt x="333" y="10588"/>
                    <a:pt x="2144" y="11697"/>
                  </a:cubicBezTo>
                  <a:cubicBezTo>
                    <a:pt x="2810" y="12104"/>
                    <a:pt x="3586" y="12289"/>
                    <a:pt x="4400" y="12363"/>
                  </a:cubicBezTo>
                  <a:cubicBezTo>
                    <a:pt x="4843" y="12400"/>
                    <a:pt x="5324" y="12400"/>
                    <a:pt x="5767" y="12437"/>
                  </a:cubicBezTo>
                  <a:cubicBezTo>
                    <a:pt x="6063" y="12437"/>
                    <a:pt x="6433" y="12437"/>
                    <a:pt x="6655" y="12252"/>
                  </a:cubicBezTo>
                  <a:cubicBezTo>
                    <a:pt x="7089" y="11926"/>
                    <a:pt x="7204" y="11105"/>
                    <a:pt x="7729" y="11105"/>
                  </a:cubicBezTo>
                  <a:cubicBezTo>
                    <a:pt x="7741" y="11105"/>
                    <a:pt x="7752" y="11105"/>
                    <a:pt x="7764" y="11106"/>
                  </a:cubicBezTo>
                  <a:cubicBezTo>
                    <a:pt x="7949" y="11143"/>
                    <a:pt x="8097" y="11291"/>
                    <a:pt x="8244" y="11439"/>
                  </a:cubicBezTo>
                  <a:cubicBezTo>
                    <a:pt x="8598" y="11742"/>
                    <a:pt x="9052" y="11881"/>
                    <a:pt x="9514" y="11881"/>
                  </a:cubicBezTo>
                  <a:cubicBezTo>
                    <a:pt x="10405" y="11881"/>
                    <a:pt x="11329" y="11366"/>
                    <a:pt x="11646" y="10514"/>
                  </a:cubicBezTo>
                  <a:cubicBezTo>
                    <a:pt x="12503" y="10988"/>
                    <a:pt x="13479" y="11319"/>
                    <a:pt x="14460" y="11319"/>
                  </a:cubicBezTo>
                  <a:cubicBezTo>
                    <a:pt x="14705" y="11319"/>
                    <a:pt x="14951" y="11298"/>
                    <a:pt x="15195" y="11254"/>
                  </a:cubicBezTo>
                  <a:cubicBezTo>
                    <a:pt x="16452" y="11069"/>
                    <a:pt x="17598" y="10219"/>
                    <a:pt x="17894" y="8999"/>
                  </a:cubicBezTo>
                  <a:cubicBezTo>
                    <a:pt x="18314" y="9647"/>
                    <a:pt x="19066" y="9963"/>
                    <a:pt x="19824" y="9963"/>
                  </a:cubicBezTo>
                  <a:cubicBezTo>
                    <a:pt x="20666" y="9963"/>
                    <a:pt x="21515" y="9572"/>
                    <a:pt x="21924" y="8814"/>
                  </a:cubicBezTo>
                  <a:cubicBezTo>
                    <a:pt x="22293" y="9405"/>
                    <a:pt x="22968" y="9682"/>
                    <a:pt x="23666" y="9682"/>
                  </a:cubicBezTo>
                  <a:cubicBezTo>
                    <a:pt x="24364" y="9682"/>
                    <a:pt x="25084" y="9405"/>
                    <a:pt x="25547" y="8888"/>
                  </a:cubicBezTo>
                  <a:cubicBezTo>
                    <a:pt x="26471" y="7815"/>
                    <a:pt x="26397" y="6152"/>
                    <a:pt x="25658" y="4932"/>
                  </a:cubicBezTo>
                  <a:cubicBezTo>
                    <a:pt x="26027" y="4044"/>
                    <a:pt x="26138" y="3009"/>
                    <a:pt x="26027" y="2048"/>
                  </a:cubicBezTo>
                  <a:cubicBezTo>
                    <a:pt x="25982" y="1684"/>
                    <a:pt x="25516" y="1446"/>
                    <a:pt x="25165" y="1446"/>
                  </a:cubicBezTo>
                  <a:cubicBezTo>
                    <a:pt x="24945" y="1446"/>
                    <a:pt x="24770" y="1539"/>
                    <a:pt x="24770" y="1752"/>
                  </a:cubicBezTo>
                  <a:cubicBezTo>
                    <a:pt x="24770" y="1198"/>
                    <a:pt x="24253" y="680"/>
                    <a:pt x="23661" y="680"/>
                  </a:cubicBezTo>
                  <a:cubicBezTo>
                    <a:pt x="23107" y="680"/>
                    <a:pt x="22589" y="1198"/>
                    <a:pt x="22589" y="1752"/>
                  </a:cubicBezTo>
                  <a:cubicBezTo>
                    <a:pt x="22365" y="717"/>
                    <a:pt x="21295" y="0"/>
                    <a:pt x="20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0"/>
            <p:cNvSpPr/>
            <p:nvPr/>
          </p:nvSpPr>
          <p:spPr>
            <a:xfrm>
              <a:off x="3304325" y="5077325"/>
              <a:ext cx="112575" cy="84900"/>
            </a:xfrm>
            <a:custGeom>
              <a:avLst/>
              <a:gdLst/>
              <a:ahLst/>
              <a:cxnLst/>
              <a:rect l="l" t="t" r="r" b="b"/>
              <a:pathLst>
                <a:path w="4503" h="3396" extrusionOk="0">
                  <a:moveTo>
                    <a:pt x="1499" y="0"/>
                  </a:moveTo>
                  <a:cubicBezTo>
                    <a:pt x="838" y="0"/>
                    <a:pt x="235" y="423"/>
                    <a:pt x="115" y="1526"/>
                  </a:cubicBezTo>
                  <a:cubicBezTo>
                    <a:pt x="1" y="2527"/>
                    <a:pt x="837" y="3395"/>
                    <a:pt x="1752" y="3395"/>
                  </a:cubicBezTo>
                  <a:cubicBezTo>
                    <a:pt x="2020" y="3395"/>
                    <a:pt x="2295" y="3321"/>
                    <a:pt x="2555" y="3153"/>
                  </a:cubicBezTo>
                  <a:cubicBezTo>
                    <a:pt x="4503" y="1830"/>
                    <a:pt x="2875" y="0"/>
                    <a:pt x="1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0"/>
            <p:cNvSpPr/>
            <p:nvPr/>
          </p:nvSpPr>
          <p:spPr>
            <a:xfrm>
              <a:off x="3346875" y="5209975"/>
              <a:ext cx="112500" cy="84525"/>
            </a:xfrm>
            <a:custGeom>
              <a:avLst/>
              <a:gdLst/>
              <a:ahLst/>
              <a:cxnLst/>
              <a:rect l="l" t="t" r="r" b="b"/>
              <a:pathLst>
                <a:path w="4500" h="3381" extrusionOk="0">
                  <a:moveTo>
                    <a:pt x="1501" y="0"/>
                  </a:moveTo>
                  <a:cubicBezTo>
                    <a:pt x="839" y="0"/>
                    <a:pt x="234" y="426"/>
                    <a:pt x="114" y="1544"/>
                  </a:cubicBezTo>
                  <a:cubicBezTo>
                    <a:pt x="0" y="2539"/>
                    <a:pt x="826" y="3381"/>
                    <a:pt x="1735" y="3381"/>
                  </a:cubicBezTo>
                  <a:cubicBezTo>
                    <a:pt x="2008" y="3381"/>
                    <a:pt x="2289" y="3305"/>
                    <a:pt x="2554" y="3134"/>
                  </a:cubicBezTo>
                  <a:cubicBezTo>
                    <a:pt x="4500" y="1837"/>
                    <a:pt x="2876" y="0"/>
                    <a:pt x="1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0"/>
            <p:cNvSpPr/>
            <p:nvPr/>
          </p:nvSpPr>
          <p:spPr>
            <a:xfrm>
              <a:off x="2983700" y="3354750"/>
              <a:ext cx="1477925" cy="353475"/>
            </a:xfrm>
            <a:custGeom>
              <a:avLst/>
              <a:gdLst/>
              <a:ahLst/>
              <a:cxnLst/>
              <a:rect l="l" t="t" r="r" b="b"/>
              <a:pathLst>
                <a:path w="59117" h="14139" extrusionOk="0">
                  <a:moveTo>
                    <a:pt x="56232" y="0"/>
                  </a:moveTo>
                  <a:cubicBezTo>
                    <a:pt x="51500" y="2255"/>
                    <a:pt x="46177" y="3069"/>
                    <a:pt x="40927" y="3475"/>
                  </a:cubicBezTo>
                  <a:cubicBezTo>
                    <a:pt x="37193" y="3800"/>
                    <a:pt x="33451" y="3960"/>
                    <a:pt x="29709" y="3960"/>
                  </a:cubicBezTo>
                  <a:cubicBezTo>
                    <a:pt x="22779" y="3960"/>
                    <a:pt x="15850" y="3410"/>
                    <a:pt x="8984" y="2329"/>
                  </a:cubicBezTo>
                  <a:cubicBezTo>
                    <a:pt x="6803" y="1960"/>
                    <a:pt x="4585" y="1553"/>
                    <a:pt x="2367" y="1442"/>
                  </a:cubicBezTo>
                  <a:cubicBezTo>
                    <a:pt x="1960" y="1442"/>
                    <a:pt x="1516" y="1442"/>
                    <a:pt x="1183" y="1664"/>
                  </a:cubicBezTo>
                  <a:cubicBezTo>
                    <a:pt x="777" y="1997"/>
                    <a:pt x="666" y="2588"/>
                    <a:pt x="629" y="3106"/>
                  </a:cubicBezTo>
                  <a:cubicBezTo>
                    <a:pt x="444" y="5250"/>
                    <a:pt x="259" y="7357"/>
                    <a:pt x="74" y="9465"/>
                  </a:cubicBezTo>
                  <a:cubicBezTo>
                    <a:pt x="37" y="10093"/>
                    <a:pt x="0" y="10759"/>
                    <a:pt x="259" y="11313"/>
                  </a:cubicBezTo>
                  <a:cubicBezTo>
                    <a:pt x="777" y="12422"/>
                    <a:pt x="2182" y="12644"/>
                    <a:pt x="3402" y="12755"/>
                  </a:cubicBezTo>
                  <a:cubicBezTo>
                    <a:pt x="11513" y="13525"/>
                    <a:pt x="19710" y="14139"/>
                    <a:pt x="27873" y="14139"/>
                  </a:cubicBezTo>
                  <a:cubicBezTo>
                    <a:pt x="36564" y="14139"/>
                    <a:pt x="45216" y="13443"/>
                    <a:pt x="53682" y="11498"/>
                  </a:cubicBezTo>
                  <a:cubicBezTo>
                    <a:pt x="55752" y="11018"/>
                    <a:pt x="57970" y="10352"/>
                    <a:pt x="59116" y="8577"/>
                  </a:cubicBezTo>
                  <a:cubicBezTo>
                    <a:pt x="57822" y="5842"/>
                    <a:pt x="56861" y="2958"/>
                    <a:pt x="56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0"/>
            <p:cNvSpPr/>
            <p:nvPr/>
          </p:nvSpPr>
          <p:spPr>
            <a:xfrm>
              <a:off x="2984625" y="3355675"/>
              <a:ext cx="1568500" cy="2115675"/>
            </a:xfrm>
            <a:custGeom>
              <a:avLst/>
              <a:gdLst/>
              <a:ahLst/>
              <a:cxnLst/>
              <a:rect l="l" t="t" r="r" b="b"/>
              <a:pathLst>
                <a:path w="62740" h="84627" extrusionOk="0">
                  <a:moveTo>
                    <a:pt x="56232" y="0"/>
                  </a:moveTo>
                  <a:cubicBezTo>
                    <a:pt x="51500" y="2255"/>
                    <a:pt x="46176" y="3032"/>
                    <a:pt x="40927" y="3475"/>
                  </a:cubicBezTo>
                  <a:cubicBezTo>
                    <a:pt x="37207" y="3785"/>
                    <a:pt x="33474" y="3942"/>
                    <a:pt x="29741" y="3942"/>
                  </a:cubicBezTo>
                  <a:cubicBezTo>
                    <a:pt x="22789" y="3942"/>
                    <a:pt x="15840" y="3399"/>
                    <a:pt x="8984" y="2292"/>
                  </a:cubicBezTo>
                  <a:cubicBezTo>
                    <a:pt x="6803" y="1960"/>
                    <a:pt x="4585" y="1553"/>
                    <a:pt x="2366" y="1442"/>
                  </a:cubicBezTo>
                  <a:cubicBezTo>
                    <a:pt x="1960" y="1442"/>
                    <a:pt x="1516" y="1442"/>
                    <a:pt x="1183" y="1664"/>
                  </a:cubicBezTo>
                  <a:cubicBezTo>
                    <a:pt x="777" y="1997"/>
                    <a:pt x="666" y="2588"/>
                    <a:pt x="629" y="3106"/>
                  </a:cubicBezTo>
                  <a:cubicBezTo>
                    <a:pt x="444" y="5213"/>
                    <a:pt x="259" y="7357"/>
                    <a:pt x="74" y="9465"/>
                  </a:cubicBezTo>
                  <a:cubicBezTo>
                    <a:pt x="37" y="10093"/>
                    <a:pt x="0" y="10759"/>
                    <a:pt x="259" y="11313"/>
                  </a:cubicBezTo>
                  <a:cubicBezTo>
                    <a:pt x="481" y="11757"/>
                    <a:pt x="851" y="12090"/>
                    <a:pt x="1294" y="12274"/>
                  </a:cubicBezTo>
                  <a:cubicBezTo>
                    <a:pt x="1294" y="12533"/>
                    <a:pt x="1294" y="12755"/>
                    <a:pt x="1294" y="13014"/>
                  </a:cubicBezTo>
                  <a:cubicBezTo>
                    <a:pt x="888" y="24660"/>
                    <a:pt x="851" y="36342"/>
                    <a:pt x="1627" y="47988"/>
                  </a:cubicBezTo>
                  <a:cubicBezTo>
                    <a:pt x="2108" y="54606"/>
                    <a:pt x="2145" y="61298"/>
                    <a:pt x="3587" y="67805"/>
                  </a:cubicBezTo>
                  <a:cubicBezTo>
                    <a:pt x="4289" y="70910"/>
                    <a:pt x="5250" y="73868"/>
                    <a:pt x="7062" y="76493"/>
                  </a:cubicBezTo>
                  <a:cubicBezTo>
                    <a:pt x="8799" y="79118"/>
                    <a:pt x="9687" y="81705"/>
                    <a:pt x="12681" y="83332"/>
                  </a:cubicBezTo>
                  <a:cubicBezTo>
                    <a:pt x="14259" y="84187"/>
                    <a:pt x="16059" y="84626"/>
                    <a:pt x="17863" y="84626"/>
                  </a:cubicBezTo>
                  <a:cubicBezTo>
                    <a:pt x="19102" y="84626"/>
                    <a:pt x="20343" y="84419"/>
                    <a:pt x="21517" y="83998"/>
                  </a:cubicBezTo>
                  <a:cubicBezTo>
                    <a:pt x="19558" y="82667"/>
                    <a:pt x="18560" y="80190"/>
                    <a:pt x="18449" y="77787"/>
                  </a:cubicBezTo>
                  <a:cubicBezTo>
                    <a:pt x="18301" y="75420"/>
                    <a:pt x="18929" y="73054"/>
                    <a:pt x="19521" y="70725"/>
                  </a:cubicBezTo>
                  <a:cubicBezTo>
                    <a:pt x="19558" y="70503"/>
                    <a:pt x="19632" y="70282"/>
                    <a:pt x="19817" y="70134"/>
                  </a:cubicBezTo>
                  <a:cubicBezTo>
                    <a:pt x="19927" y="70035"/>
                    <a:pt x="20059" y="69998"/>
                    <a:pt x="20201" y="69998"/>
                  </a:cubicBezTo>
                  <a:cubicBezTo>
                    <a:pt x="20486" y="69998"/>
                    <a:pt x="20815" y="70146"/>
                    <a:pt x="21111" y="70245"/>
                  </a:cubicBezTo>
                  <a:cubicBezTo>
                    <a:pt x="21337" y="70320"/>
                    <a:pt x="21573" y="70352"/>
                    <a:pt x="21814" y="70352"/>
                  </a:cubicBezTo>
                  <a:cubicBezTo>
                    <a:pt x="22634" y="70352"/>
                    <a:pt x="23510" y="69984"/>
                    <a:pt x="24253" y="69727"/>
                  </a:cubicBezTo>
                  <a:cubicBezTo>
                    <a:pt x="24401" y="69653"/>
                    <a:pt x="24549" y="69579"/>
                    <a:pt x="24660" y="69468"/>
                  </a:cubicBezTo>
                  <a:cubicBezTo>
                    <a:pt x="24771" y="69320"/>
                    <a:pt x="24734" y="69098"/>
                    <a:pt x="24697" y="68877"/>
                  </a:cubicBezTo>
                  <a:cubicBezTo>
                    <a:pt x="24512" y="67620"/>
                    <a:pt x="24327" y="66363"/>
                    <a:pt x="24179" y="65106"/>
                  </a:cubicBezTo>
                  <a:cubicBezTo>
                    <a:pt x="23850" y="65333"/>
                    <a:pt x="23460" y="65440"/>
                    <a:pt x="23068" y="65440"/>
                  </a:cubicBezTo>
                  <a:cubicBezTo>
                    <a:pt x="22314" y="65440"/>
                    <a:pt x="21549" y="65047"/>
                    <a:pt x="21184" y="64366"/>
                  </a:cubicBezTo>
                  <a:cubicBezTo>
                    <a:pt x="20880" y="65078"/>
                    <a:pt x="20103" y="65457"/>
                    <a:pt x="19324" y="65457"/>
                  </a:cubicBezTo>
                  <a:cubicBezTo>
                    <a:pt x="18969" y="65457"/>
                    <a:pt x="18613" y="65378"/>
                    <a:pt x="18301" y="65217"/>
                  </a:cubicBezTo>
                  <a:cubicBezTo>
                    <a:pt x="17303" y="64699"/>
                    <a:pt x="16748" y="63553"/>
                    <a:pt x="16637" y="62407"/>
                  </a:cubicBezTo>
                  <a:lnTo>
                    <a:pt x="16637" y="62407"/>
                  </a:lnTo>
                  <a:cubicBezTo>
                    <a:pt x="16917" y="62910"/>
                    <a:pt x="17493" y="63202"/>
                    <a:pt x="18061" y="63202"/>
                  </a:cubicBezTo>
                  <a:cubicBezTo>
                    <a:pt x="18244" y="63202"/>
                    <a:pt x="18426" y="63172"/>
                    <a:pt x="18597" y="63109"/>
                  </a:cubicBezTo>
                  <a:cubicBezTo>
                    <a:pt x="19262" y="62850"/>
                    <a:pt x="19706" y="62037"/>
                    <a:pt x="19558" y="61298"/>
                  </a:cubicBezTo>
                  <a:lnTo>
                    <a:pt x="19558" y="61298"/>
                  </a:lnTo>
                  <a:cubicBezTo>
                    <a:pt x="19972" y="61752"/>
                    <a:pt x="20587" y="61984"/>
                    <a:pt x="21200" y="61984"/>
                  </a:cubicBezTo>
                  <a:cubicBezTo>
                    <a:pt x="21734" y="61984"/>
                    <a:pt x="22267" y="61807"/>
                    <a:pt x="22663" y="61446"/>
                  </a:cubicBezTo>
                  <a:cubicBezTo>
                    <a:pt x="23446" y="60663"/>
                    <a:pt x="23544" y="59264"/>
                    <a:pt x="22859" y="58435"/>
                  </a:cubicBezTo>
                  <a:lnTo>
                    <a:pt x="22859" y="58435"/>
                  </a:lnTo>
                  <a:cubicBezTo>
                    <a:pt x="22924" y="58485"/>
                    <a:pt x="23006" y="58507"/>
                    <a:pt x="23093" y="58507"/>
                  </a:cubicBezTo>
                  <a:cubicBezTo>
                    <a:pt x="23374" y="58507"/>
                    <a:pt x="23710" y="58273"/>
                    <a:pt x="23735" y="57970"/>
                  </a:cubicBezTo>
                  <a:cubicBezTo>
                    <a:pt x="23772" y="57490"/>
                    <a:pt x="23403" y="57083"/>
                    <a:pt x="22996" y="56898"/>
                  </a:cubicBezTo>
                  <a:cubicBezTo>
                    <a:pt x="23588" y="55493"/>
                    <a:pt x="23107" y="53460"/>
                    <a:pt x="23033" y="51981"/>
                  </a:cubicBezTo>
                  <a:cubicBezTo>
                    <a:pt x="22959" y="49504"/>
                    <a:pt x="22885" y="47027"/>
                    <a:pt x="22848" y="44587"/>
                  </a:cubicBezTo>
                  <a:cubicBezTo>
                    <a:pt x="22811" y="42664"/>
                    <a:pt x="22811" y="40779"/>
                    <a:pt x="22811" y="38856"/>
                  </a:cubicBezTo>
                  <a:cubicBezTo>
                    <a:pt x="22811" y="38304"/>
                    <a:pt x="23142" y="35290"/>
                    <a:pt x="22705" y="34831"/>
                  </a:cubicBezTo>
                  <a:lnTo>
                    <a:pt x="22705" y="34831"/>
                  </a:lnTo>
                  <a:cubicBezTo>
                    <a:pt x="23471" y="35615"/>
                    <a:pt x="24525" y="35890"/>
                    <a:pt x="25635" y="35890"/>
                  </a:cubicBezTo>
                  <a:cubicBezTo>
                    <a:pt x="26509" y="35890"/>
                    <a:pt x="27417" y="35720"/>
                    <a:pt x="28246" y="35492"/>
                  </a:cubicBezTo>
                  <a:cubicBezTo>
                    <a:pt x="29207" y="35196"/>
                    <a:pt x="30205" y="34827"/>
                    <a:pt x="31056" y="34235"/>
                  </a:cubicBezTo>
                  <a:cubicBezTo>
                    <a:pt x="31289" y="34060"/>
                    <a:pt x="31476" y="33610"/>
                    <a:pt x="31346" y="33427"/>
                  </a:cubicBezTo>
                  <a:lnTo>
                    <a:pt x="31346" y="33427"/>
                  </a:lnTo>
                  <a:cubicBezTo>
                    <a:pt x="31424" y="33450"/>
                    <a:pt x="31504" y="33461"/>
                    <a:pt x="31585" y="33461"/>
                  </a:cubicBezTo>
                  <a:cubicBezTo>
                    <a:pt x="32056" y="33461"/>
                    <a:pt x="32550" y="33089"/>
                    <a:pt x="32719" y="32608"/>
                  </a:cubicBezTo>
                  <a:cubicBezTo>
                    <a:pt x="32904" y="32017"/>
                    <a:pt x="32682" y="31314"/>
                    <a:pt x="32387" y="30760"/>
                  </a:cubicBezTo>
                  <a:lnTo>
                    <a:pt x="32387" y="30760"/>
                  </a:lnTo>
                  <a:cubicBezTo>
                    <a:pt x="33438" y="31193"/>
                    <a:pt x="34542" y="31626"/>
                    <a:pt x="35654" y="31626"/>
                  </a:cubicBezTo>
                  <a:cubicBezTo>
                    <a:pt x="35871" y="31626"/>
                    <a:pt x="36088" y="31609"/>
                    <a:pt x="36305" y="31573"/>
                  </a:cubicBezTo>
                  <a:cubicBezTo>
                    <a:pt x="37673" y="31351"/>
                    <a:pt x="38930" y="30057"/>
                    <a:pt x="38561" y="28726"/>
                  </a:cubicBezTo>
                  <a:cubicBezTo>
                    <a:pt x="39670" y="28431"/>
                    <a:pt x="40742" y="27654"/>
                    <a:pt x="41075" y="26545"/>
                  </a:cubicBezTo>
                  <a:cubicBezTo>
                    <a:pt x="41407" y="25436"/>
                    <a:pt x="40853" y="24031"/>
                    <a:pt x="39744" y="23735"/>
                  </a:cubicBezTo>
                  <a:cubicBezTo>
                    <a:pt x="40224" y="23735"/>
                    <a:pt x="40298" y="22996"/>
                    <a:pt x="40002" y="22626"/>
                  </a:cubicBezTo>
                  <a:cubicBezTo>
                    <a:pt x="39707" y="22257"/>
                    <a:pt x="39226" y="22072"/>
                    <a:pt x="38967" y="21665"/>
                  </a:cubicBezTo>
                  <a:cubicBezTo>
                    <a:pt x="38487" y="20926"/>
                    <a:pt x="39263" y="19890"/>
                    <a:pt x="40113" y="19706"/>
                  </a:cubicBezTo>
                  <a:cubicBezTo>
                    <a:pt x="40267" y="19674"/>
                    <a:pt x="40421" y="19659"/>
                    <a:pt x="40574" y="19659"/>
                  </a:cubicBezTo>
                  <a:cubicBezTo>
                    <a:pt x="41306" y="19659"/>
                    <a:pt x="42029" y="19985"/>
                    <a:pt x="42701" y="20260"/>
                  </a:cubicBezTo>
                  <a:cubicBezTo>
                    <a:pt x="46184" y="21653"/>
                    <a:pt x="49936" y="22362"/>
                    <a:pt x="53694" y="22362"/>
                  </a:cubicBezTo>
                  <a:cubicBezTo>
                    <a:pt x="55323" y="22362"/>
                    <a:pt x="56952" y="22229"/>
                    <a:pt x="58562" y="21961"/>
                  </a:cubicBezTo>
                  <a:cubicBezTo>
                    <a:pt x="59338" y="21850"/>
                    <a:pt x="60484" y="21554"/>
                    <a:pt x="61297" y="21037"/>
                  </a:cubicBezTo>
                  <a:cubicBezTo>
                    <a:pt x="61630" y="20815"/>
                    <a:pt x="61926" y="20556"/>
                    <a:pt x="62111" y="20223"/>
                  </a:cubicBezTo>
                  <a:cubicBezTo>
                    <a:pt x="62739" y="18966"/>
                    <a:pt x="61556" y="17746"/>
                    <a:pt x="61002" y="16563"/>
                  </a:cubicBezTo>
                  <a:cubicBezTo>
                    <a:pt x="59966" y="14308"/>
                    <a:pt x="58968" y="12016"/>
                    <a:pt x="58081" y="9687"/>
                  </a:cubicBezTo>
                  <a:cubicBezTo>
                    <a:pt x="58488" y="9391"/>
                    <a:pt x="58820" y="9021"/>
                    <a:pt x="59116" y="8577"/>
                  </a:cubicBezTo>
                  <a:cubicBezTo>
                    <a:pt x="57822" y="5842"/>
                    <a:pt x="56861" y="2958"/>
                    <a:pt x="562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0"/>
            <p:cNvSpPr/>
            <p:nvPr/>
          </p:nvSpPr>
          <p:spPr>
            <a:xfrm>
              <a:off x="3615900" y="3584875"/>
              <a:ext cx="42525" cy="451075"/>
            </a:xfrm>
            <a:custGeom>
              <a:avLst/>
              <a:gdLst/>
              <a:ahLst/>
              <a:cxnLst/>
              <a:rect l="l" t="t" r="r" b="b"/>
              <a:pathLst>
                <a:path w="1701" h="18043" fill="none" extrusionOk="0">
                  <a:moveTo>
                    <a:pt x="851" y="1"/>
                  </a:moveTo>
                  <a:cubicBezTo>
                    <a:pt x="0" y="5990"/>
                    <a:pt x="259" y="12127"/>
                    <a:pt x="1701" y="18043"/>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0"/>
            <p:cNvSpPr/>
            <p:nvPr/>
          </p:nvSpPr>
          <p:spPr>
            <a:xfrm>
              <a:off x="3771175" y="3573800"/>
              <a:ext cx="85975" cy="418725"/>
            </a:xfrm>
            <a:custGeom>
              <a:avLst/>
              <a:gdLst/>
              <a:ahLst/>
              <a:cxnLst/>
              <a:rect l="l" t="t" r="r" b="b"/>
              <a:pathLst>
                <a:path w="3439" h="16749" fill="none" extrusionOk="0">
                  <a:moveTo>
                    <a:pt x="0" y="0"/>
                  </a:moveTo>
                  <a:cubicBezTo>
                    <a:pt x="740" y="5657"/>
                    <a:pt x="1886" y="11276"/>
                    <a:pt x="3439" y="16748"/>
                  </a:cubicBezTo>
                </a:path>
              </a:pathLst>
            </a:custGeom>
            <a:noFill/>
            <a:ln w="23100" cap="rnd" cmpd="sng">
              <a:solidFill>
                <a:schemeClr val="lt1"/>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0"/>
            <p:cNvSpPr/>
            <p:nvPr/>
          </p:nvSpPr>
          <p:spPr>
            <a:xfrm>
              <a:off x="3758225" y="3881275"/>
              <a:ext cx="188575" cy="197500"/>
            </a:xfrm>
            <a:custGeom>
              <a:avLst/>
              <a:gdLst/>
              <a:ahLst/>
              <a:cxnLst/>
              <a:rect l="l" t="t" r="r" b="b"/>
              <a:pathLst>
                <a:path w="7543" h="7900" extrusionOk="0">
                  <a:moveTo>
                    <a:pt x="3566" y="1"/>
                  </a:moveTo>
                  <a:cubicBezTo>
                    <a:pt x="2727" y="1"/>
                    <a:pt x="1794" y="595"/>
                    <a:pt x="2256" y="1750"/>
                  </a:cubicBezTo>
                  <a:cubicBezTo>
                    <a:pt x="2086" y="1580"/>
                    <a:pt x="1855" y="1507"/>
                    <a:pt x="1612" y="1507"/>
                  </a:cubicBezTo>
                  <a:cubicBezTo>
                    <a:pt x="1168" y="1507"/>
                    <a:pt x="683" y="1749"/>
                    <a:pt x="444" y="2083"/>
                  </a:cubicBezTo>
                  <a:cubicBezTo>
                    <a:pt x="1" y="2748"/>
                    <a:pt x="149" y="3747"/>
                    <a:pt x="777" y="4264"/>
                  </a:cubicBezTo>
                  <a:cubicBezTo>
                    <a:pt x="407" y="4412"/>
                    <a:pt x="149" y="4819"/>
                    <a:pt x="186" y="5225"/>
                  </a:cubicBezTo>
                  <a:cubicBezTo>
                    <a:pt x="251" y="5768"/>
                    <a:pt x="583" y="6043"/>
                    <a:pt x="922" y="6043"/>
                  </a:cubicBezTo>
                  <a:cubicBezTo>
                    <a:pt x="1158" y="6043"/>
                    <a:pt x="1398" y="5909"/>
                    <a:pt x="1551" y="5637"/>
                  </a:cubicBezTo>
                  <a:lnTo>
                    <a:pt x="1551" y="5637"/>
                  </a:lnTo>
                  <a:cubicBezTo>
                    <a:pt x="1222" y="6228"/>
                    <a:pt x="1407" y="7038"/>
                    <a:pt x="1960" y="7444"/>
                  </a:cubicBezTo>
                  <a:cubicBezTo>
                    <a:pt x="2199" y="7619"/>
                    <a:pt x="2492" y="7705"/>
                    <a:pt x="2787" y="7705"/>
                  </a:cubicBezTo>
                  <a:cubicBezTo>
                    <a:pt x="3178" y="7705"/>
                    <a:pt x="3572" y="7554"/>
                    <a:pt x="3846" y="7259"/>
                  </a:cubicBezTo>
                  <a:cubicBezTo>
                    <a:pt x="3977" y="7652"/>
                    <a:pt x="4369" y="7900"/>
                    <a:pt x="4765" y="7900"/>
                  </a:cubicBezTo>
                  <a:cubicBezTo>
                    <a:pt x="4816" y="7900"/>
                    <a:pt x="4867" y="7896"/>
                    <a:pt x="4918" y="7887"/>
                  </a:cubicBezTo>
                  <a:cubicBezTo>
                    <a:pt x="5327" y="7819"/>
                    <a:pt x="5673" y="7468"/>
                    <a:pt x="5753" y="7067"/>
                  </a:cubicBezTo>
                  <a:lnTo>
                    <a:pt x="5753" y="7067"/>
                  </a:lnTo>
                  <a:cubicBezTo>
                    <a:pt x="5786" y="7168"/>
                    <a:pt x="5954" y="7241"/>
                    <a:pt x="6098" y="7241"/>
                  </a:cubicBezTo>
                  <a:cubicBezTo>
                    <a:pt x="6139" y="7241"/>
                    <a:pt x="6178" y="7235"/>
                    <a:pt x="6212" y="7222"/>
                  </a:cubicBezTo>
                  <a:cubicBezTo>
                    <a:pt x="7136" y="6852"/>
                    <a:pt x="7395" y="5484"/>
                    <a:pt x="6692" y="4819"/>
                  </a:cubicBezTo>
                  <a:cubicBezTo>
                    <a:pt x="7210" y="4597"/>
                    <a:pt x="7543" y="4005"/>
                    <a:pt x="7469" y="3451"/>
                  </a:cubicBezTo>
                  <a:cubicBezTo>
                    <a:pt x="7358" y="2859"/>
                    <a:pt x="6877" y="2416"/>
                    <a:pt x="6323" y="2342"/>
                  </a:cubicBezTo>
                  <a:cubicBezTo>
                    <a:pt x="6581" y="1898"/>
                    <a:pt x="6434" y="1270"/>
                    <a:pt x="6027" y="974"/>
                  </a:cubicBezTo>
                  <a:cubicBezTo>
                    <a:pt x="5858" y="839"/>
                    <a:pt x="5636" y="773"/>
                    <a:pt x="5409" y="773"/>
                  </a:cubicBezTo>
                  <a:cubicBezTo>
                    <a:pt x="5138" y="773"/>
                    <a:pt x="4860" y="867"/>
                    <a:pt x="4659" y="1048"/>
                  </a:cubicBezTo>
                  <a:cubicBezTo>
                    <a:pt x="4787" y="345"/>
                    <a:pt x="4204" y="1"/>
                    <a:pt x="3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0"/>
            <p:cNvSpPr/>
            <p:nvPr/>
          </p:nvSpPr>
          <p:spPr>
            <a:xfrm>
              <a:off x="3568750" y="3996825"/>
              <a:ext cx="188575" cy="197500"/>
            </a:xfrm>
            <a:custGeom>
              <a:avLst/>
              <a:gdLst/>
              <a:ahLst/>
              <a:cxnLst/>
              <a:rect l="l" t="t" r="r" b="b"/>
              <a:pathLst>
                <a:path w="7543" h="7900" extrusionOk="0">
                  <a:moveTo>
                    <a:pt x="3584" y="0"/>
                  </a:moveTo>
                  <a:cubicBezTo>
                    <a:pt x="2746" y="0"/>
                    <a:pt x="1810" y="595"/>
                    <a:pt x="2293" y="1750"/>
                  </a:cubicBezTo>
                  <a:cubicBezTo>
                    <a:pt x="2128" y="1584"/>
                    <a:pt x="1901" y="1515"/>
                    <a:pt x="1662" y="1515"/>
                  </a:cubicBezTo>
                  <a:cubicBezTo>
                    <a:pt x="1205" y="1515"/>
                    <a:pt x="700" y="1767"/>
                    <a:pt x="481" y="2082"/>
                  </a:cubicBezTo>
                  <a:cubicBezTo>
                    <a:pt x="1" y="2748"/>
                    <a:pt x="186" y="3746"/>
                    <a:pt x="814" y="4264"/>
                  </a:cubicBezTo>
                  <a:cubicBezTo>
                    <a:pt x="407" y="4411"/>
                    <a:pt x="149" y="4855"/>
                    <a:pt x="223" y="5262"/>
                  </a:cubicBezTo>
                  <a:cubicBezTo>
                    <a:pt x="288" y="5782"/>
                    <a:pt x="620" y="6061"/>
                    <a:pt x="958" y="6061"/>
                  </a:cubicBezTo>
                  <a:cubicBezTo>
                    <a:pt x="1188" y="6061"/>
                    <a:pt x="1422" y="5931"/>
                    <a:pt x="1575" y="5659"/>
                  </a:cubicBezTo>
                  <a:lnTo>
                    <a:pt x="1575" y="5659"/>
                  </a:lnTo>
                  <a:cubicBezTo>
                    <a:pt x="1264" y="6249"/>
                    <a:pt x="1451" y="7080"/>
                    <a:pt x="1997" y="7480"/>
                  </a:cubicBezTo>
                  <a:cubicBezTo>
                    <a:pt x="2228" y="7634"/>
                    <a:pt x="2511" y="7711"/>
                    <a:pt x="2794" y="7711"/>
                  </a:cubicBezTo>
                  <a:cubicBezTo>
                    <a:pt x="3190" y="7711"/>
                    <a:pt x="3587" y="7560"/>
                    <a:pt x="3846" y="7258"/>
                  </a:cubicBezTo>
                  <a:lnTo>
                    <a:pt x="3846" y="7295"/>
                  </a:lnTo>
                  <a:cubicBezTo>
                    <a:pt x="4009" y="7655"/>
                    <a:pt x="4376" y="7899"/>
                    <a:pt x="4791" y="7899"/>
                  </a:cubicBezTo>
                  <a:cubicBezTo>
                    <a:pt x="4845" y="7899"/>
                    <a:pt x="4900" y="7895"/>
                    <a:pt x="4955" y="7887"/>
                  </a:cubicBezTo>
                  <a:cubicBezTo>
                    <a:pt x="5362" y="7853"/>
                    <a:pt x="5707" y="7507"/>
                    <a:pt x="5790" y="7107"/>
                  </a:cubicBezTo>
                  <a:lnTo>
                    <a:pt x="5790" y="7107"/>
                  </a:lnTo>
                  <a:cubicBezTo>
                    <a:pt x="5820" y="7192"/>
                    <a:pt x="5957" y="7244"/>
                    <a:pt x="6097" y="7244"/>
                  </a:cubicBezTo>
                  <a:cubicBezTo>
                    <a:pt x="6149" y="7244"/>
                    <a:pt x="6201" y="7237"/>
                    <a:pt x="6249" y="7221"/>
                  </a:cubicBezTo>
                  <a:cubicBezTo>
                    <a:pt x="7136" y="6888"/>
                    <a:pt x="7395" y="5484"/>
                    <a:pt x="6692" y="4818"/>
                  </a:cubicBezTo>
                  <a:cubicBezTo>
                    <a:pt x="7210" y="4596"/>
                    <a:pt x="7543" y="4005"/>
                    <a:pt x="7469" y="3450"/>
                  </a:cubicBezTo>
                  <a:cubicBezTo>
                    <a:pt x="7395" y="2896"/>
                    <a:pt x="6914" y="2415"/>
                    <a:pt x="6323" y="2341"/>
                  </a:cubicBezTo>
                  <a:cubicBezTo>
                    <a:pt x="6581" y="1897"/>
                    <a:pt x="6471" y="1306"/>
                    <a:pt x="6064" y="973"/>
                  </a:cubicBezTo>
                  <a:cubicBezTo>
                    <a:pt x="5878" y="838"/>
                    <a:pt x="5647" y="773"/>
                    <a:pt x="5415" y="773"/>
                  </a:cubicBezTo>
                  <a:cubicBezTo>
                    <a:pt x="5138" y="773"/>
                    <a:pt x="4860" y="866"/>
                    <a:pt x="4659" y="1047"/>
                  </a:cubicBezTo>
                  <a:cubicBezTo>
                    <a:pt x="4803" y="344"/>
                    <a:pt x="4222" y="0"/>
                    <a:pt x="3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0"/>
            <p:cNvSpPr/>
            <p:nvPr/>
          </p:nvSpPr>
          <p:spPr>
            <a:xfrm>
              <a:off x="2303450" y="2393500"/>
              <a:ext cx="1125775" cy="1048025"/>
            </a:xfrm>
            <a:custGeom>
              <a:avLst/>
              <a:gdLst/>
              <a:ahLst/>
              <a:cxnLst/>
              <a:rect l="l" t="t" r="r" b="b"/>
              <a:pathLst>
                <a:path w="45031" h="41921" extrusionOk="0">
                  <a:moveTo>
                    <a:pt x="33865" y="1"/>
                  </a:moveTo>
                  <a:cubicBezTo>
                    <a:pt x="33865" y="1"/>
                    <a:pt x="33865" y="1"/>
                    <a:pt x="33865" y="1"/>
                  </a:cubicBezTo>
                  <a:lnTo>
                    <a:pt x="33865" y="1"/>
                  </a:lnTo>
                  <a:cubicBezTo>
                    <a:pt x="33865" y="1"/>
                    <a:pt x="33865" y="1"/>
                    <a:pt x="33865" y="1"/>
                  </a:cubicBezTo>
                  <a:close/>
                  <a:moveTo>
                    <a:pt x="33865" y="1"/>
                  </a:moveTo>
                  <a:lnTo>
                    <a:pt x="33865" y="1"/>
                  </a:lnTo>
                  <a:cubicBezTo>
                    <a:pt x="34714" y="630"/>
                    <a:pt x="25805" y="6508"/>
                    <a:pt x="24955" y="7025"/>
                  </a:cubicBezTo>
                  <a:cubicBezTo>
                    <a:pt x="21073" y="9354"/>
                    <a:pt x="16970" y="11277"/>
                    <a:pt x="13051" y="13532"/>
                  </a:cubicBezTo>
                  <a:cubicBezTo>
                    <a:pt x="7616" y="16638"/>
                    <a:pt x="3254" y="20113"/>
                    <a:pt x="481" y="25954"/>
                  </a:cubicBezTo>
                  <a:cubicBezTo>
                    <a:pt x="222" y="26472"/>
                    <a:pt x="0" y="26989"/>
                    <a:pt x="111" y="27544"/>
                  </a:cubicBezTo>
                  <a:cubicBezTo>
                    <a:pt x="185" y="28098"/>
                    <a:pt x="592" y="28542"/>
                    <a:pt x="998" y="28986"/>
                  </a:cubicBezTo>
                  <a:cubicBezTo>
                    <a:pt x="5065" y="33126"/>
                    <a:pt x="9465" y="36934"/>
                    <a:pt x="14160" y="40336"/>
                  </a:cubicBezTo>
                  <a:cubicBezTo>
                    <a:pt x="15206" y="41128"/>
                    <a:pt x="16442" y="41921"/>
                    <a:pt x="17729" y="41921"/>
                  </a:cubicBezTo>
                  <a:cubicBezTo>
                    <a:pt x="17943" y="41921"/>
                    <a:pt x="18158" y="41899"/>
                    <a:pt x="18374" y="41852"/>
                  </a:cubicBezTo>
                  <a:cubicBezTo>
                    <a:pt x="18485" y="39744"/>
                    <a:pt x="19114" y="37748"/>
                    <a:pt x="20001" y="35825"/>
                  </a:cubicBezTo>
                  <a:cubicBezTo>
                    <a:pt x="21147" y="33311"/>
                    <a:pt x="22811" y="30982"/>
                    <a:pt x="24475" y="28764"/>
                  </a:cubicBezTo>
                  <a:cubicBezTo>
                    <a:pt x="30094" y="21444"/>
                    <a:pt x="36638" y="14456"/>
                    <a:pt x="45030" y="10611"/>
                  </a:cubicBezTo>
                  <a:cubicBezTo>
                    <a:pt x="42442" y="6619"/>
                    <a:pt x="37710" y="2848"/>
                    <a:pt x="33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0"/>
            <p:cNvSpPr/>
            <p:nvPr/>
          </p:nvSpPr>
          <p:spPr>
            <a:xfrm>
              <a:off x="2638950" y="2479450"/>
              <a:ext cx="997300" cy="1597875"/>
            </a:xfrm>
            <a:custGeom>
              <a:avLst/>
              <a:gdLst/>
              <a:ahLst/>
              <a:cxnLst/>
              <a:rect l="l" t="t" r="r" b="b"/>
              <a:pathLst>
                <a:path w="39892" h="63915" extrusionOk="0">
                  <a:moveTo>
                    <a:pt x="23994" y="1"/>
                  </a:moveTo>
                  <a:cubicBezTo>
                    <a:pt x="9835" y="10944"/>
                    <a:pt x="851" y="28247"/>
                    <a:pt x="37" y="46103"/>
                  </a:cubicBezTo>
                  <a:cubicBezTo>
                    <a:pt x="0" y="46917"/>
                    <a:pt x="0" y="47767"/>
                    <a:pt x="296" y="48544"/>
                  </a:cubicBezTo>
                  <a:cubicBezTo>
                    <a:pt x="629" y="49283"/>
                    <a:pt x="1220" y="49874"/>
                    <a:pt x="1812" y="50429"/>
                  </a:cubicBezTo>
                  <a:cubicBezTo>
                    <a:pt x="4881" y="53350"/>
                    <a:pt x="8060" y="56159"/>
                    <a:pt x="11313" y="58858"/>
                  </a:cubicBezTo>
                  <a:lnTo>
                    <a:pt x="11313" y="58895"/>
                  </a:lnTo>
                  <a:cubicBezTo>
                    <a:pt x="13643" y="60781"/>
                    <a:pt x="16046" y="62703"/>
                    <a:pt x="18929" y="63628"/>
                  </a:cubicBezTo>
                  <a:cubicBezTo>
                    <a:pt x="19428" y="63794"/>
                    <a:pt x="19983" y="63914"/>
                    <a:pt x="20524" y="63914"/>
                  </a:cubicBezTo>
                  <a:cubicBezTo>
                    <a:pt x="21064" y="63914"/>
                    <a:pt x="21591" y="63794"/>
                    <a:pt x="22035" y="63480"/>
                  </a:cubicBezTo>
                  <a:cubicBezTo>
                    <a:pt x="22774" y="62925"/>
                    <a:pt x="23033" y="61890"/>
                    <a:pt x="23255" y="60966"/>
                  </a:cubicBezTo>
                  <a:cubicBezTo>
                    <a:pt x="25769" y="48691"/>
                    <a:pt x="27396" y="36158"/>
                    <a:pt x="31610" y="24328"/>
                  </a:cubicBezTo>
                  <a:cubicBezTo>
                    <a:pt x="33459" y="19152"/>
                    <a:pt x="35899" y="14050"/>
                    <a:pt x="39892" y="10279"/>
                  </a:cubicBezTo>
                  <a:cubicBezTo>
                    <a:pt x="39189" y="9133"/>
                    <a:pt x="37969" y="8430"/>
                    <a:pt x="36823" y="7728"/>
                  </a:cubicBezTo>
                  <a:cubicBezTo>
                    <a:pt x="32534" y="5140"/>
                    <a:pt x="28246" y="2589"/>
                    <a:pt x="23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0"/>
            <p:cNvSpPr/>
            <p:nvPr/>
          </p:nvSpPr>
          <p:spPr>
            <a:xfrm>
              <a:off x="3017900" y="2155975"/>
              <a:ext cx="1517650" cy="651975"/>
            </a:xfrm>
            <a:custGeom>
              <a:avLst/>
              <a:gdLst/>
              <a:ahLst/>
              <a:cxnLst/>
              <a:rect l="l" t="t" r="r" b="b"/>
              <a:pathLst>
                <a:path w="60706" h="26079" extrusionOk="0">
                  <a:moveTo>
                    <a:pt x="3513" y="0"/>
                  </a:moveTo>
                  <a:cubicBezTo>
                    <a:pt x="2810" y="1220"/>
                    <a:pt x="2995" y="2847"/>
                    <a:pt x="2219" y="3993"/>
                  </a:cubicBezTo>
                  <a:cubicBezTo>
                    <a:pt x="2034" y="4289"/>
                    <a:pt x="1701" y="4548"/>
                    <a:pt x="1442" y="4843"/>
                  </a:cubicBezTo>
                  <a:cubicBezTo>
                    <a:pt x="814" y="5546"/>
                    <a:pt x="407" y="6396"/>
                    <a:pt x="185" y="7320"/>
                  </a:cubicBezTo>
                  <a:cubicBezTo>
                    <a:pt x="0" y="8134"/>
                    <a:pt x="0" y="9021"/>
                    <a:pt x="148" y="9871"/>
                  </a:cubicBezTo>
                  <a:cubicBezTo>
                    <a:pt x="481" y="11646"/>
                    <a:pt x="1405" y="13236"/>
                    <a:pt x="2514" y="14641"/>
                  </a:cubicBezTo>
                  <a:cubicBezTo>
                    <a:pt x="6248" y="19447"/>
                    <a:pt x="12016" y="22220"/>
                    <a:pt x="17820" y="23994"/>
                  </a:cubicBezTo>
                  <a:cubicBezTo>
                    <a:pt x="22376" y="25368"/>
                    <a:pt x="27021" y="26078"/>
                    <a:pt x="31600" y="26078"/>
                  </a:cubicBezTo>
                  <a:cubicBezTo>
                    <a:pt x="41437" y="26078"/>
                    <a:pt x="50966" y="22800"/>
                    <a:pt x="58635" y="15787"/>
                  </a:cubicBezTo>
                  <a:cubicBezTo>
                    <a:pt x="59449" y="15047"/>
                    <a:pt x="60262" y="14197"/>
                    <a:pt x="60484" y="13125"/>
                  </a:cubicBezTo>
                  <a:cubicBezTo>
                    <a:pt x="60706" y="12016"/>
                    <a:pt x="60040" y="10685"/>
                    <a:pt x="58931" y="10611"/>
                  </a:cubicBezTo>
                  <a:cubicBezTo>
                    <a:pt x="58580" y="10611"/>
                    <a:pt x="59908" y="6897"/>
                    <a:pt x="58072" y="6897"/>
                  </a:cubicBezTo>
                  <a:cubicBezTo>
                    <a:pt x="57780" y="6897"/>
                    <a:pt x="57407" y="6991"/>
                    <a:pt x="56935" y="7210"/>
                  </a:cubicBezTo>
                  <a:cubicBezTo>
                    <a:pt x="54643" y="8319"/>
                    <a:pt x="52683" y="9871"/>
                    <a:pt x="50169" y="10648"/>
                  </a:cubicBezTo>
                  <a:cubicBezTo>
                    <a:pt x="46842" y="11720"/>
                    <a:pt x="43367" y="12238"/>
                    <a:pt x="39891" y="12348"/>
                  </a:cubicBezTo>
                  <a:cubicBezTo>
                    <a:pt x="39321" y="12370"/>
                    <a:pt x="38750" y="12380"/>
                    <a:pt x="38180" y="12380"/>
                  </a:cubicBezTo>
                  <a:cubicBezTo>
                    <a:pt x="31834" y="12380"/>
                    <a:pt x="25494" y="11078"/>
                    <a:pt x="19558" y="8873"/>
                  </a:cubicBezTo>
                  <a:cubicBezTo>
                    <a:pt x="13642" y="6692"/>
                    <a:pt x="8762" y="3365"/>
                    <a:pt x="3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0"/>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0"/>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4098350" y="2756750"/>
              <a:ext cx="922450" cy="160850"/>
            </a:xfrm>
            <a:custGeom>
              <a:avLst/>
              <a:gdLst/>
              <a:ahLst/>
              <a:cxnLst/>
              <a:rect l="l" t="t" r="r" b="b"/>
              <a:pathLst>
                <a:path w="36898" h="6434" extrusionOk="0">
                  <a:moveTo>
                    <a:pt x="36897" y="0"/>
                  </a:moveTo>
                  <a:lnTo>
                    <a:pt x="1" y="407"/>
                  </a:lnTo>
                  <a:lnTo>
                    <a:pt x="888" y="6433"/>
                  </a:lnTo>
                  <a:lnTo>
                    <a:pt x="36195" y="6433"/>
                  </a:lnTo>
                  <a:lnTo>
                    <a:pt x="368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4438475" y="3185600"/>
              <a:ext cx="874375" cy="510825"/>
            </a:xfrm>
            <a:custGeom>
              <a:avLst/>
              <a:gdLst/>
              <a:ahLst/>
              <a:cxnLst/>
              <a:rect l="l" t="t" r="r" b="b"/>
              <a:pathLst>
                <a:path w="34975" h="20433" extrusionOk="0">
                  <a:moveTo>
                    <a:pt x="26049" y="0"/>
                  </a:moveTo>
                  <a:cubicBezTo>
                    <a:pt x="24613" y="0"/>
                    <a:pt x="23243" y="504"/>
                    <a:pt x="21850" y="1405"/>
                  </a:cubicBezTo>
                  <a:cubicBezTo>
                    <a:pt x="19410" y="2995"/>
                    <a:pt x="16453" y="3624"/>
                    <a:pt x="13606" y="3993"/>
                  </a:cubicBezTo>
                  <a:cubicBezTo>
                    <a:pt x="9983" y="4437"/>
                    <a:pt x="6286" y="4437"/>
                    <a:pt x="2811" y="5546"/>
                  </a:cubicBezTo>
                  <a:cubicBezTo>
                    <a:pt x="2256" y="5731"/>
                    <a:pt x="1665" y="5990"/>
                    <a:pt x="1221" y="6360"/>
                  </a:cubicBezTo>
                  <a:cubicBezTo>
                    <a:pt x="999" y="6544"/>
                    <a:pt x="777" y="6803"/>
                    <a:pt x="666" y="7099"/>
                  </a:cubicBezTo>
                  <a:cubicBezTo>
                    <a:pt x="365" y="7837"/>
                    <a:pt x="914" y="8909"/>
                    <a:pt x="1681" y="8909"/>
                  </a:cubicBezTo>
                  <a:cubicBezTo>
                    <a:pt x="1760" y="8909"/>
                    <a:pt x="1841" y="8898"/>
                    <a:pt x="1923" y="8874"/>
                  </a:cubicBezTo>
                  <a:lnTo>
                    <a:pt x="1923" y="8874"/>
                  </a:lnTo>
                  <a:cubicBezTo>
                    <a:pt x="592" y="9983"/>
                    <a:pt x="1" y="11868"/>
                    <a:pt x="408" y="13569"/>
                  </a:cubicBezTo>
                  <a:cubicBezTo>
                    <a:pt x="1406" y="17784"/>
                    <a:pt x="6656" y="19336"/>
                    <a:pt x="10279" y="19928"/>
                  </a:cubicBezTo>
                  <a:cubicBezTo>
                    <a:pt x="12159" y="20248"/>
                    <a:pt x="14098" y="20432"/>
                    <a:pt x="16036" y="20432"/>
                  </a:cubicBezTo>
                  <a:cubicBezTo>
                    <a:pt x="19243" y="20432"/>
                    <a:pt x="22450" y="19929"/>
                    <a:pt x="25400" y="18708"/>
                  </a:cubicBezTo>
                  <a:cubicBezTo>
                    <a:pt x="28727" y="17340"/>
                    <a:pt x="32720" y="14604"/>
                    <a:pt x="33829" y="10981"/>
                  </a:cubicBezTo>
                  <a:cubicBezTo>
                    <a:pt x="34975" y="7247"/>
                    <a:pt x="33016" y="2921"/>
                    <a:pt x="29688" y="1036"/>
                  </a:cubicBezTo>
                  <a:cubicBezTo>
                    <a:pt x="28402" y="327"/>
                    <a:pt x="27204" y="0"/>
                    <a:pt x="26049"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3512375" y="1074650"/>
              <a:ext cx="1697900" cy="1304000"/>
            </a:xfrm>
            <a:custGeom>
              <a:avLst/>
              <a:gdLst/>
              <a:ahLst/>
              <a:cxnLst/>
              <a:rect l="l" t="t" r="r" b="b"/>
              <a:pathLst>
                <a:path w="67916" h="52160" extrusionOk="0">
                  <a:moveTo>
                    <a:pt x="25210" y="1"/>
                  </a:moveTo>
                  <a:cubicBezTo>
                    <a:pt x="16057" y="1"/>
                    <a:pt x="6674" y="3215"/>
                    <a:pt x="1" y="8797"/>
                  </a:cubicBezTo>
                  <a:cubicBezTo>
                    <a:pt x="1823" y="8110"/>
                    <a:pt x="3906" y="7872"/>
                    <a:pt x="5984" y="7872"/>
                  </a:cubicBezTo>
                  <a:cubicBezTo>
                    <a:pt x="7489" y="7872"/>
                    <a:pt x="8991" y="7997"/>
                    <a:pt x="10389" y="8168"/>
                  </a:cubicBezTo>
                  <a:cubicBezTo>
                    <a:pt x="18966" y="9240"/>
                    <a:pt x="27285" y="12863"/>
                    <a:pt x="33385" y="19000"/>
                  </a:cubicBezTo>
                  <a:lnTo>
                    <a:pt x="33385" y="18963"/>
                  </a:lnTo>
                  <a:cubicBezTo>
                    <a:pt x="36638" y="22254"/>
                    <a:pt x="39189" y="26247"/>
                    <a:pt x="40779" y="30609"/>
                  </a:cubicBezTo>
                  <a:cubicBezTo>
                    <a:pt x="42258" y="34676"/>
                    <a:pt x="42147" y="38447"/>
                    <a:pt x="42554" y="42588"/>
                  </a:cubicBezTo>
                  <a:cubicBezTo>
                    <a:pt x="43182" y="42551"/>
                    <a:pt x="43811" y="42329"/>
                    <a:pt x="44439" y="42070"/>
                  </a:cubicBezTo>
                  <a:lnTo>
                    <a:pt x="44439" y="42070"/>
                  </a:lnTo>
                  <a:cubicBezTo>
                    <a:pt x="44328" y="42144"/>
                    <a:pt x="49393" y="47985"/>
                    <a:pt x="49874" y="48466"/>
                  </a:cubicBezTo>
                  <a:cubicBezTo>
                    <a:pt x="52211" y="50840"/>
                    <a:pt x="55262" y="52159"/>
                    <a:pt x="58214" y="52159"/>
                  </a:cubicBezTo>
                  <a:cubicBezTo>
                    <a:pt x="61238" y="52159"/>
                    <a:pt x="64158" y="50776"/>
                    <a:pt x="66104" y="47727"/>
                  </a:cubicBezTo>
                  <a:cubicBezTo>
                    <a:pt x="66880" y="46470"/>
                    <a:pt x="67915" y="44732"/>
                    <a:pt x="67841" y="43179"/>
                  </a:cubicBezTo>
                  <a:cubicBezTo>
                    <a:pt x="67804" y="42181"/>
                    <a:pt x="67139" y="41146"/>
                    <a:pt x="66178" y="40998"/>
                  </a:cubicBezTo>
                  <a:cubicBezTo>
                    <a:pt x="66084" y="40975"/>
                    <a:pt x="65990" y="40962"/>
                    <a:pt x="65899" y="40962"/>
                  </a:cubicBezTo>
                  <a:cubicBezTo>
                    <a:pt x="65702" y="40962"/>
                    <a:pt x="65516" y="41020"/>
                    <a:pt x="65364" y="41146"/>
                  </a:cubicBezTo>
                  <a:cubicBezTo>
                    <a:pt x="65216" y="41220"/>
                    <a:pt x="65142" y="41368"/>
                    <a:pt x="65069" y="41479"/>
                  </a:cubicBezTo>
                  <a:cubicBezTo>
                    <a:pt x="64329" y="42551"/>
                    <a:pt x="63849" y="43586"/>
                    <a:pt x="62628" y="44104"/>
                  </a:cubicBezTo>
                  <a:cubicBezTo>
                    <a:pt x="62054" y="44337"/>
                    <a:pt x="61503" y="44442"/>
                    <a:pt x="60979" y="44442"/>
                  </a:cubicBezTo>
                  <a:cubicBezTo>
                    <a:pt x="58433" y="44442"/>
                    <a:pt x="56511" y="41960"/>
                    <a:pt x="55530" y="39630"/>
                  </a:cubicBezTo>
                  <a:cubicBezTo>
                    <a:pt x="54902" y="38188"/>
                    <a:pt x="54754" y="36562"/>
                    <a:pt x="54717" y="35009"/>
                  </a:cubicBezTo>
                  <a:cubicBezTo>
                    <a:pt x="54643" y="31090"/>
                    <a:pt x="55123" y="27134"/>
                    <a:pt x="54606" y="23215"/>
                  </a:cubicBezTo>
                  <a:cubicBezTo>
                    <a:pt x="53830" y="17004"/>
                    <a:pt x="50539" y="11237"/>
                    <a:pt x="45807" y="7096"/>
                  </a:cubicBezTo>
                  <a:cubicBezTo>
                    <a:pt x="40213" y="2205"/>
                    <a:pt x="32791" y="1"/>
                    <a:pt x="25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4980100" y="1826550"/>
              <a:ext cx="399300" cy="421400"/>
            </a:xfrm>
            <a:custGeom>
              <a:avLst/>
              <a:gdLst/>
              <a:ahLst/>
              <a:cxnLst/>
              <a:rect l="l" t="t" r="r" b="b"/>
              <a:pathLst>
                <a:path w="15972" h="16856" extrusionOk="0">
                  <a:moveTo>
                    <a:pt x="8652" y="1"/>
                  </a:moveTo>
                  <a:cubicBezTo>
                    <a:pt x="8578" y="1"/>
                    <a:pt x="8504" y="6"/>
                    <a:pt x="8430" y="16"/>
                  </a:cubicBezTo>
                  <a:cubicBezTo>
                    <a:pt x="7654" y="164"/>
                    <a:pt x="7025" y="903"/>
                    <a:pt x="7025" y="1716"/>
                  </a:cubicBezTo>
                  <a:cubicBezTo>
                    <a:pt x="6638" y="1305"/>
                    <a:pt x="6060" y="1083"/>
                    <a:pt x="5490" y="1083"/>
                  </a:cubicBezTo>
                  <a:cubicBezTo>
                    <a:pt x="5189" y="1083"/>
                    <a:pt x="4890" y="1145"/>
                    <a:pt x="4622" y="1273"/>
                  </a:cubicBezTo>
                  <a:cubicBezTo>
                    <a:pt x="3846" y="1642"/>
                    <a:pt x="3328" y="2567"/>
                    <a:pt x="3476" y="3417"/>
                  </a:cubicBezTo>
                  <a:cubicBezTo>
                    <a:pt x="2404" y="3602"/>
                    <a:pt x="1479" y="4378"/>
                    <a:pt x="1110" y="5376"/>
                  </a:cubicBezTo>
                  <a:cubicBezTo>
                    <a:pt x="703" y="6449"/>
                    <a:pt x="962" y="7816"/>
                    <a:pt x="1812" y="8593"/>
                  </a:cubicBezTo>
                  <a:cubicBezTo>
                    <a:pt x="1745" y="8580"/>
                    <a:pt x="1677" y="8574"/>
                    <a:pt x="1610" y="8574"/>
                  </a:cubicBezTo>
                  <a:cubicBezTo>
                    <a:pt x="906" y="8574"/>
                    <a:pt x="250" y="9255"/>
                    <a:pt x="149" y="9998"/>
                  </a:cubicBezTo>
                  <a:cubicBezTo>
                    <a:pt x="1" y="11107"/>
                    <a:pt x="962" y="13066"/>
                    <a:pt x="1997" y="13547"/>
                  </a:cubicBezTo>
                  <a:cubicBezTo>
                    <a:pt x="2192" y="13637"/>
                    <a:pt x="2417" y="13684"/>
                    <a:pt x="2640" y="13684"/>
                  </a:cubicBezTo>
                  <a:cubicBezTo>
                    <a:pt x="2968" y="13684"/>
                    <a:pt x="3293" y="13582"/>
                    <a:pt x="3513" y="13362"/>
                  </a:cubicBezTo>
                  <a:lnTo>
                    <a:pt x="3513" y="13362"/>
                  </a:lnTo>
                  <a:cubicBezTo>
                    <a:pt x="3069" y="14065"/>
                    <a:pt x="3439" y="15063"/>
                    <a:pt x="4104" y="15543"/>
                  </a:cubicBezTo>
                  <a:cubicBezTo>
                    <a:pt x="4535" y="15867"/>
                    <a:pt x="5874" y="16469"/>
                    <a:pt x="6458" y="16469"/>
                  </a:cubicBezTo>
                  <a:cubicBezTo>
                    <a:pt x="6475" y="16469"/>
                    <a:pt x="6492" y="16469"/>
                    <a:pt x="6507" y="16468"/>
                  </a:cubicBezTo>
                  <a:cubicBezTo>
                    <a:pt x="6692" y="16431"/>
                    <a:pt x="8208" y="16098"/>
                    <a:pt x="7801" y="15543"/>
                  </a:cubicBezTo>
                  <a:lnTo>
                    <a:pt x="7801" y="15543"/>
                  </a:lnTo>
                  <a:cubicBezTo>
                    <a:pt x="8245" y="16135"/>
                    <a:pt x="8763" y="16726"/>
                    <a:pt x="9465" y="16837"/>
                  </a:cubicBezTo>
                  <a:cubicBezTo>
                    <a:pt x="9527" y="16850"/>
                    <a:pt x="9590" y="16856"/>
                    <a:pt x="9653" y="16856"/>
                  </a:cubicBezTo>
                  <a:cubicBezTo>
                    <a:pt x="10339" y="16856"/>
                    <a:pt x="11027" y="16156"/>
                    <a:pt x="10722" y="15580"/>
                  </a:cubicBezTo>
                  <a:lnTo>
                    <a:pt x="10722" y="15580"/>
                  </a:lnTo>
                  <a:cubicBezTo>
                    <a:pt x="11106" y="15924"/>
                    <a:pt x="11612" y="16102"/>
                    <a:pt x="12118" y="16102"/>
                  </a:cubicBezTo>
                  <a:cubicBezTo>
                    <a:pt x="12538" y="16102"/>
                    <a:pt x="12958" y="15980"/>
                    <a:pt x="13310" y="15728"/>
                  </a:cubicBezTo>
                  <a:cubicBezTo>
                    <a:pt x="14049" y="15174"/>
                    <a:pt x="14308" y="14065"/>
                    <a:pt x="13938" y="13214"/>
                  </a:cubicBezTo>
                  <a:cubicBezTo>
                    <a:pt x="14752" y="13103"/>
                    <a:pt x="15491" y="12438"/>
                    <a:pt x="15713" y="11624"/>
                  </a:cubicBezTo>
                  <a:cubicBezTo>
                    <a:pt x="15935" y="10811"/>
                    <a:pt x="15639" y="9887"/>
                    <a:pt x="15011" y="9332"/>
                  </a:cubicBezTo>
                  <a:cubicBezTo>
                    <a:pt x="15159" y="9221"/>
                    <a:pt x="15306" y="9037"/>
                    <a:pt x="15417" y="8852"/>
                  </a:cubicBezTo>
                  <a:lnTo>
                    <a:pt x="15454" y="8852"/>
                  </a:lnTo>
                  <a:cubicBezTo>
                    <a:pt x="15787" y="8334"/>
                    <a:pt x="15972" y="7632"/>
                    <a:pt x="15824" y="7003"/>
                  </a:cubicBezTo>
                  <a:cubicBezTo>
                    <a:pt x="15676" y="6153"/>
                    <a:pt x="15011" y="5413"/>
                    <a:pt x="14160" y="5155"/>
                  </a:cubicBezTo>
                  <a:cubicBezTo>
                    <a:pt x="14382" y="4563"/>
                    <a:pt x="14567" y="3898"/>
                    <a:pt x="14308" y="3343"/>
                  </a:cubicBezTo>
                  <a:cubicBezTo>
                    <a:pt x="14175" y="2987"/>
                    <a:pt x="13774" y="2765"/>
                    <a:pt x="13412" y="2765"/>
                  </a:cubicBezTo>
                  <a:cubicBezTo>
                    <a:pt x="13171" y="2765"/>
                    <a:pt x="12947" y="2863"/>
                    <a:pt x="12829" y="3084"/>
                  </a:cubicBezTo>
                  <a:cubicBezTo>
                    <a:pt x="12977" y="2345"/>
                    <a:pt x="12866" y="1494"/>
                    <a:pt x="12312" y="977"/>
                  </a:cubicBezTo>
                  <a:cubicBezTo>
                    <a:pt x="12061" y="742"/>
                    <a:pt x="11711" y="622"/>
                    <a:pt x="11369" y="622"/>
                  </a:cubicBezTo>
                  <a:cubicBezTo>
                    <a:pt x="10956" y="622"/>
                    <a:pt x="10555" y="798"/>
                    <a:pt x="10352" y="1162"/>
                  </a:cubicBezTo>
                  <a:cubicBezTo>
                    <a:pt x="10117" y="490"/>
                    <a:pt x="9393" y="1"/>
                    <a:pt x="8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3262825" y="1182050"/>
              <a:ext cx="1462200" cy="1116250"/>
            </a:xfrm>
            <a:custGeom>
              <a:avLst/>
              <a:gdLst/>
              <a:ahLst/>
              <a:cxnLst/>
              <a:rect l="l" t="t" r="r" b="b"/>
              <a:pathLst>
                <a:path w="58488" h="44650" extrusionOk="0">
                  <a:moveTo>
                    <a:pt x="23039" y="1"/>
                  </a:moveTo>
                  <a:cubicBezTo>
                    <a:pt x="17908" y="1"/>
                    <a:pt x="12770" y="1067"/>
                    <a:pt x="8097" y="3170"/>
                  </a:cubicBezTo>
                  <a:cubicBezTo>
                    <a:pt x="7210" y="3576"/>
                    <a:pt x="6322" y="4057"/>
                    <a:pt x="5731" y="4833"/>
                  </a:cubicBezTo>
                  <a:cubicBezTo>
                    <a:pt x="5361" y="5277"/>
                    <a:pt x="5176" y="5831"/>
                    <a:pt x="4770" y="6275"/>
                  </a:cubicBezTo>
                  <a:cubicBezTo>
                    <a:pt x="4326" y="6793"/>
                    <a:pt x="3661" y="7125"/>
                    <a:pt x="3069" y="7458"/>
                  </a:cubicBezTo>
                  <a:lnTo>
                    <a:pt x="3069" y="7495"/>
                  </a:lnTo>
                  <a:cubicBezTo>
                    <a:pt x="2995" y="7532"/>
                    <a:pt x="2921" y="7569"/>
                    <a:pt x="2847" y="7606"/>
                  </a:cubicBezTo>
                  <a:cubicBezTo>
                    <a:pt x="1147" y="8678"/>
                    <a:pt x="0" y="11118"/>
                    <a:pt x="1221" y="12708"/>
                  </a:cubicBezTo>
                  <a:cubicBezTo>
                    <a:pt x="6640" y="9447"/>
                    <a:pt x="13625" y="7700"/>
                    <a:pt x="20351" y="7700"/>
                  </a:cubicBezTo>
                  <a:cubicBezTo>
                    <a:pt x="23537" y="7700"/>
                    <a:pt x="26664" y="8092"/>
                    <a:pt x="29540" y="8900"/>
                  </a:cubicBezTo>
                  <a:cubicBezTo>
                    <a:pt x="32793" y="9787"/>
                    <a:pt x="35973" y="11192"/>
                    <a:pt x="38635" y="13337"/>
                  </a:cubicBezTo>
                  <a:cubicBezTo>
                    <a:pt x="41370" y="15555"/>
                    <a:pt x="43441" y="18438"/>
                    <a:pt x="45104" y="21544"/>
                  </a:cubicBezTo>
                  <a:cubicBezTo>
                    <a:pt x="47692" y="26350"/>
                    <a:pt x="49282" y="31748"/>
                    <a:pt x="49578" y="37257"/>
                  </a:cubicBezTo>
                  <a:cubicBezTo>
                    <a:pt x="49615" y="38218"/>
                    <a:pt x="48838" y="44244"/>
                    <a:pt x="49430" y="44577"/>
                  </a:cubicBezTo>
                  <a:cubicBezTo>
                    <a:pt x="49514" y="44627"/>
                    <a:pt x="49614" y="44650"/>
                    <a:pt x="49726" y="44650"/>
                  </a:cubicBezTo>
                  <a:cubicBezTo>
                    <a:pt x="50948" y="44650"/>
                    <a:pt x="53660" y="41914"/>
                    <a:pt x="53829" y="41102"/>
                  </a:cubicBezTo>
                  <a:cubicBezTo>
                    <a:pt x="53903" y="40732"/>
                    <a:pt x="53940" y="40325"/>
                    <a:pt x="54199" y="40029"/>
                  </a:cubicBezTo>
                  <a:cubicBezTo>
                    <a:pt x="54458" y="39771"/>
                    <a:pt x="54828" y="39734"/>
                    <a:pt x="55123" y="39549"/>
                  </a:cubicBezTo>
                  <a:cubicBezTo>
                    <a:pt x="55567" y="39290"/>
                    <a:pt x="55789" y="38809"/>
                    <a:pt x="55974" y="38366"/>
                  </a:cubicBezTo>
                  <a:cubicBezTo>
                    <a:pt x="58488" y="32266"/>
                    <a:pt x="57600" y="24132"/>
                    <a:pt x="54458" y="18438"/>
                  </a:cubicBezTo>
                  <a:cubicBezTo>
                    <a:pt x="50095" y="10638"/>
                    <a:pt x="42738" y="4574"/>
                    <a:pt x="34235" y="1765"/>
                  </a:cubicBezTo>
                  <a:cubicBezTo>
                    <a:pt x="30633" y="585"/>
                    <a:pt x="26838" y="1"/>
                    <a:pt x="23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2967975" y="1138525"/>
              <a:ext cx="1705300" cy="1423450"/>
            </a:xfrm>
            <a:custGeom>
              <a:avLst/>
              <a:gdLst/>
              <a:ahLst/>
              <a:cxnLst/>
              <a:rect l="l" t="t" r="r" b="b"/>
              <a:pathLst>
                <a:path w="68212" h="56938" extrusionOk="0">
                  <a:moveTo>
                    <a:pt x="29162" y="0"/>
                  </a:moveTo>
                  <a:cubicBezTo>
                    <a:pt x="27643" y="0"/>
                    <a:pt x="26132" y="657"/>
                    <a:pt x="25178" y="1842"/>
                  </a:cubicBezTo>
                  <a:cubicBezTo>
                    <a:pt x="24143" y="3173"/>
                    <a:pt x="23847" y="5095"/>
                    <a:pt x="24623" y="6611"/>
                  </a:cubicBezTo>
                  <a:cubicBezTo>
                    <a:pt x="22886" y="7018"/>
                    <a:pt x="21222" y="7757"/>
                    <a:pt x="19817" y="8903"/>
                  </a:cubicBezTo>
                  <a:cubicBezTo>
                    <a:pt x="18486" y="9939"/>
                    <a:pt x="17377" y="11270"/>
                    <a:pt x="16083" y="12342"/>
                  </a:cubicBezTo>
                  <a:cubicBezTo>
                    <a:pt x="13199" y="14782"/>
                    <a:pt x="9317" y="15891"/>
                    <a:pt x="6582" y="18516"/>
                  </a:cubicBezTo>
                  <a:cubicBezTo>
                    <a:pt x="1" y="24727"/>
                    <a:pt x="1591" y="35264"/>
                    <a:pt x="6323" y="42066"/>
                  </a:cubicBezTo>
                  <a:cubicBezTo>
                    <a:pt x="12127" y="50385"/>
                    <a:pt x="22146" y="54156"/>
                    <a:pt x="31832" y="55930"/>
                  </a:cubicBezTo>
                  <a:cubicBezTo>
                    <a:pt x="35029" y="56511"/>
                    <a:pt x="38396" y="56938"/>
                    <a:pt x="41743" y="56938"/>
                  </a:cubicBezTo>
                  <a:cubicBezTo>
                    <a:pt x="46061" y="56938"/>
                    <a:pt x="50347" y="56229"/>
                    <a:pt x="54200" y="54230"/>
                  </a:cubicBezTo>
                  <a:cubicBezTo>
                    <a:pt x="60522" y="50976"/>
                    <a:pt x="63923" y="42473"/>
                    <a:pt x="64034" y="35559"/>
                  </a:cubicBezTo>
                  <a:cubicBezTo>
                    <a:pt x="64034" y="35227"/>
                    <a:pt x="64034" y="34931"/>
                    <a:pt x="64034" y="34635"/>
                  </a:cubicBezTo>
                  <a:cubicBezTo>
                    <a:pt x="63960" y="32232"/>
                    <a:pt x="63701" y="29089"/>
                    <a:pt x="62555" y="26945"/>
                  </a:cubicBezTo>
                  <a:lnTo>
                    <a:pt x="62555" y="26945"/>
                  </a:lnTo>
                  <a:cubicBezTo>
                    <a:pt x="62869" y="27142"/>
                    <a:pt x="63226" y="27223"/>
                    <a:pt x="63590" y="27223"/>
                  </a:cubicBezTo>
                  <a:cubicBezTo>
                    <a:pt x="63912" y="27223"/>
                    <a:pt x="64240" y="27160"/>
                    <a:pt x="64551" y="27056"/>
                  </a:cubicBezTo>
                  <a:cubicBezTo>
                    <a:pt x="66178" y="26501"/>
                    <a:pt x="67398" y="25023"/>
                    <a:pt x="67805" y="23359"/>
                  </a:cubicBezTo>
                  <a:cubicBezTo>
                    <a:pt x="68211" y="21695"/>
                    <a:pt x="67879" y="19884"/>
                    <a:pt x="67102" y="18368"/>
                  </a:cubicBezTo>
                  <a:cubicBezTo>
                    <a:pt x="66104" y="16445"/>
                    <a:pt x="64182" y="14856"/>
                    <a:pt x="62000" y="14782"/>
                  </a:cubicBezTo>
                  <a:cubicBezTo>
                    <a:pt x="61957" y="14780"/>
                    <a:pt x="61914" y="14780"/>
                    <a:pt x="61871" y="14780"/>
                  </a:cubicBezTo>
                  <a:cubicBezTo>
                    <a:pt x="59732" y="14780"/>
                    <a:pt x="57603" y="16562"/>
                    <a:pt x="57712" y="18701"/>
                  </a:cubicBezTo>
                  <a:cubicBezTo>
                    <a:pt x="54791" y="15743"/>
                    <a:pt x="51279" y="13488"/>
                    <a:pt x="47915" y="11085"/>
                  </a:cubicBezTo>
                  <a:cubicBezTo>
                    <a:pt x="47508" y="10789"/>
                    <a:pt x="47101" y="10493"/>
                    <a:pt x="46879" y="10050"/>
                  </a:cubicBezTo>
                  <a:cubicBezTo>
                    <a:pt x="46621" y="9532"/>
                    <a:pt x="46695" y="8940"/>
                    <a:pt x="46658" y="8349"/>
                  </a:cubicBezTo>
                  <a:cubicBezTo>
                    <a:pt x="46621" y="7203"/>
                    <a:pt x="46288" y="6020"/>
                    <a:pt x="45659" y="5058"/>
                  </a:cubicBezTo>
                  <a:cubicBezTo>
                    <a:pt x="45401" y="4652"/>
                    <a:pt x="45031" y="4208"/>
                    <a:pt x="44550" y="4097"/>
                  </a:cubicBezTo>
                  <a:cubicBezTo>
                    <a:pt x="44446" y="4068"/>
                    <a:pt x="44343" y="4054"/>
                    <a:pt x="44241" y="4054"/>
                  </a:cubicBezTo>
                  <a:cubicBezTo>
                    <a:pt x="43437" y="4054"/>
                    <a:pt x="42730" y="4904"/>
                    <a:pt x="42665" y="5724"/>
                  </a:cubicBezTo>
                  <a:cubicBezTo>
                    <a:pt x="42591" y="6685"/>
                    <a:pt x="43072" y="7572"/>
                    <a:pt x="43552" y="8386"/>
                  </a:cubicBezTo>
                  <a:cubicBezTo>
                    <a:pt x="42517" y="7277"/>
                    <a:pt x="42221" y="5687"/>
                    <a:pt x="41593" y="4319"/>
                  </a:cubicBezTo>
                  <a:cubicBezTo>
                    <a:pt x="41016" y="3031"/>
                    <a:pt x="39849" y="1773"/>
                    <a:pt x="38519" y="1773"/>
                  </a:cubicBezTo>
                  <a:cubicBezTo>
                    <a:pt x="38399" y="1773"/>
                    <a:pt x="38277" y="1784"/>
                    <a:pt x="38154" y="1805"/>
                  </a:cubicBezTo>
                  <a:cubicBezTo>
                    <a:pt x="36934" y="2027"/>
                    <a:pt x="36121" y="3284"/>
                    <a:pt x="36121" y="4504"/>
                  </a:cubicBezTo>
                  <a:cubicBezTo>
                    <a:pt x="36121" y="5500"/>
                    <a:pt x="36857" y="7232"/>
                    <a:pt x="37778" y="7754"/>
                  </a:cubicBezTo>
                  <a:lnTo>
                    <a:pt x="37778" y="7754"/>
                  </a:lnTo>
                  <a:cubicBezTo>
                    <a:pt x="36660" y="7124"/>
                    <a:pt x="35364" y="6784"/>
                    <a:pt x="34064" y="6784"/>
                  </a:cubicBezTo>
                  <a:cubicBezTo>
                    <a:pt x="33689" y="6784"/>
                    <a:pt x="33313" y="6812"/>
                    <a:pt x="32942" y="6870"/>
                  </a:cubicBezTo>
                  <a:cubicBezTo>
                    <a:pt x="34088" y="5687"/>
                    <a:pt x="34162" y="3764"/>
                    <a:pt x="33385" y="2360"/>
                  </a:cubicBezTo>
                  <a:cubicBezTo>
                    <a:pt x="32646" y="1066"/>
                    <a:pt x="31204" y="215"/>
                    <a:pt x="29725" y="30"/>
                  </a:cubicBezTo>
                  <a:cubicBezTo>
                    <a:pt x="29538" y="10"/>
                    <a:pt x="29350" y="0"/>
                    <a:pt x="29162"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3217525" y="1138525"/>
              <a:ext cx="1455750" cy="1423000"/>
            </a:xfrm>
            <a:custGeom>
              <a:avLst/>
              <a:gdLst/>
              <a:ahLst/>
              <a:cxnLst/>
              <a:rect l="l" t="t" r="r" b="b"/>
              <a:pathLst>
                <a:path w="58230" h="56920" extrusionOk="0">
                  <a:moveTo>
                    <a:pt x="19190" y="0"/>
                  </a:moveTo>
                  <a:cubicBezTo>
                    <a:pt x="17690" y="0"/>
                    <a:pt x="16154" y="657"/>
                    <a:pt x="15233" y="1842"/>
                  </a:cubicBezTo>
                  <a:cubicBezTo>
                    <a:pt x="14161" y="3135"/>
                    <a:pt x="13902" y="5092"/>
                    <a:pt x="14640" y="6608"/>
                  </a:cubicBezTo>
                  <a:lnTo>
                    <a:pt x="14640" y="6608"/>
                  </a:lnTo>
                  <a:cubicBezTo>
                    <a:pt x="14612" y="6553"/>
                    <a:pt x="14554" y="6527"/>
                    <a:pt x="14470" y="6527"/>
                  </a:cubicBezTo>
                  <a:cubicBezTo>
                    <a:pt x="13626" y="6527"/>
                    <a:pt x="10215" y="9115"/>
                    <a:pt x="9946" y="9384"/>
                  </a:cubicBezTo>
                  <a:cubicBezTo>
                    <a:pt x="11721" y="8089"/>
                    <a:pt x="13827" y="7455"/>
                    <a:pt x="15937" y="7455"/>
                  </a:cubicBezTo>
                  <a:cubicBezTo>
                    <a:pt x="17561" y="7455"/>
                    <a:pt x="19188" y="7831"/>
                    <a:pt x="20667" y="8571"/>
                  </a:cubicBezTo>
                  <a:cubicBezTo>
                    <a:pt x="23847" y="10160"/>
                    <a:pt x="26509" y="12933"/>
                    <a:pt x="30132" y="13562"/>
                  </a:cubicBezTo>
                  <a:cubicBezTo>
                    <a:pt x="30186" y="13575"/>
                    <a:pt x="30250" y="13584"/>
                    <a:pt x="30315" y="13584"/>
                  </a:cubicBezTo>
                  <a:cubicBezTo>
                    <a:pt x="30427" y="13584"/>
                    <a:pt x="30542" y="13558"/>
                    <a:pt x="30612" y="13488"/>
                  </a:cubicBezTo>
                  <a:cubicBezTo>
                    <a:pt x="30723" y="13414"/>
                    <a:pt x="30723" y="13229"/>
                    <a:pt x="30760" y="13081"/>
                  </a:cubicBezTo>
                  <a:cubicBezTo>
                    <a:pt x="30760" y="12785"/>
                    <a:pt x="30760" y="12453"/>
                    <a:pt x="30723" y="12157"/>
                  </a:cubicBezTo>
                  <a:cubicBezTo>
                    <a:pt x="30686" y="11787"/>
                    <a:pt x="30612" y="11454"/>
                    <a:pt x="30539" y="11122"/>
                  </a:cubicBezTo>
                  <a:lnTo>
                    <a:pt x="30539" y="11122"/>
                  </a:lnTo>
                  <a:cubicBezTo>
                    <a:pt x="31574" y="13007"/>
                    <a:pt x="32942" y="15336"/>
                    <a:pt x="34975" y="16298"/>
                  </a:cubicBezTo>
                  <a:cubicBezTo>
                    <a:pt x="35366" y="16468"/>
                    <a:pt x="35804" y="16607"/>
                    <a:pt x="36238" y="16607"/>
                  </a:cubicBezTo>
                  <a:cubicBezTo>
                    <a:pt x="36462" y="16607"/>
                    <a:pt x="36684" y="16570"/>
                    <a:pt x="36897" y="16482"/>
                  </a:cubicBezTo>
                  <a:cubicBezTo>
                    <a:pt x="37469" y="16232"/>
                    <a:pt x="37799" y="15396"/>
                    <a:pt x="37420" y="14906"/>
                  </a:cubicBezTo>
                  <a:lnTo>
                    <a:pt x="37420" y="14906"/>
                  </a:lnTo>
                  <a:cubicBezTo>
                    <a:pt x="40498" y="18561"/>
                    <a:pt x="42109" y="23455"/>
                    <a:pt x="41741" y="28239"/>
                  </a:cubicBezTo>
                  <a:cubicBezTo>
                    <a:pt x="41186" y="36484"/>
                    <a:pt x="34901" y="43619"/>
                    <a:pt x="27359" y="46429"/>
                  </a:cubicBezTo>
                  <a:cubicBezTo>
                    <a:pt x="22949" y="48067"/>
                    <a:pt x="18522" y="48897"/>
                    <a:pt x="14008" y="48897"/>
                  </a:cubicBezTo>
                  <a:cubicBezTo>
                    <a:pt x="11899" y="48897"/>
                    <a:pt x="9771" y="48716"/>
                    <a:pt x="7617" y="48351"/>
                  </a:cubicBezTo>
                  <a:cubicBezTo>
                    <a:pt x="4992" y="47871"/>
                    <a:pt x="2404" y="47094"/>
                    <a:pt x="1" y="45948"/>
                  </a:cubicBezTo>
                  <a:lnTo>
                    <a:pt x="1" y="45948"/>
                  </a:lnTo>
                  <a:cubicBezTo>
                    <a:pt x="5879" y="51752"/>
                    <a:pt x="13828" y="54451"/>
                    <a:pt x="21850" y="55893"/>
                  </a:cubicBezTo>
                  <a:cubicBezTo>
                    <a:pt x="25064" y="56491"/>
                    <a:pt x="28441" y="56919"/>
                    <a:pt x="31794" y="56919"/>
                  </a:cubicBezTo>
                  <a:cubicBezTo>
                    <a:pt x="36118" y="56919"/>
                    <a:pt x="40403" y="56207"/>
                    <a:pt x="44255" y="54230"/>
                  </a:cubicBezTo>
                  <a:cubicBezTo>
                    <a:pt x="50540" y="50976"/>
                    <a:pt x="53941" y="42473"/>
                    <a:pt x="54052" y="35522"/>
                  </a:cubicBezTo>
                  <a:cubicBezTo>
                    <a:pt x="54052" y="35227"/>
                    <a:pt x="54052" y="34931"/>
                    <a:pt x="54052" y="34635"/>
                  </a:cubicBezTo>
                  <a:cubicBezTo>
                    <a:pt x="53978" y="32232"/>
                    <a:pt x="53719" y="29089"/>
                    <a:pt x="52573" y="26945"/>
                  </a:cubicBezTo>
                  <a:lnTo>
                    <a:pt x="52573" y="26945"/>
                  </a:lnTo>
                  <a:cubicBezTo>
                    <a:pt x="52887" y="27142"/>
                    <a:pt x="53254" y="27223"/>
                    <a:pt x="53623" y="27223"/>
                  </a:cubicBezTo>
                  <a:cubicBezTo>
                    <a:pt x="53948" y="27223"/>
                    <a:pt x="54275" y="27160"/>
                    <a:pt x="54569" y="27056"/>
                  </a:cubicBezTo>
                  <a:cubicBezTo>
                    <a:pt x="56196" y="26501"/>
                    <a:pt x="57416" y="24986"/>
                    <a:pt x="57823" y="23322"/>
                  </a:cubicBezTo>
                  <a:cubicBezTo>
                    <a:pt x="58229" y="21695"/>
                    <a:pt x="57934" y="19884"/>
                    <a:pt x="57120" y="18368"/>
                  </a:cubicBezTo>
                  <a:cubicBezTo>
                    <a:pt x="56122" y="16445"/>
                    <a:pt x="54200" y="14856"/>
                    <a:pt x="52018" y="14782"/>
                  </a:cubicBezTo>
                  <a:cubicBezTo>
                    <a:pt x="51956" y="14779"/>
                    <a:pt x="51893" y="14777"/>
                    <a:pt x="51831" y="14777"/>
                  </a:cubicBezTo>
                  <a:cubicBezTo>
                    <a:pt x="49712" y="14777"/>
                    <a:pt x="47622" y="16582"/>
                    <a:pt x="47730" y="18701"/>
                  </a:cubicBezTo>
                  <a:cubicBezTo>
                    <a:pt x="44809" y="15743"/>
                    <a:pt x="41334" y="13488"/>
                    <a:pt x="37933" y="11048"/>
                  </a:cubicBezTo>
                  <a:cubicBezTo>
                    <a:pt x="37526" y="10789"/>
                    <a:pt x="37119" y="10493"/>
                    <a:pt x="36897" y="10050"/>
                  </a:cubicBezTo>
                  <a:cubicBezTo>
                    <a:pt x="36639" y="9532"/>
                    <a:pt x="36713" y="8940"/>
                    <a:pt x="36676" y="8349"/>
                  </a:cubicBezTo>
                  <a:cubicBezTo>
                    <a:pt x="36676" y="7203"/>
                    <a:pt x="36306" y="6020"/>
                    <a:pt x="35677" y="5058"/>
                  </a:cubicBezTo>
                  <a:cubicBezTo>
                    <a:pt x="35419" y="4615"/>
                    <a:pt x="35049" y="4208"/>
                    <a:pt x="34568" y="4097"/>
                  </a:cubicBezTo>
                  <a:cubicBezTo>
                    <a:pt x="34464" y="4068"/>
                    <a:pt x="34361" y="4054"/>
                    <a:pt x="34259" y="4054"/>
                  </a:cubicBezTo>
                  <a:cubicBezTo>
                    <a:pt x="33455" y="4054"/>
                    <a:pt x="32748" y="4904"/>
                    <a:pt x="32683" y="5724"/>
                  </a:cubicBezTo>
                  <a:cubicBezTo>
                    <a:pt x="32646" y="6685"/>
                    <a:pt x="33126" y="7572"/>
                    <a:pt x="33570" y="8386"/>
                  </a:cubicBezTo>
                  <a:cubicBezTo>
                    <a:pt x="32535" y="7277"/>
                    <a:pt x="32239" y="5687"/>
                    <a:pt x="31611" y="4282"/>
                  </a:cubicBezTo>
                  <a:cubicBezTo>
                    <a:pt x="31034" y="3028"/>
                    <a:pt x="29898" y="1773"/>
                    <a:pt x="28545" y="1773"/>
                  </a:cubicBezTo>
                  <a:cubicBezTo>
                    <a:pt x="28422" y="1773"/>
                    <a:pt x="28298" y="1784"/>
                    <a:pt x="28172" y="1805"/>
                  </a:cubicBezTo>
                  <a:cubicBezTo>
                    <a:pt x="26952" y="2027"/>
                    <a:pt x="26139" y="3284"/>
                    <a:pt x="26139" y="4467"/>
                  </a:cubicBezTo>
                  <a:cubicBezTo>
                    <a:pt x="26139" y="5495"/>
                    <a:pt x="26868" y="7216"/>
                    <a:pt x="27820" y="7746"/>
                  </a:cubicBezTo>
                  <a:lnTo>
                    <a:pt x="27820" y="7746"/>
                  </a:lnTo>
                  <a:cubicBezTo>
                    <a:pt x="26676" y="7122"/>
                    <a:pt x="25379" y="6784"/>
                    <a:pt x="24082" y="6784"/>
                  </a:cubicBezTo>
                  <a:cubicBezTo>
                    <a:pt x="23707" y="6784"/>
                    <a:pt x="23331" y="6812"/>
                    <a:pt x="22960" y="6870"/>
                  </a:cubicBezTo>
                  <a:cubicBezTo>
                    <a:pt x="24106" y="5650"/>
                    <a:pt x="24217" y="3728"/>
                    <a:pt x="23403" y="2323"/>
                  </a:cubicBezTo>
                  <a:cubicBezTo>
                    <a:pt x="22664" y="1029"/>
                    <a:pt x="21222" y="215"/>
                    <a:pt x="19743" y="30"/>
                  </a:cubicBezTo>
                  <a:cubicBezTo>
                    <a:pt x="19560" y="10"/>
                    <a:pt x="19375" y="0"/>
                    <a:pt x="19190" y="0"/>
                  </a:cubicBezTo>
                  <a:close/>
                </a:path>
              </a:pathLst>
            </a:custGeom>
            <a:solidFill>
              <a:srgbClr val="FFE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3626975" y="1191875"/>
              <a:ext cx="130350" cy="104950"/>
            </a:xfrm>
            <a:custGeom>
              <a:avLst/>
              <a:gdLst/>
              <a:ahLst/>
              <a:cxnLst/>
              <a:rect l="l" t="t" r="r" b="b"/>
              <a:pathLst>
                <a:path w="5214" h="4198" extrusionOk="0">
                  <a:moveTo>
                    <a:pt x="5103" y="4031"/>
                  </a:moveTo>
                  <a:cubicBezTo>
                    <a:pt x="5103" y="4032"/>
                    <a:pt x="5103" y="4033"/>
                    <a:pt x="5103" y="4034"/>
                  </a:cubicBezTo>
                  <a:cubicBezTo>
                    <a:pt x="5103" y="4033"/>
                    <a:pt x="5103" y="4032"/>
                    <a:pt x="5103" y="4031"/>
                  </a:cubicBezTo>
                  <a:close/>
                  <a:moveTo>
                    <a:pt x="2808" y="1"/>
                  </a:moveTo>
                  <a:cubicBezTo>
                    <a:pt x="2599" y="1"/>
                    <a:pt x="2388" y="26"/>
                    <a:pt x="2182" y="78"/>
                  </a:cubicBezTo>
                  <a:cubicBezTo>
                    <a:pt x="1184" y="300"/>
                    <a:pt x="592" y="854"/>
                    <a:pt x="297" y="1557"/>
                  </a:cubicBezTo>
                  <a:cubicBezTo>
                    <a:pt x="1" y="2259"/>
                    <a:pt x="1" y="3146"/>
                    <a:pt x="297" y="4034"/>
                  </a:cubicBezTo>
                  <a:cubicBezTo>
                    <a:pt x="297" y="4071"/>
                    <a:pt x="334" y="4144"/>
                    <a:pt x="371" y="4181"/>
                  </a:cubicBezTo>
                  <a:cubicBezTo>
                    <a:pt x="383" y="4194"/>
                    <a:pt x="399" y="4198"/>
                    <a:pt x="418" y="4198"/>
                  </a:cubicBezTo>
                  <a:cubicBezTo>
                    <a:pt x="457" y="4198"/>
                    <a:pt x="506" y="4181"/>
                    <a:pt x="555" y="4181"/>
                  </a:cubicBezTo>
                  <a:cubicBezTo>
                    <a:pt x="849" y="4128"/>
                    <a:pt x="3108" y="3921"/>
                    <a:pt x="4328" y="3921"/>
                  </a:cubicBezTo>
                  <a:cubicBezTo>
                    <a:pt x="4793" y="3921"/>
                    <a:pt x="5108" y="3951"/>
                    <a:pt x="5103" y="4031"/>
                  </a:cubicBezTo>
                  <a:lnTo>
                    <a:pt x="5103" y="4031"/>
                  </a:lnTo>
                  <a:cubicBezTo>
                    <a:pt x="5214" y="2812"/>
                    <a:pt x="5213" y="1334"/>
                    <a:pt x="4289" y="521"/>
                  </a:cubicBezTo>
                  <a:cubicBezTo>
                    <a:pt x="3889" y="174"/>
                    <a:pt x="3353"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4449575" y="1570375"/>
              <a:ext cx="158075" cy="191850"/>
            </a:xfrm>
            <a:custGeom>
              <a:avLst/>
              <a:gdLst/>
              <a:ahLst/>
              <a:cxnLst/>
              <a:rect l="l" t="t" r="r" b="b"/>
              <a:pathLst>
                <a:path w="6323" h="7674" extrusionOk="0">
                  <a:moveTo>
                    <a:pt x="2641" y="0"/>
                  </a:moveTo>
                  <a:cubicBezTo>
                    <a:pt x="2515" y="0"/>
                    <a:pt x="2387" y="7"/>
                    <a:pt x="2256" y="22"/>
                  </a:cubicBezTo>
                  <a:cubicBezTo>
                    <a:pt x="1664" y="96"/>
                    <a:pt x="1073" y="391"/>
                    <a:pt x="666" y="835"/>
                  </a:cubicBezTo>
                  <a:lnTo>
                    <a:pt x="666" y="798"/>
                  </a:lnTo>
                  <a:cubicBezTo>
                    <a:pt x="444" y="1020"/>
                    <a:pt x="296" y="1279"/>
                    <a:pt x="185" y="1538"/>
                  </a:cubicBezTo>
                  <a:cubicBezTo>
                    <a:pt x="75" y="1870"/>
                    <a:pt x="1" y="2240"/>
                    <a:pt x="148" y="2573"/>
                  </a:cubicBezTo>
                  <a:cubicBezTo>
                    <a:pt x="740" y="4384"/>
                    <a:pt x="2441" y="5678"/>
                    <a:pt x="3143" y="7527"/>
                  </a:cubicBezTo>
                  <a:cubicBezTo>
                    <a:pt x="3188" y="7631"/>
                    <a:pt x="3297" y="7674"/>
                    <a:pt x="3445" y="7674"/>
                  </a:cubicBezTo>
                  <a:cubicBezTo>
                    <a:pt x="4030" y="7674"/>
                    <a:pt x="5221" y="7002"/>
                    <a:pt x="5398" y="6824"/>
                  </a:cubicBezTo>
                  <a:cubicBezTo>
                    <a:pt x="6175" y="6122"/>
                    <a:pt x="6323" y="4976"/>
                    <a:pt x="6212" y="3978"/>
                  </a:cubicBezTo>
                  <a:cubicBezTo>
                    <a:pt x="6072" y="1989"/>
                    <a:pt x="4747" y="0"/>
                    <a:pt x="26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4083575" y="1845075"/>
              <a:ext cx="220000" cy="200000"/>
            </a:xfrm>
            <a:custGeom>
              <a:avLst/>
              <a:gdLst/>
              <a:ahLst/>
              <a:cxnLst/>
              <a:rect l="l" t="t" r="r" b="b"/>
              <a:pathLst>
                <a:path w="8800" h="8000" extrusionOk="0">
                  <a:moveTo>
                    <a:pt x="4077" y="0"/>
                  </a:moveTo>
                  <a:cubicBezTo>
                    <a:pt x="2284" y="0"/>
                    <a:pt x="478" y="1028"/>
                    <a:pt x="0" y="2824"/>
                  </a:cubicBezTo>
                  <a:cubicBezTo>
                    <a:pt x="976" y="2282"/>
                    <a:pt x="2001" y="1988"/>
                    <a:pt x="2952" y="1988"/>
                  </a:cubicBezTo>
                  <a:cubicBezTo>
                    <a:pt x="4596" y="1988"/>
                    <a:pt x="6019" y="2866"/>
                    <a:pt x="6581" y="4857"/>
                  </a:cubicBezTo>
                  <a:cubicBezTo>
                    <a:pt x="6988" y="5892"/>
                    <a:pt x="7283" y="6965"/>
                    <a:pt x="7912" y="8000"/>
                  </a:cubicBezTo>
                  <a:cubicBezTo>
                    <a:pt x="8503" y="5782"/>
                    <a:pt x="8799" y="3083"/>
                    <a:pt x="7099" y="1271"/>
                  </a:cubicBezTo>
                  <a:cubicBezTo>
                    <a:pt x="6316" y="403"/>
                    <a:pt x="5199" y="0"/>
                    <a:pt x="4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3347850" y="1506125"/>
              <a:ext cx="214550" cy="176650"/>
            </a:xfrm>
            <a:custGeom>
              <a:avLst/>
              <a:gdLst/>
              <a:ahLst/>
              <a:cxnLst/>
              <a:rect l="l" t="t" r="r" b="b"/>
              <a:pathLst>
                <a:path w="8582" h="7066" extrusionOk="0">
                  <a:moveTo>
                    <a:pt x="4341" y="0"/>
                  </a:moveTo>
                  <a:cubicBezTo>
                    <a:pt x="4276" y="0"/>
                    <a:pt x="4209" y="1"/>
                    <a:pt x="4141" y="4"/>
                  </a:cubicBezTo>
                  <a:cubicBezTo>
                    <a:pt x="2404" y="115"/>
                    <a:pt x="629" y="1150"/>
                    <a:pt x="1" y="2814"/>
                  </a:cubicBezTo>
                  <a:cubicBezTo>
                    <a:pt x="1251" y="2407"/>
                    <a:pt x="2316" y="2160"/>
                    <a:pt x="3486" y="2160"/>
                  </a:cubicBezTo>
                  <a:cubicBezTo>
                    <a:pt x="3700" y="2160"/>
                    <a:pt x="3918" y="2168"/>
                    <a:pt x="4141" y="2185"/>
                  </a:cubicBezTo>
                  <a:cubicBezTo>
                    <a:pt x="4844" y="2296"/>
                    <a:pt x="5214" y="2370"/>
                    <a:pt x="5583" y="2961"/>
                  </a:cubicBezTo>
                  <a:cubicBezTo>
                    <a:pt x="6212" y="4182"/>
                    <a:pt x="6138" y="5586"/>
                    <a:pt x="6545" y="7065"/>
                  </a:cubicBezTo>
                  <a:cubicBezTo>
                    <a:pt x="8582" y="4410"/>
                    <a:pt x="8364" y="0"/>
                    <a:pt x="4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3456925" y="1620300"/>
              <a:ext cx="553650" cy="384275"/>
            </a:xfrm>
            <a:custGeom>
              <a:avLst/>
              <a:gdLst/>
              <a:ahLst/>
              <a:cxnLst/>
              <a:rect l="l" t="t" r="r" b="b"/>
              <a:pathLst>
                <a:path w="22146" h="15371" extrusionOk="0">
                  <a:moveTo>
                    <a:pt x="7645" y="1"/>
                  </a:moveTo>
                  <a:cubicBezTo>
                    <a:pt x="7377" y="1"/>
                    <a:pt x="7108" y="7"/>
                    <a:pt x="6840" y="21"/>
                  </a:cubicBezTo>
                  <a:cubicBezTo>
                    <a:pt x="5472" y="95"/>
                    <a:pt x="4067" y="391"/>
                    <a:pt x="2921" y="1167"/>
                  </a:cubicBezTo>
                  <a:cubicBezTo>
                    <a:pt x="0" y="3238"/>
                    <a:pt x="1405" y="7600"/>
                    <a:pt x="3180" y="9966"/>
                  </a:cubicBezTo>
                  <a:cubicBezTo>
                    <a:pt x="5775" y="13427"/>
                    <a:pt x="10032" y="15371"/>
                    <a:pt x="14298" y="15371"/>
                  </a:cubicBezTo>
                  <a:cubicBezTo>
                    <a:pt x="15319" y="15371"/>
                    <a:pt x="16340" y="15260"/>
                    <a:pt x="17339" y="15031"/>
                  </a:cubicBezTo>
                  <a:cubicBezTo>
                    <a:pt x="18855" y="14699"/>
                    <a:pt x="20371" y="13294"/>
                    <a:pt x="20926" y="11815"/>
                  </a:cubicBezTo>
                  <a:cubicBezTo>
                    <a:pt x="22146" y="8709"/>
                    <a:pt x="19521" y="4680"/>
                    <a:pt x="17044" y="2979"/>
                  </a:cubicBezTo>
                  <a:cubicBezTo>
                    <a:pt x="14305" y="1062"/>
                    <a:pt x="10996" y="1"/>
                    <a:pt x="7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3484650" y="1654875"/>
              <a:ext cx="496500" cy="349700"/>
            </a:xfrm>
            <a:custGeom>
              <a:avLst/>
              <a:gdLst/>
              <a:ahLst/>
              <a:cxnLst/>
              <a:rect l="l" t="t" r="r" b="b"/>
              <a:pathLst>
                <a:path w="19860" h="13988" extrusionOk="0">
                  <a:moveTo>
                    <a:pt x="2705" y="1"/>
                  </a:moveTo>
                  <a:cubicBezTo>
                    <a:pt x="1282" y="1"/>
                    <a:pt x="290" y="1161"/>
                    <a:pt x="148" y="2779"/>
                  </a:cubicBezTo>
                  <a:cubicBezTo>
                    <a:pt x="0" y="4812"/>
                    <a:pt x="851" y="6957"/>
                    <a:pt x="2071" y="8583"/>
                  </a:cubicBezTo>
                  <a:cubicBezTo>
                    <a:pt x="4666" y="12044"/>
                    <a:pt x="8923" y="13988"/>
                    <a:pt x="13189" y="13988"/>
                  </a:cubicBezTo>
                  <a:cubicBezTo>
                    <a:pt x="14210" y="13988"/>
                    <a:pt x="15231" y="13877"/>
                    <a:pt x="16230" y="13648"/>
                  </a:cubicBezTo>
                  <a:cubicBezTo>
                    <a:pt x="17709" y="13353"/>
                    <a:pt x="18449" y="12391"/>
                    <a:pt x="19410" y="11319"/>
                  </a:cubicBezTo>
                  <a:cubicBezTo>
                    <a:pt x="19860" y="10826"/>
                    <a:pt x="19603" y="10674"/>
                    <a:pt x="19104" y="10674"/>
                  </a:cubicBezTo>
                  <a:cubicBezTo>
                    <a:pt x="18330" y="10674"/>
                    <a:pt x="16973" y="11038"/>
                    <a:pt x="16748" y="11060"/>
                  </a:cubicBezTo>
                  <a:cubicBezTo>
                    <a:pt x="16391" y="11099"/>
                    <a:pt x="16038" y="11119"/>
                    <a:pt x="15688" y="11119"/>
                  </a:cubicBezTo>
                  <a:cubicBezTo>
                    <a:pt x="15024" y="11119"/>
                    <a:pt x="14370" y="11045"/>
                    <a:pt x="13716" y="10875"/>
                  </a:cubicBezTo>
                  <a:cubicBezTo>
                    <a:pt x="11720" y="10395"/>
                    <a:pt x="9872" y="9175"/>
                    <a:pt x="8725" y="7400"/>
                  </a:cubicBezTo>
                  <a:lnTo>
                    <a:pt x="8725" y="7400"/>
                  </a:lnTo>
                  <a:lnTo>
                    <a:pt x="8762" y="7437"/>
                  </a:lnTo>
                  <a:cubicBezTo>
                    <a:pt x="7986" y="6217"/>
                    <a:pt x="7542" y="4812"/>
                    <a:pt x="6914" y="3518"/>
                  </a:cubicBezTo>
                  <a:cubicBezTo>
                    <a:pt x="6285" y="2224"/>
                    <a:pt x="5435" y="967"/>
                    <a:pt x="4104" y="339"/>
                  </a:cubicBezTo>
                  <a:cubicBezTo>
                    <a:pt x="3606" y="107"/>
                    <a:pt x="3136" y="1"/>
                    <a:pt x="2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3577425" y="1655300"/>
              <a:ext cx="228900" cy="78525"/>
            </a:xfrm>
            <a:custGeom>
              <a:avLst/>
              <a:gdLst/>
              <a:ahLst/>
              <a:cxnLst/>
              <a:rect l="l" t="t" r="r" b="b"/>
              <a:pathLst>
                <a:path w="9156" h="3141" extrusionOk="0">
                  <a:moveTo>
                    <a:pt x="3352" y="0"/>
                  </a:moveTo>
                  <a:cubicBezTo>
                    <a:pt x="1818" y="0"/>
                    <a:pt x="0" y="242"/>
                    <a:pt x="245" y="1394"/>
                  </a:cubicBezTo>
                  <a:cubicBezTo>
                    <a:pt x="520" y="2552"/>
                    <a:pt x="1749" y="2831"/>
                    <a:pt x="2814" y="2831"/>
                  </a:cubicBezTo>
                  <a:cubicBezTo>
                    <a:pt x="3041" y="2831"/>
                    <a:pt x="3260" y="2818"/>
                    <a:pt x="3462" y="2799"/>
                  </a:cubicBezTo>
                  <a:cubicBezTo>
                    <a:pt x="4067" y="2729"/>
                    <a:pt x="4643" y="2696"/>
                    <a:pt x="5208" y="2696"/>
                  </a:cubicBezTo>
                  <a:cubicBezTo>
                    <a:pt x="6438" y="2696"/>
                    <a:pt x="7616" y="2853"/>
                    <a:pt x="8933" y="3132"/>
                  </a:cubicBezTo>
                  <a:cubicBezTo>
                    <a:pt x="8952" y="3132"/>
                    <a:pt x="8980" y="3141"/>
                    <a:pt x="9012" y="3141"/>
                  </a:cubicBezTo>
                  <a:cubicBezTo>
                    <a:pt x="9044" y="3141"/>
                    <a:pt x="9081" y="3132"/>
                    <a:pt x="9118" y="3095"/>
                  </a:cubicBezTo>
                  <a:cubicBezTo>
                    <a:pt x="9155" y="3058"/>
                    <a:pt x="9155" y="2984"/>
                    <a:pt x="9155" y="2947"/>
                  </a:cubicBezTo>
                  <a:cubicBezTo>
                    <a:pt x="9081" y="2059"/>
                    <a:pt x="8453" y="1283"/>
                    <a:pt x="7676" y="839"/>
                  </a:cubicBezTo>
                  <a:cubicBezTo>
                    <a:pt x="6937" y="396"/>
                    <a:pt x="6050" y="211"/>
                    <a:pt x="5162" y="100"/>
                  </a:cubicBezTo>
                  <a:cubicBezTo>
                    <a:pt x="4838" y="63"/>
                    <a:pt x="4132" y="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3825700" y="1701225"/>
              <a:ext cx="88525" cy="78100"/>
            </a:xfrm>
            <a:custGeom>
              <a:avLst/>
              <a:gdLst/>
              <a:ahLst/>
              <a:cxnLst/>
              <a:rect l="l" t="t" r="r" b="b"/>
              <a:pathLst>
                <a:path w="3541" h="3124" extrusionOk="0">
                  <a:moveTo>
                    <a:pt x="1" y="1"/>
                  </a:moveTo>
                  <a:cubicBezTo>
                    <a:pt x="185" y="444"/>
                    <a:pt x="296" y="1516"/>
                    <a:pt x="703" y="1738"/>
                  </a:cubicBezTo>
                  <a:cubicBezTo>
                    <a:pt x="1147" y="1997"/>
                    <a:pt x="1627" y="2256"/>
                    <a:pt x="2108" y="2552"/>
                  </a:cubicBezTo>
                  <a:cubicBezTo>
                    <a:pt x="2344" y="2694"/>
                    <a:pt x="3021" y="3124"/>
                    <a:pt x="3321" y="3124"/>
                  </a:cubicBezTo>
                  <a:cubicBezTo>
                    <a:pt x="3490" y="3124"/>
                    <a:pt x="3541" y="2988"/>
                    <a:pt x="3328" y="2589"/>
                  </a:cubicBezTo>
                  <a:cubicBezTo>
                    <a:pt x="2995" y="1960"/>
                    <a:pt x="2330" y="1479"/>
                    <a:pt x="1738" y="1036"/>
                  </a:cubicBezTo>
                  <a:cubicBezTo>
                    <a:pt x="1479" y="851"/>
                    <a:pt x="1221" y="703"/>
                    <a:pt x="925" y="555"/>
                  </a:cubicBezTo>
                  <a:lnTo>
                    <a:pt x="925" y="518"/>
                  </a:lnTo>
                  <a:cubicBezTo>
                    <a:pt x="629" y="333"/>
                    <a:pt x="296" y="18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3475400" y="1370350"/>
              <a:ext cx="134050" cy="35150"/>
            </a:xfrm>
            <a:custGeom>
              <a:avLst/>
              <a:gdLst/>
              <a:ahLst/>
              <a:cxnLst/>
              <a:rect l="l" t="t" r="r" b="b"/>
              <a:pathLst>
                <a:path w="5362" h="1406" fill="none" extrusionOk="0">
                  <a:moveTo>
                    <a:pt x="1" y="1405"/>
                  </a:moveTo>
                  <a:cubicBezTo>
                    <a:pt x="629" y="592"/>
                    <a:pt x="1627" y="74"/>
                    <a:pt x="2626" y="37"/>
                  </a:cubicBezTo>
                  <a:cubicBezTo>
                    <a:pt x="3661" y="0"/>
                    <a:pt x="4696" y="444"/>
                    <a:pt x="5361" y="1220"/>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4221275" y="1695675"/>
              <a:ext cx="143300" cy="134975"/>
            </a:xfrm>
            <a:custGeom>
              <a:avLst/>
              <a:gdLst/>
              <a:ahLst/>
              <a:cxnLst/>
              <a:rect l="l" t="t" r="r" b="b"/>
              <a:pathLst>
                <a:path w="5732" h="5399" fill="none" extrusionOk="0">
                  <a:moveTo>
                    <a:pt x="1" y="555"/>
                  </a:moveTo>
                  <a:cubicBezTo>
                    <a:pt x="1332" y="1"/>
                    <a:pt x="2995" y="481"/>
                    <a:pt x="4031" y="1480"/>
                  </a:cubicBezTo>
                  <a:cubicBezTo>
                    <a:pt x="5066" y="2515"/>
                    <a:pt x="5546" y="3957"/>
                    <a:pt x="5731" y="5399"/>
                  </a:cubicBezTo>
                </a:path>
              </a:pathLst>
            </a:custGeom>
            <a:noFill/>
            <a:ln w="35125" cap="rnd" cmpd="sng">
              <a:solidFill>
                <a:schemeClr val="accent6"/>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3530850" y="1948000"/>
              <a:ext cx="228325" cy="129425"/>
            </a:xfrm>
            <a:custGeom>
              <a:avLst/>
              <a:gdLst/>
              <a:ahLst/>
              <a:cxnLst/>
              <a:rect l="l" t="t" r="r" b="b"/>
              <a:pathLst>
                <a:path w="9133" h="5177" fill="none" extrusionOk="0">
                  <a:moveTo>
                    <a:pt x="1" y="1"/>
                  </a:moveTo>
                  <a:cubicBezTo>
                    <a:pt x="260" y="4400"/>
                    <a:pt x="5805" y="5177"/>
                    <a:pt x="9133" y="4068"/>
                  </a:cubicBezTo>
                </a:path>
              </a:pathLst>
            </a:custGeom>
            <a:noFill/>
            <a:ln w="23100" cap="rnd" cmpd="sng">
              <a:solidFill>
                <a:schemeClr val="accent3"/>
              </a:solidFill>
              <a:prstDash val="solid"/>
              <a:miter lim="3697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3187025" y="1581900"/>
              <a:ext cx="212625" cy="187950"/>
            </a:xfrm>
            <a:custGeom>
              <a:avLst/>
              <a:gdLst/>
              <a:ahLst/>
              <a:cxnLst/>
              <a:rect l="l" t="t" r="r" b="b"/>
              <a:pathLst>
                <a:path w="8505" h="7518" extrusionOk="0">
                  <a:moveTo>
                    <a:pt x="1817" y="0"/>
                  </a:moveTo>
                  <a:cubicBezTo>
                    <a:pt x="1455" y="0"/>
                    <a:pt x="1110" y="66"/>
                    <a:pt x="814" y="263"/>
                  </a:cubicBezTo>
                  <a:cubicBezTo>
                    <a:pt x="1" y="781"/>
                    <a:pt x="1" y="1964"/>
                    <a:pt x="260" y="2888"/>
                  </a:cubicBezTo>
                  <a:cubicBezTo>
                    <a:pt x="999" y="5365"/>
                    <a:pt x="3402" y="7288"/>
                    <a:pt x="5990" y="7509"/>
                  </a:cubicBezTo>
                  <a:cubicBezTo>
                    <a:pt x="6087" y="7515"/>
                    <a:pt x="6185" y="7518"/>
                    <a:pt x="6282" y="7518"/>
                  </a:cubicBezTo>
                  <a:cubicBezTo>
                    <a:pt x="6855" y="7518"/>
                    <a:pt x="7428" y="7413"/>
                    <a:pt x="7839" y="7066"/>
                  </a:cubicBezTo>
                  <a:cubicBezTo>
                    <a:pt x="8430" y="6548"/>
                    <a:pt x="8504" y="5661"/>
                    <a:pt x="8282" y="4922"/>
                  </a:cubicBezTo>
                  <a:cubicBezTo>
                    <a:pt x="8060" y="4219"/>
                    <a:pt x="7543" y="3628"/>
                    <a:pt x="7025" y="3073"/>
                  </a:cubicBezTo>
                  <a:cubicBezTo>
                    <a:pt x="5731" y="1668"/>
                    <a:pt x="4216" y="374"/>
                    <a:pt x="2367" y="41"/>
                  </a:cubicBezTo>
                  <a:cubicBezTo>
                    <a:pt x="2182" y="17"/>
                    <a:pt x="1997" y="0"/>
                    <a:pt x="1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3988375" y="2020100"/>
              <a:ext cx="358625" cy="202025"/>
            </a:xfrm>
            <a:custGeom>
              <a:avLst/>
              <a:gdLst/>
              <a:ahLst/>
              <a:cxnLst/>
              <a:rect l="l" t="t" r="r" b="b"/>
              <a:pathLst>
                <a:path w="14345" h="8081" extrusionOk="0">
                  <a:moveTo>
                    <a:pt x="2256" y="1"/>
                  </a:moveTo>
                  <a:cubicBezTo>
                    <a:pt x="1738" y="1"/>
                    <a:pt x="1220" y="38"/>
                    <a:pt x="814" y="296"/>
                  </a:cubicBezTo>
                  <a:cubicBezTo>
                    <a:pt x="0" y="851"/>
                    <a:pt x="37" y="2108"/>
                    <a:pt x="444" y="2995"/>
                  </a:cubicBezTo>
                  <a:cubicBezTo>
                    <a:pt x="888" y="3845"/>
                    <a:pt x="1553" y="4585"/>
                    <a:pt x="2292" y="5176"/>
                  </a:cubicBezTo>
                  <a:cubicBezTo>
                    <a:pt x="4502" y="7049"/>
                    <a:pt x="7401" y="8080"/>
                    <a:pt x="10289" y="8080"/>
                  </a:cubicBezTo>
                  <a:cubicBezTo>
                    <a:pt x="10879" y="8080"/>
                    <a:pt x="11469" y="8037"/>
                    <a:pt x="12053" y="7949"/>
                  </a:cubicBezTo>
                  <a:cubicBezTo>
                    <a:pt x="12644" y="7838"/>
                    <a:pt x="13273" y="7690"/>
                    <a:pt x="13716" y="7247"/>
                  </a:cubicBezTo>
                  <a:cubicBezTo>
                    <a:pt x="14345" y="6618"/>
                    <a:pt x="14345" y="5509"/>
                    <a:pt x="13938" y="4733"/>
                  </a:cubicBezTo>
                  <a:cubicBezTo>
                    <a:pt x="13495" y="3919"/>
                    <a:pt x="12755" y="3365"/>
                    <a:pt x="11979" y="2884"/>
                  </a:cubicBezTo>
                  <a:cubicBezTo>
                    <a:pt x="9058" y="1073"/>
                    <a:pt x="5657" y="74"/>
                    <a:pt x="2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8" name="Google Shape;3458;p60"/>
          <p:cNvGrpSpPr/>
          <p:nvPr/>
        </p:nvGrpSpPr>
        <p:grpSpPr>
          <a:xfrm rot="-1075931" flipH="1">
            <a:off x="4666556" y="2662126"/>
            <a:ext cx="444761" cy="780596"/>
            <a:chOff x="2457713" y="2642550"/>
            <a:chExt cx="268875" cy="471900"/>
          </a:xfrm>
        </p:grpSpPr>
        <p:sp>
          <p:nvSpPr>
            <p:cNvPr id="3459" name="Google Shape;3459;p60"/>
            <p:cNvSpPr/>
            <p:nvPr/>
          </p:nvSpPr>
          <p:spPr>
            <a:xfrm>
              <a:off x="2457713" y="2646750"/>
              <a:ext cx="268875" cy="467700"/>
            </a:xfrm>
            <a:custGeom>
              <a:avLst/>
              <a:gdLst/>
              <a:ahLst/>
              <a:cxnLst/>
              <a:rect l="l" t="t" r="r" b="b"/>
              <a:pathLst>
                <a:path w="10755" h="18708" extrusionOk="0">
                  <a:moveTo>
                    <a:pt x="5377" y="1"/>
                  </a:moveTo>
                  <a:cubicBezTo>
                    <a:pt x="2465" y="1"/>
                    <a:pt x="113" y="2297"/>
                    <a:pt x="1" y="5210"/>
                  </a:cubicBezTo>
                  <a:cubicBezTo>
                    <a:pt x="141" y="6246"/>
                    <a:pt x="953" y="6764"/>
                    <a:pt x="1758" y="6764"/>
                  </a:cubicBezTo>
                  <a:cubicBezTo>
                    <a:pt x="2563" y="6764"/>
                    <a:pt x="3361" y="6246"/>
                    <a:pt x="3473" y="5210"/>
                  </a:cubicBezTo>
                  <a:cubicBezTo>
                    <a:pt x="3389" y="3893"/>
                    <a:pt x="4369" y="3235"/>
                    <a:pt x="5349" y="3235"/>
                  </a:cubicBezTo>
                  <a:cubicBezTo>
                    <a:pt x="6330" y="3235"/>
                    <a:pt x="7310" y="3893"/>
                    <a:pt x="7226" y="5210"/>
                  </a:cubicBezTo>
                  <a:lnTo>
                    <a:pt x="7226" y="16971"/>
                  </a:lnTo>
                  <a:cubicBezTo>
                    <a:pt x="7226" y="17923"/>
                    <a:pt x="8010" y="18707"/>
                    <a:pt x="8962" y="18707"/>
                  </a:cubicBezTo>
                  <a:cubicBezTo>
                    <a:pt x="9970" y="18707"/>
                    <a:pt x="10754" y="17923"/>
                    <a:pt x="10754" y="16971"/>
                  </a:cubicBezTo>
                  <a:lnTo>
                    <a:pt x="10754" y="5210"/>
                  </a:lnTo>
                  <a:cubicBezTo>
                    <a:pt x="10642" y="2297"/>
                    <a:pt x="8290" y="1"/>
                    <a:pt x="5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2638338" y="2960400"/>
              <a:ext cx="88250" cy="127450"/>
            </a:xfrm>
            <a:custGeom>
              <a:avLst/>
              <a:gdLst/>
              <a:ahLst/>
              <a:cxnLst/>
              <a:rect l="l" t="t" r="r" b="b"/>
              <a:pathLst>
                <a:path w="3530" h="5098" extrusionOk="0">
                  <a:moveTo>
                    <a:pt x="3529" y="1"/>
                  </a:moveTo>
                  <a:lnTo>
                    <a:pt x="1" y="2185"/>
                  </a:lnTo>
                  <a:lnTo>
                    <a:pt x="1" y="4425"/>
                  </a:lnTo>
                  <a:cubicBezTo>
                    <a:pt x="1" y="4649"/>
                    <a:pt x="57" y="4873"/>
                    <a:pt x="169" y="5097"/>
                  </a:cubicBezTo>
                  <a:lnTo>
                    <a:pt x="3529" y="3025"/>
                  </a:lnTo>
                  <a:lnTo>
                    <a:pt x="3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2638338" y="2824575"/>
              <a:ext cx="88250" cy="131650"/>
            </a:xfrm>
            <a:custGeom>
              <a:avLst/>
              <a:gdLst/>
              <a:ahLst/>
              <a:cxnLst/>
              <a:rect l="l" t="t" r="r" b="b"/>
              <a:pathLst>
                <a:path w="3530" h="5266" extrusionOk="0">
                  <a:moveTo>
                    <a:pt x="3529" y="1"/>
                  </a:moveTo>
                  <a:lnTo>
                    <a:pt x="1" y="2185"/>
                  </a:lnTo>
                  <a:lnTo>
                    <a:pt x="1" y="5266"/>
                  </a:lnTo>
                  <a:lnTo>
                    <a:pt x="3529" y="3081"/>
                  </a:lnTo>
                  <a:lnTo>
                    <a:pt x="3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2629938" y="2704175"/>
              <a:ext cx="96650" cy="116225"/>
            </a:xfrm>
            <a:custGeom>
              <a:avLst/>
              <a:gdLst/>
              <a:ahLst/>
              <a:cxnLst/>
              <a:rect l="l" t="t" r="r" b="b"/>
              <a:pathLst>
                <a:path w="3866" h="4649" extrusionOk="0">
                  <a:moveTo>
                    <a:pt x="2969" y="0"/>
                  </a:moveTo>
                  <a:lnTo>
                    <a:pt x="1" y="1848"/>
                  </a:lnTo>
                  <a:cubicBezTo>
                    <a:pt x="225" y="2184"/>
                    <a:pt x="337" y="2521"/>
                    <a:pt x="337" y="2913"/>
                  </a:cubicBezTo>
                  <a:lnTo>
                    <a:pt x="337" y="4649"/>
                  </a:lnTo>
                  <a:lnTo>
                    <a:pt x="3865" y="2521"/>
                  </a:lnTo>
                  <a:cubicBezTo>
                    <a:pt x="3753" y="1624"/>
                    <a:pt x="3473" y="728"/>
                    <a:pt x="2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2460513" y="2687375"/>
              <a:ext cx="102250" cy="113425"/>
            </a:xfrm>
            <a:custGeom>
              <a:avLst/>
              <a:gdLst/>
              <a:ahLst/>
              <a:cxnLst/>
              <a:rect l="l" t="t" r="r" b="b"/>
              <a:pathLst>
                <a:path w="4090" h="4537" extrusionOk="0">
                  <a:moveTo>
                    <a:pt x="1233" y="0"/>
                  </a:moveTo>
                  <a:cubicBezTo>
                    <a:pt x="673" y="616"/>
                    <a:pt x="225" y="1456"/>
                    <a:pt x="1" y="2296"/>
                  </a:cubicBezTo>
                  <a:lnTo>
                    <a:pt x="3137" y="4537"/>
                  </a:lnTo>
                  <a:cubicBezTo>
                    <a:pt x="3305" y="4257"/>
                    <a:pt x="3417" y="3921"/>
                    <a:pt x="3417" y="3585"/>
                  </a:cubicBezTo>
                  <a:cubicBezTo>
                    <a:pt x="3417" y="3025"/>
                    <a:pt x="3641" y="2464"/>
                    <a:pt x="4089" y="2072"/>
                  </a:cubicBezTo>
                  <a:lnTo>
                    <a:pt x="12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2565538" y="2642550"/>
              <a:ext cx="74225" cy="106450"/>
            </a:xfrm>
            <a:custGeom>
              <a:avLst/>
              <a:gdLst/>
              <a:ahLst/>
              <a:cxnLst/>
              <a:rect l="l" t="t" r="r" b="b"/>
              <a:pathLst>
                <a:path w="2969" h="4258" extrusionOk="0">
                  <a:moveTo>
                    <a:pt x="1064" y="1"/>
                  </a:moveTo>
                  <a:cubicBezTo>
                    <a:pt x="840" y="1"/>
                    <a:pt x="560" y="1"/>
                    <a:pt x="336" y="57"/>
                  </a:cubicBezTo>
                  <a:lnTo>
                    <a:pt x="0" y="3865"/>
                  </a:lnTo>
                  <a:cubicBezTo>
                    <a:pt x="280" y="3641"/>
                    <a:pt x="672" y="3529"/>
                    <a:pt x="1064" y="3529"/>
                  </a:cubicBezTo>
                  <a:cubicBezTo>
                    <a:pt x="1624" y="3529"/>
                    <a:pt x="2185" y="3809"/>
                    <a:pt x="2521" y="4257"/>
                  </a:cubicBezTo>
                  <a:lnTo>
                    <a:pt x="2969" y="393"/>
                  </a:lnTo>
                  <a:cubicBezTo>
                    <a:pt x="2353" y="113"/>
                    <a:pt x="1680"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5" name="Google Shape;3465;p60"/>
          <p:cNvSpPr/>
          <p:nvPr/>
        </p:nvSpPr>
        <p:spPr>
          <a:xfrm rot="-1777309">
            <a:off x="2506920" y="3632853"/>
            <a:ext cx="522838" cy="547463"/>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rot="-1777309">
            <a:off x="1721720" y="3029878"/>
            <a:ext cx="522838" cy="547463"/>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1600"/>
              </a:spcAft>
              <a:buClr>
                <a:schemeClr val="dk1"/>
              </a:buClr>
              <a:buSzPts val="1100"/>
              <a:buFont typeface="Arial"/>
              <a:buNone/>
            </a:pPr>
            <a:r>
              <a:rPr lang="en" sz="1600"/>
              <a:t>Choose your favorite decorations to paste into the snowball on the next slide</a:t>
            </a:r>
            <a:endParaRPr sz="1600"/>
          </a:p>
        </p:txBody>
      </p:sp>
      <p:grpSp>
        <p:nvGrpSpPr>
          <p:cNvPr id="3468" name="Google Shape;3468;p60"/>
          <p:cNvGrpSpPr/>
          <p:nvPr/>
        </p:nvGrpSpPr>
        <p:grpSpPr>
          <a:xfrm>
            <a:off x="6514961" y="1615965"/>
            <a:ext cx="847700" cy="1714440"/>
            <a:chOff x="2845825" y="237825"/>
            <a:chExt cx="2584450" cy="5226950"/>
          </a:xfrm>
        </p:grpSpPr>
        <p:sp>
          <p:nvSpPr>
            <p:cNvPr id="3469" name="Google Shape;3469;p60"/>
            <p:cNvSpPr/>
            <p:nvPr/>
          </p:nvSpPr>
          <p:spPr>
            <a:xfrm>
              <a:off x="4538325" y="2382625"/>
              <a:ext cx="784775" cy="1273150"/>
            </a:xfrm>
            <a:custGeom>
              <a:avLst/>
              <a:gdLst/>
              <a:ahLst/>
              <a:cxnLst/>
              <a:rect l="l" t="t" r="r" b="b"/>
              <a:pathLst>
                <a:path w="31391" h="50926" extrusionOk="0">
                  <a:moveTo>
                    <a:pt x="1529" y="1"/>
                  </a:moveTo>
                  <a:cubicBezTo>
                    <a:pt x="1156" y="1529"/>
                    <a:pt x="634" y="2983"/>
                    <a:pt x="1" y="4400"/>
                  </a:cubicBezTo>
                  <a:cubicBezTo>
                    <a:pt x="1977" y="4922"/>
                    <a:pt x="3319" y="6674"/>
                    <a:pt x="4400" y="8389"/>
                  </a:cubicBezTo>
                  <a:cubicBezTo>
                    <a:pt x="6525" y="11893"/>
                    <a:pt x="8090" y="15658"/>
                    <a:pt x="9544" y="19498"/>
                  </a:cubicBezTo>
                  <a:cubicBezTo>
                    <a:pt x="13347" y="29676"/>
                    <a:pt x="16255" y="40226"/>
                    <a:pt x="18193" y="50925"/>
                  </a:cubicBezTo>
                  <a:cubicBezTo>
                    <a:pt x="22369" y="48204"/>
                    <a:pt x="26469" y="45333"/>
                    <a:pt x="30458" y="42351"/>
                  </a:cubicBezTo>
                  <a:cubicBezTo>
                    <a:pt x="30757" y="42127"/>
                    <a:pt x="31092" y="41866"/>
                    <a:pt x="31241" y="41493"/>
                  </a:cubicBezTo>
                  <a:cubicBezTo>
                    <a:pt x="31390" y="41158"/>
                    <a:pt x="31316" y="40748"/>
                    <a:pt x="31241" y="40338"/>
                  </a:cubicBezTo>
                  <a:cubicBezTo>
                    <a:pt x="30719" y="37504"/>
                    <a:pt x="30235" y="34671"/>
                    <a:pt x="29489" y="31912"/>
                  </a:cubicBezTo>
                  <a:cubicBezTo>
                    <a:pt x="26432" y="20207"/>
                    <a:pt x="19088" y="9209"/>
                    <a:pt x="8240" y="3878"/>
                  </a:cubicBezTo>
                  <a:cubicBezTo>
                    <a:pt x="5928" y="2722"/>
                    <a:pt x="3430" y="1790"/>
                    <a:pt x="1529" y="38"/>
                  </a:cubicBezTo>
                  <a:lnTo>
                    <a:pt x="15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2853275" y="2378275"/>
              <a:ext cx="2549050" cy="3067500"/>
            </a:xfrm>
            <a:custGeom>
              <a:avLst/>
              <a:gdLst/>
              <a:ahLst/>
              <a:cxnLst/>
              <a:rect l="l" t="t" r="r" b="b"/>
              <a:pathLst>
                <a:path w="101962" h="122700" extrusionOk="0">
                  <a:moveTo>
                    <a:pt x="58095" y="1"/>
                  </a:moveTo>
                  <a:cubicBezTo>
                    <a:pt x="56156" y="1"/>
                    <a:pt x="54199" y="123"/>
                    <a:pt x="52267" y="287"/>
                  </a:cubicBezTo>
                  <a:cubicBezTo>
                    <a:pt x="46451" y="809"/>
                    <a:pt x="40748" y="2561"/>
                    <a:pt x="35454" y="4984"/>
                  </a:cubicBezTo>
                  <a:cubicBezTo>
                    <a:pt x="33143" y="6065"/>
                    <a:pt x="30496" y="7221"/>
                    <a:pt x="28408" y="8675"/>
                  </a:cubicBezTo>
                  <a:cubicBezTo>
                    <a:pt x="26097" y="10240"/>
                    <a:pt x="24121" y="13074"/>
                    <a:pt x="22369" y="15236"/>
                  </a:cubicBezTo>
                  <a:cubicBezTo>
                    <a:pt x="18529" y="19896"/>
                    <a:pt x="15136" y="24891"/>
                    <a:pt x="11893" y="29999"/>
                  </a:cubicBezTo>
                  <a:cubicBezTo>
                    <a:pt x="5854" y="39468"/>
                    <a:pt x="187" y="49832"/>
                    <a:pt x="38" y="61053"/>
                  </a:cubicBezTo>
                  <a:cubicBezTo>
                    <a:pt x="1" y="63923"/>
                    <a:pt x="374" y="66831"/>
                    <a:pt x="1492" y="69478"/>
                  </a:cubicBezTo>
                  <a:cubicBezTo>
                    <a:pt x="2648" y="72125"/>
                    <a:pt x="4623" y="74474"/>
                    <a:pt x="7233" y="75667"/>
                  </a:cubicBezTo>
                  <a:cubicBezTo>
                    <a:pt x="7798" y="75921"/>
                    <a:pt x="8355" y="76036"/>
                    <a:pt x="8890" y="76036"/>
                  </a:cubicBezTo>
                  <a:cubicBezTo>
                    <a:pt x="10789" y="76036"/>
                    <a:pt x="12421" y="74583"/>
                    <a:pt x="13235" y="72722"/>
                  </a:cubicBezTo>
                  <a:cubicBezTo>
                    <a:pt x="13794" y="71379"/>
                    <a:pt x="13981" y="69926"/>
                    <a:pt x="14204" y="68472"/>
                  </a:cubicBezTo>
                  <a:cubicBezTo>
                    <a:pt x="16329" y="54492"/>
                    <a:pt x="21549" y="40996"/>
                    <a:pt x="29340" y="29179"/>
                  </a:cubicBezTo>
                  <a:lnTo>
                    <a:pt x="29340" y="29179"/>
                  </a:lnTo>
                  <a:cubicBezTo>
                    <a:pt x="28855" y="29924"/>
                    <a:pt x="29936" y="34398"/>
                    <a:pt x="30048" y="35404"/>
                  </a:cubicBezTo>
                  <a:cubicBezTo>
                    <a:pt x="32770" y="59114"/>
                    <a:pt x="25687" y="83533"/>
                    <a:pt x="30608" y="106982"/>
                  </a:cubicBezTo>
                  <a:cubicBezTo>
                    <a:pt x="31614" y="111828"/>
                    <a:pt x="33441" y="116861"/>
                    <a:pt x="37318" y="119955"/>
                  </a:cubicBezTo>
                  <a:cubicBezTo>
                    <a:pt x="39587" y="121723"/>
                    <a:pt x="42485" y="122699"/>
                    <a:pt x="45367" y="122699"/>
                  </a:cubicBezTo>
                  <a:cubicBezTo>
                    <a:pt x="46131" y="122699"/>
                    <a:pt x="46894" y="122631"/>
                    <a:pt x="47644" y="122490"/>
                  </a:cubicBezTo>
                  <a:cubicBezTo>
                    <a:pt x="48054" y="122416"/>
                    <a:pt x="48502" y="122304"/>
                    <a:pt x="48763" y="122005"/>
                  </a:cubicBezTo>
                  <a:cubicBezTo>
                    <a:pt x="49098" y="121633"/>
                    <a:pt x="49136" y="121148"/>
                    <a:pt x="49173" y="120663"/>
                  </a:cubicBezTo>
                  <a:cubicBezTo>
                    <a:pt x="49732" y="113319"/>
                    <a:pt x="49657" y="105975"/>
                    <a:pt x="50291" y="98631"/>
                  </a:cubicBezTo>
                  <a:cubicBezTo>
                    <a:pt x="50850" y="92032"/>
                    <a:pt x="48054" y="81631"/>
                    <a:pt x="57710" y="81408"/>
                  </a:cubicBezTo>
                  <a:cubicBezTo>
                    <a:pt x="57730" y="81407"/>
                    <a:pt x="57750" y="81407"/>
                    <a:pt x="57770" y="81407"/>
                  </a:cubicBezTo>
                  <a:cubicBezTo>
                    <a:pt x="60275" y="81407"/>
                    <a:pt x="62121" y="83698"/>
                    <a:pt x="63563" y="85769"/>
                  </a:cubicBezTo>
                  <a:lnTo>
                    <a:pt x="83172" y="114139"/>
                  </a:lnTo>
                  <a:cubicBezTo>
                    <a:pt x="84850" y="116600"/>
                    <a:pt x="87236" y="120738"/>
                    <a:pt x="90218" y="121819"/>
                  </a:cubicBezTo>
                  <a:cubicBezTo>
                    <a:pt x="90919" y="122071"/>
                    <a:pt x="91764" y="122165"/>
                    <a:pt x="92672" y="122165"/>
                  </a:cubicBezTo>
                  <a:cubicBezTo>
                    <a:pt x="94855" y="122165"/>
                    <a:pt x="97401" y="121620"/>
                    <a:pt x="99165" y="121409"/>
                  </a:cubicBezTo>
                  <a:cubicBezTo>
                    <a:pt x="100097" y="121260"/>
                    <a:pt x="101178" y="121036"/>
                    <a:pt x="101663" y="120179"/>
                  </a:cubicBezTo>
                  <a:cubicBezTo>
                    <a:pt x="101961" y="119582"/>
                    <a:pt x="101887" y="118874"/>
                    <a:pt x="101775" y="118203"/>
                  </a:cubicBezTo>
                  <a:cubicBezTo>
                    <a:pt x="100880" y="112797"/>
                    <a:pt x="99202" y="107727"/>
                    <a:pt x="97189" y="102620"/>
                  </a:cubicBezTo>
                  <a:cubicBezTo>
                    <a:pt x="93722" y="93673"/>
                    <a:pt x="90852" y="84502"/>
                    <a:pt x="88354" y="75182"/>
                  </a:cubicBezTo>
                  <a:cubicBezTo>
                    <a:pt x="87757" y="72871"/>
                    <a:pt x="87161" y="70559"/>
                    <a:pt x="87012" y="68173"/>
                  </a:cubicBezTo>
                  <a:cubicBezTo>
                    <a:pt x="86863" y="64893"/>
                    <a:pt x="87608" y="61649"/>
                    <a:pt x="88130" y="58443"/>
                  </a:cubicBezTo>
                  <a:cubicBezTo>
                    <a:pt x="90516" y="43718"/>
                    <a:pt x="88988" y="27091"/>
                    <a:pt x="81084" y="14229"/>
                  </a:cubicBezTo>
                  <a:cubicBezTo>
                    <a:pt x="78959" y="10800"/>
                    <a:pt x="76387" y="7631"/>
                    <a:pt x="73293" y="4835"/>
                  </a:cubicBezTo>
                  <a:cubicBezTo>
                    <a:pt x="69039" y="996"/>
                    <a:pt x="63640" y="1"/>
                    <a:pt x="58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3024775" y="2721875"/>
              <a:ext cx="620725" cy="1534650"/>
            </a:xfrm>
            <a:custGeom>
              <a:avLst/>
              <a:gdLst/>
              <a:ahLst/>
              <a:cxnLst/>
              <a:rect l="l" t="t" r="r" b="b"/>
              <a:pathLst>
                <a:path w="24829" h="61386" extrusionOk="0">
                  <a:moveTo>
                    <a:pt x="16888" y="1"/>
                  </a:moveTo>
                  <a:cubicBezTo>
                    <a:pt x="16702" y="38"/>
                    <a:pt x="16552" y="187"/>
                    <a:pt x="16441" y="299"/>
                  </a:cubicBezTo>
                  <a:cubicBezTo>
                    <a:pt x="15210" y="1939"/>
                    <a:pt x="15732" y="4213"/>
                    <a:pt x="15881" y="6264"/>
                  </a:cubicBezTo>
                  <a:cubicBezTo>
                    <a:pt x="16180" y="10215"/>
                    <a:pt x="14689" y="13123"/>
                    <a:pt x="12862" y="16404"/>
                  </a:cubicBezTo>
                  <a:cubicBezTo>
                    <a:pt x="10849" y="20057"/>
                    <a:pt x="9246" y="24084"/>
                    <a:pt x="7605" y="27886"/>
                  </a:cubicBezTo>
                  <a:cubicBezTo>
                    <a:pt x="3505" y="37430"/>
                    <a:pt x="0" y="47756"/>
                    <a:pt x="1454" y="58046"/>
                  </a:cubicBezTo>
                  <a:cubicBezTo>
                    <a:pt x="1566" y="58828"/>
                    <a:pt x="1715" y="59611"/>
                    <a:pt x="2125" y="60282"/>
                  </a:cubicBezTo>
                  <a:cubicBezTo>
                    <a:pt x="2639" y="61072"/>
                    <a:pt x="3200" y="61386"/>
                    <a:pt x="3747" y="61386"/>
                  </a:cubicBezTo>
                  <a:cubicBezTo>
                    <a:pt x="4827" y="61386"/>
                    <a:pt x="5856" y="60165"/>
                    <a:pt x="6375" y="58978"/>
                  </a:cubicBezTo>
                  <a:cubicBezTo>
                    <a:pt x="6934" y="57635"/>
                    <a:pt x="7121" y="56144"/>
                    <a:pt x="7344" y="54728"/>
                  </a:cubicBezTo>
                  <a:cubicBezTo>
                    <a:pt x="8500" y="46973"/>
                    <a:pt x="10625" y="39406"/>
                    <a:pt x="13607" y="32173"/>
                  </a:cubicBezTo>
                  <a:cubicBezTo>
                    <a:pt x="16552" y="25016"/>
                    <a:pt x="20989" y="18641"/>
                    <a:pt x="24195" y="11632"/>
                  </a:cubicBezTo>
                  <a:cubicBezTo>
                    <a:pt x="24493" y="10961"/>
                    <a:pt x="24791" y="10290"/>
                    <a:pt x="24829" y="9544"/>
                  </a:cubicBezTo>
                  <a:cubicBezTo>
                    <a:pt x="24829" y="9283"/>
                    <a:pt x="24829" y="9023"/>
                    <a:pt x="24754" y="8799"/>
                  </a:cubicBezTo>
                  <a:lnTo>
                    <a:pt x="24791" y="8799"/>
                  </a:lnTo>
                  <a:cubicBezTo>
                    <a:pt x="24679" y="8202"/>
                    <a:pt x="24419" y="7643"/>
                    <a:pt x="24195" y="7121"/>
                  </a:cubicBezTo>
                  <a:cubicBezTo>
                    <a:pt x="23151" y="4959"/>
                    <a:pt x="21884" y="2871"/>
                    <a:pt x="20392" y="1007"/>
                  </a:cubicBezTo>
                  <a:cubicBezTo>
                    <a:pt x="20153" y="1177"/>
                    <a:pt x="19892" y="1248"/>
                    <a:pt x="19622" y="1248"/>
                  </a:cubicBezTo>
                  <a:cubicBezTo>
                    <a:pt x="18881" y="1248"/>
                    <a:pt x="18065" y="716"/>
                    <a:pt x="17410" y="224"/>
                  </a:cubicBezTo>
                  <a:cubicBezTo>
                    <a:pt x="17261" y="113"/>
                    <a:pt x="17074" y="1"/>
                    <a:pt x="168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2845825" y="4009450"/>
              <a:ext cx="418500" cy="294875"/>
            </a:xfrm>
            <a:custGeom>
              <a:avLst/>
              <a:gdLst/>
              <a:ahLst/>
              <a:cxnLst/>
              <a:rect l="l" t="t" r="r" b="b"/>
              <a:pathLst>
                <a:path w="16740" h="11795" extrusionOk="0">
                  <a:moveTo>
                    <a:pt x="10184" y="1"/>
                  </a:moveTo>
                  <a:cubicBezTo>
                    <a:pt x="8763" y="1"/>
                    <a:pt x="7350" y="746"/>
                    <a:pt x="6636" y="1957"/>
                  </a:cubicBezTo>
                  <a:cubicBezTo>
                    <a:pt x="5667" y="1211"/>
                    <a:pt x="4586" y="540"/>
                    <a:pt x="3393" y="317"/>
                  </a:cubicBezTo>
                  <a:cubicBezTo>
                    <a:pt x="3134" y="265"/>
                    <a:pt x="2867" y="239"/>
                    <a:pt x="2598" y="239"/>
                  </a:cubicBezTo>
                  <a:cubicBezTo>
                    <a:pt x="1898" y="239"/>
                    <a:pt x="1189" y="414"/>
                    <a:pt x="597" y="764"/>
                  </a:cubicBezTo>
                  <a:cubicBezTo>
                    <a:pt x="411" y="876"/>
                    <a:pt x="187" y="1025"/>
                    <a:pt x="1" y="1211"/>
                  </a:cubicBezTo>
                  <a:cubicBezTo>
                    <a:pt x="709" y="4567"/>
                    <a:pt x="2573" y="8146"/>
                    <a:pt x="4661" y="10830"/>
                  </a:cubicBezTo>
                  <a:cubicBezTo>
                    <a:pt x="4847" y="11128"/>
                    <a:pt x="5071" y="11389"/>
                    <a:pt x="5369" y="11538"/>
                  </a:cubicBezTo>
                  <a:cubicBezTo>
                    <a:pt x="5630" y="11687"/>
                    <a:pt x="5928" y="11724"/>
                    <a:pt x="6264" y="11762"/>
                  </a:cubicBezTo>
                  <a:cubicBezTo>
                    <a:pt x="6557" y="11783"/>
                    <a:pt x="6848" y="11794"/>
                    <a:pt x="7137" y="11794"/>
                  </a:cubicBezTo>
                  <a:cubicBezTo>
                    <a:pt x="10813" y="11794"/>
                    <a:pt x="14112" y="10072"/>
                    <a:pt x="16739" y="7549"/>
                  </a:cubicBezTo>
                  <a:cubicBezTo>
                    <a:pt x="16105" y="5760"/>
                    <a:pt x="15434" y="3747"/>
                    <a:pt x="15360" y="1845"/>
                  </a:cubicBezTo>
                  <a:cubicBezTo>
                    <a:pt x="15360" y="1696"/>
                    <a:pt x="15360" y="1510"/>
                    <a:pt x="15248" y="1398"/>
                  </a:cubicBezTo>
                  <a:cubicBezTo>
                    <a:pt x="15173" y="1286"/>
                    <a:pt x="15024" y="1249"/>
                    <a:pt x="14912" y="1174"/>
                  </a:cubicBezTo>
                  <a:cubicBezTo>
                    <a:pt x="13608" y="764"/>
                    <a:pt x="12340" y="429"/>
                    <a:pt x="11035" y="93"/>
                  </a:cubicBezTo>
                  <a:cubicBezTo>
                    <a:pt x="10755" y="31"/>
                    <a:pt x="10469" y="1"/>
                    <a:pt x="10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4963325" y="5156600"/>
              <a:ext cx="466950" cy="289550"/>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3821625" y="3068925"/>
              <a:ext cx="713925" cy="1251825"/>
            </a:xfrm>
            <a:custGeom>
              <a:avLst/>
              <a:gdLst/>
              <a:ahLst/>
              <a:cxnLst/>
              <a:rect l="l" t="t" r="r" b="b"/>
              <a:pathLst>
                <a:path w="28557" h="50073" extrusionOk="0">
                  <a:moveTo>
                    <a:pt x="1864" y="5914"/>
                  </a:moveTo>
                  <a:cubicBezTo>
                    <a:pt x="1866" y="5918"/>
                    <a:pt x="1868" y="5922"/>
                    <a:pt x="1870" y="5925"/>
                  </a:cubicBezTo>
                  <a:lnTo>
                    <a:pt x="1870" y="5925"/>
                  </a:lnTo>
                  <a:cubicBezTo>
                    <a:pt x="1868" y="5922"/>
                    <a:pt x="1866" y="5918"/>
                    <a:pt x="1864" y="5914"/>
                  </a:cubicBezTo>
                  <a:close/>
                  <a:moveTo>
                    <a:pt x="7716" y="0"/>
                  </a:moveTo>
                  <a:cubicBezTo>
                    <a:pt x="7194" y="0"/>
                    <a:pt x="6672" y="32"/>
                    <a:pt x="6152" y="99"/>
                  </a:cubicBezTo>
                  <a:cubicBezTo>
                    <a:pt x="5853" y="3789"/>
                    <a:pt x="5257" y="7443"/>
                    <a:pt x="4325" y="11059"/>
                  </a:cubicBezTo>
                  <a:cubicBezTo>
                    <a:pt x="3507" y="9348"/>
                    <a:pt x="2688" y="7637"/>
                    <a:pt x="1870" y="5925"/>
                  </a:cubicBezTo>
                  <a:lnTo>
                    <a:pt x="1870" y="5925"/>
                  </a:lnTo>
                  <a:cubicBezTo>
                    <a:pt x="2223" y="6697"/>
                    <a:pt x="708" y="10467"/>
                    <a:pt x="560" y="11432"/>
                  </a:cubicBezTo>
                  <a:cubicBezTo>
                    <a:pt x="224" y="13557"/>
                    <a:pt x="38" y="15682"/>
                    <a:pt x="38" y="17807"/>
                  </a:cubicBezTo>
                  <a:cubicBezTo>
                    <a:pt x="1" y="22168"/>
                    <a:pt x="821" y="26306"/>
                    <a:pt x="1976" y="30445"/>
                  </a:cubicBezTo>
                  <a:cubicBezTo>
                    <a:pt x="4027" y="37789"/>
                    <a:pt x="7643" y="44313"/>
                    <a:pt x="13682" y="49122"/>
                  </a:cubicBezTo>
                  <a:cubicBezTo>
                    <a:pt x="14241" y="49569"/>
                    <a:pt x="14838" y="49979"/>
                    <a:pt x="15546" y="50054"/>
                  </a:cubicBezTo>
                  <a:cubicBezTo>
                    <a:pt x="15641" y="50067"/>
                    <a:pt x="15734" y="50073"/>
                    <a:pt x="15827" y="50073"/>
                  </a:cubicBezTo>
                  <a:cubicBezTo>
                    <a:pt x="16795" y="50073"/>
                    <a:pt x="17665" y="49395"/>
                    <a:pt x="18379" y="48749"/>
                  </a:cubicBezTo>
                  <a:cubicBezTo>
                    <a:pt x="20765" y="46587"/>
                    <a:pt x="23189" y="43828"/>
                    <a:pt x="24680" y="40995"/>
                  </a:cubicBezTo>
                  <a:cubicBezTo>
                    <a:pt x="27327" y="35999"/>
                    <a:pt x="28557" y="30333"/>
                    <a:pt x="28408" y="24480"/>
                  </a:cubicBezTo>
                  <a:cubicBezTo>
                    <a:pt x="28147" y="16539"/>
                    <a:pt x="25090" y="8748"/>
                    <a:pt x="19908" y="2746"/>
                  </a:cubicBezTo>
                  <a:cubicBezTo>
                    <a:pt x="19908" y="4349"/>
                    <a:pt x="19908" y="5989"/>
                    <a:pt x="19908" y="7592"/>
                  </a:cubicBezTo>
                  <a:cubicBezTo>
                    <a:pt x="17745" y="3030"/>
                    <a:pt x="12765" y="0"/>
                    <a:pt x="7716"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3464675" y="2825250"/>
              <a:ext cx="620725" cy="1321175"/>
            </a:xfrm>
            <a:custGeom>
              <a:avLst/>
              <a:gdLst/>
              <a:ahLst/>
              <a:cxnLst/>
              <a:rect l="l" t="t" r="r" b="b"/>
              <a:pathLst>
                <a:path w="24829" h="52847" extrusionOk="0">
                  <a:moveTo>
                    <a:pt x="7127" y="1"/>
                  </a:moveTo>
                  <a:cubicBezTo>
                    <a:pt x="6916" y="1"/>
                    <a:pt x="6711" y="20"/>
                    <a:pt x="6524" y="153"/>
                  </a:cubicBezTo>
                  <a:cubicBezTo>
                    <a:pt x="6301" y="339"/>
                    <a:pt x="6226" y="600"/>
                    <a:pt x="6152" y="899"/>
                  </a:cubicBezTo>
                  <a:cubicBezTo>
                    <a:pt x="3728" y="9510"/>
                    <a:pt x="2461" y="18420"/>
                    <a:pt x="1193" y="27218"/>
                  </a:cubicBezTo>
                  <a:cubicBezTo>
                    <a:pt x="187" y="34227"/>
                    <a:pt x="0" y="42167"/>
                    <a:pt x="1976" y="49027"/>
                  </a:cubicBezTo>
                  <a:cubicBezTo>
                    <a:pt x="2312" y="50145"/>
                    <a:pt x="2796" y="51375"/>
                    <a:pt x="3803" y="51972"/>
                  </a:cubicBezTo>
                  <a:cubicBezTo>
                    <a:pt x="4362" y="52307"/>
                    <a:pt x="5033" y="52419"/>
                    <a:pt x="5704" y="52494"/>
                  </a:cubicBezTo>
                  <a:cubicBezTo>
                    <a:pt x="7466" y="52730"/>
                    <a:pt x="9243" y="52847"/>
                    <a:pt x="11020" y="52847"/>
                  </a:cubicBezTo>
                  <a:cubicBezTo>
                    <a:pt x="14844" y="52847"/>
                    <a:pt x="18666" y="52307"/>
                    <a:pt x="22331" y="51264"/>
                  </a:cubicBezTo>
                  <a:cubicBezTo>
                    <a:pt x="23039" y="51077"/>
                    <a:pt x="23822" y="50816"/>
                    <a:pt x="24232" y="50183"/>
                  </a:cubicBezTo>
                  <a:cubicBezTo>
                    <a:pt x="24530" y="49698"/>
                    <a:pt x="24530" y="49064"/>
                    <a:pt x="24493" y="48468"/>
                  </a:cubicBezTo>
                  <a:cubicBezTo>
                    <a:pt x="24456" y="47759"/>
                    <a:pt x="24419" y="47051"/>
                    <a:pt x="24344" y="46343"/>
                  </a:cubicBezTo>
                  <a:cubicBezTo>
                    <a:pt x="23934" y="42988"/>
                    <a:pt x="23226" y="39558"/>
                    <a:pt x="21921" y="36464"/>
                  </a:cubicBezTo>
                  <a:cubicBezTo>
                    <a:pt x="20616" y="33407"/>
                    <a:pt x="20877" y="29679"/>
                    <a:pt x="20952" y="26398"/>
                  </a:cubicBezTo>
                  <a:cubicBezTo>
                    <a:pt x="21138" y="18756"/>
                    <a:pt x="22443" y="11113"/>
                    <a:pt x="24829" y="3844"/>
                  </a:cubicBezTo>
                  <a:cubicBezTo>
                    <a:pt x="23636" y="2315"/>
                    <a:pt x="21623" y="1868"/>
                    <a:pt x="19721" y="1532"/>
                  </a:cubicBezTo>
                  <a:cubicBezTo>
                    <a:pt x="15658" y="824"/>
                    <a:pt x="11520" y="302"/>
                    <a:pt x="7382" y="4"/>
                  </a:cubicBezTo>
                  <a:cubicBezTo>
                    <a:pt x="7297" y="4"/>
                    <a:pt x="7211" y="1"/>
                    <a:pt x="7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3431125" y="2262050"/>
              <a:ext cx="1234925" cy="771250"/>
            </a:xfrm>
            <a:custGeom>
              <a:avLst/>
              <a:gdLst/>
              <a:ahLst/>
              <a:cxnLst/>
              <a:rect l="l" t="t" r="r" b="b"/>
              <a:pathLst>
                <a:path w="49397" h="30850" extrusionOk="0">
                  <a:moveTo>
                    <a:pt x="45910" y="1"/>
                  </a:moveTo>
                  <a:cubicBezTo>
                    <a:pt x="45902" y="1"/>
                    <a:pt x="45895" y="5"/>
                    <a:pt x="45892" y="15"/>
                  </a:cubicBezTo>
                  <a:cubicBezTo>
                    <a:pt x="42238" y="7844"/>
                    <a:pt x="34894" y="13175"/>
                    <a:pt x="26916" y="16045"/>
                  </a:cubicBezTo>
                  <a:cubicBezTo>
                    <a:pt x="22741" y="17536"/>
                    <a:pt x="18342" y="18431"/>
                    <a:pt x="13943" y="18655"/>
                  </a:cubicBezTo>
                  <a:cubicBezTo>
                    <a:pt x="12999" y="18704"/>
                    <a:pt x="12055" y="18731"/>
                    <a:pt x="11112" y="18731"/>
                  </a:cubicBezTo>
                  <a:cubicBezTo>
                    <a:pt x="9893" y="18731"/>
                    <a:pt x="8675" y="18685"/>
                    <a:pt x="7456" y="18580"/>
                  </a:cubicBezTo>
                  <a:cubicBezTo>
                    <a:pt x="5257" y="18357"/>
                    <a:pt x="3318" y="17238"/>
                    <a:pt x="1119" y="16828"/>
                  </a:cubicBezTo>
                  <a:cubicBezTo>
                    <a:pt x="987" y="16815"/>
                    <a:pt x="850" y="16802"/>
                    <a:pt x="721" y="16802"/>
                  </a:cubicBezTo>
                  <a:cubicBezTo>
                    <a:pt x="484" y="16802"/>
                    <a:pt x="270" y="16846"/>
                    <a:pt x="149" y="17014"/>
                  </a:cubicBezTo>
                  <a:cubicBezTo>
                    <a:pt x="0" y="17201"/>
                    <a:pt x="0" y="17425"/>
                    <a:pt x="0" y="17648"/>
                  </a:cubicBezTo>
                  <a:cubicBezTo>
                    <a:pt x="112" y="21451"/>
                    <a:pt x="1566" y="24284"/>
                    <a:pt x="3840" y="26334"/>
                  </a:cubicBezTo>
                  <a:lnTo>
                    <a:pt x="3840" y="26372"/>
                  </a:lnTo>
                  <a:cubicBezTo>
                    <a:pt x="7233" y="29429"/>
                    <a:pt x="12340" y="30771"/>
                    <a:pt x="17261" y="30845"/>
                  </a:cubicBezTo>
                  <a:cubicBezTo>
                    <a:pt x="17472" y="30848"/>
                    <a:pt x="17683" y="30850"/>
                    <a:pt x="17895" y="30850"/>
                  </a:cubicBezTo>
                  <a:cubicBezTo>
                    <a:pt x="23056" y="30850"/>
                    <a:pt x="28257" y="29961"/>
                    <a:pt x="32769" y="27490"/>
                  </a:cubicBezTo>
                  <a:cubicBezTo>
                    <a:pt x="34484" y="26558"/>
                    <a:pt x="36087" y="25402"/>
                    <a:pt x="37616" y="24209"/>
                  </a:cubicBezTo>
                  <a:cubicBezTo>
                    <a:pt x="40300" y="22196"/>
                    <a:pt x="42872" y="20071"/>
                    <a:pt x="44960" y="17425"/>
                  </a:cubicBezTo>
                  <a:cubicBezTo>
                    <a:pt x="47383" y="14330"/>
                    <a:pt x="49396" y="10006"/>
                    <a:pt x="48725" y="6017"/>
                  </a:cubicBezTo>
                  <a:cubicBezTo>
                    <a:pt x="48613" y="5420"/>
                    <a:pt x="48315" y="4712"/>
                    <a:pt x="47756" y="4712"/>
                  </a:cubicBezTo>
                  <a:cubicBezTo>
                    <a:pt x="47756" y="3631"/>
                    <a:pt x="47495" y="2624"/>
                    <a:pt x="47047" y="1655"/>
                  </a:cubicBezTo>
                  <a:cubicBezTo>
                    <a:pt x="47012" y="1584"/>
                    <a:pt x="46069" y="1"/>
                    <a:pt x="459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3002400" y="3577450"/>
              <a:ext cx="1467925" cy="1887325"/>
            </a:xfrm>
            <a:custGeom>
              <a:avLst/>
              <a:gdLst/>
              <a:ahLst/>
              <a:cxnLst/>
              <a:rect l="l" t="t" r="r" b="b"/>
              <a:pathLst>
                <a:path w="58717" h="75493" extrusionOk="0">
                  <a:moveTo>
                    <a:pt x="44550" y="1"/>
                  </a:moveTo>
                  <a:lnTo>
                    <a:pt x="1" y="5816"/>
                  </a:lnTo>
                  <a:lnTo>
                    <a:pt x="13048" y="75492"/>
                  </a:lnTo>
                  <a:lnTo>
                    <a:pt x="51819" y="74560"/>
                  </a:lnTo>
                  <a:lnTo>
                    <a:pt x="58716" y="73144"/>
                  </a:lnTo>
                  <a:lnTo>
                    <a:pt x="549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4116125" y="3577450"/>
              <a:ext cx="354200" cy="1861225"/>
            </a:xfrm>
            <a:custGeom>
              <a:avLst/>
              <a:gdLst/>
              <a:ahLst/>
              <a:cxnLst/>
              <a:rect l="l" t="t" r="r" b="b"/>
              <a:pathLst>
                <a:path w="14168" h="74449" extrusionOk="0">
                  <a:moveTo>
                    <a:pt x="1" y="1"/>
                  </a:moveTo>
                  <a:lnTo>
                    <a:pt x="4363" y="74449"/>
                  </a:lnTo>
                  <a:lnTo>
                    <a:pt x="14167" y="73144"/>
                  </a:lnTo>
                  <a:lnTo>
                    <a:pt x="1040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3474925" y="3780625"/>
              <a:ext cx="419425" cy="1674825"/>
            </a:xfrm>
            <a:custGeom>
              <a:avLst/>
              <a:gdLst/>
              <a:ahLst/>
              <a:cxnLst/>
              <a:rect l="l" t="t" r="r" b="b"/>
              <a:pathLst>
                <a:path w="16777" h="66993" extrusionOk="0">
                  <a:moveTo>
                    <a:pt x="7456" y="1"/>
                  </a:moveTo>
                  <a:lnTo>
                    <a:pt x="0" y="709"/>
                  </a:lnTo>
                  <a:lnTo>
                    <a:pt x="9880" y="66993"/>
                  </a:lnTo>
                  <a:lnTo>
                    <a:pt x="16776" y="66806"/>
                  </a:lnTo>
                  <a:lnTo>
                    <a:pt x="7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3145000" y="4280175"/>
              <a:ext cx="1276850" cy="358850"/>
            </a:xfrm>
            <a:custGeom>
              <a:avLst/>
              <a:gdLst/>
              <a:ahLst/>
              <a:cxnLst/>
              <a:rect l="l" t="t" r="r" b="b"/>
              <a:pathLst>
                <a:path w="51074" h="14354" extrusionOk="0">
                  <a:moveTo>
                    <a:pt x="50701" y="1"/>
                  </a:moveTo>
                  <a:lnTo>
                    <a:pt x="40673" y="2946"/>
                  </a:lnTo>
                  <a:lnTo>
                    <a:pt x="0" y="8053"/>
                  </a:lnTo>
                  <a:lnTo>
                    <a:pt x="1193" y="14353"/>
                  </a:lnTo>
                  <a:lnTo>
                    <a:pt x="41045" y="9097"/>
                  </a:lnTo>
                  <a:lnTo>
                    <a:pt x="51074" y="6525"/>
                  </a:lnTo>
                  <a:lnTo>
                    <a:pt x="507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3282925" y="3161725"/>
              <a:ext cx="666400" cy="404500"/>
            </a:xfrm>
            <a:custGeom>
              <a:avLst/>
              <a:gdLst/>
              <a:ahLst/>
              <a:cxnLst/>
              <a:rect l="l" t="t" r="r" b="b"/>
              <a:pathLst>
                <a:path w="26656" h="16180" extrusionOk="0">
                  <a:moveTo>
                    <a:pt x="13016" y="1"/>
                  </a:moveTo>
                  <a:cubicBezTo>
                    <a:pt x="12184" y="1"/>
                    <a:pt x="11527" y="956"/>
                    <a:pt x="11259" y="1792"/>
                  </a:cubicBezTo>
                  <a:cubicBezTo>
                    <a:pt x="10327" y="4737"/>
                    <a:pt x="11147" y="7906"/>
                    <a:pt x="11968" y="10851"/>
                  </a:cubicBezTo>
                  <a:cubicBezTo>
                    <a:pt x="11036" y="7683"/>
                    <a:pt x="9395" y="4737"/>
                    <a:pt x="7196" y="2277"/>
                  </a:cubicBezTo>
                  <a:cubicBezTo>
                    <a:pt x="6857" y="1907"/>
                    <a:pt x="6391" y="1512"/>
                    <a:pt x="5924" y="1512"/>
                  </a:cubicBezTo>
                  <a:cubicBezTo>
                    <a:pt x="5826" y="1512"/>
                    <a:pt x="5727" y="1530"/>
                    <a:pt x="5630" y="1569"/>
                  </a:cubicBezTo>
                  <a:cubicBezTo>
                    <a:pt x="5108" y="1792"/>
                    <a:pt x="4996" y="2463"/>
                    <a:pt x="4996" y="3023"/>
                  </a:cubicBezTo>
                  <a:cubicBezTo>
                    <a:pt x="5034" y="6564"/>
                    <a:pt x="7494" y="9584"/>
                    <a:pt x="9805" y="12268"/>
                  </a:cubicBezTo>
                  <a:cubicBezTo>
                    <a:pt x="8501" y="10814"/>
                    <a:pt x="7084" y="9435"/>
                    <a:pt x="5593" y="8130"/>
                  </a:cubicBezTo>
                  <a:cubicBezTo>
                    <a:pt x="4626" y="7336"/>
                    <a:pt x="3532" y="6510"/>
                    <a:pt x="2311" y="6510"/>
                  </a:cubicBezTo>
                  <a:cubicBezTo>
                    <a:pt x="2212" y="6510"/>
                    <a:pt x="2114" y="6516"/>
                    <a:pt x="2014" y="6527"/>
                  </a:cubicBezTo>
                  <a:cubicBezTo>
                    <a:pt x="1790" y="6527"/>
                    <a:pt x="1567" y="6601"/>
                    <a:pt x="1380" y="6751"/>
                  </a:cubicBezTo>
                  <a:cubicBezTo>
                    <a:pt x="1082" y="7049"/>
                    <a:pt x="1231" y="7608"/>
                    <a:pt x="1417" y="8018"/>
                  </a:cubicBezTo>
                  <a:cubicBezTo>
                    <a:pt x="2542" y="10427"/>
                    <a:pt x="4330" y="12504"/>
                    <a:pt x="6520" y="13962"/>
                  </a:cubicBezTo>
                  <a:lnTo>
                    <a:pt x="6520" y="13962"/>
                  </a:lnTo>
                  <a:cubicBezTo>
                    <a:pt x="5019" y="13120"/>
                    <a:pt x="3398" y="12456"/>
                    <a:pt x="1753" y="12007"/>
                  </a:cubicBezTo>
                  <a:cubicBezTo>
                    <a:pt x="1514" y="11947"/>
                    <a:pt x="1246" y="11900"/>
                    <a:pt x="993" y="11900"/>
                  </a:cubicBezTo>
                  <a:cubicBezTo>
                    <a:pt x="614" y="11900"/>
                    <a:pt x="269" y="12007"/>
                    <a:pt x="113" y="12343"/>
                  </a:cubicBezTo>
                  <a:cubicBezTo>
                    <a:pt x="1" y="12603"/>
                    <a:pt x="38" y="12864"/>
                    <a:pt x="150" y="13125"/>
                  </a:cubicBezTo>
                  <a:cubicBezTo>
                    <a:pt x="958" y="15571"/>
                    <a:pt x="3412" y="16180"/>
                    <a:pt x="5897" y="16180"/>
                  </a:cubicBezTo>
                  <a:cubicBezTo>
                    <a:pt x="7542" y="16180"/>
                    <a:pt x="9199" y="15913"/>
                    <a:pt x="10402" y="15735"/>
                  </a:cubicBezTo>
                  <a:cubicBezTo>
                    <a:pt x="15285" y="15064"/>
                    <a:pt x="20877" y="15213"/>
                    <a:pt x="25314" y="12902"/>
                  </a:cubicBezTo>
                  <a:cubicBezTo>
                    <a:pt x="25948" y="12603"/>
                    <a:pt x="26656" y="12082"/>
                    <a:pt x="26544" y="11373"/>
                  </a:cubicBezTo>
                  <a:cubicBezTo>
                    <a:pt x="26469" y="10963"/>
                    <a:pt x="26097" y="10665"/>
                    <a:pt x="25724" y="10516"/>
                  </a:cubicBezTo>
                  <a:cubicBezTo>
                    <a:pt x="25539" y="10465"/>
                    <a:pt x="25346" y="10445"/>
                    <a:pt x="25153" y="10445"/>
                  </a:cubicBezTo>
                  <a:cubicBezTo>
                    <a:pt x="24917" y="10445"/>
                    <a:pt x="24681" y="10475"/>
                    <a:pt x="24456" y="10516"/>
                  </a:cubicBezTo>
                  <a:cubicBezTo>
                    <a:pt x="23002" y="10739"/>
                    <a:pt x="21586" y="11224"/>
                    <a:pt x="20318" y="11970"/>
                  </a:cubicBezTo>
                  <a:cubicBezTo>
                    <a:pt x="22257" y="10590"/>
                    <a:pt x="24233" y="8875"/>
                    <a:pt x="24643" y="6490"/>
                  </a:cubicBezTo>
                  <a:cubicBezTo>
                    <a:pt x="24680" y="6303"/>
                    <a:pt x="24680" y="6079"/>
                    <a:pt x="24568" y="5930"/>
                  </a:cubicBezTo>
                  <a:cubicBezTo>
                    <a:pt x="24456" y="5781"/>
                    <a:pt x="24270" y="5781"/>
                    <a:pt x="24121" y="5744"/>
                  </a:cubicBezTo>
                  <a:cubicBezTo>
                    <a:pt x="24042" y="5735"/>
                    <a:pt x="23962" y="5731"/>
                    <a:pt x="23881" y="5731"/>
                  </a:cubicBezTo>
                  <a:cubicBezTo>
                    <a:pt x="21554" y="5731"/>
                    <a:pt x="18448" y="9270"/>
                    <a:pt x="17187" y="10963"/>
                  </a:cubicBezTo>
                  <a:cubicBezTo>
                    <a:pt x="18678" y="8913"/>
                    <a:pt x="19908" y="6676"/>
                    <a:pt x="20766" y="4327"/>
                  </a:cubicBezTo>
                  <a:cubicBezTo>
                    <a:pt x="20952" y="3805"/>
                    <a:pt x="21101" y="3246"/>
                    <a:pt x="21027" y="2724"/>
                  </a:cubicBezTo>
                  <a:cubicBezTo>
                    <a:pt x="20915" y="2202"/>
                    <a:pt x="20467" y="1718"/>
                    <a:pt x="19945" y="1718"/>
                  </a:cubicBezTo>
                  <a:cubicBezTo>
                    <a:pt x="19610" y="1755"/>
                    <a:pt x="19312" y="1979"/>
                    <a:pt x="19013" y="2202"/>
                  </a:cubicBezTo>
                  <a:cubicBezTo>
                    <a:pt x="17095" y="3835"/>
                    <a:pt x="15660" y="6039"/>
                    <a:pt x="14946" y="8461"/>
                  </a:cubicBezTo>
                  <a:lnTo>
                    <a:pt x="14946" y="8461"/>
                  </a:lnTo>
                  <a:cubicBezTo>
                    <a:pt x="15365" y="6015"/>
                    <a:pt x="15500" y="3530"/>
                    <a:pt x="14503" y="1308"/>
                  </a:cubicBezTo>
                  <a:cubicBezTo>
                    <a:pt x="14279" y="748"/>
                    <a:pt x="13906" y="189"/>
                    <a:pt x="13310" y="40"/>
                  </a:cubicBezTo>
                  <a:cubicBezTo>
                    <a:pt x="13210" y="13"/>
                    <a:pt x="13112" y="1"/>
                    <a:pt x="13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2921325" y="3448850"/>
              <a:ext cx="1488425" cy="419400"/>
            </a:xfrm>
            <a:custGeom>
              <a:avLst/>
              <a:gdLst/>
              <a:ahLst/>
              <a:cxnLst/>
              <a:rect l="l" t="t" r="r" b="b"/>
              <a:pathLst>
                <a:path w="59537" h="16776" extrusionOk="0">
                  <a:moveTo>
                    <a:pt x="48389" y="0"/>
                  </a:moveTo>
                  <a:lnTo>
                    <a:pt x="0" y="7009"/>
                  </a:lnTo>
                  <a:lnTo>
                    <a:pt x="2088" y="16776"/>
                  </a:lnTo>
                  <a:lnTo>
                    <a:pt x="48911" y="10811"/>
                  </a:lnTo>
                  <a:lnTo>
                    <a:pt x="59536" y="10252"/>
                  </a:lnTo>
                  <a:lnTo>
                    <a:pt x="59163" y="783"/>
                  </a:lnTo>
                  <a:lnTo>
                    <a:pt x="48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4131050" y="3448850"/>
              <a:ext cx="278700" cy="270300"/>
            </a:xfrm>
            <a:custGeom>
              <a:avLst/>
              <a:gdLst/>
              <a:ahLst/>
              <a:cxnLst/>
              <a:rect l="l" t="t" r="r" b="b"/>
              <a:pathLst>
                <a:path w="11148" h="10812" extrusionOk="0">
                  <a:moveTo>
                    <a:pt x="0" y="0"/>
                  </a:moveTo>
                  <a:lnTo>
                    <a:pt x="522" y="10811"/>
                  </a:lnTo>
                  <a:lnTo>
                    <a:pt x="11147" y="10252"/>
                  </a:lnTo>
                  <a:lnTo>
                    <a:pt x="10774" y="783"/>
                  </a:lnTo>
                  <a:lnTo>
                    <a:pt x="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3389175" y="3514075"/>
              <a:ext cx="317850" cy="297325"/>
            </a:xfrm>
            <a:custGeom>
              <a:avLst/>
              <a:gdLst/>
              <a:ahLst/>
              <a:cxnLst/>
              <a:rect l="l" t="t" r="r" b="b"/>
              <a:pathLst>
                <a:path w="12714" h="11893" extrusionOk="0">
                  <a:moveTo>
                    <a:pt x="11669" y="1"/>
                  </a:moveTo>
                  <a:lnTo>
                    <a:pt x="1" y="1678"/>
                  </a:lnTo>
                  <a:lnTo>
                    <a:pt x="1417" y="11893"/>
                  </a:lnTo>
                  <a:lnTo>
                    <a:pt x="12713" y="10439"/>
                  </a:lnTo>
                  <a:lnTo>
                    <a:pt x="116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4099350" y="2593900"/>
              <a:ext cx="893825" cy="1679450"/>
            </a:xfrm>
            <a:custGeom>
              <a:avLst/>
              <a:gdLst/>
              <a:ahLst/>
              <a:cxnLst/>
              <a:rect l="l" t="t" r="r" b="b"/>
              <a:pathLst>
                <a:path w="35753" h="67178" extrusionOk="0">
                  <a:moveTo>
                    <a:pt x="24605" y="0"/>
                  </a:moveTo>
                  <a:cubicBezTo>
                    <a:pt x="23366" y="0"/>
                    <a:pt x="22116" y="570"/>
                    <a:pt x="21176" y="1429"/>
                  </a:cubicBezTo>
                  <a:cubicBezTo>
                    <a:pt x="19908" y="2622"/>
                    <a:pt x="19163" y="4300"/>
                    <a:pt x="18604" y="5940"/>
                  </a:cubicBezTo>
                  <a:cubicBezTo>
                    <a:pt x="15658" y="14663"/>
                    <a:pt x="17858" y="23499"/>
                    <a:pt x="16292" y="32260"/>
                  </a:cubicBezTo>
                  <a:cubicBezTo>
                    <a:pt x="15472" y="36882"/>
                    <a:pt x="13347" y="41244"/>
                    <a:pt x="10551" y="45009"/>
                  </a:cubicBezTo>
                  <a:cubicBezTo>
                    <a:pt x="9172" y="46873"/>
                    <a:pt x="7457" y="48402"/>
                    <a:pt x="6040" y="50191"/>
                  </a:cubicBezTo>
                  <a:cubicBezTo>
                    <a:pt x="4325" y="52279"/>
                    <a:pt x="2499" y="54255"/>
                    <a:pt x="560" y="56081"/>
                  </a:cubicBezTo>
                  <a:cubicBezTo>
                    <a:pt x="374" y="56268"/>
                    <a:pt x="150" y="56454"/>
                    <a:pt x="75" y="56715"/>
                  </a:cubicBezTo>
                  <a:cubicBezTo>
                    <a:pt x="1" y="56976"/>
                    <a:pt x="75" y="57200"/>
                    <a:pt x="113" y="57461"/>
                  </a:cubicBezTo>
                  <a:cubicBezTo>
                    <a:pt x="523" y="59399"/>
                    <a:pt x="1082" y="61301"/>
                    <a:pt x="1865" y="63165"/>
                  </a:cubicBezTo>
                  <a:cubicBezTo>
                    <a:pt x="2350" y="64283"/>
                    <a:pt x="2871" y="65401"/>
                    <a:pt x="3505" y="66445"/>
                  </a:cubicBezTo>
                  <a:cubicBezTo>
                    <a:pt x="3654" y="66706"/>
                    <a:pt x="3803" y="67004"/>
                    <a:pt x="4102" y="67116"/>
                  </a:cubicBezTo>
                  <a:cubicBezTo>
                    <a:pt x="4211" y="67160"/>
                    <a:pt x="4333" y="67178"/>
                    <a:pt x="4460" y="67178"/>
                  </a:cubicBezTo>
                  <a:cubicBezTo>
                    <a:pt x="4550" y="67178"/>
                    <a:pt x="4643" y="67169"/>
                    <a:pt x="4735" y="67153"/>
                  </a:cubicBezTo>
                  <a:cubicBezTo>
                    <a:pt x="12341" y="66445"/>
                    <a:pt x="18641" y="61151"/>
                    <a:pt x="23524" y="55522"/>
                  </a:cubicBezTo>
                  <a:cubicBezTo>
                    <a:pt x="28296" y="50042"/>
                    <a:pt x="31763" y="43443"/>
                    <a:pt x="33627" y="36398"/>
                  </a:cubicBezTo>
                  <a:cubicBezTo>
                    <a:pt x="34261" y="33937"/>
                    <a:pt x="34708" y="31402"/>
                    <a:pt x="34969" y="28830"/>
                  </a:cubicBezTo>
                  <a:cubicBezTo>
                    <a:pt x="35752" y="19883"/>
                    <a:pt x="33776" y="10563"/>
                    <a:pt x="28855" y="3032"/>
                  </a:cubicBezTo>
                  <a:cubicBezTo>
                    <a:pt x="28147" y="1914"/>
                    <a:pt x="27252" y="758"/>
                    <a:pt x="26022" y="273"/>
                  </a:cubicBezTo>
                  <a:cubicBezTo>
                    <a:pt x="25564" y="86"/>
                    <a:pt x="25085" y="0"/>
                    <a:pt x="24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4033200" y="3870100"/>
              <a:ext cx="345125" cy="434850"/>
            </a:xfrm>
            <a:custGeom>
              <a:avLst/>
              <a:gdLst/>
              <a:ahLst/>
              <a:cxnLst/>
              <a:rect l="l" t="t" r="r" b="b"/>
              <a:pathLst>
                <a:path w="13805" h="17394" extrusionOk="0">
                  <a:moveTo>
                    <a:pt x="7381" y="1"/>
                  </a:moveTo>
                  <a:cubicBezTo>
                    <a:pt x="5219" y="1641"/>
                    <a:pt x="3243" y="3318"/>
                    <a:pt x="746" y="4549"/>
                  </a:cubicBezTo>
                  <a:cubicBezTo>
                    <a:pt x="522" y="4661"/>
                    <a:pt x="261" y="4772"/>
                    <a:pt x="149" y="5033"/>
                  </a:cubicBezTo>
                  <a:cubicBezTo>
                    <a:pt x="37" y="5220"/>
                    <a:pt x="37" y="5406"/>
                    <a:pt x="37" y="5630"/>
                  </a:cubicBezTo>
                  <a:cubicBezTo>
                    <a:pt x="0" y="8239"/>
                    <a:pt x="671" y="10849"/>
                    <a:pt x="1939" y="13160"/>
                  </a:cubicBezTo>
                  <a:cubicBezTo>
                    <a:pt x="2311" y="13869"/>
                    <a:pt x="2759" y="14577"/>
                    <a:pt x="3243" y="15211"/>
                  </a:cubicBezTo>
                  <a:cubicBezTo>
                    <a:pt x="4064" y="16255"/>
                    <a:pt x="5107" y="17261"/>
                    <a:pt x="6449" y="17373"/>
                  </a:cubicBezTo>
                  <a:cubicBezTo>
                    <a:pt x="6560" y="17387"/>
                    <a:pt x="6671" y="17393"/>
                    <a:pt x="6781" y="17393"/>
                  </a:cubicBezTo>
                  <a:cubicBezTo>
                    <a:pt x="7565" y="17393"/>
                    <a:pt x="8345" y="17071"/>
                    <a:pt x="9096" y="16776"/>
                  </a:cubicBezTo>
                  <a:cubicBezTo>
                    <a:pt x="10215" y="16329"/>
                    <a:pt x="13383" y="15509"/>
                    <a:pt x="13607" y="14092"/>
                  </a:cubicBezTo>
                  <a:cubicBezTo>
                    <a:pt x="13804" y="12812"/>
                    <a:pt x="12613" y="11560"/>
                    <a:pt x="11358" y="11560"/>
                  </a:cubicBezTo>
                  <a:cubicBezTo>
                    <a:pt x="11188" y="11560"/>
                    <a:pt x="11017" y="11583"/>
                    <a:pt x="10848" y="11632"/>
                  </a:cubicBezTo>
                  <a:cubicBezTo>
                    <a:pt x="11184" y="7494"/>
                    <a:pt x="9916" y="3281"/>
                    <a:pt x="7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2887775" y="541875"/>
              <a:ext cx="597425" cy="1186525"/>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3368675" y="793575"/>
              <a:ext cx="1098850" cy="905050"/>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3320200" y="1281150"/>
              <a:ext cx="1298300" cy="606625"/>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3329525" y="621650"/>
              <a:ext cx="351400" cy="342875"/>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2867250" y="1725575"/>
              <a:ext cx="571350" cy="342150"/>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2946475" y="1852725"/>
              <a:ext cx="473475" cy="148325"/>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3335125" y="1279300"/>
              <a:ext cx="1596525" cy="1598200"/>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3473050" y="2094025"/>
              <a:ext cx="90050" cy="125625"/>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4058350" y="1961575"/>
              <a:ext cx="101625" cy="148150"/>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3403150" y="1875625"/>
              <a:ext cx="87650" cy="137025"/>
            </a:xfrm>
            <a:custGeom>
              <a:avLst/>
              <a:gdLst/>
              <a:ahLst/>
              <a:cxnLst/>
              <a:rect l="l" t="t" r="r" b="b"/>
              <a:pathLst>
                <a:path w="3506" h="5481" fill="none" extrusionOk="0">
                  <a:moveTo>
                    <a:pt x="635" y="5481"/>
                  </a:moveTo>
                  <a:cubicBezTo>
                    <a:pt x="187" y="4362"/>
                    <a:pt x="1" y="3020"/>
                    <a:pt x="486" y="1902"/>
                  </a:cubicBezTo>
                  <a:cubicBezTo>
                    <a:pt x="970" y="784"/>
                    <a:pt x="2349" y="1"/>
                    <a:pt x="3505" y="448"/>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3991250" y="1671525"/>
              <a:ext cx="185500" cy="115600"/>
            </a:xfrm>
            <a:custGeom>
              <a:avLst/>
              <a:gdLst/>
              <a:ahLst/>
              <a:cxnLst/>
              <a:rect l="l" t="t" r="r" b="b"/>
              <a:pathLst>
                <a:path w="7420" h="4624" fill="none" extrusionOk="0">
                  <a:moveTo>
                    <a:pt x="0" y="3579"/>
                  </a:moveTo>
                  <a:cubicBezTo>
                    <a:pt x="1343" y="0"/>
                    <a:pt x="6823" y="1231"/>
                    <a:pt x="7419" y="4623"/>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4025725" y="2146850"/>
              <a:ext cx="433400" cy="215700"/>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3397600" y="2289025"/>
              <a:ext cx="218075" cy="175950"/>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3424600" y="2204400"/>
              <a:ext cx="510750" cy="387625"/>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3378925" y="2335100"/>
              <a:ext cx="548975" cy="256925"/>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3492625" y="2266000"/>
              <a:ext cx="230225" cy="186550"/>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3704200" y="2235375"/>
              <a:ext cx="95075" cy="28425"/>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3773150" y="2439475"/>
              <a:ext cx="255400" cy="209725"/>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4446050" y="1367675"/>
              <a:ext cx="425025" cy="258600"/>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3529900" y="642625"/>
              <a:ext cx="1873350" cy="4792325"/>
            </a:xfrm>
            <a:custGeom>
              <a:avLst/>
              <a:gdLst/>
              <a:ahLst/>
              <a:cxnLst/>
              <a:rect l="l" t="t" r="r" b="b"/>
              <a:pathLst>
                <a:path w="74934" h="191693" extrusionOk="0">
                  <a:moveTo>
                    <a:pt x="2193" y="0"/>
                  </a:moveTo>
                  <a:cubicBezTo>
                    <a:pt x="2038" y="0"/>
                    <a:pt x="1877" y="24"/>
                    <a:pt x="1716" y="74"/>
                  </a:cubicBezTo>
                  <a:cubicBezTo>
                    <a:pt x="1119" y="223"/>
                    <a:pt x="672" y="708"/>
                    <a:pt x="411" y="1267"/>
                  </a:cubicBezTo>
                  <a:cubicBezTo>
                    <a:pt x="1" y="2087"/>
                    <a:pt x="1" y="3056"/>
                    <a:pt x="448" y="3877"/>
                  </a:cubicBezTo>
                  <a:cubicBezTo>
                    <a:pt x="858" y="4659"/>
                    <a:pt x="1679" y="5219"/>
                    <a:pt x="2573" y="5368"/>
                  </a:cubicBezTo>
                  <a:cubicBezTo>
                    <a:pt x="1977" y="5591"/>
                    <a:pt x="1567" y="6188"/>
                    <a:pt x="1567" y="6822"/>
                  </a:cubicBezTo>
                  <a:cubicBezTo>
                    <a:pt x="1567" y="7455"/>
                    <a:pt x="1977" y="8089"/>
                    <a:pt x="2573" y="8313"/>
                  </a:cubicBezTo>
                  <a:cubicBezTo>
                    <a:pt x="2909" y="8425"/>
                    <a:pt x="3319" y="8462"/>
                    <a:pt x="3580" y="8760"/>
                  </a:cubicBezTo>
                  <a:cubicBezTo>
                    <a:pt x="3841" y="9058"/>
                    <a:pt x="3729" y="9618"/>
                    <a:pt x="3431" y="9916"/>
                  </a:cubicBezTo>
                  <a:cubicBezTo>
                    <a:pt x="3170" y="10214"/>
                    <a:pt x="2722" y="10363"/>
                    <a:pt x="2312" y="10512"/>
                  </a:cubicBezTo>
                  <a:cubicBezTo>
                    <a:pt x="2661" y="10888"/>
                    <a:pt x="3184" y="11090"/>
                    <a:pt x="3700" y="11090"/>
                  </a:cubicBezTo>
                  <a:cubicBezTo>
                    <a:pt x="3901" y="11090"/>
                    <a:pt x="4100" y="11060"/>
                    <a:pt x="4288" y="10997"/>
                  </a:cubicBezTo>
                  <a:cubicBezTo>
                    <a:pt x="4959" y="10811"/>
                    <a:pt x="5481" y="10177"/>
                    <a:pt x="5593" y="9469"/>
                  </a:cubicBezTo>
                  <a:cubicBezTo>
                    <a:pt x="6338" y="9953"/>
                    <a:pt x="7010" y="10512"/>
                    <a:pt x="7830" y="10848"/>
                  </a:cubicBezTo>
                  <a:cubicBezTo>
                    <a:pt x="10551" y="11966"/>
                    <a:pt x="13049" y="13681"/>
                    <a:pt x="15137" y="15806"/>
                  </a:cubicBezTo>
                  <a:cubicBezTo>
                    <a:pt x="17001" y="17745"/>
                    <a:pt x="18976" y="21324"/>
                    <a:pt x="16255" y="23374"/>
                  </a:cubicBezTo>
                  <a:cubicBezTo>
                    <a:pt x="14167" y="24940"/>
                    <a:pt x="10663" y="26394"/>
                    <a:pt x="8165" y="27027"/>
                  </a:cubicBezTo>
                  <a:cubicBezTo>
                    <a:pt x="9987" y="26585"/>
                    <a:pt x="12208" y="25888"/>
                    <a:pt x="14258" y="25888"/>
                  </a:cubicBezTo>
                  <a:cubicBezTo>
                    <a:pt x="15145" y="25888"/>
                    <a:pt x="16000" y="26019"/>
                    <a:pt x="16777" y="26356"/>
                  </a:cubicBezTo>
                  <a:cubicBezTo>
                    <a:pt x="19797" y="27661"/>
                    <a:pt x="17448" y="29525"/>
                    <a:pt x="15174" y="29600"/>
                  </a:cubicBezTo>
                  <a:cubicBezTo>
                    <a:pt x="14130" y="29600"/>
                    <a:pt x="13123" y="29264"/>
                    <a:pt x="12191" y="28817"/>
                  </a:cubicBezTo>
                  <a:cubicBezTo>
                    <a:pt x="11483" y="28481"/>
                    <a:pt x="10775" y="28071"/>
                    <a:pt x="9955" y="27922"/>
                  </a:cubicBezTo>
                  <a:cubicBezTo>
                    <a:pt x="9788" y="27890"/>
                    <a:pt x="9617" y="27874"/>
                    <a:pt x="9446" y="27874"/>
                  </a:cubicBezTo>
                  <a:cubicBezTo>
                    <a:pt x="8810" y="27874"/>
                    <a:pt x="8174" y="28102"/>
                    <a:pt x="7792" y="28630"/>
                  </a:cubicBezTo>
                  <a:cubicBezTo>
                    <a:pt x="8095" y="28565"/>
                    <a:pt x="8402" y="28533"/>
                    <a:pt x="8708" y="28533"/>
                  </a:cubicBezTo>
                  <a:cubicBezTo>
                    <a:pt x="10664" y="28533"/>
                    <a:pt x="12596" y="29818"/>
                    <a:pt x="13273" y="31687"/>
                  </a:cubicBezTo>
                  <a:cubicBezTo>
                    <a:pt x="12679" y="31871"/>
                    <a:pt x="12073" y="31945"/>
                    <a:pt x="11461" y="31945"/>
                  </a:cubicBezTo>
                  <a:cubicBezTo>
                    <a:pt x="9961" y="31945"/>
                    <a:pt x="8429" y="31499"/>
                    <a:pt x="6972" y="31128"/>
                  </a:cubicBezTo>
                  <a:cubicBezTo>
                    <a:pt x="6005" y="30886"/>
                    <a:pt x="4974" y="30701"/>
                    <a:pt x="3975" y="30701"/>
                  </a:cubicBezTo>
                  <a:cubicBezTo>
                    <a:pt x="2818" y="30701"/>
                    <a:pt x="1704" y="30950"/>
                    <a:pt x="784" y="31650"/>
                  </a:cubicBezTo>
                  <a:cubicBezTo>
                    <a:pt x="1738" y="31411"/>
                    <a:pt x="2716" y="31197"/>
                    <a:pt x="3680" y="31197"/>
                  </a:cubicBezTo>
                  <a:cubicBezTo>
                    <a:pt x="3921" y="31197"/>
                    <a:pt x="4161" y="31210"/>
                    <a:pt x="4400" y="31240"/>
                  </a:cubicBezTo>
                  <a:cubicBezTo>
                    <a:pt x="5891" y="31426"/>
                    <a:pt x="7233" y="32321"/>
                    <a:pt x="8687" y="32657"/>
                  </a:cubicBezTo>
                  <a:cubicBezTo>
                    <a:pt x="10365" y="33067"/>
                    <a:pt x="12117" y="33253"/>
                    <a:pt x="13794" y="33700"/>
                  </a:cubicBezTo>
                  <a:cubicBezTo>
                    <a:pt x="17187" y="34595"/>
                    <a:pt x="20766" y="35900"/>
                    <a:pt x="23450" y="38323"/>
                  </a:cubicBezTo>
                  <a:cubicBezTo>
                    <a:pt x="27700" y="42238"/>
                    <a:pt x="30272" y="47792"/>
                    <a:pt x="31651" y="53310"/>
                  </a:cubicBezTo>
                  <a:cubicBezTo>
                    <a:pt x="31689" y="53421"/>
                    <a:pt x="31726" y="53533"/>
                    <a:pt x="31763" y="53682"/>
                  </a:cubicBezTo>
                  <a:cubicBezTo>
                    <a:pt x="33143" y="59349"/>
                    <a:pt x="33553" y="65314"/>
                    <a:pt x="32136" y="70980"/>
                  </a:cubicBezTo>
                  <a:cubicBezTo>
                    <a:pt x="30682" y="76759"/>
                    <a:pt x="27215" y="82164"/>
                    <a:pt x="22033" y="85147"/>
                  </a:cubicBezTo>
                  <a:cubicBezTo>
                    <a:pt x="19050" y="86901"/>
                    <a:pt x="13475" y="88885"/>
                    <a:pt x="9105" y="88885"/>
                  </a:cubicBezTo>
                  <a:cubicBezTo>
                    <a:pt x="7904" y="88885"/>
                    <a:pt x="6794" y="88736"/>
                    <a:pt x="5854" y="88390"/>
                  </a:cubicBezTo>
                  <a:lnTo>
                    <a:pt x="5854" y="88390"/>
                  </a:lnTo>
                  <a:cubicBezTo>
                    <a:pt x="9091" y="89915"/>
                    <a:pt x="12653" y="90598"/>
                    <a:pt x="16233" y="90598"/>
                  </a:cubicBezTo>
                  <a:cubicBezTo>
                    <a:pt x="18342" y="90598"/>
                    <a:pt x="20458" y="90361"/>
                    <a:pt x="22518" y="89918"/>
                  </a:cubicBezTo>
                  <a:cubicBezTo>
                    <a:pt x="28035" y="88725"/>
                    <a:pt x="33217" y="86116"/>
                    <a:pt x="37915" y="82910"/>
                  </a:cubicBezTo>
                  <a:lnTo>
                    <a:pt x="37915" y="82910"/>
                  </a:lnTo>
                  <a:cubicBezTo>
                    <a:pt x="34099" y="92465"/>
                    <a:pt x="23344" y="95140"/>
                    <a:pt x="13797" y="95140"/>
                  </a:cubicBezTo>
                  <a:cubicBezTo>
                    <a:pt x="12617" y="95140"/>
                    <a:pt x="11455" y="95100"/>
                    <a:pt x="10327" y="95026"/>
                  </a:cubicBezTo>
                  <a:cubicBezTo>
                    <a:pt x="7904" y="94877"/>
                    <a:pt x="4251" y="94429"/>
                    <a:pt x="2312" y="92826"/>
                  </a:cubicBezTo>
                  <a:cubicBezTo>
                    <a:pt x="1865" y="94914"/>
                    <a:pt x="1418" y="96964"/>
                    <a:pt x="1157" y="99089"/>
                  </a:cubicBezTo>
                  <a:cubicBezTo>
                    <a:pt x="2692" y="99903"/>
                    <a:pt x="4381" y="100128"/>
                    <a:pt x="6131" y="100128"/>
                  </a:cubicBezTo>
                  <a:cubicBezTo>
                    <a:pt x="8309" y="100128"/>
                    <a:pt x="10579" y="99779"/>
                    <a:pt x="12758" y="99779"/>
                  </a:cubicBezTo>
                  <a:cubicBezTo>
                    <a:pt x="14526" y="99779"/>
                    <a:pt x="16233" y="100009"/>
                    <a:pt x="17783" y="100841"/>
                  </a:cubicBezTo>
                  <a:cubicBezTo>
                    <a:pt x="18156" y="101028"/>
                    <a:pt x="18529" y="101252"/>
                    <a:pt x="18715" y="101624"/>
                  </a:cubicBezTo>
                  <a:cubicBezTo>
                    <a:pt x="18902" y="101997"/>
                    <a:pt x="18865" y="102407"/>
                    <a:pt x="18827" y="102817"/>
                  </a:cubicBezTo>
                  <a:cubicBezTo>
                    <a:pt x="18715" y="104644"/>
                    <a:pt x="18604" y="106433"/>
                    <a:pt x="18492" y="108260"/>
                  </a:cubicBezTo>
                  <a:cubicBezTo>
                    <a:pt x="18380" y="109863"/>
                    <a:pt x="18641" y="111727"/>
                    <a:pt x="18343" y="113293"/>
                  </a:cubicBezTo>
                  <a:cubicBezTo>
                    <a:pt x="22481" y="111764"/>
                    <a:pt x="27588" y="113703"/>
                    <a:pt x="29974" y="109229"/>
                  </a:cubicBezTo>
                  <a:cubicBezTo>
                    <a:pt x="33292" y="103004"/>
                    <a:pt x="34410" y="96405"/>
                    <a:pt x="38474" y="90552"/>
                  </a:cubicBezTo>
                  <a:lnTo>
                    <a:pt x="38474" y="90552"/>
                  </a:lnTo>
                  <a:cubicBezTo>
                    <a:pt x="38250" y="93758"/>
                    <a:pt x="38697" y="97039"/>
                    <a:pt x="39816" y="100059"/>
                  </a:cubicBezTo>
                  <a:cubicBezTo>
                    <a:pt x="39480" y="95734"/>
                    <a:pt x="39778" y="91372"/>
                    <a:pt x="40748" y="87160"/>
                  </a:cubicBezTo>
                  <a:cubicBezTo>
                    <a:pt x="41195" y="85147"/>
                    <a:pt x="42090" y="82910"/>
                    <a:pt x="44028" y="82276"/>
                  </a:cubicBezTo>
                  <a:cubicBezTo>
                    <a:pt x="44223" y="82211"/>
                    <a:pt x="44444" y="82171"/>
                    <a:pt x="44660" y="82171"/>
                  </a:cubicBezTo>
                  <a:cubicBezTo>
                    <a:pt x="44815" y="82171"/>
                    <a:pt x="44969" y="82192"/>
                    <a:pt x="45110" y="82239"/>
                  </a:cubicBezTo>
                  <a:cubicBezTo>
                    <a:pt x="45482" y="82351"/>
                    <a:pt x="45743" y="82649"/>
                    <a:pt x="46004" y="82910"/>
                  </a:cubicBezTo>
                  <a:cubicBezTo>
                    <a:pt x="47421" y="84513"/>
                    <a:pt x="47943" y="86750"/>
                    <a:pt x="48278" y="88800"/>
                  </a:cubicBezTo>
                  <a:cubicBezTo>
                    <a:pt x="50142" y="99835"/>
                    <a:pt x="50291" y="110534"/>
                    <a:pt x="45221" y="120786"/>
                  </a:cubicBezTo>
                  <a:cubicBezTo>
                    <a:pt x="42985" y="125372"/>
                    <a:pt x="39965" y="129547"/>
                    <a:pt x="36274" y="133051"/>
                  </a:cubicBezTo>
                  <a:cubicBezTo>
                    <a:pt x="34447" y="134803"/>
                    <a:pt x="32434" y="136406"/>
                    <a:pt x="30309" y="137786"/>
                  </a:cubicBezTo>
                  <a:cubicBezTo>
                    <a:pt x="29415" y="138382"/>
                    <a:pt x="24196" y="140395"/>
                    <a:pt x="23972" y="141141"/>
                  </a:cubicBezTo>
                  <a:cubicBezTo>
                    <a:pt x="23487" y="142595"/>
                    <a:pt x="24270" y="144198"/>
                    <a:pt x="25426" y="145130"/>
                  </a:cubicBezTo>
                  <a:cubicBezTo>
                    <a:pt x="26619" y="146062"/>
                    <a:pt x="28147" y="146472"/>
                    <a:pt x="29638" y="146696"/>
                  </a:cubicBezTo>
                  <a:cubicBezTo>
                    <a:pt x="31113" y="146936"/>
                    <a:pt x="32605" y="147053"/>
                    <a:pt x="34097" y="147053"/>
                  </a:cubicBezTo>
                  <a:cubicBezTo>
                    <a:pt x="42560" y="147053"/>
                    <a:pt x="51034" y="143282"/>
                    <a:pt x="56517" y="136816"/>
                  </a:cubicBezTo>
                  <a:lnTo>
                    <a:pt x="56517" y="136816"/>
                  </a:lnTo>
                  <a:cubicBezTo>
                    <a:pt x="55511" y="140992"/>
                    <a:pt x="51708" y="144459"/>
                    <a:pt x="51932" y="148746"/>
                  </a:cubicBezTo>
                  <a:cubicBezTo>
                    <a:pt x="52044" y="150275"/>
                    <a:pt x="52640" y="151691"/>
                    <a:pt x="53237" y="153070"/>
                  </a:cubicBezTo>
                  <a:cubicBezTo>
                    <a:pt x="55361" y="158066"/>
                    <a:pt x="57076" y="163546"/>
                    <a:pt x="59462" y="168355"/>
                  </a:cubicBezTo>
                  <a:cubicBezTo>
                    <a:pt x="61923" y="173351"/>
                    <a:pt x="65315" y="177489"/>
                    <a:pt x="67216" y="182857"/>
                  </a:cubicBezTo>
                  <a:cubicBezTo>
                    <a:pt x="68260" y="185728"/>
                    <a:pt x="68969" y="189083"/>
                    <a:pt x="67366" y="191692"/>
                  </a:cubicBezTo>
                  <a:cubicBezTo>
                    <a:pt x="67887" y="190872"/>
                    <a:pt x="71317" y="190872"/>
                    <a:pt x="72100" y="190798"/>
                  </a:cubicBezTo>
                  <a:cubicBezTo>
                    <a:pt x="73032" y="190686"/>
                    <a:pt x="74150" y="190425"/>
                    <a:pt x="74598" y="189605"/>
                  </a:cubicBezTo>
                  <a:cubicBezTo>
                    <a:pt x="74933" y="189008"/>
                    <a:pt x="74822" y="188263"/>
                    <a:pt x="74710" y="187592"/>
                  </a:cubicBezTo>
                  <a:cubicBezTo>
                    <a:pt x="73815" y="182186"/>
                    <a:pt x="72137" y="177116"/>
                    <a:pt x="70162" y="172046"/>
                  </a:cubicBezTo>
                  <a:cubicBezTo>
                    <a:pt x="66657" y="163061"/>
                    <a:pt x="63824" y="153891"/>
                    <a:pt x="61326" y="144608"/>
                  </a:cubicBezTo>
                  <a:cubicBezTo>
                    <a:pt x="60692" y="142297"/>
                    <a:pt x="60096" y="139948"/>
                    <a:pt x="59984" y="137562"/>
                  </a:cubicBezTo>
                  <a:cubicBezTo>
                    <a:pt x="59798" y="134319"/>
                    <a:pt x="60543" y="131075"/>
                    <a:pt x="61065" y="127832"/>
                  </a:cubicBezTo>
                  <a:cubicBezTo>
                    <a:pt x="61550" y="124701"/>
                    <a:pt x="61885" y="121457"/>
                    <a:pt x="62035" y="118177"/>
                  </a:cubicBezTo>
                  <a:cubicBezTo>
                    <a:pt x="65017" y="116163"/>
                    <a:pt x="67925" y="114076"/>
                    <a:pt x="70795" y="111914"/>
                  </a:cubicBezTo>
                  <a:cubicBezTo>
                    <a:pt x="71131" y="111690"/>
                    <a:pt x="71429" y="111429"/>
                    <a:pt x="71578" y="111093"/>
                  </a:cubicBezTo>
                  <a:cubicBezTo>
                    <a:pt x="71727" y="110721"/>
                    <a:pt x="71653" y="110311"/>
                    <a:pt x="71578" y="109938"/>
                  </a:cubicBezTo>
                  <a:cubicBezTo>
                    <a:pt x="71094" y="107104"/>
                    <a:pt x="70572" y="104271"/>
                    <a:pt x="69863" y="101475"/>
                  </a:cubicBezTo>
                  <a:cubicBezTo>
                    <a:pt x="66806" y="89769"/>
                    <a:pt x="59462" y="78772"/>
                    <a:pt x="48614" y="73441"/>
                  </a:cubicBezTo>
                  <a:cubicBezTo>
                    <a:pt x="47384" y="72844"/>
                    <a:pt x="46079" y="72285"/>
                    <a:pt x="44886" y="71651"/>
                  </a:cubicBezTo>
                  <a:cubicBezTo>
                    <a:pt x="44849" y="71353"/>
                    <a:pt x="44811" y="71055"/>
                    <a:pt x="44774" y="70757"/>
                  </a:cubicBezTo>
                  <a:cubicBezTo>
                    <a:pt x="44699" y="70160"/>
                    <a:pt x="44401" y="69489"/>
                    <a:pt x="43805" y="69489"/>
                  </a:cubicBezTo>
                  <a:cubicBezTo>
                    <a:pt x="43842" y="68408"/>
                    <a:pt x="43544" y="67401"/>
                    <a:pt x="43096" y="66395"/>
                  </a:cubicBezTo>
                  <a:cubicBezTo>
                    <a:pt x="43096" y="66395"/>
                    <a:pt x="43059" y="66358"/>
                    <a:pt x="43022" y="66283"/>
                  </a:cubicBezTo>
                  <a:cubicBezTo>
                    <a:pt x="43171" y="65239"/>
                    <a:pt x="43283" y="64195"/>
                    <a:pt x="43357" y="63114"/>
                  </a:cubicBezTo>
                  <a:cubicBezTo>
                    <a:pt x="43618" y="59125"/>
                    <a:pt x="43320" y="55062"/>
                    <a:pt x="42500" y="51147"/>
                  </a:cubicBezTo>
                  <a:cubicBezTo>
                    <a:pt x="42388" y="50551"/>
                    <a:pt x="42239" y="49954"/>
                    <a:pt x="42090" y="49358"/>
                  </a:cubicBezTo>
                  <a:lnTo>
                    <a:pt x="42090" y="49358"/>
                  </a:lnTo>
                  <a:cubicBezTo>
                    <a:pt x="42239" y="49507"/>
                    <a:pt x="42351" y="49656"/>
                    <a:pt x="42500" y="49805"/>
                  </a:cubicBezTo>
                  <a:cubicBezTo>
                    <a:pt x="43134" y="47457"/>
                    <a:pt x="43544" y="45034"/>
                    <a:pt x="43208" y="42610"/>
                  </a:cubicBezTo>
                  <a:cubicBezTo>
                    <a:pt x="43171" y="42088"/>
                    <a:pt x="43022" y="41529"/>
                    <a:pt x="42910" y="41007"/>
                  </a:cubicBezTo>
                  <a:cubicBezTo>
                    <a:pt x="45408" y="40709"/>
                    <a:pt x="47831" y="39777"/>
                    <a:pt x="49881" y="38286"/>
                  </a:cubicBezTo>
                  <a:cubicBezTo>
                    <a:pt x="52901" y="36086"/>
                    <a:pt x="55063" y="32768"/>
                    <a:pt x="55846" y="29152"/>
                  </a:cubicBezTo>
                  <a:cubicBezTo>
                    <a:pt x="55995" y="28481"/>
                    <a:pt x="56070" y="27698"/>
                    <a:pt x="55697" y="27139"/>
                  </a:cubicBezTo>
                  <a:cubicBezTo>
                    <a:pt x="55361" y="26655"/>
                    <a:pt x="54765" y="26431"/>
                    <a:pt x="54206" y="26244"/>
                  </a:cubicBezTo>
                  <a:cubicBezTo>
                    <a:pt x="52543" y="25716"/>
                    <a:pt x="50797" y="25453"/>
                    <a:pt x="49050" y="25453"/>
                  </a:cubicBezTo>
                  <a:cubicBezTo>
                    <a:pt x="46605" y="25453"/>
                    <a:pt x="44159" y="25968"/>
                    <a:pt x="41941" y="26990"/>
                  </a:cubicBezTo>
                  <a:cubicBezTo>
                    <a:pt x="39853" y="27997"/>
                    <a:pt x="37989" y="29413"/>
                    <a:pt x="36423" y="31128"/>
                  </a:cubicBezTo>
                  <a:cubicBezTo>
                    <a:pt x="36274" y="31016"/>
                    <a:pt x="36125" y="30867"/>
                    <a:pt x="35976" y="30755"/>
                  </a:cubicBezTo>
                  <a:cubicBezTo>
                    <a:pt x="34410" y="25834"/>
                    <a:pt x="31651" y="21286"/>
                    <a:pt x="27961" y="17670"/>
                  </a:cubicBezTo>
                  <a:cubicBezTo>
                    <a:pt x="26283" y="16067"/>
                    <a:pt x="24494" y="14650"/>
                    <a:pt x="22592" y="13346"/>
                  </a:cubicBezTo>
                  <a:cubicBezTo>
                    <a:pt x="17634" y="9841"/>
                    <a:pt x="11930" y="7083"/>
                    <a:pt x="5966" y="6262"/>
                  </a:cubicBezTo>
                  <a:cubicBezTo>
                    <a:pt x="6003" y="5554"/>
                    <a:pt x="5667" y="4809"/>
                    <a:pt x="5034" y="4548"/>
                  </a:cubicBezTo>
                  <a:cubicBezTo>
                    <a:pt x="5406" y="3951"/>
                    <a:pt x="5481" y="3206"/>
                    <a:pt x="5295" y="2534"/>
                  </a:cubicBezTo>
                  <a:cubicBezTo>
                    <a:pt x="5183" y="2199"/>
                    <a:pt x="4996" y="1863"/>
                    <a:pt x="4698" y="1640"/>
                  </a:cubicBezTo>
                  <a:cubicBezTo>
                    <a:pt x="4614" y="1598"/>
                    <a:pt x="4295" y="1521"/>
                    <a:pt x="4011" y="1521"/>
                  </a:cubicBezTo>
                  <a:cubicBezTo>
                    <a:pt x="3790" y="1521"/>
                    <a:pt x="3591" y="1567"/>
                    <a:pt x="3543" y="1714"/>
                  </a:cubicBezTo>
                  <a:cubicBezTo>
                    <a:pt x="3796" y="763"/>
                    <a:pt x="3079" y="0"/>
                    <a:pt x="2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4096575" y="237825"/>
              <a:ext cx="540575" cy="1233475"/>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60"/>
          <p:cNvGrpSpPr/>
          <p:nvPr/>
        </p:nvGrpSpPr>
        <p:grpSpPr>
          <a:xfrm>
            <a:off x="5660843" y="1699822"/>
            <a:ext cx="421211" cy="537282"/>
            <a:chOff x="6088150" y="1573625"/>
            <a:chExt cx="241050" cy="307475"/>
          </a:xfrm>
        </p:grpSpPr>
        <p:sp>
          <p:nvSpPr>
            <p:cNvPr id="3509" name="Google Shape;3509;p6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60"/>
          <p:cNvGrpSpPr/>
          <p:nvPr/>
        </p:nvGrpSpPr>
        <p:grpSpPr>
          <a:xfrm>
            <a:off x="1689443" y="2204538"/>
            <a:ext cx="421211" cy="537282"/>
            <a:chOff x="6088150" y="1573625"/>
            <a:chExt cx="241050" cy="307475"/>
          </a:xfrm>
        </p:grpSpPr>
        <p:sp>
          <p:nvSpPr>
            <p:cNvPr id="3515" name="Google Shape;3515;p6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60"/>
          <p:cNvGrpSpPr/>
          <p:nvPr/>
        </p:nvGrpSpPr>
        <p:grpSpPr>
          <a:xfrm>
            <a:off x="2405792" y="1559951"/>
            <a:ext cx="421211" cy="537282"/>
            <a:chOff x="6088150" y="1573625"/>
            <a:chExt cx="241050" cy="307475"/>
          </a:xfrm>
        </p:grpSpPr>
        <p:sp>
          <p:nvSpPr>
            <p:cNvPr id="3521" name="Google Shape;3521;p60"/>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60"/>
          <p:cNvGrpSpPr/>
          <p:nvPr/>
        </p:nvGrpSpPr>
        <p:grpSpPr>
          <a:xfrm rot="879068" flipH="1">
            <a:off x="7017197" y="3734193"/>
            <a:ext cx="551771" cy="653905"/>
            <a:chOff x="4139025" y="2544925"/>
            <a:chExt cx="844800" cy="1001175"/>
          </a:xfrm>
        </p:grpSpPr>
        <p:sp>
          <p:nvSpPr>
            <p:cNvPr id="3527" name="Google Shape;3527;p60"/>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536"/>
        <p:cNvGrpSpPr/>
        <p:nvPr/>
      </p:nvGrpSpPr>
      <p:grpSpPr>
        <a:xfrm>
          <a:off x="0" y="0"/>
          <a:ext cx="0" cy="0"/>
          <a:chOff x="0" y="0"/>
          <a:chExt cx="0" cy="0"/>
        </a:xfrm>
      </p:grpSpPr>
      <p:sp>
        <p:nvSpPr>
          <p:cNvPr id="3537" name="Google Shape;3537;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Draw your snowball</a:t>
            </a:r>
            <a:endParaRPr/>
          </a:p>
        </p:txBody>
      </p:sp>
      <p:grpSp>
        <p:nvGrpSpPr>
          <p:cNvPr id="3538" name="Google Shape;3538;p61"/>
          <p:cNvGrpSpPr/>
          <p:nvPr/>
        </p:nvGrpSpPr>
        <p:grpSpPr>
          <a:xfrm>
            <a:off x="3207280" y="1410467"/>
            <a:ext cx="2729441" cy="3193540"/>
            <a:chOff x="3301658" y="1409172"/>
            <a:chExt cx="2540669" cy="2972671"/>
          </a:xfrm>
        </p:grpSpPr>
        <p:grpSp>
          <p:nvGrpSpPr>
            <p:cNvPr id="3539" name="Google Shape;3539;p61"/>
            <p:cNvGrpSpPr/>
            <p:nvPr/>
          </p:nvGrpSpPr>
          <p:grpSpPr>
            <a:xfrm>
              <a:off x="3301658" y="1409172"/>
              <a:ext cx="2540669" cy="2972671"/>
              <a:chOff x="3301658" y="1409172"/>
              <a:chExt cx="2540669" cy="2972671"/>
            </a:xfrm>
          </p:grpSpPr>
          <p:grpSp>
            <p:nvGrpSpPr>
              <p:cNvPr id="3540" name="Google Shape;3540;p61"/>
              <p:cNvGrpSpPr/>
              <p:nvPr/>
            </p:nvGrpSpPr>
            <p:grpSpPr>
              <a:xfrm>
                <a:off x="3301658" y="1409172"/>
                <a:ext cx="2540669" cy="2972671"/>
                <a:chOff x="2912695" y="1281722"/>
                <a:chExt cx="2540669" cy="2972671"/>
              </a:xfrm>
            </p:grpSpPr>
            <p:sp>
              <p:nvSpPr>
                <p:cNvPr id="3541" name="Google Shape;3541;p61"/>
                <p:cNvSpPr/>
                <p:nvPr/>
              </p:nvSpPr>
              <p:spPr>
                <a:xfrm>
                  <a:off x="3247997" y="3575128"/>
                  <a:ext cx="1870066" cy="679265"/>
                </a:xfrm>
                <a:custGeom>
                  <a:avLst/>
                  <a:gdLst/>
                  <a:ahLst/>
                  <a:cxnLst/>
                  <a:rect l="l" t="t" r="r" b="b"/>
                  <a:pathLst>
                    <a:path w="11874" h="4313" extrusionOk="0">
                      <a:moveTo>
                        <a:pt x="1512" y="0"/>
                      </a:moveTo>
                      <a:lnTo>
                        <a:pt x="560" y="952"/>
                      </a:lnTo>
                      <a:cubicBezTo>
                        <a:pt x="168" y="1288"/>
                        <a:pt x="0" y="1792"/>
                        <a:pt x="0" y="2296"/>
                      </a:cubicBezTo>
                      <a:lnTo>
                        <a:pt x="0" y="3192"/>
                      </a:lnTo>
                      <a:cubicBezTo>
                        <a:pt x="0" y="3809"/>
                        <a:pt x="504" y="4313"/>
                        <a:pt x="1120" y="4313"/>
                      </a:cubicBezTo>
                      <a:lnTo>
                        <a:pt x="10698" y="4313"/>
                      </a:lnTo>
                      <a:cubicBezTo>
                        <a:pt x="11370" y="4313"/>
                        <a:pt x="11874" y="3809"/>
                        <a:pt x="11874" y="3192"/>
                      </a:cubicBezTo>
                      <a:lnTo>
                        <a:pt x="11874" y="2296"/>
                      </a:lnTo>
                      <a:cubicBezTo>
                        <a:pt x="11874" y="1792"/>
                        <a:pt x="11650" y="1288"/>
                        <a:pt x="11314" y="952"/>
                      </a:cubicBezTo>
                      <a:lnTo>
                        <a:pt x="10362" y="0"/>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1"/>
                <p:cNvSpPr/>
                <p:nvPr/>
              </p:nvSpPr>
              <p:spPr>
                <a:xfrm>
                  <a:off x="2912695" y="1281722"/>
                  <a:ext cx="2540669" cy="2531692"/>
                </a:xfrm>
                <a:custGeom>
                  <a:avLst/>
                  <a:gdLst/>
                  <a:ahLst/>
                  <a:cxnLst/>
                  <a:rect l="l" t="t" r="r" b="b"/>
                  <a:pathLst>
                    <a:path w="16132" h="16075" extrusionOk="0">
                      <a:moveTo>
                        <a:pt x="8066" y="0"/>
                      </a:moveTo>
                      <a:cubicBezTo>
                        <a:pt x="3641" y="0"/>
                        <a:pt x="1" y="3585"/>
                        <a:pt x="1" y="8009"/>
                      </a:cubicBezTo>
                      <a:cubicBezTo>
                        <a:pt x="1" y="12490"/>
                        <a:pt x="3641" y="16074"/>
                        <a:pt x="8066" y="16074"/>
                      </a:cubicBezTo>
                      <a:cubicBezTo>
                        <a:pt x="12491" y="16074"/>
                        <a:pt x="16131" y="12490"/>
                        <a:pt x="16131" y="8009"/>
                      </a:cubicBezTo>
                      <a:cubicBezTo>
                        <a:pt x="16131" y="3585"/>
                        <a:pt x="12491" y="0"/>
                        <a:pt x="806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3" name="Google Shape;3543;p61"/>
              <p:cNvSpPr/>
              <p:nvPr/>
            </p:nvSpPr>
            <p:spPr>
              <a:xfrm>
                <a:off x="4133588" y="4095875"/>
                <a:ext cx="876800" cy="198200"/>
              </a:xfrm>
              <a:prstGeom prst="flowChartPreparation">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44" name="Google Shape;3544;p61"/>
            <p:cNvCxnSpPr/>
            <p:nvPr/>
          </p:nvCxnSpPr>
          <p:spPr>
            <a:xfrm>
              <a:off x="3652075" y="4002600"/>
              <a:ext cx="1854600" cy="0"/>
            </a:xfrm>
            <a:prstGeom prst="straightConnector1">
              <a:avLst/>
            </a:prstGeom>
            <a:noFill/>
            <a:ln w="19050" cap="flat" cmpd="sng">
              <a:solidFill>
                <a:schemeClr val="dk1"/>
              </a:solidFill>
              <a:prstDash val="solid"/>
              <a:round/>
              <a:headEnd type="none" w="med" len="med"/>
              <a:tailEnd type="none" w="med" len="med"/>
            </a:ln>
          </p:spPr>
        </p:cxnSp>
      </p:grpSp>
      <p:sp>
        <p:nvSpPr>
          <p:cNvPr id="3545" name="Google Shape;3545;p61"/>
          <p:cNvSpPr/>
          <p:nvPr/>
        </p:nvSpPr>
        <p:spPr>
          <a:xfrm rot="-1777411">
            <a:off x="1065921" y="1722494"/>
            <a:ext cx="1238938" cy="1297278"/>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1"/>
          <p:cNvSpPr/>
          <p:nvPr/>
        </p:nvSpPr>
        <p:spPr>
          <a:xfrm rot="523315">
            <a:off x="2083769" y="3262458"/>
            <a:ext cx="636645" cy="666608"/>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1"/>
          <p:cNvSpPr/>
          <p:nvPr/>
        </p:nvSpPr>
        <p:spPr>
          <a:xfrm rot="-1777411">
            <a:off x="7153446" y="1521344"/>
            <a:ext cx="1238938" cy="1297278"/>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1"/>
          <p:cNvSpPr/>
          <p:nvPr/>
        </p:nvSpPr>
        <p:spPr>
          <a:xfrm rot="523315">
            <a:off x="6423894" y="3637708"/>
            <a:ext cx="636645" cy="666608"/>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1"/>
          <p:cNvSpPr/>
          <p:nvPr/>
        </p:nvSpPr>
        <p:spPr>
          <a:xfrm rot="523250">
            <a:off x="7770774" y="3269257"/>
            <a:ext cx="401928" cy="420851"/>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1"/>
          <p:cNvSpPr/>
          <p:nvPr/>
        </p:nvSpPr>
        <p:spPr>
          <a:xfrm rot="-4784608">
            <a:off x="929014" y="3240443"/>
            <a:ext cx="362704" cy="379771"/>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1"/>
          <p:cNvSpPr txBox="1">
            <a:spLocks noGrp="1"/>
          </p:cNvSpPr>
          <p:nvPr>
            <p:ph type="body" idx="4294967295"/>
          </p:nvPr>
        </p:nvSpPr>
        <p:spPr>
          <a:xfrm>
            <a:off x="720000" y="987149"/>
            <a:ext cx="7704000" cy="4617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1600"/>
              </a:spcAft>
              <a:buClr>
                <a:schemeClr val="dk1"/>
              </a:buClr>
              <a:buSzPts val="1100"/>
              <a:buFont typeface="Arial"/>
              <a:buNone/>
            </a:pPr>
            <a:r>
              <a:rPr lang="en" sz="1600"/>
              <a:t>Draw and paste the decorations from the past slide to make an unique snowball!</a:t>
            </a:r>
            <a:endParaRPr sz="1600"/>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555"/>
        <p:cNvGrpSpPr/>
        <p:nvPr/>
      </p:nvGrpSpPr>
      <p:grpSpPr>
        <a:xfrm>
          <a:off x="0" y="0"/>
          <a:ext cx="0" cy="0"/>
          <a:chOff x="0" y="0"/>
          <a:chExt cx="0" cy="0"/>
        </a:xfrm>
      </p:grpSpPr>
      <p:sp>
        <p:nvSpPr>
          <p:cNvPr id="3556" name="Google Shape;3556;p62"/>
          <p:cNvSpPr txBox="1">
            <a:spLocks noGrp="1"/>
          </p:cNvSpPr>
          <p:nvPr>
            <p:ph type="title"/>
          </p:nvPr>
        </p:nvSpPr>
        <p:spPr>
          <a:xfrm>
            <a:off x="713275" y="540000"/>
            <a:ext cx="4448100" cy="130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3557" name="Google Shape;3557;p62"/>
          <p:cNvSpPr txBox="1">
            <a:spLocks noGrp="1"/>
          </p:cNvSpPr>
          <p:nvPr>
            <p:ph type="subTitle" idx="1"/>
          </p:nvPr>
        </p:nvSpPr>
        <p:spPr>
          <a:xfrm>
            <a:off x="713225" y="1841450"/>
            <a:ext cx="4448100" cy="105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2"/>
                </a:solidFill>
                <a:latin typeface="Mountains of Christmas"/>
                <a:ea typeface="Mountains of Christmas"/>
                <a:cs typeface="Mountains of Christmas"/>
                <a:sym typeface="Mountains of Christmas"/>
              </a:rPr>
              <a:t>Do you have any questions?</a:t>
            </a:r>
            <a:endParaRPr sz="2000" b="1">
              <a:solidFill>
                <a:schemeClr val="accent2"/>
              </a:solidFill>
              <a:latin typeface="Mountains of Christmas"/>
              <a:ea typeface="Mountains of Christmas"/>
              <a:cs typeface="Mountains of Christmas"/>
              <a:sym typeface="Mountains of Christmas"/>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3558" name="Google Shape;3558;p62"/>
          <p:cNvSpPr txBox="1"/>
          <p:nvPr/>
        </p:nvSpPr>
        <p:spPr>
          <a:xfrm>
            <a:off x="713225" y="4125850"/>
            <a:ext cx="4151700" cy="26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Nunito"/>
                <a:ea typeface="Nunito"/>
                <a:cs typeface="Nunito"/>
                <a:sym typeface="Nunito"/>
              </a:rPr>
              <a:t>Please keep this slide for attribution</a:t>
            </a:r>
            <a:endParaRPr sz="1200">
              <a:solidFill>
                <a:schemeClr val="dk1"/>
              </a:solidFill>
              <a:latin typeface="Nunito"/>
              <a:ea typeface="Nunito"/>
              <a:cs typeface="Nunito"/>
              <a:sym typeface="Nunito"/>
            </a:endParaRPr>
          </a:p>
        </p:txBody>
      </p:sp>
      <p:grpSp>
        <p:nvGrpSpPr>
          <p:cNvPr id="3559" name="Google Shape;3559;p62"/>
          <p:cNvGrpSpPr/>
          <p:nvPr/>
        </p:nvGrpSpPr>
        <p:grpSpPr>
          <a:xfrm>
            <a:off x="5841684" y="2136899"/>
            <a:ext cx="1550787" cy="2267320"/>
            <a:chOff x="5841684" y="2136899"/>
            <a:chExt cx="1550787" cy="2267320"/>
          </a:xfrm>
        </p:grpSpPr>
        <p:sp>
          <p:nvSpPr>
            <p:cNvPr id="3560" name="Google Shape;3560;p62"/>
            <p:cNvSpPr/>
            <p:nvPr/>
          </p:nvSpPr>
          <p:spPr>
            <a:xfrm>
              <a:off x="5915935" y="2380313"/>
              <a:ext cx="1476536" cy="2023907"/>
            </a:xfrm>
            <a:custGeom>
              <a:avLst/>
              <a:gdLst/>
              <a:ahLst/>
              <a:cxnLst/>
              <a:rect l="l" t="t" r="r" b="b"/>
              <a:pathLst>
                <a:path w="74114" h="101589" extrusionOk="0">
                  <a:moveTo>
                    <a:pt x="48017" y="1"/>
                  </a:moveTo>
                  <a:lnTo>
                    <a:pt x="1" y="29377"/>
                  </a:lnTo>
                  <a:cubicBezTo>
                    <a:pt x="12341" y="47607"/>
                    <a:pt x="21772" y="73106"/>
                    <a:pt x="29974" y="101588"/>
                  </a:cubicBezTo>
                  <a:lnTo>
                    <a:pt x="74113" y="97375"/>
                  </a:lnTo>
                  <a:cubicBezTo>
                    <a:pt x="69491" y="63339"/>
                    <a:pt x="60282" y="31092"/>
                    <a:pt x="48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5986500" y="2136899"/>
              <a:ext cx="639492" cy="551196"/>
            </a:xfrm>
            <a:custGeom>
              <a:avLst/>
              <a:gdLst/>
              <a:ahLst/>
              <a:cxnLst/>
              <a:rect l="l" t="t" r="r" b="b"/>
              <a:pathLst>
                <a:path w="32099" h="27667" extrusionOk="0">
                  <a:moveTo>
                    <a:pt x="23164" y="0"/>
                  </a:moveTo>
                  <a:cubicBezTo>
                    <a:pt x="22853" y="0"/>
                    <a:pt x="22546" y="56"/>
                    <a:pt x="22257" y="177"/>
                  </a:cubicBezTo>
                  <a:cubicBezTo>
                    <a:pt x="21287" y="587"/>
                    <a:pt x="20691" y="1594"/>
                    <a:pt x="20318" y="2600"/>
                  </a:cubicBezTo>
                  <a:cubicBezTo>
                    <a:pt x="18939" y="6440"/>
                    <a:pt x="19572" y="10727"/>
                    <a:pt x="20504" y="14679"/>
                  </a:cubicBezTo>
                  <a:lnTo>
                    <a:pt x="20504" y="14716"/>
                  </a:lnTo>
                  <a:cubicBezTo>
                    <a:pt x="19796" y="11883"/>
                    <a:pt x="18193" y="9311"/>
                    <a:pt x="16031" y="7372"/>
                  </a:cubicBezTo>
                  <a:cubicBezTo>
                    <a:pt x="15621" y="6999"/>
                    <a:pt x="15136" y="6627"/>
                    <a:pt x="14577" y="6515"/>
                  </a:cubicBezTo>
                  <a:cubicBezTo>
                    <a:pt x="14454" y="6488"/>
                    <a:pt x="14332" y="6475"/>
                    <a:pt x="14211" y="6475"/>
                  </a:cubicBezTo>
                  <a:cubicBezTo>
                    <a:pt x="12981" y="6475"/>
                    <a:pt x="11927" y="7797"/>
                    <a:pt x="11893" y="9087"/>
                  </a:cubicBezTo>
                  <a:cubicBezTo>
                    <a:pt x="11707" y="12837"/>
                    <a:pt x="16920" y="19656"/>
                    <a:pt x="20093" y="21368"/>
                  </a:cubicBezTo>
                  <a:lnTo>
                    <a:pt x="20093" y="21368"/>
                  </a:lnTo>
                  <a:cubicBezTo>
                    <a:pt x="14736" y="18505"/>
                    <a:pt x="9194" y="15647"/>
                    <a:pt x="3132" y="15015"/>
                  </a:cubicBezTo>
                  <a:cubicBezTo>
                    <a:pt x="2920" y="14990"/>
                    <a:pt x="2696" y="14975"/>
                    <a:pt x="2470" y="14975"/>
                  </a:cubicBezTo>
                  <a:cubicBezTo>
                    <a:pt x="1664" y="14975"/>
                    <a:pt x="843" y="15173"/>
                    <a:pt x="522" y="15872"/>
                  </a:cubicBezTo>
                  <a:cubicBezTo>
                    <a:pt x="1" y="17065"/>
                    <a:pt x="1380" y="18146"/>
                    <a:pt x="2536" y="18668"/>
                  </a:cubicBezTo>
                  <a:cubicBezTo>
                    <a:pt x="7606" y="20830"/>
                    <a:pt x="13049" y="21837"/>
                    <a:pt x="18491" y="22806"/>
                  </a:cubicBezTo>
                  <a:cubicBezTo>
                    <a:pt x="17855" y="22774"/>
                    <a:pt x="17220" y="22758"/>
                    <a:pt x="16584" y="22758"/>
                  </a:cubicBezTo>
                  <a:cubicBezTo>
                    <a:pt x="12788" y="22758"/>
                    <a:pt x="9015" y="23329"/>
                    <a:pt x="5406" y="24446"/>
                  </a:cubicBezTo>
                  <a:cubicBezTo>
                    <a:pt x="4847" y="24595"/>
                    <a:pt x="4250" y="24819"/>
                    <a:pt x="3952" y="25304"/>
                  </a:cubicBezTo>
                  <a:cubicBezTo>
                    <a:pt x="3542" y="26049"/>
                    <a:pt x="4101" y="27056"/>
                    <a:pt x="4847" y="27429"/>
                  </a:cubicBezTo>
                  <a:cubicBezTo>
                    <a:pt x="5254" y="27603"/>
                    <a:pt x="5691" y="27667"/>
                    <a:pt x="6137" y="27667"/>
                  </a:cubicBezTo>
                  <a:cubicBezTo>
                    <a:pt x="6549" y="27667"/>
                    <a:pt x="6970" y="27612"/>
                    <a:pt x="7382" y="27541"/>
                  </a:cubicBezTo>
                  <a:cubicBezTo>
                    <a:pt x="12825" y="27541"/>
                    <a:pt x="18417" y="23924"/>
                    <a:pt x="23040" y="21576"/>
                  </a:cubicBezTo>
                  <a:cubicBezTo>
                    <a:pt x="24121" y="21054"/>
                    <a:pt x="25164" y="20495"/>
                    <a:pt x="26059" y="19749"/>
                  </a:cubicBezTo>
                  <a:cubicBezTo>
                    <a:pt x="26954" y="19003"/>
                    <a:pt x="27625" y="18071"/>
                    <a:pt x="28296" y="17102"/>
                  </a:cubicBezTo>
                  <a:cubicBezTo>
                    <a:pt x="29228" y="15797"/>
                    <a:pt x="30123" y="14455"/>
                    <a:pt x="30906" y="13076"/>
                  </a:cubicBezTo>
                  <a:cubicBezTo>
                    <a:pt x="31390" y="12219"/>
                    <a:pt x="31875" y="11324"/>
                    <a:pt x="31987" y="10355"/>
                  </a:cubicBezTo>
                  <a:cubicBezTo>
                    <a:pt x="32099" y="9423"/>
                    <a:pt x="31726" y="8341"/>
                    <a:pt x="30906" y="7857"/>
                  </a:cubicBezTo>
                  <a:cubicBezTo>
                    <a:pt x="30595" y="7670"/>
                    <a:pt x="30247" y="7588"/>
                    <a:pt x="29892" y="7588"/>
                  </a:cubicBezTo>
                  <a:cubicBezTo>
                    <a:pt x="29182" y="7588"/>
                    <a:pt x="28445" y="7919"/>
                    <a:pt x="27923" y="8416"/>
                  </a:cubicBezTo>
                  <a:cubicBezTo>
                    <a:pt x="27140" y="9162"/>
                    <a:pt x="26730" y="10205"/>
                    <a:pt x="26357" y="11212"/>
                  </a:cubicBezTo>
                  <a:cubicBezTo>
                    <a:pt x="26917" y="9124"/>
                    <a:pt x="27103" y="6962"/>
                    <a:pt x="26879" y="4800"/>
                  </a:cubicBezTo>
                  <a:cubicBezTo>
                    <a:pt x="26767" y="3532"/>
                    <a:pt x="26469" y="2228"/>
                    <a:pt x="25649" y="1258"/>
                  </a:cubicBezTo>
                  <a:cubicBezTo>
                    <a:pt x="25062" y="503"/>
                    <a:pt x="24097" y="0"/>
                    <a:pt x="2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5841684" y="2264443"/>
              <a:ext cx="1109623" cy="840769"/>
            </a:xfrm>
            <a:custGeom>
              <a:avLst/>
              <a:gdLst/>
              <a:ahLst/>
              <a:cxnLst/>
              <a:rect l="l" t="t" r="r" b="b"/>
              <a:pathLst>
                <a:path w="55697" h="42202" extrusionOk="0">
                  <a:moveTo>
                    <a:pt x="51744" y="1"/>
                  </a:moveTo>
                  <a:lnTo>
                    <a:pt x="0" y="33404"/>
                  </a:lnTo>
                  <a:lnTo>
                    <a:pt x="4884" y="42202"/>
                  </a:lnTo>
                  <a:lnTo>
                    <a:pt x="55696" y="10029"/>
                  </a:lnTo>
                  <a:lnTo>
                    <a:pt x="517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62"/>
          <p:cNvGrpSpPr/>
          <p:nvPr/>
        </p:nvGrpSpPr>
        <p:grpSpPr>
          <a:xfrm>
            <a:off x="5841684" y="3540440"/>
            <a:ext cx="988554" cy="1056132"/>
            <a:chOff x="5841684" y="3540440"/>
            <a:chExt cx="988554" cy="1056132"/>
          </a:xfrm>
        </p:grpSpPr>
        <p:sp>
          <p:nvSpPr>
            <p:cNvPr id="3564" name="Google Shape;3564;p62"/>
            <p:cNvSpPr/>
            <p:nvPr/>
          </p:nvSpPr>
          <p:spPr>
            <a:xfrm>
              <a:off x="5915935" y="3770664"/>
              <a:ext cx="914303" cy="825907"/>
            </a:xfrm>
            <a:custGeom>
              <a:avLst/>
              <a:gdLst/>
              <a:ahLst/>
              <a:cxnLst/>
              <a:rect l="l" t="t" r="r" b="b"/>
              <a:pathLst>
                <a:path w="45893" h="41456" extrusionOk="0">
                  <a:moveTo>
                    <a:pt x="41941" y="0"/>
                  </a:moveTo>
                  <a:lnTo>
                    <a:pt x="1" y="7121"/>
                  </a:lnTo>
                  <a:lnTo>
                    <a:pt x="9545" y="41456"/>
                  </a:lnTo>
                  <a:lnTo>
                    <a:pt x="45892" y="38324"/>
                  </a:lnTo>
                  <a:lnTo>
                    <a:pt x="419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2"/>
            <p:cNvSpPr/>
            <p:nvPr/>
          </p:nvSpPr>
          <p:spPr>
            <a:xfrm>
              <a:off x="6259080" y="3965984"/>
              <a:ext cx="254012" cy="607557"/>
            </a:xfrm>
            <a:custGeom>
              <a:avLst/>
              <a:gdLst/>
              <a:ahLst/>
              <a:cxnLst/>
              <a:rect l="l" t="t" r="r" b="b"/>
              <a:pathLst>
                <a:path w="12750" h="30496" extrusionOk="0">
                  <a:moveTo>
                    <a:pt x="7866" y="1"/>
                  </a:moveTo>
                  <a:lnTo>
                    <a:pt x="0" y="1231"/>
                  </a:lnTo>
                  <a:lnTo>
                    <a:pt x="5741" y="30496"/>
                  </a:lnTo>
                  <a:lnTo>
                    <a:pt x="12750" y="29899"/>
                  </a:lnTo>
                  <a:lnTo>
                    <a:pt x="7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2"/>
            <p:cNvSpPr/>
            <p:nvPr/>
          </p:nvSpPr>
          <p:spPr>
            <a:xfrm>
              <a:off x="5996900" y="4092990"/>
              <a:ext cx="802140" cy="240664"/>
            </a:xfrm>
            <a:custGeom>
              <a:avLst/>
              <a:gdLst/>
              <a:ahLst/>
              <a:cxnLst/>
              <a:rect l="l" t="t" r="r" b="b"/>
              <a:pathLst>
                <a:path w="40263" h="12080" extrusionOk="0">
                  <a:moveTo>
                    <a:pt x="39554" y="1"/>
                  </a:moveTo>
                  <a:lnTo>
                    <a:pt x="0" y="5481"/>
                  </a:lnTo>
                  <a:lnTo>
                    <a:pt x="1827" y="12080"/>
                  </a:lnTo>
                  <a:lnTo>
                    <a:pt x="40263" y="7047"/>
                  </a:lnTo>
                  <a:lnTo>
                    <a:pt x="3955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2"/>
            <p:cNvSpPr/>
            <p:nvPr/>
          </p:nvSpPr>
          <p:spPr>
            <a:xfrm>
              <a:off x="6051866" y="3540440"/>
              <a:ext cx="352050" cy="255905"/>
            </a:xfrm>
            <a:custGeom>
              <a:avLst/>
              <a:gdLst/>
              <a:ahLst/>
              <a:cxnLst/>
              <a:rect l="l" t="t" r="r" b="b"/>
              <a:pathLst>
                <a:path w="17671" h="12845" extrusionOk="0">
                  <a:moveTo>
                    <a:pt x="13600" y="0"/>
                  </a:moveTo>
                  <a:cubicBezTo>
                    <a:pt x="13401" y="0"/>
                    <a:pt x="13202" y="35"/>
                    <a:pt x="13011" y="111"/>
                  </a:cubicBezTo>
                  <a:cubicBezTo>
                    <a:pt x="12452" y="298"/>
                    <a:pt x="12079" y="745"/>
                    <a:pt x="11743" y="1230"/>
                  </a:cubicBezTo>
                  <a:cubicBezTo>
                    <a:pt x="10215" y="3541"/>
                    <a:pt x="9954" y="6561"/>
                    <a:pt x="10700" y="9208"/>
                  </a:cubicBezTo>
                  <a:cubicBezTo>
                    <a:pt x="10066" y="7530"/>
                    <a:pt x="9208" y="5927"/>
                    <a:pt x="8164" y="4473"/>
                  </a:cubicBezTo>
                  <a:cubicBezTo>
                    <a:pt x="7531" y="3616"/>
                    <a:pt x="6860" y="2758"/>
                    <a:pt x="5890" y="2274"/>
                  </a:cubicBezTo>
                  <a:cubicBezTo>
                    <a:pt x="5456" y="2065"/>
                    <a:pt x="4956" y="1946"/>
                    <a:pt x="4464" y="1946"/>
                  </a:cubicBezTo>
                  <a:cubicBezTo>
                    <a:pt x="3900" y="1946"/>
                    <a:pt x="3346" y="2102"/>
                    <a:pt x="2908" y="2460"/>
                  </a:cubicBezTo>
                  <a:cubicBezTo>
                    <a:pt x="0" y="4809"/>
                    <a:pt x="3244" y="9953"/>
                    <a:pt x="4548" y="12265"/>
                  </a:cubicBezTo>
                  <a:cubicBezTo>
                    <a:pt x="4660" y="12414"/>
                    <a:pt x="4735" y="12563"/>
                    <a:pt x="4884" y="12675"/>
                  </a:cubicBezTo>
                  <a:cubicBezTo>
                    <a:pt x="5053" y="12801"/>
                    <a:pt x="5257" y="12844"/>
                    <a:pt x="5464" y="12844"/>
                  </a:cubicBezTo>
                  <a:cubicBezTo>
                    <a:pt x="5622" y="12844"/>
                    <a:pt x="5782" y="12819"/>
                    <a:pt x="5928" y="12787"/>
                  </a:cubicBezTo>
                  <a:cubicBezTo>
                    <a:pt x="7866" y="12414"/>
                    <a:pt x="9730" y="11817"/>
                    <a:pt x="11632" y="11370"/>
                  </a:cubicBezTo>
                  <a:cubicBezTo>
                    <a:pt x="12623" y="11129"/>
                    <a:pt x="14155" y="10675"/>
                    <a:pt x="15450" y="10675"/>
                  </a:cubicBezTo>
                  <a:cubicBezTo>
                    <a:pt x="15956" y="10675"/>
                    <a:pt x="16426" y="10745"/>
                    <a:pt x="16813" y="10923"/>
                  </a:cubicBezTo>
                  <a:cubicBezTo>
                    <a:pt x="17149" y="7717"/>
                    <a:pt x="17671" y="3280"/>
                    <a:pt x="15173" y="708"/>
                  </a:cubicBezTo>
                  <a:cubicBezTo>
                    <a:pt x="14757" y="292"/>
                    <a:pt x="14177" y="0"/>
                    <a:pt x="136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6230113" y="3640690"/>
              <a:ext cx="69091" cy="147068"/>
            </a:xfrm>
            <a:custGeom>
              <a:avLst/>
              <a:gdLst/>
              <a:ahLst/>
              <a:cxnLst/>
              <a:rect l="l" t="t" r="r" b="b"/>
              <a:pathLst>
                <a:path w="3468" h="7382" extrusionOk="0">
                  <a:moveTo>
                    <a:pt x="671" y="0"/>
                  </a:moveTo>
                  <a:cubicBezTo>
                    <a:pt x="261" y="38"/>
                    <a:pt x="112" y="522"/>
                    <a:pt x="75" y="932"/>
                  </a:cubicBezTo>
                  <a:cubicBezTo>
                    <a:pt x="0" y="3020"/>
                    <a:pt x="895" y="5443"/>
                    <a:pt x="1678" y="7382"/>
                  </a:cubicBezTo>
                  <a:cubicBezTo>
                    <a:pt x="2163" y="6972"/>
                    <a:pt x="3095" y="7121"/>
                    <a:pt x="3356" y="6524"/>
                  </a:cubicBezTo>
                  <a:cubicBezTo>
                    <a:pt x="3467" y="6301"/>
                    <a:pt x="3467" y="6040"/>
                    <a:pt x="3430" y="5816"/>
                  </a:cubicBezTo>
                  <a:cubicBezTo>
                    <a:pt x="3169" y="3952"/>
                    <a:pt x="2498" y="1902"/>
                    <a:pt x="1342" y="410"/>
                  </a:cubicBezTo>
                  <a:cubicBezTo>
                    <a:pt x="1193" y="224"/>
                    <a:pt x="970" y="0"/>
                    <a:pt x="7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5841684" y="3674857"/>
              <a:ext cx="962556" cy="373607"/>
            </a:xfrm>
            <a:custGeom>
              <a:avLst/>
              <a:gdLst/>
              <a:ahLst/>
              <a:cxnLst/>
              <a:rect l="l" t="t" r="r" b="b"/>
              <a:pathLst>
                <a:path w="48315" h="18753" extrusionOk="0">
                  <a:moveTo>
                    <a:pt x="48315" y="0"/>
                  </a:moveTo>
                  <a:cubicBezTo>
                    <a:pt x="32210" y="1231"/>
                    <a:pt x="16105" y="3989"/>
                    <a:pt x="0" y="8276"/>
                  </a:cubicBezTo>
                  <a:lnTo>
                    <a:pt x="2796" y="18752"/>
                  </a:lnTo>
                  <a:lnTo>
                    <a:pt x="48315" y="11520"/>
                  </a:lnTo>
                  <a:lnTo>
                    <a:pt x="48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6172915" y="3720160"/>
              <a:ext cx="281505" cy="276305"/>
            </a:xfrm>
            <a:custGeom>
              <a:avLst/>
              <a:gdLst/>
              <a:ahLst/>
              <a:cxnLst/>
              <a:rect l="l" t="t" r="r" b="b"/>
              <a:pathLst>
                <a:path w="14130" h="13869" extrusionOk="0">
                  <a:moveTo>
                    <a:pt x="12042" y="0"/>
                  </a:moveTo>
                  <a:lnTo>
                    <a:pt x="1" y="2163"/>
                  </a:lnTo>
                  <a:lnTo>
                    <a:pt x="2610" y="13868"/>
                  </a:lnTo>
                  <a:lnTo>
                    <a:pt x="14130" y="12042"/>
                  </a:lnTo>
                  <a:lnTo>
                    <a:pt x="120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62"/>
          <p:cNvGrpSpPr/>
          <p:nvPr/>
        </p:nvGrpSpPr>
        <p:grpSpPr>
          <a:xfrm>
            <a:off x="6371224" y="438646"/>
            <a:ext cx="2059548" cy="4160089"/>
            <a:chOff x="6371224" y="438646"/>
            <a:chExt cx="2059548" cy="4160089"/>
          </a:xfrm>
        </p:grpSpPr>
        <p:sp>
          <p:nvSpPr>
            <p:cNvPr id="3572" name="Google Shape;3572;p62"/>
            <p:cNvSpPr/>
            <p:nvPr/>
          </p:nvSpPr>
          <p:spPr>
            <a:xfrm>
              <a:off x="7719977" y="2147837"/>
              <a:ext cx="625387" cy="1014573"/>
            </a:xfrm>
            <a:custGeom>
              <a:avLst/>
              <a:gdLst/>
              <a:ahLst/>
              <a:cxnLst/>
              <a:rect l="l" t="t" r="r" b="b"/>
              <a:pathLst>
                <a:path w="31391" h="50926" extrusionOk="0">
                  <a:moveTo>
                    <a:pt x="1529" y="1"/>
                  </a:moveTo>
                  <a:cubicBezTo>
                    <a:pt x="1156" y="1529"/>
                    <a:pt x="634" y="2983"/>
                    <a:pt x="1" y="4400"/>
                  </a:cubicBezTo>
                  <a:cubicBezTo>
                    <a:pt x="1977" y="4922"/>
                    <a:pt x="3319" y="6674"/>
                    <a:pt x="4400" y="8389"/>
                  </a:cubicBezTo>
                  <a:cubicBezTo>
                    <a:pt x="6525" y="11893"/>
                    <a:pt x="8090" y="15658"/>
                    <a:pt x="9544" y="19498"/>
                  </a:cubicBezTo>
                  <a:cubicBezTo>
                    <a:pt x="13347" y="29676"/>
                    <a:pt x="16255" y="40226"/>
                    <a:pt x="18193" y="50925"/>
                  </a:cubicBezTo>
                  <a:cubicBezTo>
                    <a:pt x="22369" y="48204"/>
                    <a:pt x="26469" y="45333"/>
                    <a:pt x="30458" y="42351"/>
                  </a:cubicBezTo>
                  <a:cubicBezTo>
                    <a:pt x="30757" y="42127"/>
                    <a:pt x="31092" y="41866"/>
                    <a:pt x="31241" y="41493"/>
                  </a:cubicBezTo>
                  <a:cubicBezTo>
                    <a:pt x="31390" y="41158"/>
                    <a:pt x="31316" y="40748"/>
                    <a:pt x="31241" y="40338"/>
                  </a:cubicBezTo>
                  <a:cubicBezTo>
                    <a:pt x="30719" y="37504"/>
                    <a:pt x="30235" y="34671"/>
                    <a:pt x="29489" y="31912"/>
                  </a:cubicBezTo>
                  <a:cubicBezTo>
                    <a:pt x="26432" y="20207"/>
                    <a:pt x="19088" y="9209"/>
                    <a:pt x="8240" y="3878"/>
                  </a:cubicBezTo>
                  <a:cubicBezTo>
                    <a:pt x="5928" y="2722"/>
                    <a:pt x="3430" y="1790"/>
                    <a:pt x="1529" y="38"/>
                  </a:cubicBezTo>
                  <a:lnTo>
                    <a:pt x="15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2"/>
            <p:cNvSpPr/>
            <p:nvPr/>
          </p:nvSpPr>
          <p:spPr>
            <a:xfrm>
              <a:off x="6377161" y="2144370"/>
              <a:ext cx="2031338" cy="2444491"/>
            </a:xfrm>
            <a:custGeom>
              <a:avLst/>
              <a:gdLst/>
              <a:ahLst/>
              <a:cxnLst/>
              <a:rect l="l" t="t" r="r" b="b"/>
              <a:pathLst>
                <a:path w="101962" h="122700" extrusionOk="0">
                  <a:moveTo>
                    <a:pt x="58095" y="1"/>
                  </a:moveTo>
                  <a:cubicBezTo>
                    <a:pt x="56156" y="1"/>
                    <a:pt x="54199" y="123"/>
                    <a:pt x="52267" y="287"/>
                  </a:cubicBezTo>
                  <a:cubicBezTo>
                    <a:pt x="46451" y="809"/>
                    <a:pt x="40748" y="2561"/>
                    <a:pt x="35454" y="4984"/>
                  </a:cubicBezTo>
                  <a:cubicBezTo>
                    <a:pt x="33143" y="6065"/>
                    <a:pt x="30496" y="7221"/>
                    <a:pt x="28408" y="8675"/>
                  </a:cubicBezTo>
                  <a:cubicBezTo>
                    <a:pt x="26097" y="10240"/>
                    <a:pt x="24121" y="13074"/>
                    <a:pt x="22369" y="15236"/>
                  </a:cubicBezTo>
                  <a:cubicBezTo>
                    <a:pt x="18529" y="19896"/>
                    <a:pt x="15136" y="24891"/>
                    <a:pt x="11893" y="29999"/>
                  </a:cubicBezTo>
                  <a:cubicBezTo>
                    <a:pt x="5854" y="39468"/>
                    <a:pt x="187" y="49832"/>
                    <a:pt x="38" y="61053"/>
                  </a:cubicBezTo>
                  <a:cubicBezTo>
                    <a:pt x="1" y="63923"/>
                    <a:pt x="374" y="66831"/>
                    <a:pt x="1492" y="69478"/>
                  </a:cubicBezTo>
                  <a:cubicBezTo>
                    <a:pt x="2648" y="72125"/>
                    <a:pt x="4623" y="74474"/>
                    <a:pt x="7233" y="75667"/>
                  </a:cubicBezTo>
                  <a:cubicBezTo>
                    <a:pt x="7798" y="75921"/>
                    <a:pt x="8355" y="76036"/>
                    <a:pt x="8890" y="76036"/>
                  </a:cubicBezTo>
                  <a:cubicBezTo>
                    <a:pt x="10789" y="76036"/>
                    <a:pt x="12421" y="74583"/>
                    <a:pt x="13235" y="72722"/>
                  </a:cubicBezTo>
                  <a:cubicBezTo>
                    <a:pt x="13794" y="71379"/>
                    <a:pt x="13981" y="69926"/>
                    <a:pt x="14204" y="68472"/>
                  </a:cubicBezTo>
                  <a:cubicBezTo>
                    <a:pt x="16329" y="54492"/>
                    <a:pt x="21549" y="40996"/>
                    <a:pt x="29340" y="29179"/>
                  </a:cubicBezTo>
                  <a:lnTo>
                    <a:pt x="29340" y="29179"/>
                  </a:lnTo>
                  <a:cubicBezTo>
                    <a:pt x="28855" y="29924"/>
                    <a:pt x="29936" y="34398"/>
                    <a:pt x="30048" y="35404"/>
                  </a:cubicBezTo>
                  <a:cubicBezTo>
                    <a:pt x="32770" y="59114"/>
                    <a:pt x="25687" y="83533"/>
                    <a:pt x="30608" y="106982"/>
                  </a:cubicBezTo>
                  <a:cubicBezTo>
                    <a:pt x="31614" y="111828"/>
                    <a:pt x="33441" y="116861"/>
                    <a:pt x="37318" y="119955"/>
                  </a:cubicBezTo>
                  <a:cubicBezTo>
                    <a:pt x="39587" y="121723"/>
                    <a:pt x="42485" y="122699"/>
                    <a:pt x="45367" y="122699"/>
                  </a:cubicBezTo>
                  <a:cubicBezTo>
                    <a:pt x="46131" y="122699"/>
                    <a:pt x="46894" y="122631"/>
                    <a:pt x="47644" y="122490"/>
                  </a:cubicBezTo>
                  <a:cubicBezTo>
                    <a:pt x="48054" y="122416"/>
                    <a:pt x="48502" y="122304"/>
                    <a:pt x="48763" y="122005"/>
                  </a:cubicBezTo>
                  <a:cubicBezTo>
                    <a:pt x="49098" y="121633"/>
                    <a:pt x="49136" y="121148"/>
                    <a:pt x="49173" y="120663"/>
                  </a:cubicBezTo>
                  <a:cubicBezTo>
                    <a:pt x="49732" y="113319"/>
                    <a:pt x="49657" y="105975"/>
                    <a:pt x="50291" y="98631"/>
                  </a:cubicBezTo>
                  <a:cubicBezTo>
                    <a:pt x="50850" y="92032"/>
                    <a:pt x="48054" y="81631"/>
                    <a:pt x="57710" y="81408"/>
                  </a:cubicBezTo>
                  <a:cubicBezTo>
                    <a:pt x="57730" y="81407"/>
                    <a:pt x="57750" y="81407"/>
                    <a:pt x="57770" y="81407"/>
                  </a:cubicBezTo>
                  <a:cubicBezTo>
                    <a:pt x="60275" y="81407"/>
                    <a:pt x="62121" y="83698"/>
                    <a:pt x="63563" y="85769"/>
                  </a:cubicBezTo>
                  <a:lnTo>
                    <a:pt x="83172" y="114139"/>
                  </a:lnTo>
                  <a:cubicBezTo>
                    <a:pt x="84850" y="116600"/>
                    <a:pt x="87236" y="120738"/>
                    <a:pt x="90218" y="121819"/>
                  </a:cubicBezTo>
                  <a:cubicBezTo>
                    <a:pt x="90919" y="122071"/>
                    <a:pt x="91764" y="122165"/>
                    <a:pt x="92672" y="122165"/>
                  </a:cubicBezTo>
                  <a:cubicBezTo>
                    <a:pt x="94855" y="122165"/>
                    <a:pt x="97401" y="121620"/>
                    <a:pt x="99165" y="121409"/>
                  </a:cubicBezTo>
                  <a:cubicBezTo>
                    <a:pt x="100097" y="121260"/>
                    <a:pt x="101178" y="121036"/>
                    <a:pt x="101663" y="120179"/>
                  </a:cubicBezTo>
                  <a:cubicBezTo>
                    <a:pt x="101961" y="119582"/>
                    <a:pt x="101887" y="118874"/>
                    <a:pt x="101775" y="118203"/>
                  </a:cubicBezTo>
                  <a:cubicBezTo>
                    <a:pt x="100880" y="112797"/>
                    <a:pt x="99202" y="107727"/>
                    <a:pt x="97189" y="102620"/>
                  </a:cubicBezTo>
                  <a:cubicBezTo>
                    <a:pt x="93722" y="93673"/>
                    <a:pt x="90852" y="84502"/>
                    <a:pt x="88354" y="75182"/>
                  </a:cubicBezTo>
                  <a:cubicBezTo>
                    <a:pt x="87757" y="72871"/>
                    <a:pt x="87161" y="70559"/>
                    <a:pt x="87012" y="68173"/>
                  </a:cubicBezTo>
                  <a:cubicBezTo>
                    <a:pt x="86863" y="64893"/>
                    <a:pt x="87608" y="61649"/>
                    <a:pt x="88130" y="58443"/>
                  </a:cubicBezTo>
                  <a:cubicBezTo>
                    <a:pt x="90516" y="43718"/>
                    <a:pt x="88988" y="27091"/>
                    <a:pt x="81084" y="14229"/>
                  </a:cubicBezTo>
                  <a:cubicBezTo>
                    <a:pt x="78959" y="10800"/>
                    <a:pt x="76387" y="7631"/>
                    <a:pt x="73293" y="4835"/>
                  </a:cubicBezTo>
                  <a:cubicBezTo>
                    <a:pt x="69039" y="996"/>
                    <a:pt x="63640" y="1"/>
                    <a:pt x="58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2"/>
            <p:cNvSpPr/>
            <p:nvPr/>
          </p:nvSpPr>
          <p:spPr>
            <a:xfrm>
              <a:off x="6513829" y="2418185"/>
              <a:ext cx="494656" cy="1222963"/>
            </a:xfrm>
            <a:custGeom>
              <a:avLst/>
              <a:gdLst/>
              <a:ahLst/>
              <a:cxnLst/>
              <a:rect l="l" t="t" r="r" b="b"/>
              <a:pathLst>
                <a:path w="24829" h="61386" extrusionOk="0">
                  <a:moveTo>
                    <a:pt x="16888" y="1"/>
                  </a:moveTo>
                  <a:cubicBezTo>
                    <a:pt x="16702" y="38"/>
                    <a:pt x="16552" y="187"/>
                    <a:pt x="16441" y="299"/>
                  </a:cubicBezTo>
                  <a:cubicBezTo>
                    <a:pt x="15210" y="1939"/>
                    <a:pt x="15732" y="4213"/>
                    <a:pt x="15881" y="6264"/>
                  </a:cubicBezTo>
                  <a:cubicBezTo>
                    <a:pt x="16180" y="10215"/>
                    <a:pt x="14689" y="13123"/>
                    <a:pt x="12862" y="16404"/>
                  </a:cubicBezTo>
                  <a:cubicBezTo>
                    <a:pt x="10849" y="20057"/>
                    <a:pt x="9246" y="24084"/>
                    <a:pt x="7605" y="27886"/>
                  </a:cubicBezTo>
                  <a:cubicBezTo>
                    <a:pt x="3505" y="37430"/>
                    <a:pt x="0" y="47756"/>
                    <a:pt x="1454" y="58046"/>
                  </a:cubicBezTo>
                  <a:cubicBezTo>
                    <a:pt x="1566" y="58828"/>
                    <a:pt x="1715" y="59611"/>
                    <a:pt x="2125" y="60282"/>
                  </a:cubicBezTo>
                  <a:cubicBezTo>
                    <a:pt x="2639" y="61072"/>
                    <a:pt x="3200" y="61386"/>
                    <a:pt x="3747" y="61386"/>
                  </a:cubicBezTo>
                  <a:cubicBezTo>
                    <a:pt x="4827" y="61386"/>
                    <a:pt x="5856" y="60165"/>
                    <a:pt x="6375" y="58978"/>
                  </a:cubicBezTo>
                  <a:cubicBezTo>
                    <a:pt x="6934" y="57635"/>
                    <a:pt x="7121" y="56144"/>
                    <a:pt x="7344" y="54728"/>
                  </a:cubicBezTo>
                  <a:cubicBezTo>
                    <a:pt x="8500" y="46973"/>
                    <a:pt x="10625" y="39406"/>
                    <a:pt x="13607" y="32173"/>
                  </a:cubicBezTo>
                  <a:cubicBezTo>
                    <a:pt x="16552" y="25016"/>
                    <a:pt x="20989" y="18641"/>
                    <a:pt x="24195" y="11632"/>
                  </a:cubicBezTo>
                  <a:cubicBezTo>
                    <a:pt x="24493" y="10961"/>
                    <a:pt x="24791" y="10290"/>
                    <a:pt x="24829" y="9544"/>
                  </a:cubicBezTo>
                  <a:cubicBezTo>
                    <a:pt x="24829" y="9283"/>
                    <a:pt x="24829" y="9023"/>
                    <a:pt x="24754" y="8799"/>
                  </a:cubicBezTo>
                  <a:lnTo>
                    <a:pt x="24791" y="8799"/>
                  </a:lnTo>
                  <a:cubicBezTo>
                    <a:pt x="24679" y="8202"/>
                    <a:pt x="24419" y="7643"/>
                    <a:pt x="24195" y="7121"/>
                  </a:cubicBezTo>
                  <a:cubicBezTo>
                    <a:pt x="23151" y="4959"/>
                    <a:pt x="21884" y="2871"/>
                    <a:pt x="20392" y="1007"/>
                  </a:cubicBezTo>
                  <a:cubicBezTo>
                    <a:pt x="20153" y="1177"/>
                    <a:pt x="19892" y="1248"/>
                    <a:pt x="19622" y="1248"/>
                  </a:cubicBezTo>
                  <a:cubicBezTo>
                    <a:pt x="18881" y="1248"/>
                    <a:pt x="18065" y="716"/>
                    <a:pt x="17410" y="224"/>
                  </a:cubicBezTo>
                  <a:cubicBezTo>
                    <a:pt x="17261" y="113"/>
                    <a:pt x="17074" y="1"/>
                    <a:pt x="168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2"/>
            <p:cNvSpPr/>
            <p:nvPr/>
          </p:nvSpPr>
          <p:spPr>
            <a:xfrm>
              <a:off x="6371224" y="3444254"/>
              <a:ext cx="333503" cy="234986"/>
            </a:xfrm>
            <a:custGeom>
              <a:avLst/>
              <a:gdLst/>
              <a:ahLst/>
              <a:cxnLst/>
              <a:rect l="l" t="t" r="r" b="b"/>
              <a:pathLst>
                <a:path w="16740" h="11795" extrusionOk="0">
                  <a:moveTo>
                    <a:pt x="10184" y="1"/>
                  </a:moveTo>
                  <a:cubicBezTo>
                    <a:pt x="8763" y="1"/>
                    <a:pt x="7350" y="746"/>
                    <a:pt x="6636" y="1957"/>
                  </a:cubicBezTo>
                  <a:cubicBezTo>
                    <a:pt x="5667" y="1211"/>
                    <a:pt x="4586" y="540"/>
                    <a:pt x="3393" y="317"/>
                  </a:cubicBezTo>
                  <a:cubicBezTo>
                    <a:pt x="3134" y="265"/>
                    <a:pt x="2867" y="239"/>
                    <a:pt x="2598" y="239"/>
                  </a:cubicBezTo>
                  <a:cubicBezTo>
                    <a:pt x="1898" y="239"/>
                    <a:pt x="1189" y="414"/>
                    <a:pt x="597" y="764"/>
                  </a:cubicBezTo>
                  <a:cubicBezTo>
                    <a:pt x="411" y="876"/>
                    <a:pt x="187" y="1025"/>
                    <a:pt x="1" y="1211"/>
                  </a:cubicBezTo>
                  <a:cubicBezTo>
                    <a:pt x="709" y="4567"/>
                    <a:pt x="2573" y="8146"/>
                    <a:pt x="4661" y="10830"/>
                  </a:cubicBezTo>
                  <a:cubicBezTo>
                    <a:pt x="4847" y="11128"/>
                    <a:pt x="5071" y="11389"/>
                    <a:pt x="5369" y="11538"/>
                  </a:cubicBezTo>
                  <a:cubicBezTo>
                    <a:pt x="5630" y="11687"/>
                    <a:pt x="5928" y="11724"/>
                    <a:pt x="6264" y="11762"/>
                  </a:cubicBezTo>
                  <a:cubicBezTo>
                    <a:pt x="6557" y="11783"/>
                    <a:pt x="6848" y="11794"/>
                    <a:pt x="7137" y="11794"/>
                  </a:cubicBezTo>
                  <a:cubicBezTo>
                    <a:pt x="10813" y="11794"/>
                    <a:pt x="14112" y="10072"/>
                    <a:pt x="16739" y="7549"/>
                  </a:cubicBezTo>
                  <a:cubicBezTo>
                    <a:pt x="16105" y="5760"/>
                    <a:pt x="15434" y="3747"/>
                    <a:pt x="15360" y="1845"/>
                  </a:cubicBezTo>
                  <a:cubicBezTo>
                    <a:pt x="15360" y="1696"/>
                    <a:pt x="15360" y="1510"/>
                    <a:pt x="15248" y="1398"/>
                  </a:cubicBezTo>
                  <a:cubicBezTo>
                    <a:pt x="15173" y="1286"/>
                    <a:pt x="15024" y="1249"/>
                    <a:pt x="14912" y="1174"/>
                  </a:cubicBezTo>
                  <a:cubicBezTo>
                    <a:pt x="13608" y="764"/>
                    <a:pt x="12340" y="429"/>
                    <a:pt x="11035" y="93"/>
                  </a:cubicBezTo>
                  <a:cubicBezTo>
                    <a:pt x="10755" y="31"/>
                    <a:pt x="10469" y="1"/>
                    <a:pt x="10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2"/>
            <p:cNvSpPr/>
            <p:nvPr/>
          </p:nvSpPr>
          <p:spPr>
            <a:xfrm>
              <a:off x="8058659" y="4358418"/>
              <a:ext cx="372112" cy="230742"/>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2"/>
            <p:cNvSpPr/>
            <p:nvPr/>
          </p:nvSpPr>
          <p:spPr>
            <a:xfrm>
              <a:off x="7148839" y="2694749"/>
              <a:ext cx="568927" cy="997579"/>
            </a:xfrm>
            <a:custGeom>
              <a:avLst/>
              <a:gdLst/>
              <a:ahLst/>
              <a:cxnLst/>
              <a:rect l="l" t="t" r="r" b="b"/>
              <a:pathLst>
                <a:path w="28557" h="50073" extrusionOk="0">
                  <a:moveTo>
                    <a:pt x="1864" y="5914"/>
                  </a:moveTo>
                  <a:cubicBezTo>
                    <a:pt x="1866" y="5918"/>
                    <a:pt x="1868" y="5922"/>
                    <a:pt x="1870" y="5925"/>
                  </a:cubicBezTo>
                  <a:lnTo>
                    <a:pt x="1870" y="5925"/>
                  </a:lnTo>
                  <a:cubicBezTo>
                    <a:pt x="1868" y="5922"/>
                    <a:pt x="1866" y="5918"/>
                    <a:pt x="1864" y="5914"/>
                  </a:cubicBezTo>
                  <a:close/>
                  <a:moveTo>
                    <a:pt x="7716" y="0"/>
                  </a:moveTo>
                  <a:cubicBezTo>
                    <a:pt x="7194" y="0"/>
                    <a:pt x="6672" y="32"/>
                    <a:pt x="6152" y="99"/>
                  </a:cubicBezTo>
                  <a:cubicBezTo>
                    <a:pt x="5853" y="3789"/>
                    <a:pt x="5257" y="7443"/>
                    <a:pt x="4325" y="11059"/>
                  </a:cubicBezTo>
                  <a:cubicBezTo>
                    <a:pt x="3507" y="9348"/>
                    <a:pt x="2688" y="7637"/>
                    <a:pt x="1870" y="5925"/>
                  </a:cubicBezTo>
                  <a:lnTo>
                    <a:pt x="1870" y="5925"/>
                  </a:lnTo>
                  <a:cubicBezTo>
                    <a:pt x="2223" y="6697"/>
                    <a:pt x="708" y="10467"/>
                    <a:pt x="560" y="11432"/>
                  </a:cubicBezTo>
                  <a:cubicBezTo>
                    <a:pt x="224" y="13557"/>
                    <a:pt x="38" y="15682"/>
                    <a:pt x="38" y="17807"/>
                  </a:cubicBezTo>
                  <a:cubicBezTo>
                    <a:pt x="1" y="22168"/>
                    <a:pt x="821" y="26306"/>
                    <a:pt x="1976" y="30445"/>
                  </a:cubicBezTo>
                  <a:cubicBezTo>
                    <a:pt x="4027" y="37789"/>
                    <a:pt x="7643" y="44313"/>
                    <a:pt x="13682" y="49122"/>
                  </a:cubicBezTo>
                  <a:cubicBezTo>
                    <a:pt x="14241" y="49569"/>
                    <a:pt x="14838" y="49979"/>
                    <a:pt x="15546" y="50054"/>
                  </a:cubicBezTo>
                  <a:cubicBezTo>
                    <a:pt x="15641" y="50067"/>
                    <a:pt x="15734" y="50073"/>
                    <a:pt x="15827" y="50073"/>
                  </a:cubicBezTo>
                  <a:cubicBezTo>
                    <a:pt x="16795" y="50073"/>
                    <a:pt x="17665" y="49395"/>
                    <a:pt x="18379" y="48749"/>
                  </a:cubicBezTo>
                  <a:cubicBezTo>
                    <a:pt x="20765" y="46587"/>
                    <a:pt x="23189" y="43828"/>
                    <a:pt x="24680" y="40995"/>
                  </a:cubicBezTo>
                  <a:cubicBezTo>
                    <a:pt x="27327" y="35999"/>
                    <a:pt x="28557" y="30333"/>
                    <a:pt x="28408" y="24480"/>
                  </a:cubicBezTo>
                  <a:cubicBezTo>
                    <a:pt x="28147" y="16539"/>
                    <a:pt x="25090" y="8748"/>
                    <a:pt x="19908" y="2746"/>
                  </a:cubicBezTo>
                  <a:cubicBezTo>
                    <a:pt x="19908" y="4349"/>
                    <a:pt x="19908" y="5989"/>
                    <a:pt x="19908" y="7592"/>
                  </a:cubicBezTo>
                  <a:cubicBezTo>
                    <a:pt x="17745" y="3030"/>
                    <a:pt x="12765" y="0"/>
                    <a:pt x="7716"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2"/>
            <p:cNvSpPr/>
            <p:nvPr/>
          </p:nvSpPr>
          <p:spPr>
            <a:xfrm>
              <a:off x="6864385" y="2500565"/>
              <a:ext cx="494656" cy="1052844"/>
            </a:xfrm>
            <a:custGeom>
              <a:avLst/>
              <a:gdLst/>
              <a:ahLst/>
              <a:cxnLst/>
              <a:rect l="l" t="t" r="r" b="b"/>
              <a:pathLst>
                <a:path w="24829" h="52847" extrusionOk="0">
                  <a:moveTo>
                    <a:pt x="7127" y="1"/>
                  </a:moveTo>
                  <a:cubicBezTo>
                    <a:pt x="6916" y="1"/>
                    <a:pt x="6711" y="20"/>
                    <a:pt x="6524" y="153"/>
                  </a:cubicBezTo>
                  <a:cubicBezTo>
                    <a:pt x="6301" y="339"/>
                    <a:pt x="6226" y="600"/>
                    <a:pt x="6152" y="899"/>
                  </a:cubicBezTo>
                  <a:cubicBezTo>
                    <a:pt x="3728" y="9510"/>
                    <a:pt x="2461" y="18420"/>
                    <a:pt x="1193" y="27218"/>
                  </a:cubicBezTo>
                  <a:cubicBezTo>
                    <a:pt x="187" y="34227"/>
                    <a:pt x="0" y="42167"/>
                    <a:pt x="1976" y="49027"/>
                  </a:cubicBezTo>
                  <a:cubicBezTo>
                    <a:pt x="2312" y="50145"/>
                    <a:pt x="2796" y="51375"/>
                    <a:pt x="3803" y="51972"/>
                  </a:cubicBezTo>
                  <a:cubicBezTo>
                    <a:pt x="4362" y="52307"/>
                    <a:pt x="5033" y="52419"/>
                    <a:pt x="5704" y="52494"/>
                  </a:cubicBezTo>
                  <a:cubicBezTo>
                    <a:pt x="7466" y="52730"/>
                    <a:pt x="9243" y="52847"/>
                    <a:pt x="11020" y="52847"/>
                  </a:cubicBezTo>
                  <a:cubicBezTo>
                    <a:pt x="14844" y="52847"/>
                    <a:pt x="18666" y="52307"/>
                    <a:pt x="22331" y="51264"/>
                  </a:cubicBezTo>
                  <a:cubicBezTo>
                    <a:pt x="23039" y="51077"/>
                    <a:pt x="23822" y="50816"/>
                    <a:pt x="24232" y="50183"/>
                  </a:cubicBezTo>
                  <a:cubicBezTo>
                    <a:pt x="24530" y="49698"/>
                    <a:pt x="24530" y="49064"/>
                    <a:pt x="24493" y="48468"/>
                  </a:cubicBezTo>
                  <a:cubicBezTo>
                    <a:pt x="24456" y="47759"/>
                    <a:pt x="24419" y="47051"/>
                    <a:pt x="24344" y="46343"/>
                  </a:cubicBezTo>
                  <a:cubicBezTo>
                    <a:pt x="23934" y="42988"/>
                    <a:pt x="23226" y="39558"/>
                    <a:pt x="21921" y="36464"/>
                  </a:cubicBezTo>
                  <a:cubicBezTo>
                    <a:pt x="20616" y="33407"/>
                    <a:pt x="20877" y="29679"/>
                    <a:pt x="20952" y="26398"/>
                  </a:cubicBezTo>
                  <a:cubicBezTo>
                    <a:pt x="21138" y="18756"/>
                    <a:pt x="22443" y="11113"/>
                    <a:pt x="24829" y="3844"/>
                  </a:cubicBezTo>
                  <a:cubicBezTo>
                    <a:pt x="23636" y="2315"/>
                    <a:pt x="21623" y="1868"/>
                    <a:pt x="19721" y="1532"/>
                  </a:cubicBezTo>
                  <a:cubicBezTo>
                    <a:pt x="15658" y="824"/>
                    <a:pt x="11520" y="302"/>
                    <a:pt x="7382" y="4"/>
                  </a:cubicBezTo>
                  <a:cubicBezTo>
                    <a:pt x="7297" y="4"/>
                    <a:pt x="7211" y="1"/>
                    <a:pt x="71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2"/>
            <p:cNvSpPr/>
            <p:nvPr/>
          </p:nvSpPr>
          <p:spPr>
            <a:xfrm rot="-1777356">
              <a:off x="6846774" y="2967360"/>
              <a:ext cx="757858" cy="793552"/>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2"/>
            <p:cNvSpPr/>
            <p:nvPr/>
          </p:nvSpPr>
          <p:spPr>
            <a:xfrm>
              <a:off x="6837649" y="2051751"/>
              <a:ext cx="984112" cy="614609"/>
            </a:xfrm>
            <a:custGeom>
              <a:avLst/>
              <a:gdLst/>
              <a:ahLst/>
              <a:cxnLst/>
              <a:rect l="l" t="t" r="r" b="b"/>
              <a:pathLst>
                <a:path w="49397" h="30850" extrusionOk="0">
                  <a:moveTo>
                    <a:pt x="45910" y="1"/>
                  </a:moveTo>
                  <a:cubicBezTo>
                    <a:pt x="45902" y="1"/>
                    <a:pt x="45895" y="5"/>
                    <a:pt x="45892" y="15"/>
                  </a:cubicBezTo>
                  <a:cubicBezTo>
                    <a:pt x="42238" y="7844"/>
                    <a:pt x="34894" y="13175"/>
                    <a:pt x="26916" y="16045"/>
                  </a:cubicBezTo>
                  <a:cubicBezTo>
                    <a:pt x="22741" y="17536"/>
                    <a:pt x="18342" y="18431"/>
                    <a:pt x="13943" y="18655"/>
                  </a:cubicBezTo>
                  <a:cubicBezTo>
                    <a:pt x="12999" y="18704"/>
                    <a:pt x="12055" y="18731"/>
                    <a:pt x="11112" y="18731"/>
                  </a:cubicBezTo>
                  <a:cubicBezTo>
                    <a:pt x="9893" y="18731"/>
                    <a:pt x="8675" y="18685"/>
                    <a:pt x="7456" y="18580"/>
                  </a:cubicBezTo>
                  <a:cubicBezTo>
                    <a:pt x="5257" y="18357"/>
                    <a:pt x="3318" y="17238"/>
                    <a:pt x="1119" y="16828"/>
                  </a:cubicBezTo>
                  <a:cubicBezTo>
                    <a:pt x="987" y="16815"/>
                    <a:pt x="850" y="16802"/>
                    <a:pt x="721" y="16802"/>
                  </a:cubicBezTo>
                  <a:cubicBezTo>
                    <a:pt x="484" y="16802"/>
                    <a:pt x="270" y="16846"/>
                    <a:pt x="149" y="17014"/>
                  </a:cubicBezTo>
                  <a:cubicBezTo>
                    <a:pt x="0" y="17201"/>
                    <a:pt x="0" y="17425"/>
                    <a:pt x="0" y="17648"/>
                  </a:cubicBezTo>
                  <a:cubicBezTo>
                    <a:pt x="112" y="21451"/>
                    <a:pt x="1566" y="24284"/>
                    <a:pt x="3840" y="26334"/>
                  </a:cubicBezTo>
                  <a:lnTo>
                    <a:pt x="3840" y="26372"/>
                  </a:lnTo>
                  <a:cubicBezTo>
                    <a:pt x="7233" y="29429"/>
                    <a:pt x="12340" y="30771"/>
                    <a:pt x="17261" y="30845"/>
                  </a:cubicBezTo>
                  <a:cubicBezTo>
                    <a:pt x="17472" y="30848"/>
                    <a:pt x="17683" y="30850"/>
                    <a:pt x="17895" y="30850"/>
                  </a:cubicBezTo>
                  <a:cubicBezTo>
                    <a:pt x="23056" y="30850"/>
                    <a:pt x="28257" y="29961"/>
                    <a:pt x="32769" y="27490"/>
                  </a:cubicBezTo>
                  <a:cubicBezTo>
                    <a:pt x="34484" y="26558"/>
                    <a:pt x="36087" y="25402"/>
                    <a:pt x="37616" y="24209"/>
                  </a:cubicBezTo>
                  <a:cubicBezTo>
                    <a:pt x="40300" y="22196"/>
                    <a:pt x="42872" y="20071"/>
                    <a:pt x="44960" y="17425"/>
                  </a:cubicBezTo>
                  <a:cubicBezTo>
                    <a:pt x="47383" y="14330"/>
                    <a:pt x="49396" y="10006"/>
                    <a:pt x="48725" y="6017"/>
                  </a:cubicBezTo>
                  <a:cubicBezTo>
                    <a:pt x="48613" y="5420"/>
                    <a:pt x="48315" y="4712"/>
                    <a:pt x="47756" y="4712"/>
                  </a:cubicBezTo>
                  <a:cubicBezTo>
                    <a:pt x="47756" y="3631"/>
                    <a:pt x="47495" y="2624"/>
                    <a:pt x="47047" y="1655"/>
                  </a:cubicBezTo>
                  <a:cubicBezTo>
                    <a:pt x="47012" y="1584"/>
                    <a:pt x="46069" y="1"/>
                    <a:pt x="45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2"/>
            <p:cNvSpPr/>
            <p:nvPr/>
          </p:nvSpPr>
          <p:spPr>
            <a:xfrm>
              <a:off x="7370158" y="2316202"/>
              <a:ext cx="712289" cy="1338354"/>
            </a:xfrm>
            <a:custGeom>
              <a:avLst/>
              <a:gdLst/>
              <a:ahLst/>
              <a:cxnLst/>
              <a:rect l="l" t="t" r="r" b="b"/>
              <a:pathLst>
                <a:path w="35753" h="67178" extrusionOk="0">
                  <a:moveTo>
                    <a:pt x="24605" y="0"/>
                  </a:moveTo>
                  <a:cubicBezTo>
                    <a:pt x="23366" y="0"/>
                    <a:pt x="22116" y="570"/>
                    <a:pt x="21176" y="1429"/>
                  </a:cubicBezTo>
                  <a:cubicBezTo>
                    <a:pt x="19908" y="2622"/>
                    <a:pt x="19163" y="4300"/>
                    <a:pt x="18604" y="5940"/>
                  </a:cubicBezTo>
                  <a:cubicBezTo>
                    <a:pt x="15658" y="14663"/>
                    <a:pt x="17858" y="23499"/>
                    <a:pt x="16292" y="32260"/>
                  </a:cubicBezTo>
                  <a:cubicBezTo>
                    <a:pt x="15472" y="36882"/>
                    <a:pt x="13347" y="41244"/>
                    <a:pt x="10551" y="45009"/>
                  </a:cubicBezTo>
                  <a:cubicBezTo>
                    <a:pt x="9172" y="46873"/>
                    <a:pt x="7457" y="48402"/>
                    <a:pt x="6040" y="50191"/>
                  </a:cubicBezTo>
                  <a:cubicBezTo>
                    <a:pt x="4325" y="52279"/>
                    <a:pt x="2499" y="54255"/>
                    <a:pt x="560" y="56081"/>
                  </a:cubicBezTo>
                  <a:cubicBezTo>
                    <a:pt x="374" y="56268"/>
                    <a:pt x="150" y="56454"/>
                    <a:pt x="75" y="56715"/>
                  </a:cubicBezTo>
                  <a:cubicBezTo>
                    <a:pt x="1" y="56976"/>
                    <a:pt x="75" y="57200"/>
                    <a:pt x="113" y="57461"/>
                  </a:cubicBezTo>
                  <a:cubicBezTo>
                    <a:pt x="523" y="59399"/>
                    <a:pt x="1082" y="61301"/>
                    <a:pt x="1865" y="63165"/>
                  </a:cubicBezTo>
                  <a:cubicBezTo>
                    <a:pt x="2350" y="64283"/>
                    <a:pt x="2871" y="65401"/>
                    <a:pt x="3505" y="66445"/>
                  </a:cubicBezTo>
                  <a:cubicBezTo>
                    <a:pt x="3654" y="66706"/>
                    <a:pt x="3803" y="67004"/>
                    <a:pt x="4102" y="67116"/>
                  </a:cubicBezTo>
                  <a:cubicBezTo>
                    <a:pt x="4211" y="67160"/>
                    <a:pt x="4333" y="67178"/>
                    <a:pt x="4460" y="67178"/>
                  </a:cubicBezTo>
                  <a:cubicBezTo>
                    <a:pt x="4550" y="67178"/>
                    <a:pt x="4643" y="67169"/>
                    <a:pt x="4735" y="67153"/>
                  </a:cubicBezTo>
                  <a:cubicBezTo>
                    <a:pt x="12341" y="66445"/>
                    <a:pt x="18641" y="61151"/>
                    <a:pt x="23524" y="55522"/>
                  </a:cubicBezTo>
                  <a:cubicBezTo>
                    <a:pt x="28296" y="50042"/>
                    <a:pt x="31763" y="43443"/>
                    <a:pt x="33627" y="36398"/>
                  </a:cubicBezTo>
                  <a:cubicBezTo>
                    <a:pt x="34261" y="33937"/>
                    <a:pt x="34708" y="31402"/>
                    <a:pt x="34969" y="28830"/>
                  </a:cubicBezTo>
                  <a:cubicBezTo>
                    <a:pt x="35752" y="19883"/>
                    <a:pt x="33776" y="10563"/>
                    <a:pt x="28855" y="3032"/>
                  </a:cubicBezTo>
                  <a:cubicBezTo>
                    <a:pt x="28147" y="1914"/>
                    <a:pt x="27252" y="758"/>
                    <a:pt x="26022" y="273"/>
                  </a:cubicBezTo>
                  <a:cubicBezTo>
                    <a:pt x="25564" y="86"/>
                    <a:pt x="25085" y="0"/>
                    <a:pt x="24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2"/>
            <p:cNvSpPr/>
            <p:nvPr/>
          </p:nvSpPr>
          <p:spPr>
            <a:xfrm>
              <a:off x="7317443" y="3333206"/>
              <a:ext cx="275030" cy="346532"/>
            </a:xfrm>
            <a:custGeom>
              <a:avLst/>
              <a:gdLst/>
              <a:ahLst/>
              <a:cxnLst/>
              <a:rect l="l" t="t" r="r" b="b"/>
              <a:pathLst>
                <a:path w="13805" h="17394" extrusionOk="0">
                  <a:moveTo>
                    <a:pt x="7381" y="1"/>
                  </a:moveTo>
                  <a:cubicBezTo>
                    <a:pt x="5219" y="1641"/>
                    <a:pt x="3243" y="3318"/>
                    <a:pt x="746" y="4549"/>
                  </a:cubicBezTo>
                  <a:cubicBezTo>
                    <a:pt x="522" y="4661"/>
                    <a:pt x="261" y="4772"/>
                    <a:pt x="149" y="5033"/>
                  </a:cubicBezTo>
                  <a:cubicBezTo>
                    <a:pt x="37" y="5220"/>
                    <a:pt x="37" y="5406"/>
                    <a:pt x="37" y="5630"/>
                  </a:cubicBezTo>
                  <a:cubicBezTo>
                    <a:pt x="0" y="8239"/>
                    <a:pt x="671" y="10849"/>
                    <a:pt x="1939" y="13160"/>
                  </a:cubicBezTo>
                  <a:cubicBezTo>
                    <a:pt x="2311" y="13869"/>
                    <a:pt x="2759" y="14577"/>
                    <a:pt x="3243" y="15211"/>
                  </a:cubicBezTo>
                  <a:cubicBezTo>
                    <a:pt x="4064" y="16255"/>
                    <a:pt x="5107" y="17261"/>
                    <a:pt x="6449" y="17373"/>
                  </a:cubicBezTo>
                  <a:cubicBezTo>
                    <a:pt x="6560" y="17387"/>
                    <a:pt x="6671" y="17393"/>
                    <a:pt x="6781" y="17393"/>
                  </a:cubicBezTo>
                  <a:cubicBezTo>
                    <a:pt x="7565" y="17393"/>
                    <a:pt x="8345" y="17071"/>
                    <a:pt x="9096" y="16776"/>
                  </a:cubicBezTo>
                  <a:cubicBezTo>
                    <a:pt x="10215" y="16329"/>
                    <a:pt x="13383" y="15509"/>
                    <a:pt x="13607" y="14092"/>
                  </a:cubicBezTo>
                  <a:cubicBezTo>
                    <a:pt x="13804" y="12812"/>
                    <a:pt x="12613" y="11560"/>
                    <a:pt x="11358" y="11560"/>
                  </a:cubicBezTo>
                  <a:cubicBezTo>
                    <a:pt x="11188" y="11560"/>
                    <a:pt x="11017" y="11583"/>
                    <a:pt x="10848" y="11632"/>
                  </a:cubicBezTo>
                  <a:cubicBezTo>
                    <a:pt x="11184" y="7494"/>
                    <a:pt x="9916" y="3281"/>
                    <a:pt x="7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2"/>
            <p:cNvSpPr/>
            <p:nvPr/>
          </p:nvSpPr>
          <p:spPr>
            <a:xfrm>
              <a:off x="6404654" y="680943"/>
              <a:ext cx="476088" cy="945542"/>
            </a:xfrm>
            <a:custGeom>
              <a:avLst/>
              <a:gdLst/>
              <a:ahLst/>
              <a:cxnLst/>
              <a:rect l="l" t="t" r="r" b="b"/>
              <a:pathLst>
                <a:path w="23897" h="47461" extrusionOk="0">
                  <a:moveTo>
                    <a:pt x="9540" y="1"/>
                  </a:moveTo>
                  <a:cubicBezTo>
                    <a:pt x="8762" y="1"/>
                    <a:pt x="7998" y="422"/>
                    <a:pt x="7866" y="1159"/>
                  </a:cubicBezTo>
                  <a:cubicBezTo>
                    <a:pt x="7792" y="1569"/>
                    <a:pt x="7903" y="2016"/>
                    <a:pt x="8015" y="2389"/>
                  </a:cubicBezTo>
                  <a:cubicBezTo>
                    <a:pt x="9469" y="7907"/>
                    <a:pt x="9730" y="14356"/>
                    <a:pt x="7456" y="19650"/>
                  </a:cubicBezTo>
                  <a:cubicBezTo>
                    <a:pt x="6934" y="20805"/>
                    <a:pt x="4846" y="22930"/>
                    <a:pt x="4697" y="24011"/>
                  </a:cubicBezTo>
                  <a:cubicBezTo>
                    <a:pt x="5257" y="19053"/>
                    <a:pt x="5629" y="12194"/>
                    <a:pt x="3467" y="7571"/>
                  </a:cubicBezTo>
                  <a:cubicBezTo>
                    <a:pt x="3086" y="6683"/>
                    <a:pt x="2273" y="5767"/>
                    <a:pt x="1396" y="5767"/>
                  </a:cubicBezTo>
                  <a:cubicBezTo>
                    <a:pt x="1243" y="5767"/>
                    <a:pt x="1087" y="5795"/>
                    <a:pt x="932" y="5856"/>
                  </a:cubicBezTo>
                  <a:cubicBezTo>
                    <a:pt x="298" y="6154"/>
                    <a:pt x="0" y="6937"/>
                    <a:pt x="75" y="7646"/>
                  </a:cubicBezTo>
                  <a:cubicBezTo>
                    <a:pt x="149" y="8354"/>
                    <a:pt x="522" y="8988"/>
                    <a:pt x="820" y="9621"/>
                  </a:cubicBezTo>
                  <a:cubicBezTo>
                    <a:pt x="1752" y="11523"/>
                    <a:pt x="2274" y="13610"/>
                    <a:pt x="2461" y="15698"/>
                  </a:cubicBezTo>
                  <a:cubicBezTo>
                    <a:pt x="2684" y="19016"/>
                    <a:pt x="1939" y="22297"/>
                    <a:pt x="1901" y="25614"/>
                  </a:cubicBezTo>
                  <a:cubicBezTo>
                    <a:pt x="1864" y="33369"/>
                    <a:pt x="6114" y="41011"/>
                    <a:pt x="12750" y="45075"/>
                  </a:cubicBezTo>
                  <a:cubicBezTo>
                    <a:pt x="14361" y="46064"/>
                    <a:pt x="17065" y="47460"/>
                    <a:pt x="19351" y="47460"/>
                  </a:cubicBezTo>
                  <a:cubicBezTo>
                    <a:pt x="20080" y="47460"/>
                    <a:pt x="20767" y="47318"/>
                    <a:pt x="21361" y="46976"/>
                  </a:cubicBezTo>
                  <a:cubicBezTo>
                    <a:pt x="23225" y="45895"/>
                    <a:pt x="23896" y="43397"/>
                    <a:pt x="23412" y="41272"/>
                  </a:cubicBezTo>
                  <a:lnTo>
                    <a:pt x="23412" y="41272"/>
                  </a:lnTo>
                  <a:cubicBezTo>
                    <a:pt x="22126" y="42156"/>
                    <a:pt x="20568" y="42607"/>
                    <a:pt x="19015" y="42607"/>
                  </a:cubicBezTo>
                  <a:cubicBezTo>
                    <a:pt x="17687" y="42607"/>
                    <a:pt x="16361" y="42278"/>
                    <a:pt x="15210" y="41608"/>
                  </a:cubicBezTo>
                  <a:cubicBezTo>
                    <a:pt x="14875" y="41421"/>
                    <a:pt x="14539" y="41160"/>
                    <a:pt x="14427" y="40787"/>
                  </a:cubicBezTo>
                  <a:cubicBezTo>
                    <a:pt x="14353" y="40564"/>
                    <a:pt x="14353" y="40265"/>
                    <a:pt x="14390" y="40005"/>
                  </a:cubicBezTo>
                  <a:cubicBezTo>
                    <a:pt x="14614" y="38215"/>
                    <a:pt x="14651" y="36351"/>
                    <a:pt x="14539" y="34524"/>
                  </a:cubicBezTo>
                  <a:cubicBezTo>
                    <a:pt x="14441" y="33048"/>
                    <a:pt x="13466" y="31475"/>
                    <a:pt x="12546" y="31475"/>
                  </a:cubicBezTo>
                  <a:cubicBezTo>
                    <a:pt x="12072" y="31475"/>
                    <a:pt x="11613" y="31893"/>
                    <a:pt x="11296" y="32959"/>
                  </a:cubicBezTo>
                  <a:cubicBezTo>
                    <a:pt x="10737" y="34860"/>
                    <a:pt x="11221" y="36985"/>
                    <a:pt x="10699" y="38923"/>
                  </a:cubicBezTo>
                  <a:cubicBezTo>
                    <a:pt x="8202" y="36053"/>
                    <a:pt x="5778" y="31393"/>
                    <a:pt x="6934" y="27516"/>
                  </a:cubicBezTo>
                  <a:cubicBezTo>
                    <a:pt x="7605" y="25391"/>
                    <a:pt x="9246" y="23750"/>
                    <a:pt x="10401" y="21849"/>
                  </a:cubicBezTo>
                  <a:cubicBezTo>
                    <a:pt x="12452" y="18382"/>
                    <a:pt x="12675" y="14132"/>
                    <a:pt x="12787" y="10069"/>
                  </a:cubicBezTo>
                  <a:cubicBezTo>
                    <a:pt x="12862" y="7608"/>
                    <a:pt x="13048" y="5185"/>
                    <a:pt x="12302" y="2836"/>
                  </a:cubicBezTo>
                  <a:cubicBezTo>
                    <a:pt x="11967" y="1793"/>
                    <a:pt x="11445" y="712"/>
                    <a:pt x="10476" y="227"/>
                  </a:cubicBezTo>
                  <a:cubicBezTo>
                    <a:pt x="10191" y="74"/>
                    <a:pt x="9864"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2"/>
            <p:cNvSpPr/>
            <p:nvPr/>
          </p:nvSpPr>
          <p:spPr>
            <a:xfrm>
              <a:off x="6787883" y="881523"/>
              <a:ext cx="875674" cy="721234"/>
            </a:xfrm>
            <a:custGeom>
              <a:avLst/>
              <a:gdLst/>
              <a:ahLst/>
              <a:cxnLst/>
              <a:rect l="l" t="t" r="r" b="b"/>
              <a:pathLst>
                <a:path w="43954" h="36202" extrusionOk="0">
                  <a:moveTo>
                    <a:pt x="8985" y="1"/>
                  </a:moveTo>
                  <a:cubicBezTo>
                    <a:pt x="8388" y="1"/>
                    <a:pt x="7755" y="38"/>
                    <a:pt x="7233" y="299"/>
                  </a:cubicBezTo>
                  <a:cubicBezTo>
                    <a:pt x="6711" y="560"/>
                    <a:pt x="6301" y="1156"/>
                    <a:pt x="6413" y="1753"/>
                  </a:cubicBezTo>
                  <a:cubicBezTo>
                    <a:pt x="6524" y="2349"/>
                    <a:pt x="7121" y="2759"/>
                    <a:pt x="7643" y="3132"/>
                  </a:cubicBezTo>
                  <a:cubicBezTo>
                    <a:pt x="9954" y="4847"/>
                    <a:pt x="11035" y="7867"/>
                    <a:pt x="10998" y="10737"/>
                  </a:cubicBezTo>
                  <a:cubicBezTo>
                    <a:pt x="10961" y="14354"/>
                    <a:pt x="9507" y="17932"/>
                    <a:pt x="7643" y="20989"/>
                  </a:cubicBezTo>
                  <a:cubicBezTo>
                    <a:pt x="6487" y="22891"/>
                    <a:pt x="5257" y="24755"/>
                    <a:pt x="3952" y="26544"/>
                  </a:cubicBezTo>
                  <a:cubicBezTo>
                    <a:pt x="2946" y="27923"/>
                    <a:pt x="1902" y="29228"/>
                    <a:pt x="1156" y="30757"/>
                  </a:cubicBezTo>
                  <a:cubicBezTo>
                    <a:pt x="411" y="32248"/>
                    <a:pt x="1" y="33963"/>
                    <a:pt x="373" y="35603"/>
                  </a:cubicBezTo>
                  <a:cubicBezTo>
                    <a:pt x="411" y="35789"/>
                    <a:pt x="485" y="36013"/>
                    <a:pt x="634" y="36125"/>
                  </a:cubicBezTo>
                  <a:cubicBezTo>
                    <a:pt x="720" y="36178"/>
                    <a:pt x="812" y="36201"/>
                    <a:pt x="906" y="36201"/>
                  </a:cubicBezTo>
                  <a:cubicBezTo>
                    <a:pt x="1140" y="36201"/>
                    <a:pt x="1391" y="36061"/>
                    <a:pt x="1604" y="35901"/>
                  </a:cubicBezTo>
                  <a:cubicBezTo>
                    <a:pt x="8499" y="31116"/>
                    <a:pt x="17408" y="27184"/>
                    <a:pt x="26064" y="27184"/>
                  </a:cubicBezTo>
                  <a:cubicBezTo>
                    <a:pt x="28266" y="27184"/>
                    <a:pt x="30451" y="27439"/>
                    <a:pt x="32583" y="27998"/>
                  </a:cubicBezTo>
                  <a:cubicBezTo>
                    <a:pt x="36870" y="29116"/>
                    <a:pt x="41456" y="30608"/>
                    <a:pt x="43953" y="34261"/>
                  </a:cubicBezTo>
                  <a:cubicBezTo>
                    <a:pt x="43953" y="25873"/>
                    <a:pt x="40412" y="17522"/>
                    <a:pt x="34373" y="11669"/>
                  </a:cubicBezTo>
                  <a:cubicBezTo>
                    <a:pt x="32732" y="10066"/>
                    <a:pt x="30943" y="8650"/>
                    <a:pt x="29041" y="7308"/>
                  </a:cubicBezTo>
                  <a:cubicBezTo>
                    <a:pt x="23114" y="3207"/>
                    <a:pt x="16217" y="1"/>
                    <a:pt x="8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2"/>
            <p:cNvSpPr/>
            <p:nvPr/>
          </p:nvSpPr>
          <p:spPr>
            <a:xfrm>
              <a:off x="6749253" y="1270071"/>
              <a:ext cx="1034615" cy="483419"/>
            </a:xfrm>
            <a:custGeom>
              <a:avLst/>
              <a:gdLst/>
              <a:ahLst/>
              <a:cxnLst/>
              <a:rect l="l" t="t" r="r" b="b"/>
              <a:pathLst>
                <a:path w="51932" h="24265" extrusionOk="0">
                  <a:moveTo>
                    <a:pt x="27735" y="0"/>
                  </a:moveTo>
                  <a:cubicBezTo>
                    <a:pt x="27145" y="0"/>
                    <a:pt x="26560" y="12"/>
                    <a:pt x="25985" y="32"/>
                  </a:cubicBezTo>
                  <a:cubicBezTo>
                    <a:pt x="21474" y="182"/>
                    <a:pt x="17001" y="1188"/>
                    <a:pt x="12974" y="3052"/>
                  </a:cubicBezTo>
                  <a:cubicBezTo>
                    <a:pt x="6786" y="5923"/>
                    <a:pt x="2051" y="11701"/>
                    <a:pt x="448" y="18300"/>
                  </a:cubicBezTo>
                  <a:cubicBezTo>
                    <a:pt x="187" y="19343"/>
                    <a:pt x="1" y="20499"/>
                    <a:pt x="411" y="21468"/>
                  </a:cubicBezTo>
                  <a:cubicBezTo>
                    <a:pt x="486" y="21692"/>
                    <a:pt x="597" y="21878"/>
                    <a:pt x="784" y="21990"/>
                  </a:cubicBezTo>
                  <a:cubicBezTo>
                    <a:pt x="1008" y="22139"/>
                    <a:pt x="1231" y="22177"/>
                    <a:pt x="1492" y="22214"/>
                  </a:cubicBezTo>
                  <a:cubicBezTo>
                    <a:pt x="2163" y="22363"/>
                    <a:pt x="2797" y="22699"/>
                    <a:pt x="3282" y="23183"/>
                  </a:cubicBezTo>
                  <a:cubicBezTo>
                    <a:pt x="3543" y="21617"/>
                    <a:pt x="4437" y="19865"/>
                    <a:pt x="5518" y="18672"/>
                  </a:cubicBezTo>
                  <a:cubicBezTo>
                    <a:pt x="6860" y="17218"/>
                    <a:pt x="8799" y="16100"/>
                    <a:pt x="10514" y="15168"/>
                  </a:cubicBezTo>
                  <a:cubicBezTo>
                    <a:pt x="15351" y="12497"/>
                    <a:pt x="20873" y="10842"/>
                    <a:pt x="26384" y="10842"/>
                  </a:cubicBezTo>
                  <a:cubicBezTo>
                    <a:pt x="27797" y="10842"/>
                    <a:pt x="29208" y="10951"/>
                    <a:pt x="30608" y="11179"/>
                  </a:cubicBezTo>
                  <a:cubicBezTo>
                    <a:pt x="33814" y="11701"/>
                    <a:pt x="37132" y="13006"/>
                    <a:pt x="40039" y="14422"/>
                  </a:cubicBezTo>
                  <a:cubicBezTo>
                    <a:pt x="42686" y="15765"/>
                    <a:pt x="44699" y="17442"/>
                    <a:pt x="46675" y="19604"/>
                  </a:cubicBezTo>
                  <a:cubicBezTo>
                    <a:pt x="48092" y="21170"/>
                    <a:pt x="49471" y="22699"/>
                    <a:pt x="50888" y="24264"/>
                  </a:cubicBezTo>
                  <a:cubicBezTo>
                    <a:pt x="51522" y="21953"/>
                    <a:pt x="51932" y="19493"/>
                    <a:pt x="51596" y="17107"/>
                  </a:cubicBezTo>
                  <a:cubicBezTo>
                    <a:pt x="51223" y="14050"/>
                    <a:pt x="49695" y="11254"/>
                    <a:pt x="47794" y="8868"/>
                  </a:cubicBezTo>
                  <a:cubicBezTo>
                    <a:pt x="45371" y="5774"/>
                    <a:pt x="42239" y="3089"/>
                    <a:pt x="38548" y="1710"/>
                  </a:cubicBezTo>
                  <a:cubicBezTo>
                    <a:pt x="35215" y="428"/>
                    <a:pt x="31358" y="0"/>
                    <a:pt x="2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2"/>
            <p:cNvSpPr/>
            <p:nvPr/>
          </p:nvSpPr>
          <p:spPr>
            <a:xfrm>
              <a:off x="6756684" y="744516"/>
              <a:ext cx="280031" cy="273237"/>
            </a:xfrm>
            <a:custGeom>
              <a:avLst/>
              <a:gdLst/>
              <a:ahLst/>
              <a:cxnLst/>
              <a:rect l="l" t="t" r="r" b="b"/>
              <a:pathLst>
                <a:path w="14056" h="13715" extrusionOk="0">
                  <a:moveTo>
                    <a:pt x="7071" y="1"/>
                  </a:moveTo>
                  <a:cubicBezTo>
                    <a:pt x="6492" y="1"/>
                    <a:pt x="5820" y="394"/>
                    <a:pt x="5301" y="394"/>
                  </a:cubicBezTo>
                  <a:cubicBezTo>
                    <a:pt x="5273" y="394"/>
                    <a:pt x="5246" y="393"/>
                    <a:pt x="5220" y="391"/>
                  </a:cubicBezTo>
                  <a:cubicBezTo>
                    <a:pt x="5147" y="385"/>
                    <a:pt x="5074" y="382"/>
                    <a:pt x="5001" y="382"/>
                  </a:cubicBezTo>
                  <a:cubicBezTo>
                    <a:pt x="3294" y="382"/>
                    <a:pt x="1723" y="2030"/>
                    <a:pt x="1902" y="3746"/>
                  </a:cubicBezTo>
                  <a:cubicBezTo>
                    <a:pt x="336" y="4678"/>
                    <a:pt x="1" y="7139"/>
                    <a:pt x="1306" y="8444"/>
                  </a:cubicBezTo>
                  <a:cubicBezTo>
                    <a:pt x="895" y="9450"/>
                    <a:pt x="1045" y="10643"/>
                    <a:pt x="1716" y="11500"/>
                  </a:cubicBezTo>
                  <a:cubicBezTo>
                    <a:pt x="2285" y="12228"/>
                    <a:pt x="3204" y="12661"/>
                    <a:pt x="4130" y="12661"/>
                  </a:cubicBezTo>
                  <a:cubicBezTo>
                    <a:pt x="4295" y="12661"/>
                    <a:pt x="4460" y="12647"/>
                    <a:pt x="4623" y="12619"/>
                  </a:cubicBezTo>
                  <a:cubicBezTo>
                    <a:pt x="4807" y="13309"/>
                    <a:pt x="5545" y="13715"/>
                    <a:pt x="6257" y="13715"/>
                  </a:cubicBezTo>
                  <a:cubicBezTo>
                    <a:pt x="6700" y="13715"/>
                    <a:pt x="7134" y="13558"/>
                    <a:pt x="7419" y="13215"/>
                  </a:cubicBezTo>
                  <a:cubicBezTo>
                    <a:pt x="7629" y="13482"/>
                    <a:pt x="7964" y="13602"/>
                    <a:pt x="8316" y="13602"/>
                  </a:cubicBezTo>
                  <a:cubicBezTo>
                    <a:pt x="8655" y="13602"/>
                    <a:pt x="9009" y="13491"/>
                    <a:pt x="9283" y="13290"/>
                  </a:cubicBezTo>
                  <a:cubicBezTo>
                    <a:pt x="9843" y="12843"/>
                    <a:pt x="10104" y="12172"/>
                    <a:pt x="10253" y="11500"/>
                  </a:cubicBezTo>
                  <a:cubicBezTo>
                    <a:pt x="10269" y="11501"/>
                    <a:pt x="10286" y="11501"/>
                    <a:pt x="10302" y="11501"/>
                  </a:cubicBezTo>
                  <a:cubicBezTo>
                    <a:pt x="11622" y="11501"/>
                    <a:pt x="12709" y="10031"/>
                    <a:pt x="12340" y="8779"/>
                  </a:cubicBezTo>
                  <a:lnTo>
                    <a:pt x="12340" y="8779"/>
                  </a:lnTo>
                  <a:cubicBezTo>
                    <a:pt x="12416" y="9037"/>
                    <a:pt x="12528" y="9142"/>
                    <a:pt x="12658" y="9142"/>
                  </a:cubicBezTo>
                  <a:cubicBezTo>
                    <a:pt x="13165" y="9142"/>
                    <a:pt x="13951" y="7540"/>
                    <a:pt x="13981" y="7213"/>
                  </a:cubicBezTo>
                  <a:cubicBezTo>
                    <a:pt x="14055" y="6505"/>
                    <a:pt x="13682" y="5685"/>
                    <a:pt x="13049" y="5424"/>
                  </a:cubicBezTo>
                  <a:cubicBezTo>
                    <a:pt x="13421" y="4827"/>
                    <a:pt x="13496" y="4082"/>
                    <a:pt x="13310" y="3411"/>
                  </a:cubicBezTo>
                  <a:cubicBezTo>
                    <a:pt x="13198" y="3038"/>
                    <a:pt x="13011" y="2702"/>
                    <a:pt x="12713" y="2516"/>
                  </a:cubicBezTo>
                  <a:cubicBezTo>
                    <a:pt x="12571" y="2427"/>
                    <a:pt x="12395" y="2381"/>
                    <a:pt x="12221" y="2381"/>
                  </a:cubicBezTo>
                  <a:cubicBezTo>
                    <a:pt x="12030" y="2381"/>
                    <a:pt x="11843" y="2436"/>
                    <a:pt x="11707" y="2553"/>
                  </a:cubicBezTo>
                  <a:cubicBezTo>
                    <a:pt x="11856" y="1659"/>
                    <a:pt x="11371" y="689"/>
                    <a:pt x="10551" y="279"/>
                  </a:cubicBezTo>
                  <a:cubicBezTo>
                    <a:pt x="10275" y="147"/>
                    <a:pt x="9987" y="89"/>
                    <a:pt x="9700" y="89"/>
                  </a:cubicBezTo>
                  <a:cubicBezTo>
                    <a:pt x="9096" y="89"/>
                    <a:pt x="8496" y="348"/>
                    <a:pt x="8016" y="727"/>
                  </a:cubicBezTo>
                  <a:cubicBezTo>
                    <a:pt x="7787" y="169"/>
                    <a:pt x="7449" y="1"/>
                    <a:pt x="7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2"/>
            <p:cNvSpPr/>
            <p:nvPr/>
          </p:nvSpPr>
          <p:spPr>
            <a:xfrm>
              <a:off x="6388297" y="1624234"/>
              <a:ext cx="455309" cy="272659"/>
            </a:xfrm>
            <a:custGeom>
              <a:avLst/>
              <a:gdLst/>
              <a:ahLst/>
              <a:cxnLst/>
              <a:rect l="l" t="t" r="r" b="b"/>
              <a:pathLst>
                <a:path w="22854" h="13686" extrusionOk="0">
                  <a:moveTo>
                    <a:pt x="8911" y="1"/>
                  </a:moveTo>
                  <a:cubicBezTo>
                    <a:pt x="6637" y="1"/>
                    <a:pt x="709" y="187"/>
                    <a:pt x="113" y="3095"/>
                  </a:cubicBezTo>
                  <a:cubicBezTo>
                    <a:pt x="1" y="3579"/>
                    <a:pt x="76" y="4064"/>
                    <a:pt x="187" y="4549"/>
                  </a:cubicBezTo>
                  <a:cubicBezTo>
                    <a:pt x="1082" y="7829"/>
                    <a:pt x="5369" y="10476"/>
                    <a:pt x="8277" y="11818"/>
                  </a:cubicBezTo>
                  <a:cubicBezTo>
                    <a:pt x="10797" y="13024"/>
                    <a:pt x="13579" y="13686"/>
                    <a:pt x="16357" y="13686"/>
                  </a:cubicBezTo>
                  <a:cubicBezTo>
                    <a:pt x="17359" y="13686"/>
                    <a:pt x="18361" y="13599"/>
                    <a:pt x="19349" y="13421"/>
                  </a:cubicBezTo>
                  <a:cubicBezTo>
                    <a:pt x="19983" y="13421"/>
                    <a:pt x="20617" y="13198"/>
                    <a:pt x="21213" y="12937"/>
                  </a:cubicBezTo>
                  <a:cubicBezTo>
                    <a:pt x="22853" y="12154"/>
                    <a:pt x="22853" y="11632"/>
                    <a:pt x="22704" y="9917"/>
                  </a:cubicBezTo>
                  <a:cubicBezTo>
                    <a:pt x="22555" y="8128"/>
                    <a:pt x="22257" y="6487"/>
                    <a:pt x="22481" y="4698"/>
                  </a:cubicBezTo>
                  <a:cubicBezTo>
                    <a:pt x="21511" y="4325"/>
                    <a:pt x="20654" y="3691"/>
                    <a:pt x="19759" y="3132"/>
                  </a:cubicBezTo>
                  <a:cubicBezTo>
                    <a:pt x="16516" y="1082"/>
                    <a:pt x="12713" y="1"/>
                    <a:pt x="8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2"/>
            <p:cNvSpPr/>
            <p:nvPr/>
          </p:nvSpPr>
          <p:spPr>
            <a:xfrm>
              <a:off x="6451432" y="1725560"/>
              <a:ext cx="377312" cy="118200"/>
            </a:xfrm>
            <a:custGeom>
              <a:avLst/>
              <a:gdLst/>
              <a:ahLst/>
              <a:cxnLst/>
              <a:rect l="l" t="t" r="r" b="b"/>
              <a:pathLst>
                <a:path w="18939" h="5933" extrusionOk="0">
                  <a:moveTo>
                    <a:pt x="5986" y="1"/>
                  </a:moveTo>
                  <a:cubicBezTo>
                    <a:pt x="5628" y="1"/>
                    <a:pt x="5262" y="20"/>
                    <a:pt x="4884" y="59"/>
                  </a:cubicBezTo>
                  <a:cubicBezTo>
                    <a:pt x="4487" y="88"/>
                    <a:pt x="2036" y="505"/>
                    <a:pt x="758" y="505"/>
                  </a:cubicBezTo>
                  <a:cubicBezTo>
                    <a:pt x="357" y="505"/>
                    <a:pt x="72" y="464"/>
                    <a:pt x="1" y="357"/>
                  </a:cubicBezTo>
                  <a:lnTo>
                    <a:pt x="1" y="357"/>
                  </a:lnTo>
                  <a:cubicBezTo>
                    <a:pt x="1678" y="3191"/>
                    <a:pt x="4884" y="4868"/>
                    <a:pt x="8016" y="5502"/>
                  </a:cubicBezTo>
                  <a:cubicBezTo>
                    <a:pt x="9452" y="5792"/>
                    <a:pt x="10970" y="5932"/>
                    <a:pt x="12497" y="5932"/>
                  </a:cubicBezTo>
                  <a:cubicBezTo>
                    <a:pt x="14696" y="5932"/>
                    <a:pt x="16915" y="5642"/>
                    <a:pt x="18939" y="5092"/>
                  </a:cubicBezTo>
                  <a:cubicBezTo>
                    <a:pt x="17970" y="4421"/>
                    <a:pt x="16889" y="3862"/>
                    <a:pt x="15770" y="3377"/>
                  </a:cubicBezTo>
                  <a:cubicBezTo>
                    <a:pt x="14353" y="2743"/>
                    <a:pt x="12937" y="2184"/>
                    <a:pt x="11632" y="1550"/>
                  </a:cubicBezTo>
                  <a:cubicBezTo>
                    <a:pt x="9733" y="601"/>
                    <a:pt x="7995" y="1"/>
                    <a:pt x="5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2"/>
            <p:cNvSpPr/>
            <p:nvPr/>
          </p:nvSpPr>
          <p:spPr>
            <a:xfrm>
              <a:off x="6761147" y="1268597"/>
              <a:ext cx="1272271" cy="1273606"/>
            </a:xfrm>
            <a:custGeom>
              <a:avLst/>
              <a:gdLst/>
              <a:ahLst/>
              <a:cxnLst/>
              <a:rect l="l" t="t" r="r" b="b"/>
              <a:pathLst>
                <a:path w="63861" h="63928" extrusionOk="0">
                  <a:moveTo>
                    <a:pt x="56916" y="0"/>
                  </a:moveTo>
                  <a:cubicBezTo>
                    <a:pt x="54446" y="0"/>
                    <a:pt x="51972" y="528"/>
                    <a:pt x="49732" y="1560"/>
                  </a:cubicBezTo>
                  <a:cubicBezTo>
                    <a:pt x="45966" y="3312"/>
                    <a:pt x="42835" y="6556"/>
                    <a:pt x="41232" y="10433"/>
                  </a:cubicBezTo>
                  <a:cubicBezTo>
                    <a:pt x="37690" y="8010"/>
                    <a:pt x="33590" y="6481"/>
                    <a:pt x="29340" y="5885"/>
                  </a:cubicBezTo>
                  <a:cubicBezTo>
                    <a:pt x="28165" y="5720"/>
                    <a:pt x="27025" y="5669"/>
                    <a:pt x="25880" y="5669"/>
                  </a:cubicBezTo>
                  <a:cubicBezTo>
                    <a:pt x="24955" y="5669"/>
                    <a:pt x="24027" y="5702"/>
                    <a:pt x="23077" y="5736"/>
                  </a:cubicBezTo>
                  <a:cubicBezTo>
                    <a:pt x="22638" y="5747"/>
                    <a:pt x="22358" y="5767"/>
                    <a:pt x="22154" y="5767"/>
                  </a:cubicBezTo>
                  <a:cubicBezTo>
                    <a:pt x="21664" y="5767"/>
                    <a:pt x="21614" y="5648"/>
                    <a:pt x="20877" y="4990"/>
                  </a:cubicBezTo>
                  <a:cubicBezTo>
                    <a:pt x="20169" y="4319"/>
                    <a:pt x="19721" y="3536"/>
                    <a:pt x="18789" y="3089"/>
                  </a:cubicBezTo>
                  <a:cubicBezTo>
                    <a:pt x="18285" y="2821"/>
                    <a:pt x="17695" y="2673"/>
                    <a:pt x="17119" y="2673"/>
                  </a:cubicBezTo>
                  <a:cubicBezTo>
                    <a:pt x="16332" y="2673"/>
                    <a:pt x="15572" y="2949"/>
                    <a:pt x="15099" y="3573"/>
                  </a:cubicBezTo>
                  <a:cubicBezTo>
                    <a:pt x="14950" y="3797"/>
                    <a:pt x="14838" y="4058"/>
                    <a:pt x="14801" y="4319"/>
                  </a:cubicBezTo>
                  <a:cubicBezTo>
                    <a:pt x="14698" y="5137"/>
                    <a:pt x="15468" y="5768"/>
                    <a:pt x="16228" y="6183"/>
                  </a:cubicBezTo>
                  <a:lnTo>
                    <a:pt x="16228" y="6183"/>
                  </a:lnTo>
                  <a:cubicBezTo>
                    <a:pt x="14921" y="5519"/>
                    <a:pt x="13613" y="5200"/>
                    <a:pt x="12300" y="5200"/>
                  </a:cubicBezTo>
                  <a:cubicBezTo>
                    <a:pt x="11175" y="5200"/>
                    <a:pt x="10047" y="5434"/>
                    <a:pt x="8910" y="5885"/>
                  </a:cubicBezTo>
                  <a:cubicBezTo>
                    <a:pt x="8202" y="6146"/>
                    <a:pt x="7382" y="6817"/>
                    <a:pt x="7717" y="7488"/>
                  </a:cubicBezTo>
                  <a:cubicBezTo>
                    <a:pt x="7904" y="7861"/>
                    <a:pt x="8388" y="8010"/>
                    <a:pt x="8798" y="8122"/>
                  </a:cubicBezTo>
                  <a:cubicBezTo>
                    <a:pt x="9700" y="8286"/>
                    <a:pt x="10625" y="8371"/>
                    <a:pt x="11547" y="8371"/>
                  </a:cubicBezTo>
                  <a:cubicBezTo>
                    <a:pt x="12302" y="8371"/>
                    <a:pt x="13056" y="8314"/>
                    <a:pt x="13794" y="8196"/>
                  </a:cubicBezTo>
                  <a:lnTo>
                    <a:pt x="13794" y="8196"/>
                  </a:lnTo>
                  <a:cubicBezTo>
                    <a:pt x="8239" y="10321"/>
                    <a:pt x="3840" y="15130"/>
                    <a:pt x="2051" y="20759"/>
                  </a:cubicBezTo>
                  <a:cubicBezTo>
                    <a:pt x="0" y="27097"/>
                    <a:pt x="4511" y="33323"/>
                    <a:pt x="3467" y="39772"/>
                  </a:cubicBezTo>
                  <a:cubicBezTo>
                    <a:pt x="3020" y="42344"/>
                    <a:pt x="1715" y="44730"/>
                    <a:pt x="1268" y="47303"/>
                  </a:cubicBezTo>
                  <a:cubicBezTo>
                    <a:pt x="411" y="52522"/>
                    <a:pt x="3542" y="57853"/>
                    <a:pt x="8016" y="60686"/>
                  </a:cubicBezTo>
                  <a:cubicBezTo>
                    <a:pt x="11711" y="63057"/>
                    <a:pt x="16144" y="63928"/>
                    <a:pt x="20537" y="63928"/>
                  </a:cubicBezTo>
                  <a:cubicBezTo>
                    <a:pt x="21462" y="63928"/>
                    <a:pt x="22386" y="63889"/>
                    <a:pt x="23300" y="63818"/>
                  </a:cubicBezTo>
                  <a:cubicBezTo>
                    <a:pt x="34074" y="62960"/>
                    <a:pt x="45034" y="57070"/>
                    <a:pt x="49135" y="47116"/>
                  </a:cubicBezTo>
                  <a:cubicBezTo>
                    <a:pt x="50365" y="44134"/>
                    <a:pt x="50925" y="40891"/>
                    <a:pt x="51148" y="37685"/>
                  </a:cubicBezTo>
                  <a:cubicBezTo>
                    <a:pt x="51409" y="33658"/>
                    <a:pt x="51111" y="29632"/>
                    <a:pt x="50291" y="25680"/>
                  </a:cubicBezTo>
                  <a:cubicBezTo>
                    <a:pt x="49881" y="23742"/>
                    <a:pt x="49359" y="21803"/>
                    <a:pt x="48651" y="19902"/>
                  </a:cubicBezTo>
                  <a:cubicBezTo>
                    <a:pt x="48576" y="19604"/>
                    <a:pt x="47346" y="15652"/>
                    <a:pt x="47122" y="15615"/>
                  </a:cubicBezTo>
                  <a:lnTo>
                    <a:pt x="47122" y="15615"/>
                  </a:lnTo>
                  <a:cubicBezTo>
                    <a:pt x="47664" y="15675"/>
                    <a:pt x="48208" y="15705"/>
                    <a:pt x="48753" y="15705"/>
                  </a:cubicBezTo>
                  <a:cubicBezTo>
                    <a:pt x="51922" y="15705"/>
                    <a:pt x="55096" y="14701"/>
                    <a:pt x="57672" y="12856"/>
                  </a:cubicBezTo>
                  <a:cubicBezTo>
                    <a:pt x="60692" y="10657"/>
                    <a:pt x="62854" y="7339"/>
                    <a:pt x="63637" y="3685"/>
                  </a:cubicBezTo>
                  <a:cubicBezTo>
                    <a:pt x="63786" y="3014"/>
                    <a:pt x="63861" y="2269"/>
                    <a:pt x="63488" y="1709"/>
                  </a:cubicBezTo>
                  <a:cubicBezTo>
                    <a:pt x="63152" y="1225"/>
                    <a:pt x="62556" y="964"/>
                    <a:pt x="61997" y="777"/>
                  </a:cubicBezTo>
                  <a:cubicBezTo>
                    <a:pt x="60358" y="257"/>
                    <a:pt x="58638" y="0"/>
                    <a:pt x="56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2"/>
            <p:cNvSpPr/>
            <p:nvPr/>
          </p:nvSpPr>
          <p:spPr>
            <a:xfrm>
              <a:off x="6871059" y="1917852"/>
              <a:ext cx="71761" cy="100111"/>
            </a:xfrm>
            <a:custGeom>
              <a:avLst/>
              <a:gdLst/>
              <a:ahLst/>
              <a:cxnLst/>
              <a:rect l="l" t="t" r="r" b="b"/>
              <a:pathLst>
                <a:path w="3602" h="5025" extrusionOk="0">
                  <a:moveTo>
                    <a:pt x="1659" y="0"/>
                  </a:moveTo>
                  <a:cubicBezTo>
                    <a:pt x="1372" y="0"/>
                    <a:pt x="1064" y="140"/>
                    <a:pt x="746" y="473"/>
                  </a:cubicBezTo>
                  <a:cubicBezTo>
                    <a:pt x="1" y="1218"/>
                    <a:pt x="336" y="2710"/>
                    <a:pt x="635" y="3604"/>
                  </a:cubicBezTo>
                  <a:cubicBezTo>
                    <a:pt x="858" y="4275"/>
                    <a:pt x="1306" y="4946"/>
                    <a:pt x="1977" y="5021"/>
                  </a:cubicBezTo>
                  <a:cubicBezTo>
                    <a:pt x="2008" y="5023"/>
                    <a:pt x="2038" y="5024"/>
                    <a:pt x="2069" y="5024"/>
                  </a:cubicBezTo>
                  <a:cubicBezTo>
                    <a:pt x="2518" y="5024"/>
                    <a:pt x="2925" y="4773"/>
                    <a:pt x="3170" y="4424"/>
                  </a:cubicBezTo>
                  <a:cubicBezTo>
                    <a:pt x="3431" y="4089"/>
                    <a:pt x="3542" y="3604"/>
                    <a:pt x="3542" y="3157"/>
                  </a:cubicBezTo>
                  <a:cubicBezTo>
                    <a:pt x="3602" y="2147"/>
                    <a:pt x="2785"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2"/>
            <p:cNvSpPr/>
            <p:nvPr/>
          </p:nvSpPr>
          <p:spPr>
            <a:xfrm>
              <a:off x="7337485" y="1812302"/>
              <a:ext cx="80985" cy="118061"/>
            </a:xfrm>
            <a:custGeom>
              <a:avLst/>
              <a:gdLst/>
              <a:ahLst/>
              <a:cxnLst/>
              <a:rect l="l" t="t" r="r" b="b"/>
              <a:pathLst>
                <a:path w="4065" h="5926" extrusionOk="0">
                  <a:moveTo>
                    <a:pt x="1616" y="1"/>
                  </a:moveTo>
                  <a:cubicBezTo>
                    <a:pt x="1526" y="1"/>
                    <a:pt x="1434" y="10"/>
                    <a:pt x="1343" y="30"/>
                  </a:cubicBezTo>
                  <a:cubicBezTo>
                    <a:pt x="522" y="216"/>
                    <a:pt x="75" y="1185"/>
                    <a:pt x="1" y="1968"/>
                  </a:cubicBezTo>
                  <a:cubicBezTo>
                    <a:pt x="1" y="2490"/>
                    <a:pt x="38" y="3236"/>
                    <a:pt x="224" y="3981"/>
                  </a:cubicBezTo>
                  <a:cubicBezTo>
                    <a:pt x="448" y="4764"/>
                    <a:pt x="821" y="5510"/>
                    <a:pt x="1380" y="5771"/>
                  </a:cubicBezTo>
                  <a:cubicBezTo>
                    <a:pt x="1578" y="5876"/>
                    <a:pt x="1795" y="5926"/>
                    <a:pt x="2014" y="5926"/>
                  </a:cubicBezTo>
                  <a:cubicBezTo>
                    <a:pt x="2413" y="5926"/>
                    <a:pt x="2819" y="5761"/>
                    <a:pt x="3132" y="5473"/>
                  </a:cubicBezTo>
                  <a:cubicBezTo>
                    <a:pt x="3579" y="5062"/>
                    <a:pt x="3840" y="4466"/>
                    <a:pt x="3915" y="3832"/>
                  </a:cubicBezTo>
                  <a:cubicBezTo>
                    <a:pt x="4064" y="2602"/>
                    <a:pt x="3617" y="1372"/>
                    <a:pt x="2759" y="514"/>
                  </a:cubicBezTo>
                  <a:cubicBezTo>
                    <a:pt x="2452" y="207"/>
                    <a:pt x="20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2"/>
            <p:cNvSpPr/>
            <p:nvPr/>
          </p:nvSpPr>
          <p:spPr>
            <a:xfrm>
              <a:off x="6815356" y="1743809"/>
              <a:ext cx="69848" cy="109195"/>
            </a:xfrm>
            <a:custGeom>
              <a:avLst/>
              <a:gdLst/>
              <a:ahLst/>
              <a:cxnLst/>
              <a:rect l="l" t="t" r="r" b="b"/>
              <a:pathLst>
                <a:path w="3506" h="5481" fill="none" extrusionOk="0">
                  <a:moveTo>
                    <a:pt x="635" y="5481"/>
                  </a:moveTo>
                  <a:cubicBezTo>
                    <a:pt x="187" y="4362"/>
                    <a:pt x="1" y="3020"/>
                    <a:pt x="486" y="1902"/>
                  </a:cubicBezTo>
                  <a:cubicBezTo>
                    <a:pt x="970" y="784"/>
                    <a:pt x="2349" y="1"/>
                    <a:pt x="3505" y="448"/>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2"/>
            <p:cNvSpPr/>
            <p:nvPr/>
          </p:nvSpPr>
          <p:spPr>
            <a:xfrm>
              <a:off x="7284013" y="1581161"/>
              <a:ext cx="147825" cy="92122"/>
            </a:xfrm>
            <a:custGeom>
              <a:avLst/>
              <a:gdLst/>
              <a:ahLst/>
              <a:cxnLst/>
              <a:rect l="l" t="t" r="r" b="b"/>
              <a:pathLst>
                <a:path w="7420" h="4624" fill="none" extrusionOk="0">
                  <a:moveTo>
                    <a:pt x="0" y="3579"/>
                  </a:moveTo>
                  <a:cubicBezTo>
                    <a:pt x="1343" y="0"/>
                    <a:pt x="6823" y="1231"/>
                    <a:pt x="7419" y="4623"/>
                  </a:cubicBezTo>
                </a:path>
              </a:pathLst>
            </a:custGeom>
            <a:noFill/>
            <a:ln w="23300" cap="rnd"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2"/>
            <p:cNvSpPr/>
            <p:nvPr/>
          </p:nvSpPr>
          <p:spPr>
            <a:xfrm>
              <a:off x="7311486" y="1959948"/>
              <a:ext cx="345376" cy="171891"/>
            </a:xfrm>
            <a:custGeom>
              <a:avLst/>
              <a:gdLst/>
              <a:ahLst/>
              <a:cxnLst/>
              <a:rect l="l" t="t" r="r" b="b"/>
              <a:pathLst>
                <a:path w="17336" h="8628" extrusionOk="0">
                  <a:moveTo>
                    <a:pt x="12427" y="0"/>
                  </a:moveTo>
                  <a:cubicBezTo>
                    <a:pt x="12085" y="0"/>
                    <a:pt x="11743" y="16"/>
                    <a:pt x="11408" y="37"/>
                  </a:cubicBezTo>
                  <a:cubicBezTo>
                    <a:pt x="8426" y="224"/>
                    <a:pt x="5444" y="969"/>
                    <a:pt x="2759" y="2311"/>
                  </a:cubicBezTo>
                  <a:cubicBezTo>
                    <a:pt x="1417" y="2945"/>
                    <a:pt x="1" y="3989"/>
                    <a:pt x="38" y="5480"/>
                  </a:cubicBezTo>
                  <a:cubicBezTo>
                    <a:pt x="75" y="6338"/>
                    <a:pt x="635" y="7158"/>
                    <a:pt x="1380" y="7642"/>
                  </a:cubicBezTo>
                  <a:cubicBezTo>
                    <a:pt x="2126" y="8090"/>
                    <a:pt x="3020" y="8276"/>
                    <a:pt x="3915" y="8425"/>
                  </a:cubicBezTo>
                  <a:cubicBezTo>
                    <a:pt x="4839" y="8561"/>
                    <a:pt x="5774" y="8628"/>
                    <a:pt x="6709" y="8628"/>
                  </a:cubicBezTo>
                  <a:cubicBezTo>
                    <a:pt x="8867" y="8628"/>
                    <a:pt x="11031" y="8270"/>
                    <a:pt x="13086" y="7568"/>
                  </a:cubicBezTo>
                  <a:cubicBezTo>
                    <a:pt x="14130" y="7195"/>
                    <a:pt x="15211" y="6710"/>
                    <a:pt x="15994" y="5928"/>
                  </a:cubicBezTo>
                  <a:cubicBezTo>
                    <a:pt x="16814" y="5145"/>
                    <a:pt x="17336" y="3989"/>
                    <a:pt x="17112" y="2871"/>
                  </a:cubicBezTo>
                  <a:cubicBezTo>
                    <a:pt x="16889" y="1715"/>
                    <a:pt x="15957" y="820"/>
                    <a:pt x="14875" y="410"/>
                  </a:cubicBezTo>
                  <a:cubicBezTo>
                    <a:pt x="14108" y="93"/>
                    <a:pt x="13265" y="0"/>
                    <a:pt x="12427"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2"/>
            <p:cNvSpPr/>
            <p:nvPr/>
          </p:nvSpPr>
          <p:spPr>
            <a:xfrm>
              <a:off x="6810933" y="2073247"/>
              <a:ext cx="173784" cy="140215"/>
            </a:xfrm>
            <a:custGeom>
              <a:avLst/>
              <a:gdLst/>
              <a:ahLst/>
              <a:cxnLst/>
              <a:rect l="l" t="t" r="r" b="b"/>
              <a:pathLst>
                <a:path w="8723" h="7038" extrusionOk="0">
                  <a:moveTo>
                    <a:pt x="5085" y="1"/>
                  </a:moveTo>
                  <a:cubicBezTo>
                    <a:pt x="2394" y="1"/>
                    <a:pt x="1" y="2777"/>
                    <a:pt x="36" y="5348"/>
                  </a:cubicBezTo>
                  <a:cubicBezTo>
                    <a:pt x="36" y="5683"/>
                    <a:pt x="74" y="6019"/>
                    <a:pt x="223" y="6280"/>
                  </a:cubicBezTo>
                  <a:cubicBezTo>
                    <a:pt x="521" y="6727"/>
                    <a:pt x="1043" y="6914"/>
                    <a:pt x="1528" y="6988"/>
                  </a:cubicBezTo>
                  <a:cubicBezTo>
                    <a:pt x="1759" y="7021"/>
                    <a:pt x="1991" y="7037"/>
                    <a:pt x="2224" y="7037"/>
                  </a:cubicBezTo>
                  <a:cubicBezTo>
                    <a:pt x="3568" y="7037"/>
                    <a:pt x="4915" y="6504"/>
                    <a:pt x="5964" y="5646"/>
                  </a:cubicBezTo>
                  <a:cubicBezTo>
                    <a:pt x="7828" y="4118"/>
                    <a:pt x="8723" y="278"/>
                    <a:pt x="5442" y="17"/>
                  </a:cubicBezTo>
                  <a:cubicBezTo>
                    <a:pt x="5323" y="6"/>
                    <a:pt x="5204" y="1"/>
                    <a:pt x="5085" y="1"/>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2"/>
            <p:cNvSpPr/>
            <p:nvPr/>
          </p:nvSpPr>
          <p:spPr>
            <a:xfrm>
              <a:off x="6832449" y="2005809"/>
              <a:ext cx="407017" cy="308898"/>
            </a:xfrm>
            <a:custGeom>
              <a:avLst/>
              <a:gdLst/>
              <a:ahLst/>
              <a:cxnLst/>
              <a:rect l="l" t="t" r="r" b="b"/>
              <a:pathLst>
                <a:path w="20430" h="15505" extrusionOk="0">
                  <a:moveTo>
                    <a:pt x="12122" y="1"/>
                  </a:moveTo>
                  <a:cubicBezTo>
                    <a:pt x="11394" y="1"/>
                    <a:pt x="10664" y="80"/>
                    <a:pt x="9954" y="233"/>
                  </a:cubicBezTo>
                  <a:cubicBezTo>
                    <a:pt x="7531" y="755"/>
                    <a:pt x="5331" y="2097"/>
                    <a:pt x="3505" y="3775"/>
                  </a:cubicBezTo>
                  <a:cubicBezTo>
                    <a:pt x="1641" y="5527"/>
                    <a:pt x="0" y="7987"/>
                    <a:pt x="448" y="10522"/>
                  </a:cubicBezTo>
                  <a:cubicBezTo>
                    <a:pt x="820" y="12647"/>
                    <a:pt x="2610" y="14325"/>
                    <a:pt x="4660" y="15033"/>
                  </a:cubicBezTo>
                  <a:cubicBezTo>
                    <a:pt x="5619" y="15370"/>
                    <a:pt x="6628" y="15505"/>
                    <a:pt x="7648" y="15505"/>
                  </a:cubicBezTo>
                  <a:cubicBezTo>
                    <a:pt x="8770" y="15505"/>
                    <a:pt x="9904" y="15342"/>
                    <a:pt x="10998" y="15108"/>
                  </a:cubicBezTo>
                  <a:cubicBezTo>
                    <a:pt x="13682" y="14474"/>
                    <a:pt x="16366" y="13281"/>
                    <a:pt x="18118" y="11156"/>
                  </a:cubicBezTo>
                  <a:cubicBezTo>
                    <a:pt x="19833" y="8994"/>
                    <a:pt x="20430" y="5825"/>
                    <a:pt x="19050" y="3439"/>
                  </a:cubicBezTo>
                  <a:cubicBezTo>
                    <a:pt x="18566" y="2656"/>
                    <a:pt x="17857" y="1985"/>
                    <a:pt x="17112" y="1426"/>
                  </a:cubicBezTo>
                  <a:lnTo>
                    <a:pt x="17074" y="1463"/>
                  </a:lnTo>
                  <a:cubicBezTo>
                    <a:pt x="15625" y="462"/>
                    <a:pt x="13878" y="1"/>
                    <a:pt x="12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2"/>
            <p:cNvSpPr/>
            <p:nvPr/>
          </p:nvSpPr>
          <p:spPr>
            <a:xfrm>
              <a:off x="6796051" y="2109964"/>
              <a:ext cx="437478" cy="204744"/>
            </a:xfrm>
            <a:custGeom>
              <a:avLst/>
              <a:gdLst/>
              <a:ahLst/>
              <a:cxnLst/>
              <a:rect l="l" t="t" r="r" b="b"/>
              <a:pathLst>
                <a:path w="21959" h="10277" extrusionOk="0">
                  <a:moveTo>
                    <a:pt x="21586" y="1"/>
                  </a:moveTo>
                  <a:lnTo>
                    <a:pt x="21586" y="1"/>
                  </a:lnTo>
                  <a:cubicBezTo>
                    <a:pt x="21511" y="560"/>
                    <a:pt x="21287" y="1082"/>
                    <a:pt x="21026" y="1566"/>
                  </a:cubicBezTo>
                  <a:cubicBezTo>
                    <a:pt x="20094" y="3281"/>
                    <a:pt x="18193" y="4549"/>
                    <a:pt x="16292" y="4959"/>
                  </a:cubicBezTo>
                  <a:cubicBezTo>
                    <a:pt x="15744" y="5077"/>
                    <a:pt x="15186" y="5134"/>
                    <a:pt x="14626" y="5134"/>
                  </a:cubicBezTo>
                  <a:cubicBezTo>
                    <a:pt x="12709" y="5134"/>
                    <a:pt x="10784" y="4464"/>
                    <a:pt x="9283" y="3281"/>
                  </a:cubicBezTo>
                  <a:cubicBezTo>
                    <a:pt x="8650" y="2797"/>
                    <a:pt x="8090" y="2275"/>
                    <a:pt x="7419" y="1902"/>
                  </a:cubicBezTo>
                  <a:cubicBezTo>
                    <a:pt x="6895" y="1640"/>
                    <a:pt x="6313" y="1509"/>
                    <a:pt x="5732" y="1509"/>
                  </a:cubicBezTo>
                  <a:cubicBezTo>
                    <a:pt x="5073" y="1509"/>
                    <a:pt x="4415" y="1677"/>
                    <a:pt x="3840" y="2014"/>
                  </a:cubicBezTo>
                  <a:cubicBezTo>
                    <a:pt x="1" y="4288"/>
                    <a:pt x="3505" y="8799"/>
                    <a:pt x="6487" y="9805"/>
                  </a:cubicBezTo>
                  <a:cubicBezTo>
                    <a:pt x="7446" y="10142"/>
                    <a:pt x="8455" y="10277"/>
                    <a:pt x="9475" y="10277"/>
                  </a:cubicBezTo>
                  <a:cubicBezTo>
                    <a:pt x="10597" y="10277"/>
                    <a:pt x="11731" y="10114"/>
                    <a:pt x="12825" y="9880"/>
                  </a:cubicBezTo>
                  <a:cubicBezTo>
                    <a:pt x="15509" y="9246"/>
                    <a:pt x="18193" y="8053"/>
                    <a:pt x="19945" y="5928"/>
                  </a:cubicBezTo>
                  <a:cubicBezTo>
                    <a:pt x="21287" y="4251"/>
                    <a:pt x="21958" y="2126"/>
                    <a:pt x="215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2"/>
            <p:cNvSpPr/>
            <p:nvPr/>
          </p:nvSpPr>
          <p:spPr>
            <a:xfrm>
              <a:off x="6886659" y="2054898"/>
              <a:ext cx="183466" cy="148662"/>
            </a:xfrm>
            <a:custGeom>
              <a:avLst/>
              <a:gdLst/>
              <a:ahLst/>
              <a:cxnLst/>
              <a:rect l="l" t="t" r="r" b="b"/>
              <a:pathLst>
                <a:path w="9209" h="7462" extrusionOk="0">
                  <a:moveTo>
                    <a:pt x="7269" y="0"/>
                  </a:moveTo>
                  <a:cubicBezTo>
                    <a:pt x="6619" y="0"/>
                    <a:pt x="6046" y="144"/>
                    <a:pt x="5444" y="379"/>
                  </a:cubicBezTo>
                  <a:cubicBezTo>
                    <a:pt x="4139" y="863"/>
                    <a:pt x="2909" y="1460"/>
                    <a:pt x="1902" y="2392"/>
                  </a:cubicBezTo>
                  <a:cubicBezTo>
                    <a:pt x="1119" y="3063"/>
                    <a:pt x="1" y="4629"/>
                    <a:pt x="75" y="5710"/>
                  </a:cubicBezTo>
                  <a:cubicBezTo>
                    <a:pt x="113" y="6306"/>
                    <a:pt x="560" y="6791"/>
                    <a:pt x="1045" y="7052"/>
                  </a:cubicBezTo>
                  <a:cubicBezTo>
                    <a:pt x="1492" y="7276"/>
                    <a:pt x="1977" y="7350"/>
                    <a:pt x="2461" y="7425"/>
                  </a:cubicBezTo>
                  <a:cubicBezTo>
                    <a:pt x="2573" y="7425"/>
                    <a:pt x="2648" y="7462"/>
                    <a:pt x="2722" y="7462"/>
                  </a:cubicBezTo>
                  <a:cubicBezTo>
                    <a:pt x="3915" y="4480"/>
                    <a:pt x="6301" y="1944"/>
                    <a:pt x="9209" y="565"/>
                  </a:cubicBezTo>
                  <a:lnTo>
                    <a:pt x="9209" y="565"/>
                  </a:lnTo>
                  <a:cubicBezTo>
                    <a:pt x="9205" y="566"/>
                    <a:pt x="9200" y="567"/>
                    <a:pt x="9194" y="567"/>
                  </a:cubicBezTo>
                  <a:cubicBezTo>
                    <a:pt x="9012" y="567"/>
                    <a:pt x="7747" y="42"/>
                    <a:pt x="7494" y="6"/>
                  </a:cubicBezTo>
                  <a:cubicBezTo>
                    <a:pt x="7418" y="2"/>
                    <a:pt x="7343" y="0"/>
                    <a:pt x="7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2"/>
            <p:cNvSpPr/>
            <p:nvPr/>
          </p:nvSpPr>
          <p:spPr>
            <a:xfrm>
              <a:off x="7055263" y="2030493"/>
              <a:ext cx="75765" cy="22652"/>
            </a:xfrm>
            <a:custGeom>
              <a:avLst/>
              <a:gdLst/>
              <a:ahLst/>
              <a:cxnLst/>
              <a:rect l="l" t="t" r="r" b="b"/>
              <a:pathLst>
                <a:path w="3803" h="1137" extrusionOk="0">
                  <a:moveTo>
                    <a:pt x="1976" y="1"/>
                  </a:moveTo>
                  <a:cubicBezTo>
                    <a:pt x="1417" y="1"/>
                    <a:pt x="858" y="113"/>
                    <a:pt x="298" y="224"/>
                  </a:cubicBezTo>
                  <a:cubicBezTo>
                    <a:pt x="187" y="262"/>
                    <a:pt x="112" y="262"/>
                    <a:pt x="0" y="299"/>
                  </a:cubicBezTo>
                  <a:cubicBezTo>
                    <a:pt x="485" y="374"/>
                    <a:pt x="970" y="523"/>
                    <a:pt x="1380" y="746"/>
                  </a:cubicBezTo>
                  <a:cubicBezTo>
                    <a:pt x="1735" y="894"/>
                    <a:pt x="1949" y="1136"/>
                    <a:pt x="2265" y="1136"/>
                  </a:cubicBezTo>
                  <a:cubicBezTo>
                    <a:pt x="2347" y="1136"/>
                    <a:pt x="2436" y="1120"/>
                    <a:pt x="2535" y="1082"/>
                  </a:cubicBezTo>
                  <a:cubicBezTo>
                    <a:pt x="2945" y="858"/>
                    <a:pt x="3355" y="746"/>
                    <a:pt x="3803" y="672"/>
                  </a:cubicBezTo>
                  <a:cubicBezTo>
                    <a:pt x="3318" y="224"/>
                    <a:pt x="2647" y="1"/>
                    <a:pt x="1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2"/>
            <p:cNvSpPr/>
            <p:nvPr/>
          </p:nvSpPr>
          <p:spPr>
            <a:xfrm>
              <a:off x="7110209" y="2193141"/>
              <a:ext cx="203528" cy="167130"/>
            </a:xfrm>
            <a:custGeom>
              <a:avLst/>
              <a:gdLst/>
              <a:ahLst/>
              <a:cxnLst/>
              <a:rect l="l" t="t" r="r" b="b"/>
              <a:pathLst>
                <a:path w="10216" h="8389" fill="none" extrusionOk="0">
                  <a:moveTo>
                    <a:pt x="1" y="7457"/>
                  </a:moveTo>
                  <a:cubicBezTo>
                    <a:pt x="2312" y="8389"/>
                    <a:pt x="5108" y="8016"/>
                    <a:pt x="7084" y="6525"/>
                  </a:cubicBezTo>
                  <a:cubicBezTo>
                    <a:pt x="9097" y="5034"/>
                    <a:pt x="10216" y="2461"/>
                    <a:pt x="9992" y="1"/>
                  </a:cubicBezTo>
                </a:path>
              </a:pathLst>
            </a:custGeom>
            <a:noFill/>
            <a:ln w="23300" cap="rnd" cmpd="sng">
              <a:solidFill>
                <a:schemeClr val="accent3"/>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2"/>
            <p:cNvSpPr/>
            <p:nvPr/>
          </p:nvSpPr>
          <p:spPr>
            <a:xfrm>
              <a:off x="7646443" y="1339023"/>
              <a:ext cx="338702" cy="206078"/>
            </a:xfrm>
            <a:custGeom>
              <a:avLst/>
              <a:gdLst/>
              <a:ahLst/>
              <a:cxnLst/>
              <a:rect l="l" t="t" r="r" b="b"/>
              <a:pathLst>
                <a:path w="17001" h="10344" extrusionOk="0">
                  <a:moveTo>
                    <a:pt x="13662" y="1"/>
                  </a:moveTo>
                  <a:cubicBezTo>
                    <a:pt x="10167" y="1"/>
                    <a:pt x="6950" y="1101"/>
                    <a:pt x="4176" y="3580"/>
                  </a:cubicBezTo>
                  <a:cubicBezTo>
                    <a:pt x="3058" y="4587"/>
                    <a:pt x="2051" y="5780"/>
                    <a:pt x="1194" y="7010"/>
                  </a:cubicBezTo>
                  <a:cubicBezTo>
                    <a:pt x="784" y="7606"/>
                    <a:pt x="1" y="8464"/>
                    <a:pt x="187" y="9097"/>
                  </a:cubicBezTo>
                  <a:cubicBezTo>
                    <a:pt x="262" y="9433"/>
                    <a:pt x="1380" y="10253"/>
                    <a:pt x="1679" y="10328"/>
                  </a:cubicBezTo>
                  <a:cubicBezTo>
                    <a:pt x="1744" y="10339"/>
                    <a:pt x="1813" y="10343"/>
                    <a:pt x="1884" y="10343"/>
                  </a:cubicBezTo>
                  <a:cubicBezTo>
                    <a:pt x="2055" y="10343"/>
                    <a:pt x="2240" y="10317"/>
                    <a:pt x="2424" y="10290"/>
                  </a:cubicBezTo>
                  <a:cubicBezTo>
                    <a:pt x="5668" y="9657"/>
                    <a:pt x="8314" y="9545"/>
                    <a:pt x="11222" y="7867"/>
                  </a:cubicBezTo>
                  <a:cubicBezTo>
                    <a:pt x="13832" y="6339"/>
                    <a:pt x="16218" y="3990"/>
                    <a:pt x="16963" y="933"/>
                  </a:cubicBezTo>
                  <a:cubicBezTo>
                    <a:pt x="17001" y="784"/>
                    <a:pt x="17001" y="598"/>
                    <a:pt x="16926" y="449"/>
                  </a:cubicBezTo>
                  <a:cubicBezTo>
                    <a:pt x="16814" y="299"/>
                    <a:pt x="16628" y="262"/>
                    <a:pt x="16479" y="225"/>
                  </a:cubicBezTo>
                  <a:cubicBezTo>
                    <a:pt x="15523" y="77"/>
                    <a:pt x="14583" y="1"/>
                    <a:pt x="13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2"/>
            <p:cNvSpPr/>
            <p:nvPr/>
          </p:nvSpPr>
          <p:spPr>
            <a:xfrm>
              <a:off x="6916363" y="761231"/>
              <a:ext cx="1492873" cy="3819004"/>
            </a:xfrm>
            <a:custGeom>
              <a:avLst/>
              <a:gdLst/>
              <a:ahLst/>
              <a:cxnLst/>
              <a:rect l="l" t="t" r="r" b="b"/>
              <a:pathLst>
                <a:path w="74934" h="191693" extrusionOk="0">
                  <a:moveTo>
                    <a:pt x="2193" y="0"/>
                  </a:moveTo>
                  <a:cubicBezTo>
                    <a:pt x="2038" y="0"/>
                    <a:pt x="1877" y="24"/>
                    <a:pt x="1716" y="74"/>
                  </a:cubicBezTo>
                  <a:cubicBezTo>
                    <a:pt x="1119" y="223"/>
                    <a:pt x="672" y="708"/>
                    <a:pt x="411" y="1267"/>
                  </a:cubicBezTo>
                  <a:cubicBezTo>
                    <a:pt x="1" y="2087"/>
                    <a:pt x="1" y="3056"/>
                    <a:pt x="448" y="3877"/>
                  </a:cubicBezTo>
                  <a:cubicBezTo>
                    <a:pt x="858" y="4659"/>
                    <a:pt x="1679" y="5219"/>
                    <a:pt x="2573" y="5368"/>
                  </a:cubicBezTo>
                  <a:cubicBezTo>
                    <a:pt x="1977" y="5591"/>
                    <a:pt x="1567" y="6188"/>
                    <a:pt x="1567" y="6822"/>
                  </a:cubicBezTo>
                  <a:cubicBezTo>
                    <a:pt x="1567" y="7455"/>
                    <a:pt x="1977" y="8089"/>
                    <a:pt x="2573" y="8313"/>
                  </a:cubicBezTo>
                  <a:cubicBezTo>
                    <a:pt x="2909" y="8425"/>
                    <a:pt x="3319" y="8462"/>
                    <a:pt x="3580" y="8760"/>
                  </a:cubicBezTo>
                  <a:cubicBezTo>
                    <a:pt x="3841" y="9058"/>
                    <a:pt x="3729" y="9618"/>
                    <a:pt x="3431" y="9916"/>
                  </a:cubicBezTo>
                  <a:cubicBezTo>
                    <a:pt x="3170" y="10214"/>
                    <a:pt x="2722" y="10363"/>
                    <a:pt x="2312" y="10512"/>
                  </a:cubicBezTo>
                  <a:cubicBezTo>
                    <a:pt x="2661" y="10888"/>
                    <a:pt x="3184" y="11090"/>
                    <a:pt x="3700" y="11090"/>
                  </a:cubicBezTo>
                  <a:cubicBezTo>
                    <a:pt x="3901" y="11090"/>
                    <a:pt x="4100" y="11060"/>
                    <a:pt x="4288" y="10997"/>
                  </a:cubicBezTo>
                  <a:cubicBezTo>
                    <a:pt x="4959" y="10811"/>
                    <a:pt x="5481" y="10177"/>
                    <a:pt x="5593" y="9469"/>
                  </a:cubicBezTo>
                  <a:cubicBezTo>
                    <a:pt x="6338" y="9953"/>
                    <a:pt x="7010" y="10512"/>
                    <a:pt x="7830" y="10848"/>
                  </a:cubicBezTo>
                  <a:cubicBezTo>
                    <a:pt x="10551" y="11966"/>
                    <a:pt x="13049" y="13681"/>
                    <a:pt x="15137" y="15806"/>
                  </a:cubicBezTo>
                  <a:cubicBezTo>
                    <a:pt x="17001" y="17745"/>
                    <a:pt x="18976" y="21324"/>
                    <a:pt x="16255" y="23374"/>
                  </a:cubicBezTo>
                  <a:cubicBezTo>
                    <a:pt x="14167" y="24940"/>
                    <a:pt x="10663" y="26394"/>
                    <a:pt x="8165" y="27027"/>
                  </a:cubicBezTo>
                  <a:cubicBezTo>
                    <a:pt x="9987" y="26585"/>
                    <a:pt x="12208" y="25888"/>
                    <a:pt x="14258" y="25888"/>
                  </a:cubicBezTo>
                  <a:cubicBezTo>
                    <a:pt x="15145" y="25888"/>
                    <a:pt x="16000" y="26019"/>
                    <a:pt x="16777" y="26356"/>
                  </a:cubicBezTo>
                  <a:cubicBezTo>
                    <a:pt x="19797" y="27661"/>
                    <a:pt x="17448" y="29525"/>
                    <a:pt x="15174" y="29600"/>
                  </a:cubicBezTo>
                  <a:cubicBezTo>
                    <a:pt x="14130" y="29600"/>
                    <a:pt x="13123" y="29264"/>
                    <a:pt x="12191" y="28817"/>
                  </a:cubicBezTo>
                  <a:cubicBezTo>
                    <a:pt x="11483" y="28481"/>
                    <a:pt x="10775" y="28071"/>
                    <a:pt x="9955" y="27922"/>
                  </a:cubicBezTo>
                  <a:cubicBezTo>
                    <a:pt x="9788" y="27890"/>
                    <a:pt x="9617" y="27874"/>
                    <a:pt x="9446" y="27874"/>
                  </a:cubicBezTo>
                  <a:cubicBezTo>
                    <a:pt x="8810" y="27874"/>
                    <a:pt x="8174" y="28102"/>
                    <a:pt x="7792" y="28630"/>
                  </a:cubicBezTo>
                  <a:cubicBezTo>
                    <a:pt x="8095" y="28565"/>
                    <a:pt x="8402" y="28533"/>
                    <a:pt x="8708" y="28533"/>
                  </a:cubicBezTo>
                  <a:cubicBezTo>
                    <a:pt x="10664" y="28533"/>
                    <a:pt x="12596" y="29818"/>
                    <a:pt x="13273" y="31687"/>
                  </a:cubicBezTo>
                  <a:cubicBezTo>
                    <a:pt x="12679" y="31871"/>
                    <a:pt x="12073" y="31945"/>
                    <a:pt x="11461" y="31945"/>
                  </a:cubicBezTo>
                  <a:cubicBezTo>
                    <a:pt x="9961" y="31945"/>
                    <a:pt x="8429" y="31499"/>
                    <a:pt x="6972" y="31128"/>
                  </a:cubicBezTo>
                  <a:cubicBezTo>
                    <a:pt x="6005" y="30886"/>
                    <a:pt x="4974" y="30701"/>
                    <a:pt x="3975" y="30701"/>
                  </a:cubicBezTo>
                  <a:cubicBezTo>
                    <a:pt x="2818" y="30701"/>
                    <a:pt x="1704" y="30950"/>
                    <a:pt x="784" y="31650"/>
                  </a:cubicBezTo>
                  <a:cubicBezTo>
                    <a:pt x="1738" y="31411"/>
                    <a:pt x="2716" y="31197"/>
                    <a:pt x="3680" y="31197"/>
                  </a:cubicBezTo>
                  <a:cubicBezTo>
                    <a:pt x="3921" y="31197"/>
                    <a:pt x="4161" y="31210"/>
                    <a:pt x="4400" y="31240"/>
                  </a:cubicBezTo>
                  <a:cubicBezTo>
                    <a:pt x="5891" y="31426"/>
                    <a:pt x="7233" y="32321"/>
                    <a:pt x="8687" y="32657"/>
                  </a:cubicBezTo>
                  <a:cubicBezTo>
                    <a:pt x="10365" y="33067"/>
                    <a:pt x="12117" y="33253"/>
                    <a:pt x="13794" y="33700"/>
                  </a:cubicBezTo>
                  <a:cubicBezTo>
                    <a:pt x="17187" y="34595"/>
                    <a:pt x="20766" y="35900"/>
                    <a:pt x="23450" y="38323"/>
                  </a:cubicBezTo>
                  <a:cubicBezTo>
                    <a:pt x="27700" y="42238"/>
                    <a:pt x="30272" y="47792"/>
                    <a:pt x="31651" y="53310"/>
                  </a:cubicBezTo>
                  <a:cubicBezTo>
                    <a:pt x="31689" y="53421"/>
                    <a:pt x="31726" y="53533"/>
                    <a:pt x="31763" y="53682"/>
                  </a:cubicBezTo>
                  <a:cubicBezTo>
                    <a:pt x="33143" y="59349"/>
                    <a:pt x="33553" y="65314"/>
                    <a:pt x="32136" y="70980"/>
                  </a:cubicBezTo>
                  <a:cubicBezTo>
                    <a:pt x="30682" y="76759"/>
                    <a:pt x="27215" y="82164"/>
                    <a:pt x="22033" y="85147"/>
                  </a:cubicBezTo>
                  <a:cubicBezTo>
                    <a:pt x="19050" y="86901"/>
                    <a:pt x="13475" y="88885"/>
                    <a:pt x="9105" y="88885"/>
                  </a:cubicBezTo>
                  <a:cubicBezTo>
                    <a:pt x="7904" y="88885"/>
                    <a:pt x="6794" y="88736"/>
                    <a:pt x="5854" y="88390"/>
                  </a:cubicBezTo>
                  <a:lnTo>
                    <a:pt x="5854" y="88390"/>
                  </a:lnTo>
                  <a:cubicBezTo>
                    <a:pt x="9091" y="89915"/>
                    <a:pt x="12653" y="90598"/>
                    <a:pt x="16233" y="90598"/>
                  </a:cubicBezTo>
                  <a:cubicBezTo>
                    <a:pt x="18342" y="90598"/>
                    <a:pt x="20458" y="90361"/>
                    <a:pt x="22518" y="89918"/>
                  </a:cubicBezTo>
                  <a:cubicBezTo>
                    <a:pt x="28035" y="88725"/>
                    <a:pt x="33217" y="86116"/>
                    <a:pt x="37915" y="82910"/>
                  </a:cubicBezTo>
                  <a:lnTo>
                    <a:pt x="37915" y="82910"/>
                  </a:lnTo>
                  <a:cubicBezTo>
                    <a:pt x="34099" y="92465"/>
                    <a:pt x="23344" y="95140"/>
                    <a:pt x="13797" y="95140"/>
                  </a:cubicBezTo>
                  <a:cubicBezTo>
                    <a:pt x="12617" y="95140"/>
                    <a:pt x="11455" y="95100"/>
                    <a:pt x="10327" y="95026"/>
                  </a:cubicBezTo>
                  <a:cubicBezTo>
                    <a:pt x="7904" y="94877"/>
                    <a:pt x="4251" y="94429"/>
                    <a:pt x="2312" y="92826"/>
                  </a:cubicBezTo>
                  <a:cubicBezTo>
                    <a:pt x="1865" y="94914"/>
                    <a:pt x="1418" y="96964"/>
                    <a:pt x="1157" y="99089"/>
                  </a:cubicBezTo>
                  <a:cubicBezTo>
                    <a:pt x="2692" y="99903"/>
                    <a:pt x="4381" y="100128"/>
                    <a:pt x="6131" y="100128"/>
                  </a:cubicBezTo>
                  <a:cubicBezTo>
                    <a:pt x="8309" y="100128"/>
                    <a:pt x="10579" y="99779"/>
                    <a:pt x="12758" y="99779"/>
                  </a:cubicBezTo>
                  <a:cubicBezTo>
                    <a:pt x="14526" y="99779"/>
                    <a:pt x="16233" y="100009"/>
                    <a:pt x="17783" y="100841"/>
                  </a:cubicBezTo>
                  <a:cubicBezTo>
                    <a:pt x="18156" y="101028"/>
                    <a:pt x="18529" y="101252"/>
                    <a:pt x="18715" y="101624"/>
                  </a:cubicBezTo>
                  <a:cubicBezTo>
                    <a:pt x="18902" y="101997"/>
                    <a:pt x="18865" y="102407"/>
                    <a:pt x="18827" y="102817"/>
                  </a:cubicBezTo>
                  <a:cubicBezTo>
                    <a:pt x="18715" y="104644"/>
                    <a:pt x="18604" y="106433"/>
                    <a:pt x="18492" y="108260"/>
                  </a:cubicBezTo>
                  <a:cubicBezTo>
                    <a:pt x="18380" y="109863"/>
                    <a:pt x="18641" y="111727"/>
                    <a:pt x="18343" y="113293"/>
                  </a:cubicBezTo>
                  <a:cubicBezTo>
                    <a:pt x="22481" y="111764"/>
                    <a:pt x="27588" y="113703"/>
                    <a:pt x="29974" y="109229"/>
                  </a:cubicBezTo>
                  <a:cubicBezTo>
                    <a:pt x="33292" y="103004"/>
                    <a:pt x="34410" y="96405"/>
                    <a:pt x="38474" y="90552"/>
                  </a:cubicBezTo>
                  <a:lnTo>
                    <a:pt x="38474" y="90552"/>
                  </a:lnTo>
                  <a:cubicBezTo>
                    <a:pt x="38250" y="93758"/>
                    <a:pt x="38697" y="97039"/>
                    <a:pt x="39816" y="100059"/>
                  </a:cubicBezTo>
                  <a:cubicBezTo>
                    <a:pt x="39480" y="95734"/>
                    <a:pt x="39778" y="91372"/>
                    <a:pt x="40748" y="87160"/>
                  </a:cubicBezTo>
                  <a:cubicBezTo>
                    <a:pt x="41195" y="85147"/>
                    <a:pt x="42090" y="82910"/>
                    <a:pt x="44028" y="82276"/>
                  </a:cubicBezTo>
                  <a:cubicBezTo>
                    <a:pt x="44223" y="82211"/>
                    <a:pt x="44444" y="82171"/>
                    <a:pt x="44660" y="82171"/>
                  </a:cubicBezTo>
                  <a:cubicBezTo>
                    <a:pt x="44815" y="82171"/>
                    <a:pt x="44969" y="82192"/>
                    <a:pt x="45110" y="82239"/>
                  </a:cubicBezTo>
                  <a:cubicBezTo>
                    <a:pt x="45482" y="82351"/>
                    <a:pt x="45743" y="82649"/>
                    <a:pt x="46004" y="82910"/>
                  </a:cubicBezTo>
                  <a:cubicBezTo>
                    <a:pt x="47421" y="84513"/>
                    <a:pt x="47943" y="86750"/>
                    <a:pt x="48278" y="88800"/>
                  </a:cubicBezTo>
                  <a:cubicBezTo>
                    <a:pt x="50142" y="99835"/>
                    <a:pt x="50291" y="110534"/>
                    <a:pt x="45221" y="120786"/>
                  </a:cubicBezTo>
                  <a:cubicBezTo>
                    <a:pt x="42985" y="125372"/>
                    <a:pt x="39965" y="129547"/>
                    <a:pt x="36274" y="133051"/>
                  </a:cubicBezTo>
                  <a:cubicBezTo>
                    <a:pt x="34447" y="134803"/>
                    <a:pt x="32434" y="136406"/>
                    <a:pt x="30309" y="137786"/>
                  </a:cubicBezTo>
                  <a:cubicBezTo>
                    <a:pt x="29415" y="138382"/>
                    <a:pt x="24196" y="140395"/>
                    <a:pt x="23972" y="141141"/>
                  </a:cubicBezTo>
                  <a:cubicBezTo>
                    <a:pt x="23487" y="142595"/>
                    <a:pt x="24270" y="144198"/>
                    <a:pt x="25426" y="145130"/>
                  </a:cubicBezTo>
                  <a:cubicBezTo>
                    <a:pt x="26619" y="146062"/>
                    <a:pt x="28147" y="146472"/>
                    <a:pt x="29638" y="146696"/>
                  </a:cubicBezTo>
                  <a:cubicBezTo>
                    <a:pt x="31113" y="146936"/>
                    <a:pt x="32605" y="147053"/>
                    <a:pt x="34097" y="147053"/>
                  </a:cubicBezTo>
                  <a:cubicBezTo>
                    <a:pt x="42560" y="147053"/>
                    <a:pt x="51034" y="143282"/>
                    <a:pt x="56517" y="136816"/>
                  </a:cubicBezTo>
                  <a:lnTo>
                    <a:pt x="56517" y="136816"/>
                  </a:lnTo>
                  <a:cubicBezTo>
                    <a:pt x="55511" y="140992"/>
                    <a:pt x="51708" y="144459"/>
                    <a:pt x="51932" y="148746"/>
                  </a:cubicBezTo>
                  <a:cubicBezTo>
                    <a:pt x="52044" y="150275"/>
                    <a:pt x="52640" y="151691"/>
                    <a:pt x="53237" y="153070"/>
                  </a:cubicBezTo>
                  <a:cubicBezTo>
                    <a:pt x="55361" y="158066"/>
                    <a:pt x="57076" y="163546"/>
                    <a:pt x="59462" y="168355"/>
                  </a:cubicBezTo>
                  <a:cubicBezTo>
                    <a:pt x="61923" y="173351"/>
                    <a:pt x="65315" y="177489"/>
                    <a:pt x="67216" y="182857"/>
                  </a:cubicBezTo>
                  <a:cubicBezTo>
                    <a:pt x="68260" y="185728"/>
                    <a:pt x="68969" y="189083"/>
                    <a:pt x="67366" y="191692"/>
                  </a:cubicBezTo>
                  <a:cubicBezTo>
                    <a:pt x="67887" y="190872"/>
                    <a:pt x="71317" y="190872"/>
                    <a:pt x="72100" y="190798"/>
                  </a:cubicBezTo>
                  <a:cubicBezTo>
                    <a:pt x="73032" y="190686"/>
                    <a:pt x="74150" y="190425"/>
                    <a:pt x="74598" y="189605"/>
                  </a:cubicBezTo>
                  <a:cubicBezTo>
                    <a:pt x="74933" y="189008"/>
                    <a:pt x="74822" y="188263"/>
                    <a:pt x="74710" y="187592"/>
                  </a:cubicBezTo>
                  <a:cubicBezTo>
                    <a:pt x="73815" y="182186"/>
                    <a:pt x="72137" y="177116"/>
                    <a:pt x="70162" y="172046"/>
                  </a:cubicBezTo>
                  <a:cubicBezTo>
                    <a:pt x="66657" y="163061"/>
                    <a:pt x="63824" y="153891"/>
                    <a:pt x="61326" y="144608"/>
                  </a:cubicBezTo>
                  <a:cubicBezTo>
                    <a:pt x="60692" y="142297"/>
                    <a:pt x="60096" y="139948"/>
                    <a:pt x="59984" y="137562"/>
                  </a:cubicBezTo>
                  <a:cubicBezTo>
                    <a:pt x="59798" y="134319"/>
                    <a:pt x="60543" y="131075"/>
                    <a:pt x="61065" y="127832"/>
                  </a:cubicBezTo>
                  <a:cubicBezTo>
                    <a:pt x="61550" y="124701"/>
                    <a:pt x="61885" y="121457"/>
                    <a:pt x="62035" y="118177"/>
                  </a:cubicBezTo>
                  <a:cubicBezTo>
                    <a:pt x="65017" y="116163"/>
                    <a:pt x="67925" y="114076"/>
                    <a:pt x="70795" y="111914"/>
                  </a:cubicBezTo>
                  <a:cubicBezTo>
                    <a:pt x="71131" y="111690"/>
                    <a:pt x="71429" y="111429"/>
                    <a:pt x="71578" y="111093"/>
                  </a:cubicBezTo>
                  <a:cubicBezTo>
                    <a:pt x="71727" y="110721"/>
                    <a:pt x="71653" y="110311"/>
                    <a:pt x="71578" y="109938"/>
                  </a:cubicBezTo>
                  <a:cubicBezTo>
                    <a:pt x="71094" y="107104"/>
                    <a:pt x="70572" y="104271"/>
                    <a:pt x="69863" y="101475"/>
                  </a:cubicBezTo>
                  <a:cubicBezTo>
                    <a:pt x="66806" y="89769"/>
                    <a:pt x="59462" y="78772"/>
                    <a:pt x="48614" y="73441"/>
                  </a:cubicBezTo>
                  <a:cubicBezTo>
                    <a:pt x="47384" y="72844"/>
                    <a:pt x="46079" y="72285"/>
                    <a:pt x="44886" y="71651"/>
                  </a:cubicBezTo>
                  <a:cubicBezTo>
                    <a:pt x="44849" y="71353"/>
                    <a:pt x="44811" y="71055"/>
                    <a:pt x="44774" y="70757"/>
                  </a:cubicBezTo>
                  <a:cubicBezTo>
                    <a:pt x="44699" y="70160"/>
                    <a:pt x="44401" y="69489"/>
                    <a:pt x="43805" y="69489"/>
                  </a:cubicBezTo>
                  <a:cubicBezTo>
                    <a:pt x="43842" y="68408"/>
                    <a:pt x="43544" y="67401"/>
                    <a:pt x="43096" y="66395"/>
                  </a:cubicBezTo>
                  <a:cubicBezTo>
                    <a:pt x="43096" y="66395"/>
                    <a:pt x="43059" y="66358"/>
                    <a:pt x="43022" y="66283"/>
                  </a:cubicBezTo>
                  <a:cubicBezTo>
                    <a:pt x="43171" y="65239"/>
                    <a:pt x="43283" y="64195"/>
                    <a:pt x="43357" y="63114"/>
                  </a:cubicBezTo>
                  <a:cubicBezTo>
                    <a:pt x="43618" y="59125"/>
                    <a:pt x="43320" y="55062"/>
                    <a:pt x="42500" y="51147"/>
                  </a:cubicBezTo>
                  <a:cubicBezTo>
                    <a:pt x="42388" y="50551"/>
                    <a:pt x="42239" y="49954"/>
                    <a:pt x="42090" y="49358"/>
                  </a:cubicBezTo>
                  <a:lnTo>
                    <a:pt x="42090" y="49358"/>
                  </a:lnTo>
                  <a:cubicBezTo>
                    <a:pt x="42239" y="49507"/>
                    <a:pt x="42351" y="49656"/>
                    <a:pt x="42500" y="49805"/>
                  </a:cubicBezTo>
                  <a:cubicBezTo>
                    <a:pt x="43134" y="47457"/>
                    <a:pt x="43544" y="45034"/>
                    <a:pt x="43208" y="42610"/>
                  </a:cubicBezTo>
                  <a:cubicBezTo>
                    <a:pt x="43171" y="42088"/>
                    <a:pt x="43022" y="41529"/>
                    <a:pt x="42910" y="41007"/>
                  </a:cubicBezTo>
                  <a:cubicBezTo>
                    <a:pt x="45408" y="40709"/>
                    <a:pt x="47831" y="39777"/>
                    <a:pt x="49881" y="38286"/>
                  </a:cubicBezTo>
                  <a:cubicBezTo>
                    <a:pt x="52901" y="36086"/>
                    <a:pt x="55063" y="32768"/>
                    <a:pt x="55846" y="29152"/>
                  </a:cubicBezTo>
                  <a:cubicBezTo>
                    <a:pt x="55995" y="28481"/>
                    <a:pt x="56070" y="27698"/>
                    <a:pt x="55697" y="27139"/>
                  </a:cubicBezTo>
                  <a:cubicBezTo>
                    <a:pt x="55361" y="26655"/>
                    <a:pt x="54765" y="26431"/>
                    <a:pt x="54206" y="26244"/>
                  </a:cubicBezTo>
                  <a:cubicBezTo>
                    <a:pt x="52543" y="25716"/>
                    <a:pt x="50797" y="25453"/>
                    <a:pt x="49050" y="25453"/>
                  </a:cubicBezTo>
                  <a:cubicBezTo>
                    <a:pt x="46605" y="25453"/>
                    <a:pt x="44159" y="25968"/>
                    <a:pt x="41941" y="26990"/>
                  </a:cubicBezTo>
                  <a:cubicBezTo>
                    <a:pt x="39853" y="27997"/>
                    <a:pt x="37989" y="29413"/>
                    <a:pt x="36423" y="31128"/>
                  </a:cubicBezTo>
                  <a:cubicBezTo>
                    <a:pt x="36274" y="31016"/>
                    <a:pt x="36125" y="30867"/>
                    <a:pt x="35976" y="30755"/>
                  </a:cubicBezTo>
                  <a:cubicBezTo>
                    <a:pt x="34410" y="25834"/>
                    <a:pt x="31651" y="21286"/>
                    <a:pt x="27961" y="17670"/>
                  </a:cubicBezTo>
                  <a:cubicBezTo>
                    <a:pt x="26283" y="16067"/>
                    <a:pt x="24494" y="14650"/>
                    <a:pt x="22592" y="13346"/>
                  </a:cubicBezTo>
                  <a:cubicBezTo>
                    <a:pt x="17634" y="9841"/>
                    <a:pt x="11930" y="7083"/>
                    <a:pt x="5966" y="6262"/>
                  </a:cubicBezTo>
                  <a:cubicBezTo>
                    <a:pt x="6003" y="5554"/>
                    <a:pt x="5667" y="4809"/>
                    <a:pt x="5034" y="4548"/>
                  </a:cubicBezTo>
                  <a:cubicBezTo>
                    <a:pt x="5406" y="3951"/>
                    <a:pt x="5481" y="3206"/>
                    <a:pt x="5295" y="2534"/>
                  </a:cubicBezTo>
                  <a:cubicBezTo>
                    <a:pt x="5183" y="2199"/>
                    <a:pt x="4996" y="1863"/>
                    <a:pt x="4698" y="1640"/>
                  </a:cubicBezTo>
                  <a:cubicBezTo>
                    <a:pt x="4614" y="1598"/>
                    <a:pt x="4295" y="1521"/>
                    <a:pt x="4011" y="1521"/>
                  </a:cubicBezTo>
                  <a:cubicBezTo>
                    <a:pt x="3790" y="1521"/>
                    <a:pt x="3591" y="1567"/>
                    <a:pt x="3543" y="1714"/>
                  </a:cubicBezTo>
                  <a:cubicBezTo>
                    <a:pt x="3796" y="763"/>
                    <a:pt x="3079" y="0"/>
                    <a:pt x="2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2"/>
            <p:cNvSpPr/>
            <p:nvPr/>
          </p:nvSpPr>
          <p:spPr>
            <a:xfrm>
              <a:off x="7367946" y="438646"/>
              <a:ext cx="430784" cy="982956"/>
            </a:xfrm>
            <a:custGeom>
              <a:avLst/>
              <a:gdLst/>
              <a:ahLst/>
              <a:cxnLst/>
              <a:rect l="l" t="t" r="r" b="b"/>
              <a:pathLst>
                <a:path w="21623" h="49339" extrusionOk="0">
                  <a:moveTo>
                    <a:pt x="5233" y="1"/>
                  </a:moveTo>
                  <a:cubicBezTo>
                    <a:pt x="4800" y="1"/>
                    <a:pt x="4378" y="130"/>
                    <a:pt x="4064" y="422"/>
                  </a:cubicBezTo>
                  <a:cubicBezTo>
                    <a:pt x="2759" y="1615"/>
                    <a:pt x="3430" y="3106"/>
                    <a:pt x="4362" y="4299"/>
                  </a:cubicBezTo>
                  <a:cubicBezTo>
                    <a:pt x="6189" y="6648"/>
                    <a:pt x="8202" y="8922"/>
                    <a:pt x="9320" y="11681"/>
                  </a:cubicBezTo>
                  <a:cubicBezTo>
                    <a:pt x="9842" y="13023"/>
                    <a:pt x="10364" y="14439"/>
                    <a:pt x="10625" y="15856"/>
                  </a:cubicBezTo>
                  <a:cubicBezTo>
                    <a:pt x="10662" y="16042"/>
                    <a:pt x="10699" y="16229"/>
                    <a:pt x="10550" y="16341"/>
                  </a:cubicBezTo>
                  <a:cubicBezTo>
                    <a:pt x="10476" y="16415"/>
                    <a:pt x="10327" y="16415"/>
                    <a:pt x="10215" y="16415"/>
                  </a:cubicBezTo>
                  <a:cubicBezTo>
                    <a:pt x="6822" y="16154"/>
                    <a:pt x="5294" y="14365"/>
                    <a:pt x="3579" y="11606"/>
                  </a:cubicBezTo>
                  <a:cubicBezTo>
                    <a:pt x="3243" y="11047"/>
                    <a:pt x="2908" y="10488"/>
                    <a:pt x="2349" y="10115"/>
                  </a:cubicBezTo>
                  <a:cubicBezTo>
                    <a:pt x="2069" y="9935"/>
                    <a:pt x="1715" y="9820"/>
                    <a:pt x="1378" y="9820"/>
                  </a:cubicBezTo>
                  <a:cubicBezTo>
                    <a:pt x="1085" y="9820"/>
                    <a:pt x="804" y="9907"/>
                    <a:pt x="597" y="10115"/>
                  </a:cubicBezTo>
                  <a:cubicBezTo>
                    <a:pt x="0" y="10637"/>
                    <a:pt x="149" y="11643"/>
                    <a:pt x="447" y="12389"/>
                  </a:cubicBezTo>
                  <a:cubicBezTo>
                    <a:pt x="1268" y="14402"/>
                    <a:pt x="2647" y="16191"/>
                    <a:pt x="4362" y="17534"/>
                  </a:cubicBezTo>
                  <a:cubicBezTo>
                    <a:pt x="6263" y="18987"/>
                    <a:pt x="8313" y="20590"/>
                    <a:pt x="10737" y="20777"/>
                  </a:cubicBezTo>
                  <a:cubicBezTo>
                    <a:pt x="11147" y="24505"/>
                    <a:pt x="11370" y="28233"/>
                    <a:pt x="10923" y="31961"/>
                  </a:cubicBezTo>
                  <a:cubicBezTo>
                    <a:pt x="10550" y="35130"/>
                    <a:pt x="9469" y="38485"/>
                    <a:pt x="7792" y="41244"/>
                  </a:cubicBezTo>
                  <a:cubicBezTo>
                    <a:pt x="6710" y="43033"/>
                    <a:pt x="5145" y="44636"/>
                    <a:pt x="3132" y="45344"/>
                  </a:cubicBezTo>
                  <a:cubicBezTo>
                    <a:pt x="2982" y="45419"/>
                    <a:pt x="2833" y="45456"/>
                    <a:pt x="2759" y="45605"/>
                  </a:cubicBezTo>
                  <a:cubicBezTo>
                    <a:pt x="2647" y="45754"/>
                    <a:pt x="2721" y="45941"/>
                    <a:pt x="2759" y="46090"/>
                  </a:cubicBezTo>
                  <a:cubicBezTo>
                    <a:pt x="3206" y="47357"/>
                    <a:pt x="4213" y="48401"/>
                    <a:pt x="5443" y="48923"/>
                  </a:cubicBezTo>
                  <a:cubicBezTo>
                    <a:pt x="5965" y="49147"/>
                    <a:pt x="6524" y="49296"/>
                    <a:pt x="7083" y="49333"/>
                  </a:cubicBezTo>
                  <a:cubicBezTo>
                    <a:pt x="7162" y="49337"/>
                    <a:pt x="7241" y="49339"/>
                    <a:pt x="7320" y="49339"/>
                  </a:cubicBezTo>
                  <a:cubicBezTo>
                    <a:pt x="8024" y="49339"/>
                    <a:pt x="8721" y="49191"/>
                    <a:pt x="9357" y="48923"/>
                  </a:cubicBezTo>
                  <a:cubicBezTo>
                    <a:pt x="9432" y="48849"/>
                    <a:pt x="10028" y="46314"/>
                    <a:pt x="10215" y="45941"/>
                  </a:cubicBezTo>
                  <a:cubicBezTo>
                    <a:pt x="10625" y="45158"/>
                    <a:pt x="11072" y="44412"/>
                    <a:pt x="11482" y="43592"/>
                  </a:cubicBezTo>
                  <a:cubicBezTo>
                    <a:pt x="12526" y="41281"/>
                    <a:pt x="13346" y="38969"/>
                    <a:pt x="14092" y="36584"/>
                  </a:cubicBezTo>
                  <a:cubicBezTo>
                    <a:pt x="14204" y="36211"/>
                    <a:pt x="14353" y="35801"/>
                    <a:pt x="14614" y="35540"/>
                  </a:cubicBezTo>
                  <a:cubicBezTo>
                    <a:pt x="14949" y="35204"/>
                    <a:pt x="15434" y="35092"/>
                    <a:pt x="15881" y="34943"/>
                  </a:cubicBezTo>
                  <a:cubicBezTo>
                    <a:pt x="17261" y="34459"/>
                    <a:pt x="18342" y="33340"/>
                    <a:pt x="19087" y="32035"/>
                  </a:cubicBezTo>
                  <a:cubicBezTo>
                    <a:pt x="19833" y="30768"/>
                    <a:pt x="20206" y="29314"/>
                    <a:pt x="20579" y="27897"/>
                  </a:cubicBezTo>
                  <a:cubicBezTo>
                    <a:pt x="21026" y="26182"/>
                    <a:pt x="21436" y="24430"/>
                    <a:pt x="21548" y="22678"/>
                  </a:cubicBezTo>
                  <a:cubicBezTo>
                    <a:pt x="21622" y="21672"/>
                    <a:pt x="21548" y="20628"/>
                    <a:pt x="20951" y="19808"/>
                  </a:cubicBezTo>
                  <a:cubicBezTo>
                    <a:pt x="20587" y="19329"/>
                    <a:pt x="19945" y="19018"/>
                    <a:pt x="19347" y="19018"/>
                  </a:cubicBezTo>
                  <a:cubicBezTo>
                    <a:pt x="18966" y="19018"/>
                    <a:pt x="18603" y="19145"/>
                    <a:pt x="18342" y="19435"/>
                  </a:cubicBezTo>
                  <a:cubicBezTo>
                    <a:pt x="17783" y="19994"/>
                    <a:pt x="17857" y="20926"/>
                    <a:pt x="17894" y="21709"/>
                  </a:cubicBezTo>
                  <a:cubicBezTo>
                    <a:pt x="18043" y="23834"/>
                    <a:pt x="17708" y="25996"/>
                    <a:pt x="16925" y="28009"/>
                  </a:cubicBezTo>
                  <a:cubicBezTo>
                    <a:pt x="16590" y="28941"/>
                    <a:pt x="15956" y="29836"/>
                    <a:pt x="14912" y="29948"/>
                  </a:cubicBezTo>
                  <a:cubicBezTo>
                    <a:pt x="14390" y="27487"/>
                    <a:pt x="14912" y="24505"/>
                    <a:pt x="14837" y="21970"/>
                  </a:cubicBezTo>
                  <a:cubicBezTo>
                    <a:pt x="14800" y="19360"/>
                    <a:pt x="14576" y="16751"/>
                    <a:pt x="13980" y="14216"/>
                  </a:cubicBezTo>
                  <a:cubicBezTo>
                    <a:pt x="12899" y="9593"/>
                    <a:pt x="10998" y="5007"/>
                    <a:pt x="7754" y="1466"/>
                  </a:cubicBezTo>
                  <a:cubicBezTo>
                    <a:pt x="7270" y="944"/>
                    <a:pt x="6748" y="422"/>
                    <a:pt x="6077" y="161"/>
                  </a:cubicBezTo>
                  <a:cubicBezTo>
                    <a:pt x="5810" y="57"/>
                    <a:pt x="5519" y="1"/>
                    <a:pt x="5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2"/>
            <p:cNvSpPr/>
            <p:nvPr/>
          </p:nvSpPr>
          <p:spPr>
            <a:xfrm>
              <a:off x="7025909" y="4367993"/>
              <a:ext cx="372112" cy="230742"/>
            </a:xfrm>
            <a:custGeom>
              <a:avLst/>
              <a:gdLst/>
              <a:ahLst/>
              <a:cxnLst/>
              <a:rect l="l" t="t" r="r" b="b"/>
              <a:pathLst>
                <a:path w="18678" h="11582" extrusionOk="0">
                  <a:moveTo>
                    <a:pt x="7125" y="0"/>
                  </a:moveTo>
                  <a:cubicBezTo>
                    <a:pt x="6676" y="0"/>
                    <a:pt x="6223" y="45"/>
                    <a:pt x="5779" y="99"/>
                  </a:cubicBezTo>
                  <a:cubicBezTo>
                    <a:pt x="4101" y="360"/>
                    <a:pt x="2274" y="919"/>
                    <a:pt x="1342" y="2373"/>
                  </a:cubicBezTo>
                  <a:cubicBezTo>
                    <a:pt x="0" y="4498"/>
                    <a:pt x="1231" y="7256"/>
                    <a:pt x="2461" y="9419"/>
                  </a:cubicBezTo>
                  <a:cubicBezTo>
                    <a:pt x="2908" y="10201"/>
                    <a:pt x="3393" y="11022"/>
                    <a:pt x="4213" y="11394"/>
                  </a:cubicBezTo>
                  <a:cubicBezTo>
                    <a:pt x="4735" y="11581"/>
                    <a:pt x="5257" y="11581"/>
                    <a:pt x="5816" y="11581"/>
                  </a:cubicBezTo>
                  <a:cubicBezTo>
                    <a:pt x="5939" y="11579"/>
                    <a:pt x="6091" y="11578"/>
                    <a:pt x="6269" y="11578"/>
                  </a:cubicBezTo>
                  <a:cubicBezTo>
                    <a:pt x="6644" y="11578"/>
                    <a:pt x="7133" y="11581"/>
                    <a:pt x="7698" y="11581"/>
                  </a:cubicBezTo>
                  <a:cubicBezTo>
                    <a:pt x="11315" y="11581"/>
                    <a:pt x="18081" y="11442"/>
                    <a:pt x="18566" y="9381"/>
                  </a:cubicBezTo>
                  <a:cubicBezTo>
                    <a:pt x="18677" y="8897"/>
                    <a:pt x="18566" y="8412"/>
                    <a:pt x="18417" y="7927"/>
                  </a:cubicBezTo>
                  <a:cubicBezTo>
                    <a:pt x="18006" y="6511"/>
                    <a:pt x="17559" y="5057"/>
                    <a:pt x="17149" y="3603"/>
                  </a:cubicBezTo>
                  <a:cubicBezTo>
                    <a:pt x="17074" y="3454"/>
                    <a:pt x="17037" y="3230"/>
                    <a:pt x="16925" y="3118"/>
                  </a:cubicBezTo>
                  <a:cubicBezTo>
                    <a:pt x="16700" y="2850"/>
                    <a:pt x="16459" y="2740"/>
                    <a:pt x="16218" y="2740"/>
                  </a:cubicBezTo>
                  <a:cubicBezTo>
                    <a:pt x="15423" y="2740"/>
                    <a:pt x="14637" y="3934"/>
                    <a:pt x="14465" y="4535"/>
                  </a:cubicBezTo>
                  <a:cubicBezTo>
                    <a:pt x="13048" y="3752"/>
                    <a:pt x="11818" y="2522"/>
                    <a:pt x="10550" y="1478"/>
                  </a:cubicBezTo>
                  <a:cubicBezTo>
                    <a:pt x="9954" y="993"/>
                    <a:pt x="9320" y="471"/>
                    <a:pt x="8575" y="210"/>
                  </a:cubicBezTo>
                  <a:cubicBezTo>
                    <a:pt x="8107" y="54"/>
                    <a:pt x="7618" y="0"/>
                    <a:pt x="7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62"/>
          <p:cNvGrpSpPr/>
          <p:nvPr/>
        </p:nvGrpSpPr>
        <p:grpSpPr>
          <a:xfrm rot="1200572">
            <a:off x="3959639" y="-299657"/>
            <a:ext cx="2120691" cy="1373520"/>
            <a:chOff x="275375" y="5336"/>
            <a:chExt cx="2120546" cy="1373426"/>
          </a:xfrm>
        </p:grpSpPr>
        <p:sp>
          <p:nvSpPr>
            <p:cNvPr id="3606" name="Google Shape;3606;p62"/>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2"/>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2"/>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9" name="Google Shape;3609;p62"/>
            <p:cNvGrpSpPr/>
            <p:nvPr/>
          </p:nvGrpSpPr>
          <p:grpSpPr>
            <a:xfrm>
              <a:off x="1030125" y="972100"/>
              <a:ext cx="241050" cy="307475"/>
              <a:chOff x="6088150" y="1573625"/>
              <a:chExt cx="241050" cy="307475"/>
            </a:xfrm>
          </p:grpSpPr>
          <p:sp>
            <p:nvSpPr>
              <p:cNvPr id="3610" name="Google Shape;3610;p6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62"/>
            <p:cNvGrpSpPr/>
            <p:nvPr/>
          </p:nvGrpSpPr>
          <p:grpSpPr>
            <a:xfrm rot="-740692">
              <a:off x="2024419" y="577639"/>
              <a:ext cx="241055" cy="307482"/>
              <a:chOff x="6088150" y="1573625"/>
              <a:chExt cx="241050" cy="307475"/>
            </a:xfrm>
          </p:grpSpPr>
          <p:sp>
            <p:nvSpPr>
              <p:cNvPr id="3616" name="Google Shape;3616;p62"/>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2"/>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2"/>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2"/>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1" name="Google Shape;3621;p62"/>
          <p:cNvGrpSpPr/>
          <p:nvPr/>
        </p:nvGrpSpPr>
        <p:grpSpPr>
          <a:xfrm>
            <a:off x="713269" y="2941761"/>
            <a:ext cx="574575" cy="657815"/>
            <a:chOff x="825247" y="2933599"/>
            <a:chExt cx="485816" cy="556198"/>
          </a:xfrm>
        </p:grpSpPr>
        <p:grpSp>
          <p:nvGrpSpPr>
            <p:cNvPr id="3622" name="Google Shape;3622;p62"/>
            <p:cNvGrpSpPr/>
            <p:nvPr/>
          </p:nvGrpSpPr>
          <p:grpSpPr>
            <a:xfrm>
              <a:off x="825247" y="2933599"/>
              <a:ext cx="485816" cy="556198"/>
              <a:chOff x="2122078" y="1261946"/>
              <a:chExt cx="134721" cy="154247"/>
            </a:xfrm>
          </p:grpSpPr>
          <p:sp>
            <p:nvSpPr>
              <p:cNvPr id="3623" name="Google Shape;3623;p6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5" name="Google Shape;3625;p62"/>
            <p:cNvSpPr/>
            <p:nvPr/>
          </p:nvSpPr>
          <p:spPr>
            <a:xfrm>
              <a:off x="951077" y="3188975"/>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62"/>
          <p:cNvGrpSpPr/>
          <p:nvPr/>
        </p:nvGrpSpPr>
        <p:grpSpPr>
          <a:xfrm>
            <a:off x="1504761" y="2941569"/>
            <a:ext cx="574575" cy="657815"/>
            <a:chOff x="1494472" y="2933437"/>
            <a:chExt cx="485816" cy="556198"/>
          </a:xfrm>
        </p:grpSpPr>
        <p:grpSp>
          <p:nvGrpSpPr>
            <p:cNvPr id="3627" name="Google Shape;3627;p62"/>
            <p:cNvGrpSpPr/>
            <p:nvPr/>
          </p:nvGrpSpPr>
          <p:grpSpPr>
            <a:xfrm>
              <a:off x="1494472" y="2933437"/>
              <a:ext cx="485816" cy="556198"/>
              <a:chOff x="2122078" y="1261946"/>
              <a:chExt cx="134721" cy="154247"/>
            </a:xfrm>
          </p:grpSpPr>
          <p:sp>
            <p:nvSpPr>
              <p:cNvPr id="3628" name="Google Shape;3628;p6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0" name="Google Shape;3630;p62"/>
            <p:cNvSpPr/>
            <p:nvPr/>
          </p:nvSpPr>
          <p:spPr>
            <a:xfrm>
              <a:off x="1637877" y="3157073"/>
              <a:ext cx="199011" cy="226983"/>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62"/>
          <p:cNvGrpSpPr/>
          <p:nvPr/>
        </p:nvGrpSpPr>
        <p:grpSpPr>
          <a:xfrm>
            <a:off x="2296224" y="2941554"/>
            <a:ext cx="574575" cy="657815"/>
            <a:chOff x="2163672" y="2933424"/>
            <a:chExt cx="485816" cy="556198"/>
          </a:xfrm>
        </p:grpSpPr>
        <p:grpSp>
          <p:nvGrpSpPr>
            <p:cNvPr id="3632" name="Google Shape;3632;p62"/>
            <p:cNvGrpSpPr/>
            <p:nvPr/>
          </p:nvGrpSpPr>
          <p:grpSpPr>
            <a:xfrm>
              <a:off x="2163672" y="2933424"/>
              <a:ext cx="485816" cy="556198"/>
              <a:chOff x="2122078" y="1261946"/>
              <a:chExt cx="134721" cy="154247"/>
            </a:xfrm>
          </p:grpSpPr>
          <p:sp>
            <p:nvSpPr>
              <p:cNvPr id="3633" name="Google Shape;3633;p62"/>
              <p:cNvSpPr/>
              <p:nvPr/>
            </p:nvSpPr>
            <p:spPr>
              <a:xfrm>
                <a:off x="2122078" y="1294462"/>
                <a:ext cx="134721" cy="121731"/>
              </a:xfrm>
              <a:custGeom>
                <a:avLst/>
                <a:gdLst/>
                <a:ahLst/>
                <a:cxnLst/>
                <a:rect l="l" t="t" r="r" b="b"/>
                <a:pathLst>
                  <a:path w="4864" h="4395" extrusionOk="0">
                    <a:moveTo>
                      <a:pt x="2434" y="1"/>
                    </a:moveTo>
                    <a:cubicBezTo>
                      <a:pt x="1449" y="1"/>
                      <a:pt x="561" y="673"/>
                      <a:pt x="304" y="1650"/>
                    </a:cubicBezTo>
                    <a:cubicBezTo>
                      <a:pt x="0" y="2836"/>
                      <a:pt x="730" y="4021"/>
                      <a:pt x="1885" y="4325"/>
                    </a:cubicBezTo>
                    <a:cubicBezTo>
                      <a:pt x="2067" y="4372"/>
                      <a:pt x="2250" y="4394"/>
                      <a:pt x="2429" y="4394"/>
                    </a:cubicBezTo>
                    <a:cubicBezTo>
                      <a:pt x="3414" y="4394"/>
                      <a:pt x="4302" y="3722"/>
                      <a:pt x="4560" y="2744"/>
                    </a:cubicBezTo>
                    <a:cubicBezTo>
                      <a:pt x="4864" y="1559"/>
                      <a:pt x="4164" y="374"/>
                      <a:pt x="2979" y="70"/>
                    </a:cubicBezTo>
                    <a:cubicBezTo>
                      <a:pt x="2796" y="23"/>
                      <a:pt x="2614"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2"/>
              <p:cNvSpPr/>
              <p:nvPr/>
            </p:nvSpPr>
            <p:spPr>
              <a:xfrm>
                <a:off x="2191099" y="1261946"/>
                <a:ext cx="30329" cy="35314"/>
              </a:xfrm>
              <a:custGeom>
                <a:avLst/>
                <a:gdLst/>
                <a:ahLst/>
                <a:cxnLst/>
                <a:rect l="l" t="t" r="r" b="b"/>
                <a:pathLst>
                  <a:path w="1095" h="1275" extrusionOk="0">
                    <a:moveTo>
                      <a:pt x="598" y="0"/>
                    </a:moveTo>
                    <a:cubicBezTo>
                      <a:pt x="339" y="0"/>
                      <a:pt x="51" y="238"/>
                      <a:pt x="31" y="514"/>
                    </a:cubicBezTo>
                    <a:cubicBezTo>
                      <a:pt x="1" y="757"/>
                      <a:pt x="92" y="1000"/>
                      <a:pt x="244" y="1213"/>
                    </a:cubicBezTo>
                    <a:cubicBezTo>
                      <a:pt x="122" y="909"/>
                      <a:pt x="92" y="514"/>
                      <a:pt x="335" y="301"/>
                    </a:cubicBezTo>
                    <a:cubicBezTo>
                      <a:pt x="417" y="229"/>
                      <a:pt x="499" y="197"/>
                      <a:pt x="572" y="197"/>
                    </a:cubicBezTo>
                    <a:cubicBezTo>
                      <a:pt x="742" y="197"/>
                      <a:pt x="864" y="371"/>
                      <a:pt x="821" y="605"/>
                    </a:cubicBezTo>
                    <a:cubicBezTo>
                      <a:pt x="791" y="818"/>
                      <a:pt x="700" y="1031"/>
                      <a:pt x="609" y="1274"/>
                    </a:cubicBezTo>
                    <a:cubicBezTo>
                      <a:pt x="821" y="970"/>
                      <a:pt x="1095" y="636"/>
                      <a:pt x="943" y="241"/>
                    </a:cubicBezTo>
                    <a:cubicBezTo>
                      <a:pt x="868" y="70"/>
                      <a:pt x="737"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5" name="Google Shape;3635;p62"/>
            <p:cNvGrpSpPr/>
            <p:nvPr/>
          </p:nvGrpSpPr>
          <p:grpSpPr>
            <a:xfrm>
              <a:off x="2305413" y="3169399"/>
              <a:ext cx="202339" cy="202323"/>
              <a:chOff x="935197" y="1793977"/>
              <a:chExt cx="256451" cy="256430"/>
            </a:xfrm>
          </p:grpSpPr>
          <p:sp>
            <p:nvSpPr>
              <p:cNvPr id="3636" name="Google Shape;3636;p6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641"/>
        <p:cNvGrpSpPr/>
        <p:nvPr/>
      </p:nvGrpSpPr>
      <p:grpSpPr>
        <a:xfrm>
          <a:off x="0" y="0"/>
          <a:ext cx="0" cy="0"/>
          <a:chOff x="0" y="0"/>
          <a:chExt cx="0" cy="0"/>
        </a:xfrm>
      </p:grpSpPr>
      <p:sp>
        <p:nvSpPr>
          <p:cNvPr id="3642" name="Google Shape;3642;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3643" name="Google Shape;3643;p63"/>
          <p:cNvGrpSpPr/>
          <p:nvPr/>
        </p:nvGrpSpPr>
        <p:grpSpPr>
          <a:xfrm>
            <a:off x="1033738" y="1392900"/>
            <a:ext cx="483075" cy="304575"/>
            <a:chOff x="1033738" y="1392900"/>
            <a:chExt cx="483075" cy="304575"/>
          </a:xfrm>
        </p:grpSpPr>
        <p:sp>
          <p:nvSpPr>
            <p:cNvPr id="3644" name="Google Shape;3644;p63"/>
            <p:cNvSpPr/>
            <p:nvPr/>
          </p:nvSpPr>
          <p:spPr>
            <a:xfrm>
              <a:off x="1033738" y="1491600"/>
              <a:ext cx="252050" cy="145650"/>
            </a:xfrm>
            <a:custGeom>
              <a:avLst/>
              <a:gdLst/>
              <a:ahLst/>
              <a:cxnLst/>
              <a:rect l="l" t="t" r="r" b="b"/>
              <a:pathLst>
                <a:path w="10082" h="5826" extrusionOk="0">
                  <a:moveTo>
                    <a:pt x="5041" y="1"/>
                  </a:moveTo>
                  <a:lnTo>
                    <a:pt x="3753" y="785"/>
                  </a:lnTo>
                  <a:cubicBezTo>
                    <a:pt x="3613" y="869"/>
                    <a:pt x="3459" y="911"/>
                    <a:pt x="3305" y="911"/>
                  </a:cubicBezTo>
                  <a:cubicBezTo>
                    <a:pt x="3151" y="911"/>
                    <a:pt x="2996" y="869"/>
                    <a:pt x="2856" y="785"/>
                  </a:cubicBezTo>
                  <a:lnTo>
                    <a:pt x="2296" y="449"/>
                  </a:lnTo>
                  <a:lnTo>
                    <a:pt x="336" y="4426"/>
                  </a:lnTo>
                  <a:cubicBezTo>
                    <a:pt x="0" y="5042"/>
                    <a:pt x="504" y="5770"/>
                    <a:pt x="1232" y="5826"/>
                  </a:cubicBezTo>
                  <a:lnTo>
                    <a:pt x="8905" y="5826"/>
                  </a:lnTo>
                  <a:cubicBezTo>
                    <a:pt x="9633" y="5770"/>
                    <a:pt x="10081" y="5042"/>
                    <a:pt x="9801" y="4426"/>
                  </a:cubicBezTo>
                  <a:lnTo>
                    <a:pt x="7841" y="505"/>
                  </a:lnTo>
                  <a:lnTo>
                    <a:pt x="7281" y="785"/>
                  </a:lnTo>
                  <a:cubicBezTo>
                    <a:pt x="7141" y="869"/>
                    <a:pt x="6987" y="911"/>
                    <a:pt x="6833" y="911"/>
                  </a:cubicBezTo>
                  <a:cubicBezTo>
                    <a:pt x="6679" y="911"/>
                    <a:pt x="6525" y="869"/>
                    <a:pt x="6385" y="785"/>
                  </a:cubicBezTo>
                  <a:lnTo>
                    <a:pt x="504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3"/>
            <p:cNvSpPr/>
            <p:nvPr/>
          </p:nvSpPr>
          <p:spPr>
            <a:xfrm>
              <a:off x="1084138" y="1491600"/>
              <a:ext cx="203050" cy="145650"/>
            </a:xfrm>
            <a:custGeom>
              <a:avLst/>
              <a:gdLst/>
              <a:ahLst/>
              <a:cxnLst/>
              <a:rect l="l" t="t" r="r" b="b"/>
              <a:pathLst>
                <a:path w="8122" h="5826" extrusionOk="0">
                  <a:moveTo>
                    <a:pt x="3025" y="1"/>
                  </a:moveTo>
                  <a:lnTo>
                    <a:pt x="2465" y="393"/>
                  </a:lnTo>
                  <a:cubicBezTo>
                    <a:pt x="1345" y="2017"/>
                    <a:pt x="504" y="3865"/>
                    <a:pt x="0" y="5826"/>
                  </a:cubicBezTo>
                  <a:lnTo>
                    <a:pt x="6889" y="5826"/>
                  </a:lnTo>
                  <a:cubicBezTo>
                    <a:pt x="7617" y="5826"/>
                    <a:pt x="8121" y="5042"/>
                    <a:pt x="7785" y="4426"/>
                  </a:cubicBezTo>
                  <a:lnTo>
                    <a:pt x="5825" y="505"/>
                  </a:lnTo>
                  <a:lnTo>
                    <a:pt x="5265" y="785"/>
                  </a:lnTo>
                  <a:cubicBezTo>
                    <a:pt x="5125" y="869"/>
                    <a:pt x="4971" y="911"/>
                    <a:pt x="4817" y="911"/>
                  </a:cubicBezTo>
                  <a:cubicBezTo>
                    <a:pt x="4663" y="911"/>
                    <a:pt x="4509" y="869"/>
                    <a:pt x="4369" y="785"/>
                  </a:cubicBezTo>
                  <a:lnTo>
                    <a:pt x="302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3"/>
            <p:cNvSpPr/>
            <p:nvPr/>
          </p:nvSpPr>
          <p:spPr>
            <a:xfrm>
              <a:off x="1089738" y="1393250"/>
              <a:ext cx="141450" cy="126750"/>
            </a:xfrm>
            <a:custGeom>
              <a:avLst/>
              <a:gdLst/>
              <a:ahLst/>
              <a:cxnLst/>
              <a:rect l="l" t="t" r="r" b="b"/>
              <a:pathLst>
                <a:path w="5658" h="5070" extrusionOk="0">
                  <a:moveTo>
                    <a:pt x="2808" y="0"/>
                  </a:moveTo>
                  <a:cubicBezTo>
                    <a:pt x="2507" y="0"/>
                    <a:pt x="2213" y="154"/>
                    <a:pt x="2073" y="463"/>
                  </a:cubicBezTo>
                  <a:lnTo>
                    <a:pt x="0" y="4551"/>
                  </a:lnTo>
                  <a:lnTo>
                    <a:pt x="616" y="4887"/>
                  </a:lnTo>
                  <a:cubicBezTo>
                    <a:pt x="756" y="4971"/>
                    <a:pt x="911" y="5013"/>
                    <a:pt x="1065" y="5013"/>
                  </a:cubicBezTo>
                  <a:cubicBezTo>
                    <a:pt x="1219" y="5013"/>
                    <a:pt x="1373" y="4971"/>
                    <a:pt x="1513" y="4887"/>
                  </a:cubicBezTo>
                  <a:lnTo>
                    <a:pt x="2801" y="4159"/>
                  </a:lnTo>
                  <a:lnTo>
                    <a:pt x="4145" y="4943"/>
                  </a:lnTo>
                  <a:cubicBezTo>
                    <a:pt x="4285" y="5027"/>
                    <a:pt x="4439" y="5069"/>
                    <a:pt x="4593" y="5069"/>
                  </a:cubicBezTo>
                  <a:cubicBezTo>
                    <a:pt x="4747" y="5069"/>
                    <a:pt x="4901" y="5027"/>
                    <a:pt x="5041" y="4943"/>
                  </a:cubicBezTo>
                  <a:lnTo>
                    <a:pt x="5657" y="4551"/>
                  </a:lnTo>
                  <a:lnTo>
                    <a:pt x="3585" y="463"/>
                  </a:lnTo>
                  <a:cubicBezTo>
                    <a:pt x="3417" y="154"/>
                    <a:pt x="3109" y="0"/>
                    <a:pt x="28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3"/>
            <p:cNvSpPr/>
            <p:nvPr/>
          </p:nvSpPr>
          <p:spPr>
            <a:xfrm>
              <a:off x="1141538" y="1437000"/>
              <a:ext cx="89650" cy="83000"/>
            </a:xfrm>
            <a:custGeom>
              <a:avLst/>
              <a:gdLst/>
              <a:ahLst/>
              <a:cxnLst/>
              <a:rect l="l" t="t" r="r" b="b"/>
              <a:pathLst>
                <a:path w="3586" h="3320" extrusionOk="0">
                  <a:moveTo>
                    <a:pt x="2185" y="1"/>
                  </a:moveTo>
                  <a:cubicBezTo>
                    <a:pt x="1345" y="897"/>
                    <a:pt x="617" y="1793"/>
                    <a:pt x="1" y="2801"/>
                  </a:cubicBezTo>
                  <a:lnTo>
                    <a:pt x="729" y="2409"/>
                  </a:lnTo>
                  <a:lnTo>
                    <a:pt x="2073" y="3193"/>
                  </a:lnTo>
                  <a:cubicBezTo>
                    <a:pt x="2213" y="3277"/>
                    <a:pt x="2367" y="3319"/>
                    <a:pt x="2521" y="3319"/>
                  </a:cubicBezTo>
                  <a:cubicBezTo>
                    <a:pt x="2675" y="3319"/>
                    <a:pt x="2829" y="3277"/>
                    <a:pt x="2969" y="3193"/>
                  </a:cubicBezTo>
                  <a:lnTo>
                    <a:pt x="3585" y="2801"/>
                  </a:lnTo>
                  <a:lnTo>
                    <a:pt x="218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3"/>
            <p:cNvSpPr/>
            <p:nvPr/>
          </p:nvSpPr>
          <p:spPr>
            <a:xfrm>
              <a:off x="1264763" y="1498625"/>
              <a:ext cx="252050" cy="141425"/>
            </a:xfrm>
            <a:custGeom>
              <a:avLst/>
              <a:gdLst/>
              <a:ahLst/>
              <a:cxnLst/>
              <a:rect l="l" t="t" r="r" b="b"/>
              <a:pathLst>
                <a:path w="10082" h="5657" extrusionOk="0">
                  <a:moveTo>
                    <a:pt x="4817" y="0"/>
                  </a:moveTo>
                  <a:lnTo>
                    <a:pt x="3697" y="616"/>
                  </a:lnTo>
                  <a:cubicBezTo>
                    <a:pt x="3585" y="700"/>
                    <a:pt x="3445" y="742"/>
                    <a:pt x="3298" y="742"/>
                  </a:cubicBezTo>
                  <a:cubicBezTo>
                    <a:pt x="3151" y="742"/>
                    <a:pt x="2997" y="700"/>
                    <a:pt x="2857" y="616"/>
                  </a:cubicBezTo>
                  <a:lnTo>
                    <a:pt x="2297" y="280"/>
                  </a:lnTo>
                  <a:lnTo>
                    <a:pt x="336" y="4257"/>
                  </a:lnTo>
                  <a:cubicBezTo>
                    <a:pt x="0" y="4929"/>
                    <a:pt x="448" y="5657"/>
                    <a:pt x="1176" y="5657"/>
                  </a:cubicBezTo>
                  <a:lnTo>
                    <a:pt x="8962" y="5657"/>
                  </a:lnTo>
                  <a:cubicBezTo>
                    <a:pt x="9634" y="5657"/>
                    <a:pt x="10082" y="4929"/>
                    <a:pt x="9802" y="4257"/>
                  </a:cubicBezTo>
                  <a:lnTo>
                    <a:pt x="7785" y="280"/>
                  </a:lnTo>
                  <a:lnTo>
                    <a:pt x="7281" y="616"/>
                  </a:lnTo>
                  <a:cubicBezTo>
                    <a:pt x="7141" y="700"/>
                    <a:pt x="6987" y="742"/>
                    <a:pt x="6833" y="742"/>
                  </a:cubicBezTo>
                  <a:cubicBezTo>
                    <a:pt x="6679" y="742"/>
                    <a:pt x="6525" y="700"/>
                    <a:pt x="6385" y="616"/>
                  </a:cubicBezTo>
                  <a:lnTo>
                    <a:pt x="5825" y="280"/>
                  </a:ln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3"/>
            <p:cNvSpPr/>
            <p:nvPr/>
          </p:nvSpPr>
          <p:spPr>
            <a:xfrm>
              <a:off x="1264763" y="1498625"/>
              <a:ext cx="203050" cy="141425"/>
            </a:xfrm>
            <a:custGeom>
              <a:avLst/>
              <a:gdLst/>
              <a:ahLst/>
              <a:cxnLst/>
              <a:rect l="l" t="t" r="r" b="b"/>
              <a:pathLst>
                <a:path w="8122" h="5657" extrusionOk="0">
                  <a:moveTo>
                    <a:pt x="4817" y="0"/>
                  </a:moveTo>
                  <a:lnTo>
                    <a:pt x="3697" y="616"/>
                  </a:lnTo>
                  <a:cubicBezTo>
                    <a:pt x="3585" y="700"/>
                    <a:pt x="3445" y="742"/>
                    <a:pt x="3298" y="742"/>
                  </a:cubicBezTo>
                  <a:cubicBezTo>
                    <a:pt x="3151" y="742"/>
                    <a:pt x="2997" y="700"/>
                    <a:pt x="2857" y="616"/>
                  </a:cubicBezTo>
                  <a:lnTo>
                    <a:pt x="2297" y="280"/>
                  </a:lnTo>
                  <a:lnTo>
                    <a:pt x="336" y="4257"/>
                  </a:lnTo>
                  <a:cubicBezTo>
                    <a:pt x="0" y="4929"/>
                    <a:pt x="448" y="5657"/>
                    <a:pt x="1176" y="5657"/>
                  </a:cubicBezTo>
                  <a:lnTo>
                    <a:pt x="8121" y="5657"/>
                  </a:lnTo>
                  <a:cubicBezTo>
                    <a:pt x="7617" y="3808"/>
                    <a:pt x="6833" y="2072"/>
                    <a:pt x="5825" y="504"/>
                  </a:cubicBezTo>
                  <a:lnTo>
                    <a:pt x="5825" y="1176"/>
                  </a:lnTo>
                  <a:cubicBezTo>
                    <a:pt x="5825" y="1512"/>
                    <a:pt x="5573" y="1680"/>
                    <a:pt x="5321" y="1680"/>
                  </a:cubicBezTo>
                  <a:cubicBezTo>
                    <a:pt x="5069" y="1680"/>
                    <a:pt x="4817" y="1512"/>
                    <a:pt x="4817" y="1176"/>
                  </a:cubicBezTo>
                  <a:lnTo>
                    <a:pt x="4817"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3"/>
            <p:cNvSpPr/>
            <p:nvPr/>
          </p:nvSpPr>
          <p:spPr>
            <a:xfrm>
              <a:off x="1320763" y="1397450"/>
              <a:ext cx="140050" cy="148800"/>
            </a:xfrm>
            <a:custGeom>
              <a:avLst/>
              <a:gdLst/>
              <a:ahLst/>
              <a:cxnLst/>
              <a:rect l="l" t="t" r="r" b="b"/>
              <a:pathLst>
                <a:path w="5602" h="5952" extrusionOk="0">
                  <a:moveTo>
                    <a:pt x="2808" y="0"/>
                  </a:moveTo>
                  <a:cubicBezTo>
                    <a:pt x="2507" y="0"/>
                    <a:pt x="2213" y="155"/>
                    <a:pt x="2073" y="463"/>
                  </a:cubicBezTo>
                  <a:lnTo>
                    <a:pt x="1" y="4551"/>
                  </a:lnTo>
                  <a:lnTo>
                    <a:pt x="617" y="4887"/>
                  </a:lnTo>
                  <a:cubicBezTo>
                    <a:pt x="757" y="4971"/>
                    <a:pt x="911" y="5013"/>
                    <a:pt x="1058" y="5013"/>
                  </a:cubicBezTo>
                  <a:cubicBezTo>
                    <a:pt x="1205" y="5013"/>
                    <a:pt x="1345" y="4971"/>
                    <a:pt x="1457" y="4887"/>
                  </a:cubicBezTo>
                  <a:lnTo>
                    <a:pt x="2577" y="4271"/>
                  </a:lnTo>
                  <a:lnTo>
                    <a:pt x="2577" y="5447"/>
                  </a:lnTo>
                  <a:cubicBezTo>
                    <a:pt x="2577" y="5727"/>
                    <a:pt x="2801" y="5951"/>
                    <a:pt x="3081" y="5951"/>
                  </a:cubicBezTo>
                  <a:cubicBezTo>
                    <a:pt x="3361" y="5951"/>
                    <a:pt x="3585" y="5727"/>
                    <a:pt x="3585" y="5447"/>
                  </a:cubicBezTo>
                  <a:lnTo>
                    <a:pt x="3585" y="4495"/>
                  </a:lnTo>
                  <a:lnTo>
                    <a:pt x="4145" y="4887"/>
                  </a:lnTo>
                  <a:cubicBezTo>
                    <a:pt x="4285" y="4971"/>
                    <a:pt x="4439" y="5013"/>
                    <a:pt x="4593" y="5013"/>
                  </a:cubicBezTo>
                  <a:cubicBezTo>
                    <a:pt x="4747" y="5013"/>
                    <a:pt x="4901" y="4971"/>
                    <a:pt x="5041" y="4887"/>
                  </a:cubicBezTo>
                  <a:lnTo>
                    <a:pt x="5601" y="4495"/>
                  </a:lnTo>
                  <a:lnTo>
                    <a:pt x="3585" y="463"/>
                  </a:lnTo>
                  <a:cubicBezTo>
                    <a:pt x="3417" y="155"/>
                    <a:pt x="3109" y="0"/>
                    <a:pt x="28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3"/>
            <p:cNvSpPr/>
            <p:nvPr/>
          </p:nvSpPr>
          <p:spPr>
            <a:xfrm>
              <a:off x="1320763" y="1441200"/>
              <a:ext cx="89650" cy="103650"/>
            </a:xfrm>
            <a:custGeom>
              <a:avLst/>
              <a:gdLst/>
              <a:ahLst/>
              <a:cxnLst/>
              <a:rect l="l" t="t" r="r" b="b"/>
              <a:pathLst>
                <a:path w="3586" h="4146" extrusionOk="0">
                  <a:moveTo>
                    <a:pt x="1401" y="1"/>
                  </a:moveTo>
                  <a:lnTo>
                    <a:pt x="1" y="2801"/>
                  </a:lnTo>
                  <a:lnTo>
                    <a:pt x="617" y="3137"/>
                  </a:lnTo>
                  <a:cubicBezTo>
                    <a:pt x="757" y="3221"/>
                    <a:pt x="911" y="3263"/>
                    <a:pt x="1065" y="3263"/>
                  </a:cubicBezTo>
                  <a:cubicBezTo>
                    <a:pt x="1219" y="3263"/>
                    <a:pt x="1373" y="3221"/>
                    <a:pt x="1513" y="3137"/>
                  </a:cubicBezTo>
                  <a:lnTo>
                    <a:pt x="2577" y="2521"/>
                  </a:lnTo>
                  <a:lnTo>
                    <a:pt x="2577" y="3697"/>
                  </a:lnTo>
                  <a:cubicBezTo>
                    <a:pt x="2577" y="3921"/>
                    <a:pt x="2801" y="4145"/>
                    <a:pt x="3081" y="4145"/>
                  </a:cubicBezTo>
                  <a:cubicBezTo>
                    <a:pt x="3361" y="4145"/>
                    <a:pt x="3585" y="3921"/>
                    <a:pt x="3585" y="3641"/>
                  </a:cubicBezTo>
                  <a:lnTo>
                    <a:pt x="3585" y="2801"/>
                  </a:lnTo>
                  <a:cubicBezTo>
                    <a:pt x="2913" y="1793"/>
                    <a:pt x="2185" y="841"/>
                    <a:pt x="14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3"/>
            <p:cNvSpPr/>
            <p:nvPr/>
          </p:nvSpPr>
          <p:spPr>
            <a:xfrm>
              <a:off x="1120538" y="1508425"/>
              <a:ext cx="316475" cy="189050"/>
            </a:xfrm>
            <a:custGeom>
              <a:avLst/>
              <a:gdLst/>
              <a:ahLst/>
              <a:cxnLst/>
              <a:rect l="l" t="t" r="r" b="b"/>
              <a:pathLst>
                <a:path w="12659" h="7562" extrusionOk="0">
                  <a:moveTo>
                    <a:pt x="6329" y="0"/>
                  </a:moveTo>
                  <a:lnTo>
                    <a:pt x="4985" y="784"/>
                  </a:lnTo>
                  <a:cubicBezTo>
                    <a:pt x="4845" y="868"/>
                    <a:pt x="4691" y="910"/>
                    <a:pt x="4537" y="910"/>
                  </a:cubicBezTo>
                  <a:cubicBezTo>
                    <a:pt x="4383" y="910"/>
                    <a:pt x="4229" y="868"/>
                    <a:pt x="4089" y="784"/>
                  </a:cubicBezTo>
                  <a:lnTo>
                    <a:pt x="3193" y="280"/>
                  </a:lnTo>
                  <a:lnTo>
                    <a:pt x="393" y="5769"/>
                  </a:lnTo>
                  <a:cubicBezTo>
                    <a:pt x="1" y="6609"/>
                    <a:pt x="617" y="7561"/>
                    <a:pt x="1513" y="7561"/>
                  </a:cubicBezTo>
                  <a:lnTo>
                    <a:pt x="11202" y="7561"/>
                  </a:lnTo>
                  <a:cubicBezTo>
                    <a:pt x="12098" y="7505"/>
                    <a:pt x="12658" y="6553"/>
                    <a:pt x="12266" y="5769"/>
                  </a:cubicBezTo>
                  <a:lnTo>
                    <a:pt x="9466" y="280"/>
                  </a:lnTo>
                  <a:lnTo>
                    <a:pt x="8570" y="784"/>
                  </a:lnTo>
                  <a:cubicBezTo>
                    <a:pt x="8430" y="868"/>
                    <a:pt x="8276" y="910"/>
                    <a:pt x="8122" y="910"/>
                  </a:cubicBezTo>
                  <a:cubicBezTo>
                    <a:pt x="7968" y="910"/>
                    <a:pt x="7814" y="868"/>
                    <a:pt x="7674" y="784"/>
                  </a:cubicBezTo>
                  <a:lnTo>
                    <a:pt x="63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3"/>
            <p:cNvSpPr/>
            <p:nvPr/>
          </p:nvSpPr>
          <p:spPr>
            <a:xfrm>
              <a:off x="1200338" y="1392900"/>
              <a:ext cx="158250" cy="142500"/>
            </a:xfrm>
            <a:custGeom>
              <a:avLst/>
              <a:gdLst/>
              <a:ahLst/>
              <a:cxnLst/>
              <a:rect l="l" t="t" r="r" b="b"/>
              <a:pathLst>
                <a:path w="6330" h="5700" extrusionOk="0">
                  <a:moveTo>
                    <a:pt x="3193" y="0"/>
                  </a:moveTo>
                  <a:cubicBezTo>
                    <a:pt x="2815" y="0"/>
                    <a:pt x="2437" y="196"/>
                    <a:pt x="2241" y="589"/>
                  </a:cubicBezTo>
                  <a:lnTo>
                    <a:pt x="1" y="5013"/>
                  </a:lnTo>
                  <a:lnTo>
                    <a:pt x="953" y="5573"/>
                  </a:lnTo>
                  <a:cubicBezTo>
                    <a:pt x="1093" y="5657"/>
                    <a:pt x="1247" y="5699"/>
                    <a:pt x="1401" y="5699"/>
                  </a:cubicBezTo>
                  <a:cubicBezTo>
                    <a:pt x="1555" y="5699"/>
                    <a:pt x="1709" y="5657"/>
                    <a:pt x="1849" y="5573"/>
                  </a:cubicBezTo>
                  <a:lnTo>
                    <a:pt x="3193" y="4789"/>
                  </a:lnTo>
                  <a:lnTo>
                    <a:pt x="4538" y="5573"/>
                  </a:lnTo>
                  <a:cubicBezTo>
                    <a:pt x="4650" y="5657"/>
                    <a:pt x="4790" y="5699"/>
                    <a:pt x="4937" y="5699"/>
                  </a:cubicBezTo>
                  <a:cubicBezTo>
                    <a:pt x="5084" y="5699"/>
                    <a:pt x="5238" y="5657"/>
                    <a:pt x="5378" y="5573"/>
                  </a:cubicBezTo>
                  <a:lnTo>
                    <a:pt x="6330" y="5013"/>
                  </a:lnTo>
                  <a:lnTo>
                    <a:pt x="4146" y="589"/>
                  </a:lnTo>
                  <a:cubicBezTo>
                    <a:pt x="3950" y="196"/>
                    <a:pt x="3571" y="0"/>
                    <a:pt x="3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3"/>
            <p:cNvSpPr/>
            <p:nvPr/>
          </p:nvSpPr>
          <p:spPr>
            <a:xfrm>
              <a:off x="1253563" y="1610625"/>
              <a:ext cx="51825" cy="54625"/>
            </a:xfrm>
            <a:custGeom>
              <a:avLst/>
              <a:gdLst/>
              <a:ahLst/>
              <a:cxnLst/>
              <a:rect l="l" t="t" r="r" b="b"/>
              <a:pathLst>
                <a:path w="2073" h="2185" extrusionOk="0">
                  <a:moveTo>
                    <a:pt x="392" y="1"/>
                  </a:moveTo>
                  <a:cubicBezTo>
                    <a:pt x="168" y="1"/>
                    <a:pt x="0" y="57"/>
                    <a:pt x="0" y="281"/>
                  </a:cubicBezTo>
                  <a:cubicBezTo>
                    <a:pt x="0" y="953"/>
                    <a:pt x="168" y="2185"/>
                    <a:pt x="1064" y="2185"/>
                  </a:cubicBezTo>
                  <a:cubicBezTo>
                    <a:pt x="1905" y="2185"/>
                    <a:pt x="2073" y="953"/>
                    <a:pt x="2073" y="281"/>
                  </a:cubicBezTo>
                  <a:cubicBezTo>
                    <a:pt x="2073" y="57"/>
                    <a:pt x="1961"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3"/>
            <p:cNvSpPr/>
            <p:nvPr/>
          </p:nvSpPr>
          <p:spPr>
            <a:xfrm>
              <a:off x="1257763" y="1637225"/>
              <a:ext cx="43425" cy="28025"/>
            </a:xfrm>
            <a:custGeom>
              <a:avLst/>
              <a:gdLst/>
              <a:ahLst/>
              <a:cxnLst/>
              <a:rect l="l" t="t" r="r" b="b"/>
              <a:pathLst>
                <a:path w="1737" h="1121" extrusionOk="0">
                  <a:moveTo>
                    <a:pt x="896" y="1"/>
                  </a:moveTo>
                  <a:cubicBezTo>
                    <a:pt x="560" y="1"/>
                    <a:pt x="224" y="113"/>
                    <a:pt x="0" y="337"/>
                  </a:cubicBezTo>
                  <a:cubicBezTo>
                    <a:pt x="168" y="729"/>
                    <a:pt x="392" y="1121"/>
                    <a:pt x="896" y="1121"/>
                  </a:cubicBezTo>
                  <a:cubicBezTo>
                    <a:pt x="1344" y="1121"/>
                    <a:pt x="1568" y="729"/>
                    <a:pt x="1737" y="337"/>
                  </a:cubicBezTo>
                  <a:cubicBezTo>
                    <a:pt x="1512" y="113"/>
                    <a:pt x="117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3"/>
            <p:cNvSpPr/>
            <p:nvPr/>
          </p:nvSpPr>
          <p:spPr>
            <a:xfrm>
              <a:off x="1348763" y="1596625"/>
              <a:ext cx="15425" cy="26625"/>
            </a:xfrm>
            <a:custGeom>
              <a:avLst/>
              <a:gdLst/>
              <a:ahLst/>
              <a:cxnLst/>
              <a:rect l="l" t="t" r="r" b="b"/>
              <a:pathLst>
                <a:path w="617" h="1065" extrusionOk="0">
                  <a:moveTo>
                    <a:pt x="281" y="1"/>
                  </a:moveTo>
                  <a:cubicBezTo>
                    <a:pt x="169" y="1"/>
                    <a:pt x="1" y="113"/>
                    <a:pt x="1" y="281"/>
                  </a:cubicBezTo>
                  <a:lnTo>
                    <a:pt x="1" y="785"/>
                  </a:lnTo>
                  <a:cubicBezTo>
                    <a:pt x="1" y="897"/>
                    <a:pt x="169" y="1065"/>
                    <a:pt x="281" y="1065"/>
                  </a:cubicBezTo>
                  <a:cubicBezTo>
                    <a:pt x="449" y="1065"/>
                    <a:pt x="617" y="897"/>
                    <a:pt x="617" y="785"/>
                  </a:cubicBezTo>
                  <a:lnTo>
                    <a:pt x="617" y="281"/>
                  </a:lnTo>
                  <a:cubicBezTo>
                    <a:pt x="617"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3"/>
            <p:cNvSpPr/>
            <p:nvPr/>
          </p:nvSpPr>
          <p:spPr>
            <a:xfrm>
              <a:off x="1196138" y="1597325"/>
              <a:ext cx="14050" cy="25925"/>
            </a:xfrm>
            <a:custGeom>
              <a:avLst/>
              <a:gdLst/>
              <a:ahLst/>
              <a:cxnLst/>
              <a:rect l="l" t="t" r="r" b="b"/>
              <a:pathLst>
                <a:path w="562" h="1037" extrusionOk="0">
                  <a:moveTo>
                    <a:pt x="281" y="1"/>
                  </a:moveTo>
                  <a:cubicBezTo>
                    <a:pt x="155" y="1"/>
                    <a:pt x="29" y="85"/>
                    <a:pt x="1" y="253"/>
                  </a:cubicBezTo>
                  <a:lnTo>
                    <a:pt x="1" y="757"/>
                  </a:lnTo>
                  <a:cubicBezTo>
                    <a:pt x="1" y="869"/>
                    <a:pt x="113" y="1037"/>
                    <a:pt x="281" y="1037"/>
                  </a:cubicBezTo>
                  <a:cubicBezTo>
                    <a:pt x="449" y="1037"/>
                    <a:pt x="561" y="869"/>
                    <a:pt x="561" y="757"/>
                  </a:cubicBezTo>
                  <a:lnTo>
                    <a:pt x="561" y="253"/>
                  </a:lnTo>
                  <a:cubicBezTo>
                    <a:pt x="533" y="85"/>
                    <a:pt x="407"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3"/>
            <p:cNvSpPr/>
            <p:nvPr/>
          </p:nvSpPr>
          <p:spPr>
            <a:xfrm>
              <a:off x="1236763" y="1443025"/>
              <a:ext cx="39275" cy="56525"/>
            </a:xfrm>
            <a:custGeom>
              <a:avLst/>
              <a:gdLst/>
              <a:ahLst/>
              <a:cxnLst/>
              <a:rect l="l" t="t" r="r" b="b"/>
              <a:pathLst>
                <a:path w="1571" h="2261" extrusionOk="0">
                  <a:moveTo>
                    <a:pt x="1183" y="0"/>
                  </a:moveTo>
                  <a:cubicBezTo>
                    <a:pt x="1094" y="0"/>
                    <a:pt x="1006" y="45"/>
                    <a:pt x="952" y="152"/>
                  </a:cubicBezTo>
                  <a:lnTo>
                    <a:pt x="56" y="1832"/>
                  </a:lnTo>
                  <a:cubicBezTo>
                    <a:pt x="0" y="2000"/>
                    <a:pt x="56" y="2168"/>
                    <a:pt x="224" y="2224"/>
                  </a:cubicBezTo>
                  <a:cubicBezTo>
                    <a:pt x="271" y="2247"/>
                    <a:pt x="327" y="2261"/>
                    <a:pt x="384" y="2261"/>
                  </a:cubicBezTo>
                  <a:cubicBezTo>
                    <a:pt x="466" y="2261"/>
                    <a:pt x="551" y="2234"/>
                    <a:pt x="616" y="2168"/>
                  </a:cubicBezTo>
                  <a:lnTo>
                    <a:pt x="1456" y="432"/>
                  </a:lnTo>
                  <a:cubicBezTo>
                    <a:pt x="1571" y="203"/>
                    <a:pt x="1374" y="0"/>
                    <a:pt x="118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63"/>
          <p:cNvGrpSpPr/>
          <p:nvPr/>
        </p:nvGrpSpPr>
        <p:grpSpPr>
          <a:xfrm>
            <a:off x="1705613" y="3902025"/>
            <a:ext cx="285725" cy="473975"/>
            <a:chOff x="1705613" y="3902025"/>
            <a:chExt cx="285725" cy="473975"/>
          </a:xfrm>
        </p:grpSpPr>
        <p:sp>
          <p:nvSpPr>
            <p:cNvPr id="3660" name="Google Shape;3660;p63"/>
            <p:cNvSpPr/>
            <p:nvPr/>
          </p:nvSpPr>
          <p:spPr>
            <a:xfrm>
              <a:off x="1861238" y="4289000"/>
              <a:ext cx="46225" cy="85600"/>
            </a:xfrm>
            <a:custGeom>
              <a:avLst/>
              <a:gdLst/>
              <a:ahLst/>
              <a:cxnLst/>
              <a:rect l="l" t="t" r="r" b="b"/>
              <a:pathLst>
                <a:path w="1849" h="3424" extrusionOk="0">
                  <a:moveTo>
                    <a:pt x="476" y="0"/>
                  </a:moveTo>
                  <a:cubicBezTo>
                    <a:pt x="187" y="0"/>
                    <a:pt x="1" y="260"/>
                    <a:pt x="1" y="567"/>
                  </a:cubicBezTo>
                  <a:lnTo>
                    <a:pt x="1" y="2864"/>
                  </a:lnTo>
                  <a:cubicBezTo>
                    <a:pt x="1" y="3144"/>
                    <a:pt x="225" y="3424"/>
                    <a:pt x="561" y="3424"/>
                  </a:cubicBezTo>
                  <a:lnTo>
                    <a:pt x="1289" y="3424"/>
                  </a:lnTo>
                  <a:cubicBezTo>
                    <a:pt x="1569" y="3424"/>
                    <a:pt x="1849" y="3200"/>
                    <a:pt x="1849" y="2864"/>
                  </a:cubicBezTo>
                  <a:lnTo>
                    <a:pt x="1849" y="567"/>
                  </a:lnTo>
                  <a:cubicBezTo>
                    <a:pt x="1849" y="260"/>
                    <a:pt x="1662" y="0"/>
                    <a:pt x="1373" y="0"/>
                  </a:cubicBezTo>
                  <a:cubicBezTo>
                    <a:pt x="1346" y="0"/>
                    <a:pt x="1318" y="3"/>
                    <a:pt x="1289" y="7"/>
                  </a:cubicBezTo>
                  <a:lnTo>
                    <a:pt x="561" y="7"/>
                  </a:lnTo>
                  <a:cubicBezTo>
                    <a:pt x="532" y="3"/>
                    <a:pt x="503"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3"/>
            <p:cNvSpPr/>
            <p:nvPr/>
          </p:nvSpPr>
          <p:spPr>
            <a:xfrm>
              <a:off x="1859838" y="4289175"/>
              <a:ext cx="37825" cy="86825"/>
            </a:xfrm>
            <a:custGeom>
              <a:avLst/>
              <a:gdLst/>
              <a:ahLst/>
              <a:cxnLst/>
              <a:rect l="l" t="t" r="r" b="b"/>
              <a:pathLst>
                <a:path w="1513" h="3473" extrusionOk="0">
                  <a:moveTo>
                    <a:pt x="617" y="0"/>
                  </a:moveTo>
                  <a:cubicBezTo>
                    <a:pt x="281" y="0"/>
                    <a:pt x="57" y="224"/>
                    <a:pt x="57" y="560"/>
                  </a:cubicBezTo>
                  <a:lnTo>
                    <a:pt x="57" y="2857"/>
                  </a:lnTo>
                  <a:cubicBezTo>
                    <a:pt x="0" y="3193"/>
                    <a:pt x="281" y="3473"/>
                    <a:pt x="617" y="3473"/>
                  </a:cubicBezTo>
                  <a:lnTo>
                    <a:pt x="1457" y="3473"/>
                  </a:lnTo>
                  <a:cubicBezTo>
                    <a:pt x="1177" y="3361"/>
                    <a:pt x="1009" y="3137"/>
                    <a:pt x="1009" y="2857"/>
                  </a:cubicBezTo>
                  <a:lnTo>
                    <a:pt x="1009" y="560"/>
                  </a:lnTo>
                  <a:cubicBezTo>
                    <a:pt x="1009" y="280"/>
                    <a:pt x="1177" y="56"/>
                    <a:pt x="15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3"/>
            <p:cNvSpPr/>
            <p:nvPr/>
          </p:nvSpPr>
          <p:spPr>
            <a:xfrm>
              <a:off x="1878038" y="4207950"/>
              <a:ext cx="14025" cy="79850"/>
            </a:xfrm>
            <a:custGeom>
              <a:avLst/>
              <a:gdLst/>
              <a:ahLst/>
              <a:cxnLst/>
              <a:rect l="l" t="t" r="r" b="b"/>
              <a:pathLst>
                <a:path w="561" h="3194" extrusionOk="0">
                  <a:moveTo>
                    <a:pt x="1" y="1"/>
                  </a:moveTo>
                  <a:lnTo>
                    <a:pt x="1" y="3193"/>
                  </a:lnTo>
                  <a:lnTo>
                    <a:pt x="561" y="3193"/>
                  </a:lnTo>
                  <a:lnTo>
                    <a:pt x="5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3"/>
            <p:cNvSpPr/>
            <p:nvPr/>
          </p:nvSpPr>
          <p:spPr>
            <a:xfrm>
              <a:off x="1878038" y="4207950"/>
              <a:ext cx="14025" cy="28050"/>
            </a:xfrm>
            <a:custGeom>
              <a:avLst/>
              <a:gdLst/>
              <a:ahLst/>
              <a:cxnLst/>
              <a:rect l="l" t="t" r="r" b="b"/>
              <a:pathLst>
                <a:path w="561" h="1122" extrusionOk="0">
                  <a:moveTo>
                    <a:pt x="1" y="1"/>
                  </a:moveTo>
                  <a:lnTo>
                    <a:pt x="1" y="1121"/>
                  </a:lnTo>
                  <a:lnTo>
                    <a:pt x="561" y="1121"/>
                  </a:lnTo>
                  <a:lnTo>
                    <a:pt x="56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3"/>
            <p:cNvSpPr/>
            <p:nvPr/>
          </p:nvSpPr>
          <p:spPr>
            <a:xfrm>
              <a:off x="1808038" y="4207950"/>
              <a:ext cx="15425" cy="79850"/>
            </a:xfrm>
            <a:custGeom>
              <a:avLst/>
              <a:gdLst/>
              <a:ahLst/>
              <a:cxnLst/>
              <a:rect l="l" t="t" r="r" b="b"/>
              <a:pathLst>
                <a:path w="617" h="3194" extrusionOk="0">
                  <a:moveTo>
                    <a:pt x="0" y="1"/>
                  </a:moveTo>
                  <a:lnTo>
                    <a:pt x="0" y="3193"/>
                  </a:lnTo>
                  <a:lnTo>
                    <a:pt x="616" y="3193"/>
                  </a:lnTo>
                  <a:lnTo>
                    <a:pt x="6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3"/>
            <p:cNvSpPr/>
            <p:nvPr/>
          </p:nvSpPr>
          <p:spPr>
            <a:xfrm>
              <a:off x="1808038" y="4207950"/>
              <a:ext cx="15425" cy="28050"/>
            </a:xfrm>
            <a:custGeom>
              <a:avLst/>
              <a:gdLst/>
              <a:ahLst/>
              <a:cxnLst/>
              <a:rect l="l" t="t" r="r" b="b"/>
              <a:pathLst>
                <a:path w="617" h="1122" extrusionOk="0">
                  <a:moveTo>
                    <a:pt x="0" y="1"/>
                  </a:moveTo>
                  <a:lnTo>
                    <a:pt x="0" y="1121"/>
                  </a:lnTo>
                  <a:lnTo>
                    <a:pt x="616" y="1121"/>
                  </a:lnTo>
                  <a:lnTo>
                    <a:pt x="616"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3"/>
            <p:cNvSpPr/>
            <p:nvPr/>
          </p:nvSpPr>
          <p:spPr>
            <a:xfrm>
              <a:off x="1792638" y="4254175"/>
              <a:ext cx="46225" cy="75625"/>
            </a:xfrm>
            <a:custGeom>
              <a:avLst/>
              <a:gdLst/>
              <a:ahLst/>
              <a:cxnLst/>
              <a:rect l="l" t="t" r="r" b="b"/>
              <a:pathLst>
                <a:path w="1849" h="3025" extrusionOk="0">
                  <a:moveTo>
                    <a:pt x="560" y="0"/>
                  </a:moveTo>
                  <a:cubicBezTo>
                    <a:pt x="224" y="0"/>
                    <a:pt x="0" y="280"/>
                    <a:pt x="0" y="616"/>
                  </a:cubicBezTo>
                  <a:lnTo>
                    <a:pt x="0" y="2409"/>
                  </a:lnTo>
                  <a:cubicBezTo>
                    <a:pt x="0" y="2745"/>
                    <a:pt x="224" y="3025"/>
                    <a:pt x="560" y="3025"/>
                  </a:cubicBezTo>
                  <a:lnTo>
                    <a:pt x="1288" y="3025"/>
                  </a:lnTo>
                  <a:cubicBezTo>
                    <a:pt x="1624" y="3025"/>
                    <a:pt x="1848" y="2745"/>
                    <a:pt x="1848" y="2409"/>
                  </a:cubicBezTo>
                  <a:lnTo>
                    <a:pt x="1848" y="616"/>
                  </a:lnTo>
                  <a:cubicBezTo>
                    <a:pt x="1848" y="280"/>
                    <a:pt x="1624" y="0"/>
                    <a:pt x="12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3"/>
            <p:cNvSpPr/>
            <p:nvPr/>
          </p:nvSpPr>
          <p:spPr>
            <a:xfrm>
              <a:off x="1791238" y="4255575"/>
              <a:ext cx="36425" cy="74225"/>
            </a:xfrm>
            <a:custGeom>
              <a:avLst/>
              <a:gdLst/>
              <a:ahLst/>
              <a:cxnLst/>
              <a:rect l="l" t="t" r="r" b="b"/>
              <a:pathLst>
                <a:path w="1457" h="2969" extrusionOk="0">
                  <a:moveTo>
                    <a:pt x="616" y="0"/>
                  </a:moveTo>
                  <a:cubicBezTo>
                    <a:pt x="280" y="0"/>
                    <a:pt x="56" y="224"/>
                    <a:pt x="56" y="560"/>
                  </a:cubicBezTo>
                  <a:lnTo>
                    <a:pt x="56" y="2353"/>
                  </a:lnTo>
                  <a:cubicBezTo>
                    <a:pt x="0" y="2689"/>
                    <a:pt x="280" y="2969"/>
                    <a:pt x="616" y="2969"/>
                  </a:cubicBezTo>
                  <a:lnTo>
                    <a:pt x="1456" y="2969"/>
                  </a:lnTo>
                  <a:cubicBezTo>
                    <a:pt x="1176" y="2913"/>
                    <a:pt x="1008" y="2633"/>
                    <a:pt x="1008" y="2353"/>
                  </a:cubicBezTo>
                  <a:lnTo>
                    <a:pt x="1008" y="560"/>
                  </a:lnTo>
                  <a:cubicBezTo>
                    <a:pt x="1008" y="280"/>
                    <a:pt x="1176" y="56"/>
                    <a:pt x="145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3"/>
            <p:cNvSpPr/>
            <p:nvPr/>
          </p:nvSpPr>
          <p:spPr>
            <a:xfrm>
              <a:off x="1742213" y="3943325"/>
              <a:ext cx="217075" cy="266050"/>
            </a:xfrm>
            <a:custGeom>
              <a:avLst/>
              <a:gdLst/>
              <a:ahLst/>
              <a:cxnLst/>
              <a:rect l="l" t="t" r="r" b="b"/>
              <a:pathLst>
                <a:path w="8683" h="10642" extrusionOk="0">
                  <a:moveTo>
                    <a:pt x="4313" y="1"/>
                  </a:moveTo>
                  <a:lnTo>
                    <a:pt x="1" y="3585"/>
                  </a:lnTo>
                  <a:lnTo>
                    <a:pt x="1" y="9466"/>
                  </a:lnTo>
                  <a:cubicBezTo>
                    <a:pt x="1" y="10138"/>
                    <a:pt x="505" y="10642"/>
                    <a:pt x="1177" y="10642"/>
                  </a:cubicBezTo>
                  <a:lnTo>
                    <a:pt x="7506" y="10642"/>
                  </a:lnTo>
                  <a:cubicBezTo>
                    <a:pt x="8122" y="10642"/>
                    <a:pt x="8682" y="10082"/>
                    <a:pt x="8682" y="9466"/>
                  </a:cubicBezTo>
                  <a:lnTo>
                    <a:pt x="8682" y="3585"/>
                  </a:lnTo>
                  <a:lnTo>
                    <a:pt x="43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3"/>
            <p:cNvSpPr/>
            <p:nvPr/>
          </p:nvSpPr>
          <p:spPr>
            <a:xfrm>
              <a:off x="1901838" y="4146350"/>
              <a:ext cx="35025" cy="42025"/>
            </a:xfrm>
            <a:custGeom>
              <a:avLst/>
              <a:gdLst/>
              <a:ahLst/>
              <a:cxnLst/>
              <a:rect l="l" t="t" r="r" b="b"/>
              <a:pathLst>
                <a:path w="1401" h="1681" extrusionOk="0">
                  <a:moveTo>
                    <a:pt x="1121" y="1"/>
                  </a:moveTo>
                  <a:cubicBezTo>
                    <a:pt x="953" y="1"/>
                    <a:pt x="841" y="169"/>
                    <a:pt x="841" y="281"/>
                  </a:cubicBezTo>
                  <a:lnTo>
                    <a:pt x="841" y="1121"/>
                  </a:lnTo>
                  <a:lnTo>
                    <a:pt x="337" y="1121"/>
                  </a:lnTo>
                  <a:cubicBezTo>
                    <a:pt x="169" y="1121"/>
                    <a:pt x="1" y="1233"/>
                    <a:pt x="57" y="1401"/>
                  </a:cubicBezTo>
                  <a:cubicBezTo>
                    <a:pt x="1" y="1569"/>
                    <a:pt x="169" y="1681"/>
                    <a:pt x="337" y="1681"/>
                  </a:cubicBezTo>
                  <a:lnTo>
                    <a:pt x="897" y="1681"/>
                  </a:lnTo>
                  <a:cubicBezTo>
                    <a:pt x="1009" y="1681"/>
                    <a:pt x="1177" y="1625"/>
                    <a:pt x="1233" y="1513"/>
                  </a:cubicBezTo>
                  <a:cubicBezTo>
                    <a:pt x="1345" y="1401"/>
                    <a:pt x="1401" y="1289"/>
                    <a:pt x="1401" y="1121"/>
                  </a:cubicBezTo>
                  <a:lnTo>
                    <a:pt x="1401" y="281"/>
                  </a:lnTo>
                  <a:cubicBezTo>
                    <a:pt x="1401" y="169"/>
                    <a:pt x="1289" y="1"/>
                    <a:pt x="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3"/>
            <p:cNvSpPr/>
            <p:nvPr/>
          </p:nvSpPr>
          <p:spPr>
            <a:xfrm>
              <a:off x="1742213" y="3941925"/>
              <a:ext cx="170850" cy="267450"/>
            </a:xfrm>
            <a:custGeom>
              <a:avLst/>
              <a:gdLst/>
              <a:ahLst/>
              <a:cxnLst/>
              <a:rect l="l" t="t" r="r" b="b"/>
              <a:pathLst>
                <a:path w="6834" h="10698" extrusionOk="0">
                  <a:moveTo>
                    <a:pt x="4313" y="1"/>
                  </a:moveTo>
                  <a:lnTo>
                    <a:pt x="1" y="3585"/>
                  </a:lnTo>
                  <a:lnTo>
                    <a:pt x="1" y="9466"/>
                  </a:lnTo>
                  <a:cubicBezTo>
                    <a:pt x="1" y="10138"/>
                    <a:pt x="505" y="10698"/>
                    <a:pt x="1177" y="10698"/>
                  </a:cubicBezTo>
                  <a:lnTo>
                    <a:pt x="4481" y="10698"/>
                  </a:lnTo>
                  <a:cubicBezTo>
                    <a:pt x="3417" y="7226"/>
                    <a:pt x="3641" y="4817"/>
                    <a:pt x="3977" y="3417"/>
                  </a:cubicBezTo>
                  <a:cubicBezTo>
                    <a:pt x="4172" y="2735"/>
                    <a:pt x="4834" y="2265"/>
                    <a:pt x="5519" y="2265"/>
                  </a:cubicBezTo>
                  <a:cubicBezTo>
                    <a:pt x="5621" y="2265"/>
                    <a:pt x="5724" y="2275"/>
                    <a:pt x="5826" y="2297"/>
                  </a:cubicBezTo>
                  <a:lnTo>
                    <a:pt x="6442" y="2465"/>
                  </a:lnTo>
                  <a:lnTo>
                    <a:pt x="6834" y="2129"/>
                  </a:lnTo>
                  <a:lnTo>
                    <a:pt x="431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3"/>
            <p:cNvSpPr/>
            <p:nvPr/>
          </p:nvSpPr>
          <p:spPr>
            <a:xfrm>
              <a:off x="1817838" y="4119750"/>
              <a:ext cx="65825" cy="65825"/>
            </a:xfrm>
            <a:custGeom>
              <a:avLst/>
              <a:gdLst/>
              <a:ahLst/>
              <a:cxnLst/>
              <a:rect l="l" t="t" r="r" b="b"/>
              <a:pathLst>
                <a:path w="2633" h="2633" extrusionOk="0">
                  <a:moveTo>
                    <a:pt x="1288" y="1"/>
                  </a:moveTo>
                  <a:cubicBezTo>
                    <a:pt x="560" y="1"/>
                    <a:pt x="0" y="617"/>
                    <a:pt x="0" y="1345"/>
                  </a:cubicBezTo>
                  <a:cubicBezTo>
                    <a:pt x="0" y="2073"/>
                    <a:pt x="560" y="2633"/>
                    <a:pt x="1288" y="2633"/>
                  </a:cubicBezTo>
                  <a:cubicBezTo>
                    <a:pt x="2017" y="2633"/>
                    <a:pt x="2633" y="2073"/>
                    <a:pt x="2633" y="1345"/>
                  </a:cubicBezTo>
                  <a:cubicBezTo>
                    <a:pt x="2633" y="617"/>
                    <a:pt x="2017"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3"/>
            <p:cNvSpPr/>
            <p:nvPr/>
          </p:nvSpPr>
          <p:spPr>
            <a:xfrm>
              <a:off x="1805238" y="4123950"/>
              <a:ext cx="42025" cy="61625"/>
            </a:xfrm>
            <a:custGeom>
              <a:avLst/>
              <a:gdLst/>
              <a:ahLst/>
              <a:cxnLst/>
              <a:rect l="l" t="t" r="r" b="b"/>
              <a:pathLst>
                <a:path w="1681" h="2465" extrusionOk="0">
                  <a:moveTo>
                    <a:pt x="1232" y="1"/>
                  </a:moveTo>
                  <a:lnTo>
                    <a:pt x="1232" y="1"/>
                  </a:lnTo>
                  <a:cubicBezTo>
                    <a:pt x="0" y="561"/>
                    <a:pt x="336" y="2353"/>
                    <a:pt x="1680" y="2465"/>
                  </a:cubicBezTo>
                  <a:cubicBezTo>
                    <a:pt x="1456" y="1681"/>
                    <a:pt x="1344" y="841"/>
                    <a:pt x="123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3"/>
            <p:cNvSpPr/>
            <p:nvPr/>
          </p:nvSpPr>
          <p:spPr>
            <a:xfrm>
              <a:off x="1843038" y="4146350"/>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3"/>
            <p:cNvSpPr/>
            <p:nvPr/>
          </p:nvSpPr>
          <p:spPr>
            <a:xfrm>
              <a:off x="1787038" y="4038550"/>
              <a:ext cx="126025" cy="60225"/>
            </a:xfrm>
            <a:custGeom>
              <a:avLst/>
              <a:gdLst/>
              <a:ahLst/>
              <a:cxnLst/>
              <a:rect l="l" t="t" r="r" b="b"/>
              <a:pathLst>
                <a:path w="5041" h="2409" extrusionOk="0">
                  <a:moveTo>
                    <a:pt x="672" y="0"/>
                  </a:moveTo>
                  <a:cubicBezTo>
                    <a:pt x="280" y="0"/>
                    <a:pt x="0" y="280"/>
                    <a:pt x="0" y="616"/>
                  </a:cubicBezTo>
                  <a:lnTo>
                    <a:pt x="0" y="1736"/>
                  </a:lnTo>
                  <a:cubicBezTo>
                    <a:pt x="0" y="2128"/>
                    <a:pt x="280" y="2408"/>
                    <a:pt x="672" y="2408"/>
                  </a:cubicBezTo>
                  <a:lnTo>
                    <a:pt x="4425" y="2408"/>
                  </a:lnTo>
                  <a:cubicBezTo>
                    <a:pt x="4761" y="2408"/>
                    <a:pt x="5041" y="2128"/>
                    <a:pt x="5041" y="1736"/>
                  </a:cubicBezTo>
                  <a:lnTo>
                    <a:pt x="5041" y="616"/>
                  </a:lnTo>
                  <a:cubicBezTo>
                    <a:pt x="5041" y="280"/>
                    <a:pt x="4761" y="0"/>
                    <a:pt x="44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3"/>
            <p:cNvSpPr/>
            <p:nvPr/>
          </p:nvSpPr>
          <p:spPr>
            <a:xfrm>
              <a:off x="1820638" y="4038550"/>
              <a:ext cx="60225" cy="60225"/>
            </a:xfrm>
            <a:custGeom>
              <a:avLst/>
              <a:gdLst/>
              <a:ahLst/>
              <a:cxnLst/>
              <a:rect l="l" t="t" r="r" b="b"/>
              <a:pathLst>
                <a:path w="2409" h="2409" extrusionOk="0">
                  <a:moveTo>
                    <a:pt x="0" y="0"/>
                  </a:moveTo>
                  <a:lnTo>
                    <a:pt x="0" y="2408"/>
                  </a:lnTo>
                  <a:lnTo>
                    <a:pt x="2409" y="2408"/>
                  </a:lnTo>
                  <a:lnTo>
                    <a:pt x="24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3"/>
            <p:cNvSpPr/>
            <p:nvPr/>
          </p:nvSpPr>
          <p:spPr>
            <a:xfrm>
              <a:off x="1820638" y="4038550"/>
              <a:ext cx="40625" cy="60225"/>
            </a:xfrm>
            <a:custGeom>
              <a:avLst/>
              <a:gdLst/>
              <a:ahLst/>
              <a:cxnLst/>
              <a:rect l="l" t="t" r="r" b="b"/>
              <a:pathLst>
                <a:path w="1625" h="2409" extrusionOk="0">
                  <a:moveTo>
                    <a:pt x="0" y="0"/>
                  </a:moveTo>
                  <a:lnTo>
                    <a:pt x="0" y="2408"/>
                  </a:lnTo>
                  <a:lnTo>
                    <a:pt x="1625" y="2408"/>
                  </a:lnTo>
                  <a:cubicBezTo>
                    <a:pt x="1625" y="2408"/>
                    <a:pt x="896" y="2184"/>
                    <a:pt x="896" y="1120"/>
                  </a:cubicBezTo>
                  <a:cubicBezTo>
                    <a:pt x="896" y="672"/>
                    <a:pt x="1176" y="168"/>
                    <a:pt x="16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3"/>
            <p:cNvSpPr/>
            <p:nvPr/>
          </p:nvSpPr>
          <p:spPr>
            <a:xfrm>
              <a:off x="1705613" y="3902025"/>
              <a:ext cx="285725" cy="152575"/>
            </a:xfrm>
            <a:custGeom>
              <a:avLst/>
              <a:gdLst/>
              <a:ahLst/>
              <a:cxnLst/>
              <a:rect l="l" t="t" r="r" b="b"/>
              <a:pathLst>
                <a:path w="11429" h="6103" extrusionOk="0">
                  <a:moveTo>
                    <a:pt x="10340" y="6021"/>
                  </a:moveTo>
                  <a:lnTo>
                    <a:pt x="10340" y="6021"/>
                  </a:lnTo>
                  <a:cubicBezTo>
                    <a:pt x="10332" y="6021"/>
                    <a:pt x="10323" y="6021"/>
                    <a:pt x="10314" y="6021"/>
                  </a:cubicBezTo>
                  <a:lnTo>
                    <a:pt x="10370" y="6021"/>
                  </a:lnTo>
                  <a:cubicBezTo>
                    <a:pt x="10360" y="6021"/>
                    <a:pt x="10350" y="6021"/>
                    <a:pt x="10340" y="6021"/>
                  </a:cubicBezTo>
                  <a:close/>
                  <a:moveTo>
                    <a:pt x="5798" y="0"/>
                  </a:moveTo>
                  <a:cubicBezTo>
                    <a:pt x="5595" y="0"/>
                    <a:pt x="5385" y="84"/>
                    <a:pt x="5217" y="252"/>
                  </a:cubicBezTo>
                  <a:lnTo>
                    <a:pt x="681" y="4621"/>
                  </a:lnTo>
                  <a:cubicBezTo>
                    <a:pt x="0" y="5216"/>
                    <a:pt x="547" y="6102"/>
                    <a:pt x="1192" y="6102"/>
                  </a:cubicBezTo>
                  <a:cubicBezTo>
                    <a:pt x="1397" y="6102"/>
                    <a:pt x="1612" y="6013"/>
                    <a:pt x="1801" y="5797"/>
                  </a:cubicBezTo>
                  <a:lnTo>
                    <a:pt x="5777" y="1933"/>
                  </a:lnTo>
                  <a:lnTo>
                    <a:pt x="9754" y="5797"/>
                  </a:lnTo>
                  <a:cubicBezTo>
                    <a:pt x="9915" y="5958"/>
                    <a:pt x="10126" y="6016"/>
                    <a:pt x="10340" y="6021"/>
                  </a:cubicBezTo>
                  <a:lnTo>
                    <a:pt x="10340" y="6021"/>
                  </a:lnTo>
                  <a:cubicBezTo>
                    <a:pt x="11106" y="6001"/>
                    <a:pt x="11429" y="5119"/>
                    <a:pt x="10930" y="4621"/>
                  </a:cubicBezTo>
                  <a:lnTo>
                    <a:pt x="6338" y="252"/>
                  </a:lnTo>
                  <a:cubicBezTo>
                    <a:pt x="6197" y="84"/>
                    <a:pt x="6001" y="0"/>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3"/>
            <p:cNvSpPr/>
            <p:nvPr/>
          </p:nvSpPr>
          <p:spPr>
            <a:xfrm>
              <a:off x="1722613" y="3930025"/>
              <a:ext cx="256275" cy="121850"/>
            </a:xfrm>
            <a:custGeom>
              <a:avLst/>
              <a:gdLst/>
              <a:ahLst/>
              <a:cxnLst/>
              <a:rect l="l" t="t" r="r" b="b"/>
              <a:pathLst>
                <a:path w="10251" h="4874" extrusionOk="0">
                  <a:moveTo>
                    <a:pt x="5118" y="1"/>
                  </a:moveTo>
                  <a:cubicBezTo>
                    <a:pt x="4915" y="1"/>
                    <a:pt x="4705" y="85"/>
                    <a:pt x="4537" y="253"/>
                  </a:cubicBezTo>
                  <a:lnTo>
                    <a:pt x="1" y="4621"/>
                  </a:lnTo>
                  <a:cubicBezTo>
                    <a:pt x="141" y="4789"/>
                    <a:pt x="351" y="4873"/>
                    <a:pt x="561" y="4873"/>
                  </a:cubicBezTo>
                  <a:cubicBezTo>
                    <a:pt x="771" y="4873"/>
                    <a:pt x="981" y="4789"/>
                    <a:pt x="1121" y="4621"/>
                  </a:cubicBezTo>
                  <a:lnTo>
                    <a:pt x="5153" y="757"/>
                  </a:lnTo>
                  <a:lnTo>
                    <a:pt x="9130" y="4621"/>
                  </a:lnTo>
                  <a:cubicBezTo>
                    <a:pt x="9270" y="4789"/>
                    <a:pt x="9480" y="4873"/>
                    <a:pt x="9690" y="4873"/>
                  </a:cubicBezTo>
                  <a:cubicBezTo>
                    <a:pt x="9900" y="4873"/>
                    <a:pt x="10110" y="4789"/>
                    <a:pt x="10250" y="4621"/>
                  </a:cubicBezTo>
                  <a:lnTo>
                    <a:pt x="5658" y="253"/>
                  </a:lnTo>
                  <a:cubicBezTo>
                    <a:pt x="5517" y="85"/>
                    <a:pt x="5321" y="1"/>
                    <a:pt x="511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63"/>
          <p:cNvGrpSpPr/>
          <p:nvPr/>
        </p:nvGrpSpPr>
        <p:grpSpPr>
          <a:xfrm>
            <a:off x="7652413" y="3271850"/>
            <a:ext cx="474675" cy="473075"/>
            <a:chOff x="7652413" y="3271850"/>
            <a:chExt cx="474675" cy="473075"/>
          </a:xfrm>
        </p:grpSpPr>
        <p:sp>
          <p:nvSpPr>
            <p:cNvPr id="3680" name="Google Shape;3680;p63"/>
            <p:cNvSpPr/>
            <p:nvPr/>
          </p:nvSpPr>
          <p:spPr>
            <a:xfrm>
              <a:off x="7655213" y="3272650"/>
              <a:ext cx="471875" cy="471875"/>
            </a:xfrm>
            <a:custGeom>
              <a:avLst/>
              <a:gdLst/>
              <a:ahLst/>
              <a:cxnLst/>
              <a:rect l="l" t="t" r="r" b="b"/>
              <a:pathLst>
                <a:path w="18875" h="18875" extrusionOk="0">
                  <a:moveTo>
                    <a:pt x="9466" y="0"/>
                  </a:moveTo>
                  <a:cubicBezTo>
                    <a:pt x="4257" y="0"/>
                    <a:pt x="0" y="4201"/>
                    <a:pt x="0" y="9409"/>
                  </a:cubicBezTo>
                  <a:cubicBezTo>
                    <a:pt x="0" y="14674"/>
                    <a:pt x="4257" y="18875"/>
                    <a:pt x="9466" y="18875"/>
                  </a:cubicBezTo>
                  <a:cubicBezTo>
                    <a:pt x="14674" y="18875"/>
                    <a:pt x="18875" y="14674"/>
                    <a:pt x="18875" y="9409"/>
                  </a:cubicBezTo>
                  <a:cubicBezTo>
                    <a:pt x="18875" y="4201"/>
                    <a:pt x="14674" y="0"/>
                    <a:pt x="94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3"/>
            <p:cNvSpPr/>
            <p:nvPr/>
          </p:nvSpPr>
          <p:spPr>
            <a:xfrm>
              <a:off x="7974463" y="3624500"/>
              <a:ext cx="93450" cy="83625"/>
            </a:xfrm>
            <a:custGeom>
              <a:avLst/>
              <a:gdLst/>
              <a:ahLst/>
              <a:cxnLst/>
              <a:rect l="l" t="t" r="r" b="b"/>
              <a:pathLst>
                <a:path w="3738" h="3345" extrusionOk="0">
                  <a:moveTo>
                    <a:pt x="3348" y="0"/>
                  </a:moveTo>
                  <a:cubicBezTo>
                    <a:pt x="3252" y="0"/>
                    <a:pt x="3152" y="45"/>
                    <a:pt x="3080" y="152"/>
                  </a:cubicBezTo>
                  <a:cubicBezTo>
                    <a:pt x="2912" y="432"/>
                    <a:pt x="2688" y="712"/>
                    <a:pt x="2464" y="992"/>
                  </a:cubicBezTo>
                  <a:cubicBezTo>
                    <a:pt x="1848" y="1720"/>
                    <a:pt x="1064" y="2336"/>
                    <a:pt x="224" y="2784"/>
                  </a:cubicBezTo>
                  <a:cubicBezTo>
                    <a:pt x="0" y="2896"/>
                    <a:pt x="56" y="3288"/>
                    <a:pt x="392" y="3344"/>
                  </a:cubicBezTo>
                  <a:cubicBezTo>
                    <a:pt x="392" y="3344"/>
                    <a:pt x="448" y="3288"/>
                    <a:pt x="504" y="3288"/>
                  </a:cubicBezTo>
                  <a:cubicBezTo>
                    <a:pt x="1400" y="2840"/>
                    <a:pt x="2240" y="2168"/>
                    <a:pt x="2912" y="1384"/>
                  </a:cubicBezTo>
                  <a:cubicBezTo>
                    <a:pt x="3136" y="1104"/>
                    <a:pt x="3360" y="768"/>
                    <a:pt x="3585" y="432"/>
                  </a:cubicBezTo>
                  <a:cubicBezTo>
                    <a:pt x="3737" y="203"/>
                    <a:pt x="3552" y="0"/>
                    <a:pt x="334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3"/>
            <p:cNvSpPr/>
            <p:nvPr/>
          </p:nvSpPr>
          <p:spPr>
            <a:xfrm>
              <a:off x="7956238" y="3381400"/>
              <a:ext cx="92450" cy="81775"/>
            </a:xfrm>
            <a:custGeom>
              <a:avLst/>
              <a:gdLst/>
              <a:ahLst/>
              <a:cxnLst/>
              <a:rect l="l" t="t" r="r" b="b"/>
              <a:pathLst>
                <a:path w="3698" h="3271" extrusionOk="0">
                  <a:moveTo>
                    <a:pt x="1645" y="0"/>
                  </a:moveTo>
                  <a:cubicBezTo>
                    <a:pt x="839" y="0"/>
                    <a:pt x="488" y="917"/>
                    <a:pt x="281" y="1643"/>
                  </a:cubicBezTo>
                  <a:cubicBezTo>
                    <a:pt x="1" y="2371"/>
                    <a:pt x="1009" y="2931"/>
                    <a:pt x="1849" y="3211"/>
                  </a:cubicBezTo>
                  <a:cubicBezTo>
                    <a:pt x="1975" y="3250"/>
                    <a:pt x="2090" y="3270"/>
                    <a:pt x="2198" y="3270"/>
                  </a:cubicBezTo>
                  <a:cubicBezTo>
                    <a:pt x="2714" y="3270"/>
                    <a:pt x="3047" y="2802"/>
                    <a:pt x="3417" y="1643"/>
                  </a:cubicBezTo>
                  <a:cubicBezTo>
                    <a:pt x="3697" y="747"/>
                    <a:pt x="2801" y="243"/>
                    <a:pt x="1849" y="19"/>
                  </a:cubicBezTo>
                  <a:cubicBezTo>
                    <a:pt x="1778" y="6"/>
                    <a:pt x="1710" y="0"/>
                    <a:pt x="1645" y="0"/>
                  </a:cubicBezTo>
                  <a:close/>
                </a:path>
              </a:pathLst>
            </a:custGeom>
            <a:solidFill>
              <a:srgbClr val="A567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3"/>
            <p:cNvSpPr/>
            <p:nvPr/>
          </p:nvSpPr>
          <p:spPr>
            <a:xfrm>
              <a:off x="7737813" y="3564225"/>
              <a:ext cx="82650" cy="76225"/>
            </a:xfrm>
            <a:custGeom>
              <a:avLst/>
              <a:gdLst/>
              <a:ahLst/>
              <a:cxnLst/>
              <a:rect l="l" t="t" r="r" b="b"/>
              <a:pathLst>
                <a:path w="3306" h="3049" extrusionOk="0">
                  <a:moveTo>
                    <a:pt x="1850" y="0"/>
                  </a:moveTo>
                  <a:cubicBezTo>
                    <a:pt x="1498" y="0"/>
                    <a:pt x="1121" y="83"/>
                    <a:pt x="785" y="155"/>
                  </a:cubicBezTo>
                  <a:cubicBezTo>
                    <a:pt x="1" y="379"/>
                    <a:pt x="57" y="1499"/>
                    <a:pt x="281" y="2339"/>
                  </a:cubicBezTo>
                  <a:cubicBezTo>
                    <a:pt x="426" y="2812"/>
                    <a:pt x="690" y="3049"/>
                    <a:pt x="1257" y="3049"/>
                  </a:cubicBezTo>
                  <a:cubicBezTo>
                    <a:pt x="1562" y="3049"/>
                    <a:pt x="1955" y="2980"/>
                    <a:pt x="2465" y="2843"/>
                  </a:cubicBezTo>
                  <a:cubicBezTo>
                    <a:pt x="3305" y="2619"/>
                    <a:pt x="3305" y="1555"/>
                    <a:pt x="2969" y="659"/>
                  </a:cubicBezTo>
                  <a:cubicBezTo>
                    <a:pt x="2745" y="147"/>
                    <a:pt x="2320" y="0"/>
                    <a:pt x="18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3"/>
            <p:cNvSpPr/>
            <p:nvPr/>
          </p:nvSpPr>
          <p:spPr>
            <a:xfrm>
              <a:off x="7938038" y="3563275"/>
              <a:ext cx="100850" cy="84325"/>
            </a:xfrm>
            <a:custGeom>
              <a:avLst/>
              <a:gdLst/>
              <a:ahLst/>
              <a:cxnLst/>
              <a:rect l="l" t="t" r="r" b="b"/>
              <a:pathLst>
                <a:path w="4034" h="3373" extrusionOk="0">
                  <a:moveTo>
                    <a:pt x="2047" y="1"/>
                  </a:moveTo>
                  <a:cubicBezTo>
                    <a:pt x="1455" y="1"/>
                    <a:pt x="943" y="565"/>
                    <a:pt x="561" y="1033"/>
                  </a:cubicBezTo>
                  <a:cubicBezTo>
                    <a:pt x="1" y="1649"/>
                    <a:pt x="785" y="2657"/>
                    <a:pt x="1345" y="3105"/>
                  </a:cubicBezTo>
                  <a:cubicBezTo>
                    <a:pt x="1558" y="3279"/>
                    <a:pt x="1757" y="3373"/>
                    <a:pt x="1968" y="3373"/>
                  </a:cubicBezTo>
                  <a:cubicBezTo>
                    <a:pt x="2369" y="3373"/>
                    <a:pt x="2813" y="3035"/>
                    <a:pt x="3473" y="2265"/>
                  </a:cubicBezTo>
                  <a:cubicBezTo>
                    <a:pt x="4033" y="1649"/>
                    <a:pt x="3473" y="753"/>
                    <a:pt x="2633" y="193"/>
                  </a:cubicBezTo>
                  <a:cubicBezTo>
                    <a:pt x="2431" y="58"/>
                    <a:pt x="2235" y="1"/>
                    <a:pt x="20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3"/>
            <p:cNvSpPr/>
            <p:nvPr/>
          </p:nvSpPr>
          <p:spPr>
            <a:xfrm>
              <a:off x="7751813" y="3347400"/>
              <a:ext cx="98050" cy="80775"/>
            </a:xfrm>
            <a:custGeom>
              <a:avLst/>
              <a:gdLst/>
              <a:ahLst/>
              <a:cxnLst/>
              <a:rect l="l" t="t" r="r" b="b"/>
              <a:pathLst>
                <a:path w="3922" h="3231" extrusionOk="0">
                  <a:moveTo>
                    <a:pt x="2122" y="0"/>
                  </a:moveTo>
                  <a:cubicBezTo>
                    <a:pt x="1565" y="0"/>
                    <a:pt x="880" y="500"/>
                    <a:pt x="505" y="875"/>
                  </a:cubicBezTo>
                  <a:cubicBezTo>
                    <a:pt x="1" y="1379"/>
                    <a:pt x="113" y="1939"/>
                    <a:pt x="1233" y="3003"/>
                  </a:cubicBezTo>
                  <a:cubicBezTo>
                    <a:pt x="1408" y="3162"/>
                    <a:pt x="1606" y="3231"/>
                    <a:pt x="1812" y="3231"/>
                  </a:cubicBezTo>
                  <a:cubicBezTo>
                    <a:pt x="2332" y="3231"/>
                    <a:pt x="2904" y="2796"/>
                    <a:pt x="3305" y="2275"/>
                  </a:cubicBezTo>
                  <a:cubicBezTo>
                    <a:pt x="3921" y="1547"/>
                    <a:pt x="3137" y="707"/>
                    <a:pt x="2633" y="203"/>
                  </a:cubicBezTo>
                  <a:cubicBezTo>
                    <a:pt x="2490" y="59"/>
                    <a:pt x="2314" y="0"/>
                    <a:pt x="2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3"/>
            <p:cNvSpPr/>
            <p:nvPr/>
          </p:nvSpPr>
          <p:spPr>
            <a:xfrm>
              <a:off x="7865238" y="3631075"/>
              <a:ext cx="28025" cy="29450"/>
            </a:xfrm>
            <a:custGeom>
              <a:avLst/>
              <a:gdLst/>
              <a:ahLst/>
              <a:cxnLst/>
              <a:rect l="l" t="t" r="r" b="b"/>
              <a:pathLst>
                <a:path w="1121" h="1178" extrusionOk="0">
                  <a:moveTo>
                    <a:pt x="561" y="1"/>
                  </a:moveTo>
                  <a:cubicBezTo>
                    <a:pt x="224" y="1"/>
                    <a:pt x="0" y="281"/>
                    <a:pt x="0" y="617"/>
                  </a:cubicBezTo>
                  <a:cubicBezTo>
                    <a:pt x="0" y="897"/>
                    <a:pt x="224" y="1177"/>
                    <a:pt x="561" y="1177"/>
                  </a:cubicBezTo>
                  <a:cubicBezTo>
                    <a:pt x="897" y="1177"/>
                    <a:pt x="1121" y="897"/>
                    <a:pt x="1121" y="617"/>
                  </a:cubicBezTo>
                  <a:cubicBezTo>
                    <a:pt x="1121" y="281"/>
                    <a:pt x="897" y="1"/>
                    <a:pt x="5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3"/>
            <p:cNvSpPr/>
            <p:nvPr/>
          </p:nvSpPr>
          <p:spPr>
            <a:xfrm>
              <a:off x="8033263" y="3507875"/>
              <a:ext cx="28025" cy="29425"/>
            </a:xfrm>
            <a:custGeom>
              <a:avLst/>
              <a:gdLst/>
              <a:ahLst/>
              <a:cxnLst/>
              <a:rect l="l" t="t" r="r" b="b"/>
              <a:pathLst>
                <a:path w="1121" h="1177" extrusionOk="0">
                  <a:moveTo>
                    <a:pt x="560" y="0"/>
                  </a:moveTo>
                  <a:cubicBezTo>
                    <a:pt x="280" y="0"/>
                    <a:pt x="0" y="280"/>
                    <a:pt x="0" y="616"/>
                  </a:cubicBezTo>
                  <a:cubicBezTo>
                    <a:pt x="0" y="896"/>
                    <a:pt x="280" y="1177"/>
                    <a:pt x="560" y="1177"/>
                  </a:cubicBezTo>
                  <a:cubicBezTo>
                    <a:pt x="896" y="1177"/>
                    <a:pt x="1120" y="896"/>
                    <a:pt x="1120" y="616"/>
                  </a:cubicBezTo>
                  <a:cubicBezTo>
                    <a:pt x="1120" y="280"/>
                    <a:pt x="896" y="0"/>
                    <a:pt x="5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3"/>
            <p:cNvSpPr/>
            <p:nvPr/>
          </p:nvSpPr>
          <p:spPr>
            <a:xfrm>
              <a:off x="7926838" y="3335650"/>
              <a:ext cx="28025" cy="29425"/>
            </a:xfrm>
            <a:custGeom>
              <a:avLst/>
              <a:gdLst/>
              <a:ahLst/>
              <a:cxnLst/>
              <a:rect l="l" t="t" r="r" b="b"/>
              <a:pathLst>
                <a:path w="1121" h="1177" extrusionOk="0">
                  <a:moveTo>
                    <a:pt x="561" y="0"/>
                  </a:moveTo>
                  <a:cubicBezTo>
                    <a:pt x="225" y="0"/>
                    <a:pt x="1" y="281"/>
                    <a:pt x="1" y="617"/>
                  </a:cubicBezTo>
                  <a:cubicBezTo>
                    <a:pt x="1" y="897"/>
                    <a:pt x="225" y="1177"/>
                    <a:pt x="561" y="1177"/>
                  </a:cubicBezTo>
                  <a:cubicBezTo>
                    <a:pt x="841" y="1177"/>
                    <a:pt x="1121" y="897"/>
                    <a:pt x="1121" y="617"/>
                  </a:cubicBezTo>
                  <a:cubicBezTo>
                    <a:pt x="1121" y="281"/>
                    <a:pt x="841"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3"/>
            <p:cNvSpPr/>
            <p:nvPr/>
          </p:nvSpPr>
          <p:spPr>
            <a:xfrm>
              <a:off x="7652413" y="3271850"/>
              <a:ext cx="289850" cy="473075"/>
            </a:xfrm>
            <a:custGeom>
              <a:avLst/>
              <a:gdLst/>
              <a:ahLst/>
              <a:cxnLst/>
              <a:rect l="l" t="t" r="r" b="b"/>
              <a:pathLst>
                <a:path w="11594" h="18923" extrusionOk="0">
                  <a:moveTo>
                    <a:pt x="9415" y="1"/>
                  </a:moveTo>
                  <a:cubicBezTo>
                    <a:pt x="4345" y="1"/>
                    <a:pt x="0" y="4140"/>
                    <a:pt x="0" y="9441"/>
                  </a:cubicBezTo>
                  <a:cubicBezTo>
                    <a:pt x="0" y="14810"/>
                    <a:pt x="4375" y="18922"/>
                    <a:pt x="9467" y="18922"/>
                  </a:cubicBezTo>
                  <a:cubicBezTo>
                    <a:pt x="10166" y="18922"/>
                    <a:pt x="10878" y="18845"/>
                    <a:pt x="11594" y="18683"/>
                  </a:cubicBezTo>
                  <a:cubicBezTo>
                    <a:pt x="9186" y="18122"/>
                    <a:pt x="7113" y="16610"/>
                    <a:pt x="5825" y="14538"/>
                  </a:cubicBezTo>
                  <a:cubicBezTo>
                    <a:pt x="5335" y="14675"/>
                    <a:pt x="4955" y="14744"/>
                    <a:pt x="4658" y="14744"/>
                  </a:cubicBezTo>
                  <a:cubicBezTo>
                    <a:pt x="4106" y="14744"/>
                    <a:pt x="3842" y="14507"/>
                    <a:pt x="3697" y="14034"/>
                  </a:cubicBezTo>
                  <a:cubicBezTo>
                    <a:pt x="3473" y="13194"/>
                    <a:pt x="3417" y="12074"/>
                    <a:pt x="4201" y="11850"/>
                  </a:cubicBezTo>
                  <a:lnTo>
                    <a:pt x="4593" y="11794"/>
                  </a:lnTo>
                  <a:cubicBezTo>
                    <a:pt x="4369" y="11010"/>
                    <a:pt x="4313" y="10225"/>
                    <a:pt x="4313" y="9497"/>
                  </a:cubicBezTo>
                  <a:cubicBezTo>
                    <a:pt x="4313" y="8209"/>
                    <a:pt x="4537" y="6977"/>
                    <a:pt x="4985" y="5801"/>
                  </a:cubicBezTo>
                  <a:cubicBezTo>
                    <a:pt x="4033" y="4849"/>
                    <a:pt x="3977" y="4345"/>
                    <a:pt x="4481" y="3841"/>
                  </a:cubicBezTo>
                  <a:cubicBezTo>
                    <a:pt x="4886" y="3395"/>
                    <a:pt x="5526" y="2949"/>
                    <a:pt x="6040" y="2949"/>
                  </a:cubicBezTo>
                  <a:cubicBezTo>
                    <a:pt x="6236" y="2949"/>
                    <a:pt x="6414" y="3014"/>
                    <a:pt x="6553" y="3169"/>
                  </a:cubicBezTo>
                  <a:lnTo>
                    <a:pt x="6609" y="3225"/>
                  </a:lnTo>
                  <a:cubicBezTo>
                    <a:pt x="7953" y="1712"/>
                    <a:pt x="9690" y="704"/>
                    <a:pt x="11594" y="256"/>
                  </a:cubicBezTo>
                  <a:cubicBezTo>
                    <a:pt x="10860" y="83"/>
                    <a:pt x="10130" y="1"/>
                    <a:pt x="941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3"/>
            <p:cNvSpPr/>
            <p:nvPr/>
          </p:nvSpPr>
          <p:spPr>
            <a:xfrm>
              <a:off x="7708413" y="3489675"/>
              <a:ext cx="28025" cy="28025"/>
            </a:xfrm>
            <a:custGeom>
              <a:avLst/>
              <a:gdLst/>
              <a:ahLst/>
              <a:cxnLst/>
              <a:rect l="l" t="t" r="r" b="b"/>
              <a:pathLst>
                <a:path w="1121" h="1121" extrusionOk="0">
                  <a:moveTo>
                    <a:pt x="561" y="0"/>
                  </a:moveTo>
                  <a:cubicBezTo>
                    <a:pt x="225" y="0"/>
                    <a:pt x="1" y="224"/>
                    <a:pt x="1" y="560"/>
                  </a:cubicBezTo>
                  <a:cubicBezTo>
                    <a:pt x="1" y="896"/>
                    <a:pt x="225" y="1120"/>
                    <a:pt x="561" y="1120"/>
                  </a:cubicBezTo>
                  <a:cubicBezTo>
                    <a:pt x="897" y="1120"/>
                    <a:pt x="1121" y="896"/>
                    <a:pt x="1121" y="560"/>
                  </a:cubicBezTo>
                  <a:cubicBezTo>
                    <a:pt x="1121" y="224"/>
                    <a:pt x="897"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3"/>
            <p:cNvSpPr/>
            <p:nvPr/>
          </p:nvSpPr>
          <p:spPr>
            <a:xfrm>
              <a:off x="7956238" y="3381400"/>
              <a:ext cx="92450" cy="81775"/>
            </a:xfrm>
            <a:custGeom>
              <a:avLst/>
              <a:gdLst/>
              <a:ahLst/>
              <a:cxnLst/>
              <a:rect l="l" t="t" r="r" b="b"/>
              <a:pathLst>
                <a:path w="3698" h="3271" extrusionOk="0">
                  <a:moveTo>
                    <a:pt x="1645" y="0"/>
                  </a:moveTo>
                  <a:cubicBezTo>
                    <a:pt x="839" y="0"/>
                    <a:pt x="488" y="917"/>
                    <a:pt x="281" y="1643"/>
                  </a:cubicBezTo>
                  <a:cubicBezTo>
                    <a:pt x="1" y="2371"/>
                    <a:pt x="1009" y="2931"/>
                    <a:pt x="1849" y="3211"/>
                  </a:cubicBezTo>
                  <a:cubicBezTo>
                    <a:pt x="1975" y="3250"/>
                    <a:pt x="2090" y="3270"/>
                    <a:pt x="2198" y="3270"/>
                  </a:cubicBezTo>
                  <a:cubicBezTo>
                    <a:pt x="2714" y="3270"/>
                    <a:pt x="3047" y="2802"/>
                    <a:pt x="3417" y="1643"/>
                  </a:cubicBezTo>
                  <a:cubicBezTo>
                    <a:pt x="3697" y="747"/>
                    <a:pt x="2801" y="243"/>
                    <a:pt x="1849" y="19"/>
                  </a:cubicBezTo>
                  <a:cubicBezTo>
                    <a:pt x="1778" y="6"/>
                    <a:pt x="1710" y="0"/>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3"/>
            <p:cNvSpPr/>
            <p:nvPr/>
          </p:nvSpPr>
          <p:spPr>
            <a:xfrm>
              <a:off x="7737813" y="3565275"/>
              <a:ext cx="60250" cy="75175"/>
            </a:xfrm>
            <a:custGeom>
              <a:avLst/>
              <a:gdLst/>
              <a:ahLst/>
              <a:cxnLst/>
              <a:rect l="l" t="t" r="r" b="b"/>
              <a:pathLst>
                <a:path w="2410" h="3007" extrusionOk="0">
                  <a:moveTo>
                    <a:pt x="1177" y="1"/>
                  </a:moveTo>
                  <a:lnTo>
                    <a:pt x="785" y="113"/>
                  </a:lnTo>
                  <a:cubicBezTo>
                    <a:pt x="1" y="337"/>
                    <a:pt x="57" y="1457"/>
                    <a:pt x="281" y="2297"/>
                  </a:cubicBezTo>
                  <a:cubicBezTo>
                    <a:pt x="426" y="2770"/>
                    <a:pt x="690" y="3007"/>
                    <a:pt x="1242" y="3007"/>
                  </a:cubicBezTo>
                  <a:cubicBezTo>
                    <a:pt x="1539" y="3007"/>
                    <a:pt x="1919" y="2938"/>
                    <a:pt x="2409" y="2801"/>
                  </a:cubicBezTo>
                  <a:cubicBezTo>
                    <a:pt x="1849" y="1961"/>
                    <a:pt x="1457" y="1009"/>
                    <a:pt x="117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3"/>
            <p:cNvSpPr/>
            <p:nvPr/>
          </p:nvSpPr>
          <p:spPr>
            <a:xfrm>
              <a:off x="7753213" y="3345550"/>
              <a:ext cx="65850" cy="71325"/>
            </a:xfrm>
            <a:custGeom>
              <a:avLst/>
              <a:gdLst/>
              <a:ahLst/>
              <a:cxnLst/>
              <a:rect l="l" t="t" r="r" b="b"/>
              <a:pathLst>
                <a:path w="2634" h="2853" extrusionOk="0">
                  <a:moveTo>
                    <a:pt x="2039" y="1"/>
                  </a:moveTo>
                  <a:cubicBezTo>
                    <a:pt x="1517" y="1"/>
                    <a:pt x="895" y="447"/>
                    <a:pt x="449" y="893"/>
                  </a:cubicBezTo>
                  <a:cubicBezTo>
                    <a:pt x="1" y="1397"/>
                    <a:pt x="57" y="1901"/>
                    <a:pt x="1009" y="2853"/>
                  </a:cubicBezTo>
                  <a:cubicBezTo>
                    <a:pt x="1401" y="1901"/>
                    <a:pt x="1961" y="1061"/>
                    <a:pt x="2633" y="277"/>
                  </a:cubicBezTo>
                  <a:lnTo>
                    <a:pt x="2577" y="221"/>
                  </a:lnTo>
                  <a:cubicBezTo>
                    <a:pt x="2422" y="66"/>
                    <a:pt x="2238" y="1"/>
                    <a:pt x="203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3"/>
            <p:cNvSpPr/>
            <p:nvPr/>
          </p:nvSpPr>
          <p:spPr>
            <a:xfrm>
              <a:off x="7959038" y="3496675"/>
              <a:ext cx="15450" cy="25225"/>
            </a:xfrm>
            <a:custGeom>
              <a:avLst/>
              <a:gdLst/>
              <a:ahLst/>
              <a:cxnLst/>
              <a:rect l="l" t="t" r="r" b="b"/>
              <a:pathLst>
                <a:path w="618" h="1009" extrusionOk="0">
                  <a:moveTo>
                    <a:pt x="337" y="0"/>
                  </a:moveTo>
                  <a:cubicBezTo>
                    <a:pt x="169" y="0"/>
                    <a:pt x="1" y="112"/>
                    <a:pt x="57" y="280"/>
                  </a:cubicBezTo>
                  <a:lnTo>
                    <a:pt x="57" y="728"/>
                  </a:lnTo>
                  <a:cubicBezTo>
                    <a:pt x="57" y="896"/>
                    <a:pt x="169" y="1008"/>
                    <a:pt x="337" y="1008"/>
                  </a:cubicBezTo>
                  <a:cubicBezTo>
                    <a:pt x="449" y="1008"/>
                    <a:pt x="617" y="896"/>
                    <a:pt x="617" y="728"/>
                  </a:cubicBezTo>
                  <a:lnTo>
                    <a:pt x="617" y="280"/>
                  </a:lnTo>
                  <a:cubicBezTo>
                    <a:pt x="617" y="112"/>
                    <a:pt x="449" y="0"/>
                    <a:pt x="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3"/>
            <p:cNvSpPr/>
            <p:nvPr/>
          </p:nvSpPr>
          <p:spPr>
            <a:xfrm>
              <a:off x="7806438" y="3496325"/>
              <a:ext cx="14025" cy="25575"/>
            </a:xfrm>
            <a:custGeom>
              <a:avLst/>
              <a:gdLst/>
              <a:ahLst/>
              <a:cxnLst/>
              <a:rect l="l" t="t" r="r" b="b"/>
              <a:pathLst>
                <a:path w="561" h="1023" extrusionOk="0">
                  <a:moveTo>
                    <a:pt x="280" y="0"/>
                  </a:moveTo>
                  <a:cubicBezTo>
                    <a:pt x="140" y="0"/>
                    <a:pt x="0" y="98"/>
                    <a:pt x="0" y="294"/>
                  </a:cubicBezTo>
                  <a:lnTo>
                    <a:pt x="0" y="742"/>
                  </a:lnTo>
                  <a:cubicBezTo>
                    <a:pt x="0" y="910"/>
                    <a:pt x="112" y="1022"/>
                    <a:pt x="280" y="1022"/>
                  </a:cubicBezTo>
                  <a:cubicBezTo>
                    <a:pt x="392" y="1022"/>
                    <a:pt x="560" y="910"/>
                    <a:pt x="560" y="742"/>
                  </a:cubicBezTo>
                  <a:lnTo>
                    <a:pt x="560" y="294"/>
                  </a:lnTo>
                  <a:cubicBezTo>
                    <a:pt x="560" y="98"/>
                    <a:pt x="420"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3"/>
            <p:cNvSpPr/>
            <p:nvPr/>
          </p:nvSpPr>
          <p:spPr>
            <a:xfrm>
              <a:off x="7859638" y="3507750"/>
              <a:ext cx="60225" cy="22550"/>
            </a:xfrm>
            <a:custGeom>
              <a:avLst/>
              <a:gdLst/>
              <a:ahLst/>
              <a:cxnLst/>
              <a:rect l="l" t="t" r="r" b="b"/>
              <a:pathLst>
                <a:path w="2409" h="902" extrusionOk="0">
                  <a:moveTo>
                    <a:pt x="2066" y="0"/>
                  </a:moveTo>
                  <a:cubicBezTo>
                    <a:pt x="2007" y="0"/>
                    <a:pt x="1947" y="19"/>
                    <a:pt x="1905" y="61"/>
                  </a:cubicBezTo>
                  <a:cubicBezTo>
                    <a:pt x="1709" y="229"/>
                    <a:pt x="1457" y="313"/>
                    <a:pt x="1205" y="313"/>
                  </a:cubicBezTo>
                  <a:cubicBezTo>
                    <a:pt x="953" y="313"/>
                    <a:pt x="701" y="229"/>
                    <a:pt x="504" y="61"/>
                  </a:cubicBezTo>
                  <a:cubicBezTo>
                    <a:pt x="458" y="38"/>
                    <a:pt x="402" y="25"/>
                    <a:pt x="344" y="25"/>
                  </a:cubicBezTo>
                  <a:cubicBezTo>
                    <a:pt x="263" y="25"/>
                    <a:pt x="178" y="52"/>
                    <a:pt x="112" y="117"/>
                  </a:cubicBezTo>
                  <a:cubicBezTo>
                    <a:pt x="0" y="229"/>
                    <a:pt x="56" y="453"/>
                    <a:pt x="168" y="509"/>
                  </a:cubicBezTo>
                  <a:cubicBezTo>
                    <a:pt x="448" y="789"/>
                    <a:pt x="841" y="901"/>
                    <a:pt x="1233" y="901"/>
                  </a:cubicBezTo>
                  <a:cubicBezTo>
                    <a:pt x="1569" y="901"/>
                    <a:pt x="1961" y="789"/>
                    <a:pt x="2241" y="509"/>
                  </a:cubicBezTo>
                  <a:cubicBezTo>
                    <a:pt x="2409" y="453"/>
                    <a:pt x="2409" y="229"/>
                    <a:pt x="2297" y="117"/>
                  </a:cubicBezTo>
                  <a:cubicBezTo>
                    <a:pt x="2262" y="48"/>
                    <a:pt x="2163" y="0"/>
                    <a:pt x="2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7" name="Google Shape;3697;p63"/>
          <p:cNvGrpSpPr/>
          <p:nvPr/>
        </p:nvGrpSpPr>
        <p:grpSpPr>
          <a:xfrm>
            <a:off x="7023713" y="3412650"/>
            <a:ext cx="474700" cy="333275"/>
            <a:chOff x="7023713" y="3412650"/>
            <a:chExt cx="474700" cy="333275"/>
          </a:xfrm>
        </p:grpSpPr>
        <p:sp>
          <p:nvSpPr>
            <p:cNvPr id="3698" name="Google Shape;3698;p63"/>
            <p:cNvSpPr/>
            <p:nvPr/>
          </p:nvSpPr>
          <p:spPr>
            <a:xfrm>
              <a:off x="7023713" y="3510925"/>
              <a:ext cx="121850" cy="138500"/>
            </a:xfrm>
            <a:custGeom>
              <a:avLst/>
              <a:gdLst/>
              <a:ahLst/>
              <a:cxnLst/>
              <a:rect l="l" t="t" r="r" b="b"/>
              <a:pathLst>
                <a:path w="4874" h="5540" extrusionOk="0">
                  <a:moveTo>
                    <a:pt x="1579" y="1"/>
                  </a:moveTo>
                  <a:cubicBezTo>
                    <a:pt x="1005" y="1"/>
                    <a:pt x="472" y="300"/>
                    <a:pt x="169" y="830"/>
                  </a:cubicBezTo>
                  <a:cubicBezTo>
                    <a:pt x="57" y="999"/>
                    <a:pt x="57" y="1279"/>
                    <a:pt x="169" y="1503"/>
                  </a:cubicBezTo>
                  <a:lnTo>
                    <a:pt x="841" y="2791"/>
                  </a:lnTo>
                  <a:lnTo>
                    <a:pt x="169" y="4023"/>
                  </a:lnTo>
                  <a:cubicBezTo>
                    <a:pt x="1" y="4247"/>
                    <a:pt x="1" y="4527"/>
                    <a:pt x="169" y="4751"/>
                  </a:cubicBezTo>
                  <a:cubicBezTo>
                    <a:pt x="463" y="5266"/>
                    <a:pt x="975" y="5539"/>
                    <a:pt x="1530" y="5539"/>
                  </a:cubicBezTo>
                  <a:cubicBezTo>
                    <a:pt x="1820" y="5539"/>
                    <a:pt x="2121" y="5465"/>
                    <a:pt x="2409" y="5311"/>
                  </a:cubicBezTo>
                  <a:cubicBezTo>
                    <a:pt x="3417" y="4695"/>
                    <a:pt x="4314" y="3799"/>
                    <a:pt x="4874" y="2735"/>
                  </a:cubicBezTo>
                  <a:cubicBezTo>
                    <a:pt x="4314" y="1671"/>
                    <a:pt x="3417" y="774"/>
                    <a:pt x="2409" y="214"/>
                  </a:cubicBezTo>
                  <a:cubicBezTo>
                    <a:pt x="2137" y="69"/>
                    <a:pt x="185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3"/>
            <p:cNvSpPr/>
            <p:nvPr/>
          </p:nvSpPr>
          <p:spPr>
            <a:xfrm>
              <a:off x="7377963" y="3510925"/>
              <a:ext cx="120450" cy="138500"/>
            </a:xfrm>
            <a:custGeom>
              <a:avLst/>
              <a:gdLst/>
              <a:ahLst/>
              <a:cxnLst/>
              <a:rect l="l" t="t" r="r" b="b"/>
              <a:pathLst>
                <a:path w="4818" h="5540" extrusionOk="0">
                  <a:moveTo>
                    <a:pt x="3271" y="1"/>
                  </a:moveTo>
                  <a:cubicBezTo>
                    <a:pt x="2997" y="1"/>
                    <a:pt x="2719" y="69"/>
                    <a:pt x="2465" y="214"/>
                  </a:cubicBezTo>
                  <a:cubicBezTo>
                    <a:pt x="1401" y="774"/>
                    <a:pt x="561" y="1671"/>
                    <a:pt x="1" y="2735"/>
                  </a:cubicBezTo>
                  <a:cubicBezTo>
                    <a:pt x="561" y="3799"/>
                    <a:pt x="1401" y="4751"/>
                    <a:pt x="2465" y="5311"/>
                  </a:cubicBezTo>
                  <a:cubicBezTo>
                    <a:pt x="2734" y="5465"/>
                    <a:pt x="3030" y="5539"/>
                    <a:pt x="3320" y="5539"/>
                  </a:cubicBezTo>
                  <a:cubicBezTo>
                    <a:pt x="3875" y="5539"/>
                    <a:pt x="4411" y="5266"/>
                    <a:pt x="4705" y="4751"/>
                  </a:cubicBezTo>
                  <a:cubicBezTo>
                    <a:pt x="4818" y="4527"/>
                    <a:pt x="4818" y="4247"/>
                    <a:pt x="4705" y="4023"/>
                  </a:cubicBezTo>
                  <a:lnTo>
                    <a:pt x="4033" y="2791"/>
                  </a:lnTo>
                  <a:lnTo>
                    <a:pt x="4705" y="1503"/>
                  </a:lnTo>
                  <a:cubicBezTo>
                    <a:pt x="4818" y="1279"/>
                    <a:pt x="4818" y="999"/>
                    <a:pt x="4705" y="830"/>
                  </a:cubicBezTo>
                  <a:cubicBezTo>
                    <a:pt x="4403" y="300"/>
                    <a:pt x="3843" y="1"/>
                    <a:pt x="3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3"/>
            <p:cNvSpPr/>
            <p:nvPr/>
          </p:nvSpPr>
          <p:spPr>
            <a:xfrm>
              <a:off x="7060138" y="3520475"/>
              <a:ext cx="103625" cy="116250"/>
            </a:xfrm>
            <a:custGeom>
              <a:avLst/>
              <a:gdLst/>
              <a:ahLst/>
              <a:cxnLst/>
              <a:rect l="l" t="t" r="r" b="b"/>
              <a:pathLst>
                <a:path w="4145" h="4650" extrusionOk="0">
                  <a:moveTo>
                    <a:pt x="2072" y="0"/>
                  </a:moveTo>
                  <a:cubicBezTo>
                    <a:pt x="952" y="0"/>
                    <a:pt x="0" y="1065"/>
                    <a:pt x="0" y="2353"/>
                  </a:cubicBezTo>
                  <a:cubicBezTo>
                    <a:pt x="0" y="3585"/>
                    <a:pt x="952" y="4649"/>
                    <a:pt x="2072" y="4649"/>
                  </a:cubicBezTo>
                  <a:cubicBezTo>
                    <a:pt x="3249" y="4649"/>
                    <a:pt x="4145" y="3585"/>
                    <a:pt x="4145" y="2353"/>
                  </a:cubicBezTo>
                  <a:cubicBezTo>
                    <a:pt x="4145" y="1065"/>
                    <a:pt x="3249" y="0"/>
                    <a:pt x="2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3"/>
            <p:cNvSpPr/>
            <p:nvPr/>
          </p:nvSpPr>
          <p:spPr>
            <a:xfrm>
              <a:off x="7359763" y="3520475"/>
              <a:ext cx="102250" cy="116250"/>
            </a:xfrm>
            <a:custGeom>
              <a:avLst/>
              <a:gdLst/>
              <a:ahLst/>
              <a:cxnLst/>
              <a:rect l="l" t="t" r="r" b="b"/>
              <a:pathLst>
                <a:path w="4090" h="4650" extrusionOk="0">
                  <a:moveTo>
                    <a:pt x="2017" y="0"/>
                  </a:moveTo>
                  <a:cubicBezTo>
                    <a:pt x="897" y="0"/>
                    <a:pt x="1" y="1065"/>
                    <a:pt x="1" y="2353"/>
                  </a:cubicBezTo>
                  <a:cubicBezTo>
                    <a:pt x="1" y="3585"/>
                    <a:pt x="897" y="4649"/>
                    <a:pt x="2017" y="4649"/>
                  </a:cubicBezTo>
                  <a:cubicBezTo>
                    <a:pt x="3193" y="4649"/>
                    <a:pt x="4089" y="3585"/>
                    <a:pt x="4089" y="2353"/>
                  </a:cubicBezTo>
                  <a:cubicBezTo>
                    <a:pt x="4089" y="1065"/>
                    <a:pt x="3193" y="0"/>
                    <a:pt x="20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3"/>
            <p:cNvSpPr/>
            <p:nvPr/>
          </p:nvSpPr>
          <p:spPr>
            <a:xfrm>
              <a:off x="7095138" y="3412650"/>
              <a:ext cx="331875" cy="331875"/>
            </a:xfrm>
            <a:custGeom>
              <a:avLst/>
              <a:gdLst/>
              <a:ahLst/>
              <a:cxnLst/>
              <a:rect l="l" t="t" r="r" b="b"/>
              <a:pathLst>
                <a:path w="13275" h="13275" extrusionOk="0">
                  <a:moveTo>
                    <a:pt x="6665" y="1"/>
                  </a:moveTo>
                  <a:cubicBezTo>
                    <a:pt x="2969" y="1"/>
                    <a:pt x="0" y="2969"/>
                    <a:pt x="0" y="6666"/>
                  </a:cubicBezTo>
                  <a:cubicBezTo>
                    <a:pt x="0" y="10306"/>
                    <a:pt x="2969" y="13275"/>
                    <a:pt x="6665" y="13275"/>
                  </a:cubicBezTo>
                  <a:cubicBezTo>
                    <a:pt x="10306" y="13275"/>
                    <a:pt x="13274" y="10306"/>
                    <a:pt x="13274" y="6666"/>
                  </a:cubicBezTo>
                  <a:cubicBezTo>
                    <a:pt x="13274" y="2969"/>
                    <a:pt x="10306" y="1"/>
                    <a:pt x="6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3"/>
            <p:cNvSpPr/>
            <p:nvPr/>
          </p:nvSpPr>
          <p:spPr>
            <a:xfrm>
              <a:off x="7095138" y="3412650"/>
              <a:ext cx="236650" cy="333275"/>
            </a:xfrm>
            <a:custGeom>
              <a:avLst/>
              <a:gdLst/>
              <a:ahLst/>
              <a:cxnLst/>
              <a:rect l="l" t="t" r="r" b="b"/>
              <a:pathLst>
                <a:path w="9466" h="13331" extrusionOk="0">
                  <a:moveTo>
                    <a:pt x="6665" y="1"/>
                  </a:moveTo>
                  <a:cubicBezTo>
                    <a:pt x="3025" y="1"/>
                    <a:pt x="0" y="2969"/>
                    <a:pt x="0" y="6666"/>
                  </a:cubicBezTo>
                  <a:cubicBezTo>
                    <a:pt x="0" y="10362"/>
                    <a:pt x="3025" y="13331"/>
                    <a:pt x="6665" y="13331"/>
                  </a:cubicBezTo>
                  <a:cubicBezTo>
                    <a:pt x="7617" y="13331"/>
                    <a:pt x="8569" y="13107"/>
                    <a:pt x="9466" y="12715"/>
                  </a:cubicBezTo>
                  <a:cubicBezTo>
                    <a:pt x="7113" y="11594"/>
                    <a:pt x="5657" y="9242"/>
                    <a:pt x="5657" y="6666"/>
                  </a:cubicBezTo>
                  <a:cubicBezTo>
                    <a:pt x="5713" y="4089"/>
                    <a:pt x="7169" y="1793"/>
                    <a:pt x="9466" y="673"/>
                  </a:cubicBezTo>
                  <a:cubicBezTo>
                    <a:pt x="8569" y="225"/>
                    <a:pt x="7617" y="1"/>
                    <a:pt x="666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3"/>
            <p:cNvSpPr/>
            <p:nvPr/>
          </p:nvSpPr>
          <p:spPr>
            <a:xfrm>
              <a:off x="7075538" y="3439275"/>
              <a:ext cx="324850" cy="278650"/>
            </a:xfrm>
            <a:custGeom>
              <a:avLst/>
              <a:gdLst/>
              <a:ahLst/>
              <a:cxnLst/>
              <a:rect l="l" t="t" r="r" b="b"/>
              <a:pathLst>
                <a:path w="12994" h="11146" extrusionOk="0">
                  <a:moveTo>
                    <a:pt x="7548" y="615"/>
                  </a:moveTo>
                  <a:cubicBezTo>
                    <a:pt x="10247" y="615"/>
                    <a:pt x="12434" y="2889"/>
                    <a:pt x="12434" y="5601"/>
                  </a:cubicBezTo>
                  <a:cubicBezTo>
                    <a:pt x="12434" y="8598"/>
                    <a:pt x="9966" y="10593"/>
                    <a:pt x="7399" y="10593"/>
                  </a:cubicBezTo>
                  <a:cubicBezTo>
                    <a:pt x="6177" y="10593"/>
                    <a:pt x="4932" y="10141"/>
                    <a:pt x="3921" y="9129"/>
                  </a:cubicBezTo>
                  <a:cubicBezTo>
                    <a:pt x="784" y="5993"/>
                    <a:pt x="2969" y="616"/>
                    <a:pt x="7449" y="616"/>
                  </a:cubicBezTo>
                  <a:cubicBezTo>
                    <a:pt x="7482" y="615"/>
                    <a:pt x="7515" y="615"/>
                    <a:pt x="7548" y="615"/>
                  </a:cubicBezTo>
                  <a:close/>
                  <a:moveTo>
                    <a:pt x="7395" y="1"/>
                  </a:moveTo>
                  <a:cubicBezTo>
                    <a:pt x="6034" y="1"/>
                    <a:pt x="4650" y="503"/>
                    <a:pt x="3529" y="1624"/>
                  </a:cubicBezTo>
                  <a:cubicBezTo>
                    <a:pt x="0" y="5153"/>
                    <a:pt x="2465" y="11145"/>
                    <a:pt x="7449" y="11145"/>
                  </a:cubicBezTo>
                  <a:cubicBezTo>
                    <a:pt x="10474" y="11145"/>
                    <a:pt x="12994" y="8625"/>
                    <a:pt x="12994" y="5545"/>
                  </a:cubicBezTo>
                  <a:cubicBezTo>
                    <a:pt x="12994" y="2208"/>
                    <a:pt x="10247" y="1"/>
                    <a:pt x="7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3"/>
            <p:cNvSpPr/>
            <p:nvPr/>
          </p:nvSpPr>
          <p:spPr>
            <a:xfrm>
              <a:off x="7121738" y="3439275"/>
              <a:ext cx="180650" cy="278650"/>
            </a:xfrm>
            <a:custGeom>
              <a:avLst/>
              <a:gdLst/>
              <a:ahLst/>
              <a:cxnLst/>
              <a:rect l="l" t="t" r="r" b="b"/>
              <a:pathLst>
                <a:path w="7226" h="11146" extrusionOk="0">
                  <a:moveTo>
                    <a:pt x="5601" y="0"/>
                  </a:moveTo>
                  <a:cubicBezTo>
                    <a:pt x="2521" y="0"/>
                    <a:pt x="0" y="2520"/>
                    <a:pt x="56" y="5601"/>
                  </a:cubicBezTo>
                  <a:cubicBezTo>
                    <a:pt x="56" y="8681"/>
                    <a:pt x="2521" y="11145"/>
                    <a:pt x="5601" y="11145"/>
                  </a:cubicBezTo>
                  <a:cubicBezTo>
                    <a:pt x="6161" y="11145"/>
                    <a:pt x="6721" y="11089"/>
                    <a:pt x="7225" y="10921"/>
                  </a:cubicBezTo>
                  <a:cubicBezTo>
                    <a:pt x="7057" y="10753"/>
                    <a:pt x="6833" y="10641"/>
                    <a:pt x="6665" y="10473"/>
                  </a:cubicBezTo>
                  <a:cubicBezTo>
                    <a:pt x="6329" y="10529"/>
                    <a:pt x="5937" y="10585"/>
                    <a:pt x="5601" y="10585"/>
                  </a:cubicBezTo>
                  <a:cubicBezTo>
                    <a:pt x="2689" y="10417"/>
                    <a:pt x="561" y="7897"/>
                    <a:pt x="897" y="5041"/>
                  </a:cubicBezTo>
                  <a:cubicBezTo>
                    <a:pt x="1197" y="2487"/>
                    <a:pt x="3334" y="649"/>
                    <a:pt x="5824" y="649"/>
                  </a:cubicBezTo>
                  <a:cubicBezTo>
                    <a:pt x="6119" y="649"/>
                    <a:pt x="6419" y="675"/>
                    <a:pt x="6721" y="728"/>
                  </a:cubicBezTo>
                  <a:cubicBezTo>
                    <a:pt x="6889" y="560"/>
                    <a:pt x="7057" y="392"/>
                    <a:pt x="7225" y="280"/>
                  </a:cubicBezTo>
                  <a:cubicBezTo>
                    <a:pt x="6721" y="56"/>
                    <a:pt x="6161" y="0"/>
                    <a:pt x="56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3"/>
            <p:cNvSpPr/>
            <p:nvPr/>
          </p:nvSpPr>
          <p:spPr>
            <a:xfrm>
              <a:off x="7174938" y="3502250"/>
              <a:ext cx="173650" cy="152675"/>
            </a:xfrm>
            <a:custGeom>
              <a:avLst/>
              <a:gdLst/>
              <a:ahLst/>
              <a:cxnLst/>
              <a:rect l="l" t="t" r="r" b="b"/>
              <a:pathLst>
                <a:path w="6946" h="6107" extrusionOk="0">
                  <a:moveTo>
                    <a:pt x="4940" y="1"/>
                  </a:moveTo>
                  <a:cubicBezTo>
                    <a:pt x="4862" y="1"/>
                    <a:pt x="4782" y="19"/>
                    <a:pt x="4705" y="57"/>
                  </a:cubicBezTo>
                  <a:lnTo>
                    <a:pt x="3473" y="729"/>
                  </a:lnTo>
                  <a:lnTo>
                    <a:pt x="2241" y="57"/>
                  </a:lnTo>
                  <a:cubicBezTo>
                    <a:pt x="2172" y="34"/>
                    <a:pt x="2104" y="23"/>
                    <a:pt x="2038" y="23"/>
                  </a:cubicBezTo>
                  <a:cubicBezTo>
                    <a:pt x="1779" y="23"/>
                    <a:pt x="1558" y="193"/>
                    <a:pt x="1513" y="505"/>
                  </a:cubicBezTo>
                  <a:lnTo>
                    <a:pt x="1457" y="1906"/>
                  </a:lnTo>
                  <a:lnTo>
                    <a:pt x="281" y="2634"/>
                  </a:lnTo>
                  <a:cubicBezTo>
                    <a:pt x="1" y="2802"/>
                    <a:pt x="1" y="3306"/>
                    <a:pt x="281" y="3474"/>
                  </a:cubicBezTo>
                  <a:lnTo>
                    <a:pt x="1457" y="4202"/>
                  </a:lnTo>
                  <a:lnTo>
                    <a:pt x="1513" y="5602"/>
                  </a:lnTo>
                  <a:cubicBezTo>
                    <a:pt x="1558" y="5914"/>
                    <a:pt x="1779" y="6084"/>
                    <a:pt x="2038" y="6084"/>
                  </a:cubicBezTo>
                  <a:cubicBezTo>
                    <a:pt x="2104" y="6084"/>
                    <a:pt x="2172" y="6073"/>
                    <a:pt x="2241" y="6050"/>
                  </a:cubicBezTo>
                  <a:lnTo>
                    <a:pt x="3473" y="5378"/>
                  </a:lnTo>
                  <a:lnTo>
                    <a:pt x="4705" y="6050"/>
                  </a:lnTo>
                  <a:cubicBezTo>
                    <a:pt x="4782" y="6089"/>
                    <a:pt x="4862" y="6107"/>
                    <a:pt x="4940" y="6107"/>
                  </a:cubicBezTo>
                  <a:cubicBezTo>
                    <a:pt x="5201" y="6107"/>
                    <a:pt x="5433" y="5904"/>
                    <a:pt x="5433" y="5602"/>
                  </a:cubicBezTo>
                  <a:lnTo>
                    <a:pt x="5490" y="4202"/>
                  </a:lnTo>
                  <a:lnTo>
                    <a:pt x="6666" y="3474"/>
                  </a:lnTo>
                  <a:cubicBezTo>
                    <a:pt x="6946" y="3306"/>
                    <a:pt x="6946" y="2802"/>
                    <a:pt x="6666" y="2634"/>
                  </a:cubicBezTo>
                  <a:lnTo>
                    <a:pt x="5490" y="1906"/>
                  </a:lnTo>
                  <a:lnTo>
                    <a:pt x="5433" y="505"/>
                  </a:lnTo>
                  <a:cubicBezTo>
                    <a:pt x="5433" y="203"/>
                    <a:pt x="5201" y="1"/>
                    <a:pt x="4940" y="1"/>
                  </a:cubicBezTo>
                  <a:close/>
                </a:path>
              </a:pathLst>
            </a:custGeom>
            <a:solidFill>
              <a:srgbClr val="CAE6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3"/>
            <p:cNvSpPr/>
            <p:nvPr/>
          </p:nvSpPr>
          <p:spPr>
            <a:xfrm>
              <a:off x="7261763" y="3549875"/>
              <a:ext cx="88225" cy="58825"/>
            </a:xfrm>
            <a:custGeom>
              <a:avLst/>
              <a:gdLst/>
              <a:ahLst/>
              <a:cxnLst/>
              <a:rect l="l" t="t" r="r" b="b"/>
              <a:pathLst>
                <a:path w="3529" h="2353" extrusionOk="0">
                  <a:moveTo>
                    <a:pt x="2017" y="1"/>
                  </a:moveTo>
                  <a:lnTo>
                    <a:pt x="0" y="1177"/>
                  </a:lnTo>
                  <a:lnTo>
                    <a:pt x="2017" y="2353"/>
                  </a:lnTo>
                  <a:lnTo>
                    <a:pt x="3193" y="1625"/>
                  </a:lnTo>
                  <a:cubicBezTo>
                    <a:pt x="3529" y="1401"/>
                    <a:pt x="3529" y="897"/>
                    <a:pt x="3193" y="729"/>
                  </a:cubicBezTo>
                  <a:lnTo>
                    <a:pt x="20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3"/>
            <p:cNvSpPr/>
            <p:nvPr/>
          </p:nvSpPr>
          <p:spPr>
            <a:xfrm>
              <a:off x="7261763" y="3502250"/>
              <a:ext cx="50425" cy="77050"/>
            </a:xfrm>
            <a:custGeom>
              <a:avLst/>
              <a:gdLst/>
              <a:ahLst/>
              <a:cxnLst/>
              <a:rect l="l" t="t" r="r" b="b"/>
              <a:pathLst>
                <a:path w="2017" h="3082" extrusionOk="0">
                  <a:moveTo>
                    <a:pt x="1467" y="1"/>
                  </a:moveTo>
                  <a:cubicBezTo>
                    <a:pt x="1389" y="1"/>
                    <a:pt x="1309" y="19"/>
                    <a:pt x="1232" y="57"/>
                  </a:cubicBezTo>
                  <a:lnTo>
                    <a:pt x="0" y="729"/>
                  </a:lnTo>
                  <a:lnTo>
                    <a:pt x="0" y="3082"/>
                  </a:lnTo>
                  <a:lnTo>
                    <a:pt x="2017" y="1906"/>
                  </a:lnTo>
                  <a:lnTo>
                    <a:pt x="1960" y="505"/>
                  </a:lnTo>
                  <a:cubicBezTo>
                    <a:pt x="1960" y="203"/>
                    <a:pt x="1728" y="1"/>
                    <a:pt x="1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3"/>
            <p:cNvSpPr/>
            <p:nvPr/>
          </p:nvSpPr>
          <p:spPr>
            <a:xfrm>
              <a:off x="7211338" y="3503450"/>
              <a:ext cx="50450" cy="75850"/>
            </a:xfrm>
            <a:custGeom>
              <a:avLst/>
              <a:gdLst/>
              <a:ahLst/>
              <a:cxnLst/>
              <a:rect l="l" t="t" r="r" b="b"/>
              <a:pathLst>
                <a:path w="2018" h="3034" extrusionOk="0">
                  <a:moveTo>
                    <a:pt x="518" y="0"/>
                  </a:moveTo>
                  <a:cubicBezTo>
                    <a:pt x="271" y="0"/>
                    <a:pt x="57" y="168"/>
                    <a:pt x="57" y="457"/>
                  </a:cubicBezTo>
                  <a:lnTo>
                    <a:pt x="1" y="1858"/>
                  </a:lnTo>
                  <a:lnTo>
                    <a:pt x="2017" y="3034"/>
                  </a:lnTo>
                  <a:lnTo>
                    <a:pt x="2017" y="681"/>
                  </a:lnTo>
                  <a:lnTo>
                    <a:pt x="785" y="65"/>
                  </a:lnTo>
                  <a:cubicBezTo>
                    <a:pt x="697" y="21"/>
                    <a:pt x="606" y="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3"/>
            <p:cNvSpPr/>
            <p:nvPr/>
          </p:nvSpPr>
          <p:spPr>
            <a:xfrm>
              <a:off x="7211338" y="3502950"/>
              <a:ext cx="39250" cy="62350"/>
            </a:xfrm>
            <a:custGeom>
              <a:avLst/>
              <a:gdLst/>
              <a:ahLst/>
              <a:cxnLst/>
              <a:rect l="l" t="t" r="r" b="b"/>
              <a:pathLst>
                <a:path w="1570" h="2494" extrusionOk="0">
                  <a:moveTo>
                    <a:pt x="608" y="0"/>
                  </a:moveTo>
                  <a:cubicBezTo>
                    <a:pt x="339" y="0"/>
                    <a:pt x="103" y="201"/>
                    <a:pt x="57" y="477"/>
                  </a:cubicBezTo>
                  <a:lnTo>
                    <a:pt x="1" y="1878"/>
                  </a:lnTo>
                  <a:lnTo>
                    <a:pt x="1065" y="2494"/>
                  </a:lnTo>
                  <a:cubicBezTo>
                    <a:pt x="1121" y="1766"/>
                    <a:pt x="1289" y="1093"/>
                    <a:pt x="1569" y="477"/>
                  </a:cubicBezTo>
                  <a:lnTo>
                    <a:pt x="785" y="29"/>
                  </a:lnTo>
                  <a:cubicBezTo>
                    <a:pt x="726" y="9"/>
                    <a:pt x="666" y="0"/>
                    <a:pt x="6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3"/>
            <p:cNvSpPr/>
            <p:nvPr/>
          </p:nvSpPr>
          <p:spPr>
            <a:xfrm>
              <a:off x="7173538" y="3549875"/>
              <a:ext cx="88250" cy="57425"/>
            </a:xfrm>
            <a:custGeom>
              <a:avLst/>
              <a:gdLst/>
              <a:ahLst/>
              <a:cxnLst/>
              <a:rect l="l" t="t" r="r" b="b"/>
              <a:pathLst>
                <a:path w="3530" h="2297" extrusionOk="0">
                  <a:moveTo>
                    <a:pt x="1513" y="1"/>
                  </a:moveTo>
                  <a:lnTo>
                    <a:pt x="337" y="729"/>
                  </a:lnTo>
                  <a:cubicBezTo>
                    <a:pt x="1" y="897"/>
                    <a:pt x="1" y="1345"/>
                    <a:pt x="337" y="1569"/>
                  </a:cubicBezTo>
                  <a:lnTo>
                    <a:pt x="1513" y="2297"/>
                  </a:lnTo>
                  <a:lnTo>
                    <a:pt x="3529" y="1177"/>
                  </a:lnTo>
                  <a:lnTo>
                    <a:pt x="15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3"/>
            <p:cNvSpPr/>
            <p:nvPr/>
          </p:nvSpPr>
          <p:spPr>
            <a:xfrm>
              <a:off x="7173538" y="3549875"/>
              <a:ext cx="63050" cy="58825"/>
            </a:xfrm>
            <a:custGeom>
              <a:avLst/>
              <a:gdLst/>
              <a:ahLst/>
              <a:cxnLst/>
              <a:rect l="l" t="t" r="r" b="b"/>
              <a:pathLst>
                <a:path w="2522" h="2353" extrusionOk="0">
                  <a:moveTo>
                    <a:pt x="1513" y="1"/>
                  </a:moveTo>
                  <a:lnTo>
                    <a:pt x="337" y="729"/>
                  </a:lnTo>
                  <a:cubicBezTo>
                    <a:pt x="1" y="953"/>
                    <a:pt x="1" y="1401"/>
                    <a:pt x="337" y="1569"/>
                  </a:cubicBezTo>
                  <a:lnTo>
                    <a:pt x="1513" y="2353"/>
                  </a:lnTo>
                  <a:lnTo>
                    <a:pt x="2521" y="1737"/>
                  </a:lnTo>
                  <a:cubicBezTo>
                    <a:pt x="2521" y="1513"/>
                    <a:pt x="2521" y="1345"/>
                    <a:pt x="2521" y="1177"/>
                  </a:cubicBezTo>
                  <a:cubicBezTo>
                    <a:pt x="2521" y="1009"/>
                    <a:pt x="2521" y="785"/>
                    <a:pt x="2521" y="617"/>
                  </a:cubicBezTo>
                  <a:lnTo>
                    <a:pt x="151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3"/>
            <p:cNvSpPr/>
            <p:nvPr/>
          </p:nvSpPr>
          <p:spPr>
            <a:xfrm>
              <a:off x="7211338" y="3579275"/>
              <a:ext cx="50450" cy="75100"/>
            </a:xfrm>
            <a:custGeom>
              <a:avLst/>
              <a:gdLst/>
              <a:ahLst/>
              <a:cxnLst/>
              <a:rect l="l" t="t" r="r" b="b"/>
              <a:pathLst>
                <a:path w="2018" h="3004" extrusionOk="0">
                  <a:moveTo>
                    <a:pt x="2017" y="1"/>
                  </a:moveTo>
                  <a:lnTo>
                    <a:pt x="1" y="1121"/>
                  </a:lnTo>
                  <a:lnTo>
                    <a:pt x="57" y="2521"/>
                  </a:lnTo>
                  <a:cubicBezTo>
                    <a:pt x="102" y="2833"/>
                    <a:pt x="323" y="3003"/>
                    <a:pt x="582" y="3003"/>
                  </a:cubicBezTo>
                  <a:cubicBezTo>
                    <a:pt x="648" y="3003"/>
                    <a:pt x="716" y="2992"/>
                    <a:pt x="785" y="2969"/>
                  </a:cubicBezTo>
                  <a:lnTo>
                    <a:pt x="2017" y="2297"/>
                  </a:lnTo>
                  <a:lnTo>
                    <a:pt x="20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3"/>
            <p:cNvSpPr/>
            <p:nvPr/>
          </p:nvSpPr>
          <p:spPr>
            <a:xfrm>
              <a:off x="7211338" y="3593275"/>
              <a:ext cx="36450" cy="61100"/>
            </a:xfrm>
            <a:custGeom>
              <a:avLst/>
              <a:gdLst/>
              <a:ahLst/>
              <a:cxnLst/>
              <a:rect l="l" t="t" r="r" b="b"/>
              <a:pathLst>
                <a:path w="1458" h="2444" extrusionOk="0">
                  <a:moveTo>
                    <a:pt x="1009" y="1"/>
                  </a:moveTo>
                  <a:lnTo>
                    <a:pt x="1" y="561"/>
                  </a:lnTo>
                  <a:lnTo>
                    <a:pt x="57" y="1961"/>
                  </a:lnTo>
                  <a:cubicBezTo>
                    <a:pt x="57" y="2273"/>
                    <a:pt x="305" y="2443"/>
                    <a:pt x="548" y="2443"/>
                  </a:cubicBezTo>
                  <a:cubicBezTo>
                    <a:pt x="610" y="2443"/>
                    <a:pt x="672" y="2432"/>
                    <a:pt x="729" y="2409"/>
                  </a:cubicBezTo>
                  <a:lnTo>
                    <a:pt x="1457" y="2017"/>
                  </a:lnTo>
                  <a:cubicBezTo>
                    <a:pt x="1177" y="1345"/>
                    <a:pt x="1065" y="673"/>
                    <a:pt x="10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3"/>
            <p:cNvSpPr/>
            <p:nvPr/>
          </p:nvSpPr>
          <p:spPr>
            <a:xfrm>
              <a:off x="7261763" y="3579275"/>
              <a:ext cx="50425" cy="75650"/>
            </a:xfrm>
            <a:custGeom>
              <a:avLst/>
              <a:gdLst/>
              <a:ahLst/>
              <a:cxnLst/>
              <a:rect l="l" t="t" r="r" b="b"/>
              <a:pathLst>
                <a:path w="2017" h="3026" extrusionOk="0">
                  <a:moveTo>
                    <a:pt x="0" y="1"/>
                  </a:moveTo>
                  <a:lnTo>
                    <a:pt x="0" y="2353"/>
                  </a:lnTo>
                  <a:lnTo>
                    <a:pt x="1232" y="2969"/>
                  </a:lnTo>
                  <a:cubicBezTo>
                    <a:pt x="1309" y="3008"/>
                    <a:pt x="1389" y="3026"/>
                    <a:pt x="1467" y="3026"/>
                  </a:cubicBezTo>
                  <a:cubicBezTo>
                    <a:pt x="1728" y="3026"/>
                    <a:pt x="1960" y="2823"/>
                    <a:pt x="1960" y="2521"/>
                  </a:cubicBezTo>
                  <a:lnTo>
                    <a:pt x="2017" y="1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6" name="Google Shape;3716;p63"/>
          <p:cNvGrpSpPr/>
          <p:nvPr/>
        </p:nvGrpSpPr>
        <p:grpSpPr>
          <a:xfrm>
            <a:off x="1032038" y="3983775"/>
            <a:ext cx="486900" cy="234000"/>
            <a:chOff x="1032038" y="3983775"/>
            <a:chExt cx="486900" cy="234000"/>
          </a:xfrm>
        </p:grpSpPr>
        <p:sp>
          <p:nvSpPr>
            <p:cNvPr id="3717" name="Google Shape;3717;p63"/>
            <p:cNvSpPr/>
            <p:nvPr/>
          </p:nvSpPr>
          <p:spPr>
            <a:xfrm>
              <a:off x="1110038" y="3984975"/>
              <a:ext cx="65125" cy="94200"/>
            </a:xfrm>
            <a:custGeom>
              <a:avLst/>
              <a:gdLst/>
              <a:ahLst/>
              <a:cxnLst/>
              <a:rect l="l" t="t" r="r" b="b"/>
              <a:pathLst>
                <a:path w="2605" h="3768" extrusionOk="0">
                  <a:moveTo>
                    <a:pt x="1231" y="681"/>
                  </a:moveTo>
                  <a:cubicBezTo>
                    <a:pt x="1259" y="681"/>
                    <a:pt x="1288" y="683"/>
                    <a:pt x="1317" y="687"/>
                  </a:cubicBezTo>
                  <a:cubicBezTo>
                    <a:pt x="1653" y="687"/>
                    <a:pt x="1933" y="967"/>
                    <a:pt x="1933" y="1303"/>
                  </a:cubicBezTo>
                  <a:cubicBezTo>
                    <a:pt x="1933" y="1695"/>
                    <a:pt x="1821" y="2087"/>
                    <a:pt x="1709" y="2423"/>
                  </a:cubicBezTo>
                  <a:cubicBezTo>
                    <a:pt x="1541" y="2983"/>
                    <a:pt x="1373" y="3207"/>
                    <a:pt x="1317" y="3207"/>
                  </a:cubicBezTo>
                  <a:cubicBezTo>
                    <a:pt x="1261" y="3151"/>
                    <a:pt x="1037" y="2983"/>
                    <a:pt x="869" y="2423"/>
                  </a:cubicBezTo>
                  <a:cubicBezTo>
                    <a:pt x="701" y="2087"/>
                    <a:pt x="645" y="1695"/>
                    <a:pt x="645" y="1303"/>
                  </a:cubicBezTo>
                  <a:cubicBezTo>
                    <a:pt x="645" y="992"/>
                    <a:pt x="885" y="681"/>
                    <a:pt x="1231" y="681"/>
                  </a:cubicBezTo>
                  <a:close/>
                  <a:moveTo>
                    <a:pt x="1296" y="1"/>
                  </a:moveTo>
                  <a:cubicBezTo>
                    <a:pt x="645" y="1"/>
                    <a:pt x="1" y="435"/>
                    <a:pt x="85" y="1303"/>
                  </a:cubicBezTo>
                  <a:cubicBezTo>
                    <a:pt x="85" y="1807"/>
                    <a:pt x="477" y="3767"/>
                    <a:pt x="1317" y="3767"/>
                  </a:cubicBezTo>
                  <a:cubicBezTo>
                    <a:pt x="2157" y="3767"/>
                    <a:pt x="2549" y="1807"/>
                    <a:pt x="2549" y="1303"/>
                  </a:cubicBezTo>
                  <a:cubicBezTo>
                    <a:pt x="2605" y="435"/>
                    <a:pt x="1947"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3"/>
            <p:cNvSpPr/>
            <p:nvPr/>
          </p:nvSpPr>
          <p:spPr>
            <a:xfrm>
              <a:off x="1376063" y="3984975"/>
              <a:ext cx="65150" cy="94200"/>
            </a:xfrm>
            <a:custGeom>
              <a:avLst/>
              <a:gdLst/>
              <a:ahLst/>
              <a:cxnLst/>
              <a:rect l="l" t="t" r="r" b="b"/>
              <a:pathLst>
                <a:path w="2606" h="3768" extrusionOk="0">
                  <a:moveTo>
                    <a:pt x="1392" y="681"/>
                  </a:moveTo>
                  <a:cubicBezTo>
                    <a:pt x="1701" y="681"/>
                    <a:pt x="1989" y="992"/>
                    <a:pt x="1989" y="1303"/>
                  </a:cubicBezTo>
                  <a:cubicBezTo>
                    <a:pt x="1933" y="1695"/>
                    <a:pt x="1877" y="2087"/>
                    <a:pt x="1709" y="2423"/>
                  </a:cubicBezTo>
                  <a:cubicBezTo>
                    <a:pt x="1541" y="2983"/>
                    <a:pt x="1373" y="3207"/>
                    <a:pt x="1317" y="3207"/>
                  </a:cubicBezTo>
                  <a:cubicBezTo>
                    <a:pt x="1261" y="3151"/>
                    <a:pt x="1093" y="2983"/>
                    <a:pt x="869" y="2423"/>
                  </a:cubicBezTo>
                  <a:cubicBezTo>
                    <a:pt x="757" y="2087"/>
                    <a:pt x="645" y="1695"/>
                    <a:pt x="645" y="1303"/>
                  </a:cubicBezTo>
                  <a:cubicBezTo>
                    <a:pt x="645" y="967"/>
                    <a:pt x="925" y="687"/>
                    <a:pt x="1317" y="687"/>
                  </a:cubicBezTo>
                  <a:cubicBezTo>
                    <a:pt x="1342" y="683"/>
                    <a:pt x="1367" y="681"/>
                    <a:pt x="1392" y="681"/>
                  </a:cubicBezTo>
                  <a:close/>
                  <a:moveTo>
                    <a:pt x="1296" y="1"/>
                  </a:moveTo>
                  <a:cubicBezTo>
                    <a:pt x="645" y="1"/>
                    <a:pt x="1" y="435"/>
                    <a:pt x="85" y="1303"/>
                  </a:cubicBezTo>
                  <a:cubicBezTo>
                    <a:pt x="85" y="1807"/>
                    <a:pt x="477" y="3767"/>
                    <a:pt x="1317" y="3767"/>
                  </a:cubicBezTo>
                  <a:cubicBezTo>
                    <a:pt x="2157" y="3767"/>
                    <a:pt x="2549" y="1807"/>
                    <a:pt x="2549" y="1303"/>
                  </a:cubicBezTo>
                  <a:cubicBezTo>
                    <a:pt x="2605" y="435"/>
                    <a:pt x="1947"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3"/>
            <p:cNvSpPr/>
            <p:nvPr/>
          </p:nvSpPr>
          <p:spPr>
            <a:xfrm>
              <a:off x="1243063" y="3999325"/>
              <a:ext cx="65125" cy="95250"/>
            </a:xfrm>
            <a:custGeom>
              <a:avLst/>
              <a:gdLst/>
              <a:ahLst/>
              <a:cxnLst/>
              <a:rect l="l" t="t" r="r" b="b"/>
              <a:pathLst>
                <a:path w="2605" h="3810" extrusionOk="0">
                  <a:moveTo>
                    <a:pt x="1316" y="673"/>
                  </a:moveTo>
                  <a:lnTo>
                    <a:pt x="1316" y="729"/>
                  </a:lnTo>
                  <a:cubicBezTo>
                    <a:pt x="1652" y="729"/>
                    <a:pt x="1988" y="1009"/>
                    <a:pt x="1988" y="1401"/>
                  </a:cubicBezTo>
                  <a:cubicBezTo>
                    <a:pt x="1932" y="1793"/>
                    <a:pt x="1876" y="2129"/>
                    <a:pt x="1708" y="2521"/>
                  </a:cubicBezTo>
                  <a:cubicBezTo>
                    <a:pt x="1557" y="3026"/>
                    <a:pt x="1406" y="3258"/>
                    <a:pt x="1336" y="3258"/>
                  </a:cubicBezTo>
                  <a:cubicBezTo>
                    <a:pt x="1329" y="3258"/>
                    <a:pt x="1322" y="3255"/>
                    <a:pt x="1316" y="3249"/>
                  </a:cubicBezTo>
                  <a:cubicBezTo>
                    <a:pt x="1260" y="3193"/>
                    <a:pt x="1092" y="3081"/>
                    <a:pt x="868" y="2521"/>
                  </a:cubicBezTo>
                  <a:cubicBezTo>
                    <a:pt x="756" y="2129"/>
                    <a:pt x="644" y="1793"/>
                    <a:pt x="644" y="1401"/>
                  </a:cubicBezTo>
                  <a:cubicBezTo>
                    <a:pt x="644" y="1009"/>
                    <a:pt x="924" y="729"/>
                    <a:pt x="1316" y="673"/>
                  </a:cubicBezTo>
                  <a:close/>
                  <a:moveTo>
                    <a:pt x="1295" y="1"/>
                  </a:moveTo>
                  <a:cubicBezTo>
                    <a:pt x="644" y="1"/>
                    <a:pt x="0" y="449"/>
                    <a:pt x="84" y="1345"/>
                  </a:cubicBezTo>
                  <a:cubicBezTo>
                    <a:pt x="84" y="1849"/>
                    <a:pt x="476" y="3809"/>
                    <a:pt x="1316" y="3809"/>
                  </a:cubicBezTo>
                  <a:cubicBezTo>
                    <a:pt x="2156" y="3809"/>
                    <a:pt x="2549" y="1849"/>
                    <a:pt x="2549" y="1345"/>
                  </a:cubicBezTo>
                  <a:cubicBezTo>
                    <a:pt x="2605" y="449"/>
                    <a:pt x="1946"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3"/>
            <p:cNvSpPr/>
            <p:nvPr/>
          </p:nvSpPr>
          <p:spPr>
            <a:xfrm>
              <a:off x="1032038" y="3983775"/>
              <a:ext cx="486900" cy="71600"/>
            </a:xfrm>
            <a:custGeom>
              <a:avLst/>
              <a:gdLst/>
              <a:ahLst/>
              <a:cxnLst/>
              <a:rect l="l" t="t" r="r" b="b"/>
              <a:pathLst>
                <a:path w="19476" h="2864" extrusionOk="0">
                  <a:moveTo>
                    <a:pt x="850" y="1"/>
                  </a:moveTo>
                  <a:cubicBezTo>
                    <a:pt x="254" y="1"/>
                    <a:pt x="0" y="890"/>
                    <a:pt x="684" y="1183"/>
                  </a:cubicBezTo>
                  <a:cubicBezTo>
                    <a:pt x="3541" y="2303"/>
                    <a:pt x="6621" y="2863"/>
                    <a:pt x="9757" y="2863"/>
                  </a:cubicBezTo>
                  <a:cubicBezTo>
                    <a:pt x="12838" y="2863"/>
                    <a:pt x="15918" y="2303"/>
                    <a:pt x="18831" y="1183"/>
                  </a:cubicBezTo>
                  <a:cubicBezTo>
                    <a:pt x="19476" y="885"/>
                    <a:pt x="19198" y="16"/>
                    <a:pt x="18620" y="16"/>
                  </a:cubicBezTo>
                  <a:cubicBezTo>
                    <a:pt x="18545" y="16"/>
                    <a:pt x="18466" y="31"/>
                    <a:pt x="18383" y="63"/>
                  </a:cubicBezTo>
                  <a:cubicBezTo>
                    <a:pt x="15610" y="1155"/>
                    <a:pt x="12684" y="1701"/>
                    <a:pt x="9757" y="1701"/>
                  </a:cubicBezTo>
                  <a:cubicBezTo>
                    <a:pt x="6831" y="1701"/>
                    <a:pt x="3905" y="1155"/>
                    <a:pt x="1132" y="63"/>
                  </a:cubicBezTo>
                  <a:cubicBezTo>
                    <a:pt x="1032" y="20"/>
                    <a:pt x="937" y="1"/>
                    <a:pt x="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3"/>
            <p:cNvSpPr/>
            <p:nvPr/>
          </p:nvSpPr>
          <p:spPr>
            <a:xfrm>
              <a:off x="1037938" y="3990925"/>
              <a:ext cx="476075" cy="65500"/>
            </a:xfrm>
            <a:custGeom>
              <a:avLst/>
              <a:gdLst/>
              <a:ahLst/>
              <a:cxnLst/>
              <a:rect l="l" t="t" r="r" b="b"/>
              <a:pathLst>
                <a:path w="19043" h="2620" extrusionOk="0">
                  <a:moveTo>
                    <a:pt x="112" y="1"/>
                  </a:moveTo>
                  <a:lnTo>
                    <a:pt x="112" y="113"/>
                  </a:lnTo>
                  <a:cubicBezTo>
                    <a:pt x="0" y="393"/>
                    <a:pt x="112" y="729"/>
                    <a:pt x="448" y="897"/>
                  </a:cubicBezTo>
                  <a:cubicBezTo>
                    <a:pt x="3361" y="2045"/>
                    <a:pt x="6441" y="2619"/>
                    <a:pt x="9521" y="2619"/>
                  </a:cubicBezTo>
                  <a:cubicBezTo>
                    <a:pt x="12602" y="2619"/>
                    <a:pt x="15682" y="2045"/>
                    <a:pt x="18595" y="897"/>
                  </a:cubicBezTo>
                  <a:cubicBezTo>
                    <a:pt x="18875" y="729"/>
                    <a:pt x="19043" y="393"/>
                    <a:pt x="18931" y="113"/>
                  </a:cubicBezTo>
                  <a:cubicBezTo>
                    <a:pt x="18931" y="57"/>
                    <a:pt x="18875" y="1"/>
                    <a:pt x="18875" y="1"/>
                  </a:cubicBezTo>
                  <a:cubicBezTo>
                    <a:pt x="18819" y="113"/>
                    <a:pt x="18707" y="225"/>
                    <a:pt x="18595" y="281"/>
                  </a:cubicBezTo>
                  <a:cubicBezTo>
                    <a:pt x="15682" y="1429"/>
                    <a:pt x="12602" y="2003"/>
                    <a:pt x="9521" y="2003"/>
                  </a:cubicBezTo>
                  <a:cubicBezTo>
                    <a:pt x="6441" y="2003"/>
                    <a:pt x="3361" y="1429"/>
                    <a:pt x="448" y="281"/>
                  </a:cubicBezTo>
                  <a:cubicBezTo>
                    <a:pt x="336" y="225"/>
                    <a:pt x="224" y="113"/>
                    <a:pt x="11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3"/>
            <p:cNvSpPr/>
            <p:nvPr/>
          </p:nvSpPr>
          <p:spPr>
            <a:xfrm>
              <a:off x="1245163" y="4002125"/>
              <a:ext cx="30825" cy="92450"/>
            </a:xfrm>
            <a:custGeom>
              <a:avLst/>
              <a:gdLst/>
              <a:ahLst/>
              <a:cxnLst/>
              <a:rect l="l" t="t" r="r" b="b"/>
              <a:pathLst>
                <a:path w="1233" h="3698" extrusionOk="0">
                  <a:moveTo>
                    <a:pt x="1232" y="1"/>
                  </a:moveTo>
                  <a:cubicBezTo>
                    <a:pt x="560" y="1"/>
                    <a:pt x="0" y="561"/>
                    <a:pt x="0" y="1233"/>
                  </a:cubicBezTo>
                  <a:cubicBezTo>
                    <a:pt x="0" y="1737"/>
                    <a:pt x="392" y="3697"/>
                    <a:pt x="1232" y="3697"/>
                  </a:cubicBezTo>
                  <a:lnTo>
                    <a:pt x="1232" y="3137"/>
                  </a:lnTo>
                  <a:cubicBezTo>
                    <a:pt x="1176" y="3081"/>
                    <a:pt x="1008" y="2969"/>
                    <a:pt x="784" y="2409"/>
                  </a:cubicBezTo>
                  <a:cubicBezTo>
                    <a:pt x="672" y="2017"/>
                    <a:pt x="560" y="1681"/>
                    <a:pt x="560" y="1289"/>
                  </a:cubicBezTo>
                  <a:cubicBezTo>
                    <a:pt x="560" y="897"/>
                    <a:pt x="840" y="617"/>
                    <a:pt x="1232" y="617"/>
                  </a:cubicBezTo>
                  <a:lnTo>
                    <a:pt x="1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3"/>
            <p:cNvSpPr/>
            <p:nvPr/>
          </p:nvSpPr>
          <p:spPr>
            <a:xfrm>
              <a:off x="1112138" y="3986725"/>
              <a:ext cx="30825" cy="92450"/>
            </a:xfrm>
            <a:custGeom>
              <a:avLst/>
              <a:gdLst/>
              <a:ahLst/>
              <a:cxnLst/>
              <a:rect l="l" t="t" r="r" b="b"/>
              <a:pathLst>
                <a:path w="1233" h="3698" extrusionOk="0">
                  <a:moveTo>
                    <a:pt x="1233" y="1"/>
                  </a:moveTo>
                  <a:cubicBezTo>
                    <a:pt x="561" y="1"/>
                    <a:pt x="1" y="561"/>
                    <a:pt x="1" y="1233"/>
                  </a:cubicBezTo>
                  <a:cubicBezTo>
                    <a:pt x="1" y="1737"/>
                    <a:pt x="393" y="3697"/>
                    <a:pt x="1233" y="3697"/>
                  </a:cubicBezTo>
                  <a:lnTo>
                    <a:pt x="1177" y="3137"/>
                  </a:lnTo>
                  <a:cubicBezTo>
                    <a:pt x="1177" y="3081"/>
                    <a:pt x="953" y="2913"/>
                    <a:pt x="785" y="2353"/>
                  </a:cubicBezTo>
                  <a:cubicBezTo>
                    <a:pt x="617" y="2017"/>
                    <a:pt x="561" y="1625"/>
                    <a:pt x="505" y="1233"/>
                  </a:cubicBezTo>
                  <a:cubicBezTo>
                    <a:pt x="561" y="897"/>
                    <a:pt x="841" y="561"/>
                    <a:pt x="1233" y="561"/>
                  </a:cubicBezTo>
                  <a:lnTo>
                    <a:pt x="12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3"/>
            <p:cNvSpPr/>
            <p:nvPr/>
          </p:nvSpPr>
          <p:spPr>
            <a:xfrm>
              <a:off x="1378163" y="3986725"/>
              <a:ext cx="30850" cy="92450"/>
            </a:xfrm>
            <a:custGeom>
              <a:avLst/>
              <a:gdLst/>
              <a:ahLst/>
              <a:cxnLst/>
              <a:rect l="l" t="t" r="r" b="b"/>
              <a:pathLst>
                <a:path w="1234" h="3698" extrusionOk="0">
                  <a:moveTo>
                    <a:pt x="1233" y="1"/>
                  </a:moveTo>
                  <a:cubicBezTo>
                    <a:pt x="505" y="1"/>
                    <a:pt x="1" y="561"/>
                    <a:pt x="1" y="1233"/>
                  </a:cubicBezTo>
                  <a:cubicBezTo>
                    <a:pt x="1" y="1737"/>
                    <a:pt x="393" y="3697"/>
                    <a:pt x="1233" y="3697"/>
                  </a:cubicBezTo>
                  <a:lnTo>
                    <a:pt x="1233" y="3137"/>
                  </a:lnTo>
                  <a:cubicBezTo>
                    <a:pt x="1177" y="3081"/>
                    <a:pt x="1009" y="2913"/>
                    <a:pt x="785" y="2353"/>
                  </a:cubicBezTo>
                  <a:cubicBezTo>
                    <a:pt x="673" y="2017"/>
                    <a:pt x="561" y="1625"/>
                    <a:pt x="561" y="1233"/>
                  </a:cubicBezTo>
                  <a:cubicBezTo>
                    <a:pt x="561" y="897"/>
                    <a:pt x="841" y="617"/>
                    <a:pt x="1233" y="561"/>
                  </a:cubicBezTo>
                  <a:lnTo>
                    <a:pt x="12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3"/>
            <p:cNvSpPr/>
            <p:nvPr/>
          </p:nvSpPr>
          <p:spPr>
            <a:xfrm>
              <a:off x="1250763" y="4076350"/>
              <a:ext cx="50425" cy="43425"/>
            </a:xfrm>
            <a:custGeom>
              <a:avLst/>
              <a:gdLst/>
              <a:ahLst/>
              <a:cxnLst/>
              <a:rect l="l" t="t" r="r" b="b"/>
              <a:pathLst>
                <a:path w="2017" h="1737" extrusionOk="0">
                  <a:moveTo>
                    <a:pt x="560" y="0"/>
                  </a:moveTo>
                  <a:cubicBezTo>
                    <a:pt x="224" y="0"/>
                    <a:pt x="0" y="224"/>
                    <a:pt x="0" y="560"/>
                  </a:cubicBezTo>
                  <a:lnTo>
                    <a:pt x="0" y="1737"/>
                  </a:lnTo>
                  <a:lnTo>
                    <a:pt x="2017" y="1737"/>
                  </a:lnTo>
                  <a:lnTo>
                    <a:pt x="2017" y="560"/>
                  </a:lnTo>
                  <a:cubicBezTo>
                    <a:pt x="2017" y="224"/>
                    <a:pt x="1736" y="0"/>
                    <a:pt x="1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3"/>
            <p:cNvSpPr/>
            <p:nvPr/>
          </p:nvSpPr>
          <p:spPr>
            <a:xfrm>
              <a:off x="1250763" y="4076350"/>
              <a:ext cx="39225" cy="43425"/>
            </a:xfrm>
            <a:custGeom>
              <a:avLst/>
              <a:gdLst/>
              <a:ahLst/>
              <a:cxnLst/>
              <a:rect l="l" t="t" r="r" b="b"/>
              <a:pathLst>
                <a:path w="1569" h="1737" extrusionOk="0">
                  <a:moveTo>
                    <a:pt x="560" y="0"/>
                  </a:moveTo>
                  <a:cubicBezTo>
                    <a:pt x="224" y="0"/>
                    <a:pt x="0" y="280"/>
                    <a:pt x="0" y="560"/>
                  </a:cubicBezTo>
                  <a:lnTo>
                    <a:pt x="0" y="1737"/>
                  </a:lnTo>
                  <a:lnTo>
                    <a:pt x="1120" y="1737"/>
                  </a:lnTo>
                  <a:lnTo>
                    <a:pt x="1120" y="560"/>
                  </a:lnTo>
                  <a:cubicBezTo>
                    <a:pt x="1064" y="280"/>
                    <a:pt x="1288" y="56"/>
                    <a:pt x="156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3"/>
            <p:cNvSpPr/>
            <p:nvPr/>
          </p:nvSpPr>
          <p:spPr>
            <a:xfrm>
              <a:off x="1211563" y="4119750"/>
              <a:ext cx="128825" cy="98025"/>
            </a:xfrm>
            <a:custGeom>
              <a:avLst/>
              <a:gdLst/>
              <a:ahLst/>
              <a:cxnLst/>
              <a:rect l="l" t="t" r="r" b="b"/>
              <a:pathLst>
                <a:path w="5153" h="3921" extrusionOk="0">
                  <a:moveTo>
                    <a:pt x="1568" y="1"/>
                  </a:moveTo>
                  <a:cubicBezTo>
                    <a:pt x="1568" y="1"/>
                    <a:pt x="0" y="2129"/>
                    <a:pt x="2128" y="3753"/>
                  </a:cubicBezTo>
                  <a:cubicBezTo>
                    <a:pt x="2240" y="3865"/>
                    <a:pt x="2394" y="3921"/>
                    <a:pt x="2555" y="3921"/>
                  </a:cubicBezTo>
                  <a:cubicBezTo>
                    <a:pt x="2716" y="3921"/>
                    <a:pt x="2884" y="3865"/>
                    <a:pt x="3024" y="3753"/>
                  </a:cubicBezTo>
                  <a:cubicBezTo>
                    <a:pt x="5153" y="2129"/>
                    <a:pt x="3585" y="1"/>
                    <a:pt x="3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3"/>
            <p:cNvSpPr/>
            <p:nvPr/>
          </p:nvSpPr>
          <p:spPr>
            <a:xfrm>
              <a:off x="1211563" y="4119750"/>
              <a:ext cx="77025" cy="98025"/>
            </a:xfrm>
            <a:custGeom>
              <a:avLst/>
              <a:gdLst/>
              <a:ahLst/>
              <a:cxnLst/>
              <a:rect l="l" t="t" r="r" b="b"/>
              <a:pathLst>
                <a:path w="3081" h="3921" extrusionOk="0">
                  <a:moveTo>
                    <a:pt x="1568" y="1"/>
                  </a:moveTo>
                  <a:cubicBezTo>
                    <a:pt x="1568" y="1"/>
                    <a:pt x="0" y="2129"/>
                    <a:pt x="2072" y="3753"/>
                  </a:cubicBezTo>
                  <a:cubicBezTo>
                    <a:pt x="2212" y="3865"/>
                    <a:pt x="2380" y="3921"/>
                    <a:pt x="2548" y="3921"/>
                  </a:cubicBezTo>
                  <a:cubicBezTo>
                    <a:pt x="2716" y="3921"/>
                    <a:pt x="2884" y="3865"/>
                    <a:pt x="3024" y="3753"/>
                  </a:cubicBezTo>
                  <a:lnTo>
                    <a:pt x="3080" y="3697"/>
                  </a:lnTo>
                  <a:cubicBezTo>
                    <a:pt x="1120" y="2073"/>
                    <a:pt x="2688" y="1"/>
                    <a:pt x="26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3"/>
            <p:cNvSpPr/>
            <p:nvPr/>
          </p:nvSpPr>
          <p:spPr>
            <a:xfrm>
              <a:off x="1117738" y="4060950"/>
              <a:ext cx="50425" cy="43425"/>
            </a:xfrm>
            <a:custGeom>
              <a:avLst/>
              <a:gdLst/>
              <a:ahLst/>
              <a:cxnLst/>
              <a:rect l="l" t="t" r="r" b="b"/>
              <a:pathLst>
                <a:path w="2017" h="1737" extrusionOk="0">
                  <a:moveTo>
                    <a:pt x="561" y="0"/>
                  </a:moveTo>
                  <a:cubicBezTo>
                    <a:pt x="225" y="0"/>
                    <a:pt x="1" y="280"/>
                    <a:pt x="1" y="560"/>
                  </a:cubicBezTo>
                  <a:lnTo>
                    <a:pt x="1" y="1736"/>
                  </a:lnTo>
                  <a:lnTo>
                    <a:pt x="2017" y="1736"/>
                  </a:lnTo>
                  <a:lnTo>
                    <a:pt x="2017" y="560"/>
                  </a:lnTo>
                  <a:cubicBezTo>
                    <a:pt x="2017" y="280"/>
                    <a:pt x="1737"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3"/>
            <p:cNvSpPr/>
            <p:nvPr/>
          </p:nvSpPr>
          <p:spPr>
            <a:xfrm>
              <a:off x="1117738" y="4062350"/>
              <a:ext cx="39225" cy="42025"/>
            </a:xfrm>
            <a:custGeom>
              <a:avLst/>
              <a:gdLst/>
              <a:ahLst/>
              <a:cxnLst/>
              <a:rect l="l" t="t" r="r" b="b"/>
              <a:pathLst>
                <a:path w="1569" h="1681" extrusionOk="0">
                  <a:moveTo>
                    <a:pt x="561" y="0"/>
                  </a:moveTo>
                  <a:cubicBezTo>
                    <a:pt x="225" y="0"/>
                    <a:pt x="1" y="224"/>
                    <a:pt x="1" y="504"/>
                  </a:cubicBezTo>
                  <a:lnTo>
                    <a:pt x="1" y="1680"/>
                  </a:lnTo>
                  <a:lnTo>
                    <a:pt x="1121" y="1680"/>
                  </a:lnTo>
                  <a:lnTo>
                    <a:pt x="1121" y="504"/>
                  </a:lnTo>
                  <a:cubicBezTo>
                    <a:pt x="1121" y="224"/>
                    <a:pt x="1289" y="0"/>
                    <a:pt x="15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3"/>
            <p:cNvSpPr/>
            <p:nvPr/>
          </p:nvSpPr>
          <p:spPr>
            <a:xfrm>
              <a:off x="1078538" y="4104350"/>
              <a:ext cx="128850" cy="96975"/>
            </a:xfrm>
            <a:custGeom>
              <a:avLst/>
              <a:gdLst/>
              <a:ahLst/>
              <a:cxnLst/>
              <a:rect l="l" t="t" r="r" b="b"/>
              <a:pathLst>
                <a:path w="5154" h="3879" extrusionOk="0">
                  <a:moveTo>
                    <a:pt x="1569" y="0"/>
                  </a:moveTo>
                  <a:cubicBezTo>
                    <a:pt x="1569" y="0"/>
                    <a:pt x="0" y="2129"/>
                    <a:pt x="2129" y="3753"/>
                  </a:cubicBezTo>
                  <a:cubicBezTo>
                    <a:pt x="2269" y="3837"/>
                    <a:pt x="2423" y="3879"/>
                    <a:pt x="2577" y="3879"/>
                  </a:cubicBezTo>
                  <a:cubicBezTo>
                    <a:pt x="2731" y="3879"/>
                    <a:pt x="2885" y="3837"/>
                    <a:pt x="3025" y="3753"/>
                  </a:cubicBezTo>
                  <a:cubicBezTo>
                    <a:pt x="5153" y="2185"/>
                    <a:pt x="3585" y="0"/>
                    <a:pt x="35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3"/>
            <p:cNvSpPr/>
            <p:nvPr/>
          </p:nvSpPr>
          <p:spPr>
            <a:xfrm>
              <a:off x="1078538" y="4104350"/>
              <a:ext cx="78425" cy="96975"/>
            </a:xfrm>
            <a:custGeom>
              <a:avLst/>
              <a:gdLst/>
              <a:ahLst/>
              <a:cxnLst/>
              <a:rect l="l" t="t" r="r" b="b"/>
              <a:pathLst>
                <a:path w="3137" h="3879" extrusionOk="0">
                  <a:moveTo>
                    <a:pt x="1569" y="0"/>
                  </a:moveTo>
                  <a:cubicBezTo>
                    <a:pt x="1569" y="0"/>
                    <a:pt x="0" y="2129"/>
                    <a:pt x="2129" y="3753"/>
                  </a:cubicBezTo>
                  <a:cubicBezTo>
                    <a:pt x="2269" y="3837"/>
                    <a:pt x="2423" y="3879"/>
                    <a:pt x="2577" y="3879"/>
                  </a:cubicBezTo>
                  <a:cubicBezTo>
                    <a:pt x="2731" y="3879"/>
                    <a:pt x="2885" y="3837"/>
                    <a:pt x="3025" y="3753"/>
                  </a:cubicBezTo>
                  <a:lnTo>
                    <a:pt x="3137" y="3697"/>
                  </a:lnTo>
                  <a:cubicBezTo>
                    <a:pt x="1120" y="2129"/>
                    <a:pt x="2689" y="0"/>
                    <a:pt x="26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3"/>
            <p:cNvSpPr/>
            <p:nvPr/>
          </p:nvSpPr>
          <p:spPr>
            <a:xfrm>
              <a:off x="1383763" y="4060950"/>
              <a:ext cx="49050" cy="43425"/>
            </a:xfrm>
            <a:custGeom>
              <a:avLst/>
              <a:gdLst/>
              <a:ahLst/>
              <a:cxnLst/>
              <a:rect l="l" t="t" r="r" b="b"/>
              <a:pathLst>
                <a:path w="1962" h="1737" extrusionOk="0">
                  <a:moveTo>
                    <a:pt x="505" y="0"/>
                  </a:moveTo>
                  <a:cubicBezTo>
                    <a:pt x="225" y="0"/>
                    <a:pt x="1" y="280"/>
                    <a:pt x="1" y="560"/>
                  </a:cubicBezTo>
                  <a:lnTo>
                    <a:pt x="1" y="1736"/>
                  </a:lnTo>
                  <a:lnTo>
                    <a:pt x="1961" y="1736"/>
                  </a:lnTo>
                  <a:lnTo>
                    <a:pt x="1961" y="560"/>
                  </a:lnTo>
                  <a:cubicBezTo>
                    <a:pt x="1961" y="280"/>
                    <a:pt x="1737"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3"/>
            <p:cNvSpPr/>
            <p:nvPr/>
          </p:nvSpPr>
          <p:spPr>
            <a:xfrm>
              <a:off x="1383763" y="4062350"/>
              <a:ext cx="39250" cy="42025"/>
            </a:xfrm>
            <a:custGeom>
              <a:avLst/>
              <a:gdLst/>
              <a:ahLst/>
              <a:cxnLst/>
              <a:rect l="l" t="t" r="r" b="b"/>
              <a:pathLst>
                <a:path w="1570" h="1681" extrusionOk="0">
                  <a:moveTo>
                    <a:pt x="505" y="0"/>
                  </a:moveTo>
                  <a:cubicBezTo>
                    <a:pt x="225" y="0"/>
                    <a:pt x="1" y="224"/>
                    <a:pt x="1" y="504"/>
                  </a:cubicBezTo>
                  <a:lnTo>
                    <a:pt x="1" y="1680"/>
                  </a:lnTo>
                  <a:lnTo>
                    <a:pt x="1121" y="1680"/>
                  </a:lnTo>
                  <a:lnTo>
                    <a:pt x="1121" y="504"/>
                  </a:lnTo>
                  <a:cubicBezTo>
                    <a:pt x="1121" y="224"/>
                    <a:pt x="1289" y="0"/>
                    <a:pt x="15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3"/>
            <p:cNvSpPr/>
            <p:nvPr/>
          </p:nvSpPr>
          <p:spPr>
            <a:xfrm>
              <a:off x="1343163" y="4104350"/>
              <a:ext cx="130250" cy="96975"/>
            </a:xfrm>
            <a:custGeom>
              <a:avLst/>
              <a:gdLst/>
              <a:ahLst/>
              <a:cxnLst/>
              <a:rect l="l" t="t" r="r" b="b"/>
              <a:pathLst>
                <a:path w="5210" h="3879" extrusionOk="0">
                  <a:moveTo>
                    <a:pt x="1625" y="0"/>
                  </a:moveTo>
                  <a:cubicBezTo>
                    <a:pt x="1625" y="0"/>
                    <a:pt x="1" y="2129"/>
                    <a:pt x="2129" y="3753"/>
                  </a:cubicBezTo>
                  <a:cubicBezTo>
                    <a:pt x="2269" y="3837"/>
                    <a:pt x="2437" y="3879"/>
                    <a:pt x="2605" y="3879"/>
                  </a:cubicBezTo>
                  <a:cubicBezTo>
                    <a:pt x="2773" y="3879"/>
                    <a:pt x="2941" y="3837"/>
                    <a:pt x="3081" y="3753"/>
                  </a:cubicBezTo>
                  <a:cubicBezTo>
                    <a:pt x="5209" y="2185"/>
                    <a:pt x="3641" y="0"/>
                    <a:pt x="3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3"/>
            <p:cNvSpPr/>
            <p:nvPr/>
          </p:nvSpPr>
          <p:spPr>
            <a:xfrm>
              <a:off x="1343163" y="4104350"/>
              <a:ext cx="78450" cy="96975"/>
            </a:xfrm>
            <a:custGeom>
              <a:avLst/>
              <a:gdLst/>
              <a:ahLst/>
              <a:cxnLst/>
              <a:rect l="l" t="t" r="r" b="b"/>
              <a:pathLst>
                <a:path w="3138" h="3879" extrusionOk="0">
                  <a:moveTo>
                    <a:pt x="1625" y="0"/>
                  </a:moveTo>
                  <a:cubicBezTo>
                    <a:pt x="1625" y="0"/>
                    <a:pt x="1" y="2129"/>
                    <a:pt x="2129" y="3753"/>
                  </a:cubicBezTo>
                  <a:cubicBezTo>
                    <a:pt x="2269" y="3837"/>
                    <a:pt x="2437" y="3879"/>
                    <a:pt x="2605" y="3879"/>
                  </a:cubicBezTo>
                  <a:cubicBezTo>
                    <a:pt x="2773" y="3879"/>
                    <a:pt x="2941" y="3837"/>
                    <a:pt x="3081" y="3753"/>
                  </a:cubicBezTo>
                  <a:lnTo>
                    <a:pt x="3137" y="3697"/>
                  </a:lnTo>
                  <a:cubicBezTo>
                    <a:pt x="1177" y="2129"/>
                    <a:pt x="2745" y="0"/>
                    <a:pt x="27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7" name="Google Shape;3737;p63"/>
          <p:cNvGrpSpPr/>
          <p:nvPr/>
        </p:nvGrpSpPr>
        <p:grpSpPr>
          <a:xfrm>
            <a:off x="6465038" y="3272650"/>
            <a:ext cx="403300" cy="471875"/>
            <a:chOff x="6465038" y="3272650"/>
            <a:chExt cx="403300" cy="471875"/>
          </a:xfrm>
        </p:grpSpPr>
        <p:sp>
          <p:nvSpPr>
            <p:cNvPr id="3738" name="Google Shape;3738;p63"/>
            <p:cNvSpPr/>
            <p:nvPr/>
          </p:nvSpPr>
          <p:spPr>
            <a:xfrm>
              <a:off x="6518263" y="3636700"/>
              <a:ext cx="296850" cy="107825"/>
            </a:xfrm>
            <a:custGeom>
              <a:avLst/>
              <a:gdLst/>
              <a:ahLst/>
              <a:cxnLst/>
              <a:rect l="l" t="t" r="r" b="b"/>
              <a:pathLst>
                <a:path w="11874" h="4313" extrusionOk="0">
                  <a:moveTo>
                    <a:pt x="1512" y="0"/>
                  </a:moveTo>
                  <a:lnTo>
                    <a:pt x="560" y="952"/>
                  </a:lnTo>
                  <a:cubicBezTo>
                    <a:pt x="168" y="1288"/>
                    <a:pt x="0" y="1792"/>
                    <a:pt x="0" y="2296"/>
                  </a:cubicBezTo>
                  <a:lnTo>
                    <a:pt x="0" y="3192"/>
                  </a:lnTo>
                  <a:cubicBezTo>
                    <a:pt x="0" y="3809"/>
                    <a:pt x="504" y="4313"/>
                    <a:pt x="1120" y="4313"/>
                  </a:cubicBezTo>
                  <a:lnTo>
                    <a:pt x="10698" y="4313"/>
                  </a:lnTo>
                  <a:cubicBezTo>
                    <a:pt x="11370" y="4313"/>
                    <a:pt x="11874" y="3809"/>
                    <a:pt x="11874" y="3192"/>
                  </a:cubicBezTo>
                  <a:lnTo>
                    <a:pt x="11874" y="2296"/>
                  </a:lnTo>
                  <a:cubicBezTo>
                    <a:pt x="11874" y="1792"/>
                    <a:pt x="11650" y="1288"/>
                    <a:pt x="11314" y="952"/>
                  </a:cubicBezTo>
                  <a:lnTo>
                    <a:pt x="103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3"/>
            <p:cNvSpPr/>
            <p:nvPr/>
          </p:nvSpPr>
          <p:spPr>
            <a:xfrm>
              <a:off x="6518263" y="3636700"/>
              <a:ext cx="166650" cy="107825"/>
            </a:xfrm>
            <a:custGeom>
              <a:avLst/>
              <a:gdLst/>
              <a:ahLst/>
              <a:cxnLst/>
              <a:rect l="l" t="t" r="r" b="b"/>
              <a:pathLst>
                <a:path w="6666" h="4313" extrusionOk="0">
                  <a:moveTo>
                    <a:pt x="1512" y="0"/>
                  </a:moveTo>
                  <a:lnTo>
                    <a:pt x="560" y="952"/>
                  </a:lnTo>
                  <a:cubicBezTo>
                    <a:pt x="168" y="1288"/>
                    <a:pt x="0" y="1792"/>
                    <a:pt x="0" y="2296"/>
                  </a:cubicBezTo>
                  <a:lnTo>
                    <a:pt x="0" y="3192"/>
                  </a:lnTo>
                  <a:cubicBezTo>
                    <a:pt x="0" y="3809"/>
                    <a:pt x="504" y="4313"/>
                    <a:pt x="1176" y="4313"/>
                  </a:cubicBezTo>
                  <a:lnTo>
                    <a:pt x="6329" y="4313"/>
                  </a:lnTo>
                  <a:cubicBezTo>
                    <a:pt x="5713" y="4313"/>
                    <a:pt x="5153" y="3809"/>
                    <a:pt x="5153" y="3192"/>
                  </a:cubicBezTo>
                  <a:lnTo>
                    <a:pt x="5153" y="2296"/>
                  </a:lnTo>
                  <a:cubicBezTo>
                    <a:pt x="5153" y="1792"/>
                    <a:pt x="5377" y="1288"/>
                    <a:pt x="5713" y="952"/>
                  </a:cubicBezTo>
                  <a:lnTo>
                    <a:pt x="666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3"/>
            <p:cNvSpPr/>
            <p:nvPr/>
          </p:nvSpPr>
          <p:spPr>
            <a:xfrm>
              <a:off x="6593863" y="3694100"/>
              <a:ext cx="145650" cy="30825"/>
            </a:xfrm>
            <a:custGeom>
              <a:avLst/>
              <a:gdLst/>
              <a:ahLst/>
              <a:cxnLst/>
              <a:rect l="l" t="t" r="r" b="b"/>
              <a:pathLst>
                <a:path w="5826" h="1233" extrusionOk="0">
                  <a:moveTo>
                    <a:pt x="617" y="0"/>
                  </a:moveTo>
                  <a:cubicBezTo>
                    <a:pt x="281" y="0"/>
                    <a:pt x="1" y="280"/>
                    <a:pt x="1" y="616"/>
                  </a:cubicBezTo>
                  <a:cubicBezTo>
                    <a:pt x="1" y="952"/>
                    <a:pt x="281" y="1232"/>
                    <a:pt x="617" y="1232"/>
                  </a:cubicBezTo>
                  <a:lnTo>
                    <a:pt x="5209" y="1232"/>
                  </a:lnTo>
                  <a:cubicBezTo>
                    <a:pt x="5545" y="1232"/>
                    <a:pt x="5825" y="952"/>
                    <a:pt x="5825" y="616"/>
                  </a:cubicBezTo>
                  <a:cubicBezTo>
                    <a:pt x="5825" y="280"/>
                    <a:pt x="5545" y="0"/>
                    <a:pt x="5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3"/>
            <p:cNvSpPr/>
            <p:nvPr/>
          </p:nvSpPr>
          <p:spPr>
            <a:xfrm>
              <a:off x="6589663" y="3694100"/>
              <a:ext cx="58825" cy="30825"/>
            </a:xfrm>
            <a:custGeom>
              <a:avLst/>
              <a:gdLst/>
              <a:ahLst/>
              <a:cxnLst/>
              <a:rect l="l" t="t" r="r" b="b"/>
              <a:pathLst>
                <a:path w="2353" h="1233" extrusionOk="0">
                  <a:moveTo>
                    <a:pt x="785" y="0"/>
                  </a:moveTo>
                  <a:cubicBezTo>
                    <a:pt x="1" y="0"/>
                    <a:pt x="1" y="1232"/>
                    <a:pt x="785" y="1232"/>
                  </a:cubicBezTo>
                  <a:lnTo>
                    <a:pt x="2353" y="1232"/>
                  </a:lnTo>
                  <a:cubicBezTo>
                    <a:pt x="2353" y="1120"/>
                    <a:pt x="2297" y="1008"/>
                    <a:pt x="2297" y="896"/>
                  </a:cubicBezTo>
                  <a:lnTo>
                    <a:pt x="2297"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3"/>
            <p:cNvSpPr/>
            <p:nvPr/>
          </p:nvSpPr>
          <p:spPr>
            <a:xfrm>
              <a:off x="6465038" y="3272650"/>
              <a:ext cx="403300" cy="401875"/>
            </a:xfrm>
            <a:custGeom>
              <a:avLst/>
              <a:gdLst/>
              <a:ahLst/>
              <a:cxnLst/>
              <a:rect l="l" t="t" r="r" b="b"/>
              <a:pathLst>
                <a:path w="16132" h="16075" extrusionOk="0">
                  <a:moveTo>
                    <a:pt x="8066" y="0"/>
                  </a:moveTo>
                  <a:cubicBezTo>
                    <a:pt x="3641" y="0"/>
                    <a:pt x="1" y="3585"/>
                    <a:pt x="1" y="8009"/>
                  </a:cubicBezTo>
                  <a:cubicBezTo>
                    <a:pt x="1" y="12490"/>
                    <a:pt x="3641" y="16074"/>
                    <a:pt x="8066" y="16074"/>
                  </a:cubicBezTo>
                  <a:cubicBezTo>
                    <a:pt x="12491" y="16074"/>
                    <a:pt x="16131" y="12490"/>
                    <a:pt x="16131" y="8009"/>
                  </a:cubicBezTo>
                  <a:cubicBezTo>
                    <a:pt x="16131" y="3585"/>
                    <a:pt x="12491" y="0"/>
                    <a:pt x="80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3"/>
            <p:cNvSpPr/>
            <p:nvPr/>
          </p:nvSpPr>
          <p:spPr>
            <a:xfrm>
              <a:off x="6477663" y="3330650"/>
              <a:ext cx="332800" cy="283650"/>
            </a:xfrm>
            <a:custGeom>
              <a:avLst/>
              <a:gdLst/>
              <a:ahLst/>
              <a:cxnLst/>
              <a:rect l="l" t="t" r="r" b="b"/>
              <a:pathLst>
                <a:path w="13312" h="11346" extrusionOk="0">
                  <a:moveTo>
                    <a:pt x="7548" y="1"/>
                  </a:moveTo>
                  <a:cubicBezTo>
                    <a:pt x="6163" y="1"/>
                    <a:pt x="4748" y="511"/>
                    <a:pt x="3585" y="1657"/>
                  </a:cubicBezTo>
                  <a:cubicBezTo>
                    <a:pt x="0" y="5185"/>
                    <a:pt x="2520" y="11346"/>
                    <a:pt x="7561" y="11346"/>
                  </a:cubicBezTo>
                  <a:cubicBezTo>
                    <a:pt x="10697" y="11346"/>
                    <a:pt x="13218" y="8882"/>
                    <a:pt x="13274" y="5745"/>
                  </a:cubicBezTo>
                  <a:cubicBezTo>
                    <a:pt x="13312" y="2315"/>
                    <a:pt x="10498" y="1"/>
                    <a:pt x="754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3"/>
            <p:cNvSpPr/>
            <p:nvPr/>
          </p:nvSpPr>
          <p:spPr>
            <a:xfrm>
              <a:off x="6626063" y="3384650"/>
              <a:ext cx="15425" cy="15425"/>
            </a:xfrm>
            <a:custGeom>
              <a:avLst/>
              <a:gdLst/>
              <a:ahLst/>
              <a:cxnLst/>
              <a:rect l="l" t="t" r="r" b="b"/>
              <a:pathLst>
                <a:path w="617" h="617" extrusionOk="0">
                  <a:moveTo>
                    <a:pt x="337" y="1"/>
                  </a:moveTo>
                  <a:cubicBezTo>
                    <a:pt x="169" y="1"/>
                    <a:pt x="1" y="113"/>
                    <a:pt x="1" y="281"/>
                  </a:cubicBezTo>
                  <a:cubicBezTo>
                    <a:pt x="1" y="449"/>
                    <a:pt x="169" y="617"/>
                    <a:pt x="337" y="617"/>
                  </a:cubicBezTo>
                  <a:cubicBezTo>
                    <a:pt x="449" y="617"/>
                    <a:pt x="617" y="449"/>
                    <a:pt x="617" y="281"/>
                  </a:cubicBezTo>
                  <a:cubicBezTo>
                    <a:pt x="617" y="113"/>
                    <a:pt x="449"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3"/>
            <p:cNvSpPr/>
            <p:nvPr/>
          </p:nvSpPr>
          <p:spPr>
            <a:xfrm>
              <a:off x="6565863" y="3444875"/>
              <a:ext cx="15425" cy="15425"/>
            </a:xfrm>
            <a:custGeom>
              <a:avLst/>
              <a:gdLst/>
              <a:ahLst/>
              <a:cxnLst/>
              <a:rect l="l" t="t" r="r" b="b"/>
              <a:pathLst>
                <a:path w="617" h="617" extrusionOk="0">
                  <a:moveTo>
                    <a:pt x="337" y="0"/>
                  </a:moveTo>
                  <a:cubicBezTo>
                    <a:pt x="169" y="0"/>
                    <a:pt x="1" y="168"/>
                    <a:pt x="1" y="336"/>
                  </a:cubicBezTo>
                  <a:cubicBezTo>
                    <a:pt x="1" y="448"/>
                    <a:pt x="169" y="616"/>
                    <a:pt x="337" y="616"/>
                  </a:cubicBezTo>
                  <a:cubicBezTo>
                    <a:pt x="505" y="616"/>
                    <a:pt x="617" y="448"/>
                    <a:pt x="617" y="336"/>
                  </a:cubicBezTo>
                  <a:cubicBezTo>
                    <a:pt x="617" y="168"/>
                    <a:pt x="5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3"/>
            <p:cNvSpPr/>
            <p:nvPr/>
          </p:nvSpPr>
          <p:spPr>
            <a:xfrm>
              <a:off x="6752088" y="3460275"/>
              <a:ext cx="15425" cy="15425"/>
            </a:xfrm>
            <a:custGeom>
              <a:avLst/>
              <a:gdLst/>
              <a:ahLst/>
              <a:cxnLst/>
              <a:rect l="l" t="t" r="r" b="b"/>
              <a:pathLst>
                <a:path w="617" h="617" extrusionOk="0">
                  <a:moveTo>
                    <a:pt x="337" y="0"/>
                  </a:moveTo>
                  <a:cubicBezTo>
                    <a:pt x="169" y="0"/>
                    <a:pt x="1" y="112"/>
                    <a:pt x="1" y="280"/>
                  </a:cubicBezTo>
                  <a:cubicBezTo>
                    <a:pt x="1" y="448"/>
                    <a:pt x="169" y="616"/>
                    <a:pt x="337" y="616"/>
                  </a:cubicBezTo>
                  <a:cubicBezTo>
                    <a:pt x="449" y="616"/>
                    <a:pt x="617" y="448"/>
                    <a:pt x="617" y="280"/>
                  </a:cubicBezTo>
                  <a:cubicBezTo>
                    <a:pt x="617" y="112"/>
                    <a:pt x="44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3"/>
            <p:cNvSpPr/>
            <p:nvPr/>
          </p:nvSpPr>
          <p:spPr>
            <a:xfrm>
              <a:off x="6712888" y="3400050"/>
              <a:ext cx="15425" cy="14025"/>
            </a:xfrm>
            <a:custGeom>
              <a:avLst/>
              <a:gdLst/>
              <a:ahLst/>
              <a:cxnLst/>
              <a:rect l="l" t="t" r="r" b="b"/>
              <a:pathLst>
                <a:path w="617" h="561" extrusionOk="0">
                  <a:moveTo>
                    <a:pt x="280" y="1"/>
                  </a:moveTo>
                  <a:cubicBezTo>
                    <a:pt x="112" y="1"/>
                    <a:pt x="0" y="113"/>
                    <a:pt x="0" y="281"/>
                  </a:cubicBezTo>
                  <a:cubicBezTo>
                    <a:pt x="0" y="449"/>
                    <a:pt x="112" y="561"/>
                    <a:pt x="280" y="561"/>
                  </a:cubicBezTo>
                  <a:cubicBezTo>
                    <a:pt x="448" y="561"/>
                    <a:pt x="616" y="449"/>
                    <a:pt x="616" y="281"/>
                  </a:cubicBezTo>
                  <a:cubicBezTo>
                    <a:pt x="616" y="113"/>
                    <a:pt x="448"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3"/>
            <p:cNvSpPr/>
            <p:nvPr/>
          </p:nvSpPr>
          <p:spPr>
            <a:xfrm>
              <a:off x="6512663" y="3322200"/>
              <a:ext cx="68625" cy="69550"/>
            </a:xfrm>
            <a:custGeom>
              <a:avLst/>
              <a:gdLst/>
              <a:ahLst/>
              <a:cxnLst/>
              <a:rect l="l" t="t" r="r" b="b"/>
              <a:pathLst>
                <a:path w="2745" h="2782" extrusionOk="0">
                  <a:moveTo>
                    <a:pt x="2437" y="1"/>
                  </a:moveTo>
                  <a:cubicBezTo>
                    <a:pt x="2386" y="1"/>
                    <a:pt x="2338" y="14"/>
                    <a:pt x="2297" y="34"/>
                  </a:cubicBezTo>
                  <a:cubicBezTo>
                    <a:pt x="1400" y="650"/>
                    <a:pt x="616" y="1435"/>
                    <a:pt x="56" y="2331"/>
                  </a:cubicBezTo>
                  <a:cubicBezTo>
                    <a:pt x="0" y="2499"/>
                    <a:pt x="0" y="2667"/>
                    <a:pt x="168" y="2723"/>
                  </a:cubicBezTo>
                  <a:cubicBezTo>
                    <a:pt x="208" y="2762"/>
                    <a:pt x="255" y="2781"/>
                    <a:pt x="303" y="2781"/>
                  </a:cubicBezTo>
                  <a:cubicBezTo>
                    <a:pt x="392" y="2781"/>
                    <a:pt x="488" y="2719"/>
                    <a:pt x="560" y="2611"/>
                  </a:cubicBezTo>
                  <a:cubicBezTo>
                    <a:pt x="1064" y="1771"/>
                    <a:pt x="1792" y="1043"/>
                    <a:pt x="2577" y="538"/>
                  </a:cubicBezTo>
                  <a:cubicBezTo>
                    <a:pt x="2745" y="426"/>
                    <a:pt x="2745" y="258"/>
                    <a:pt x="2689" y="146"/>
                  </a:cubicBezTo>
                  <a:cubicBezTo>
                    <a:pt x="2618" y="40"/>
                    <a:pt x="2524" y="1"/>
                    <a:pt x="24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3"/>
            <p:cNvSpPr/>
            <p:nvPr/>
          </p:nvSpPr>
          <p:spPr>
            <a:xfrm>
              <a:off x="6481863" y="3506125"/>
              <a:ext cx="110625" cy="154400"/>
            </a:xfrm>
            <a:custGeom>
              <a:avLst/>
              <a:gdLst/>
              <a:ahLst/>
              <a:cxnLst/>
              <a:rect l="l" t="t" r="r" b="b"/>
              <a:pathLst>
                <a:path w="4425" h="6176" extrusionOk="0">
                  <a:moveTo>
                    <a:pt x="2212" y="0"/>
                  </a:moveTo>
                  <a:cubicBezTo>
                    <a:pt x="1988" y="0"/>
                    <a:pt x="1764" y="98"/>
                    <a:pt x="1624" y="294"/>
                  </a:cubicBezTo>
                  <a:cubicBezTo>
                    <a:pt x="1176" y="910"/>
                    <a:pt x="672" y="1471"/>
                    <a:pt x="0" y="1919"/>
                  </a:cubicBezTo>
                  <a:cubicBezTo>
                    <a:pt x="840" y="3879"/>
                    <a:pt x="2464" y="5391"/>
                    <a:pt x="4425" y="6175"/>
                  </a:cubicBezTo>
                  <a:lnTo>
                    <a:pt x="4425" y="1695"/>
                  </a:lnTo>
                  <a:cubicBezTo>
                    <a:pt x="3809" y="1359"/>
                    <a:pt x="3193" y="854"/>
                    <a:pt x="2800" y="294"/>
                  </a:cubicBezTo>
                  <a:cubicBezTo>
                    <a:pt x="2660" y="98"/>
                    <a:pt x="2436" y="0"/>
                    <a:pt x="2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3"/>
            <p:cNvSpPr/>
            <p:nvPr/>
          </p:nvSpPr>
          <p:spPr>
            <a:xfrm>
              <a:off x="6740888" y="3506125"/>
              <a:ext cx="110650" cy="154400"/>
            </a:xfrm>
            <a:custGeom>
              <a:avLst/>
              <a:gdLst/>
              <a:ahLst/>
              <a:cxnLst/>
              <a:rect l="l" t="t" r="r" b="b"/>
              <a:pathLst>
                <a:path w="4426" h="6176" extrusionOk="0">
                  <a:moveTo>
                    <a:pt x="2213" y="0"/>
                  </a:moveTo>
                  <a:cubicBezTo>
                    <a:pt x="1989" y="0"/>
                    <a:pt x="1765" y="98"/>
                    <a:pt x="1625" y="294"/>
                  </a:cubicBezTo>
                  <a:cubicBezTo>
                    <a:pt x="1177" y="854"/>
                    <a:pt x="617" y="1359"/>
                    <a:pt x="0" y="1695"/>
                  </a:cubicBezTo>
                  <a:lnTo>
                    <a:pt x="0" y="6175"/>
                  </a:lnTo>
                  <a:cubicBezTo>
                    <a:pt x="1961" y="5391"/>
                    <a:pt x="3585" y="3823"/>
                    <a:pt x="4425" y="1919"/>
                  </a:cubicBezTo>
                  <a:cubicBezTo>
                    <a:pt x="3753" y="1471"/>
                    <a:pt x="3249" y="910"/>
                    <a:pt x="2801" y="294"/>
                  </a:cubicBezTo>
                  <a:cubicBezTo>
                    <a:pt x="2661" y="98"/>
                    <a:pt x="2437" y="0"/>
                    <a:pt x="2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3"/>
            <p:cNvSpPr/>
            <p:nvPr/>
          </p:nvSpPr>
          <p:spPr>
            <a:xfrm>
              <a:off x="6543463" y="3576475"/>
              <a:ext cx="246450" cy="98050"/>
            </a:xfrm>
            <a:custGeom>
              <a:avLst/>
              <a:gdLst/>
              <a:ahLst/>
              <a:cxnLst/>
              <a:rect l="l" t="t" r="r" b="b"/>
              <a:pathLst>
                <a:path w="9858" h="3922" extrusionOk="0">
                  <a:moveTo>
                    <a:pt x="1905" y="1"/>
                  </a:moveTo>
                  <a:cubicBezTo>
                    <a:pt x="1401" y="841"/>
                    <a:pt x="729" y="1625"/>
                    <a:pt x="0" y="2241"/>
                  </a:cubicBezTo>
                  <a:cubicBezTo>
                    <a:pt x="1401" y="3305"/>
                    <a:pt x="3137" y="3921"/>
                    <a:pt x="4929" y="3921"/>
                  </a:cubicBezTo>
                  <a:cubicBezTo>
                    <a:pt x="6721" y="3921"/>
                    <a:pt x="8402" y="3305"/>
                    <a:pt x="9858" y="2241"/>
                  </a:cubicBezTo>
                  <a:cubicBezTo>
                    <a:pt x="9074" y="1625"/>
                    <a:pt x="8402" y="841"/>
                    <a:pt x="7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3"/>
            <p:cNvSpPr/>
            <p:nvPr/>
          </p:nvSpPr>
          <p:spPr>
            <a:xfrm>
              <a:off x="6547663" y="3516275"/>
              <a:ext cx="238050" cy="122175"/>
            </a:xfrm>
            <a:custGeom>
              <a:avLst/>
              <a:gdLst/>
              <a:ahLst/>
              <a:cxnLst/>
              <a:rect l="l" t="t" r="r" b="b"/>
              <a:pathLst>
                <a:path w="9522" h="4887" extrusionOk="0">
                  <a:moveTo>
                    <a:pt x="2521" y="0"/>
                  </a:moveTo>
                  <a:cubicBezTo>
                    <a:pt x="1905" y="785"/>
                    <a:pt x="1177" y="1457"/>
                    <a:pt x="336" y="2017"/>
                  </a:cubicBezTo>
                  <a:cubicBezTo>
                    <a:pt x="0" y="2241"/>
                    <a:pt x="56" y="2633"/>
                    <a:pt x="336" y="2801"/>
                  </a:cubicBezTo>
                  <a:cubicBezTo>
                    <a:pt x="897" y="3081"/>
                    <a:pt x="1569" y="3249"/>
                    <a:pt x="2185" y="3249"/>
                  </a:cubicBezTo>
                  <a:cubicBezTo>
                    <a:pt x="2073" y="3585"/>
                    <a:pt x="1905" y="3921"/>
                    <a:pt x="1625" y="4201"/>
                  </a:cubicBezTo>
                  <a:cubicBezTo>
                    <a:pt x="1457" y="4425"/>
                    <a:pt x="1569" y="4817"/>
                    <a:pt x="1905" y="4817"/>
                  </a:cubicBezTo>
                  <a:cubicBezTo>
                    <a:pt x="2115" y="4864"/>
                    <a:pt x="2328" y="4886"/>
                    <a:pt x="2540" y="4886"/>
                  </a:cubicBezTo>
                  <a:cubicBezTo>
                    <a:pt x="3345" y="4886"/>
                    <a:pt x="4141" y="4565"/>
                    <a:pt x="4761" y="4033"/>
                  </a:cubicBezTo>
                  <a:cubicBezTo>
                    <a:pt x="5382" y="4565"/>
                    <a:pt x="6177" y="4886"/>
                    <a:pt x="6982" y="4886"/>
                  </a:cubicBezTo>
                  <a:cubicBezTo>
                    <a:pt x="7194" y="4886"/>
                    <a:pt x="7407" y="4864"/>
                    <a:pt x="7617" y="4817"/>
                  </a:cubicBezTo>
                  <a:cubicBezTo>
                    <a:pt x="7953" y="4817"/>
                    <a:pt x="8066" y="4425"/>
                    <a:pt x="7897" y="4201"/>
                  </a:cubicBezTo>
                  <a:cubicBezTo>
                    <a:pt x="7617" y="3921"/>
                    <a:pt x="7449" y="3585"/>
                    <a:pt x="7337" y="3249"/>
                  </a:cubicBezTo>
                  <a:cubicBezTo>
                    <a:pt x="7953" y="3249"/>
                    <a:pt x="8570" y="3081"/>
                    <a:pt x="9186" y="2801"/>
                  </a:cubicBezTo>
                  <a:cubicBezTo>
                    <a:pt x="9466" y="2633"/>
                    <a:pt x="9522" y="2241"/>
                    <a:pt x="9186" y="2017"/>
                  </a:cubicBezTo>
                  <a:cubicBezTo>
                    <a:pt x="8346" y="1457"/>
                    <a:pt x="7617" y="785"/>
                    <a:pt x="7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3"/>
            <p:cNvSpPr/>
            <p:nvPr/>
          </p:nvSpPr>
          <p:spPr>
            <a:xfrm>
              <a:off x="6591063" y="3445225"/>
              <a:ext cx="154050" cy="107925"/>
            </a:xfrm>
            <a:custGeom>
              <a:avLst/>
              <a:gdLst/>
              <a:ahLst/>
              <a:cxnLst/>
              <a:rect l="l" t="t" r="r" b="b"/>
              <a:pathLst>
                <a:path w="6162" h="4317" extrusionOk="0">
                  <a:moveTo>
                    <a:pt x="3074" y="0"/>
                  </a:moveTo>
                  <a:cubicBezTo>
                    <a:pt x="2899" y="0"/>
                    <a:pt x="2717" y="70"/>
                    <a:pt x="2577" y="210"/>
                  </a:cubicBezTo>
                  <a:cubicBezTo>
                    <a:pt x="1961" y="1050"/>
                    <a:pt x="1177" y="1778"/>
                    <a:pt x="225" y="2226"/>
                  </a:cubicBezTo>
                  <a:cubicBezTo>
                    <a:pt x="1" y="2338"/>
                    <a:pt x="1" y="2674"/>
                    <a:pt x="225" y="2730"/>
                  </a:cubicBezTo>
                  <a:cubicBezTo>
                    <a:pt x="505" y="2898"/>
                    <a:pt x="785" y="3010"/>
                    <a:pt x="1065" y="3122"/>
                  </a:cubicBezTo>
                  <a:lnTo>
                    <a:pt x="617" y="3739"/>
                  </a:lnTo>
                  <a:cubicBezTo>
                    <a:pt x="505" y="3963"/>
                    <a:pt x="617" y="4243"/>
                    <a:pt x="897" y="4299"/>
                  </a:cubicBezTo>
                  <a:cubicBezTo>
                    <a:pt x="1020" y="4310"/>
                    <a:pt x="1161" y="4317"/>
                    <a:pt x="1312" y="4317"/>
                  </a:cubicBezTo>
                  <a:cubicBezTo>
                    <a:pt x="1916" y="4317"/>
                    <a:pt x="2678" y="4209"/>
                    <a:pt x="3081" y="3851"/>
                  </a:cubicBezTo>
                  <a:cubicBezTo>
                    <a:pt x="3484" y="4209"/>
                    <a:pt x="4210" y="4317"/>
                    <a:pt x="4829" y="4317"/>
                  </a:cubicBezTo>
                  <a:cubicBezTo>
                    <a:pt x="4983" y="4317"/>
                    <a:pt x="5131" y="4310"/>
                    <a:pt x="5265" y="4299"/>
                  </a:cubicBezTo>
                  <a:cubicBezTo>
                    <a:pt x="5545" y="4243"/>
                    <a:pt x="5657" y="3963"/>
                    <a:pt x="5545" y="3739"/>
                  </a:cubicBezTo>
                  <a:lnTo>
                    <a:pt x="5097" y="3122"/>
                  </a:lnTo>
                  <a:cubicBezTo>
                    <a:pt x="5377" y="3010"/>
                    <a:pt x="5657" y="2898"/>
                    <a:pt x="5937" y="2730"/>
                  </a:cubicBezTo>
                  <a:cubicBezTo>
                    <a:pt x="6161" y="2618"/>
                    <a:pt x="6161" y="2338"/>
                    <a:pt x="5937" y="2226"/>
                  </a:cubicBezTo>
                  <a:cubicBezTo>
                    <a:pt x="4985" y="1778"/>
                    <a:pt x="4145" y="1050"/>
                    <a:pt x="3529" y="210"/>
                  </a:cubicBezTo>
                  <a:cubicBezTo>
                    <a:pt x="3417" y="70"/>
                    <a:pt x="3249" y="0"/>
                    <a:pt x="3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63"/>
          <p:cNvGrpSpPr/>
          <p:nvPr/>
        </p:nvGrpSpPr>
        <p:grpSpPr>
          <a:xfrm>
            <a:off x="5923188" y="3271950"/>
            <a:ext cx="467675" cy="472575"/>
            <a:chOff x="5923188" y="3271950"/>
            <a:chExt cx="467675" cy="472575"/>
          </a:xfrm>
        </p:grpSpPr>
        <p:sp>
          <p:nvSpPr>
            <p:cNvPr id="3755" name="Google Shape;3755;p63"/>
            <p:cNvSpPr/>
            <p:nvPr/>
          </p:nvSpPr>
          <p:spPr>
            <a:xfrm>
              <a:off x="5923188" y="3271950"/>
              <a:ext cx="467675" cy="472575"/>
            </a:xfrm>
            <a:custGeom>
              <a:avLst/>
              <a:gdLst/>
              <a:ahLst/>
              <a:cxnLst/>
              <a:rect l="l" t="t" r="r" b="b"/>
              <a:pathLst>
                <a:path w="18707" h="18903" extrusionOk="0">
                  <a:moveTo>
                    <a:pt x="9353" y="0"/>
                  </a:moveTo>
                  <a:cubicBezTo>
                    <a:pt x="8863" y="0"/>
                    <a:pt x="8373" y="140"/>
                    <a:pt x="7953" y="420"/>
                  </a:cubicBezTo>
                  <a:lnTo>
                    <a:pt x="1568" y="4789"/>
                  </a:lnTo>
                  <a:cubicBezTo>
                    <a:pt x="560" y="5461"/>
                    <a:pt x="0" y="6581"/>
                    <a:pt x="0" y="7813"/>
                  </a:cubicBezTo>
                  <a:lnTo>
                    <a:pt x="0" y="16774"/>
                  </a:lnTo>
                  <a:cubicBezTo>
                    <a:pt x="0" y="17950"/>
                    <a:pt x="952" y="18903"/>
                    <a:pt x="2128" y="18903"/>
                  </a:cubicBezTo>
                  <a:lnTo>
                    <a:pt x="16522" y="18903"/>
                  </a:lnTo>
                  <a:cubicBezTo>
                    <a:pt x="17698" y="18903"/>
                    <a:pt x="18707" y="17950"/>
                    <a:pt x="18707" y="16774"/>
                  </a:cubicBezTo>
                  <a:lnTo>
                    <a:pt x="18707" y="7813"/>
                  </a:lnTo>
                  <a:cubicBezTo>
                    <a:pt x="18707" y="6581"/>
                    <a:pt x="18091" y="5461"/>
                    <a:pt x="17082" y="4789"/>
                  </a:cubicBezTo>
                  <a:lnTo>
                    <a:pt x="10754" y="420"/>
                  </a:lnTo>
                  <a:cubicBezTo>
                    <a:pt x="10333" y="140"/>
                    <a:pt x="9843" y="0"/>
                    <a:pt x="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3"/>
            <p:cNvSpPr/>
            <p:nvPr/>
          </p:nvSpPr>
          <p:spPr>
            <a:xfrm>
              <a:off x="5980588" y="3345450"/>
              <a:ext cx="350075" cy="323475"/>
            </a:xfrm>
            <a:custGeom>
              <a:avLst/>
              <a:gdLst/>
              <a:ahLst/>
              <a:cxnLst/>
              <a:rect l="l" t="t" r="r" b="b"/>
              <a:pathLst>
                <a:path w="14003" h="12939" extrusionOk="0">
                  <a:moveTo>
                    <a:pt x="2073" y="1"/>
                  </a:moveTo>
                  <a:cubicBezTo>
                    <a:pt x="953" y="1"/>
                    <a:pt x="0" y="953"/>
                    <a:pt x="56" y="2073"/>
                  </a:cubicBezTo>
                  <a:lnTo>
                    <a:pt x="56" y="12938"/>
                  </a:lnTo>
                  <a:lnTo>
                    <a:pt x="14002" y="12938"/>
                  </a:lnTo>
                  <a:lnTo>
                    <a:pt x="14002" y="2073"/>
                  </a:lnTo>
                  <a:cubicBezTo>
                    <a:pt x="14002" y="953"/>
                    <a:pt x="13106" y="1"/>
                    <a:pt x="119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3"/>
            <p:cNvSpPr/>
            <p:nvPr/>
          </p:nvSpPr>
          <p:spPr>
            <a:xfrm>
              <a:off x="5981988" y="3418250"/>
              <a:ext cx="350075" cy="250675"/>
            </a:xfrm>
            <a:custGeom>
              <a:avLst/>
              <a:gdLst/>
              <a:ahLst/>
              <a:cxnLst/>
              <a:rect l="l" t="t" r="r" b="b"/>
              <a:pathLst>
                <a:path w="14003" h="10027" extrusionOk="0">
                  <a:moveTo>
                    <a:pt x="0" y="1"/>
                  </a:moveTo>
                  <a:lnTo>
                    <a:pt x="0" y="10026"/>
                  </a:lnTo>
                  <a:lnTo>
                    <a:pt x="14002" y="10026"/>
                  </a:lnTo>
                  <a:lnTo>
                    <a:pt x="14002" y="1"/>
                  </a:lnTo>
                  <a:cubicBezTo>
                    <a:pt x="14002" y="1"/>
                    <a:pt x="10250" y="3081"/>
                    <a:pt x="6945" y="3081"/>
                  </a:cubicBezTo>
                  <a:cubicBezTo>
                    <a:pt x="3585" y="308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3"/>
            <p:cNvSpPr/>
            <p:nvPr/>
          </p:nvSpPr>
          <p:spPr>
            <a:xfrm>
              <a:off x="6095413" y="3375550"/>
              <a:ext cx="123225" cy="137250"/>
            </a:xfrm>
            <a:custGeom>
              <a:avLst/>
              <a:gdLst/>
              <a:ahLst/>
              <a:cxnLst/>
              <a:rect l="l" t="t" r="r" b="b"/>
              <a:pathLst>
                <a:path w="4929" h="5490" extrusionOk="0">
                  <a:moveTo>
                    <a:pt x="2408" y="1"/>
                  </a:moveTo>
                  <a:cubicBezTo>
                    <a:pt x="2254" y="1"/>
                    <a:pt x="2100" y="85"/>
                    <a:pt x="2128" y="253"/>
                  </a:cubicBezTo>
                  <a:lnTo>
                    <a:pt x="2128" y="533"/>
                  </a:lnTo>
                  <a:lnTo>
                    <a:pt x="2016" y="365"/>
                  </a:lnTo>
                  <a:cubicBezTo>
                    <a:pt x="1960" y="309"/>
                    <a:pt x="1890" y="281"/>
                    <a:pt x="1820" y="281"/>
                  </a:cubicBezTo>
                  <a:cubicBezTo>
                    <a:pt x="1750" y="281"/>
                    <a:pt x="1680" y="309"/>
                    <a:pt x="1624" y="365"/>
                  </a:cubicBezTo>
                  <a:cubicBezTo>
                    <a:pt x="1512" y="477"/>
                    <a:pt x="1512" y="645"/>
                    <a:pt x="1624" y="757"/>
                  </a:cubicBezTo>
                  <a:lnTo>
                    <a:pt x="2184" y="1373"/>
                  </a:lnTo>
                  <a:lnTo>
                    <a:pt x="2184" y="2157"/>
                  </a:lnTo>
                  <a:lnTo>
                    <a:pt x="1456" y="1765"/>
                  </a:lnTo>
                  <a:lnTo>
                    <a:pt x="1176" y="1037"/>
                  </a:lnTo>
                  <a:cubicBezTo>
                    <a:pt x="1176" y="911"/>
                    <a:pt x="1082" y="848"/>
                    <a:pt x="964" y="848"/>
                  </a:cubicBezTo>
                  <a:cubicBezTo>
                    <a:pt x="924" y="848"/>
                    <a:pt x="882" y="855"/>
                    <a:pt x="840" y="869"/>
                  </a:cubicBezTo>
                  <a:cubicBezTo>
                    <a:pt x="672" y="925"/>
                    <a:pt x="616" y="1037"/>
                    <a:pt x="672" y="1205"/>
                  </a:cubicBezTo>
                  <a:lnTo>
                    <a:pt x="728" y="1373"/>
                  </a:lnTo>
                  <a:lnTo>
                    <a:pt x="728" y="1373"/>
                  </a:lnTo>
                  <a:lnTo>
                    <a:pt x="560" y="1261"/>
                  </a:lnTo>
                  <a:cubicBezTo>
                    <a:pt x="499" y="1240"/>
                    <a:pt x="437" y="1227"/>
                    <a:pt x="381" y="1227"/>
                  </a:cubicBezTo>
                  <a:cubicBezTo>
                    <a:pt x="284" y="1227"/>
                    <a:pt x="204" y="1266"/>
                    <a:pt x="168" y="1373"/>
                  </a:cubicBezTo>
                  <a:cubicBezTo>
                    <a:pt x="56" y="1485"/>
                    <a:pt x="112" y="1653"/>
                    <a:pt x="280" y="1765"/>
                  </a:cubicBezTo>
                  <a:lnTo>
                    <a:pt x="448" y="1877"/>
                  </a:lnTo>
                  <a:lnTo>
                    <a:pt x="224" y="1877"/>
                  </a:lnTo>
                  <a:cubicBezTo>
                    <a:pt x="112" y="1877"/>
                    <a:pt x="0" y="2045"/>
                    <a:pt x="0" y="2213"/>
                  </a:cubicBezTo>
                  <a:cubicBezTo>
                    <a:pt x="56" y="2381"/>
                    <a:pt x="168" y="2437"/>
                    <a:pt x="336" y="2437"/>
                  </a:cubicBezTo>
                  <a:lnTo>
                    <a:pt x="1232" y="2269"/>
                  </a:lnTo>
                  <a:lnTo>
                    <a:pt x="1904" y="2661"/>
                  </a:lnTo>
                  <a:lnTo>
                    <a:pt x="1064" y="3165"/>
                  </a:lnTo>
                  <a:lnTo>
                    <a:pt x="392" y="2941"/>
                  </a:lnTo>
                  <a:cubicBezTo>
                    <a:pt x="362" y="2931"/>
                    <a:pt x="333" y="2926"/>
                    <a:pt x="304" y="2926"/>
                  </a:cubicBezTo>
                  <a:cubicBezTo>
                    <a:pt x="170" y="2926"/>
                    <a:pt x="56" y="3027"/>
                    <a:pt x="56" y="3165"/>
                  </a:cubicBezTo>
                  <a:cubicBezTo>
                    <a:pt x="0" y="3277"/>
                    <a:pt x="56" y="3445"/>
                    <a:pt x="224" y="3501"/>
                  </a:cubicBezTo>
                  <a:lnTo>
                    <a:pt x="392" y="3557"/>
                  </a:lnTo>
                  <a:lnTo>
                    <a:pt x="224" y="3613"/>
                  </a:lnTo>
                  <a:cubicBezTo>
                    <a:pt x="112" y="3669"/>
                    <a:pt x="56" y="3837"/>
                    <a:pt x="168" y="4005"/>
                  </a:cubicBezTo>
                  <a:cubicBezTo>
                    <a:pt x="209" y="4087"/>
                    <a:pt x="310" y="4139"/>
                    <a:pt x="427" y="4139"/>
                  </a:cubicBezTo>
                  <a:cubicBezTo>
                    <a:pt x="470" y="4139"/>
                    <a:pt x="515" y="4132"/>
                    <a:pt x="560" y="4117"/>
                  </a:cubicBezTo>
                  <a:lnTo>
                    <a:pt x="672" y="4005"/>
                  </a:lnTo>
                  <a:lnTo>
                    <a:pt x="560" y="4229"/>
                  </a:lnTo>
                  <a:cubicBezTo>
                    <a:pt x="504" y="4341"/>
                    <a:pt x="560" y="4509"/>
                    <a:pt x="728" y="4565"/>
                  </a:cubicBezTo>
                  <a:cubicBezTo>
                    <a:pt x="761" y="4598"/>
                    <a:pt x="799" y="4612"/>
                    <a:pt x="838" y="4612"/>
                  </a:cubicBezTo>
                  <a:cubicBezTo>
                    <a:pt x="934" y="4612"/>
                    <a:pt x="1041" y="4532"/>
                    <a:pt x="1120" y="4453"/>
                  </a:cubicBezTo>
                  <a:lnTo>
                    <a:pt x="1456" y="3557"/>
                  </a:lnTo>
                  <a:lnTo>
                    <a:pt x="2184" y="3165"/>
                  </a:lnTo>
                  <a:lnTo>
                    <a:pt x="2184" y="4117"/>
                  </a:lnTo>
                  <a:lnTo>
                    <a:pt x="1624" y="4677"/>
                  </a:lnTo>
                  <a:cubicBezTo>
                    <a:pt x="1512" y="4789"/>
                    <a:pt x="1512" y="5013"/>
                    <a:pt x="1624" y="5125"/>
                  </a:cubicBezTo>
                  <a:cubicBezTo>
                    <a:pt x="1680" y="5181"/>
                    <a:pt x="1750" y="5209"/>
                    <a:pt x="1820" y="5209"/>
                  </a:cubicBezTo>
                  <a:cubicBezTo>
                    <a:pt x="1890" y="5209"/>
                    <a:pt x="1960" y="5181"/>
                    <a:pt x="2016" y="5125"/>
                  </a:cubicBezTo>
                  <a:lnTo>
                    <a:pt x="2128" y="4957"/>
                  </a:lnTo>
                  <a:lnTo>
                    <a:pt x="2128" y="5237"/>
                  </a:lnTo>
                  <a:cubicBezTo>
                    <a:pt x="2156" y="5405"/>
                    <a:pt x="2296" y="5489"/>
                    <a:pt x="2436" y="5489"/>
                  </a:cubicBezTo>
                  <a:cubicBezTo>
                    <a:pt x="2576" y="5489"/>
                    <a:pt x="2716" y="5405"/>
                    <a:pt x="2744" y="5237"/>
                  </a:cubicBezTo>
                  <a:lnTo>
                    <a:pt x="2744" y="4957"/>
                  </a:lnTo>
                  <a:lnTo>
                    <a:pt x="2856" y="5125"/>
                  </a:lnTo>
                  <a:cubicBezTo>
                    <a:pt x="2912" y="5181"/>
                    <a:pt x="2968" y="5181"/>
                    <a:pt x="3024" y="5181"/>
                  </a:cubicBezTo>
                  <a:cubicBezTo>
                    <a:pt x="3136" y="5181"/>
                    <a:pt x="3192" y="5181"/>
                    <a:pt x="3248" y="5125"/>
                  </a:cubicBezTo>
                  <a:cubicBezTo>
                    <a:pt x="3360" y="5013"/>
                    <a:pt x="3360" y="4845"/>
                    <a:pt x="3248" y="4733"/>
                  </a:cubicBezTo>
                  <a:lnTo>
                    <a:pt x="2688" y="4117"/>
                  </a:lnTo>
                  <a:lnTo>
                    <a:pt x="2688" y="3109"/>
                  </a:lnTo>
                  <a:lnTo>
                    <a:pt x="3416" y="3501"/>
                  </a:lnTo>
                  <a:lnTo>
                    <a:pt x="3753" y="4397"/>
                  </a:lnTo>
                  <a:cubicBezTo>
                    <a:pt x="3795" y="4523"/>
                    <a:pt x="3900" y="4586"/>
                    <a:pt x="4020" y="4586"/>
                  </a:cubicBezTo>
                  <a:cubicBezTo>
                    <a:pt x="4061" y="4586"/>
                    <a:pt x="4103" y="4579"/>
                    <a:pt x="4145" y="4565"/>
                  </a:cubicBezTo>
                  <a:cubicBezTo>
                    <a:pt x="4313" y="4509"/>
                    <a:pt x="4369" y="4341"/>
                    <a:pt x="4313" y="4173"/>
                  </a:cubicBezTo>
                  <a:lnTo>
                    <a:pt x="4201" y="3949"/>
                  </a:lnTo>
                  <a:lnTo>
                    <a:pt x="4481" y="4117"/>
                  </a:lnTo>
                  <a:cubicBezTo>
                    <a:pt x="4522" y="4138"/>
                    <a:pt x="4578" y="4151"/>
                    <a:pt x="4635" y="4151"/>
                  </a:cubicBezTo>
                  <a:cubicBezTo>
                    <a:pt x="4734" y="4151"/>
                    <a:pt x="4837" y="4112"/>
                    <a:pt x="4873" y="4005"/>
                  </a:cubicBezTo>
                  <a:cubicBezTo>
                    <a:pt x="4929" y="3893"/>
                    <a:pt x="4873" y="3725"/>
                    <a:pt x="4761" y="3613"/>
                  </a:cubicBezTo>
                  <a:lnTo>
                    <a:pt x="4481" y="3501"/>
                  </a:lnTo>
                  <a:lnTo>
                    <a:pt x="4593" y="3501"/>
                  </a:lnTo>
                  <a:cubicBezTo>
                    <a:pt x="4761" y="3445"/>
                    <a:pt x="4873" y="3277"/>
                    <a:pt x="4817" y="3165"/>
                  </a:cubicBezTo>
                  <a:cubicBezTo>
                    <a:pt x="4771" y="3027"/>
                    <a:pt x="4649" y="2926"/>
                    <a:pt x="4544" y="2926"/>
                  </a:cubicBezTo>
                  <a:cubicBezTo>
                    <a:pt x="4522" y="2926"/>
                    <a:pt x="4500" y="2931"/>
                    <a:pt x="4481" y="2941"/>
                  </a:cubicBezTo>
                  <a:lnTo>
                    <a:pt x="3809" y="3109"/>
                  </a:lnTo>
                  <a:lnTo>
                    <a:pt x="2968" y="2661"/>
                  </a:lnTo>
                  <a:lnTo>
                    <a:pt x="3641" y="2269"/>
                  </a:lnTo>
                  <a:lnTo>
                    <a:pt x="4481" y="2437"/>
                  </a:lnTo>
                  <a:cubicBezTo>
                    <a:pt x="4649" y="2437"/>
                    <a:pt x="4817" y="2381"/>
                    <a:pt x="4817" y="2213"/>
                  </a:cubicBezTo>
                  <a:cubicBezTo>
                    <a:pt x="4873" y="2045"/>
                    <a:pt x="4761" y="1877"/>
                    <a:pt x="4593" y="1877"/>
                  </a:cubicBezTo>
                  <a:lnTo>
                    <a:pt x="4369" y="1877"/>
                  </a:lnTo>
                  <a:lnTo>
                    <a:pt x="4761" y="1653"/>
                  </a:lnTo>
                  <a:cubicBezTo>
                    <a:pt x="4873" y="1597"/>
                    <a:pt x="4929" y="1429"/>
                    <a:pt x="4817" y="1261"/>
                  </a:cubicBezTo>
                  <a:cubicBezTo>
                    <a:pt x="4776" y="1179"/>
                    <a:pt x="4675" y="1127"/>
                    <a:pt x="4558" y="1127"/>
                  </a:cubicBezTo>
                  <a:cubicBezTo>
                    <a:pt x="4515" y="1127"/>
                    <a:pt x="4470" y="1134"/>
                    <a:pt x="4425" y="1149"/>
                  </a:cubicBezTo>
                  <a:lnTo>
                    <a:pt x="4145" y="1317"/>
                  </a:lnTo>
                  <a:lnTo>
                    <a:pt x="4145" y="1317"/>
                  </a:lnTo>
                  <a:lnTo>
                    <a:pt x="4201" y="1205"/>
                  </a:lnTo>
                  <a:cubicBezTo>
                    <a:pt x="4270" y="997"/>
                    <a:pt x="4104" y="854"/>
                    <a:pt x="3927" y="854"/>
                  </a:cubicBezTo>
                  <a:cubicBezTo>
                    <a:pt x="3818" y="854"/>
                    <a:pt x="3705" y="908"/>
                    <a:pt x="3641" y="1037"/>
                  </a:cubicBezTo>
                  <a:lnTo>
                    <a:pt x="3416" y="1709"/>
                  </a:lnTo>
                  <a:lnTo>
                    <a:pt x="2688" y="2157"/>
                  </a:lnTo>
                  <a:lnTo>
                    <a:pt x="2688" y="1373"/>
                  </a:lnTo>
                  <a:lnTo>
                    <a:pt x="3248" y="757"/>
                  </a:lnTo>
                  <a:cubicBezTo>
                    <a:pt x="3360" y="645"/>
                    <a:pt x="3360" y="477"/>
                    <a:pt x="3248" y="365"/>
                  </a:cubicBezTo>
                  <a:cubicBezTo>
                    <a:pt x="3192" y="309"/>
                    <a:pt x="3108" y="281"/>
                    <a:pt x="3031" y="281"/>
                  </a:cubicBezTo>
                  <a:cubicBezTo>
                    <a:pt x="2954" y="281"/>
                    <a:pt x="2884" y="309"/>
                    <a:pt x="2856" y="365"/>
                  </a:cubicBezTo>
                  <a:lnTo>
                    <a:pt x="2688" y="533"/>
                  </a:lnTo>
                  <a:lnTo>
                    <a:pt x="2688" y="253"/>
                  </a:lnTo>
                  <a:cubicBezTo>
                    <a:pt x="2716" y="85"/>
                    <a:pt x="2562" y="1"/>
                    <a:pt x="2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3"/>
            <p:cNvSpPr/>
            <p:nvPr/>
          </p:nvSpPr>
          <p:spPr>
            <a:xfrm>
              <a:off x="5923188" y="3418250"/>
              <a:ext cx="467675" cy="326275"/>
            </a:xfrm>
            <a:custGeom>
              <a:avLst/>
              <a:gdLst/>
              <a:ahLst/>
              <a:cxnLst/>
              <a:rect l="l" t="t" r="r" b="b"/>
              <a:pathLst>
                <a:path w="18707" h="13051" extrusionOk="0">
                  <a:moveTo>
                    <a:pt x="560" y="1"/>
                  </a:moveTo>
                  <a:cubicBezTo>
                    <a:pt x="168" y="561"/>
                    <a:pt x="0" y="1233"/>
                    <a:pt x="0" y="1961"/>
                  </a:cubicBezTo>
                  <a:lnTo>
                    <a:pt x="0" y="10922"/>
                  </a:lnTo>
                  <a:cubicBezTo>
                    <a:pt x="0" y="12098"/>
                    <a:pt x="952" y="13051"/>
                    <a:pt x="2128" y="13051"/>
                  </a:cubicBezTo>
                  <a:lnTo>
                    <a:pt x="16522" y="13051"/>
                  </a:lnTo>
                  <a:cubicBezTo>
                    <a:pt x="17698" y="13051"/>
                    <a:pt x="18707" y="12098"/>
                    <a:pt x="18707" y="10922"/>
                  </a:cubicBezTo>
                  <a:lnTo>
                    <a:pt x="18707" y="1961"/>
                  </a:lnTo>
                  <a:cubicBezTo>
                    <a:pt x="18651" y="1233"/>
                    <a:pt x="18483" y="561"/>
                    <a:pt x="18091" y="1"/>
                  </a:cubicBezTo>
                  <a:lnTo>
                    <a:pt x="9297" y="7114"/>
                  </a:lnTo>
                  <a:lnTo>
                    <a:pt x="5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3"/>
            <p:cNvSpPr/>
            <p:nvPr/>
          </p:nvSpPr>
          <p:spPr>
            <a:xfrm>
              <a:off x="5923188" y="3531675"/>
              <a:ext cx="467675" cy="212850"/>
            </a:xfrm>
            <a:custGeom>
              <a:avLst/>
              <a:gdLst/>
              <a:ahLst/>
              <a:cxnLst/>
              <a:rect l="l" t="t" r="r" b="b"/>
              <a:pathLst>
                <a:path w="18707" h="8514" extrusionOk="0">
                  <a:moveTo>
                    <a:pt x="6161" y="0"/>
                  </a:moveTo>
                  <a:lnTo>
                    <a:pt x="0" y="5657"/>
                  </a:lnTo>
                  <a:lnTo>
                    <a:pt x="0" y="6329"/>
                  </a:lnTo>
                  <a:cubicBezTo>
                    <a:pt x="0" y="7505"/>
                    <a:pt x="952" y="8514"/>
                    <a:pt x="2128" y="8514"/>
                  </a:cubicBezTo>
                  <a:lnTo>
                    <a:pt x="16522" y="8514"/>
                  </a:lnTo>
                  <a:cubicBezTo>
                    <a:pt x="17698" y="8514"/>
                    <a:pt x="18707" y="7505"/>
                    <a:pt x="18707" y="6329"/>
                  </a:cubicBezTo>
                  <a:lnTo>
                    <a:pt x="18707" y="5657"/>
                  </a:lnTo>
                  <a:lnTo>
                    <a:pt x="12546" y="0"/>
                  </a:lnTo>
                  <a:lnTo>
                    <a:pt x="9353" y="2577"/>
                  </a:lnTo>
                  <a:lnTo>
                    <a:pt x="6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3"/>
            <p:cNvSpPr/>
            <p:nvPr/>
          </p:nvSpPr>
          <p:spPr>
            <a:xfrm>
              <a:off x="5935788" y="3537975"/>
              <a:ext cx="441075" cy="206550"/>
            </a:xfrm>
            <a:custGeom>
              <a:avLst/>
              <a:gdLst/>
              <a:ahLst/>
              <a:cxnLst/>
              <a:rect l="l" t="t" r="r" b="b"/>
              <a:pathLst>
                <a:path w="17643" h="8262" extrusionOk="0">
                  <a:moveTo>
                    <a:pt x="8821" y="1"/>
                  </a:moveTo>
                  <a:cubicBezTo>
                    <a:pt x="8415" y="1"/>
                    <a:pt x="8009" y="141"/>
                    <a:pt x="7673" y="421"/>
                  </a:cubicBezTo>
                  <a:lnTo>
                    <a:pt x="0" y="7533"/>
                  </a:lnTo>
                  <a:cubicBezTo>
                    <a:pt x="392" y="7982"/>
                    <a:pt x="1008" y="8262"/>
                    <a:pt x="1624" y="8262"/>
                  </a:cubicBezTo>
                  <a:lnTo>
                    <a:pt x="16018" y="8262"/>
                  </a:lnTo>
                  <a:cubicBezTo>
                    <a:pt x="16634" y="8262"/>
                    <a:pt x="17250" y="7982"/>
                    <a:pt x="17643" y="7533"/>
                  </a:cubicBezTo>
                  <a:lnTo>
                    <a:pt x="9970" y="421"/>
                  </a:lnTo>
                  <a:cubicBezTo>
                    <a:pt x="9633" y="141"/>
                    <a:pt x="9227" y="1"/>
                    <a:pt x="8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3"/>
            <p:cNvSpPr/>
            <p:nvPr/>
          </p:nvSpPr>
          <p:spPr>
            <a:xfrm>
              <a:off x="6194813" y="3596775"/>
              <a:ext cx="86850" cy="79850"/>
            </a:xfrm>
            <a:custGeom>
              <a:avLst/>
              <a:gdLst/>
              <a:ahLst/>
              <a:cxnLst/>
              <a:rect l="l" t="t" r="r" b="b"/>
              <a:pathLst>
                <a:path w="3474" h="3194" extrusionOk="0">
                  <a:moveTo>
                    <a:pt x="309" y="1"/>
                  </a:moveTo>
                  <a:cubicBezTo>
                    <a:pt x="239" y="1"/>
                    <a:pt x="169" y="29"/>
                    <a:pt x="113" y="85"/>
                  </a:cubicBezTo>
                  <a:cubicBezTo>
                    <a:pt x="1" y="197"/>
                    <a:pt x="1" y="365"/>
                    <a:pt x="113" y="477"/>
                  </a:cubicBezTo>
                  <a:lnTo>
                    <a:pt x="2969" y="3109"/>
                  </a:lnTo>
                  <a:cubicBezTo>
                    <a:pt x="3025" y="3165"/>
                    <a:pt x="3095" y="3193"/>
                    <a:pt x="3165" y="3193"/>
                  </a:cubicBezTo>
                  <a:cubicBezTo>
                    <a:pt x="3235" y="3193"/>
                    <a:pt x="3305" y="3165"/>
                    <a:pt x="3361" y="3109"/>
                  </a:cubicBezTo>
                  <a:cubicBezTo>
                    <a:pt x="3473" y="2997"/>
                    <a:pt x="3473" y="2829"/>
                    <a:pt x="3361" y="2717"/>
                  </a:cubicBezTo>
                  <a:lnTo>
                    <a:pt x="505" y="85"/>
                  </a:lnTo>
                  <a:cubicBezTo>
                    <a:pt x="449" y="29"/>
                    <a:pt x="379" y="1"/>
                    <a:pt x="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63"/>
          <p:cNvGrpSpPr/>
          <p:nvPr/>
        </p:nvGrpSpPr>
        <p:grpSpPr>
          <a:xfrm>
            <a:off x="5433113" y="3272650"/>
            <a:ext cx="271650" cy="473275"/>
            <a:chOff x="5433113" y="3272650"/>
            <a:chExt cx="271650" cy="473275"/>
          </a:xfrm>
        </p:grpSpPr>
        <p:sp>
          <p:nvSpPr>
            <p:cNvPr id="3764" name="Google Shape;3764;p63"/>
            <p:cNvSpPr/>
            <p:nvPr/>
          </p:nvSpPr>
          <p:spPr>
            <a:xfrm>
              <a:off x="5505913" y="3492475"/>
              <a:ext cx="126050" cy="252050"/>
            </a:xfrm>
            <a:custGeom>
              <a:avLst/>
              <a:gdLst/>
              <a:ahLst/>
              <a:cxnLst/>
              <a:rect l="l" t="t" r="r" b="b"/>
              <a:pathLst>
                <a:path w="5042" h="10082" extrusionOk="0">
                  <a:moveTo>
                    <a:pt x="1" y="0"/>
                  </a:moveTo>
                  <a:lnTo>
                    <a:pt x="1" y="9017"/>
                  </a:lnTo>
                  <a:cubicBezTo>
                    <a:pt x="1" y="9634"/>
                    <a:pt x="505" y="10082"/>
                    <a:pt x="1065" y="10082"/>
                  </a:cubicBezTo>
                  <a:lnTo>
                    <a:pt x="3977" y="10082"/>
                  </a:lnTo>
                  <a:cubicBezTo>
                    <a:pt x="4537" y="10082"/>
                    <a:pt x="5042" y="9634"/>
                    <a:pt x="5042" y="9073"/>
                  </a:cubicBezTo>
                  <a:lnTo>
                    <a:pt x="50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3"/>
            <p:cNvSpPr/>
            <p:nvPr/>
          </p:nvSpPr>
          <p:spPr>
            <a:xfrm>
              <a:off x="5505913" y="3492475"/>
              <a:ext cx="126050" cy="253450"/>
            </a:xfrm>
            <a:custGeom>
              <a:avLst/>
              <a:gdLst/>
              <a:ahLst/>
              <a:cxnLst/>
              <a:rect l="l" t="t" r="r" b="b"/>
              <a:pathLst>
                <a:path w="5042" h="10138" extrusionOk="0">
                  <a:moveTo>
                    <a:pt x="1" y="0"/>
                  </a:moveTo>
                  <a:lnTo>
                    <a:pt x="1" y="9073"/>
                  </a:lnTo>
                  <a:cubicBezTo>
                    <a:pt x="1" y="9634"/>
                    <a:pt x="505" y="10138"/>
                    <a:pt x="1065" y="10138"/>
                  </a:cubicBezTo>
                  <a:lnTo>
                    <a:pt x="3529" y="10138"/>
                  </a:lnTo>
                  <a:cubicBezTo>
                    <a:pt x="2969" y="10138"/>
                    <a:pt x="2465" y="9634"/>
                    <a:pt x="2521" y="9073"/>
                  </a:cubicBezTo>
                  <a:lnTo>
                    <a:pt x="2521" y="4257"/>
                  </a:lnTo>
                  <a:cubicBezTo>
                    <a:pt x="2521" y="3898"/>
                    <a:pt x="2802" y="3634"/>
                    <a:pt x="3150" y="3634"/>
                  </a:cubicBezTo>
                  <a:cubicBezTo>
                    <a:pt x="3182" y="3634"/>
                    <a:pt x="3216" y="3636"/>
                    <a:pt x="3249" y="3641"/>
                  </a:cubicBezTo>
                  <a:cubicBezTo>
                    <a:pt x="3436" y="3675"/>
                    <a:pt x="3622" y="3693"/>
                    <a:pt x="3807" y="3693"/>
                  </a:cubicBezTo>
                  <a:cubicBezTo>
                    <a:pt x="4233" y="3693"/>
                    <a:pt x="4651" y="3595"/>
                    <a:pt x="5042" y="3361"/>
                  </a:cubicBezTo>
                  <a:lnTo>
                    <a:pt x="5042"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3"/>
            <p:cNvSpPr/>
            <p:nvPr/>
          </p:nvSpPr>
          <p:spPr>
            <a:xfrm>
              <a:off x="5491913" y="3454675"/>
              <a:ext cx="154050" cy="126125"/>
            </a:xfrm>
            <a:custGeom>
              <a:avLst/>
              <a:gdLst/>
              <a:ahLst/>
              <a:cxnLst/>
              <a:rect l="l" t="t" r="r" b="b"/>
              <a:pathLst>
                <a:path w="6162" h="5045" extrusionOk="0">
                  <a:moveTo>
                    <a:pt x="1009" y="0"/>
                  </a:moveTo>
                  <a:cubicBezTo>
                    <a:pt x="449" y="0"/>
                    <a:pt x="57" y="448"/>
                    <a:pt x="57" y="952"/>
                  </a:cubicBezTo>
                  <a:lnTo>
                    <a:pt x="57" y="3977"/>
                  </a:lnTo>
                  <a:cubicBezTo>
                    <a:pt x="1" y="4537"/>
                    <a:pt x="449" y="4985"/>
                    <a:pt x="1009" y="5041"/>
                  </a:cubicBezTo>
                  <a:cubicBezTo>
                    <a:pt x="1040" y="5044"/>
                    <a:pt x="1072" y="5045"/>
                    <a:pt x="1102" y="5045"/>
                  </a:cubicBezTo>
                  <a:cubicBezTo>
                    <a:pt x="1675" y="5045"/>
                    <a:pt x="2129" y="4561"/>
                    <a:pt x="2129" y="3977"/>
                  </a:cubicBezTo>
                  <a:lnTo>
                    <a:pt x="2129" y="2912"/>
                  </a:lnTo>
                  <a:cubicBezTo>
                    <a:pt x="2129" y="2388"/>
                    <a:pt x="2522" y="2011"/>
                    <a:pt x="2986" y="2011"/>
                  </a:cubicBezTo>
                  <a:cubicBezTo>
                    <a:pt x="3017" y="2011"/>
                    <a:pt x="3049" y="2013"/>
                    <a:pt x="3081" y="2016"/>
                  </a:cubicBezTo>
                  <a:cubicBezTo>
                    <a:pt x="3585" y="2016"/>
                    <a:pt x="4033" y="2408"/>
                    <a:pt x="4033" y="2912"/>
                  </a:cubicBezTo>
                  <a:lnTo>
                    <a:pt x="4033" y="3305"/>
                  </a:lnTo>
                  <a:cubicBezTo>
                    <a:pt x="4033" y="3865"/>
                    <a:pt x="4481" y="4369"/>
                    <a:pt x="5097" y="4369"/>
                  </a:cubicBezTo>
                  <a:cubicBezTo>
                    <a:pt x="5658" y="4369"/>
                    <a:pt x="6162" y="3865"/>
                    <a:pt x="6162" y="3305"/>
                  </a:cubicBezTo>
                  <a:lnTo>
                    <a:pt x="6162" y="1008"/>
                  </a:lnTo>
                  <a:cubicBezTo>
                    <a:pt x="6162" y="448"/>
                    <a:pt x="5714" y="0"/>
                    <a:pt x="5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3"/>
            <p:cNvSpPr/>
            <p:nvPr/>
          </p:nvSpPr>
          <p:spPr>
            <a:xfrm>
              <a:off x="5491913" y="3454675"/>
              <a:ext cx="77050" cy="126125"/>
            </a:xfrm>
            <a:custGeom>
              <a:avLst/>
              <a:gdLst/>
              <a:ahLst/>
              <a:cxnLst/>
              <a:rect l="l" t="t" r="r" b="b"/>
              <a:pathLst>
                <a:path w="3082" h="5045" extrusionOk="0">
                  <a:moveTo>
                    <a:pt x="1009" y="0"/>
                  </a:moveTo>
                  <a:cubicBezTo>
                    <a:pt x="449" y="0"/>
                    <a:pt x="1" y="448"/>
                    <a:pt x="1" y="952"/>
                  </a:cubicBezTo>
                  <a:lnTo>
                    <a:pt x="1" y="3977"/>
                  </a:lnTo>
                  <a:cubicBezTo>
                    <a:pt x="1" y="4537"/>
                    <a:pt x="449" y="4985"/>
                    <a:pt x="1009" y="5041"/>
                  </a:cubicBezTo>
                  <a:cubicBezTo>
                    <a:pt x="1038" y="5044"/>
                    <a:pt x="1066" y="5045"/>
                    <a:pt x="1095" y="5045"/>
                  </a:cubicBezTo>
                  <a:cubicBezTo>
                    <a:pt x="1625" y="5045"/>
                    <a:pt x="2129" y="4561"/>
                    <a:pt x="2129" y="3977"/>
                  </a:cubicBezTo>
                  <a:lnTo>
                    <a:pt x="2129" y="2912"/>
                  </a:lnTo>
                  <a:cubicBezTo>
                    <a:pt x="2129" y="2388"/>
                    <a:pt x="2522" y="2011"/>
                    <a:pt x="2986" y="2011"/>
                  </a:cubicBezTo>
                  <a:cubicBezTo>
                    <a:pt x="3017" y="2011"/>
                    <a:pt x="3049" y="2013"/>
                    <a:pt x="3081" y="2016"/>
                  </a:cubicBezTo>
                  <a:cubicBezTo>
                    <a:pt x="2913" y="1624"/>
                    <a:pt x="2969" y="1232"/>
                    <a:pt x="3081" y="840"/>
                  </a:cubicBezTo>
                  <a:lnTo>
                    <a:pt x="30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3"/>
            <p:cNvSpPr/>
            <p:nvPr/>
          </p:nvSpPr>
          <p:spPr>
            <a:xfrm>
              <a:off x="5433113" y="3593275"/>
              <a:ext cx="271650" cy="119050"/>
            </a:xfrm>
            <a:custGeom>
              <a:avLst/>
              <a:gdLst/>
              <a:ahLst/>
              <a:cxnLst/>
              <a:rect l="l" t="t" r="r" b="b"/>
              <a:pathLst>
                <a:path w="10866" h="4762" extrusionOk="0">
                  <a:moveTo>
                    <a:pt x="2689" y="1"/>
                  </a:moveTo>
                  <a:cubicBezTo>
                    <a:pt x="1" y="449"/>
                    <a:pt x="1" y="4313"/>
                    <a:pt x="2689" y="4761"/>
                  </a:cubicBezTo>
                  <a:cubicBezTo>
                    <a:pt x="3753" y="4705"/>
                    <a:pt x="4705" y="4201"/>
                    <a:pt x="5433" y="3473"/>
                  </a:cubicBezTo>
                  <a:cubicBezTo>
                    <a:pt x="6161" y="4201"/>
                    <a:pt x="7169" y="4705"/>
                    <a:pt x="8178" y="4761"/>
                  </a:cubicBezTo>
                  <a:cubicBezTo>
                    <a:pt x="10866" y="4313"/>
                    <a:pt x="10866" y="449"/>
                    <a:pt x="8178" y="1"/>
                  </a:cubicBezTo>
                  <a:cubicBezTo>
                    <a:pt x="7169" y="113"/>
                    <a:pt x="6161" y="561"/>
                    <a:pt x="5433" y="1345"/>
                  </a:cubicBezTo>
                  <a:cubicBezTo>
                    <a:pt x="4705" y="561"/>
                    <a:pt x="3753" y="113"/>
                    <a:pt x="2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3"/>
            <p:cNvSpPr/>
            <p:nvPr/>
          </p:nvSpPr>
          <p:spPr>
            <a:xfrm>
              <a:off x="5487713" y="3597475"/>
              <a:ext cx="163850" cy="110650"/>
            </a:xfrm>
            <a:custGeom>
              <a:avLst/>
              <a:gdLst/>
              <a:ahLst/>
              <a:cxnLst/>
              <a:rect l="l" t="t" r="r" b="b"/>
              <a:pathLst>
                <a:path w="6554" h="4426" extrusionOk="0">
                  <a:moveTo>
                    <a:pt x="1345" y="1"/>
                  </a:moveTo>
                  <a:cubicBezTo>
                    <a:pt x="1" y="1121"/>
                    <a:pt x="1" y="3249"/>
                    <a:pt x="1345" y="4425"/>
                  </a:cubicBezTo>
                  <a:cubicBezTo>
                    <a:pt x="2073" y="4201"/>
                    <a:pt x="2745" y="3809"/>
                    <a:pt x="3249" y="3249"/>
                  </a:cubicBezTo>
                  <a:cubicBezTo>
                    <a:pt x="3753" y="3809"/>
                    <a:pt x="4425" y="4201"/>
                    <a:pt x="5153" y="4425"/>
                  </a:cubicBezTo>
                  <a:cubicBezTo>
                    <a:pt x="6554" y="3249"/>
                    <a:pt x="6554" y="1121"/>
                    <a:pt x="5153" y="1"/>
                  </a:cubicBezTo>
                  <a:cubicBezTo>
                    <a:pt x="4425" y="169"/>
                    <a:pt x="3753" y="617"/>
                    <a:pt x="3249" y="1177"/>
                  </a:cubicBezTo>
                  <a:cubicBezTo>
                    <a:pt x="2745" y="617"/>
                    <a:pt x="2073" y="169"/>
                    <a:pt x="134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3"/>
            <p:cNvSpPr/>
            <p:nvPr/>
          </p:nvSpPr>
          <p:spPr>
            <a:xfrm>
              <a:off x="5486313" y="3636700"/>
              <a:ext cx="165250" cy="35025"/>
            </a:xfrm>
            <a:custGeom>
              <a:avLst/>
              <a:gdLst/>
              <a:ahLst/>
              <a:cxnLst/>
              <a:rect l="l" t="t" r="r" b="b"/>
              <a:pathLst>
                <a:path w="6610" h="1401" extrusionOk="0">
                  <a:moveTo>
                    <a:pt x="673" y="0"/>
                  </a:moveTo>
                  <a:cubicBezTo>
                    <a:pt x="281" y="0"/>
                    <a:pt x="1" y="280"/>
                    <a:pt x="1" y="672"/>
                  </a:cubicBezTo>
                  <a:cubicBezTo>
                    <a:pt x="1" y="1064"/>
                    <a:pt x="281" y="1400"/>
                    <a:pt x="673" y="1400"/>
                  </a:cubicBezTo>
                  <a:lnTo>
                    <a:pt x="5938" y="1400"/>
                  </a:lnTo>
                  <a:cubicBezTo>
                    <a:pt x="6330" y="1400"/>
                    <a:pt x="6610" y="1064"/>
                    <a:pt x="6610" y="672"/>
                  </a:cubicBezTo>
                  <a:cubicBezTo>
                    <a:pt x="6610" y="280"/>
                    <a:pt x="6330" y="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3"/>
            <p:cNvSpPr/>
            <p:nvPr/>
          </p:nvSpPr>
          <p:spPr>
            <a:xfrm>
              <a:off x="5494713" y="3635300"/>
              <a:ext cx="148450" cy="35650"/>
            </a:xfrm>
            <a:custGeom>
              <a:avLst/>
              <a:gdLst/>
              <a:ahLst/>
              <a:cxnLst/>
              <a:rect l="l" t="t" r="r" b="b"/>
              <a:pathLst>
                <a:path w="5938" h="1426" extrusionOk="0">
                  <a:moveTo>
                    <a:pt x="337" y="0"/>
                  </a:moveTo>
                  <a:cubicBezTo>
                    <a:pt x="281" y="0"/>
                    <a:pt x="169" y="0"/>
                    <a:pt x="113" y="56"/>
                  </a:cubicBezTo>
                  <a:cubicBezTo>
                    <a:pt x="1" y="504"/>
                    <a:pt x="1" y="952"/>
                    <a:pt x="113" y="1400"/>
                  </a:cubicBezTo>
                  <a:lnTo>
                    <a:pt x="5602" y="1400"/>
                  </a:lnTo>
                  <a:cubicBezTo>
                    <a:pt x="5620" y="1419"/>
                    <a:pt x="5645" y="1425"/>
                    <a:pt x="5672" y="1425"/>
                  </a:cubicBezTo>
                  <a:cubicBezTo>
                    <a:pt x="5726" y="1425"/>
                    <a:pt x="5788" y="1400"/>
                    <a:pt x="5826" y="1400"/>
                  </a:cubicBezTo>
                  <a:cubicBezTo>
                    <a:pt x="5938" y="952"/>
                    <a:pt x="5938" y="504"/>
                    <a:pt x="5826" y="56"/>
                  </a:cubicBezTo>
                  <a:cubicBezTo>
                    <a:pt x="5770" y="0"/>
                    <a:pt x="5658" y="0"/>
                    <a:pt x="560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3"/>
            <p:cNvSpPr/>
            <p:nvPr/>
          </p:nvSpPr>
          <p:spPr>
            <a:xfrm>
              <a:off x="5519913" y="3603075"/>
              <a:ext cx="99450" cy="99450"/>
            </a:xfrm>
            <a:custGeom>
              <a:avLst/>
              <a:gdLst/>
              <a:ahLst/>
              <a:cxnLst/>
              <a:rect l="l" t="t" r="r" b="b"/>
              <a:pathLst>
                <a:path w="3978" h="3978" extrusionOk="0">
                  <a:moveTo>
                    <a:pt x="1961" y="1"/>
                  </a:moveTo>
                  <a:cubicBezTo>
                    <a:pt x="897" y="1"/>
                    <a:pt x="1" y="897"/>
                    <a:pt x="1" y="2017"/>
                  </a:cubicBezTo>
                  <a:cubicBezTo>
                    <a:pt x="1" y="3081"/>
                    <a:pt x="897" y="3977"/>
                    <a:pt x="1961" y="3977"/>
                  </a:cubicBezTo>
                  <a:cubicBezTo>
                    <a:pt x="3081" y="3977"/>
                    <a:pt x="3977" y="3081"/>
                    <a:pt x="3977" y="2017"/>
                  </a:cubicBezTo>
                  <a:cubicBezTo>
                    <a:pt x="3977" y="897"/>
                    <a:pt x="3081" y="1"/>
                    <a:pt x="1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3"/>
            <p:cNvSpPr/>
            <p:nvPr/>
          </p:nvSpPr>
          <p:spPr>
            <a:xfrm>
              <a:off x="5494713" y="3272650"/>
              <a:ext cx="148450" cy="199200"/>
            </a:xfrm>
            <a:custGeom>
              <a:avLst/>
              <a:gdLst/>
              <a:ahLst/>
              <a:cxnLst/>
              <a:rect l="l" t="t" r="r" b="b"/>
              <a:pathLst>
                <a:path w="5938" h="7968" extrusionOk="0">
                  <a:moveTo>
                    <a:pt x="2969" y="0"/>
                  </a:moveTo>
                  <a:cubicBezTo>
                    <a:pt x="1345" y="0"/>
                    <a:pt x="1" y="3529"/>
                    <a:pt x="1" y="5153"/>
                  </a:cubicBezTo>
                  <a:cubicBezTo>
                    <a:pt x="113" y="7029"/>
                    <a:pt x="1555" y="7967"/>
                    <a:pt x="2990" y="7967"/>
                  </a:cubicBezTo>
                  <a:cubicBezTo>
                    <a:pt x="4425" y="7967"/>
                    <a:pt x="5854" y="7029"/>
                    <a:pt x="5938" y="5153"/>
                  </a:cubicBezTo>
                  <a:cubicBezTo>
                    <a:pt x="5938" y="3529"/>
                    <a:pt x="4593" y="0"/>
                    <a:pt x="2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3"/>
            <p:cNvSpPr/>
            <p:nvPr/>
          </p:nvSpPr>
          <p:spPr>
            <a:xfrm>
              <a:off x="5494713" y="3272650"/>
              <a:ext cx="109250" cy="203050"/>
            </a:xfrm>
            <a:custGeom>
              <a:avLst/>
              <a:gdLst/>
              <a:ahLst/>
              <a:cxnLst/>
              <a:rect l="l" t="t" r="r" b="b"/>
              <a:pathLst>
                <a:path w="4370" h="8122" extrusionOk="0">
                  <a:moveTo>
                    <a:pt x="2969" y="0"/>
                  </a:moveTo>
                  <a:cubicBezTo>
                    <a:pt x="1345" y="0"/>
                    <a:pt x="1" y="3473"/>
                    <a:pt x="1" y="5153"/>
                  </a:cubicBezTo>
                  <a:cubicBezTo>
                    <a:pt x="1" y="6777"/>
                    <a:pt x="1345" y="8121"/>
                    <a:pt x="2969" y="8121"/>
                  </a:cubicBezTo>
                  <a:cubicBezTo>
                    <a:pt x="2185" y="5601"/>
                    <a:pt x="2745" y="2857"/>
                    <a:pt x="4369" y="840"/>
                  </a:cubicBezTo>
                  <a:cubicBezTo>
                    <a:pt x="4033" y="336"/>
                    <a:pt x="3529" y="56"/>
                    <a:pt x="29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3"/>
            <p:cNvSpPr/>
            <p:nvPr/>
          </p:nvSpPr>
          <p:spPr>
            <a:xfrm>
              <a:off x="5528338" y="3341250"/>
              <a:ext cx="81225" cy="113800"/>
            </a:xfrm>
            <a:custGeom>
              <a:avLst/>
              <a:gdLst/>
              <a:ahLst/>
              <a:cxnLst/>
              <a:rect l="l" t="t" r="r" b="b"/>
              <a:pathLst>
                <a:path w="3249" h="4552" extrusionOk="0">
                  <a:moveTo>
                    <a:pt x="1624" y="0"/>
                  </a:moveTo>
                  <a:cubicBezTo>
                    <a:pt x="784" y="0"/>
                    <a:pt x="56" y="2073"/>
                    <a:pt x="56" y="2913"/>
                  </a:cubicBezTo>
                  <a:cubicBezTo>
                    <a:pt x="0" y="4005"/>
                    <a:pt x="812" y="4551"/>
                    <a:pt x="1624" y="4551"/>
                  </a:cubicBezTo>
                  <a:cubicBezTo>
                    <a:pt x="2436" y="4551"/>
                    <a:pt x="3248" y="4005"/>
                    <a:pt x="3192" y="2913"/>
                  </a:cubicBezTo>
                  <a:cubicBezTo>
                    <a:pt x="3192" y="2073"/>
                    <a:pt x="246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3"/>
            <p:cNvSpPr/>
            <p:nvPr/>
          </p:nvSpPr>
          <p:spPr>
            <a:xfrm>
              <a:off x="5530542" y="3342441"/>
              <a:ext cx="43425" cy="110650"/>
            </a:xfrm>
            <a:custGeom>
              <a:avLst/>
              <a:gdLst/>
              <a:ahLst/>
              <a:cxnLst/>
              <a:rect l="l" t="t" r="r" b="b"/>
              <a:pathLst>
                <a:path w="1737" h="4426" extrusionOk="0">
                  <a:moveTo>
                    <a:pt x="1512" y="0"/>
                  </a:moveTo>
                  <a:cubicBezTo>
                    <a:pt x="672" y="0"/>
                    <a:pt x="0" y="2073"/>
                    <a:pt x="0" y="2913"/>
                  </a:cubicBezTo>
                  <a:cubicBezTo>
                    <a:pt x="0" y="3697"/>
                    <a:pt x="560" y="4369"/>
                    <a:pt x="1344" y="4425"/>
                  </a:cubicBezTo>
                  <a:cubicBezTo>
                    <a:pt x="1064" y="2969"/>
                    <a:pt x="1232" y="1457"/>
                    <a:pt x="1736" y="57"/>
                  </a:cubicBezTo>
                  <a:cubicBezTo>
                    <a:pt x="1680" y="0"/>
                    <a:pt x="1624" y="0"/>
                    <a:pt x="151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7" name="Google Shape;3777;p63"/>
          <p:cNvGrpSpPr/>
          <p:nvPr/>
        </p:nvGrpSpPr>
        <p:grpSpPr>
          <a:xfrm>
            <a:off x="4817038" y="3293075"/>
            <a:ext cx="476075" cy="451450"/>
            <a:chOff x="4817038" y="3293075"/>
            <a:chExt cx="476075" cy="451450"/>
          </a:xfrm>
        </p:grpSpPr>
        <p:sp>
          <p:nvSpPr>
            <p:cNvPr id="3778" name="Google Shape;3778;p63"/>
            <p:cNvSpPr/>
            <p:nvPr/>
          </p:nvSpPr>
          <p:spPr>
            <a:xfrm>
              <a:off x="4817038" y="3293600"/>
              <a:ext cx="438275" cy="362725"/>
            </a:xfrm>
            <a:custGeom>
              <a:avLst/>
              <a:gdLst/>
              <a:ahLst/>
              <a:cxnLst/>
              <a:rect l="l" t="t" r="r" b="b"/>
              <a:pathLst>
                <a:path w="17531" h="14509" extrusionOk="0">
                  <a:moveTo>
                    <a:pt x="9120" y="1"/>
                  </a:moveTo>
                  <a:cubicBezTo>
                    <a:pt x="8330" y="1"/>
                    <a:pt x="7526" y="141"/>
                    <a:pt x="6721" y="450"/>
                  </a:cubicBezTo>
                  <a:cubicBezTo>
                    <a:pt x="0" y="3251"/>
                    <a:pt x="1680" y="14508"/>
                    <a:pt x="1680" y="14508"/>
                  </a:cubicBezTo>
                  <a:lnTo>
                    <a:pt x="14226" y="14508"/>
                  </a:lnTo>
                  <a:cubicBezTo>
                    <a:pt x="14674" y="11484"/>
                    <a:pt x="14394" y="8459"/>
                    <a:pt x="13442" y="5659"/>
                  </a:cubicBezTo>
                  <a:lnTo>
                    <a:pt x="13442" y="5659"/>
                  </a:lnTo>
                  <a:lnTo>
                    <a:pt x="16690" y="6947"/>
                  </a:lnTo>
                  <a:cubicBezTo>
                    <a:pt x="16690" y="6947"/>
                    <a:pt x="17475" y="5883"/>
                    <a:pt x="17531" y="5771"/>
                  </a:cubicBezTo>
                  <a:cubicBezTo>
                    <a:pt x="15840" y="2755"/>
                    <a:pt x="12621" y="1"/>
                    <a:pt x="9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3"/>
            <p:cNvSpPr/>
            <p:nvPr/>
          </p:nvSpPr>
          <p:spPr>
            <a:xfrm>
              <a:off x="4817038" y="3293075"/>
              <a:ext cx="299650" cy="363250"/>
            </a:xfrm>
            <a:custGeom>
              <a:avLst/>
              <a:gdLst/>
              <a:ahLst/>
              <a:cxnLst/>
              <a:rect l="l" t="t" r="r" b="b"/>
              <a:pathLst>
                <a:path w="11986" h="14530" extrusionOk="0">
                  <a:moveTo>
                    <a:pt x="9192" y="0"/>
                  </a:moveTo>
                  <a:cubicBezTo>
                    <a:pt x="8350" y="0"/>
                    <a:pt x="7511" y="155"/>
                    <a:pt x="6721" y="471"/>
                  </a:cubicBezTo>
                  <a:cubicBezTo>
                    <a:pt x="0" y="3272"/>
                    <a:pt x="1680" y="14529"/>
                    <a:pt x="1680" y="14529"/>
                  </a:cubicBezTo>
                  <a:lnTo>
                    <a:pt x="6889" y="14529"/>
                  </a:lnTo>
                  <a:cubicBezTo>
                    <a:pt x="6665" y="13185"/>
                    <a:pt x="5601" y="3216"/>
                    <a:pt x="11930" y="583"/>
                  </a:cubicBezTo>
                  <a:lnTo>
                    <a:pt x="11986" y="583"/>
                  </a:lnTo>
                  <a:cubicBezTo>
                    <a:pt x="11095" y="197"/>
                    <a:pt x="10142" y="0"/>
                    <a:pt x="919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3"/>
            <p:cNvSpPr/>
            <p:nvPr/>
          </p:nvSpPr>
          <p:spPr>
            <a:xfrm>
              <a:off x="4958438" y="3487250"/>
              <a:ext cx="122575" cy="62300"/>
            </a:xfrm>
            <a:custGeom>
              <a:avLst/>
              <a:gdLst/>
              <a:ahLst/>
              <a:cxnLst/>
              <a:rect l="l" t="t" r="r" b="b"/>
              <a:pathLst>
                <a:path w="4903" h="2492" extrusionOk="0">
                  <a:moveTo>
                    <a:pt x="927" y="1"/>
                  </a:moveTo>
                  <a:cubicBezTo>
                    <a:pt x="644" y="1"/>
                    <a:pt x="367" y="150"/>
                    <a:pt x="225" y="433"/>
                  </a:cubicBezTo>
                  <a:cubicBezTo>
                    <a:pt x="1" y="825"/>
                    <a:pt x="113" y="1329"/>
                    <a:pt x="505" y="1609"/>
                  </a:cubicBezTo>
                  <a:lnTo>
                    <a:pt x="1569" y="2282"/>
                  </a:lnTo>
                  <a:cubicBezTo>
                    <a:pt x="1793" y="2422"/>
                    <a:pt x="2059" y="2492"/>
                    <a:pt x="2325" y="2492"/>
                  </a:cubicBezTo>
                  <a:cubicBezTo>
                    <a:pt x="2591" y="2492"/>
                    <a:pt x="2857" y="2422"/>
                    <a:pt x="3081" y="2282"/>
                  </a:cubicBezTo>
                  <a:lnTo>
                    <a:pt x="4202" y="1553"/>
                  </a:lnTo>
                  <a:cubicBezTo>
                    <a:pt x="4902" y="1040"/>
                    <a:pt x="4434" y="20"/>
                    <a:pt x="3707" y="20"/>
                  </a:cubicBezTo>
                  <a:cubicBezTo>
                    <a:pt x="3563" y="20"/>
                    <a:pt x="3408" y="60"/>
                    <a:pt x="3249" y="153"/>
                  </a:cubicBezTo>
                  <a:lnTo>
                    <a:pt x="2689" y="489"/>
                  </a:lnTo>
                  <a:cubicBezTo>
                    <a:pt x="2577" y="545"/>
                    <a:pt x="2451" y="573"/>
                    <a:pt x="2325" y="573"/>
                  </a:cubicBezTo>
                  <a:cubicBezTo>
                    <a:pt x="2199" y="573"/>
                    <a:pt x="2073" y="545"/>
                    <a:pt x="1961" y="489"/>
                  </a:cubicBezTo>
                  <a:lnTo>
                    <a:pt x="1401" y="153"/>
                  </a:lnTo>
                  <a:cubicBezTo>
                    <a:pt x="1257" y="51"/>
                    <a:pt x="1091"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3"/>
            <p:cNvSpPr/>
            <p:nvPr/>
          </p:nvSpPr>
          <p:spPr>
            <a:xfrm>
              <a:off x="4985063" y="3519075"/>
              <a:ext cx="63025" cy="30475"/>
            </a:xfrm>
            <a:custGeom>
              <a:avLst/>
              <a:gdLst/>
              <a:ahLst/>
              <a:cxnLst/>
              <a:rect l="l" t="t" r="r" b="b"/>
              <a:pathLst>
                <a:path w="2521" h="1219" extrusionOk="0">
                  <a:moveTo>
                    <a:pt x="1239" y="0"/>
                  </a:moveTo>
                  <a:cubicBezTo>
                    <a:pt x="756" y="0"/>
                    <a:pt x="280" y="224"/>
                    <a:pt x="0" y="673"/>
                  </a:cubicBezTo>
                  <a:lnTo>
                    <a:pt x="504" y="1009"/>
                  </a:lnTo>
                  <a:cubicBezTo>
                    <a:pt x="728" y="1149"/>
                    <a:pt x="980" y="1219"/>
                    <a:pt x="1232" y="1219"/>
                  </a:cubicBezTo>
                  <a:cubicBezTo>
                    <a:pt x="1484" y="1219"/>
                    <a:pt x="1736" y="1149"/>
                    <a:pt x="1960" y="1009"/>
                  </a:cubicBezTo>
                  <a:lnTo>
                    <a:pt x="2520" y="673"/>
                  </a:lnTo>
                  <a:cubicBezTo>
                    <a:pt x="2212" y="224"/>
                    <a:pt x="1722" y="0"/>
                    <a:pt x="12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3"/>
            <p:cNvSpPr/>
            <p:nvPr/>
          </p:nvSpPr>
          <p:spPr>
            <a:xfrm>
              <a:off x="4884238" y="3506475"/>
              <a:ext cx="42025" cy="22425"/>
            </a:xfrm>
            <a:custGeom>
              <a:avLst/>
              <a:gdLst/>
              <a:ahLst/>
              <a:cxnLst/>
              <a:rect l="l" t="t" r="r" b="b"/>
              <a:pathLst>
                <a:path w="1681" h="897" extrusionOk="0">
                  <a:moveTo>
                    <a:pt x="449" y="0"/>
                  </a:moveTo>
                  <a:cubicBezTo>
                    <a:pt x="169" y="0"/>
                    <a:pt x="1" y="224"/>
                    <a:pt x="1" y="448"/>
                  </a:cubicBezTo>
                  <a:cubicBezTo>
                    <a:pt x="1" y="728"/>
                    <a:pt x="169" y="896"/>
                    <a:pt x="449" y="896"/>
                  </a:cubicBezTo>
                  <a:lnTo>
                    <a:pt x="1177" y="896"/>
                  </a:lnTo>
                  <a:cubicBezTo>
                    <a:pt x="1457" y="896"/>
                    <a:pt x="1625" y="728"/>
                    <a:pt x="1681" y="448"/>
                  </a:cubicBezTo>
                  <a:cubicBezTo>
                    <a:pt x="1625" y="224"/>
                    <a:pt x="1457" y="0"/>
                    <a:pt x="1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3"/>
            <p:cNvSpPr/>
            <p:nvPr/>
          </p:nvSpPr>
          <p:spPr>
            <a:xfrm>
              <a:off x="5106863" y="3506475"/>
              <a:ext cx="42025" cy="22425"/>
            </a:xfrm>
            <a:custGeom>
              <a:avLst/>
              <a:gdLst/>
              <a:ahLst/>
              <a:cxnLst/>
              <a:rect l="l" t="t" r="r" b="b"/>
              <a:pathLst>
                <a:path w="1681" h="897" extrusionOk="0">
                  <a:moveTo>
                    <a:pt x="449" y="0"/>
                  </a:moveTo>
                  <a:cubicBezTo>
                    <a:pt x="225" y="0"/>
                    <a:pt x="1" y="224"/>
                    <a:pt x="1" y="448"/>
                  </a:cubicBezTo>
                  <a:cubicBezTo>
                    <a:pt x="1" y="728"/>
                    <a:pt x="225" y="896"/>
                    <a:pt x="449" y="896"/>
                  </a:cubicBezTo>
                  <a:lnTo>
                    <a:pt x="1233" y="896"/>
                  </a:lnTo>
                  <a:cubicBezTo>
                    <a:pt x="1457" y="896"/>
                    <a:pt x="1681" y="728"/>
                    <a:pt x="1681" y="448"/>
                  </a:cubicBezTo>
                  <a:cubicBezTo>
                    <a:pt x="1681" y="224"/>
                    <a:pt x="1457" y="0"/>
                    <a:pt x="1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3"/>
            <p:cNvSpPr/>
            <p:nvPr/>
          </p:nvSpPr>
          <p:spPr>
            <a:xfrm>
              <a:off x="5085863" y="3477075"/>
              <a:ext cx="15425" cy="25225"/>
            </a:xfrm>
            <a:custGeom>
              <a:avLst/>
              <a:gdLst/>
              <a:ahLst/>
              <a:cxnLst/>
              <a:rect l="l" t="t" r="r" b="b"/>
              <a:pathLst>
                <a:path w="617" h="1009" extrusionOk="0">
                  <a:moveTo>
                    <a:pt x="337" y="0"/>
                  </a:moveTo>
                  <a:cubicBezTo>
                    <a:pt x="169" y="0"/>
                    <a:pt x="1" y="112"/>
                    <a:pt x="1" y="280"/>
                  </a:cubicBezTo>
                  <a:lnTo>
                    <a:pt x="1" y="728"/>
                  </a:lnTo>
                  <a:cubicBezTo>
                    <a:pt x="1" y="896"/>
                    <a:pt x="169" y="1008"/>
                    <a:pt x="337" y="1008"/>
                  </a:cubicBezTo>
                  <a:cubicBezTo>
                    <a:pt x="449" y="1008"/>
                    <a:pt x="617" y="896"/>
                    <a:pt x="617" y="728"/>
                  </a:cubicBezTo>
                  <a:lnTo>
                    <a:pt x="617" y="280"/>
                  </a:lnTo>
                  <a:cubicBezTo>
                    <a:pt x="617" y="112"/>
                    <a:pt x="449" y="0"/>
                    <a:pt x="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3"/>
            <p:cNvSpPr/>
            <p:nvPr/>
          </p:nvSpPr>
          <p:spPr>
            <a:xfrm>
              <a:off x="4931138" y="3477775"/>
              <a:ext cx="16125" cy="24525"/>
            </a:xfrm>
            <a:custGeom>
              <a:avLst/>
              <a:gdLst/>
              <a:ahLst/>
              <a:cxnLst/>
              <a:rect l="l" t="t" r="r" b="b"/>
              <a:pathLst>
                <a:path w="645" h="981" extrusionOk="0">
                  <a:moveTo>
                    <a:pt x="316" y="0"/>
                  </a:moveTo>
                  <a:cubicBezTo>
                    <a:pt x="155" y="0"/>
                    <a:pt x="1" y="84"/>
                    <a:pt x="29" y="252"/>
                  </a:cubicBezTo>
                  <a:lnTo>
                    <a:pt x="29" y="700"/>
                  </a:lnTo>
                  <a:cubicBezTo>
                    <a:pt x="29" y="868"/>
                    <a:pt x="197" y="980"/>
                    <a:pt x="365" y="980"/>
                  </a:cubicBezTo>
                  <a:cubicBezTo>
                    <a:pt x="477" y="980"/>
                    <a:pt x="645" y="868"/>
                    <a:pt x="645" y="700"/>
                  </a:cubicBezTo>
                  <a:lnTo>
                    <a:pt x="645" y="252"/>
                  </a:lnTo>
                  <a:cubicBezTo>
                    <a:pt x="645" y="84"/>
                    <a:pt x="477"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3"/>
            <p:cNvSpPr/>
            <p:nvPr/>
          </p:nvSpPr>
          <p:spPr>
            <a:xfrm>
              <a:off x="5190888" y="3401450"/>
              <a:ext cx="102225" cy="102250"/>
            </a:xfrm>
            <a:custGeom>
              <a:avLst/>
              <a:gdLst/>
              <a:ahLst/>
              <a:cxnLst/>
              <a:rect l="l" t="t" r="r" b="b"/>
              <a:pathLst>
                <a:path w="4089" h="4090" extrusionOk="0">
                  <a:moveTo>
                    <a:pt x="2016" y="1"/>
                  </a:moveTo>
                  <a:cubicBezTo>
                    <a:pt x="896" y="1"/>
                    <a:pt x="0" y="897"/>
                    <a:pt x="0" y="2073"/>
                  </a:cubicBezTo>
                  <a:cubicBezTo>
                    <a:pt x="0" y="3193"/>
                    <a:pt x="896" y="4089"/>
                    <a:pt x="2016" y="4089"/>
                  </a:cubicBezTo>
                  <a:cubicBezTo>
                    <a:pt x="3137" y="4089"/>
                    <a:pt x="4089" y="3193"/>
                    <a:pt x="4089" y="2073"/>
                  </a:cubicBezTo>
                  <a:cubicBezTo>
                    <a:pt x="4089" y="897"/>
                    <a:pt x="3137" y="1"/>
                    <a:pt x="2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3"/>
            <p:cNvSpPr/>
            <p:nvPr/>
          </p:nvSpPr>
          <p:spPr>
            <a:xfrm>
              <a:off x="5178288" y="3402850"/>
              <a:ext cx="109225" cy="100675"/>
            </a:xfrm>
            <a:custGeom>
              <a:avLst/>
              <a:gdLst/>
              <a:ahLst/>
              <a:cxnLst/>
              <a:rect l="l" t="t" r="r" b="b"/>
              <a:pathLst>
                <a:path w="4369" h="4027" extrusionOk="0">
                  <a:moveTo>
                    <a:pt x="2184" y="1"/>
                  </a:moveTo>
                  <a:cubicBezTo>
                    <a:pt x="672" y="281"/>
                    <a:pt x="0" y="2017"/>
                    <a:pt x="896" y="3193"/>
                  </a:cubicBezTo>
                  <a:cubicBezTo>
                    <a:pt x="1331" y="3756"/>
                    <a:pt x="1953" y="4027"/>
                    <a:pt x="2564" y="4027"/>
                  </a:cubicBezTo>
                  <a:cubicBezTo>
                    <a:pt x="3291" y="4027"/>
                    <a:pt x="4004" y="3644"/>
                    <a:pt x="4369" y="2913"/>
                  </a:cubicBezTo>
                  <a:lnTo>
                    <a:pt x="3977" y="2913"/>
                  </a:lnTo>
                  <a:cubicBezTo>
                    <a:pt x="2520" y="2913"/>
                    <a:pt x="1512" y="1345"/>
                    <a:pt x="21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3"/>
            <p:cNvSpPr/>
            <p:nvPr/>
          </p:nvSpPr>
          <p:spPr>
            <a:xfrm>
              <a:off x="4819838" y="3593000"/>
              <a:ext cx="392075" cy="151525"/>
            </a:xfrm>
            <a:custGeom>
              <a:avLst/>
              <a:gdLst/>
              <a:ahLst/>
              <a:cxnLst/>
              <a:rect l="l" t="t" r="r" b="b"/>
              <a:pathLst>
                <a:path w="15683" h="6061" extrusionOk="0">
                  <a:moveTo>
                    <a:pt x="2548" y="1"/>
                  </a:moveTo>
                  <a:cubicBezTo>
                    <a:pt x="2484" y="1"/>
                    <a:pt x="2419" y="4"/>
                    <a:pt x="2353" y="12"/>
                  </a:cubicBezTo>
                  <a:cubicBezTo>
                    <a:pt x="1064" y="12"/>
                    <a:pt x="0" y="1020"/>
                    <a:pt x="0" y="2364"/>
                  </a:cubicBezTo>
                  <a:lnTo>
                    <a:pt x="0" y="3708"/>
                  </a:lnTo>
                  <a:cubicBezTo>
                    <a:pt x="0" y="4996"/>
                    <a:pt x="1064" y="6061"/>
                    <a:pt x="2353" y="6061"/>
                  </a:cubicBezTo>
                  <a:cubicBezTo>
                    <a:pt x="2857" y="6061"/>
                    <a:pt x="3305" y="5949"/>
                    <a:pt x="3641" y="5669"/>
                  </a:cubicBezTo>
                  <a:cubicBezTo>
                    <a:pt x="3809" y="5557"/>
                    <a:pt x="4005" y="5501"/>
                    <a:pt x="4201" y="5501"/>
                  </a:cubicBezTo>
                  <a:cubicBezTo>
                    <a:pt x="4397" y="5501"/>
                    <a:pt x="4593" y="5557"/>
                    <a:pt x="4761" y="5669"/>
                  </a:cubicBezTo>
                  <a:cubicBezTo>
                    <a:pt x="5097" y="5949"/>
                    <a:pt x="5545" y="6061"/>
                    <a:pt x="6049" y="6061"/>
                  </a:cubicBezTo>
                  <a:cubicBezTo>
                    <a:pt x="6497" y="6061"/>
                    <a:pt x="6945" y="5949"/>
                    <a:pt x="7337" y="5669"/>
                  </a:cubicBezTo>
                  <a:cubicBezTo>
                    <a:pt x="7477" y="5557"/>
                    <a:pt x="7659" y="5501"/>
                    <a:pt x="7848" y="5501"/>
                  </a:cubicBezTo>
                  <a:cubicBezTo>
                    <a:pt x="8037" y="5501"/>
                    <a:pt x="8233" y="5557"/>
                    <a:pt x="8401" y="5669"/>
                  </a:cubicBezTo>
                  <a:cubicBezTo>
                    <a:pt x="8793" y="5949"/>
                    <a:pt x="9241" y="6061"/>
                    <a:pt x="9690" y="6061"/>
                  </a:cubicBezTo>
                  <a:cubicBezTo>
                    <a:pt x="10138" y="6061"/>
                    <a:pt x="10586" y="5949"/>
                    <a:pt x="10978" y="5669"/>
                  </a:cubicBezTo>
                  <a:cubicBezTo>
                    <a:pt x="11146" y="5585"/>
                    <a:pt x="11328" y="5543"/>
                    <a:pt x="11510" y="5543"/>
                  </a:cubicBezTo>
                  <a:cubicBezTo>
                    <a:pt x="11692" y="5543"/>
                    <a:pt x="11874" y="5585"/>
                    <a:pt x="12042" y="5669"/>
                  </a:cubicBezTo>
                  <a:cubicBezTo>
                    <a:pt x="12434" y="5949"/>
                    <a:pt x="12882" y="6061"/>
                    <a:pt x="13330" y="6061"/>
                  </a:cubicBezTo>
                  <a:cubicBezTo>
                    <a:pt x="14618" y="6061"/>
                    <a:pt x="15682" y="4996"/>
                    <a:pt x="15682" y="3708"/>
                  </a:cubicBezTo>
                  <a:lnTo>
                    <a:pt x="15682" y="2364"/>
                  </a:lnTo>
                  <a:cubicBezTo>
                    <a:pt x="15682" y="1020"/>
                    <a:pt x="14618" y="12"/>
                    <a:pt x="13330" y="12"/>
                  </a:cubicBezTo>
                  <a:cubicBezTo>
                    <a:pt x="13271" y="4"/>
                    <a:pt x="13212" y="1"/>
                    <a:pt x="13153" y="1"/>
                  </a:cubicBezTo>
                  <a:cubicBezTo>
                    <a:pt x="12765" y="1"/>
                    <a:pt x="12382" y="153"/>
                    <a:pt x="12042" y="348"/>
                  </a:cubicBezTo>
                  <a:cubicBezTo>
                    <a:pt x="11874" y="460"/>
                    <a:pt x="11692" y="516"/>
                    <a:pt x="11510" y="516"/>
                  </a:cubicBezTo>
                  <a:cubicBezTo>
                    <a:pt x="11328" y="516"/>
                    <a:pt x="11146" y="460"/>
                    <a:pt x="10978" y="348"/>
                  </a:cubicBezTo>
                  <a:cubicBezTo>
                    <a:pt x="10586" y="124"/>
                    <a:pt x="10138" y="12"/>
                    <a:pt x="9690" y="12"/>
                  </a:cubicBezTo>
                  <a:cubicBezTo>
                    <a:pt x="9631" y="4"/>
                    <a:pt x="9572" y="1"/>
                    <a:pt x="9513" y="1"/>
                  </a:cubicBezTo>
                  <a:cubicBezTo>
                    <a:pt x="9125" y="1"/>
                    <a:pt x="8742" y="153"/>
                    <a:pt x="8401" y="348"/>
                  </a:cubicBezTo>
                  <a:cubicBezTo>
                    <a:pt x="8233" y="460"/>
                    <a:pt x="8037" y="516"/>
                    <a:pt x="7848" y="516"/>
                  </a:cubicBezTo>
                  <a:cubicBezTo>
                    <a:pt x="7659" y="516"/>
                    <a:pt x="7477" y="460"/>
                    <a:pt x="7337" y="348"/>
                  </a:cubicBezTo>
                  <a:cubicBezTo>
                    <a:pt x="6945" y="124"/>
                    <a:pt x="6497" y="12"/>
                    <a:pt x="6049" y="12"/>
                  </a:cubicBezTo>
                  <a:cubicBezTo>
                    <a:pt x="5983" y="4"/>
                    <a:pt x="5917" y="1"/>
                    <a:pt x="5853" y="1"/>
                  </a:cubicBezTo>
                  <a:cubicBezTo>
                    <a:pt x="5429" y="1"/>
                    <a:pt x="5053" y="153"/>
                    <a:pt x="4761" y="348"/>
                  </a:cubicBezTo>
                  <a:cubicBezTo>
                    <a:pt x="4593" y="460"/>
                    <a:pt x="4397" y="516"/>
                    <a:pt x="4201" y="516"/>
                  </a:cubicBezTo>
                  <a:cubicBezTo>
                    <a:pt x="4005" y="516"/>
                    <a:pt x="3809" y="460"/>
                    <a:pt x="3641" y="348"/>
                  </a:cubicBezTo>
                  <a:cubicBezTo>
                    <a:pt x="3349" y="153"/>
                    <a:pt x="2973" y="1"/>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3"/>
            <p:cNvSpPr/>
            <p:nvPr/>
          </p:nvSpPr>
          <p:spPr>
            <a:xfrm>
              <a:off x="4819838" y="3592700"/>
              <a:ext cx="163850" cy="151825"/>
            </a:xfrm>
            <a:custGeom>
              <a:avLst/>
              <a:gdLst/>
              <a:ahLst/>
              <a:cxnLst/>
              <a:rect l="l" t="t" r="r" b="b"/>
              <a:pathLst>
                <a:path w="6554" h="6073" extrusionOk="0">
                  <a:moveTo>
                    <a:pt x="6197" y="1"/>
                  </a:moveTo>
                  <a:cubicBezTo>
                    <a:pt x="6147" y="1"/>
                    <a:pt x="6098" y="7"/>
                    <a:pt x="6049" y="24"/>
                  </a:cubicBezTo>
                  <a:cubicBezTo>
                    <a:pt x="5983" y="16"/>
                    <a:pt x="5917" y="13"/>
                    <a:pt x="5853" y="13"/>
                  </a:cubicBezTo>
                  <a:cubicBezTo>
                    <a:pt x="5429" y="13"/>
                    <a:pt x="5053" y="165"/>
                    <a:pt x="4761" y="360"/>
                  </a:cubicBezTo>
                  <a:cubicBezTo>
                    <a:pt x="4593" y="472"/>
                    <a:pt x="4397" y="528"/>
                    <a:pt x="4201" y="528"/>
                  </a:cubicBezTo>
                  <a:cubicBezTo>
                    <a:pt x="4005" y="528"/>
                    <a:pt x="3809" y="472"/>
                    <a:pt x="3641" y="360"/>
                  </a:cubicBezTo>
                  <a:cubicBezTo>
                    <a:pt x="3349" y="165"/>
                    <a:pt x="2973" y="13"/>
                    <a:pt x="2548" y="13"/>
                  </a:cubicBezTo>
                  <a:cubicBezTo>
                    <a:pt x="2484" y="13"/>
                    <a:pt x="2419" y="16"/>
                    <a:pt x="2353" y="24"/>
                  </a:cubicBezTo>
                  <a:cubicBezTo>
                    <a:pt x="1064" y="24"/>
                    <a:pt x="0" y="1032"/>
                    <a:pt x="0" y="2376"/>
                  </a:cubicBezTo>
                  <a:lnTo>
                    <a:pt x="0" y="3720"/>
                  </a:lnTo>
                  <a:cubicBezTo>
                    <a:pt x="0" y="5008"/>
                    <a:pt x="1064" y="6073"/>
                    <a:pt x="2353" y="6073"/>
                  </a:cubicBezTo>
                  <a:cubicBezTo>
                    <a:pt x="2857" y="6073"/>
                    <a:pt x="3305" y="5961"/>
                    <a:pt x="3641" y="5681"/>
                  </a:cubicBezTo>
                  <a:cubicBezTo>
                    <a:pt x="3809" y="5569"/>
                    <a:pt x="4005" y="5513"/>
                    <a:pt x="4201" y="5513"/>
                  </a:cubicBezTo>
                  <a:cubicBezTo>
                    <a:pt x="4397" y="5513"/>
                    <a:pt x="4593" y="5569"/>
                    <a:pt x="4761" y="5681"/>
                  </a:cubicBezTo>
                  <a:cubicBezTo>
                    <a:pt x="5097" y="5961"/>
                    <a:pt x="5545" y="6073"/>
                    <a:pt x="6049" y="6073"/>
                  </a:cubicBezTo>
                  <a:cubicBezTo>
                    <a:pt x="6217" y="6073"/>
                    <a:pt x="6385" y="6073"/>
                    <a:pt x="6553" y="6017"/>
                  </a:cubicBezTo>
                  <a:cubicBezTo>
                    <a:pt x="5489" y="5400"/>
                    <a:pt x="4817" y="4280"/>
                    <a:pt x="4817" y="3048"/>
                  </a:cubicBezTo>
                  <a:cubicBezTo>
                    <a:pt x="4817" y="1816"/>
                    <a:pt x="5489" y="696"/>
                    <a:pt x="6553" y="80"/>
                  </a:cubicBezTo>
                  <a:cubicBezTo>
                    <a:pt x="6434" y="40"/>
                    <a:pt x="6315" y="1"/>
                    <a:pt x="619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3"/>
            <p:cNvSpPr/>
            <p:nvPr/>
          </p:nvSpPr>
          <p:spPr>
            <a:xfrm>
              <a:off x="5032663" y="3680100"/>
              <a:ext cx="14025" cy="14025"/>
            </a:xfrm>
            <a:custGeom>
              <a:avLst/>
              <a:gdLst/>
              <a:ahLst/>
              <a:cxnLst/>
              <a:rect l="l" t="t" r="r" b="b"/>
              <a:pathLst>
                <a:path w="561" h="561" extrusionOk="0">
                  <a:moveTo>
                    <a:pt x="280" y="0"/>
                  </a:moveTo>
                  <a:cubicBezTo>
                    <a:pt x="168" y="0"/>
                    <a:pt x="0" y="112"/>
                    <a:pt x="0" y="280"/>
                  </a:cubicBezTo>
                  <a:cubicBezTo>
                    <a:pt x="0" y="392"/>
                    <a:pt x="168" y="560"/>
                    <a:pt x="280" y="560"/>
                  </a:cubicBezTo>
                  <a:cubicBezTo>
                    <a:pt x="448" y="560"/>
                    <a:pt x="560" y="392"/>
                    <a:pt x="560" y="280"/>
                  </a:cubicBezTo>
                  <a:cubicBezTo>
                    <a:pt x="560" y="112"/>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3"/>
            <p:cNvSpPr/>
            <p:nvPr/>
          </p:nvSpPr>
          <p:spPr>
            <a:xfrm>
              <a:off x="5071863" y="3647900"/>
              <a:ext cx="15425" cy="14025"/>
            </a:xfrm>
            <a:custGeom>
              <a:avLst/>
              <a:gdLst/>
              <a:ahLst/>
              <a:cxnLst/>
              <a:rect l="l" t="t" r="r" b="b"/>
              <a:pathLst>
                <a:path w="617" h="561" extrusionOk="0">
                  <a:moveTo>
                    <a:pt x="281" y="0"/>
                  </a:moveTo>
                  <a:cubicBezTo>
                    <a:pt x="169" y="0"/>
                    <a:pt x="1" y="112"/>
                    <a:pt x="1" y="280"/>
                  </a:cubicBezTo>
                  <a:cubicBezTo>
                    <a:pt x="1" y="448"/>
                    <a:pt x="169" y="560"/>
                    <a:pt x="281" y="560"/>
                  </a:cubicBezTo>
                  <a:cubicBezTo>
                    <a:pt x="449" y="560"/>
                    <a:pt x="617" y="448"/>
                    <a:pt x="617" y="280"/>
                  </a:cubicBezTo>
                  <a:cubicBezTo>
                    <a:pt x="617"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3"/>
            <p:cNvSpPr/>
            <p:nvPr/>
          </p:nvSpPr>
          <p:spPr>
            <a:xfrm>
              <a:off x="5116663" y="3680100"/>
              <a:ext cx="14025" cy="14025"/>
            </a:xfrm>
            <a:custGeom>
              <a:avLst/>
              <a:gdLst/>
              <a:ahLst/>
              <a:cxnLst/>
              <a:rect l="l" t="t" r="r" b="b"/>
              <a:pathLst>
                <a:path w="561" h="561" extrusionOk="0">
                  <a:moveTo>
                    <a:pt x="281" y="0"/>
                  </a:moveTo>
                  <a:cubicBezTo>
                    <a:pt x="113" y="0"/>
                    <a:pt x="1" y="112"/>
                    <a:pt x="1" y="280"/>
                  </a:cubicBezTo>
                  <a:cubicBezTo>
                    <a:pt x="1" y="392"/>
                    <a:pt x="113" y="560"/>
                    <a:pt x="281" y="560"/>
                  </a:cubicBezTo>
                  <a:cubicBezTo>
                    <a:pt x="393" y="560"/>
                    <a:pt x="561" y="392"/>
                    <a:pt x="561" y="280"/>
                  </a:cubicBezTo>
                  <a:cubicBezTo>
                    <a:pt x="561" y="112"/>
                    <a:pt x="393"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63"/>
          <p:cNvGrpSpPr/>
          <p:nvPr/>
        </p:nvGrpSpPr>
        <p:grpSpPr>
          <a:xfrm>
            <a:off x="4189738" y="3272650"/>
            <a:ext cx="372475" cy="471875"/>
            <a:chOff x="4189738" y="3272650"/>
            <a:chExt cx="372475" cy="471875"/>
          </a:xfrm>
        </p:grpSpPr>
        <p:sp>
          <p:nvSpPr>
            <p:cNvPr id="3794" name="Google Shape;3794;p63"/>
            <p:cNvSpPr/>
            <p:nvPr/>
          </p:nvSpPr>
          <p:spPr>
            <a:xfrm>
              <a:off x="4230363" y="3414050"/>
              <a:ext cx="291250" cy="330475"/>
            </a:xfrm>
            <a:custGeom>
              <a:avLst/>
              <a:gdLst/>
              <a:ahLst/>
              <a:cxnLst/>
              <a:rect l="l" t="t" r="r" b="b"/>
              <a:pathLst>
                <a:path w="11650" h="13219" extrusionOk="0">
                  <a:moveTo>
                    <a:pt x="0" y="1"/>
                  </a:moveTo>
                  <a:lnTo>
                    <a:pt x="840" y="10810"/>
                  </a:lnTo>
                  <a:cubicBezTo>
                    <a:pt x="952" y="12154"/>
                    <a:pt x="2072" y="13219"/>
                    <a:pt x="3417" y="13219"/>
                  </a:cubicBezTo>
                  <a:lnTo>
                    <a:pt x="8177" y="13219"/>
                  </a:lnTo>
                  <a:cubicBezTo>
                    <a:pt x="9521" y="13219"/>
                    <a:pt x="10698" y="12154"/>
                    <a:pt x="10810" y="10810"/>
                  </a:cubicBezTo>
                  <a:lnTo>
                    <a:pt x="116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3"/>
            <p:cNvSpPr/>
            <p:nvPr/>
          </p:nvSpPr>
          <p:spPr>
            <a:xfrm>
              <a:off x="4228963" y="3415450"/>
              <a:ext cx="277250" cy="329075"/>
            </a:xfrm>
            <a:custGeom>
              <a:avLst/>
              <a:gdLst/>
              <a:ahLst/>
              <a:cxnLst/>
              <a:rect l="l" t="t" r="r" b="b"/>
              <a:pathLst>
                <a:path w="11090" h="13163" extrusionOk="0">
                  <a:moveTo>
                    <a:pt x="0" y="1"/>
                  </a:moveTo>
                  <a:lnTo>
                    <a:pt x="896" y="10754"/>
                  </a:lnTo>
                  <a:cubicBezTo>
                    <a:pt x="1008" y="12098"/>
                    <a:pt x="2128" y="13163"/>
                    <a:pt x="3473" y="13163"/>
                  </a:cubicBezTo>
                  <a:lnTo>
                    <a:pt x="6441" y="13163"/>
                  </a:lnTo>
                  <a:cubicBezTo>
                    <a:pt x="5937" y="12939"/>
                    <a:pt x="5545" y="12603"/>
                    <a:pt x="5209" y="12154"/>
                  </a:cubicBezTo>
                  <a:cubicBezTo>
                    <a:pt x="4761" y="11482"/>
                    <a:pt x="5265" y="10642"/>
                    <a:pt x="6049" y="10586"/>
                  </a:cubicBezTo>
                  <a:lnTo>
                    <a:pt x="10866" y="10586"/>
                  </a:lnTo>
                  <a:lnTo>
                    <a:pt x="11090" y="7786"/>
                  </a:lnTo>
                  <a:lnTo>
                    <a:pt x="4425" y="7786"/>
                  </a:lnTo>
                  <a:lnTo>
                    <a:pt x="4201" y="6162"/>
                  </a:lnTo>
                  <a:cubicBezTo>
                    <a:pt x="4145" y="5322"/>
                    <a:pt x="4537" y="4481"/>
                    <a:pt x="5265" y="4089"/>
                  </a:cubicBezTo>
                  <a:lnTo>
                    <a:pt x="9129" y="1849"/>
                  </a:lnTo>
                  <a:lnTo>
                    <a:pt x="912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3"/>
            <p:cNvSpPr/>
            <p:nvPr/>
          </p:nvSpPr>
          <p:spPr>
            <a:xfrm>
              <a:off x="4213563" y="3503675"/>
              <a:ext cx="324850" cy="141450"/>
            </a:xfrm>
            <a:custGeom>
              <a:avLst/>
              <a:gdLst/>
              <a:ahLst/>
              <a:cxnLst/>
              <a:rect l="l" t="t" r="r" b="b"/>
              <a:pathLst>
                <a:path w="12994" h="5658" extrusionOk="0">
                  <a:moveTo>
                    <a:pt x="952" y="0"/>
                  </a:moveTo>
                  <a:cubicBezTo>
                    <a:pt x="392" y="0"/>
                    <a:pt x="0" y="448"/>
                    <a:pt x="56" y="1008"/>
                  </a:cubicBezTo>
                  <a:lnTo>
                    <a:pt x="336" y="4649"/>
                  </a:lnTo>
                  <a:cubicBezTo>
                    <a:pt x="392" y="5209"/>
                    <a:pt x="840" y="5657"/>
                    <a:pt x="1400" y="5657"/>
                  </a:cubicBezTo>
                  <a:lnTo>
                    <a:pt x="11538" y="5657"/>
                  </a:lnTo>
                  <a:cubicBezTo>
                    <a:pt x="12098" y="5657"/>
                    <a:pt x="12546" y="5209"/>
                    <a:pt x="12602" y="4649"/>
                  </a:cubicBezTo>
                  <a:lnTo>
                    <a:pt x="12938" y="1008"/>
                  </a:lnTo>
                  <a:cubicBezTo>
                    <a:pt x="12994" y="448"/>
                    <a:pt x="12546" y="0"/>
                    <a:pt x="11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3"/>
            <p:cNvSpPr/>
            <p:nvPr/>
          </p:nvSpPr>
          <p:spPr>
            <a:xfrm>
              <a:off x="4213563" y="3503675"/>
              <a:ext cx="169425" cy="141450"/>
            </a:xfrm>
            <a:custGeom>
              <a:avLst/>
              <a:gdLst/>
              <a:ahLst/>
              <a:cxnLst/>
              <a:rect l="l" t="t" r="r" b="b"/>
              <a:pathLst>
                <a:path w="6777" h="5658" extrusionOk="0">
                  <a:moveTo>
                    <a:pt x="952" y="0"/>
                  </a:moveTo>
                  <a:cubicBezTo>
                    <a:pt x="392" y="0"/>
                    <a:pt x="0" y="448"/>
                    <a:pt x="56" y="1008"/>
                  </a:cubicBezTo>
                  <a:lnTo>
                    <a:pt x="336" y="4649"/>
                  </a:lnTo>
                  <a:cubicBezTo>
                    <a:pt x="392" y="5209"/>
                    <a:pt x="840" y="5657"/>
                    <a:pt x="1400" y="5657"/>
                  </a:cubicBezTo>
                  <a:lnTo>
                    <a:pt x="5209" y="5657"/>
                  </a:lnTo>
                  <a:lnTo>
                    <a:pt x="4817" y="2633"/>
                  </a:lnTo>
                  <a:cubicBezTo>
                    <a:pt x="4761" y="1793"/>
                    <a:pt x="5153" y="952"/>
                    <a:pt x="5881" y="560"/>
                  </a:cubicBezTo>
                  <a:lnTo>
                    <a:pt x="6777"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3"/>
            <p:cNvSpPr/>
            <p:nvPr/>
          </p:nvSpPr>
          <p:spPr>
            <a:xfrm>
              <a:off x="4452988" y="3580500"/>
              <a:ext cx="58150" cy="42200"/>
            </a:xfrm>
            <a:custGeom>
              <a:avLst/>
              <a:gdLst/>
              <a:ahLst/>
              <a:cxnLst/>
              <a:rect l="l" t="t" r="r" b="b"/>
              <a:pathLst>
                <a:path w="2326" h="1688" extrusionOk="0">
                  <a:moveTo>
                    <a:pt x="1996" y="0"/>
                  </a:moveTo>
                  <a:cubicBezTo>
                    <a:pt x="1849" y="0"/>
                    <a:pt x="1710" y="71"/>
                    <a:pt x="1737" y="232"/>
                  </a:cubicBezTo>
                  <a:lnTo>
                    <a:pt x="1681" y="960"/>
                  </a:lnTo>
                  <a:cubicBezTo>
                    <a:pt x="1625" y="1072"/>
                    <a:pt x="1569" y="1128"/>
                    <a:pt x="1456" y="1128"/>
                  </a:cubicBezTo>
                  <a:lnTo>
                    <a:pt x="336" y="1128"/>
                  </a:lnTo>
                  <a:cubicBezTo>
                    <a:pt x="0" y="1184"/>
                    <a:pt x="0" y="1632"/>
                    <a:pt x="336" y="1688"/>
                  </a:cubicBezTo>
                  <a:lnTo>
                    <a:pt x="1456" y="1688"/>
                  </a:lnTo>
                  <a:cubicBezTo>
                    <a:pt x="1849" y="1688"/>
                    <a:pt x="2185" y="1408"/>
                    <a:pt x="2241" y="1016"/>
                  </a:cubicBezTo>
                  <a:lnTo>
                    <a:pt x="2297" y="232"/>
                  </a:lnTo>
                  <a:cubicBezTo>
                    <a:pt x="2326" y="85"/>
                    <a:pt x="2156" y="0"/>
                    <a:pt x="199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3"/>
            <p:cNvSpPr/>
            <p:nvPr/>
          </p:nvSpPr>
          <p:spPr>
            <a:xfrm>
              <a:off x="4443188" y="3554075"/>
              <a:ext cx="14025" cy="26625"/>
            </a:xfrm>
            <a:custGeom>
              <a:avLst/>
              <a:gdLst/>
              <a:ahLst/>
              <a:cxnLst/>
              <a:rect l="l" t="t" r="r" b="b"/>
              <a:pathLst>
                <a:path w="561" h="1065" extrusionOk="0">
                  <a:moveTo>
                    <a:pt x="280" y="1"/>
                  </a:moveTo>
                  <a:cubicBezTo>
                    <a:pt x="112" y="1"/>
                    <a:pt x="0" y="169"/>
                    <a:pt x="0" y="337"/>
                  </a:cubicBezTo>
                  <a:lnTo>
                    <a:pt x="0" y="785"/>
                  </a:lnTo>
                  <a:cubicBezTo>
                    <a:pt x="0" y="897"/>
                    <a:pt x="112" y="1065"/>
                    <a:pt x="280" y="1065"/>
                  </a:cubicBezTo>
                  <a:cubicBezTo>
                    <a:pt x="448" y="1065"/>
                    <a:pt x="560" y="953"/>
                    <a:pt x="560" y="785"/>
                  </a:cubicBezTo>
                  <a:lnTo>
                    <a:pt x="560" y="337"/>
                  </a:lnTo>
                  <a:cubicBezTo>
                    <a:pt x="560" y="169"/>
                    <a:pt x="44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3"/>
            <p:cNvSpPr/>
            <p:nvPr/>
          </p:nvSpPr>
          <p:spPr>
            <a:xfrm>
              <a:off x="4342363" y="3565975"/>
              <a:ext cx="60250" cy="21725"/>
            </a:xfrm>
            <a:custGeom>
              <a:avLst/>
              <a:gdLst/>
              <a:ahLst/>
              <a:cxnLst/>
              <a:rect l="l" t="t" r="r" b="b"/>
              <a:pathLst>
                <a:path w="2410" h="869" extrusionOk="0">
                  <a:moveTo>
                    <a:pt x="288" y="1"/>
                  </a:moveTo>
                  <a:cubicBezTo>
                    <a:pt x="211" y="1"/>
                    <a:pt x="141" y="29"/>
                    <a:pt x="113" y="85"/>
                  </a:cubicBezTo>
                  <a:cubicBezTo>
                    <a:pt x="1" y="253"/>
                    <a:pt x="1" y="421"/>
                    <a:pt x="169" y="477"/>
                  </a:cubicBezTo>
                  <a:cubicBezTo>
                    <a:pt x="449" y="757"/>
                    <a:pt x="785" y="869"/>
                    <a:pt x="1177" y="869"/>
                  </a:cubicBezTo>
                  <a:cubicBezTo>
                    <a:pt x="1569" y="869"/>
                    <a:pt x="1961" y="757"/>
                    <a:pt x="2241" y="477"/>
                  </a:cubicBezTo>
                  <a:cubicBezTo>
                    <a:pt x="2353" y="421"/>
                    <a:pt x="2409" y="253"/>
                    <a:pt x="2297" y="85"/>
                  </a:cubicBezTo>
                  <a:cubicBezTo>
                    <a:pt x="2241" y="29"/>
                    <a:pt x="2171" y="1"/>
                    <a:pt x="2101" y="1"/>
                  </a:cubicBezTo>
                  <a:cubicBezTo>
                    <a:pt x="2031" y="1"/>
                    <a:pt x="1961" y="29"/>
                    <a:pt x="1905" y="85"/>
                  </a:cubicBezTo>
                  <a:cubicBezTo>
                    <a:pt x="1709" y="225"/>
                    <a:pt x="1457" y="295"/>
                    <a:pt x="1205" y="295"/>
                  </a:cubicBezTo>
                  <a:cubicBezTo>
                    <a:pt x="953" y="295"/>
                    <a:pt x="701" y="225"/>
                    <a:pt x="505" y="85"/>
                  </a:cubicBezTo>
                  <a:cubicBezTo>
                    <a:pt x="449" y="29"/>
                    <a:pt x="365"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3"/>
            <p:cNvSpPr/>
            <p:nvPr/>
          </p:nvSpPr>
          <p:spPr>
            <a:xfrm>
              <a:off x="4275163" y="3556875"/>
              <a:ext cx="43425" cy="21150"/>
            </a:xfrm>
            <a:custGeom>
              <a:avLst/>
              <a:gdLst/>
              <a:ahLst/>
              <a:cxnLst/>
              <a:rect l="l" t="t" r="r" b="b"/>
              <a:pathLst>
                <a:path w="1737" h="846" extrusionOk="0">
                  <a:moveTo>
                    <a:pt x="896" y="1"/>
                  </a:moveTo>
                  <a:cubicBezTo>
                    <a:pt x="560" y="1"/>
                    <a:pt x="280" y="113"/>
                    <a:pt x="112" y="393"/>
                  </a:cubicBezTo>
                  <a:cubicBezTo>
                    <a:pt x="0" y="505"/>
                    <a:pt x="56" y="673"/>
                    <a:pt x="224" y="785"/>
                  </a:cubicBezTo>
                  <a:cubicBezTo>
                    <a:pt x="267" y="827"/>
                    <a:pt x="318" y="846"/>
                    <a:pt x="371" y="846"/>
                  </a:cubicBezTo>
                  <a:cubicBezTo>
                    <a:pt x="457" y="846"/>
                    <a:pt x="547" y="798"/>
                    <a:pt x="616" y="729"/>
                  </a:cubicBezTo>
                  <a:cubicBezTo>
                    <a:pt x="672" y="617"/>
                    <a:pt x="784" y="561"/>
                    <a:pt x="896" y="561"/>
                  </a:cubicBezTo>
                  <a:cubicBezTo>
                    <a:pt x="1008" y="561"/>
                    <a:pt x="1064" y="617"/>
                    <a:pt x="1120" y="729"/>
                  </a:cubicBezTo>
                  <a:cubicBezTo>
                    <a:pt x="1190" y="798"/>
                    <a:pt x="1280" y="846"/>
                    <a:pt x="1379" y="846"/>
                  </a:cubicBezTo>
                  <a:cubicBezTo>
                    <a:pt x="1440" y="846"/>
                    <a:pt x="1504" y="827"/>
                    <a:pt x="1569" y="785"/>
                  </a:cubicBezTo>
                  <a:cubicBezTo>
                    <a:pt x="1681" y="673"/>
                    <a:pt x="1737" y="505"/>
                    <a:pt x="1625" y="393"/>
                  </a:cubicBezTo>
                  <a:cubicBezTo>
                    <a:pt x="1457" y="113"/>
                    <a:pt x="1177"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3"/>
            <p:cNvSpPr/>
            <p:nvPr/>
          </p:nvSpPr>
          <p:spPr>
            <a:xfrm>
              <a:off x="4230363" y="3272650"/>
              <a:ext cx="291250" cy="134425"/>
            </a:xfrm>
            <a:custGeom>
              <a:avLst/>
              <a:gdLst/>
              <a:ahLst/>
              <a:cxnLst/>
              <a:rect l="l" t="t" r="r" b="b"/>
              <a:pathLst>
                <a:path w="11650" h="5377" extrusionOk="0">
                  <a:moveTo>
                    <a:pt x="2464" y="0"/>
                  </a:moveTo>
                  <a:cubicBezTo>
                    <a:pt x="1848" y="0"/>
                    <a:pt x="1288" y="392"/>
                    <a:pt x="1176" y="952"/>
                  </a:cubicBezTo>
                  <a:lnTo>
                    <a:pt x="0" y="5377"/>
                  </a:lnTo>
                  <a:lnTo>
                    <a:pt x="11650" y="5377"/>
                  </a:lnTo>
                  <a:lnTo>
                    <a:pt x="10474" y="952"/>
                  </a:lnTo>
                  <a:cubicBezTo>
                    <a:pt x="10305" y="392"/>
                    <a:pt x="9801" y="0"/>
                    <a:pt x="9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3"/>
            <p:cNvSpPr/>
            <p:nvPr/>
          </p:nvSpPr>
          <p:spPr>
            <a:xfrm>
              <a:off x="4230363" y="3272650"/>
              <a:ext cx="168025" cy="134425"/>
            </a:xfrm>
            <a:custGeom>
              <a:avLst/>
              <a:gdLst/>
              <a:ahLst/>
              <a:cxnLst/>
              <a:rect l="l" t="t" r="r" b="b"/>
              <a:pathLst>
                <a:path w="6721" h="5377" extrusionOk="0">
                  <a:moveTo>
                    <a:pt x="2464" y="0"/>
                  </a:moveTo>
                  <a:cubicBezTo>
                    <a:pt x="1848" y="0"/>
                    <a:pt x="1288" y="392"/>
                    <a:pt x="1176" y="952"/>
                  </a:cubicBezTo>
                  <a:lnTo>
                    <a:pt x="0" y="5377"/>
                  </a:lnTo>
                  <a:lnTo>
                    <a:pt x="4257" y="5377"/>
                  </a:lnTo>
                  <a:lnTo>
                    <a:pt x="5433" y="952"/>
                  </a:lnTo>
                  <a:cubicBezTo>
                    <a:pt x="5601" y="392"/>
                    <a:pt x="6105" y="0"/>
                    <a:pt x="672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3"/>
            <p:cNvSpPr/>
            <p:nvPr/>
          </p:nvSpPr>
          <p:spPr>
            <a:xfrm>
              <a:off x="4189738" y="3367850"/>
              <a:ext cx="372475" cy="92450"/>
            </a:xfrm>
            <a:custGeom>
              <a:avLst/>
              <a:gdLst/>
              <a:ahLst/>
              <a:cxnLst/>
              <a:rect l="l" t="t" r="r" b="b"/>
              <a:pathLst>
                <a:path w="14899" h="3698" extrusionOk="0">
                  <a:moveTo>
                    <a:pt x="1849" y="1"/>
                  </a:moveTo>
                  <a:cubicBezTo>
                    <a:pt x="841" y="1"/>
                    <a:pt x="1" y="841"/>
                    <a:pt x="1" y="1849"/>
                  </a:cubicBezTo>
                  <a:cubicBezTo>
                    <a:pt x="1" y="2857"/>
                    <a:pt x="841" y="3697"/>
                    <a:pt x="1849" y="3697"/>
                  </a:cubicBezTo>
                  <a:lnTo>
                    <a:pt x="13051" y="3697"/>
                  </a:lnTo>
                  <a:cubicBezTo>
                    <a:pt x="14059" y="3697"/>
                    <a:pt x="14899" y="2857"/>
                    <a:pt x="14899" y="1849"/>
                  </a:cubicBezTo>
                  <a:cubicBezTo>
                    <a:pt x="14899" y="841"/>
                    <a:pt x="14059" y="1"/>
                    <a:pt x="13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3"/>
            <p:cNvSpPr/>
            <p:nvPr/>
          </p:nvSpPr>
          <p:spPr>
            <a:xfrm>
              <a:off x="4189738" y="3367850"/>
              <a:ext cx="155450" cy="92450"/>
            </a:xfrm>
            <a:custGeom>
              <a:avLst/>
              <a:gdLst/>
              <a:ahLst/>
              <a:cxnLst/>
              <a:rect l="l" t="t" r="r" b="b"/>
              <a:pathLst>
                <a:path w="6218" h="3698" extrusionOk="0">
                  <a:moveTo>
                    <a:pt x="1849" y="1"/>
                  </a:moveTo>
                  <a:cubicBezTo>
                    <a:pt x="841" y="1"/>
                    <a:pt x="1" y="841"/>
                    <a:pt x="1" y="1849"/>
                  </a:cubicBezTo>
                  <a:cubicBezTo>
                    <a:pt x="1" y="2857"/>
                    <a:pt x="841" y="3697"/>
                    <a:pt x="1849" y="3697"/>
                  </a:cubicBezTo>
                  <a:lnTo>
                    <a:pt x="6218" y="3697"/>
                  </a:lnTo>
                  <a:cubicBezTo>
                    <a:pt x="5210" y="3697"/>
                    <a:pt x="4369" y="2857"/>
                    <a:pt x="4369" y="1849"/>
                  </a:cubicBezTo>
                  <a:cubicBezTo>
                    <a:pt x="4369" y="841"/>
                    <a:pt x="5210" y="1"/>
                    <a:pt x="621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3"/>
            <p:cNvSpPr/>
            <p:nvPr/>
          </p:nvSpPr>
          <p:spPr>
            <a:xfrm>
              <a:off x="4325563" y="3272650"/>
              <a:ext cx="100850" cy="53225"/>
            </a:xfrm>
            <a:custGeom>
              <a:avLst/>
              <a:gdLst/>
              <a:ahLst/>
              <a:cxnLst/>
              <a:rect l="l" t="t" r="r" b="b"/>
              <a:pathLst>
                <a:path w="4034" h="2129" extrusionOk="0">
                  <a:moveTo>
                    <a:pt x="57" y="0"/>
                  </a:moveTo>
                  <a:cubicBezTo>
                    <a:pt x="1" y="1120"/>
                    <a:pt x="897" y="2072"/>
                    <a:pt x="2017" y="2128"/>
                  </a:cubicBezTo>
                  <a:cubicBezTo>
                    <a:pt x="3137" y="2072"/>
                    <a:pt x="4033" y="1120"/>
                    <a:pt x="3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3"/>
            <p:cNvSpPr/>
            <p:nvPr/>
          </p:nvSpPr>
          <p:spPr>
            <a:xfrm>
              <a:off x="4325563" y="3272650"/>
              <a:ext cx="78450" cy="51825"/>
            </a:xfrm>
            <a:custGeom>
              <a:avLst/>
              <a:gdLst/>
              <a:ahLst/>
              <a:cxnLst/>
              <a:rect l="l" t="t" r="r" b="b"/>
              <a:pathLst>
                <a:path w="3138" h="2073" extrusionOk="0">
                  <a:moveTo>
                    <a:pt x="1" y="0"/>
                  </a:moveTo>
                  <a:cubicBezTo>
                    <a:pt x="1" y="1120"/>
                    <a:pt x="897" y="2072"/>
                    <a:pt x="2017" y="2072"/>
                  </a:cubicBezTo>
                  <a:cubicBezTo>
                    <a:pt x="2409" y="2072"/>
                    <a:pt x="2801" y="1960"/>
                    <a:pt x="3137" y="1680"/>
                  </a:cubicBezTo>
                  <a:cubicBezTo>
                    <a:pt x="2633" y="1288"/>
                    <a:pt x="2297" y="672"/>
                    <a:pt x="229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63"/>
          <p:cNvGrpSpPr/>
          <p:nvPr/>
        </p:nvGrpSpPr>
        <p:grpSpPr>
          <a:xfrm>
            <a:off x="3541463" y="3400050"/>
            <a:ext cx="508300" cy="344475"/>
            <a:chOff x="3541463" y="3400050"/>
            <a:chExt cx="508300" cy="344475"/>
          </a:xfrm>
        </p:grpSpPr>
        <p:sp>
          <p:nvSpPr>
            <p:cNvPr id="3809" name="Google Shape;3809;p63"/>
            <p:cNvSpPr/>
            <p:nvPr/>
          </p:nvSpPr>
          <p:spPr>
            <a:xfrm>
              <a:off x="3710888" y="3400050"/>
              <a:ext cx="169450" cy="98050"/>
            </a:xfrm>
            <a:custGeom>
              <a:avLst/>
              <a:gdLst/>
              <a:ahLst/>
              <a:cxnLst/>
              <a:rect l="l" t="t" r="r" b="b"/>
              <a:pathLst>
                <a:path w="6778" h="3922" extrusionOk="0">
                  <a:moveTo>
                    <a:pt x="0" y="1"/>
                  </a:moveTo>
                  <a:lnTo>
                    <a:pt x="0" y="3921"/>
                  </a:lnTo>
                  <a:lnTo>
                    <a:pt x="6777" y="3921"/>
                  </a:lnTo>
                  <a:lnTo>
                    <a:pt x="67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3"/>
            <p:cNvSpPr/>
            <p:nvPr/>
          </p:nvSpPr>
          <p:spPr>
            <a:xfrm>
              <a:off x="3710888" y="3400050"/>
              <a:ext cx="131650" cy="98050"/>
            </a:xfrm>
            <a:custGeom>
              <a:avLst/>
              <a:gdLst/>
              <a:ahLst/>
              <a:cxnLst/>
              <a:rect l="l" t="t" r="r" b="b"/>
              <a:pathLst>
                <a:path w="5266" h="3922" extrusionOk="0">
                  <a:moveTo>
                    <a:pt x="0" y="1"/>
                  </a:moveTo>
                  <a:lnTo>
                    <a:pt x="0" y="3921"/>
                  </a:lnTo>
                  <a:lnTo>
                    <a:pt x="5265" y="3921"/>
                  </a:lnTo>
                  <a:cubicBezTo>
                    <a:pt x="3865" y="3137"/>
                    <a:pt x="3025" y="1625"/>
                    <a:pt x="302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3"/>
            <p:cNvSpPr/>
            <p:nvPr/>
          </p:nvSpPr>
          <p:spPr>
            <a:xfrm>
              <a:off x="3898513" y="3433650"/>
              <a:ext cx="151250" cy="236675"/>
            </a:xfrm>
            <a:custGeom>
              <a:avLst/>
              <a:gdLst/>
              <a:ahLst/>
              <a:cxnLst/>
              <a:rect l="l" t="t" r="r" b="b"/>
              <a:pathLst>
                <a:path w="6050" h="9467" extrusionOk="0">
                  <a:moveTo>
                    <a:pt x="2745" y="1"/>
                  </a:moveTo>
                  <a:lnTo>
                    <a:pt x="1064" y="393"/>
                  </a:lnTo>
                  <a:lnTo>
                    <a:pt x="0" y="5042"/>
                  </a:lnTo>
                  <a:lnTo>
                    <a:pt x="2073" y="9466"/>
                  </a:lnTo>
                  <a:lnTo>
                    <a:pt x="4985" y="8514"/>
                  </a:lnTo>
                  <a:cubicBezTo>
                    <a:pt x="6049" y="2801"/>
                    <a:pt x="2745" y="1"/>
                    <a:pt x="27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3"/>
            <p:cNvSpPr/>
            <p:nvPr/>
          </p:nvSpPr>
          <p:spPr>
            <a:xfrm>
              <a:off x="3898513" y="3443475"/>
              <a:ext cx="86825" cy="226850"/>
            </a:xfrm>
            <a:custGeom>
              <a:avLst/>
              <a:gdLst/>
              <a:ahLst/>
              <a:cxnLst/>
              <a:rect l="l" t="t" r="r" b="b"/>
              <a:pathLst>
                <a:path w="3473" h="9074" extrusionOk="0">
                  <a:moveTo>
                    <a:pt x="1064" y="0"/>
                  </a:moveTo>
                  <a:lnTo>
                    <a:pt x="0" y="4649"/>
                  </a:lnTo>
                  <a:lnTo>
                    <a:pt x="2073" y="9073"/>
                  </a:lnTo>
                  <a:lnTo>
                    <a:pt x="3473" y="8625"/>
                  </a:lnTo>
                  <a:cubicBezTo>
                    <a:pt x="3361" y="2744"/>
                    <a:pt x="1064" y="0"/>
                    <a:pt x="106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3"/>
            <p:cNvSpPr/>
            <p:nvPr/>
          </p:nvSpPr>
          <p:spPr>
            <a:xfrm>
              <a:off x="3541463" y="3433650"/>
              <a:ext cx="151250" cy="236675"/>
            </a:xfrm>
            <a:custGeom>
              <a:avLst/>
              <a:gdLst/>
              <a:ahLst/>
              <a:cxnLst/>
              <a:rect l="l" t="t" r="r" b="b"/>
              <a:pathLst>
                <a:path w="6050" h="9467" extrusionOk="0">
                  <a:moveTo>
                    <a:pt x="3361" y="1"/>
                  </a:moveTo>
                  <a:cubicBezTo>
                    <a:pt x="3361" y="1"/>
                    <a:pt x="0" y="2801"/>
                    <a:pt x="1121" y="8514"/>
                  </a:cubicBezTo>
                  <a:lnTo>
                    <a:pt x="4033" y="9466"/>
                  </a:lnTo>
                  <a:lnTo>
                    <a:pt x="6049" y="5042"/>
                  </a:lnTo>
                  <a:lnTo>
                    <a:pt x="5041" y="393"/>
                  </a:lnTo>
                  <a:lnTo>
                    <a:pt x="33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3"/>
            <p:cNvSpPr/>
            <p:nvPr/>
          </p:nvSpPr>
          <p:spPr>
            <a:xfrm>
              <a:off x="3607263" y="3443475"/>
              <a:ext cx="85450" cy="226850"/>
            </a:xfrm>
            <a:custGeom>
              <a:avLst/>
              <a:gdLst/>
              <a:ahLst/>
              <a:cxnLst/>
              <a:rect l="l" t="t" r="r" b="b"/>
              <a:pathLst>
                <a:path w="3418" h="9074" extrusionOk="0">
                  <a:moveTo>
                    <a:pt x="2409" y="0"/>
                  </a:moveTo>
                  <a:cubicBezTo>
                    <a:pt x="2409" y="0"/>
                    <a:pt x="113" y="2744"/>
                    <a:pt x="1" y="8625"/>
                  </a:cubicBezTo>
                  <a:lnTo>
                    <a:pt x="1401" y="9073"/>
                  </a:lnTo>
                  <a:lnTo>
                    <a:pt x="3417" y="4649"/>
                  </a:lnTo>
                  <a:lnTo>
                    <a:pt x="240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3"/>
            <p:cNvSpPr/>
            <p:nvPr/>
          </p:nvSpPr>
          <p:spPr>
            <a:xfrm>
              <a:off x="3625463" y="3400050"/>
              <a:ext cx="341675" cy="319275"/>
            </a:xfrm>
            <a:custGeom>
              <a:avLst/>
              <a:gdLst/>
              <a:ahLst/>
              <a:cxnLst/>
              <a:rect l="l" t="t" r="r" b="b"/>
              <a:pathLst>
                <a:path w="13667" h="12771" extrusionOk="0">
                  <a:moveTo>
                    <a:pt x="3193" y="1"/>
                  </a:moveTo>
                  <a:cubicBezTo>
                    <a:pt x="2297" y="1"/>
                    <a:pt x="1401" y="337"/>
                    <a:pt x="673" y="897"/>
                  </a:cubicBezTo>
                  <a:lnTo>
                    <a:pt x="1" y="1345"/>
                  </a:lnTo>
                  <a:cubicBezTo>
                    <a:pt x="1" y="1345"/>
                    <a:pt x="1793" y="2465"/>
                    <a:pt x="1793" y="5321"/>
                  </a:cubicBezTo>
                  <a:lnTo>
                    <a:pt x="1793" y="12770"/>
                  </a:lnTo>
                  <a:lnTo>
                    <a:pt x="11874" y="12770"/>
                  </a:lnTo>
                  <a:lnTo>
                    <a:pt x="11874" y="5265"/>
                  </a:lnTo>
                  <a:cubicBezTo>
                    <a:pt x="11874" y="2409"/>
                    <a:pt x="13667" y="1345"/>
                    <a:pt x="13667" y="1345"/>
                  </a:cubicBezTo>
                  <a:lnTo>
                    <a:pt x="12995" y="897"/>
                  </a:lnTo>
                  <a:cubicBezTo>
                    <a:pt x="12267" y="337"/>
                    <a:pt x="11370" y="1"/>
                    <a:pt x="10418" y="1"/>
                  </a:cubicBezTo>
                  <a:lnTo>
                    <a:pt x="9354" y="1"/>
                  </a:lnTo>
                  <a:cubicBezTo>
                    <a:pt x="9438" y="1793"/>
                    <a:pt x="8136" y="2689"/>
                    <a:pt x="6834" y="2689"/>
                  </a:cubicBezTo>
                  <a:cubicBezTo>
                    <a:pt x="5532" y="2689"/>
                    <a:pt x="4229" y="1793"/>
                    <a:pt x="4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3"/>
            <p:cNvSpPr/>
            <p:nvPr/>
          </p:nvSpPr>
          <p:spPr>
            <a:xfrm>
              <a:off x="3625463" y="3400050"/>
              <a:ext cx="177850" cy="319275"/>
            </a:xfrm>
            <a:custGeom>
              <a:avLst/>
              <a:gdLst/>
              <a:ahLst/>
              <a:cxnLst/>
              <a:rect l="l" t="t" r="r" b="b"/>
              <a:pathLst>
                <a:path w="7114" h="12771" extrusionOk="0">
                  <a:moveTo>
                    <a:pt x="3193" y="1"/>
                  </a:moveTo>
                  <a:cubicBezTo>
                    <a:pt x="2297" y="1"/>
                    <a:pt x="1401" y="281"/>
                    <a:pt x="673" y="841"/>
                  </a:cubicBezTo>
                  <a:lnTo>
                    <a:pt x="1" y="1345"/>
                  </a:lnTo>
                  <a:cubicBezTo>
                    <a:pt x="1" y="1345"/>
                    <a:pt x="1793" y="2409"/>
                    <a:pt x="1793" y="5265"/>
                  </a:cubicBezTo>
                  <a:lnTo>
                    <a:pt x="1793" y="12770"/>
                  </a:lnTo>
                  <a:lnTo>
                    <a:pt x="7114" y="12770"/>
                  </a:lnTo>
                  <a:cubicBezTo>
                    <a:pt x="4201" y="9578"/>
                    <a:pt x="3193" y="1"/>
                    <a:pt x="31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3"/>
            <p:cNvSpPr/>
            <p:nvPr/>
          </p:nvSpPr>
          <p:spPr>
            <a:xfrm>
              <a:off x="3556863" y="3646500"/>
              <a:ext cx="85425" cy="64275"/>
            </a:xfrm>
            <a:custGeom>
              <a:avLst/>
              <a:gdLst/>
              <a:ahLst/>
              <a:cxnLst/>
              <a:rect l="l" t="t" r="r" b="b"/>
              <a:pathLst>
                <a:path w="3417" h="2571" extrusionOk="0">
                  <a:moveTo>
                    <a:pt x="505" y="0"/>
                  </a:moveTo>
                  <a:lnTo>
                    <a:pt x="169" y="1064"/>
                  </a:lnTo>
                  <a:cubicBezTo>
                    <a:pt x="1" y="1456"/>
                    <a:pt x="225" y="1848"/>
                    <a:pt x="617" y="1960"/>
                  </a:cubicBezTo>
                  <a:lnTo>
                    <a:pt x="2185" y="2520"/>
                  </a:lnTo>
                  <a:cubicBezTo>
                    <a:pt x="2276" y="2554"/>
                    <a:pt x="2364" y="2570"/>
                    <a:pt x="2449" y="2570"/>
                  </a:cubicBezTo>
                  <a:cubicBezTo>
                    <a:pt x="2780" y="2570"/>
                    <a:pt x="3048" y="2329"/>
                    <a:pt x="3137" y="2016"/>
                  </a:cubicBezTo>
                  <a:lnTo>
                    <a:pt x="3417" y="952"/>
                  </a:lnTo>
                  <a:lnTo>
                    <a:pt x="5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3"/>
            <p:cNvSpPr/>
            <p:nvPr/>
          </p:nvSpPr>
          <p:spPr>
            <a:xfrm>
              <a:off x="3950313" y="3646500"/>
              <a:ext cx="84050" cy="64275"/>
            </a:xfrm>
            <a:custGeom>
              <a:avLst/>
              <a:gdLst/>
              <a:ahLst/>
              <a:cxnLst/>
              <a:rect l="l" t="t" r="r" b="b"/>
              <a:pathLst>
                <a:path w="3362" h="2571" extrusionOk="0">
                  <a:moveTo>
                    <a:pt x="2913" y="0"/>
                  </a:moveTo>
                  <a:lnTo>
                    <a:pt x="1" y="952"/>
                  </a:lnTo>
                  <a:lnTo>
                    <a:pt x="281" y="2016"/>
                  </a:lnTo>
                  <a:cubicBezTo>
                    <a:pt x="325" y="2329"/>
                    <a:pt x="619" y="2570"/>
                    <a:pt x="935" y="2570"/>
                  </a:cubicBezTo>
                  <a:cubicBezTo>
                    <a:pt x="1015" y="2570"/>
                    <a:pt x="1097" y="2554"/>
                    <a:pt x="1177" y="2520"/>
                  </a:cubicBezTo>
                  <a:lnTo>
                    <a:pt x="2801" y="1960"/>
                  </a:lnTo>
                  <a:cubicBezTo>
                    <a:pt x="3193" y="1848"/>
                    <a:pt x="3361" y="1456"/>
                    <a:pt x="3249" y="1064"/>
                  </a:cubicBezTo>
                  <a:lnTo>
                    <a:pt x="29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3"/>
            <p:cNvSpPr/>
            <p:nvPr/>
          </p:nvSpPr>
          <p:spPr>
            <a:xfrm>
              <a:off x="3670288" y="3678700"/>
              <a:ext cx="252050" cy="65825"/>
            </a:xfrm>
            <a:custGeom>
              <a:avLst/>
              <a:gdLst/>
              <a:ahLst/>
              <a:cxnLst/>
              <a:rect l="l" t="t" r="r" b="b"/>
              <a:pathLst>
                <a:path w="10082" h="2633" extrusionOk="0">
                  <a:moveTo>
                    <a:pt x="0" y="0"/>
                  </a:moveTo>
                  <a:lnTo>
                    <a:pt x="0" y="1624"/>
                  </a:lnTo>
                  <a:cubicBezTo>
                    <a:pt x="0" y="2185"/>
                    <a:pt x="448" y="2633"/>
                    <a:pt x="1064" y="2633"/>
                  </a:cubicBezTo>
                  <a:lnTo>
                    <a:pt x="9017" y="2633"/>
                  </a:lnTo>
                  <a:cubicBezTo>
                    <a:pt x="9577" y="2633"/>
                    <a:pt x="10025" y="2185"/>
                    <a:pt x="10081" y="1624"/>
                  </a:cubicBezTo>
                  <a:lnTo>
                    <a:pt x="100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3"/>
            <p:cNvSpPr/>
            <p:nvPr/>
          </p:nvSpPr>
          <p:spPr>
            <a:xfrm>
              <a:off x="3670288" y="3678700"/>
              <a:ext cx="180650" cy="65825"/>
            </a:xfrm>
            <a:custGeom>
              <a:avLst/>
              <a:gdLst/>
              <a:ahLst/>
              <a:cxnLst/>
              <a:rect l="l" t="t" r="r" b="b"/>
              <a:pathLst>
                <a:path w="7226" h="2633" extrusionOk="0">
                  <a:moveTo>
                    <a:pt x="56" y="0"/>
                  </a:moveTo>
                  <a:lnTo>
                    <a:pt x="56" y="1624"/>
                  </a:lnTo>
                  <a:cubicBezTo>
                    <a:pt x="0" y="2185"/>
                    <a:pt x="504" y="2633"/>
                    <a:pt x="1064" y="2633"/>
                  </a:cubicBezTo>
                  <a:lnTo>
                    <a:pt x="7225" y="2633"/>
                  </a:lnTo>
                  <a:cubicBezTo>
                    <a:pt x="6049" y="2633"/>
                    <a:pt x="5041" y="1568"/>
                    <a:pt x="425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3"/>
            <p:cNvSpPr/>
            <p:nvPr/>
          </p:nvSpPr>
          <p:spPr>
            <a:xfrm>
              <a:off x="3667488" y="3500875"/>
              <a:ext cx="257650" cy="14025"/>
            </a:xfrm>
            <a:custGeom>
              <a:avLst/>
              <a:gdLst/>
              <a:ahLst/>
              <a:cxnLst/>
              <a:rect l="l" t="t" r="r" b="b"/>
              <a:pathLst>
                <a:path w="10306" h="561" extrusionOk="0">
                  <a:moveTo>
                    <a:pt x="0" y="0"/>
                  </a:moveTo>
                  <a:cubicBezTo>
                    <a:pt x="0" y="168"/>
                    <a:pt x="56" y="336"/>
                    <a:pt x="56" y="560"/>
                  </a:cubicBezTo>
                  <a:lnTo>
                    <a:pt x="10193" y="560"/>
                  </a:lnTo>
                  <a:cubicBezTo>
                    <a:pt x="10249" y="336"/>
                    <a:pt x="10249" y="168"/>
                    <a:pt x="10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3"/>
            <p:cNvSpPr/>
            <p:nvPr/>
          </p:nvSpPr>
          <p:spPr>
            <a:xfrm>
              <a:off x="3667488" y="3500875"/>
              <a:ext cx="56025" cy="14025"/>
            </a:xfrm>
            <a:custGeom>
              <a:avLst/>
              <a:gdLst/>
              <a:ahLst/>
              <a:cxnLst/>
              <a:rect l="l" t="t" r="r" b="b"/>
              <a:pathLst>
                <a:path w="2241" h="561" extrusionOk="0">
                  <a:moveTo>
                    <a:pt x="0" y="0"/>
                  </a:moveTo>
                  <a:cubicBezTo>
                    <a:pt x="0" y="168"/>
                    <a:pt x="56" y="336"/>
                    <a:pt x="56" y="560"/>
                  </a:cubicBezTo>
                  <a:lnTo>
                    <a:pt x="2240" y="560"/>
                  </a:lnTo>
                  <a:cubicBezTo>
                    <a:pt x="2240" y="336"/>
                    <a:pt x="2184" y="168"/>
                    <a:pt x="21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3"/>
            <p:cNvSpPr/>
            <p:nvPr/>
          </p:nvSpPr>
          <p:spPr>
            <a:xfrm>
              <a:off x="3670288" y="3565275"/>
              <a:ext cx="252050" cy="14025"/>
            </a:xfrm>
            <a:custGeom>
              <a:avLst/>
              <a:gdLst/>
              <a:ahLst/>
              <a:cxnLst/>
              <a:rect l="l" t="t" r="r" b="b"/>
              <a:pathLst>
                <a:path w="10082" h="561" extrusionOk="0">
                  <a:moveTo>
                    <a:pt x="0" y="1"/>
                  </a:moveTo>
                  <a:lnTo>
                    <a:pt x="0" y="561"/>
                  </a:lnTo>
                  <a:lnTo>
                    <a:pt x="10081" y="561"/>
                  </a:lnTo>
                  <a:lnTo>
                    <a:pt x="100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3"/>
            <p:cNvSpPr/>
            <p:nvPr/>
          </p:nvSpPr>
          <p:spPr>
            <a:xfrm>
              <a:off x="3670288" y="3565275"/>
              <a:ext cx="68625" cy="14025"/>
            </a:xfrm>
            <a:custGeom>
              <a:avLst/>
              <a:gdLst/>
              <a:ahLst/>
              <a:cxnLst/>
              <a:rect l="l" t="t" r="r" b="b"/>
              <a:pathLst>
                <a:path w="2745" h="561" extrusionOk="0">
                  <a:moveTo>
                    <a:pt x="0" y="1"/>
                  </a:moveTo>
                  <a:lnTo>
                    <a:pt x="0" y="561"/>
                  </a:lnTo>
                  <a:lnTo>
                    <a:pt x="2744" y="561"/>
                  </a:lnTo>
                  <a:cubicBezTo>
                    <a:pt x="2688" y="393"/>
                    <a:pt x="2632" y="225"/>
                    <a:pt x="263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3"/>
            <p:cNvSpPr/>
            <p:nvPr/>
          </p:nvSpPr>
          <p:spPr>
            <a:xfrm>
              <a:off x="3670288" y="3521875"/>
              <a:ext cx="253450" cy="37475"/>
            </a:xfrm>
            <a:custGeom>
              <a:avLst/>
              <a:gdLst/>
              <a:ahLst/>
              <a:cxnLst/>
              <a:rect l="l" t="t" r="r" b="b"/>
              <a:pathLst>
                <a:path w="10138" h="1499" extrusionOk="0">
                  <a:moveTo>
                    <a:pt x="672" y="0"/>
                  </a:moveTo>
                  <a:lnTo>
                    <a:pt x="112" y="561"/>
                  </a:lnTo>
                  <a:cubicBezTo>
                    <a:pt x="0" y="673"/>
                    <a:pt x="0" y="785"/>
                    <a:pt x="112" y="897"/>
                  </a:cubicBezTo>
                  <a:lnTo>
                    <a:pt x="672" y="1457"/>
                  </a:lnTo>
                  <a:lnTo>
                    <a:pt x="896" y="1457"/>
                  </a:lnTo>
                  <a:lnTo>
                    <a:pt x="1512" y="841"/>
                  </a:lnTo>
                  <a:lnTo>
                    <a:pt x="2128" y="1457"/>
                  </a:lnTo>
                  <a:lnTo>
                    <a:pt x="2296" y="1457"/>
                  </a:lnTo>
                  <a:lnTo>
                    <a:pt x="2913" y="841"/>
                  </a:lnTo>
                  <a:lnTo>
                    <a:pt x="3529" y="1457"/>
                  </a:lnTo>
                  <a:lnTo>
                    <a:pt x="3753" y="1457"/>
                  </a:lnTo>
                  <a:lnTo>
                    <a:pt x="4369" y="841"/>
                  </a:lnTo>
                  <a:lnTo>
                    <a:pt x="4985" y="1457"/>
                  </a:lnTo>
                  <a:lnTo>
                    <a:pt x="5153" y="1457"/>
                  </a:lnTo>
                  <a:lnTo>
                    <a:pt x="5769" y="841"/>
                  </a:lnTo>
                  <a:lnTo>
                    <a:pt x="6385" y="1457"/>
                  </a:lnTo>
                  <a:lnTo>
                    <a:pt x="6609" y="1457"/>
                  </a:lnTo>
                  <a:lnTo>
                    <a:pt x="7225" y="841"/>
                  </a:lnTo>
                  <a:lnTo>
                    <a:pt x="7841" y="1457"/>
                  </a:lnTo>
                  <a:lnTo>
                    <a:pt x="8009" y="1457"/>
                  </a:lnTo>
                  <a:lnTo>
                    <a:pt x="8625" y="897"/>
                  </a:lnTo>
                  <a:lnTo>
                    <a:pt x="9241" y="1457"/>
                  </a:lnTo>
                  <a:cubicBezTo>
                    <a:pt x="9269" y="1485"/>
                    <a:pt x="9297" y="1499"/>
                    <a:pt x="9325" y="1499"/>
                  </a:cubicBezTo>
                  <a:cubicBezTo>
                    <a:pt x="9353" y="1499"/>
                    <a:pt x="9381" y="1485"/>
                    <a:pt x="9409" y="1457"/>
                  </a:cubicBezTo>
                  <a:lnTo>
                    <a:pt x="10025" y="897"/>
                  </a:lnTo>
                  <a:cubicBezTo>
                    <a:pt x="10137" y="785"/>
                    <a:pt x="10137" y="673"/>
                    <a:pt x="10025" y="561"/>
                  </a:cubicBezTo>
                  <a:lnTo>
                    <a:pt x="9465" y="0"/>
                  </a:lnTo>
                  <a:lnTo>
                    <a:pt x="9241" y="0"/>
                  </a:lnTo>
                  <a:lnTo>
                    <a:pt x="8625" y="617"/>
                  </a:lnTo>
                  <a:lnTo>
                    <a:pt x="8009" y="0"/>
                  </a:lnTo>
                  <a:lnTo>
                    <a:pt x="7841" y="0"/>
                  </a:lnTo>
                  <a:lnTo>
                    <a:pt x="7225" y="617"/>
                  </a:lnTo>
                  <a:lnTo>
                    <a:pt x="6609" y="0"/>
                  </a:lnTo>
                  <a:lnTo>
                    <a:pt x="6385" y="0"/>
                  </a:lnTo>
                  <a:lnTo>
                    <a:pt x="5769" y="617"/>
                  </a:lnTo>
                  <a:lnTo>
                    <a:pt x="5153" y="0"/>
                  </a:lnTo>
                  <a:lnTo>
                    <a:pt x="4985" y="0"/>
                  </a:lnTo>
                  <a:lnTo>
                    <a:pt x="4369" y="617"/>
                  </a:lnTo>
                  <a:lnTo>
                    <a:pt x="3753" y="0"/>
                  </a:lnTo>
                  <a:lnTo>
                    <a:pt x="3529" y="0"/>
                  </a:lnTo>
                  <a:lnTo>
                    <a:pt x="2913" y="617"/>
                  </a:lnTo>
                  <a:lnTo>
                    <a:pt x="2296" y="0"/>
                  </a:lnTo>
                  <a:lnTo>
                    <a:pt x="2128" y="0"/>
                  </a:lnTo>
                  <a:lnTo>
                    <a:pt x="1512" y="617"/>
                  </a:lnTo>
                  <a:lnTo>
                    <a:pt x="8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3"/>
            <p:cNvSpPr/>
            <p:nvPr/>
          </p:nvSpPr>
          <p:spPr>
            <a:xfrm>
              <a:off x="3685688" y="3594675"/>
              <a:ext cx="32225" cy="32225"/>
            </a:xfrm>
            <a:custGeom>
              <a:avLst/>
              <a:gdLst/>
              <a:ahLst/>
              <a:cxnLst/>
              <a:rect l="l" t="t" r="r" b="b"/>
              <a:pathLst>
                <a:path w="1289" h="1289" extrusionOk="0">
                  <a:moveTo>
                    <a:pt x="728" y="1"/>
                  </a:moveTo>
                  <a:cubicBezTo>
                    <a:pt x="560" y="1"/>
                    <a:pt x="448" y="169"/>
                    <a:pt x="448" y="281"/>
                  </a:cubicBezTo>
                  <a:lnTo>
                    <a:pt x="448" y="393"/>
                  </a:lnTo>
                  <a:lnTo>
                    <a:pt x="336" y="393"/>
                  </a:lnTo>
                  <a:cubicBezTo>
                    <a:pt x="168" y="393"/>
                    <a:pt x="0" y="505"/>
                    <a:pt x="0" y="673"/>
                  </a:cubicBezTo>
                  <a:cubicBezTo>
                    <a:pt x="0" y="841"/>
                    <a:pt x="168" y="953"/>
                    <a:pt x="336" y="953"/>
                  </a:cubicBezTo>
                  <a:lnTo>
                    <a:pt x="392" y="953"/>
                  </a:lnTo>
                  <a:lnTo>
                    <a:pt x="392" y="1009"/>
                  </a:lnTo>
                  <a:cubicBezTo>
                    <a:pt x="392" y="1177"/>
                    <a:pt x="504" y="1289"/>
                    <a:pt x="672" y="1289"/>
                  </a:cubicBezTo>
                  <a:cubicBezTo>
                    <a:pt x="840" y="1289"/>
                    <a:pt x="952" y="1177"/>
                    <a:pt x="952" y="1009"/>
                  </a:cubicBezTo>
                  <a:lnTo>
                    <a:pt x="952" y="953"/>
                  </a:lnTo>
                  <a:lnTo>
                    <a:pt x="1008" y="953"/>
                  </a:lnTo>
                  <a:cubicBezTo>
                    <a:pt x="1176" y="953"/>
                    <a:pt x="1288" y="841"/>
                    <a:pt x="1288" y="673"/>
                  </a:cubicBezTo>
                  <a:cubicBezTo>
                    <a:pt x="1288" y="505"/>
                    <a:pt x="1176" y="393"/>
                    <a:pt x="1008" y="393"/>
                  </a:cubicBezTo>
                  <a:lnTo>
                    <a:pt x="1008" y="281"/>
                  </a:lnTo>
                  <a:cubicBezTo>
                    <a:pt x="1008" y="169"/>
                    <a:pt x="896" y="1"/>
                    <a:pt x="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3"/>
            <p:cNvSpPr/>
            <p:nvPr/>
          </p:nvSpPr>
          <p:spPr>
            <a:xfrm>
              <a:off x="3733288" y="3594675"/>
              <a:ext cx="32225" cy="32225"/>
            </a:xfrm>
            <a:custGeom>
              <a:avLst/>
              <a:gdLst/>
              <a:ahLst/>
              <a:cxnLst/>
              <a:rect l="l" t="t" r="r" b="b"/>
              <a:pathLst>
                <a:path w="1289" h="1289" extrusionOk="0">
                  <a:moveTo>
                    <a:pt x="673" y="1"/>
                  </a:moveTo>
                  <a:cubicBezTo>
                    <a:pt x="505" y="1"/>
                    <a:pt x="337" y="169"/>
                    <a:pt x="337" y="281"/>
                  </a:cubicBezTo>
                  <a:lnTo>
                    <a:pt x="337" y="393"/>
                  </a:lnTo>
                  <a:lnTo>
                    <a:pt x="280" y="393"/>
                  </a:lnTo>
                  <a:cubicBezTo>
                    <a:pt x="112" y="393"/>
                    <a:pt x="0" y="505"/>
                    <a:pt x="0" y="673"/>
                  </a:cubicBezTo>
                  <a:cubicBezTo>
                    <a:pt x="0" y="841"/>
                    <a:pt x="112" y="953"/>
                    <a:pt x="280" y="953"/>
                  </a:cubicBezTo>
                  <a:lnTo>
                    <a:pt x="337" y="953"/>
                  </a:lnTo>
                  <a:lnTo>
                    <a:pt x="337" y="1009"/>
                  </a:lnTo>
                  <a:cubicBezTo>
                    <a:pt x="337" y="1177"/>
                    <a:pt x="505" y="1289"/>
                    <a:pt x="673" y="1289"/>
                  </a:cubicBezTo>
                  <a:cubicBezTo>
                    <a:pt x="785" y="1289"/>
                    <a:pt x="953" y="1177"/>
                    <a:pt x="953" y="1009"/>
                  </a:cubicBezTo>
                  <a:lnTo>
                    <a:pt x="953" y="953"/>
                  </a:lnTo>
                  <a:lnTo>
                    <a:pt x="1009" y="953"/>
                  </a:lnTo>
                  <a:cubicBezTo>
                    <a:pt x="1177" y="953"/>
                    <a:pt x="1289" y="841"/>
                    <a:pt x="1289" y="673"/>
                  </a:cubicBezTo>
                  <a:cubicBezTo>
                    <a:pt x="1289" y="505"/>
                    <a:pt x="1177" y="393"/>
                    <a:pt x="1009" y="393"/>
                  </a:cubicBezTo>
                  <a:lnTo>
                    <a:pt x="953" y="393"/>
                  </a:lnTo>
                  <a:lnTo>
                    <a:pt x="953" y="281"/>
                  </a:lnTo>
                  <a:cubicBezTo>
                    <a:pt x="953" y="169"/>
                    <a:pt x="785"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3"/>
            <p:cNvSpPr/>
            <p:nvPr/>
          </p:nvSpPr>
          <p:spPr>
            <a:xfrm>
              <a:off x="3779488" y="3596425"/>
              <a:ext cx="32225" cy="29775"/>
            </a:xfrm>
            <a:custGeom>
              <a:avLst/>
              <a:gdLst/>
              <a:ahLst/>
              <a:cxnLst/>
              <a:rect l="l" t="t" r="r" b="b"/>
              <a:pathLst>
                <a:path w="1289" h="1191" extrusionOk="0">
                  <a:moveTo>
                    <a:pt x="673" y="1"/>
                  </a:moveTo>
                  <a:cubicBezTo>
                    <a:pt x="547" y="1"/>
                    <a:pt x="421" y="71"/>
                    <a:pt x="393" y="211"/>
                  </a:cubicBezTo>
                  <a:lnTo>
                    <a:pt x="393" y="323"/>
                  </a:lnTo>
                  <a:lnTo>
                    <a:pt x="337" y="323"/>
                  </a:lnTo>
                  <a:cubicBezTo>
                    <a:pt x="169" y="323"/>
                    <a:pt x="1" y="435"/>
                    <a:pt x="1" y="603"/>
                  </a:cubicBezTo>
                  <a:cubicBezTo>
                    <a:pt x="1" y="771"/>
                    <a:pt x="169" y="883"/>
                    <a:pt x="337" y="883"/>
                  </a:cubicBezTo>
                  <a:lnTo>
                    <a:pt x="393" y="883"/>
                  </a:lnTo>
                  <a:lnTo>
                    <a:pt x="393" y="939"/>
                  </a:lnTo>
                  <a:cubicBezTo>
                    <a:pt x="421" y="1107"/>
                    <a:pt x="547" y="1191"/>
                    <a:pt x="673" y="1191"/>
                  </a:cubicBezTo>
                  <a:cubicBezTo>
                    <a:pt x="799" y="1191"/>
                    <a:pt x="925" y="1107"/>
                    <a:pt x="953" y="939"/>
                  </a:cubicBezTo>
                  <a:lnTo>
                    <a:pt x="953" y="883"/>
                  </a:lnTo>
                  <a:lnTo>
                    <a:pt x="1009" y="883"/>
                  </a:lnTo>
                  <a:cubicBezTo>
                    <a:pt x="1177" y="883"/>
                    <a:pt x="1289" y="771"/>
                    <a:pt x="1289" y="603"/>
                  </a:cubicBezTo>
                  <a:cubicBezTo>
                    <a:pt x="1289" y="435"/>
                    <a:pt x="1177" y="323"/>
                    <a:pt x="1009" y="323"/>
                  </a:cubicBezTo>
                  <a:lnTo>
                    <a:pt x="953" y="323"/>
                  </a:lnTo>
                  <a:lnTo>
                    <a:pt x="953" y="211"/>
                  </a:lnTo>
                  <a:cubicBezTo>
                    <a:pt x="925" y="71"/>
                    <a:pt x="79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3"/>
            <p:cNvSpPr/>
            <p:nvPr/>
          </p:nvSpPr>
          <p:spPr>
            <a:xfrm>
              <a:off x="3825688" y="3596425"/>
              <a:ext cx="32250" cy="29775"/>
            </a:xfrm>
            <a:custGeom>
              <a:avLst/>
              <a:gdLst/>
              <a:ahLst/>
              <a:cxnLst/>
              <a:rect l="l" t="t" r="r" b="b"/>
              <a:pathLst>
                <a:path w="1290" h="1191" extrusionOk="0">
                  <a:moveTo>
                    <a:pt x="673" y="1"/>
                  </a:moveTo>
                  <a:cubicBezTo>
                    <a:pt x="547" y="1"/>
                    <a:pt x="421" y="71"/>
                    <a:pt x="393" y="211"/>
                  </a:cubicBezTo>
                  <a:lnTo>
                    <a:pt x="393" y="323"/>
                  </a:lnTo>
                  <a:lnTo>
                    <a:pt x="337" y="323"/>
                  </a:lnTo>
                  <a:cubicBezTo>
                    <a:pt x="169" y="323"/>
                    <a:pt x="1" y="435"/>
                    <a:pt x="1" y="603"/>
                  </a:cubicBezTo>
                  <a:cubicBezTo>
                    <a:pt x="1" y="771"/>
                    <a:pt x="169" y="883"/>
                    <a:pt x="337" y="883"/>
                  </a:cubicBezTo>
                  <a:lnTo>
                    <a:pt x="393" y="883"/>
                  </a:lnTo>
                  <a:lnTo>
                    <a:pt x="393" y="939"/>
                  </a:lnTo>
                  <a:cubicBezTo>
                    <a:pt x="421" y="1107"/>
                    <a:pt x="547" y="1191"/>
                    <a:pt x="673" y="1191"/>
                  </a:cubicBezTo>
                  <a:cubicBezTo>
                    <a:pt x="799" y="1191"/>
                    <a:pt x="925" y="1107"/>
                    <a:pt x="953" y="939"/>
                  </a:cubicBezTo>
                  <a:lnTo>
                    <a:pt x="953" y="883"/>
                  </a:lnTo>
                  <a:lnTo>
                    <a:pt x="1009" y="883"/>
                  </a:lnTo>
                  <a:cubicBezTo>
                    <a:pt x="1177" y="883"/>
                    <a:pt x="1289" y="771"/>
                    <a:pt x="1289" y="603"/>
                  </a:cubicBezTo>
                  <a:cubicBezTo>
                    <a:pt x="1289" y="435"/>
                    <a:pt x="1177" y="323"/>
                    <a:pt x="1009" y="323"/>
                  </a:cubicBezTo>
                  <a:lnTo>
                    <a:pt x="953" y="323"/>
                  </a:lnTo>
                  <a:lnTo>
                    <a:pt x="953" y="211"/>
                  </a:lnTo>
                  <a:cubicBezTo>
                    <a:pt x="925" y="71"/>
                    <a:pt x="799"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3"/>
            <p:cNvSpPr/>
            <p:nvPr/>
          </p:nvSpPr>
          <p:spPr>
            <a:xfrm>
              <a:off x="3873313" y="3595375"/>
              <a:ext cx="32225" cy="31875"/>
            </a:xfrm>
            <a:custGeom>
              <a:avLst/>
              <a:gdLst/>
              <a:ahLst/>
              <a:cxnLst/>
              <a:rect l="l" t="t" r="r" b="b"/>
              <a:pathLst>
                <a:path w="1289" h="1275" extrusionOk="0">
                  <a:moveTo>
                    <a:pt x="623" y="1"/>
                  </a:moveTo>
                  <a:cubicBezTo>
                    <a:pt x="476" y="1"/>
                    <a:pt x="336" y="85"/>
                    <a:pt x="336" y="253"/>
                  </a:cubicBezTo>
                  <a:lnTo>
                    <a:pt x="336" y="365"/>
                  </a:lnTo>
                  <a:lnTo>
                    <a:pt x="280" y="365"/>
                  </a:lnTo>
                  <a:cubicBezTo>
                    <a:pt x="112" y="365"/>
                    <a:pt x="0" y="477"/>
                    <a:pt x="0" y="645"/>
                  </a:cubicBezTo>
                  <a:cubicBezTo>
                    <a:pt x="0" y="813"/>
                    <a:pt x="112" y="925"/>
                    <a:pt x="280" y="925"/>
                  </a:cubicBezTo>
                  <a:lnTo>
                    <a:pt x="336" y="925"/>
                  </a:lnTo>
                  <a:lnTo>
                    <a:pt x="336" y="981"/>
                  </a:lnTo>
                  <a:cubicBezTo>
                    <a:pt x="336" y="1177"/>
                    <a:pt x="490" y="1275"/>
                    <a:pt x="644" y="1275"/>
                  </a:cubicBezTo>
                  <a:cubicBezTo>
                    <a:pt x="798" y="1275"/>
                    <a:pt x="952" y="1177"/>
                    <a:pt x="952" y="981"/>
                  </a:cubicBezTo>
                  <a:lnTo>
                    <a:pt x="952" y="925"/>
                  </a:lnTo>
                  <a:lnTo>
                    <a:pt x="1008" y="925"/>
                  </a:lnTo>
                  <a:cubicBezTo>
                    <a:pt x="1176" y="925"/>
                    <a:pt x="1288" y="813"/>
                    <a:pt x="1288" y="645"/>
                  </a:cubicBezTo>
                  <a:cubicBezTo>
                    <a:pt x="1288" y="477"/>
                    <a:pt x="1176" y="365"/>
                    <a:pt x="1008" y="365"/>
                  </a:cubicBezTo>
                  <a:lnTo>
                    <a:pt x="952" y="365"/>
                  </a:lnTo>
                  <a:lnTo>
                    <a:pt x="952" y="253"/>
                  </a:lnTo>
                  <a:cubicBezTo>
                    <a:pt x="924" y="85"/>
                    <a:pt x="770" y="1"/>
                    <a:pt x="6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3"/>
            <p:cNvSpPr/>
            <p:nvPr/>
          </p:nvSpPr>
          <p:spPr>
            <a:xfrm>
              <a:off x="3587663" y="3659100"/>
              <a:ext cx="54625" cy="51675"/>
            </a:xfrm>
            <a:custGeom>
              <a:avLst/>
              <a:gdLst/>
              <a:ahLst/>
              <a:cxnLst/>
              <a:rect l="l" t="t" r="r" b="b"/>
              <a:pathLst>
                <a:path w="2185" h="2067" extrusionOk="0">
                  <a:moveTo>
                    <a:pt x="785" y="0"/>
                  </a:moveTo>
                  <a:lnTo>
                    <a:pt x="449" y="952"/>
                  </a:lnTo>
                  <a:cubicBezTo>
                    <a:pt x="393" y="1232"/>
                    <a:pt x="225" y="1512"/>
                    <a:pt x="1" y="1680"/>
                  </a:cubicBezTo>
                  <a:lnTo>
                    <a:pt x="1009" y="2016"/>
                  </a:lnTo>
                  <a:cubicBezTo>
                    <a:pt x="1088" y="2050"/>
                    <a:pt x="1168" y="2066"/>
                    <a:pt x="1245" y="2066"/>
                  </a:cubicBezTo>
                  <a:cubicBezTo>
                    <a:pt x="1548" y="2066"/>
                    <a:pt x="1816" y="1825"/>
                    <a:pt x="1905" y="1512"/>
                  </a:cubicBezTo>
                  <a:lnTo>
                    <a:pt x="2185" y="448"/>
                  </a:lnTo>
                  <a:lnTo>
                    <a:pt x="78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3"/>
            <p:cNvSpPr/>
            <p:nvPr/>
          </p:nvSpPr>
          <p:spPr>
            <a:xfrm>
              <a:off x="3950313" y="3659100"/>
              <a:ext cx="54625" cy="51675"/>
            </a:xfrm>
            <a:custGeom>
              <a:avLst/>
              <a:gdLst/>
              <a:ahLst/>
              <a:cxnLst/>
              <a:rect l="l" t="t" r="r" b="b"/>
              <a:pathLst>
                <a:path w="2185" h="2067" extrusionOk="0">
                  <a:moveTo>
                    <a:pt x="1401" y="0"/>
                  </a:moveTo>
                  <a:lnTo>
                    <a:pt x="1" y="448"/>
                  </a:lnTo>
                  <a:lnTo>
                    <a:pt x="281" y="1512"/>
                  </a:lnTo>
                  <a:cubicBezTo>
                    <a:pt x="325" y="1825"/>
                    <a:pt x="619" y="2066"/>
                    <a:pt x="935" y="2066"/>
                  </a:cubicBezTo>
                  <a:cubicBezTo>
                    <a:pt x="1015" y="2066"/>
                    <a:pt x="1097" y="2050"/>
                    <a:pt x="1177" y="2016"/>
                  </a:cubicBezTo>
                  <a:lnTo>
                    <a:pt x="2185" y="1680"/>
                  </a:lnTo>
                  <a:cubicBezTo>
                    <a:pt x="1961" y="1512"/>
                    <a:pt x="1793" y="1232"/>
                    <a:pt x="1681" y="952"/>
                  </a:cubicBezTo>
                  <a:lnTo>
                    <a:pt x="140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3"/>
            <p:cNvSpPr/>
            <p:nvPr/>
          </p:nvSpPr>
          <p:spPr>
            <a:xfrm>
              <a:off x="3697588" y="3694450"/>
              <a:ext cx="15425" cy="36075"/>
            </a:xfrm>
            <a:custGeom>
              <a:avLst/>
              <a:gdLst/>
              <a:ahLst/>
              <a:cxnLst/>
              <a:rect l="l" t="t" r="r" b="b"/>
              <a:pathLst>
                <a:path w="617" h="1443" extrusionOk="0">
                  <a:moveTo>
                    <a:pt x="308" y="0"/>
                  </a:moveTo>
                  <a:cubicBezTo>
                    <a:pt x="154" y="0"/>
                    <a:pt x="0" y="70"/>
                    <a:pt x="28" y="210"/>
                  </a:cubicBezTo>
                  <a:lnTo>
                    <a:pt x="28" y="1162"/>
                  </a:lnTo>
                  <a:cubicBezTo>
                    <a:pt x="28" y="1330"/>
                    <a:pt x="140" y="1443"/>
                    <a:pt x="308" y="1443"/>
                  </a:cubicBezTo>
                  <a:cubicBezTo>
                    <a:pt x="476" y="1443"/>
                    <a:pt x="588" y="1330"/>
                    <a:pt x="588" y="1162"/>
                  </a:cubicBezTo>
                  <a:lnTo>
                    <a:pt x="588" y="210"/>
                  </a:lnTo>
                  <a:cubicBezTo>
                    <a:pt x="616" y="70"/>
                    <a:pt x="462" y="0"/>
                    <a:pt x="3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3"/>
            <p:cNvSpPr/>
            <p:nvPr/>
          </p:nvSpPr>
          <p:spPr>
            <a:xfrm>
              <a:off x="3727688" y="3694450"/>
              <a:ext cx="16125" cy="36075"/>
            </a:xfrm>
            <a:custGeom>
              <a:avLst/>
              <a:gdLst/>
              <a:ahLst/>
              <a:cxnLst/>
              <a:rect l="l" t="t" r="r" b="b"/>
              <a:pathLst>
                <a:path w="645" h="1443" extrusionOk="0">
                  <a:moveTo>
                    <a:pt x="336" y="0"/>
                  </a:moveTo>
                  <a:cubicBezTo>
                    <a:pt x="182" y="0"/>
                    <a:pt x="28" y="70"/>
                    <a:pt x="56" y="210"/>
                  </a:cubicBezTo>
                  <a:lnTo>
                    <a:pt x="56" y="1162"/>
                  </a:lnTo>
                  <a:cubicBezTo>
                    <a:pt x="0" y="1330"/>
                    <a:pt x="168" y="1443"/>
                    <a:pt x="336" y="1443"/>
                  </a:cubicBezTo>
                  <a:cubicBezTo>
                    <a:pt x="448" y="1443"/>
                    <a:pt x="617" y="1330"/>
                    <a:pt x="617" y="1162"/>
                  </a:cubicBezTo>
                  <a:lnTo>
                    <a:pt x="617" y="210"/>
                  </a:lnTo>
                  <a:cubicBezTo>
                    <a:pt x="645" y="70"/>
                    <a:pt x="490" y="0"/>
                    <a:pt x="33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3"/>
            <p:cNvSpPr/>
            <p:nvPr/>
          </p:nvSpPr>
          <p:spPr>
            <a:xfrm>
              <a:off x="3757788" y="3694450"/>
              <a:ext cx="15425" cy="36075"/>
            </a:xfrm>
            <a:custGeom>
              <a:avLst/>
              <a:gdLst/>
              <a:ahLst/>
              <a:cxnLst/>
              <a:rect l="l" t="t" r="r" b="b"/>
              <a:pathLst>
                <a:path w="617" h="1443" extrusionOk="0">
                  <a:moveTo>
                    <a:pt x="309" y="0"/>
                  </a:moveTo>
                  <a:cubicBezTo>
                    <a:pt x="155" y="0"/>
                    <a:pt x="1" y="70"/>
                    <a:pt x="29" y="210"/>
                  </a:cubicBezTo>
                  <a:lnTo>
                    <a:pt x="29" y="1162"/>
                  </a:lnTo>
                  <a:cubicBezTo>
                    <a:pt x="29" y="1330"/>
                    <a:pt x="141" y="1443"/>
                    <a:pt x="309" y="1443"/>
                  </a:cubicBezTo>
                  <a:cubicBezTo>
                    <a:pt x="477" y="1443"/>
                    <a:pt x="589" y="1330"/>
                    <a:pt x="589" y="1162"/>
                  </a:cubicBezTo>
                  <a:lnTo>
                    <a:pt x="589" y="210"/>
                  </a:lnTo>
                  <a:cubicBezTo>
                    <a:pt x="617" y="70"/>
                    <a:pt x="463" y="0"/>
                    <a:pt x="3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3"/>
            <p:cNvSpPr/>
            <p:nvPr/>
          </p:nvSpPr>
          <p:spPr>
            <a:xfrm>
              <a:off x="3788588" y="3694450"/>
              <a:ext cx="15425" cy="36075"/>
            </a:xfrm>
            <a:custGeom>
              <a:avLst/>
              <a:gdLst/>
              <a:ahLst/>
              <a:cxnLst/>
              <a:rect l="l" t="t" r="r" b="b"/>
              <a:pathLst>
                <a:path w="617" h="1443" extrusionOk="0">
                  <a:moveTo>
                    <a:pt x="309" y="0"/>
                  </a:moveTo>
                  <a:cubicBezTo>
                    <a:pt x="155" y="0"/>
                    <a:pt x="1" y="70"/>
                    <a:pt x="29" y="210"/>
                  </a:cubicBezTo>
                  <a:lnTo>
                    <a:pt x="29" y="1162"/>
                  </a:lnTo>
                  <a:cubicBezTo>
                    <a:pt x="29" y="1330"/>
                    <a:pt x="141" y="1443"/>
                    <a:pt x="309" y="1443"/>
                  </a:cubicBezTo>
                  <a:cubicBezTo>
                    <a:pt x="477" y="1443"/>
                    <a:pt x="589" y="1330"/>
                    <a:pt x="589" y="1162"/>
                  </a:cubicBezTo>
                  <a:lnTo>
                    <a:pt x="589" y="210"/>
                  </a:lnTo>
                  <a:cubicBezTo>
                    <a:pt x="617" y="70"/>
                    <a:pt x="463" y="0"/>
                    <a:pt x="3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3"/>
            <p:cNvSpPr/>
            <p:nvPr/>
          </p:nvSpPr>
          <p:spPr>
            <a:xfrm>
              <a:off x="3817988" y="3694450"/>
              <a:ext cx="16125" cy="36075"/>
            </a:xfrm>
            <a:custGeom>
              <a:avLst/>
              <a:gdLst/>
              <a:ahLst/>
              <a:cxnLst/>
              <a:rect l="l" t="t" r="r" b="b"/>
              <a:pathLst>
                <a:path w="645" h="1443" extrusionOk="0">
                  <a:moveTo>
                    <a:pt x="316" y="0"/>
                  </a:moveTo>
                  <a:cubicBezTo>
                    <a:pt x="155" y="0"/>
                    <a:pt x="1" y="70"/>
                    <a:pt x="29" y="210"/>
                  </a:cubicBezTo>
                  <a:lnTo>
                    <a:pt x="29" y="1162"/>
                  </a:lnTo>
                  <a:cubicBezTo>
                    <a:pt x="29" y="1330"/>
                    <a:pt x="197" y="1443"/>
                    <a:pt x="309" y="1443"/>
                  </a:cubicBezTo>
                  <a:cubicBezTo>
                    <a:pt x="477" y="1443"/>
                    <a:pt x="645" y="1330"/>
                    <a:pt x="645" y="1162"/>
                  </a:cubicBezTo>
                  <a:lnTo>
                    <a:pt x="645" y="210"/>
                  </a:lnTo>
                  <a:cubicBezTo>
                    <a:pt x="645" y="70"/>
                    <a:pt x="477" y="0"/>
                    <a:pt x="31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3"/>
            <p:cNvSpPr/>
            <p:nvPr/>
          </p:nvSpPr>
          <p:spPr>
            <a:xfrm>
              <a:off x="3848813" y="3694450"/>
              <a:ext cx="15425" cy="36075"/>
            </a:xfrm>
            <a:custGeom>
              <a:avLst/>
              <a:gdLst/>
              <a:ahLst/>
              <a:cxnLst/>
              <a:rect l="l" t="t" r="r" b="b"/>
              <a:pathLst>
                <a:path w="617" h="1443" extrusionOk="0">
                  <a:moveTo>
                    <a:pt x="308" y="0"/>
                  </a:moveTo>
                  <a:cubicBezTo>
                    <a:pt x="154" y="0"/>
                    <a:pt x="0" y="70"/>
                    <a:pt x="28" y="210"/>
                  </a:cubicBezTo>
                  <a:lnTo>
                    <a:pt x="28" y="1162"/>
                  </a:lnTo>
                  <a:cubicBezTo>
                    <a:pt x="28" y="1330"/>
                    <a:pt x="140" y="1443"/>
                    <a:pt x="308" y="1443"/>
                  </a:cubicBezTo>
                  <a:cubicBezTo>
                    <a:pt x="476" y="1443"/>
                    <a:pt x="588" y="1330"/>
                    <a:pt x="588" y="1162"/>
                  </a:cubicBezTo>
                  <a:lnTo>
                    <a:pt x="588" y="210"/>
                  </a:lnTo>
                  <a:cubicBezTo>
                    <a:pt x="616" y="70"/>
                    <a:pt x="462" y="0"/>
                    <a:pt x="3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3"/>
            <p:cNvSpPr/>
            <p:nvPr/>
          </p:nvSpPr>
          <p:spPr>
            <a:xfrm>
              <a:off x="3879613" y="3694450"/>
              <a:ext cx="15425" cy="36075"/>
            </a:xfrm>
            <a:custGeom>
              <a:avLst/>
              <a:gdLst/>
              <a:ahLst/>
              <a:cxnLst/>
              <a:rect l="l" t="t" r="r" b="b"/>
              <a:pathLst>
                <a:path w="617" h="1443" extrusionOk="0">
                  <a:moveTo>
                    <a:pt x="308" y="0"/>
                  </a:moveTo>
                  <a:cubicBezTo>
                    <a:pt x="154" y="0"/>
                    <a:pt x="0" y="70"/>
                    <a:pt x="28" y="210"/>
                  </a:cubicBezTo>
                  <a:lnTo>
                    <a:pt x="28" y="1162"/>
                  </a:lnTo>
                  <a:cubicBezTo>
                    <a:pt x="28" y="1330"/>
                    <a:pt x="140" y="1443"/>
                    <a:pt x="308" y="1443"/>
                  </a:cubicBezTo>
                  <a:cubicBezTo>
                    <a:pt x="420" y="1443"/>
                    <a:pt x="588" y="1330"/>
                    <a:pt x="588" y="1162"/>
                  </a:cubicBezTo>
                  <a:lnTo>
                    <a:pt x="588" y="210"/>
                  </a:lnTo>
                  <a:cubicBezTo>
                    <a:pt x="616" y="70"/>
                    <a:pt x="462" y="0"/>
                    <a:pt x="3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3"/>
            <p:cNvSpPr/>
            <p:nvPr/>
          </p:nvSpPr>
          <p:spPr>
            <a:xfrm>
              <a:off x="3788588" y="3701100"/>
              <a:ext cx="15425" cy="28725"/>
            </a:xfrm>
            <a:custGeom>
              <a:avLst/>
              <a:gdLst/>
              <a:ahLst/>
              <a:cxnLst/>
              <a:rect l="l" t="t" r="r" b="b"/>
              <a:pathLst>
                <a:path w="617" h="1149" extrusionOk="0">
                  <a:moveTo>
                    <a:pt x="29" y="0"/>
                  </a:moveTo>
                  <a:lnTo>
                    <a:pt x="29" y="896"/>
                  </a:lnTo>
                  <a:cubicBezTo>
                    <a:pt x="1" y="1064"/>
                    <a:pt x="155" y="1148"/>
                    <a:pt x="309" y="1148"/>
                  </a:cubicBezTo>
                  <a:cubicBezTo>
                    <a:pt x="463" y="1148"/>
                    <a:pt x="617" y="1064"/>
                    <a:pt x="589" y="896"/>
                  </a:cubicBezTo>
                  <a:lnTo>
                    <a:pt x="589" y="728"/>
                  </a:lnTo>
                  <a:cubicBezTo>
                    <a:pt x="365" y="504"/>
                    <a:pt x="197" y="224"/>
                    <a:pt x="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3"/>
            <p:cNvSpPr/>
            <p:nvPr/>
          </p:nvSpPr>
          <p:spPr>
            <a:xfrm>
              <a:off x="3733288" y="3597475"/>
              <a:ext cx="21025" cy="29425"/>
            </a:xfrm>
            <a:custGeom>
              <a:avLst/>
              <a:gdLst/>
              <a:ahLst/>
              <a:cxnLst/>
              <a:rect l="l" t="t" r="r" b="b"/>
              <a:pathLst>
                <a:path w="841" h="1177" extrusionOk="0">
                  <a:moveTo>
                    <a:pt x="449" y="1"/>
                  </a:moveTo>
                  <a:cubicBezTo>
                    <a:pt x="393" y="1"/>
                    <a:pt x="337" y="113"/>
                    <a:pt x="337" y="169"/>
                  </a:cubicBezTo>
                  <a:lnTo>
                    <a:pt x="337" y="225"/>
                  </a:lnTo>
                  <a:lnTo>
                    <a:pt x="280" y="225"/>
                  </a:lnTo>
                  <a:cubicBezTo>
                    <a:pt x="112" y="225"/>
                    <a:pt x="0" y="393"/>
                    <a:pt x="0" y="505"/>
                  </a:cubicBezTo>
                  <a:cubicBezTo>
                    <a:pt x="0" y="673"/>
                    <a:pt x="112" y="785"/>
                    <a:pt x="280" y="785"/>
                  </a:cubicBezTo>
                  <a:lnTo>
                    <a:pt x="337" y="785"/>
                  </a:lnTo>
                  <a:lnTo>
                    <a:pt x="337" y="897"/>
                  </a:lnTo>
                  <a:cubicBezTo>
                    <a:pt x="337" y="1065"/>
                    <a:pt x="505" y="1177"/>
                    <a:pt x="617" y="1177"/>
                  </a:cubicBezTo>
                  <a:cubicBezTo>
                    <a:pt x="729" y="1177"/>
                    <a:pt x="785" y="1121"/>
                    <a:pt x="841" y="1121"/>
                  </a:cubicBezTo>
                  <a:cubicBezTo>
                    <a:pt x="673" y="785"/>
                    <a:pt x="561" y="393"/>
                    <a:pt x="44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3"/>
            <p:cNvSpPr/>
            <p:nvPr/>
          </p:nvSpPr>
          <p:spPr>
            <a:xfrm>
              <a:off x="3670988" y="3521420"/>
              <a:ext cx="61625" cy="37125"/>
            </a:xfrm>
            <a:custGeom>
              <a:avLst/>
              <a:gdLst/>
              <a:ahLst/>
              <a:cxnLst/>
              <a:rect l="l" t="t" r="r" b="b"/>
              <a:pathLst>
                <a:path w="2465" h="1485" extrusionOk="0">
                  <a:moveTo>
                    <a:pt x="756" y="0"/>
                  </a:moveTo>
                  <a:cubicBezTo>
                    <a:pt x="728" y="0"/>
                    <a:pt x="700" y="14"/>
                    <a:pt x="672" y="42"/>
                  </a:cubicBezTo>
                  <a:lnTo>
                    <a:pt x="56" y="546"/>
                  </a:lnTo>
                  <a:cubicBezTo>
                    <a:pt x="0" y="659"/>
                    <a:pt x="0" y="827"/>
                    <a:pt x="56" y="883"/>
                  </a:cubicBezTo>
                  <a:lnTo>
                    <a:pt x="672" y="1443"/>
                  </a:lnTo>
                  <a:cubicBezTo>
                    <a:pt x="700" y="1471"/>
                    <a:pt x="728" y="1485"/>
                    <a:pt x="756" y="1485"/>
                  </a:cubicBezTo>
                  <a:cubicBezTo>
                    <a:pt x="784" y="1485"/>
                    <a:pt x="812" y="1471"/>
                    <a:pt x="840" y="1443"/>
                  </a:cubicBezTo>
                  <a:lnTo>
                    <a:pt x="1456" y="883"/>
                  </a:lnTo>
                  <a:lnTo>
                    <a:pt x="2072" y="1443"/>
                  </a:lnTo>
                  <a:cubicBezTo>
                    <a:pt x="2100" y="1471"/>
                    <a:pt x="2142" y="1485"/>
                    <a:pt x="2184" y="1485"/>
                  </a:cubicBezTo>
                  <a:cubicBezTo>
                    <a:pt x="2226" y="1485"/>
                    <a:pt x="2268" y="1471"/>
                    <a:pt x="2296" y="1443"/>
                  </a:cubicBezTo>
                  <a:lnTo>
                    <a:pt x="2464" y="1219"/>
                  </a:lnTo>
                  <a:cubicBezTo>
                    <a:pt x="2408" y="883"/>
                    <a:pt x="2352" y="434"/>
                    <a:pt x="2184" y="42"/>
                  </a:cubicBezTo>
                  <a:cubicBezTo>
                    <a:pt x="2184" y="14"/>
                    <a:pt x="2170" y="0"/>
                    <a:pt x="2149" y="0"/>
                  </a:cubicBezTo>
                  <a:cubicBezTo>
                    <a:pt x="2128" y="0"/>
                    <a:pt x="2100" y="14"/>
                    <a:pt x="2072" y="42"/>
                  </a:cubicBezTo>
                  <a:lnTo>
                    <a:pt x="1456" y="603"/>
                  </a:lnTo>
                  <a:lnTo>
                    <a:pt x="840" y="42"/>
                  </a:lnTo>
                  <a:cubicBezTo>
                    <a:pt x="812" y="14"/>
                    <a:pt x="784" y="0"/>
                    <a:pt x="75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3" name="Google Shape;3843;p63"/>
          <p:cNvGrpSpPr/>
          <p:nvPr/>
        </p:nvGrpSpPr>
        <p:grpSpPr>
          <a:xfrm>
            <a:off x="2925388" y="3346675"/>
            <a:ext cx="481275" cy="397850"/>
            <a:chOff x="2925388" y="3346675"/>
            <a:chExt cx="481275" cy="397850"/>
          </a:xfrm>
        </p:grpSpPr>
        <p:sp>
          <p:nvSpPr>
            <p:cNvPr id="3844" name="Google Shape;3844;p63"/>
            <p:cNvSpPr/>
            <p:nvPr/>
          </p:nvSpPr>
          <p:spPr>
            <a:xfrm>
              <a:off x="3188613" y="3401450"/>
              <a:ext cx="218050" cy="135950"/>
            </a:xfrm>
            <a:custGeom>
              <a:avLst/>
              <a:gdLst/>
              <a:ahLst/>
              <a:cxnLst/>
              <a:rect l="l" t="t" r="r" b="b"/>
              <a:pathLst>
                <a:path w="8722" h="5438" extrusionOk="0">
                  <a:moveTo>
                    <a:pt x="897" y="1"/>
                  </a:moveTo>
                  <a:cubicBezTo>
                    <a:pt x="897" y="1"/>
                    <a:pt x="127" y="2858"/>
                    <a:pt x="4" y="2858"/>
                  </a:cubicBezTo>
                  <a:cubicBezTo>
                    <a:pt x="3" y="2858"/>
                    <a:pt x="2" y="2858"/>
                    <a:pt x="1" y="2857"/>
                  </a:cubicBezTo>
                  <a:lnTo>
                    <a:pt x="1" y="2857"/>
                  </a:lnTo>
                  <a:cubicBezTo>
                    <a:pt x="1849" y="4873"/>
                    <a:pt x="5993" y="5321"/>
                    <a:pt x="8010" y="5434"/>
                  </a:cubicBezTo>
                  <a:cubicBezTo>
                    <a:pt x="8031" y="5436"/>
                    <a:pt x="8051" y="5437"/>
                    <a:pt x="8072" y="5437"/>
                  </a:cubicBezTo>
                  <a:cubicBezTo>
                    <a:pt x="8483" y="5437"/>
                    <a:pt x="8722" y="4916"/>
                    <a:pt x="8402" y="4649"/>
                  </a:cubicBezTo>
                  <a:lnTo>
                    <a:pt x="7618" y="3809"/>
                  </a:lnTo>
                  <a:lnTo>
                    <a:pt x="8122" y="2857"/>
                  </a:lnTo>
                  <a:cubicBezTo>
                    <a:pt x="8234" y="2577"/>
                    <a:pt x="8066" y="2185"/>
                    <a:pt x="7730" y="2185"/>
                  </a:cubicBezTo>
                  <a:cubicBezTo>
                    <a:pt x="5265" y="2073"/>
                    <a:pt x="2969" y="1345"/>
                    <a:pt x="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3"/>
            <p:cNvSpPr/>
            <p:nvPr/>
          </p:nvSpPr>
          <p:spPr>
            <a:xfrm>
              <a:off x="3190013" y="3401450"/>
              <a:ext cx="170850" cy="135850"/>
            </a:xfrm>
            <a:custGeom>
              <a:avLst/>
              <a:gdLst/>
              <a:ahLst/>
              <a:cxnLst/>
              <a:rect l="l" t="t" r="r" b="b"/>
              <a:pathLst>
                <a:path w="6834" h="5434" extrusionOk="0">
                  <a:moveTo>
                    <a:pt x="841" y="1"/>
                  </a:moveTo>
                  <a:cubicBezTo>
                    <a:pt x="841" y="1"/>
                    <a:pt x="57" y="2913"/>
                    <a:pt x="1" y="2913"/>
                  </a:cubicBezTo>
                  <a:cubicBezTo>
                    <a:pt x="1513" y="4593"/>
                    <a:pt x="4649" y="5209"/>
                    <a:pt x="6833" y="5434"/>
                  </a:cubicBezTo>
                  <a:cubicBezTo>
                    <a:pt x="6833" y="4145"/>
                    <a:pt x="6441" y="2969"/>
                    <a:pt x="5713" y="1961"/>
                  </a:cubicBezTo>
                  <a:cubicBezTo>
                    <a:pt x="3977" y="1625"/>
                    <a:pt x="2297" y="953"/>
                    <a:pt x="8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3"/>
            <p:cNvSpPr/>
            <p:nvPr/>
          </p:nvSpPr>
          <p:spPr>
            <a:xfrm>
              <a:off x="2941188" y="3401450"/>
              <a:ext cx="218050" cy="135950"/>
            </a:xfrm>
            <a:custGeom>
              <a:avLst/>
              <a:gdLst/>
              <a:ahLst/>
              <a:cxnLst/>
              <a:rect l="l" t="t" r="r" b="b"/>
              <a:pathLst>
                <a:path w="8722" h="5438" extrusionOk="0">
                  <a:moveTo>
                    <a:pt x="7825" y="1"/>
                  </a:moveTo>
                  <a:cubicBezTo>
                    <a:pt x="5809" y="1345"/>
                    <a:pt x="3457" y="2073"/>
                    <a:pt x="1048" y="2185"/>
                  </a:cubicBezTo>
                  <a:cubicBezTo>
                    <a:pt x="712" y="2185"/>
                    <a:pt x="488" y="2577"/>
                    <a:pt x="656" y="2857"/>
                  </a:cubicBezTo>
                  <a:lnTo>
                    <a:pt x="1160" y="3809"/>
                  </a:lnTo>
                  <a:lnTo>
                    <a:pt x="320" y="4649"/>
                  </a:lnTo>
                  <a:cubicBezTo>
                    <a:pt x="0" y="4916"/>
                    <a:pt x="239" y="5437"/>
                    <a:pt x="650" y="5437"/>
                  </a:cubicBezTo>
                  <a:cubicBezTo>
                    <a:pt x="671" y="5437"/>
                    <a:pt x="691" y="5436"/>
                    <a:pt x="712" y="5434"/>
                  </a:cubicBezTo>
                  <a:cubicBezTo>
                    <a:pt x="2729" y="5321"/>
                    <a:pt x="6873" y="4873"/>
                    <a:pt x="8721" y="2857"/>
                  </a:cubicBezTo>
                  <a:lnTo>
                    <a:pt x="8721" y="2857"/>
                  </a:lnTo>
                  <a:cubicBezTo>
                    <a:pt x="8721" y="2858"/>
                    <a:pt x="8720" y="2858"/>
                    <a:pt x="8720" y="2858"/>
                  </a:cubicBezTo>
                  <a:cubicBezTo>
                    <a:pt x="8649" y="2858"/>
                    <a:pt x="7825" y="1"/>
                    <a:pt x="78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3"/>
            <p:cNvSpPr/>
            <p:nvPr/>
          </p:nvSpPr>
          <p:spPr>
            <a:xfrm>
              <a:off x="2958988" y="3402850"/>
              <a:ext cx="200250" cy="135850"/>
            </a:xfrm>
            <a:custGeom>
              <a:avLst/>
              <a:gdLst/>
              <a:ahLst/>
              <a:cxnLst/>
              <a:rect l="l" t="t" r="r" b="b"/>
              <a:pathLst>
                <a:path w="8010" h="5434" extrusionOk="0">
                  <a:moveTo>
                    <a:pt x="7113" y="1"/>
                  </a:moveTo>
                  <a:cubicBezTo>
                    <a:pt x="5433" y="1065"/>
                    <a:pt x="3585" y="1737"/>
                    <a:pt x="1625" y="2017"/>
                  </a:cubicBezTo>
                  <a:cubicBezTo>
                    <a:pt x="1457" y="3305"/>
                    <a:pt x="840" y="4481"/>
                    <a:pt x="0" y="5434"/>
                  </a:cubicBezTo>
                  <a:cubicBezTo>
                    <a:pt x="2073" y="5322"/>
                    <a:pt x="6161" y="4817"/>
                    <a:pt x="8009" y="2857"/>
                  </a:cubicBezTo>
                  <a:cubicBezTo>
                    <a:pt x="7953" y="2857"/>
                    <a:pt x="7113" y="1"/>
                    <a:pt x="71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3"/>
            <p:cNvSpPr/>
            <p:nvPr/>
          </p:nvSpPr>
          <p:spPr>
            <a:xfrm>
              <a:off x="3012188" y="3631075"/>
              <a:ext cx="82650" cy="81250"/>
            </a:xfrm>
            <a:custGeom>
              <a:avLst/>
              <a:gdLst/>
              <a:ahLst/>
              <a:cxnLst/>
              <a:rect l="l" t="t" r="r" b="b"/>
              <a:pathLst>
                <a:path w="3306" h="3250" extrusionOk="0">
                  <a:moveTo>
                    <a:pt x="1681" y="1"/>
                  </a:moveTo>
                  <a:cubicBezTo>
                    <a:pt x="785" y="1"/>
                    <a:pt x="1" y="729"/>
                    <a:pt x="1" y="1625"/>
                  </a:cubicBezTo>
                  <a:cubicBezTo>
                    <a:pt x="1" y="2521"/>
                    <a:pt x="785" y="3249"/>
                    <a:pt x="1681" y="3249"/>
                  </a:cubicBezTo>
                  <a:cubicBezTo>
                    <a:pt x="2577" y="3249"/>
                    <a:pt x="3305" y="2521"/>
                    <a:pt x="3305" y="1625"/>
                  </a:cubicBezTo>
                  <a:cubicBezTo>
                    <a:pt x="3305" y="729"/>
                    <a:pt x="2577" y="1"/>
                    <a:pt x="1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3"/>
            <p:cNvSpPr/>
            <p:nvPr/>
          </p:nvSpPr>
          <p:spPr>
            <a:xfrm>
              <a:off x="2954788" y="3392675"/>
              <a:ext cx="287050" cy="291650"/>
            </a:xfrm>
            <a:custGeom>
              <a:avLst/>
              <a:gdLst/>
              <a:ahLst/>
              <a:cxnLst/>
              <a:rect l="l" t="t" r="r" b="b"/>
              <a:pathLst>
                <a:path w="11482" h="11666" extrusionOk="0">
                  <a:moveTo>
                    <a:pt x="7008" y="0"/>
                  </a:moveTo>
                  <a:cubicBezTo>
                    <a:pt x="5408" y="0"/>
                    <a:pt x="3902" y="971"/>
                    <a:pt x="3305" y="2592"/>
                  </a:cubicBezTo>
                  <a:cubicBezTo>
                    <a:pt x="3305" y="2592"/>
                    <a:pt x="1681" y="6401"/>
                    <a:pt x="0" y="7857"/>
                  </a:cubicBezTo>
                  <a:cubicBezTo>
                    <a:pt x="0" y="7913"/>
                    <a:pt x="9018" y="11665"/>
                    <a:pt x="9018" y="11665"/>
                  </a:cubicBezTo>
                  <a:cubicBezTo>
                    <a:pt x="8906" y="9481"/>
                    <a:pt x="10530" y="5616"/>
                    <a:pt x="10530" y="5616"/>
                  </a:cubicBezTo>
                  <a:cubicBezTo>
                    <a:pt x="11482" y="3600"/>
                    <a:pt x="10586" y="1192"/>
                    <a:pt x="8513" y="296"/>
                  </a:cubicBezTo>
                  <a:cubicBezTo>
                    <a:pt x="8019" y="95"/>
                    <a:pt x="7509" y="0"/>
                    <a:pt x="7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3"/>
            <p:cNvSpPr/>
            <p:nvPr/>
          </p:nvSpPr>
          <p:spPr>
            <a:xfrm>
              <a:off x="3045788" y="3398650"/>
              <a:ext cx="193250" cy="285675"/>
            </a:xfrm>
            <a:custGeom>
              <a:avLst/>
              <a:gdLst/>
              <a:ahLst/>
              <a:cxnLst/>
              <a:rect l="l" t="t" r="r" b="b"/>
              <a:pathLst>
                <a:path w="7730" h="11427" extrusionOk="0">
                  <a:moveTo>
                    <a:pt x="3977" y="1"/>
                  </a:moveTo>
                  <a:cubicBezTo>
                    <a:pt x="2801" y="785"/>
                    <a:pt x="1569" y="2353"/>
                    <a:pt x="1233" y="5377"/>
                  </a:cubicBezTo>
                  <a:cubicBezTo>
                    <a:pt x="1065" y="6722"/>
                    <a:pt x="673" y="8010"/>
                    <a:pt x="1" y="9186"/>
                  </a:cubicBezTo>
                  <a:cubicBezTo>
                    <a:pt x="2472" y="10229"/>
                    <a:pt x="5321" y="11381"/>
                    <a:pt x="5377" y="11425"/>
                  </a:cubicBezTo>
                  <a:lnTo>
                    <a:pt x="5377" y="11425"/>
                  </a:lnTo>
                  <a:cubicBezTo>
                    <a:pt x="5266" y="9240"/>
                    <a:pt x="6890" y="5377"/>
                    <a:pt x="6890" y="5377"/>
                  </a:cubicBezTo>
                  <a:cubicBezTo>
                    <a:pt x="7730" y="3361"/>
                    <a:pt x="6834" y="1065"/>
                    <a:pt x="4817" y="225"/>
                  </a:cubicBezTo>
                  <a:cubicBezTo>
                    <a:pt x="4537" y="113"/>
                    <a:pt x="4257" y="1"/>
                    <a:pt x="3977" y="1"/>
                  </a:cubicBezTo>
                  <a:close/>
                  <a:moveTo>
                    <a:pt x="5377" y="11425"/>
                  </a:moveTo>
                  <a:cubicBezTo>
                    <a:pt x="5377" y="11425"/>
                    <a:pt x="5377" y="11426"/>
                    <a:pt x="5378" y="11426"/>
                  </a:cubicBezTo>
                  <a:cubicBezTo>
                    <a:pt x="5379" y="11426"/>
                    <a:pt x="5379" y="11426"/>
                    <a:pt x="5377" y="11425"/>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3"/>
            <p:cNvSpPr/>
            <p:nvPr/>
          </p:nvSpPr>
          <p:spPr>
            <a:xfrm>
              <a:off x="2925388" y="3575925"/>
              <a:ext cx="274450" cy="143950"/>
            </a:xfrm>
            <a:custGeom>
              <a:avLst/>
              <a:gdLst/>
              <a:ahLst/>
              <a:cxnLst/>
              <a:rect l="l" t="t" r="r" b="b"/>
              <a:pathLst>
                <a:path w="10978" h="5758" extrusionOk="0">
                  <a:moveTo>
                    <a:pt x="1277" y="1"/>
                  </a:moveTo>
                  <a:cubicBezTo>
                    <a:pt x="849" y="1"/>
                    <a:pt x="451" y="255"/>
                    <a:pt x="280" y="639"/>
                  </a:cubicBezTo>
                  <a:cubicBezTo>
                    <a:pt x="0" y="1199"/>
                    <a:pt x="280" y="1815"/>
                    <a:pt x="840" y="2095"/>
                  </a:cubicBezTo>
                  <a:lnTo>
                    <a:pt x="9409" y="5679"/>
                  </a:lnTo>
                  <a:cubicBezTo>
                    <a:pt x="9529" y="5733"/>
                    <a:pt x="9656" y="5758"/>
                    <a:pt x="9782" y="5758"/>
                  </a:cubicBezTo>
                  <a:cubicBezTo>
                    <a:pt x="10188" y="5758"/>
                    <a:pt x="10596" y="5503"/>
                    <a:pt x="10810" y="5119"/>
                  </a:cubicBezTo>
                  <a:cubicBezTo>
                    <a:pt x="10978" y="4559"/>
                    <a:pt x="10754" y="3943"/>
                    <a:pt x="10194" y="3719"/>
                  </a:cubicBezTo>
                  <a:lnTo>
                    <a:pt x="1680" y="79"/>
                  </a:lnTo>
                  <a:cubicBezTo>
                    <a:pt x="1547" y="25"/>
                    <a:pt x="1411" y="1"/>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3"/>
            <p:cNvSpPr/>
            <p:nvPr/>
          </p:nvSpPr>
          <p:spPr>
            <a:xfrm>
              <a:off x="3007988" y="3611825"/>
              <a:ext cx="193250" cy="109425"/>
            </a:xfrm>
            <a:custGeom>
              <a:avLst/>
              <a:gdLst/>
              <a:ahLst/>
              <a:cxnLst/>
              <a:rect l="l" t="t" r="r" b="b"/>
              <a:pathLst>
                <a:path w="7730" h="4377" extrusionOk="0">
                  <a:moveTo>
                    <a:pt x="1266" y="0"/>
                  </a:moveTo>
                  <a:cubicBezTo>
                    <a:pt x="890" y="0"/>
                    <a:pt x="516" y="177"/>
                    <a:pt x="281" y="491"/>
                  </a:cubicBezTo>
                  <a:cubicBezTo>
                    <a:pt x="1" y="883"/>
                    <a:pt x="1" y="1443"/>
                    <a:pt x="281" y="1835"/>
                  </a:cubicBezTo>
                  <a:lnTo>
                    <a:pt x="6049" y="4299"/>
                  </a:lnTo>
                  <a:cubicBezTo>
                    <a:pt x="6181" y="4352"/>
                    <a:pt x="6318" y="4377"/>
                    <a:pt x="6455" y="4377"/>
                  </a:cubicBezTo>
                  <a:cubicBezTo>
                    <a:pt x="6900" y="4377"/>
                    <a:pt x="7334" y="4112"/>
                    <a:pt x="7506" y="3683"/>
                  </a:cubicBezTo>
                  <a:cubicBezTo>
                    <a:pt x="7730" y="3123"/>
                    <a:pt x="7450" y="2507"/>
                    <a:pt x="6946" y="2283"/>
                  </a:cubicBezTo>
                  <a:lnTo>
                    <a:pt x="1737" y="99"/>
                  </a:lnTo>
                  <a:cubicBezTo>
                    <a:pt x="1586" y="32"/>
                    <a:pt x="1426" y="0"/>
                    <a:pt x="126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3"/>
            <p:cNvSpPr/>
            <p:nvPr/>
          </p:nvSpPr>
          <p:spPr>
            <a:xfrm>
              <a:off x="3220813" y="3663300"/>
              <a:ext cx="82650" cy="81225"/>
            </a:xfrm>
            <a:custGeom>
              <a:avLst/>
              <a:gdLst/>
              <a:ahLst/>
              <a:cxnLst/>
              <a:rect l="l" t="t" r="r" b="b"/>
              <a:pathLst>
                <a:path w="3306" h="3249" extrusionOk="0">
                  <a:moveTo>
                    <a:pt x="1681" y="0"/>
                  </a:moveTo>
                  <a:cubicBezTo>
                    <a:pt x="785" y="0"/>
                    <a:pt x="1" y="728"/>
                    <a:pt x="1" y="1624"/>
                  </a:cubicBezTo>
                  <a:cubicBezTo>
                    <a:pt x="1" y="2520"/>
                    <a:pt x="785" y="3249"/>
                    <a:pt x="1681" y="3249"/>
                  </a:cubicBezTo>
                  <a:cubicBezTo>
                    <a:pt x="2577" y="3249"/>
                    <a:pt x="3305" y="2520"/>
                    <a:pt x="3305" y="1624"/>
                  </a:cubicBezTo>
                  <a:cubicBezTo>
                    <a:pt x="3305" y="728"/>
                    <a:pt x="2577" y="0"/>
                    <a:pt x="16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3"/>
            <p:cNvSpPr/>
            <p:nvPr/>
          </p:nvSpPr>
          <p:spPr>
            <a:xfrm>
              <a:off x="3120013" y="3412150"/>
              <a:ext cx="257650" cy="277775"/>
            </a:xfrm>
            <a:custGeom>
              <a:avLst/>
              <a:gdLst/>
              <a:ahLst/>
              <a:cxnLst/>
              <a:rect l="l" t="t" r="r" b="b"/>
              <a:pathLst>
                <a:path w="10306" h="11111" extrusionOk="0">
                  <a:moveTo>
                    <a:pt x="4408" y="0"/>
                  </a:moveTo>
                  <a:cubicBezTo>
                    <a:pt x="4156" y="0"/>
                    <a:pt x="3900" y="25"/>
                    <a:pt x="3641" y="77"/>
                  </a:cubicBezTo>
                  <a:cubicBezTo>
                    <a:pt x="1400" y="469"/>
                    <a:pt x="0" y="2653"/>
                    <a:pt x="560" y="4837"/>
                  </a:cubicBezTo>
                  <a:cubicBezTo>
                    <a:pt x="560" y="4837"/>
                    <a:pt x="1232" y="8982"/>
                    <a:pt x="672" y="11110"/>
                  </a:cubicBezTo>
                  <a:cubicBezTo>
                    <a:pt x="672" y="11110"/>
                    <a:pt x="10306" y="9430"/>
                    <a:pt x="10306" y="9374"/>
                  </a:cubicBezTo>
                  <a:cubicBezTo>
                    <a:pt x="8961" y="7582"/>
                    <a:pt x="8233" y="3437"/>
                    <a:pt x="8233" y="3437"/>
                  </a:cubicBezTo>
                  <a:cubicBezTo>
                    <a:pt x="7986" y="1456"/>
                    <a:pt x="6336" y="0"/>
                    <a:pt x="44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3"/>
            <p:cNvSpPr/>
            <p:nvPr/>
          </p:nvSpPr>
          <p:spPr>
            <a:xfrm>
              <a:off x="3152213" y="3520475"/>
              <a:ext cx="25225" cy="112025"/>
            </a:xfrm>
            <a:custGeom>
              <a:avLst/>
              <a:gdLst/>
              <a:ahLst/>
              <a:cxnLst/>
              <a:rect l="l" t="t" r="r" b="b"/>
              <a:pathLst>
                <a:path w="1009" h="4481" extrusionOk="0">
                  <a:moveTo>
                    <a:pt x="280" y="0"/>
                  </a:moveTo>
                  <a:cubicBezTo>
                    <a:pt x="112" y="56"/>
                    <a:pt x="0" y="168"/>
                    <a:pt x="56" y="336"/>
                  </a:cubicBezTo>
                  <a:cubicBezTo>
                    <a:pt x="280" y="1625"/>
                    <a:pt x="392" y="2913"/>
                    <a:pt x="448" y="4201"/>
                  </a:cubicBezTo>
                  <a:cubicBezTo>
                    <a:pt x="448" y="4369"/>
                    <a:pt x="560" y="4481"/>
                    <a:pt x="728" y="4481"/>
                  </a:cubicBezTo>
                  <a:cubicBezTo>
                    <a:pt x="896" y="4481"/>
                    <a:pt x="1009" y="4369"/>
                    <a:pt x="1009" y="4201"/>
                  </a:cubicBezTo>
                  <a:cubicBezTo>
                    <a:pt x="1009" y="2857"/>
                    <a:pt x="840" y="1569"/>
                    <a:pt x="616" y="224"/>
                  </a:cubicBezTo>
                  <a:cubicBezTo>
                    <a:pt x="560" y="56"/>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3"/>
            <p:cNvSpPr/>
            <p:nvPr/>
          </p:nvSpPr>
          <p:spPr>
            <a:xfrm>
              <a:off x="3114413" y="3632000"/>
              <a:ext cx="287050" cy="94450"/>
            </a:xfrm>
            <a:custGeom>
              <a:avLst/>
              <a:gdLst/>
              <a:ahLst/>
              <a:cxnLst/>
              <a:rect l="l" t="t" r="r" b="b"/>
              <a:pathLst>
                <a:path w="11482" h="3778" extrusionOk="0">
                  <a:moveTo>
                    <a:pt x="10331" y="1"/>
                  </a:moveTo>
                  <a:cubicBezTo>
                    <a:pt x="10267" y="1"/>
                    <a:pt x="10202" y="7"/>
                    <a:pt x="10138" y="20"/>
                  </a:cubicBezTo>
                  <a:lnTo>
                    <a:pt x="952" y="1644"/>
                  </a:lnTo>
                  <a:cubicBezTo>
                    <a:pt x="392" y="1756"/>
                    <a:pt x="0" y="2316"/>
                    <a:pt x="112" y="2876"/>
                  </a:cubicBezTo>
                  <a:cubicBezTo>
                    <a:pt x="217" y="3401"/>
                    <a:pt x="715" y="3778"/>
                    <a:pt x="1237" y="3778"/>
                  </a:cubicBezTo>
                  <a:cubicBezTo>
                    <a:pt x="1273" y="3778"/>
                    <a:pt x="1309" y="3776"/>
                    <a:pt x="1344" y="3772"/>
                  </a:cubicBezTo>
                  <a:lnTo>
                    <a:pt x="10474" y="2148"/>
                  </a:lnTo>
                  <a:cubicBezTo>
                    <a:pt x="11090" y="2036"/>
                    <a:pt x="11482" y="1476"/>
                    <a:pt x="11370" y="860"/>
                  </a:cubicBezTo>
                  <a:cubicBezTo>
                    <a:pt x="11271" y="365"/>
                    <a:pt x="10821" y="1"/>
                    <a:pt x="10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3"/>
            <p:cNvSpPr/>
            <p:nvPr/>
          </p:nvSpPr>
          <p:spPr>
            <a:xfrm>
              <a:off x="3080788" y="3346675"/>
              <a:ext cx="186250" cy="109200"/>
            </a:xfrm>
            <a:custGeom>
              <a:avLst/>
              <a:gdLst/>
              <a:ahLst/>
              <a:cxnLst/>
              <a:rect l="l" t="t" r="r" b="b"/>
              <a:pathLst>
                <a:path w="7450" h="4368" extrusionOk="0">
                  <a:moveTo>
                    <a:pt x="1488" y="1"/>
                  </a:moveTo>
                  <a:cubicBezTo>
                    <a:pt x="1006" y="1"/>
                    <a:pt x="536" y="261"/>
                    <a:pt x="281" y="736"/>
                  </a:cubicBezTo>
                  <a:cubicBezTo>
                    <a:pt x="113" y="1184"/>
                    <a:pt x="1" y="1632"/>
                    <a:pt x="1" y="2136"/>
                  </a:cubicBezTo>
                  <a:cubicBezTo>
                    <a:pt x="1" y="2584"/>
                    <a:pt x="113" y="3088"/>
                    <a:pt x="281" y="3536"/>
                  </a:cubicBezTo>
                  <a:cubicBezTo>
                    <a:pt x="536" y="4010"/>
                    <a:pt x="1006" y="4271"/>
                    <a:pt x="1488" y="4271"/>
                  </a:cubicBezTo>
                  <a:cubicBezTo>
                    <a:pt x="1746" y="4271"/>
                    <a:pt x="2007" y="4196"/>
                    <a:pt x="2241" y="4040"/>
                  </a:cubicBezTo>
                  <a:lnTo>
                    <a:pt x="3753" y="3144"/>
                  </a:lnTo>
                  <a:lnTo>
                    <a:pt x="5210" y="4152"/>
                  </a:lnTo>
                  <a:cubicBezTo>
                    <a:pt x="5430" y="4299"/>
                    <a:pt x="5681" y="4368"/>
                    <a:pt x="5931" y="4368"/>
                  </a:cubicBezTo>
                  <a:cubicBezTo>
                    <a:pt x="6441" y="4368"/>
                    <a:pt x="6944" y="4081"/>
                    <a:pt x="7170" y="3592"/>
                  </a:cubicBezTo>
                  <a:cubicBezTo>
                    <a:pt x="7338" y="3144"/>
                    <a:pt x="7450" y="2696"/>
                    <a:pt x="7450" y="2192"/>
                  </a:cubicBezTo>
                  <a:cubicBezTo>
                    <a:pt x="7450" y="1744"/>
                    <a:pt x="7338" y="1240"/>
                    <a:pt x="7170" y="792"/>
                  </a:cubicBezTo>
                  <a:cubicBezTo>
                    <a:pt x="6915" y="317"/>
                    <a:pt x="6445" y="57"/>
                    <a:pt x="5963" y="57"/>
                  </a:cubicBezTo>
                  <a:cubicBezTo>
                    <a:pt x="5705" y="57"/>
                    <a:pt x="5444" y="131"/>
                    <a:pt x="5210" y="288"/>
                  </a:cubicBezTo>
                  <a:lnTo>
                    <a:pt x="3753" y="1296"/>
                  </a:lnTo>
                  <a:lnTo>
                    <a:pt x="2241" y="232"/>
                  </a:lnTo>
                  <a:cubicBezTo>
                    <a:pt x="2007" y="75"/>
                    <a:pt x="1746" y="1"/>
                    <a:pt x="14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3"/>
            <p:cNvSpPr/>
            <p:nvPr/>
          </p:nvSpPr>
          <p:spPr>
            <a:xfrm>
              <a:off x="3111613" y="3386050"/>
              <a:ext cx="126025" cy="29425"/>
            </a:xfrm>
            <a:custGeom>
              <a:avLst/>
              <a:gdLst/>
              <a:ahLst/>
              <a:cxnLst/>
              <a:rect l="l" t="t" r="r" b="b"/>
              <a:pathLst>
                <a:path w="5041" h="1177" extrusionOk="0">
                  <a:moveTo>
                    <a:pt x="560" y="1"/>
                  </a:moveTo>
                  <a:cubicBezTo>
                    <a:pt x="224" y="1"/>
                    <a:pt x="0" y="281"/>
                    <a:pt x="0" y="617"/>
                  </a:cubicBezTo>
                  <a:cubicBezTo>
                    <a:pt x="0" y="953"/>
                    <a:pt x="224" y="1177"/>
                    <a:pt x="560" y="1177"/>
                  </a:cubicBezTo>
                  <a:lnTo>
                    <a:pt x="4425" y="1177"/>
                  </a:lnTo>
                  <a:cubicBezTo>
                    <a:pt x="4761" y="1177"/>
                    <a:pt x="5041" y="953"/>
                    <a:pt x="5041" y="617"/>
                  </a:cubicBezTo>
                  <a:cubicBezTo>
                    <a:pt x="5041" y="281"/>
                    <a:pt x="4761" y="1"/>
                    <a:pt x="442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3"/>
            <p:cNvSpPr/>
            <p:nvPr/>
          </p:nvSpPr>
          <p:spPr>
            <a:xfrm>
              <a:off x="3135413" y="3363650"/>
              <a:ext cx="77025" cy="75625"/>
            </a:xfrm>
            <a:custGeom>
              <a:avLst/>
              <a:gdLst/>
              <a:ahLst/>
              <a:cxnLst/>
              <a:rect l="l" t="t" r="r" b="b"/>
              <a:pathLst>
                <a:path w="3081" h="3025" extrusionOk="0">
                  <a:moveTo>
                    <a:pt x="1512" y="1"/>
                  </a:moveTo>
                  <a:cubicBezTo>
                    <a:pt x="672" y="1"/>
                    <a:pt x="0" y="673"/>
                    <a:pt x="0" y="1513"/>
                  </a:cubicBezTo>
                  <a:cubicBezTo>
                    <a:pt x="0" y="2353"/>
                    <a:pt x="672" y="3025"/>
                    <a:pt x="1512" y="3025"/>
                  </a:cubicBezTo>
                  <a:cubicBezTo>
                    <a:pt x="2409" y="3025"/>
                    <a:pt x="3081" y="2353"/>
                    <a:pt x="3081" y="1513"/>
                  </a:cubicBezTo>
                  <a:cubicBezTo>
                    <a:pt x="3081" y="673"/>
                    <a:pt x="2409" y="1"/>
                    <a:pt x="1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0" name="Google Shape;3860;p63"/>
          <p:cNvSpPr/>
          <p:nvPr/>
        </p:nvSpPr>
        <p:spPr>
          <a:xfrm>
            <a:off x="1721213" y="3461675"/>
            <a:ext cx="14025" cy="14025"/>
          </a:xfrm>
          <a:custGeom>
            <a:avLst/>
            <a:gdLst/>
            <a:ahLst/>
            <a:cxnLst/>
            <a:rect l="l" t="t" r="r" b="b"/>
            <a:pathLst>
              <a:path w="561" h="561" extrusionOk="0">
                <a:moveTo>
                  <a:pt x="281" y="0"/>
                </a:moveTo>
                <a:cubicBezTo>
                  <a:pt x="113" y="0"/>
                  <a:pt x="1" y="112"/>
                  <a:pt x="1" y="280"/>
                </a:cubicBezTo>
                <a:cubicBezTo>
                  <a:pt x="1" y="392"/>
                  <a:pt x="113" y="560"/>
                  <a:pt x="281" y="560"/>
                </a:cubicBezTo>
                <a:cubicBezTo>
                  <a:pt x="449" y="560"/>
                  <a:pt x="561" y="392"/>
                  <a:pt x="561" y="280"/>
                </a:cubicBez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3"/>
          <p:cNvSpPr/>
          <p:nvPr/>
        </p:nvSpPr>
        <p:spPr>
          <a:xfrm>
            <a:off x="1938238" y="3324450"/>
            <a:ext cx="14025" cy="15425"/>
          </a:xfrm>
          <a:custGeom>
            <a:avLst/>
            <a:gdLst/>
            <a:ahLst/>
            <a:cxnLst/>
            <a:rect l="l" t="t" r="r" b="b"/>
            <a:pathLst>
              <a:path w="561" h="617" extrusionOk="0">
                <a:moveTo>
                  <a:pt x="281" y="0"/>
                </a:moveTo>
                <a:cubicBezTo>
                  <a:pt x="113" y="0"/>
                  <a:pt x="1" y="168"/>
                  <a:pt x="1" y="280"/>
                </a:cubicBezTo>
                <a:cubicBezTo>
                  <a:pt x="1" y="448"/>
                  <a:pt x="113" y="616"/>
                  <a:pt x="281" y="616"/>
                </a:cubicBezTo>
                <a:cubicBezTo>
                  <a:pt x="449" y="616"/>
                  <a:pt x="561" y="448"/>
                  <a:pt x="561" y="280"/>
                </a:cubicBezTo>
                <a:cubicBezTo>
                  <a:pt x="561" y="168"/>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2" name="Google Shape;3862;p63"/>
          <p:cNvGrpSpPr/>
          <p:nvPr/>
        </p:nvGrpSpPr>
        <p:grpSpPr>
          <a:xfrm>
            <a:off x="1652613" y="3272650"/>
            <a:ext cx="480275" cy="472100"/>
            <a:chOff x="1652613" y="3272650"/>
            <a:chExt cx="480275" cy="472100"/>
          </a:xfrm>
        </p:grpSpPr>
        <p:sp>
          <p:nvSpPr>
            <p:cNvPr id="3863" name="Google Shape;3863;p63"/>
            <p:cNvSpPr/>
            <p:nvPr/>
          </p:nvSpPr>
          <p:spPr>
            <a:xfrm>
              <a:off x="1917238" y="3336775"/>
              <a:ext cx="215650" cy="190200"/>
            </a:xfrm>
            <a:custGeom>
              <a:avLst/>
              <a:gdLst/>
              <a:ahLst/>
              <a:cxnLst/>
              <a:rect l="l" t="t" r="r" b="b"/>
              <a:pathLst>
                <a:path w="8626" h="7608" extrusionOk="0">
                  <a:moveTo>
                    <a:pt x="3704" y="0"/>
                  </a:moveTo>
                  <a:cubicBezTo>
                    <a:pt x="2696" y="0"/>
                    <a:pt x="1697" y="670"/>
                    <a:pt x="1457" y="1804"/>
                  </a:cubicBezTo>
                  <a:cubicBezTo>
                    <a:pt x="1401" y="2140"/>
                    <a:pt x="1233" y="2476"/>
                    <a:pt x="1009" y="2756"/>
                  </a:cubicBezTo>
                  <a:cubicBezTo>
                    <a:pt x="1" y="3876"/>
                    <a:pt x="393" y="5668"/>
                    <a:pt x="1793" y="6284"/>
                  </a:cubicBezTo>
                  <a:cubicBezTo>
                    <a:pt x="1961" y="6396"/>
                    <a:pt x="2185" y="6508"/>
                    <a:pt x="2297" y="6676"/>
                  </a:cubicBezTo>
                  <a:cubicBezTo>
                    <a:pt x="2940" y="7285"/>
                    <a:pt x="3786" y="7608"/>
                    <a:pt x="4652" y="7608"/>
                  </a:cubicBezTo>
                  <a:cubicBezTo>
                    <a:pt x="5221" y="7608"/>
                    <a:pt x="5797" y="7469"/>
                    <a:pt x="6330" y="7180"/>
                  </a:cubicBezTo>
                  <a:cubicBezTo>
                    <a:pt x="8626" y="5836"/>
                    <a:pt x="8458" y="2420"/>
                    <a:pt x="6050" y="1300"/>
                  </a:cubicBezTo>
                  <a:cubicBezTo>
                    <a:pt x="5826" y="1244"/>
                    <a:pt x="5602" y="1076"/>
                    <a:pt x="5434" y="852"/>
                  </a:cubicBezTo>
                  <a:cubicBezTo>
                    <a:pt x="4979" y="267"/>
                    <a:pt x="4339" y="0"/>
                    <a:pt x="3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3"/>
            <p:cNvSpPr/>
            <p:nvPr/>
          </p:nvSpPr>
          <p:spPr>
            <a:xfrm>
              <a:off x="1935438" y="3449075"/>
              <a:ext cx="177850" cy="78500"/>
            </a:xfrm>
            <a:custGeom>
              <a:avLst/>
              <a:gdLst/>
              <a:ahLst/>
              <a:cxnLst/>
              <a:rect l="l" t="t" r="r" b="b"/>
              <a:pathLst>
                <a:path w="7114" h="3140" extrusionOk="0">
                  <a:moveTo>
                    <a:pt x="4594" y="0"/>
                  </a:moveTo>
                  <a:cubicBezTo>
                    <a:pt x="4257" y="0"/>
                    <a:pt x="3921" y="0"/>
                    <a:pt x="3585" y="112"/>
                  </a:cubicBezTo>
                  <a:cubicBezTo>
                    <a:pt x="3473" y="140"/>
                    <a:pt x="3361" y="154"/>
                    <a:pt x="3256" y="154"/>
                  </a:cubicBezTo>
                  <a:cubicBezTo>
                    <a:pt x="3151" y="154"/>
                    <a:pt x="3053" y="140"/>
                    <a:pt x="2969" y="112"/>
                  </a:cubicBezTo>
                  <a:lnTo>
                    <a:pt x="2409" y="112"/>
                  </a:lnTo>
                  <a:cubicBezTo>
                    <a:pt x="1569" y="168"/>
                    <a:pt x="729" y="448"/>
                    <a:pt x="1" y="896"/>
                  </a:cubicBezTo>
                  <a:cubicBezTo>
                    <a:pt x="281" y="1288"/>
                    <a:pt x="617" y="1624"/>
                    <a:pt x="1065" y="1792"/>
                  </a:cubicBezTo>
                  <a:cubicBezTo>
                    <a:pt x="1233" y="1904"/>
                    <a:pt x="1457" y="2016"/>
                    <a:pt x="1569" y="2184"/>
                  </a:cubicBezTo>
                  <a:cubicBezTo>
                    <a:pt x="2240" y="2835"/>
                    <a:pt x="3085" y="3139"/>
                    <a:pt x="3916" y="3139"/>
                  </a:cubicBezTo>
                  <a:cubicBezTo>
                    <a:pt x="5305" y="3139"/>
                    <a:pt x="6658" y="2290"/>
                    <a:pt x="7114" y="784"/>
                  </a:cubicBezTo>
                  <a:cubicBezTo>
                    <a:pt x="6330" y="280"/>
                    <a:pt x="5490" y="0"/>
                    <a:pt x="459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3"/>
            <p:cNvSpPr/>
            <p:nvPr/>
          </p:nvSpPr>
          <p:spPr>
            <a:xfrm>
              <a:off x="1928438" y="3496800"/>
              <a:ext cx="189675" cy="184750"/>
            </a:xfrm>
            <a:custGeom>
              <a:avLst/>
              <a:gdLst/>
              <a:ahLst/>
              <a:cxnLst/>
              <a:rect l="l" t="t" r="r" b="b"/>
              <a:pathLst>
                <a:path w="7587" h="7390" extrusionOk="0">
                  <a:moveTo>
                    <a:pt x="4891" y="0"/>
                  </a:moveTo>
                  <a:cubicBezTo>
                    <a:pt x="4666" y="0"/>
                    <a:pt x="4435" y="34"/>
                    <a:pt x="4201" y="107"/>
                  </a:cubicBezTo>
                  <a:cubicBezTo>
                    <a:pt x="4005" y="173"/>
                    <a:pt x="3808" y="200"/>
                    <a:pt x="3611" y="200"/>
                  </a:cubicBezTo>
                  <a:cubicBezTo>
                    <a:pt x="3472" y="200"/>
                    <a:pt x="3332" y="187"/>
                    <a:pt x="3193" y="163"/>
                  </a:cubicBezTo>
                  <a:cubicBezTo>
                    <a:pt x="3029" y="125"/>
                    <a:pt x="2862" y="106"/>
                    <a:pt x="2697" y="106"/>
                  </a:cubicBezTo>
                  <a:cubicBezTo>
                    <a:pt x="1908" y="106"/>
                    <a:pt x="1146" y="533"/>
                    <a:pt x="729" y="1227"/>
                  </a:cubicBezTo>
                  <a:cubicBezTo>
                    <a:pt x="505" y="1620"/>
                    <a:pt x="393" y="2124"/>
                    <a:pt x="449" y="2628"/>
                  </a:cubicBezTo>
                  <a:cubicBezTo>
                    <a:pt x="449" y="2796"/>
                    <a:pt x="449" y="3020"/>
                    <a:pt x="393" y="3244"/>
                  </a:cubicBezTo>
                  <a:cubicBezTo>
                    <a:pt x="1" y="4644"/>
                    <a:pt x="673" y="6212"/>
                    <a:pt x="1961" y="6940"/>
                  </a:cubicBezTo>
                  <a:cubicBezTo>
                    <a:pt x="2489" y="7249"/>
                    <a:pt x="3047" y="7390"/>
                    <a:pt x="3590" y="7390"/>
                  </a:cubicBezTo>
                  <a:cubicBezTo>
                    <a:pt x="5408" y="7390"/>
                    <a:pt x="7062" y="5818"/>
                    <a:pt x="6890" y="3748"/>
                  </a:cubicBezTo>
                  <a:cubicBezTo>
                    <a:pt x="6890" y="3524"/>
                    <a:pt x="6890" y="3300"/>
                    <a:pt x="7002" y="3076"/>
                  </a:cubicBezTo>
                  <a:cubicBezTo>
                    <a:pt x="7586" y="1517"/>
                    <a:pt x="6391" y="0"/>
                    <a:pt x="4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3"/>
            <p:cNvSpPr/>
            <p:nvPr/>
          </p:nvSpPr>
          <p:spPr>
            <a:xfrm>
              <a:off x="1923363" y="3527475"/>
              <a:ext cx="115725" cy="153825"/>
            </a:xfrm>
            <a:custGeom>
              <a:avLst/>
              <a:gdLst/>
              <a:ahLst/>
              <a:cxnLst/>
              <a:rect l="l" t="t" r="r" b="b"/>
              <a:pathLst>
                <a:path w="4629" h="6153" extrusionOk="0">
                  <a:moveTo>
                    <a:pt x="932" y="0"/>
                  </a:moveTo>
                  <a:cubicBezTo>
                    <a:pt x="708" y="393"/>
                    <a:pt x="596" y="897"/>
                    <a:pt x="652" y="1401"/>
                  </a:cubicBezTo>
                  <a:cubicBezTo>
                    <a:pt x="652" y="1569"/>
                    <a:pt x="652" y="1793"/>
                    <a:pt x="596" y="2017"/>
                  </a:cubicBezTo>
                  <a:cubicBezTo>
                    <a:pt x="0" y="4151"/>
                    <a:pt x="1691" y="6153"/>
                    <a:pt x="3760" y="6153"/>
                  </a:cubicBezTo>
                  <a:cubicBezTo>
                    <a:pt x="4026" y="6153"/>
                    <a:pt x="4298" y="6119"/>
                    <a:pt x="4572" y="6049"/>
                  </a:cubicBezTo>
                  <a:cubicBezTo>
                    <a:pt x="4628" y="5153"/>
                    <a:pt x="4460" y="4313"/>
                    <a:pt x="4012" y="3529"/>
                  </a:cubicBezTo>
                  <a:cubicBezTo>
                    <a:pt x="3844" y="3193"/>
                    <a:pt x="3620" y="2913"/>
                    <a:pt x="3396" y="2689"/>
                  </a:cubicBezTo>
                  <a:cubicBezTo>
                    <a:pt x="3228" y="2521"/>
                    <a:pt x="3116" y="2353"/>
                    <a:pt x="3060" y="2129"/>
                  </a:cubicBezTo>
                  <a:cubicBezTo>
                    <a:pt x="3004" y="1961"/>
                    <a:pt x="2892" y="1849"/>
                    <a:pt x="2780" y="1681"/>
                  </a:cubicBezTo>
                  <a:cubicBezTo>
                    <a:pt x="2332" y="953"/>
                    <a:pt x="1716" y="393"/>
                    <a:pt x="9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3"/>
            <p:cNvSpPr/>
            <p:nvPr/>
          </p:nvSpPr>
          <p:spPr>
            <a:xfrm>
              <a:off x="1795438" y="3565275"/>
              <a:ext cx="211450" cy="179475"/>
            </a:xfrm>
            <a:custGeom>
              <a:avLst/>
              <a:gdLst/>
              <a:ahLst/>
              <a:cxnLst/>
              <a:rect l="l" t="t" r="r" b="b"/>
              <a:pathLst>
                <a:path w="8458" h="7179" extrusionOk="0">
                  <a:moveTo>
                    <a:pt x="4369" y="1"/>
                  </a:moveTo>
                  <a:cubicBezTo>
                    <a:pt x="3865" y="1"/>
                    <a:pt x="3417" y="113"/>
                    <a:pt x="3025" y="393"/>
                  </a:cubicBezTo>
                  <a:cubicBezTo>
                    <a:pt x="2857" y="561"/>
                    <a:pt x="2633" y="617"/>
                    <a:pt x="2464" y="673"/>
                  </a:cubicBezTo>
                  <a:cubicBezTo>
                    <a:pt x="1008" y="1065"/>
                    <a:pt x="0" y="2409"/>
                    <a:pt x="0" y="3865"/>
                  </a:cubicBezTo>
                  <a:cubicBezTo>
                    <a:pt x="0" y="5657"/>
                    <a:pt x="1400" y="7114"/>
                    <a:pt x="3193" y="7170"/>
                  </a:cubicBezTo>
                  <a:cubicBezTo>
                    <a:pt x="3266" y="7175"/>
                    <a:pt x="3339" y="7178"/>
                    <a:pt x="3412" y="7178"/>
                  </a:cubicBezTo>
                  <a:cubicBezTo>
                    <a:pt x="4056" y="7178"/>
                    <a:pt x="4655" y="6956"/>
                    <a:pt x="5209" y="6553"/>
                  </a:cubicBezTo>
                  <a:cubicBezTo>
                    <a:pt x="5377" y="6441"/>
                    <a:pt x="5657" y="6329"/>
                    <a:pt x="5881" y="6273"/>
                  </a:cubicBezTo>
                  <a:cubicBezTo>
                    <a:pt x="7785" y="5993"/>
                    <a:pt x="8457" y="3641"/>
                    <a:pt x="7057" y="2409"/>
                  </a:cubicBezTo>
                  <a:cubicBezTo>
                    <a:pt x="6777" y="2129"/>
                    <a:pt x="6609" y="1849"/>
                    <a:pt x="6497" y="1513"/>
                  </a:cubicBezTo>
                  <a:cubicBezTo>
                    <a:pt x="6161" y="617"/>
                    <a:pt x="5321" y="1"/>
                    <a:pt x="4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3"/>
            <p:cNvSpPr/>
            <p:nvPr/>
          </p:nvSpPr>
          <p:spPr>
            <a:xfrm>
              <a:off x="1774438" y="3563875"/>
              <a:ext cx="130225" cy="155450"/>
            </a:xfrm>
            <a:custGeom>
              <a:avLst/>
              <a:gdLst/>
              <a:ahLst/>
              <a:cxnLst/>
              <a:rect l="l" t="t" r="r" b="b"/>
              <a:pathLst>
                <a:path w="5209" h="6218" extrusionOk="0">
                  <a:moveTo>
                    <a:pt x="5153" y="1"/>
                  </a:moveTo>
                  <a:cubicBezTo>
                    <a:pt x="4705" y="57"/>
                    <a:pt x="4201" y="169"/>
                    <a:pt x="3809" y="505"/>
                  </a:cubicBezTo>
                  <a:cubicBezTo>
                    <a:pt x="3641" y="617"/>
                    <a:pt x="3473" y="673"/>
                    <a:pt x="3248" y="729"/>
                  </a:cubicBezTo>
                  <a:cubicBezTo>
                    <a:pt x="840" y="1401"/>
                    <a:pt x="0" y="4425"/>
                    <a:pt x="1736" y="6217"/>
                  </a:cubicBezTo>
                  <a:cubicBezTo>
                    <a:pt x="2520" y="5825"/>
                    <a:pt x="3192" y="5209"/>
                    <a:pt x="3697" y="4481"/>
                  </a:cubicBezTo>
                  <a:cubicBezTo>
                    <a:pt x="3809" y="4145"/>
                    <a:pt x="3977" y="3865"/>
                    <a:pt x="4089" y="3529"/>
                  </a:cubicBezTo>
                  <a:cubicBezTo>
                    <a:pt x="4145" y="3305"/>
                    <a:pt x="4201" y="3081"/>
                    <a:pt x="4369" y="2913"/>
                  </a:cubicBezTo>
                  <a:cubicBezTo>
                    <a:pt x="4481" y="2801"/>
                    <a:pt x="4537" y="2633"/>
                    <a:pt x="4649" y="2465"/>
                  </a:cubicBezTo>
                  <a:cubicBezTo>
                    <a:pt x="5041" y="1737"/>
                    <a:pt x="5209" y="897"/>
                    <a:pt x="515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3"/>
            <p:cNvSpPr/>
            <p:nvPr/>
          </p:nvSpPr>
          <p:spPr>
            <a:xfrm>
              <a:off x="1652613" y="3489775"/>
              <a:ext cx="215650" cy="190025"/>
            </a:xfrm>
            <a:custGeom>
              <a:avLst/>
              <a:gdLst/>
              <a:ahLst/>
              <a:cxnLst/>
              <a:rect l="l" t="t" r="r" b="b"/>
              <a:pathLst>
                <a:path w="8626" h="7601" extrusionOk="0">
                  <a:moveTo>
                    <a:pt x="3993" y="1"/>
                  </a:moveTo>
                  <a:cubicBezTo>
                    <a:pt x="3408" y="1"/>
                    <a:pt x="2820" y="149"/>
                    <a:pt x="2297" y="444"/>
                  </a:cubicBezTo>
                  <a:cubicBezTo>
                    <a:pt x="0" y="1788"/>
                    <a:pt x="168" y="5205"/>
                    <a:pt x="2577" y="6325"/>
                  </a:cubicBezTo>
                  <a:cubicBezTo>
                    <a:pt x="2801" y="6381"/>
                    <a:pt x="3025" y="6549"/>
                    <a:pt x="3193" y="6773"/>
                  </a:cubicBezTo>
                  <a:cubicBezTo>
                    <a:pt x="3650" y="7339"/>
                    <a:pt x="4292" y="7600"/>
                    <a:pt x="4930" y="7600"/>
                  </a:cubicBezTo>
                  <a:cubicBezTo>
                    <a:pt x="5935" y="7600"/>
                    <a:pt x="6930" y="6952"/>
                    <a:pt x="7169" y="5821"/>
                  </a:cubicBezTo>
                  <a:cubicBezTo>
                    <a:pt x="7225" y="5485"/>
                    <a:pt x="7393" y="5149"/>
                    <a:pt x="7617" y="4869"/>
                  </a:cubicBezTo>
                  <a:cubicBezTo>
                    <a:pt x="8626" y="3749"/>
                    <a:pt x="8233" y="1957"/>
                    <a:pt x="6833" y="1340"/>
                  </a:cubicBezTo>
                  <a:cubicBezTo>
                    <a:pt x="6609" y="1228"/>
                    <a:pt x="6441" y="1116"/>
                    <a:pt x="6329" y="948"/>
                  </a:cubicBezTo>
                  <a:cubicBezTo>
                    <a:pt x="5697" y="317"/>
                    <a:pt x="4848" y="1"/>
                    <a:pt x="3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3"/>
            <p:cNvSpPr/>
            <p:nvPr/>
          </p:nvSpPr>
          <p:spPr>
            <a:xfrm>
              <a:off x="1672213" y="3488975"/>
              <a:ext cx="177850" cy="79125"/>
            </a:xfrm>
            <a:custGeom>
              <a:avLst/>
              <a:gdLst/>
              <a:ahLst/>
              <a:cxnLst/>
              <a:rect l="l" t="t" r="r" b="b"/>
              <a:pathLst>
                <a:path w="7114" h="3165" extrusionOk="0">
                  <a:moveTo>
                    <a:pt x="3204" y="1"/>
                  </a:moveTo>
                  <a:cubicBezTo>
                    <a:pt x="1814" y="1"/>
                    <a:pt x="457" y="872"/>
                    <a:pt x="0" y="2381"/>
                  </a:cubicBezTo>
                  <a:cubicBezTo>
                    <a:pt x="785" y="2885"/>
                    <a:pt x="1625" y="3165"/>
                    <a:pt x="2521" y="3165"/>
                  </a:cubicBezTo>
                  <a:cubicBezTo>
                    <a:pt x="2857" y="3165"/>
                    <a:pt x="3193" y="3109"/>
                    <a:pt x="3529" y="3053"/>
                  </a:cubicBezTo>
                  <a:cubicBezTo>
                    <a:pt x="3753" y="2997"/>
                    <a:pt x="3977" y="2997"/>
                    <a:pt x="4201" y="2997"/>
                  </a:cubicBezTo>
                  <a:lnTo>
                    <a:pt x="4705" y="2997"/>
                  </a:lnTo>
                  <a:cubicBezTo>
                    <a:pt x="5545" y="2941"/>
                    <a:pt x="6385" y="2717"/>
                    <a:pt x="7113" y="2213"/>
                  </a:cubicBezTo>
                  <a:cubicBezTo>
                    <a:pt x="6833" y="1820"/>
                    <a:pt x="6497" y="1540"/>
                    <a:pt x="6049" y="1372"/>
                  </a:cubicBezTo>
                  <a:cubicBezTo>
                    <a:pt x="5825" y="1260"/>
                    <a:pt x="5657" y="1148"/>
                    <a:pt x="5545" y="980"/>
                  </a:cubicBezTo>
                  <a:cubicBezTo>
                    <a:pt x="4876" y="311"/>
                    <a:pt x="4034" y="1"/>
                    <a:pt x="320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3"/>
            <p:cNvSpPr/>
            <p:nvPr/>
          </p:nvSpPr>
          <p:spPr>
            <a:xfrm>
              <a:off x="1673613" y="3336175"/>
              <a:ext cx="182050" cy="185775"/>
            </a:xfrm>
            <a:custGeom>
              <a:avLst/>
              <a:gdLst/>
              <a:ahLst/>
              <a:cxnLst/>
              <a:rect l="l" t="t" r="r" b="b"/>
              <a:pathLst>
                <a:path w="7282" h="7431" extrusionOk="0">
                  <a:moveTo>
                    <a:pt x="3774" y="1"/>
                  </a:moveTo>
                  <a:cubicBezTo>
                    <a:pt x="1964" y="1"/>
                    <a:pt x="331" y="1543"/>
                    <a:pt x="505" y="3620"/>
                  </a:cubicBezTo>
                  <a:cubicBezTo>
                    <a:pt x="505" y="3844"/>
                    <a:pt x="449" y="4068"/>
                    <a:pt x="393" y="4348"/>
                  </a:cubicBezTo>
                  <a:cubicBezTo>
                    <a:pt x="1" y="5300"/>
                    <a:pt x="337" y="6420"/>
                    <a:pt x="1233" y="7036"/>
                  </a:cubicBezTo>
                  <a:cubicBezTo>
                    <a:pt x="1601" y="7294"/>
                    <a:pt x="2041" y="7431"/>
                    <a:pt x="2490" y="7431"/>
                  </a:cubicBezTo>
                  <a:cubicBezTo>
                    <a:pt x="2725" y="7431"/>
                    <a:pt x="2962" y="7393"/>
                    <a:pt x="3193" y="7316"/>
                  </a:cubicBezTo>
                  <a:cubicBezTo>
                    <a:pt x="3439" y="7234"/>
                    <a:pt x="3685" y="7182"/>
                    <a:pt x="3931" y="7182"/>
                  </a:cubicBezTo>
                  <a:cubicBezTo>
                    <a:pt x="4021" y="7182"/>
                    <a:pt x="4111" y="7189"/>
                    <a:pt x="4201" y="7204"/>
                  </a:cubicBezTo>
                  <a:cubicBezTo>
                    <a:pt x="4366" y="7243"/>
                    <a:pt x="4530" y="7262"/>
                    <a:pt x="4693" y="7262"/>
                  </a:cubicBezTo>
                  <a:cubicBezTo>
                    <a:pt x="5469" y="7262"/>
                    <a:pt x="6192" y="6835"/>
                    <a:pt x="6609" y="6140"/>
                  </a:cubicBezTo>
                  <a:cubicBezTo>
                    <a:pt x="6833" y="5748"/>
                    <a:pt x="6945" y="5244"/>
                    <a:pt x="6889" y="4740"/>
                  </a:cubicBezTo>
                  <a:cubicBezTo>
                    <a:pt x="6833" y="4516"/>
                    <a:pt x="6889" y="4348"/>
                    <a:pt x="6889" y="4124"/>
                  </a:cubicBezTo>
                  <a:cubicBezTo>
                    <a:pt x="7281" y="2668"/>
                    <a:pt x="6665" y="1156"/>
                    <a:pt x="5377" y="428"/>
                  </a:cubicBezTo>
                  <a:cubicBezTo>
                    <a:pt x="4855" y="135"/>
                    <a:pt x="4307" y="1"/>
                    <a:pt x="37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3"/>
            <p:cNvSpPr/>
            <p:nvPr/>
          </p:nvSpPr>
          <p:spPr>
            <a:xfrm>
              <a:off x="1746413" y="3335875"/>
              <a:ext cx="114500" cy="153825"/>
            </a:xfrm>
            <a:custGeom>
              <a:avLst/>
              <a:gdLst/>
              <a:ahLst/>
              <a:cxnLst/>
              <a:rect l="l" t="t" r="r" b="b"/>
              <a:pathLst>
                <a:path w="4580" h="6153" extrusionOk="0">
                  <a:moveTo>
                    <a:pt x="867" y="0"/>
                  </a:moveTo>
                  <a:cubicBezTo>
                    <a:pt x="602" y="0"/>
                    <a:pt x="331" y="33"/>
                    <a:pt x="57" y="103"/>
                  </a:cubicBezTo>
                  <a:cubicBezTo>
                    <a:pt x="1" y="1000"/>
                    <a:pt x="169" y="1840"/>
                    <a:pt x="617" y="2624"/>
                  </a:cubicBezTo>
                  <a:cubicBezTo>
                    <a:pt x="785" y="2960"/>
                    <a:pt x="1009" y="3240"/>
                    <a:pt x="1233" y="3464"/>
                  </a:cubicBezTo>
                  <a:cubicBezTo>
                    <a:pt x="1401" y="3632"/>
                    <a:pt x="1513" y="3800"/>
                    <a:pt x="1569" y="4024"/>
                  </a:cubicBezTo>
                  <a:cubicBezTo>
                    <a:pt x="1625" y="4192"/>
                    <a:pt x="1737" y="4304"/>
                    <a:pt x="1793" y="4472"/>
                  </a:cubicBezTo>
                  <a:cubicBezTo>
                    <a:pt x="2297" y="5200"/>
                    <a:pt x="2913" y="5760"/>
                    <a:pt x="3697" y="6152"/>
                  </a:cubicBezTo>
                  <a:cubicBezTo>
                    <a:pt x="3921" y="5760"/>
                    <a:pt x="4033" y="5256"/>
                    <a:pt x="3977" y="4808"/>
                  </a:cubicBezTo>
                  <a:cubicBezTo>
                    <a:pt x="3977" y="4584"/>
                    <a:pt x="3977" y="4360"/>
                    <a:pt x="4033" y="4192"/>
                  </a:cubicBezTo>
                  <a:cubicBezTo>
                    <a:pt x="4579" y="2008"/>
                    <a:pt x="2926" y="0"/>
                    <a:pt x="86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3"/>
            <p:cNvSpPr/>
            <p:nvPr/>
          </p:nvSpPr>
          <p:spPr>
            <a:xfrm>
              <a:off x="1778638" y="3272650"/>
              <a:ext cx="207250" cy="180225"/>
            </a:xfrm>
            <a:custGeom>
              <a:avLst/>
              <a:gdLst/>
              <a:ahLst/>
              <a:cxnLst/>
              <a:rect l="l" t="t" r="r" b="b"/>
              <a:pathLst>
                <a:path w="8290" h="7209" extrusionOk="0">
                  <a:moveTo>
                    <a:pt x="5265" y="0"/>
                  </a:moveTo>
                  <a:cubicBezTo>
                    <a:pt x="4537" y="0"/>
                    <a:pt x="3865" y="224"/>
                    <a:pt x="3305" y="616"/>
                  </a:cubicBezTo>
                  <a:cubicBezTo>
                    <a:pt x="3080" y="728"/>
                    <a:pt x="2856" y="840"/>
                    <a:pt x="2576" y="896"/>
                  </a:cubicBezTo>
                  <a:cubicBezTo>
                    <a:pt x="672" y="1176"/>
                    <a:pt x="0" y="3529"/>
                    <a:pt x="1400" y="4817"/>
                  </a:cubicBezTo>
                  <a:cubicBezTo>
                    <a:pt x="1680" y="5041"/>
                    <a:pt x="1904" y="5321"/>
                    <a:pt x="2016" y="5657"/>
                  </a:cubicBezTo>
                  <a:cubicBezTo>
                    <a:pt x="2317" y="6635"/>
                    <a:pt x="3224" y="7209"/>
                    <a:pt x="4161" y="7209"/>
                  </a:cubicBezTo>
                  <a:cubicBezTo>
                    <a:pt x="4619" y="7209"/>
                    <a:pt x="5084" y="7071"/>
                    <a:pt x="5489" y="6777"/>
                  </a:cubicBezTo>
                  <a:cubicBezTo>
                    <a:pt x="5657" y="6665"/>
                    <a:pt x="5825" y="6553"/>
                    <a:pt x="6049" y="6497"/>
                  </a:cubicBezTo>
                  <a:cubicBezTo>
                    <a:pt x="6105" y="6049"/>
                    <a:pt x="6273" y="5657"/>
                    <a:pt x="6609" y="5321"/>
                  </a:cubicBezTo>
                  <a:cubicBezTo>
                    <a:pt x="6833" y="5041"/>
                    <a:pt x="6945" y="4705"/>
                    <a:pt x="7057" y="4369"/>
                  </a:cubicBezTo>
                  <a:cubicBezTo>
                    <a:pt x="7169" y="3697"/>
                    <a:pt x="7617" y="3137"/>
                    <a:pt x="8233" y="2801"/>
                  </a:cubicBezTo>
                  <a:cubicBezTo>
                    <a:pt x="8289" y="2801"/>
                    <a:pt x="7841" y="0"/>
                    <a:pt x="5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3"/>
            <p:cNvSpPr/>
            <p:nvPr/>
          </p:nvSpPr>
          <p:spPr>
            <a:xfrm>
              <a:off x="1890638" y="3416850"/>
              <a:ext cx="74250" cy="101900"/>
            </a:xfrm>
            <a:custGeom>
              <a:avLst/>
              <a:gdLst/>
              <a:ahLst/>
              <a:cxnLst/>
              <a:rect l="l" t="t" r="r" b="b"/>
              <a:pathLst>
                <a:path w="2970" h="4076" extrusionOk="0">
                  <a:moveTo>
                    <a:pt x="1905" y="1"/>
                  </a:moveTo>
                  <a:lnTo>
                    <a:pt x="1" y="225"/>
                  </a:lnTo>
                  <a:cubicBezTo>
                    <a:pt x="1" y="1569"/>
                    <a:pt x="449" y="2857"/>
                    <a:pt x="1289" y="3977"/>
                  </a:cubicBezTo>
                  <a:cubicBezTo>
                    <a:pt x="1355" y="4044"/>
                    <a:pt x="1439" y="4075"/>
                    <a:pt x="1519" y="4075"/>
                  </a:cubicBezTo>
                  <a:cubicBezTo>
                    <a:pt x="1643" y="4075"/>
                    <a:pt x="1759" y="4001"/>
                    <a:pt x="1793" y="3865"/>
                  </a:cubicBezTo>
                  <a:lnTo>
                    <a:pt x="2017" y="3081"/>
                  </a:lnTo>
                  <a:lnTo>
                    <a:pt x="2633" y="3025"/>
                  </a:lnTo>
                  <a:cubicBezTo>
                    <a:pt x="2857" y="2969"/>
                    <a:pt x="2969" y="2689"/>
                    <a:pt x="2801" y="2521"/>
                  </a:cubicBezTo>
                  <a:cubicBezTo>
                    <a:pt x="1345" y="1289"/>
                    <a:pt x="1905" y="1"/>
                    <a:pt x="1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3"/>
            <p:cNvSpPr/>
            <p:nvPr/>
          </p:nvSpPr>
          <p:spPr>
            <a:xfrm>
              <a:off x="1890638" y="3418250"/>
              <a:ext cx="47625" cy="74250"/>
            </a:xfrm>
            <a:custGeom>
              <a:avLst/>
              <a:gdLst/>
              <a:ahLst/>
              <a:cxnLst/>
              <a:rect l="l" t="t" r="r" b="b"/>
              <a:pathLst>
                <a:path w="1905" h="2970" extrusionOk="0">
                  <a:moveTo>
                    <a:pt x="1905" y="1"/>
                  </a:moveTo>
                  <a:lnTo>
                    <a:pt x="1" y="169"/>
                  </a:lnTo>
                  <a:cubicBezTo>
                    <a:pt x="1" y="1121"/>
                    <a:pt x="225" y="2073"/>
                    <a:pt x="729" y="2969"/>
                  </a:cubicBezTo>
                  <a:cubicBezTo>
                    <a:pt x="1177" y="2297"/>
                    <a:pt x="1513" y="1625"/>
                    <a:pt x="1793" y="897"/>
                  </a:cubicBezTo>
                  <a:cubicBezTo>
                    <a:pt x="1737" y="561"/>
                    <a:pt x="1793" y="281"/>
                    <a:pt x="19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3"/>
            <p:cNvSpPr/>
            <p:nvPr/>
          </p:nvSpPr>
          <p:spPr>
            <a:xfrm>
              <a:off x="1822038" y="3416850"/>
              <a:ext cx="72825" cy="101900"/>
            </a:xfrm>
            <a:custGeom>
              <a:avLst/>
              <a:gdLst/>
              <a:ahLst/>
              <a:cxnLst/>
              <a:rect l="l" t="t" r="r" b="b"/>
              <a:pathLst>
                <a:path w="2913" h="4076" extrusionOk="0">
                  <a:moveTo>
                    <a:pt x="1008" y="1"/>
                  </a:moveTo>
                  <a:cubicBezTo>
                    <a:pt x="1008" y="1"/>
                    <a:pt x="1568" y="1289"/>
                    <a:pt x="168" y="2521"/>
                  </a:cubicBezTo>
                  <a:cubicBezTo>
                    <a:pt x="0" y="2689"/>
                    <a:pt x="112" y="2969"/>
                    <a:pt x="336" y="3025"/>
                  </a:cubicBezTo>
                  <a:lnTo>
                    <a:pt x="896" y="3081"/>
                  </a:lnTo>
                  <a:lnTo>
                    <a:pt x="1176" y="3865"/>
                  </a:lnTo>
                  <a:cubicBezTo>
                    <a:pt x="1210" y="4001"/>
                    <a:pt x="1326" y="4075"/>
                    <a:pt x="1438" y="4075"/>
                  </a:cubicBezTo>
                  <a:cubicBezTo>
                    <a:pt x="1510" y="4075"/>
                    <a:pt x="1580" y="4044"/>
                    <a:pt x="1625" y="3977"/>
                  </a:cubicBezTo>
                  <a:cubicBezTo>
                    <a:pt x="2465" y="2857"/>
                    <a:pt x="2913" y="1569"/>
                    <a:pt x="2913" y="225"/>
                  </a:cubicBezTo>
                  <a:lnTo>
                    <a:pt x="1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3"/>
            <p:cNvSpPr/>
            <p:nvPr/>
          </p:nvSpPr>
          <p:spPr>
            <a:xfrm>
              <a:off x="1796838" y="3362350"/>
              <a:ext cx="191850" cy="94775"/>
            </a:xfrm>
            <a:custGeom>
              <a:avLst/>
              <a:gdLst/>
              <a:ahLst/>
              <a:cxnLst/>
              <a:rect l="l" t="t" r="r" b="b"/>
              <a:pathLst>
                <a:path w="7674" h="3791" extrusionOk="0">
                  <a:moveTo>
                    <a:pt x="6015" y="0"/>
                  </a:moveTo>
                  <a:cubicBezTo>
                    <a:pt x="5781" y="0"/>
                    <a:pt x="5544" y="53"/>
                    <a:pt x="5321" y="165"/>
                  </a:cubicBezTo>
                  <a:lnTo>
                    <a:pt x="3865" y="1005"/>
                  </a:lnTo>
                  <a:lnTo>
                    <a:pt x="2296" y="221"/>
                  </a:lnTo>
                  <a:cubicBezTo>
                    <a:pt x="2057" y="84"/>
                    <a:pt x="1801" y="20"/>
                    <a:pt x="1553" y="20"/>
                  </a:cubicBezTo>
                  <a:cubicBezTo>
                    <a:pt x="988" y="20"/>
                    <a:pt x="457" y="348"/>
                    <a:pt x="224" y="893"/>
                  </a:cubicBezTo>
                  <a:cubicBezTo>
                    <a:pt x="56" y="1229"/>
                    <a:pt x="0" y="1565"/>
                    <a:pt x="0" y="1901"/>
                  </a:cubicBezTo>
                  <a:cubicBezTo>
                    <a:pt x="0" y="2237"/>
                    <a:pt x="56" y="2573"/>
                    <a:pt x="168" y="2853"/>
                  </a:cubicBezTo>
                  <a:cubicBezTo>
                    <a:pt x="414" y="3427"/>
                    <a:pt x="1020" y="3791"/>
                    <a:pt x="1635" y="3791"/>
                  </a:cubicBezTo>
                  <a:cubicBezTo>
                    <a:pt x="1860" y="3791"/>
                    <a:pt x="2086" y="3742"/>
                    <a:pt x="2296" y="3637"/>
                  </a:cubicBezTo>
                  <a:lnTo>
                    <a:pt x="3865" y="2853"/>
                  </a:lnTo>
                  <a:lnTo>
                    <a:pt x="5377" y="3637"/>
                  </a:lnTo>
                  <a:cubicBezTo>
                    <a:pt x="5587" y="3742"/>
                    <a:pt x="5809" y="3791"/>
                    <a:pt x="6028" y="3791"/>
                  </a:cubicBezTo>
                  <a:cubicBezTo>
                    <a:pt x="6627" y="3791"/>
                    <a:pt x="7203" y="3427"/>
                    <a:pt x="7449" y="2853"/>
                  </a:cubicBezTo>
                  <a:cubicBezTo>
                    <a:pt x="7561" y="2517"/>
                    <a:pt x="7673" y="2237"/>
                    <a:pt x="7673" y="1901"/>
                  </a:cubicBezTo>
                  <a:cubicBezTo>
                    <a:pt x="7673" y="1565"/>
                    <a:pt x="7561" y="1173"/>
                    <a:pt x="7449" y="893"/>
                  </a:cubicBezTo>
                  <a:cubicBezTo>
                    <a:pt x="7169" y="332"/>
                    <a:pt x="6602" y="0"/>
                    <a:pt x="6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3"/>
            <p:cNvSpPr/>
            <p:nvPr/>
          </p:nvSpPr>
          <p:spPr>
            <a:xfrm>
              <a:off x="1823438" y="3395850"/>
              <a:ext cx="137250" cy="28025"/>
            </a:xfrm>
            <a:custGeom>
              <a:avLst/>
              <a:gdLst/>
              <a:ahLst/>
              <a:cxnLst/>
              <a:rect l="l" t="t" r="r" b="b"/>
              <a:pathLst>
                <a:path w="5490" h="1121" extrusionOk="0">
                  <a:moveTo>
                    <a:pt x="616" y="1"/>
                  </a:moveTo>
                  <a:cubicBezTo>
                    <a:pt x="280" y="1"/>
                    <a:pt x="0" y="225"/>
                    <a:pt x="0" y="561"/>
                  </a:cubicBezTo>
                  <a:cubicBezTo>
                    <a:pt x="0" y="841"/>
                    <a:pt x="280" y="1121"/>
                    <a:pt x="616" y="1121"/>
                  </a:cubicBezTo>
                  <a:lnTo>
                    <a:pt x="4929" y="1121"/>
                  </a:lnTo>
                  <a:cubicBezTo>
                    <a:pt x="5265" y="1121"/>
                    <a:pt x="5489" y="841"/>
                    <a:pt x="5489" y="561"/>
                  </a:cubicBezTo>
                  <a:cubicBezTo>
                    <a:pt x="5489" y="225"/>
                    <a:pt x="5265" y="1"/>
                    <a:pt x="492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3"/>
            <p:cNvSpPr/>
            <p:nvPr/>
          </p:nvSpPr>
          <p:spPr>
            <a:xfrm>
              <a:off x="1864038" y="3381850"/>
              <a:ext cx="57425" cy="57425"/>
            </a:xfrm>
            <a:custGeom>
              <a:avLst/>
              <a:gdLst/>
              <a:ahLst/>
              <a:cxnLst/>
              <a:rect l="l" t="t" r="r" b="b"/>
              <a:pathLst>
                <a:path w="2297" h="2297" extrusionOk="0">
                  <a:moveTo>
                    <a:pt x="729" y="1"/>
                  </a:moveTo>
                  <a:cubicBezTo>
                    <a:pt x="337" y="1"/>
                    <a:pt x="1" y="337"/>
                    <a:pt x="1" y="729"/>
                  </a:cubicBezTo>
                  <a:lnTo>
                    <a:pt x="1" y="1625"/>
                  </a:lnTo>
                  <a:cubicBezTo>
                    <a:pt x="1" y="1961"/>
                    <a:pt x="337" y="2297"/>
                    <a:pt x="729" y="2297"/>
                  </a:cubicBezTo>
                  <a:lnTo>
                    <a:pt x="1625" y="2297"/>
                  </a:lnTo>
                  <a:cubicBezTo>
                    <a:pt x="1961" y="2297"/>
                    <a:pt x="2297" y="1961"/>
                    <a:pt x="2297" y="1625"/>
                  </a:cubicBezTo>
                  <a:lnTo>
                    <a:pt x="2297" y="729"/>
                  </a:lnTo>
                  <a:cubicBezTo>
                    <a:pt x="2297" y="337"/>
                    <a:pt x="1961"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3"/>
            <p:cNvSpPr/>
            <p:nvPr/>
          </p:nvSpPr>
          <p:spPr>
            <a:xfrm>
              <a:off x="1873838" y="3317450"/>
              <a:ext cx="37825" cy="39225"/>
            </a:xfrm>
            <a:custGeom>
              <a:avLst/>
              <a:gdLst/>
              <a:ahLst/>
              <a:cxnLst/>
              <a:rect l="l" t="t" r="r" b="b"/>
              <a:pathLst>
                <a:path w="1513" h="1569" extrusionOk="0">
                  <a:moveTo>
                    <a:pt x="729" y="0"/>
                  </a:moveTo>
                  <a:cubicBezTo>
                    <a:pt x="337" y="0"/>
                    <a:pt x="1" y="336"/>
                    <a:pt x="1" y="784"/>
                  </a:cubicBezTo>
                  <a:cubicBezTo>
                    <a:pt x="1" y="1233"/>
                    <a:pt x="337" y="1569"/>
                    <a:pt x="729" y="1569"/>
                  </a:cubicBezTo>
                  <a:cubicBezTo>
                    <a:pt x="1177" y="1569"/>
                    <a:pt x="1513" y="1233"/>
                    <a:pt x="1513" y="784"/>
                  </a:cubicBezTo>
                  <a:cubicBezTo>
                    <a:pt x="1513" y="336"/>
                    <a:pt x="1177" y="0"/>
                    <a:pt x="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3"/>
            <p:cNvSpPr/>
            <p:nvPr/>
          </p:nvSpPr>
          <p:spPr>
            <a:xfrm>
              <a:off x="1725413" y="3402850"/>
              <a:ext cx="37825" cy="39250"/>
            </a:xfrm>
            <a:custGeom>
              <a:avLst/>
              <a:gdLst/>
              <a:ahLst/>
              <a:cxnLst/>
              <a:rect l="l" t="t" r="r" b="b"/>
              <a:pathLst>
                <a:path w="1513" h="1570" extrusionOk="0">
                  <a:moveTo>
                    <a:pt x="729" y="1"/>
                  </a:moveTo>
                  <a:cubicBezTo>
                    <a:pt x="337" y="1"/>
                    <a:pt x="1" y="393"/>
                    <a:pt x="1" y="785"/>
                  </a:cubicBezTo>
                  <a:cubicBezTo>
                    <a:pt x="1" y="1233"/>
                    <a:pt x="337" y="1569"/>
                    <a:pt x="729" y="1569"/>
                  </a:cubicBezTo>
                  <a:cubicBezTo>
                    <a:pt x="1177" y="1569"/>
                    <a:pt x="1513" y="1233"/>
                    <a:pt x="1513" y="785"/>
                  </a:cubicBezTo>
                  <a:cubicBezTo>
                    <a:pt x="1513" y="393"/>
                    <a:pt x="1177"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3"/>
            <p:cNvSpPr/>
            <p:nvPr/>
          </p:nvSpPr>
          <p:spPr>
            <a:xfrm>
              <a:off x="1725413" y="3575075"/>
              <a:ext cx="37825" cy="39225"/>
            </a:xfrm>
            <a:custGeom>
              <a:avLst/>
              <a:gdLst/>
              <a:ahLst/>
              <a:cxnLst/>
              <a:rect l="l" t="t" r="r" b="b"/>
              <a:pathLst>
                <a:path w="1513" h="1569" extrusionOk="0">
                  <a:moveTo>
                    <a:pt x="729" y="1"/>
                  </a:moveTo>
                  <a:cubicBezTo>
                    <a:pt x="337" y="1"/>
                    <a:pt x="1" y="337"/>
                    <a:pt x="1" y="785"/>
                  </a:cubicBezTo>
                  <a:cubicBezTo>
                    <a:pt x="1" y="1177"/>
                    <a:pt x="337" y="1569"/>
                    <a:pt x="729" y="1569"/>
                  </a:cubicBezTo>
                  <a:cubicBezTo>
                    <a:pt x="1177" y="1569"/>
                    <a:pt x="1513" y="1177"/>
                    <a:pt x="1513" y="785"/>
                  </a:cubicBezTo>
                  <a:cubicBezTo>
                    <a:pt x="1513" y="337"/>
                    <a:pt x="1177" y="1"/>
                    <a:pt x="7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3"/>
            <p:cNvSpPr/>
            <p:nvPr/>
          </p:nvSpPr>
          <p:spPr>
            <a:xfrm>
              <a:off x="1873838" y="3660500"/>
              <a:ext cx="37825" cy="39225"/>
            </a:xfrm>
            <a:custGeom>
              <a:avLst/>
              <a:gdLst/>
              <a:ahLst/>
              <a:cxnLst/>
              <a:rect l="l" t="t" r="r" b="b"/>
              <a:pathLst>
                <a:path w="1513" h="1569" extrusionOk="0">
                  <a:moveTo>
                    <a:pt x="729" y="0"/>
                  </a:moveTo>
                  <a:cubicBezTo>
                    <a:pt x="337" y="0"/>
                    <a:pt x="1" y="336"/>
                    <a:pt x="1" y="784"/>
                  </a:cubicBezTo>
                  <a:cubicBezTo>
                    <a:pt x="1" y="1232"/>
                    <a:pt x="337" y="1568"/>
                    <a:pt x="729" y="1568"/>
                  </a:cubicBezTo>
                  <a:cubicBezTo>
                    <a:pt x="1177" y="1568"/>
                    <a:pt x="1513" y="1232"/>
                    <a:pt x="1513" y="784"/>
                  </a:cubicBezTo>
                  <a:cubicBezTo>
                    <a:pt x="1513" y="336"/>
                    <a:pt x="1177" y="0"/>
                    <a:pt x="7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3"/>
            <p:cNvSpPr/>
            <p:nvPr/>
          </p:nvSpPr>
          <p:spPr>
            <a:xfrm>
              <a:off x="2022263" y="3575075"/>
              <a:ext cx="37825" cy="39225"/>
            </a:xfrm>
            <a:custGeom>
              <a:avLst/>
              <a:gdLst/>
              <a:ahLst/>
              <a:cxnLst/>
              <a:rect l="l" t="t" r="r" b="b"/>
              <a:pathLst>
                <a:path w="1513" h="1569" extrusionOk="0">
                  <a:moveTo>
                    <a:pt x="728" y="1"/>
                  </a:moveTo>
                  <a:cubicBezTo>
                    <a:pt x="336" y="1"/>
                    <a:pt x="0" y="337"/>
                    <a:pt x="0" y="785"/>
                  </a:cubicBezTo>
                  <a:cubicBezTo>
                    <a:pt x="0" y="1177"/>
                    <a:pt x="336" y="1569"/>
                    <a:pt x="728" y="1569"/>
                  </a:cubicBezTo>
                  <a:cubicBezTo>
                    <a:pt x="1177" y="1569"/>
                    <a:pt x="1513" y="1177"/>
                    <a:pt x="1513" y="785"/>
                  </a:cubicBezTo>
                  <a:cubicBezTo>
                    <a:pt x="1513" y="337"/>
                    <a:pt x="1177" y="1"/>
                    <a:pt x="7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3"/>
            <p:cNvSpPr/>
            <p:nvPr/>
          </p:nvSpPr>
          <p:spPr>
            <a:xfrm>
              <a:off x="2022263" y="3402850"/>
              <a:ext cx="37825" cy="39250"/>
            </a:xfrm>
            <a:custGeom>
              <a:avLst/>
              <a:gdLst/>
              <a:ahLst/>
              <a:cxnLst/>
              <a:rect l="l" t="t" r="r" b="b"/>
              <a:pathLst>
                <a:path w="1513" h="1570" extrusionOk="0">
                  <a:moveTo>
                    <a:pt x="728" y="1"/>
                  </a:moveTo>
                  <a:cubicBezTo>
                    <a:pt x="336" y="1"/>
                    <a:pt x="0" y="393"/>
                    <a:pt x="0" y="785"/>
                  </a:cubicBezTo>
                  <a:cubicBezTo>
                    <a:pt x="0" y="1233"/>
                    <a:pt x="336" y="1569"/>
                    <a:pt x="728" y="1569"/>
                  </a:cubicBezTo>
                  <a:cubicBezTo>
                    <a:pt x="1177" y="1569"/>
                    <a:pt x="1513" y="1233"/>
                    <a:pt x="1513" y="785"/>
                  </a:cubicBezTo>
                  <a:cubicBezTo>
                    <a:pt x="1513" y="393"/>
                    <a:pt x="1177" y="1"/>
                    <a:pt x="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3"/>
            <p:cNvSpPr/>
            <p:nvPr/>
          </p:nvSpPr>
          <p:spPr>
            <a:xfrm>
              <a:off x="1775838" y="3477075"/>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3"/>
            <p:cNvSpPr/>
            <p:nvPr/>
          </p:nvSpPr>
          <p:spPr>
            <a:xfrm>
              <a:off x="1813638" y="3577875"/>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3"/>
            <p:cNvSpPr/>
            <p:nvPr/>
          </p:nvSpPr>
          <p:spPr>
            <a:xfrm>
              <a:off x="1782838" y="3617075"/>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3"/>
            <p:cNvSpPr/>
            <p:nvPr/>
          </p:nvSpPr>
          <p:spPr>
            <a:xfrm>
              <a:off x="1913038" y="3621275"/>
              <a:ext cx="14025" cy="15450"/>
            </a:xfrm>
            <a:custGeom>
              <a:avLst/>
              <a:gdLst/>
              <a:ahLst/>
              <a:cxnLst/>
              <a:rect l="l" t="t" r="r" b="b"/>
              <a:pathLst>
                <a:path w="561" h="618" extrusionOk="0">
                  <a:moveTo>
                    <a:pt x="281" y="1"/>
                  </a:moveTo>
                  <a:cubicBezTo>
                    <a:pt x="113" y="1"/>
                    <a:pt x="1" y="169"/>
                    <a:pt x="1" y="281"/>
                  </a:cubicBezTo>
                  <a:cubicBezTo>
                    <a:pt x="1" y="449"/>
                    <a:pt x="113" y="617"/>
                    <a:pt x="281" y="617"/>
                  </a:cubicBezTo>
                  <a:cubicBezTo>
                    <a:pt x="449" y="617"/>
                    <a:pt x="561" y="449"/>
                    <a:pt x="561" y="281"/>
                  </a:cubicBezTo>
                  <a:cubicBezTo>
                    <a:pt x="561" y="169"/>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3"/>
            <p:cNvSpPr/>
            <p:nvPr/>
          </p:nvSpPr>
          <p:spPr>
            <a:xfrm>
              <a:off x="1938238" y="3660500"/>
              <a:ext cx="14025" cy="14025"/>
            </a:xfrm>
            <a:custGeom>
              <a:avLst/>
              <a:gdLst/>
              <a:ahLst/>
              <a:cxnLst/>
              <a:rect l="l" t="t" r="r" b="b"/>
              <a:pathLst>
                <a:path w="561" h="561" extrusionOk="0">
                  <a:moveTo>
                    <a:pt x="281" y="0"/>
                  </a:moveTo>
                  <a:cubicBezTo>
                    <a:pt x="113" y="0"/>
                    <a:pt x="1" y="112"/>
                    <a:pt x="1" y="280"/>
                  </a:cubicBezTo>
                  <a:cubicBezTo>
                    <a:pt x="1" y="448"/>
                    <a:pt x="113" y="560"/>
                    <a:pt x="281" y="560"/>
                  </a:cubicBezTo>
                  <a:cubicBezTo>
                    <a:pt x="449" y="560"/>
                    <a:pt x="561" y="448"/>
                    <a:pt x="561" y="280"/>
                  </a:cubicBez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3"/>
            <p:cNvSpPr/>
            <p:nvPr/>
          </p:nvSpPr>
          <p:spPr>
            <a:xfrm>
              <a:off x="2057263" y="3538675"/>
              <a:ext cx="15425" cy="14025"/>
            </a:xfrm>
            <a:custGeom>
              <a:avLst/>
              <a:gdLst/>
              <a:ahLst/>
              <a:cxnLst/>
              <a:rect l="l" t="t" r="r" b="b"/>
              <a:pathLst>
                <a:path w="617" h="561" extrusionOk="0">
                  <a:moveTo>
                    <a:pt x="281" y="1"/>
                  </a:moveTo>
                  <a:cubicBezTo>
                    <a:pt x="169" y="1"/>
                    <a:pt x="1" y="113"/>
                    <a:pt x="1" y="281"/>
                  </a:cubicBezTo>
                  <a:cubicBezTo>
                    <a:pt x="1" y="393"/>
                    <a:pt x="169" y="561"/>
                    <a:pt x="281" y="561"/>
                  </a:cubicBezTo>
                  <a:cubicBezTo>
                    <a:pt x="449" y="561"/>
                    <a:pt x="617" y="393"/>
                    <a:pt x="617" y="281"/>
                  </a:cubicBezTo>
                  <a:cubicBezTo>
                    <a:pt x="617" y="113"/>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3"/>
            <p:cNvSpPr/>
            <p:nvPr/>
          </p:nvSpPr>
          <p:spPr>
            <a:xfrm>
              <a:off x="2020863" y="3366450"/>
              <a:ext cx="15425" cy="14025"/>
            </a:xfrm>
            <a:custGeom>
              <a:avLst/>
              <a:gdLst/>
              <a:ahLst/>
              <a:cxnLst/>
              <a:rect l="l" t="t" r="r" b="b"/>
              <a:pathLst>
                <a:path w="617" h="561" extrusionOk="0">
                  <a:moveTo>
                    <a:pt x="336" y="1"/>
                  </a:moveTo>
                  <a:cubicBezTo>
                    <a:pt x="168" y="1"/>
                    <a:pt x="0" y="113"/>
                    <a:pt x="0" y="281"/>
                  </a:cubicBezTo>
                  <a:cubicBezTo>
                    <a:pt x="0" y="449"/>
                    <a:pt x="168" y="561"/>
                    <a:pt x="336" y="561"/>
                  </a:cubicBezTo>
                  <a:cubicBezTo>
                    <a:pt x="448" y="561"/>
                    <a:pt x="616" y="449"/>
                    <a:pt x="616" y="281"/>
                  </a:cubicBezTo>
                  <a:cubicBezTo>
                    <a:pt x="616" y="113"/>
                    <a:pt x="448" y="1"/>
                    <a:pt x="33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3"/>
            <p:cNvSpPr/>
            <p:nvPr/>
          </p:nvSpPr>
          <p:spPr>
            <a:xfrm>
              <a:off x="2008263" y="3527475"/>
              <a:ext cx="14025" cy="14025"/>
            </a:xfrm>
            <a:custGeom>
              <a:avLst/>
              <a:gdLst/>
              <a:ahLst/>
              <a:cxnLst/>
              <a:rect l="l" t="t" r="r" b="b"/>
              <a:pathLst>
                <a:path w="561" h="561" extrusionOk="0">
                  <a:moveTo>
                    <a:pt x="280" y="0"/>
                  </a:moveTo>
                  <a:cubicBezTo>
                    <a:pt x="112" y="0"/>
                    <a:pt x="0" y="112"/>
                    <a:pt x="0" y="280"/>
                  </a:cubicBezTo>
                  <a:cubicBezTo>
                    <a:pt x="0" y="449"/>
                    <a:pt x="112" y="561"/>
                    <a:pt x="280" y="561"/>
                  </a:cubicBezTo>
                  <a:cubicBezTo>
                    <a:pt x="448" y="561"/>
                    <a:pt x="560" y="449"/>
                    <a:pt x="560" y="280"/>
                  </a:cubicBezTo>
                  <a:cubicBezTo>
                    <a:pt x="560" y="112"/>
                    <a:pt x="448" y="0"/>
                    <a:pt x="2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4" name="Google Shape;3894;p63"/>
          <p:cNvGrpSpPr/>
          <p:nvPr/>
        </p:nvGrpSpPr>
        <p:grpSpPr>
          <a:xfrm>
            <a:off x="1016338" y="3358050"/>
            <a:ext cx="486475" cy="386475"/>
            <a:chOff x="1016338" y="3358050"/>
            <a:chExt cx="486475" cy="386475"/>
          </a:xfrm>
        </p:grpSpPr>
        <p:sp>
          <p:nvSpPr>
            <p:cNvPr id="3895" name="Google Shape;3895;p63"/>
            <p:cNvSpPr/>
            <p:nvPr/>
          </p:nvSpPr>
          <p:spPr>
            <a:xfrm>
              <a:off x="1267563" y="3514875"/>
              <a:ext cx="224050" cy="229650"/>
            </a:xfrm>
            <a:custGeom>
              <a:avLst/>
              <a:gdLst/>
              <a:ahLst/>
              <a:cxnLst/>
              <a:rect l="l" t="t" r="r" b="b"/>
              <a:pathLst>
                <a:path w="8962" h="9186" extrusionOk="0">
                  <a:moveTo>
                    <a:pt x="0" y="0"/>
                  </a:moveTo>
                  <a:lnTo>
                    <a:pt x="0" y="9186"/>
                  </a:lnTo>
                  <a:lnTo>
                    <a:pt x="7617" y="9186"/>
                  </a:lnTo>
                  <a:cubicBezTo>
                    <a:pt x="8345" y="9186"/>
                    <a:pt x="8962" y="8626"/>
                    <a:pt x="8962" y="7897"/>
                  </a:cubicBezTo>
                  <a:lnTo>
                    <a:pt x="89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3"/>
            <p:cNvSpPr/>
            <p:nvPr/>
          </p:nvSpPr>
          <p:spPr>
            <a:xfrm>
              <a:off x="1266163" y="3514875"/>
              <a:ext cx="151250" cy="229650"/>
            </a:xfrm>
            <a:custGeom>
              <a:avLst/>
              <a:gdLst/>
              <a:ahLst/>
              <a:cxnLst/>
              <a:rect l="l" t="t" r="r" b="b"/>
              <a:pathLst>
                <a:path w="6050" h="9186" extrusionOk="0">
                  <a:moveTo>
                    <a:pt x="0" y="0"/>
                  </a:moveTo>
                  <a:lnTo>
                    <a:pt x="0" y="9186"/>
                  </a:lnTo>
                  <a:lnTo>
                    <a:pt x="6049" y="9186"/>
                  </a:lnTo>
                  <a:lnTo>
                    <a:pt x="604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3"/>
            <p:cNvSpPr/>
            <p:nvPr/>
          </p:nvSpPr>
          <p:spPr>
            <a:xfrm>
              <a:off x="1266163" y="3638100"/>
              <a:ext cx="224050" cy="50425"/>
            </a:xfrm>
            <a:custGeom>
              <a:avLst/>
              <a:gdLst/>
              <a:ahLst/>
              <a:cxnLst/>
              <a:rect l="l" t="t" r="r" b="b"/>
              <a:pathLst>
                <a:path w="8962" h="2017" extrusionOk="0">
                  <a:moveTo>
                    <a:pt x="0" y="0"/>
                  </a:moveTo>
                  <a:lnTo>
                    <a:pt x="0" y="2016"/>
                  </a:lnTo>
                  <a:lnTo>
                    <a:pt x="8962" y="2016"/>
                  </a:lnTo>
                  <a:lnTo>
                    <a:pt x="8962"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3"/>
            <p:cNvSpPr/>
            <p:nvPr/>
          </p:nvSpPr>
          <p:spPr>
            <a:xfrm>
              <a:off x="1266163" y="3638100"/>
              <a:ext cx="151250" cy="50425"/>
            </a:xfrm>
            <a:custGeom>
              <a:avLst/>
              <a:gdLst/>
              <a:ahLst/>
              <a:cxnLst/>
              <a:rect l="l" t="t" r="r" b="b"/>
              <a:pathLst>
                <a:path w="6050" h="2017" extrusionOk="0">
                  <a:moveTo>
                    <a:pt x="0" y="0"/>
                  </a:moveTo>
                  <a:lnTo>
                    <a:pt x="0" y="2016"/>
                  </a:lnTo>
                  <a:lnTo>
                    <a:pt x="6049" y="2016"/>
                  </a:lnTo>
                  <a:lnTo>
                    <a:pt x="604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3"/>
            <p:cNvSpPr/>
            <p:nvPr/>
          </p:nvSpPr>
          <p:spPr>
            <a:xfrm>
              <a:off x="1266163" y="3535875"/>
              <a:ext cx="224050" cy="50425"/>
            </a:xfrm>
            <a:custGeom>
              <a:avLst/>
              <a:gdLst/>
              <a:ahLst/>
              <a:cxnLst/>
              <a:rect l="l" t="t" r="r" b="b"/>
              <a:pathLst>
                <a:path w="8962" h="2017" extrusionOk="0">
                  <a:moveTo>
                    <a:pt x="0" y="1"/>
                  </a:moveTo>
                  <a:lnTo>
                    <a:pt x="0" y="2017"/>
                  </a:lnTo>
                  <a:lnTo>
                    <a:pt x="8962" y="2017"/>
                  </a:lnTo>
                  <a:lnTo>
                    <a:pt x="896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3"/>
            <p:cNvSpPr/>
            <p:nvPr/>
          </p:nvSpPr>
          <p:spPr>
            <a:xfrm>
              <a:off x="1266163" y="3535875"/>
              <a:ext cx="151250" cy="50425"/>
            </a:xfrm>
            <a:custGeom>
              <a:avLst/>
              <a:gdLst/>
              <a:ahLst/>
              <a:cxnLst/>
              <a:rect l="l" t="t" r="r" b="b"/>
              <a:pathLst>
                <a:path w="6050" h="2017" extrusionOk="0">
                  <a:moveTo>
                    <a:pt x="0" y="1"/>
                  </a:moveTo>
                  <a:lnTo>
                    <a:pt x="0" y="2017"/>
                  </a:lnTo>
                  <a:lnTo>
                    <a:pt x="6049" y="2017"/>
                  </a:lnTo>
                  <a:lnTo>
                    <a:pt x="60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3"/>
            <p:cNvSpPr/>
            <p:nvPr/>
          </p:nvSpPr>
          <p:spPr>
            <a:xfrm>
              <a:off x="1381088" y="3566675"/>
              <a:ext cx="74025" cy="88400"/>
            </a:xfrm>
            <a:custGeom>
              <a:avLst/>
              <a:gdLst/>
              <a:ahLst/>
              <a:cxnLst/>
              <a:rect l="l" t="t" r="r" b="b"/>
              <a:pathLst>
                <a:path w="2961" h="3536" extrusionOk="0">
                  <a:moveTo>
                    <a:pt x="780" y="1"/>
                  </a:moveTo>
                  <a:cubicBezTo>
                    <a:pt x="388" y="1"/>
                    <a:pt x="52" y="281"/>
                    <a:pt x="52" y="729"/>
                  </a:cubicBezTo>
                  <a:lnTo>
                    <a:pt x="52" y="2801"/>
                  </a:lnTo>
                  <a:cubicBezTo>
                    <a:pt x="0" y="3216"/>
                    <a:pt x="333" y="3535"/>
                    <a:pt x="694" y="3535"/>
                  </a:cubicBezTo>
                  <a:cubicBezTo>
                    <a:pt x="723" y="3535"/>
                    <a:pt x="751" y="3533"/>
                    <a:pt x="780" y="3529"/>
                  </a:cubicBezTo>
                  <a:lnTo>
                    <a:pt x="2180" y="3529"/>
                  </a:lnTo>
                  <a:cubicBezTo>
                    <a:pt x="2209" y="3533"/>
                    <a:pt x="2238" y="3535"/>
                    <a:pt x="2266" y="3535"/>
                  </a:cubicBezTo>
                  <a:cubicBezTo>
                    <a:pt x="2627" y="3535"/>
                    <a:pt x="2960" y="3216"/>
                    <a:pt x="2908" y="2801"/>
                  </a:cubicBezTo>
                  <a:lnTo>
                    <a:pt x="2908" y="729"/>
                  </a:lnTo>
                  <a:cubicBezTo>
                    <a:pt x="2908" y="281"/>
                    <a:pt x="2572" y="1"/>
                    <a:pt x="2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3"/>
            <p:cNvSpPr/>
            <p:nvPr/>
          </p:nvSpPr>
          <p:spPr>
            <a:xfrm>
              <a:off x="1381088" y="3566466"/>
              <a:ext cx="37725" cy="88400"/>
            </a:xfrm>
            <a:custGeom>
              <a:avLst/>
              <a:gdLst/>
              <a:ahLst/>
              <a:cxnLst/>
              <a:rect l="l" t="t" r="r" b="b"/>
              <a:pathLst>
                <a:path w="1509" h="3536" extrusionOk="0">
                  <a:moveTo>
                    <a:pt x="780" y="1"/>
                  </a:moveTo>
                  <a:cubicBezTo>
                    <a:pt x="388" y="1"/>
                    <a:pt x="52" y="337"/>
                    <a:pt x="52" y="729"/>
                  </a:cubicBezTo>
                  <a:lnTo>
                    <a:pt x="52" y="2801"/>
                  </a:lnTo>
                  <a:cubicBezTo>
                    <a:pt x="0" y="3216"/>
                    <a:pt x="333" y="3535"/>
                    <a:pt x="694" y="3535"/>
                  </a:cubicBezTo>
                  <a:cubicBezTo>
                    <a:pt x="723" y="3535"/>
                    <a:pt x="751" y="3533"/>
                    <a:pt x="780" y="3529"/>
                  </a:cubicBezTo>
                  <a:lnTo>
                    <a:pt x="1508" y="3529"/>
                  </a:lnTo>
                  <a:lnTo>
                    <a:pt x="1508"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3"/>
            <p:cNvSpPr/>
            <p:nvPr/>
          </p:nvSpPr>
          <p:spPr>
            <a:xfrm>
              <a:off x="1201738" y="3358050"/>
              <a:ext cx="235275" cy="68625"/>
            </a:xfrm>
            <a:custGeom>
              <a:avLst/>
              <a:gdLst/>
              <a:ahLst/>
              <a:cxnLst/>
              <a:rect l="l" t="t" r="r" b="b"/>
              <a:pathLst>
                <a:path w="9411" h="2745" extrusionOk="0">
                  <a:moveTo>
                    <a:pt x="1" y="1"/>
                  </a:moveTo>
                  <a:lnTo>
                    <a:pt x="2969" y="2745"/>
                  </a:lnTo>
                  <a:lnTo>
                    <a:pt x="8402" y="2745"/>
                  </a:lnTo>
                  <a:cubicBezTo>
                    <a:pt x="8962" y="2745"/>
                    <a:pt x="9410" y="2297"/>
                    <a:pt x="9410" y="1737"/>
                  </a:cubicBezTo>
                  <a:lnTo>
                    <a:pt x="9410" y="1065"/>
                  </a:lnTo>
                  <a:cubicBezTo>
                    <a:pt x="9410" y="505"/>
                    <a:pt x="8962" y="57"/>
                    <a:pt x="8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3"/>
            <p:cNvSpPr/>
            <p:nvPr/>
          </p:nvSpPr>
          <p:spPr>
            <a:xfrm>
              <a:off x="1201738" y="3358050"/>
              <a:ext cx="187650" cy="68625"/>
            </a:xfrm>
            <a:custGeom>
              <a:avLst/>
              <a:gdLst/>
              <a:ahLst/>
              <a:cxnLst/>
              <a:rect l="l" t="t" r="r" b="b"/>
              <a:pathLst>
                <a:path w="7506" h="2745" extrusionOk="0">
                  <a:moveTo>
                    <a:pt x="1" y="1"/>
                  </a:moveTo>
                  <a:lnTo>
                    <a:pt x="2969" y="2745"/>
                  </a:lnTo>
                  <a:lnTo>
                    <a:pt x="6498" y="2745"/>
                  </a:lnTo>
                  <a:cubicBezTo>
                    <a:pt x="7058" y="2745"/>
                    <a:pt x="7506" y="2297"/>
                    <a:pt x="7506" y="1737"/>
                  </a:cubicBezTo>
                  <a:lnTo>
                    <a:pt x="7506" y="1065"/>
                  </a:lnTo>
                  <a:cubicBezTo>
                    <a:pt x="7506" y="505"/>
                    <a:pt x="7058" y="1"/>
                    <a:pt x="649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3"/>
            <p:cNvSpPr/>
            <p:nvPr/>
          </p:nvSpPr>
          <p:spPr>
            <a:xfrm>
              <a:off x="1060338" y="3390250"/>
              <a:ext cx="282850" cy="354275"/>
            </a:xfrm>
            <a:custGeom>
              <a:avLst/>
              <a:gdLst/>
              <a:ahLst/>
              <a:cxnLst/>
              <a:rect l="l" t="t" r="r" b="b"/>
              <a:pathLst>
                <a:path w="11314" h="14171" extrusionOk="0">
                  <a:moveTo>
                    <a:pt x="5657" y="1"/>
                  </a:moveTo>
                  <a:lnTo>
                    <a:pt x="0" y="4537"/>
                  </a:lnTo>
                  <a:lnTo>
                    <a:pt x="0" y="12882"/>
                  </a:lnTo>
                  <a:cubicBezTo>
                    <a:pt x="0" y="13611"/>
                    <a:pt x="560" y="14171"/>
                    <a:pt x="1288" y="14171"/>
                  </a:cubicBezTo>
                  <a:lnTo>
                    <a:pt x="11314" y="14171"/>
                  </a:lnTo>
                  <a:lnTo>
                    <a:pt x="11314" y="4537"/>
                  </a:lnTo>
                  <a:lnTo>
                    <a:pt x="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3"/>
            <p:cNvSpPr/>
            <p:nvPr/>
          </p:nvSpPr>
          <p:spPr>
            <a:xfrm>
              <a:off x="1060338" y="3638100"/>
              <a:ext cx="282850" cy="50425"/>
            </a:xfrm>
            <a:custGeom>
              <a:avLst/>
              <a:gdLst/>
              <a:ahLst/>
              <a:cxnLst/>
              <a:rect l="l" t="t" r="r" b="b"/>
              <a:pathLst>
                <a:path w="11314" h="2017" extrusionOk="0">
                  <a:moveTo>
                    <a:pt x="0" y="0"/>
                  </a:moveTo>
                  <a:lnTo>
                    <a:pt x="0" y="2016"/>
                  </a:lnTo>
                  <a:lnTo>
                    <a:pt x="11314" y="2016"/>
                  </a:lnTo>
                  <a:lnTo>
                    <a:pt x="11314"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3"/>
            <p:cNvSpPr/>
            <p:nvPr/>
          </p:nvSpPr>
          <p:spPr>
            <a:xfrm>
              <a:off x="1060338" y="3535875"/>
              <a:ext cx="282850" cy="50425"/>
            </a:xfrm>
            <a:custGeom>
              <a:avLst/>
              <a:gdLst/>
              <a:ahLst/>
              <a:cxnLst/>
              <a:rect l="l" t="t" r="r" b="b"/>
              <a:pathLst>
                <a:path w="11314" h="2017" extrusionOk="0">
                  <a:moveTo>
                    <a:pt x="0" y="1"/>
                  </a:moveTo>
                  <a:lnTo>
                    <a:pt x="0" y="2017"/>
                  </a:lnTo>
                  <a:lnTo>
                    <a:pt x="11314" y="2017"/>
                  </a:lnTo>
                  <a:lnTo>
                    <a:pt x="1131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3"/>
            <p:cNvSpPr/>
            <p:nvPr/>
          </p:nvSpPr>
          <p:spPr>
            <a:xfrm>
              <a:off x="1082738" y="3435050"/>
              <a:ext cx="238050" cy="50450"/>
            </a:xfrm>
            <a:custGeom>
              <a:avLst/>
              <a:gdLst/>
              <a:ahLst/>
              <a:cxnLst/>
              <a:rect l="l" t="t" r="r" b="b"/>
              <a:pathLst>
                <a:path w="9522" h="2018" extrusionOk="0">
                  <a:moveTo>
                    <a:pt x="2521" y="1"/>
                  </a:moveTo>
                  <a:lnTo>
                    <a:pt x="0" y="2017"/>
                  </a:lnTo>
                  <a:lnTo>
                    <a:pt x="9522" y="2017"/>
                  </a:lnTo>
                  <a:lnTo>
                    <a:pt x="70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3"/>
            <p:cNvSpPr/>
            <p:nvPr/>
          </p:nvSpPr>
          <p:spPr>
            <a:xfrm>
              <a:off x="1155538" y="3565275"/>
              <a:ext cx="93850" cy="179250"/>
            </a:xfrm>
            <a:custGeom>
              <a:avLst/>
              <a:gdLst/>
              <a:ahLst/>
              <a:cxnLst/>
              <a:rect l="l" t="t" r="r" b="b"/>
              <a:pathLst>
                <a:path w="3754" h="7170" extrusionOk="0">
                  <a:moveTo>
                    <a:pt x="785" y="1"/>
                  </a:moveTo>
                  <a:cubicBezTo>
                    <a:pt x="337" y="1"/>
                    <a:pt x="1" y="337"/>
                    <a:pt x="1" y="785"/>
                  </a:cubicBezTo>
                  <a:lnTo>
                    <a:pt x="1" y="7170"/>
                  </a:lnTo>
                  <a:lnTo>
                    <a:pt x="3753" y="7170"/>
                  </a:lnTo>
                  <a:lnTo>
                    <a:pt x="3753" y="785"/>
                  </a:lnTo>
                  <a:cubicBezTo>
                    <a:pt x="3753" y="337"/>
                    <a:pt x="3417" y="1"/>
                    <a:pt x="3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3"/>
            <p:cNvSpPr/>
            <p:nvPr/>
          </p:nvSpPr>
          <p:spPr>
            <a:xfrm>
              <a:off x="1155538" y="3565275"/>
              <a:ext cx="95250" cy="98050"/>
            </a:xfrm>
            <a:custGeom>
              <a:avLst/>
              <a:gdLst/>
              <a:ahLst/>
              <a:cxnLst/>
              <a:rect l="l" t="t" r="r" b="b"/>
              <a:pathLst>
                <a:path w="3810" h="3922" extrusionOk="0">
                  <a:moveTo>
                    <a:pt x="729" y="1"/>
                  </a:moveTo>
                  <a:cubicBezTo>
                    <a:pt x="337" y="57"/>
                    <a:pt x="1" y="393"/>
                    <a:pt x="1" y="785"/>
                  </a:cubicBezTo>
                  <a:lnTo>
                    <a:pt x="1" y="3921"/>
                  </a:lnTo>
                  <a:lnTo>
                    <a:pt x="3809" y="3921"/>
                  </a:lnTo>
                  <a:lnTo>
                    <a:pt x="3809" y="785"/>
                  </a:lnTo>
                  <a:cubicBezTo>
                    <a:pt x="3753" y="337"/>
                    <a:pt x="3417" y="1"/>
                    <a:pt x="29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3"/>
            <p:cNvSpPr/>
            <p:nvPr/>
          </p:nvSpPr>
          <p:spPr>
            <a:xfrm>
              <a:off x="1217163" y="3687100"/>
              <a:ext cx="14025" cy="14025"/>
            </a:xfrm>
            <a:custGeom>
              <a:avLst/>
              <a:gdLst/>
              <a:ahLst/>
              <a:cxnLst/>
              <a:rect l="l" t="t" r="r" b="b"/>
              <a:pathLst>
                <a:path w="561" h="561" extrusionOk="0">
                  <a:moveTo>
                    <a:pt x="280" y="0"/>
                  </a:moveTo>
                  <a:cubicBezTo>
                    <a:pt x="168" y="0"/>
                    <a:pt x="0" y="112"/>
                    <a:pt x="0" y="280"/>
                  </a:cubicBezTo>
                  <a:cubicBezTo>
                    <a:pt x="0" y="448"/>
                    <a:pt x="168" y="560"/>
                    <a:pt x="280" y="560"/>
                  </a:cubicBezTo>
                  <a:cubicBezTo>
                    <a:pt x="448" y="560"/>
                    <a:pt x="560" y="448"/>
                    <a:pt x="560" y="280"/>
                  </a:cubicBezTo>
                  <a:cubicBezTo>
                    <a:pt x="560" y="112"/>
                    <a:pt x="448" y="0"/>
                    <a:pt x="2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3"/>
            <p:cNvSpPr/>
            <p:nvPr/>
          </p:nvSpPr>
          <p:spPr>
            <a:xfrm>
              <a:off x="1088338" y="3565275"/>
              <a:ext cx="39225" cy="91050"/>
            </a:xfrm>
            <a:custGeom>
              <a:avLst/>
              <a:gdLst/>
              <a:ahLst/>
              <a:cxnLst/>
              <a:rect l="l" t="t" r="r" b="b"/>
              <a:pathLst>
                <a:path w="1569" h="3642" extrusionOk="0">
                  <a:moveTo>
                    <a:pt x="616" y="1"/>
                  </a:moveTo>
                  <a:cubicBezTo>
                    <a:pt x="280" y="1"/>
                    <a:pt x="0" y="281"/>
                    <a:pt x="0" y="617"/>
                  </a:cubicBezTo>
                  <a:lnTo>
                    <a:pt x="0" y="3025"/>
                  </a:lnTo>
                  <a:cubicBezTo>
                    <a:pt x="0" y="3361"/>
                    <a:pt x="280" y="3641"/>
                    <a:pt x="616" y="3641"/>
                  </a:cubicBezTo>
                  <a:lnTo>
                    <a:pt x="953" y="3641"/>
                  </a:lnTo>
                  <a:cubicBezTo>
                    <a:pt x="1289" y="3641"/>
                    <a:pt x="1569" y="3361"/>
                    <a:pt x="1569" y="3025"/>
                  </a:cubicBezTo>
                  <a:lnTo>
                    <a:pt x="1569" y="617"/>
                  </a:lnTo>
                  <a:cubicBezTo>
                    <a:pt x="1569" y="281"/>
                    <a:pt x="1289" y="1"/>
                    <a:pt x="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3"/>
            <p:cNvSpPr/>
            <p:nvPr/>
          </p:nvSpPr>
          <p:spPr>
            <a:xfrm>
              <a:off x="1277363" y="3565275"/>
              <a:ext cx="39225" cy="91050"/>
            </a:xfrm>
            <a:custGeom>
              <a:avLst/>
              <a:gdLst/>
              <a:ahLst/>
              <a:cxnLst/>
              <a:rect l="l" t="t" r="r" b="b"/>
              <a:pathLst>
                <a:path w="1569" h="3642" extrusionOk="0">
                  <a:moveTo>
                    <a:pt x="616" y="1"/>
                  </a:moveTo>
                  <a:cubicBezTo>
                    <a:pt x="224" y="1"/>
                    <a:pt x="0" y="281"/>
                    <a:pt x="0" y="617"/>
                  </a:cubicBezTo>
                  <a:lnTo>
                    <a:pt x="0" y="3025"/>
                  </a:lnTo>
                  <a:cubicBezTo>
                    <a:pt x="0" y="3361"/>
                    <a:pt x="224" y="3641"/>
                    <a:pt x="616" y="3641"/>
                  </a:cubicBezTo>
                  <a:lnTo>
                    <a:pt x="953" y="3641"/>
                  </a:lnTo>
                  <a:cubicBezTo>
                    <a:pt x="1289" y="3641"/>
                    <a:pt x="1569" y="3361"/>
                    <a:pt x="1569" y="3025"/>
                  </a:cubicBezTo>
                  <a:lnTo>
                    <a:pt x="1569" y="617"/>
                  </a:lnTo>
                  <a:cubicBezTo>
                    <a:pt x="1569" y="281"/>
                    <a:pt x="1289" y="1"/>
                    <a:pt x="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3"/>
            <p:cNvSpPr/>
            <p:nvPr/>
          </p:nvSpPr>
          <p:spPr>
            <a:xfrm>
              <a:off x="1179338" y="3590475"/>
              <a:ext cx="44850" cy="72850"/>
            </a:xfrm>
            <a:custGeom>
              <a:avLst/>
              <a:gdLst/>
              <a:ahLst/>
              <a:cxnLst/>
              <a:rect l="l" t="t" r="r" b="b"/>
              <a:pathLst>
                <a:path w="1794" h="2914" extrusionOk="0">
                  <a:moveTo>
                    <a:pt x="505" y="1"/>
                  </a:moveTo>
                  <a:cubicBezTo>
                    <a:pt x="225" y="1"/>
                    <a:pt x="1" y="225"/>
                    <a:pt x="1" y="505"/>
                  </a:cubicBezTo>
                  <a:lnTo>
                    <a:pt x="1" y="2913"/>
                  </a:lnTo>
                  <a:lnTo>
                    <a:pt x="1793" y="2913"/>
                  </a:lnTo>
                  <a:lnTo>
                    <a:pt x="1793" y="505"/>
                  </a:lnTo>
                  <a:cubicBezTo>
                    <a:pt x="1793" y="225"/>
                    <a:pt x="1569"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3"/>
            <p:cNvSpPr/>
            <p:nvPr/>
          </p:nvSpPr>
          <p:spPr>
            <a:xfrm>
              <a:off x="1260563" y="3414050"/>
              <a:ext cx="214250" cy="68650"/>
            </a:xfrm>
            <a:custGeom>
              <a:avLst/>
              <a:gdLst/>
              <a:ahLst/>
              <a:cxnLst/>
              <a:rect l="l" t="t" r="r" b="b"/>
              <a:pathLst>
                <a:path w="8570" h="2746" extrusionOk="0">
                  <a:moveTo>
                    <a:pt x="0" y="1"/>
                  </a:moveTo>
                  <a:lnTo>
                    <a:pt x="2129" y="2745"/>
                  </a:lnTo>
                  <a:lnTo>
                    <a:pt x="7505" y="2745"/>
                  </a:lnTo>
                  <a:cubicBezTo>
                    <a:pt x="8065" y="2745"/>
                    <a:pt x="8569" y="2297"/>
                    <a:pt x="8569" y="1737"/>
                  </a:cubicBezTo>
                  <a:lnTo>
                    <a:pt x="8569" y="1065"/>
                  </a:lnTo>
                  <a:cubicBezTo>
                    <a:pt x="8569" y="449"/>
                    <a:pt x="8065" y="1"/>
                    <a:pt x="7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3"/>
            <p:cNvSpPr/>
            <p:nvPr/>
          </p:nvSpPr>
          <p:spPr>
            <a:xfrm>
              <a:off x="1260563" y="3414050"/>
              <a:ext cx="159650" cy="68650"/>
            </a:xfrm>
            <a:custGeom>
              <a:avLst/>
              <a:gdLst/>
              <a:ahLst/>
              <a:cxnLst/>
              <a:rect l="l" t="t" r="r" b="b"/>
              <a:pathLst>
                <a:path w="6386" h="2746" extrusionOk="0">
                  <a:moveTo>
                    <a:pt x="0" y="1"/>
                  </a:moveTo>
                  <a:lnTo>
                    <a:pt x="2129" y="2745"/>
                  </a:lnTo>
                  <a:lnTo>
                    <a:pt x="5377" y="2745"/>
                  </a:lnTo>
                  <a:cubicBezTo>
                    <a:pt x="5937" y="2745"/>
                    <a:pt x="6385" y="2297"/>
                    <a:pt x="6385" y="1737"/>
                  </a:cubicBezTo>
                  <a:lnTo>
                    <a:pt x="6385" y="1065"/>
                  </a:lnTo>
                  <a:cubicBezTo>
                    <a:pt x="6385" y="449"/>
                    <a:pt x="5937" y="1"/>
                    <a:pt x="537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3"/>
            <p:cNvSpPr/>
            <p:nvPr/>
          </p:nvSpPr>
          <p:spPr>
            <a:xfrm>
              <a:off x="1288563" y="3470075"/>
              <a:ext cx="214250" cy="68625"/>
            </a:xfrm>
            <a:custGeom>
              <a:avLst/>
              <a:gdLst/>
              <a:ahLst/>
              <a:cxnLst/>
              <a:rect l="l" t="t" r="r" b="b"/>
              <a:pathLst>
                <a:path w="8570" h="2745" extrusionOk="0">
                  <a:moveTo>
                    <a:pt x="0" y="0"/>
                  </a:moveTo>
                  <a:lnTo>
                    <a:pt x="2129" y="2745"/>
                  </a:lnTo>
                  <a:lnTo>
                    <a:pt x="7505" y="2745"/>
                  </a:lnTo>
                  <a:cubicBezTo>
                    <a:pt x="8066" y="2745"/>
                    <a:pt x="8570" y="2240"/>
                    <a:pt x="8570" y="1680"/>
                  </a:cubicBezTo>
                  <a:lnTo>
                    <a:pt x="8570" y="1008"/>
                  </a:lnTo>
                  <a:cubicBezTo>
                    <a:pt x="8514" y="448"/>
                    <a:pt x="8122" y="0"/>
                    <a:pt x="7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3"/>
            <p:cNvSpPr/>
            <p:nvPr/>
          </p:nvSpPr>
          <p:spPr>
            <a:xfrm>
              <a:off x="1288563" y="3468675"/>
              <a:ext cx="161050" cy="68625"/>
            </a:xfrm>
            <a:custGeom>
              <a:avLst/>
              <a:gdLst/>
              <a:ahLst/>
              <a:cxnLst/>
              <a:rect l="l" t="t" r="r" b="b"/>
              <a:pathLst>
                <a:path w="6442" h="2745" extrusionOk="0">
                  <a:moveTo>
                    <a:pt x="0" y="0"/>
                  </a:moveTo>
                  <a:lnTo>
                    <a:pt x="2129" y="2745"/>
                  </a:lnTo>
                  <a:lnTo>
                    <a:pt x="5377" y="2745"/>
                  </a:lnTo>
                  <a:cubicBezTo>
                    <a:pt x="5937" y="2745"/>
                    <a:pt x="6385" y="2296"/>
                    <a:pt x="6441" y="1736"/>
                  </a:cubicBezTo>
                  <a:lnTo>
                    <a:pt x="6441" y="1064"/>
                  </a:lnTo>
                  <a:cubicBezTo>
                    <a:pt x="6441" y="448"/>
                    <a:pt x="5993" y="0"/>
                    <a:pt x="53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3"/>
            <p:cNvSpPr/>
            <p:nvPr/>
          </p:nvSpPr>
          <p:spPr>
            <a:xfrm>
              <a:off x="1016338" y="3359100"/>
              <a:ext cx="367450" cy="179750"/>
            </a:xfrm>
            <a:custGeom>
              <a:avLst/>
              <a:gdLst/>
              <a:ahLst/>
              <a:cxnLst/>
              <a:rect l="l" t="t" r="r" b="b"/>
              <a:pathLst>
                <a:path w="14698" h="7190" extrusionOk="0">
                  <a:moveTo>
                    <a:pt x="7417" y="1"/>
                  </a:moveTo>
                  <a:cubicBezTo>
                    <a:pt x="7137" y="1"/>
                    <a:pt x="6857" y="99"/>
                    <a:pt x="6633" y="295"/>
                  </a:cubicBezTo>
                  <a:lnTo>
                    <a:pt x="1032" y="4999"/>
                  </a:lnTo>
                  <a:cubicBezTo>
                    <a:pt x="0" y="5807"/>
                    <a:pt x="837" y="7189"/>
                    <a:pt x="1844" y="7189"/>
                  </a:cubicBezTo>
                  <a:cubicBezTo>
                    <a:pt x="2095" y="7189"/>
                    <a:pt x="2355" y="7104"/>
                    <a:pt x="2600" y="6903"/>
                  </a:cubicBezTo>
                  <a:lnTo>
                    <a:pt x="7417" y="2871"/>
                  </a:lnTo>
                  <a:lnTo>
                    <a:pt x="12234" y="6903"/>
                  </a:lnTo>
                  <a:cubicBezTo>
                    <a:pt x="12458" y="7072"/>
                    <a:pt x="12738" y="7184"/>
                    <a:pt x="13018" y="7184"/>
                  </a:cubicBezTo>
                  <a:cubicBezTo>
                    <a:pt x="14194" y="7184"/>
                    <a:pt x="14698" y="5727"/>
                    <a:pt x="13802" y="4999"/>
                  </a:cubicBezTo>
                  <a:lnTo>
                    <a:pt x="8201" y="295"/>
                  </a:lnTo>
                  <a:cubicBezTo>
                    <a:pt x="7977" y="99"/>
                    <a:pt x="7697" y="1"/>
                    <a:pt x="7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3"/>
            <p:cNvSpPr/>
            <p:nvPr/>
          </p:nvSpPr>
          <p:spPr>
            <a:xfrm>
              <a:off x="1039338" y="3401100"/>
              <a:ext cx="324850" cy="137600"/>
            </a:xfrm>
            <a:custGeom>
              <a:avLst/>
              <a:gdLst/>
              <a:ahLst/>
              <a:cxnLst/>
              <a:rect l="l" t="t" r="r" b="b"/>
              <a:pathLst>
                <a:path w="12994" h="5504" extrusionOk="0">
                  <a:moveTo>
                    <a:pt x="6497" y="1"/>
                  </a:moveTo>
                  <a:cubicBezTo>
                    <a:pt x="6217" y="1"/>
                    <a:pt x="5937" y="99"/>
                    <a:pt x="5713" y="295"/>
                  </a:cubicBezTo>
                  <a:lnTo>
                    <a:pt x="0" y="5111"/>
                  </a:lnTo>
                  <a:cubicBezTo>
                    <a:pt x="246" y="5358"/>
                    <a:pt x="578" y="5486"/>
                    <a:pt x="909" y="5486"/>
                  </a:cubicBezTo>
                  <a:cubicBezTo>
                    <a:pt x="1181" y="5486"/>
                    <a:pt x="1453" y="5400"/>
                    <a:pt x="1680" y="5223"/>
                  </a:cubicBezTo>
                  <a:lnTo>
                    <a:pt x="6497" y="1191"/>
                  </a:lnTo>
                  <a:lnTo>
                    <a:pt x="11314" y="5223"/>
                  </a:lnTo>
                  <a:cubicBezTo>
                    <a:pt x="11538" y="5392"/>
                    <a:pt x="11818" y="5504"/>
                    <a:pt x="12098" y="5504"/>
                  </a:cubicBezTo>
                  <a:cubicBezTo>
                    <a:pt x="12434" y="5504"/>
                    <a:pt x="12770" y="5335"/>
                    <a:pt x="12994" y="5111"/>
                  </a:cubicBezTo>
                  <a:lnTo>
                    <a:pt x="7281" y="295"/>
                  </a:lnTo>
                  <a:cubicBezTo>
                    <a:pt x="7057" y="99"/>
                    <a:pt x="6777" y="1"/>
                    <a:pt x="649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3"/>
            <p:cNvSpPr/>
            <p:nvPr/>
          </p:nvSpPr>
          <p:spPr>
            <a:xfrm>
              <a:off x="1260563" y="3414050"/>
              <a:ext cx="214250" cy="35050"/>
            </a:xfrm>
            <a:custGeom>
              <a:avLst/>
              <a:gdLst/>
              <a:ahLst/>
              <a:cxnLst/>
              <a:rect l="l" t="t" r="r" b="b"/>
              <a:pathLst>
                <a:path w="8570" h="1402" extrusionOk="0">
                  <a:moveTo>
                    <a:pt x="0" y="1"/>
                  </a:moveTo>
                  <a:lnTo>
                    <a:pt x="896" y="1177"/>
                  </a:lnTo>
                  <a:lnTo>
                    <a:pt x="2017" y="1065"/>
                  </a:lnTo>
                  <a:cubicBezTo>
                    <a:pt x="3193" y="1289"/>
                    <a:pt x="4369" y="1401"/>
                    <a:pt x="5601" y="1401"/>
                  </a:cubicBezTo>
                  <a:cubicBezTo>
                    <a:pt x="7953" y="1401"/>
                    <a:pt x="8569" y="1065"/>
                    <a:pt x="8569" y="1065"/>
                  </a:cubicBezTo>
                  <a:cubicBezTo>
                    <a:pt x="8569" y="449"/>
                    <a:pt x="8121" y="1"/>
                    <a:pt x="7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3"/>
            <p:cNvSpPr/>
            <p:nvPr/>
          </p:nvSpPr>
          <p:spPr>
            <a:xfrm>
              <a:off x="1260563" y="3414050"/>
              <a:ext cx="161050" cy="79850"/>
            </a:xfrm>
            <a:custGeom>
              <a:avLst/>
              <a:gdLst/>
              <a:ahLst/>
              <a:cxnLst/>
              <a:rect l="l" t="t" r="r" b="b"/>
              <a:pathLst>
                <a:path w="6442" h="3194" extrusionOk="0">
                  <a:moveTo>
                    <a:pt x="0" y="1"/>
                  </a:moveTo>
                  <a:lnTo>
                    <a:pt x="896" y="1177"/>
                  </a:lnTo>
                  <a:lnTo>
                    <a:pt x="2017" y="1065"/>
                  </a:lnTo>
                  <a:cubicBezTo>
                    <a:pt x="2969" y="1233"/>
                    <a:pt x="3921" y="1345"/>
                    <a:pt x="4873" y="1345"/>
                  </a:cubicBezTo>
                  <a:lnTo>
                    <a:pt x="4873" y="2521"/>
                  </a:lnTo>
                  <a:cubicBezTo>
                    <a:pt x="4817" y="2969"/>
                    <a:pt x="5125" y="3193"/>
                    <a:pt x="5440" y="3193"/>
                  </a:cubicBezTo>
                  <a:cubicBezTo>
                    <a:pt x="5755" y="3193"/>
                    <a:pt x="6077" y="2969"/>
                    <a:pt x="6049" y="2521"/>
                  </a:cubicBezTo>
                  <a:lnTo>
                    <a:pt x="6049" y="1401"/>
                  </a:lnTo>
                  <a:lnTo>
                    <a:pt x="6441" y="1401"/>
                  </a:lnTo>
                  <a:lnTo>
                    <a:pt x="6441" y="1065"/>
                  </a:lnTo>
                  <a:lnTo>
                    <a:pt x="6385" y="1065"/>
                  </a:lnTo>
                  <a:cubicBezTo>
                    <a:pt x="6385" y="449"/>
                    <a:pt x="5937" y="1"/>
                    <a:pt x="5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3"/>
            <p:cNvSpPr/>
            <p:nvPr/>
          </p:nvSpPr>
          <p:spPr>
            <a:xfrm>
              <a:off x="1075738" y="3359100"/>
              <a:ext cx="253450" cy="120625"/>
            </a:xfrm>
            <a:custGeom>
              <a:avLst/>
              <a:gdLst/>
              <a:ahLst/>
              <a:cxnLst/>
              <a:rect l="l" t="t" r="r" b="b"/>
              <a:pathLst>
                <a:path w="10138" h="4825" extrusionOk="0">
                  <a:moveTo>
                    <a:pt x="5041" y="1"/>
                  </a:moveTo>
                  <a:cubicBezTo>
                    <a:pt x="4761" y="1"/>
                    <a:pt x="4481" y="99"/>
                    <a:pt x="4257" y="295"/>
                  </a:cubicBezTo>
                  <a:lnTo>
                    <a:pt x="0" y="3879"/>
                  </a:lnTo>
                  <a:cubicBezTo>
                    <a:pt x="0" y="3879"/>
                    <a:pt x="573" y="4825"/>
                    <a:pt x="1718" y="4825"/>
                  </a:cubicBezTo>
                  <a:cubicBezTo>
                    <a:pt x="2290" y="4825"/>
                    <a:pt x="3006" y="4589"/>
                    <a:pt x="3865" y="3879"/>
                  </a:cubicBezTo>
                  <a:lnTo>
                    <a:pt x="5041" y="2815"/>
                  </a:lnTo>
                  <a:lnTo>
                    <a:pt x="6273" y="3879"/>
                  </a:lnTo>
                  <a:cubicBezTo>
                    <a:pt x="7113" y="4589"/>
                    <a:pt x="7823" y="4825"/>
                    <a:pt x="8395" y="4825"/>
                  </a:cubicBezTo>
                  <a:cubicBezTo>
                    <a:pt x="9540" y="4825"/>
                    <a:pt x="10138" y="3879"/>
                    <a:pt x="10138" y="3879"/>
                  </a:cubicBezTo>
                  <a:lnTo>
                    <a:pt x="5825" y="295"/>
                  </a:lnTo>
                  <a:cubicBezTo>
                    <a:pt x="5601" y="99"/>
                    <a:pt x="5321" y="1"/>
                    <a:pt x="50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3"/>
            <p:cNvSpPr/>
            <p:nvPr/>
          </p:nvSpPr>
          <p:spPr>
            <a:xfrm>
              <a:off x="1100938" y="3401100"/>
              <a:ext cx="201650" cy="95600"/>
            </a:xfrm>
            <a:custGeom>
              <a:avLst/>
              <a:gdLst/>
              <a:ahLst/>
              <a:cxnLst/>
              <a:rect l="l" t="t" r="r" b="b"/>
              <a:pathLst>
                <a:path w="8066" h="3824" extrusionOk="0">
                  <a:moveTo>
                    <a:pt x="4033" y="1"/>
                  </a:moveTo>
                  <a:cubicBezTo>
                    <a:pt x="3753" y="1"/>
                    <a:pt x="3473" y="99"/>
                    <a:pt x="3249" y="295"/>
                  </a:cubicBezTo>
                  <a:lnTo>
                    <a:pt x="0" y="2983"/>
                  </a:lnTo>
                  <a:cubicBezTo>
                    <a:pt x="213" y="3072"/>
                    <a:pt x="454" y="3127"/>
                    <a:pt x="723" y="3127"/>
                  </a:cubicBezTo>
                  <a:cubicBezTo>
                    <a:pt x="1303" y="3127"/>
                    <a:pt x="2015" y="2870"/>
                    <a:pt x="2857" y="2143"/>
                  </a:cubicBezTo>
                  <a:lnTo>
                    <a:pt x="3921" y="1303"/>
                  </a:lnTo>
                  <a:lnTo>
                    <a:pt x="3921" y="3263"/>
                  </a:lnTo>
                  <a:cubicBezTo>
                    <a:pt x="3921" y="3543"/>
                    <a:pt x="4145" y="3823"/>
                    <a:pt x="4481" y="3823"/>
                  </a:cubicBezTo>
                  <a:cubicBezTo>
                    <a:pt x="4817" y="3823"/>
                    <a:pt x="5041" y="3543"/>
                    <a:pt x="5041" y="3263"/>
                  </a:cubicBezTo>
                  <a:lnTo>
                    <a:pt x="5041" y="2031"/>
                  </a:lnTo>
                  <a:lnTo>
                    <a:pt x="5265" y="2199"/>
                  </a:lnTo>
                  <a:cubicBezTo>
                    <a:pt x="6101" y="2883"/>
                    <a:pt x="6808" y="3129"/>
                    <a:pt x="7368" y="3129"/>
                  </a:cubicBezTo>
                  <a:cubicBezTo>
                    <a:pt x="7634" y="3129"/>
                    <a:pt x="7867" y="3073"/>
                    <a:pt x="8066" y="2983"/>
                  </a:cubicBezTo>
                  <a:lnTo>
                    <a:pt x="4817" y="295"/>
                  </a:lnTo>
                  <a:cubicBezTo>
                    <a:pt x="4593" y="99"/>
                    <a:pt x="4313" y="1"/>
                    <a:pt x="40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5" name="Google Shape;3925;p63"/>
          <p:cNvGrpSpPr/>
          <p:nvPr/>
        </p:nvGrpSpPr>
        <p:grpSpPr>
          <a:xfrm>
            <a:off x="7653813" y="2722225"/>
            <a:ext cx="476075" cy="392225"/>
            <a:chOff x="7653813" y="2722225"/>
            <a:chExt cx="476075" cy="392225"/>
          </a:xfrm>
        </p:grpSpPr>
        <p:sp>
          <p:nvSpPr>
            <p:cNvPr id="3926" name="Google Shape;3926;p63"/>
            <p:cNvSpPr/>
            <p:nvPr/>
          </p:nvSpPr>
          <p:spPr>
            <a:xfrm>
              <a:off x="8006663" y="2877800"/>
              <a:ext cx="123225" cy="133200"/>
            </a:xfrm>
            <a:custGeom>
              <a:avLst/>
              <a:gdLst/>
              <a:ahLst/>
              <a:cxnLst/>
              <a:rect l="l" t="t" r="r" b="b"/>
              <a:pathLst>
                <a:path w="4929" h="5328" extrusionOk="0">
                  <a:moveTo>
                    <a:pt x="1624" y="0"/>
                  </a:moveTo>
                  <a:cubicBezTo>
                    <a:pt x="1624" y="0"/>
                    <a:pt x="0" y="2296"/>
                    <a:pt x="56" y="2352"/>
                  </a:cubicBezTo>
                  <a:cubicBezTo>
                    <a:pt x="1064" y="3137"/>
                    <a:pt x="1904" y="4033"/>
                    <a:pt x="2577" y="5153"/>
                  </a:cubicBezTo>
                  <a:cubicBezTo>
                    <a:pt x="2670" y="5269"/>
                    <a:pt x="2812" y="5328"/>
                    <a:pt x="2954" y="5328"/>
                  </a:cubicBezTo>
                  <a:cubicBezTo>
                    <a:pt x="3153" y="5328"/>
                    <a:pt x="3351" y="5213"/>
                    <a:pt x="3417" y="4985"/>
                  </a:cubicBezTo>
                  <a:lnTo>
                    <a:pt x="3585" y="4425"/>
                  </a:lnTo>
                  <a:lnTo>
                    <a:pt x="4369" y="4425"/>
                  </a:lnTo>
                  <a:cubicBezTo>
                    <a:pt x="4705" y="4425"/>
                    <a:pt x="4929" y="4089"/>
                    <a:pt x="4817" y="3809"/>
                  </a:cubicBezTo>
                  <a:cubicBezTo>
                    <a:pt x="4201" y="2184"/>
                    <a:pt x="3081" y="840"/>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3"/>
            <p:cNvSpPr/>
            <p:nvPr/>
          </p:nvSpPr>
          <p:spPr>
            <a:xfrm>
              <a:off x="7653813" y="2877800"/>
              <a:ext cx="123225" cy="133200"/>
            </a:xfrm>
            <a:custGeom>
              <a:avLst/>
              <a:gdLst/>
              <a:ahLst/>
              <a:cxnLst/>
              <a:rect l="l" t="t" r="r" b="b"/>
              <a:pathLst>
                <a:path w="4929" h="5328" extrusionOk="0">
                  <a:moveTo>
                    <a:pt x="3305" y="0"/>
                  </a:moveTo>
                  <a:cubicBezTo>
                    <a:pt x="1849" y="840"/>
                    <a:pt x="728" y="2184"/>
                    <a:pt x="112" y="3809"/>
                  </a:cubicBezTo>
                  <a:cubicBezTo>
                    <a:pt x="0" y="4089"/>
                    <a:pt x="224" y="4425"/>
                    <a:pt x="560" y="4425"/>
                  </a:cubicBezTo>
                  <a:lnTo>
                    <a:pt x="1345" y="4425"/>
                  </a:lnTo>
                  <a:lnTo>
                    <a:pt x="1513" y="4985"/>
                  </a:lnTo>
                  <a:cubicBezTo>
                    <a:pt x="1578" y="5213"/>
                    <a:pt x="1758" y="5328"/>
                    <a:pt x="1952" y="5328"/>
                  </a:cubicBezTo>
                  <a:cubicBezTo>
                    <a:pt x="2090" y="5328"/>
                    <a:pt x="2236" y="5269"/>
                    <a:pt x="2353" y="5153"/>
                  </a:cubicBezTo>
                  <a:cubicBezTo>
                    <a:pt x="3025" y="4033"/>
                    <a:pt x="3865" y="3137"/>
                    <a:pt x="4873" y="2352"/>
                  </a:cubicBezTo>
                  <a:cubicBezTo>
                    <a:pt x="4929" y="2296"/>
                    <a:pt x="3305" y="0"/>
                    <a:pt x="3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3"/>
            <p:cNvSpPr/>
            <p:nvPr/>
          </p:nvSpPr>
          <p:spPr>
            <a:xfrm>
              <a:off x="7688813" y="2877800"/>
              <a:ext cx="88225" cy="124625"/>
            </a:xfrm>
            <a:custGeom>
              <a:avLst/>
              <a:gdLst/>
              <a:ahLst/>
              <a:cxnLst/>
              <a:rect l="l" t="t" r="r" b="b"/>
              <a:pathLst>
                <a:path w="3529" h="4985" extrusionOk="0">
                  <a:moveTo>
                    <a:pt x="1905" y="0"/>
                  </a:moveTo>
                  <a:cubicBezTo>
                    <a:pt x="1121" y="392"/>
                    <a:pt x="505" y="952"/>
                    <a:pt x="1" y="1624"/>
                  </a:cubicBezTo>
                  <a:cubicBezTo>
                    <a:pt x="113" y="2800"/>
                    <a:pt x="449" y="3921"/>
                    <a:pt x="1009" y="4985"/>
                  </a:cubicBezTo>
                  <a:cubicBezTo>
                    <a:pt x="1681" y="3977"/>
                    <a:pt x="2521" y="3081"/>
                    <a:pt x="3473" y="2352"/>
                  </a:cubicBezTo>
                  <a:cubicBezTo>
                    <a:pt x="3529" y="2352"/>
                    <a:pt x="1905" y="0"/>
                    <a:pt x="1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3"/>
            <p:cNvSpPr/>
            <p:nvPr/>
          </p:nvSpPr>
          <p:spPr>
            <a:xfrm>
              <a:off x="8006663" y="2876400"/>
              <a:ext cx="88225" cy="126025"/>
            </a:xfrm>
            <a:custGeom>
              <a:avLst/>
              <a:gdLst/>
              <a:ahLst/>
              <a:cxnLst/>
              <a:rect l="l" t="t" r="r" b="b"/>
              <a:pathLst>
                <a:path w="3529" h="5041" extrusionOk="0">
                  <a:moveTo>
                    <a:pt x="1624" y="0"/>
                  </a:moveTo>
                  <a:cubicBezTo>
                    <a:pt x="1624" y="0"/>
                    <a:pt x="0" y="2352"/>
                    <a:pt x="56" y="2352"/>
                  </a:cubicBezTo>
                  <a:cubicBezTo>
                    <a:pt x="1008" y="3137"/>
                    <a:pt x="1848" y="4033"/>
                    <a:pt x="2521" y="5041"/>
                  </a:cubicBezTo>
                  <a:cubicBezTo>
                    <a:pt x="3081" y="3977"/>
                    <a:pt x="3417" y="2856"/>
                    <a:pt x="3529" y="1680"/>
                  </a:cubicBezTo>
                  <a:cubicBezTo>
                    <a:pt x="3025" y="1008"/>
                    <a:pt x="2353" y="448"/>
                    <a:pt x="1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3"/>
            <p:cNvSpPr/>
            <p:nvPr/>
          </p:nvSpPr>
          <p:spPr>
            <a:xfrm>
              <a:off x="7767213" y="2722225"/>
              <a:ext cx="246475" cy="108175"/>
            </a:xfrm>
            <a:custGeom>
              <a:avLst/>
              <a:gdLst/>
              <a:ahLst/>
              <a:cxnLst/>
              <a:rect l="l" t="t" r="r" b="b"/>
              <a:pathLst>
                <a:path w="9859" h="4327" extrusionOk="0">
                  <a:moveTo>
                    <a:pt x="2558" y="1"/>
                  </a:moveTo>
                  <a:cubicBezTo>
                    <a:pt x="1586" y="1"/>
                    <a:pt x="694" y="592"/>
                    <a:pt x="337" y="1575"/>
                  </a:cubicBezTo>
                  <a:cubicBezTo>
                    <a:pt x="1" y="2695"/>
                    <a:pt x="897" y="3871"/>
                    <a:pt x="2241" y="4207"/>
                  </a:cubicBezTo>
                  <a:cubicBezTo>
                    <a:pt x="2485" y="4288"/>
                    <a:pt x="2736" y="4327"/>
                    <a:pt x="2984" y="4327"/>
                  </a:cubicBezTo>
                  <a:cubicBezTo>
                    <a:pt x="3762" y="4327"/>
                    <a:pt x="4519" y="3948"/>
                    <a:pt x="4986" y="3311"/>
                  </a:cubicBezTo>
                  <a:cubicBezTo>
                    <a:pt x="5495" y="3948"/>
                    <a:pt x="6230" y="4327"/>
                    <a:pt x="6994" y="4327"/>
                  </a:cubicBezTo>
                  <a:cubicBezTo>
                    <a:pt x="7239" y="4327"/>
                    <a:pt x="7486" y="4288"/>
                    <a:pt x="7730" y="4207"/>
                  </a:cubicBezTo>
                  <a:cubicBezTo>
                    <a:pt x="9018" y="3983"/>
                    <a:pt x="9858" y="2807"/>
                    <a:pt x="9690" y="1575"/>
                  </a:cubicBezTo>
                  <a:cubicBezTo>
                    <a:pt x="9462" y="614"/>
                    <a:pt x="8523" y="27"/>
                    <a:pt x="7455" y="27"/>
                  </a:cubicBezTo>
                  <a:cubicBezTo>
                    <a:pt x="7215" y="27"/>
                    <a:pt x="6968" y="57"/>
                    <a:pt x="6722" y="118"/>
                  </a:cubicBezTo>
                  <a:cubicBezTo>
                    <a:pt x="5994" y="286"/>
                    <a:pt x="5378" y="734"/>
                    <a:pt x="4986" y="1350"/>
                  </a:cubicBezTo>
                  <a:cubicBezTo>
                    <a:pt x="4594" y="734"/>
                    <a:pt x="3977" y="286"/>
                    <a:pt x="3305" y="118"/>
                  </a:cubicBezTo>
                  <a:cubicBezTo>
                    <a:pt x="3056" y="39"/>
                    <a:pt x="2804" y="1"/>
                    <a:pt x="2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3"/>
            <p:cNvSpPr/>
            <p:nvPr/>
          </p:nvSpPr>
          <p:spPr>
            <a:xfrm>
              <a:off x="7816238" y="2733575"/>
              <a:ext cx="138625" cy="98025"/>
            </a:xfrm>
            <a:custGeom>
              <a:avLst/>
              <a:gdLst/>
              <a:ahLst/>
              <a:cxnLst/>
              <a:rect l="l" t="t" r="r" b="b"/>
              <a:pathLst>
                <a:path w="5545" h="3921" extrusionOk="0">
                  <a:moveTo>
                    <a:pt x="2072" y="0"/>
                  </a:moveTo>
                  <a:cubicBezTo>
                    <a:pt x="560" y="616"/>
                    <a:pt x="0" y="2577"/>
                    <a:pt x="1064" y="3921"/>
                  </a:cubicBezTo>
                  <a:cubicBezTo>
                    <a:pt x="1848" y="3921"/>
                    <a:pt x="2577" y="3529"/>
                    <a:pt x="3025" y="2913"/>
                  </a:cubicBezTo>
                  <a:cubicBezTo>
                    <a:pt x="3473" y="3529"/>
                    <a:pt x="4201" y="3921"/>
                    <a:pt x="4985" y="3921"/>
                  </a:cubicBezTo>
                  <a:cubicBezTo>
                    <a:pt x="5321" y="3473"/>
                    <a:pt x="5545" y="2913"/>
                    <a:pt x="5545" y="2353"/>
                  </a:cubicBezTo>
                  <a:cubicBezTo>
                    <a:pt x="5545" y="1289"/>
                    <a:pt x="4929" y="392"/>
                    <a:pt x="3977" y="0"/>
                  </a:cubicBezTo>
                  <a:cubicBezTo>
                    <a:pt x="3585" y="224"/>
                    <a:pt x="3249" y="504"/>
                    <a:pt x="3025" y="896"/>
                  </a:cubicBezTo>
                  <a:cubicBezTo>
                    <a:pt x="2801" y="504"/>
                    <a:pt x="2465" y="224"/>
                    <a:pt x="2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3"/>
            <p:cNvSpPr/>
            <p:nvPr/>
          </p:nvSpPr>
          <p:spPr>
            <a:xfrm>
              <a:off x="7903038" y="2757900"/>
              <a:ext cx="80200" cy="51225"/>
            </a:xfrm>
            <a:custGeom>
              <a:avLst/>
              <a:gdLst/>
              <a:ahLst/>
              <a:cxnLst/>
              <a:rect l="l" t="t" r="r" b="b"/>
              <a:pathLst>
                <a:path w="3208" h="2049" extrusionOk="0">
                  <a:moveTo>
                    <a:pt x="1818" y="1"/>
                  </a:moveTo>
                  <a:cubicBezTo>
                    <a:pt x="1687" y="1"/>
                    <a:pt x="1547" y="29"/>
                    <a:pt x="1401" y="92"/>
                  </a:cubicBezTo>
                  <a:cubicBezTo>
                    <a:pt x="897" y="316"/>
                    <a:pt x="1" y="1156"/>
                    <a:pt x="225" y="1660"/>
                  </a:cubicBezTo>
                  <a:cubicBezTo>
                    <a:pt x="350" y="1942"/>
                    <a:pt x="791" y="2048"/>
                    <a:pt x="1234" y="2048"/>
                  </a:cubicBezTo>
                  <a:cubicBezTo>
                    <a:pt x="1582" y="2048"/>
                    <a:pt x="1932" y="1982"/>
                    <a:pt x="2129" y="1884"/>
                  </a:cubicBezTo>
                  <a:cubicBezTo>
                    <a:pt x="3208" y="1393"/>
                    <a:pt x="2741" y="1"/>
                    <a:pt x="18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3"/>
            <p:cNvSpPr/>
            <p:nvPr/>
          </p:nvSpPr>
          <p:spPr>
            <a:xfrm>
              <a:off x="7801688" y="2757900"/>
              <a:ext cx="78975" cy="51225"/>
            </a:xfrm>
            <a:custGeom>
              <a:avLst/>
              <a:gdLst/>
              <a:ahLst/>
              <a:cxnLst/>
              <a:rect l="l" t="t" r="r" b="b"/>
              <a:pathLst>
                <a:path w="3159" h="2049" extrusionOk="0">
                  <a:moveTo>
                    <a:pt x="1381" y="1"/>
                  </a:moveTo>
                  <a:cubicBezTo>
                    <a:pt x="431" y="1"/>
                    <a:pt x="0" y="1393"/>
                    <a:pt x="1030" y="1884"/>
                  </a:cubicBezTo>
                  <a:cubicBezTo>
                    <a:pt x="1252" y="1982"/>
                    <a:pt x="1615" y="2048"/>
                    <a:pt x="1967" y="2048"/>
                  </a:cubicBezTo>
                  <a:cubicBezTo>
                    <a:pt x="2413" y="2048"/>
                    <a:pt x="2840" y="1942"/>
                    <a:pt x="2935" y="1660"/>
                  </a:cubicBezTo>
                  <a:cubicBezTo>
                    <a:pt x="3159" y="1156"/>
                    <a:pt x="2318" y="316"/>
                    <a:pt x="1814" y="92"/>
                  </a:cubicBezTo>
                  <a:cubicBezTo>
                    <a:pt x="1661" y="29"/>
                    <a:pt x="1516" y="1"/>
                    <a:pt x="1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3"/>
            <p:cNvSpPr/>
            <p:nvPr/>
          </p:nvSpPr>
          <p:spPr>
            <a:xfrm>
              <a:off x="7828838" y="2758775"/>
              <a:ext cx="51825" cy="50225"/>
            </a:xfrm>
            <a:custGeom>
              <a:avLst/>
              <a:gdLst/>
              <a:ahLst/>
              <a:cxnLst/>
              <a:rect l="l" t="t" r="r" b="b"/>
              <a:pathLst>
                <a:path w="2073" h="2009" extrusionOk="0">
                  <a:moveTo>
                    <a:pt x="392" y="0"/>
                  </a:moveTo>
                  <a:cubicBezTo>
                    <a:pt x="168" y="393"/>
                    <a:pt x="0" y="841"/>
                    <a:pt x="0" y="1289"/>
                  </a:cubicBezTo>
                  <a:cubicBezTo>
                    <a:pt x="0" y="1457"/>
                    <a:pt x="56" y="1681"/>
                    <a:pt x="112" y="1905"/>
                  </a:cubicBezTo>
                  <a:cubicBezTo>
                    <a:pt x="325" y="1969"/>
                    <a:pt x="602" y="2008"/>
                    <a:pt x="874" y="2008"/>
                  </a:cubicBezTo>
                  <a:cubicBezTo>
                    <a:pt x="1317" y="2008"/>
                    <a:pt x="1744" y="1903"/>
                    <a:pt x="1849" y="1625"/>
                  </a:cubicBezTo>
                  <a:cubicBezTo>
                    <a:pt x="2073" y="1177"/>
                    <a:pt x="1232" y="281"/>
                    <a:pt x="728" y="57"/>
                  </a:cubicBezTo>
                  <a:cubicBezTo>
                    <a:pt x="616" y="0"/>
                    <a:pt x="504" y="0"/>
                    <a:pt x="39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3"/>
            <p:cNvSpPr/>
            <p:nvPr/>
          </p:nvSpPr>
          <p:spPr>
            <a:xfrm>
              <a:off x="7903038" y="2758775"/>
              <a:ext cx="51825" cy="50225"/>
            </a:xfrm>
            <a:custGeom>
              <a:avLst/>
              <a:gdLst/>
              <a:ahLst/>
              <a:cxnLst/>
              <a:rect l="l" t="t" r="r" b="b"/>
              <a:pathLst>
                <a:path w="2073" h="2009" extrusionOk="0">
                  <a:moveTo>
                    <a:pt x="1681" y="0"/>
                  </a:moveTo>
                  <a:cubicBezTo>
                    <a:pt x="1569" y="0"/>
                    <a:pt x="1457" y="0"/>
                    <a:pt x="1401" y="57"/>
                  </a:cubicBezTo>
                  <a:cubicBezTo>
                    <a:pt x="897" y="281"/>
                    <a:pt x="1" y="1177"/>
                    <a:pt x="225" y="1625"/>
                  </a:cubicBezTo>
                  <a:cubicBezTo>
                    <a:pt x="329" y="1903"/>
                    <a:pt x="778" y="2008"/>
                    <a:pt x="1237" y="2008"/>
                  </a:cubicBezTo>
                  <a:cubicBezTo>
                    <a:pt x="1519" y="2008"/>
                    <a:pt x="1804" y="1969"/>
                    <a:pt x="2017" y="1905"/>
                  </a:cubicBezTo>
                  <a:cubicBezTo>
                    <a:pt x="2017" y="1681"/>
                    <a:pt x="2073" y="1457"/>
                    <a:pt x="2073" y="1289"/>
                  </a:cubicBezTo>
                  <a:cubicBezTo>
                    <a:pt x="2073" y="841"/>
                    <a:pt x="1961" y="393"/>
                    <a:pt x="16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3"/>
            <p:cNvSpPr/>
            <p:nvPr/>
          </p:nvSpPr>
          <p:spPr>
            <a:xfrm>
              <a:off x="7856838" y="2754575"/>
              <a:ext cx="71425" cy="71425"/>
            </a:xfrm>
            <a:custGeom>
              <a:avLst/>
              <a:gdLst/>
              <a:ahLst/>
              <a:cxnLst/>
              <a:rect l="l" t="t" r="r" b="b"/>
              <a:pathLst>
                <a:path w="2857" h="2857" extrusionOk="0">
                  <a:moveTo>
                    <a:pt x="1401" y="0"/>
                  </a:moveTo>
                  <a:cubicBezTo>
                    <a:pt x="616" y="0"/>
                    <a:pt x="0" y="673"/>
                    <a:pt x="0" y="1457"/>
                  </a:cubicBezTo>
                  <a:cubicBezTo>
                    <a:pt x="0" y="2241"/>
                    <a:pt x="616" y="2857"/>
                    <a:pt x="1401" y="2857"/>
                  </a:cubicBezTo>
                  <a:cubicBezTo>
                    <a:pt x="2185" y="2857"/>
                    <a:pt x="2857" y="2241"/>
                    <a:pt x="2857" y="1457"/>
                  </a:cubicBezTo>
                  <a:cubicBezTo>
                    <a:pt x="2857" y="673"/>
                    <a:pt x="2185" y="0"/>
                    <a:pt x="1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3"/>
            <p:cNvSpPr/>
            <p:nvPr/>
          </p:nvSpPr>
          <p:spPr>
            <a:xfrm>
              <a:off x="7844238" y="2755975"/>
              <a:ext cx="65825" cy="71425"/>
            </a:xfrm>
            <a:custGeom>
              <a:avLst/>
              <a:gdLst/>
              <a:ahLst/>
              <a:cxnLst/>
              <a:rect l="l" t="t" r="r" b="b"/>
              <a:pathLst>
                <a:path w="2633" h="2857" extrusionOk="0">
                  <a:moveTo>
                    <a:pt x="1905" y="0"/>
                  </a:moveTo>
                  <a:cubicBezTo>
                    <a:pt x="0" y="0"/>
                    <a:pt x="0" y="2857"/>
                    <a:pt x="1905" y="2857"/>
                  </a:cubicBezTo>
                  <a:cubicBezTo>
                    <a:pt x="2185" y="2857"/>
                    <a:pt x="2409" y="2801"/>
                    <a:pt x="2633" y="2689"/>
                  </a:cubicBezTo>
                  <a:cubicBezTo>
                    <a:pt x="2185" y="2409"/>
                    <a:pt x="1905" y="1961"/>
                    <a:pt x="1905" y="1457"/>
                  </a:cubicBezTo>
                  <a:cubicBezTo>
                    <a:pt x="1905" y="897"/>
                    <a:pt x="2185" y="449"/>
                    <a:pt x="2633" y="225"/>
                  </a:cubicBezTo>
                  <a:cubicBezTo>
                    <a:pt x="2409" y="56"/>
                    <a:pt x="2185" y="0"/>
                    <a:pt x="1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3"/>
            <p:cNvSpPr/>
            <p:nvPr/>
          </p:nvSpPr>
          <p:spPr>
            <a:xfrm>
              <a:off x="7739213" y="2846975"/>
              <a:ext cx="305275" cy="267475"/>
            </a:xfrm>
            <a:custGeom>
              <a:avLst/>
              <a:gdLst/>
              <a:ahLst/>
              <a:cxnLst/>
              <a:rect l="l" t="t" r="r" b="b"/>
              <a:pathLst>
                <a:path w="12211" h="10699" extrusionOk="0">
                  <a:moveTo>
                    <a:pt x="1" y="1"/>
                  </a:moveTo>
                  <a:lnTo>
                    <a:pt x="1" y="8794"/>
                  </a:lnTo>
                  <a:cubicBezTo>
                    <a:pt x="1" y="9858"/>
                    <a:pt x="841" y="10698"/>
                    <a:pt x="1905" y="10698"/>
                  </a:cubicBezTo>
                  <a:lnTo>
                    <a:pt x="10250" y="10698"/>
                  </a:lnTo>
                  <a:cubicBezTo>
                    <a:pt x="11314" y="10698"/>
                    <a:pt x="12210" y="9858"/>
                    <a:pt x="12210" y="8794"/>
                  </a:cubicBezTo>
                  <a:lnTo>
                    <a:pt x="122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3"/>
            <p:cNvSpPr/>
            <p:nvPr/>
          </p:nvSpPr>
          <p:spPr>
            <a:xfrm>
              <a:off x="7739213" y="2846975"/>
              <a:ext cx="303875" cy="126050"/>
            </a:xfrm>
            <a:custGeom>
              <a:avLst/>
              <a:gdLst/>
              <a:ahLst/>
              <a:cxnLst/>
              <a:rect l="l" t="t" r="r" b="b"/>
              <a:pathLst>
                <a:path w="12155" h="5042" extrusionOk="0">
                  <a:moveTo>
                    <a:pt x="1" y="1"/>
                  </a:moveTo>
                  <a:lnTo>
                    <a:pt x="1" y="5042"/>
                  </a:lnTo>
                  <a:lnTo>
                    <a:pt x="12154" y="5042"/>
                  </a:lnTo>
                  <a:lnTo>
                    <a:pt x="1215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3"/>
            <p:cNvSpPr/>
            <p:nvPr/>
          </p:nvSpPr>
          <p:spPr>
            <a:xfrm>
              <a:off x="7700013" y="2793775"/>
              <a:ext cx="383675" cy="117650"/>
            </a:xfrm>
            <a:custGeom>
              <a:avLst/>
              <a:gdLst/>
              <a:ahLst/>
              <a:cxnLst/>
              <a:rect l="l" t="t" r="r" b="b"/>
              <a:pathLst>
                <a:path w="15347" h="4706" extrusionOk="0">
                  <a:moveTo>
                    <a:pt x="1569" y="1"/>
                  </a:moveTo>
                  <a:cubicBezTo>
                    <a:pt x="673" y="1"/>
                    <a:pt x="1" y="729"/>
                    <a:pt x="1" y="1569"/>
                  </a:cubicBezTo>
                  <a:lnTo>
                    <a:pt x="1" y="3193"/>
                  </a:lnTo>
                  <a:cubicBezTo>
                    <a:pt x="1" y="4033"/>
                    <a:pt x="673" y="4705"/>
                    <a:pt x="1569" y="4705"/>
                  </a:cubicBezTo>
                  <a:lnTo>
                    <a:pt x="13778" y="4705"/>
                  </a:lnTo>
                  <a:cubicBezTo>
                    <a:pt x="14619" y="4705"/>
                    <a:pt x="15347" y="4033"/>
                    <a:pt x="15347" y="3193"/>
                  </a:cubicBezTo>
                  <a:lnTo>
                    <a:pt x="15347" y="1569"/>
                  </a:lnTo>
                  <a:cubicBezTo>
                    <a:pt x="15347" y="729"/>
                    <a:pt x="14619" y="1"/>
                    <a:pt x="13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3"/>
            <p:cNvSpPr/>
            <p:nvPr/>
          </p:nvSpPr>
          <p:spPr>
            <a:xfrm>
              <a:off x="7840038" y="2793775"/>
              <a:ext cx="102225" cy="320675"/>
            </a:xfrm>
            <a:custGeom>
              <a:avLst/>
              <a:gdLst/>
              <a:ahLst/>
              <a:cxnLst/>
              <a:rect l="l" t="t" r="r" b="b"/>
              <a:pathLst>
                <a:path w="4089" h="12827" extrusionOk="0">
                  <a:moveTo>
                    <a:pt x="0" y="1"/>
                  </a:moveTo>
                  <a:lnTo>
                    <a:pt x="0" y="12826"/>
                  </a:lnTo>
                  <a:lnTo>
                    <a:pt x="4089" y="12826"/>
                  </a:lnTo>
                  <a:lnTo>
                    <a:pt x="4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3"/>
            <p:cNvSpPr/>
            <p:nvPr/>
          </p:nvSpPr>
          <p:spPr>
            <a:xfrm>
              <a:off x="7840038" y="2911400"/>
              <a:ext cx="102225" cy="203050"/>
            </a:xfrm>
            <a:custGeom>
              <a:avLst/>
              <a:gdLst/>
              <a:ahLst/>
              <a:cxnLst/>
              <a:rect l="l" t="t" r="r" b="b"/>
              <a:pathLst>
                <a:path w="4089" h="8122" extrusionOk="0">
                  <a:moveTo>
                    <a:pt x="0" y="0"/>
                  </a:moveTo>
                  <a:lnTo>
                    <a:pt x="0" y="8121"/>
                  </a:lnTo>
                  <a:lnTo>
                    <a:pt x="4089" y="8121"/>
                  </a:lnTo>
                  <a:lnTo>
                    <a:pt x="40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3"/>
            <p:cNvSpPr/>
            <p:nvPr/>
          </p:nvSpPr>
          <p:spPr>
            <a:xfrm>
              <a:off x="7840038" y="2911400"/>
              <a:ext cx="102225" cy="61625"/>
            </a:xfrm>
            <a:custGeom>
              <a:avLst/>
              <a:gdLst/>
              <a:ahLst/>
              <a:cxnLst/>
              <a:rect l="l" t="t" r="r" b="b"/>
              <a:pathLst>
                <a:path w="4089" h="2465" extrusionOk="0">
                  <a:moveTo>
                    <a:pt x="0" y="0"/>
                  </a:moveTo>
                  <a:lnTo>
                    <a:pt x="0" y="2465"/>
                  </a:lnTo>
                  <a:lnTo>
                    <a:pt x="4089" y="2465"/>
                  </a:lnTo>
                  <a:lnTo>
                    <a:pt x="408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4" name="Google Shape;3944;p63"/>
          <p:cNvGrpSpPr/>
          <p:nvPr/>
        </p:nvGrpSpPr>
        <p:grpSpPr>
          <a:xfrm>
            <a:off x="7034938" y="2642250"/>
            <a:ext cx="305250" cy="472200"/>
            <a:chOff x="7034938" y="2642250"/>
            <a:chExt cx="305250" cy="472200"/>
          </a:xfrm>
        </p:grpSpPr>
        <p:sp>
          <p:nvSpPr>
            <p:cNvPr id="3945" name="Google Shape;3945;p63"/>
            <p:cNvSpPr/>
            <p:nvPr/>
          </p:nvSpPr>
          <p:spPr>
            <a:xfrm>
              <a:off x="7034938" y="2642250"/>
              <a:ext cx="305250" cy="472200"/>
            </a:xfrm>
            <a:custGeom>
              <a:avLst/>
              <a:gdLst/>
              <a:ahLst/>
              <a:cxnLst/>
              <a:rect l="l" t="t" r="r" b="b"/>
              <a:pathLst>
                <a:path w="12210" h="18888" extrusionOk="0">
                  <a:moveTo>
                    <a:pt x="8960" y="0"/>
                  </a:moveTo>
                  <a:cubicBezTo>
                    <a:pt x="8832" y="0"/>
                    <a:pt x="8701" y="22"/>
                    <a:pt x="8569" y="69"/>
                  </a:cubicBezTo>
                  <a:lnTo>
                    <a:pt x="1344" y="2421"/>
                  </a:lnTo>
                  <a:cubicBezTo>
                    <a:pt x="560" y="2701"/>
                    <a:pt x="0" y="3429"/>
                    <a:pt x="0" y="4269"/>
                  </a:cubicBezTo>
                  <a:lnTo>
                    <a:pt x="0" y="17319"/>
                  </a:lnTo>
                  <a:cubicBezTo>
                    <a:pt x="0" y="18215"/>
                    <a:pt x="728" y="18887"/>
                    <a:pt x="1568" y="18887"/>
                  </a:cubicBezTo>
                  <a:lnTo>
                    <a:pt x="10641" y="18887"/>
                  </a:lnTo>
                  <a:cubicBezTo>
                    <a:pt x="11482" y="18887"/>
                    <a:pt x="12210" y="18215"/>
                    <a:pt x="12210" y="17319"/>
                  </a:cubicBezTo>
                  <a:lnTo>
                    <a:pt x="12210" y="4493"/>
                  </a:lnTo>
                  <a:cubicBezTo>
                    <a:pt x="12210" y="3597"/>
                    <a:pt x="11482" y="2869"/>
                    <a:pt x="10585" y="2869"/>
                  </a:cubicBezTo>
                  <a:lnTo>
                    <a:pt x="10137" y="2869"/>
                  </a:lnTo>
                  <a:lnTo>
                    <a:pt x="10137" y="1189"/>
                  </a:lnTo>
                  <a:cubicBezTo>
                    <a:pt x="10137" y="536"/>
                    <a:pt x="9594" y="0"/>
                    <a:pt x="8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3"/>
            <p:cNvSpPr/>
            <p:nvPr/>
          </p:nvSpPr>
          <p:spPr>
            <a:xfrm>
              <a:off x="7034938" y="2713975"/>
              <a:ext cx="305250" cy="400475"/>
            </a:xfrm>
            <a:custGeom>
              <a:avLst/>
              <a:gdLst/>
              <a:ahLst/>
              <a:cxnLst/>
              <a:rect l="l" t="t" r="r" b="b"/>
              <a:pathLst>
                <a:path w="12210" h="16019" extrusionOk="0">
                  <a:moveTo>
                    <a:pt x="616" y="0"/>
                  </a:moveTo>
                  <a:cubicBezTo>
                    <a:pt x="224" y="336"/>
                    <a:pt x="0" y="840"/>
                    <a:pt x="0" y="1400"/>
                  </a:cubicBezTo>
                  <a:lnTo>
                    <a:pt x="0" y="14450"/>
                  </a:lnTo>
                  <a:cubicBezTo>
                    <a:pt x="0" y="15346"/>
                    <a:pt x="728" y="16018"/>
                    <a:pt x="1568" y="16018"/>
                  </a:cubicBezTo>
                  <a:lnTo>
                    <a:pt x="10641" y="16018"/>
                  </a:lnTo>
                  <a:cubicBezTo>
                    <a:pt x="11482" y="16018"/>
                    <a:pt x="12210" y="15346"/>
                    <a:pt x="12210" y="14450"/>
                  </a:cubicBezTo>
                  <a:lnTo>
                    <a:pt x="12210" y="1624"/>
                  </a:lnTo>
                  <a:cubicBezTo>
                    <a:pt x="12210" y="728"/>
                    <a:pt x="11482" y="0"/>
                    <a:pt x="10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3"/>
            <p:cNvSpPr/>
            <p:nvPr/>
          </p:nvSpPr>
          <p:spPr>
            <a:xfrm>
              <a:off x="7034938" y="2713975"/>
              <a:ext cx="200250" cy="400475"/>
            </a:xfrm>
            <a:custGeom>
              <a:avLst/>
              <a:gdLst/>
              <a:ahLst/>
              <a:cxnLst/>
              <a:rect l="l" t="t" r="r" b="b"/>
              <a:pathLst>
                <a:path w="8010" h="16019" extrusionOk="0">
                  <a:moveTo>
                    <a:pt x="616" y="0"/>
                  </a:moveTo>
                  <a:cubicBezTo>
                    <a:pt x="224" y="336"/>
                    <a:pt x="0" y="840"/>
                    <a:pt x="0" y="1400"/>
                  </a:cubicBezTo>
                  <a:lnTo>
                    <a:pt x="0" y="14450"/>
                  </a:lnTo>
                  <a:cubicBezTo>
                    <a:pt x="0" y="15346"/>
                    <a:pt x="728" y="16018"/>
                    <a:pt x="1568" y="16018"/>
                  </a:cubicBezTo>
                  <a:lnTo>
                    <a:pt x="8009" y="16018"/>
                  </a:lnTo>
                  <a:cubicBezTo>
                    <a:pt x="7113" y="16018"/>
                    <a:pt x="6385" y="15346"/>
                    <a:pt x="6385" y="14450"/>
                  </a:cubicBezTo>
                  <a:lnTo>
                    <a:pt x="6385" y="1400"/>
                  </a:lnTo>
                  <a:cubicBezTo>
                    <a:pt x="6385" y="840"/>
                    <a:pt x="6609" y="336"/>
                    <a:pt x="70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3"/>
            <p:cNvSpPr/>
            <p:nvPr/>
          </p:nvSpPr>
          <p:spPr>
            <a:xfrm>
              <a:off x="7071338" y="2760175"/>
              <a:ext cx="233850" cy="212975"/>
            </a:xfrm>
            <a:custGeom>
              <a:avLst/>
              <a:gdLst/>
              <a:ahLst/>
              <a:cxnLst/>
              <a:rect l="l" t="t" r="r" b="b"/>
              <a:pathLst>
                <a:path w="9354" h="8519" extrusionOk="0">
                  <a:moveTo>
                    <a:pt x="1008" y="1"/>
                  </a:moveTo>
                  <a:cubicBezTo>
                    <a:pt x="448" y="1"/>
                    <a:pt x="0" y="449"/>
                    <a:pt x="0" y="953"/>
                  </a:cubicBezTo>
                  <a:lnTo>
                    <a:pt x="0" y="7561"/>
                  </a:lnTo>
                  <a:cubicBezTo>
                    <a:pt x="0" y="8066"/>
                    <a:pt x="448" y="8514"/>
                    <a:pt x="952" y="8514"/>
                  </a:cubicBezTo>
                  <a:lnTo>
                    <a:pt x="8345" y="8514"/>
                  </a:lnTo>
                  <a:cubicBezTo>
                    <a:pt x="8377" y="8517"/>
                    <a:pt x="8409" y="8518"/>
                    <a:pt x="8440" y="8518"/>
                  </a:cubicBezTo>
                  <a:cubicBezTo>
                    <a:pt x="8955" y="8518"/>
                    <a:pt x="9353" y="8090"/>
                    <a:pt x="9353" y="7561"/>
                  </a:cubicBezTo>
                  <a:lnTo>
                    <a:pt x="9353" y="953"/>
                  </a:lnTo>
                  <a:cubicBezTo>
                    <a:pt x="9353" y="449"/>
                    <a:pt x="8961" y="1"/>
                    <a:pt x="84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3"/>
            <p:cNvSpPr/>
            <p:nvPr/>
          </p:nvSpPr>
          <p:spPr>
            <a:xfrm>
              <a:off x="7069938" y="2760175"/>
              <a:ext cx="124625" cy="214250"/>
            </a:xfrm>
            <a:custGeom>
              <a:avLst/>
              <a:gdLst/>
              <a:ahLst/>
              <a:cxnLst/>
              <a:rect l="l" t="t" r="r" b="b"/>
              <a:pathLst>
                <a:path w="4985" h="8570" extrusionOk="0">
                  <a:moveTo>
                    <a:pt x="1008" y="1"/>
                  </a:moveTo>
                  <a:cubicBezTo>
                    <a:pt x="448" y="1"/>
                    <a:pt x="0" y="449"/>
                    <a:pt x="0" y="953"/>
                  </a:cubicBezTo>
                  <a:lnTo>
                    <a:pt x="0" y="7561"/>
                  </a:lnTo>
                  <a:cubicBezTo>
                    <a:pt x="0" y="8122"/>
                    <a:pt x="448" y="8570"/>
                    <a:pt x="1008" y="8570"/>
                  </a:cubicBezTo>
                  <a:lnTo>
                    <a:pt x="4985" y="8570"/>
                  </a:lnTo>
                  <a:lnTo>
                    <a:pt x="498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3"/>
            <p:cNvSpPr/>
            <p:nvPr/>
          </p:nvSpPr>
          <p:spPr>
            <a:xfrm>
              <a:off x="7153938" y="2797975"/>
              <a:ext cx="68650" cy="49025"/>
            </a:xfrm>
            <a:custGeom>
              <a:avLst/>
              <a:gdLst/>
              <a:ahLst/>
              <a:cxnLst/>
              <a:rect l="l" t="t" r="r" b="b"/>
              <a:pathLst>
                <a:path w="2746" h="1961" extrusionOk="0">
                  <a:moveTo>
                    <a:pt x="729" y="1"/>
                  </a:moveTo>
                  <a:cubicBezTo>
                    <a:pt x="337" y="1"/>
                    <a:pt x="1" y="337"/>
                    <a:pt x="1" y="729"/>
                  </a:cubicBezTo>
                  <a:lnTo>
                    <a:pt x="1" y="1961"/>
                  </a:lnTo>
                  <a:lnTo>
                    <a:pt x="2745" y="1961"/>
                  </a:lnTo>
                  <a:lnTo>
                    <a:pt x="2745" y="729"/>
                  </a:lnTo>
                  <a:cubicBezTo>
                    <a:pt x="2745" y="337"/>
                    <a:pt x="2409" y="1"/>
                    <a:pt x="2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3"/>
            <p:cNvSpPr/>
            <p:nvPr/>
          </p:nvSpPr>
          <p:spPr>
            <a:xfrm>
              <a:off x="7153938" y="2799375"/>
              <a:ext cx="40625" cy="47625"/>
            </a:xfrm>
            <a:custGeom>
              <a:avLst/>
              <a:gdLst/>
              <a:ahLst/>
              <a:cxnLst/>
              <a:rect l="l" t="t" r="r" b="b"/>
              <a:pathLst>
                <a:path w="1625" h="1905" extrusionOk="0">
                  <a:moveTo>
                    <a:pt x="673" y="1"/>
                  </a:moveTo>
                  <a:cubicBezTo>
                    <a:pt x="281" y="1"/>
                    <a:pt x="1" y="281"/>
                    <a:pt x="1" y="673"/>
                  </a:cubicBezTo>
                  <a:lnTo>
                    <a:pt x="1" y="1905"/>
                  </a:lnTo>
                  <a:lnTo>
                    <a:pt x="1625" y="1905"/>
                  </a:lnTo>
                  <a:lnTo>
                    <a:pt x="162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3"/>
            <p:cNvSpPr/>
            <p:nvPr/>
          </p:nvSpPr>
          <p:spPr>
            <a:xfrm>
              <a:off x="7180538" y="2760175"/>
              <a:ext cx="14025" cy="39225"/>
            </a:xfrm>
            <a:custGeom>
              <a:avLst/>
              <a:gdLst/>
              <a:ahLst/>
              <a:cxnLst/>
              <a:rect l="l" t="t" r="r" b="b"/>
              <a:pathLst>
                <a:path w="561" h="1569" extrusionOk="0">
                  <a:moveTo>
                    <a:pt x="1" y="1"/>
                  </a:moveTo>
                  <a:lnTo>
                    <a:pt x="1" y="1569"/>
                  </a:lnTo>
                  <a:lnTo>
                    <a:pt x="561" y="1569"/>
                  </a:lnTo>
                  <a:lnTo>
                    <a:pt x="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3"/>
            <p:cNvSpPr/>
            <p:nvPr/>
          </p:nvSpPr>
          <p:spPr>
            <a:xfrm>
              <a:off x="7124538" y="2825975"/>
              <a:ext cx="126050" cy="124650"/>
            </a:xfrm>
            <a:custGeom>
              <a:avLst/>
              <a:gdLst/>
              <a:ahLst/>
              <a:cxnLst/>
              <a:rect l="l" t="t" r="r" b="b"/>
              <a:pathLst>
                <a:path w="5042" h="4986" extrusionOk="0">
                  <a:moveTo>
                    <a:pt x="2521" y="1"/>
                  </a:moveTo>
                  <a:cubicBezTo>
                    <a:pt x="1121" y="1"/>
                    <a:pt x="1" y="1121"/>
                    <a:pt x="1" y="2465"/>
                  </a:cubicBezTo>
                  <a:cubicBezTo>
                    <a:pt x="1" y="3865"/>
                    <a:pt x="1121" y="4985"/>
                    <a:pt x="2521" y="4985"/>
                  </a:cubicBezTo>
                  <a:cubicBezTo>
                    <a:pt x="3921" y="4985"/>
                    <a:pt x="5041" y="3865"/>
                    <a:pt x="5041" y="2465"/>
                  </a:cubicBezTo>
                  <a:cubicBezTo>
                    <a:pt x="5041" y="1121"/>
                    <a:pt x="3921" y="1"/>
                    <a:pt x="2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3"/>
            <p:cNvSpPr/>
            <p:nvPr/>
          </p:nvSpPr>
          <p:spPr>
            <a:xfrm>
              <a:off x="7104938" y="2825975"/>
              <a:ext cx="89625" cy="124650"/>
            </a:xfrm>
            <a:custGeom>
              <a:avLst/>
              <a:gdLst/>
              <a:ahLst/>
              <a:cxnLst/>
              <a:rect l="l" t="t" r="r" b="b"/>
              <a:pathLst>
                <a:path w="3585" h="4986" extrusionOk="0">
                  <a:moveTo>
                    <a:pt x="3305" y="1"/>
                  </a:moveTo>
                  <a:cubicBezTo>
                    <a:pt x="0" y="1"/>
                    <a:pt x="0" y="4985"/>
                    <a:pt x="3305" y="4985"/>
                  </a:cubicBezTo>
                  <a:lnTo>
                    <a:pt x="3585" y="4985"/>
                  </a:lnTo>
                  <a:lnTo>
                    <a:pt x="3585" y="57"/>
                  </a:lnTo>
                  <a:cubicBezTo>
                    <a:pt x="3473" y="1"/>
                    <a:pt x="3417" y="1"/>
                    <a:pt x="33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3"/>
            <p:cNvSpPr/>
            <p:nvPr/>
          </p:nvSpPr>
          <p:spPr>
            <a:xfrm>
              <a:off x="7167938" y="2869400"/>
              <a:ext cx="39225" cy="37825"/>
            </a:xfrm>
            <a:custGeom>
              <a:avLst/>
              <a:gdLst/>
              <a:ahLst/>
              <a:cxnLst/>
              <a:rect l="l" t="t" r="r" b="b"/>
              <a:pathLst>
                <a:path w="1569" h="1513" extrusionOk="0">
                  <a:moveTo>
                    <a:pt x="785" y="0"/>
                  </a:moveTo>
                  <a:cubicBezTo>
                    <a:pt x="337" y="0"/>
                    <a:pt x="1" y="336"/>
                    <a:pt x="1" y="728"/>
                  </a:cubicBezTo>
                  <a:cubicBezTo>
                    <a:pt x="1" y="1176"/>
                    <a:pt x="337" y="1512"/>
                    <a:pt x="785" y="1512"/>
                  </a:cubicBezTo>
                  <a:cubicBezTo>
                    <a:pt x="1233" y="1512"/>
                    <a:pt x="1569" y="1176"/>
                    <a:pt x="1569" y="728"/>
                  </a:cubicBezTo>
                  <a:cubicBezTo>
                    <a:pt x="1569" y="336"/>
                    <a:pt x="1233" y="0"/>
                    <a:pt x="7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3"/>
            <p:cNvSpPr/>
            <p:nvPr/>
          </p:nvSpPr>
          <p:spPr>
            <a:xfrm>
              <a:off x="7167063" y="2869400"/>
              <a:ext cx="27500" cy="37475"/>
            </a:xfrm>
            <a:custGeom>
              <a:avLst/>
              <a:gdLst/>
              <a:ahLst/>
              <a:cxnLst/>
              <a:rect l="l" t="t" r="r" b="b"/>
              <a:pathLst>
                <a:path w="1100" h="1499" extrusionOk="0">
                  <a:moveTo>
                    <a:pt x="820" y="0"/>
                  </a:moveTo>
                  <a:cubicBezTo>
                    <a:pt x="1" y="0"/>
                    <a:pt x="211" y="1498"/>
                    <a:pt x="895" y="1498"/>
                  </a:cubicBezTo>
                  <a:cubicBezTo>
                    <a:pt x="960" y="1498"/>
                    <a:pt x="1028" y="1485"/>
                    <a:pt x="1100" y="1456"/>
                  </a:cubicBezTo>
                  <a:lnTo>
                    <a:pt x="1100" y="56"/>
                  </a:lnTo>
                  <a:cubicBezTo>
                    <a:pt x="1044" y="0"/>
                    <a:pt x="932"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3"/>
            <p:cNvSpPr/>
            <p:nvPr/>
          </p:nvSpPr>
          <p:spPr>
            <a:xfrm>
              <a:off x="7124538" y="2869400"/>
              <a:ext cx="25225" cy="37825"/>
            </a:xfrm>
            <a:custGeom>
              <a:avLst/>
              <a:gdLst/>
              <a:ahLst/>
              <a:cxnLst/>
              <a:rect l="l" t="t" r="r" b="b"/>
              <a:pathLst>
                <a:path w="1009" h="1513" extrusionOk="0">
                  <a:moveTo>
                    <a:pt x="169" y="0"/>
                  </a:moveTo>
                  <a:cubicBezTo>
                    <a:pt x="1" y="504"/>
                    <a:pt x="1" y="1008"/>
                    <a:pt x="169" y="1512"/>
                  </a:cubicBezTo>
                  <a:cubicBezTo>
                    <a:pt x="1009" y="1344"/>
                    <a:pt x="1009" y="168"/>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3"/>
            <p:cNvSpPr/>
            <p:nvPr/>
          </p:nvSpPr>
          <p:spPr>
            <a:xfrm>
              <a:off x="7225363" y="2869400"/>
              <a:ext cx="25225" cy="37825"/>
            </a:xfrm>
            <a:custGeom>
              <a:avLst/>
              <a:gdLst/>
              <a:ahLst/>
              <a:cxnLst/>
              <a:rect l="l" t="t" r="r" b="b"/>
              <a:pathLst>
                <a:path w="1009" h="1513" extrusionOk="0">
                  <a:moveTo>
                    <a:pt x="896" y="0"/>
                  </a:moveTo>
                  <a:cubicBezTo>
                    <a:pt x="0" y="168"/>
                    <a:pt x="0" y="1344"/>
                    <a:pt x="896" y="1512"/>
                  </a:cubicBezTo>
                  <a:cubicBezTo>
                    <a:pt x="1008" y="1008"/>
                    <a:pt x="1008" y="504"/>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3"/>
            <p:cNvSpPr/>
            <p:nvPr/>
          </p:nvSpPr>
          <p:spPr>
            <a:xfrm>
              <a:off x="7071338" y="3015000"/>
              <a:ext cx="233850" cy="44850"/>
            </a:xfrm>
            <a:custGeom>
              <a:avLst/>
              <a:gdLst/>
              <a:ahLst/>
              <a:cxnLst/>
              <a:rect l="l" t="t" r="r" b="b"/>
              <a:pathLst>
                <a:path w="9354" h="1794" extrusionOk="0">
                  <a:moveTo>
                    <a:pt x="896" y="1"/>
                  </a:moveTo>
                  <a:cubicBezTo>
                    <a:pt x="392" y="1"/>
                    <a:pt x="0" y="393"/>
                    <a:pt x="0" y="897"/>
                  </a:cubicBezTo>
                  <a:cubicBezTo>
                    <a:pt x="0" y="1345"/>
                    <a:pt x="336" y="1793"/>
                    <a:pt x="840" y="1793"/>
                  </a:cubicBezTo>
                  <a:lnTo>
                    <a:pt x="8457" y="1793"/>
                  </a:lnTo>
                  <a:cubicBezTo>
                    <a:pt x="8961" y="1793"/>
                    <a:pt x="9353" y="1345"/>
                    <a:pt x="9353" y="897"/>
                  </a:cubicBezTo>
                  <a:cubicBezTo>
                    <a:pt x="9353" y="393"/>
                    <a:pt x="8961" y="1"/>
                    <a:pt x="8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3"/>
            <p:cNvSpPr/>
            <p:nvPr/>
          </p:nvSpPr>
          <p:spPr>
            <a:xfrm>
              <a:off x="7071338" y="3015595"/>
              <a:ext cx="124625" cy="43450"/>
            </a:xfrm>
            <a:custGeom>
              <a:avLst/>
              <a:gdLst/>
              <a:ahLst/>
              <a:cxnLst/>
              <a:rect l="l" t="t" r="r" b="b"/>
              <a:pathLst>
                <a:path w="4985" h="1738" extrusionOk="0">
                  <a:moveTo>
                    <a:pt x="840" y="1"/>
                  </a:moveTo>
                  <a:cubicBezTo>
                    <a:pt x="392" y="1"/>
                    <a:pt x="0" y="393"/>
                    <a:pt x="0" y="897"/>
                  </a:cubicBezTo>
                  <a:cubicBezTo>
                    <a:pt x="0" y="1345"/>
                    <a:pt x="392" y="1737"/>
                    <a:pt x="896" y="1737"/>
                  </a:cubicBezTo>
                  <a:lnTo>
                    <a:pt x="4985" y="1737"/>
                  </a:lnTo>
                  <a:lnTo>
                    <a:pt x="498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63"/>
          <p:cNvGrpSpPr/>
          <p:nvPr/>
        </p:nvGrpSpPr>
        <p:grpSpPr>
          <a:xfrm>
            <a:off x="6448238" y="2642550"/>
            <a:ext cx="431300" cy="471900"/>
            <a:chOff x="6448238" y="2642550"/>
            <a:chExt cx="431300" cy="471900"/>
          </a:xfrm>
        </p:grpSpPr>
        <p:sp>
          <p:nvSpPr>
            <p:cNvPr id="3962" name="Google Shape;3962;p63"/>
            <p:cNvSpPr/>
            <p:nvPr/>
          </p:nvSpPr>
          <p:spPr>
            <a:xfrm>
              <a:off x="6680688" y="2838575"/>
              <a:ext cx="198850" cy="176625"/>
            </a:xfrm>
            <a:custGeom>
              <a:avLst/>
              <a:gdLst/>
              <a:ahLst/>
              <a:cxnLst/>
              <a:rect l="l" t="t" r="r" b="b"/>
              <a:pathLst>
                <a:path w="7954" h="7065" extrusionOk="0">
                  <a:moveTo>
                    <a:pt x="4817" y="1905"/>
                  </a:moveTo>
                  <a:cubicBezTo>
                    <a:pt x="5041" y="1905"/>
                    <a:pt x="5209" y="1961"/>
                    <a:pt x="5377" y="2129"/>
                  </a:cubicBezTo>
                  <a:cubicBezTo>
                    <a:pt x="5545" y="2353"/>
                    <a:pt x="5601" y="2577"/>
                    <a:pt x="5545" y="2857"/>
                  </a:cubicBezTo>
                  <a:cubicBezTo>
                    <a:pt x="5489" y="3417"/>
                    <a:pt x="5209" y="3977"/>
                    <a:pt x="4761" y="4369"/>
                  </a:cubicBezTo>
                  <a:cubicBezTo>
                    <a:pt x="4369" y="4818"/>
                    <a:pt x="3753" y="5098"/>
                    <a:pt x="3081" y="5154"/>
                  </a:cubicBezTo>
                  <a:cubicBezTo>
                    <a:pt x="2913" y="5154"/>
                    <a:pt x="2689" y="5098"/>
                    <a:pt x="2520" y="4986"/>
                  </a:cubicBezTo>
                  <a:cubicBezTo>
                    <a:pt x="2352" y="4762"/>
                    <a:pt x="2296" y="4481"/>
                    <a:pt x="2352" y="4201"/>
                  </a:cubicBezTo>
                  <a:cubicBezTo>
                    <a:pt x="2464" y="3641"/>
                    <a:pt x="2745" y="3137"/>
                    <a:pt x="3137" y="2745"/>
                  </a:cubicBezTo>
                  <a:cubicBezTo>
                    <a:pt x="3585" y="2241"/>
                    <a:pt x="4201" y="1961"/>
                    <a:pt x="4817" y="1905"/>
                  </a:cubicBezTo>
                  <a:close/>
                  <a:moveTo>
                    <a:pt x="4817" y="1"/>
                  </a:moveTo>
                  <a:cubicBezTo>
                    <a:pt x="3697" y="57"/>
                    <a:pt x="2576" y="561"/>
                    <a:pt x="1792" y="1401"/>
                  </a:cubicBezTo>
                  <a:cubicBezTo>
                    <a:pt x="280" y="2969"/>
                    <a:pt x="0" y="5154"/>
                    <a:pt x="1176" y="6386"/>
                  </a:cubicBezTo>
                  <a:cubicBezTo>
                    <a:pt x="1637" y="6796"/>
                    <a:pt x="2286" y="7065"/>
                    <a:pt x="2908" y="7065"/>
                  </a:cubicBezTo>
                  <a:cubicBezTo>
                    <a:pt x="2966" y="7065"/>
                    <a:pt x="3023" y="7063"/>
                    <a:pt x="3081" y="7058"/>
                  </a:cubicBezTo>
                  <a:cubicBezTo>
                    <a:pt x="4257" y="7002"/>
                    <a:pt x="5321" y="6554"/>
                    <a:pt x="6105" y="5714"/>
                  </a:cubicBezTo>
                  <a:cubicBezTo>
                    <a:pt x="7673" y="4145"/>
                    <a:pt x="7953" y="1961"/>
                    <a:pt x="6721" y="785"/>
                  </a:cubicBezTo>
                  <a:cubicBezTo>
                    <a:pt x="6217" y="281"/>
                    <a:pt x="5545" y="1"/>
                    <a:pt x="4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3"/>
            <p:cNvSpPr/>
            <p:nvPr/>
          </p:nvSpPr>
          <p:spPr>
            <a:xfrm>
              <a:off x="6714288" y="2863800"/>
              <a:ext cx="131650" cy="128825"/>
            </a:xfrm>
            <a:custGeom>
              <a:avLst/>
              <a:gdLst/>
              <a:ahLst/>
              <a:cxnLst/>
              <a:rect l="l" t="t" r="r" b="b"/>
              <a:pathLst>
                <a:path w="5266" h="5153" extrusionOk="0">
                  <a:moveTo>
                    <a:pt x="3473" y="952"/>
                  </a:moveTo>
                  <a:cubicBezTo>
                    <a:pt x="3697" y="952"/>
                    <a:pt x="3921" y="1008"/>
                    <a:pt x="4089" y="1120"/>
                  </a:cubicBezTo>
                  <a:cubicBezTo>
                    <a:pt x="4201" y="1344"/>
                    <a:pt x="4313" y="1624"/>
                    <a:pt x="4257" y="1904"/>
                  </a:cubicBezTo>
                  <a:cubicBezTo>
                    <a:pt x="4145" y="2464"/>
                    <a:pt x="3865" y="2968"/>
                    <a:pt x="3473" y="3416"/>
                  </a:cubicBezTo>
                  <a:cubicBezTo>
                    <a:pt x="3025" y="3865"/>
                    <a:pt x="2409" y="4145"/>
                    <a:pt x="1737" y="4145"/>
                  </a:cubicBezTo>
                  <a:lnTo>
                    <a:pt x="1793" y="4201"/>
                  </a:lnTo>
                  <a:cubicBezTo>
                    <a:pt x="1569" y="4201"/>
                    <a:pt x="1345" y="4145"/>
                    <a:pt x="1232" y="4033"/>
                  </a:cubicBezTo>
                  <a:cubicBezTo>
                    <a:pt x="1008" y="3809"/>
                    <a:pt x="952" y="3528"/>
                    <a:pt x="1008" y="3248"/>
                  </a:cubicBezTo>
                  <a:cubicBezTo>
                    <a:pt x="1120" y="2688"/>
                    <a:pt x="1401" y="2128"/>
                    <a:pt x="1793" y="1736"/>
                  </a:cubicBezTo>
                  <a:cubicBezTo>
                    <a:pt x="2241" y="1288"/>
                    <a:pt x="2857" y="1008"/>
                    <a:pt x="3473" y="952"/>
                  </a:cubicBezTo>
                  <a:close/>
                  <a:moveTo>
                    <a:pt x="3473" y="0"/>
                  </a:moveTo>
                  <a:cubicBezTo>
                    <a:pt x="2577" y="56"/>
                    <a:pt x="1737" y="448"/>
                    <a:pt x="1120" y="1064"/>
                  </a:cubicBezTo>
                  <a:cubicBezTo>
                    <a:pt x="560" y="1624"/>
                    <a:pt x="224" y="2352"/>
                    <a:pt x="112" y="3136"/>
                  </a:cubicBezTo>
                  <a:cubicBezTo>
                    <a:pt x="0" y="3697"/>
                    <a:pt x="168" y="4257"/>
                    <a:pt x="560" y="4705"/>
                  </a:cubicBezTo>
                  <a:cubicBezTo>
                    <a:pt x="840" y="4985"/>
                    <a:pt x="1288" y="5153"/>
                    <a:pt x="1793" y="5153"/>
                  </a:cubicBezTo>
                  <a:cubicBezTo>
                    <a:pt x="2689" y="5097"/>
                    <a:pt x="3529" y="4705"/>
                    <a:pt x="4145" y="4033"/>
                  </a:cubicBezTo>
                  <a:cubicBezTo>
                    <a:pt x="4705" y="3528"/>
                    <a:pt x="5041" y="2800"/>
                    <a:pt x="5209" y="2016"/>
                  </a:cubicBezTo>
                  <a:cubicBezTo>
                    <a:pt x="5265" y="1456"/>
                    <a:pt x="5097" y="896"/>
                    <a:pt x="4761" y="448"/>
                  </a:cubicBezTo>
                  <a:cubicBezTo>
                    <a:pt x="4425" y="168"/>
                    <a:pt x="3977" y="0"/>
                    <a:pt x="34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3"/>
            <p:cNvSpPr/>
            <p:nvPr/>
          </p:nvSpPr>
          <p:spPr>
            <a:xfrm>
              <a:off x="6495863" y="3054225"/>
              <a:ext cx="229650" cy="60225"/>
            </a:xfrm>
            <a:custGeom>
              <a:avLst/>
              <a:gdLst/>
              <a:ahLst/>
              <a:cxnLst/>
              <a:rect l="l" t="t" r="r" b="b"/>
              <a:pathLst>
                <a:path w="9186" h="2409" extrusionOk="0">
                  <a:moveTo>
                    <a:pt x="1288" y="0"/>
                  </a:moveTo>
                  <a:cubicBezTo>
                    <a:pt x="1008" y="168"/>
                    <a:pt x="784" y="392"/>
                    <a:pt x="560" y="672"/>
                  </a:cubicBezTo>
                  <a:cubicBezTo>
                    <a:pt x="0" y="1344"/>
                    <a:pt x="504" y="2408"/>
                    <a:pt x="1400" y="2408"/>
                  </a:cubicBezTo>
                  <a:lnTo>
                    <a:pt x="7785" y="2408"/>
                  </a:lnTo>
                  <a:cubicBezTo>
                    <a:pt x="8681" y="2408"/>
                    <a:pt x="9185" y="1344"/>
                    <a:pt x="8569" y="672"/>
                  </a:cubicBezTo>
                  <a:cubicBezTo>
                    <a:pt x="8401" y="392"/>
                    <a:pt x="8177" y="168"/>
                    <a:pt x="78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3"/>
            <p:cNvSpPr/>
            <p:nvPr/>
          </p:nvSpPr>
          <p:spPr>
            <a:xfrm>
              <a:off x="6495863" y="3054225"/>
              <a:ext cx="154025" cy="60225"/>
            </a:xfrm>
            <a:custGeom>
              <a:avLst/>
              <a:gdLst/>
              <a:ahLst/>
              <a:cxnLst/>
              <a:rect l="l" t="t" r="r" b="b"/>
              <a:pathLst>
                <a:path w="6161" h="2409" extrusionOk="0">
                  <a:moveTo>
                    <a:pt x="1288" y="0"/>
                  </a:moveTo>
                  <a:cubicBezTo>
                    <a:pt x="1008" y="168"/>
                    <a:pt x="784" y="392"/>
                    <a:pt x="560" y="672"/>
                  </a:cubicBezTo>
                  <a:cubicBezTo>
                    <a:pt x="0" y="1344"/>
                    <a:pt x="504" y="2408"/>
                    <a:pt x="1400" y="2408"/>
                  </a:cubicBezTo>
                  <a:lnTo>
                    <a:pt x="5769" y="2408"/>
                  </a:lnTo>
                  <a:cubicBezTo>
                    <a:pt x="5601" y="1960"/>
                    <a:pt x="5769" y="1400"/>
                    <a:pt x="6161" y="1064"/>
                  </a:cubicBezTo>
                  <a:lnTo>
                    <a:pt x="616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3"/>
            <p:cNvSpPr/>
            <p:nvPr/>
          </p:nvSpPr>
          <p:spPr>
            <a:xfrm>
              <a:off x="6448238" y="2732175"/>
              <a:ext cx="327675" cy="352875"/>
            </a:xfrm>
            <a:custGeom>
              <a:avLst/>
              <a:gdLst/>
              <a:ahLst/>
              <a:cxnLst/>
              <a:rect l="l" t="t" r="r" b="b"/>
              <a:pathLst>
                <a:path w="13107" h="14115" extrusionOk="0">
                  <a:moveTo>
                    <a:pt x="1513" y="0"/>
                  </a:moveTo>
                  <a:cubicBezTo>
                    <a:pt x="729" y="0"/>
                    <a:pt x="1" y="672"/>
                    <a:pt x="57" y="1513"/>
                  </a:cubicBezTo>
                  <a:lnTo>
                    <a:pt x="57" y="7561"/>
                  </a:lnTo>
                  <a:cubicBezTo>
                    <a:pt x="57" y="11202"/>
                    <a:pt x="2969" y="14114"/>
                    <a:pt x="6554" y="14114"/>
                  </a:cubicBezTo>
                  <a:cubicBezTo>
                    <a:pt x="10138" y="14114"/>
                    <a:pt x="13051" y="11202"/>
                    <a:pt x="13107" y="7561"/>
                  </a:cubicBezTo>
                  <a:lnTo>
                    <a:pt x="13107" y="1513"/>
                  </a:lnTo>
                  <a:cubicBezTo>
                    <a:pt x="13107" y="672"/>
                    <a:pt x="12435" y="0"/>
                    <a:pt x="11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3"/>
            <p:cNvSpPr/>
            <p:nvPr/>
          </p:nvSpPr>
          <p:spPr>
            <a:xfrm>
              <a:off x="6448238" y="2732175"/>
              <a:ext cx="201650" cy="352875"/>
            </a:xfrm>
            <a:custGeom>
              <a:avLst/>
              <a:gdLst/>
              <a:ahLst/>
              <a:cxnLst/>
              <a:rect l="l" t="t" r="r" b="b"/>
              <a:pathLst>
                <a:path w="8066" h="14115" extrusionOk="0">
                  <a:moveTo>
                    <a:pt x="1513" y="0"/>
                  </a:moveTo>
                  <a:cubicBezTo>
                    <a:pt x="729" y="0"/>
                    <a:pt x="1" y="672"/>
                    <a:pt x="57" y="1513"/>
                  </a:cubicBezTo>
                  <a:lnTo>
                    <a:pt x="57" y="7561"/>
                  </a:lnTo>
                  <a:cubicBezTo>
                    <a:pt x="57" y="11202"/>
                    <a:pt x="2969" y="14114"/>
                    <a:pt x="6554" y="14114"/>
                  </a:cubicBezTo>
                  <a:cubicBezTo>
                    <a:pt x="7058" y="14114"/>
                    <a:pt x="7562" y="14058"/>
                    <a:pt x="8066" y="13946"/>
                  </a:cubicBezTo>
                  <a:cubicBezTo>
                    <a:pt x="5882" y="12714"/>
                    <a:pt x="4538" y="10474"/>
                    <a:pt x="4538" y="8009"/>
                  </a:cubicBezTo>
                  <a:lnTo>
                    <a:pt x="4538" y="1569"/>
                  </a:lnTo>
                  <a:cubicBezTo>
                    <a:pt x="4538" y="672"/>
                    <a:pt x="5266" y="0"/>
                    <a:pt x="616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3"/>
            <p:cNvSpPr/>
            <p:nvPr/>
          </p:nvSpPr>
          <p:spPr>
            <a:xfrm>
              <a:off x="6449638" y="2804975"/>
              <a:ext cx="326275" cy="280075"/>
            </a:xfrm>
            <a:custGeom>
              <a:avLst/>
              <a:gdLst/>
              <a:ahLst/>
              <a:cxnLst/>
              <a:rect l="l" t="t" r="r" b="b"/>
              <a:pathLst>
                <a:path w="13051" h="11203" extrusionOk="0">
                  <a:moveTo>
                    <a:pt x="1" y="1"/>
                  </a:moveTo>
                  <a:lnTo>
                    <a:pt x="1" y="4649"/>
                  </a:lnTo>
                  <a:cubicBezTo>
                    <a:pt x="1" y="8290"/>
                    <a:pt x="2913" y="11202"/>
                    <a:pt x="6498" y="11202"/>
                  </a:cubicBezTo>
                  <a:cubicBezTo>
                    <a:pt x="10082" y="11202"/>
                    <a:pt x="12995" y="8290"/>
                    <a:pt x="13051" y="4649"/>
                  </a:cubicBezTo>
                  <a:lnTo>
                    <a:pt x="130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3"/>
            <p:cNvSpPr/>
            <p:nvPr/>
          </p:nvSpPr>
          <p:spPr>
            <a:xfrm>
              <a:off x="6449638" y="2804975"/>
              <a:ext cx="200250" cy="280075"/>
            </a:xfrm>
            <a:custGeom>
              <a:avLst/>
              <a:gdLst/>
              <a:ahLst/>
              <a:cxnLst/>
              <a:rect l="l" t="t" r="r" b="b"/>
              <a:pathLst>
                <a:path w="8010" h="11203" extrusionOk="0">
                  <a:moveTo>
                    <a:pt x="1" y="1"/>
                  </a:moveTo>
                  <a:lnTo>
                    <a:pt x="1" y="4649"/>
                  </a:lnTo>
                  <a:cubicBezTo>
                    <a:pt x="1" y="8290"/>
                    <a:pt x="2913" y="11202"/>
                    <a:pt x="6498" y="11202"/>
                  </a:cubicBezTo>
                  <a:cubicBezTo>
                    <a:pt x="7002" y="11202"/>
                    <a:pt x="7506" y="11146"/>
                    <a:pt x="8010" y="11034"/>
                  </a:cubicBezTo>
                  <a:cubicBezTo>
                    <a:pt x="5826" y="9802"/>
                    <a:pt x="4482" y="7562"/>
                    <a:pt x="4482" y="5097"/>
                  </a:cubicBezTo>
                  <a:lnTo>
                    <a:pt x="4482"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3"/>
            <p:cNvSpPr/>
            <p:nvPr/>
          </p:nvSpPr>
          <p:spPr>
            <a:xfrm>
              <a:off x="6651263" y="2989100"/>
              <a:ext cx="82375" cy="65675"/>
            </a:xfrm>
            <a:custGeom>
              <a:avLst/>
              <a:gdLst/>
              <a:ahLst/>
              <a:cxnLst/>
              <a:rect l="l" t="t" r="r" b="b"/>
              <a:pathLst>
                <a:path w="3295" h="2627" extrusionOk="0">
                  <a:moveTo>
                    <a:pt x="2926" y="0"/>
                  </a:moveTo>
                  <a:cubicBezTo>
                    <a:pt x="2843" y="0"/>
                    <a:pt x="2756" y="41"/>
                    <a:pt x="2689" y="141"/>
                  </a:cubicBezTo>
                  <a:cubicBezTo>
                    <a:pt x="2465" y="421"/>
                    <a:pt x="2297" y="645"/>
                    <a:pt x="2017" y="925"/>
                  </a:cubicBezTo>
                  <a:cubicBezTo>
                    <a:pt x="1513" y="1429"/>
                    <a:pt x="897" y="1821"/>
                    <a:pt x="225" y="2101"/>
                  </a:cubicBezTo>
                  <a:cubicBezTo>
                    <a:pt x="113" y="2157"/>
                    <a:pt x="1" y="2325"/>
                    <a:pt x="57" y="2437"/>
                  </a:cubicBezTo>
                  <a:cubicBezTo>
                    <a:pt x="99" y="2563"/>
                    <a:pt x="204" y="2626"/>
                    <a:pt x="325" y="2626"/>
                  </a:cubicBezTo>
                  <a:cubicBezTo>
                    <a:pt x="365" y="2626"/>
                    <a:pt x="407" y="2619"/>
                    <a:pt x="449" y="2605"/>
                  </a:cubicBezTo>
                  <a:cubicBezTo>
                    <a:pt x="1177" y="2325"/>
                    <a:pt x="1849" y="1877"/>
                    <a:pt x="2465" y="1317"/>
                  </a:cubicBezTo>
                  <a:cubicBezTo>
                    <a:pt x="2689" y="1037"/>
                    <a:pt x="2969" y="757"/>
                    <a:pt x="3137" y="421"/>
                  </a:cubicBezTo>
                  <a:cubicBezTo>
                    <a:pt x="3295" y="224"/>
                    <a:pt x="3121" y="0"/>
                    <a:pt x="292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3"/>
            <p:cNvSpPr/>
            <p:nvPr/>
          </p:nvSpPr>
          <p:spPr>
            <a:xfrm>
              <a:off x="6681388" y="2882350"/>
              <a:ext cx="15425" cy="24875"/>
            </a:xfrm>
            <a:custGeom>
              <a:avLst/>
              <a:gdLst/>
              <a:ahLst/>
              <a:cxnLst/>
              <a:rect l="l" t="t" r="r" b="b"/>
              <a:pathLst>
                <a:path w="617" h="995" extrusionOk="0">
                  <a:moveTo>
                    <a:pt x="308" y="0"/>
                  </a:moveTo>
                  <a:cubicBezTo>
                    <a:pt x="154" y="0"/>
                    <a:pt x="0" y="70"/>
                    <a:pt x="28" y="210"/>
                  </a:cubicBezTo>
                  <a:lnTo>
                    <a:pt x="28" y="714"/>
                  </a:lnTo>
                  <a:cubicBezTo>
                    <a:pt x="28" y="882"/>
                    <a:pt x="140" y="994"/>
                    <a:pt x="308" y="994"/>
                  </a:cubicBezTo>
                  <a:cubicBezTo>
                    <a:pt x="476" y="994"/>
                    <a:pt x="588" y="882"/>
                    <a:pt x="588" y="714"/>
                  </a:cubicBezTo>
                  <a:lnTo>
                    <a:pt x="588" y="210"/>
                  </a:lnTo>
                  <a:cubicBezTo>
                    <a:pt x="616" y="70"/>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3"/>
            <p:cNvSpPr/>
            <p:nvPr/>
          </p:nvSpPr>
          <p:spPr>
            <a:xfrm>
              <a:off x="6527363" y="2882350"/>
              <a:ext cx="15425" cy="24875"/>
            </a:xfrm>
            <a:custGeom>
              <a:avLst/>
              <a:gdLst/>
              <a:ahLst/>
              <a:cxnLst/>
              <a:rect l="l" t="t" r="r" b="b"/>
              <a:pathLst>
                <a:path w="617" h="995" extrusionOk="0">
                  <a:moveTo>
                    <a:pt x="308" y="0"/>
                  </a:moveTo>
                  <a:cubicBezTo>
                    <a:pt x="154" y="0"/>
                    <a:pt x="0" y="70"/>
                    <a:pt x="28" y="210"/>
                  </a:cubicBezTo>
                  <a:lnTo>
                    <a:pt x="28" y="714"/>
                  </a:lnTo>
                  <a:cubicBezTo>
                    <a:pt x="28" y="882"/>
                    <a:pt x="140" y="994"/>
                    <a:pt x="308" y="994"/>
                  </a:cubicBezTo>
                  <a:cubicBezTo>
                    <a:pt x="476" y="994"/>
                    <a:pt x="588" y="882"/>
                    <a:pt x="588" y="714"/>
                  </a:cubicBezTo>
                  <a:lnTo>
                    <a:pt x="588" y="210"/>
                  </a:lnTo>
                  <a:cubicBezTo>
                    <a:pt x="616" y="70"/>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3"/>
            <p:cNvSpPr/>
            <p:nvPr/>
          </p:nvSpPr>
          <p:spPr>
            <a:xfrm>
              <a:off x="6580913" y="2892675"/>
              <a:ext cx="63425" cy="21550"/>
            </a:xfrm>
            <a:custGeom>
              <a:avLst/>
              <a:gdLst/>
              <a:ahLst/>
              <a:cxnLst/>
              <a:rect l="l" t="t" r="r" b="b"/>
              <a:pathLst>
                <a:path w="2537" h="862" extrusionOk="0">
                  <a:moveTo>
                    <a:pt x="2118" y="0"/>
                  </a:moveTo>
                  <a:cubicBezTo>
                    <a:pt x="2068" y="0"/>
                    <a:pt x="2018" y="23"/>
                    <a:pt x="1975" y="77"/>
                  </a:cubicBezTo>
                  <a:cubicBezTo>
                    <a:pt x="1751" y="217"/>
                    <a:pt x="1499" y="287"/>
                    <a:pt x="1254" y="287"/>
                  </a:cubicBezTo>
                  <a:cubicBezTo>
                    <a:pt x="1009" y="287"/>
                    <a:pt x="771" y="217"/>
                    <a:pt x="575" y="77"/>
                  </a:cubicBezTo>
                  <a:cubicBezTo>
                    <a:pt x="512" y="46"/>
                    <a:pt x="452" y="32"/>
                    <a:pt x="396" y="32"/>
                  </a:cubicBezTo>
                  <a:cubicBezTo>
                    <a:pt x="152" y="32"/>
                    <a:pt x="0" y="297"/>
                    <a:pt x="183" y="525"/>
                  </a:cubicBezTo>
                  <a:cubicBezTo>
                    <a:pt x="519" y="749"/>
                    <a:pt x="855" y="861"/>
                    <a:pt x="1247" y="861"/>
                  </a:cubicBezTo>
                  <a:cubicBezTo>
                    <a:pt x="1639" y="861"/>
                    <a:pt x="1975" y="749"/>
                    <a:pt x="2311" y="525"/>
                  </a:cubicBezTo>
                  <a:cubicBezTo>
                    <a:pt x="2537" y="390"/>
                    <a:pt x="2326" y="0"/>
                    <a:pt x="2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3"/>
            <p:cNvSpPr/>
            <p:nvPr/>
          </p:nvSpPr>
          <p:spPr>
            <a:xfrm>
              <a:off x="6479063" y="2914200"/>
              <a:ext cx="42025" cy="25225"/>
            </a:xfrm>
            <a:custGeom>
              <a:avLst/>
              <a:gdLst/>
              <a:ahLst/>
              <a:cxnLst/>
              <a:rect l="l" t="t" r="r" b="b"/>
              <a:pathLst>
                <a:path w="1681" h="1009" extrusionOk="0">
                  <a:moveTo>
                    <a:pt x="504" y="0"/>
                  </a:moveTo>
                  <a:cubicBezTo>
                    <a:pt x="224" y="0"/>
                    <a:pt x="0" y="224"/>
                    <a:pt x="0" y="504"/>
                  </a:cubicBezTo>
                  <a:cubicBezTo>
                    <a:pt x="0" y="784"/>
                    <a:pt x="224" y="1008"/>
                    <a:pt x="504" y="1008"/>
                  </a:cubicBezTo>
                  <a:lnTo>
                    <a:pt x="1232" y="1008"/>
                  </a:lnTo>
                  <a:cubicBezTo>
                    <a:pt x="1456" y="1008"/>
                    <a:pt x="1680" y="784"/>
                    <a:pt x="1680" y="504"/>
                  </a:cubicBezTo>
                  <a:cubicBezTo>
                    <a:pt x="1680" y="224"/>
                    <a:pt x="1456" y="0"/>
                    <a:pt x="1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3"/>
            <p:cNvSpPr/>
            <p:nvPr/>
          </p:nvSpPr>
          <p:spPr>
            <a:xfrm>
              <a:off x="6703088" y="2914200"/>
              <a:ext cx="42025" cy="25225"/>
            </a:xfrm>
            <a:custGeom>
              <a:avLst/>
              <a:gdLst/>
              <a:ahLst/>
              <a:cxnLst/>
              <a:rect l="l" t="t" r="r" b="b"/>
              <a:pathLst>
                <a:path w="1681" h="1009" extrusionOk="0">
                  <a:moveTo>
                    <a:pt x="448" y="0"/>
                  </a:moveTo>
                  <a:cubicBezTo>
                    <a:pt x="168" y="0"/>
                    <a:pt x="0" y="224"/>
                    <a:pt x="0" y="504"/>
                  </a:cubicBezTo>
                  <a:cubicBezTo>
                    <a:pt x="0" y="784"/>
                    <a:pt x="168" y="1008"/>
                    <a:pt x="448" y="1008"/>
                  </a:cubicBezTo>
                  <a:lnTo>
                    <a:pt x="1176" y="1008"/>
                  </a:lnTo>
                  <a:cubicBezTo>
                    <a:pt x="1456" y="1008"/>
                    <a:pt x="1680" y="784"/>
                    <a:pt x="1680" y="504"/>
                  </a:cubicBezTo>
                  <a:cubicBezTo>
                    <a:pt x="1624" y="224"/>
                    <a:pt x="1456" y="0"/>
                    <a:pt x="1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3"/>
            <p:cNvSpPr/>
            <p:nvPr/>
          </p:nvSpPr>
          <p:spPr>
            <a:xfrm>
              <a:off x="6598063" y="2642550"/>
              <a:ext cx="28025" cy="72850"/>
            </a:xfrm>
            <a:custGeom>
              <a:avLst/>
              <a:gdLst/>
              <a:ahLst/>
              <a:cxnLst/>
              <a:rect l="l" t="t" r="r" b="b"/>
              <a:pathLst>
                <a:path w="1121" h="2914" extrusionOk="0">
                  <a:moveTo>
                    <a:pt x="561" y="1"/>
                  </a:moveTo>
                  <a:cubicBezTo>
                    <a:pt x="281" y="1"/>
                    <a:pt x="1" y="225"/>
                    <a:pt x="1" y="561"/>
                  </a:cubicBezTo>
                  <a:lnTo>
                    <a:pt x="1" y="2353"/>
                  </a:lnTo>
                  <a:cubicBezTo>
                    <a:pt x="1" y="2633"/>
                    <a:pt x="281" y="2913"/>
                    <a:pt x="561" y="2913"/>
                  </a:cubicBezTo>
                  <a:cubicBezTo>
                    <a:pt x="897" y="2913"/>
                    <a:pt x="1121" y="2633"/>
                    <a:pt x="1121" y="2353"/>
                  </a:cubicBezTo>
                  <a:lnTo>
                    <a:pt x="1121" y="561"/>
                  </a:lnTo>
                  <a:cubicBezTo>
                    <a:pt x="1121" y="225"/>
                    <a:pt x="897" y="1"/>
                    <a:pt x="5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3"/>
            <p:cNvSpPr/>
            <p:nvPr/>
          </p:nvSpPr>
          <p:spPr>
            <a:xfrm>
              <a:off x="6542063" y="2653750"/>
              <a:ext cx="28025" cy="50450"/>
            </a:xfrm>
            <a:custGeom>
              <a:avLst/>
              <a:gdLst/>
              <a:ahLst/>
              <a:cxnLst/>
              <a:rect l="l" t="t" r="r" b="b"/>
              <a:pathLst>
                <a:path w="1121" h="2018" extrusionOk="0">
                  <a:moveTo>
                    <a:pt x="560" y="1"/>
                  </a:moveTo>
                  <a:cubicBezTo>
                    <a:pt x="280" y="1"/>
                    <a:pt x="0" y="225"/>
                    <a:pt x="0" y="561"/>
                  </a:cubicBezTo>
                  <a:lnTo>
                    <a:pt x="0" y="1457"/>
                  </a:lnTo>
                  <a:cubicBezTo>
                    <a:pt x="0" y="1793"/>
                    <a:pt x="280" y="2017"/>
                    <a:pt x="560" y="2017"/>
                  </a:cubicBezTo>
                  <a:cubicBezTo>
                    <a:pt x="897" y="2017"/>
                    <a:pt x="1121" y="1737"/>
                    <a:pt x="1121" y="1457"/>
                  </a:cubicBezTo>
                  <a:lnTo>
                    <a:pt x="1121" y="561"/>
                  </a:lnTo>
                  <a:cubicBezTo>
                    <a:pt x="1121" y="225"/>
                    <a:pt x="897"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3"/>
            <p:cNvSpPr/>
            <p:nvPr/>
          </p:nvSpPr>
          <p:spPr>
            <a:xfrm>
              <a:off x="6655488" y="2653750"/>
              <a:ext cx="28025" cy="50450"/>
            </a:xfrm>
            <a:custGeom>
              <a:avLst/>
              <a:gdLst/>
              <a:ahLst/>
              <a:cxnLst/>
              <a:rect l="l" t="t" r="r" b="b"/>
              <a:pathLst>
                <a:path w="1121" h="2018" extrusionOk="0">
                  <a:moveTo>
                    <a:pt x="560" y="1"/>
                  </a:moveTo>
                  <a:cubicBezTo>
                    <a:pt x="224" y="1"/>
                    <a:pt x="0" y="225"/>
                    <a:pt x="0" y="561"/>
                  </a:cubicBezTo>
                  <a:lnTo>
                    <a:pt x="0" y="1457"/>
                  </a:lnTo>
                  <a:cubicBezTo>
                    <a:pt x="0" y="1737"/>
                    <a:pt x="224" y="2017"/>
                    <a:pt x="560" y="2017"/>
                  </a:cubicBezTo>
                  <a:cubicBezTo>
                    <a:pt x="840" y="2017"/>
                    <a:pt x="1120" y="1793"/>
                    <a:pt x="1120" y="1457"/>
                  </a:cubicBezTo>
                  <a:lnTo>
                    <a:pt x="1120" y="561"/>
                  </a:lnTo>
                  <a:cubicBezTo>
                    <a:pt x="1064" y="225"/>
                    <a:pt x="840"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9" name="Google Shape;3979;p63"/>
          <p:cNvGrpSpPr/>
          <p:nvPr/>
        </p:nvGrpSpPr>
        <p:grpSpPr>
          <a:xfrm>
            <a:off x="5955388" y="2641150"/>
            <a:ext cx="282850" cy="473300"/>
            <a:chOff x="5955388" y="2641150"/>
            <a:chExt cx="282850" cy="473300"/>
          </a:xfrm>
        </p:grpSpPr>
        <p:sp>
          <p:nvSpPr>
            <p:cNvPr id="3980" name="Google Shape;3980;p63"/>
            <p:cNvSpPr/>
            <p:nvPr/>
          </p:nvSpPr>
          <p:spPr>
            <a:xfrm>
              <a:off x="5981988" y="2692975"/>
              <a:ext cx="228250" cy="245050"/>
            </a:xfrm>
            <a:custGeom>
              <a:avLst/>
              <a:gdLst/>
              <a:ahLst/>
              <a:cxnLst/>
              <a:rect l="l" t="t" r="r" b="b"/>
              <a:pathLst>
                <a:path w="9130" h="9802" extrusionOk="0">
                  <a:moveTo>
                    <a:pt x="1177" y="0"/>
                  </a:moveTo>
                  <a:cubicBezTo>
                    <a:pt x="504" y="0"/>
                    <a:pt x="0" y="504"/>
                    <a:pt x="0" y="1176"/>
                  </a:cubicBezTo>
                  <a:lnTo>
                    <a:pt x="0" y="9801"/>
                  </a:lnTo>
                  <a:lnTo>
                    <a:pt x="9130" y="9801"/>
                  </a:lnTo>
                  <a:lnTo>
                    <a:pt x="9130" y="1176"/>
                  </a:lnTo>
                  <a:cubicBezTo>
                    <a:pt x="9130" y="504"/>
                    <a:pt x="8626" y="0"/>
                    <a:pt x="7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3"/>
            <p:cNvSpPr/>
            <p:nvPr/>
          </p:nvSpPr>
          <p:spPr>
            <a:xfrm>
              <a:off x="6019788" y="2642550"/>
              <a:ext cx="37825" cy="260475"/>
            </a:xfrm>
            <a:custGeom>
              <a:avLst/>
              <a:gdLst/>
              <a:ahLst/>
              <a:cxnLst/>
              <a:rect l="l" t="t" r="r" b="b"/>
              <a:pathLst>
                <a:path w="1513" h="10419" extrusionOk="0">
                  <a:moveTo>
                    <a:pt x="785" y="1"/>
                  </a:moveTo>
                  <a:cubicBezTo>
                    <a:pt x="337" y="1"/>
                    <a:pt x="1" y="337"/>
                    <a:pt x="1" y="729"/>
                  </a:cubicBezTo>
                  <a:lnTo>
                    <a:pt x="1" y="9634"/>
                  </a:lnTo>
                  <a:cubicBezTo>
                    <a:pt x="1" y="10082"/>
                    <a:pt x="337" y="10418"/>
                    <a:pt x="785" y="10418"/>
                  </a:cubicBezTo>
                  <a:cubicBezTo>
                    <a:pt x="1177" y="10418"/>
                    <a:pt x="1513" y="10082"/>
                    <a:pt x="1513" y="9634"/>
                  </a:cubicBezTo>
                  <a:lnTo>
                    <a:pt x="1513" y="729"/>
                  </a:lnTo>
                  <a:cubicBezTo>
                    <a:pt x="1513" y="337"/>
                    <a:pt x="1177" y="1"/>
                    <a:pt x="7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3"/>
            <p:cNvSpPr/>
            <p:nvPr/>
          </p:nvSpPr>
          <p:spPr>
            <a:xfrm>
              <a:off x="6019788" y="2641150"/>
              <a:ext cx="28025" cy="261875"/>
            </a:xfrm>
            <a:custGeom>
              <a:avLst/>
              <a:gdLst/>
              <a:ahLst/>
              <a:cxnLst/>
              <a:rect l="l" t="t" r="r" b="b"/>
              <a:pathLst>
                <a:path w="1121" h="10475" extrusionOk="0">
                  <a:moveTo>
                    <a:pt x="785" y="1"/>
                  </a:moveTo>
                  <a:cubicBezTo>
                    <a:pt x="337" y="1"/>
                    <a:pt x="1" y="337"/>
                    <a:pt x="1" y="785"/>
                  </a:cubicBezTo>
                  <a:lnTo>
                    <a:pt x="1" y="9690"/>
                  </a:lnTo>
                  <a:cubicBezTo>
                    <a:pt x="1" y="10138"/>
                    <a:pt x="337" y="10474"/>
                    <a:pt x="785" y="10474"/>
                  </a:cubicBezTo>
                  <a:cubicBezTo>
                    <a:pt x="897" y="10474"/>
                    <a:pt x="1009" y="10418"/>
                    <a:pt x="1121" y="10362"/>
                  </a:cubicBezTo>
                  <a:cubicBezTo>
                    <a:pt x="897" y="10194"/>
                    <a:pt x="729" y="9970"/>
                    <a:pt x="785" y="9690"/>
                  </a:cubicBezTo>
                  <a:lnTo>
                    <a:pt x="785" y="785"/>
                  </a:lnTo>
                  <a:cubicBezTo>
                    <a:pt x="729" y="505"/>
                    <a:pt x="897" y="225"/>
                    <a:pt x="1121" y="113"/>
                  </a:cubicBezTo>
                  <a:cubicBezTo>
                    <a:pt x="1009" y="57"/>
                    <a:pt x="897" y="1"/>
                    <a:pt x="7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3"/>
            <p:cNvSpPr/>
            <p:nvPr/>
          </p:nvSpPr>
          <p:spPr>
            <a:xfrm>
              <a:off x="6019788" y="2642550"/>
              <a:ext cx="37825" cy="80550"/>
            </a:xfrm>
            <a:custGeom>
              <a:avLst/>
              <a:gdLst/>
              <a:ahLst/>
              <a:cxnLst/>
              <a:rect l="l" t="t" r="r" b="b"/>
              <a:pathLst>
                <a:path w="1513" h="3222" extrusionOk="0">
                  <a:moveTo>
                    <a:pt x="785" y="1"/>
                  </a:moveTo>
                  <a:cubicBezTo>
                    <a:pt x="337" y="1"/>
                    <a:pt x="1" y="337"/>
                    <a:pt x="1" y="729"/>
                  </a:cubicBezTo>
                  <a:lnTo>
                    <a:pt x="1" y="2465"/>
                  </a:lnTo>
                  <a:cubicBezTo>
                    <a:pt x="1" y="2969"/>
                    <a:pt x="379" y="3221"/>
                    <a:pt x="757" y="3221"/>
                  </a:cubicBezTo>
                  <a:cubicBezTo>
                    <a:pt x="1135" y="3221"/>
                    <a:pt x="1513" y="2969"/>
                    <a:pt x="1513" y="2465"/>
                  </a:cubicBezTo>
                  <a:lnTo>
                    <a:pt x="1513" y="729"/>
                  </a:lnTo>
                  <a:cubicBezTo>
                    <a:pt x="1513" y="337"/>
                    <a:pt x="1177" y="1"/>
                    <a:pt x="7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3"/>
            <p:cNvSpPr/>
            <p:nvPr/>
          </p:nvSpPr>
          <p:spPr>
            <a:xfrm>
              <a:off x="6019788" y="2641650"/>
              <a:ext cx="29425" cy="80750"/>
            </a:xfrm>
            <a:custGeom>
              <a:avLst/>
              <a:gdLst/>
              <a:ahLst/>
              <a:cxnLst/>
              <a:rect l="l" t="t" r="r" b="b"/>
              <a:pathLst>
                <a:path w="1177" h="3230" extrusionOk="0">
                  <a:moveTo>
                    <a:pt x="797" y="1"/>
                  </a:moveTo>
                  <a:cubicBezTo>
                    <a:pt x="370" y="1"/>
                    <a:pt x="1" y="344"/>
                    <a:pt x="1" y="821"/>
                  </a:cubicBezTo>
                  <a:lnTo>
                    <a:pt x="1" y="2501"/>
                  </a:lnTo>
                  <a:cubicBezTo>
                    <a:pt x="1" y="2893"/>
                    <a:pt x="337" y="3229"/>
                    <a:pt x="785" y="3229"/>
                  </a:cubicBezTo>
                  <a:lnTo>
                    <a:pt x="785" y="765"/>
                  </a:lnTo>
                  <a:cubicBezTo>
                    <a:pt x="785" y="485"/>
                    <a:pt x="897" y="261"/>
                    <a:pt x="1177" y="93"/>
                  </a:cubicBezTo>
                  <a:cubicBezTo>
                    <a:pt x="1051" y="30"/>
                    <a:pt x="922" y="1"/>
                    <a:pt x="79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3"/>
            <p:cNvSpPr/>
            <p:nvPr/>
          </p:nvSpPr>
          <p:spPr>
            <a:xfrm>
              <a:off x="6057588" y="2674775"/>
              <a:ext cx="39250" cy="260450"/>
            </a:xfrm>
            <a:custGeom>
              <a:avLst/>
              <a:gdLst/>
              <a:ahLst/>
              <a:cxnLst/>
              <a:rect l="l" t="t" r="r" b="b"/>
              <a:pathLst>
                <a:path w="1570" h="10418" extrusionOk="0">
                  <a:moveTo>
                    <a:pt x="785" y="0"/>
                  </a:moveTo>
                  <a:cubicBezTo>
                    <a:pt x="393" y="0"/>
                    <a:pt x="1" y="336"/>
                    <a:pt x="1" y="784"/>
                  </a:cubicBezTo>
                  <a:lnTo>
                    <a:pt x="1" y="9633"/>
                  </a:lnTo>
                  <a:cubicBezTo>
                    <a:pt x="1" y="10081"/>
                    <a:pt x="337" y="10417"/>
                    <a:pt x="785" y="10417"/>
                  </a:cubicBezTo>
                  <a:cubicBezTo>
                    <a:pt x="1233" y="10417"/>
                    <a:pt x="1569" y="10081"/>
                    <a:pt x="1569" y="9633"/>
                  </a:cubicBezTo>
                  <a:lnTo>
                    <a:pt x="1569" y="784"/>
                  </a:lnTo>
                  <a:cubicBezTo>
                    <a:pt x="1569" y="336"/>
                    <a:pt x="1177"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3"/>
            <p:cNvSpPr/>
            <p:nvPr/>
          </p:nvSpPr>
          <p:spPr>
            <a:xfrm>
              <a:off x="6057588" y="2674775"/>
              <a:ext cx="29425" cy="260450"/>
            </a:xfrm>
            <a:custGeom>
              <a:avLst/>
              <a:gdLst/>
              <a:ahLst/>
              <a:cxnLst/>
              <a:rect l="l" t="t" r="r" b="b"/>
              <a:pathLst>
                <a:path w="1177" h="10418" extrusionOk="0">
                  <a:moveTo>
                    <a:pt x="785" y="0"/>
                  </a:moveTo>
                  <a:cubicBezTo>
                    <a:pt x="393" y="0"/>
                    <a:pt x="1" y="336"/>
                    <a:pt x="1" y="784"/>
                  </a:cubicBezTo>
                  <a:lnTo>
                    <a:pt x="1" y="9633"/>
                  </a:lnTo>
                  <a:cubicBezTo>
                    <a:pt x="1" y="10081"/>
                    <a:pt x="337" y="10417"/>
                    <a:pt x="785" y="10417"/>
                  </a:cubicBezTo>
                  <a:cubicBezTo>
                    <a:pt x="897" y="10417"/>
                    <a:pt x="1065" y="10361"/>
                    <a:pt x="1177" y="10305"/>
                  </a:cubicBezTo>
                  <a:cubicBezTo>
                    <a:pt x="953" y="10193"/>
                    <a:pt x="785" y="9913"/>
                    <a:pt x="785" y="9633"/>
                  </a:cubicBezTo>
                  <a:lnTo>
                    <a:pt x="785" y="784"/>
                  </a:lnTo>
                  <a:cubicBezTo>
                    <a:pt x="785" y="504"/>
                    <a:pt x="953" y="224"/>
                    <a:pt x="1177" y="112"/>
                  </a:cubicBezTo>
                  <a:cubicBezTo>
                    <a:pt x="1065" y="56"/>
                    <a:pt x="897" y="0"/>
                    <a:pt x="78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3"/>
            <p:cNvSpPr/>
            <p:nvPr/>
          </p:nvSpPr>
          <p:spPr>
            <a:xfrm>
              <a:off x="6057588" y="2674775"/>
              <a:ext cx="39250" cy="80525"/>
            </a:xfrm>
            <a:custGeom>
              <a:avLst/>
              <a:gdLst/>
              <a:ahLst/>
              <a:cxnLst/>
              <a:rect l="l" t="t" r="r" b="b"/>
              <a:pathLst>
                <a:path w="1570" h="3221" extrusionOk="0">
                  <a:moveTo>
                    <a:pt x="785" y="0"/>
                  </a:moveTo>
                  <a:cubicBezTo>
                    <a:pt x="393" y="0"/>
                    <a:pt x="1" y="336"/>
                    <a:pt x="1" y="784"/>
                  </a:cubicBezTo>
                  <a:lnTo>
                    <a:pt x="1" y="2464"/>
                  </a:lnTo>
                  <a:cubicBezTo>
                    <a:pt x="1" y="2968"/>
                    <a:pt x="393" y="3220"/>
                    <a:pt x="785" y="3220"/>
                  </a:cubicBezTo>
                  <a:cubicBezTo>
                    <a:pt x="1177" y="3220"/>
                    <a:pt x="1569" y="2968"/>
                    <a:pt x="1569" y="2464"/>
                  </a:cubicBezTo>
                  <a:lnTo>
                    <a:pt x="1569" y="784"/>
                  </a:lnTo>
                  <a:cubicBezTo>
                    <a:pt x="1569" y="336"/>
                    <a:pt x="1177"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3"/>
            <p:cNvSpPr/>
            <p:nvPr/>
          </p:nvSpPr>
          <p:spPr>
            <a:xfrm>
              <a:off x="6057588" y="2675075"/>
              <a:ext cx="29425" cy="80925"/>
            </a:xfrm>
            <a:custGeom>
              <a:avLst/>
              <a:gdLst/>
              <a:ahLst/>
              <a:cxnLst/>
              <a:rect l="l" t="t" r="r" b="b"/>
              <a:pathLst>
                <a:path w="1177" h="3237" extrusionOk="0">
                  <a:moveTo>
                    <a:pt x="791" y="0"/>
                  </a:moveTo>
                  <a:cubicBezTo>
                    <a:pt x="386" y="0"/>
                    <a:pt x="1" y="306"/>
                    <a:pt x="1" y="772"/>
                  </a:cubicBezTo>
                  <a:lnTo>
                    <a:pt x="1" y="2452"/>
                  </a:lnTo>
                  <a:cubicBezTo>
                    <a:pt x="1" y="2900"/>
                    <a:pt x="337" y="3236"/>
                    <a:pt x="785" y="3236"/>
                  </a:cubicBezTo>
                  <a:lnTo>
                    <a:pt x="785" y="772"/>
                  </a:lnTo>
                  <a:cubicBezTo>
                    <a:pt x="785" y="492"/>
                    <a:pt x="953" y="212"/>
                    <a:pt x="1177" y="100"/>
                  </a:cubicBezTo>
                  <a:cubicBezTo>
                    <a:pt x="1054" y="32"/>
                    <a:pt x="922" y="0"/>
                    <a:pt x="79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3"/>
            <p:cNvSpPr/>
            <p:nvPr/>
          </p:nvSpPr>
          <p:spPr>
            <a:xfrm>
              <a:off x="6096813" y="2699975"/>
              <a:ext cx="37825" cy="260450"/>
            </a:xfrm>
            <a:custGeom>
              <a:avLst/>
              <a:gdLst/>
              <a:ahLst/>
              <a:cxnLst/>
              <a:rect l="l" t="t" r="r" b="b"/>
              <a:pathLst>
                <a:path w="1513" h="10418" extrusionOk="0">
                  <a:moveTo>
                    <a:pt x="728" y="0"/>
                  </a:moveTo>
                  <a:cubicBezTo>
                    <a:pt x="336" y="0"/>
                    <a:pt x="0" y="336"/>
                    <a:pt x="0" y="728"/>
                  </a:cubicBezTo>
                  <a:lnTo>
                    <a:pt x="0" y="9633"/>
                  </a:lnTo>
                  <a:cubicBezTo>
                    <a:pt x="0" y="10081"/>
                    <a:pt x="336" y="10418"/>
                    <a:pt x="728" y="10418"/>
                  </a:cubicBezTo>
                  <a:cubicBezTo>
                    <a:pt x="1176" y="10418"/>
                    <a:pt x="1512" y="10081"/>
                    <a:pt x="1512" y="9633"/>
                  </a:cubicBezTo>
                  <a:lnTo>
                    <a:pt x="1512" y="728"/>
                  </a:lnTo>
                  <a:cubicBezTo>
                    <a:pt x="1512" y="336"/>
                    <a:pt x="1176" y="0"/>
                    <a:pt x="7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3"/>
            <p:cNvSpPr/>
            <p:nvPr/>
          </p:nvSpPr>
          <p:spPr>
            <a:xfrm>
              <a:off x="6096813" y="2699975"/>
              <a:ext cx="28025" cy="260450"/>
            </a:xfrm>
            <a:custGeom>
              <a:avLst/>
              <a:gdLst/>
              <a:ahLst/>
              <a:cxnLst/>
              <a:rect l="l" t="t" r="r" b="b"/>
              <a:pathLst>
                <a:path w="1121" h="10418" extrusionOk="0">
                  <a:moveTo>
                    <a:pt x="728" y="0"/>
                  </a:moveTo>
                  <a:cubicBezTo>
                    <a:pt x="336" y="0"/>
                    <a:pt x="0" y="336"/>
                    <a:pt x="0" y="728"/>
                  </a:cubicBezTo>
                  <a:lnTo>
                    <a:pt x="0" y="9633"/>
                  </a:lnTo>
                  <a:cubicBezTo>
                    <a:pt x="0" y="10081"/>
                    <a:pt x="336" y="10418"/>
                    <a:pt x="728" y="10418"/>
                  </a:cubicBezTo>
                  <a:cubicBezTo>
                    <a:pt x="896" y="10418"/>
                    <a:pt x="1008" y="10362"/>
                    <a:pt x="1120" y="10306"/>
                  </a:cubicBezTo>
                  <a:cubicBezTo>
                    <a:pt x="896" y="10137"/>
                    <a:pt x="728" y="9913"/>
                    <a:pt x="728" y="9633"/>
                  </a:cubicBezTo>
                  <a:lnTo>
                    <a:pt x="728" y="728"/>
                  </a:lnTo>
                  <a:cubicBezTo>
                    <a:pt x="728" y="448"/>
                    <a:pt x="896" y="224"/>
                    <a:pt x="1120" y="112"/>
                  </a:cubicBezTo>
                  <a:cubicBezTo>
                    <a:pt x="1008" y="0"/>
                    <a:pt x="896" y="0"/>
                    <a:pt x="7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3"/>
            <p:cNvSpPr/>
            <p:nvPr/>
          </p:nvSpPr>
          <p:spPr>
            <a:xfrm>
              <a:off x="6096813" y="2699975"/>
              <a:ext cx="37825" cy="80525"/>
            </a:xfrm>
            <a:custGeom>
              <a:avLst/>
              <a:gdLst/>
              <a:ahLst/>
              <a:cxnLst/>
              <a:rect l="l" t="t" r="r" b="b"/>
              <a:pathLst>
                <a:path w="1513" h="3221" extrusionOk="0">
                  <a:moveTo>
                    <a:pt x="728" y="0"/>
                  </a:moveTo>
                  <a:cubicBezTo>
                    <a:pt x="336" y="0"/>
                    <a:pt x="0" y="336"/>
                    <a:pt x="0" y="728"/>
                  </a:cubicBezTo>
                  <a:lnTo>
                    <a:pt x="0" y="2465"/>
                  </a:lnTo>
                  <a:cubicBezTo>
                    <a:pt x="0" y="2969"/>
                    <a:pt x="378" y="3221"/>
                    <a:pt x="756" y="3221"/>
                  </a:cubicBezTo>
                  <a:cubicBezTo>
                    <a:pt x="1134" y="3221"/>
                    <a:pt x="1512" y="2969"/>
                    <a:pt x="1512" y="2465"/>
                  </a:cubicBezTo>
                  <a:lnTo>
                    <a:pt x="1512" y="728"/>
                  </a:lnTo>
                  <a:cubicBezTo>
                    <a:pt x="1512" y="336"/>
                    <a:pt x="1176" y="0"/>
                    <a:pt x="7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3"/>
            <p:cNvSpPr/>
            <p:nvPr/>
          </p:nvSpPr>
          <p:spPr>
            <a:xfrm>
              <a:off x="6096813" y="2699975"/>
              <a:ext cx="28025" cy="79825"/>
            </a:xfrm>
            <a:custGeom>
              <a:avLst/>
              <a:gdLst/>
              <a:ahLst/>
              <a:cxnLst/>
              <a:rect l="l" t="t" r="r" b="b"/>
              <a:pathLst>
                <a:path w="1121" h="3193" extrusionOk="0">
                  <a:moveTo>
                    <a:pt x="728" y="0"/>
                  </a:moveTo>
                  <a:cubicBezTo>
                    <a:pt x="336" y="0"/>
                    <a:pt x="0" y="336"/>
                    <a:pt x="0" y="728"/>
                  </a:cubicBezTo>
                  <a:lnTo>
                    <a:pt x="0" y="2465"/>
                  </a:lnTo>
                  <a:cubicBezTo>
                    <a:pt x="0" y="2857"/>
                    <a:pt x="336" y="3193"/>
                    <a:pt x="728" y="3193"/>
                  </a:cubicBezTo>
                  <a:lnTo>
                    <a:pt x="728" y="728"/>
                  </a:lnTo>
                  <a:cubicBezTo>
                    <a:pt x="728" y="448"/>
                    <a:pt x="896" y="224"/>
                    <a:pt x="1120" y="112"/>
                  </a:cubicBezTo>
                  <a:cubicBezTo>
                    <a:pt x="1008" y="0"/>
                    <a:pt x="896" y="0"/>
                    <a:pt x="7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3"/>
            <p:cNvSpPr/>
            <p:nvPr/>
          </p:nvSpPr>
          <p:spPr>
            <a:xfrm>
              <a:off x="6134613" y="2726575"/>
              <a:ext cx="37825" cy="260450"/>
            </a:xfrm>
            <a:custGeom>
              <a:avLst/>
              <a:gdLst/>
              <a:ahLst/>
              <a:cxnLst/>
              <a:rect l="l" t="t" r="r" b="b"/>
              <a:pathLst>
                <a:path w="1513" h="10418" extrusionOk="0">
                  <a:moveTo>
                    <a:pt x="784" y="0"/>
                  </a:moveTo>
                  <a:cubicBezTo>
                    <a:pt x="336" y="0"/>
                    <a:pt x="0" y="336"/>
                    <a:pt x="0" y="784"/>
                  </a:cubicBezTo>
                  <a:lnTo>
                    <a:pt x="0" y="9634"/>
                  </a:lnTo>
                  <a:cubicBezTo>
                    <a:pt x="0" y="10082"/>
                    <a:pt x="336" y="10418"/>
                    <a:pt x="784" y="10418"/>
                  </a:cubicBezTo>
                  <a:cubicBezTo>
                    <a:pt x="1176" y="10418"/>
                    <a:pt x="1512" y="10082"/>
                    <a:pt x="1512" y="9634"/>
                  </a:cubicBezTo>
                  <a:lnTo>
                    <a:pt x="1512" y="784"/>
                  </a:lnTo>
                  <a:cubicBezTo>
                    <a:pt x="1512" y="336"/>
                    <a:pt x="1176" y="0"/>
                    <a:pt x="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3"/>
            <p:cNvSpPr/>
            <p:nvPr/>
          </p:nvSpPr>
          <p:spPr>
            <a:xfrm>
              <a:off x="6134613" y="2726575"/>
              <a:ext cx="28025" cy="260450"/>
            </a:xfrm>
            <a:custGeom>
              <a:avLst/>
              <a:gdLst/>
              <a:ahLst/>
              <a:cxnLst/>
              <a:rect l="l" t="t" r="r" b="b"/>
              <a:pathLst>
                <a:path w="1121" h="10418" extrusionOk="0">
                  <a:moveTo>
                    <a:pt x="784" y="0"/>
                  </a:moveTo>
                  <a:cubicBezTo>
                    <a:pt x="336" y="0"/>
                    <a:pt x="0" y="336"/>
                    <a:pt x="0" y="784"/>
                  </a:cubicBezTo>
                  <a:lnTo>
                    <a:pt x="0" y="9634"/>
                  </a:lnTo>
                  <a:cubicBezTo>
                    <a:pt x="0" y="10082"/>
                    <a:pt x="336" y="10418"/>
                    <a:pt x="784" y="10418"/>
                  </a:cubicBezTo>
                  <a:cubicBezTo>
                    <a:pt x="896" y="10418"/>
                    <a:pt x="1008" y="10362"/>
                    <a:pt x="1120" y="10306"/>
                  </a:cubicBezTo>
                  <a:cubicBezTo>
                    <a:pt x="896" y="10194"/>
                    <a:pt x="728" y="9914"/>
                    <a:pt x="784" y="9634"/>
                  </a:cubicBezTo>
                  <a:lnTo>
                    <a:pt x="784" y="784"/>
                  </a:lnTo>
                  <a:cubicBezTo>
                    <a:pt x="728" y="504"/>
                    <a:pt x="896" y="224"/>
                    <a:pt x="1120" y="112"/>
                  </a:cubicBezTo>
                  <a:cubicBezTo>
                    <a:pt x="1008" y="56"/>
                    <a:pt x="896" y="0"/>
                    <a:pt x="78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3"/>
            <p:cNvSpPr/>
            <p:nvPr/>
          </p:nvSpPr>
          <p:spPr>
            <a:xfrm>
              <a:off x="6133213" y="2726575"/>
              <a:ext cx="40625" cy="82625"/>
            </a:xfrm>
            <a:custGeom>
              <a:avLst/>
              <a:gdLst/>
              <a:ahLst/>
              <a:cxnLst/>
              <a:rect l="l" t="t" r="r" b="b"/>
              <a:pathLst>
                <a:path w="1625" h="3305" extrusionOk="0">
                  <a:moveTo>
                    <a:pt x="840" y="0"/>
                  </a:moveTo>
                  <a:cubicBezTo>
                    <a:pt x="392" y="0"/>
                    <a:pt x="56" y="336"/>
                    <a:pt x="56" y="784"/>
                  </a:cubicBezTo>
                  <a:lnTo>
                    <a:pt x="56" y="2465"/>
                  </a:lnTo>
                  <a:cubicBezTo>
                    <a:pt x="0" y="3025"/>
                    <a:pt x="406" y="3305"/>
                    <a:pt x="812" y="3305"/>
                  </a:cubicBezTo>
                  <a:cubicBezTo>
                    <a:pt x="1218" y="3305"/>
                    <a:pt x="1624" y="3025"/>
                    <a:pt x="1568" y="2465"/>
                  </a:cubicBezTo>
                  <a:lnTo>
                    <a:pt x="1568" y="784"/>
                  </a:lnTo>
                  <a:cubicBezTo>
                    <a:pt x="1568" y="336"/>
                    <a:pt x="1232" y="0"/>
                    <a:pt x="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3"/>
            <p:cNvSpPr/>
            <p:nvPr/>
          </p:nvSpPr>
          <p:spPr>
            <a:xfrm>
              <a:off x="6134613" y="2726575"/>
              <a:ext cx="28025" cy="81225"/>
            </a:xfrm>
            <a:custGeom>
              <a:avLst/>
              <a:gdLst/>
              <a:ahLst/>
              <a:cxnLst/>
              <a:rect l="l" t="t" r="r" b="b"/>
              <a:pathLst>
                <a:path w="1121" h="3249" extrusionOk="0">
                  <a:moveTo>
                    <a:pt x="784" y="0"/>
                  </a:moveTo>
                  <a:cubicBezTo>
                    <a:pt x="336" y="0"/>
                    <a:pt x="0" y="336"/>
                    <a:pt x="0" y="784"/>
                  </a:cubicBezTo>
                  <a:lnTo>
                    <a:pt x="0" y="2465"/>
                  </a:lnTo>
                  <a:cubicBezTo>
                    <a:pt x="0" y="2913"/>
                    <a:pt x="336" y="3249"/>
                    <a:pt x="784" y="3249"/>
                  </a:cubicBezTo>
                  <a:lnTo>
                    <a:pt x="784" y="784"/>
                  </a:lnTo>
                  <a:cubicBezTo>
                    <a:pt x="728" y="504"/>
                    <a:pt x="896" y="224"/>
                    <a:pt x="1120" y="112"/>
                  </a:cubicBezTo>
                  <a:cubicBezTo>
                    <a:pt x="1008" y="56"/>
                    <a:pt x="896" y="0"/>
                    <a:pt x="78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3"/>
            <p:cNvSpPr/>
            <p:nvPr/>
          </p:nvSpPr>
          <p:spPr>
            <a:xfrm>
              <a:off x="5955388" y="2814775"/>
              <a:ext cx="282850" cy="299675"/>
            </a:xfrm>
            <a:custGeom>
              <a:avLst/>
              <a:gdLst/>
              <a:ahLst/>
              <a:cxnLst/>
              <a:rect l="l" t="t" r="r" b="b"/>
              <a:pathLst>
                <a:path w="11314" h="11987" extrusionOk="0">
                  <a:moveTo>
                    <a:pt x="1064" y="1"/>
                  </a:moveTo>
                  <a:cubicBezTo>
                    <a:pt x="448" y="1"/>
                    <a:pt x="0" y="505"/>
                    <a:pt x="0" y="1121"/>
                  </a:cubicBezTo>
                  <a:lnTo>
                    <a:pt x="0" y="10530"/>
                  </a:lnTo>
                  <a:cubicBezTo>
                    <a:pt x="0" y="11314"/>
                    <a:pt x="672" y="11986"/>
                    <a:pt x="1456" y="11986"/>
                  </a:cubicBezTo>
                  <a:lnTo>
                    <a:pt x="9802" y="11986"/>
                  </a:lnTo>
                  <a:cubicBezTo>
                    <a:pt x="10642" y="11986"/>
                    <a:pt x="11314" y="11314"/>
                    <a:pt x="11314" y="10530"/>
                  </a:cubicBezTo>
                  <a:lnTo>
                    <a:pt x="11314" y="1121"/>
                  </a:lnTo>
                  <a:cubicBezTo>
                    <a:pt x="11314" y="505"/>
                    <a:pt x="10810" y="1"/>
                    <a:pt x="10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3"/>
            <p:cNvSpPr/>
            <p:nvPr/>
          </p:nvSpPr>
          <p:spPr>
            <a:xfrm>
              <a:off x="5955388" y="2814775"/>
              <a:ext cx="177850" cy="299675"/>
            </a:xfrm>
            <a:custGeom>
              <a:avLst/>
              <a:gdLst/>
              <a:ahLst/>
              <a:cxnLst/>
              <a:rect l="l" t="t" r="r" b="b"/>
              <a:pathLst>
                <a:path w="7114" h="11987" extrusionOk="0">
                  <a:moveTo>
                    <a:pt x="1064" y="1"/>
                  </a:moveTo>
                  <a:cubicBezTo>
                    <a:pt x="448" y="1"/>
                    <a:pt x="0" y="505"/>
                    <a:pt x="0" y="1121"/>
                  </a:cubicBezTo>
                  <a:lnTo>
                    <a:pt x="0" y="10530"/>
                  </a:lnTo>
                  <a:cubicBezTo>
                    <a:pt x="0" y="11314"/>
                    <a:pt x="672" y="11986"/>
                    <a:pt x="1456" y="11986"/>
                  </a:cubicBezTo>
                  <a:lnTo>
                    <a:pt x="7113" y="11986"/>
                  </a:lnTo>
                  <a:cubicBezTo>
                    <a:pt x="6273" y="11986"/>
                    <a:pt x="5657" y="11314"/>
                    <a:pt x="5657" y="10530"/>
                  </a:cubicBezTo>
                  <a:lnTo>
                    <a:pt x="5657" y="1121"/>
                  </a:lnTo>
                  <a:cubicBezTo>
                    <a:pt x="5657" y="505"/>
                    <a:pt x="6105" y="1"/>
                    <a:pt x="672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3"/>
            <p:cNvSpPr/>
            <p:nvPr/>
          </p:nvSpPr>
          <p:spPr>
            <a:xfrm>
              <a:off x="6008588" y="2867300"/>
              <a:ext cx="176450" cy="195500"/>
            </a:xfrm>
            <a:custGeom>
              <a:avLst/>
              <a:gdLst/>
              <a:ahLst/>
              <a:cxnLst/>
              <a:rect l="l" t="t" r="r" b="b"/>
              <a:pathLst>
                <a:path w="7058" h="7820" extrusionOk="0">
                  <a:moveTo>
                    <a:pt x="3536" y="0"/>
                  </a:moveTo>
                  <a:cubicBezTo>
                    <a:pt x="3361" y="0"/>
                    <a:pt x="3193" y="84"/>
                    <a:pt x="3081" y="252"/>
                  </a:cubicBezTo>
                  <a:cubicBezTo>
                    <a:pt x="2465" y="1036"/>
                    <a:pt x="1625" y="1708"/>
                    <a:pt x="673" y="2100"/>
                  </a:cubicBezTo>
                  <a:cubicBezTo>
                    <a:pt x="505" y="2212"/>
                    <a:pt x="449" y="2436"/>
                    <a:pt x="561" y="2604"/>
                  </a:cubicBezTo>
                  <a:cubicBezTo>
                    <a:pt x="785" y="2940"/>
                    <a:pt x="1121" y="3220"/>
                    <a:pt x="1513" y="3388"/>
                  </a:cubicBezTo>
                  <a:cubicBezTo>
                    <a:pt x="1513" y="3388"/>
                    <a:pt x="1401" y="3725"/>
                    <a:pt x="337" y="4565"/>
                  </a:cubicBezTo>
                  <a:cubicBezTo>
                    <a:pt x="1" y="4845"/>
                    <a:pt x="1" y="5349"/>
                    <a:pt x="393" y="5517"/>
                  </a:cubicBezTo>
                  <a:cubicBezTo>
                    <a:pt x="1121" y="5965"/>
                    <a:pt x="1961" y="6189"/>
                    <a:pt x="2801" y="6301"/>
                  </a:cubicBezTo>
                  <a:lnTo>
                    <a:pt x="2801" y="7085"/>
                  </a:lnTo>
                  <a:cubicBezTo>
                    <a:pt x="2745" y="7477"/>
                    <a:pt x="3081" y="7813"/>
                    <a:pt x="3473" y="7813"/>
                  </a:cubicBezTo>
                  <a:cubicBezTo>
                    <a:pt x="3506" y="7817"/>
                    <a:pt x="3538" y="7819"/>
                    <a:pt x="3571" y="7819"/>
                  </a:cubicBezTo>
                  <a:cubicBezTo>
                    <a:pt x="3976" y="7819"/>
                    <a:pt x="4313" y="7500"/>
                    <a:pt x="4313" y="7085"/>
                  </a:cubicBezTo>
                  <a:lnTo>
                    <a:pt x="4313" y="6301"/>
                  </a:lnTo>
                  <a:cubicBezTo>
                    <a:pt x="5153" y="6189"/>
                    <a:pt x="5937" y="5965"/>
                    <a:pt x="6665" y="5517"/>
                  </a:cubicBezTo>
                  <a:cubicBezTo>
                    <a:pt x="7058" y="5293"/>
                    <a:pt x="7058" y="4789"/>
                    <a:pt x="6721" y="4565"/>
                  </a:cubicBezTo>
                  <a:cubicBezTo>
                    <a:pt x="5601" y="3725"/>
                    <a:pt x="5489" y="3388"/>
                    <a:pt x="5489" y="3388"/>
                  </a:cubicBezTo>
                  <a:cubicBezTo>
                    <a:pt x="5881" y="3220"/>
                    <a:pt x="6217" y="2940"/>
                    <a:pt x="6497" y="2604"/>
                  </a:cubicBezTo>
                  <a:cubicBezTo>
                    <a:pt x="6609" y="2436"/>
                    <a:pt x="6553" y="2212"/>
                    <a:pt x="6329" y="2100"/>
                  </a:cubicBezTo>
                  <a:cubicBezTo>
                    <a:pt x="5433" y="1708"/>
                    <a:pt x="4593" y="1036"/>
                    <a:pt x="4033" y="252"/>
                  </a:cubicBezTo>
                  <a:cubicBezTo>
                    <a:pt x="3893" y="84"/>
                    <a:pt x="3711" y="0"/>
                    <a:pt x="3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3"/>
            <p:cNvSpPr/>
            <p:nvPr/>
          </p:nvSpPr>
          <p:spPr>
            <a:xfrm>
              <a:off x="6007188" y="2866600"/>
              <a:ext cx="89650" cy="196050"/>
            </a:xfrm>
            <a:custGeom>
              <a:avLst/>
              <a:gdLst/>
              <a:ahLst/>
              <a:cxnLst/>
              <a:rect l="l" t="t" r="r" b="b"/>
              <a:pathLst>
                <a:path w="3586" h="7842" extrusionOk="0">
                  <a:moveTo>
                    <a:pt x="3585" y="0"/>
                  </a:moveTo>
                  <a:cubicBezTo>
                    <a:pt x="3417" y="0"/>
                    <a:pt x="3193" y="112"/>
                    <a:pt x="3081" y="280"/>
                  </a:cubicBezTo>
                  <a:cubicBezTo>
                    <a:pt x="2465" y="1064"/>
                    <a:pt x="1681" y="1736"/>
                    <a:pt x="729" y="2128"/>
                  </a:cubicBezTo>
                  <a:cubicBezTo>
                    <a:pt x="561" y="2240"/>
                    <a:pt x="449" y="2464"/>
                    <a:pt x="617" y="2632"/>
                  </a:cubicBezTo>
                  <a:cubicBezTo>
                    <a:pt x="841" y="2968"/>
                    <a:pt x="1177" y="3248"/>
                    <a:pt x="1569" y="3416"/>
                  </a:cubicBezTo>
                  <a:cubicBezTo>
                    <a:pt x="1569" y="3416"/>
                    <a:pt x="1457" y="3753"/>
                    <a:pt x="337" y="4593"/>
                  </a:cubicBezTo>
                  <a:cubicBezTo>
                    <a:pt x="1" y="4873"/>
                    <a:pt x="57" y="5377"/>
                    <a:pt x="449" y="5545"/>
                  </a:cubicBezTo>
                  <a:cubicBezTo>
                    <a:pt x="1177" y="5993"/>
                    <a:pt x="1961" y="6217"/>
                    <a:pt x="2801" y="6329"/>
                  </a:cubicBezTo>
                  <a:lnTo>
                    <a:pt x="2801" y="7113"/>
                  </a:lnTo>
                  <a:cubicBezTo>
                    <a:pt x="2801" y="7505"/>
                    <a:pt x="3137" y="7841"/>
                    <a:pt x="3529" y="7841"/>
                  </a:cubicBezTo>
                  <a:lnTo>
                    <a:pt x="3585" y="7841"/>
                  </a:lnTo>
                  <a:lnTo>
                    <a:pt x="358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3"/>
            <p:cNvSpPr/>
            <p:nvPr/>
          </p:nvSpPr>
          <p:spPr>
            <a:xfrm>
              <a:off x="5987588" y="2844175"/>
              <a:ext cx="46225" cy="46250"/>
            </a:xfrm>
            <a:custGeom>
              <a:avLst/>
              <a:gdLst/>
              <a:ahLst/>
              <a:cxnLst/>
              <a:rect l="l" t="t" r="r" b="b"/>
              <a:pathLst>
                <a:path w="1849" h="1850" extrusionOk="0">
                  <a:moveTo>
                    <a:pt x="897" y="1"/>
                  </a:moveTo>
                  <a:cubicBezTo>
                    <a:pt x="729" y="1"/>
                    <a:pt x="617" y="113"/>
                    <a:pt x="617" y="281"/>
                  </a:cubicBezTo>
                  <a:lnTo>
                    <a:pt x="617" y="617"/>
                  </a:lnTo>
                  <a:lnTo>
                    <a:pt x="280" y="617"/>
                  </a:lnTo>
                  <a:cubicBezTo>
                    <a:pt x="112" y="617"/>
                    <a:pt x="0" y="785"/>
                    <a:pt x="0" y="897"/>
                  </a:cubicBezTo>
                  <a:cubicBezTo>
                    <a:pt x="0" y="1065"/>
                    <a:pt x="112" y="1233"/>
                    <a:pt x="280" y="1233"/>
                  </a:cubicBezTo>
                  <a:lnTo>
                    <a:pt x="673" y="1233"/>
                  </a:lnTo>
                  <a:lnTo>
                    <a:pt x="673" y="1569"/>
                  </a:lnTo>
                  <a:cubicBezTo>
                    <a:pt x="673" y="1681"/>
                    <a:pt x="785" y="1849"/>
                    <a:pt x="953" y="1849"/>
                  </a:cubicBezTo>
                  <a:cubicBezTo>
                    <a:pt x="1065" y="1849"/>
                    <a:pt x="1233" y="1681"/>
                    <a:pt x="1233" y="1569"/>
                  </a:cubicBezTo>
                  <a:lnTo>
                    <a:pt x="1233" y="1233"/>
                  </a:lnTo>
                  <a:lnTo>
                    <a:pt x="1569" y="1233"/>
                  </a:lnTo>
                  <a:cubicBezTo>
                    <a:pt x="1737" y="1233"/>
                    <a:pt x="1849" y="1065"/>
                    <a:pt x="1849" y="897"/>
                  </a:cubicBezTo>
                  <a:cubicBezTo>
                    <a:pt x="1849" y="729"/>
                    <a:pt x="1681" y="617"/>
                    <a:pt x="1513" y="617"/>
                  </a:cubicBezTo>
                  <a:lnTo>
                    <a:pt x="1177" y="617"/>
                  </a:lnTo>
                  <a:lnTo>
                    <a:pt x="1177" y="281"/>
                  </a:lnTo>
                  <a:cubicBezTo>
                    <a:pt x="1177" y="113"/>
                    <a:pt x="106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3"/>
            <p:cNvSpPr/>
            <p:nvPr/>
          </p:nvSpPr>
          <p:spPr>
            <a:xfrm>
              <a:off x="6154213" y="3045100"/>
              <a:ext cx="44825" cy="43450"/>
            </a:xfrm>
            <a:custGeom>
              <a:avLst/>
              <a:gdLst/>
              <a:ahLst/>
              <a:cxnLst/>
              <a:rect l="l" t="t" r="r" b="b"/>
              <a:pathLst>
                <a:path w="1793" h="1738" extrusionOk="0">
                  <a:moveTo>
                    <a:pt x="952" y="1"/>
                  </a:moveTo>
                  <a:cubicBezTo>
                    <a:pt x="798" y="1"/>
                    <a:pt x="644" y="85"/>
                    <a:pt x="672" y="253"/>
                  </a:cubicBezTo>
                  <a:lnTo>
                    <a:pt x="672" y="589"/>
                  </a:lnTo>
                  <a:lnTo>
                    <a:pt x="280" y="589"/>
                  </a:lnTo>
                  <a:cubicBezTo>
                    <a:pt x="112" y="589"/>
                    <a:pt x="0" y="701"/>
                    <a:pt x="0" y="869"/>
                  </a:cubicBezTo>
                  <a:cubicBezTo>
                    <a:pt x="0" y="1037"/>
                    <a:pt x="112" y="1149"/>
                    <a:pt x="280" y="1149"/>
                  </a:cubicBezTo>
                  <a:lnTo>
                    <a:pt x="616" y="1149"/>
                  </a:lnTo>
                  <a:lnTo>
                    <a:pt x="616" y="1485"/>
                  </a:lnTo>
                  <a:cubicBezTo>
                    <a:pt x="588" y="1653"/>
                    <a:pt x="742" y="1737"/>
                    <a:pt x="896" y="1737"/>
                  </a:cubicBezTo>
                  <a:cubicBezTo>
                    <a:pt x="1050" y="1737"/>
                    <a:pt x="1205" y="1653"/>
                    <a:pt x="1176" y="1485"/>
                  </a:cubicBezTo>
                  <a:lnTo>
                    <a:pt x="1176" y="1149"/>
                  </a:lnTo>
                  <a:lnTo>
                    <a:pt x="1513" y="1149"/>
                  </a:lnTo>
                  <a:cubicBezTo>
                    <a:pt x="1681" y="1149"/>
                    <a:pt x="1793" y="1037"/>
                    <a:pt x="1793" y="869"/>
                  </a:cubicBezTo>
                  <a:cubicBezTo>
                    <a:pt x="1793" y="701"/>
                    <a:pt x="1681" y="589"/>
                    <a:pt x="1569" y="589"/>
                  </a:cubicBezTo>
                  <a:lnTo>
                    <a:pt x="1233" y="589"/>
                  </a:lnTo>
                  <a:lnTo>
                    <a:pt x="1233" y="253"/>
                  </a:lnTo>
                  <a:cubicBezTo>
                    <a:pt x="1261" y="85"/>
                    <a:pt x="1106" y="1"/>
                    <a:pt x="9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3" name="Google Shape;4003;p63"/>
          <p:cNvGrpSpPr/>
          <p:nvPr/>
        </p:nvGrpSpPr>
        <p:grpSpPr>
          <a:xfrm>
            <a:off x="5349113" y="2642550"/>
            <a:ext cx="415875" cy="471900"/>
            <a:chOff x="5349113" y="2642550"/>
            <a:chExt cx="415875" cy="471900"/>
          </a:xfrm>
        </p:grpSpPr>
        <p:sp>
          <p:nvSpPr>
            <p:cNvPr id="4004" name="Google Shape;4004;p63"/>
            <p:cNvSpPr/>
            <p:nvPr/>
          </p:nvSpPr>
          <p:spPr>
            <a:xfrm>
              <a:off x="5493613" y="2713175"/>
              <a:ext cx="128550" cy="61025"/>
            </a:xfrm>
            <a:custGeom>
              <a:avLst/>
              <a:gdLst/>
              <a:ahLst/>
              <a:cxnLst/>
              <a:rect l="l" t="t" r="r" b="b"/>
              <a:pathLst>
                <a:path w="5142" h="2441" extrusionOk="0">
                  <a:moveTo>
                    <a:pt x="799" y="1"/>
                  </a:moveTo>
                  <a:cubicBezTo>
                    <a:pt x="332" y="1"/>
                    <a:pt x="0" y="682"/>
                    <a:pt x="493" y="1040"/>
                  </a:cubicBezTo>
                  <a:lnTo>
                    <a:pt x="2285" y="2329"/>
                  </a:lnTo>
                  <a:cubicBezTo>
                    <a:pt x="2397" y="2385"/>
                    <a:pt x="2509" y="2441"/>
                    <a:pt x="2621" y="2441"/>
                  </a:cubicBezTo>
                  <a:cubicBezTo>
                    <a:pt x="2733" y="2441"/>
                    <a:pt x="2901" y="2441"/>
                    <a:pt x="3013" y="2385"/>
                  </a:cubicBezTo>
                  <a:lnTo>
                    <a:pt x="4805" y="1040"/>
                  </a:lnTo>
                  <a:cubicBezTo>
                    <a:pt x="5086" y="872"/>
                    <a:pt x="5142" y="480"/>
                    <a:pt x="4917" y="256"/>
                  </a:cubicBezTo>
                  <a:cubicBezTo>
                    <a:pt x="4820" y="93"/>
                    <a:pt x="4665" y="6"/>
                    <a:pt x="4497" y="6"/>
                  </a:cubicBezTo>
                  <a:cubicBezTo>
                    <a:pt x="4377" y="6"/>
                    <a:pt x="4250" y="51"/>
                    <a:pt x="4133" y="144"/>
                  </a:cubicBezTo>
                  <a:lnTo>
                    <a:pt x="2677" y="1208"/>
                  </a:lnTo>
                  <a:lnTo>
                    <a:pt x="1165" y="144"/>
                  </a:lnTo>
                  <a:cubicBezTo>
                    <a:pt x="1042" y="43"/>
                    <a:pt x="916"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3"/>
            <p:cNvSpPr/>
            <p:nvPr/>
          </p:nvSpPr>
          <p:spPr>
            <a:xfrm>
              <a:off x="5497513" y="2981050"/>
              <a:ext cx="123250" cy="64050"/>
            </a:xfrm>
            <a:custGeom>
              <a:avLst/>
              <a:gdLst/>
              <a:ahLst/>
              <a:cxnLst/>
              <a:rect l="l" t="t" r="r" b="b"/>
              <a:pathLst>
                <a:path w="4930" h="2562" extrusionOk="0">
                  <a:moveTo>
                    <a:pt x="2493" y="1"/>
                  </a:moveTo>
                  <a:cubicBezTo>
                    <a:pt x="2367" y="1"/>
                    <a:pt x="2241" y="43"/>
                    <a:pt x="2129" y="127"/>
                  </a:cubicBezTo>
                  <a:lnTo>
                    <a:pt x="337" y="1471"/>
                  </a:lnTo>
                  <a:cubicBezTo>
                    <a:pt x="57" y="1695"/>
                    <a:pt x="1" y="2031"/>
                    <a:pt x="169" y="2311"/>
                  </a:cubicBezTo>
                  <a:cubicBezTo>
                    <a:pt x="305" y="2447"/>
                    <a:pt x="481" y="2521"/>
                    <a:pt x="662" y="2521"/>
                  </a:cubicBezTo>
                  <a:cubicBezTo>
                    <a:pt x="779" y="2521"/>
                    <a:pt x="899" y="2489"/>
                    <a:pt x="1009" y="2423"/>
                  </a:cubicBezTo>
                  <a:lnTo>
                    <a:pt x="2465" y="1359"/>
                  </a:lnTo>
                  <a:lnTo>
                    <a:pt x="3977" y="2423"/>
                  </a:lnTo>
                  <a:cubicBezTo>
                    <a:pt x="4071" y="2516"/>
                    <a:pt x="4194" y="2561"/>
                    <a:pt x="4317" y="2561"/>
                  </a:cubicBezTo>
                  <a:cubicBezTo>
                    <a:pt x="4490" y="2561"/>
                    <a:pt x="4664" y="2474"/>
                    <a:pt x="4761" y="2311"/>
                  </a:cubicBezTo>
                  <a:cubicBezTo>
                    <a:pt x="4930" y="2087"/>
                    <a:pt x="4873" y="1695"/>
                    <a:pt x="4649" y="1527"/>
                  </a:cubicBezTo>
                  <a:lnTo>
                    <a:pt x="2857" y="127"/>
                  </a:lnTo>
                  <a:cubicBezTo>
                    <a:pt x="2745" y="43"/>
                    <a:pt x="2619" y="1"/>
                    <a:pt x="2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3"/>
            <p:cNvSpPr/>
            <p:nvPr/>
          </p:nvSpPr>
          <p:spPr>
            <a:xfrm>
              <a:off x="5383313" y="2749250"/>
              <a:ext cx="87625" cy="107375"/>
            </a:xfrm>
            <a:custGeom>
              <a:avLst/>
              <a:gdLst/>
              <a:ahLst/>
              <a:cxnLst/>
              <a:rect l="l" t="t" r="r" b="b"/>
              <a:pathLst>
                <a:path w="3505" h="4295" extrusionOk="0">
                  <a:moveTo>
                    <a:pt x="2668" y="0"/>
                  </a:moveTo>
                  <a:cubicBezTo>
                    <a:pt x="2357" y="0"/>
                    <a:pt x="2044" y="214"/>
                    <a:pt x="2105" y="606"/>
                  </a:cubicBezTo>
                  <a:lnTo>
                    <a:pt x="2273" y="2454"/>
                  </a:lnTo>
                  <a:lnTo>
                    <a:pt x="592" y="3182"/>
                  </a:lnTo>
                  <a:cubicBezTo>
                    <a:pt x="1" y="3478"/>
                    <a:pt x="277" y="4295"/>
                    <a:pt x="810" y="4295"/>
                  </a:cubicBezTo>
                  <a:cubicBezTo>
                    <a:pt x="883" y="4295"/>
                    <a:pt x="960" y="4279"/>
                    <a:pt x="1040" y="4246"/>
                  </a:cubicBezTo>
                  <a:lnTo>
                    <a:pt x="3169" y="3350"/>
                  </a:lnTo>
                  <a:cubicBezTo>
                    <a:pt x="3281" y="3294"/>
                    <a:pt x="3337" y="3182"/>
                    <a:pt x="3449" y="3126"/>
                  </a:cubicBezTo>
                  <a:cubicBezTo>
                    <a:pt x="3505" y="3014"/>
                    <a:pt x="3505" y="2846"/>
                    <a:pt x="3505" y="2734"/>
                  </a:cubicBezTo>
                  <a:lnTo>
                    <a:pt x="3225" y="494"/>
                  </a:lnTo>
                  <a:cubicBezTo>
                    <a:pt x="3199" y="157"/>
                    <a:pt x="2934" y="0"/>
                    <a:pt x="2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3"/>
            <p:cNvSpPr/>
            <p:nvPr/>
          </p:nvSpPr>
          <p:spPr>
            <a:xfrm>
              <a:off x="5645938" y="2899975"/>
              <a:ext cx="88800" cy="108050"/>
            </a:xfrm>
            <a:custGeom>
              <a:avLst/>
              <a:gdLst/>
              <a:ahLst/>
              <a:cxnLst/>
              <a:rect l="l" t="t" r="r" b="b"/>
              <a:pathLst>
                <a:path w="3552" h="4322" extrusionOk="0">
                  <a:moveTo>
                    <a:pt x="2741" y="0"/>
                  </a:moveTo>
                  <a:cubicBezTo>
                    <a:pt x="2655" y="0"/>
                    <a:pt x="2563" y="20"/>
                    <a:pt x="2465" y="65"/>
                  </a:cubicBezTo>
                  <a:lnTo>
                    <a:pt x="393" y="961"/>
                  </a:lnTo>
                  <a:cubicBezTo>
                    <a:pt x="169" y="1073"/>
                    <a:pt x="1" y="1297"/>
                    <a:pt x="57" y="1521"/>
                  </a:cubicBezTo>
                  <a:lnTo>
                    <a:pt x="281" y="3818"/>
                  </a:lnTo>
                  <a:cubicBezTo>
                    <a:pt x="337" y="4098"/>
                    <a:pt x="617" y="4322"/>
                    <a:pt x="897" y="4322"/>
                  </a:cubicBezTo>
                  <a:cubicBezTo>
                    <a:pt x="1233" y="4266"/>
                    <a:pt x="1457" y="3986"/>
                    <a:pt x="1457" y="3650"/>
                  </a:cubicBezTo>
                  <a:lnTo>
                    <a:pt x="1233" y="1801"/>
                  </a:lnTo>
                  <a:lnTo>
                    <a:pt x="2969" y="1073"/>
                  </a:lnTo>
                  <a:cubicBezTo>
                    <a:pt x="3551" y="831"/>
                    <a:pt x="3293" y="0"/>
                    <a:pt x="2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3"/>
            <p:cNvSpPr/>
            <p:nvPr/>
          </p:nvSpPr>
          <p:spPr>
            <a:xfrm>
              <a:off x="5388313" y="2900550"/>
              <a:ext cx="82625" cy="107700"/>
            </a:xfrm>
            <a:custGeom>
              <a:avLst/>
              <a:gdLst/>
              <a:ahLst/>
              <a:cxnLst/>
              <a:rect l="l" t="t" r="r" b="b"/>
              <a:pathLst>
                <a:path w="3305" h="4308" extrusionOk="0">
                  <a:moveTo>
                    <a:pt x="680" y="0"/>
                  </a:moveTo>
                  <a:cubicBezTo>
                    <a:pt x="462" y="0"/>
                    <a:pt x="252" y="126"/>
                    <a:pt x="168" y="378"/>
                  </a:cubicBezTo>
                  <a:cubicBezTo>
                    <a:pt x="0" y="658"/>
                    <a:pt x="168" y="994"/>
                    <a:pt x="448" y="1106"/>
                  </a:cubicBezTo>
                  <a:lnTo>
                    <a:pt x="2129" y="1834"/>
                  </a:lnTo>
                  <a:lnTo>
                    <a:pt x="1961" y="3683"/>
                  </a:lnTo>
                  <a:cubicBezTo>
                    <a:pt x="1905" y="4019"/>
                    <a:pt x="2129" y="4299"/>
                    <a:pt x="2465" y="4299"/>
                  </a:cubicBezTo>
                  <a:cubicBezTo>
                    <a:pt x="2493" y="4305"/>
                    <a:pt x="2522" y="4307"/>
                    <a:pt x="2551" y="4307"/>
                  </a:cubicBezTo>
                  <a:cubicBezTo>
                    <a:pt x="2800" y="4307"/>
                    <a:pt x="3030" y="4096"/>
                    <a:pt x="3081" y="3795"/>
                  </a:cubicBezTo>
                  <a:lnTo>
                    <a:pt x="3305" y="1554"/>
                  </a:lnTo>
                  <a:cubicBezTo>
                    <a:pt x="3305" y="1442"/>
                    <a:pt x="3305" y="1330"/>
                    <a:pt x="3249" y="1218"/>
                  </a:cubicBezTo>
                  <a:cubicBezTo>
                    <a:pt x="3193" y="1106"/>
                    <a:pt x="3081" y="1050"/>
                    <a:pt x="3025" y="994"/>
                  </a:cubicBezTo>
                  <a:lnTo>
                    <a:pt x="896" y="42"/>
                  </a:lnTo>
                  <a:cubicBezTo>
                    <a:pt x="826" y="14"/>
                    <a:pt x="7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3"/>
            <p:cNvSpPr/>
            <p:nvPr/>
          </p:nvSpPr>
          <p:spPr>
            <a:xfrm>
              <a:off x="5644538" y="2748200"/>
              <a:ext cx="84050" cy="108275"/>
            </a:xfrm>
            <a:custGeom>
              <a:avLst/>
              <a:gdLst/>
              <a:ahLst/>
              <a:cxnLst/>
              <a:rect l="l" t="t" r="r" b="b"/>
              <a:pathLst>
                <a:path w="3362" h="4331" extrusionOk="0">
                  <a:moveTo>
                    <a:pt x="870" y="0"/>
                  </a:moveTo>
                  <a:cubicBezTo>
                    <a:pt x="602" y="0"/>
                    <a:pt x="333" y="171"/>
                    <a:pt x="281" y="536"/>
                  </a:cubicBezTo>
                  <a:lnTo>
                    <a:pt x="57" y="2776"/>
                  </a:lnTo>
                  <a:cubicBezTo>
                    <a:pt x="1" y="3000"/>
                    <a:pt x="169" y="3280"/>
                    <a:pt x="393" y="3336"/>
                  </a:cubicBezTo>
                  <a:lnTo>
                    <a:pt x="2465" y="4288"/>
                  </a:lnTo>
                  <a:cubicBezTo>
                    <a:pt x="2552" y="4317"/>
                    <a:pt x="2639" y="4331"/>
                    <a:pt x="2722" y="4331"/>
                  </a:cubicBezTo>
                  <a:cubicBezTo>
                    <a:pt x="2960" y="4331"/>
                    <a:pt x="3166" y="4216"/>
                    <a:pt x="3249" y="4008"/>
                  </a:cubicBezTo>
                  <a:cubicBezTo>
                    <a:pt x="3361" y="3672"/>
                    <a:pt x="3193" y="3336"/>
                    <a:pt x="2913" y="3224"/>
                  </a:cubicBezTo>
                  <a:lnTo>
                    <a:pt x="1233" y="2496"/>
                  </a:lnTo>
                  <a:lnTo>
                    <a:pt x="1457" y="648"/>
                  </a:lnTo>
                  <a:cubicBezTo>
                    <a:pt x="1487" y="228"/>
                    <a:pt x="1179"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3"/>
            <p:cNvSpPr/>
            <p:nvPr/>
          </p:nvSpPr>
          <p:spPr>
            <a:xfrm>
              <a:off x="5522713" y="2713975"/>
              <a:ext cx="75650" cy="60225"/>
            </a:xfrm>
            <a:custGeom>
              <a:avLst/>
              <a:gdLst/>
              <a:ahLst/>
              <a:cxnLst/>
              <a:rect l="l" t="t" r="r" b="b"/>
              <a:pathLst>
                <a:path w="3026" h="2409" extrusionOk="0">
                  <a:moveTo>
                    <a:pt x="3025" y="0"/>
                  </a:moveTo>
                  <a:lnTo>
                    <a:pt x="2969" y="56"/>
                  </a:lnTo>
                  <a:lnTo>
                    <a:pt x="1457" y="1120"/>
                  </a:lnTo>
                  <a:lnTo>
                    <a:pt x="1" y="56"/>
                  </a:lnTo>
                  <a:lnTo>
                    <a:pt x="1" y="1456"/>
                  </a:lnTo>
                  <a:lnTo>
                    <a:pt x="1121" y="2297"/>
                  </a:lnTo>
                  <a:cubicBezTo>
                    <a:pt x="1233" y="2353"/>
                    <a:pt x="1345" y="2409"/>
                    <a:pt x="1457" y="2409"/>
                  </a:cubicBezTo>
                  <a:cubicBezTo>
                    <a:pt x="1569" y="2409"/>
                    <a:pt x="1737" y="2353"/>
                    <a:pt x="1793" y="2297"/>
                  </a:cubicBezTo>
                  <a:lnTo>
                    <a:pt x="3025" y="1400"/>
                  </a:lnTo>
                  <a:lnTo>
                    <a:pt x="302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3"/>
            <p:cNvSpPr/>
            <p:nvPr/>
          </p:nvSpPr>
          <p:spPr>
            <a:xfrm>
              <a:off x="5521313" y="2981050"/>
              <a:ext cx="74250" cy="60575"/>
            </a:xfrm>
            <a:custGeom>
              <a:avLst/>
              <a:gdLst/>
              <a:ahLst/>
              <a:cxnLst/>
              <a:rect l="l" t="t" r="r" b="b"/>
              <a:pathLst>
                <a:path w="2970" h="2423" extrusionOk="0">
                  <a:moveTo>
                    <a:pt x="1534" y="1"/>
                  </a:moveTo>
                  <a:cubicBezTo>
                    <a:pt x="1415" y="1"/>
                    <a:pt x="1289" y="43"/>
                    <a:pt x="1177" y="127"/>
                  </a:cubicBezTo>
                  <a:lnTo>
                    <a:pt x="1" y="1023"/>
                  </a:lnTo>
                  <a:lnTo>
                    <a:pt x="1" y="2423"/>
                  </a:lnTo>
                  <a:lnTo>
                    <a:pt x="1513" y="1303"/>
                  </a:lnTo>
                  <a:lnTo>
                    <a:pt x="2969" y="2423"/>
                  </a:lnTo>
                  <a:lnTo>
                    <a:pt x="2969" y="1023"/>
                  </a:lnTo>
                  <a:lnTo>
                    <a:pt x="1849" y="127"/>
                  </a:lnTo>
                  <a:cubicBezTo>
                    <a:pt x="1765" y="43"/>
                    <a:pt x="1653" y="1"/>
                    <a:pt x="153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3"/>
            <p:cNvSpPr/>
            <p:nvPr/>
          </p:nvSpPr>
          <p:spPr>
            <a:xfrm>
              <a:off x="5398113" y="2764375"/>
              <a:ext cx="72825" cy="82625"/>
            </a:xfrm>
            <a:custGeom>
              <a:avLst/>
              <a:gdLst/>
              <a:ahLst/>
              <a:cxnLst/>
              <a:rect l="l" t="t" r="r" b="b"/>
              <a:pathLst>
                <a:path w="2913" h="3305" extrusionOk="0">
                  <a:moveTo>
                    <a:pt x="1513" y="1"/>
                  </a:moveTo>
                  <a:lnTo>
                    <a:pt x="1737" y="1849"/>
                  </a:lnTo>
                  <a:lnTo>
                    <a:pt x="0" y="2577"/>
                  </a:lnTo>
                  <a:lnTo>
                    <a:pt x="1232" y="3305"/>
                  </a:lnTo>
                  <a:lnTo>
                    <a:pt x="2577" y="2689"/>
                  </a:lnTo>
                  <a:cubicBezTo>
                    <a:pt x="2689" y="2633"/>
                    <a:pt x="2745" y="2577"/>
                    <a:pt x="2857" y="2521"/>
                  </a:cubicBezTo>
                  <a:cubicBezTo>
                    <a:pt x="2913" y="2409"/>
                    <a:pt x="2913" y="2241"/>
                    <a:pt x="2913" y="2129"/>
                  </a:cubicBezTo>
                  <a:lnTo>
                    <a:pt x="2745" y="729"/>
                  </a:lnTo>
                  <a:lnTo>
                    <a:pt x="151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3"/>
            <p:cNvSpPr/>
            <p:nvPr/>
          </p:nvSpPr>
          <p:spPr>
            <a:xfrm>
              <a:off x="5645938" y="2911400"/>
              <a:ext cx="71450" cy="84025"/>
            </a:xfrm>
            <a:custGeom>
              <a:avLst/>
              <a:gdLst/>
              <a:ahLst/>
              <a:cxnLst/>
              <a:rect l="l" t="t" r="r" b="b"/>
              <a:pathLst>
                <a:path w="2858" h="3361" extrusionOk="0">
                  <a:moveTo>
                    <a:pt x="1681" y="0"/>
                  </a:moveTo>
                  <a:lnTo>
                    <a:pt x="393" y="560"/>
                  </a:lnTo>
                  <a:cubicBezTo>
                    <a:pt x="169" y="616"/>
                    <a:pt x="1" y="896"/>
                    <a:pt x="57" y="1120"/>
                  </a:cubicBezTo>
                  <a:lnTo>
                    <a:pt x="225" y="2633"/>
                  </a:lnTo>
                  <a:lnTo>
                    <a:pt x="1401" y="3361"/>
                  </a:lnTo>
                  <a:cubicBezTo>
                    <a:pt x="1457" y="3305"/>
                    <a:pt x="1457" y="3249"/>
                    <a:pt x="1401" y="3193"/>
                  </a:cubicBezTo>
                  <a:lnTo>
                    <a:pt x="1233" y="1400"/>
                  </a:lnTo>
                  <a:lnTo>
                    <a:pt x="2857" y="672"/>
                  </a:lnTo>
                  <a:lnTo>
                    <a:pt x="168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3"/>
            <p:cNvSpPr/>
            <p:nvPr/>
          </p:nvSpPr>
          <p:spPr>
            <a:xfrm>
              <a:off x="5399513" y="2910000"/>
              <a:ext cx="71425" cy="84025"/>
            </a:xfrm>
            <a:custGeom>
              <a:avLst/>
              <a:gdLst/>
              <a:ahLst/>
              <a:cxnLst/>
              <a:rect l="l" t="t" r="r" b="b"/>
              <a:pathLst>
                <a:path w="2857" h="3361" extrusionOk="0">
                  <a:moveTo>
                    <a:pt x="1232" y="0"/>
                  </a:moveTo>
                  <a:lnTo>
                    <a:pt x="0" y="728"/>
                  </a:lnTo>
                  <a:lnTo>
                    <a:pt x="1681" y="1456"/>
                  </a:lnTo>
                  <a:lnTo>
                    <a:pt x="1513" y="3305"/>
                  </a:lnTo>
                  <a:lnTo>
                    <a:pt x="1513" y="3361"/>
                  </a:lnTo>
                  <a:lnTo>
                    <a:pt x="2689" y="2689"/>
                  </a:lnTo>
                  <a:lnTo>
                    <a:pt x="2857" y="1176"/>
                  </a:lnTo>
                  <a:cubicBezTo>
                    <a:pt x="2857" y="1064"/>
                    <a:pt x="2857" y="952"/>
                    <a:pt x="2801" y="840"/>
                  </a:cubicBezTo>
                  <a:cubicBezTo>
                    <a:pt x="2745" y="728"/>
                    <a:pt x="2633" y="672"/>
                    <a:pt x="2521" y="616"/>
                  </a:cubicBezTo>
                  <a:lnTo>
                    <a:pt x="1232"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3"/>
            <p:cNvSpPr/>
            <p:nvPr/>
          </p:nvSpPr>
          <p:spPr>
            <a:xfrm>
              <a:off x="5645938" y="2765775"/>
              <a:ext cx="75650" cy="82625"/>
            </a:xfrm>
            <a:custGeom>
              <a:avLst/>
              <a:gdLst/>
              <a:ahLst/>
              <a:cxnLst/>
              <a:rect l="l" t="t" r="r" b="b"/>
              <a:pathLst>
                <a:path w="3026" h="3305" extrusionOk="0">
                  <a:moveTo>
                    <a:pt x="1401" y="1"/>
                  </a:moveTo>
                  <a:lnTo>
                    <a:pt x="169" y="729"/>
                  </a:lnTo>
                  <a:lnTo>
                    <a:pt x="1" y="2073"/>
                  </a:lnTo>
                  <a:cubicBezTo>
                    <a:pt x="1" y="2297"/>
                    <a:pt x="113" y="2577"/>
                    <a:pt x="337" y="2633"/>
                  </a:cubicBezTo>
                  <a:lnTo>
                    <a:pt x="1793" y="3305"/>
                  </a:lnTo>
                  <a:lnTo>
                    <a:pt x="3025" y="2577"/>
                  </a:lnTo>
                  <a:lnTo>
                    <a:pt x="2913" y="2521"/>
                  </a:lnTo>
                  <a:lnTo>
                    <a:pt x="1177" y="1793"/>
                  </a:lnTo>
                  <a:lnTo>
                    <a:pt x="140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3"/>
            <p:cNvSpPr/>
            <p:nvPr/>
          </p:nvSpPr>
          <p:spPr>
            <a:xfrm>
              <a:off x="5371513" y="2667775"/>
              <a:ext cx="373875" cy="421475"/>
            </a:xfrm>
            <a:custGeom>
              <a:avLst/>
              <a:gdLst/>
              <a:ahLst/>
              <a:cxnLst/>
              <a:rect l="l" t="t" r="r" b="b"/>
              <a:pathLst>
                <a:path w="14955" h="16859" extrusionOk="0">
                  <a:moveTo>
                    <a:pt x="7505" y="0"/>
                  </a:moveTo>
                  <a:cubicBezTo>
                    <a:pt x="7225" y="0"/>
                    <a:pt x="6945" y="280"/>
                    <a:pt x="6945" y="560"/>
                  </a:cubicBezTo>
                  <a:lnTo>
                    <a:pt x="6945" y="7505"/>
                  </a:lnTo>
                  <a:lnTo>
                    <a:pt x="952" y="4033"/>
                  </a:lnTo>
                  <a:cubicBezTo>
                    <a:pt x="863" y="3979"/>
                    <a:pt x="767" y="3954"/>
                    <a:pt x="673" y="3954"/>
                  </a:cubicBezTo>
                  <a:cubicBezTo>
                    <a:pt x="474" y="3954"/>
                    <a:pt x="282" y="4066"/>
                    <a:pt x="168" y="4257"/>
                  </a:cubicBezTo>
                  <a:cubicBezTo>
                    <a:pt x="56" y="4537"/>
                    <a:pt x="112" y="4873"/>
                    <a:pt x="392" y="5041"/>
                  </a:cubicBezTo>
                  <a:lnTo>
                    <a:pt x="6385" y="8457"/>
                  </a:lnTo>
                  <a:lnTo>
                    <a:pt x="392" y="11986"/>
                  </a:lnTo>
                  <a:cubicBezTo>
                    <a:pt x="112" y="12098"/>
                    <a:pt x="0" y="12490"/>
                    <a:pt x="168" y="12770"/>
                  </a:cubicBezTo>
                  <a:cubicBezTo>
                    <a:pt x="280" y="12919"/>
                    <a:pt x="467" y="13019"/>
                    <a:pt x="662" y="13019"/>
                  </a:cubicBezTo>
                  <a:cubicBezTo>
                    <a:pt x="759" y="13019"/>
                    <a:pt x="859" y="12994"/>
                    <a:pt x="952" y="12938"/>
                  </a:cubicBezTo>
                  <a:lnTo>
                    <a:pt x="6945" y="9521"/>
                  </a:lnTo>
                  <a:lnTo>
                    <a:pt x="6945" y="16298"/>
                  </a:lnTo>
                  <a:cubicBezTo>
                    <a:pt x="6945" y="16634"/>
                    <a:pt x="7225" y="16858"/>
                    <a:pt x="7505" y="16858"/>
                  </a:cubicBezTo>
                  <a:cubicBezTo>
                    <a:pt x="7841" y="16858"/>
                    <a:pt x="8065" y="16578"/>
                    <a:pt x="8065" y="16298"/>
                  </a:cubicBezTo>
                  <a:lnTo>
                    <a:pt x="8065" y="9465"/>
                  </a:lnTo>
                  <a:lnTo>
                    <a:pt x="14002" y="12882"/>
                  </a:lnTo>
                  <a:cubicBezTo>
                    <a:pt x="14092" y="12936"/>
                    <a:pt x="14187" y="12961"/>
                    <a:pt x="14281" y="12961"/>
                  </a:cubicBezTo>
                  <a:cubicBezTo>
                    <a:pt x="14480" y="12961"/>
                    <a:pt x="14672" y="12848"/>
                    <a:pt x="14786" y="12658"/>
                  </a:cubicBezTo>
                  <a:cubicBezTo>
                    <a:pt x="14954" y="12378"/>
                    <a:pt x="14842" y="12042"/>
                    <a:pt x="14562" y="11874"/>
                  </a:cubicBezTo>
                  <a:lnTo>
                    <a:pt x="8681" y="8457"/>
                  </a:lnTo>
                  <a:lnTo>
                    <a:pt x="14562" y="5041"/>
                  </a:lnTo>
                  <a:cubicBezTo>
                    <a:pt x="14842" y="4873"/>
                    <a:pt x="14898" y="4537"/>
                    <a:pt x="14786" y="4257"/>
                  </a:cubicBezTo>
                  <a:cubicBezTo>
                    <a:pt x="14681" y="4082"/>
                    <a:pt x="14489" y="3994"/>
                    <a:pt x="14304" y="3994"/>
                  </a:cubicBezTo>
                  <a:cubicBezTo>
                    <a:pt x="14194" y="3994"/>
                    <a:pt x="14086" y="4026"/>
                    <a:pt x="14002" y="4089"/>
                  </a:cubicBezTo>
                  <a:lnTo>
                    <a:pt x="8065" y="7449"/>
                  </a:lnTo>
                  <a:lnTo>
                    <a:pt x="8065" y="560"/>
                  </a:lnTo>
                  <a:cubicBezTo>
                    <a:pt x="8065" y="280"/>
                    <a:pt x="7841" y="0"/>
                    <a:pt x="7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3"/>
            <p:cNvSpPr/>
            <p:nvPr/>
          </p:nvSpPr>
          <p:spPr>
            <a:xfrm>
              <a:off x="5461113" y="2775575"/>
              <a:ext cx="196050" cy="205850"/>
            </a:xfrm>
            <a:custGeom>
              <a:avLst/>
              <a:gdLst/>
              <a:ahLst/>
              <a:cxnLst/>
              <a:rect l="l" t="t" r="r" b="b"/>
              <a:pathLst>
                <a:path w="7842" h="8234" extrusionOk="0">
                  <a:moveTo>
                    <a:pt x="3361" y="1"/>
                  </a:moveTo>
                  <a:lnTo>
                    <a:pt x="3361" y="3193"/>
                  </a:lnTo>
                  <a:lnTo>
                    <a:pt x="673" y="1625"/>
                  </a:lnTo>
                  <a:lnTo>
                    <a:pt x="673" y="1625"/>
                  </a:lnTo>
                  <a:lnTo>
                    <a:pt x="729" y="2241"/>
                  </a:lnTo>
                  <a:lnTo>
                    <a:pt x="1" y="2577"/>
                  </a:lnTo>
                  <a:lnTo>
                    <a:pt x="2801" y="4201"/>
                  </a:lnTo>
                  <a:lnTo>
                    <a:pt x="113" y="5713"/>
                  </a:lnTo>
                  <a:lnTo>
                    <a:pt x="729" y="5993"/>
                  </a:lnTo>
                  <a:lnTo>
                    <a:pt x="617" y="6721"/>
                  </a:lnTo>
                  <a:lnTo>
                    <a:pt x="3361" y="5153"/>
                  </a:lnTo>
                  <a:lnTo>
                    <a:pt x="3361" y="8234"/>
                  </a:lnTo>
                  <a:lnTo>
                    <a:pt x="3921" y="7842"/>
                  </a:lnTo>
                  <a:lnTo>
                    <a:pt x="4481" y="8234"/>
                  </a:lnTo>
                  <a:lnTo>
                    <a:pt x="4481" y="5153"/>
                  </a:lnTo>
                  <a:lnTo>
                    <a:pt x="7226" y="6721"/>
                  </a:lnTo>
                  <a:lnTo>
                    <a:pt x="7170" y="5993"/>
                  </a:lnTo>
                  <a:lnTo>
                    <a:pt x="7730" y="5713"/>
                  </a:lnTo>
                  <a:lnTo>
                    <a:pt x="5097" y="4201"/>
                  </a:lnTo>
                  <a:lnTo>
                    <a:pt x="7842" y="2577"/>
                  </a:lnTo>
                  <a:lnTo>
                    <a:pt x="7170" y="2241"/>
                  </a:lnTo>
                  <a:lnTo>
                    <a:pt x="7226" y="1625"/>
                  </a:lnTo>
                  <a:lnTo>
                    <a:pt x="4481" y="3193"/>
                  </a:lnTo>
                  <a:lnTo>
                    <a:pt x="4481" y="1"/>
                  </a:lnTo>
                  <a:lnTo>
                    <a:pt x="3921" y="393"/>
                  </a:lnTo>
                  <a:lnTo>
                    <a:pt x="336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3"/>
            <p:cNvSpPr/>
            <p:nvPr/>
          </p:nvSpPr>
          <p:spPr>
            <a:xfrm>
              <a:off x="5532538" y="2642550"/>
              <a:ext cx="53225" cy="53250"/>
            </a:xfrm>
            <a:custGeom>
              <a:avLst/>
              <a:gdLst/>
              <a:ahLst/>
              <a:cxnLst/>
              <a:rect l="l" t="t" r="r" b="b"/>
              <a:pathLst>
                <a:path w="2129" h="2130" extrusionOk="0">
                  <a:moveTo>
                    <a:pt x="1064" y="1"/>
                  </a:moveTo>
                  <a:cubicBezTo>
                    <a:pt x="504" y="1"/>
                    <a:pt x="0" y="449"/>
                    <a:pt x="0" y="1065"/>
                  </a:cubicBezTo>
                  <a:cubicBezTo>
                    <a:pt x="0" y="1625"/>
                    <a:pt x="504" y="2129"/>
                    <a:pt x="1064" y="2129"/>
                  </a:cubicBezTo>
                  <a:cubicBezTo>
                    <a:pt x="1680" y="2129"/>
                    <a:pt x="2128" y="1625"/>
                    <a:pt x="2128" y="1065"/>
                  </a:cubicBezTo>
                  <a:cubicBezTo>
                    <a:pt x="2128" y="449"/>
                    <a:pt x="1680" y="1"/>
                    <a:pt x="10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3"/>
            <p:cNvSpPr/>
            <p:nvPr/>
          </p:nvSpPr>
          <p:spPr>
            <a:xfrm>
              <a:off x="5532538" y="3061225"/>
              <a:ext cx="53225" cy="53225"/>
            </a:xfrm>
            <a:custGeom>
              <a:avLst/>
              <a:gdLst/>
              <a:ahLst/>
              <a:cxnLst/>
              <a:rect l="l" t="t" r="r" b="b"/>
              <a:pathLst>
                <a:path w="2129" h="2129" extrusionOk="0">
                  <a:moveTo>
                    <a:pt x="1064" y="0"/>
                  </a:moveTo>
                  <a:cubicBezTo>
                    <a:pt x="504" y="0"/>
                    <a:pt x="0" y="504"/>
                    <a:pt x="0" y="1064"/>
                  </a:cubicBezTo>
                  <a:cubicBezTo>
                    <a:pt x="0" y="1680"/>
                    <a:pt x="504" y="2128"/>
                    <a:pt x="1064" y="2128"/>
                  </a:cubicBezTo>
                  <a:cubicBezTo>
                    <a:pt x="1680" y="2128"/>
                    <a:pt x="2128" y="1680"/>
                    <a:pt x="2128" y="1064"/>
                  </a:cubicBezTo>
                  <a:cubicBezTo>
                    <a:pt x="2128" y="504"/>
                    <a:pt x="1680"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3"/>
            <p:cNvSpPr/>
            <p:nvPr/>
          </p:nvSpPr>
          <p:spPr>
            <a:xfrm>
              <a:off x="5349113" y="2747575"/>
              <a:ext cx="53225" cy="53225"/>
            </a:xfrm>
            <a:custGeom>
              <a:avLst/>
              <a:gdLst/>
              <a:ahLst/>
              <a:cxnLst/>
              <a:rect l="l" t="t" r="r" b="b"/>
              <a:pathLst>
                <a:path w="2129" h="2129" extrusionOk="0">
                  <a:moveTo>
                    <a:pt x="1064" y="0"/>
                  </a:moveTo>
                  <a:cubicBezTo>
                    <a:pt x="448" y="0"/>
                    <a:pt x="0" y="505"/>
                    <a:pt x="0" y="1065"/>
                  </a:cubicBezTo>
                  <a:cubicBezTo>
                    <a:pt x="0" y="1681"/>
                    <a:pt x="448" y="2129"/>
                    <a:pt x="1064" y="2129"/>
                  </a:cubicBezTo>
                  <a:cubicBezTo>
                    <a:pt x="1624" y="2129"/>
                    <a:pt x="2128" y="1681"/>
                    <a:pt x="2128" y="1065"/>
                  </a:cubicBezTo>
                  <a:cubicBezTo>
                    <a:pt x="2128" y="505"/>
                    <a:pt x="1624"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3"/>
            <p:cNvSpPr/>
            <p:nvPr/>
          </p:nvSpPr>
          <p:spPr>
            <a:xfrm>
              <a:off x="5711738" y="2957600"/>
              <a:ext cx="53250" cy="53225"/>
            </a:xfrm>
            <a:custGeom>
              <a:avLst/>
              <a:gdLst/>
              <a:ahLst/>
              <a:cxnLst/>
              <a:rect l="l" t="t" r="r" b="b"/>
              <a:pathLst>
                <a:path w="2130" h="2129" extrusionOk="0">
                  <a:moveTo>
                    <a:pt x="1065" y="1"/>
                  </a:moveTo>
                  <a:cubicBezTo>
                    <a:pt x="449" y="1"/>
                    <a:pt x="1" y="449"/>
                    <a:pt x="1" y="1065"/>
                  </a:cubicBezTo>
                  <a:cubicBezTo>
                    <a:pt x="1" y="1625"/>
                    <a:pt x="449" y="2129"/>
                    <a:pt x="1065" y="2129"/>
                  </a:cubicBezTo>
                  <a:cubicBezTo>
                    <a:pt x="1625" y="2129"/>
                    <a:pt x="2129" y="1625"/>
                    <a:pt x="2129" y="1065"/>
                  </a:cubicBezTo>
                  <a:cubicBezTo>
                    <a:pt x="2129" y="449"/>
                    <a:pt x="1625" y="1"/>
                    <a:pt x="10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3"/>
            <p:cNvSpPr/>
            <p:nvPr/>
          </p:nvSpPr>
          <p:spPr>
            <a:xfrm>
              <a:off x="5349113" y="2959000"/>
              <a:ext cx="53225" cy="53225"/>
            </a:xfrm>
            <a:custGeom>
              <a:avLst/>
              <a:gdLst/>
              <a:ahLst/>
              <a:cxnLst/>
              <a:rect l="l" t="t" r="r" b="b"/>
              <a:pathLst>
                <a:path w="2129" h="2129" extrusionOk="0">
                  <a:moveTo>
                    <a:pt x="1064" y="1"/>
                  </a:moveTo>
                  <a:cubicBezTo>
                    <a:pt x="448" y="1"/>
                    <a:pt x="0" y="449"/>
                    <a:pt x="0" y="1065"/>
                  </a:cubicBezTo>
                  <a:cubicBezTo>
                    <a:pt x="0" y="1625"/>
                    <a:pt x="448" y="2129"/>
                    <a:pt x="1064" y="2129"/>
                  </a:cubicBezTo>
                  <a:cubicBezTo>
                    <a:pt x="1624" y="2129"/>
                    <a:pt x="2128" y="1625"/>
                    <a:pt x="2128" y="1065"/>
                  </a:cubicBezTo>
                  <a:cubicBezTo>
                    <a:pt x="2128" y="449"/>
                    <a:pt x="1624" y="1"/>
                    <a:pt x="10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3"/>
            <p:cNvSpPr/>
            <p:nvPr/>
          </p:nvSpPr>
          <p:spPr>
            <a:xfrm>
              <a:off x="5711738" y="2748975"/>
              <a:ext cx="53250" cy="53225"/>
            </a:xfrm>
            <a:custGeom>
              <a:avLst/>
              <a:gdLst/>
              <a:ahLst/>
              <a:cxnLst/>
              <a:rect l="l" t="t" r="r" b="b"/>
              <a:pathLst>
                <a:path w="2130" h="2129" extrusionOk="0">
                  <a:moveTo>
                    <a:pt x="1065" y="0"/>
                  </a:moveTo>
                  <a:cubicBezTo>
                    <a:pt x="449" y="0"/>
                    <a:pt x="1" y="505"/>
                    <a:pt x="1" y="1065"/>
                  </a:cubicBezTo>
                  <a:cubicBezTo>
                    <a:pt x="1" y="1681"/>
                    <a:pt x="449" y="2129"/>
                    <a:pt x="1065" y="2129"/>
                  </a:cubicBezTo>
                  <a:cubicBezTo>
                    <a:pt x="1625" y="2129"/>
                    <a:pt x="2129" y="1681"/>
                    <a:pt x="2129" y="1065"/>
                  </a:cubicBezTo>
                  <a:cubicBezTo>
                    <a:pt x="2129" y="505"/>
                    <a:pt x="1625"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3"/>
            <p:cNvSpPr/>
            <p:nvPr/>
          </p:nvSpPr>
          <p:spPr>
            <a:xfrm>
              <a:off x="5448513" y="2784250"/>
              <a:ext cx="218450" cy="188775"/>
            </a:xfrm>
            <a:custGeom>
              <a:avLst/>
              <a:gdLst/>
              <a:ahLst/>
              <a:cxnLst/>
              <a:rect l="l" t="t" r="r" b="b"/>
              <a:pathLst>
                <a:path w="8738" h="7551" extrusionOk="0">
                  <a:moveTo>
                    <a:pt x="2605" y="564"/>
                  </a:moveTo>
                  <a:cubicBezTo>
                    <a:pt x="2633" y="564"/>
                    <a:pt x="2661" y="578"/>
                    <a:pt x="2689" y="606"/>
                  </a:cubicBezTo>
                  <a:lnTo>
                    <a:pt x="2801" y="606"/>
                  </a:lnTo>
                  <a:lnTo>
                    <a:pt x="4201" y="1670"/>
                  </a:lnTo>
                  <a:cubicBezTo>
                    <a:pt x="4257" y="1698"/>
                    <a:pt x="4313" y="1712"/>
                    <a:pt x="4369" y="1712"/>
                  </a:cubicBezTo>
                  <a:cubicBezTo>
                    <a:pt x="4425" y="1712"/>
                    <a:pt x="4481" y="1698"/>
                    <a:pt x="4537" y="1670"/>
                  </a:cubicBezTo>
                  <a:lnTo>
                    <a:pt x="5937" y="606"/>
                  </a:lnTo>
                  <a:cubicBezTo>
                    <a:pt x="5975" y="580"/>
                    <a:pt x="6016" y="569"/>
                    <a:pt x="6056" y="569"/>
                  </a:cubicBezTo>
                  <a:cubicBezTo>
                    <a:pt x="6192" y="569"/>
                    <a:pt x="6317" y="700"/>
                    <a:pt x="6273" y="830"/>
                  </a:cubicBezTo>
                  <a:lnTo>
                    <a:pt x="6105" y="2566"/>
                  </a:lnTo>
                  <a:cubicBezTo>
                    <a:pt x="6105" y="2678"/>
                    <a:pt x="6161" y="2790"/>
                    <a:pt x="6273" y="2846"/>
                  </a:cubicBezTo>
                  <a:lnTo>
                    <a:pt x="7898" y="3574"/>
                  </a:lnTo>
                  <a:cubicBezTo>
                    <a:pt x="8066" y="3630"/>
                    <a:pt x="8066" y="3910"/>
                    <a:pt x="7898" y="3966"/>
                  </a:cubicBezTo>
                  <a:lnTo>
                    <a:pt x="6273" y="4694"/>
                  </a:lnTo>
                  <a:cubicBezTo>
                    <a:pt x="6161" y="4750"/>
                    <a:pt x="6105" y="4862"/>
                    <a:pt x="6105" y="4974"/>
                  </a:cubicBezTo>
                  <a:lnTo>
                    <a:pt x="6273" y="6710"/>
                  </a:lnTo>
                  <a:cubicBezTo>
                    <a:pt x="6314" y="6832"/>
                    <a:pt x="6209" y="6924"/>
                    <a:pt x="6084" y="6924"/>
                  </a:cubicBezTo>
                  <a:cubicBezTo>
                    <a:pt x="6036" y="6924"/>
                    <a:pt x="5984" y="6910"/>
                    <a:pt x="5937" y="6879"/>
                  </a:cubicBezTo>
                  <a:lnTo>
                    <a:pt x="4537" y="5870"/>
                  </a:lnTo>
                  <a:cubicBezTo>
                    <a:pt x="4481" y="5842"/>
                    <a:pt x="4425" y="5828"/>
                    <a:pt x="4369" y="5828"/>
                  </a:cubicBezTo>
                  <a:cubicBezTo>
                    <a:pt x="4313" y="5828"/>
                    <a:pt x="4257" y="5842"/>
                    <a:pt x="4201" y="5870"/>
                  </a:cubicBezTo>
                  <a:lnTo>
                    <a:pt x="2801" y="6879"/>
                  </a:lnTo>
                  <a:cubicBezTo>
                    <a:pt x="2773" y="6907"/>
                    <a:pt x="2731" y="6921"/>
                    <a:pt x="2682" y="6921"/>
                  </a:cubicBezTo>
                  <a:cubicBezTo>
                    <a:pt x="2633" y="6921"/>
                    <a:pt x="2577" y="6907"/>
                    <a:pt x="2521" y="6879"/>
                  </a:cubicBezTo>
                  <a:cubicBezTo>
                    <a:pt x="2465" y="6879"/>
                    <a:pt x="2409" y="6766"/>
                    <a:pt x="2409" y="6654"/>
                  </a:cubicBezTo>
                  <a:lnTo>
                    <a:pt x="2633" y="4918"/>
                  </a:lnTo>
                  <a:cubicBezTo>
                    <a:pt x="2633" y="4806"/>
                    <a:pt x="2577" y="4694"/>
                    <a:pt x="2465" y="4638"/>
                  </a:cubicBezTo>
                  <a:lnTo>
                    <a:pt x="841" y="3966"/>
                  </a:lnTo>
                  <a:cubicBezTo>
                    <a:pt x="673" y="3854"/>
                    <a:pt x="673" y="3630"/>
                    <a:pt x="841" y="3518"/>
                  </a:cubicBezTo>
                  <a:lnTo>
                    <a:pt x="2465" y="2846"/>
                  </a:lnTo>
                  <a:cubicBezTo>
                    <a:pt x="2577" y="2790"/>
                    <a:pt x="2633" y="2678"/>
                    <a:pt x="2633" y="2566"/>
                  </a:cubicBezTo>
                  <a:lnTo>
                    <a:pt x="2409" y="830"/>
                  </a:lnTo>
                  <a:cubicBezTo>
                    <a:pt x="2409" y="718"/>
                    <a:pt x="2465" y="606"/>
                    <a:pt x="2521" y="606"/>
                  </a:cubicBezTo>
                  <a:cubicBezTo>
                    <a:pt x="2549" y="578"/>
                    <a:pt x="2577" y="564"/>
                    <a:pt x="2605" y="564"/>
                  </a:cubicBezTo>
                  <a:close/>
                  <a:moveTo>
                    <a:pt x="2670" y="0"/>
                  </a:moveTo>
                  <a:cubicBezTo>
                    <a:pt x="2541" y="0"/>
                    <a:pt x="2414" y="31"/>
                    <a:pt x="2297" y="102"/>
                  </a:cubicBezTo>
                  <a:cubicBezTo>
                    <a:pt x="2017" y="270"/>
                    <a:pt x="1849" y="606"/>
                    <a:pt x="1905" y="886"/>
                  </a:cubicBezTo>
                  <a:lnTo>
                    <a:pt x="2017" y="2398"/>
                  </a:lnTo>
                  <a:lnTo>
                    <a:pt x="617" y="3014"/>
                  </a:lnTo>
                  <a:cubicBezTo>
                    <a:pt x="1" y="3294"/>
                    <a:pt x="1" y="4246"/>
                    <a:pt x="617" y="4526"/>
                  </a:cubicBezTo>
                  <a:lnTo>
                    <a:pt x="2017" y="5142"/>
                  </a:lnTo>
                  <a:lnTo>
                    <a:pt x="1849" y="6654"/>
                  </a:lnTo>
                  <a:cubicBezTo>
                    <a:pt x="1849" y="6991"/>
                    <a:pt x="2017" y="7271"/>
                    <a:pt x="2297" y="7439"/>
                  </a:cubicBezTo>
                  <a:cubicBezTo>
                    <a:pt x="2409" y="7495"/>
                    <a:pt x="2521" y="7551"/>
                    <a:pt x="2689" y="7551"/>
                  </a:cubicBezTo>
                  <a:cubicBezTo>
                    <a:pt x="2857" y="7551"/>
                    <a:pt x="3025" y="7495"/>
                    <a:pt x="3137" y="7383"/>
                  </a:cubicBezTo>
                  <a:lnTo>
                    <a:pt x="4369" y="6430"/>
                  </a:lnTo>
                  <a:lnTo>
                    <a:pt x="5601" y="7383"/>
                  </a:lnTo>
                  <a:cubicBezTo>
                    <a:pt x="5755" y="7475"/>
                    <a:pt x="5927" y="7517"/>
                    <a:pt x="6096" y="7517"/>
                  </a:cubicBezTo>
                  <a:cubicBezTo>
                    <a:pt x="6234" y="7517"/>
                    <a:pt x="6372" y="7489"/>
                    <a:pt x="6497" y="7439"/>
                  </a:cubicBezTo>
                  <a:cubicBezTo>
                    <a:pt x="6777" y="7271"/>
                    <a:pt x="6946" y="6935"/>
                    <a:pt x="6890" y="6654"/>
                  </a:cubicBezTo>
                  <a:lnTo>
                    <a:pt x="6721" y="5086"/>
                  </a:lnTo>
                  <a:lnTo>
                    <a:pt x="8122" y="4470"/>
                  </a:lnTo>
                  <a:cubicBezTo>
                    <a:pt x="8738" y="4190"/>
                    <a:pt x="8738" y="3294"/>
                    <a:pt x="8122" y="3014"/>
                  </a:cubicBezTo>
                  <a:lnTo>
                    <a:pt x="6721" y="2398"/>
                  </a:lnTo>
                  <a:lnTo>
                    <a:pt x="6890" y="886"/>
                  </a:lnTo>
                  <a:cubicBezTo>
                    <a:pt x="6931" y="387"/>
                    <a:pt x="6541" y="11"/>
                    <a:pt x="6107" y="11"/>
                  </a:cubicBezTo>
                  <a:cubicBezTo>
                    <a:pt x="5957" y="11"/>
                    <a:pt x="5802" y="57"/>
                    <a:pt x="5657" y="158"/>
                  </a:cubicBezTo>
                  <a:lnTo>
                    <a:pt x="4425" y="1054"/>
                  </a:lnTo>
                  <a:lnTo>
                    <a:pt x="3193" y="158"/>
                  </a:lnTo>
                  <a:cubicBezTo>
                    <a:pt x="3030" y="60"/>
                    <a:pt x="2849" y="0"/>
                    <a:pt x="2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63"/>
          <p:cNvGrpSpPr/>
          <p:nvPr/>
        </p:nvGrpSpPr>
        <p:grpSpPr>
          <a:xfrm>
            <a:off x="2295288" y="3429450"/>
            <a:ext cx="480300" cy="158250"/>
            <a:chOff x="2295288" y="3429450"/>
            <a:chExt cx="480300" cy="158250"/>
          </a:xfrm>
        </p:grpSpPr>
        <p:sp>
          <p:nvSpPr>
            <p:cNvPr id="4026" name="Google Shape;4026;p63"/>
            <p:cNvSpPr/>
            <p:nvPr/>
          </p:nvSpPr>
          <p:spPr>
            <a:xfrm>
              <a:off x="2660738" y="3442225"/>
              <a:ext cx="114850" cy="133750"/>
            </a:xfrm>
            <a:custGeom>
              <a:avLst/>
              <a:gdLst/>
              <a:ahLst/>
              <a:cxnLst/>
              <a:rect l="l" t="t" r="r" b="b"/>
              <a:pathLst>
                <a:path w="4594" h="5350" extrusionOk="0">
                  <a:moveTo>
                    <a:pt x="2823" y="1"/>
                  </a:moveTo>
                  <a:cubicBezTo>
                    <a:pt x="2442" y="1"/>
                    <a:pt x="2063" y="113"/>
                    <a:pt x="1737" y="330"/>
                  </a:cubicBezTo>
                  <a:cubicBezTo>
                    <a:pt x="897" y="890"/>
                    <a:pt x="281" y="1730"/>
                    <a:pt x="1" y="2682"/>
                  </a:cubicBezTo>
                  <a:cubicBezTo>
                    <a:pt x="281" y="3634"/>
                    <a:pt x="841" y="4475"/>
                    <a:pt x="1681" y="4979"/>
                  </a:cubicBezTo>
                  <a:cubicBezTo>
                    <a:pt x="2035" y="5224"/>
                    <a:pt x="2443" y="5350"/>
                    <a:pt x="2845" y="5350"/>
                  </a:cubicBezTo>
                  <a:cubicBezTo>
                    <a:pt x="3270" y="5350"/>
                    <a:pt x="3688" y="5210"/>
                    <a:pt x="4033" y="4923"/>
                  </a:cubicBezTo>
                  <a:cubicBezTo>
                    <a:pt x="4201" y="4811"/>
                    <a:pt x="4313" y="4643"/>
                    <a:pt x="4369" y="4475"/>
                  </a:cubicBezTo>
                  <a:cubicBezTo>
                    <a:pt x="4593" y="3915"/>
                    <a:pt x="4145" y="3242"/>
                    <a:pt x="4145" y="2682"/>
                  </a:cubicBezTo>
                  <a:cubicBezTo>
                    <a:pt x="4145" y="2122"/>
                    <a:pt x="4593" y="1450"/>
                    <a:pt x="4369" y="890"/>
                  </a:cubicBezTo>
                  <a:cubicBezTo>
                    <a:pt x="4313" y="666"/>
                    <a:pt x="4145" y="498"/>
                    <a:pt x="3977" y="386"/>
                  </a:cubicBezTo>
                  <a:cubicBezTo>
                    <a:pt x="3631" y="127"/>
                    <a:pt x="3226" y="1"/>
                    <a:pt x="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3"/>
            <p:cNvSpPr/>
            <p:nvPr/>
          </p:nvSpPr>
          <p:spPr>
            <a:xfrm>
              <a:off x="2295288" y="3442225"/>
              <a:ext cx="114850" cy="133750"/>
            </a:xfrm>
            <a:custGeom>
              <a:avLst/>
              <a:gdLst/>
              <a:ahLst/>
              <a:cxnLst/>
              <a:rect l="l" t="t" r="r" b="b"/>
              <a:pathLst>
                <a:path w="4594" h="5350" extrusionOk="0">
                  <a:moveTo>
                    <a:pt x="1772" y="1"/>
                  </a:moveTo>
                  <a:cubicBezTo>
                    <a:pt x="1368" y="1"/>
                    <a:pt x="963" y="127"/>
                    <a:pt x="617" y="386"/>
                  </a:cubicBezTo>
                  <a:cubicBezTo>
                    <a:pt x="449" y="498"/>
                    <a:pt x="337" y="666"/>
                    <a:pt x="225" y="890"/>
                  </a:cubicBezTo>
                  <a:cubicBezTo>
                    <a:pt x="1" y="1450"/>
                    <a:pt x="449" y="2122"/>
                    <a:pt x="449" y="2682"/>
                  </a:cubicBezTo>
                  <a:cubicBezTo>
                    <a:pt x="449" y="3242"/>
                    <a:pt x="1" y="3915"/>
                    <a:pt x="225" y="4475"/>
                  </a:cubicBezTo>
                  <a:cubicBezTo>
                    <a:pt x="337" y="4643"/>
                    <a:pt x="449" y="4811"/>
                    <a:pt x="617" y="4923"/>
                  </a:cubicBezTo>
                  <a:cubicBezTo>
                    <a:pt x="962" y="5210"/>
                    <a:pt x="1366" y="5350"/>
                    <a:pt x="1776" y="5350"/>
                  </a:cubicBezTo>
                  <a:cubicBezTo>
                    <a:pt x="2164" y="5350"/>
                    <a:pt x="2559" y="5224"/>
                    <a:pt x="2913" y="4979"/>
                  </a:cubicBezTo>
                  <a:cubicBezTo>
                    <a:pt x="3753" y="4475"/>
                    <a:pt x="4369" y="3634"/>
                    <a:pt x="4593" y="2682"/>
                  </a:cubicBezTo>
                  <a:cubicBezTo>
                    <a:pt x="4369" y="1730"/>
                    <a:pt x="3753" y="890"/>
                    <a:pt x="2857" y="330"/>
                  </a:cubicBezTo>
                  <a:cubicBezTo>
                    <a:pt x="2531" y="113"/>
                    <a:pt x="2152" y="1"/>
                    <a:pt x="1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3"/>
            <p:cNvSpPr/>
            <p:nvPr/>
          </p:nvSpPr>
          <p:spPr>
            <a:xfrm>
              <a:off x="2312088" y="3442075"/>
              <a:ext cx="98050" cy="131625"/>
            </a:xfrm>
            <a:custGeom>
              <a:avLst/>
              <a:gdLst/>
              <a:ahLst/>
              <a:cxnLst/>
              <a:rect l="l" t="t" r="r" b="b"/>
              <a:pathLst>
                <a:path w="3922" h="5265" extrusionOk="0">
                  <a:moveTo>
                    <a:pt x="1513" y="0"/>
                  </a:moveTo>
                  <a:cubicBezTo>
                    <a:pt x="1" y="1456"/>
                    <a:pt x="1" y="3865"/>
                    <a:pt x="1513" y="5265"/>
                  </a:cubicBezTo>
                  <a:cubicBezTo>
                    <a:pt x="1737" y="5209"/>
                    <a:pt x="2017" y="5097"/>
                    <a:pt x="2185" y="4985"/>
                  </a:cubicBezTo>
                  <a:cubicBezTo>
                    <a:pt x="3081" y="4481"/>
                    <a:pt x="3697" y="3640"/>
                    <a:pt x="3921" y="2688"/>
                  </a:cubicBezTo>
                  <a:cubicBezTo>
                    <a:pt x="3697" y="1680"/>
                    <a:pt x="3081" y="840"/>
                    <a:pt x="2185" y="336"/>
                  </a:cubicBezTo>
                  <a:cubicBezTo>
                    <a:pt x="2017" y="168"/>
                    <a:pt x="1737" y="56"/>
                    <a:pt x="15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3"/>
            <p:cNvSpPr/>
            <p:nvPr/>
          </p:nvSpPr>
          <p:spPr>
            <a:xfrm>
              <a:off x="2660738" y="3442075"/>
              <a:ext cx="98050" cy="131625"/>
            </a:xfrm>
            <a:custGeom>
              <a:avLst/>
              <a:gdLst/>
              <a:ahLst/>
              <a:cxnLst/>
              <a:rect l="l" t="t" r="r" b="b"/>
              <a:pathLst>
                <a:path w="3922" h="5265" extrusionOk="0">
                  <a:moveTo>
                    <a:pt x="2465" y="0"/>
                  </a:moveTo>
                  <a:cubicBezTo>
                    <a:pt x="2185" y="56"/>
                    <a:pt x="1961" y="168"/>
                    <a:pt x="1737" y="336"/>
                  </a:cubicBezTo>
                  <a:cubicBezTo>
                    <a:pt x="897" y="840"/>
                    <a:pt x="281" y="1680"/>
                    <a:pt x="1" y="2688"/>
                  </a:cubicBezTo>
                  <a:cubicBezTo>
                    <a:pt x="281" y="3640"/>
                    <a:pt x="897" y="4481"/>
                    <a:pt x="1737" y="4985"/>
                  </a:cubicBezTo>
                  <a:cubicBezTo>
                    <a:pt x="1961" y="5097"/>
                    <a:pt x="2185" y="5209"/>
                    <a:pt x="2465" y="5265"/>
                  </a:cubicBezTo>
                  <a:cubicBezTo>
                    <a:pt x="3921" y="3865"/>
                    <a:pt x="3921" y="1456"/>
                    <a:pt x="246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3"/>
            <p:cNvSpPr/>
            <p:nvPr/>
          </p:nvSpPr>
          <p:spPr>
            <a:xfrm>
              <a:off x="2345713" y="3468675"/>
              <a:ext cx="70025" cy="79825"/>
            </a:xfrm>
            <a:custGeom>
              <a:avLst/>
              <a:gdLst/>
              <a:ahLst/>
              <a:cxnLst/>
              <a:rect l="l" t="t" r="r" b="b"/>
              <a:pathLst>
                <a:path w="2801" h="3193" extrusionOk="0">
                  <a:moveTo>
                    <a:pt x="1400" y="0"/>
                  </a:moveTo>
                  <a:cubicBezTo>
                    <a:pt x="616" y="0"/>
                    <a:pt x="0" y="616"/>
                    <a:pt x="0" y="1400"/>
                  </a:cubicBezTo>
                  <a:lnTo>
                    <a:pt x="0" y="1792"/>
                  </a:lnTo>
                  <a:cubicBezTo>
                    <a:pt x="0" y="2576"/>
                    <a:pt x="616" y="3193"/>
                    <a:pt x="1400" y="3193"/>
                  </a:cubicBezTo>
                  <a:cubicBezTo>
                    <a:pt x="2184" y="3193"/>
                    <a:pt x="2800" y="2576"/>
                    <a:pt x="2800" y="1792"/>
                  </a:cubicBezTo>
                  <a:lnTo>
                    <a:pt x="2800" y="1400"/>
                  </a:lnTo>
                  <a:cubicBezTo>
                    <a:pt x="2800" y="616"/>
                    <a:pt x="2184" y="0"/>
                    <a:pt x="140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3"/>
            <p:cNvSpPr/>
            <p:nvPr/>
          </p:nvSpPr>
          <p:spPr>
            <a:xfrm>
              <a:off x="2656538" y="3468675"/>
              <a:ext cx="70050" cy="79825"/>
            </a:xfrm>
            <a:custGeom>
              <a:avLst/>
              <a:gdLst/>
              <a:ahLst/>
              <a:cxnLst/>
              <a:rect l="l" t="t" r="r" b="b"/>
              <a:pathLst>
                <a:path w="2802" h="3193" extrusionOk="0">
                  <a:moveTo>
                    <a:pt x="1401" y="0"/>
                  </a:moveTo>
                  <a:cubicBezTo>
                    <a:pt x="617" y="0"/>
                    <a:pt x="1" y="616"/>
                    <a:pt x="1" y="1400"/>
                  </a:cubicBezTo>
                  <a:lnTo>
                    <a:pt x="1" y="1792"/>
                  </a:lnTo>
                  <a:cubicBezTo>
                    <a:pt x="1" y="2576"/>
                    <a:pt x="617" y="3193"/>
                    <a:pt x="1401" y="3193"/>
                  </a:cubicBezTo>
                  <a:cubicBezTo>
                    <a:pt x="2185" y="3193"/>
                    <a:pt x="2801" y="2576"/>
                    <a:pt x="2801" y="1792"/>
                  </a:cubicBezTo>
                  <a:lnTo>
                    <a:pt x="2801" y="1400"/>
                  </a:lnTo>
                  <a:cubicBezTo>
                    <a:pt x="2801" y="616"/>
                    <a:pt x="2185" y="0"/>
                    <a:pt x="14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3"/>
            <p:cNvSpPr/>
            <p:nvPr/>
          </p:nvSpPr>
          <p:spPr>
            <a:xfrm>
              <a:off x="2368113" y="3429450"/>
              <a:ext cx="336050" cy="158250"/>
            </a:xfrm>
            <a:custGeom>
              <a:avLst/>
              <a:gdLst/>
              <a:ahLst/>
              <a:cxnLst/>
              <a:rect l="l" t="t" r="r" b="b"/>
              <a:pathLst>
                <a:path w="13442" h="6330" extrusionOk="0">
                  <a:moveTo>
                    <a:pt x="2969" y="1"/>
                  </a:moveTo>
                  <a:cubicBezTo>
                    <a:pt x="2353" y="1"/>
                    <a:pt x="1792" y="281"/>
                    <a:pt x="1400" y="785"/>
                  </a:cubicBezTo>
                  <a:lnTo>
                    <a:pt x="392" y="2241"/>
                  </a:lnTo>
                  <a:cubicBezTo>
                    <a:pt x="0" y="2801"/>
                    <a:pt x="0" y="3529"/>
                    <a:pt x="392" y="4089"/>
                  </a:cubicBezTo>
                  <a:lnTo>
                    <a:pt x="1400" y="5546"/>
                  </a:lnTo>
                  <a:cubicBezTo>
                    <a:pt x="1792" y="5994"/>
                    <a:pt x="2353" y="6330"/>
                    <a:pt x="2969" y="6330"/>
                  </a:cubicBezTo>
                  <a:lnTo>
                    <a:pt x="10474" y="6330"/>
                  </a:lnTo>
                  <a:cubicBezTo>
                    <a:pt x="11090" y="6330"/>
                    <a:pt x="11650" y="5994"/>
                    <a:pt x="12042" y="5546"/>
                  </a:cubicBezTo>
                  <a:lnTo>
                    <a:pt x="13050" y="4089"/>
                  </a:lnTo>
                  <a:cubicBezTo>
                    <a:pt x="13442" y="3529"/>
                    <a:pt x="13442" y="2801"/>
                    <a:pt x="13050" y="2241"/>
                  </a:cubicBezTo>
                  <a:lnTo>
                    <a:pt x="12042" y="785"/>
                  </a:lnTo>
                  <a:cubicBezTo>
                    <a:pt x="11650" y="281"/>
                    <a:pt x="11090" y="1"/>
                    <a:pt x="10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3"/>
            <p:cNvSpPr/>
            <p:nvPr/>
          </p:nvSpPr>
          <p:spPr>
            <a:xfrm>
              <a:off x="2368113" y="3449075"/>
              <a:ext cx="184850" cy="138625"/>
            </a:xfrm>
            <a:custGeom>
              <a:avLst/>
              <a:gdLst/>
              <a:ahLst/>
              <a:cxnLst/>
              <a:rect l="l" t="t" r="r" b="b"/>
              <a:pathLst>
                <a:path w="7394" h="5545" extrusionOk="0">
                  <a:moveTo>
                    <a:pt x="1400" y="0"/>
                  </a:moveTo>
                  <a:lnTo>
                    <a:pt x="392" y="1456"/>
                  </a:lnTo>
                  <a:cubicBezTo>
                    <a:pt x="0" y="2016"/>
                    <a:pt x="0" y="2744"/>
                    <a:pt x="392" y="3304"/>
                  </a:cubicBezTo>
                  <a:lnTo>
                    <a:pt x="1400" y="4761"/>
                  </a:lnTo>
                  <a:cubicBezTo>
                    <a:pt x="1792" y="5209"/>
                    <a:pt x="2353" y="5545"/>
                    <a:pt x="2969" y="5545"/>
                  </a:cubicBezTo>
                  <a:lnTo>
                    <a:pt x="7393" y="5545"/>
                  </a:lnTo>
                  <a:cubicBezTo>
                    <a:pt x="2801" y="5545"/>
                    <a:pt x="1400" y="0"/>
                    <a:pt x="140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3"/>
            <p:cNvSpPr/>
            <p:nvPr/>
          </p:nvSpPr>
          <p:spPr>
            <a:xfrm>
              <a:off x="2383513" y="3429450"/>
              <a:ext cx="135825" cy="144250"/>
            </a:xfrm>
            <a:custGeom>
              <a:avLst/>
              <a:gdLst/>
              <a:ahLst/>
              <a:cxnLst/>
              <a:rect l="l" t="t" r="r" b="b"/>
              <a:pathLst>
                <a:path w="5433" h="5770" extrusionOk="0">
                  <a:moveTo>
                    <a:pt x="3305" y="1"/>
                  </a:moveTo>
                  <a:lnTo>
                    <a:pt x="0" y="4370"/>
                  </a:lnTo>
                  <a:lnTo>
                    <a:pt x="784" y="5546"/>
                  </a:lnTo>
                  <a:cubicBezTo>
                    <a:pt x="840" y="5602"/>
                    <a:pt x="952" y="5714"/>
                    <a:pt x="1008" y="5770"/>
                  </a:cubicBezTo>
                  <a:lnTo>
                    <a:pt x="54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3"/>
            <p:cNvSpPr/>
            <p:nvPr/>
          </p:nvSpPr>
          <p:spPr>
            <a:xfrm>
              <a:off x="2449313" y="3429450"/>
              <a:ext cx="173650" cy="158250"/>
            </a:xfrm>
            <a:custGeom>
              <a:avLst/>
              <a:gdLst/>
              <a:ahLst/>
              <a:cxnLst/>
              <a:rect l="l" t="t" r="r" b="b"/>
              <a:pathLst>
                <a:path w="6946" h="6330" extrusionOk="0">
                  <a:moveTo>
                    <a:pt x="4817" y="1"/>
                  </a:moveTo>
                  <a:lnTo>
                    <a:pt x="1" y="6330"/>
                  </a:lnTo>
                  <a:lnTo>
                    <a:pt x="2129" y="6330"/>
                  </a:lnTo>
                  <a:lnTo>
                    <a:pt x="69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3"/>
            <p:cNvSpPr/>
            <p:nvPr/>
          </p:nvSpPr>
          <p:spPr>
            <a:xfrm>
              <a:off x="2552938" y="3443475"/>
              <a:ext cx="135825" cy="144225"/>
            </a:xfrm>
            <a:custGeom>
              <a:avLst/>
              <a:gdLst/>
              <a:ahLst/>
              <a:cxnLst/>
              <a:rect l="l" t="t" r="r" b="b"/>
              <a:pathLst>
                <a:path w="5433" h="5769" extrusionOk="0">
                  <a:moveTo>
                    <a:pt x="4425" y="0"/>
                  </a:moveTo>
                  <a:lnTo>
                    <a:pt x="0" y="5769"/>
                  </a:lnTo>
                  <a:lnTo>
                    <a:pt x="2128" y="5769"/>
                  </a:lnTo>
                  <a:lnTo>
                    <a:pt x="5433" y="1400"/>
                  </a:lnTo>
                  <a:lnTo>
                    <a:pt x="4649" y="224"/>
                  </a:lnTo>
                  <a:cubicBezTo>
                    <a:pt x="4537" y="168"/>
                    <a:pt x="4481" y="56"/>
                    <a:pt x="4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3"/>
            <p:cNvSpPr/>
            <p:nvPr/>
          </p:nvSpPr>
          <p:spPr>
            <a:xfrm>
              <a:off x="2383513" y="3492475"/>
              <a:ext cx="58825" cy="81225"/>
            </a:xfrm>
            <a:custGeom>
              <a:avLst/>
              <a:gdLst/>
              <a:ahLst/>
              <a:cxnLst/>
              <a:rect l="l" t="t" r="r" b="b"/>
              <a:pathLst>
                <a:path w="2353" h="3249" extrusionOk="0">
                  <a:moveTo>
                    <a:pt x="1456" y="0"/>
                  </a:moveTo>
                  <a:lnTo>
                    <a:pt x="0" y="1905"/>
                  </a:lnTo>
                  <a:lnTo>
                    <a:pt x="784" y="3025"/>
                  </a:lnTo>
                  <a:cubicBezTo>
                    <a:pt x="840" y="3081"/>
                    <a:pt x="952" y="3193"/>
                    <a:pt x="1008" y="3249"/>
                  </a:cubicBezTo>
                  <a:lnTo>
                    <a:pt x="2353" y="1456"/>
                  </a:lnTo>
                  <a:cubicBezTo>
                    <a:pt x="2017" y="1008"/>
                    <a:pt x="1681" y="504"/>
                    <a:pt x="145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3"/>
            <p:cNvSpPr/>
            <p:nvPr/>
          </p:nvSpPr>
          <p:spPr>
            <a:xfrm>
              <a:off x="2450713" y="3558275"/>
              <a:ext cx="58825" cy="29425"/>
            </a:xfrm>
            <a:custGeom>
              <a:avLst/>
              <a:gdLst/>
              <a:ahLst/>
              <a:cxnLst/>
              <a:rect l="l" t="t" r="r" b="b"/>
              <a:pathLst>
                <a:path w="2353" h="1177" extrusionOk="0">
                  <a:moveTo>
                    <a:pt x="841" y="1"/>
                  </a:moveTo>
                  <a:lnTo>
                    <a:pt x="1" y="1177"/>
                  </a:lnTo>
                  <a:lnTo>
                    <a:pt x="2129" y="1177"/>
                  </a:lnTo>
                  <a:lnTo>
                    <a:pt x="2353" y="841"/>
                  </a:lnTo>
                  <a:cubicBezTo>
                    <a:pt x="1793" y="673"/>
                    <a:pt x="1289" y="393"/>
                    <a:pt x="8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3"/>
            <p:cNvSpPr/>
            <p:nvPr/>
          </p:nvSpPr>
          <p:spPr>
            <a:xfrm>
              <a:off x="2468163" y="3491950"/>
              <a:ext cx="131700" cy="63200"/>
            </a:xfrm>
            <a:custGeom>
              <a:avLst/>
              <a:gdLst/>
              <a:ahLst/>
              <a:cxnLst/>
              <a:rect l="l" t="t" r="r" b="b"/>
              <a:pathLst>
                <a:path w="5268" h="2528" extrusionOk="0">
                  <a:moveTo>
                    <a:pt x="1253" y="0"/>
                  </a:moveTo>
                  <a:cubicBezTo>
                    <a:pt x="516" y="0"/>
                    <a:pt x="1" y="1132"/>
                    <a:pt x="871" y="1589"/>
                  </a:cubicBezTo>
                  <a:lnTo>
                    <a:pt x="1991" y="2318"/>
                  </a:lnTo>
                  <a:cubicBezTo>
                    <a:pt x="2215" y="2458"/>
                    <a:pt x="2467" y="2528"/>
                    <a:pt x="2719" y="2528"/>
                  </a:cubicBezTo>
                  <a:cubicBezTo>
                    <a:pt x="2971" y="2528"/>
                    <a:pt x="3223" y="2458"/>
                    <a:pt x="3447" y="2318"/>
                  </a:cubicBezTo>
                  <a:lnTo>
                    <a:pt x="4567" y="1589"/>
                  </a:lnTo>
                  <a:cubicBezTo>
                    <a:pt x="5268" y="1076"/>
                    <a:pt x="4800" y="56"/>
                    <a:pt x="4106" y="56"/>
                  </a:cubicBezTo>
                  <a:cubicBezTo>
                    <a:pt x="3967" y="56"/>
                    <a:pt x="3820" y="96"/>
                    <a:pt x="3671" y="189"/>
                  </a:cubicBezTo>
                  <a:lnTo>
                    <a:pt x="3111" y="525"/>
                  </a:lnTo>
                  <a:cubicBezTo>
                    <a:pt x="2999" y="581"/>
                    <a:pt x="2859" y="609"/>
                    <a:pt x="2719" y="609"/>
                  </a:cubicBezTo>
                  <a:cubicBezTo>
                    <a:pt x="2579" y="609"/>
                    <a:pt x="2439" y="581"/>
                    <a:pt x="2327" y="525"/>
                  </a:cubicBezTo>
                  <a:lnTo>
                    <a:pt x="1767" y="189"/>
                  </a:lnTo>
                  <a:cubicBezTo>
                    <a:pt x="1593" y="56"/>
                    <a:pt x="141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3"/>
            <p:cNvSpPr/>
            <p:nvPr/>
          </p:nvSpPr>
          <p:spPr>
            <a:xfrm>
              <a:off x="2505313" y="3523625"/>
              <a:ext cx="61650" cy="31525"/>
            </a:xfrm>
            <a:custGeom>
              <a:avLst/>
              <a:gdLst/>
              <a:ahLst/>
              <a:cxnLst/>
              <a:rect l="l" t="t" r="r" b="b"/>
              <a:pathLst>
                <a:path w="2466" h="1261" extrusionOk="0">
                  <a:moveTo>
                    <a:pt x="1233" y="0"/>
                  </a:moveTo>
                  <a:cubicBezTo>
                    <a:pt x="757" y="0"/>
                    <a:pt x="281" y="238"/>
                    <a:pt x="1" y="715"/>
                  </a:cubicBezTo>
                  <a:lnTo>
                    <a:pt x="505" y="1051"/>
                  </a:lnTo>
                  <a:cubicBezTo>
                    <a:pt x="729" y="1191"/>
                    <a:pt x="981" y="1261"/>
                    <a:pt x="1233" y="1261"/>
                  </a:cubicBezTo>
                  <a:cubicBezTo>
                    <a:pt x="1485" y="1261"/>
                    <a:pt x="1737" y="1191"/>
                    <a:pt x="1961" y="1051"/>
                  </a:cubicBezTo>
                  <a:lnTo>
                    <a:pt x="2465" y="715"/>
                  </a:lnTo>
                  <a:cubicBezTo>
                    <a:pt x="2185" y="238"/>
                    <a:pt x="1709" y="0"/>
                    <a:pt x="12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3"/>
            <p:cNvSpPr/>
            <p:nvPr/>
          </p:nvSpPr>
          <p:spPr>
            <a:xfrm>
              <a:off x="2605438" y="3481975"/>
              <a:ext cx="15425" cy="25925"/>
            </a:xfrm>
            <a:custGeom>
              <a:avLst/>
              <a:gdLst/>
              <a:ahLst/>
              <a:cxnLst/>
              <a:rect l="l" t="t" r="r" b="b"/>
              <a:pathLst>
                <a:path w="617" h="1037" extrusionOk="0">
                  <a:moveTo>
                    <a:pt x="309" y="0"/>
                  </a:moveTo>
                  <a:cubicBezTo>
                    <a:pt x="154" y="0"/>
                    <a:pt x="0" y="84"/>
                    <a:pt x="28" y="252"/>
                  </a:cubicBezTo>
                  <a:lnTo>
                    <a:pt x="28" y="756"/>
                  </a:lnTo>
                  <a:cubicBezTo>
                    <a:pt x="28" y="924"/>
                    <a:pt x="140" y="1036"/>
                    <a:pt x="309" y="1036"/>
                  </a:cubicBezTo>
                  <a:cubicBezTo>
                    <a:pt x="477" y="1036"/>
                    <a:pt x="589" y="924"/>
                    <a:pt x="589" y="756"/>
                  </a:cubicBezTo>
                  <a:lnTo>
                    <a:pt x="589" y="252"/>
                  </a:lnTo>
                  <a:cubicBezTo>
                    <a:pt x="617" y="84"/>
                    <a:pt x="463"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3"/>
            <p:cNvSpPr/>
            <p:nvPr/>
          </p:nvSpPr>
          <p:spPr>
            <a:xfrm>
              <a:off x="2452113" y="3481275"/>
              <a:ext cx="14025" cy="26625"/>
            </a:xfrm>
            <a:custGeom>
              <a:avLst/>
              <a:gdLst/>
              <a:ahLst/>
              <a:cxnLst/>
              <a:rect l="l" t="t" r="r" b="b"/>
              <a:pathLst>
                <a:path w="561" h="1065" extrusionOk="0">
                  <a:moveTo>
                    <a:pt x="281" y="0"/>
                  </a:moveTo>
                  <a:cubicBezTo>
                    <a:pt x="113" y="0"/>
                    <a:pt x="1" y="112"/>
                    <a:pt x="1" y="280"/>
                  </a:cubicBezTo>
                  <a:lnTo>
                    <a:pt x="1" y="784"/>
                  </a:lnTo>
                  <a:cubicBezTo>
                    <a:pt x="1" y="952"/>
                    <a:pt x="113" y="1064"/>
                    <a:pt x="281" y="1064"/>
                  </a:cubicBezTo>
                  <a:cubicBezTo>
                    <a:pt x="449" y="1064"/>
                    <a:pt x="561" y="952"/>
                    <a:pt x="561" y="784"/>
                  </a:cubicBezTo>
                  <a:lnTo>
                    <a:pt x="561" y="280"/>
                  </a:lnTo>
                  <a:cubicBezTo>
                    <a:pt x="561" y="112"/>
                    <a:pt x="449"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63"/>
          <p:cNvGrpSpPr/>
          <p:nvPr/>
        </p:nvGrpSpPr>
        <p:grpSpPr>
          <a:xfrm>
            <a:off x="4818688" y="2642550"/>
            <a:ext cx="365225" cy="472500"/>
            <a:chOff x="4818688" y="2642550"/>
            <a:chExt cx="365225" cy="472500"/>
          </a:xfrm>
        </p:grpSpPr>
        <p:sp>
          <p:nvSpPr>
            <p:cNvPr id="4044" name="Google Shape;4044;p63"/>
            <p:cNvSpPr/>
            <p:nvPr/>
          </p:nvSpPr>
          <p:spPr>
            <a:xfrm>
              <a:off x="4973863" y="2642550"/>
              <a:ext cx="56025" cy="68650"/>
            </a:xfrm>
            <a:custGeom>
              <a:avLst/>
              <a:gdLst/>
              <a:ahLst/>
              <a:cxnLst/>
              <a:rect l="l" t="t" r="r" b="b"/>
              <a:pathLst>
                <a:path w="2241" h="2746" extrusionOk="0">
                  <a:moveTo>
                    <a:pt x="1120" y="561"/>
                  </a:moveTo>
                  <a:cubicBezTo>
                    <a:pt x="1456" y="561"/>
                    <a:pt x="1680" y="785"/>
                    <a:pt x="1680" y="1121"/>
                  </a:cubicBezTo>
                  <a:cubicBezTo>
                    <a:pt x="1680" y="1345"/>
                    <a:pt x="1568" y="1625"/>
                    <a:pt x="1456" y="1849"/>
                  </a:cubicBezTo>
                  <a:cubicBezTo>
                    <a:pt x="1288" y="2129"/>
                    <a:pt x="1176" y="2185"/>
                    <a:pt x="1120" y="2185"/>
                  </a:cubicBezTo>
                  <a:cubicBezTo>
                    <a:pt x="1120" y="2185"/>
                    <a:pt x="952" y="2129"/>
                    <a:pt x="784" y="1849"/>
                  </a:cubicBezTo>
                  <a:cubicBezTo>
                    <a:pt x="672" y="1625"/>
                    <a:pt x="616" y="1345"/>
                    <a:pt x="560" y="1121"/>
                  </a:cubicBezTo>
                  <a:cubicBezTo>
                    <a:pt x="560" y="785"/>
                    <a:pt x="840" y="561"/>
                    <a:pt x="1120" y="561"/>
                  </a:cubicBezTo>
                  <a:close/>
                  <a:moveTo>
                    <a:pt x="1120" y="1"/>
                  </a:moveTo>
                  <a:cubicBezTo>
                    <a:pt x="504" y="1"/>
                    <a:pt x="0" y="505"/>
                    <a:pt x="0" y="1121"/>
                  </a:cubicBezTo>
                  <a:cubicBezTo>
                    <a:pt x="0" y="1737"/>
                    <a:pt x="504" y="2745"/>
                    <a:pt x="1120" y="2745"/>
                  </a:cubicBezTo>
                  <a:cubicBezTo>
                    <a:pt x="1736" y="2745"/>
                    <a:pt x="2240" y="1737"/>
                    <a:pt x="2240" y="1121"/>
                  </a:cubicBezTo>
                  <a:cubicBezTo>
                    <a:pt x="2240" y="505"/>
                    <a:pt x="1736" y="1"/>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3"/>
            <p:cNvSpPr/>
            <p:nvPr/>
          </p:nvSpPr>
          <p:spPr>
            <a:xfrm>
              <a:off x="4937438" y="2708375"/>
              <a:ext cx="128850" cy="91025"/>
            </a:xfrm>
            <a:custGeom>
              <a:avLst/>
              <a:gdLst/>
              <a:ahLst/>
              <a:cxnLst/>
              <a:rect l="l" t="t" r="r" b="b"/>
              <a:pathLst>
                <a:path w="5154" h="3641" extrusionOk="0">
                  <a:moveTo>
                    <a:pt x="1009" y="0"/>
                  </a:moveTo>
                  <a:cubicBezTo>
                    <a:pt x="449" y="0"/>
                    <a:pt x="1" y="448"/>
                    <a:pt x="1" y="952"/>
                  </a:cubicBezTo>
                  <a:lnTo>
                    <a:pt x="1" y="3641"/>
                  </a:lnTo>
                  <a:lnTo>
                    <a:pt x="5154" y="3641"/>
                  </a:lnTo>
                  <a:lnTo>
                    <a:pt x="5154" y="952"/>
                  </a:lnTo>
                  <a:cubicBezTo>
                    <a:pt x="5154" y="448"/>
                    <a:pt x="4705" y="0"/>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3"/>
            <p:cNvSpPr/>
            <p:nvPr/>
          </p:nvSpPr>
          <p:spPr>
            <a:xfrm>
              <a:off x="4937438" y="2708375"/>
              <a:ext cx="75650" cy="91025"/>
            </a:xfrm>
            <a:custGeom>
              <a:avLst/>
              <a:gdLst/>
              <a:ahLst/>
              <a:cxnLst/>
              <a:rect l="l" t="t" r="r" b="b"/>
              <a:pathLst>
                <a:path w="3026" h="3641" extrusionOk="0">
                  <a:moveTo>
                    <a:pt x="1009" y="0"/>
                  </a:moveTo>
                  <a:cubicBezTo>
                    <a:pt x="449" y="0"/>
                    <a:pt x="1" y="448"/>
                    <a:pt x="1" y="952"/>
                  </a:cubicBezTo>
                  <a:lnTo>
                    <a:pt x="1" y="3641"/>
                  </a:lnTo>
                  <a:lnTo>
                    <a:pt x="2073" y="3641"/>
                  </a:lnTo>
                  <a:lnTo>
                    <a:pt x="2073" y="952"/>
                  </a:lnTo>
                  <a:cubicBezTo>
                    <a:pt x="2017" y="448"/>
                    <a:pt x="2465" y="0"/>
                    <a:pt x="30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3"/>
            <p:cNvSpPr/>
            <p:nvPr/>
          </p:nvSpPr>
          <p:spPr>
            <a:xfrm>
              <a:off x="4819838" y="2750375"/>
              <a:ext cx="364075" cy="364075"/>
            </a:xfrm>
            <a:custGeom>
              <a:avLst/>
              <a:gdLst/>
              <a:ahLst/>
              <a:cxnLst/>
              <a:rect l="l" t="t" r="r" b="b"/>
              <a:pathLst>
                <a:path w="14563" h="14563" extrusionOk="0">
                  <a:moveTo>
                    <a:pt x="7281" y="0"/>
                  </a:moveTo>
                  <a:cubicBezTo>
                    <a:pt x="3249" y="0"/>
                    <a:pt x="0" y="3249"/>
                    <a:pt x="0" y="7281"/>
                  </a:cubicBezTo>
                  <a:cubicBezTo>
                    <a:pt x="0" y="11314"/>
                    <a:pt x="3249" y="14562"/>
                    <a:pt x="7281" y="14562"/>
                  </a:cubicBezTo>
                  <a:cubicBezTo>
                    <a:pt x="11314" y="14562"/>
                    <a:pt x="14562" y="11314"/>
                    <a:pt x="14562" y="7281"/>
                  </a:cubicBezTo>
                  <a:cubicBezTo>
                    <a:pt x="14562" y="3249"/>
                    <a:pt x="11314" y="0"/>
                    <a:pt x="7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3"/>
            <p:cNvSpPr/>
            <p:nvPr/>
          </p:nvSpPr>
          <p:spPr>
            <a:xfrm>
              <a:off x="4818688" y="2749875"/>
              <a:ext cx="250400" cy="365175"/>
            </a:xfrm>
            <a:custGeom>
              <a:avLst/>
              <a:gdLst/>
              <a:ahLst/>
              <a:cxnLst/>
              <a:rect l="l" t="t" r="r" b="b"/>
              <a:pathLst>
                <a:path w="10016" h="14607" extrusionOk="0">
                  <a:moveTo>
                    <a:pt x="7323" y="1"/>
                  </a:moveTo>
                  <a:cubicBezTo>
                    <a:pt x="3482" y="1"/>
                    <a:pt x="46" y="3106"/>
                    <a:pt x="46" y="7245"/>
                  </a:cubicBezTo>
                  <a:cubicBezTo>
                    <a:pt x="0" y="11472"/>
                    <a:pt x="3460" y="14606"/>
                    <a:pt x="7333" y="14606"/>
                  </a:cubicBezTo>
                  <a:cubicBezTo>
                    <a:pt x="8181" y="14606"/>
                    <a:pt x="9048" y="14456"/>
                    <a:pt x="9904" y="14134"/>
                  </a:cubicBezTo>
                  <a:cubicBezTo>
                    <a:pt x="7495" y="12734"/>
                    <a:pt x="6039" y="10158"/>
                    <a:pt x="6039" y="7357"/>
                  </a:cubicBezTo>
                  <a:cubicBezTo>
                    <a:pt x="6039" y="4501"/>
                    <a:pt x="7551" y="1925"/>
                    <a:pt x="10016" y="525"/>
                  </a:cubicBezTo>
                  <a:cubicBezTo>
                    <a:pt x="9122" y="167"/>
                    <a:pt x="8212" y="1"/>
                    <a:pt x="73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3"/>
            <p:cNvSpPr/>
            <p:nvPr/>
          </p:nvSpPr>
          <p:spPr>
            <a:xfrm>
              <a:off x="4948638" y="2876750"/>
              <a:ext cx="106450" cy="111675"/>
            </a:xfrm>
            <a:custGeom>
              <a:avLst/>
              <a:gdLst/>
              <a:ahLst/>
              <a:cxnLst/>
              <a:rect l="l" t="t" r="r" b="b"/>
              <a:pathLst>
                <a:path w="4258" h="4467" extrusionOk="0">
                  <a:moveTo>
                    <a:pt x="2185" y="0"/>
                  </a:moveTo>
                  <a:cubicBezTo>
                    <a:pt x="2059" y="0"/>
                    <a:pt x="1933" y="70"/>
                    <a:pt x="1849" y="210"/>
                  </a:cubicBezTo>
                  <a:lnTo>
                    <a:pt x="1457" y="882"/>
                  </a:lnTo>
                  <a:lnTo>
                    <a:pt x="505" y="882"/>
                  </a:lnTo>
                  <a:cubicBezTo>
                    <a:pt x="225" y="882"/>
                    <a:pt x="57" y="1218"/>
                    <a:pt x="225" y="1442"/>
                  </a:cubicBezTo>
                  <a:lnTo>
                    <a:pt x="561" y="2170"/>
                  </a:lnTo>
                  <a:lnTo>
                    <a:pt x="169" y="2954"/>
                  </a:lnTo>
                  <a:cubicBezTo>
                    <a:pt x="1" y="3179"/>
                    <a:pt x="225" y="3515"/>
                    <a:pt x="449" y="3515"/>
                  </a:cubicBezTo>
                  <a:lnTo>
                    <a:pt x="1289" y="3515"/>
                  </a:lnTo>
                  <a:lnTo>
                    <a:pt x="1737" y="4299"/>
                  </a:lnTo>
                  <a:cubicBezTo>
                    <a:pt x="1821" y="4411"/>
                    <a:pt x="1947" y="4467"/>
                    <a:pt x="2073" y="4467"/>
                  </a:cubicBezTo>
                  <a:cubicBezTo>
                    <a:pt x="2199" y="4467"/>
                    <a:pt x="2325" y="4411"/>
                    <a:pt x="2409" y="4299"/>
                  </a:cubicBezTo>
                  <a:lnTo>
                    <a:pt x="2857" y="3571"/>
                  </a:lnTo>
                  <a:lnTo>
                    <a:pt x="3753" y="3571"/>
                  </a:lnTo>
                  <a:cubicBezTo>
                    <a:pt x="4033" y="3515"/>
                    <a:pt x="4201" y="3235"/>
                    <a:pt x="4089" y="3010"/>
                  </a:cubicBezTo>
                  <a:lnTo>
                    <a:pt x="3697" y="2338"/>
                  </a:lnTo>
                  <a:lnTo>
                    <a:pt x="4145" y="1498"/>
                  </a:lnTo>
                  <a:cubicBezTo>
                    <a:pt x="4257" y="1274"/>
                    <a:pt x="4089" y="994"/>
                    <a:pt x="3809" y="938"/>
                  </a:cubicBezTo>
                  <a:lnTo>
                    <a:pt x="3025" y="938"/>
                  </a:lnTo>
                  <a:lnTo>
                    <a:pt x="2521" y="210"/>
                  </a:lnTo>
                  <a:cubicBezTo>
                    <a:pt x="2437" y="70"/>
                    <a:pt x="2311" y="0"/>
                    <a:pt x="2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3"/>
            <p:cNvSpPr/>
            <p:nvPr/>
          </p:nvSpPr>
          <p:spPr>
            <a:xfrm>
              <a:off x="4948638" y="2898800"/>
              <a:ext cx="23850" cy="65825"/>
            </a:xfrm>
            <a:custGeom>
              <a:avLst/>
              <a:gdLst/>
              <a:ahLst/>
              <a:cxnLst/>
              <a:rect l="l" t="t" r="r" b="b"/>
              <a:pathLst>
                <a:path w="954" h="2633" extrusionOk="0">
                  <a:moveTo>
                    <a:pt x="505" y="0"/>
                  </a:moveTo>
                  <a:cubicBezTo>
                    <a:pt x="225" y="0"/>
                    <a:pt x="57" y="280"/>
                    <a:pt x="225" y="560"/>
                  </a:cubicBezTo>
                  <a:lnTo>
                    <a:pt x="561" y="1232"/>
                  </a:lnTo>
                  <a:lnTo>
                    <a:pt x="169" y="2072"/>
                  </a:lnTo>
                  <a:cubicBezTo>
                    <a:pt x="1" y="2297"/>
                    <a:pt x="225" y="2577"/>
                    <a:pt x="449" y="2633"/>
                  </a:cubicBezTo>
                  <a:lnTo>
                    <a:pt x="953" y="2633"/>
                  </a:lnTo>
                  <a:cubicBezTo>
                    <a:pt x="897" y="2241"/>
                    <a:pt x="841" y="1792"/>
                    <a:pt x="841" y="1400"/>
                  </a:cubicBezTo>
                  <a:cubicBezTo>
                    <a:pt x="841" y="896"/>
                    <a:pt x="897" y="44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3"/>
            <p:cNvSpPr/>
            <p:nvPr/>
          </p:nvSpPr>
          <p:spPr>
            <a:xfrm>
              <a:off x="4985063" y="2915600"/>
              <a:ext cx="35025" cy="35025"/>
            </a:xfrm>
            <a:custGeom>
              <a:avLst/>
              <a:gdLst/>
              <a:ahLst/>
              <a:cxnLst/>
              <a:rect l="l" t="t" r="r" b="b"/>
              <a:pathLst>
                <a:path w="1401" h="1401" extrusionOk="0">
                  <a:moveTo>
                    <a:pt x="672" y="0"/>
                  </a:moveTo>
                  <a:cubicBezTo>
                    <a:pt x="280" y="0"/>
                    <a:pt x="0" y="280"/>
                    <a:pt x="0" y="672"/>
                  </a:cubicBezTo>
                  <a:cubicBezTo>
                    <a:pt x="0" y="1064"/>
                    <a:pt x="280" y="1400"/>
                    <a:pt x="672" y="1400"/>
                  </a:cubicBezTo>
                  <a:cubicBezTo>
                    <a:pt x="1064" y="1400"/>
                    <a:pt x="1400" y="1064"/>
                    <a:pt x="1400" y="672"/>
                  </a:cubicBezTo>
                  <a:cubicBezTo>
                    <a:pt x="1400" y="280"/>
                    <a:pt x="1064" y="0"/>
                    <a:pt x="6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3"/>
            <p:cNvSpPr/>
            <p:nvPr/>
          </p:nvSpPr>
          <p:spPr>
            <a:xfrm>
              <a:off x="4859038" y="2892150"/>
              <a:ext cx="58825" cy="80525"/>
            </a:xfrm>
            <a:custGeom>
              <a:avLst/>
              <a:gdLst/>
              <a:ahLst/>
              <a:cxnLst/>
              <a:rect l="l" t="t" r="r" b="b"/>
              <a:pathLst>
                <a:path w="2353" h="3221" extrusionOk="0">
                  <a:moveTo>
                    <a:pt x="1156" y="0"/>
                  </a:moveTo>
                  <a:cubicBezTo>
                    <a:pt x="1009" y="0"/>
                    <a:pt x="869" y="70"/>
                    <a:pt x="785" y="210"/>
                  </a:cubicBezTo>
                  <a:lnTo>
                    <a:pt x="56" y="1386"/>
                  </a:lnTo>
                  <a:cubicBezTo>
                    <a:pt x="0" y="1498"/>
                    <a:pt x="0" y="1722"/>
                    <a:pt x="56" y="1834"/>
                  </a:cubicBezTo>
                  <a:lnTo>
                    <a:pt x="785" y="3011"/>
                  </a:lnTo>
                  <a:cubicBezTo>
                    <a:pt x="869" y="3151"/>
                    <a:pt x="1009" y="3221"/>
                    <a:pt x="1156" y="3221"/>
                  </a:cubicBezTo>
                  <a:cubicBezTo>
                    <a:pt x="1303" y="3221"/>
                    <a:pt x="1457" y="3151"/>
                    <a:pt x="1569" y="3011"/>
                  </a:cubicBezTo>
                  <a:lnTo>
                    <a:pt x="2241" y="1834"/>
                  </a:lnTo>
                  <a:cubicBezTo>
                    <a:pt x="2353" y="1722"/>
                    <a:pt x="2353" y="1498"/>
                    <a:pt x="2241" y="1386"/>
                  </a:cubicBezTo>
                  <a:lnTo>
                    <a:pt x="1569" y="210"/>
                  </a:lnTo>
                  <a:cubicBezTo>
                    <a:pt x="1457" y="70"/>
                    <a:pt x="1303"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3"/>
            <p:cNvSpPr/>
            <p:nvPr/>
          </p:nvSpPr>
          <p:spPr>
            <a:xfrm>
              <a:off x="5087263" y="2892150"/>
              <a:ext cx="58825" cy="80525"/>
            </a:xfrm>
            <a:custGeom>
              <a:avLst/>
              <a:gdLst/>
              <a:ahLst/>
              <a:cxnLst/>
              <a:rect l="l" t="t" r="r" b="b"/>
              <a:pathLst>
                <a:path w="2353" h="3221" extrusionOk="0">
                  <a:moveTo>
                    <a:pt x="1156" y="0"/>
                  </a:moveTo>
                  <a:cubicBezTo>
                    <a:pt x="1009" y="0"/>
                    <a:pt x="869" y="70"/>
                    <a:pt x="785" y="210"/>
                  </a:cubicBezTo>
                  <a:lnTo>
                    <a:pt x="57" y="1386"/>
                  </a:lnTo>
                  <a:cubicBezTo>
                    <a:pt x="1" y="1498"/>
                    <a:pt x="1" y="1722"/>
                    <a:pt x="57" y="1834"/>
                  </a:cubicBezTo>
                  <a:lnTo>
                    <a:pt x="785" y="3011"/>
                  </a:lnTo>
                  <a:cubicBezTo>
                    <a:pt x="869" y="3151"/>
                    <a:pt x="1009" y="3221"/>
                    <a:pt x="1156" y="3221"/>
                  </a:cubicBezTo>
                  <a:cubicBezTo>
                    <a:pt x="1303" y="3221"/>
                    <a:pt x="1457" y="3151"/>
                    <a:pt x="1569" y="3011"/>
                  </a:cubicBezTo>
                  <a:lnTo>
                    <a:pt x="2241" y="1834"/>
                  </a:lnTo>
                  <a:cubicBezTo>
                    <a:pt x="2353" y="1722"/>
                    <a:pt x="2353" y="1498"/>
                    <a:pt x="2241" y="1386"/>
                  </a:cubicBezTo>
                  <a:lnTo>
                    <a:pt x="1569" y="210"/>
                  </a:lnTo>
                  <a:cubicBezTo>
                    <a:pt x="1457" y="70"/>
                    <a:pt x="1303"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3"/>
            <p:cNvSpPr/>
            <p:nvPr/>
          </p:nvSpPr>
          <p:spPr>
            <a:xfrm>
              <a:off x="4840838" y="2750725"/>
              <a:ext cx="323475" cy="97675"/>
            </a:xfrm>
            <a:custGeom>
              <a:avLst/>
              <a:gdLst/>
              <a:ahLst/>
              <a:cxnLst/>
              <a:rect l="l" t="t" r="r" b="b"/>
              <a:pathLst>
                <a:path w="12939" h="3907" extrusionOk="0">
                  <a:moveTo>
                    <a:pt x="6469" y="0"/>
                  </a:moveTo>
                  <a:cubicBezTo>
                    <a:pt x="3921" y="0"/>
                    <a:pt x="1373" y="1303"/>
                    <a:pt x="0" y="3907"/>
                  </a:cubicBezTo>
                  <a:lnTo>
                    <a:pt x="12938" y="3907"/>
                  </a:lnTo>
                  <a:cubicBezTo>
                    <a:pt x="11566" y="1303"/>
                    <a:pt x="9018" y="0"/>
                    <a:pt x="6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3"/>
            <p:cNvSpPr/>
            <p:nvPr/>
          </p:nvSpPr>
          <p:spPr>
            <a:xfrm>
              <a:off x="4840838" y="2750375"/>
              <a:ext cx="228250" cy="98025"/>
            </a:xfrm>
            <a:custGeom>
              <a:avLst/>
              <a:gdLst/>
              <a:ahLst/>
              <a:cxnLst/>
              <a:rect l="l" t="t" r="r" b="b"/>
              <a:pathLst>
                <a:path w="9130" h="3921" extrusionOk="0">
                  <a:moveTo>
                    <a:pt x="6441" y="0"/>
                  </a:moveTo>
                  <a:cubicBezTo>
                    <a:pt x="3753" y="0"/>
                    <a:pt x="1233" y="1513"/>
                    <a:pt x="0" y="3921"/>
                  </a:cubicBezTo>
                  <a:lnTo>
                    <a:pt x="5937" y="3921"/>
                  </a:lnTo>
                  <a:cubicBezTo>
                    <a:pt x="6609" y="2465"/>
                    <a:pt x="7729" y="1289"/>
                    <a:pt x="9130" y="505"/>
                  </a:cubicBezTo>
                  <a:cubicBezTo>
                    <a:pt x="8289" y="168"/>
                    <a:pt x="7337" y="0"/>
                    <a:pt x="64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3"/>
            <p:cNvSpPr/>
            <p:nvPr/>
          </p:nvSpPr>
          <p:spPr>
            <a:xfrm>
              <a:off x="4831038" y="2824225"/>
              <a:ext cx="340275" cy="45550"/>
            </a:xfrm>
            <a:custGeom>
              <a:avLst/>
              <a:gdLst/>
              <a:ahLst/>
              <a:cxnLst/>
              <a:rect l="l" t="t" r="r" b="b"/>
              <a:pathLst>
                <a:path w="13611" h="1822" extrusionOk="0">
                  <a:moveTo>
                    <a:pt x="6805" y="1"/>
                  </a:moveTo>
                  <a:cubicBezTo>
                    <a:pt x="6343" y="1"/>
                    <a:pt x="5881" y="155"/>
                    <a:pt x="5489" y="463"/>
                  </a:cubicBezTo>
                  <a:cubicBezTo>
                    <a:pt x="5293" y="631"/>
                    <a:pt x="5041" y="715"/>
                    <a:pt x="4789" y="715"/>
                  </a:cubicBezTo>
                  <a:cubicBezTo>
                    <a:pt x="4537" y="715"/>
                    <a:pt x="4285" y="631"/>
                    <a:pt x="4089" y="463"/>
                  </a:cubicBezTo>
                  <a:cubicBezTo>
                    <a:pt x="3697" y="183"/>
                    <a:pt x="3249" y="15"/>
                    <a:pt x="2745" y="15"/>
                  </a:cubicBezTo>
                  <a:cubicBezTo>
                    <a:pt x="2297" y="15"/>
                    <a:pt x="1793" y="183"/>
                    <a:pt x="1456" y="463"/>
                  </a:cubicBezTo>
                  <a:cubicBezTo>
                    <a:pt x="1232" y="631"/>
                    <a:pt x="1008" y="743"/>
                    <a:pt x="728" y="743"/>
                  </a:cubicBezTo>
                  <a:cubicBezTo>
                    <a:pt x="672" y="743"/>
                    <a:pt x="560" y="687"/>
                    <a:pt x="448" y="687"/>
                  </a:cubicBezTo>
                  <a:cubicBezTo>
                    <a:pt x="280" y="967"/>
                    <a:pt x="112" y="1303"/>
                    <a:pt x="0" y="1639"/>
                  </a:cubicBezTo>
                  <a:cubicBezTo>
                    <a:pt x="224" y="1751"/>
                    <a:pt x="504" y="1807"/>
                    <a:pt x="728" y="1807"/>
                  </a:cubicBezTo>
                  <a:cubicBezTo>
                    <a:pt x="1232" y="1807"/>
                    <a:pt x="1681" y="1639"/>
                    <a:pt x="2073" y="1359"/>
                  </a:cubicBezTo>
                  <a:cubicBezTo>
                    <a:pt x="2269" y="1163"/>
                    <a:pt x="2521" y="1065"/>
                    <a:pt x="2773" y="1065"/>
                  </a:cubicBezTo>
                  <a:cubicBezTo>
                    <a:pt x="3025" y="1065"/>
                    <a:pt x="3277" y="1163"/>
                    <a:pt x="3473" y="1359"/>
                  </a:cubicBezTo>
                  <a:cubicBezTo>
                    <a:pt x="3865" y="1639"/>
                    <a:pt x="4313" y="1807"/>
                    <a:pt x="4761" y="1807"/>
                  </a:cubicBezTo>
                  <a:cubicBezTo>
                    <a:pt x="5265" y="1807"/>
                    <a:pt x="5713" y="1639"/>
                    <a:pt x="6105" y="1359"/>
                  </a:cubicBezTo>
                  <a:cubicBezTo>
                    <a:pt x="6273" y="1191"/>
                    <a:pt x="6553" y="1079"/>
                    <a:pt x="6777" y="1079"/>
                  </a:cubicBezTo>
                  <a:cubicBezTo>
                    <a:pt x="7057" y="1079"/>
                    <a:pt x="7281" y="1191"/>
                    <a:pt x="7505" y="1359"/>
                  </a:cubicBezTo>
                  <a:cubicBezTo>
                    <a:pt x="7897" y="1667"/>
                    <a:pt x="8359" y="1821"/>
                    <a:pt x="8821" y="1821"/>
                  </a:cubicBezTo>
                  <a:cubicBezTo>
                    <a:pt x="9284" y="1821"/>
                    <a:pt x="9746" y="1667"/>
                    <a:pt x="10138" y="1359"/>
                  </a:cubicBezTo>
                  <a:cubicBezTo>
                    <a:pt x="10334" y="1163"/>
                    <a:pt x="10586" y="1065"/>
                    <a:pt x="10838" y="1065"/>
                  </a:cubicBezTo>
                  <a:cubicBezTo>
                    <a:pt x="11090" y="1065"/>
                    <a:pt x="11342" y="1163"/>
                    <a:pt x="11538" y="1359"/>
                  </a:cubicBezTo>
                  <a:cubicBezTo>
                    <a:pt x="11930" y="1639"/>
                    <a:pt x="12378" y="1807"/>
                    <a:pt x="12882" y="1807"/>
                  </a:cubicBezTo>
                  <a:cubicBezTo>
                    <a:pt x="13106" y="1807"/>
                    <a:pt x="13386" y="1751"/>
                    <a:pt x="13610" y="1639"/>
                  </a:cubicBezTo>
                  <a:cubicBezTo>
                    <a:pt x="13498" y="1303"/>
                    <a:pt x="13330" y="1023"/>
                    <a:pt x="13162" y="687"/>
                  </a:cubicBezTo>
                  <a:cubicBezTo>
                    <a:pt x="13050" y="687"/>
                    <a:pt x="12938" y="743"/>
                    <a:pt x="12882" y="743"/>
                  </a:cubicBezTo>
                  <a:cubicBezTo>
                    <a:pt x="12602" y="743"/>
                    <a:pt x="12322" y="631"/>
                    <a:pt x="12154" y="463"/>
                  </a:cubicBezTo>
                  <a:cubicBezTo>
                    <a:pt x="11762" y="183"/>
                    <a:pt x="11314" y="15"/>
                    <a:pt x="10866" y="15"/>
                  </a:cubicBezTo>
                  <a:cubicBezTo>
                    <a:pt x="10362" y="15"/>
                    <a:pt x="9914" y="183"/>
                    <a:pt x="9522" y="463"/>
                  </a:cubicBezTo>
                  <a:cubicBezTo>
                    <a:pt x="9354" y="631"/>
                    <a:pt x="9074" y="743"/>
                    <a:pt x="8849" y="743"/>
                  </a:cubicBezTo>
                  <a:cubicBezTo>
                    <a:pt x="8569" y="743"/>
                    <a:pt x="8289" y="631"/>
                    <a:pt x="8121" y="463"/>
                  </a:cubicBezTo>
                  <a:cubicBezTo>
                    <a:pt x="7729" y="155"/>
                    <a:pt x="7267" y="1"/>
                    <a:pt x="6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3"/>
            <p:cNvSpPr/>
            <p:nvPr/>
          </p:nvSpPr>
          <p:spPr>
            <a:xfrm>
              <a:off x="4831038" y="2824575"/>
              <a:ext cx="170850" cy="45200"/>
            </a:xfrm>
            <a:custGeom>
              <a:avLst/>
              <a:gdLst/>
              <a:ahLst/>
              <a:cxnLst/>
              <a:rect l="l" t="t" r="r" b="b"/>
              <a:pathLst>
                <a:path w="6834" h="1808" extrusionOk="0">
                  <a:moveTo>
                    <a:pt x="2801" y="1"/>
                  </a:moveTo>
                  <a:cubicBezTo>
                    <a:pt x="2353" y="1"/>
                    <a:pt x="1849" y="169"/>
                    <a:pt x="1513" y="449"/>
                  </a:cubicBezTo>
                  <a:cubicBezTo>
                    <a:pt x="1288" y="617"/>
                    <a:pt x="1064" y="729"/>
                    <a:pt x="784" y="729"/>
                  </a:cubicBezTo>
                  <a:cubicBezTo>
                    <a:pt x="672" y="729"/>
                    <a:pt x="560" y="673"/>
                    <a:pt x="504" y="673"/>
                  </a:cubicBezTo>
                  <a:cubicBezTo>
                    <a:pt x="336" y="953"/>
                    <a:pt x="168" y="1289"/>
                    <a:pt x="0" y="1625"/>
                  </a:cubicBezTo>
                  <a:cubicBezTo>
                    <a:pt x="280" y="1737"/>
                    <a:pt x="504" y="1793"/>
                    <a:pt x="784" y="1793"/>
                  </a:cubicBezTo>
                  <a:cubicBezTo>
                    <a:pt x="1288" y="1793"/>
                    <a:pt x="1737" y="1625"/>
                    <a:pt x="2129" y="1345"/>
                  </a:cubicBezTo>
                  <a:cubicBezTo>
                    <a:pt x="2325" y="1149"/>
                    <a:pt x="2577" y="1051"/>
                    <a:pt x="2829" y="1051"/>
                  </a:cubicBezTo>
                  <a:cubicBezTo>
                    <a:pt x="3081" y="1051"/>
                    <a:pt x="3333" y="1149"/>
                    <a:pt x="3529" y="1345"/>
                  </a:cubicBezTo>
                  <a:cubicBezTo>
                    <a:pt x="3893" y="1653"/>
                    <a:pt x="4355" y="1807"/>
                    <a:pt x="4824" y="1807"/>
                  </a:cubicBezTo>
                  <a:cubicBezTo>
                    <a:pt x="5293" y="1807"/>
                    <a:pt x="5769" y="1653"/>
                    <a:pt x="6161" y="1345"/>
                  </a:cubicBezTo>
                  <a:cubicBezTo>
                    <a:pt x="6329" y="841"/>
                    <a:pt x="6553" y="393"/>
                    <a:pt x="6833" y="1"/>
                  </a:cubicBezTo>
                  <a:cubicBezTo>
                    <a:pt x="6385" y="1"/>
                    <a:pt x="5881" y="169"/>
                    <a:pt x="5545" y="449"/>
                  </a:cubicBezTo>
                  <a:cubicBezTo>
                    <a:pt x="5349" y="617"/>
                    <a:pt x="5097" y="701"/>
                    <a:pt x="4845" y="701"/>
                  </a:cubicBezTo>
                  <a:cubicBezTo>
                    <a:pt x="4593" y="701"/>
                    <a:pt x="4341" y="617"/>
                    <a:pt x="4145" y="449"/>
                  </a:cubicBezTo>
                  <a:cubicBezTo>
                    <a:pt x="3753" y="169"/>
                    <a:pt x="3305" y="1"/>
                    <a:pt x="28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3"/>
            <p:cNvSpPr/>
            <p:nvPr/>
          </p:nvSpPr>
          <p:spPr>
            <a:xfrm>
              <a:off x="4840838" y="3016400"/>
              <a:ext cx="323475" cy="97700"/>
            </a:xfrm>
            <a:custGeom>
              <a:avLst/>
              <a:gdLst/>
              <a:ahLst/>
              <a:cxnLst/>
              <a:rect l="l" t="t" r="r" b="b"/>
              <a:pathLst>
                <a:path w="12939" h="3908" extrusionOk="0">
                  <a:moveTo>
                    <a:pt x="0" y="1"/>
                  </a:moveTo>
                  <a:cubicBezTo>
                    <a:pt x="1373" y="2605"/>
                    <a:pt x="3921" y="3907"/>
                    <a:pt x="6469" y="3907"/>
                  </a:cubicBezTo>
                  <a:cubicBezTo>
                    <a:pt x="9018" y="3907"/>
                    <a:pt x="11566" y="2605"/>
                    <a:pt x="12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3"/>
            <p:cNvSpPr/>
            <p:nvPr/>
          </p:nvSpPr>
          <p:spPr>
            <a:xfrm>
              <a:off x="4840838" y="3016400"/>
              <a:ext cx="225450" cy="98050"/>
            </a:xfrm>
            <a:custGeom>
              <a:avLst/>
              <a:gdLst/>
              <a:ahLst/>
              <a:cxnLst/>
              <a:rect l="l" t="t" r="r" b="b"/>
              <a:pathLst>
                <a:path w="9018" h="3922" extrusionOk="0">
                  <a:moveTo>
                    <a:pt x="0" y="1"/>
                  </a:moveTo>
                  <a:cubicBezTo>
                    <a:pt x="1289" y="2409"/>
                    <a:pt x="3753" y="3921"/>
                    <a:pt x="6441" y="3921"/>
                  </a:cubicBezTo>
                  <a:cubicBezTo>
                    <a:pt x="7337" y="3921"/>
                    <a:pt x="8177" y="3753"/>
                    <a:pt x="9018" y="3473"/>
                  </a:cubicBezTo>
                  <a:cubicBezTo>
                    <a:pt x="7673" y="2633"/>
                    <a:pt x="6553" y="1457"/>
                    <a:pt x="59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3"/>
            <p:cNvSpPr/>
            <p:nvPr/>
          </p:nvSpPr>
          <p:spPr>
            <a:xfrm>
              <a:off x="4831038" y="2995400"/>
              <a:ext cx="340275" cy="45175"/>
            </a:xfrm>
            <a:custGeom>
              <a:avLst/>
              <a:gdLst/>
              <a:ahLst/>
              <a:cxnLst/>
              <a:rect l="l" t="t" r="r" b="b"/>
              <a:pathLst>
                <a:path w="13611" h="1807" extrusionOk="0">
                  <a:moveTo>
                    <a:pt x="728" y="1"/>
                  </a:moveTo>
                  <a:cubicBezTo>
                    <a:pt x="504" y="1"/>
                    <a:pt x="224" y="57"/>
                    <a:pt x="0" y="169"/>
                  </a:cubicBezTo>
                  <a:cubicBezTo>
                    <a:pt x="112" y="505"/>
                    <a:pt x="280" y="841"/>
                    <a:pt x="448" y="1121"/>
                  </a:cubicBezTo>
                  <a:lnTo>
                    <a:pt x="728" y="1121"/>
                  </a:lnTo>
                  <a:cubicBezTo>
                    <a:pt x="778" y="1111"/>
                    <a:pt x="826" y="1106"/>
                    <a:pt x="872" y="1106"/>
                  </a:cubicBezTo>
                  <a:cubicBezTo>
                    <a:pt x="1088" y="1106"/>
                    <a:pt x="1272" y="1207"/>
                    <a:pt x="1456" y="1345"/>
                  </a:cubicBezTo>
                  <a:cubicBezTo>
                    <a:pt x="1750" y="1638"/>
                    <a:pt x="2171" y="1804"/>
                    <a:pt x="2572" y="1804"/>
                  </a:cubicBezTo>
                  <a:cubicBezTo>
                    <a:pt x="2630" y="1804"/>
                    <a:pt x="2688" y="1800"/>
                    <a:pt x="2745" y="1793"/>
                  </a:cubicBezTo>
                  <a:cubicBezTo>
                    <a:pt x="3249" y="1793"/>
                    <a:pt x="3697" y="1681"/>
                    <a:pt x="4089" y="1345"/>
                  </a:cubicBezTo>
                  <a:cubicBezTo>
                    <a:pt x="4285" y="1177"/>
                    <a:pt x="4537" y="1093"/>
                    <a:pt x="4789" y="1093"/>
                  </a:cubicBezTo>
                  <a:cubicBezTo>
                    <a:pt x="5041" y="1093"/>
                    <a:pt x="5293" y="1177"/>
                    <a:pt x="5489" y="1345"/>
                  </a:cubicBezTo>
                  <a:cubicBezTo>
                    <a:pt x="5881" y="1653"/>
                    <a:pt x="6343" y="1807"/>
                    <a:pt x="6805" y="1807"/>
                  </a:cubicBezTo>
                  <a:cubicBezTo>
                    <a:pt x="7267" y="1807"/>
                    <a:pt x="7729" y="1653"/>
                    <a:pt x="8121" y="1345"/>
                  </a:cubicBezTo>
                  <a:cubicBezTo>
                    <a:pt x="8260" y="1207"/>
                    <a:pt x="8474" y="1106"/>
                    <a:pt x="8701" y="1106"/>
                  </a:cubicBezTo>
                  <a:cubicBezTo>
                    <a:pt x="8750" y="1106"/>
                    <a:pt x="8800" y="1111"/>
                    <a:pt x="8849" y="1121"/>
                  </a:cubicBezTo>
                  <a:cubicBezTo>
                    <a:pt x="8889" y="1111"/>
                    <a:pt x="8931" y="1106"/>
                    <a:pt x="8973" y="1106"/>
                  </a:cubicBezTo>
                  <a:cubicBezTo>
                    <a:pt x="9169" y="1106"/>
                    <a:pt x="9383" y="1207"/>
                    <a:pt x="9522" y="1345"/>
                  </a:cubicBezTo>
                  <a:cubicBezTo>
                    <a:pt x="9864" y="1638"/>
                    <a:pt x="10249" y="1804"/>
                    <a:pt x="10676" y="1804"/>
                  </a:cubicBezTo>
                  <a:cubicBezTo>
                    <a:pt x="10739" y="1804"/>
                    <a:pt x="10802" y="1800"/>
                    <a:pt x="10866" y="1793"/>
                  </a:cubicBezTo>
                  <a:cubicBezTo>
                    <a:pt x="11314" y="1793"/>
                    <a:pt x="11762" y="1681"/>
                    <a:pt x="12154" y="1345"/>
                  </a:cubicBezTo>
                  <a:cubicBezTo>
                    <a:pt x="12292" y="1207"/>
                    <a:pt x="12506" y="1106"/>
                    <a:pt x="12734" y="1106"/>
                  </a:cubicBezTo>
                  <a:cubicBezTo>
                    <a:pt x="12783" y="1106"/>
                    <a:pt x="12832" y="1111"/>
                    <a:pt x="12882" y="1121"/>
                  </a:cubicBezTo>
                  <a:lnTo>
                    <a:pt x="13162" y="1121"/>
                  </a:lnTo>
                  <a:cubicBezTo>
                    <a:pt x="13330" y="841"/>
                    <a:pt x="13498" y="505"/>
                    <a:pt x="13610" y="169"/>
                  </a:cubicBezTo>
                  <a:cubicBezTo>
                    <a:pt x="13386" y="57"/>
                    <a:pt x="13106" y="1"/>
                    <a:pt x="12882" y="1"/>
                  </a:cubicBezTo>
                  <a:cubicBezTo>
                    <a:pt x="12378" y="1"/>
                    <a:pt x="11930" y="169"/>
                    <a:pt x="11538" y="505"/>
                  </a:cubicBezTo>
                  <a:cubicBezTo>
                    <a:pt x="11342" y="673"/>
                    <a:pt x="11090" y="757"/>
                    <a:pt x="10838" y="757"/>
                  </a:cubicBezTo>
                  <a:cubicBezTo>
                    <a:pt x="10586" y="757"/>
                    <a:pt x="10334" y="673"/>
                    <a:pt x="10138" y="505"/>
                  </a:cubicBezTo>
                  <a:cubicBezTo>
                    <a:pt x="9746" y="169"/>
                    <a:pt x="9284" y="1"/>
                    <a:pt x="8821" y="1"/>
                  </a:cubicBezTo>
                  <a:cubicBezTo>
                    <a:pt x="8359" y="1"/>
                    <a:pt x="7897" y="169"/>
                    <a:pt x="7505" y="505"/>
                  </a:cubicBezTo>
                  <a:cubicBezTo>
                    <a:pt x="7281" y="673"/>
                    <a:pt x="7057" y="729"/>
                    <a:pt x="6777" y="729"/>
                  </a:cubicBezTo>
                  <a:cubicBezTo>
                    <a:pt x="6553" y="729"/>
                    <a:pt x="6273" y="673"/>
                    <a:pt x="6105" y="505"/>
                  </a:cubicBezTo>
                  <a:cubicBezTo>
                    <a:pt x="5713" y="169"/>
                    <a:pt x="5265" y="1"/>
                    <a:pt x="4761" y="1"/>
                  </a:cubicBezTo>
                  <a:cubicBezTo>
                    <a:pt x="4313" y="1"/>
                    <a:pt x="3865" y="169"/>
                    <a:pt x="3473" y="505"/>
                  </a:cubicBezTo>
                  <a:cubicBezTo>
                    <a:pt x="3277" y="673"/>
                    <a:pt x="3025" y="757"/>
                    <a:pt x="2773" y="757"/>
                  </a:cubicBezTo>
                  <a:cubicBezTo>
                    <a:pt x="2521" y="757"/>
                    <a:pt x="2269" y="673"/>
                    <a:pt x="2073" y="505"/>
                  </a:cubicBezTo>
                  <a:cubicBezTo>
                    <a:pt x="1681" y="169"/>
                    <a:pt x="1232" y="1"/>
                    <a:pt x="7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3"/>
            <p:cNvSpPr/>
            <p:nvPr/>
          </p:nvSpPr>
          <p:spPr>
            <a:xfrm>
              <a:off x="4832438" y="2995400"/>
              <a:ext cx="169450" cy="45100"/>
            </a:xfrm>
            <a:custGeom>
              <a:avLst/>
              <a:gdLst/>
              <a:ahLst/>
              <a:cxnLst/>
              <a:rect l="l" t="t" r="r" b="b"/>
              <a:pathLst>
                <a:path w="6778" h="1804" extrusionOk="0">
                  <a:moveTo>
                    <a:pt x="728" y="1"/>
                  </a:moveTo>
                  <a:cubicBezTo>
                    <a:pt x="504" y="1"/>
                    <a:pt x="224" y="57"/>
                    <a:pt x="0" y="169"/>
                  </a:cubicBezTo>
                  <a:cubicBezTo>
                    <a:pt x="112" y="505"/>
                    <a:pt x="280" y="841"/>
                    <a:pt x="448" y="1121"/>
                  </a:cubicBezTo>
                  <a:lnTo>
                    <a:pt x="728" y="1121"/>
                  </a:lnTo>
                  <a:cubicBezTo>
                    <a:pt x="778" y="1111"/>
                    <a:pt x="826" y="1106"/>
                    <a:pt x="872" y="1106"/>
                  </a:cubicBezTo>
                  <a:cubicBezTo>
                    <a:pt x="1088" y="1106"/>
                    <a:pt x="1272" y="1207"/>
                    <a:pt x="1457" y="1345"/>
                  </a:cubicBezTo>
                  <a:cubicBezTo>
                    <a:pt x="1750" y="1638"/>
                    <a:pt x="2171" y="1804"/>
                    <a:pt x="2572" y="1804"/>
                  </a:cubicBezTo>
                  <a:cubicBezTo>
                    <a:pt x="2630" y="1804"/>
                    <a:pt x="2688" y="1800"/>
                    <a:pt x="2745" y="1793"/>
                  </a:cubicBezTo>
                  <a:cubicBezTo>
                    <a:pt x="3249" y="1793"/>
                    <a:pt x="3697" y="1681"/>
                    <a:pt x="4089" y="1345"/>
                  </a:cubicBezTo>
                  <a:cubicBezTo>
                    <a:pt x="4285" y="1177"/>
                    <a:pt x="4537" y="1093"/>
                    <a:pt x="4789" y="1093"/>
                  </a:cubicBezTo>
                  <a:cubicBezTo>
                    <a:pt x="5041" y="1093"/>
                    <a:pt x="5293" y="1177"/>
                    <a:pt x="5489" y="1345"/>
                  </a:cubicBezTo>
                  <a:cubicBezTo>
                    <a:pt x="5825" y="1625"/>
                    <a:pt x="6273" y="1793"/>
                    <a:pt x="6777" y="1793"/>
                  </a:cubicBezTo>
                  <a:cubicBezTo>
                    <a:pt x="6497" y="1401"/>
                    <a:pt x="6217" y="897"/>
                    <a:pt x="6049" y="449"/>
                  </a:cubicBezTo>
                  <a:cubicBezTo>
                    <a:pt x="5657" y="169"/>
                    <a:pt x="5265" y="1"/>
                    <a:pt x="4761" y="1"/>
                  </a:cubicBezTo>
                  <a:cubicBezTo>
                    <a:pt x="4313" y="1"/>
                    <a:pt x="3865" y="169"/>
                    <a:pt x="3473" y="505"/>
                  </a:cubicBezTo>
                  <a:cubicBezTo>
                    <a:pt x="3277" y="673"/>
                    <a:pt x="3025" y="757"/>
                    <a:pt x="2773" y="757"/>
                  </a:cubicBezTo>
                  <a:cubicBezTo>
                    <a:pt x="2521" y="757"/>
                    <a:pt x="2269" y="673"/>
                    <a:pt x="2073" y="505"/>
                  </a:cubicBezTo>
                  <a:cubicBezTo>
                    <a:pt x="1681" y="169"/>
                    <a:pt x="1232" y="1"/>
                    <a:pt x="72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3"/>
            <p:cNvSpPr/>
            <p:nvPr/>
          </p:nvSpPr>
          <p:spPr>
            <a:xfrm>
              <a:off x="4938838" y="2783975"/>
              <a:ext cx="26650" cy="26625"/>
            </a:xfrm>
            <a:custGeom>
              <a:avLst/>
              <a:gdLst/>
              <a:ahLst/>
              <a:cxnLst/>
              <a:rect l="l" t="t" r="r" b="b"/>
              <a:pathLst>
                <a:path w="1066" h="1065" extrusionOk="0">
                  <a:moveTo>
                    <a:pt x="505" y="1"/>
                  </a:moveTo>
                  <a:cubicBezTo>
                    <a:pt x="225" y="1"/>
                    <a:pt x="1" y="225"/>
                    <a:pt x="1" y="505"/>
                  </a:cubicBezTo>
                  <a:cubicBezTo>
                    <a:pt x="1" y="841"/>
                    <a:pt x="225" y="1065"/>
                    <a:pt x="505" y="1065"/>
                  </a:cubicBezTo>
                  <a:cubicBezTo>
                    <a:pt x="841" y="1065"/>
                    <a:pt x="1065" y="841"/>
                    <a:pt x="1065" y="505"/>
                  </a:cubicBezTo>
                  <a:cubicBezTo>
                    <a:pt x="1065" y="225"/>
                    <a:pt x="841" y="1"/>
                    <a:pt x="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3"/>
            <p:cNvSpPr/>
            <p:nvPr/>
          </p:nvSpPr>
          <p:spPr>
            <a:xfrm>
              <a:off x="5038263" y="2785375"/>
              <a:ext cx="28025" cy="28025"/>
            </a:xfrm>
            <a:custGeom>
              <a:avLst/>
              <a:gdLst/>
              <a:ahLst/>
              <a:cxnLst/>
              <a:rect l="l" t="t" r="r" b="b"/>
              <a:pathLst>
                <a:path w="1121" h="1121" extrusionOk="0">
                  <a:moveTo>
                    <a:pt x="560" y="1"/>
                  </a:moveTo>
                  <a:cubicBezTo>
                    <a:pt x="280" y="1"/>
                    <a:pt x="0" y="281"/>
                    <a:pt x="0" y="561"/>
                  </a:cubicBezTo>
                  <a:cubicBezTo>
                    <a:pt x="0" y="841"/>
                    <a:pt x="280" y="1121"/>
                    <a:pt x="560" y="1121"/>
                  </a:cubicBezTo>
                  <a:cubicBezTo>
                    <a:pt x="841" y="1121"/>
                    <a:pt x="1121" y="841"/>
                    <a:pt x="1121" y="561"/>
                  </a:cubicBezTo>
                  <a:cubicBezTo>
                    <a:pt x="1121" y="281"/>
                    <a:pt x="841" y="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3"/>
            <p:cNvSpPr/>
            <p:nvPr/>
          </p:nvSpPr>
          <p:spPr>
            <a:xfrm>
              <a:off x="4994863" y="2792375"/>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448" y="561"/>
                    <a:pt x="560" y="449"/>
                    <a:pt x="560" y="281"/>
                  </a:cubicBezTo>
                  <a:cubicBezTo>
                    <a:pt x="560" y="113"/>
                    <a:pt x="448"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3"/>
            <p:cNvSpPr/>
            <p:nvPr/>
          </p:nvSpPr>
          <p:spPr>
            <a:xfrm>
              <a:off x="4938838" y="3052825"/>
              <a:ext cx="26650" cy="26625"/>
            </a:xfrm>
            <a:custGeom>
              <a:avLst/>
              <a:gdLst/>
              <a:ahLst/>
              <a:cxnLst/>
              <a:rect l="l" t="t" r="r" b="b"/>
              <a:pathLst>
                <a:path w="1066" h="1065" extrusionOk="0">
                  <a:moveTo>
                    <a:pt x="505" y="0"/>
                  </a:moveTo>
                  <a:cubicBezTo>
                    <a:pt x="225" y="0"/>
                    <a:pt x="1" y="224"/>
                    <a:pt x="1" y="504"/>
                  </a:cubicBezTo>
                  <a:cubicBezTo>
                    <a:pt x="1" y="840"/>
                    <a:pt x="225" y="1064"/>
                    <a:pt x="505" y="1064"/>
                  </a:cubicBezTo>
                  <a:cubicBezTo>
                    <a:pt x="841" y="1064"/>
                    <a:pt x="1065" y="840"/>
                    <a:pt x="1065" y="504"/>
                  </a:cubicBezTo>
                  <a:cubicBezTo>
                    <a:pt x="1065" y="224"/>
                    <a:pt x="841"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3"/>
            <p:cNvSpPr/>
            <p:nvPr/>
          </p:nvSpPr>
          <p:spPr>
            <a:xfrm>
              <a:off x="5038263" y="3054225"/>
              <a:ext cx="28025" cy="26625"/>
            </a:xfrm>
            <a:custGeom>
              <a:avLst/>
              <a:gdLst/>
              <a:ahLst/>
              <a:cxnLst/>
              <a:rect l="l" t="t" r="r" b="b"/>
              <a:pathLst>
                <a:path w="1121" h="1065" extrusionOk="0">
                  <a:moveTo>
                    <a:pt x="560" y="0"/>
                  </a:moveTo>
                  <a:cubicBezTo>
                    <a:pt x="280" y="0"/>
                    <a:pt x="0" y="224"/>
                    <a:pt x="0" y="560"/>
                  </a:cubicBezTo>
                  <a:cubicBezTo>
                    <a:pt x="0" y="840"/>
                    <a:pt x="280" y="1064"/>
                    <a:pt x="560" y="1064"/>
                  </a:cubicBezTo>
                  <a:cubicBezTo>
                    <a:pt x="841" y="1064"/>
                    <a:pt x="1121" y="840"/>
                    <a:pt x="1121" y="560"/>
                  </a:cubicBezTo>
                  <a:cubicBezTo>
                    <a:pt x="1121" y="224"/>
                    <a:pt x="841"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3"/>
            <p:cNvSpPr/>
            <p:nvPr/>
          </p:nvSpPr>
          <p:spPr>
            <a:xfrm>
              <a:off x="4994863" y="3061225"/>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63"/>
          <p:cNvGrpSpPr/>
          <p:nvPr/>
        </p:nvGrpSpPr>
        <p:grpSpPr>
          <a:xfrm>
            <a:off x="4189738" y="2732450"/>
            <a:ext cx="471900" cy="382275"/>
            <a:chOff x="4189738" y="2732450"/>
            <a:chExt cx="471900" cy="382275"/>
          </a:xfrm>
        </p:grpSpPr>
        <p:sp>
          <p:nvSpPr>
            <p:cNvPr id="4069" name="Google Shape;4069;p63"/>
            <p:cNvSpPr/>
            <p:nvPr/>
          </p:nvSpPr>
          <p:spPr>
            <a:xfrm>
              <a:off x="4443188" y="2914200"/>
              <a:ext cx="128825" cy="200525"/>
            </a:xfrm>
            <a:custGeom>
              <a:avLst/>
              <a:gdLst/>
              <a:ahLst/>
              <a:cxnLst/>
              <a:rect l="l" t="t" r="r" b="b"/>
              <a:pathLst>
                <a:path w="5153" h="8021" extrusionOk="0">
                  <a:moveTo>
                    <a:pt x="3193" y="0"/>
                  </a:moveTo>
                  <a:cubicBezTo>
                    <a:pt x="3193" y="0"/>
                    <a:pt x="224" y="0"/>
                    <a:pt x="168" y="56"/>
                  </a:cubicBezTo>
                  <a:cubicBezTo>
                    <a:pt x="0" y="2689"/>
                    <a:pt x="448" y="5321"/>
                    <a:pt x="1456" y="7729"/>
                  </a:cubicBezTo>
                  <a:cubicBezTo>
                    <a:pt x="1552" y="7920"/>
                    <a:pt x="1738" y="8021"/>
                    <a:pt x="1921" y="8021"/>
                  </a:cubicBezTo>
                  <a:cubicBezTo>
                    <a:pt x="2061" y="8021"/>
                    <a:pt x="2200" y="7962"/>
                    <a:pt x="2297" y="7841"/>
                  </a:cubicBezTo>
                  <a:lnTo>
                    <a:pt x="2969" y="6721"/>
                  </a:lnTo>
                  <a:lnTo>
                    <a:pt x="4537" y="6833"/>
                  </a:lnTo>
                  <a:cubicBezTo>
                    <a:pt x="4929" y="6833"/>
                    <a:pt x="5153" y="6441"/>
                    <a:pt x="4985" y="6105"/>
                  </a:cubicBezTo>
                  <a:cubicBezTo>
                    <a:pt x="3865" y="4257"/>
                    <a:pt x="3305" y="2129"/>
                    <a:pt x="3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3"/>
            <p:cNvSpPr/>
            <p:nvPr/>
          </p:nvSpPr>
          <p:spPr>
            <a:xfrm>
              <a:off x="4280763" y="2914200"/>
              <a:ext cx="127450" cy="200525"/>
            </a:xfrm>
            <a:custGeom>
              <a:avLst/>
              <a:gdLst/>
              <a:ahLst/>
              <a:cxnLst/>
              <a:rect l="l" t="t" r="r" b="b"/>
              <a:pathLst>
                <a:path w="5098" h="8021" extrusionOk="0">
                  <a:moveTo>
                    <a:pt x="1961" y="0"/>
                  </a:moveTo>
                  <a:cubicBezTo>
                    <a:pt x="1849" y="2129"/>
                    <a:pt x="1233" y="4257"/>
                    <a:pt x="168" y="6105"/>
                  </a:cubicBezTo>
                  <a:cubicBezTo>
                    <a:pt x="0" y="6441"/>
                    <a:pt x="224" y="6833"/>
                    <a:pt x="616" y="6833"/>
                  </a:cubicBezTo>
                  <a:lnTo>
                    <a:pt x="2129" y="6721"/>
                  </a:lnTo>
                  <a:lnTo>
                    <a:pt x="2857" y="7841"/>
                  </a:lnTo>
                  <a:cubicBezTo>
                    <a:pt x="2929" y="7962"/>
                    <a:pt x="3065" y="8021"/>
                    <a:pt x="3204" y="8021"/>
                  </a:cubicBezTo>
                  <a:cubicBezTo>
                    <a:pt x="3387" y="8021"/>
                    <a:pt x="3577" y="7920"/>
                    <a:pt x="3641" y="7729"/>
                  </a:cubicBezTo>
                  <a:cubicBezTo>
                    <a:pt x="4649" y="5321"/>
                    <a:pt x="5097" y="2689"/>
                    <a:pt x="4929" y="56"/>
                  </a:cubicBezTo>
                  <a:lnTo>
                    <a:pt x="19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3"/>
            <p:cNvSpPr/>
            <p:nvPr/>
          </p:nvSpPr>
          <p:spPr>
            <a:xfrm>
              <a:off x="4300363" y="2914200"/>
              <a:ext cx="106450" cy="123225"/>
            </a:xfrm>
            <a:custGeom>
              <a:avLst/>
              <a:gdLst/>
              <a:ahLst/>
              <a:cxnLst/>
              <a:rect l="l" t="t" r="r" b="b"/>
              <a:pathLst>
                <a:path w="4258" h="4929" extrusionOk="0">
                  <a:moveTo>
                    <a:pt x="1177" y="0"/>
                  </a:moveTo>
                  <a:cubicBezTo>
                    <a:pt x="1065" y="1681"/>
                    <a:pt x="673" y="3361"/>
                    <a:pt x="0" y="4929"/>
                  </a:cubicBezTo>
                  <a:cubicBezTo>
                    <a:pt x="1457" y="4761"/>
                    <a:pt x="2801" y="4313"/>
                    <a:pt x="4033" y="3585"/>
                  </a:cubicBezTo>
                  <a:cubicBezTo>
                    <a:pt x="4257" y="2409"/>
                    <a:pt x="4257" y="1176"/>
                    <a:pt x="42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3"/>
            <p:cNvSpPr/>
            <p:nvPr/>
          </p:nvSpPr>
          <p:spPr>
            <a:xfrm>
              <a:off x="4444588" y="2914200"/>
              <a:ext cx="106425" cy="123225"/>
            </a:xfrm>
            <a:custGeom>
              <a:avLst/>
              <a:gdLst/>
              <a:ahLst/>
              <a:cxnLst/>
              <a:rect l="l" t="t" r="r" b="b"/>
              <a:pathLst>
                <a:path w="4257" h="4929" extrusionOk="0">
                  <a:moveTo>
                    <a:pt x="112" y="0"/>
                  </a:moveTo>
                  <a:cubicBezTo>
                    <a:pt x="0" y="1176"/>
                    <a:pt x="56" y="2409"/>
                    <a:pt x="224" y="3585"/>
                  </a:cubicBezTo>
                  <a:cubicBezTo>
                    <a:pt x="1456" y="4313"/>
                    <a:pt x="2857" y="4761"/>
                    <a:pt x="4257" y="4929"/>
                  </a:cubicBezTo>
                  <a:cubicBezTo>
                    <a:pt x="3585" y="3361"/>
                    <a:pt x="3193" y="1681"/>
                    <a:pt x="313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3"/>
            <p:cNvSpPr/>
            <p:nvPr/>
          </p:nvSpPr>
          <p:spPr>
            <a:xfrm>
              <a:off x="4189738" y="2732450"/>
              <a:ext cx="471900" cy="254850"/>
            </a:xfrm>
            <a:custGeom>
              <a:avLst/>
              <a:gdLst/>
              <a:ahLst/>
              <a:cxnLst/>
              <a:rect l="l" t="t" r="r" b="b"/>
              <a:pathLst>
                <a:path w="18876" h="10194" extrusionOk="0">
                  <a:moveTo>
                    <a:pt x="4612" y="0"/>
                  </a:moveTo>
                  <a:cubicBezTo>
                    <a:pt x="2610" y="0"/>
                    <a:pt x="664" y="1290"/>
                    <a:pt x="169" y="3518"/>
                  </a:cubicBezTo>
                  <a:cubicBezTo>
                    <a:pt x="57" y="4022"/>
                    <a:pt x="1" y="4582"/>
                    <a:pt x="1" y="5086"/>
                  </a:cubicBezTo>
                  <a:cubicBezTo>
                    <a:pt x="1" y="5590"/>
                    <a:pt x="57" y="6094"/>
                    <a:pt x="169" y="6598"/>
                  </a:cubicBezTo>
                  <a:cubicBezTo>
                    <a:pt x="630" y="8867"/>
                    <a:pt x="2572" y="10194"/>
                    <a:pt x="4589" y="10194"/>
                  </a:cubicBezTo>
                  <a:cubicBezTo>
                    <a:pt x="5758" y="10194"/>
                    <a:pt x="6953" y="9748"/>
                    <a:pt x="7898" y="8782"/>
                  </a:cubicBezTo>
                  <a:lnTo>
                    <a:pt x="9466" y="7158"/>
                  </a:lnTo>
                  <a:lnTo>
                    <a:pt x="11034" y="8782"/>
                  </a:lnTo>
                  <a:cubicBezTo>
                    <a:pt x="11952" y="9741"/>
                    <a:pt x="13122" y="10180"/>
                    <a:pt x="14275" y="10180"/>
                  </a:cubicBezTo>
                  <a:cubicBezTo>
                    <a:pt x="16287" y="10180"/>
                    <a:pt x="18244" y="8842"/>
                    <a:pt x="18707" y="6598"/>
                  </a:cubicBezTo>
                  <a:cubicBezTo>
                    <a:pt x="18819" y="6094"/>
                    <a:pt x="18875" y="5590"/>
                    <a:pt x="18875" y="5086"/>
                  </a:cubicBezTo>
                  <a:cubicBezTo>
                    <a:pt x="18875" y="4582"/>
                    <a:pt x="18819" y="4022"/>
                    <a:pt x="18707" y="3518"/>
                  </a:cubicBezTo>
                  <a:cubicBezTo>
                    <a:pt x="18215" y="1302"/>
                    <a:pt x="16287" y="14"/>
                    <a:pt x="14311" y="14"/>
                  </a:cubicBezTo>
                  <a:cubicBezTo>
                    <a:pt x="13139" y="14"/>
                    <a:pt x="11951" y="466"/>
                    <a:pt x="11034" y="1446"/>
                  </a:cubicBezTo>
                  <a:lnTo>
                    <a:pt x="9466" y="3070"/>
                  </a:lnTo>
                  <a:lnTo>
                    <a:pt x="7898" y="1390"/>
                  </a:lnTo>
                  <a:cubicBezTo>
                    <a:pt x="6969" y="440"/>
                    <a:pt x="5781" y="0"/>
                    <a:pt x="4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3"/>
            <p:cNvSpPr/>
            <p:nvPr/>
          </p:nvSpPr>
          <p:spPr>
            <a:xfrm>
              <a:off x="4252763" y="2736375"/>
              <a:ext cx="345875" cy="246450"/>
            </a:xfrm>
            <a:custGeom>
              <a:avLst/>
              <a:gdLst/>
              <a:ahLst/>
              <a:cxnLst/>
              <a:rect l="l" t="t" r="r" b="b"/>
              <a:pathLst>
                <a:path w="13835" h="9858" extrusionOk="0">
                  <a:moveTo>
                    <a:pt x="3361" y="0"/>
                  </a:moveTo>
                  <a:cubicBezTo>
                    <a:pt x="0" y="2465"/>
                    <a:pt x="0" y="7449"/>
                    <a:pt x="3361" y="9858"/>
                  </a:cubicBezTo>
                  <a:cubicBezTo>
                    <a:pt x="4089" y="9634"/>
                    <a:pt x="4817" y="9186"/>
                    <a:pt x="5377" y="8625"/>
                  </a:cubicBezTo>
                  <a:lnTo>
                    <a:pt x="6945" y="6945"/>
                  </a:lnTo>
                  <a:lnTo>
                    <a:pt x="8513" y="8625"/>
                  </a:lnTo>
                  <a:cubicBezTo>
                    <a:pt x="9073" y="9242"/>
                    <a:pt x="9746" y="9634"/>
                    <a:pt x="10530" y="9858"/>
                  </a:cubicBezTo>
                  <a:cubicBezTo>
                    <a:pt x="13834" y="7449"/>
                    <a:pt x="13834" y="2465"/>
                    <a:pt x="10530" y="56"/>
                  </a:cubicBezTo>
                  <a:cubicBezTo>
                    <a:pt x="9746" y="280"/>
                    <a:pt x="9073" y="672"/>
                    <a:pt x="8513" y="1289"/>
                  </a:cubicBezTo>
                  <a:lnTo>
                    <a:pt x="6945" y="2913"/>
                  </a:lnTo>
                  <a:lnTo>
                    <a:pt x="5377" y="1233"/>
                  </a:lnTo>
                  <a:cubicBezTo>
                    <a:pt x="4817" y="672"/>
                    <a:pt x="4089" y="224"/>
                    <a:pt x="336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3"/>
            <p:cNvSpPr/>
            <p:nvPr/>
          </p:nvSpPr>
          <p:spPr>
            <a:xfrm>
              <a:off x="4258363" y="2777350"/>
              <a:ext cx="168050" cy="164550"/>
            </a:xfrm>
            <a:custGeom>
              <a:avLst/>
              <a:gdLst/>
              <a:ahLst/>
              <a:cxnLst/>
              <a:rect l="l" t="t" r="r" b="b"/>
              <a:pathLst>
                <a:path w="6722" h="6582" extrusionOk="0">
                  <a:moveTo>
                    <a:pt x="1121" y="0"/>
                  </a:moveTo>
                  <a:cubicBezTo>
                    <a:pt x="761" y="0"/>
                    <a:pt x="423" y="189"/>
                    <a:pt x="224" y="546"/>
                  </a:cubicBezTo>
                  <a:cubicBezTo>
                    <a:pt x="0" y="994"/>
                    <a:pt x="224" y="1554"/>
                    <a:pt x="672" y="1834"/>
                  </a:cubicBezTo>
                  <a:lnTo>
                    <a:pt x="3641" y="3290"/>
                  </a:lnTo>
                  <a:lnTo>
                    <a:pt x="672" y="4802"/>
                  </a:lnTo>
                  <a:cubicBezTo>
                    <a:pt x="224" y="5026"/>
                    <a:pt x="0" y="5586"/>
                    <a:pt x="224" y="6090"/>
                  </a:cubicBezTo>
                  <a:cubicBezTo>
                    <a:pt x="421" y="6405"/>
                    <a:pt x="755" y="6581"/>
                    <a:pt x="1111" y="6581"/>
                  </a:cubicBezTo>
                  <a:cubicBezTo>
                    <a:pt x="1263" y="6581"/>
                    <a:pt x="1418" y="6549"/>
                    <a:pt x="1568" y="6482"/>
                  </a:cubicBezTo>
                  <a:lnTo>
                    <a:pt x="6161" y="4186"/>
                  </a:lnTo>
                  <a:cubicBezTo>
                    <a:pt x="6497" y="4018"/>
                    <a:pt x="6721" y="3682"/>
                    <a:pt x="6721" y="3290"/>
                  </a:cubicBezTo>
                  <a:cubicBezTo>
                    <a:pt x="6721" y="2898"/>
                    <a:pt x="6497" y="2562"/>
                    <a:pt x="6161" y="2450"/>
                  </a:cubicBezTo>
                  <a:lnTo>
                    <a:pt x="1568" y="98"/>
                  </a:lnTo>
                  <a:cubicBezTo>
                    <a:pt x="1421" y="32"/>
                    <a:pt x="1270"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3"/>
            <p:cNvSpPr/>
            <p:nvPr/>
          </p:nvSpPr>
          <p:spPr>
            <a:xfrm>
              <a:off x="4426388" y="2777350"/>
              <a:ext cx="166650" cy="164550"/>
            </a:xfrm>
            <a:custGeom>
              <a:avLst/>
              <a:gdLst/>
              <a:ahLst/>
              <a:cxnLst/>
              <a:rect l="l" t="t" r="r" b="b"/>
              <a:pathLst>
                <a:path w="6666" h="6582" extrusionOk="0">
                  <a:moveTo>
                    <a:pt x="5599" y="0"/>
                  </a:moveTo>
                  <a:cubicBezTo>
                    <a:pt x="5452" y="0"/>
                    <a:pt x="5300" y="32"/>
                    <a:pt x="5153" y="98"/>
                  </a:cubicBezTo>
                  <a:lnTo>
                    <a:pt x="504" y="2450"/>
                  </a:lnTo>
                  <a:cubicBezTo>
                    <a:pt x="168" y="2562"/>
                    <a:pt x="0" y="2898"/>
                    <a:pt x="0" y="3290"/>
                  </a:cubicBezTo>
                  <a:cubicBezTo>
                    <a:pt x="0" y="3682"/>
                    <a:pt x="168" y="4018"/>
                    <a:pt x="504" y="4186"/>
                  </a:cubicBezTo>
                  <a:lnTo>
                    <a:pt x="5153" y="6482"/>
                  </a:lnTo>
                  <a:cubicBezTo>
                    <a:pt x="5303" y="6549"/>
                    <a:pt x="5459" y="6581"/>
                    <a:pt x="5609" y="6581"/>
                  </a:cubicBezTo>
                  <a:cubicBezTo>
                    <a:pt x="5961" y="6581"/>
                    <a:pt x="6284" y="6405"/>
                    <a:pt x="6441" y="6090"/>
                  </a:cubicBezTo>
                  <a:cubicBezTo>
                    <a:pt x="6665" y="5586"/>
                    <a:pt x="6497" y="5026"/>
                    <a:pt x="6049" y="4802"/>
                  </a:cubicBezTo>
                  <a:lnTo>
                    <a:pt x="3081" y="3290"/>
                  </a:lnTo>
                  <a:lnTo>
                    <a:pt x="6049" y="1834"/>
                  </a:lnTo>
                  <a:cubicBezTo>
                    <a:pt x="6497" y="1554"/>
                    <a:pt x="6665" y="994"/>
                    <a:pt x="6441" y="546"/>
                  </a:cubicBezTo>
                  <a:cubicBezTo>
                    <a:pt x="6282" y="189"/>
                    <a:pt x="5955" y="0"/>
                    <a:pt x="5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3"/>
            <p:cNvSpPr/>
            <p:nvPr/>
          </p:nvSpPr>
          <p:spPr>
            <a:xfrm>
              <a:off x="4277963" y="2779775"/>
              <a:ext cx="148450" cy="159650"/>
            </a:xfrm>
            <a:custGeom>
              <a:avLst/>
              <a:gdLst/>
              <a:ahLst/>
              <a:cxnLst/>
              <a:rect l="l" t="t" r="r" b="b"/>
              <a:pathLst>
                <a:path w="5938" h="6386" extrusionOk="0">
                  <a:moveTo>
                    <a:pt x="5937" y="3137"/>
                  </a:moveTo>
                  <a:cubicBezTo>
                    <a:pt x="5937" y="3147"/>
                    <a:pt x="5937" y="3157"/>
                    <a:pt x="5937" y="3167"/>
                  </a:cubicBezTo>
                  <a:lnTo>
                    <a:pt x="5937" y="3167"/>
                  </a:lnTo>
                  <a:cubicBezTo>
                    <a:pt x="5937" y="3176"/>
                    <a:pt x="5937" y="3184"/>
                    <a:pt x="5937" y="3193"/>
                  </a:cubicBezTo>
                  <a:lnTo>
                    <a:pt x="5937" y="3137"/>
                  </a:lnTo>
                  <a:close/>
                  <a:moveTo>
                    <a:pt x="784" y="1"/>
                  </a:moveTo>
                  <a:cubicBezTo>
                    <a:pt x="392" y="561"/>
                    <a:pt x="168" y="1177"/>
                    <a:pt x="0" y="1793"/>
                  </a:cubicBezTo>
                  <a:lnTo>
                    <a:pt x="2857" y="3193"/>
                  </a:lnTo>
                  <a:lnTo>
                    <a:pt x="0" y="4593"/>
                  </a:lnTo>
                  <a:cubicBezTo>
                    <a:pt x="168" y="5209"/>
                    <a:pt x="392" y="5825"/>
                    <a:pt x="784" y="6385"/>
                  </a:cubicBezTo>
                  <a:lnTo>
                    <a:pt x="5377" y="4033"/>
                  </a:lnTo>
                  <a:cubicBezTo>
                    <a:pt x="5704" y="3869"/>
                    <a:pt x="5926" y="3546"/>
                    <a:pt x="5937" y="3167"/>
                  </a:cubicBezTo>
                  <a:lnTo>
                    <a:pt x="5937" y="3167"/>
                  </a:lnTo>
                  <a:cubicBezTo>
                    <a:pt x="5926" y="2840"/>
                    <a:pt x="5704" y="2517"/>
                    <a:pt x="5377" y="2353"/>
                  </a:cubicBezTo>
                  <a:lnTo>
                    <a:pt x="78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3"/>
            <p:cNvSpPr/>
            <p:nvPr/>
          </p:nvSpPr>
          <p:spPr>
            <a:xfrm>
              <a:off x="4426388" y="2779775"/>
              <a:ext cx="148425" cy="159650"/>
            </a:xfrm>
            <a:custGeom>
              <a:avLst/>
              <a:gdLst/>
              <a:ahLst/>
              <a:cxnLst/>
              <a:rect l="l" t="t" r="r" b="b"/>
              <a:pathLst>
                <a:path w="5937" h="6386" extrusionOk="0">
                  <a:moveTo>
                    <a:pt x="0" y="3137"/>
                  </a:moveTo>
                  <a:lnTo>
                    <a:pt x="0" y="3193"/>
                  </a:lnTo>
                  <a:cubicBezTo>
                    <a:pt x="0" y="3184"/>
                    <a:pt x="0" y="3176"/>
                    <a:pt x="0" y="3167"/>
                  </a:cubicBezTo>
                  <a:lnTo>
                    <a:pt x="0" y="3167"/>
                  </a:lnTo>
                  <a:cubicBezTo>
                    <a:pt x="0" y="3157"/>
                    <a:pt x="0" y="3147"/>
                    <a:pt x="0" y="3137"/>
                  </a:cubicBezTo>
                  <a:close/>
                  <a:moveTo>
                    <a:pt x="5153" y="1"/>
                  </a:moveTo>
                  <a:lnTo>
                    <a:pt x="504" y="2353"/>
                  </a:lnTo>
                  <a:cubicBezTo>
                    <a:pt x="177" y="2517"/>
                    <a:pt x="9" y="2840"/>
                    <a:pt x="0" y="3167"/>
                  </a:cubicBezTo>
                  <a:lnTo>
                    <a:pt x="0" y="3167"/>
                  </a:lnTo>
                  <a:cubicBezTo>
                    <a:pt x="9" y="3546"/>
                    <a:pt x="177" y="3869"/>
                    <a:pt x="504" y="4033"/>
                  </a:cubicBezTo>
                  <a:lnTo>
                    <a:pt x="5153" y="6385"/>
                  </a:lnTo>
                  <a:cubicBezTo>
                    <a:pt x="5489" y="5825"/>
                    <a:pt x="5769" y="5209"/>
                    <a:pt x="5937" y="4593"/>
                  </a:cubicBezTo>
                  <a:lnTo>
                    <a:pt x="3025" y="3193"/>
                  </a:lnTo>
                  <a:lnTo>
                    <a:pt x="5937" y="1793"/>
                  </a:lnTo>
                  <a:cubicBezTo>
                    <a:pt x="5769" y="1177"/>
                    <a:pt x="5489" y="561"/>
                    <a:pt x="515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3"/>
            <p:cNvSpPr/>
            <p:nvPr/>
          </p:nvSpPr>
          <p:spPr>
            <a:xfrm>
              <a:off x="4311563" y="2746175"/>
              <a:ext cx="228250" cy="228250"/>
            </a:xfrm>
            <a:custGeom>
              <a:avLst/>
              <a:gdLst/>
              <a:ahLst/>
              <a:cxnLst/>
              <a:rect l="l" t="t" r="r" b="b"/>
              <a:pathLst>
                <a:path w="9130" h="9130" extrusionOk="0">
                  <a:moveTo>
                    <a:pt x="4593" y="0"/>
                  </a:moveTo>
                  <a:cubicBezTo>
                    <a:pt x="2073" y="0"/>
                    <a:pt x="1" y="2017"/>
                    <a:pt x="1" y="4537"/>
                  </a:cubicBezTo>
                  <a:cubicBezTo>
                    <a:pt x="1" y="7057"/>
                    <a:pt x="2073" y="9130"/>
                    <a:pt x="4593" y="9130"/>
                  </a:cubicBezTo>
                  <a:cubicBezTo>
                    <a:pt x="7113" y="9130"/>
                    <a:pt x="9130" y="7057"/>
                    <a:pt x="9130" y="4537"/>
                  </a:cubicBezTo>
                  <a:cubicBezTo>
                    <a:pt x="9130" y="2017"/>
                    <a:pt x="7113" y="0"/>
                    <a:pt x="45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3"/>
            <p:cNvSpPr/>
            <p:nvPr/>
          </p:nvSpPr>
          <p:spPr>
            <a:xfrm>
              <a:off x="4354963" y="2767100"/>
              <a:ext cx="79825" cy="44750"/>
            </a:xfrm>
            <a:custGeom>
              <a:avLst/>
              <a:gdLst/>
              <a:ahLst/>
              <a:cxnLst/>
              <a:rect l="l" t="t" r="r" b="b"/>
              <a:pathLst>
                <a:path w="3193" h="1790" extrusionOk="0">
                  <a:moveTo>
                    <a:pt x="2945" y="0"/>
                  </a:moveTo>
                  <a:cubicBezTo>
                    <a:pt x="2935" y="0"/>
                    <a:pt x="2924" y="1"/>
                    <a:pt x="2913" y="4"/>
                  </a:cubicBezTo>
                  <a:cubicBezTo>
                    <a:pt x="1793" y="4"/>
                    <a:pt x="785" y="452"/>
                    <a:pt x="113" y="1292"/>
                  </a:cubicBezTo>
                  <a:cubicBezTo>
                    <a:pt x="1" y="1404"/>
                    <a:pt x="1" y="1572"/>
                    <a:pt x="113" y="1684"/>
                  </a:cubicBezTo>
                  <a:cubicBezTo>
                    <a:pt x="163" y="1760"/>
                    <a:pt x="237" y="1790"/>
                    <a:pt x="307" y="1790"/>
                  </a:cubicBezTo>
                  <a:cubicBezTo>
                    <a:pt x="393" y="1790"/>
                    <a:pt x="474" y="1745"/>
                    <a:pt x="505" y="1684"/>
                  </a:cubicBezTo>
                  <a:cubicBezTo>
                    <a:pt x="1082" y="1002"/>
                    <a:pt x="1856" y="614"/>
                    <a:pt x="2735" y="614"/>
                  </a:cubicBezTo>
                  <a:cubicBezTo>
                    <a:pt x="2794" y="614"/>
                    <a:pt x="2853" y="616"/>
                    <a:pt x="2913" y="620"/>
                  </a:cubicBezTo>
                  <a:cubicBezTo>
                    <a:pt x="3182" y="620"/>
                    <a:pt x="3193" y="0"/>
                    <a:pt x="29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3"/>
            <p:cNvSpPr/>
            <p:nvPr/>
          </p:nvSpPr>
          <p:spPr>
            <a:xfrm>
              <a:off x="4398388" y="2855375"/>
              <a:ext cx="51825" cy="53250"/>
            </a:xfrm>
            <a:custGeom>
              <a:avLst/>
              <a:gdLst/>
              <a:ahLst/>
              <a:cxnLst/>
              <a:rect l="l" t="t" r="r" b="b"/>
              <a:pathLst>
                <a:path w="2073" h="2130" extrusionOk="0">
                  <a:moveTo>
                    <a:pt x="392" y="1"/>
                  </a:moveTo>
                  <a:cubicBezTo>
                    <a:pt x="168" y="1"/>
                    <a:pt x="0" y="57"/>
                    <a:pt x="0" y="225"/>
                  </a:cubicBezTo>
                  <a:cubicBezTo>
                    <a:pt x="0" y="953"/>
                    <a:pt x="168" y="2129"/>
                    <a:pt x="1064" y="2129"/>
                  </a:cubicBezTo>
                  <a:cubicBezTo>
                    <a:pt x="1904" y="2129"/>
                    <a:pt x="2072" y="897"/>
                    <a:pt x="2072" y="225"/>
                  </a:cubicBezTo>
                  <a:cubicBezTo>
                    <a:pt x="2072" y="57"/>
                    <a:pt x="1904"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3"/>
            <p:cNvSpPr/>
            <p:nvPr/>
          </p:nvSpPr>
          <p:spPr>
            <a:xfrm>
              <a:off x="4402588" y="2882000"/>
              <a:ext cx="43425" cy="26625"/>
            </a:xfrm>
            <a:custGeom>
              <a:avLst/>
              <a:gdLst/>
              <a:ahLst/>
              <a:cxnLst/>
              <a:rect l="l" t="t" r="r" b="b"/>
              <a:pathLst>
                <a:path w="1737" h="1065" extrusionOk="0">
                  <a:moveTo>
                    <a:pt x="896" y="0"/>
                  </a:moveTo>
                  <a:cubicBezTo>
                    <a:pt x="560" y="0"/>
                    <a:pt x="224" y="112"/>
                    <a:pt x="0" y="280"/>
                  </a:cubicBezTo>
                  <a:cubicBezTo>
                    <a:pt x="168" y="728"/>
                    <a:pt x="392" y="1064"/>
                    <a:pt x="896" y="1064"/>
                  </a:cubicBezTo>
                  <a:cubicBezTo>
                    <a:pt x="1344" y="1064"/>
                    <a:pt x="1568" y="728"/>
                    <a:pt x="1736" y="280"/>
                  </a:cubicBezTo>
                  <a:cubicBezTo>
                    <a:pt x="1512" y="112"/>
                    <a:pt x="1176" y="0"/>
                    <a:pt x="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3"/>
            <p:cNvSpPr/>
            <p:nvPr/>
          </p:nvSpPr>
          <p:spPr>
            <a:xfrm>
              <a:off x="4342363" y="2839975"/>
              <a:ext cx="14025" cy="26650"/>
            </a:xfrm>
            <a:custGeom>
              <a:avLst/>
              <a:gdLst/>
              <a:ahLst/>
              <a:cxnLst/>
              <a:rect l="l" t="t" r="r" b="b"/>
              <a:pathLst>
                <a:path w="561" h="1066" extrusionOk="0">
                  <a:moveTo>
                    <a:pt x="281" y="1"/>
                  </a:moveTo>
                  <a:cubicBezTo>
                    <a:pt x="113" y="1"/>
                    <a:pt x="1" y="169"/>
                    <a:pt x="1" y="337"/>
                  </a:cubicBezTo>
                  <a:lnTo>
                    <a:pt x="1" y="785"/>
                  </a:lnTo>
                  <a:cubicBezTo>
                    <a:pt x="1" y="953"/>
                    <a:pt x="113" y="1065"/>
                    <a:pt x="281" y="1065"/>
                  </a:cubicBezTo>
                  <a:cubicBezTo>
                    <a:pt x="449" y="1065"/>
                    <a:pt x="561" y="953"/>
                    <a:pt x="561" y="785"/>
                  </a:cubicBezTo>
                  <a:lnTo>
                    <a:pt x="561" y="337"/>
                  </a:lnTo>
                  <a:cubicBezTo>
                    <a:pt x="561" y="169"/>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3"/>
            <p:cNvSpPr/>
            <p:nvPr/>
          </p:nvSpPr>
          <p:spPr>
            <a:xfrm>
              <a:off x="4480988" y="2843125"/>
              <a:ext cx="43425" cy="21600"/>
            </a:xfrm>
            <a:custGeom>
              <a:avLst/>
              <a:gdLst/>
              <a:ahLst/>
              <a:cxnLst/>
              <a:rect l="l" t="t" r="r" b="b"/>
              <a:pathLst>
                <a:path w="1737" h="864" extrusionOk="0">
                  <a:moveTo>
                    <a:pt x="869" y="1"/>
                  </a:moveTo>
                  <a:cubicBezTo>
                    <a:pt x="589" y="1"/>
                    <a:pt x="308" y="127"/>
                    <a:pt x="112" y="379"/>
                  </a:cubicBezTo>
                  <a:cubicBezTo>
                    <a:pt x="0" y="547"/>
                    <a:pt x="56" y="715"/>
                    <a:pt x="168" y="827"/>
                  </a:cubicBezTo>
                  <a:cubicBezTo>
                    <a:pt x="238" y="850"/>
                    <a:pt x="308" y="864"/>
                    <a:pt x="373" y="864"/>
                  </a:cubicBezTo>
                  <a:cubicBezTo>
                    <a:pt x="466" y="864"/>
                    <a:pt x="551" y="837"/>
                    <a:pt x="617" y="771"/>
                  </a:cubicBezTo>
                  <a:cubicBezTo>
                    <a:pt x="673" y="659"/>
                    <a:pt x="785" y="603"/>
                    <a:pt x="897" y="603"/>
                  </a:cubicBezTo>
                  <a:cubicBezTo>
                    <a:pt x="953" y="603"/>
                    <a:pt x="1065" y="659"/>
                    <a:pt x="1121" y="771"/>
                  </a:cubicBezTo>
                  <a:cubicBezTo>
                    <a:pt x="1186" y="837"/>
                    <a:pt x="1271" y="864"/>
                    <a:pt x="1364" y="864"/>
                  </a:cubicBezTo>
                  <a:cubicBezTo>
                    <a:pt x="1429" y="864"/>
                    <a:pt x="1499" y="850"/>
                    <a:pt x="1569" y="827"/>
                  </a:cubicBezTo>
                  <a:cubicBezTo>
                    <a:pt x="1681" y="715"/>
                    <a:pt x="1737" y="547"/>
                    <a:pt x="1625" y="379"/>
                  </a:cubicBezTo>
                  <a:cubicBezTo>
                    <a:pt x="1429" y="127"/>
                    <a:pt x="1149" y="1"/>
                    <a:pt x="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5" name="Google Shape;4085;p63"/>
          <p:cNvGrpSpPr/>
          <p:nvPr/>
        </p:nvGrpSpPr>
        <p:grpSpPr>
          <a:xfrm>
            <a:off x="3554063" y="2642550"/>
            <a:ext cx="411675" cy="472400"/>
            <a:chOff x="3554063" y="2642550"/>
            <a:chExt cx="411675" cy="472400"/>
          </a:xfrm>
        </p:grpSpPr>
        <p:sp>
          <p:nvSpPr>
            <p:cNvPr id="4086" name="Google Shape;4086;p63"/>
            <p:cNvSpPr/>
            <p:nvPr/>
          </p:nvSpPr>
          <p:spPr>
            <a:xfrm>
              <a:off x="3554063" y="2642550"/>
              <a:ext cx="411675" cy="471550"/>
            </a:xfrm>
            <a:custGeom>
              <a:avLst/>
              <a:gdLst/>
              <a:ahLst/>
              <a:cxnLst/>
              <a:rect l="l" t="t" r="r" b="b"/>
              <a:pathLst>
                <a:path w="16467" h="18862" extrusionOk="0">
                  <a:moveTo>
                    <a:pt x="8234" y="1"/>
                  </a:moveTo>
                  <a:cubicBezTo>
                    <a:pt x="3921" y="1"/>
                    <a:pt x="1401" y="4874"/>
                    <a:pt x="3921" y="8402"/>
                  </a:cubicBezTo>
                  <a:lnTo>
                    <a:pt x="1625" y="9018"/>
                  </a:lnTo>
                  <a:cubicBezTo>
                    <a:pt x="617" y="9242"/>
                    <a:pt x="1" y="10194"/>
                    <a:pt x="281" y="11202"/>
                  </a:cubicBezTo>
                  <a:cubicBezTo>
                    <a:pt x="472" y="12062"/>
                    <a:pt x="1232" y="12596"/>
                    <a:pt x="2043" y="12596"/>
                  </a:cubicBezTo>
                  <a:cubicBezTo>
                    <a:pt x="2183" y="12596"/>
                    <a:pt x="2324" y="12580"/>
                    <a:pt x="2465" y="12547"/>
                  </a:cubicBezTo>
                  <a:lnTo>
                    <a:pt x="4145" y="12154"/>
                  </a:lnTo>
                  <a:cubicBezTo>
                    <a:pt x="4165" y="12145"/>
                    <a:pt x="4186" y="12140"/>
                    <a:pt x="4209" y="12140"/>
                  </a:cubicBezTo>
                  <a:cubicBezTo>
                    <a:pt x="4311" y="12140"/>
                    <a:pt x="4425" y="12240"/>
                    <a:pt x="4425" y="12378"/>
                  </a:cubicBezTo>
                  <a:lnTo>
                    <a:pt x="4425" y="12995"/>
                  </a:lnTo>
                  <a:cubicBezTo>
                    <a:pt x="4425" y="13107"/>
                    <a:pt x="4369" y="13275"/>
                    <a:pt x="4369" y="13443"/>
                  </a:cubicBezTo>
                  <a:lnTo>
                    <a:pt x="3361" y="16467"/>
                  </a:lnTo>
                  <a:cubicBezTo>
                    <a:pt x="3081" y="17419"/>
                    <a:pt x="3641" y="18483"/>
                    <a:pt x="4593" y="18763"/>
                  </a:cubicBezTo>
                  <a:cubicBezTo>
                    <a:pt x="4782" y="18830"/>
                    <a:pt x="4973" y="18861"/>
                    <a:pt x="5161" y="18861"/>
                  </a:cubicBezTo>
                  <a:cubicBezTo>
                    <a:pt x="5919" y="18861"/>
                    <a:pt x="6620" y="18350"/>
                    <a:pt x="6889" y="17587"/>
                  </a:cubicBezTo>
                  <a:lnTo>
                    <a:pt x="8010" y="14619"/>
                  </a:lnTo>
                  <a:cubicBezTo>
                    <a:pt x="8066" y="14507"/>
                    <a:pt x="8178" y="14451"/>
                    <a:pt x="8290" y="14451"/>
                  </a:cubicBezTo>
                  <a:cubicBezTo>
                    <a:pt x="8402" y="14451"/>
                    <a:pt x="8514" y="14507"/>
                    <a:pt x="8570" y="14619"/>
                  </a:cubicBezTo>
                  <a:lnTo>
                    <a:pt x="9690" y="17587"/>
                  </a:lnTo>
                  <a:cubicBezTo>
                    <a:pt x="9914" y="18350"/>
                    <a:pt x="10642" y="18861"/>
                    <a:pt x="11413" y="18861"/>
                  </a:cubicBezTo>
                  <a:cubicBezTo>
                    <a:pt x="11604" y="18861"/>
                    <a:pt x="11797" y="18830"/>
                    <a:pt x="11986" y="18763"/>
                  </a:cubicBezTo>
                  <a:cubicBezTo>
                    <a:pt x="12938" y="18483"/>
                    <a:pt x="13442" y="17419"/>
                    <a:pt x="13162" y="16467"/>
                  </a:cubicBezTo>
                  <a:lnTo>
                    <a:pt x="12154" y="13387"/>
                  </a:lnTo>
                  <a:cubicBezTo>
                    <a:pt x="12154" y="13275"/>
                    <a:pt x="12098" y="13107"/>
                    <a:pt x="12098" y="12939"/>
                  </a:cubicBezTo>
                  <a:lnTo>
                    <a:pt x="12098" y="12378"/>
                  </a:lnTo>
                  <a:cubicBezTo>
                    <a:pt x="12098" y="12240"/>
                    <a:pt x="12212" y="12140"/>
                    <a:pt x="12315" y="12140"/>
                  </a:cubicBezTo>
                  <a:cubicBezTo>
                    <a:pt x="12337" y="12140"/>
                    <a:pt x="12358" y="12145"/>
                    <a:pt x="12378" y="12154"/>
                  </a:cubicBezTo>
                  <a:lnTo>
                    <a:pt x="14058" y="12547"/>
                  </a:lnTo>
                  <a:cubicBezTo>
                    <a:pt x="14191" y="12578"/>
                    <a:pt x="14324" y="12593"/>
                    <a:pt x="14457" y="12593"/>
                  </a:cubicBezTo>
                  <a:cubicBezTo>
                    <a:pt x="15276" y="12593"/>
                    <a:pt x="16050" y="12022"/>
                    <a:pt x="16243" y="11202"/>
                  </a:cubicBezTo>
                  <a:cubicBezTo>
                    <a:pt x="16467" y="10194"/>
                    <a:pt x="15907" y="9242"/>
                    <a:pt x="14898" y="9018"/>
                  </a:cubicBezTo>
                  <a:lnTo>
                    <a:pt x="12602" y="8402"/>
                  </a:lnTo>
                  <a:cubicBezTo>
                    <a:pt x="15123" y="4874"/>
                    <a:pt x="12602" y="1"/>
                    <a:pt x="8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3"/>
            <p:cNvSpPr/>
            <p:nvPr/>
          </p:nvSpPr>
          <p:spPr>
            <a:xfrm>
              <a:off x="3856513" y="2904250"/>
              <a:ext cx="105025" cy="53200"/>
            </a:xfrm>
            <a:custGeom>
              <a:avLst/>
              <a:gdLst/>
              <a:ahLst/>
              <a:cxnLst/>
              <a:rect l="l" t="t" r="r" b="b"/>
              <a:pathLst>
                <a:path w="4201" h="2128" extrusionOk="0">
                  <a:moveTo>
                    <a:pt x="1" y="1886"/>
                  </a:moveTo>
                  <a:lnTo>
                    <a:pt x="1" y="1886"/>
                  </a:lnTo>
                  <a:cubicBezTo>
                    <a:pt x="1" y="1894"/>
                    <a:pt x="0" y="1902"/>
                    <a:pt x="0" y="1910"/>
                  </a:cubicBezTo>
                  <a:lnTo>
                    <a:pt x="1" y="1886"/>
                  </a:lnTo>
                  <a:close/>
                  <a:moveTo>
                    <a:pt x="854" y="0"/>
                  </a:moveTo>
                  <a:cubicBezTo>
                    <a:pt x="441" y="0"/>
                    <a:pt x="56" y="323"/>
                    <a:pt x="56" y="790"/>
                  </a:cubicBezTo>
                  <a:lnTo>
                    <a:pt x="1" y="1886"/>
                  </a:lnTo>
                  <a:lnTo>
                    <a:pt x="1" y="1886"/>
                  </a:lnTo>
                  <a:cubicBezTo>
                    <a:pt x="14" y="1760"/>
                    <a:pt x="120" y="1672"/>
                    <a:pt x="217" y="1672"/>
                  </a:cubicBezTo>
                  <a:cubicBezTo>
                    <a:pt x="239" y="1672"/>
                    <a:pt x="260" y="1677"/>
                    <a:pt x="280" y="1686"/>
                  </a:cubicBezTo>
                  <a:lnTo>
                    <a:pt x="1960" y="2079"/>
                  </a:lnTo>
                  <a:cubicBezTo>
                    <a:pt x="2101" y="2112"/>
                    <a:pt x="2243" y="2128"/>
                    <a:pt x="2383" y="2128"/>
                  </a:cubicBezTo>
                  <a:cubicBezTo>
                    <a:pt x="3193" y="2128"/>
                    <a:pt x="3954" y="1594"/>
                    <a:pt x="4145" y="734"/>
                  </a:cubicBezTo>
                  <a:cubicBezTo>
                    <a:pt x="4201" y="566"/>
                    <a:pt x="4201" y="398"/>
                    <a:pt x="4201" y="230"/>
                  </a:cubicBezTo>
                  <a:lnTo>
                    <a:pt x="4201" y="230"/>
                  </a:lnTo>
                  <a:cubicBezTo>
                    <a:pt x="3914" y="312"/>
                    <a:pt x="3597" y="364"/>
                    <a:pt x="3272" y="364"/>
                  </a:cubicBezTo>
                  <a:cubicBezTo>
                    <a:pt x="3153" y="364"/>
                    <a:pt x="3033" y="357"/>
                    <a:pt x="2913" y="342"/>
                  </a:cubicBezTo>
                  <a:lnTo>
                    <a:pt x="952" y="6"/>
                  </a:lnTo>
                  <a:cubicBezTo>
                    <a:pt x="920" y="2"/>
                    <a:pt x="887" y="0"/>
                    <a:pt x="85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3"/>
            <p:cNvSpPr/>
            <p:nvPr/>
          </p:nvSpPr>
          <p:spPr>
            <a:xfrm>
              <a:off x="3761288" y="3003800"/>
              <a:ext cx="102250" cy="111150"/>
            </a:xfrm>
            <a:custGeom>
              <a:avLst/>
              <a:gdLst/>
              <a:ahLst/>
              <a:cxnLst/>
              <a:rect l="l" t="t" r="r" b="b"/>
              <a:pathLst>
                <a:path w="4090" h="4446" extrusionOk="0">
                  <a:moveTo>
                    <a:pt x="1" y="1"/>
                  </a:moveTo>
                  <a:cubicBezTo>
                    <a:pt x="113" y="1"/>
                    <a:pt x="225" y="113"/>
                    <a:pt x="225" y="225"/>
                  </a:cubicBezTo>
                  <a:lnTo>
                    <a:pt x="1401" y="3137"/>
                  </a:lnTo>
                  <a:cubicBezTo>
                    <a:pt x="1629" y="3959"/>
                    <a:pt x="2341" y="4446"/>
                    <a:pt x="3143" y="4446"/>
                  </a:cubicBezTo>
                  <a:cubicBezTo>
                    <a:pt x="3325" y="4446"/>
                    <a:pt x="3511" y="4421"/>
                    <a:pt x="3697" y="4369"/>
                  </a:cubicBezTo>
                  <a:cubicBezTo>
                    <a:pt x="3809" y="4313"/>
                    <a:pt x="3977" y="4257"/>
                    <a:pt x="4089" y="4145"/>
                  </a:cubicBezTo>
                  <a:cubicBezTo>
                    <a:pt x="3753" y="3865"/>
                    <a:pt x="3473" y="3473"/>
                    <a:pt x="3305" y="3025"/>
                  </a:cubicBezTo>
                  <a:lnTo>
                    <a:pt x="2577" y="729"/>
                  </a:lnTo>
                  <a:cubicBezTo>
                    <a:pt x="2465" y="281"/>
                    <a:pt x="2073" y="1"/>
                    <a:pt x="162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3"/>
            <p:cNvSpPr/>
            <p:nvPr/>
          </p:nvSpPr>
          <p:spPr>
            <a:xfrm>
              <a:off x="3631063" y="2938400"/>
              <a:ext cx="75425" cy="176050"/>
            </a:xfrm>
            <a:custGeom>
              <a:avLst/>
              <a:gdLst/>
              <a:ahLst/>
              <a:cxnLst/>
              <a:rect l="l" t="t" r="r" b="b"/>
              <a:pathLst>
                <a:path w="3017" h="7042" extrusionOk="0">
                  <a:moveTo>
                    <a:pt x="1111" y="309"/>
                  </a:moveTo>
                  <a:cubicBezTo>
                    <a:pt x="1096" y="311"/>
                    <a:pt x="1081" y="315"/>
                    <a:pt x="1065" y="320"/>
                  </a:cubicBezTo>
                  <a:lnTo>
                    <a:pt x="1111" y="309"/>
                  </a:lnTo>
                  <a:close/>
                  <a:moveTo>
                    <a:pt x="2397" y="1"/>
                  </a:moveTo>
                  <a:cubicBezTo>
                    <a:pt x="2329" y="1"/>
                    <a:pt x="2258" y="13"/>
                    <a:pt x="2185" y="40"/>
                  </a:cubicBezTo>
                  <a:lnTo>
                    <a:pt x="1111" y="309"/>
                  </a:lnTo>
                  <a:lnTo>
                    <a:pt x="1111" y="309"/>
                  </a:lnTo>
                  <a:cubicBezTo>
                    <a:pt x="1124" y="307"/>
                    <a:pt x="1136" y="306"/>
                    <a:pt x="1149" y="306"/>
                  </a:cubicBezTo>
                  <a:cubicBezTo>
                    <a:pt x="1269" y="306"/>
                    <a:pt x="1345" y="406"/>
                    <a:pt x="1345" y="544"/>
                  </a:cubicBezTo>
                  <a:lnTo>
                    <a:pt x="1345" y="1161"/>
                  </a:lnTo>
                  <a:cubicBezTo>
                    <a:pt x="1345" y="1273"/>
                    <a:pt x="1345" y="1441"/>
                    <a:pt x="1289" y="1609"/>
                  </a:cubicBezTo>
                  <a:lnTo>
                    <a:pt x="337" y="4633"/>
                  </a:lnTo>
                  <a:cubicBezTo>
                    <a:pt x="1" y="5641"/>
                    <a:pt x="505" y="6649"/>
                    <a:pt x="1513" y="6985"/>
                  </a:cubicBezTo>
                  <a:cubicBezTo>
                    <a:pt x="1737" y="7041"/>
                    <a:pt x="1961" y="7041"/>
                    <a:pt x="2241" y="7041"/>
                  </a:cubicBezTo>
                  <a:cubicBezTo>
                    <a:pt x="2129" y="6649"/>
                    <a:pt x="2073" y="6257"/>
                    <a:pt x="2073" y="5921"/>
                  </a:cubicBezTo>
                  <a:lnTo>
                    <a:pt x="2969" y="713"/>
                  </a:lnTo>
                  <a:cubicBezTo>
                    <a:pt x="3016" y="337"/>
                    <a:pt x="2748" y="1"/>
                    <a:pt x="239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3"/>
            <p:cNvSpPr/>
            <p:nvPr/>
          </p:nvSpPr>
          <p:spPr>
            <a:xfrm>
              <a:off x="3555463" y="2642600"/>
              <a:ext cx="302475" cy="316175"/>
            </a:xfrm>
            <a:custGeom>
              <a:avLst/>
              <a:gdLst/>
              <a:ahLst/>
              <a:cxnLst/>
              <a:rect l="l" t="t" r="r" b="b"/>
              <a:pathLst>
                <a:path w="12099" h="12647" extrusionOk="0">
                  <a:moveTo>
                    <a:pt x="8257" y="1"/>
                  </a:moveTo>
                  <a:cubicBezTo>
                    <a:pt x="5541" y="1"/>
                    <a:pt x="2913" y="2115"/>
                    <a:pt x="2913" y="5320"/>
                  </a:cubicBezTo>
                  <a:cubicBezTo>
                    <a:pt x="2913" y="6440"/>
                    <a:pt x="3249" y="7560"/>
                    <a:pt x="3921" y="8456"/>
                  </a:cubicBezTo>
                  <a:lnTo>
                    <a:pt x="1569" y="9016"/>
                  </a:lnTo>
                  <a:cubicBezTo>
                    <a:pt x="617" y="9240"/>
                    <a:pt x="1" y="10248"/>
                    <a:pt x="225" y="11256"/>
                  </a:cubicBezTo>
                  <a:cubicBezTo>
                    <a:pt x="417" y="12076"/>
                    <a:pt x="1191" y="12647"/>
                    <a:pt x="2046" y="12647"/>
                  </a:cubicBezTo>
                  <a:cubicBezTo>
                    <a:pt x="2184" y="12647"/>
                    <a:pt x="2325" y="12632"/>
                    <a:pt x="2465" y="12601"/>
                  </a:cubicBezTo>
                  <a:lnTo>
                    <a:pt x="3137" y="12432"/>
                  </a:lnTo>
                  <a:cubicBezTo>
                    <a:pt x="3137" y="12432"/>
                    <a:pt x="2857" y="9912"/>
                    <a:pt x="4649" y="9464"/>
                  </a:cubicBezTo>
                  <a:lnTo>
                    <a:pt x="4929" y="9408"/>
                  </a:lnTo>
                  <a:cubicBezTo>
                    <a:pt x="5489" y="9240"/>
                    <a:pt x="5769" y="8680"/>
                    <a:pt x="5545" y="8176"/>
                  </a:cubicBezTo>
                  <a:cubicBezTo>
                    <a:pt x="4100" y="4897"/>
                    <a:pt x="6516" y="1286"/>
                    <a:pt x="10056" y="1286"/>
                  </a:cubicBezTo>
                  <a:cubicBezTo>
                    <a:pt x="10083" y="1286"/>
                    <a:pt x="10111" y="1287"/>
                    <a:pt x="10138" y="1287"/>
                  </a:cubicBezTo>
                  <a:cubicBezTo>
                    <a:pt x="10810" y="1287"/>
                    <a:pt x="11482" y="1455"/>
                    <a:pt x="12098" y="1735"/>
                  </a:cubicBezTo>
                  <a:cubicBezTo>
                    <a:pt x="11011" y="536"/>
                    <a:pt x="9623" y="1"/>
                    <a:pt x="825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3"/>
            <p:cNvSpPr/>
            <p:nvPr/>
          </p:nvSpPr>
          <p:spPr>
            <a:xfrm>
              <a:off x="3827088" y="2695075"/>
              <a:ext cx="42050" cy="59900"/>
            </a:xfrm>
            <a:custGeom>
              <a:avLst/>
              <a:gdLst/>
              <a:ahLst/>
              <a:cxnLst/>
              <a:rect l="l" t="t" r="r" b="b"/>
              <a:pathLst>
                <a:path w="1682" h="2396" extrusionOk="0">
                  <a:moveTo>
                    <a:pt x="316" y="0"/>
                  </a:moveTo>
                  <a:cubicBezTo>
                    <a:pt x="239" y="0"/>
                    <a:pt x="169" y="28"/>
                    <a:pt x="113" y="84"/>
                  </a:cubicBezTo>
                  <a:cubicBezTo>
                    <a:pt x="1" y="196"/>
                    <a:pt x="1" y="364"/>
                    <a:pt x="113" y="476"/>
                  </a:cubicBezTo>
                  <a:cubicBezTo>
                    <a:pt x="617" y="924"/>
                    <a:pt x="953" y="1540"/>
                    <a:pt x="1121" y="2212"/>
                  </a:cubicBezTo>
                  <a:cubicBezTo>
                    <a:pt x="1167" y="2304"/>
                    <a:pt x="1250" y="2395"/>
                    <a:pt x="1370" y="2395"/>
                  </a:cubicBezTo>
                  <a:cubicBezTo>
                    <a:pt x="1397" y="2395"/>
                    <a:pt x="1426" y="2391"/>
                    <a:pt x="1457" y="2380"/>
                  </a:cubicBezTo>
                  <a:cubicBezTo>
                    <a:pt x="1625" y="2324"/>
                    <a:pt x="1681" y="2156"/>
                    <a:pt x="1681" y="2044"/>
                  </a:cubicBezTo>
                  <a:cubicBezTo>
                    <a:pt x="1457" y="1316"/>
                    <a:pt x="1065" y="644"/>
                    <a:pt x="561" y="84"/>
                  </a:cubicBezTo>
                  <a:cubicBezTo>
                    <a:pt x="477" y="28"/>
                    <a:pt x="393" y="0"/>
                    <a:pt x="31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3"/>
            <p:cNvSpPr/>
            <p:nvPr/>
          </p:nvSpPr>
          <p:spPr>
            <a:xfrm>
              <a:off x="3708163" y="2765400"/>
              <a:ext cx="106275" cy="50800"/>
            </a:xfrm>
            <a:custGeom>
              <a:avLst/>
              <a:gdLst/>
              <a:ahLst/>
              <a:cxnLst/>
              <a:rect l="l" t="t" r="r" b="b"/>
              <a:pathLst>
                <a:path w="4251" h="2032" extrusionOk="0">
                  <a:moveTo>
                    <a:pt x="1252" y="0"/>
                  </a:moveTo>
                  <a:cubicBezTo>
                    <a:pt x="522" y="0"/>
                    <a:pt x="0" y="984"/>
                    <a:pt x="725" y="1528"/>
                  </a:cubicBezTo>
                  <a:cubicBezTo>
                    <a:pt x="1117" y="1864"/>
                    <a:pt x="1622" y="2032"/>
                    <a:pt x="2126" y="2032"/>
                  </a:cubicBezTo>
                  <a:cubicBezTo>
                    <a:pt x="2630" y="2032"/>
                    <a:pt x="3134" y="1864"/>
                    <a:pt x="3526" y="1528"/>
                  </a:cubicBezTo>
                  <a:cubicBezTo>
                    <a:pt x="4251" y="984"/>
                    <a:pt x="3693" y="0"/>
                    <a:pt x="2979" y="0"/>
                  </a:cubicBezTo>
                  <a:cubicBezTo>
                    <a:pt x="2810" y="0"/>
                    <a:pt x="2633" y="55"/>
                    <a:pt x="2462" y="184"/>
                  </a:cubicBezTo>
                  <a:cubicBezTo>
                    <a:pt x="2350" y="268"/>
                    <a:pt x="2224" y="310"/>
                    <a:pt x="2105" y="310"/>
                  </a:cubicBezTo>
                  <a:cubicBezTo>
                    <a:pt x="1986" y="310"/>
                    <a:pt x="1874" y="268"/>
                    <a:pt x="1790" y="184"/>
                  </a:cubicBezTo>
                  <a:cubicBezTo>
                    <a:pt x="1608" y="55"/>
                    <a:pt x="1424" y="0"/>
                    <a:pt x="1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3"/>
            <p:cNvSpPr/>
            <p:nvPr/>
          </p:nvSpPr>
          <p:spPr>
            <a:xfrm>
              <a:off x="3676588" y="2769275"/>
              <a:ext cx="15425" cy="24525"/>
            </a:xfrm>
            <a:custGeom>
              <a:avLst/>
              <a:gdLst/>
              <a:ahLst/>
              <a:cxnLst/>
              <a:rect l="l" t="t" r="r" b="b"/>
              <a:pathLst>
                <a:path w="617" h="981" extrusionOk="0">
                  <a:moveTo>
                    <a:pt x="308" y="1"/>
                  </a:moveTo>
                  <a:cubicBezTo>
                    <a:pt x="154" y="1"/>
                    <a:pt x="0" y="85"/>
                    <a:pt x="28" y="253"/>
                  </a:cubicBezTo>
                  <a:lnTo>
                    <a:pt x="28" y="701"/>
                  </a:lnTo>
                  <a:cubicBezTo>
                    <a:pt x="28" y="869"/>
                    <a:pt x="140" y="981"/>
                    <a:pt x="308" y="981"/>
                  </a:cubicBezTo>
                  <a:cubicBezTo>
                    <a:pt x="476" y="981"/>
                    <a:pt x="588" y="869"/>
                    <a:pt x="588" y="701"/>
                  </a:cubicBezTo>
                  <a:lnTo>
                    <a:pt x="588" y="253"/>
                  </a:lnTo>
                  <a:cubicBezTo>
                    <a:pt x="616" y="85"/>
                    <a:pt x="462"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3"/>
            <p:cNvSpPr/>
            <p:nvPr/>
          </p:nvSpPr>
          <p:spPr>
            <a:xfrm>
              <a:off x="3829888" y="2768575"/>
              <a:ext cx="15450" cy="25225"/>
            </a:xfrm>
            <a:custGeom>
              <a:avLst/>
              <a:gdLst/>
              <a:ahLst/>
              <a:cxnLst/>
              <a:rect l="l" t="t" r="r" b="b"/>
              <a:pathLst>
                <a:path w="618" h="1009" extrusionOk="0">
                  <a:moveTo>
                    <a:pt x="337" y="1"/>
                  </a:moveTo>
                  <a:cubicBezTo>
                    <a:pt x="169" y="1"/>
                    <a:pt x="1" y="113"/>
                    <a:pt x="1" y="281"/>
                  </a:cubicBezTo>
                  <a:lnTo>
                    <a:pt x="1" y="729"/>
                  </a:lnTo>
                  <a:cubicBezTo>
                    <a:pt x="1" y="897"/>
                    <a:pt x="169" y="1009"/>
                    <a:pt x="337" y="1009"/>
                  </a:cubicBezTo>
                  <a:cubicBezTo>
                    <a:pt x="449" y="1009"/>
                    <a:pt x="617" y="897"/>
                    <a:pt x="617" y="729"/>
                  </a:cubicBezTo>
                  <a:lnTo>
                    <a:pt x="617" y="281"/>
                  </a:lnTo>
                  <a:cubicBezTo>
                    <a:pt x="617" y="113"/>
                    <a:pt x="449"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3"/>
            <p:cNvSpPr/>
            <p:nvPr/>
          </p:nvSpPr>
          <p:spPr>
            <a:xfrm>
              <a:off x="3730488" y="2779650"/>
              <a:ext cx="60225" cy="22550"/>
            </a:xfrm>
            <a:custGeom>
              <a:avLst/>
              <a:gdLst/>
              <a:ahLst/>
              <a:cxnLst/>
              <a:rect l="l" t="t" r="r" b="b"/>
              <a:pathLst>
                <a:path w="2409" h="902" extrusionOk="0">
                  <a:moveTo>
                    <a:pt x="358" y="1"/>
                  </a:moveTo>
                  <a:cubicBezTo>
                    <a:pt x="272" y="1"/>
                    <a:pt x="182" y="48"/>
                    <a:pt x="112" y="118"/>
                  </a:cubicBezTo>
                  <a:cubicBezTo>
                    <a:pt x="0" y="230"/>
                    <a:pt x="56" y="454"/>
                    <a:pt x="168" y="510"/>
                  </a:cubicBezTo>
                  <a:cubicBezTo>
                    <a:pt x="449" y="734"/>
                    <a:pt x="841" y="902"/>
                    <a:pt x="1233" y="902"/>
                  </a:cubicBezTo>
                  <a:cubicBezTo>
                    <a:pt x="1625" y="902"/>
                    <a:pt x="1961" y="734"/>
                    <a:pt x="2297" y="510"/>
                  </a:cubicBezTo>
                  <a:cubicBezTo>
                    <a:pt x="2409" y="454"/>
                    <a:pt x="2409" y="230"/>
                    <a:pt x="2297" y="118"/>
                  </a:cubicBezTo>
                  <a:cubicBezTo>
                    <a:pt x="2262" y="48"/>
                    <a:pt x="2163" y="1"/>
                    <a:pt x="2066" y="1"/>
                  </a:cubicBezTo>
                  <a:cubicBezTo>
                    <a:pt x="2007" y="1"/>
                    <a:pt x="1947" y="19"/>
                    <a:pt x="1905" y="62"/>
                  </a:cubicBezTo>
                  <a:cubicBezTo>
                    <a:pt x="1709" y="230"/>
                    <a:pt x="1471" y="314"/>
                    <a:pt x="1226" y="314"/>
                  </a:cubicBezTo>
                  <a:cubicBezTo>
                    <a:pt x="981" y="314"/>
                    <a:pt x="729" y="230"/>
                    <a:pt x="505" y="62"/>
                  </a:cubicBezTo>
                  <a:cubicBezTo>
                    <a:pt x="462" y="19"/>
                    <a:pt x="41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3"/>
            <p:cNvSpPr/>
            <p:nvPr/>
          </p:nvSpPr>
          <p:spPr>
            <a:xfrm>
              <a:off x="3628263" y="2779775"/>
              <a:ext cx="40650" cy="72825"/>
            </a:xfrm>
            <a:custGeom>
              <a:avLst/>
              <a:gdLst/>
              <a:ahLst/>
              <a:cxnLst/>
              <a:rect l="l" t="t" r="r" b="b"/>
              <a:pathLst>
                <a:path w="1626" h="2913" extrusionOk="0">
                  <a:moveTo>
                    <a:pt x="1" y="1"/>
                  </a:moveTo>
                  <a:cubicBezTo>
                    <a:pt x="1" y="1065"/>
                    <a:pt x="337" y="2073"/>
                    <a:pt x="1009" y="2913"/>
                  </a:cubicBezTo>
                  <a:cubicBezTo>
                    <a:pt x="1401" y="2633"/>
                    <a:pt x="1625" y="2129"/>
                    <a:pt x="1625" y="1625"/>
                  </a:cubicBezTo>
                  <a:cubicBezTo>
                    <a:pt x="1625" y="729"/>
                    <a:pt x="897"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3"/>
            <p:cNvSpPr/>
            <p:nvPr/>
          </p:nvSpPr>
          <p:spPr>
            <a:xfrm>
              <a:off x="3852313" y="2779775"/>
              <a:ext cx="42025" cy="72825"/>
            </a:xfrm>
            <a:custGeom>
              <a:avLst/>
              <a:gdLst/>
              <a:ahLst/>
              <a:cxnLst/>
              <a:rect l="l" t="t" r="r" b="b"/>
              <a:pathLst>
                <a:path w="1681" h="2913" extrusionOk="0">
                  <a:moveTo>
                    <a:pt x="1680" y="1"/>
                  </a:moveTo>
                  <a:cubicBezTo>
                    <a:pt x="784" y="1"/>
                    <a:pt x="0" y="729"/>
                    <a:pt x="0" y="1625"/>
                  </a:cubicBezTo>
                  <a:cubicBezTo>
                    <a:pt x="0" y="2129"/>
                    <a:pt x="224" y="2633"/>
                    <a:pt x="672" y="2913"/>
                  </a:cubicBezTo>
                  <a:cubicBezTo>
                    <a:pt x="1288" y="2073"/>
                    <a:pt x="1624" y="1065"/>
                    <a:pt x="16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3"/>
            <p:cNvSpPr/>
            <p:nvPr/>
          </p:nvSpPr>
          <p:spPr>
            <a:xfrm>
              <a:off x="3716488" y="2847250"/>
              <a:ext cx="88225" cy="41775"/>
            </a:xfrm>
            <a:custGeom>
              <a:avLst/>
              <a:gdLst/>
              <a:ahLst/>
              <a:cxnLst/>
              <a:rect l="l" t="t" r="r" b="b"/>
              <a:pathLst>
                <a:path w="3529" h="1671" extrusionOk="0">
                  <a:moveTo>
                    <a:pt x="808" y="1"/>
                  </a:moveTo>
                  <a:cubicBezTo>
                    <a:pt x="635" y="1"/>
                    <a:pt x="467" y="60"/>
                    <a:pt x="336" y="158"/>
                  </a:cubicBezTo>
                  <a:cubicBezTo>
                    <a:pt x="0" y="550"/>
                    <a:pt x="0" y="1110"/>
                    <a:pt x="336" y="1446"/>
                  </a:cubicBezTo>
                  <a:cubicBezTo>
                    <a:pt x="472" y="1582"/>
                    <a:pt x="649" y="1656"/>
                    <a:pt x="829" y="1656"/>
                  </a:cubicBezTo>
                  <a:cubicBezTo>
                    <a:pt x="947" y="1656"/>
                    <a:pt x="1066" y="1624"/>
                    <a:pt x="1177" y="1558"/>
                  </a:cubicBezTo>
                  <a:lnTo>
                    <a:pt x="1793" y="1166"/>
                  </a:lnTo>
                  <a:lnTo>
                    <a:pt x="2409" y="1558"/>
                  </a:lnTo>
                  <a:cubicBezTo>
                    <a:pt x="2521" y="1614"/>
                    <a:pt x="2633" y="1670"/>
                    <a:pt x="2745" y="1670"/>
                  </a:cubicBezTo>
                  <a:cubicBezTo>
                    <a:pt x="2913" y="1670"/>
                    <a:pt x="3081" y="1614"/>
                    <a:pt x="3193" y="1446"/>
                  </a:cubicBezTo>
                  <a:cubicBezTo>
                    <a:pt x="3529" y="1110"/>
                    <a:pt x="3529" y="550"/>
                    <a:pt x="3193" y="158"/>
                  </a:cubicBezTo>
                  <a:cubicBezTo>
                    <a:pt x="3063" y="60"/>
                    <a:pt x="2895" y="1"/>
                    <a:pt x="2733" y="1"/>
                  </a:cubicBezTo>
                  <a:cubicBezTo>
                    <a:pt x="2616" y="1"/>
                    <a:pt x="2503" y="32"/>
                    <a:pt x="2409" y="102"/>
                  </a:cubicBezTo>
                  <a:lnTo>
                    <a:pt x="1793" y="494"/>
                  </a:lnTo>
                  <a:lnTo>
                    <a:pt x="1177" y="102"/>
                  </a:lnTo>
                  <a:cubicBezTo>
                    <a:pt x="1059" y="32"/>
                    <a:pt x="932" y="1"/>
                    <a:pt x="8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3"/>
            <p:cNvSpPr/>
            <p:nvPr/>
          </p:nvSpPr>
          <p:spPr>
            <a:xfrm>
              <a:off x="3747288" y="2853975"/>
              <a:ext cx="28025" cy="28050"/>
            </a:xfrm>
            <a:custGeom>
              <a:avLst/>
              <a:gdLst/>
              <a:ahLst/>
              <a:cxnLst/>
              <a:rect l="l" t="t" r="r" b="b"/>
              <a:pathLst>
                <a:path w="1121" h="1122" extrusionOk="0">
                  <a:moveTo>
                    <a:pt x="561" y="1"/>
                  </a:moveTo>
                  <a:cubicBezTo>
                    <a:pt x="225" y="1"/>
                    <a:pt x="1" y="225"/>
                    <a:pt x="1" y="561"/>
                  </a:cubicBezTo>
                  <a:cubicBezTo>
                    <a:pt x="1" y="897"/>
                    <a:pt x="225" y="1121"/>
                    <a:pt x="561" y="1121"/>
                  </a:cubicBezTo>
                  <a:cubicBezTo>
                    <a:pt x="841" y="1121"/>
                    <a:pt x="1121" y="897"/>
                    <a:pt x="1121" y="561"/>
                  </a:cubicBezTo>
                  <a:cubicBezTo>
                    <a:pt x="1121" y="225"/>
                    <a:pt x="841" y="1"/>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3"/>
            <p:cNvSpPr/>
            <p:nvPr/>
          </p:nvSpPr>
          <p:spPr>
            <a:xfrm>
              <a:off x="3869113" y="2862400"/>
              <a:ext cx="56025" cy="93825"/>
            </a:xfrm>
            <a:custGeom>
              <a:avLst/>
              <a:gdLst/>
              <a:ahLst/>
              <a:cxnLst/>
              <a:rect l="l" t="t" r="r" b="b"/>
              <a:pathLst>
                <a:path w="2241" h="3753" extrusionOk="0">
                  <a:moveTo>
                    <a:pt x="1568" y="0"/>
                  </a:moveTo>
                  <a:cubicBezTo>
                    <a:pt x="784" y="56"/>
                    <a:pt x="504" y="1008"/>
                    <a:pt x="1120" y="1512"/>
                  </a:cubicBezTo>
                  <a:cubicBezTo>
                    <a:pt x="1288" y="1680"/>
                    <a:pt x="1288" y="1792"/>
                    <a:pt x="1288" y="1848"/>
                  </a:cubicBezTo>
                  <a:cubicBezTo>
                    <a:pt x="1232" y="1960"/>
                    <a:pt x="1176" y="2016"/>
                    <a:pt x="952" y="2072"/>
                  </a:cubicBezTo>
                  <a:cubicBezTo>
                    <a:pt x="224" y="2184"/>
                    <a:pt x="0" y="3080"/>
                    <a:pt x="560" y="3528"/>
                  </a:cubicBezTo>
                  <a:lnTo>
                    <a:pt x="1344" y="3753"/>
                  </a:lnTo>
                  <a:cubicBezTo>
                    <a:pt x="1288" y="3528"/>
                    <a:pt x="1176" y="3304"/>
                    <a:pt x="1008" y="3192"/>
                  </a:cubicBezTo>
                  <a:cubicBezTo>
                    <a:pt x="840" y="3024"/>
                    <a:pt x="784" y="2912"/>
                    <a:pt x="840" y="2856"/>
                  </a:cubicBezTo>
                  <a:cubicBezTo>
                    <a:pt x="840" y="2744"/>
                    <a:pt x="952" y="2688"/>
                    <a:pt x="1176" y="2632"/>
                  </a:cubicBezTo>
                  <a:cubicBezTo>
                    <a:pt x="1456" y="2576"/>
                    <a:pt x="1736" y="2296"/>
                    <a:pt x="1848" y="2016"/>
                  </a:cubicBezTo>
                  <a:cubicBezTo>
                    <a:pt x="1904" y="1680"/>
                    <a:pt x="1792" y="1344"/>
                    <a:pt x="1568" y="1120"/>
                  </a:cubicBezTo>
                  <a:cubicBezTo>
                    <a:pt x="1400" y="952"/>
                    <a:pt x="1344" y="896"/>
                    <a:pt x="1400" y="784"/>
                  </a:cubicBezTo>
                  <a:cubicBezTo>
                    <a:pt x="1400" y="672"/>
                    <a:pt x="1456" y="672"/>
                    <a:pt x="1680" y="560"/>
                  </a:cubicBezTo>
                  <a:cubicBezTo>
                    <a:pt x="1904" y="504"/>
                    <a:pt x="2128" y="392"/>
                    <a:pt x="2240" y="168"/>
                  </a:cubicBezTo>
                  <a:lnTo>
                    <a:pt x="15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3"/>
            <p:cNvSpPr/>
            <p:nvPr/>
          </p:nvSpPr>
          <p:spPr>
            <a:xfrm>
              <a:off x="3869113" y="2908600"/>
              <a:ext cx="46225" cy="46225"/>
            </a:xfrm>
            <a:custGeom>
              <a:avLst/>
              <a:gdLst/>
              <a:ahLst/>
              <a:cxnLst/>
              <a:rect l="l" t="t" r="r" b="b"/>
              <a:pathLst>
                <a:path w="1849" h="1849" extrusionOk="0">
                  <a:moveTo>
                    <a:pt x="1288" y="0"/>
                  </a:moveTo>
                  <a:cubicBezTo>
                    <a:pt x="1288" y="56"/>
                    <a:pt x="1176" y="112"/>
                    <a:pt x="952" y="224"/>
                  </a:cubicBezTo>
                  <a:cubicBezTo>
                    <a:pt x="224" y="336"/>
                    <a:pt x="0" y="1232"/>
                    <a:pt x="560" y="1680"/>
                  </a:cubicBezTo>
                  <a:lnTo>
                    <a:pt x="1344" y="1849"/>
                  </a:lnTo>
                  <a:cubicBezTo>
                    <a:pt x="1288" y="1624"/>
                    <a:pt x="1176" y="1456"/>
                    <a:pt x="1008" y="1288"/>
                  </a:cubicBezTo>
                  <a:cubicBezTo>
                    <a:pt x="840" y="1120"/>
                    <a:pt x="784" y="1064"/>
                    <a:pt x="840" y="952"/>
                  </a:cubicBezTo>
                  <a:cubicBezTo>
                    <a:pt x="840" y="896"/>
                    <a:pt x="896" y="840"/>
                    <a:pt x="1120" y="784"/>
                  </a:cubicBezTo>
                  <a:cubicBezTo>
                    <a:pt x="1456" y="728"/>
                    <a:pt x="1736" y="448"/>
                    <a:pt x="1848" y="168"/>
                  </a:cubicBezTo>
                  <a:lnTo>
                    <a:pt x="1848" y="56"/>
                  </a:lnTo>
                  <a:lnTo>
                    <a:pt x="1288"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3"/>
            <p:cNvSpPr/>
            <p:nvPr/>
          </p:nvSpPr>
          <p:spPr>
            <a:xfrm>
              <a:off x="3596063" y="2862400"/>
              <a:ext cx="56050" cy="92425"/>
            </a:xfrm>
            <a:custGeom>
              <a:avLst/>
              <a:gdLst/>
              <a:ahLst/>
              <a:cxnLst/>
              <a:rect l="l" t="t" r="r" b="b"/>
              <a:pathLst>
                <a:path w="2242" h="3697" extrusionOk="0">
                  <a:moveTo>
                    <a:pt x="729" y="0"/>
                  </a:moveTo>
                  <a:lnTo>
                    <a:pt x="1" y="168"/>
                  </a:lnTo>
                  <a:cubicBezTo>
                    <a:pt x="169" y="392"/>
                    <a:pt x="337" y="504"/>
                    <a:pt x="617" y="560"/>
                  </a:cubicBezTo>
                  <a:cubicBezTo>
                    <a:pt x="841" y="672"/>
                    <a:pt x="841" y="672"/>
                    <a:pt x="897" y="784"/>
                  </a:cubicBezTo>
                  <a:cubicBezTo>
                    <a:pt x="897" y="896"/>
                    <a:pt x="841" y="952"/>
                    <a:pt x="729" y="1120"/>
                  </a:cubicBezTo>
                  <a:cubicBezTo>
                    <a:pt x="449" y="1344"/>
                    <a:pt x="337" y="1680"/>
                    <a:pt x="393" y="2016"/>
                  </a:cubicBezTo>
                  <a:cubicBezTo>
                    <a:pt x="505" y="2296"/>
                    <a:pt x="785" y="2576"/>
                    <a:pt x="1121" y="2632"/>
                  </a:cubicBezTo>
                  <a:cubicBezTo>
                    <a:pt x="1345" y="2688"/>
                    <a:pt x="1401" y="2744"/>
                    <a:pt x="1457" y="2856"/>
                  </a:cubicBezTo>
                  <a:cubicBezTo>
                    <a:pt x="1457" y="2912"/>
                    <a:pt x="1401" y="2968"/>
                    <a:pt x="1233" y="3192"/>
                  </a:cubicBezTo>
                  <a:cubicBezTo>
                    <a:pt x="1121" y="3304"/>
                    <a:pt x="1009" y="3528"/>
                    <a:pt x="953" y="3697"/>
                  </a:cubicBezTo>
                  <a:lnTo>
                    <a:pt x="1681" y="3528"/>
                  </a:lnTo>
                  <a:cubicBezTo>
                    <a:pt x="2241" y="3080"/>
                    <a:pt x="2017" y="2184"/>
                    <a:pt x="1289" y="2072"/>
                  </a:cubicBezTo>
                  <a:cubicBezTo>
                    <a:pt x="1065" y="2016"/>
                    <a:pt x="1009" y="1960"/>
                    <a:pt x="1009" y="1848"/>
                  </a:cubicBezTo>
                  <a:cubicBezTo>
                    <a:pt x="953" y="1736"/>
                    <a:pt x="1009" y="1680"/>
                    <a:pt x="1177" y="1512"/>
                  </a:cubicBezTo>
                  <a:cubicBezTo>
                    <a:pt x="1401" y="1288"/>
                    <a:pt x="1513" y="952"/>
                    <a:pt x="1457" y="672"/>
                  </a:cubicBezTo>
                  <a:cubicBezTo>
                    <a:pt x="1345" y="280"/>
                    <a:pt x="1065" y="56"/>
                    <a:pt x="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3"/>
            <p:cNvSpPr/>
            <p:nvPr/>
          </p:nvSpPr>
          <p:spPr>
            <a:xfrm>
              <a:off x="3596063" y="2863800"/>
              <a:ext cx="40625" cy="92425"/>
            </a:xfrm>
            <a:custGeom>
              <a:avLst/>
              <a:gdLst/>
              <a:ahLst/>
              <a:cxnLst/>
              <a:rect l="l" t="t" r="r" b="b"/>
              <a:pathLst>
                <a:path w="1625" h="3697" extrusionOk="0">
                  <a:moveTo>
                    <a:pt x="729" y="0"/>
                  </a:moveTo>
                  <a:lnTo>
                    <a:pt x="1" y="168"/>
                  </a:lnTo>
                  <a:cubicBezTo>
                    <a:pt x="169" y="336"/>
                    <a:pt x="393" y="504"/>
                    <a:pt x="617" y="560"/>
                  </a:cubicBezTo>
                  <a:cubicBezTo>
                    <a:pt x="841" y="616"/>
                    <a:pt x="897" y="672"/>
                    <a:pt x="953" y="784"/>
                  </a:cubicBezTo>
                  <a:cubicBezTo>
                    <a:pt x="953" y="840"/>
                    <a:pt x="953" y="952"/>
                    <a:pt x="729" y="1120"/>
                  </a:cubicBezTo>
                  <a:cubicBezTo>
                    <a:pt x="505" y="1344"/>
                    <a:pt x="393" y="1680"/>
                    <a:pt x="449" y="1960"/>
                  </a:cubicBezTo>
                  <a:cubicBezTo>
                    <a:pt x="561" y="2296"/>
                    <a:pt x="841" y="2520"/>
                    <a:pt x="1177" y="2576"/>
                  </a:cubicBezTo>
                  <a:cubicBezTo>
                    <a:pt x="1401" y="2688"/>
                    <a:pt x="1457" y="2688"/>
                    <a:pt x="1457" y="2800"/>
                  </a:cubicBezTo>
                  <a:cubicBezTo>
                    <a:pt x="1513" y="2912"/>
                    <a:pt x="1457" y="2968"/>
                    <a:pt x="1289" y="3136"/>
                  </a:cubicBezTo>
                  <a:cubicBezTo>
                    <a:pt x="1121" y="3304"/>
                    <a:pt x="1009" y="3472"/>
                    <a:pt x="1009" y="3697"/>
                  </a:cubicBezTo>
                  <a:lnTo>
                    <a:pt x="1513" y="3584"/>
                  </a:lnTo>
                  <a:cubicBezTo>
                    <a:pt x="1513" y="3080"/>
                    <a:pt x="1513" y="2632"/>
                    <a:pt x="1625" y="2184"/>
                  </a:cubicBezTo>
                  <a:cubicBezTo>
                    <a:pt x="1513" y="2128"/>
                    <a:pt x="1457" y="2072"/>
                    <a:pt x="1345" y="2072"/>
                  </a:cubicBezTo>
                  <a:cubicBezTo>
                    <a:pt x="1121" y="1960"/>
                    <a:pt x="1065" y="1904"/>
                    <a:pt x="1009" y="1848"/>
                  </a:cubicBezTo>
                  <a:cubicBezTo>
                    <a:pt x="1009" y="1736"/>
                    <a:pt x="1009" y="1680"/>
                    <a:pt x="1177" y="1456"/>
                  </a:cubicBezTo>
                  <a:cubicBezTo>
                    <a:pt x="1457" y="1232"/>
                    <a:pt x="1513" y="952"/>
                    <a:pt x="1457" y="616"/>
                  </a:cubicBezTo>
                  <a:cubicBezTo>
                    <a:pt x="1345" y="280"/>
                    <a:pt x="1065" y="56"/>
                    <a:pt x="7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3"/>
            <p:cNvSpPr/>
            <p:nvPr/>
          </p:nvSpPr>
          <p:spPr>
            <a:xfrm>
              <a:off x="3643663" y="3020500"/>
              <a:ext cx="89650" cy="58950"/>
            </a:xfrm>
            <a:custGeom>
              <a:avLst/>
              <a:gdLst/>
              <a:ahLst/>
              <a:cxnLst/>
              <a:rect l="l" t="t" r="r" b="b"/>
              <a:pathLst>
                <a:path w="3586" h="2358" extrusionOk="0">
                  <a:moveTo>
                    <a:pt x="767" y="0"/>
                  </a:moveTo>
                  <a:cubicBezTo>
                    <a:pt x="576" y="0"/>
                    <a:pt x="384" y="70"/>
                    <a:pt x="225" y="229"/>
                  </a:cubicBezTo>
                  <a:lnTo>
                    <a:pt x="1" y="957"/>
                  </a:lnTo>
                  <a:cubicBezTo>
                    <a:pt x="169" y="901"/>
                    <a:pt x="393" y="845"/>
                    <a:pt x="561" y="677"/>
                  </a:cubicBezTo>
                  <a:cubicBezTo>
                    <a:pt x="684" y="595"/>
                    <a:pt x="777" y="543"/>
                    <a:pt x="840" y="543"/>
                  </a:cubicBezTo>
                  <a:cubicBezTo>
                    <a:pt x="863" y="543"/>
                    <a:pt x="882" y="550"/>
                    <a:pt x="897" y="565"/>
                  </a:cubicBezTo>
                  <a:cubicBezTo>
                    <a:pt x="1009" y="621"/>
                    <a:pt x="1009" y="677"/>
                    <a:pt x="1065" y="901"/>
                  </a:cubicBezTo>
                  <a:cubicBezTo>
                    <a:pt x="1103" y="1390"/>
                    <a:pt x="1494" y="1702"/>
                    <a:pt x="1899" y="1702"/>
                  </a:cubicBezTo>
                  <a:cubicBezTo>
                    <a:pt x="2097" y="1702"/>
                    <a:pt x="2300" y="1627"/>
                    <a:pt x="2465" y="1461"/>
                  </a:cubicBezTo>
                  <a:cubicBezTo>
                    <a:pt x="2689" y="1349"/>
                    <a:pt x="2745" y="1349"/>
                    <a:pt x="2857" y="1349"/>
                  </a:cubicBezTo>
                  <a:cubicBezTo>
                    <a:pt x="2913" y="1405"/>
                    <a:pt x="2969" y="1461"/>
                    <a:pt x="3025" y="1685"/>
                  </a:cubicBezTo>
                  <a:cubicBezTo>
                    <a:pt x="3025" y="1965"/>
                    <a:pt x="3193" y="2189"/>
                    <a:pt x="3361" y="2357"/>
                  </a:cubicBezTo>
                  <a:lnTo>
                    <a:pt x="3585" y="1741"/>
                  </a:lnTo>
                  <a:cubicBezTo>
                    <a:pt x="3585" y="1349"/>
                    <a:pt x="3361" y="1013"/>
                    <a:pt x="3025" y="845"/>
                  </a:cubicBezTo>
                  <a:cubicBezTo>
                    <a:pt x="2932" y="808"/>
                    <a:pt x="2832" y="789"/>
                    <a:pt x="2731" y="789"/>
                  </a:cubicBezTo>
                  <a:cubicBezTo>
                    <a:pt x="2528" y="789"/>
                    <a:pt x="2316" y="864"/>
                    <a:pt x="2129" y="1013"/>
                  </a:cubicBezTo>
                  <a:cubicBezTo>
                    <a:pt x="1961" y="1181"/>
                    <a:pt x="1849" y="1181"/>
                    <a:pt x="1793" y="1181"/>
                  </a:cubicBezTo>
                  <a:cubicBezTo>
                    <a:pt x="1681" y="1125"/>
                    <a:pt x="1681" y="1069"/>
                    <a:pt x="1625" y="789"/>
                  </a:cubicBezTo>
                  <a:cubicBezTo>
                    <a:pt x="1587" y="329"/>
                    <a:pt x="1181"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3"/>
            <p:cNvSpPr/>
            <p:nvPr/>
          </p:nvSpPr>
          <p:spPr>
            <a:xfrm>
              <a:off x="3643663" y="3020500"/>
              <a:ext cx="46250" cy="43550"/>
            </a:xfrm>
            <a:custGeom>
              <a:avLst/>
              <a:gdLst/>
              <a:ahLst/>
              <a:cxnLst/>
              <a:rect l="l" t="t" r="r" b="b"/>
              <a:pathLst>
                <a:path w="1850" h="1742" extrusionOk="0">
                  <a:moveTo>
                    <a:pt x="767" y="0"/>
                  </a:moveTo>
                  <a:cubicBezTo>
                    <a:pt x="576" y="0"/>
                    <a:pt x="384" y="70"/>
                    <a:pt x="225" y="229"/>
                  </a:cubicBezTo>
                  <a:lnTo>
                    <a:pt x="1" y="957"/>
                  </a:lnTo>
                  <a:cubicBezTo>
                    <a:pt x="169" y="901"/>
                    <a:pt x="393" y="845"/>
                    <a:pt x="561" y="677"/>
                  </a:cubicBezTo>
                  <a:cubicBezTo>
                    <a:pt x="684" y="595"/>
                    <a:pt x="777" y="543"/>
                    <a:pt x="840" y="543"/>
                  </a:cubicBezTo>
                  <a:cubicBezTo>
                    <a:pt x="863" y="543"/>
                    <a:pt x="882" y="550"/>
                    <a:pt x="897" y="565"/>
                  </a:cubicBezTo>
                  <a:cubicBezTo>
                    <a:pt x="1009" y="621"/>
                    <a:pt x="1009" y="677"/>
                    <a:pt x="1065" y="901"/>
                  </a:cubicBezTo>
                  <a:cubicBezTo>
                    <a:pt x="1121" y="1237"/>
                    <a:pt x="1289" y="1517"/>
                    <a:pt x="1625" y="1685"/>
                  </a:cubicBezTo>
                  <a:cubicBezTo>
                    <a:pt x="1625" y="1685"/>
                    <a:pt x="1737" y="1685"/>
                    <a:pt x="1793" y="1741"/>
                  </a:cubicBezTo>
                  <a:lnTo>
                    <a:pt x="1849" y="1181"/>
                  </a:lnTo>
                  <a:lnTo>
                    <a:pt x="1793" y="1181"/>
                  </a:lnTo>
                  <a:cubicBezTo>
                    <a:pt x="1681" y="1125"/>
                    <a:pt x="1681" y="1069"/>
                    <a:pt x="1625" y="789"/>
                  </a:cubicBezTo>
                  <a:cubicBezTo>
                    <a:pt x="1587" y="329"/>
                    <a:pt x="1181" y="0"/>
                    <a:pt x="76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3"/>
            <p:cNvSpPr/>
            <p:nvPr/>
          </p:nvSpPr>
          <p:spPr>
            <a:xfrm>
              <a:off x="3787888" y="3020500"/>
              <a:ext cx="91050" cy="58950"/>
            </a:xfrm>
            <a:custGeom>
              <a:avLst/>
              <a:gdLst/>
              <a:ahLst/>
              <a:cxnLst/>
              <a:rect l="l" t="t" r="r" b="b"/>
              <a:pathLst>
                <a:path w="3642" h="2358" extrusionOk="0">
                  <a:moveTo>
                    <a:pt x="2864" y="0"/>
                  </a:moveTo>
                  <a:cubicBezTo>
                    <a:pt x="2437" y="0"/>
                    <a:pt x="2017" y="329"/>
                    <a:pt x="2017" y="789"/>
                  </a:cubicBezTo>
                  <a:cubicBezTo>
                    <a:pt x="1961" y="1069"/>
                    <a:pt x="1905" y="1125"/>
                    <a:pt x="1849" y="1181"/>
                  </a:cubicBezTo>
                  <a:cubicBezTo>
                    <a:pt x="1737" y="1181"/>
                    <a:pt x="1681" y="1181"/>
                    <a:pt x="1457" y="1013"/>
                  </a:cubicBezTo>
                  <a:cubicBezTo>
                    <a:pt x="1308" y="864"/>
                    <a:pt x="1108" y="789"/>
                    <a:pt x="893" y="789"/>
                  </a:cubicBezTo>
                  <a:cubicBezTo>
                    <a:pt x="785" y="789"/>
                    <a:pt x="673" y="808"/>
                    <a:pt x="561" y="845"/>
                  </a:cubicBezTo>
                  <a:cubicBezTo>
                    <a:pt x="225" y="1013"/>
                    <a:pt x="1" y="1349"/>
                    <a:pt x="1" y="1741"/>
                  </a:cubicBezTo>
                  <a:lnTo>
                    <a:pt x="225" y="2357"/>
                  </a:lnTo>
                  <a:cubicBezTo>
                    <a:pt x="449" y="2189"/>
                    <a:pt x="561" y="1965"/>
                    <a:pt x="561" y="1685"/>
                  </a:cubicBezTo>
                  <a:cubicBezTo>
                    <a:pt x="617" y="1461"/>
                    <a:pt x="673" y="1405"/>
                    <a:pt x="729" y="1349"/>
                  </a:cubicBezTo>
                  <a:cubicBezTo>
                    <a:pt x="841" y="1349"/>
                    <a:pt x="953" y="1349"/>
                    <a:pt x="1121" y="1461"/>
                  </a:cubicBezTo>
                  <a:cubicBezTo>
                    <a:pt x="1287" y="1627"/>
                    <a:pt x="1495" y="1702"/>
                    <a:pt x="1700" y="1702"/>
                  </a:cubicBezTo>
                  <a:cubicBezTo>
                    <a:pt x="2117" y="1702"/>
                    <a:pt x="2521" y="1390"/>
                    <a:pt x="2521" y="901"/>
                  </a:cubicBezTo>
                  <a:cubicBezTo>
                    <a:pt x="2577" y="677"/>
                    <a:pt x="2633" y="621"/>
                    <a:pt x="2689" y="565"/>
                  </a:cubicBezTo>
                  <a:cubicBezTo>
                    <a:pt x="2719" y="550"/>
                    <a:pt x="2745" y="543"/>
                    <a:pt x="2771" y="543"/>
                  </a:cubicBezTo>
                  <a:cubicBezTo>
                    <a:pt x="2843" y="543"/>
                    <a:pt x="2917" y="595"/>
                    <a:pt x="3081" y="677"/>
                  </a:cubicBezTo>
                  <a:cubicBezTo>
                    <a:pt x="3249" y="845"/>
                    <a:pt x="3417" y="901"/>
                    <a:pt x="3641" y="957"/>
                  </a:cubicBezTo>
                  <a:lnTo>
                    <a:pt x="3417" y="229"/>
                  </a:lnTo>
                  <a:cubicBezTo>
                    <a:pt x="3258" y="70"/>
                    <a:pt x="3060" y="0"/>
                    <a:pt x="28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3"/>
            <p:cNvSpPr/>
            <p:nvPr/>
          </p:nvSpPr>
          <p:spPr>
            <a:xfrm>
              <a:off x="3789288" y="3040200"/>
              <a:ext cx="49050" cy="39250"/>
            </a:xfrm>
            <a:custGeom>
              <a:avLst/>
              <a:gdLst/>
              <a:ahLst/>
              <a:cxnLst/>
              <a:rect l="l" t="t" r="r" b="b"/>
              <a:pathLst>
                <a:path w="1962" h="1570" extrusionOk="0">
                  <a:moveTo>
                    <a:pt x="855" y="1"/>
                  </a:moveTo>
                  <a:cubicBezTo>
                    <a:pt x="754" y="1"/>
                    <a:pt x="654" y="20"/>
                    <a:pt x="561" y="57"/>
                  </a:cubicBezTo>
                  <a:cubicBezTo>
                    <a:pt x="225" y="225"/>
                    <a:pt x="1" y="561"/>
                    <a:pt x="1" y="953"/>
                  </a:cubicBezTo>
                  <a:lnTo>
                    <a:pt x="225" y="1569"/>
                  </a:lnTo>
                  <a:cubicBezTo>
                    <a:pt x="449" y="1401"/>
                    <a:pt x="561" y="1177"/>
                    <a:pt x="561" y="953"/>
                  </a:cubicBezTo>
                  <a:cubicBezTo>
                    <a:pt x="617" y="673"/>
                    <a:pt x="673" y="617"/>
                    <a:pt x="785" y="561"/>
                  </a:cubicBezTo>
                  <a:cubicBezTo>
                    <a:pt x="841" y="561"/>
                    <a:pt x="953" y="561"/>
                    <a:pt x="1121" y="729"/>
                  </a:cubicBezTo>
                  <a:cubicBezTo>
                    <a:pt x="1282" y="850"/>
                    <a:pt x="1502" y="942"/>
                    <a:pt x="1717" y="942"/>
                  </a:cubicBezTo>
                  <a:cubicBezTo>
                    <a:pt x="1800" y="942"/>
                    <a:pt x="1883" y="928"/>
                    <a:pt x="1961" y="897"/>
                  </a:cubicBezTo>
                  <a:lnTo>
                    <a:pt x="1793" y="337"/>
                  </a:lnTo>
                  <a:cubicBezTo>
                    <a:pt x="1737" y="337"/>
                    <a:pt x="1625" y="337"/>
                    <a:pt x="1457" y="225"/>
                  </a:cubicBezTo>
                  <a:cubicBezTo>
                    <a:pt x="1270" y="76"/>
                    <a:pt x="1059" y="1"/>
                    <a:pt x="85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3"/>
            <p:cNvSpPr/>
            <p:nvPr/>
          </p:nvSpPr>
          <p:spPr>
            <a:xfrm>
              <a:off x="3747288" y="2901600"/>
              <a:ext cx="28025" cy="28025"/>
            </a:xfrm>
            <a:custGeom>
              <a:avLst/>
              <a:gdLst/>
              <a:ahLst/>
              <a:cxnLst/>
              <a:rect l="l" t="t" r="r" b="b"/>
              <a:pathLst>
                <a:path w="1121" h="1121" extrusionOk="0">
                  <a:moveTo>
                    <a:pt x="561" y="0"/>
                  </a:moveTo>
                  <a:cubicBezTo>
                    <a:pt x="225" y="0"/>
                    <a:pt x="1" y="224"/>
                    <a:pt x="1" y="560"/>
                  </a:cubicBezTo>
                  <a:cubicBezTo>
                    <a:pt x="1" y="840"/>
                    <a:pt x="225" y="1120"/>
                    <a:pt x="561" y="1120"/>
                  </a:cubicBezTo>
                  <a:cubicBezTo>
                    <a:pt x="841" y="1120"/>
                    <a:pt x="1121" y="840"/>
                    <a:pt x="1121" y="560"/>
                  </a:cubicBezTo>
                  <a:cubicBezTo>
                    <a:pt x="1121" y="224"/>
                    <a:pt x="841"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3"/>
            <p:cNvSpPr/>
            <p:nvPr/>
          </p:nvSpPr>
          <p:spPr>
            <a:xfrm>
              <a:off x="3747288" y="2947800"/>
              <a:ext cx="28025" cy="29425"/>
            </a:xfrm>
            <a:custGeom>
              <a:avLst/>
              <a:gdLst/>
              <a:ahLst/>
              <a:cxnLst/>
              <a:rect l="l" t="t" r="r" b="b"/>
              <a:pathLst>
                <a:path w="1121" h="1177" extrusionOk="0">
                  <a:moveTo>
                    <a:pt x="561" y="0"/>
                  </a:moveTo>
                  <a:cubicBezTo>
                    <a:pt x="225" y="0"/>
                    <a:pt x="1" y="281"/>
                    <a:pt x="1" y="561"/>
                  </a:cubicBezTo>
                  <a:cubicBezTo>
                    <a:pt x="1" y="897"/>
                    <a:pt x="225" y="1177"/>
                    <a:pt x="561" y="1177"/>
                  </a:cubicBezTo>
                  <a:cubicBezTo>
                    <a:pt x="841" y="1177"/>
                    <a:pt x="1121" y="897"/>
                    <a:pt x="1121" y="561"/>
                  </a:cubicBezTo>
                  <a:cubicBezTo>
                    <a:pt x="1121" y="281"/>
                    <a:pt x="841"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63"/>
          <p:cNvGrpSpPr/>
          <p:nvPr/>
        </p:nvGrpSpPr>
        <p:grpSpPr>
          <a:xfrm>
            <a:off x="2926788" y="2642550"/>
            <a:ext cx="477475" cy="447925"/>
            <a:chOff x="2926788" y="2642550"/>
            <a:chExt cx="477475" cy="447925"/>
          </a:xfrm>
        </p:grpSpPr>
        <p:sp>
          <p:nvSpPr>
            <p:cNvPr id="4111" name="Google Shape;4111;p63"/>
            <p:cNvSpPr/>
            <p:nvPr/>
          </p:nvSpPr>
          <p:spPr>
            <a:xfrm>
              <a:off x="3171813" y="2870325"/>
              <a:ext cx="232450" cy="220150"/>
            </a:xfrm>
            <a:custGeom>
              <a:avLst/>
              <a:gdLst/>
              <a:ahLst/>
              <a:cxnLst/>
              <a:rect l="l" t="t" r="r" b="b"/>
              <a:pathLst>
                <a:path w="9298" h="8806" extrusionOk="0">
                  <a:moveTo>
                    <a:pt x="5256" y="0"/>
                  </a:moveTo>
                  <a:cubicBezTo>
                    <a:pt x="5135" y="0"/>
                    <a:pt x="5015" y="45"/>
                    <a:pt x="4929" y="131"/>
                  </a:cubicBezTo>
                  <a:cubicBezTo>
                    <a:pt x="4356" y="704"/>
                    <a:pt x="3627" y="990"/>
                    <a:pt x="2884" y="990"/>
                  </a:cubicBezTo>
                  <a:cubicBezTo>
                    <a:pt x="2537" y="990"/>
                    <a:pt x="2187" y="928"/>
                    <a:pt x="1849" y="803"/>
                  </a:cubicBezTo>
                  <a:lnTo>
                    <a:pt x="0" y="3996"/>
                  </a:lnTo>
                  <a:cubicBezTo>
                    <a:pt x="897" y="4724"/>
                    <a:pt x="1233" y="5900"/>
                    <a:pt x="953" y="6964"/>
                  </a:cubicBezTo>
                  <a:cubicBezTo>
                    <a:pt x="850" y="7322"/>
                    <a:pt x="1122" y="7587"/>
                    <a:pt x="1426" y="7587"/>
                  </a:cubicBezTo>
                  <a:cubicBezTo>
                    <a:pt x="1455" y="7587"/>
                    <a:pt x="1484" y="7585"/>
                    <a:pt x="1513" y="7580"/>
                  </a:cubicBezTo>
                  <a:cubicBezTo>
                    <a:pt x="1810" y="7521"/>
                    <a:pt x="2107" y="7491"/>
                    <a:pt x="2400" y="7491"/>
                  </a:cubicBezTo>
                  <a:cubicBezTo>
                    <a:pt x="3489" y="7491"/>
                    <a:pt x="4527" y="7894"/>
                    <a:pt x="5321" y="8644"/>
                  </a:cubicBezTo>
                  <a:cubicBezTo>
                    <a:pt x="5427" y="8750"/>
                    <a:pt x="5570" y="8806"/>
                    <a:pt x="5710" y="8806"/>
                  </a:cubicBezTo>
                  <a:cubicBezTo>
                    <a:pt x="5865" y="8806"/>
                    <a:pt x="6017" y="8736"/>
                    <a:pt x="6105" y="8588"/>
                  </a:cubicBezTo>
                  <a:cubicBezTo>
                    <a:pt x="6777" y="7748"/>
                    <a:pt x="7786" y="7300"/>
                    <a:pt x="8850" y="7300"/>
                  </a:cubicBezTo>
                  <a:cubicBezTo>
                    <a:pt x="9130" y="7300"/>
                    <a:pt x="9298" y="7020"/>
                    <a:pt x="9186" y="6796"/>
                  </a:cubicBezTo>
                  <a:cubicBezTo>
                    <a:pt x="8626" y="5900"/>
                    <a:pt x="8514" y="4780"/>
                    <a:pt x="8906" y="3772"/>
                  </a:cubicBezTo>
                  <a:cubicBezTo>
                    <a:pt x="9018" y="3492"/>
                    <a:pt x="8850" y="3155"/>
                    <a:pt x="8514" y="3099"/>
                  </a:cubicBezTo>
                  <a:cubicBezTo>
                    <a:pt x="7169" y="2707"/>
                    <a:pt x="6105" y="1643"/>
                    <a:pt x="5713" y="355"/>
                  </a:cubicBezTo>
                  <a:cubicBezTo>
                    <a:pt x="5644" y="114"/>
                    <a:pt x="5448" y="0"/>
                    <a:pt x="5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3"/>
            <p:cNvSpPr/>
            <p:nvPr/>
          </p:nvSpPr>
          <p:spPr>
            <a:xfrm>
              <a:off x="3170413" y="2890400"/>
              <a:ext cx="161050" cy="144925"/>
            </a:xfrm>
            <a:custGeom>
              <a:avLst/>
              <a:gdLst/>
              <a:ahLst/>
              <a:cxnLst/>
              <a:rect l="l" t="t" r="r" b="b"/>
              <a:pathLst>
                <a:path w="6442" h="5797" extrusionOk="0">
                  <a:moveTo>
                    <a:pt x="1849" y="0"/>
                  </a:moveTo>
                  <a:lnTo>
                    <a:pt x="0" y="3193"/>
                  </a:lnTo>
                  <a:cubicBezTo>
                    <a:pt x="561" y="3641"/>
                    <a:pt x="953" y="4313"/>
                    <a:pt x="1065" y="4985"/>
                  </a:cubicBezTo>
                  <a:cubicBezTo>
                    <a:pt x="1065" y="4985"/>
                    <a:pt x="1202" y="4972"/>
                    <a:pt x="1419" y="4972"/>
                  </a:cubicBezTo>
                  <a:cubicBezTo>
                    <a:pt x="1998" y="4972"/>
                    <a:pt x="3142" y="5061"/>
                    <a:pt x="3753" y="5713"/>
                  </a:cubicBezTo>
                  <a:cubicBezTo>
                    <a:pt x="3809" y="5769"/>
                    <a:pt x="3907" y="5797"/>
                    <a:pt x="4005" y="5797"/>
                  </a:cubicBezTo>
                  <a:cubicBezTo>
                    <a:pt x="4103" y="5797"/>
                    <a:pt x="4201" y="5769"/>
                    <a:pt x="4257" y="5713"/>
                  </a:cubicBezTo>
                  <a:cubicBezTo>
                    <a:pt x="4705" y="5153"/>
                    <a:pt x="5433" y="4817"/>
                    <a:pt x="6105" y="4817"/>
                  </a:cubicBezTo>
                  <a:cubicBezTo>
                    <a:pt x="6329" y="4817"/>
                    <a:pt x="6441" y="4649"/>
                    <a:pt x="6329" y="4481"/>
                  </a:cubicBezTo>
                  <a:cubicBezTo>
                    <a:pt x="5993" y="3865"/>
                    <a:pt x="5881" y="3081"/>
                    <a:pt x="6161" y="2408"/>
                  </a:cubicBezTo>
                  <a:cubicBezTo>
                    <a:pt x="6217" y="2240"/>
                    <a:pt x="6105" y="1960"/>
                    <a:pt x="5881" y="1960"/>
                  </a:cubicBezTo>
                  <a:cubicBezTo>
                    <a:pt x="4761" y="1624"/>
                    <a:pt x="3977" y="0"/>
                    <a:pt x="3977" y="0"/>
                  </a:cubicBezTo>
                  <a:cubicBezTo>
                    <a:pt x="3641" y="140"/>
                    <a:pt x="3277" y="210"/>
                    <a:pt x="2913" y="210"/>
                  </a:cubicBezTo>
                  <a:cubicBezTo>
                    <a:pt x="2549" y="210"/>
                    <a:pt x="2185" y="140"/>
                    <a:pt x="184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3"/>
            <p:cNvSpPr/>
            <p:nvPr/>
          </p:nvSpPr>
          <p:spPr>
            <a:xfrm>
              <a:off x="3055588" y="2642550"/>
              <a:ext cx="221275" cy="238075"/>
            </a:xfrm>
            <a:custGeom>
              <a:avLst/>
              <a:gdLst/>
              <a:ahLst/>
              <a:cxnLst/>
              <a:rect l="l" t="t" r="r" b="b"/>
              <a:pathLst>
                <a:path w="8851" h="9523" extrusionOk="0">
                  <a:moveTo>
                    <a:pt x="4418" y="1"/>
                  </a:moveTo>
                  <a:cubicBezTo>
                    <a:pt x="4299" y="1"/>
                    <a:pt x="4173" y="57"/>
                    <a:pt x="4089" y="169"/>
                  </a:cubicBezTo>
                  <a:cubicBezTo>
                    <a:pt x="3585" y="1121"/>
                    <a:pt x="2689" y="1737"/>
                    <a:pt x="1625" y="1905"/>
                  </a:cubicBezTo>
                  <a:cubicBezTo>
                    <a:pt x="1289" y="1961"/>
                    <a:pt x="1121" y="2297"/>
                    <a:pt x="1233" y="2577"/>
                  </a:cubicBezTo>
                  <a:cubicBezTo>
                    <a:pt x="1569" y="3977"/>
                    <a:pt x="1177" y="5378"/>
                    <a:pt x="225" y="6386"/>
                  </a:cubicBezTo>
                  <a:cubicBezTo>
                    <a:pt x="1" y="6666"/>
                    <a:pt x="113" y="7114"/>
                    <a:pt x="449" y="7226"/>
                  </a:cubicBezTo>
                  <a:cubicBezTo>
                    <a:pt x="1569" y="7506"/>
                    <a:pt x="2409" y="8402"/>
                    <a:pt x="2577" y="9522"/>
                  </a:cubicBezTo>
                  <a:lnTo>
                    <a:pt x="6274" y="9522"/>
                  </a:lnTo>
                  <a:cubicBezTo>
                    <a:pt x="6442" y="8402"/>
                    <a:pt x="7282" y="7506"/>
                    <a:pt x="8346" y="7226"/>
                  </a:cubicBezTo>
                  <a:cubicBezTo>
                    <a:pt x="8738" y="7114"/>
                    <a:pt x="8850" y="6666"/>
                    <a:pt x="8626" y="6386"/>
                  </a:cubicBezTo>
                  <a:cubicBezTo>
                    <a:pt x="7674" y="5378"/>
                    <a:pt x="7282" y="3977"/>
                    <a:pt x="7618" y="2577"/>
                  </a:cubicBezTo>
                  <a:cubicBezTo>
                    <a:pt x="7730" y="2297"/>
                    <a:pt x="7506" y="1961"/>
                    <a:pt x="7170" y="1905"/>
                  </a:cubicBezTo>
                  <a:cubicBezTo>
                    <a:pt x="6162" y="1737"/>
                    <a:pt x="5210" y="1121"/>
                    <a:pt x="4705" y="169"/>
                  </a:cubicBezTo>
                  <a:cubicBezTo>
                    <a:pt x="4649" y="57"/>
                    <a:pt x="4537" y="1"/>
                    <a:pt x="4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3"/>
            <p:cNvSpPr/>
            <p:nvPr/>
          </p:nvSpPr>
          <p:spPr>
            <a:xfrm>
              <a:off x="3094813" y="2724825"/>
              <a:ext cx="144225" cy="155800"/>
            </a:xfrm>
            <a:custGeom>
              <a:avLst/>
              <a:gdLst/>
              <a:ahLst/>
              <a:cxnLst/>
              <a:rect l="l" t="t" r="r" b="b"/>
              <a:pathLst>
                <a:path w="5769" h="6232" extrusionOk="0">
                  <a:moveTo>
                    <a:pt x="2856" y="0"/>
                  </a:moveTo>
                  <a:cubicBezTo>
                    <a:pt x="2772" y="0"/>
                    <a:pt x="2688" y="42"/>
                    <a:pt x="2632" y="126"/>
                  </a:cubicBezTo>
                  <a:cubicBezTo>
                    <a:pt x="2296" y="798"/>
                    <a:pt x="1680" y="1190"/>
                    <a:pt x="952" y="1302"/>
                  </a:cubicBezTo>
                  <a:cubicBezTo>
                    <a:pt x="784" y="1358"/>
                    <a:pt x="616" y="1583"/>
                    <a:pt x="672" y="1807"/>
                  </a:cubicBezTo>
                  <a:cubicBezTo>
                    <a:pt x="1008" y="2927"/>
                    <a:pt x="0" y="4439"/>
                    <a:pt x="0" y="4439"/>
                  </a:cubicBezTo>
                  <a:cubicBezTo>
                    <a:pt x="504" y="4887"/>
                    <a:pt x="896" y="5559"/>
                    <a:pt x="1008" y="6231"/>
                  </a:cubicBezTo>
                  <a:lnTo>
                    <a:pt x="4705" y="6231"/>
                  </a:lnTo>
                  <a:cubicBezTo>
                    <a:pt x="4817" y="5559"/>
                    <a:pt x="5209" y="4887"/>
                    <a:pt x="5769" y="4439"/>
                  </a:cubicBezTo>
                  <a:cubicBezTo>
                    <a:pt x="5769" y="4439"/>
                    <a:pt x="4705" y="2927"/>
                    <a:pt x="5041" y="1807"/>
                  </a:cubicBezTo>
                  <a:cubicBezTo>
                    <a:pt x="5097" y="1583"/>
                    <a:pt x="4985" y="1358"/>
                    <a:pt x="4761" y="1302"/>
                  </a:cubicBezTo>
                  <a:cubicBezTo>
                    <a:pt x="4033" y="1190"/>
                    <a:pt x="3417" y="798"/>
                    <a:pt x="3080" y="126"/>
                  </a:cubicBezTo>
                  <a:cubicBezTo>
                    <a:pt x="3024" y="42"/>
                    <a:pt x="2940" y="0"/>
                    <a:pt x="285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3"/>
            <p:cNvSpPr/>
            <p:nvPr/>
          </p:nvSpPr>
          <p:spPr>
            <a:xfrm>
              <a:off x="2926788" y="2869275"/>
              <a:ext cx="233850" cy="221025"/>
            </a:xfrm>
            <a:custGeom>
              <a:avLst/>
              <a:gdLst/>
              <a:ahLst/>
              <a:cxnLst/>
              <a:rect l="l" t="t" r="r" b="b"/>
              <a:pathLst>
                <a:path w="9354" h="8841" extrusionOk="0">
                  <a:moveTo>
                    <a:pt x="4127" y="1"/>
                  </a:moveTo>
                  <a:cubicBezTo>
                    <a:pt x="3925" y="1"/>
                    <a:pt x="3713" y="124"/>
                    <a:pt x="3641" y="341"/>
                  </a:cubicBezTo>
                  <a:cubicBezTo>
                    <a:pt x="3193" y="1685"/>
                    <a:pt x="2184" y="2693"/>
                    <a:pt x="840" y="3085"/>
                  </a:cubicBezTo>
                  <a:cubicBezTo>
                    <a:pt x="504" y="3141"/>
                    <a:pt x="280" y="3534"/>
                    <a:pt x="448" y="3814"/>
                  </a:cubicBezTo>
                  <a:cubicBezTo>
                    <a:pt x="840" y="4822"/>
                    <a:pt x="728" y="5942"/>
                    <a:pt x="168" y="6838"/>
                  </a:cubicBezTo>
                  <a:cubicBezTo>
                    <a:pt x="0" y="7062"/>
                    <a:pt x="224" y="7342"/>
                    <a:pt x="504" y="7342"/>
                  </a:cubicBezTo>
                  <a:cubicBezTo>
                    <a:pt x="1512" y="7342"/>
                    <a:pt x="2521" y="7790"/>
                    <a:pt x="3193" y="8630"/>
                  </a:cubicBezTo>
                  <a:cubicBezTo>
                    <a:pt x="3305" y="8770"/>
                    <a:pt x="3459" y="8840"/>
                    <a:pt x="3613" y="8840"/>
                  </a:cubicBezTo>
                  <a:cubicBezTo>
                    <a:pt x="3767" y="8840"/>
                    <a:pt x="3921" y="8770"/>
                    <a:pt x="4033" y="8630"/>
                  </a:cubicBezTo>
                  <a:cubicBezTo>
                    <a:pt x="4827" y="7880"/>
                    <a:pt x="5865" y="7477"/>
                    <a:pt x="6927" y="7477"/>
                  </a:cubicBezTo>
                  <a:cubicBezTo>
                    <a:pt x="7213" y="7477"/>
                    <a:pt x="7500" y="7507"/>
                    <a:pt x="7785" y="7566"/>
                  </a:cubicBezTo>
                  <a:cubicBezTo>
                    <a:pt x="7837" y="7581"/>
                    <a:pt x="7887" y="7588"/>
                    <a:pt x="7935" y="7588"/>
                  </a:cubicBezTo>
                  <a:cubicBezTo>
                    <a:pt x="8246" y="7588"/>
                    <a:pt x="8450" y="7290"/>
                    <a:pt x="8401" y="6950"/>
                  </a:cubicBezTo>
                  <a:cubicBezTo>
                    <a:pt x="8065" y="5886"/>
                    <a:pt x="8457" y="4710"/>
                    <a:pt x="9353" y="3982"/>
                  </a:cubicBezTo>
                  <a:lnTo>
                    <a:pt x="7505" y="789"/>
                  </a:lnTo>
                  <a:cubicBezTo>
                    <a:pt x="7167" y="914"/>
                    <a:pt x="6817" y="976"/>
                    <a:pt x="6470" y="976"/>
                  </a:cubicBezTo>
                  <a:cubicBezTo>
                    <a:pt x="5727" y="976"/>
                    <a:pt x="4998" y="690"/>
                    <a:pt x="4425" y="117"/>
                  </a:cubicBezTo>
                  <a:cubicBezTo>
                    <a:pt x="4345" y="38"/>
                    <a:pt x="4238" y="1"/>
                    <a:pt x="4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3"/>
            <p:cNvSpPr/>
            <p:nvPr/>
          </p:nvSpPr>
          <p:spPr>
            <a:xfrm>
              <a:off x="3000988" y="2889000"/>
              <a:ext cx="159650" cy="145975"/>
            </a:xfrm>
            <a:custGeom>
              <a:avLst/>
              <a:gdLst/>
              <a:ahLst/>
              <a:cxnLst/>
              <a:rect l="l" t="t" r="r" b="b"/>
              <a:pathLst>
                <a:path w="6386" h="5839" extrusionOk="0">
                  <a:moveTo>
                    <a:pt x="2409" y="0"/>
                  </a:moveTo>
                  <a:cubicBezTo>
                    <a:pt x="2409" y="0"/>
                    <a:pt x="1681" y="1680"/>
                    <a:pt x="505" y="1960"/>
                  </a:cubicBezTo>
                  <a:cubicBezTo>
                    <a:pt x="281" y="2016"/>
                    <a:pt x="169" y="2240"/>
                    <a:pt x="281" y="2464"/>
                  </a:cubicBezTo>
                  <a:cubicBezTo>
                    <a:pt x="505" y="3137"/>
                    <a:pt x="449" y="3865"/>
                    <a:pt x="57" y="4481"/>
                  </a:cubicBezTo>
                  <a:cubicBezTo>
                    <a:pt x="1" y="4649"/>
                    <a:pt x="113" y="4873"/>
                    <a:pt x="281" y="4873"/>
                  </a:cubicBezTo>
                  <a:cubicBezTo>
                    <a:pt x="333" y="4869"/>
                    <a:pt x="386" y="4867"/>
                    <a:pt x="438" y="4867"/>
                  </a:cubicBezTo>
                  <a:cubicBezTo>
                    <a:pt x="1105" y="4867"/>
                    <a:pt x="1713" y="5193"/>
                    <a:pt x="2129" y="5713"/>
                  </a:cubicBezTo>
                  <a:cubicBezTo>
                    <a:pt x="2213" y="5797"/>
                    <a:pt x="2311" y="5839"/>
                    <a:pt x="2409" y="5839"/>
                  </a:cubicBezTo>
                  <a:cubicBezTo>
                    <a:pt x="2507" y="5839"/>
                    <a:pt x="2605" y="5797"/>
                    <a:pt x="2689" y="5713"/>
                  </a:cubicBezTo>
                  <a:cubicBezTo>
                    <a:pt x="3289" y="5113"/>
                    <a:pt x="4375" y="5027"/>
                    <a:pt x="4946" y="5027"/>
                  </a:cubicBezTo>
                  <a:cubicBezTo>
                    <a:pt x="5175" y="5027"/>
                    <a:pt x="5321" y="5041"/>
                    <a:pt x="5321" y="5041"/>
                  </a:cubicBezTo>
                  <a:cubicBezTo>
                    <a:pt x="5433" y="4313"/>
                    <a:pt x="5825" y="3697"/>
                    <a:pt x="6385" y="3249"/>
                  </a:cubicBezTo>
                  <a:lnTo>
                    <a:pt x="4537" y="0"/>
                  </a:lnTo>
                  <a:cubicBezTo>
                    <a:pt x="4201" y="140"/>
                    <a:pt x="3837" y="210"/>
                    <a:pt x="3473" y="210"/>
                  </a:cubicBezTo>
                  <a:cubicBezTo>
                    <a:pt x="3109" y="210"/>
                    <a:pt x="2745" y="140"/>
                    <a:pt x="24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3"/>
            <p:cNvSpPr/>
            <p:nvPr/>
          </p:nvSpPr>
          <p:spPr>
            <a:xfrm>
              <a:off x="3191413" y="2924000"/>
              <a:ext cx="163850" cy="121825"/>
            </a:xfrm>
            <a:custGeom>
              <a:avLst/>
              <a:gdLst/>
              <a:ahLst/>
              <a:cxnLst/>
              <a:rect l="l" t="t" r="r" b="b"/>
              <a:pathLst>
                <a:path w="6554" h="4873" extrusionOk="0">
                  <a:moveTo>
                    <a:pt x="281" y="0"/>
                  </a:moveTo>
                  <a:lnTo>
                    <a:pt x="1" y="448"/>
                  </a:lnTo>
                  <a:lnTo>
                    <a:pt x="1345" y="1233"/>
                  </a:lnTo>
                  <a:lnTo>
                    <a:pt x="1961" y="3361"/>
                  </a:lnTo>
                  <a:cubicBezTo>
                    <a:pt x="2026" y="3470"/>
                    <a:pt x="2134" y="3519"/>
                    <a:pt x="2238" y="3519"/>
                  </a:cubicBezTo>
                  <a:cubicBezTo>
                    <a:pt x="2402" y="3519"/>
                    <a:pt x="2555" y="3398"/>
                    <a:pt x="2521" y="3193"/>
                  </a:cubicBezTo>
                  <a:lnTo>
                    <a:pt x="2017" y="1681"/>
                  </a:lnTo>
                  <a:lnTo>
                    <a:pt x="3585" y="2577"/>
                  </a:lnTo>
                  <a:lnTo>
                    <a:pt x="4257" y="4649"/>
                  </a:lnTo>
                  <a:cubicBezTo>
                    <a:pt x="4313" y="4817"/>
                    <a:pt x="4481" y="4873"/>
                    <a:pt x="4593" y="4873"/>
                  </a:cubicBezTo>
                  <a:cubicBezTo>
                    <a:pt x="4761" y="4817"/>
                    <a:pt x="4817" y="4649"/>
                    <a:pt x="4817" y="4481"/>
                  </a:cubicBezTo>
                  <a:lnTo>
                    <a:pt x="4313" y="2969"/>
                  </a:lnTo>
                  <a:lnTo>
                    <a:pt x="6105" y="3977"/>
                  </a:lnTo>
                  <a:cubicBezTo>
                    <a:pt x="6146" y="3997"/>
                    <a:pt x="6195" y="4010"/>
                    <a:pt x="6245" y="4010"/>
                  </a:cubicBezTo>
                  <a:cubicBezTo>
                    <a:pt x="6333" y="4010"/>
                    <a:pt x="6426" y="3971"/>
                    <a:pt x="6497" y="3865"/>
                  </a:cubicBezTo>
                  <a:cubicBezTo>
                    <a:pt x="6553" y="3753"/>
                    <a:pt x="6497" y="3585"/>
                    <a:pt x="6385" y="3473"/>
                  </a:cubicBezTo>
                  <a:lnTo>
                    <a:pt x="4649" y="2465"/>
                  </a:lnTo>
                  <a:lnTo>
                    <a:pt x="6217" y="2129"/>
                  </a:lnTo>
                  <a:cubicBezTo>
                    <a:pt x="6385" y="2073"/>
                    <a:pt x="6441" y="1961"/>
                    <a:pt x="6441" y="1793"/>
                  </a:cubicBezTo>
                  <a:cubicBezTo>
                    <a:pt x="6395" y="1654"/>
                    <a:pt x="6273" y="1554"/>
                    <a:pt x="6169" y="1554"/>
                  </a:cubicBezTo>
                  <a:cubicBezTo>
                    <a:pt x="6147" y="1554"/>
                    <a:pt x="6125" y="1559"/>
                    <a:pt x="6105" y="1569"/>
                  </a:cubicBezTo>
                  <a:lnTo>
                    <a:pt x="3921" y="2073"/>
                  </a:lnTo>
                  <a:lnTo>
                    <a:pt x="2353" y="1176"/>
                  </a:lnTo>
                  <a:lnTo>
                    <a:pt x="3921" y="784"/>
                  </a:lnTo>
                  <a:cubicBezTo>
                    <a:pt x="4257" y="672"/>
                    <a:pt x="4145" y="224"/>
                    <a:pt x="3809" y="224"/>
                  </a:cubicBezTo>
                  <a:lnTo>
                    <a:pt x="1625" y="728"/>
                  </a:lnTo>
                  <a:lnTo>
                    <a:pt x="2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3"/>
            <p:cNvSpPr/>
            <p:nvPr/>
          </p:nvSpPr>
          <p:spPr>
            <a:xfrm>
              <a:off x="3191413" y="2924000"/>
              <a:ext cx="139750" cy="95225"/>
            </a:xfrm>
            <a:custGeom>
              <a:avLst/>
              <a:gdLst/>
              <a:ahLst/>
              <a:cxnLst/>
              <a:rect l="l" t="t" r="r" b="b"/>
              <a:pathLst>
                <a:path w="5590" h="3809" extrusionOk="0">
                  <a:moveTo>
                    <a:pt x="281" y="0"/>
                  </a:moveTo>
                  <a:lnTo>
                    <a:pt x="1" y="504"/>
                  </a:lnTo>
                  <a:lnTo>
                    <a:pt x="1289" y="1233"/>
                  </a:lnTo>
                  <a:lnTo>
                    <a:pt x="1961" y="3361"/>
                  </a:lnTo>
                  <a:cubicBezTo>
                    <a:pt x="2004" y="3470"/>
                    <a:pt x="2108" y="3519"/>
                    <a:pt x="2214" y="3519"/>
                  </a:cubicBezTo>
                  <a:cubicBezTo>
                    <a:pt x="2381" y="3519"/>
                    <a:pt x="2555" y="3398"/>
                    <a:pt x="2521" y="3193"/>
                  </a:cubicBezTo>
                  <a:lnTo>
                    <a:pt x="2017" y="1625"/>
                  </a:lnTo>
                  <a:lnTo>
                    <a:pt x="2017" y="1625"/>
                  </a:lnTo>
                  <a:lnTo>
                    <a:pt x="3585" y="2521"/>
                  </a:lnTo>
                  <a:lnTo>
                    <a:pt x="3977" y="3809"/>
                  </a:lnTo>
                  <a:cubicBezTo>
                    <a:pt x="4145" y="3697"/>
                    <a:pt x="4313" y="3585"/>
                    <a:pt x="4481" y="3529"/>
                  </a:cubicBezTo>
                  <a:lnTo>
                    <a:pt x="4313" y="2969"/>
                  </a:lnTo>
                  <a:lnTo>
                    <a:pt x="5153" y="3417"/>
                  </a:lnTo>
                  <a:lnTo>
                    <a:pt x="5265" y="3417"/>
                  </a:lnTo>
                  <a:cubicBezTo>
                    <a:pt x="5289" y="3423"/>
                    <a:pt x="5312" y="3426"/>
                    <a:pt x="5333" y="3426"/>
                  </a:cubicBezTo>
                  <a:cubicBezTo>
                    <a:pt x="5511" y="3426"/>
                    <a:pt x="5589" y="3231"/>
                    <a:pt x="5489" y="3081"/>
                  </a:cubicBezTo>
                  <a:lnTo>
                    <a:pt x="5433" y="2969"/>
                  </a:lnTo>
                  <a:lnTo>
                    <a:pt x="4593" y="2465"/>
                  </a:lnTo>
                  <a:lnTo>
                    <a:pt x="5209" y="2353"/>
                  </a:lnTo>
                  <a:cubicBezTo>
                    <a:pt x="5153" y="2185"/>
                    <a:pt x="5153" y="1961"/>
                    <a:pt x="5153" y="1793"/>
                  </a:cubicBezTo>
                  <a:lnTo>
                    <a:pt x="3921" y="2073"/>
                  </a:lnTo>
                  <a:lnTo>
                    <a:pt x="2297" y="1176"/>
                  </a:lnTo>
                  <a:lnTo>
                    <a:pt x="3921" y="784"/>
                  </a:lnTo>
                  <a:cubicBezTo>
                    <a:pt x="4201" y="672"/>
                    <a:pt x="4089" y="224"/>
                    <a:pt x="3753" y="224"/>
                  </a:cubicBezTo>
                  <a:lnTo>
                    <a:pt x="1569" y="728"/>
                  </a:lnTo>
                  <a:lnTo>
                    <a:pt x="2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3"/>
            <p:cNvSpPr/>
            <p:nvPr/>
          </p:nvSpPr>
          <p:spPr>
            <a:xfrm>
              <a:off x="3116113" y="2699275"/>
              <a:ext cx="100225" cy="181350"/>
            </a:xfrm>
            <a:custGeom>
              <a:avLst/>
              <a:gdLst/>
              <a:ahLst/>
              <a:cxnLst/>
              <a:rect l="l" t="t" r="r" b="b"/>
              <a:pathLst>
                <a:path w="4009" h="7254" extrusionOk="0">
                  <a:moveTo>
                    <a:pt x="2004" y="0"/>
                  </a:moveTo>
                  <a:cubicBezTo>
                    <a:pt x="1850" y="0"/>
                    <a:pt x="1696" y="84"/>
                    <a:pt x="1724" y="252"/>
                  </a:cubicBezTo>
                  <a:lnTo>
                    <a:pt x="1724" y="2212"/>
                  </a:lnTo>
                  <a:lnTo>
                    <a:pt x="604" y="1036"/>
                  </a:lnTo>
                  <a:cubicBezTo>
                    <a:pt x="536" y="968"/>
                    <a:pt x="462" y="940"/>
                    <a:pt x="392" y="940"/>
                  </a:cubicBezTo>
                  <a:cubicBezTo>
                    <a:pt x="174" y="940"/>
                    <a:pt x="0" y="1216"/>
                    <a:pt x="212" y="1428"/>
                  </a:cubicBezTo>
                  <a:lnTo>
                    <a:pt x="1724" y="3053"/>
                  </a:lnTo>
                  <a:lnTo>
                    <a:pt x="1724" y="4901"/>
                  </a:lnTo>
                  <a:lnTo>
                    <a:pt x="604" y="3725"/>
                  </a:lnTo>
                  <a:cubicBezTo>
                    <a:pt x="536" y="3657"/>
                    <a:pt x="462" y="3628"/>
                    <a:pt x="392" y="3628"/>
                  </a:cubicBezTo>
                  <a:cubicBezTo>
                    <a:pt x="174" y="3628"/>
                    <a:pt x="0" y="3905"/>
                    <a:pt x="212" y="4117"/>
                  </a:cubicBezTo>
                  <a:lnTo>
                    <a:pt x="1724" y="5741"/>
                  </a:lnTo>
                  <a:lnTo>
                    <a:pt x="1724" y="7253"/>
                  </a:lnTo>
                  <a:lnTo>
                    <a:pt x="2284" y="7253"/>
                  </a:lnTo>
                  <a:lnTo>
                    <a:pt x="2284" y="5741"/>
                  </a:lnTo>
                  <a:lnTo>
                    <a:pt x="3797" y="4117"/>
                  </a:lnTo>
                  <a:cubicBezTo>
                    <a:pt x="4009" y="3905"/>
                    <a:pt x="3803" y="3628"/>
                    <a:pt x="3594" y="3628"/>
                  </a:cubicBezTo>
                  <a:cubicBezTo>
                    <a:pt x="3527" y="3628"/>
                    <a:pt x="3459" y="3657"/>
                    <a:pt x="3405" y="3725"/>
                  </a:cubicBezTo>
                  <a:lnTo>
                    <a:pt x="2284" y="4901"/>
                  </a:lnTo>
                  <a:lnTo>
                    <a:pt x="2284" y="3053"/>
                  </a:lnTo>
                  <a:lnTo>
                    <a:pt x="3797" y="1428"/>
                  </a:lnTo>
                  <a:cubicBezTo>
                    <a:pt x="4009" y="1216"/>
                    <a:pt x="3803" y="940"/>
                    <a:pt x="3594" y="940"/>
                  </a:cubicBezTo>
                  <a:cubicBezTo>
                    <a:pt x="3527" y="940"/>
                    <a:pt x="3459" y="968"/>
                    <a:pt x="3405" y="1036"/>
                  </a:cubicBezTo>
                  <a:lnTo>
                    <a:pt x="2284" y="2212"/>
                  </a:lnTo>
                  <a:lnTo>
                    <a:pt x="2284" y="252"/>
                  </a:lnTo>
                  <a:cubicBezTo>
                    <a:pt x="2312" y="84"/>
                    <a:pt x="2158"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3"/>
            <p:cNvSpPr/>
            <p:nvPr/>
          </p:nvSpPr>
          <p:spPr>
            <a:xfrm>
              <a:off x="3116113" y="2724825"/>
              <a:ext cx="100225" cy="155800"/>
            </a:xfrm>
            <a:custGeom>
              <a:avLst/>
              <a:gdLst/>
              <a:ahLst/>
              <a:cxnLst/>
              <a:rect l="l" t="t" r="r" b="b"/>
              <a:pathLst>
                <a:path w="4009" h="6232" extrusionOk="0">
                  <a:moveTo>
                    <a:pt x="2004" y="0"/>
                  </a:moveTo>
                  <a:cubicBezTo>
                    <a:pt x="1920" y="0"/>
                    <a:pt x="1836" y="42"/>
                    <a:pt x="1780" y="126"/>
                  </a:cubicBezTo>
                  <a:lnTo>
                    <a:pt x="1724" y="294"/>
                  </a:lnTo>
                  <a:lnTo>
                    <a:pt x="1724" y="1190"/>
                  </a:lnTo>
                  <a:lnTo>
                    <a:pt x="1276" y="798"/>
                  </a:lnTo>
                  <a:cubicBezTo>
                    <a:pt x="1164" y="910"/>
                    <a:pt x="996" y="1022"/>
                    <a:pt x="828" y="1078"/>
                  </a:cubicBezTo>
                  <a:lnTo>
                    <a:pt x="1724" y="2031"/>
                  </a:lnTo>
                  <a:lnTo>
                    <a:pt x="1724" y="3879"/>
                  </a:lnTo>
                  <a:lnTo>
                    <a:pt x="604" y="2703"/>
                  </a:lnTo>
                  <a:cubicBezTo>
                    <a:pt x="536" y="2635"/>
                    <a:pt x="462" y="2606"/>
                    <a:pt x="392" y="2606"/>
                  </a:cubicBezTo>
                  <a:cubicBezTo>
                    <a:pt x="174" y="2606"/>
                    <a:pt x="0" y="2883"/>
                    <a:pt x="212" y="3095"/>
                  </a:cubicBezTo>
                  <a:lnTo>
                    <a:pt x="1724" y="4719"/>
                  </a:lnTo>
                  <a:lnTo>
                    <a:pt x="1724" y="6231"/>
                  </a:lnTo>
                  <a:lnTo>
                    <a:pt x="2284" y="6231"/>
                  </a:lnTo>
                  <a:lnTo>
                    <a:pt x="2284" y="4719"/>
                  </a:lnTo>
                  <a:lnTo>
                    <a:pt x="3797" y="3095"/>
                  </a:lnTo>
                  <a:cubicBezTo>
                    <a:pt x="4009" y="2883"/>
                    <a:pt x="3803" y="2606"/>
                    <a:pt x="3594" y="2606"/>
                  </a:cubicBezTo>
                  <a:cubicBezTo>
                    <a:pt x="3527" y="2606"/>
                    <a:pt x="3459" y="2635"/>
                    <a:pt x="3405" y="2703"/>
                  </a:cubicBezTo>
                  <a:lnTo>
                    <a:pt x="2284" y="3879"/>
                  </a:lnTo>
                  <a:lnTo>
                    <a:pt x="2284" y="2031"/>
                  </a:lnTo>
                  <a:lnTo>
                    <a:pt x="3181" y="1078"/>
                  </a:lnTo>
                  <a:cubicBezTo>
                    <a:pt x="3013" y="1022"/>
                    <a:pt x="2845" y="910"/>
                    <a:pt x="2677" y="742"/>
                  </a:cubicBezTo>
                  <a:lnTo>
                    <a:pt x="2284" y="1190"/>
                  </a:lnTo>
                  <a:lnTo>
                    <a:pt x="2284" y="294"/>
                  </a:lnTo>
                  <a:cubicBezTo>
                    <a:pt x="2228" y="238"/>
                    <a:pt x="2228" y="182"/>
                    <a:pt x="2228" y="126"/>
                  </a:cubicBezTo>
                  <a:cubicBezTo>
                    <a:pt x="2172" y="42"/>
                    <a:pt x="2088"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3"/>
            <p:cNvSpPr/>
            <p:nvPr/>
          </p:nvSpPr>
          <p:spPr>
            <a:xfrm>
              <a:off x="2977188" y="2924000"/>
              <a:ext cx="163850" cy="122200"/>
            </a:xfrm>
            <a:custGeom>
              <a:avLst/>
              <a:gdLst/>
              <a:ahLst/>
              <a:cxnLst/>
              <a:rect l="l" t="t" r="r" b="b"/>
              <a:pathLst>
                <a:path w="6554" h="4888" extrusionOk="0">
                  <a:moveTo>
                    <a:pt x="6273" y="0"/>
                  </a:moveTo>
                  <a:lnTo>
                    <a:pt x="4929" y="784"/>
                  </a:lnTo>
                  <a:lnTo>
                    <a:pt x="2745" y="280"/>
                  </a:lnTo>
                  <a:cubicBezTo>
                    <a:pt x="2722" y="271"/>
                    <a:pt x="2699" y="267"/>
                    <a:pt x="2678" y="267"/>
                  </a:cubicBezTo>
                  <a:cubicBezTo>
                    <a:pt x="2440" y="267"/>
                    <a:pt x="2325" y="789"/>
                    <a:pt x="2633" y="840"/>
                  </a:cubicBezTo>
                  <a:lnTo>
                    <a:pt x="2633" y="784"/>
                  </a:lnTo>
                  <a:lnTo>
                    <a:pt x="4201" y="1176"/>
                  </a:lnTo>
                  <a:lnTo>
                    <a:pt x="2633" y="2073"/>
                  </a:lnTo>
                  <a:lnTo>
                    <a:pt x="448" y="1569"/>
                  </a:lnTo>
                  <a:cubicBezTo>
                    <a:pt x="429" y="1559"/>
                    <a:pt x="407" y="1554"/>
                    <a:pt x="385" y="1554"/>
                  </a:cubicBezTo>
                  <a:cubicBezTo>
                    <a:pt x="280" y="1554"/>
                    <a:pt x="159" y="1654"/>
                    <a:pt x="112" y="1793"/>
                  </a:cubicBezTo>
                  <a:cubicBezTo>
                    <a:pt x="112" y="1961"/>
                    <a:pt x="168" y="2073"/>
                    <a:pt x="336" y="2129"/>
                  </a:cubicBezTo>
                  <a:lnTo>
                    <a:pt x="1905" y="2521"/>
                  </a:lnTo>
                  <a:lnTo>
                    <a:pt x="224" y="3473"/>
                  </a:lnTo>
                  <a:cubicBezTo>
                    <a:pt x="56" y="3585"/>
                    <a:pt x="0" y="3753"/>
                    <a:pt x="112" y="3865"/>
                  </a:cubicBezTo>
                  <a:cubicBezTo>
                    <a:pt x="148" y="3971"/>
                    <a:pt x="228" y="4010"/>
                    <a:pt x="325" y="4010"/>
                  </a:cubicBezTo>
                  <a:cubicBezTo>
                    <a:pt x="382" y="4010"/>
                    <a:pt x="443" y="3997"/>
                    <a:pt x="505" y="3977"/>
                  </a:cubicBezTo>
                  <a:lnTo>
                    <a:pt x="2185" y="2969"/>
                  </a:lnTo>
                  <a:lnTo>
                    <a:pt x="1737" y="4537"/>
                  </a:lnTo>
                  <a:cubicBezTo>
                    <a:pt x="1681" y="4649"/>
                    <a:pt x="1793" y="4817"/>
                    <a:pt x="1905" y="4873"/>
                  </a:cubicBezTo>
                  <a:cubicBezTo>
                    <a:pt x="1936" y="4883"/>
                    <a:pt x="1966" y="4888"/>
                    <a:pt x="1996" y="4888"/>
                  </a:cubicBezTo>
                  <a:cubicBezTo>
                    <a:pt x="2131" y="4888"/>
                    <a:pt x="2251" y="4796"/>
                    <a:pt x="2297" y="4705"/>
                  </a:cubicBezTo>
                  <a:lnTo>
                    <a:pt x="2913" y="2577"/>
                  </a:lnTo>
                  <a:lnTo>
                    <a:pt x="4481" y="1681"/>
                  </a:lnTo>
                  <a:lnTo>
                    <a:pt x="4033" y="3193"/>
                  </a:lnTo>
                  <a:cubicBezTo>
                    <a:pt x="3977" y="3361"/>
                    <a:pt x="4089" y="3529"/>
                    <a:pt x="4201" y="3585"/>
                  </a:cubicBezTo>
                  <a:cubicBezTo>
                    <a:pt x="4231" y="3595"/>
                    <a:pt x="4261" y="3599"/>
                    <a:pt x="4290" y="3599"/>
                  </a:cubicBezTo>
                  <a:cubicBezTo>
                    <a:pt x="4425" y="3599"/>
                    <a:pt x="4547" y="3499"/>
                    <a:pt x="4593" y="3361"/>
                  </a:cubicBezTo>
                  <a:lnTo>
                    <a:pt x="5209" y="1289"/>
                  </a:lnTo>
                  <a:lnTo>
                    <a:pt x="6553" y="504"/>
                  </a:lnTo>
                  <a:lnTo>
                    <a:pt x="6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3"/>
            <p:cNvSpPr/>
            <p:nvPr/>
          </p:nvSpPr>
          <p:spPr>
            <a:xfrm>
              <a:off x="3000988" y="2924000"/>
              <a:ext cx="140050" cy="95225"/>
            </a:xfrm>
            <a:custGeom>
              <a:avLst/>
              <a:gdLst/>
              <a:ahLst/>
              <a:cxnLst/>
              <a:rect l="l" t="t" r="r" b="b"/>
              <a:pathLst>
                <a:path w="5602" h="3809" extrusionOk="0">
                  <a:moveTo>
                    <a:pt x="5321" y="0"/>
                  </a:moveTo>
                  <a:lnTo>
                    <a:pt x="4033" y="784"/>
                  </a:lnTo>
                  <a:lnTo>
                    <a:pt x="1793" y="224"/>
                  </a:lnTo>
                  <a:cubicBezTo>
                    <a:pt x="1771" y="216"/>
                    <a:pt x="1750" y="212"/>
                    <a:pt x="1730" y="212"/>
                  </a:cubicBezTo>
                  <a:cubicBezTo>
                    <a:pt x="1490" y="212"/>
                    <a:pt x="1371" y="784"/>
                    <a:pt x="1681" y="784"/>
                  </a:cubicBezTo>
                  <a:lnTo>
                    <a:pt x="3249" y="1176"/>
                  </a:lnTo>
                  <a:lnTo>
                    <a:pt x="1681" y="2073"/>
                  </a:lnTo>
                  <a:lnTo>
                    <a:pt x="393" y="1793"/>
                  </a:lnTo>
                  <a:cubicBezTo>
                    <a:pt x="393" y="1961"/>
                    <a:pt x="393" y="2185"/>
                    <a:pt x="393" y="2353"/>
                  </a:cubicBezTo>
                  <a:lnTo>
                    <a:pt x="1009" y="2465"/>
                  </a:lnTo>
                  <a:lnTo>
                    <a:pt x="169" y="2969"/>
                  </a:lnTo>
                  <a:lnTo>
                    <a:pt x="113" y="3081"/>
                  </a:lnTo>
                  <a:cubicBezTo>
                    <a:pt x="1" y="3249"/>
                    <a:pt x="113" y="3473"/>
                    <a:pt x="337" y="3473"/>
                  </a:cubicBezTo>
                  <a:lnTo>
                    <a:pt x="449" y="3473"/>
                  </a:lnTo>
                  <a:lnTo>
                    <a:pt x="1289" y="2969"/>
                  </a:lnTo>
                  <a:lnTo>
                    <a:pt x="1121" y="3585"/>
                  </a:lnTo>
                  <a:cubicBezTo>
                    <a:pt x="1289" y="3641"/>
                    <a:pt x="1457" y="3697"/>
                    <a:pt x="1625" y="3809"/>
                  </a:cubicBezTo>
                  <a:lnTo>
                    <a:pt x="2017" y="2577"/>
                  </a:lnTo>
                  <a:lnTo>
                    <a:pt x="3585" y="1681"/>
                  </a:lnTo>
                  <a:lnTo>
                    <a:pt x="3081" y="3193"/>
                  </a:lnTo>
                  <a:cubicBezTo>
                    <a:pt x="3025" y="3361"/>
                    <a:pt x="3137" y="3529"/>
                    <a:pt x="3305" y="3585"/>
                  </a:cubicBezTo>
                  <a:cubicBezTo>
                    <a:pt x="3417" y="3585"/>
                    <a:pt x="3585" y="3529"/>
                    <a:pt x="3641" y="3361"/>
                  </a:cubicBezTo>
                  <a:lnTo>
                    <a:pt x="4313" y="1289"/>
                  </a:lnTo>
                  <a:lnTo>
                    <a:pt x="5601" y="504"/>
                  </a:lnTo>
                  <a:lnTo>
                    <a:pt x="53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3"/>
            <p:cNvSpPr/>
            <p:nvPr/>
          </p:nvSpPr>
          <p:spPr>
            <a:xfrm>
              <a:off x="3077988" y="2830175"/>
              <a:ext cx="107850" cy="107850"/>
            </a:xfrm>
            <a:custGeom>
              <a:avLst/>
              <a:gdLst/>
              <a:ahLst/>
              <a:cxnLst/>
              <a:rect l="l" t="t" r="r" b="b"/>
              <a:pathLst>
                <a:path w="4314" h="4314" extrusionOk="0">
                  <a:moveTo>
                    <a:pt x="2129" y="1"/>
                  </a:moveTo>
                  <a:cubicBezTo>
                    <a:pt x="953" y="1"/>
                    <a:pt x="1" y="953"/>
                    <a:pt x="1" y="2129"/>
                  </a:cubicBezTo>
                  <a:cubicBezTo>
                    <a:pt x="1" y="3361"/>
                    <a:pt x="953" y="4313"/>
                    <a:pt x="2129" y="4313"/>
                  </a:cubicBezTo>
                  <a:cubicBezTo>
                    <a:pt x="3361" y="4313"/>
                    <a:pt x="4314" y="3361"/>
                    <a:pt x="4314" y="2129"/>
                  </a:cubicBezTo>
                  <a:cubicBezTo>
                    <a:pt x="4314" y="953"/>
                    <a:pt x="3361" y="1"/>
                    <a:pt x="2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3"/>
            <p:cNvSpPr/>
            <p:nvPr/>
          </p:nvSpPr>
          <p:spPr>
            <a:xfrm>
              <a:off x="3143813" y="2823175"/>
              <a:ext cx="121825" cy="121850"/>
            </a:xfrm>
            <a:custGeom>
              <a:avLst/>
              <a:gdLst/>
              <a:ahLst/>
              <a:cxnLst/>
              <a:rect l="l" t="t" r="r" b="b"/>
              <a:pathLst>
                <a:path w="4873" h="4874" extrusionOk="0">
                  <a:moveTo>
                    <a:pt x="2409" y="1"/>
                  </a:moveTo>
                  <a:cubicBezTo>
                    <a:pt x="1064" y="1"/>
                    <a:pt x="0" y="1065"/>
                    <a:pt x="0" y="2409"/>
                  </a:cubicBezTo>
                  <a:cubicBezTo>
                    <a:pt x="0" y="3753"/>
                    <a:pt x="1064" y="4873"/>
                    <a:pt x="2409" y="4873"/>
                  </a:cubicBezTo>
                  <a:cubicBezTo>
                    <a:pt x="3753" y="4873"/>
                    <a:pt x="4873" y="3753"/>
                    <a:pt x="4873" y="2409"/>
                  </a:cubicBezTo>
                  <a:cubicBezTo>
                    <a:pt x="4873" y="1065"/>
                    <a:pt x="3753" y="1"/>
                    <a:pt x="2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3"/>
            <p:cNvSpPr/>
            <p:nvPr/>
          </p:nvSpPr>
          <p:spPr>
            <a:xfrm>
              <a:off x="3118613" y="2830175"/>
              <a:ext cx="135825" cy="113450"/>
            </a:xfrm>
            <a:custGeom>
              <a:avLst/>
              <a:gdLst/>
              <a:ahLst/>
              <a:cxnLst/>
              <a:rect l="l" t="t" r="r" b="b"/>
              <a:pathLst>
                <a:path w="5433" h="4538" extrusionOk="0">
                  <a:moveTo>
                    <a:pt x="2184" y="1"/>
                  </a:moveTo>
                  <a:cubicBezTo>
                    <a:pt x="0" y="1233"/>
                    <a:pt x="896" y="4537"/>
                    <a:pt x="3417" y="4537"/>
                  </a:cubicBezTo>
                  <a:cubicBezTo>
                    <a:pt x="4201" y="4537"/>
                    <a:pt x="4985" y="4145"/>
                    <a:pt x="5433" y="3473"/>
                  </a:cubicBezTo>
                  <a:cubicBezTo>
                    <a:pt x="5265" y="1737"/>
                    <a:pt x="3977" y="281"/>
                    <a:pt x="21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3"/>
            <p:cNvSpPr/>
            <p:nvPr/>
          </p:nvSpPr>
          <p:spPr>
            <a:xfrm>
              <a:off x="3090613" y="2853975"/>
              <a:ext cx="142825" cy="142850"/>
            </a:xfrm>
            <a:custGeom>
              <a:avLst/>
              <a:gdLst/>
              <a:ahLst/>
              <a:cxnLst/>
              <a:rect l="l" t="t" r="r" b="b"/>
              <a:pathLst>
                <a:path w="5713" h="5714" extrusionOk="0">
                  <a:moveTo>
                    <a:pt x="2856" y="1"/>
                  </a:moveTo>
                  <a:cubicBezTo>
                    <a:pt x="1288" y="1"/>
                    <a:pt x="0" y="1289"/>
                    <a:pt x="0" y="2857"/>
                  </a:cubicBezTo>
                  <a:cubicBezTo>
                    <a:pt x="0" y="4426"/>
                    <a:pt x="1288" y="5714"/>
                    <a:pt x="2856" y="5714"/>
                  </a:cubicBezTo>
                  <a:cubicBezTo>
                    <a:pt x="4425" y="5714"/>
                    <a:pt x="5713" y="4426"/>
                    <a:pt x="5713" y="2857"/>
                  </a:cubicBezTo>
                  <a:cubicBezTo>
                    <a:pt x="5713" y="1289"/>
                    <a:pt x="4425" y="1"/>
                    <a:pt x="2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3"/>
            <p:cNvSpPr/>
            <p:nvPr/>
          </p:nvSpPr>
          <p:spPr>
            <a:xfrm>
              <a:off x="3063938" y="2853900"/>
              <a:ext cx="140100" cy="143075"/>
            </a:xfrm>
            <a:custGeom>
              <a:avLst/>
              <a:gdLst/>
              <a:ahLst/>
              <a:cxnLst/>
              <a:rect l="l" t="t" r="r" b="b"/>
              <a:pathLst>
                <a:path w="5604" h="5723" extrusionOk="0">
                  <a:moveTo>
                    <a:pt x="3764" y="1"/>
                  </a:moveTo>
                  <a:cubicBezTo>
                    <a:pt x="17" y="1"/>
                    <a:pt x="0" y="5723"/>
                    <a:pt x="3712" y="5723"/>
                  </a:cubicBezTo>
                  <a:cubicBezTo>
                    <a:pt x="3781" y="5723"/>
                    <a:pt x="3852" y="5721"/>
                    <a:pt x="3923" y="5717"/>
                  </a:cubicBezTo>
                  <a:cubicBezTo>
                    <a:pt x="4540" y="5717"/>
                    <a:pt x="5100" y="5549"/>
                    <a:pt x="5604" y="5213"/>
                  </a:cubicBezTo>
                  <a:cubicBezTo>
                    <a:pt x="4483" y="4765"/>
                    <a:pt x="3755" y="3700"/>
                    <a:pt x="3755" y="2524"/>
                  </a:cubicBezTo>
                  <a:cubicBezTo>
                    <a:pt x="3755" y="1572"/>
                    <a:pt x="4203" y="732"/>
                    <a:pt x="4988" y="228"/>
                  </a:cubicBezTo>
                  <a:cubicBezTo>
                    <a:pt x="4652" y="60"/>
                    <a:pt x="4259" y="4"/>
                    <a:pt x="3923" y="4"/>
                  </a:cubicBezTo>
                  <a:cubicBezTo>
                    <a:pt x="3869" y="2"/>
                    <a:pt x="3816" y="1"/>
                    <a:pt x="376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8" name="Google Shape;4128;p63"/>
          <p:cNvGrpSpPr/>
          <p:nvPr/>
        </p:nvGrpSpPr>
        <p:grpSpPr>
          <a:xfrm>
            <a:off x="2457713" y="2642550"/>
            <a:ext cx="268875" cy="471900"/>
            <a:chOff x="2457713" y="2642550"/>
            <a:chExt cx="268875" cy="471900"/>
          </a:xfrm>
        </p:grpSpPr>
        <p:sp>
          <p:nvSpPr>
            <p:cNvPr id="4129" name="Google Shape;4129;p63"/>
            <p:cNvSpPr/>
            <p:nvPr/>
          </p:nvSpPr>
          <p:spPr>
            <a:xfrm>
              <a:off x="2457713" y="2646750"/>
              <a:ext cx="268875" cy="467700"/>
            </a:xfrm>
            <a:custGeom>
              <a:avLst/>
              <a:gdLst/>
              <a:ahLst/>
              <a:cxnLst/>
              <a:rect l="l" t="t" r="r" b="b"/>
              <a:pathLst>
                <a:path w="10755" h="18708" extrusionOk="0">
                  <a:moveTo>
                    <a:pt x="5377" y="1"/>
                  </a:moveTo>
                  <a:cubicBezTo>
                    <a:pt x="2465" y="1"/>
                    <a:pt x="113" y="2297"/>
                    <a:pt x="1" y="5210"/>
                  </a:cubicBezTo>
                  <a:cubicBezTo>
                    <a:pt x="141" y="6246"/>
                    <a:pt x="953" y="6764"/>
                    <a:pt x="1758" y="6764"/>
                  </a:cubicBezTo>
                  <a:cubicBezTo>
                    <a:pt x="2563" y="6764"/>
                    <a:pt x="3361" y="6246"/>
                    <a:pt x="3473" y="5210"/>
                  </a:cubicBezTo>
                  <a:cubicBezTo>
                    <a:pt x="3389" y="3893"/>
                    <a:pt x="4369" y="3235"/>
                    <a:pt x="5349" y="3235"/>
                  </a:cubicBezTo>
                  <a:cubicBezTo>
                    <a:pt x="6330" y="3235"/>
                    <a:pt x="7310" y="3893"/>
                    <a:pt x="7226" y="5210"/>
                  </a:cubicBezTo>
                  <a:lnTo>
                    <a:pt x="7226" y="16971"/>
                  </a:lnTo>
                  <a:cubicBezTo>
                    <a:pt x="7226" y="17923"/>
                    <a:pt x="8010" y="18707"/>
                    <a:pt x="8962" y="18707"/>
                  </a:cubicBezTo>
                  <a:cubicBezTo>
                    <a:pt x="9970" y="18707"/>
                    <a:pt x="10754" y="17923"/>
                    <a:pt x="10754" y="16971"/>
                  </a:cubicBezTo>
                  <a:lnTo>
                    <a:pt x="10754" y="5210"/>
                  </a:lnTo>
                  <a:cubicBezTo>
                    <a:pt x="10642" y="2297"/>
                    <a:pt x="8290" y="1"/>
                    <a:pt x="5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3"/>
            <p:cNvSpPr/>
            <p:nvPr/>
          </p:nvSpPr>
          <p:spPr>
            <a:xfrm>
              <a:off x="2502513" y="2687375"/>
              <a:ext cx="193250" cy="427075"/>
            </a:xfrm>
            <a:custGeom>
              <a:avLst/>
              <a:gdLst/>
              <a:ahLst/>
              <a:cxnLst/>
              <a:rect l="l" t="t" r="r" b="b"/>
              <a:pathLst>
                <a:path w="7730" h="17083" extrusionOk="0">
                  <a:moveTo>
                    <a:pt x="3585" y="0"/>
                  </a:moveTo>
                  <a:cubicBezTo>
                    <a:pt x="1625" y="0"/>
                    <a:pt x="57" y="1568"/>
                    <a:pt x="1" y="3529"/>
                  </a:cubicBezTo>
                  <a:cubicBezTo>
                    <a:pt x="1" y="4145"/>
                    <a:pt x="57" y="4705"/>
                    <a:pt x="281" y="5265"/>
                  </a:cubicBezTo>
                  <a:cubicBezTo>
                    <a:pt x="1065" y="5153"/>
                    <a:pt x="1681" y="4425"/>
                    <a:pt x="1681" y="3529"/>
                  </a:cubicBezTo>
                  <a:cubicBezTo>
                    <a:pt x="1597" y="2212"/>
                    <a:pt x="2577" y="1554"/>
                    <a:pt x="3557" y="1554"/>
                  </a:cubicBezTo>
                  <a:cubicBezTo>
                    <a:pt x="4538" y="1554"/>
                    <a:pt x="5518" y="2212"/>
                    <a:pt x="5434" y="3529"/>
                  </a:cubicBezTo>
                  <a:lnTo>
                    <a:pt x="5434" y="15290"/>
                  </a:lnTo>
                  <a:cubicBezTo>
                    <a:pt x="5434" y="16298"/>
                    <a:pt x="6218" y="17082"/>
                    <a:pt x="7170" y="17082"/>
                  </a:cubicBezTo>
                  <a:cubicBezTo>
                    <a:pt x="7338" y="17082"/>
                    <a:pt x="7562" y="17026"/>
                    <a:pt x="7730" y="17026"/>
                  </a:cubicBezTo>
                  <a:cubicBezTo>
                    <a:pt x="7338" y="16522"/>
                    <a:pt x="7114" y="15962"/>
                    <a:pt x="7170" y="15346"/>
                  </a:cubicBezTo>
                  <a:lnTo>
                    <a:pt x="7170" y="3585"/>
                  </a:lnTo>
                  <a:cubicBezTo>
                    <a:pt x="7170" y="1568"/>
                    <a:pt x="5546" y="0"/>
                    <a:pt x="358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3"/>
            <p:cNvSpPr/>
            <p:nvPr/>
          </p:nvSpPr>
          <p:spPr>
            <a:xfrm>
              <a:off x="2638338" y="2960400"/>
              <a:ext cx="88250" cy="127450"/>
            </a:xfrm>
            <a:custGeom>
              <a:avLst/>
              <a:gdLst/>
              <a:ahLst/>
              <a:cxnLst/>
              <a:rect l="l" t="t" r="r" b="b"/>
              <a:pathLst>
                <a:path w="3530" h="5098" extrusionOk="0">
                  <a:moveTo>
                    <a:pt x="3529" y="1"/>
                  </a:moveTo>
                  <a:lnTo>
                    <a:pt x="1" y="2185"/>
                  </a:lnTo>
                  <a:lnTo>
                    <a:pt x="1" y="4425"/>
                  </a:lnTo>
                  <a:cubicBezTo>
                    <a:pt x="1" y="4649"/>
                    <a:pt x="57" y="4873"/>
                    <a:pt x="169" y="5097"/>
                  </a:cubicBezTo>
                  <a:lnTo>
                    <a:pt x="3529" y="3025"/>
                  </a:lnTo>
                  <a:lnTo>
                    <a:pt x="3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3"/>
            <p:cNvSpPr/>
            <p:nvPr/>
          </p:nvSpPr>
          <p:spPr>
            <a:xfrm>
              <a:off x="2638338" y="2824575"/>
              <a:ext cx="88250" cy="131650"/>
            </a:xfrm>
            <a:custGeom>
              <a:avLst/>
              <a:gdLst/>
              <a:ahLst/>
              <a:cxnLst/>
              <a:rect l="l" t="t" r="r" b="b"/>
              <a:pathLst>
                <a:path w="3530" h="5266" extrusionOk="0">
                  <a:moveTo>
                    <a:pt x="3529" y="1"/>
                  </a:moveTo>
                  <a:lnTo>
                    <a:pt x="1" y="2185"/>
                  </a:lnTo>
                  <a:lnTo>
                    <a:pt x="1" y="5266"/>
                  </a:lnTo>
                  <a:lnTo>
                    <a:pt x="3529" y="3081"/>
                  </a:lnTo>
                  <a:lnTo>
                    <a:pt x="3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3"/>
            <p:cNvSpPr/>
            <p:nvPr/>
          </p:nvSpPr>
          <p:spPr>
            <a:xfrm>
              <a:off x="2629938" y="2704175"/>
              <a:ext cx="96650" cy="116225"/>
            </a:xfrm>
            <a:custGeom>
              <a:avLst/>
              <a:gdLst/>
              <a:ahLst/>
              <a:cxnLst/>
              <a:rect l="l" t="t" r="r" b="b"/>
              <a:pathLst>
                <a:path w="3866" h="4649" extrusionOk="0">
                  <a:moveTo>
                    <a:pt x="2969" y="0"/>
                  </a:moveTo>
                  <a:lnTo>
                    <a:pt x="1" y="1848"/>
                  </a:lnTo>
                  <a:cubicBezTo>
                    <a:pt x="225" y="2184"/>
                    <a:pt x="337" y="2521"/>
                    <a:pt x="337" y="2913"/>
                  </a:cubicBezTo>
                  <a:lnTo>
                    <a:pt x="337" y="4649"/>
                  </a:lnTo>
                  <a:lnTo>
                    <a:pt x="3865" y="2521"/>
                  </a:lnTo>
                  <a:cubicBezTo>
                    <a:pt x="3753" y="1624"/>
                    <a:pt x="3473" y="728"/>
                    <a:pt x="2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3"/>
            <p:cNvSpPr/>
            <p:nvPr/>
          </p:nvSpPr>
          <p:spPr>
            <a:xfrm>
              <a:off x="2460513" y="2687375"/>
              <a:ext cx="102250" cy="113425"/>
            </a:xfrm>
            <a:custGeom>
              <a:avLst/>
              <a:gdLst/>
              <a:ahLst/>
              <a:cxnLst/>
              <a:rect l="l" t="t" r="r" b="b"/>
              <a:pathLst>
                <a:path w="4090" h="4537" extrusionOk="0">
                  <a:moveTo>
                    <a:pt x="1233" y="0"/>
                  </a:moveTo>
                  <a:cubicBezTo>
                    <a:pt x="673" y="616"/>
                    <a:pt x="225" y="1456"/>
                    <a:pt x="1" y="2296"/>
                  </a:cubicBezTo>
                  <a:lnTo>
                    <a:pt x="3137" y="4537"/>
                  </a:lnTo>
                  <a:cubicBezTo>
                    <a:pt x="3305" y="4257"/>
                    <a:pt x="3417" y="3921"/>
                    <a:pt x="3417" y="3585"/>
                  </a:cubicBezTo>
                  <a:cubicBezTo>
                    <a:pt x="3417" y="3025"/>
                    <a:pt x="3641" y="2464"/>
                    <a:pt x="4089" y="2072"/>
                  </a:cubicBezTo>
                  <a:lnTo>
                    <a:pt x="12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3"/>
            <p:cNvSpPr/>
            <p:nvPr/>
          </p:nvSpPr>
          <p:spPr>
            <a:xfrm>
              <a:off x="2565538" y="2642550"/>
              <a:ext cx="74225" cy="106450"/>
            </a:xfrm>
            <a:custGeom>
              <a:avLst/>
              <a:gdLst/>
              <a:ahLst/>
              <a:cxnLst/>
              <a:rect l="l" t="t" r="r" b="b"/>
              <a:pathLst>
                <a:path w="2969" h="4258" extrusionOk="0">
                  <a:moveTo>
                    <a:pt x="1064" y="1"/>
                  </a:moveTo>
                  <a:cubicBezTo>
                    <a:pt x="840" y="1"/>
                    <a:pt x="560" y="1"/>
                    <a:pt x="336" y="57"/>
                  </a:cubicBezTo>
                  <a:lnTo>
                    <a:pt x="0" y="3865"/>
                  </a:lnTo>
                  <a:cubicBezTo>
                    <a:pt x="280" y="3641"/>
                    <a:pt x="672" y="3529"/>
                    <a:pt x="1064" y="3529"/>
                  </a:cubicBezTo>
                  <a:cubicBezTo>
                    <a:pt x="1624" y="3529"/>
                    <a:pt x="2185" y="3809"/>
                    <a:pt x="2521" y="4257"/>
                  </a:cubicBezTo>
                  <a:lnTo>
                    <a:pt x="2969" y="393"/>
                  </a:lnTo>
                  <a:cubicBezTo>
                    <a:pt x="2353" y="113"/>
                    <a:pt x="1680"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3"/>
            <p:cNvSpPr/>
            <p:nvPr/>
          </p:nvSpPr>
          <p:spPr>
            <a:xfrm>
              <a:off x="2638338" y="2988400"/>
              <a:ext cx="43425" cy="99450"/>
            </a:xfrm>
            <a:custGeom>
              <a:avLst/>
              <a:gdLst/>
              <a:ahLst/>
              <a:cxnLst/>
              <a:rect l="l" t="t" r="r" b="b"/>
              <a:pathLst>
                <a:path w="1737" h="3978" extrusionOk="0">
                  <a:moveTo>
                    <a:pt x="1737" y="1"/>
                  </a:moveTo>
                  <a:lnTo>
                    <a:pt x="1" y="1065"/>
                  </a:lnTo>
                  <a:lnTo>
                    <a:pt x="1" y="3305"/>
                  </a:lnTo>
                  <a:cubicBezTo>
                    <a:pt x="1" y="3529"/>
                    <a:pt x="57" y="3753"/>
                    <a:pt x="169" y="3977"/>
                  </a:cubicBezTo>
                  <a:lnTo>
                    <a:pt x="1737" y="3025"/>
                  </a:lnTo>
                  <a:lnTo>
                    <a:pt x="1737"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3"/>
            <p:cNvSpPr/>
            <p:nvPr/>
          </p:nvSpPr>
          <p:spPr>
            <a:xfrm>
              <a:off x="2638338" y="2852575"/>
              <a:ext cx="43425" cy="103650"/>
            </a:xfrm>
            <a:custGeom>
              <a:avLst/>
              <a:gdLst/>
              <a:ahLst/>
              <a:cxnLst/>
              <a:rect l="l" t="t" r="r" b="b"/>
              <a:pathLst>
                <a:path w="1737" h="4146" extrusionOk="0">
                  <a:moveTo>
                    <a:pt x="1737" y="1"/>
                  </a:moveTo>
                  <a:lnTo>
                    <a:pt x="1" y="1065"/>
                  </a:lnTo>
                  <a:lnTo>
                    <a:pt x="1" y="4146"/>
                  </a:lnTo>
                  <a:lnTo>
                    <a:pt x="1737" y="3081"/>
                  </a:lnTo>
                  <a:lnTo>
                    <a:pt x="1737"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3"/>
            <p:cNvSpPr/>
            <p:nvPr/>
          </p:nvSpPr>
          <p:spPr>
            <a:xfrm>
              <a:off x="2629938" y="2727975"/>
              <a:ext cx="51825" cy="92425"/>
            </a:xfrm>
            <a:custGeom>
              <a:avLst/>
              <a:gdLst/>
              <a:ahLst/>
              <a:cxnLst/>
              <a:rect l="l" t="t" r="r" b="b"/>
              <a:pathLst>
                <a:path w="2073" h="3697" extrusionOk="0">
                  <a:moveTo>
                    <a:pt x="1457" y="0"/>
                  </a:moveTo>
                  <a:lnTo>
                    <a:pt x="1" y="896"/>
                  </a:lnTo>
                  <a:cubicBezTo>
                    <a:pt x="225" y="1176"/>
                    <a:pt x="337" y="1569"/>
                    <a:pt x="337" y="1961"/>
                  </a:cubicBezTo>
                  <a:lnTo>
                    <a:pt x="337" y="3697"/>
                  </a:lnTo>
                  <a:lnTo>
                    <a:pt x="2073" y="2633"/>
                  </a:lnTo>
                  <a:lnTo>
                    <a:pt x="2073" y="1961"/>
                  </a:lnTo>
                  <a:cubicBezTo>
                    <a:pt x="2073" y="1232"/>
                    <a:pt x="1849" y="560"/>
                    <a:pt x="145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3"/>
            <p:cNvSpPr/>
            <p:nvPr/>
          </p:nvSpPr>
          <p:spPr>
            <a:xfrm>
              <a:off x="2503913" y="2713975"/>
              <a:ext cx="58850" cy="86825"/>
            </a:xfrm>
            <a:custGeom>
              <a:avLst/>
              <a:gdLst/>
              <a:ahLst/>
              <a:cxnLst/>
              <a:rect l="l" t="t" r="r" b="b"/>
              <a:pathLst>
                <a:path w="2354" h="3473" extrusionOk="0">
                  <a:moveTo>
                    <a:pt x="953" y="0"/>
                  </a:moveTo>
                  <a:cubicBezTo>
                    <a:pt x="337" y="672"/>
                    <a:pt x="1" y="1568"/>
                    <a:pt x="1" y="2465"/>
                  </a:cubicBezTo>
                  <a:lnTo>
                    <a:pt x="1401" y="3473"/>
                  </a:lnTo>
                  <a:cubicBezTo>
                    <a:pt x="1569" y="3193"/>
                    <a:pt x="1681" y="2857"/>
                    <a:pt x="1625" y="2521"/>
                  </a:cubicBezTo>
                  <a:cubicBezTo>
                    <a:pt x="1625" y="1961"/>
                    <a:pt x="1905" y="1400"/>
                    <a:pt x="2353" y="1008"/>
                  </a:cubicBezTo>
                  <a:lnTo>
                    <a:pt x="953"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3"/>
            <p:cNvSpPr/>
            <p:nvPr/>
          </p:nvSpPr>
          <p:spPr>
            <a:xfrm>
              <a:off x="2565538" y="2687375"/>
              <a:ext cx="68625" cy="61625"/>
            </a:xfrm>
            <a:custGeom>
              <a:avLst/>
              <a:gdLst/>
              <a:ahLst/>
              <a:cxnLst/>
              <a:rect l="l" t="t" r="r" b="b"/>
              <a:pathLst>
                <a:path w="2745" h="2465" extrusionOk="0">
                  <a:moveTo>
                    <a:pt x="1064" y="0"/>
                  </a:moveTo>
                  <a:cubicBezTo>
                    <a:pt x="784" y="0"/>
                    <a:pt x="448" y="0"/>
                    <a:pt x="168" y="112"/>
                  </a:cubicBezTo>
                  <a:lnTo>
                    <a:pt x="0" y="2072"/>
                  </a:lnTo>
                  <a:cubicBezTo>
                    <a:pt x="280" y="1848"/>
                    <a:pt x="672" y="1736"/>
                    <a:pt x="1064" y="1736"/>
                  </a:cubicBezTo>
                  <a:cubicBezTo>
                    <a:pt x="1624" y="1736"/>
                    <a:pt x="2185" y="1960"/>
                    <a:pt x="2521" y="2464"/>
                  </a:cubicBezTo>
                  <a:lnTo>
                    <a:pt x="2745" y="448"/>
                  </a:lnTo>
                  <a:cubicBezTo>
                    <a:pt x="2241" y="112"/>
                    <a:pt x="1624" y="0"/>
                    <a:pt x="106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63"/>
          <p:cNvGrpSpPr/>
          <p:nvPr/>
        </p:nvGrpSpPr>
        <p:grpSpPr>
          <a:xfrm>
            <a:off x="1015538" y="2642200"/>
            <a:ext cx="473275" cy="386075"/>
            <a:chOff x="1015538" y="2642200"/>
            <a:chExt cx="473275" cy="386075"/>
          </a:xfrm>
        </p:grpSpPr>
        <p:sp>
          <p:nvSpPr>
            <p:cNvPr id="4142" name="Google Shape;4142;p63"/>
            <p:cNvSpPr/>
            <p:nvPr/>
          </p:nvSpPr>
          <p:spPr>
            <a:xfrm>
              <a:off x="1278763" y="2709775"/>
              <a:ext cx="193250" cy="284250"/>
            </a:xfrm>
            <a:custGeom>
              <a:avLst/>
              <a:gdLst/>
              <a:ahLst/>
              <a:cxnLst/>
              <a:rect l="l" t="t" r="r" b="b"/>
              <a:pathLst>
                <a:path w="7730" h="11370" extrusionOk="0">
                  <a:moveTo>
                    <a:pt x="3865" y="0"/>
                  </a:moveTo>
                  <a:cubicBezTo>
                    <a:pt x="3515" y="0"/>
                    <a:pt x="3165" y="168"/>
                    <a:pt x="2969" y="504"/>
                  </a:cubicBezTo>
                  <a:cubicBezTo>
                    <a:pt x="1849" y="2521"/>
                    <a:pt x="0" y="5993"/>
                    <a:pt x="0" y="7505"/>
                  </a:cubicBezTo>
                  <a:cubicBezTo>
                    <a:pt x="0" y="9633"/>
                    <a:pt x="1737" y="11370"/>
                    <a:pt x="3865" y="11370"/>
                  </a:cubicBezTo>
                  <a:cubicBezTo>
                    <a:pt x="5993" y="11370"/>
                    <a:pt x="7729" y="9633"/>
                    <a:pt x="7729" y="7505"/>
                  </a:cubicBezTo>
                  <a:cubicBezTo>
                    <a:pt x="7729" y="6049"/>
                    <a:pt x="5937" y="2577"/>
                    <a:pt x="4761" y="504"/>
                  </a:cubicBezTo>
                  <a:cubicBezTo>
                    <a:pt x="4565" y="168"/>
                    <a:pt x="4215" y="0"/>
                    <a:pt x="38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3"/>
            <p:cNvSpPr/>
            <p:nvPr/>
          </p:nvSpPr>
          <p:spPr>
            <a:xfrm>
              <a:off x="1278763" y="2710125"/>
              <a:ext cx="168050" cy="283800"/>
            </a:xfrm>
            <a:custGeom>
              <a:avLst/>
              <a:gdLst/>
              <a:ahLst/>
              <a:cxnLst/>
              <a:rect l="l" t="t" r="r" b="b"/>
              <a:pathLst>
                <a:path w="6722" h="11352" extrusionOk="0">
                  <a:moveTo>
                    <a:pt x="3865" y="0"/>
                  </a:moveTo>
                  <a:cubicBezTo>
                    <a:pt x="3515" y="0"/>
                    <a:pt x="3165" y="182"/>
                    <a:pt x="2969" y="546"/>
                  </a:cubicBezTo>
                  <a:cubicBezTo>
                    <a:pt x="1849" y="2563"/>
                    <a:pt x="0" y="6035"/>
                    <a:pt x="0" y="7491"/>
                  </a:cubicBezTo>
                  <a:cubicBezTo>
                    <a:pt x="0" y="9732"/>
                    <a:pt x="1827" y="11352"/>
                    <a:pt x="3884" y="11352"/>
                  </a:cubicBezTo>
                  <a:cubicBezTo>
                    <a:pt x="4450" y="11352"/>
                    <a:pt x="5034" y="11229"/>
                    <a:pt x="5601" y="10964"/>
                  </a:cubicBezTo>
                  <a:cubicBezTo>
                    <a:pt x="6721" y="7827"/>
                    <a:pt x="6105" y="4131"/>
                    <a:pt x="5489" y="1778"/>
                  </a:cubicBezTo>
                  <a:cubicBezTo>
                    <a:pt x="5209" y="1330"/>
                    <a:pt x="4985" y="882"/>
                    <a:pt x="4761" y="546"/>
                  </a:cubicBezTo>
                  <a:cubicBezTo>
                    <a:pt x="4565" y="182"/>
                    <a:pt x="4215" y="0"/>
                    <a:pt x="386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3"/>
            <p:cNvSpPr/>
            <p:nvPr/>
          </p:nvSpPr>
          <p:spPr>
            <a:xfrm>
              <a:off x="1040738" y="2751775"/>
              <a:ext cx="193250" cy="242250"/>
            </a:xfrm>
            <a:custGeom>
              <a:avLst/>
              <a:gdLst/>
              <a:ahLst/>
              <a:cxnLst/>
              <a:rect l="l" t="t" r="r" b="b"/>
              <a:pathLst>
                <a:path w="7730" h="9690" extrusionOk="0">
                  <a:moveTo>
                    <a:pt x="3893" y="0"/>
                  </a:moveTo>
                  <a:cubicBezTo>
                    <a:pt x="3487" y="0"/>
                    <a:pt x="3081" y="168"/>
                    <a:pt x="2801" y="505"/>
                  </a:cubicBezTo>
                  <a:cubicBezTo>
                    <a:pt x="1624" y="2017"/>
                    <a:pt x="0" y="4425"/>
                    <a:pt x="0" y="5825"/>
                  </a:cubicBezTo>
                  <a:cubicBezTo>
                    <a:pt x="0" y="7953"/>
                    <a:pt x="1736" y="9690"/>
                    <a:pt x="3865" y="9690"/>
                  </a:cubicBezTo>
                  <a:cubicBezTo>
                    <a:pt x="5993" y="9690"/>
                    <a:pt x="7729" y="7953"/>
                    <a:pt x="7729" y="5825"/>
                  </a:cubicBezTo>
                  <a:cubicBezTo>
                    <a:pt x="7729" y="4425"/>
                    <a:pt x="6105" y="2073"/>
                    <a:pt x="4985" y="505"/>
                  </a:cubicBezTo>
                  <a:cubicBezTo>
                    <a:pt x="4705" y="168"/>
                    <a:pt x="4299" y="0"/>
                    <a:pt x="3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3"/>
            <p:cNvSpPr/>
            <p:nvPr/>
          </p:nvSpPr>
          <p:spPr>
            <a:xfrm>
              <a:off x="1057538" y="2751775"/>
              <a:ext cx="177675" cy="241975"/>
            </a:xfrm>
            <a:custGeom>
              <a:avLst/>
              <a:gdLst/>
              <a:ahLst/>
              <a:cxnLst/>
              <a:rect l="l" t="t" r="r" b="b"/>
              <a:pathLst>
                <a:path w="7107" h="9679" extrusionOk="0">
                  <a:moveTo>
                    <a:pt x="3165" y="0"/>
                  </a:moveTo>
                  <a:cubicBezTo>
                    <a:pt x="2759" y="0"/>
                    <a:pt x="2353" y="168"/>
                    <a:pt x="2072" y="505"/>
                  </a:cubicBezTo>
                  <a:cubicBezTo>
                    <a:pt x="1736" y="953"/>
                    <a:pt x="1344" y="1513"/>
                    <a:pt x="952" y="2073"/>
                  </a:cubicBezTo>
                  <a:cubicBezTo>
                    <a:pt x="336" y="4313"/>
                    <a:pt x="0" y="7505"/>
                    <a:pt x="2297" y="9578"/>
                  </a:cubicBezTo>
                  <a:cubicBezTo>
                    <a:pt x="2597" y="9646"/>
                    <a:pt x="2895" y="9678"/>
                    <a:pt x="3188" y="9678"/>
                  </a:cubicBezTo>
                  <a:cubicBezTo>
                    <a:pt x="5298" y="9678"/>
                    <a:pt x="7106" y="7989"/>
                    <a:pt x="7057" y="5825"/>
                  </a:cubicBezTo>
                  <a:cubicBezTo>
                    <a:pt x="7057" y="4425"/>
                    <a:pt x="5433" y="2017"/>
                    <a:pt x="4257" y="505"/>
                  </a:cubicBezTo>
                  <a:cubicBezTo>
                    <a:pt x="3977" y="168"/>
                    <a:pt x="3571" y="0"/>
                    <a:pt x="316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3"/>
            <p:cNvSpPr/>
            <p:nvPr/>
          </p:nvSpPr>
          <p:spPr>
            <a:xfrm>
              <a:off x="1015538" y="2942200"/>
              <a:ext cx="280050" cy="85425"/>
            </a:xfrm>
            <a:custGeom>
              <a:avLst/>
              <a:gdLst/>
              <a:ahLst/>
              <a:cxnLst/>
              <a:rect l="l" t="t" r="r" b="b"/>
              <a:pathLst>
                <a:path w="11202" h="3417" extrusionOk="0">
                  <a:moveTo>
                    <a:pt x="1456" y="0"/>
                  </a:moveTo>
                  <a:cubicBezTo>
                    <a:pt x="672" y="0"/>
                    <a:pt x="0" y="673"/>
                    <a:pt x="56" y="1457"/>
                  </a:cubicBezTo>
                  <a:lnTo>
                    <a:pt x="56" y="2017"/>
                  </a:lnTo>
                  <a:cubicBezTo>
                    <a:pt x="56" y="2801"/>
                    <a:pt x="672" y="3417"/>
                    <a:pt x="1456" y="3417"/>
                  </a:cubicBezTo>
                  <a:lnTo>
                    <a:pt x="9801" y="3417"/>
                  </a:lnTo>
                  <a:cubicBezTo>
                    <a:pt x="10585" y="3417"/>
                    <a:pt x="11201" y="2801"/>
                    <a:pt x="11201" y="2017"/>
                  </a:cubicBezTo>
                  <a:lnTo>
                    <a:pt x="11201" y="1457"/>
                  </a:lnTo>
                  <a:cubicBezTo>
                    <a:pt x="11201" y="673"/>
                    <a:pt x="10585" y="0"/>
                    <a:pt x="9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3"/>
            <p:cNvSpPr/>
            <p:nvPr/>
          </p:nvSpPr>
          <p:spPr>
            <a:xfrm>
              <a:off x="1064538" y="2987000"/>
              <a:ext cx="124625" cy="15425"/>
            </a:xfrm>
            <a:custGeom>
              <a:avLst/>
              <a:gdLst/>
              <a:ahLst/>
              <a:cxnLst/>
              <a:rect l="l" t="t" r="r" b="b"/>
              <a:pathLst>
                <a:path w="4985" h="617" extrusionOk="0">
                  <a:moveTo>
                    <a:pt x="280" y="1"/>
                  </a:moveTo>
                  <a:cubicBezTo>
                    <a:pt x="112" y="1"/>
                    <a:pt x="0" y="169"/>
                    <a:pt x="0" y="281"/>
                  </a:cubicBezTo>
                  <a:cubicBezTo>
                    <a:pt x="0" y="449"/>
                    <a:pt x="112" y="617"/>
                    <a:pt x="280" y="617"/>
                  </a:cubicBezTo>
                  <a:lnTo>
                    <a:pt x="4705" y="617"/>
                  </a:lnTo>
                  <a:cubicBezTo>
                    <a:pt x="4873" y="561"/>
                    <a:pt x="4985" y="449"/>
                    <a:pt x="4985" y="281"/>
                  </a:cubicBezTo>
                  <a:cubicBezTo>
                    <a:pt x="4985" y="169"/>
                    <a:pt x="4873" y="1"/>
                    <a:pt x="470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3"/>
            <p:cNvSpPr/>
            <p:nvPr/>
          </p:nvSpPr>
          <p:spPr>
            <a:xfrm>
              <a:off x="1107938" y="2642200"/>
              <a:ext cx="288475" cy="385425"/>
            </a:xfrm>
            <a:custGeom>
              <a:avLst/>
              <a:gdLst/>
              <a:ahLst/>
              <a:cxnLst/>
              <a:rect l="l" t="t" r="r" b="b"/>
              <a:pathLst>
                <a:path w="11539" h="15417" extrusionOk="0">
                  <a:moveTo>
                    <a:pt x="5748" y="1"/>
                  </a:moveTo>
                  <a:cubicBezTo>
                    <a:pt x="5391" y="1"/>
                    <a:pt x="5041" y="155"/>
                    <a:pt x="4817" y="463"/>
                  </a:cubicBezTo>
                  <a:cubicBezTo>
                    <a:pt x="3137" y="2703"/>
                    <a:pt x="0" y="7296"/>
                    <a:pt x="0" y="9704"/>
                  </a:cubicBezTo>
                  <a:cubicBezTo>
                    <a:pt x="0" y="12841"/>
                    <a:pt x="2577" y="15417"/>
                    <a:pt x="5769" y="15417"/>
                  </a:cubicBezTo>
                  <a:cubicBezTo>
                    <a:pt x="8962" y="15417"/>
                    <a:pt x="11538" y="12841"/>
                    <a:pt x="11538" y="9704"/>
                  </a:cubicBezTo>
                  <a:cubicBezTo>
                    <a:pt x="11538" y="7296"/>
                    <a:pt x="8346" y="2703"/>
                    <a:pt x="6721" y="463"/>
                  </a:cubicBezTo>
                  <a:cubicBezTo>
                    <a:pt x="6469" y="155"/>
                    <a:pt x="6105" y="1"/>
                    <a:pt x="57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3"/>
            <p:cNvSpPr/>
            <p:nvPr/>
          </p:nvSpPr>
          <p:spPr>
            <a:xfrm>
              <a:off x="1107938" y="2642200"/>
              <a:ext cx="212850" cy="386075"/>
            </a:xfrm>
            <a:custGeom>
              <a:avLst/>
              <a:gdLst/>
              <a:ahLst/>
              <a:cxnLst/>
              <a:rect l="l" t="t" r="r" b="b"/>
              <a:pathLst>
                <a:path w="8514" h="15443" extrusionOk="0">
                  <a:moveTo>
                    <a:pt x="5748" y="1"/>
                  </a:moveTo>
                  <a:cubicBezTo>
                    <a:pt x="5391" y="1"/>
                    <a:pt x="5041" y="155"/>
                    <a:pt x="4817" y="463"/>
                  </a:cubicBezTo>
                  <a:cubicBezTo>
                    <a:pt x="3137" y="2703"/>
                    <a:pt x="0" y="7296"/>
                    <a:pt x="0" y="9704"/>
                  </a:cubicBezTo>
                  <a:cubicBezTo>
                    <a:pt x="0" y="13020"/>
                    <a:pt x="2749" y="15442"/>
                    <a:pt x="5776" y="15442"/>
                  </a:cubicBezTo>
                  <a:cubicBezTo>
                    <a:pt x="6686" y="15442"/>
                    <a:pt x="7621" y="15224"/>
                    <a:pt x="8514" y="14745"/>
                  </a:cubicBezTo>
                  <a:cubicBezTo>
                    <a:pt x="6609" y="13737"/>
                    <a:pt x="5489" y="11776"/>
                    <a:pt x="5489" y="9704"/>
                  </a:cubicBezTo>
                  <a:cubicBezTo>
                    <a:pt x="5489" y="8024"/>
                    <a:pt x="7001" y="5280"/>
                    <a:pt x="8514" y="3039"/>
                  </a:cubicBezTo>
                  <a:cubicBezTo>
                    <a:pt x="7842" y="2031"/>
                    <a:pt x="7225" y="1191"/>
                    <a:pt x="6721" y="463"/>
                  </a:cubicBezTo>
                  <a:cubicBezTo>
                    <a:pt x="6469" y="155"/>
                    <a:pt x="6105" y="1"/>
                    <a:pt x="574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3"/>
            <p:cNvSpPr/>
            <p:nvPr/>
          </p:nvSpPr>
          <p:spPr>
            <a:xfrm>
              <a:off x="1163938" y="2769275"/>
              <a:ext cx="176450" cy="234550"/>
            </a:xfrm>
            <a:custGeom>
              <a:avLst/>
              <a:gdLst/>
              <a:ahLst/>
              <a:cxnLst/>
              <a:rect l="l" t="t" r="r" b="b"/>
              <a:pathLst>
                <a:path w="7058" h="9382" extrusionOk="0">
                  <a:moveTo>
                    <a:pt x="3529" y="1"/>
                  </a:moveTo>
                  <a:cubicBezTo>
                    <a:pt x="3207" y="1"/>
                    <a:pt x="2885" y="141"/>
                    <a:pt x="2689" y="421"/>
                  </a:cubicBezTo>
                  <a:cubicBezTo>
                    <a:pt x="1625" y="1933"/>
                    <a:pt x="1" y="4509"/>
                    <a:pt x="1" y="5853"/>
                  </a:cubicBezTo>
                  <a:cubicBezTo>
                    <a:pt x="1" y="7814"/>
                    <a:pt x="1569" y="9382"/>
                    <a:pt x="3529" y="9382"/>
                  </a:cubicBezTo>
                  <a:cubicBezTo>
                    <a:pt x="5490" y="9382"/>
                    <a:pt x="7058" y="7814"/>
                    <a:pt x="7058" y="5853"/>
                  </a:cubicBezTo>
                  <a:cubicBezTo>
                    <a:pt x="7058" y="4565"/>
                    <a:pt x="5434" y="1933"/>
                    <a:pt x="4369" y="421"/>
                  </a:cubicBezTo>
                  <a:cubicBezTo>
                    <a:pt x="4173" y="141"/>
                    <a:pt x="3851"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3"/>
            <p:cNvSpPr/>
            <p:nvPr/>
          </p:nvSpPr>
          <p:spPr>
            <a:xfrm>
              <a:off x="1162538" y="2769275"/>
              <a:ext cx="133050" cy="236350"/>
            </a:xfrm>
            <a:custGeom>
              <a:avLst/>
              <a:gdLst/>
              <a:ahLst/>
              <a:cxnLst/>
              <a:rect l="l" t="t" r="r" b="b"/>
              <a:pathLst>
                <a:path w="5322" h="9454" extrusionOk="0">
                  <a:moveTo>
                    <a:pt x="3557" y="1"/>
                  </a:moveTo>
                  <a:cubicBezTo>
                    <a:pt x="3235" y="1"/>
                    <a:pt x="2913" y="141"/>
                    <a:pt x="2689" y="421"/>
                  </a:cubicBezTo>
                  <a:cubicBezTo>
                    <a:pt x="1681" y="1933"/>
                    <a:pt x="1" y="4565"/>
                    <a:pt x="1" y="5853"/>
                  </a:cubicBezTo>
                  <a:cubicBezTo>
                    <a:pt x="1" y="7947"/>
                    <a:pt x="1728" y="9454"/>
                    <a:pt x="3592" y="9454"/>
                  </a:cubicBezTo>
                  <a:cubicBezTo>
                    <a:pt x="4171" y="9454"/>
                    <a:pt x="4764" y="9308"/>
                    <a:pt x="5321" y="8990"/>
                  </a:cubicBezTo>
                  <a:cubicBezTo>
                    <a:pt x="4033" y="7870"/>
                    <a:pt x="3305" y="6301"/>
                    <a:pt x="3305" y="4621"/>
                  </a:cubicBezTo>
                  <a:cubicBezTo>
                    <a:pt x="3417" y="3221"/>
                    <a:pt x="3921" y="1933"/>
                    <a:pt x="4649" y="757"/>
                  </a:cubicBezTo>
                  <a:lnTo>
                    <a:pt x="4425" y="421"/>
                  </a:lnTo>
                  <a:cubicBezTo>
                    <a:pt x="4201" y="141"/>
                    <a:pt x="3879" y="1"/>
                    <a:pt x="355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3"/>
            <p:cNvSpPr/>
            <p:nvPr/>
          </p:nvSpPr>
          <p:spPr>
            <a:xfrm>
              <a:off x="1233963" y="2942200"/>
              <a:ext cx="254850" cy="85425"/>
            </a:xfrm>
            <a:custGeom>
              <a:avLst/>
              <a:gdLst/>
              <a:ahLst/>
              <a:cxnLst/>
              <a:rect l="l" t="t" r="r" b="b"/>
              <a:pathLst>
                <a:path w="10194" h="3417" extrusionOk="0">
                  <a:moveTo>
                    <a:pt x="1456" y="0"/>
                  </a:moveTo>
                  <a:cubicBezTo>
                    <a:pt x="616" y="0"/>
                    <a:pt x="0" y="673"/>
                    <a:pt x="0" y="1457"/>
                  </a:cubicBezTo>
                  <a:lnTo>
                    <a:pt x="0" y="1961"/>
                  </a:lnTo>
                  <a:cubicBezTo>
                    <a:pt x="0" y="2801"/>
                    <a:pt x="616" y="3417"/>
                    <a:pt x="1456" y="3417"/>
                  </a:cubicBezTo>
                  <a:lnTo>
                    <a:pt x="8681" y="3417"/>
                  </a:lnTo>
                  <a:cubicBezTo>
                    <a:pt x="9521" y="3417"/>
                    <a:pt x="10194" y="2801"/>
                    <a:pt x="10194" y="1961"/>
                  </a:cubicBezTo>
                  <a:lnTo>
                    <a:pt x="10194" y="1457"/>
                  </a:lnTo>
                  <a:cubicBezTo>
                    <a:pt x="10194" y="673"/>
                    <a:pt x="9521" y="0"/>
                    <a:pt x="86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3"/>
            <p:cNvSpPr/>
            <p:nvPr/>
          </p:nvSpPr>
          <p:spPr>
            <a:xfrm>
              <a:off x="1372588" y="2967325"/>
              <a:ext cx="40600" cy="15500"/>
            </a:xfrm>
            <a:custGeom>
              <a:avLst/>
              <a:gdLst/>
              <a:ahLst/>
              <a:cxnLst/>
              <a:rect l="l" t="t" r="r" b="b"/>
              <a:pathLst>
                <a:path w="1624" h="620" extrusionOk="0">
                  <a:moveTo>
                    <a:pt x="297" y="0"/>
                  </a:moveTo>
                  <a:cubicBezTo>
                    <a:pt x="0" y="0"/>
                    <a:pt x="13" y="620"/>
                    <a:pt x="336" y="620"/>
                  </a:cubicBezTo>
                  <a:lnTo>
                    <a:pt x="1288" y="620"/>
                  </a:lnTo>
                  <a:cubicBezTo>
                    <a:pt x="1611" y="620"/>
                    <a:pt x="1624" y="0"/>
                    <a:pt x="1327" y="0"/>
                  </a:cubicBezTo>
                  <a:cubicBezTo>
                    <a:pt x="1314" y="0"/>
                    <a:pt x="1302" y="1"/>
                    <a:pt x="1288" y="4"/>
                  </a:cubicBezTo>
                  <a:lnTo>
                    <a:pt x="336" y="4"/>
                  </a:lnTo>
                  <a:cubicBezTo>
                    <a:pt x="323" y="1"/>
                    <a:pt x="310" y="0"/>
                    <a:pt x="29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3"/>
            <p:cNvSpPr/>
            <p:nvPr/>
          </p:nvSpPr>
          <p:spPr>
            <a:xfrm>
              <a:off x="1233963" y="2967325"/>
              <a:ext cx="124625" cy="15500"/>
            </a:xfrm>
            <a:custGeom>
              <a:avLst/>
              <a:gdLst/>
              <a:ahLst/>
              <a:cxnLst/>
              <a:rect l="l" t="t" r="r" b="b"/>
              <a:pathLst>
                <a:path w="4985" h="620" extrusionOk="0">
                  <a:moveTo>
                    <a:pt x="4687" y="0"/>
                  </a:moveTo>
                  <a:cubicBezTo>
                    <a:pt x="4675" y="0"/>
                    <a:pt x="4662" y="1"/>
                    <a:pt x="4649" y="4"/>
                  </a:cubicBezTo>
                  <a:lnTo>
                    <a:pt x="56" y="4"/>
                  </a:lnTo>
                  <a:cubicBezTo>
                    <a:pt x="0" y="172"/>
                    <a:pt x="0" y="284"/>
                    <a:pt x="0" y="452"/>
                  </a:cubicBezTo>
                  <a:lnTo>
                    <a:pt x="0" y="620"/>
                  </a:lnTo>
                  <a:lnTo>
                    <a:pt x="4649" y="620"/>
                  </a:lnTo>
                  <a:cubicBezTo>
                    <a:pt x="4971" y="620"/>
                    <a:pt x="4984" y="0"/>
                    <a:pt x="468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3"/>
            <p:cNvSpPr/>
            <p:nvPr/>
          </p:nvSpPr>
          <p:spPr>
            <a:xfrm>
              <a:off x="1389363" y="2996800"/>
              <a:ext cx="99450" cy="14025"/>
            </a:xfrm>
            <a:custGeom>
              <a:avLst/>
              <a:gdLst/>
              <a:ahLst/>
              <a:cxnLst/>
              <a:rect l="l" t="t" r="r" b="b"/>
              <a:pathLst>
                <a:path w="3978" h="561" extrusionOk="0">
                  <a:moveTo>
                    <a:pt x="281" y="1"/>
                  </a:moveTo>
                  <a:cubicBezTo>
                    <a:pt x="113" y="1"/>
                    <a:pt x="1" y="169"/>
                    <a:pt x="1" y="281"/>
                  </a:cubicBezTo>
                  <a:cubicBezTo>
                    <a:pt x="1" y="449"/>
                    <a:pt x="113" y="561"/>
                    <a:pt x="281" y="561"/>
                  </a:cubicBezTo>
                  <a:lnTo>
                    <a:pt x="3697" y="561"/>
                  </a:lnTo>
                  <a:cubicBezTo>
                    <a:pt x="3809" y="393"/>
                    <a:pt x="3922" y="225"/>
                    <a:pt x="397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6" name="Google Shape;4156;p63"/>
          <p:cNvGrpSpPr/>
          <p:nvPr/>
        </p:nvGrpSpPr>
        <p:grpSpPr>
          <a:xfrm>
            <a:off x="1667463" y="2642200"/>
            <a:ext cx="477200" cy="382925"/>
            <a:chOff x="1667463" y="2642200"/>
            <a:chExt cx="477200" cy="382925"/>
          </a:xfrm>
        </p:grpSpPr>
        <p:sp>
          <p:nvSpPr>
            <p:cNvPr id="4157" name="Google Shape;4157;p63"/>
            <p:cNvSpPr/>
            <p:nvPr/>
          </p:nvSpPr>
          <p:spPr>
            <a:xfrm>
              <a:off x="1670813" y="2792325"/>
              <a:ext cx="95225" cy="69400"/>
            </a:xfrm>
            <a:custGeom>
              <a:avLst/>
              <a:gdLst/>
              <a:ahLst/>
              <a:cxnLst/>
              <a:rect l="l" t="t" r="r" b="b"/>
              <a:pathLst>
                <a:path w="3809" h="2776" extrusionOk="0">
                  <a:moveTo>
                    <a:pt x="2670" y="0"/>
                  </a:moveTo>
                  <a:cubicBezTo>
                    <a:pt x="2614" y="0"/>
                    <a:pt x="2561" y="19"/>
                    <a:pt x="2521" y="59"/>
                  </a:cubicBezTo>
                  <a:cubicBezTo>
                    <a:pt x="2311" y="179"/>
                    <a:pt x="2085" y="234"/>
                    <a:pt x="1860" y="234"/>
                  </a:cubicBezTo>
                  <a:cubicBezTo>
                    <a:pt x="1665" y="234"/>
                    <a:pt x="1471" y="193"/>
                    <a:pt x="1289" y="115"/>
                  </a:cubicBezTo>
                  <a:cubicBezTo>
                    <a:pt x="1257" y="83"/>
                    <a:pt x="1217" y="70"/>
                    <a:pt x="1175" y="70"/>
                  </a:cubicBezTo>
                  <a:cubicBezTo>
                    <a:pt x="1065" y="70"/>
                    <a:pt x="937" y="162"/>
                    <a:pt x="897" y="283"/>
                  </a:cubicBezTo>
                  <a:cubicBezTo>
                    <a:pt x="785" y="619"/>
                    <a:pt x="505" y="899"/>
                    <a:pt x="169" y="1011"/>
                  </a:cubicBezTo>
                  <a:cubicBezTo>
                    <a:pt x="0" y="1067"/>
                    <a:pt x="0" y="1291"/>
                    <a:pt x="169" y="1347"/>
                  </a:cubicBezTo>
                  <a:cubicBezTo>
                    <a:pt x="449" y="1515"/>
                    <a:pt x="673" y="1851"/>
                    <a:pt x="785" y="2243"/>
                  </a:cubicBezTo>
                  <a:cubicBezTo>
                    <a:pt x="785" y="2411"/>
                    <a:pt x="953" y="2467"/>
                    <a:pt x="1121" y="2467"/>
                  </a:cubicBezTo>
                  <a:cubicBezTo>
                    <a:pt x="1245" y="2432"/>
                    <a:pt x="1375" y="2413"/>
                    <a:pt x="1505" y="2413"/>
                  </a:cubicBezTo>
                  <a:cubicBezTo>
                    <a:pt x="1785" y="2413"/>
                    <a:pt x="2067" y="2500"/>
                    <a:pt x="2297" y="2691"/>
                  </a:cubicBezTo>
                  <a:cubicBezTo>
                    <a:pt x="2353" y="2747"/>
                    <a:pt x="2423" y="2775"/>
                    <a:pt x="2493" y="2775"/>
                  </a:cubicBezTo>
                  <a:cubicBezTo>
                    <a:pt x="2563" y="2775"/>
                    <a:pt x="2633" y="2747"/>
                    <a:pt x="2689" y="2691"/>
                  </a:cubicBezTo>
                  <a:cubicBezTo>
                    <a:pt x="2884" y="2447"/>
                    <a:pt x="3206" y="2288"/>
                    <a:pt x="3508" y="2288"/>
                  </a:cubicBezTo>
                  <a:cubicBezTo>
                    <a:pt x="3553" y="2288"/>
                    <a:pt x="3598" y="2292"/>
                    <a:pt x="3641" y="2299"/>
                  </a:cubicBezTo>
                  <a:lnTo>
                    <a:pt x="3809" y="731"/>
                  </a:lnTo>
                  <a:cubicBezTo>
                    <a:pt x="3417" y="731"/>
                    <a:pt x="3081" y="507"/>
                    <a:pt x="2913" y="171"/>
                  </a:cubicBezTo>
                  <a:cubicBezTo>
                    <a:pt x="2877" y="62"/>
                    <a:pt x="2770" y="0"/>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3"/>
            <p:cNvSpPr/>
            <p:nvPr/>
          </p:nvSpPr>
          <p:spPr>
            <a:xfrm>
              <a:off x="1687613" y="2817050"/>
              <a:ext cx="92450" cy="75475"/>
            </a:xfrm>
            <a:custGeom>
              <a:avLst/>
              <a:gdLst/>
              <a:ahLst/>
              <a:cxnLst/>
              <a:rect l="l" t="t" r="r" b="b"/>
              <a:pathLst>
                <a:path w="3698" h="3019" extrusionOk="0">
                  <a:moveTo>
                    <a:pt x="1893" y="1"/>
                  </a:moveTo>
                  <a:cubicBezTo>
                    <a:pt x="1772" y="1"/>
                    <a:pt x="1667" y="64"/>
                    <a:pt x="1625" y="190"/>
                  </a:cubicBezTo>
                  <a:cubicBezTo>
                    <a:pt x="1401" y="526"/>
                    <a:pt x="1065" y="750"/>
                    <a:pt x="617" y="806"/>
                  </a:cubicBezTo>
                  <a:cubicBezTo>
                    <a:pt x="449" y="806"/>
                    <a:pt x="337" y="974"/>
                    <a:pt x="393" y="1142"/>
                  </a:cubicBezTo>
                  <a:cubicBezTo>
                    <a:pt x="393" y="1534"/>
                    <a:pt x="337" y="1870"/>
                    <a:pt x="113" y="2206"/>
                  </a:cubicBezTo>
                  <a:cubicBezTo>
                    <a:pt x="1" y="2318"/>
                    <a:pt x="57" y="2486"/>
                    <a:pt x="225" y="2486"/>
                  </a:cubicBezTo>
                  <a:cubicBezTo>
                    <a:pt x="617" y="2486"/>
                    <a:pt x="953" y="2654"/>
                    <a:pt x="1233" y="2934"/>
                  </a:cubicBezTo>
                  <a:cubicBezTo>
                    <a:pt x="1289" y="2990"/>
                    <a:pt x="1359" y="3018"/>
                    <a:pt x="1429" y="3018"/>
                  </a:cubicBezTo>
                  <a:cubicBezTo>
                    <a:pt x="1499" y="3018"/>
                    <a:pt x="1569" y="2990"/>
                    <a:pt x="1625" y="2934"/>
                  </a:cubicBezTo>
                  <a:cubicBezTo>
                    <a:pt x="1845" y="2714"/>
                    <a:pt x="2169" y="2563"/>
                    <a:pt x="2488" y="2563"/>
                  </a:cubicBezTo>
                  <a:cubicBezTo>
                    <a:pt x="2575" y="2563"/>
                    <a:pt x="2661" y="2574"/>
                    <a:pt x="2745" y="2598"/>
                  </a:cubicBezTo>
                  <a:cubicBezTo>
                    <a:pt x="2913" y="2598"/>
                    <a:pt x="3081" y="2486"/>
                    <a:pt x="3137" y="2318"/>
                  </a:cubicBezTo>
                  <a:cubicBezTo>
                    <a:pt x="3137" y="1982"/>
                    <a:pt x="3361" y="1646"/>
                    <a:pt x="3697" y="1478"/>
                  </a:cubicBezTo>
                  <a:lnTo>
                    <a:pt x="3081" y="78"/>
                  </a:lnTo>
                  <a:cubicBezTo>
                    <a:pt x="2925" y="156"/>
                    <a:pt x="2757" y="198"/>
                    <a:pt x="2588" y="198"/>
                  </a:cubicBezTo>
                  <a:cubicBezTo>
                    <a:pt x="2393" y="198"/>
                    <a:pt x="2197" y="142"/>
                    <a:pt x="2017" y="22"/>
                  </a:cubicBezTo>
                  <a:cubicBezTo>
                    <a:pt x="1975" y="8"/>
                    <a:pt x="1933" y="1"/>
                    <a:pt x="1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3"/>
            <p:cNvSpPr/>
            <p:nvPr/>
          </p:nvSpPr>
          <p:spPr>
            <a:xfrm>
              <a:off x="1711413" y="2767175"/>
              <a:ext cx="60250" cy="60225"/>
            </a:xfrm>
            <a:custGeom>
              <a:avLst/>
              <a:gdLst/>
              <a:ahLst/>
              <a:cxnLst/>
              <a:rect l="l" t="t" r="r" b="b"/>
              <a:pathLst>
                <a:path w="2410" h="2409" extrusionOk="0">
                  <a:moveTo>
                    <a:pt x="1177" y="1"/>
                  </a:moveTo>
                  <a:cubicBezTo>
                    <a:pt x="505" y="1"/>
                    <a:pt x="1" y="561"/>
                    <a:pt x="1" y="1177"/>
                  </a:cubicBezTo>
                  <a:cubicBezTo>
                    <a:pt x="1" y="1849"/>
                    <a:pt x="505" y="2409"/>
                    <a:pt x="1177" y="2409"/>
                  </a:cubicBezTo>
                  <a:cubicBezTo>
                    <a:pt x="1849" y="2409"/>
                    <a:pt x="2409" y="1849"/>
                    <a:pt x="2409" y="1177"/>
                  </a:cubicBezTo>
                  <a:cubicBezTo>
                    <a:pt x="2409" y="561"/>
                    <a:pt x="1849" y="1"/>
                    <a:pt x="1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3"/>
            <p:cNvSpPr/>
            <p:nvPr/>
          </p:nvSpPr>
          <p:spPr>
            <a:xfrm>
              <a:off x="1729613" y="2785375"/>
              <a:ext cx="60250" cy="60225"/>
            </a:xfrm>
            <a:custGeom>
              <a:avLst/>
              <a:gdLst/>
              <a:ahLst/>
              <a:cxnLst/>
              <a:rect l="l" t="t" r="r" b="b"/>
              <a:pathLst>
                <a:path w="2410" h="2409" extrusionOk="0">
                  <a:moveTo>
                    <a:pt x="1177" y="1"/>
                  </a:moveTo>
                  <a:cubicBezTo>
                    <a:pt x="561" y="1"/>
                    <a:pt x="1" y="561"/>
                    <a:pt x="1" y="1233"/>
                  </a:cubicBezTo>
                  <a:cubicBezTo>
                    <a:pt x="1" y="1849"/>
                    <a:pt x="561" y="2409"/>
                    <a:pt x="1177" y="2409"/>
                  </a:cubicBezTo>
                  <a:cubicBezTo>
                    <a:pt x="1849" y="2409"/>
                    <a:pt x="2409" y="1849"/>
                    <a:pt x="2409" y="1233"/>
                  </a:cubicBezTo>
                  <a:cubicBezTo>
                    <a:pt x="2409" y="561"/>
                    <a:pt x="1849" y="1"/>
                    <a:pt x="1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3"/>
            <p:cNvSpPr/>
            <p:nvPr/>
          </p:nvSpPr>
          <p:spPr>
            <a:xfrm>
              <a:off x="1726813" y="2793775"/>
              <a:ext cx="53250" cy="51825"/>
            </a:xfrm>
            <a:custGeom>
              <a:avLst/>
              <a:gdLst/>
              <a:ahLst/>
              <a:cxnLst/>
              <a:rect l="l" t="t" r="r" b="b"/>
              <a:pathLst>
                <a:path w="2130" h="2073" extrusionOk="0">
                  <a:moveTo>
                    <a:pt x="505" y="1"/>
                  </a:moveTo>
                  <a:cubicBezTo>
                    <a:pt x="1" y="449"/>
                    <a:pt x="1" y="1233"/>
                    <a:pt x="449" y="1737"/>
                  </a:cubicBezTo>
                  <a:cubicBezTo>
                    <a:pt x="701" y="1961"/>
                    <a:pt x="1009" y="2073"/>
                    <a:pt x="1310" y="2073"/>
                  </a:cubicBezTo>
                  <a:cubicBezTo>
                    <a:pt x="1611" y="2073"/>
                    <a:pt x="1905" y="1961"/>
                    <a:pt x="2129" y="1737"/>
                  </a:cubicBezTo>
                  <a:lnTo>
                    <a:pt x="5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3"/>
            <p:cNvSpPr/>
            <p:nvPr/>
          </p:nvSpPr>
          <p:spPr>
            <a:xfrm>
              <a:off x="1667463" y="2698325"/>
              <a:ext cx="119600" cy="79000"/>
            </a:xfrm>
            <a:custGeom>
              <a:avLst/>
              <a:gdLst/>
              <a:ahLst/>
              <a:cxnLst/>
              <a:rect l="l" t="t" r="r" b="b"/>
              <a:pathLst>
                <a:path w="4784" h="3160" extrusionOk="0">
                  <a:moveTo>
                    <a:pt x="517" y="1"/>
                  </a:moveTo>
                  <a:cubicBezTo>
                    <a:pt x="223" y="1"/>
                    <a:pt x="0" y="314"/>
                    <a:pt x="134" y="626"/>
                  </a:cubicBezTo>
                  <a:cubicBezTo>
                    <a:pt x="613" y="1742"/>
                    <a:pt x="1746" y="3159"/>
                    <a:pt x="4346" y="3159"/>
                  </a:cubicBezTo>
                  <a:cubicBezTo>
                    <a:pt x="4487" y="3159"/>
                    <a:pt x="4633" y="3155"/>
                    <a:pt x="4783" y="3147"/>
                  </a:cubicBezTo>
                  <a:cubicBezTo>
                    <a:pt x="4783" y="3091"/>
                    <a:pt x="3719" y="962"/>
                    <a:pt x="3719" y="962"/>
                  </a:cubicBezTo>
                  <a:cubicBezTo>
                    <a:pt x="2655" y="738"/>
                    <a:pt x="1703" y="458"/>
                    <a:pt x="751" y="66"/>
                  </a:cubicBezTo>
                  <a:cubicBezTo>
                    <a:pt x="671" y="21"/>
                    <a:pt x="592"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3"/>
            <p:cNvSpPr/>
            <p:nvPr/>
          </p:nvSpPr>
          <p:spPr>
            <a:xfrm>
              <a:off x="1698813" y="2704175"/>
              <a:ext cx="88250" cy="72125"/>
            </a:xfrm>
            <a:custGeom>
              <a:avLst/>
              <a:gdLst/>
              <a:ahLst/>
              <a:cxnLst/>
              <a:rect l="l" t="t" r="r" b="b"/>
              <a:pathLst>
                <a:path w="3530" h="2885" extrusionOk="0">
                  <a:moveTo>
                    <a:pt x="1" y="0"/>
                  </a:moveTo>
                  <a:cubicBezTo>
                    <a:pt x="1" y="728"/>
                    <a:pt x="113" y="1456"/>
                    <a:pt x="337" y="2128"/>
                  </a:cubicBezTo>
                  <a:cubicBezTo>
                    <a:pt x="1132" y="2643"/>
                    <a:pt x="2045" y="2884"/>
                    <a:pt x="2977" y="2884"/>
                  </a:cubicBezTo>
                  <a:cubicBezTo>
                    <a:pt x="3161" y="2884"/>
                    <a:pt x="3345" y="2875"/>
                    <a:pt x="3529" y="2857"/>
                  </a:cubicBezTo>
                  <a:lnTo>
                    <a:pt x="2465" y="728"/>
                  </a:lnTo>
                  <a:cubicBezTo>
                    <a:pt x="1625" y="560"/>
                    <a:pt x="785" y="336"/>
                    <a:pt x="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3"/>
            <p:cNvSpPr/>
            <p:nvPr/>
          </p:nvSpPr>
          <p:spPr>
            <a:xfrm>
              <a:off x="1704938" y="2642200"/>
              <a:ext cx="142325" cy="176800"/>
            </a:xfrm>
            <a:custGeom>
              <a:avLst/>
              <a:gdLst/>
              <a:ahLst/>
              <a:cxnLst/>
              <a:rect l="l" t="t" r="r" b="b"/>
              <a:pathLst>
                <a:path w="5693" h="7072" extrusionOk="0">
                  <a:moveTo>
                    <a:pt x="559" y="1"/>
                  </a:moveTo>
                  <a:cubicBezTo>
                    <a:pt x="279" y="1"/>
                    <a:pt x="0" y="220"/>
                    <a:pt x="36" y="575"/>
                  </a:cubicBezTo>
                  <a:cubicBezTo>
                    <a:pt x="316" y="3207"/>
                    <a:pt x="1828" y="5616"/>
                    <a:pt x="4068" y="7072"/>
                  </a:cubicBezTo>
                  <a:lnTo>
                    <a:pt x="5692" y="5616"/>
                  </a:lnTo>
                  <a:cubicBezTo>
                    <a:pt x="3788" y="4159"/>
                    <a:pt x="2220" y="2311"/>
                    <a:pt x="988" y="239"/>
                  </a:cubicBezTo>
                  <a:cubicBezTo>
                    <a:pt x="885" y="74"/>
                    <a:pt x="722"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3"/>
            <p:cNvSpPr/>
            <p:nvPr/>
          </p:nvSpPr>
          <p:spPr>
            <a:xfrm>
              <a:off x="2048863" y="2792325"/>
              <a:ext cx="92425" cy="69400"/>
            </a:xfrm>
            <a:custGeom>
              <a:avLst/>
              <a:gdLst/>
              <a:ahLst/>
              <a:cxnLst/>
              <a:rect l="l" t="t" r="r" b="b"/>
              <a:pathLst>
                <a:path w="3697" h="2776" extrusionOk="0">
                  <a:moveTo>
                    <a:pt x="1059" y="0"/>
                  </a:moveTo>
                  <a:cubicBezTo>
                    <a:pt x="960" y="0"/>
                    <a:pt x="877" y="62"/>
                    <a:pt x="841" y="171"/>
                  </a:cubicBezTo>
                  <a:cubicBezTo>
                    <a:pt x="673" y="507"/>
                    <a:pt x="337" y="731"/>
                    <a:pt x="0" y="731"/>
                  </a:cubicBezTo>
                  <a:lnTo>
                    <a:pt x="57" y="2299"/>
                  </a:lnTo>
                  <a:cubicBezTo>
                    <a:pt x="107" y="2292"/>
                    <a:pt x="157" y="2288"/>
                    <a:pt x="206" y="2288"/>
                  </a:cubicBezTo>
                  <a:cubicBezTo>
                    <a:pt x="534" y="2288"/>
                    <a:pt x="814" y="2447"/>
                    <a:pt x="1009" y="2691"/>
                  </a:cubicBezTo>
                  <a:cubicBezTo>
                    <a:pt x="1065" y="2747"/>
                    <a:pt x="1135" y="2775"/>
                    <a:pt x="1212" y="2775"/>
                  </a:cubicBezTo>
                  <a:cubicBezTo>
                    <a:pt x="1289" y="2775"/>
                    <a:pt x="1373" y="2747"/>
                    <a:pt x="1457" y="2691"/>
                  </a:cubicBezTo>
                  <a:cubicBezTo>
                    <a:pt x="1648" y="2500"/>
                    <a:pt x="1918" y="2413"/>
                    <a:pt x="2195" y="2413"/>
                  </a:cubicBezTo>
                  <a:cubicBezTo>
                    <a:pt x="2323" y="2413"/>
                    <a:pt x="2453" y="2432"/>
                    <a:pt x="2577" y="2467"/>
                  </a:cubicBezTo>
                  <a:cubicBezTo>
                    <a:pt x="2745" y="2467"/>
                    <a:pt x="2913" y="2411"/>
                    <a:pt x="2969" y="2243"/>
                  </a:cubicBezTo>
                  <a:cubicBezTo>
                    <a:pt x="3025" y="1851"/>
                    <a:pt x="3249" y="1515"/>
                    <a:pt x="3585" y="1347"/>
                  </a:cubicBezTo>
                  <a:cubicBezTo>
                    <a:pt x="3697" y="1291"/>
                    <a:pt x="3697" y="1067"/>
                    <a:pt x="3585" y="1011"/>
                  </a:cubicBezTo>
                  <a:cubicBezTo>
                    <a:pt x="3193" y="899"/>
                    <a:pt x="2913" y="619"/>
                    <a:pt x="2801" y="283"/>
                  </a:cubicBezTo>
                  <a:cubicBezTo>
                    <a:pt x="2761" y="162"/>
                    <a:pt x="2662" y="70"/>
                    <a:pt x="2547" y="70"/>
                  </a:cubicBezTo>
                  <a:cubicBezTo>
                    <a:pt x="2503" y="70"/>
                    <a:pt x="2456" y="83"/>
                    <a:pt x="2409" y="115"/>
                  </a:cubicBezTo>
                  <a:cubicBezTo>
                    <a:pt x="2227" y="193"/>
                    <a:pt x="2033" y="234"/>
                    <a:pt x="1844" y="234"/>
                  </a:cubicBezTo>
                  <a:cubicBezTo>
                    <a:pt x="1625" y="234"/>
                    <a:pt x="1413" y="179"/>
                    <a:pt x="1233" y="59"/>
                  </a:cubicBezTo>
                  <a:cubicBezTo>
                    <a:pt x="1173" y="19"/>
                    <a:pt x="1114"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3"/>
            <p:cNvSpPr/>
            <p:nvPr/>
          </p:nvSpPr>
          <p:spPr>
            <a:xfrm>
              <a:off x="2030663" y="2817050"/>
              <a:ext cx="93825" cy="75475"/>
            </a:xfrm>
            <a:custGeom>
              <a:avLst/>
              <a:gdLst/>
              <a:ahLst/>
              <a:cxnLst/>
              <a:rect l="l" t="t" r="r" b="b"/>
              <a:pathLst>
                <a:path w="3753" h="3019" extrusionOk="0">
                  <a:moveTo>
                    <a:pt x="1806" y="1"/>
                  </a:moveTo>
                  <a:cubicBezTo>
                    <a:pt x="1765" y="1"/>
                    <a:pt x="1723" y="8"/>
                    <a:pt x="1681" y="22"/>
                  </a:cubicBezTo>
                  <a:cubicBezTo>
                    <a:pt x="1511" y="157"/>
                    <a:pt x="1300" y="232"/>
                    <a:pt x="1086" y="232"/>
                  </a:cubicBezTo>
                  <a:cubicBezTo>
                    <a:pt x="946" y="232"/>
                    <a:pt x="805" y="200"/>
                    <a:pt x="672" y="134"/>
                  </a:cubicBezTo>
                  <a:lnTo>
                    <a:pt x="0" y="1534"/>
                  </a:lnTo>
                  <a:cubicBezTo>
                    <a:pt x="336" y="1646"/>
                    <a:pt x="560" y="1982"/>
                    <a:pt x="616" y="2374"/>
                  </a:cubicBezTo>
                  <a:cubicBezTo>
                    <a:pt x="616" y="2486"/>
                    <a:pt x="785" y="2598"/>
                    <a:pt x="953" y="2598"/>
                  </a:cubicBezTo>
                  <a:cubicBezTo>
                    <a:pt x="1048" y="2574"/>
                    <a:pt x="1141" y="2563"/>
                    <a:pt x="1232" y="2563"/>
                  </a:cubicBezTo>
                  <a:cubicBezTo>
                    <a:pt x="1563" y="2563"/>
                    <a:pt x="1852" y="2714"/>
                    <a:pt x="2073" y="2934"/>
                  </a:cubicBezTo>
                  <a:cubicBezTo>
                    <a:pt x="2129" y="2990"/>
                    <a:pt x="2213" y="3018"/>
                    <a:pt x="2297" y="3018"/>
                  </a:cubicBezTo>
                  <a:cubicBezTo>
                    <a:pt x="2381" y="3018"/>
                    <a:pt x="2465" y="2990"/>
                    <a:pt x="2521" y="2934"/>
                  </a:cubicBezTo>
                  <a:cubicBezTo>
                    <a:pt x="2745" y="2654"/>
                    <a:pt x="3137" y="2486"/>
                    <a:pt x="3529" y="2486"/>
                  </a:cubicBezTo>
                  <a:cubicBezTo>
                    <a:pt x="3641" y="2486"/>
                    <a:pt x="3753" y="2318"/>
                    <a:pt x="3641" y="2206"/>
                  </a:cubicBezTo>
                  <a:cubicBezTo>
                    <a:pt x="3417" y="1870"/>
                    <a:pt x="3305" y="1534"/>
                    <a:pt x="3361" y="1142"/>
                  </a:cubicBezTo>
                  <a:cubicBezTo>
                    <a:pt x="3361" y="974"/>
                    <a:pt x="3249" y="806"/>
                    <a:pt x="3081" y="806"/>
                  </a:cubicBezTo>
                  <a:cubicBezTo>
                    <a:pt x="2689" y="750"/>
                    <a:pt x="2297" y="526"/>
                    <a:pt x="2129" y="190"/>
                  </a:cubicBezTo>
                  <a:cubicBezTo>
                    <a:pt x="2045" y="64"/>
                    <a:pt x="1929" y="1"/>
                    <a:pt x="18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3"/>
            <p:cNvSpPr/>
            <p:nvPr/>
          </p:nvSpPr>
          <p:spPr>
            <a:xfrm>
              <a:off x="2040463" y="2767175"/>
              <a:ext cx="60225" cy="60225"/>
            </a:xfrm>
            <a:custGeom>
              <a:avLst/>
              <a:gdLst/>
              <a:ahLst/>
              <a:cxnLst/>
              <a:rect l="l" t="t" r="r" b="b"/>
              <a:pathLst>
                <a:path w="2409" h="2409" extrusionOk="0">
                  <a:moveTo>
                    <a:pt x="1177" y="1"/>
                  </a:moveTo>
                  <a:cubicBezTo>
                    <a:pt x="561" y="1"/>
                    <a:pt x="0" y="561"/>
                    <a:pt x="0" y="1177"/>
                  </a:cubicBezTo>
                  <a:cubicBezTo>
                    <a:pt x="0" y="1849"/>
                    <a:pt x="561" y="2409"/>
                    <a:pt x="1177" y="2409"/>
                  </a:cubicBezTo>
                  <a:cubicBezTo>
                    <a:pt x="1849" y="2409"/>
                    <a:pt x="2409" y="1849"/>
                    <a:pt x="2409" y="1177"/>
                  </a:cubicBezTo>
                  <a:cubicBezTo>
                    <a:pt x="2409" y="561"/>
                    <a:pt x="1849" y="1"/>
                    <a:pt x="1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3"/>
            <p:cNvSpPr/>
            <p:nvPr/>
          </p:nvSpPr>
          <p:spPr>
            <a:xfrm>
              <a:off x="2022263" y="2785375"/>
              <a:ext cx="58825" cy="60225"/>
            </a:xfrm>
            <a:custGeom>
              <a:avLst/>
              <a:gdLst/>
              <a:ahLst/>
              <a:cxnLst/>
              <a:rect l="l" t="t" r="r" b="b"/>
              <a:pathLst>
                <a:path w="2353" h="2409" extrusionOk="0">
                  <a:moveTo>
                    <a:pt x="1177" y="1"/>
                  </a:moveTo>
                  <a:cubicBezTo>
                    <a:pt x="504" y="1"/>
                    <a:pt x="0" y="561"/>
                    <a:pt x="0" y="1233"/>
                  </a:cubicBezTo>
                  <a:cubicBezTo>
                    <a:pt x="0" y="1849"/>
                    <a:pt x="504" y="2409"/>
                    <a:pt x="1177" y="2409"/>
                  </a:cubicBezTo>
                  <a:cubicBezTo>
                    <a:pt x="1849" y="2409"/>
                    <a:pt x="2353" y="1849"/>
                    <a:pt x="2353" y="1233"/>
                  </a:cubicBezTo>
                  <a:cubicBezTo>
                    <a:pt x="2353" y="561"/>
                    <a:pt x="1849" y="1"/>
                    <a:pt x="1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3"/>
            <p:cNvSpPr/>
            <p:nvPr/>
          </p:nvSpPr>
          <p:spPr>
            <a:xfrm>
              <a:off x="2030663" y="2793775"/>
              <a:ext cx="54625" cy="51825"/>
            </a:xfrm>
            <a:custGeom>
              <a:avLst/>
              <a:gdLst/>
              <a:ahLst/>
              <a:cxnLst/>
              <a:rect l="l" t="t" r="r" b="b"/>
              <a:pathLst>
                <a:path w="2185" h="2073" extrusionOk="0">
                  <a:moveTo>
                    <a:pt x="1681" y="1"/>
                  </a:moveTo>
                  <a:lnTo>
                    <a:pt x="0" y="1737"/>
                  </a:lnTo>
                  <a:cubicBezTo>
                    <a:pt x="252" y="1961"/>
                    <a:pt x="560" y="2073"/>
                    <a:pt x="869" y="2073"/>
                  </a:cubicBezTo>
                  <a:cubicBezTo>
                    <a:pt x="1177" y="2073"/>
                    <a:pt x="1485" y="1961"/>
                    <a:pt x="1737" y="1737"/>
                  </a:cubicBezTo>
                  <a:cubicBezTo>
                    <a:pt x="2185" y="1233"/>
                    <a:pt x="2185" y="449"/>
                    <a:pt x="16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3"/>
            <p:cNvSpPr/>
            <p:nvPr/>
          </p:nvSpPr>
          <p:spPr>
            <a:xfrm>
              <a:off x="2025063" y="2698325"/>
              <a:ext cx="119600" cy="79000"/>
            </a:xfrm>
            <a:custGeom>
              <a:avLst/>
              <a:gdLst/>
              <a:ahLst/>
              <a:cxnLst/>
              <a:rect l="l" t="t" r="r" b="b"/>
              <a:pathLst>
                <a:path w="4784" h="3160" extrusionOk="0">
                  <a:moveTo>
                    <a:pt x="4266" y="1"/>
                  </a:moveTo>
                  <a:cubicBezTo>
                    <a:pt x="4192" y="1"/>
                    <a:pt x="4112" y="21"/>
                    <a:pt x="4033" y="66"/>
                  </a:cubicBezTo>
                  <a:cubicBezTo>
                    <a:pt x="3081" y="458"/>
                    <a:pt x="2073" y="738"/>
                    <a:pt x="1065" y="962"/>
                  </a:cubicBezTo>
                  <a:cubicBezTo>
                    <a:pt x="1065" y="962"/>
                    <a:pt x="0" y="3091"/>
                    <a:pt x="0" y="3147"/>
                  </a:cubicBezTo>
                  <a:cubicBezTo>
                    <a:pt x="151" y="3155"/>
                    <a:pt x="296" y="3159"/>
                    <a:pt x="438" y="3159"/>
                  </a:cubicBezTo>
                  <a:cubicBezTo>
                    <a:pt x="3038" y="3159"/>
                    <a:pt x="4171" y="1742"/>
                    <a:pt x="4649" y="626"/>
                  </a:cubicBezTo>
                  <a:cubicBezTo>
                    <a:pt x="4783" y="314"/>
                    <a:pt x="4561"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3"/>
            <p:cNvSpPr/>
            <p:nvPr/>
          </p:nvSpPr>
          <p:spPr>
            <a:xfrm>
              <a:off x="2025063" y="2704175"/>
              <a:ext cx="88225" cy="72125"/>
            </a:xfrm>
            <a:custGeom>
              <a:avLst/>
              <a:gdLst/>
              <a:ahLst/>
              <a:cxnLst/>
              <a:rect l="l" t="t" r="r" b="b"/>
              <a:pathLst>
                <a:path w="3529" h="2885" extrusionOk="0">
                  <a:moveTo>
                    <a:pt x="3529" y="0"/>
                  </a:moveTo>
                  <a:cubicBezTo>
                    <a:pt x="2745" y="336"/>
                    <a:pt x="1905" y="560"/>
                    <a:pt x="1065" y="728"/>
                  </a:cubicBezTo>
                  <a:lnTo>
                    <a:pt x="0" y="2857"/>
                  </a:lnTo>
                  <a:cubicBezTo>
                    <a:pt x="185" y="2875"/>
                    <a:pt x="369" y="2884"/>
                    <a:pt x="552" y="2884"/>
                  </a:cubicBezTo>
                  <a:cubicBezTo>
                    <a:pt x="1484" y="2884"/>
                    <a:pt x="2397" y="2643"/>
                    <a:pt x="3193" y="2128"/>
                  </a:cubicBezTo>
                  <a:cubicBezTo>
                    <a:pt x="3361" y="1456"/>
                    <a:pt x="3473" y="728"/>
                    <a:pt x="35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3"/>
            <p:cNvSpPr/>
            <p:nvPr/>
          </p:nvSpPr>
          <p:spPr>
            <a:xfrm>
              <a:off x="1964863" y="2642200"/>
              <a:ext cx="142325" cy="176800"/>
            </a:xfrm>
            <a:custGeom>
              <a:avLst/>
              <a:gdLst/>
              <a:ahLst/>
              <a:cxnLst/>
              <a:rect l="l" t="t" r="r" b="b"/>
              <a:pathLst>
                <a:path w="5693" h="7072" extrusionOk="0">
                  <a:moveTo>
                    <a:pt x="5133" y="1"/>
                  </a:moveTo>
                  <a:cubicBezTo>
                    <a:pt x="4971" y="1"/>
                    <a:pt x="4807" y="74"/>
                    <a:pt x="4705" y="239"/>
                  </a:cubicBezTo>
                  <a:cubicBezTo>
                    <a:pt x="3473" y="2311"/>
                    <a:pt x="1848" y="4159"/>
                    <a:pt x="0" y="5616"/>
                  </a:cubicBezTo>
                  <a:lnTo>
                    <a:pt x="1624" y="7072"/>
                  </a:lnTo>
                  <a:cubicBezTo>
                    <a:pt x="3865" y="5616"/>
                    <a:pt x="5377" y="3207"/>
                    <a:pt x="5657" y="575"/>
                  </a:cubicBezTo>
                  <a:cubicBezTo>
                    <a:pt x="5692" y="220"/>
                    <a:pt x="5414" y="1"/>
                    <a:pt x="5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3"/>
            <p:cNvSpPr/>
            <p:nvPr/>
          </p:nvSpPr>
          <p:spPr>
            <a:xfrm>
              <a:off x="1743613" y="2740575"/>
              <a:ext cx="324875" cy="284550"/>
            </a:xfrm>
            <a:custGeom>
              <a:avLst/>
              <a:gdLst/>
              <a:ahLst/>
              <a:cxnLst/>
              <a:rect l="l" t="t" r="r" b="b"/>
              <a:pathLst>
                <a:path w="12995" h="11382" extrusionOk="0">
                  <a:moveTo>
                    <a:pt x="6498" y="0"/>
                  </a:moveTo>
                  <a:cubicBezTo>
                    <a:pt x="3025" y="0"/>
                    <a:pt x="225" y="2857"/>
                    <a:pt x="337" y="6329"/>
                  </a:cubicBezTo>
                  <a:cubicBezTo>
                    <a:pt x="337" y="7281"/>
                    <a:pt x="561" y="8233"/>
                    <a:pt x="1009" y="9130"/>
                  </a:cubicBezTo>
                  <a:cubicBezTo>
                    <a:pt x="1457" y="9970"/>
                    <a:pt x="2073" y="10698"/>
                    <a:pt x="2801" y="11202"/>
                  </a:cubicBezTo>
                  <a:cubicBezTo>
                    <a:pt x="2946" y="11323"/>
                    <a:pt x="3102" y="11381"/>
                    <a:pt x="3255" y="11381"/>
                  </a:cubicBezTo>
                  <a:cubicBezTo>
                    <a:pt x="3455" y="11381"/>
                    <a:pt x="3650" y="11281"/>
                    <a:pt x="3809" y="11090"/>
                  </a:cubicBezTo>
                  <a:cubicBezTo>
                    <a:pt x="4033" y="10754"/>
                    <a:pt x="3977" y="10362"/>
                    <a:pt x="3641" y="10082"/>
                  </a:cubicBezTo>
                  <a:cubicBezTo>
                    <a:pt x="1" y="7393"/>
                    <a:pt x="1905" y="1569"/>
                    <a:pt x="6498" y="1569"/>
                  </a:cubicBezTo>
                  <a:cubicBezTo>
                    <a:pt x="11034" y="1569"/>
                    <a:pt x="12995" y="7393"/>
                    <a:pt x="9354" y="10082"/>
                  </a:cubicBezTo>
                  <a:cubicBezTo>
                    <a:pt x="9018" y="10362"/>
                    <a:pt x="8962" y="10754"/>
                    <a:pt x="9186" y="11090"/>
                  </a:cubicBezTo>
                  <a:cubicBezTo>
                    <a:pt x="9298" y="11258"/>
                    <a:pt x="9522" y="11370"/>
                    <a:pt x="9746" y="11370"/>
                  </a:cubicBezTo>
                  <a:cubicBezTo>
                    <a:pt x="9914" y="11370"/>
                    <a:pt x="10026" y="11314"/>
                    <a:pt x="10138" y="11202"/>
                  </a:cubicBezTo>
                  <a:cubicBezTo>
                    <a:pt x="10866" y="10698"/>
                    <a:pt x="11482" y="9970"/>
                    <a:pt x="11930" y="9130"/>
                  </a:cubicBezTo>
                  <a:cubicBezTo>
                    <a:pt x="12379" y="8289"/>
                    <a:pt x="12603" y="7281"/>
                    <a:pt x="12603" y="6329"/>
                  </a:cubicBezTo>
                  <a:cubicBezTo>
                    <a:pt x="12715" y="2857"/>
                    <a:pt x="9970" y="0"/>
                    <a:pt x="6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3"/>
            <p:cNvSpPr/>
            <p:nvPr/>
          </p:nvSpPr>
          <p:spPr>
            <a:xfrm>
              <a:off x="1743613" y="2763900"/>
              <a:ext cx="324875" cy="259525"/>
            </a:xfrm>
            <a:custGeom>
              <a:avLst/>
              <a:gdLst/>
              <a:ahLst/>
              <a:cxnLst/>
              <a:rect l="l" t="t" r="r" b="b"/>
              <a:pathLst>
                <a:path w="12995" h="10381" extrusionOk="0">
                  <a:moveTo>
                    <a:pt x="6509" y="0"/>
                  </a:moveTo>
                  <a:cubicBezTo>
                    <a:pt x="5707" y="0"/>
                    <a:pt x="4883" y="183"/>
                    <a:pt x="4089" y="580"/>
                  </a:cubicBezTo>
                  <a:cubicBezTo>
                    <a:pt x="505" y="2372"/>
                    <a:pt x="57" y="7300"/>
                    <a:pt x="3249" y="9709"/>
                  </a:cubicBezTo>
                  <a:cubicBezTo>
                    <a:pt x="3417" y="9877"/>
                    <a:pt x="3529" y="10157"/>
                    <a:pt x="3529" y="10381"/>
                  </a:cubicBezTo>
                  <a:cubicBezTo>
                    <a:pt x="3641" y="10325"/>
                    <a:pt x="3697" y="10269"/>
                    <a:pt x="3809" y="10157"/>
                  </a:cubicBezTo>
                  <a:cubicBezTo>
                    <a:pt x="4033" y="9877"/>
                    <a:pt x="3977" y="9429"/>
                    <a:pt x="3641" y="9205"/>
                  </a:cubicBezTo>
                  <a:cubicBezTo>
                    <a:pt x="1" y="6460"/>
                    <a:pt x="1905" y="636"/>
                    <a:pt x="6498" y="636"/>
                  </a:cubicBezTo>
                  <a:cubicBezTo>
                    <a:pt x="11034" y="636"/>
                    <a:pt x="12995" y="6460"/>
                    <a:pt x="9354" y="9205"/>
                  </a:cubicBezTo>
                  <a:cubicBezTo>
                    <a:pt x="9018" y="9429"/>
                    <a:pt x="8962" y="9877"/>
                    <a:pt x="9186" y="10157"/>
                  </a:cubicBezTo>
                  <a:cubicBezTo>
                    <a:pt x="9242" y="10269"/>
                    <a:pt x="9354" y="10325"/>
                    <a:pt x="9466" y="10381"/>
                  </a:cubicBezTo>
                  <a:cubicBezTo>
                    <a:pt x="9466" y="10101"/>
                    <a:pt x="9522" y="9877"/>
                    <a:pt x="9746" y="9709"/>
                  </a:cubicBezTo>
                  <a:cubicBezTo>
                    <a:pt x="11090" y="8701"/>
                    <a:pt x="11874" y="7076"/>
                    <a:pt x="11874" y="5396"/>
                  </a:cubicBezTo>
                  <a:cubicBezTo>
                    <a:pt x="11874" y="2257"/>
                    <a:pt x="9329" y="0"/>
                    <a:pt x="65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63"/>
          <p:cNvGrpSpPr/>
          <p:nvPr/>
        </p:nvGrpSpPr>
        <p:grpSpPr>
          <a:xfrm>
            <a:off x="7651013" y="2012475"/>
            <a:ext cx="418675" cy="471900"/>
            <a:chOff x="7651013" y="2012475"/>
            <a:chExt cx="418675" cy="471900"/>
          </a:xfrm>
        </p:grpSpPr>
        <p:sp>
          <p:nvSpPr>
            <p:cNvPr id="4176" name="Google Shape;4176;p63"/>
            <p:cNvSpPr/>
            <p:nvPr/>
          </p:nvSpPr>
          <p:spPr>
            <a:xfrm>
              <a:off x="7665013" y="2258675"/>
              <a:ext cx="130250" cy="130725"/>
            </a:xfrm>
            <a:custGeom>
              <a:avLst/>
              <a:gdLst/>
              <a:ahLst/>
              <a:cxnLst/>
              <a:rect l="l" t="t" r="r" b="b"/>
              <a:pathLst>
                <a:path w="5210" h="5229" extrusionOk="0">
                  <a:moveTo>
                    <a:pt x="3676" y="0"/>
                  </a:moveTo>
                  <a:cubicBezTo>
                    <a:pt x="3291" y="0"/>
                    <a:pt x="2905" y="156"/>
                    <a:pt x="2633" y="458"/>
                  </a:cubicBezTo>
                  <a:lnTo>
                    <a:pt x="504" y="2978"/>
                  </a:lnTo>
                  <a:cubicBezTo>
                    <a:pt x="0" y="3538"/>
                    <a:pt x="56" y="4378"/>
                    <a:pt x="616" y="4883"/>
                  </a:cubicBezTo>
                  <a:cubicBezTo>
                    <a:pt x="874" y="5115"/>
                    <a:pt x="1204" y="5228"/>
                    <a:pt x="1533" y="5228"/>
                  </a:cubicBezTo>
                  <a:cubicBezTo>
                    <a:pt x="1919" y="5228"/>
                    <a:pt x="2305" y="5073"/>
                    <a:pt x="2577" y="4771"/>
                  </a:cubicBezTo>
                  <a:lnTo>
                    <a:pt x="4705" y="2250"/>
                  </a:lnTo>
                  <a:cubicBezTo>
                    <a:pt x="5209" y="1690"/>
                    <a:pt x="5153" y="850"/>
                    <a:pt x="4593" y="346"/>
                  </a:cubicBezTo>
                  <a:cubicBezTo>
                    <a:pt x="4335" y="114"/>
                    <a:pt x="4006" y="0"/>
                    <a:pt x="3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3"/>
            <p:cNvSpPr/>
            <p:nvPr/>
          </p:nvSpPr>
          <p:spPr>
            <a:xfrm>
              <a:off x="7925438" y="2258675"/>
              <a:ext cx="130250" cy="130725"/>
            </a:xfrm>
            <a:custGeom>
              <a:avLst/>
              <a:gdLst/>
              <a:ahLst/>
              <a:cxnLst/>
              <a:rect l="l" t="t" r="r" b="b"/>
              <a:pathLst>
                <a:path w="5210" h="5229" extrusionOk="0">
                  <a:moveTo>
                    <a:pt x="1556" y="0"/>
                  </a:moveTo>
                  <a:cubicBezTo>
                    <a:pt x="1232" y="0"/>
                    <a:pt x="901" y="114"/>
                    <a:pt x="617" y="346"/>
                  </a:cubicBezTo>
                  <a:cubicBezTo>
                    <a:pt x="57" y="850"/>
                    <a:pt x="1" y="1690"/>
                    <a:pt x="505" y="2250"/>
                  </a:cubicBezTo>
                  <a:lnTo>
                    <a:pt x="2689" y="4771"/>
                  </a:lnTo>
                  <a:cubicBezTo>
                    <a:pt x="2961" y="5073"/>
                    <a:pt x="3331" y="5228"/>
                    <a:pt x="3701" y="5228"/>
                  </a:cubicBezTo>
                  <a:cubicBezTo>
                    <a:pt x="4018" y="5228"/>
                    <a:pt x="4335" y="5115"/>
                    <a:pt x="4593" y="4883"/>
                  </a:cubicBezTo>
                  <a:cubicBezTo>
                    <a:pt x="5153" y="4378"/>
                    <a:pt x="5209" y="3538"/>
                    <a:pt x="4761" y="2978"/>
                  </a:cubicBezTo>
                  <a:lnTo>
                    <a:pt x="2577" y="458"/>
                  </a:lnTo>
                  <a:cubicBezTo>
                    <a:pt x="2305" y="156"/>
                    <a:pt x="1936" y="0"/>
                    <a:pt x="15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3"/>
            <p:cNvSpPr/>
            <p:nvPr/>
          </p:nvSpPr>
          <p:spPr>
            <a:xfrm>
              <a:off x="7894638" y="2358225"/>
              <a:ext cx="53225" cy="126150"/>
            </a:xfrm>
            <a:custGeom>
              <a:avLst/>
              <a:gdLst/>
              <a:ahLst/>
              <a:cxnLst/>
              <a:rect l="l" t="t" r="r" b="b"/>
              <a:pathLst>
                <a:path w="2129" h="5046" extrusionOk="0">
                  <a:moveTo>
                    <a:pt x="1158" y="0"/>
                  </a:moveTo>
                  <a:cubicBezTo>
                    <a:pt x="1127" y="0"/>
                    <a:pt x="1096" y="2"/>
                    <a:pt x="1065" y="4"/>
                  </a:cubicBezTo>
                  <a:cubicBezTo>
                    <a:pt x="505" y="4"/>
                    <a:pt x="1" y="452"/>
                    <a:pt x="1" y="1013"/>
                  </a:cubicBezTo>
                  <a:lnTo>
                    <a:pt x="1" y="3981"/>
                  </a:lnTo>
                  <a:cubicBezTo>
                    <a:pt x="1" y="4597"/>
                    <a:pt x="505" y="5045"/>
                    <a:pt x="1065" y="5045"/>
                  </a:cubicBezTo>
                  <a:cubicBezTo>
                    <a:pt x="1625" y="5045"/>
                    <a:pt x="2129" y="4597"/>
                    <a:pt x="2129" y="4037"/>
                  </a:cubicBezTo>
                  <a:lnTo>
                    <a:pt x="2129" y="1013"/>
                  </a:lnTo>
                  <a:cubicBezTo>
                    <a:pt x="2129" y="481"/>
                    <a:pt x="1726"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3"/>
            <p:cNvSpPr/>
            <p:nvPr/>
          </p:nvSpPr>
          <p:spPr>
            <a:xfrm>
              <a:off x="7772813" y="2358225"/>
              <a:ext cx="53250" cy="126150"/>
            </a:xfrm>
            <a:custGeom>
              <a:avLst/>
              <a:gdLst/>
              <a:ahLst/>
              <a:cxnLst/>
              <a:rect l="l" t="t" r="r" b="b"/>
              <a:pathLst>
                <a:path w="2130" h="5046" extrusionOk="0">
                  <a:moveTo>
                    <a:pt x="1158" y="0"/>
                  </a:moveTo>
                  <a:cubicBezTo>
                    <a:pt x="1128" y="0"/>
                    <a:pt x="1097" y="2"/>
                    <a:pt x="1065" y="4"/>
                  </a:cubicBezTo>
                  <a:cubicBezTo>
                    <a:pt x="505" y="4"/>
                    <a:pt x="1" y="452"/>
                    <a:pt x="1" y="1013"/>
                  </a:cubicBezTo>
                  <a:lnTo>
                    <a:pt x="1" y="3981"/>
                  </a:lnTo>
                  <a:cubicBezTo>
                    <a:pt x="1" y="4597"/>
                    <a:pt x="505" y="5045"/>
                    <a:pt x="1065" y="5045"/>
                  </a:cubicBezTo>
                  <a:cubicBezTo>
                    <a:pt x="1625" y="5045"/>
                    <a:pt x="2129" y="4597"/>
                    <a:pt x="2129" y="4037"/>
                  </a:cubicBezTo>
                  <a:lnTo>
                    <a:pt x="2129" y="1013"/>
                  </a:lnTo>
                  <a:cubicBezTo>
                    <a:pt x="2129" y="481"/>
                    <a:pt x="1726"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3"/>
            <p:cNvSpPr/>
            <p:nvPr/>
          </p:nvSpPr>
          <p:spPr>
            <a:xfrm>
              <a:off x="7719613" y="2152500"/>
              <a:ext cx="284275" cy="310850"/>
            </a:xfrm>
            <a:custGeom>
              <a:avLst/>
              <a:gdLst/>
              <a:ahLst/>
              <a:cxnLst/>
              <a:rect l="l" t="t" r="r" b="b"/>
              <a:pathLst>
                <a:path w="11371" h="12434" extrusionOk="0">
                  <a:moveTo>
                    <a:pt x="5657" y="0"/>
                  </a:moveTo>
                  <a:cubicBezTo>
                    <a:pt x="2521" y="0"/>
                    <a:pt x="1" y="4649"/>
                    <a:pt x="1" y="7393"/>
                  </a:cubicBezTo>
                  <a:cubicBezTo>
                    <a:pt x="1" y="10194"/>
                    <a:pt x="2521" y="12434"/>
                    <a:pt x="5657" y="12434"/>
                  </a:cubicBezTo>
                  <a:cubicBezTo>
                    <a:pt x="8794" y="12434"/>
                    <a:pt x="11370" y="10194"/>
                    <a:pt x="11370" y="7393"/>
                  </a:cubicBezTo>
                  <a:cubicBezTo>
                    <a:pt x="11370" y="4649"/>
                    <a:pt x="8794" y="0"/>
                    <a:pt x="5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3"/>
            <p:cNvSpPr/>
            <p:nvPr/>
          </p:nvSpPr>
          <p:spPr>
            <a:xfrm>
              <a:off x="7718213" y="2152500"/>
              <a:ext cx="211450" cy="310850"/>
            </a:xfrm>
            <a:custGeom>
              <a:avLst/>
              <a:gdLst/>
              <a:ahLst/>
              <a:cxnLst/>
              <a:rect l="l" t="t" r="r" b="b"/>
              <a:pathLst>
                <a:path w="8458" h="12434" extrusionOk="0">
                  <a:moveTo>
                    <a:pt x="5713" y="0"/>
                  </a:moveTo>
                  <a:cubicBezTo>
                    <a:pt x="2521" y="0"/>
                    <a:pt x="1" y="4649"/>
                    <a:pt x="1" y="7393"/>
                  </a:cubicBezTo>
                  <a:cubicBezTo>
                    <a:pt x="1" y="10194"/>
                    <a:pt x="2521" y="12434"/>
                    <a:pt x="5713" y="12434"/>
                  </a:cubicBezTo>
                  <a:cubicBezTo>
                    <a:pt x="5489" y="11930"/>
                    <a:pt x="5321" y="11426"/>
                    <a:pt x="5265" y="10866"/>
                  </a:cubicBezTo>
                  <a:cubicBezTo>
                    <a:pt x="5153" y="9802"/>
                    <a:pt x="5657" y="8737"/>
                    <a:pt x="6498" y="8065"/>
                  </a:cubicBezTo>
                  <a:cubicBezTo>
                    <a:pt x="7562" y="7337"/>
                    <a:pt x="8290" y="6217"/>
                    <a:pt x="8458" y="4929"/>
                  </a:cubicBezTo>
                  <a:lnTo>
                    <a:pt x="7506" y="504"/>
                  </a:lnTo>
                  <a:cubicBezTo>
                    <a:pt x="6946" y="168"/>
                    <a:pt x="6330" y="0"/>
                    <a:pt x="57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3"/>
            <p:cNvSpPr/>
            <p:nvPr/>
          </p:nvSpPr>
          <p:spPr>
            <a:xfrm>
              <a:off x="7897438" y="2383925"/>
              <a:ext cx="68675" cy="50400"/>
            </a:xfrm>
            <a:custGeom>
              <a:avLst/>
              <a:gdLst/>
              <a:ahLst/>
              <a:cxnLst/>
              <a:rect l="l" t="t" r="r" b="b"/>
              <a:pathLst>
                <a:path w="2747" h="2016" extrusionOk="0">
                  <a:moveTo>
                    <a:pt x="2272" y="0"/>
                  </a:moveTo>
                  <a:cubicBezTo>
                    <a:pt x="2210" y="0"/>
                    <a:pt x="2156" y="29"/>
                    <a:pt x="2129" y="97"/>
                  </a:cubicBezTo>
                  <a:cubicBezTo>
                    <a:pt x="1625" y="713"/>
                    <a:pt x="953" y="1161"/>
                    <a:pt x="225" y="1441"/>
                  </a:cubicBezTo>
                  <a:cubicBezTo>
                    <a:pt x="57" y="1497"/>
                    <a:pt x="1" y="1665"/>
                    <a:pt x="57" y="1833"/>
                  </a:cubicBezTo>
                  <a:cubicBezTo>
                    <a:pt x="102" y="1924"/>
                    <a:pt x="223" y="2016"/>
                    <a:pt x="357" y="2016"/>
                  </a:cubicBezTo>
                  <a:cubicBezTo>
                    <a:pt x="387" y="2016"/>
                    <a:pt x="418" y="2011"/>
                    <a:pt x="449" y="2001"/>
                  </a:cubicBezTo>
                  <a:cubicBezTo>
                    <a:pt x="1289" y="1665"/>
                    <a:pt x="2017" y="1161"/>
                    <a:pt x="2577" y="489"/>
                  </a:cubicBezTo>
                  <a:cubicBezTo>
                    <a:pt x="2747" y="277"/>
                    <a:pt x="2467" y="0"/>
                    <a:pt x="227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3"/>
            <p:cNvSpPr/>
            <p:nvPr/>
          </p:nvSpPr>
          <p:spPr>
            <a:xfrm>
              <a:off x="7687813" y="2207100"/>
              <a:ext cx="345275" cy="147825"/>
            </a:xfrm>
            <a:custGeom>
              <a:avLst/>
              <a:gdLst/>
              <a:ahLst/>
              <a:cxnLst/>
              <a:rect l="l" t="t" r="r" b="b"/>
              <a:pathLst>
                <a:path w="13811" h="5913" extrusionOk="0">
                  <a:moveTo>
                    <a:pt x="4521" y="1"/>
                  </a:moveTo>
                  <a:cubicBezTo>
                    <a:pt x="1161" y="561"/>
                    <a:pt x="321" y="2577"/>
                    <a:pt x="97" y="3921"/>
                  </a:cubicBezTo>
                  <a:cubicBezTo>
                    <a:pt x="1" y="4400"/>
                    <a:pt x="396" y="4797"/>
                    <a:pt x="863" y="4797"/>
                  </a:cubicBezTo>
                  <a:cubicBezTo>
                    <a:pt x="942" y="4797"/>
                    <a:pt x="1023" y="4786"/>
                    <a:pt x="1105" y="4761"/>
                  </a:cubicBezTo>
                  <a:lnTo>
                    <a:pt x="2673" y="4201"/>
                  </a:lnTo>
                  <a:lnTo>
                    <a:pt x="3905" y="5545"/>
                  </a:lnTo>
                  <a:cubicBezTo>
                    <a:pt x="4138" y="5778"/>
                    <a:pt x="4450" y="5912"/>
                    <a:pt x="4771" y="5912"/>
                  </a:cubicBezTo>
                  <a:cubicBezTo>
                    <a:pt x="4990" y="5912"/>
                    <a:pt x="5213" y="5850"/>
                    <a:pt x="5417" y="5713"/>
                  </a:cubicBezTo>
                  <a:lnTo>
                    <a:pt x="6929" y="4705"/>
                  </a:lnTo>
                  <a:lnTo>
                    <a:pt x="8442" y="5713"/>
                  </a:lnTo>
                  <a:cubicBezTo>
                    <a:pt x="8623" y="5850"/>
                    <a:pt x="8833" y="5912"/>
                    <a:pt x="9044" y="5912"/>
                  </a:cubicBezTo>
                  <a:cubicBezTo>
                    <a:pt x="9353" y="5912"/>
                    <a:pt x="9665" y="5778"/>
                    <a:pt x="9898" y="5545"/>
                  </a:cubicBezTo>
                  <a:lnTo>
                    <a:pt x="11130" y="4201"/>
                  </a:lnTo>
                  <a:lnTo>
                    <a:pt x="12754" y="4761"/>
                  </a:lnTo>
                  <a:cubicBezTo>
                    <a:pt x="12827" y="4786"/>
                    <a:pt x="12902" y="4797"/>
                    <a:pt x="12975" y="4797"/>
                  </a:cubicBezTo>
                  <a:cubicBezTo>
                    <a:pt x="13408" y="4797"/>
                    <a:pt x="13810" y="4400"/>
                    <a:pt x="13762" y="3921"/>
                  </a:cubicBezTo>
                  <a:cubicBezTo>
                    <a:pt x="13538" y="2577"/>
                    <a:pt x="12642" y="561"/>
                    <a:pt x="93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3"/>
            <p:cNvSpPr/>
            <p:nvPr/>
          </p:nvSpPr>
          <p:spPr>
            <a:xfrm>
              <a:off x="7687813" y="2207100"/>
              <a:ext cx="241850" cy="147825"/>
            </a:xfrm>
            <a:custGeom>
              <a:avLst/>
              <a:gdLst/>
              <a:ahLst/>
              <a:cxnLst/>
              <a:rect l="l" t="t" r="r" b="b"/>
              <a:pathLst>
                <a:path w="9674" h="5913" extrusionOk="0">
                  <a:moveTo>
                    <a:pt x="4521" y="1"/>
                  </a:moveTo>
                  <a:cubicBezTo>
                    <a:pt x="1161" y="561"/>
                    <a:pt x="321" y="2577"/>
                    <a:pt x="97" y="3921"/>
                  </a:cubicBezTo>
                  <a:cubicBezTo>
                    <a:pt x="1" y="4400"/>
                    <a:pt x="396" y="4797"/>
                    <a:pt x="863" y="4797"/>
                  </a:cubicBezTo>
                  <a:cubicBezTo>
                    <a:pt x="942" y="4797"/>
                    <a:pt x="1023" y="4786"/>
                    <a:pt x="1105" y="4761"/>
                  </a:cubicBezTo>
                  <a:lnTo>
                    <a:pt x="2673" y="4201"/>
                  </a:lnTo>
                  <a:lnTo>
                    <a:pt x="3905" y="5545"/>
                  </a:lnTo>
                  <a:cubicBezTo>
                    <a:pt x="4138" y="5778"/>
                    <a:pt x="4450" y="5912"/>
                    <a:pt x="4771" y="5912"/>
                  </a:cubicBezTo>
                  <a:cubicBezTo>
                    <a:pt x="4990" y="5912"/>
                    <a:pt x="5213" y="5850"/>
                    <a:pt x="5417" y="5713"/>
                  </a:cubicBezTo>
                  <a:lnTo>
                    <a:pt x="6929" y="4705"/>
                  </a:lnTo>
                  <a:lnTo>
                    <a:pt x="8106" y="5545"/>
                  </a:lnTo>
                  <a:cubicBezTo>
                    <a:pt x="8946" y="4817"/>
                    <a:pt x="9506" y="3809"/>
                    <a:pt x="9674" y="2745"/>
                  </a:cubicBezTo>
                  <a:lnTo>
                    <a:pt x="911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3"/>
            <p:cNvSpPr/>
            <p:nvPr/>
          </p:nvSpPr>
          <p:spPr>
            <a:xfrm>
              <a:off x="7662388" y="2015850"/>
              <a:ext cx="123050" cy="125475"/>
            </a:xfrm>
            <a:custGeom>
              <a:avLst/>
              <a:gdLst/>
              <a:ahLst/>
              <a:cxnLst/>
              <a:rect l="l" t="t" r="r" b="b"/>
              <a:pathLst>
                <a:path w="4922" h="5019" extrusionOk="0">
                  <a:moveTo>
                    <a:pt x="929" y="1"/>
                  </a:moveTo>
                  <a:cubicBezTo>
                    <a:pt x="416" y="1"/>
                    <a:pt x="1" y="451"/>
                    <a:pt x="49" y="986"/>
                  </a:cubicBezTo>
                  <a:cubicBezTo>
                    <a:pt x="217" y="2442"/>
                    <a:pt x="833" y="3842"/>
                    <a:pt x="1674" y="5018"/>
                  </a:cubicBezTo>
                  <a:lnTo>
                    <a:pt x="4922" y="2218"/>
                  </a:lnTo>
                  <a:cubicBezTo>
                    <a:pt x="3858" y="1210"/>
                    <a:pt x="2570" y="426"/>
                    <a:pt x="1170" y="34"/>
                  </a:cubicBezTo>
                  <a:cubicBezTo>
                    <a:pt x="1088" y="11"/>
                    <a:pt x="1008" y="1"/>
                    <a:pt x="9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3"/>
            <p:cNvSpPr/>
            <p:nvPr/>
          </p:nvSpPr>
          <p:spPr>
            <a:xfrm>
              <a:off x="7694613" y="2050000"/>
              <a:ext cx="46025" cy="47925"/>
            </a:xfrm>
            <a:custGeom>
              <a:avLst/>
              <a:gdLst/>
              <a:ahLst/>
              <a:cxnLst/>
              <a:rect l="l" t="t" r="r" b="b"/>
              <a:pathLst>
                <a:path w="1841" h="1917" extrusionOk="0">
                  <a:moveTo>
                    <a:pt x="315" y="1"/>
                  </a:moveTo>
                  <a:cubicBezTo>
                    <a:pt x="162" y="1"/>
                    <a:pt x="0" y="146"/>
                    <a:pt x="49" y="292"/>
                  </a:cubicBezTo>
                  <a:cubicBezTo>
                    <a:pt x="161" y="852"/>
                    <a:pt x="385" y="1412"/>
                    <a:pt x="665" y="1916"/>
                  </a:cubicBezTo>
                  <a:lnTo>
                    <a:pt x="1841" y="852"/>
                  </a:lnTo>
                  <a:cubicBezTo>
                    <a:pt x="1393" y="516"/>
                    <a:pt x="889" y="236"/>
                    <a:pt x="385" y="12"/>
                  </a:cubicBezTo>
                  <a:cubicBezTo>
                    <a:pt x="362" y="4"/>
                    <a:pt x="339" y="1"/>
                    <a:pt x="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3"/>
            <p:cNvSpPr/>
            <p:nvPr/>
          </p:nvSpPr>
          <p:spPr>
            <a:xfrm>
              <a:off x="7935238" y="2015850"/>
              <a:ext cx="124275" cy="125475"/>
            </a:xfrm>
            <a:custGeom>
              <a:avLst/>
              <a:gdLst/>
              <a:ahLst/>
              <a:cxnLst/>
              <a:rect l="l" t="t" r="r" b="b"/>
              <a:pathLst>
                <a:path w="4971" h="5019" extrusionOk="0">
                  <a:moveTo>
                    <a:pt x="4049" y="1"/>
                  </a:moveTo>
                  <a:cubicBezTo>
                    <a:pt x="3971" y="1"/>
                    <a:pt x="3891" y="11"/>
                    <a:pt x="3809" y="34"/>
                  </a:cubicBezTo>
                  <a:cubicBezTo>
                    <a:pt x="2409" y="426"/>
                    <a:pt x="1121" y="1210"/>
                    <a:pt x="1" y="2218"/>
                  </a:cubicBezTo>
                  <a:lnTo>
                    <a:pt x="3249" y="5018"/>
                  </a:lnTo>
                  <a:cubicBezTo>
                    <a:pt x="4145" y="3842"/>
                    <a:pt x="4705" y="2442"/>
                    <a:pt x="4873" y="986"/>
                  </a:cubicBezTo>
                  <a:cubicBezTo>
                    <a:pt x="4971" y="451"/>
                    <a:pt x="4562" y="1"/>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3"/>
            <p:cNvSpPr/>
            <p:nvPr/>
          </p:nvSpPr>
          <p:spPr>
            <a:xfrm>
              <a:off x="7980063" y="2050000"/>
              <a:ext cx="46025" cy="47925"/>
            </a:xfrm>
            <a:custGeom>
              <a:avLst/>
              <a:gdLst/>
              <a:ahLst/>
              <a:cxnLst/>
              <a:rect l="l" t="t" r="r" b="b"/>
              <a:pathLst>
                <a:path w="1841" h="1917" extrusionOk="0">
                  <a:moveTo>
                    <a:pt x="1579" y="1"/>
                  </a:moveTo>
                  <a:cubicBezTo>
                    <a:pt x="1557" y="1"/>
                    <a:pt x="1535" y="4"/>
                    <a:pt x="1512" y="12"/>
                  </a:cubicBezTo>
                  <a:cubicBezTo>
                    <a:pt x="952" y="236"/>
                    <a:pt x="448" y="516"/>
                    <a:pt x="0" y="852"/>
                  </a:cubicBezTo>
                  <a:lnTo>
                    <a:pt x="1232" y="1916"/>
                  </a:lnTo>
                  <a:cubicBezTo>
                    <a:pt x="1456" y="1412"/>
                    <a:pt x="1680" y="852"/>
                    <a:pt x="1792" y="292"/>
                  </a:cubicBezTo>
                  <a:cubicBezTo>
                    <a:pt x="1841" y="146"/>
                    <a:pt x="1721" y="1"/>
                    <a:pt x="1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3"/>
            <p:cNvSpPr/>
            <p:nvPr/>
          </p:nvSpPr>
          <p:spPr>
            <a:xfrm>
              <a:off x="7651013" y="2012475"/>
              <a:ext cx="418675" cy="269225"/>
            </a:xfrm>
            <a:custGeom>
              <a:avLst/>
              <a:gdLst/>
              <a:ahLst/>
              <a:cxnLst/>
              <a:rect l="l" t="t" r="r" b="b"/>
              <a:pathLst>
                <a:path w="16747" h="10769" extrusionOk="0">
                  <a:moveTo>
                    <a:pt x="8401" y="1"/>
                  </a:moveTo>
                  <a:cubicBezTo>
                    <a:pt x="7057" y="1"/>
                    <a:pt x="3137" y="113"/>
                    <a:pt x="224" y="5769"/>
                  </a:cubicBezTo>
                  <a:cubicBezTo>
                    <a:pt x="0" y="6217"/>
                    <a:pt x="224" y="6778"/>
                    <a:pt x="728" y="6946"/>
                  </a:cubicBezTo>
                  <a:cubicBezTo>
                    <a:pt x="1176" y="7058"/>
                    <a:pt x="1625" y="7226"/>
                    <a:pt x="1625" y="7226"/>
                  </a:cubicBezTo>
                  <a:lnTo>
                    <a:pt x="1232" y="8234"/>
                  </a:lnTo>
                  <a:cubicBezTo>
                    <a:pt x="1064" y="8626"/>
                    <a:pt x="1232" y="9130"/>
                    <a:pt x="1625" y="9298"/>
                  </a:cubicBezTo>
                  <a:cubicBezTo>
                    <a:pt x="3781" y="10278"/>
                    <a:pt x="6091" y="10768"/>
                    <a:pt x="8394" y="10768"/>
                  </a:cubicBezTo>
                  <a:cubicBezTo>
                    <a:pt x="10698" y="10768"/>
                    <a:pt x="12994" y="10278"/>
                    <a:pt x="15122" y="9298"/>
                  </a:cubicBezTo>
                  <a:cubicBezTo>
                    <a:pt x="15514" y="9130"/>
                    <a:pt x="15738" y="8626"/>
                    <a:pt x="15570" y="8234"/>
                  </a:cubicBezTo>
                  <a:lnTo>
                    <a:pt x="15122" y="7226"/>
                  </a:lnTo>
                  <a:lnTo>
                    <a:pt x="16018" y="6946"/>
                  </a:lnTo>
                  <a:cubicBezTo>
                    <a:pt x="16523" y="6778"/>
                    <a:pt x="16747" y="6217"/>
                    <a:pt x="16523" y="5769"/>
                  </a:cubicBezTo>
                  <a:cubicBezTo>
                    <a:pt x="13610" y="113"/>
                    <a:pt x="9690" y="1"/>
                    <a:pt x="84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3"/>
            <p:cNvSpPr/>
            <p:nvPr/>
          </p:nvSpPr>
          <p:spPr>
            <a:xfrm>
              <a:off x="7651013" y="2012475"/>
              <a:ext cx="236650" cy="268875"/>
            </a:xfrm>
            <a:custGeom>
              <a:avLst/>
              <a:gdLst/>
              <a:ahLst/>
              <a:cxnLst/>
              <a:rect l="l" t="t" r="r" b="b"/>
              <a:pathLst>
                <a:path w="9466" h="10755" extrusionOk="0">
                  <a:moveTo>
                    <a:pt x="8401" y="1"/>
                  </a:moveTo>
                  <a:cubicBezTo>
                    <a:pt x="7113" y="1"/>
                    <a:pt x="3137" y="113"/>
                    <a:pt x="280" y="5769"/>
                  </a:cubicBezTo>
                  <a:cubicBezTo>
                    <a:pt x="0" y="6217"/>
                    <a:pt x="280" y="6778"/>
                    <a:pt x="728" y="6946"/>
                  </a:cubicBezTo>
                  <a:cubicBezTo>
                    <a:pt x="1176" y="7058"/>
                    <a:pt x="1625" y="7226"/>
                    <a:pt x="1625" y="7226"/>
                  </a:cubicBezTo>
                  <a:lnTo>
                    <a:pt x="1232" y="8234"/>
                  </a:lnTo>
                  <a:cubicBezTo>
                    <a:pt x="1064" y="8626"/>
                    <a:pt x="1232" y="9130"/>
                    <a:pt x="1625" y="9298"/>
                  </a:cubicBezTo>
                  <a:cubicBezTo>
                    <a:pt x="3529" y="10194"/>
                    <a:pt x="5601" y="10642"/>
                    <a:pt x="7729" y="10754"/>
                  </a:cubicBezTo>
                  <a:cubicBezTo>
                    <a:pt x="4705" y="6497"/>
                    <a:pt x="7841" y="1961"/>
                    <a:pt x="9466" y="57"/>
                  </a:cubicBezTo>
                  <a:cubicBezTo>
                    <a:pt x="9130" y="1"/>
                    <a:pt x="8737" y="1"/>
                    <a:pt x="84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3"/>
            <p:cNvSpPr/>
            <p:nvPr/>
          </p:nvSpPr>
          <p:spPr>
            <a:xfrm>
              <a:off x="7928938" y="2161600"/>
              <a:ext cx="16125" cy="25925"/>
            </a:xfrm>
            <a:custGeom>
              <a:avLst/>
              <a:gdLst/>
              <a:ahLst/>
              <a:cxnLst/>
              <a:rect l="l" t="t" r="r" b="b"/>
              <a:pathLst>
                <a:path w="645" h="1037" extrusionOk="0">
                  <a:moveTo>
                    <a:pt x="316" y="0"/>
                  </a:moveTo>
                  <a:cubicBezTo>
                    <a:pt x="155" y="0"/>
                    <a:pt x="1" y="84"/>
                    <a:pt x="29" y="252"/>
                  </a:cubicBezTo>
                  <a:lnTo>
                    <a:pt x="29" y="757"/>
                  </a:lnTo>
                  <a:cubicBezTo>
                    <a:pt x="29" y="925"/>
                    <a:pt x="197" y="1037"/>
                    <a:pt x="365" y="1037"/>
                  </a:cubicBezTo>
                  <a:cubicBezTo>
                    <a:pt x="477" y="1037"/>
                    <a:pt x="645" y="925"/>
                    <a:pt x="645" y="757"/>
                  </a:cubicBezTo>
                  <a:lnTo>
                    <a:pt x="645" y="252"/>
                  </a:lnTo>
                  <a:cubicBezTo>
                    <a:pt x="645" y="84"/>
                    <a:pt x="477"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3"/>
            <p:cNvSpPr/>
            <p:nvPr/>
          </p:nvSpPr>
          <p:spPr>
            <a:xfrm>
              <a:off x="7777013" y="2160900"/>
              <a:ext cx="14050" cy="26625"/>
            </a:xfrm>
            <a:custGeom>
              <a:avLst/>
              <a:gdLst/>
              <a:ahLst/>
              <a:cxnLst/>
              <a:rect l="l" t="t" r="r" b="b"/>
              <a:pathLst>
                <a:path w="562" h="1065" extrusionOk="0">
                  <a:moveTo>
                    <a:pt x="281" y="0"/>
                  </a:moveTo>
                  <a:cubicBezTo>
                    <a:pt x="113" y="0"/>
                    <a:pt x="1" y="112"/>
                    <a:pt x="1" y="280"/>
                  </a:cubicBezTo>
                  <a:lnTo>
                    <a:pt x="1" y="785"/>
                  </a:lnTo>
                  <a:cubicBezTo>
                    <a:pt x="1" y="953"/>
                    <a:pt x="113" y="1065"/>
                    <a:pt x="281" y="1065"/>
                  </a:cubicBezTo>
                  <a:cubicBezTo>
                    <a:pt x="449" y="1065"/>
                    <a:pt x="561" y="953"/>
                    <a:pt x="561" y="785"/>
                  </a:cubicBezTo>
                  <a:lnTo>
                    <a:pt x="561" y="280"/>
                  </a:lnTo>
                  <a:cubicBezTo>
                    <a:pt x="561" y="112"/>
                    <a:pt x="449"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3"/>
            <p:cNvSpPr/>
            <p:nvPr/>
          </p:nvSpPr>
          <p:spPr>
            <a:xfrm>
              <a:off x="7739213" y="2205700"/>
              <a:ext cx="47650" cy="14025"/>
            </a:xfrm>
            <a:custGeom>
              <a:avLst/>
              <a:gdLst/>
              <a:ahLst/>
              <a:cxnLst/>
              <a:rect l="l" t="t" r="r" b="b"/>
              <a:pathLst>
                <a:path w="1906" h="561" extrusionOk="0">
                  <a:moveTo>
                    <a:pt x="281" y="1"/>
                  </a:moveTo>
                  <a:cubicBezTo>
                    <a:pt x="169" y="1"/>
                    <a:pt x="1" y="113"/>
                    <a:pt x="1" y="281"/>
                  </a:cubicBezTo>
                  <a:cubicBezTo>
                    <a:pt x="1" y="393"/>
                    <a:pt x="169" y="561"/>
                    <a:pt x="281" y="561"/>
                  </a:cubicBezTo>
                  <a:lnTo>
                    <a:pt x="1625" y="561"/>
                  </a:lnTo>
                  <a:cubicBezTo>
                    <a:pt x="1737" y="561"/>
                    <a:pt x="1905" y="393"/>
                    <a:pt x="1905" y="281"/>
                  </a:cubicBezTo>
                  <a:cubicBezTo>
                    <a:pt x="1905" y="113"/>
                    <a:pt x="1737"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3"/>
            <p:cNvSpPr/>
            <p:nvPr/>
          </p:nvSpPr>
          <p:spPr>
            <a:xfrm>
              <a:off x="7760213" y="2230500"/>
              <a:ext cx="38400" cy="21950"/>
            </a:xfrm>
            <a:custGeom>
              <a:avLst/>
              <a:gdLst/>
              <a:ahLst/>
              <a:cxnLst/>
              <a:rect l="l" t="t" r="r" b="b"/>
              <a:pathLst>
                <a:path w="1536" h="878" extrusionOk="0">
                  <a:moveTo>
                    <a:pt x="1159" y="1"/>
                  </a:moveTo>
                  <a:cubicBezTo>
                    <a:pt x="1130" y="1"/>
                    <a:pt x="1098" y="6"/>
                    <a:pt x="1065" y="17"/>
                  </a:cubicBezTo>
                  <a:lnTo>
                    <a:pt x="225" y="353"/>
                  </a:lnTo>
                  <a:cubicBezTo>
                    <a:pt x="113" y="409"/>
                    <a:pt x="1" y="577"/>
                    <a:pt x="57" y="689"/>
                  </a:cubicBezTo>
                  <a:cubicBezTo>
                    <a:pt x="99" y="815"/>
                    <a:pt x="204" y="878"/>
                    <a:pt x="325" y="878"/>
                  </a:cubicBezTo>
                  <a:cubicBezTo>
                    <a:pt x="365" y="878"/>
                    <a:pt x="407" y="871"/>
                    <a:pt x="449" y="857"/>
                  </a:cubicBezTo>
                  <a:lnTo>
                    <a:pt x="1233" y="521"/>
                  </a:lnTo>
                  <a:cubicBezTo>
                    <a:pt x="1536" y="420"/>
                    <a:pt x="1429" y="1"/>
                    <a:pt x="1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3"/>
            <p:cNvSpPr/>
            <p:nvPr/>
          </p:nvSpPr>
          <p:spPr>
            <a:xfrm>
              <a:off x="7935238" y="2205700"/>
              <a:ext cx="46250" cy="14025"/>
            </a:xfrm>
            <a:custGeom>
              <a:avLst/>
              <a:gdLst/>
              <a:ahLst/>
              <a:cxnLst/>
              <a:rect l="l" t="t" r="r" b="b"/>
              <a:pathLst>
                <a:path w="1850" h="561" extrusionOk="0">
                  <a:moveTo>
                    <a:pt x="281" y="1"/>
                  </a:moveTo>
                  <a:cubicBezTo>
                    <a:pt x="113" y="1"/>
                    <a:pt x="1" y="113"/>
                    <a:pt x="1" y="281"/>
                  </a:cubicBezTo>
                  <a:cubicBezTo>
                    <a:pt x="1" y="393"/>
                    <a:pt x="113" y="561"/>
                    <a:pt x="281" y="561"/>
                  </a:cubicBezTo>
                  <a:lnTo>
                    <a:pt x="1569" y="561"/>
                  </a:lnTo>
                  <a:cubicBezTo>
                    <a:pt x="1737" y="561"/>
                    <a:pt x="1849" y="393"/>
                    <a:pt x="1849" y="281"/>
                  </a:cubicBezTo>
                  <a:cubicBezTo>
                    <a:pt x="1849" y="113"/>
                    <a:pt x="1737" y="1"/>
                    <a:pt x="1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3"/>
            <p:cNvSpPr/>
            <p:nvPr/>
          </p:nvSpPr>
          <p:spPr>
            <a:xfrm>
              <a:off x="7919888" y="2230125"/>
              <a:ext cx="40575" cy="22325"/>
            </a:xfrm>
            <a:custGeom>
              <a:avLst/>
              <a:gdLst/>
              <a:ahLst/>
              <a:cxnLst/>
              <a:rect l="l" t="t" r="r" b="b"/>
              <a:pathLst>
                <a:path w="1623" h="893" extrusionOk="0">
                  <a:moveTo>
                    <a:pt x="434" y="1"/>
                  </a:moveTo>
                  <a:cubicBezTo>
                    <a:pt x="163" y="1"/>
                    <a:pt x="0" y="445"/>
                    <a:pt x="391" y="592"/>
                  </a:cubicBezTo>
                  <a:lnTo>
                    <a:pt x="1231" y="872"/>
                  </a:lnTo>
                  <a:cubicBezTo>
                    <a:pt x="1259" y="886"/>
                    <a:pt x="1290" y="893"/>
                    <a:pt x="1323" y="893"/>
                  </a:cubicBezTo>
                  <a:cubicBezTo>
                    <a:pt x="1420" y="893"/>
                    <a:pt x="1525" y="830"/>
                    <a:pt x="1567" y="704"/>
                  </a:cubicBezTo>
                  <a:cubicBezTo>
                    <a:pt x="1623" y="592"/>
                    <a:pt x="1511" y="424"/>
                    <a:pt x="1399" y="368"/>
                  </a:cubicBezTo>
                  <a:lnTo>
                    <a:pt x="559" y="32"/>
                  </a:lnTo>
                  <a:cubicBezTo>
                    <a:pt x="516" y="10"/>
                    <a:pt x="47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3"/>
            <p:cNvSpPr/>
            <p:nvPr/>
          </p:nvSpPr>
          <p:spPr>
            <a:xfrm>
              <a:off x="7662213" y="2012475"/>
              <a:ext cx="396275" cy="175050"/>
            </a:xfrm>
            <a:custGeom>
              <a:avLst/>
              <a:gdLst/>
              <a:ahLst/>
              <a:cxnLst/>
              <a:rect l="l" t="t" r="r" b="b"/>
              <a:pathLst>
                <a:path w="15851" h="7002" extrusionOk="0">
                  <a:moveTo>
                    <a:pt x="7953" y="1"/>
                  </a:moveTo>
                  <a:cubicBezTo>
                    <a:pt x="6665" y="1"/>
                    <a:pt x="2857" y="113"/>
                    <a:pt x="0" y="5377"/>
                  </a:cubicBezTo>
                  <a:cubicBezTo>
                    <a:pt x="65" y="5345"/>
                    <a:pt x="1625" y="4205"/>
                    <a:pt x="3472" y="4205"/>
                  </a:cubicBezTo>
                  <a:cubicBezTo>
                    <a:pt x="4842" y="4205"/>
                    <a:pt x="6369" y="4832"/>
                    <a:pt x="7561" y="7002"/>
                  </a:cubicBezTo>
                  <a:cubicBezTo>
                    <a:pt x="7673" y="6974"/>
                    <a:pt x="7799" y="6960"/>
                    <a:pt x="7932" y="6960"/>
                  </a:cubicBezTo>
                  <a:cubicBezTo>
                    <a:pt x="8065" y="6960"/>
                    <a:pt x="8205" y="6974"/>
                    <a:pt x="8345" y="7002"/>
                  </a:cubicBezTo>
                  <a:cubicBezTo>
                    <a:pt x="9538" y="4832"/>
                    <a:pt x="11065" y="4205"/>
                    <a:pt x="12430" y="4205"/>
                  </a:cubicBezTo>
                  <a:cubicBezTo>
                    <a:pt x="14272" y="4205"/>
                    <a:pt x="15818" y="5345"/>
                    <a:pt x="15850" y="5377"/>
                  </a:cubicBezTo>
                  <a:cubicBezTo>
                    <a:pt x="12994" y="113"/>
                    <a:pt x="9186" y="1"/>
                    <a:pt x="79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3"/>
            <p:cNvSpPr/>
            <p:nvPr/>
          </p:nvSpPr>
          <p:spPr>
            <a:xfrm>
              <a:off x="7662213" y="2012475"/>
              <a:ext cx="225450" cy="134450"/>
            </a:xfrm>
            <a:custGeom>
              <a:avLst/>
              <a:gdLst/>
              <a:ahLst/>
              <a:cxnLst/>
              <a:rect l="l" t="t" r="r" b="b"/>
              <a:pathLst>
                <a:path w="9018" h="5378" extrusionOk="0">
                  <a:moveTo>
                    <a:pt x="7953" y="1"/>
                  </a:moveTo>
                  <a:cubicBezTo>
                    <a:pt x="6665" y="1"/>
                    <a:pt x="2857" y="113"/>
                    <a:pt x="0" y="5377"/>
                  </a:cubicBezTo>
                  <a:cubicBezTo>
                    <a:pt x="76" y="5340"/>
                    <a:pt x="1622" y="4211"/>
                    <a:pt x="3462" y="4211"/>
                  </a:cubicBezTo>
                  <a:cubicBezTo>
                    <a:pt x="4356" y="4211"/>
                    <a:pt x="5320" y="4478"/>
                    <a:pt x="6217" y="5265"/>
                  </a:cubicBezTo>
                  <a:cubicBezTo>
                    <a:pt x="6721" y="3361"/>
                    <a:pt x="7673" y="1569"/>
                    <a:pt x="9018" y="57"/>
                  </a:cubicBezTo>
                  <a:cubicBezTo>
                    <a:pt x="8682" y="1"/>
                    <a:pt x="8289" y="1"/>
                    <a:pt x="795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3"/>
            <p:cNvSpPr/>
            <p:nvPr/>
          </p:nvSpPr>
          <p:spPr>
            <a:xfrm>
              <a:off x="7838638" y="2167900"/>
              <a:ext cx="43425" cy="44825"/>
            </a:xfrm>
            <a:custGeom>
              <a:avLst/>
              <a:gdLst/>
              <a:ahLst/>
              <a:cxnLst/>
              <a:rect l="l" t="t" r="r" b="b"/>
              <a:pathLst>
                <a:path w="1737" h="1793" extrusionOk="0">
                  <a:moveTo>
                    <a:pt x="896" y="0"/>
                  </a:moveTo>
                  <a:cubicBezTo>
                    <a:pt x="392" y="0"/>
                    <a:pt x="0" y="393"/>
                    <a:pt x="0" y="897"/>
                  </a:cubicBezTo>
                  <a:cubicBezTo>
                    <a:pt x="0" y="1401"/>
                    <a:pt x="392" y="1793"/>
                    <a:pt x="896" y="1793"/>
                  </a:cubicBezTo>
                  <a:cubicBezTo>
                    <a:pt x="1344" y="1793"/>
                    <a:pt x="1737" y="1401"/>
                    <a:pt x="1737" y="897"/>
                  </a:cubicBezTo>
                  <a:cubicBezTo>
                    <a:pt x="1737" y="393"/>
                    <a:pt x="1344"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63"/>
          <p:cNvGrpSpPr/>
          <p:nvPr/>
        </p:nvGrpSpPr>
        <p:grpSpPr>
          <a:xfrm>
            <a:off x="7020913" y="2014006"/>
            <a:ext cx="392100" cy="470369"/>
            <a:chOff x="7020913" y="2014006"/>
            <a:chExt cx="392100" cy="470369"/>
          </a:xfrm>
        </p:grpSpPr>
        <p:sp>
          <p:nvSpPr>
            <p:cNvPr id="4201" name="Google Shape;4201;p63"/>
            <p:cNvSpPr/>
            <p:nvPr/>
          </p:nvSpPr>
          <p:spPr>
            <a:xfrm>
              <a:off x="7295363" y="2262425"/>
              <a:ext cx="117650" cy="141825"/>
            </a:xfrm>
            <a:custGeom>
              <a:avLst/>
              <a:gdLst/>
              <a:ahLst/>
              <a:cxnLst/>
              <a:rect l="l" t="t" r="r" b="b"/>
              <a:pathLst>
                <a:path w="4706" h="5673" extrusionOk="0">
                  <a:moveTo>
                    <a:pt x="1503" y="1"/>
                  </a:moveTo>
                  <a:cubicBezTo>
                    <a:pt x="1278" y="1"/>
                    <a:pt x="1049" y="63"/>
                    <a:pt x="841" y="196"/>
                  </a:cubicBezTo>
                  <a:cubicBezTo>
                    <a:pt x="224" y="532"/>
                    <a:pt x="0" y="1372"/>
                    <a:pt x="336" y="1988"/>
                  </a:cubicBezTo>
                  <a:lnTo>
                    <a:pt x="2073" y="5013"/>
                  </a:lnTo>
                  <a:cubicBezTo>
                    <a:pt x="2341" y="5435"/>
                    <a:pt x="2794" y="5673"/>
                    <a:pt x="3250" y="5673"/>
                  </a:cubicBezTo>
                  <a:cubicBezTo>
                    <a:pt x="3460" y="5673"/>
                    <a:pt x="3671" y="5622"/>
                    <a:pt x="3865" y="5517"/>
                  </a:cubicBezTo>
                  <a:cubicBezTo>
                    <a:pt x="4481" y="5125"/>
                    <a:pt x="4705" y="4284"/>
                    <a:pt x="4369" y="3668"/>
                  </a:cubicBezTo>
                  <a:lnTo>
                    <a:pt x="2633" y="644"/>
                  </a:lnTo>
                  <a:cubicBezTo>
                    <a:pt x="2374" y="237"/>
                    <a:pt x="1943" y="1"/>
                    <a:pt x="1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3"/>
            <p:cNvSpPr/>
            <p:nvPr/>
          </p:nvSpPr>
          <p:spPr>
            <a:xfrm>
              <a:off x="7020913" y="2262425"/>
              <a:ext cx="119050" cy="141825"/>
            </a:xfrm>
            <a:custGeom>
              <a:avLst/>
              <a:gdLst/>
              <a:ahLst/>
              <a:cxnLst/>
              <a:rect l="l" t="t" r="r" b="b"/>
              <a:pathLst>
                <a:path w="4762" h="5673" extrusionOk="0">
                  <a:moveTo>
                    <a:pt x="3190" y="1"/>
                  </a:moveTo>
                  <a:cubicBezTo>
                    <a:pt x="2738" y="1"/>
                    <a:pt x="2295" y="237"/>
                    <a:pt x="2073" y="644"/>
                  </a:cubicBezTo>
                  <a:lnTo>
                    <a:pt x="337" y="3668"/>
                  </a:lnTo>
                  <a:cubicBezTo>
                    <a:pt x="1" y="4340"/>
                    <a:pt x="225" y="5125"/>
                    <a:pt x="841" y="5517"/>
                  </a:cubicBezTo>
                  <a:cubicBezTo>
                    <a:pt x="1035" y="5622"/>
                    <a:pt x="1251" y="5673"/>
                    <a:pt x="1467" y="5673"/>
                  </a:cubicBezTo>
                  <a:cubicBezTo>
                    <a:pt x="1936" y="5673"/>
                    <a:pt x="2403" y="5435"/>
                    <a:pt x="2633" y="5013"/>
                  </a:cubicBezTo>
                  <a:lnTo>
                    <a:pt x="4370" y="1988"/>
                  </a:lnTo>
                  <a:cubicBezTo>
                    <a:pt x="4762" y="1316"/>
                    <a:pt x="4538" y="532"/>
                    <a:pt x="3865" y="196"/>
                  </a:cubicBezTo>
                  <a:cubicBezTo>
                    <a:pt x="3657" y="63"/>
                    <a:pt x="3422" y="1"/>
                    <a:pt x="3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3"/>
            <p:cNvSpPr/>
            <p:nvPr/>
          </p:nvSpPr>
          <p:spPr>
            <a:xfrm>
              <a:off x="7050338" y="2262425"/>
              <a:ext cx="88225" cy="137925"/>
            </a:xfrm>
            <a:custGeom>
              <a:avLst/>
              <a:gdLst/>
              <a:ahLst/>
              <a:cxnLst/>
              <a:rect l="l" t="t" r="r" b="b"/>
              <a:pathLst>
                <a:path w="3529" h="5517" extrusionOk="0">
                  <a:moveTo>
                    <a:pt x="2013" y="1"/>
                  </a:moveTo>
                  <a:cubicBezTo>
                    <a:pt x="1561" y="1"/>
                    <a:pt x="1118" y="237"/>
                    <a:pt x="896" y="644"/>
                  </a:cubicBezTo>
                  <a:lnTo>
                    <a:pt x="0" y="2212"/>
                  </a:lnTo>
                  <a:cubicBezTo>
                    <a:pt x="56" y="3388"/>
                    <a:pt x="392" y="4509"/>
                    <a:pt x="1008" y="5517"/>
                  </a:cubicBezTo>
                  <a:cubicBezTo>
                    <a:pt x="1176" y="5349"/>
                    <a:pt x="1344" y="5181"/>
                    <a:pt x="1456" y="5013"/>
                  </a:cubicBezTo>
                  <a:lnTo>
                    <a:pt x="3193" y="1988"/>
                  </a:lnTo>
                  <a:cubicBezTo>
                    <a:pt x="3529" y="1316"/>
                    <a:pt x="3361" y="532"/>
                    <a:pt x="2688" y="196"/>
                  </a:cubicBezTo>
                  <a:cubicBezTo>
                    <a:pt x="2480" y="63"/>
                    <a:pt x="2245" y="1"/>
                    <a:pt x="20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3"/>
            <p:cNvSpPr/>
            <p:nvPr/>
          </p:nvSpPr>
          <p:spPr>
            <a:xfrm>
              <a:off x="7295363" y="2262425"/>
              <a:ext cx="88225" cy="137925"/>
            </a:xfrm>
            <a:custGeom>
              <a:avLst/>
              <a:gdLst/>
              <a:ahLst/>
              <a:cxnLst/>
              <a:rect l="l" t="t" r="r" b="b"/>
              <a:pathLst>
                <a:path w="3529" h="5517" extrusionOk="0">
                  <a:moveTo>
                    <a:pt x="1516" y="1"/>
                  </a:moveTo>
                  <a:cubicBezTo>
                    <a:pt x="1284" y="1"/>
                    <a:pt x="1049" y="63"/>
                    <a:pt x="841" y="196"/>
                  </a:cubicBezTo>
                  <a:cubicBezTo>
                    <a:pt x="224" y="532"/>
                    <a:pt x="0" y="1372"/>
                    <a:pt x="336" y="1988"/>
                  </a:cubicBezTo>
                  <a:lnTo>
                    <a:pt x="2073" y="5013"/>
                  </a:lnTo>
                  <a:cubicBezTo>
                    <a:pt x="2185" y="5181"/>
                    <a:pt x="2353" y="5349"/>
                    <a:pt x="2577" y="5517"/>
                  </a:cubicBezTo>
                  <a:cubicBezTo>
                    <a:pt x="3137" y="4509"/>
                    <a:pt x="3473" y="3388"/>
                    <a:pt x="3529" y="2212"/>
                  </a:cubicBezTo>
                  <a:lnTo>
                    <a:pt x="2633" y="644"/>
                  </a:lnTo>
                  <a:cubicBezTo>
                    <a:pt x="2411" y="237"/>
                    <a:pt x="1968" y="1"/>
                    <a:pt x="151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3"/>
            <p:cNvSpPr/>
            <p:nvPr/>
          </p:nvSpPr>
          <p:spPr>
            <a:xfrm>
              <a:off x="7251963" y="2358225"/>
              <a:ext cx="51825" cy="126150"/>
            </a:xfrm>
            <a:custGeom>
              <a:avLst/>
              <a:gdLst/>
              <a:ahLst/>
              <a:cxnLst/>
              <a:rect l="l" t="t" r="r" b="b"/>
              <a:pathLst>
                <a:path w="2073" h="5046" extrusionOk="0">
                  <a:moveTo>
                    <a:pt x="971" y="0"/>
                  </a:moveTo>
                  <a:cubicBezTo>
                    <a:pt x="404" y="0"/>
                    <a:pt x="0" y="481"/>
                    <a:pt x="0" y="1013"/>
                  </a:cubicBezTo>
                  <a:lnTo>
                    <a:pt x="0" y="4037"/>
                  </a:lnTo>
                  <a:cubicBezTo>
                    <a:pt x="0" y="4597"/>
                    <a:pt x="448" y="5045"/>
                    <a:pt x="1064" y="5045"/>
                  </a:cubicBezTo>
                  <a:cubicBezTo>
                    <a:pt x="1624" y="5045"/>
                    <a:pt x="2072" y="4597"/>
                    <a:pt x="2072" y="4037"/>
                  </a:cubicBezTo>
                  <a:lnTo>
                    <a:pt x="2072" y="1013"/>
                  </a:lnTo>
                  <a:cubicBezTo>
                    <a:pt x="2072" y="452"/>
                    <a:pt x="1624" y="4"/>
                    <a:pt x="1064" y="4"/>
                  </a:cubicBezTo>
                  <a:cubicBezTo>
                    <a:pt x="1033" y="2"/>
                    <a:pt x="1002" y="0"/>
                    <a:pt x="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3"/>
            <p:cNvSpPr/>
            <p:nvPr/>
          </p:nvSpPr>
          <p:spPr>
            <a:xfrm>
              <a:off x="7130138" y="2358225"/>
              <a:ext cx="51825" cy="126150"/>
            </a:xfrm>
            <a:custGeom>
              <a:avLst/>
              <a:gdLst/>
              <a:ahLst/>
              <a:cxnLst/>
              <a:rect l="l" t="t" r="r" b="b"/>
              <a:pathLst>
                <a:path w="2073" h="5046" extrusionOk="0">
                  <a:moveTo>
                    <a:pt x="971" y="0"/>
                  </a:moveTo>
                  <a:cubicBezTo>
                    <a:pt x="404" y="0"/>
                    <a:pt x="1" y="481"/>
                    <a:pt x="1" y="1013"/>
                  </a:cubicBezTo>
                  <a:lnTo>
                    <a:pt x="1" y="4037"/>
                  </a:lnTo>
                  <a:cubicBezTo>
                    <a:pt x="1" y="4597"/>
                    <a:pt x="449" y="5045"/>
                    <a:pt x="1065" y="5045"/>
                  </a:cubicBezTo>
                  <a:cubicBezTo>
                    <a:pt x="1625" y="5045"/>
                    <a:pt x="2073" y="4597"/>
                    <a:pt x="2073" y="4037"/>
                  </a:cubicBezTo>
                  <a:lnTo>
                    <a:pt x="2073" y="1013"/>
                  </a:lnTo>
                  <a:cubicBezTo>
                    <a:pt x="2073" y="452"/>
                    <a:pt x="1625" y="4"/>
                    <a:pt x="1065" y="4"/>
                  </a:cubicBezTo>
                  <a:cubicBezTo>
                    <a:pt x="1033" y="2"/>
                    <a:pt x="1002" y="0"/>
                    <a:pt x="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3"/>
            <p:cNvSpPr/>
            <p:nvPr/>
          </p:nvSpPr>
          <p:spPr>
            <a:xfrm>
              <a:off x="7090938" y="2152500"/>
              <a:ext cx="250650" cy="306650"/>
            </a:xfrm>
            <a:custGeom>
              <a:avLst/>
              <a:gdLst/>
              <a:ahLst/>
              <a:cxnLst/>
              <a:rect l="l" t="t" r="r" b="b"/>
              <a:pathLst>
                <a:path w="10026" h="12266" extrusionOk="0">
                  <a:moveTo>
                    <a:pt x="5041" y="0"/>
                  </a:moveTo>
                  <a:cubicBezTo>
                    <a:pt x="2297" y="0"/>
                    <a:pt x="0" y="4649"/>
                    <a:pt x="0" y="7393"/>
                  </a:cubicBezTo>
                  <a:cubicBezTo>
                    <a:pt x="112" y="10082"/>
                    <a:pt x="2353" y="12266"/>
                    <a:pt x="5041" y="12266"/>
                  </a:cubicBezTo>
                  <a:cubicBezTo>
                    <a:pt x="7729" y="12266"/>
                    <a:pt x="9970" y="10082"/>
                    <a:pt x="10026" y="7393"/>
                  </a:cubicBezTo>
                  <a:cubicBezTo>
                    <a:pt x="10026" y="4593"/>
                    <a:pt x="7785" y="0"/>
                    <a:pt x="5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3"/>
            <p:cNvSpPr/>
            <p:nvPr/>
          </p:nvSpPr>
          <p:spPr>
            <a:xfrm>
              <a:off x="7090938" y="2152500"/>
              <a:ext cx="252050" cy="310850"/>
            </a:xfrm>
            <a:custGeom>
              <a:avLst/>
              <a:gdLst/>
              <a:ahLst/>
              <a:cxnLst/>
              <a:rect l="l" t="t" r="r" b="b"/>
              <a:pathLst>
                <a:path w="10082" h="12434" extrusionOk="0">
                  <a:moveTo>
                    <a:pt x="5041" y="0"/>
                  </a:moveTo>
                  <a:cubicBezTo>
                    <a:pt x="2297" y="0"/>
                    <a:pt x="0" y="4649"/>
                    <a:pt x="0" y="7393"/>
                  </a:cubicBezTo>
                  <a:cubicBezTo>
                    <a:pt x="0" y="10138"/>
                    <a:pt x="2185" y="12322"/>
                    <a:pt x="4873" y="12434"/>
                  </a:cubicBezTo>
                  <a:cubicBezTo>
                    <a:pt x="4705" y="11762"/>
                    <a:pt x="4705" y="11090"/>
                    <a:pt x="4929" y="10474"/>
                  </a:cubicBezTo>
                  <a:cubicBezTo>
                    <a:pt x="5097" y="9970"/>
                    <a:pt x="5545" y="9634"/>
                    <a:pt x="6049" y="9578"/>
                  </a:cubicBezTo>
                  <a:cubicBezTo>
                    <a:pt x="7449" y="9466"/>
                    <a:pt x="8793" y="9018"/>
                    <a:pt x="9970" y="8233"/>
                  </a:cubicBezTo>
                  <a:cubicBezTo>
                    <a:pt x="10026" y="7953"/>
                    <a:pt x="10082" y="7673"/>
                    <a:pt x="10082" y="7393"/>
                  </a:cubicBezTo>
                  <a:cubicBezTo>
                    <a:pt x="10082" y="4593"/>
                    <a:pt x="7785" y="0"/>
                    <a:pt x="50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3"/>
            <p:cNvSpPr/>
            <p:nvPr/>
          </p:nvSpPr>
          <p:spPr>
            <a:xfrm>
              <a:off x="7130138" y="2190300"/>
              <a:ext cx="173650" cy="235250"/>
            </a:xfrm>
            <a:custGeom>
              <a:avLst/>
              <a:gdLst/>
              <a:ahLst/>
              <a:cxnLst/>
              <a:rect l="l" t="t" r="r" b="b"/>
              <a:pathLst>
                <a:path w="6946" h="9410" extrusionOk="0">
                  <a:moveTo>
                    <a:pt x="3473" y="1"/>
                  </a:moveTo>
                  <a:cubicBezTo>
                    <a:pt x="2801" y="1"/>
                    <a:pt x="1905" y="729"/>
                    <a:pt x="1233" y="1905"/>
                  </a:cubicBezTo>
                  <a:cubicBezTo>
                    <a:pt x="505" y="3137"/>
                    <a:pt x="57" y="4481"/>
                    <a:pt x="1" y="5881"/>
                  </a:cubicBezTo>
                  <a:cubicBezTo>
                    <a:pt x="1" y="7842"/>
                    <a:pt x="1513" y="9410"/>
                    <a:pt x="3473" y="9410"/>
                  </a:cubicBezTo>
                  <a:cubicBezTo>
                    <a:pt x="5377" y="9354"/>
                    <a:pt x="6945" y="7842"/>
                    <a:pt x="6945" y="5881"/>
                  </a:cubicBezTo>
                  <a:cubicBezTo>
                    <a:pt x="6889" y="4481"/>
                    <a:pt x="6441" y="3137"/>
                    <a:pt x="5713" y="1905"/>
                  </a:cubicBezTo>
                  <a:cubicBezTo>
                    <a:pt x="4985" y="729"/>
                    <a:pt x="4145" y="1"/>
                    <a:pt x="3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3"/>
            <p:cNvSpPr/>
            <p:nvPr/>
          </p:nvSpPr>
          <p:spPr>
            <a:xfrm>
              <a:off x="7130138" y="2190300"/>
              <a:ext cx="173650" cy="235250"/>
            </a:xfrm>
            <a:custGeom>
              <a:avLst/>
              <a:gdLst/>
              <a:ahLst/>
              <a:cxnLst/>
              <a:rect l="l" t="t" r="r" b="b"/>
              <a:pathLst>
                <a:path w="6946" h="9410" extrusionOk="0">
                  <a:moveTo>
                    <a:pt x="3473" y="1"/>
                  </a:moveTo>
                  <a:cubicBezTo>
                    <a:pt x="2801" y="1"/>
                    <a:pt x="1961" y="729"/>
                    <a:pt x="1233" y="1961"/>
                  </a:cubicBezTo>
                  <a:cubicBezTo>
                    <a:pt x="505" y="3137"/>
                    <a:pt x="57" y="4481"/>
                    <a:pt x="1" y="5881"/>
                  </a:cubicBezTo>
                  <a:cubicBezTo>
                    <a:pt x="1" y="7730"/>
                    <a:pt x="1401" y="9298"/>
                    <a:pt x="3249" y="9410"/>
                  </a:cubicBezTo>
                  <a:cubicBezTo>
                    <a:pt x="3249" y="9242"/>
                    <a:pt x="3305" y="9130"/>
                    <a:pt x="3361" y="9018"/>
                  </a:cubicBezTo>
                  <a:cubicBezTo>
                    <a:pt x="3529" y="8514"/>
                    <a:pt x="3977" y="8122"/>
                    <a:pt x="4481" y="8122"/>
                  </a:cubicBezTo>
                  <a:cubicBezTo>
                    <a:pt x="5153" y="8066"/>
                    <a:pt x="5825" y="7898"/>
                    <a:pt x="6497" y="7674"/>
                  </a:cubicBezTo>
                  <a:cubicBezTo>
                    <a:pt x="6777" y="7169"/>
                    <a:pt x="6945" y="6553"/>
                    <a:pt x="6945" y="5881"/>
                  </a:cubicBezTo>
                  <a:cubicBezTo>
                    <a:pt x="6889" y="4481"/>
                    <a:pt x="6441" y="3137"/>
                    <a:pt x="5713" y="1961"/>
                  </a:cubicBezTo>
                  <a:cubicBezTo>
                    <a:pt x="5041" y="729"/>
                    <a:pt x="4145" y="1"/>
                    <a:pt x="347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3"/>
            <p:cNvSpPr/>
            <p:nvPr/>
          </p:nvSpPr>
          <p:spPr>
            <a:xfrm>
              <a:off x="7061538" y="2219700"/>
              <a:ext cx="312250" cy="117650"/>
            </a:xfrm>
            <a:custGeom>
              <a:avLst/>
              <a:gdLst/>
              <a:ahLst/>
              <a:cxnLst/>
              <a:rect l="l" t="t" r="r" b="b"/>
              <a:pathLst>
                <a:path w="12490" h="4706" extrusionOk="0">
                  <a:moveTo>
                    <a:pt x="1400" y="1"/>
                  </a:moveTo>
                  <a:cubicBezTo>
                    <a:pt x="616" y="1"/>
                    <a:pt x="0" y="617"/>
                    <a:pt x="0" y="1401"/>
                  </a:cubicBezTo>
                  <a:lnTo>
                    <a:pt x="0" y="2633"/>
                  </a:lnTo>
                  <a:cubicBezTo>
                    <a:pt x="0" y="3753"/>
                    <a:pt x="896" y="4705"/>
                    <a:pt x="2072" y="4705"/>
                  </a:cubicBezTo>
                  <a:lnTo>
                    <a:pt x="10362" y="4705"/>
                  </a:lnTo>
                  <a:cubicBezTo>
                    <a:pt x="11538" y="4705"/>
                    <a:pt x="12490" y="3809"/>
                    <a:pt x="12490" y="2633"/>
                  </a:cubicBezTo>
                  <a:lnTo>
                    <a:pt x="12490" y="1401"/>
                  </a:lnTo>
                  <a:cubicBezTo>
                    <a:pt x="12490" y="617"/>
                    <a:pt x="11874" y="1"/>
                    <a:pt x="1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3"/>
            <p:cNvSpPr/>
            <p:nvPr/>
          </p:nvSpPr>
          <p:spPr>
            <a:xfrm>
              <a:off x="7061538" y="2219700"/>
              <a:ext cx="254850" cy="117650"/>
            </a:xfrm>
            <a:custGeom>
              <a:avLst/>
              <a:gdLst/>
              <a:ahLst/>
              <a:cxnLst/>
              <a:rect l="l" t="t" r="r" b="b"/>
              <a:pathLst>
                <a:path w="10194" h="4706" extrusionOk="0">
                  <a:moveTo>
                    <a:pt x="1400" y="1"/>
                  </a:moveTo>
                  <a:cubicBezTo>
                    <a:pt x="616" y="1"/>
                    <a:pt x="0" y="617"/>
                    <a:pt x="0" y="1401"/>
                  </a:cubicBezTo>
                  <a:lnTo>
                    <a:pt x="0" y="2689"/>
                  </a:lnTo>
                  <a:cubicBezTo>
                    <a:pt x="0" y="3809"/>
                    <a:pt x="952" y="4705"/>
                    <a:pt x="2072" y="4705"/>
                  </a:cubicBezTo>
                  <a:lnTo>
                    <a:pt x="7617" y="4705"/>
                  </a:lnTo>
                  <a:cubicBezTo>
                    <a:pt x="8681" y="3977"/>
                    <a:pt x="9577" y="3025"/>
                    <a:pt x="10194" y="1905"/>
                  </a:cubicBezTo>
                  <a:lnTo>
                    <a:pt x="1019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3"/>
            <p:cNvSpPr/>
            <p:nvPr/>
          </p:nvSpPr>
          <p:spPr>
            <a:xfrm>
              <a:off x="7124538" y="2239300"/>
              <a:ext cx="102250" cy="130825"/>
            </a:xfrm>
            <a:custGeom>
              <a:avLst/>
              <a:gdLst/>
              <a:ahLst/>
              <a:cxnLst/>
              <a:rect l="l" t="t" r="r" b="b"/>
              <a:pathLst>
                <a:path w="4090" h="5233" extrusionOk="0">
                  <a:moveTo>
                    <a:pt x="1" y="1"/>
                  </a:moveTo>
                  <a:lnTo>
                    <a:pt x="1" y="4649"/>
                  </a:lnTo>
                  <a:cubicBezTo>
                    <a:pt x="1" y="4989"/>
                    <a:pt x="290" y="5232"/>
                    <a:pt x="601" y="5232"/>
                  </a:cubicBezTo>
                  <a:cubicBezTo>
                    <a:pt x="701" y="5232"/>
                    <a:pt x="802" y="5208"/>
                    <a:pt x="897" y="5153"/>
                  </a:cubicBezTo>
                  <a:lnTo>
                    <a:pt x="2073" y="4425"/>
                  </a:lnTo>
                  <a:lnTo>
                    <a:pt x="3193" y="5153"/>
                  </a:lnTo>
                  <a:cubicBezTo>
                    <a:pt x="3288" y="5208"/>
                    <a:pt x="3389" y="5232"/>
                    <a:pt x="3488" y="5232"/>
                  </a:cubicBezTo>
                  <a:cubicBezTo>
                    <a:pt x="3799" y="5232"/>
                    <a:pt x="4089" y="4989"/>
                    <a:pt x="4089" y="4649"/>
                  </a:cubicBezTo>
                  <a:lnTo>
                    <a:pt x="4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3"/>
            <p:cNvSpPr/>
            <p:nvPr/>
          </p:nvSpPr>
          <p:spPr>
            <a:xfrm>
              <a:off x="7124538" y="2239300"/>
              <a:ext cx="102250" cy="130825"/>
            </a:xfrm>
            <a:custGeom>
              <a:avLst/>
              <a:gdLst/>
              <a:ahLst/>
              <a:cxnLst/>
              <a:rect l="l" t="t" r="r" b="b"/>
              <a:pathLst>
                <a:path w="4090" h="5233" extrusionOk="0">
                  <a:moveTo>
                    <a:pt x="1" y="1"/>
                  </a:moveTo>
                  <a:lnTo>
                    <a:pt x="1" y="4649"/>
                  </a:lnTo>
                  <a:cubicBezTo>
                    <a:pt x="1" y="4989"/>
                    <a:pt x="290" y="5232"/>
                    <a:pt x="601" y="5232"/>
                  </a:cubicBezTo>
                  <a:cubicBezTo>
                    <a:pt x="701" y="5232"/>
                    <a:pt x="802" y="5208"/>
                    <a:pt x="897" y="5153"/>
                  </a:cubicBezTo>
                  <a:lnTo>
                    <a:pt x="1457" y="4817"/>
                  </a:lnTo>
                  <a:lnTo>
                    <a:pt x="1457" y="3921"/>
                  </a:lnTo>
                  <a:cubicBezTo>
                    <a:pt x="1457" y="3361"/>
                    <a:pt x="1849" y="2913"/>
                    <a:pt x="2409" y="2913"/>
                  </a:cubicBezTo>
                  <a:cubicBezTo>
                    <a:pt x="2969" y="2913"/>
                    <a:pt x="3529" y="2801"/>
                    <a:pt x="4089" y="2577"/>
                  </a:cubicBezTo>
                  <a:lnTo>
                    <a:pt x="408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3"/>
            <p:cNvSpPr/>
            <p:nvPr/>
          </p:nvSpPr>
          <p:spPr>
            <a:xfrm>
              <a:off x="7306563" y="2032075"/>
              <a:ext cx="95225" cy="95250"/>
            </a:xfrm>
            <a:custGeom>
              <a:avLst/>
              <a:gdLst/>
              <a:ahLst/>
              <a:cxnLst/>
              <a:rect l="l" t="t" r="r" b="b"/>
              <a:pathLst>
                <a:path w="3809" h="3810" extrusionOk="0">
                  <a:moveTo>
                    <a:pt x="1905" y="1"/>
                  </a:moveTo>
                  <a:cubicBezTo>
                    <a:pt x="841" y="1"/>
                    <a:pt x="0" y="841"/>
                    <a:pt x="0" y="1905"/>
                  </a:cubicBezTo>
                  <a:cubicBezTo>
                    <a:pt x="0" y="2913"/>
                    <a:pt x="841" y="3809"/>
                    <a:pt x="1905" y="3809"/>
                  </a:cubicBezTo>
                  <a:cubicBezTo>
                    <a:pt x="2969" y="3809"/>
                    <a:pt x="3809" y="2913"/>
                    <a:pt x="3809" y="1905"/>
                  </a:cubicBezTo>
                  <a:cubicBezTo>
                    <a:pt x="3809" y="841"/>
                    <a:pt x="2969" y="1"/>
                    <a:pt x="1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3"/>
            <p:cNvSpPr/>
            <p:nvPr/>
          </p:nvSpPr>
          <p:spPr>
            <a:xfrm>
              <a:off x="7034938" y="2032075"/>
              <a:ext cx="95225" cy="95250"/>
            </a:xfrm>
            <a:custGeom>
              <a:avLst/>
              <a:gdLst/>
              <a:ahLst/>
              <a:cxnLst/>
              <a:rect l="l" t="t" r="r" b="b"/>
              <a:pathLst>
                <a:path w="3809" h="3810" extrusionOk="0">
                  <a:moveTo>
                    <a:pt x="1904" y="1"/>
                  </a:moveTo>
                  <a:cubicBezTo>
                    <a:pt x="840" y="1"/>
                    <a:pt x="0" y="841"/>
                    <a:pt x="0" y="1905"/>
                  </a:cubicBezTo>
                  <a:cubicBezTo>
                    <a:pt x="0" y="2913"/>
                    <a:pt x="840" y="3809"/>
                    <a:pt x="1904" y="3809"/>
                  </a:cubicBezTo>
                  <a:cubicBezTo>
                    <a:pt x="2912" y="3809"/>
                    <a:pt x="3809" y="2913"/>
                    <a:pt x="3809" y="1905"/>
                  </a:cubicBezTo>
                  <a:cubicBezTo>
                    <a:pt x="3809" y="841"/>
                    <a:pt x="2912" y="1"/>
                    <a:pt x="1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3"/>
            <p:cNvSpPr/>
            <p:nvPr/>
          </p:nvSpPr>
          <p:spPr>
            <a:xfrm>
              <a:off x="7055938" y="2059675"/>
              <a:ext cx="44825" cy="38250"/>
            </a:xfrm>
            <a:custGeom>
              <a:avLst/>
              <a:gdLst/>
              <a:ahLst/>
              <a:cxnLst/>
              <a:rect l="l" t="t" r="r" b="b"/>
              <a:pathLst>
                <a:path w="1793" h="1530" extrusionOk="0">
                  <a:moveTo>
                    <a:pt x="1030" y="0"/>
                  </a:moveTo>
                  <a:cubicBezTo>
                    <a:pt x="841" y="0"/>
                    <a:pt x="652" y="75"/>
                    <a:pt x="504" y="241"/>
                  </a:cubicBezTo>
                  <a:cubicBezTo>
                    <a:pt x="0" y="745"/>
                    <a:pt x="336" y="1529"/>
                    <a:pt x="1064" y="1529"/>
                  </a:cubicBezTo>
                  <a:cubicBezTo>
                    <a:pt x="1456" y="1529"/>
                    <a:pt x="1792" y="1193"/>
                    <a:pt x="1792" y="801"/>
                  </a:cubicBezTo>
                  <a:cubicBezTo>
                    <a:pt x="1792" y="312"/>
                    <a:pt x="1414" y="0"/>
                    <a:pt x="103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3"/>
            <p:cNvSpPr/>
            <p:nvPr/>
          </p:nvSpPr>
          <p:spPr>
            <a:xfrm>
              <a:off x="7326163" y="2059675"/>
              <a:ext cx="44825" cy="38250"/>
            </a:xfrm>
            <a:custGeom>
              <a:avLst/>
              <a:gdLst/>
              <a:ahLst/>
              <a:cxnLst/>
              <a:rect l="l" t="t" r="r" b="b"/>
              <a:pathLst>
                <a:path w="1793" h="1530" extrusionOk="0">
                  <a:moveTo>
                    <a:pt x="1013" y="0"/>
                  </a:moveTo>
                  <a:cubicBezTo>
                    <a:pt x="816" y="0"/>
                    <a:pt x="614" y="75"/>
                    <a:pt x="449" y="241"/>
                  </a:cubicBezTo>
                  <a:cubicBezTo>
                    <a:pt x="1" y="745"/>
                    <a:pt x="337" y="1529"/>
                    <a:pt x="1009" y="1529"/>
                  </a:cubicBezTo>
                  <a:cubicBezTo>
                    <a:pt x="1457" y="1529"/>
                    <a:pt x="1793" y="1193"/>
                    <a:pt x="1793" y="801"/>
                  </a:cubicBezTo>
                  <a:cubicBezTo>
                    <a:pt x="1793" y="312"/>
                    <a:pt x="1414" y="0"/>
                    <a:pt x="10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3"/>
            <p:cNvSpPr/>
            <p:nvPr/>
          </p:nvSpPr>
          <p:spPr>
            <a:xfrm>
              <a:off x="7064338" y="2016675"/>
              <a:ext cx="305250" cy="273075"/>
            </a:xfrm>
            <a:custGeom>
              <a:avLst/>
              <a:gdLst/>
              <a:ahLst/>
              <a:cxnLst/>
              <a:rect l="l" t="t" r="r" b="b"/>
              <a:pathLst>
                <a:path w="12210" h="10923" extrusionOk="0">
                  <a:moveTo>
                    <a:pt x="6105" y="1"/>
                  </a:moveTo>
                  <a:cubicBezTo>
                    <a:pt x="2801" y="1"/>
                    <a:pt x="56" y="2633"/>
                    <a:pt x="0" y="5937"/>
                  </a:cubicBezTo>
                  <a:cubicBezTo>
                    <a:pt x="0" y="9354"/>
                    <a:pt x="2745" y="10922"/>
                    <a:pt x="6105" y="10922"/>
                  </a:cubicBezTo>
                  <a:cubicBezTo>
                    <a:pt x="9465" y="10922"/>
                    <a:pt x="12210" y="9354"/>
                    <a:pt x="12210" y="5937"/>
                  </a:cubicBezTo>
                  <a:cubicBezTo>
                    <a:pt x="12098" y="2633"/>
                    <a:pt x="9409" y="1"/>
                    <a:pt x="6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3"/>
            <p:cNvSpPr/>
            <p:nvPr/>
          </p:nvSpPr>
          <p:spPr>
            <a:xfrm>
              <a:off x="7064338" y="2014006"/>
              <a:ext cx="161050" cy="277275"/>
            </a:xfrm>
            <a:custGeom>
              <a:avLst/>
              <a:gdLst/>
              <a:ahLst/>
              <a:cxnLst/>
              <a:rect l="l" t="t" r="r" b="b"/>
              <a:pathLst>
                <a:path w="6442" h="11091" extrusionOk="0">
                  <a:moveTo>
                    <a:pt x="6105" y="1"/>
                  </a:moveTo>
                  <a:cubicBezTo>
                    <a:pt x="2745" y="1"/>
                    <a:pt x="0" y="2745"/>
                    <a:pt x="0" y="6105"/>
                  </a:cubicBezTo>
                  <a:cubicBezTo>
                    <a:pt x="0" y="9410"/>
                    <a:pt x="2577" y="11034"/>
                    <a:pt x="5825" y="11090"/>
                  </a:cubicBezTo>
                  <a:cubicBezTo>
                    <a:pt x="4033" y="10138"/>
                    <a:pt x="2913" y="8234"/>
                    <a:pt x="2969" y="6161"/>
                  </a:cubicBezTo>
                  <a:cubicBezTo>
                    <a:pt x="2969" y="3641"/>
                    <a:pt x="4313" y="1289"/>
                    <a:pt x="64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3"/>
            <p:cNvSpPr/>
            <p:nvPr/>
          </p:nvSpPr>
          <p:spPr>
            <a:xfrm>
              <a:off x="7160938" y="2116100"/>
              <a:ext cx="112050" cy="139325"/>
            </a:xfrm>
            <a:custGeom>
              <a:avLst/>
              <a:gdLst/>
              <a:ahLst/>
              <a:cxnLst/>
              <a:rect l="l" t="t" r="r" b="b"/>
              <a:pathLst>
                <a:path w="4482" h="5573" extrusionOk="0">
                  <a:moveTo>
                    <a:pt x="2241" y="0"/>
                  </a:moveTo>
                  <a:cubicBezTo>
                    <a:pt x="1009" y="0"/>
                    <a:pt x="1" y="2184"/>
                    <a:pt x="1" y="3473"/>
                  </a:cubicBezTo>
                  <a:cubicBezTo>
                    <a:pt x="85" y="4873"/>
                    <a:pt x="1163" y="5573"/>
                    <a:pt x="2241" y="5573"/>
                  </a:cubicBezTo>
                  <a:cubicBezTo>
                    <a:pt x="3319" y="5573"/>
                    <a:pt x="4397" y="4873"/>
                    <a:pt x="4481" y="3473"/>
                  </a:cubicBezTo>
                  <a:cubicBezTo>
                    <a:pt x="4481" y="2184"/>
                    <a:pt x="3473" y="0"/>
                    <a:pt x="22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3"/>
            <p:cNvSpPr/>
            <p:nvPr/>
          </p:nvSpPr>
          <p:spPr>
            <a:xfrm>
              <a:off x="7286963" y="2153900"/>
              <a:ext cx="14025" cy="28025"/>
            </a:xfrm>
            <a:custGeom>
              <a:avLst/>
              <a:gdLst/>
              <a:ahLst/>
              <a:cxnLst/>
              <a:rect l="l" t="t" r="r" b="b"/>
              <a:pathLst>
                <a:path w="561" h="1121" extrusionOk="0">
                  <a:moveTo>
                    <a:pt x="280" y="0"/>
                  </a:moveTo>
                  <a:cubicBezTo>
                    <a:pt x="112" y="0"/>
                    <a:pt x="0" y="168"/>
                    <a:pt x="0" y="336"/>
                  </a:cubicBezTo>
                  <a:lnTo>
                    <a:pt x="0" y="840"/>
                  </a:lnTo>
                  <a:cubicBezTo>
                    <a:pt x="0" y="953"/>
                    <a:pt x="112" y="1121"/>
                    <a:pt x="280" y="1121"/>
                  </a:cubicBezTo>
                  <a:cubicBezTo>
                    <a:pt x="448" y="1121"/>
                    <a:pt x="560" y="953"/>
                    <a:pt x="560" y="784"/>
                  </a:cubicBezTo>
                  <a:lnTo>
                    <a:pt x="560" y="336"/>
                  </a:lnTo>
                  <a:cubicBezTo>
                    <a:pt x="560" y="168"/>
                    <a:pt x="448"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3"/>
            <p:cNvSpPr/>
            <p:nvPr/>
          </p:nvSpPr>
          <p:spPr>
            <a:xfrm>
              <a:off x="7132238" y="2156000"/>
              <a:ext cx="16125" cy="25925"/>
            </a:xfrm>
            <a:custGeom>
              <a:avLst/>
              <a:gdLst/>
              <a:ahLst/>
              <a:cxnLst/>
              <a:rect l="l" t="t" r="r" b="b"/>
              <a:pathLst>
                <a:path w="645" h="1037" extrusionOk="0">
                  <a:moveTo>
                    <a:pt x="309" y="0"/>
                  </a:moveTo>
                  <a:cubicBezTo>
                    <a:pt x="155" y="0"/>
                    <a:pt x="1" y="84"/>
                    <a:pt x="29" y="252"/>
                  </a:cubicBezTo>
                  <a:lnTo>
                    <a:pt x="29" y="756"/>
                  </a:lnTo>
                  <a:cubicBezTo>
                    <a:pt x="29" y="869"/>
                    <a:pt x="141" y="1037"/>
                    <a:pt x="309" y="1037"/>
                  </a:cubicBezTo>
                  <a:cubicBezTo>
                    <a:pt x="477" y="1037"/>
                    <a:pt x="645" y="869"/>
                    <a:pt x="589" y="700"/>
                  </a:cubicBezTo>
                  <a:lnTo>
                    <a:pt x="589" y="252"/>
                  </a:lnTo>
                  <a:cubicBezTo>
                    <a:pt x="617" y="84"/>
                    <a:pt x="463"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3"/>
            <p:cNvSpPr/>
            <p:nvPr/>
          </p:nvSpPr>
          <p:spPr>
            <a:xfrm>
              <a:off x="7209938" y="2053775"/>
              <a:ext cx="14050" cy="46950"/>
            </a:xfrm>
            <a:custGeom>
              <a:avLst/>
              <a:gdLst/>
              <a:ahLst/>
              <a:cxnLst/>
              <a:rect l="l" t="t" r="r" b="b"/>
              <a:pathLst>
                <a:path w="562" h="1878" extrusionOk="0">
                  <a:moveTo>
                    <a:pt x="281" y="1"/>
                  </a:moveTo>
                  <a:cubicBezTo>
                    <a:pt x="155" y="1"/>
                    <a:pt x="29" y="85"/>
                    <a:pt x="1" y="253"/>
                  </a:cubicBezTo>
                  <a:lnTo>
                    <a:pt x="1" y="1597"/>
                  </a:lnTo>
                  <a:cubicBezTo>
                    <a:pt x="1" y="1765"/>
                    <a:pt x="113" y="1877"/>
                    <a:pt x="281" y="1877"/>
                  </a:cubicBezTo>
                  <a:cubicBezTo>
                    <a:pt x="449" y="1877"/>
                    <a:pt x="561" y="1765"/>
                    <a:pt x="561" y="1597"/>
                  </a:cubicBezTo>
                  <a:lnTo>
                    <a:pt x="561" y="253"/>
                  </a:lnTo>
                  <a:cubicBezTo>
                    <a:pt x="533" y="85"/>
                    <a:pt x="407"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3"/>
            <p:cNvSpPr/>
            <p:nvPr/>
          </p:nvSpPr>
          <p:spPr>
            <a:xfrm>
              <a:off x="7179838" y="2062175"/>
              <a:ext cx="15425" cy="31550"/>
            </a:xfrm>
            <a:custGeom>
              <a:avLst/>
              <a:gdLst/>
              <a:ahLst/>
              <a:cxnLst/>
              <a:rect l="l" t="t" r="r" b="b"/>
              <a:pathLst>
                <a:path w="617" h="1262" extrusionOk="0">
                  <a:moveTo>
                    <a:pt x="309" y="1"/>
                  </a:moveTo>
                  <a:cubicBezTo>
                    <a:pt x="155" y="1"/>
                    <a:pt x="1" y="85"/>
                    <a:pt x="29" y="253"/>
                  </a:cubicBezTo>
                  <a:lnTo>
                    <a:pt x="29" y="925"/>
                  </a:lnTo>
                  <a:cubicBezTo>
                    <a:pt x="29" y="1093"/>
                    <a:pt x="197" y="1205"/>
                    <a:pt x="309" y="1261"/>
                  </a:cubicBezTo>
                  <a:cubicBezTo>
                    <a:pt x="477" y="1261"/>
                    <a:pt x="589" y="1093"/>
                    <a:pt x="589" y="925"/>
                  </a:cubicBez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3"/>
            <p:cNvSpPr/>
            <p:nvPr/>
          </p:nvSpPr>
          <p:spPr>
            <a:xfrm>
              <a:off x="7239363" y="2061475"/>
              <a:ext cx="14025" cy="32250"/>
            </a:xfrm>
            <a:custGeom>
              <a:avLst/>
              <a:gdLst/>
              <a:ahLst/>
              <a:cxnLst/>
              <a:rect l="l" t="t" r="r" b="b"/>
              <a:pathLst>
                <a:path w="561" h="1290" extrusionOk="0">
                  <a:moveTo>
                    <a:pt x="280" y="1"/>
                  </a:moveTo>
                  <a:cubicBezTo>
                    <a:pt x="112" y="1"/>
                    <a:pt x="0" y="113"/>
                    <a:pt x="0" y="281"/>
                  </a:cubicBezTo>
                  <a:lnTo>
                    <a:pt x="0" y="953"/>
                  </a:lnTo>
                  <a:cubicBezTo>
                    <a:pt x="0" y="1121"/>
                    <a:pt x="112" y="1289"/>
                    <a:pt x="280" y="1289"/>
                  </a:cubicBezTo>
                  <a:cubicBezTo>
                    <a:pt x="448" y="1289"/>
                    <a:pt x="560" y="1121"/>
                    <a:pt x="560" y="953"/>
                  </a:cubicBezTo>
                  <a:lnTo>
                    <a:pt x="560" y="281"/>
                  </a:lnTo>
                  <a:cubicBezTo>
                    <a:pt x="560" y="113"/>
                    <a:pt x="448" y="1"/>
                    <a:pt x="28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3"/>
            <p:cNvSpPr/>
            <p:nvPr/>
          </p:nvSpPr>
          <p:spPr>
            <a:xfrm>
              <a:off x="7160938" y="2116100"/>
              <a:ext cx="77050" cy="142825"/>
            </a:xfrm>
            <a:custGeom>
              <a:avLst/>
              <a:gdLst/>
              <a:ahLst/>
              <a:cxnLst/>
              <a:rect l="l" t="t" r="r" b="b"/>
              <a:pathLst>
                <a:path w="3082" h="5713" extrusionOk="0">
                  <a:moveTo>
                    <a:pt x="2241" y="0"/>
                  </a:moveTo>
                  <a:cubicBezTo>
                    <a:pt x="1009" y="0"/>
                    <a:pt x="1" y="2184"/>
                    <a:pt x="1" y="3473"/>
                  </a:cubicBezTo>
                  <a:cubicBezTo>
                    <a:pt x="1" y="4705"/>
                    <a:pt x="1009" y="5713"/>
                    <a:pt x="2241" y="5713"/>
                  </a:cubicBezTo>
                  <a:cubicBezTo>
                    <a:pt x="2465" y="5657"/>
                    <a:pt x="2689" y="5657"/>
                    <a:pt x="2969" y="5601"/>
                  </a:cubicBezTo>
                  <a:cubicBezTo>
                    <a:pt x="1793" y="2633"/>
                    <a:pt x="2577" y="1008"/>
                    <a:pt x="3081" y="336"/>
                  </a:cubicBezTo>
                  <a:cubicBezTo>
                    <a:pt x="2857" y="168"/>
                    <a:pt x="2577" y="0"/>
                    <a:pt x="22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3"/>
            <p:cNvSpPr/>
            <p:nvPr/>
          </p:nvSpPr>
          <p:spPr>
            <a:xfrm>
              <a:off x="7194538" y="2146900"/>
              <a:ext cx="44850" cy="43425"/>
            </a:xfrm>
            <a:custGeom>
              <a:avLst/>
              <a:gdLst/>
              <a:ahLst/>
              <a:cxnLst/>
              <a:rect l="l" t="t" r="r" b="b"/>
              <a:pathLst>
                <a:path w="1794" h="1737" extrusionOk="0">
                  <a:moveTo>
                    <a:pt x="897" y="0"/>
                  </a:moveTo>
                  <a:cubicBezTo>
                    <a:pt x="393" y="0"/>
                    <a:pt x="1" y="392"/>
                    <a:pt x="1" y="840"/>
                  </a:cubicBezTo>
                  <a:cubicBezTo>
                    <a:pt x="1" y="1345"/>
                    <a:pt x="393" y="1737"/>
                    <a:pt x="897" y="1737"/>
                  </a:cubicBezTo>
                  <a:cubicBezTo>
                    <a:pt x="1401" y="1737"/>
                    <a:pt x="1793" y="1345"/>
                    <a:pt x="1793" y="840"/>
                  </a:cubicBezTo>
                  <a:cubicBezTo>
                    <a:pt x="1793" y="392"/>
                    <a:pt x="1401"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3"/>
            <p:cNvSpPr/>
            <p:nvPr/>
          </p:nvSpPr>
          <p:spPr>
            <a:xfrm>
              <a:off x="7187563" y="2146325"/>
              <a:ext cx="37825" cy="44000"/>
            </a:xfrm>
            <a:custGeom>
              <a:avLst/>
              <a:gdLst/>
              <a:ahLst/>
              <a:cxnLst/>
              <a:rect l="l" t="t" r="r" b="b"/>
              <a:pathLst>
                <a:path w="1513" h="1760" extrusionOk="0">
                  <a:moveTo>
                    <a:pt x="1274" y="0"/>
                  </a:moveTo>
                  <a:cubicBezTo>
                    <a:pt x="1242" y="0"/>
                    <a:pt x="1209" y="7"/>
                    <a:pt x="1176" y="23"/>
                  </a:cubicBezTo>
                  <a:cubicBezTo>
                    <a:pt x="1158" y="22"/>
                    <a:pt x="1140" y="22"/>
                    <a:pt x="1123" y="22"/>
                  </a:cubicBezTo>
                  <a:cubicBezTo>
                    <a:pt x="0" y="22"/>
                    <a:pt x="18" y="1760"/>
                    <a:pt x="1176" y="1760"/>
                  </a:cubicBezTo>
                  <a:lnTo>
                    <a:pt x="1288" y="1760"/>
                  </a:lnTo>
                  <a:cubicBezTo>
                    <a:pt x="1288" y="1199"/>
                    <a:pt x="1344" y="639"/>
                    <a:pt x="1512" y="79"/>
                  </a:cubicBezTo>
                  <a:cubicBezTo>
                    <a:pt x="1433" y="40"/>
                    <a:pt x="1354"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63"/>
          <p:cNvGrpSpPr/>
          <p:nvPr/>
        </p:nvGrpSpPr>
        <p:grpSpPr>
          <a:xfrm>
            <a:off x="6444363" y="2012100"/>
            <a:ext cx="427850" cy="472275"/>
            <a:chOff x="6444363" y="2012100"/>
            <a:chExt cx="427850" cy="472275"/>
          </a:xfrm>
        </p:grpSpPr>
        <p:sp>
          <p:nvSpPr>
            <p:cNvPr id="4231" name="Google Shape;4231;p63"/>
            <p:cNvSpPr/>
            <p:nvPr/>
          </p:nvSpPr>
          <p:spPr>
            <a:xfrm>
              <a:off x="6693288" y="2358225"/>
              <a:ext cx="51825" cy="126150"/>
            </a:xfrm>
            <a:custGeom>
              <a:avLst/>
              <a:gdLst/>
              <a:ahLst/>
              <a:cxnLst/>
              <a:rect l="l" t="t" r="r" b="b"/>
              <a:pathLst>
                <a:path w="2073" h="5046" extrusionOk="0">
                  <a:moveTo>
                    <a:pt x="1149" y="0"/>
                  </a:moveTo>
                  <a:cubicBezTo>
                    <a:pt x="1121" y="0"/>
                    <a:pt x="1093" y="2"/>
                    <a:pt x="1064" y="4"/>
                  </a:cubicBezTo>
                  <a:cubicBezTo>
                    <a:pt x="448" y="4"/>
                    <a:pt x="0" y="452"/>
                    <a:pt x="0" y="1013"/>
                  </a:cubicBezTo>
                  <a:lnTo>
                    <a:pt x="0" y="3981"/>
                  </a:lnTo>
                  <a:cubicBezTo>
                    <a:pt x="0" y="4597"/>
                    <a:pt x="448" y="5045"/>
                    <a:pt x="1064" y="5045"/>
                  </a:cubicBezTo>
                  <a:cubicBezTo>
                    <a:pt x="1624" y="5045"/>
                    <a:pt x="2072" y="4597"/>
                    <a:pt x="2072" y="4037"/>
                  </a:cubicBezTo>
                  <a:lnTo>
                    <a:pt x="2072" y="1013"/>
                  </a:lnTo>
                  <a:cubicBezTo>
                    <a:pt x="2072" y="481"/>
                    <a:pt x="1669" y="0"/>
                    <a:pt x="1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3"/>
            <p:cNvSpPr/>
            <p:nvPr/>
          </p:nvSpPr>
          <p:spPr>
            <a:xfrm>
              <a:off x="6571463" y="2358225"/>
              <a:ext cx="51825" cy="126150"/>
            </a:xfrm>
            <a:custGeom>
              <a:avLst/>
              <a:gdLst/>
              <a:ahLst/>
              <a:cxnLst/>
              <a:rect l="l" t="t" r="r" b="b"/>
              <a:pathLst>
                <a:path w="2073" h="5046" extrusionOk="0">
                  <a:moveTo>
                    <a:pt x="1150" y="0"/>
                  </a:moveTo>
                  <a:cubicBezTo>
                    <a:pt x="1122" y="0"/>
                    <a:pt x="1093" y="2"/>
                    <a:pt x="1065" y="4"/>
                  </a:cubicBezTo>
                  <a:cubicBezTo>
                    <a:pt x="449" y="4"/>
                    <a:pt x="1" y="452"/>
                    <a:pt x="1" y="1013"/>
                  </a:cubicBezTo>
                  <a:lnTo>
                    <a:pt x="1" y="3981"/>
                  </a:lnTo>
                  <a:cubicBezTo>
                    <a:pt x="1" y="4597"/>
                    <a:pt x="449" y="5045"/>
                    <a:pt x="1065" y="5045"/>
                  </a:cubicBezTo>
                  <a:cubicBezTo>
                    <a:pt x="1625" y="5045"/>
                    <a:pt x="2073" y="4597"/>
                    <a:pt x="2073" y="4037"/>
                  </a:cubicBezTo>
                  <a:lnTo>
                    <a:pt x="2073" y="1013"/>
                  </a:lnTo>
                  <a:cubicBezTo>
                    <a:pt x="2073" y="481"/>
                    <a:pt x="1669" y="0"/>
                    <a:pt x="1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3"/>
            <p:cNvSpPr/>
            <p:nvPr/>
          </p:nvSpPr>
          <p:spPr>
            <a:xfrm>
              <a:off x="6704488" y="2239300"/>
              <a:ext cx="137225" cy="160250"/>
            </a:xfrm>
            <a:custGeom>
              <a:avLst/>
              <a:gdLst/>
              <a:ahLst/>
              <a:cxnLst/>
              <a:rect l="l" t="t" r="r" b="b"/>
              <a:pathLst>
                <a:path w="5489" h="6410" extrusionOk="0">
                  <a:moveTo>
                    <a:pt x="1793" y="1"/>
                  </a:moveTo>
                  <a:lnTo>
                    <a:pt x="0" y="1345"/>
                  </a:lnTo>
                  <a:lnTo>
                    <a:pt x="3305" y="5938"/>
                  </a:lnTo>
                  <a:cubicBezTo>
                    <a:pt x="3512" y="6248"/>
                    <a:pt x="3867" y="6410"/>
                    <a:pt x="4228" y="6410"/>
                  </a:cubicBezTo>
                  <a:cubicBezTo>
                    <a:pt x="4452" y="6410"/>
                    <a:pt x="4679" y="6347"/>
                    <a:pt x="4873" y="6218"/>
                  </a:cubicBezTo>
                  <a:cubicBezTo>
                    <a:pt x="5377" y="5826"/>
                    <a:pt x="5489" y="5153"/>
                    <a:pt x="5153" y="4649"/>
                  </a:cubicBezTo>
                  <a:lnTo>
                    <a:pt x="17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3"/>
            <p:cNvSpPr/>
            <p:nvPr/>
          </p:nvSpPr>
          <p:spPr>
            <a:xfrm>
              <a:off x="6704488" y="2239300"/>
              <a:ext cx="106425" cy="159650"/>
            </a:xfrm>
            <a:custGeom>
              <a:avLst/>
              <a:gdLst/>
              <a:ahLst/>
              <a:cxnLst/>
              <a:rect l="l" t="t" r="r" b="b"/>
              <a:pathLst>
                <a:path w="4257" h="6386" extrusionOk="0">
                  <a:moveTo>
                    <a:pt x="1793" y="1"/>
                  </a:moveTo>
                  <a:lnTo>
                    <a:pt x="0" y="1345"/>
                  </a:lnTo>
                  <a:lnTo>
                    <a:pt x="3305" y="5938"/>
                  </a:lnTo>
                  <a:cubicBezTo>
                    <a:pt x="3417" y="6162"/>
                    <a:pt x="3641" y="6330"/>
                    <a:pt x="3921" y="6386"/>
                  </a:cubicBezTo>
                  <a:cubicBezTo>
                    <a:pt x="4201" y="5378"/>
                    <a:pt x="4257" y="4369"/>
                    <a:pt x="4201" y="3361"/>
                  </a:cubicBezTo>
                  <a:lnTo>
                    <a:pt x="1793"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3"/>
            <p:cNvSpPr/>
            <p:nvPr/>
          </p:nvSpPr>
          <p:spPr>
            <a:xfrm>
              <a:off x="6474863" y="2239300"/>
              <a:ext cx="138625" cy="160250"/>
            </a:xfrm>
            <a:custGeom>
              <a:avLst/>
              <a:gdLst/>
              <a:ahLst/>
              <a:cxnLst/>
              <a:rect l="l" t="t" r="r" b="b"/>
              <a:pathLst>
                <a:path w="5545" h="6410" extrusionOk="0">
                  <a:moveTo>
                    <a:pt x="3697" y="1"/>
                  </a:moveTo>
                  <a:lnTo>
                    <a:pt x="392" y="4649"/>
                  </a:lnTo>
                  <a:cubicBezTo>
                    <a:pt x="0" y="5153"/>
                    <a:pt x="112" y="5826"/>
                    <a:pt x="616" y="6218"/>
                  </a:cubicBezTo>
                  <a:cubicBezTo>
                    <a:pt x="810" y="6347"/>
                    <a:pt x="1037" y="6410"/>
                    <a:pt x="1265" y="6410"/>
                  </a:cubicBezTo>
                  <a:cubicBezTo>
                    <a:pt x="1630" y="6410"/>
                    <a:pt x="1999" y="6248"/>
                    <a:pt x="2240" y="5938"/>
                  </a:cubicBezTo>
                  <a:lnTo>
                    <a:pt x="5545" y="1345"/>
                  </a:lnTo>
                  <a:lnTo>
                    <a:pt x="369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3"/>
            <p:cNvSpPr/>
            <p:nvPr/>
          </p:nvSpPr>
          <p:spPr>
            <a:xfrm>
              <a:off x="6505663" y="2239300"/>
              <a:ext cx="107825" cy="159650"/>
            </a:xfrm>
            <a:custGeom>
              <a:avLst/>
              <a:gdLst/>
              <a:ahLst/>
              <a:cxnLst/>
              <a:rect l="l" t="t" r="r" b="b"/>
              <a:pathLst>
                <a:path w="4313" h="6386" extrusionOk="0">
                  <a:moveTo>
                    <a:pt x="2465" y="1"/>
                  </a:moveTo>
                  <a:lnTo>
                    <a:pt x="112" y="3361"/>
                  </a:lnTo>
                  <a:cubicBezTo>
                    <a:pt x="0" y="4369"/>
                    <a:pt x="112" y="5378"/>
                    <a:pt x="336" y="6386"/>
                  </a:cubicBezTo>
                  <a:cubicBezTo>
                    <a:pt x="616" y="6330"/>
                    <a:pt x="840" y="6162"/>
                    <a:pt x="1008" y="5938"/>
                  </a:cubicBezTo>
                  <a:lnTo>
                    <a:pt x="4313" y="1345"/>
                  </a:lnTo>
                  <a:lnTo>
                    <a:pt x="246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3"/>
            <p:cNvSpPr/>
            <p:nvPr/>
          </p:nvSpPr>
          <p:spPr>
            <a:xfrm>
              <a:off x="6782888" y="2348525"/>
              <a:ext cx="58825" cy="51025"/>
            </a:xfrm>
            <a:custGeom>
              <a:avLst/>
              <a:gdLst/>
              <a:ahLst/>
              <a:cxnLst/>
              <a:rect l="l" t="t" r="r" b="b"/>
              <a:pathLst>
                <a:path w="2353" h="2041" extrusionOk="0">
                  <a:moveTo>
                    <a:pt x="1793" y="0"/>
                  </a:moveTo>
                  <a:lnTo>
                    <a:pt x="1" y="1345"/>
                  </a:lnTo>
                  <a:lnTo>
                    <a:pt x="169" y="1569"/>
                  </a:lnTo>
                  <a:cubicBezTo>
                    <a:pt x="376" y="1879"/>
                    <a:pt x="731" y="2041"/>
                    <a:pt x="1092" y="2041"/>
                  </a:cubicBezTo>
                  <a:cubicBezTo>
                    <a:pt x="1316" y="2041"/>
                    <a:pt x="1543" y="1978"/>
                    <a:pt x="1737" y="1849"/>
                  </a:cubicBezTo>
                  <a:cubicBezTo>
                    <a:pt x="2241" y="1457"/>
                    <a:pt x="2353" y="784"/>
                    <a:pt x="1961" y="280"/>
                  </a:cubicBezTo>
                  <a:lnTo>
                    <a:pt x="17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3"/>
            <p:cNvSpPr/>
            <p:nvPr/>
          </p:nvSpPr>
          <p:spPr>
            <a:xfrm>
              <a:off x="6474863" y="2348525"/>
              <a:ext cx="58825" cy="51025"/>
            </a:xfrm>
            <a:custGeom>
              <a:avLst/>
              <a:gdLst/>
              <a:ahLst/>
              <a:cxnLst/>
              <a:rect l="l" t="t" r="r" b="b"/>
              <a:pathLst>
                <a:path w="2353" h="2041" extrusionOk="0">
                  <a:moveTo>
                    <a:pt x="560" y="0"/>
                  </a:moveTo>
                  <a:lnTo>
                    <a:pt x="392" y="280"/>
                  </a:lnTo>
                  <a:cubicBezTo>
                    <a:pt x="0" y="784"/>
                    <a:pt x="112" y="1457"/>
                    <a:pt x="616" y="1849"/>
                  </a:cubicBezTo>
                  <a:cubicBezTo>
                    <a:pt x="810" y="1978"/>
                    <a:pt x="1037" y="2041"/>
                    <a:pt x="1265" y="2041"/>
                  </a:cubicBezTo>
                  <a:cubicBezTo>
                    <a:pt x="1630" y="2041"/>
                    <a:pt x="1999" y="1879"/>
                    <a:pt x="2240" y="1569"/>
                  </a:cubicBezTo>
                  <a:lnTo>
                    <a:pt x="2352" y="1345"/>
                  </a:ln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3"/>
            <p:cNvSpPr/>
            <p:nvPr/>
          </p:nvSpPr>
          <p:spPr>
            <a:xfrm>
              <a:off x="6533663" y="2152500"/>
              <a:ext cx="250650" cy="306650"/>
            </a:xfrm>
            <a:custGeom>
              <a:avLst/>
              <a:gdLst/>
              <a:ahLst/>
              <a:cxnLst/>
              <a:rect l="l" t="t" r="r" b="b"/>
              <a:pathLst>
                <a:path w="10026" h="12266" extrusionOk="0">
                  <a:moveTo>
                    <a:pt x="4985" y="0"/>
                  </a:moveTo>
                  <a:cubicBezTo>
                    <a:pt x="2185" y="0"/>
                    <a:pt x="0" y="4649"/>
                    <a:pt x="0" y="7393"/>
                  </a:cubicBezTo>
                  <a:cubicBezTo>
                    <a:pt x="56" y="10082"/>
                    <a:pt x="2297" y="12266"/>
                    <a:pt x="4985" y="12266"/>
                  </a:cubicBezTo>
                  <a:cubicBezTo>
                    <a:pt x="7673" y="12266"/>
                    <a:pt x="9914" y="10082"/>
                    <a:pt x="10026" y="7393"/>
                  </a:cubicBezTo>
                  <a:cubicBezTo>
                    <a:pt x="10026" y="4593"/>
                    <a:pt x="7785" y="0"/>
                    <a:pt x="4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3"/>
            <p:cNvSpPr/>
            <p:nvPr/>
          </p:nvSpPr>
          <p:spPr>
            <a:xfrm>
              <a:off x="6532263" y="2147907"/>
              <a:ext cx="198850" cy="310850"/>
            </a:xfrm>
            <a:custGeom>
              <a:avLst/>
              <a:gdLst/>
              <a:ahLst/>
              <a:cxnLst/>
              <a:rect l="l" t="t" r="r" b="b"/>
              <a:pathLst>
                <a:path w="7954" h="12434" extrusionOk="0">
                  <a:moveTo>
                    <a:pt x="5041" y="0"/>
                  </a:moveTo>
                  <a:cubicBezTo>
                    <a:pt x="2297" y="0"/>
                    <a:pt x="0" y="4649"/>
                    <a:pt x="0" y="7393"/>
                  </a:cubicBezTo>
                  <a:cubicBezTo>
                    <a:pt x="0" y="10138"/>
                    <a:pt x="2241" y="12378"/>
                    <a:pt x="4985" y="12434"/>
                  </a:cubicBezTo>
                  <a:cubicBezTo>
                    <a:pt x="4537" y="11650"/>
                    <a:pt x="4313" y="10866"/>
                    <a:pt x="4313" y="9970"/>
                  </a:cubicBezTo>
                  <a:cubicBezTo>
                    <a:pt x="4313" y="9242"/>
                    <a:pt x="4761" y="8513"/>
                    <a:pt x="5489" y="8177"/>
                  </a:cubicBezTo>
                  <a:cubicBezTo>
                    <a:pt x="6161" y="7841"/>
                    <a:pt x="6777" y="7337"/>
                    <a:pt x="7169" y="6665"/>
                  </a:cubicBezTo>
                  <a:lnTo>
                    <a:pt x="7953" y="1737"/>
                  </a:lnTo>
                  <a:cubicBezTo>
                    <a:pt x="7281" y="728"/>
                    <a:pt x="6217" y="112"/>
                    <a:pt x="50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3"/>
            <p:cNvSpPr/>
            <p:nvPr/>
          </p:nvSpPr>
          <p:spPr>
            <a:xfrm>
              <a:off x="6570063" y="2190300"/>
              <a:ext cx="175050" cy="235250"/>
            </a:xfrm>
            <a:custGeom>
              <a:avLst/>
              <a:gdLst/>
              <a:ahLst/>
              <a:cxnLst/>
              <a:rect l="l" t="t" r="r" b="b"/>
              <a:pathLst>
                <a:path w="7002" h="9410" extrusionOk="0">
                  <a:moveTo>
                    <a:pt x="3529" y="1"/>
                  </a:moveTo>
                  <a:cubicBezTo>
                    <a:pt x="2857" y="1"/>
                    <a:pt x="1961" y="729"/>
                    <a:pt x="1289" y="1905"/>
                  </a:cubicBezTo>
                  <a:cubicBezTo>
                    <a:pt x="561" y="3137"/>
                    <a:pt x="113" y="4481"/>
                    <a:pt x="1" y="5881"/>
                  </a:cubicBezTo>
                  <a:cubicBezTo>
                    <a:pt x="1" y="7842"/>
                    <a:pt x="1569" y="9410"/>
                    <a:pt x="3529" y="9410"/>
                  </a:cubicBezTo>
                  <a:cubicBezTo>
                    <a:pt x="5433" y="9354"/>
                    <a:pt x="7001" y="7842"/>
                    <a:pt x="7001" y="5881"/>
                  </a:cubicBezTo>
                  <a:cubicBezTo>
                    <a:pt x="6945" y="4481"/>
                    <a:pt x="6497" y="3137"/>
                    <a:pt x="5769" y="1905"/>
                  </a:cubicBezTo>
                  <a:cubicBezTo>
                    <a:pt x="5041" y="729"/>
                    <a:pt x="4201"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3"/>
            <p:cNvSpPr/>
            <p:nvPr/>
          </p:nvSpPr>
          <p:spPr>
            <a:xfrm>
              <a:off x="6570063" y="2190300"/>
              <a:ext cx="151250" cy="233850"/>
            </a:xfrm>
            <a:custGeom>
              <a:avLst/>
              <a:gdLst/>
              <a:ahLst/>
              <a:cxnLst/>
              <a:rect l="l" t="t" r="r" b="b"/>
              <a:pathLst>
                <a:path w="6050" h="9354" extrusionOk="0">
                  <a:moveTo>
                    <a:pt x="3529" y="1"/>
                  </a:moveTo>
                  <a:cubicBezTo>
                    <a:pt x="2857" y="1"/>
                    <a:pt x="2017" y="729"/>
                    <a:pt x="1289" y="1961"/>
                  </a:cubicBezTo>
                  <a:cubicBezTo>
                    <a:pt x="561" y="3137"/>
                    <a:pt x="113" y="4481"/>
                    <a:pt x="57" y="5881"/>
                  </a:cubicBezTo>
                  <a:cubicBezTo>
                    <a:pt x="1" y="7562"/>
                    <a:pt x="1233" y="9018"/>
                    <a:pt x="2913" y="9354"/>
                  </a:cubicBezTo>
                  <a:cubicBezTo>
                    <a:pt x="2857" y="9074"/>
                    <a:pt x="2801" y="8794"/>
                    <a:pt x="2801" y="8514"/>
                  </a:cubicBezTo>
                  <a:cubicBezTo>
                    <a:pt x="2801" y="7730"/>
                    <a:pt x="3249" y="7001"/>
                    <a:pt x="3977" y="6665"/>
                  </a:cubicBezTo>
                  <a:cubicBezTo>
                    <a:pt x="4649" y="6329"/>
                    <a:pt x="5265" y="5825"/>
                    <a:pt x="5657" y="5153"/>
                  </a:cubicBezTo>
                  <a:lnTo>
                    <a:pt x="6049" y="2465"/>
                  </a:lnTo>
                  <a:cubicBezTo>
                    <a:pt x="5993" y="2297"/>
                    <a:pt x="5881" y="2129"/>
                    <a:pt x="5769" y="1961"/>
                  </a:cubicBezTo>
                  <a:cubicBezTo>
                    <a:pt x="5097" y="729"/>
                    <a:pt x="4201" y="1"/>
                    <a:pt x="352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3"/>
            <p:cNvSpPr/>
            <p:nvPr/>
          </p:nvSpPr>
          <p:spPr>
            <a:xfrm>
              <a:off x="6799688" y="2044575"/>
              <a:ext cx="72525" cy="50100"/>
            </a:xfrm>
            <a:custGeom>
              <a:avLst/>
              <a:gdLst/>
              <a:ahLst/>
              <a:cxnLst/>
              <a:rect l="l" t="t" r="r" b="b"/>
              <a:pathLst>
                <a:path w="2901" h="2004" extrusionOk="0">
                  <a:moveTo>
                    <a:pt x="1" y="1909"/>
                  </a:moveTo>
                  <a:cubicBezTo>
                    <a:pt x="1" y="1910"/>
                    <a:pt x="1" y="1910"/>
                    <a:pt x="1" y="1910"/>
                  </a:cubicBezTo>
                  <a:cubicBezTo>
                    <a:pt x="1" y="1910"/>
                    <a:pt x="1" y="1910"/>
                    <a:pt x="2" y="1909"/>
                  </a:cubicBezTo>
                  <a:lnTo>
                    <a:pt x="2" y="1909"/>
                  </a:lnTo>
                  <a:cubicBezTo>
                    <a:pt x="1" y="1909"/>
                    <a:pt x="1" y="1909"/>
                    <a:pt x="1" y="1909"/>
                  </a:cubicBezTo>
                  <a:close/>
                  <a:moveTo>
                    <a:pt x="2087" y="1"/>
                  </a:moveTo>
                  <a:cubicBezTo>
                    <a:pt x="2064" y="1"/>
                    <a:pt x="2041" y="2"/>
                    <a:pt x="2017" y="5"/>
                  </a:cubicBezTo>
                  <a:cubicBezTo>
                    <a:pt x="1513" y="61"/>
                    <a:pt x="953" y="61"/>
                    <a:pt x="449" y="61"/>
                  </a:cubicBezTo>
                  <a:cubicBezTo>
                    <a:pt x="449" y="61"/>
                    <a:pt x="25" y="1861"/>
                    <a:pt x="2" y="1909"/>
                  </a:cubicBezTo>
                  <a:lnTo>
                    <a:pt x="2" y="1909"/>
                  </a:lnTo>
                  <a:cubicBezTo>
                    <a:pt x="295" y="1974"/>
                    <a:pt x="559" y="2004"/>
                    <a:pt x="796" y="2004"/>
                  </a:cubicBezTo>
                  <a:cubicBezTo>
                    <a:pt x="1783" y="2004"/>
                    <a:pt x="2317" y="1498"/>
                    <a:pt x="2633" y="957"/>
                  </a:cubicBezTo>
                  <a:cubicBezTo>
                    <a:pt x="2900" y="530"/>
                    <a:pt x="2556" y="1"/>
                    <a:pt x="20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3"/>
            <p:cNvSpPr/>
            <p:nvPr/>
          </p:nvSpPr>
          <p:spPr>
            <a:xfrm>
              <a:off x="6724088" y="2012100"/>
              <a:ext cx="110175" cy="134825"/>
            </a:xfrm>
            <a:custGeom>
              <a:avLst/>
              <a:gdLst/>
              <a:ahLst/>
              <a:cxnLst/>
              <a:rect l="l" t="t" r="r" b="b"/>
              <a:pathLst>
                <a:path w="4407" h="5393" extrusionOk="0">
                  <a:moveTo>
                    <a:pt x="3835" y="1"/>
                  </a:moveTo>
                  <a:cubicBezTo>
                    <a:pt x="3692" y="1"/>
                    <a:pt x="3543" y="57"/>
                    <a:pt x="3417" y="184"/>
                  </a:cubicBezTo>
                  <a:cubicBezTo>
                    <a:pt x="2409" y="1304"/>
                    <a:pt x="1289" y="2256"/>
                    <a:pt x="0" y="3096"/>
                  </a:cubicBezTo>
                  <a:lnTo>
                    <a:pt x="1401" y="5392"/>
                  </a:lnTo>
                  <a:cubicBezTo>
                    <a:pt x="3025" y="4272"/>
                    <a:pt x="4089" y="2536"/>
                    <a:pt x="4369" y="632"/>
                  </a:cubicBezTo>
                  <a:cubicBezTo>
                    <a:pt x="4407" y="252"/>
                    <a:pt x="4136" y="1"/>
                    <a:pt x="3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3"/>
            <p:cNvSpPr/>
            <p:nvPr/>
          </p:nvSpPr>
          <p:spPr>
            <a:xfrm>
              <a:off x="6764688" y="2092950"/>
              <a:ext cx="92450" cy="95175"/>
            </a:xfrm>
            <a:custGeom>
              <a:avLst/>
              <a:gdLst/>
              <a:ahLst/>
              <a:cxnLst/>
              <a:rect l="l" t="t" r="r" b="b"/>
              <a:pathLst>
                <a:path w="3698" h="3807" extrusionOk="0">
                  <a:moveTo>
                    <a:pt x="2100" y="0"/>
                  </a:moveTo>
                  <a:cubicBezTo>
                    <a:pt x="1321" y="0"/>
                    <a:pt x="551" y="354"/>
                    <a:pt x="1" y="982"/>
                  </a:cubicBezTo>
                  <a:cubicBezTo>
                    <a:pt x="1" y="982"/>
                    <a:pt x="505" y="3727"/>
                    <a:pt x="561" y="3727"/>
                  </a:cubicBezTo>
                  <a:cubicBezTo>
                    <a:pt x="815" y="3781"/>
                    <a:pt x="1048" y="3806"/>
                    <a:pt x="1262" y="3806"/>
                  </a:cubicBezTo>
                  <a:cubicBezTo>
                    <a:pt x="3029" y="3806"/>
                    <a:pt x="3491" y="2099"/>
                    <a:pt x="3641" y="1150"/>
                  </a:cubicBezTo>
                  <a:cubicBezTo>
                    <a:pt x="3697" y="702"/>
                    <a:pt x="3473" y="310"/>
                    <a:pt x="3081" y="198"/>
                  </a:cubicBezTo>
                  <a:cubicBezTo>
                    <a:pt x="2763" y="64"/>
                    <a:pt x="2431" y="0"/>
                    <a:pt x="21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3"/>
            <p:cNvSpPr/>
            <p:nvPr/>
          </p:nvSpPr>
          <p:spPr>
            <a:xfrm>
              <a:off x="6444363" y="2044575"/>
              <a:ext cx="72525" cy="50100"/>
            </a:xfrm>
            <a:custGeom>
              <a:avLst/>
              <a:gdLst/>
              <a:ahLst/>
              <a:cxnLst/>
              <a:rect l="l" t="t" r="r" b="b"/>
              <a:pathLst>
                <a:path w="2901" h="2004" extrusionOk="0">
                  <a:moveTo>
                    <a:pt x="2900" y="1909"/>
                  </a:moveTo>
                  <a:lnTo>
                    <a:pt x="2900" y="1909"/>
                  </a:lnTo>
                  <a:cubicBezTo>
                    <a:pt x="2900" y="1909"/>
                    <a:pt x="2900" y="1909"/>
                    <a:pt x="2899" y="1909"/>
                  </a:cubicBezTo>
                  <a:lnTo>
                    <a:pt x="2899" y="1909"/>
                  </a:lnTo>
                  <a:cubicBezTo>
                    <a:pt x="2900" y="1910"/>
                    <a:pt x="2900" y="1910"/>
                    <a:pt x="2900" y="1910"/>
                  </a:cubicBezTo>
                  <a:cubicBezTo>
                    <a:pt x="2900" y="1910"/>
                    <a:pt x="2900" y="1910"/>
                    <a:pt x="2900" y="1909"/>
                  </a:cubicBezTo>
                  <a:close/>
                  <a:moveTo>
                    <a:pt x="814" y="1"/>
                  </a:moveTo>
                  <a:cubicBezTo>
                    <a:pt x="345" y="1"/>
                    <a:pt x="1" y="530"/>
                    <a:pt x="268" y="957"/>
                  </a:cubicBezTo>
                  <a:cubicBezTo>
                    <a:pt x="584" y="1498"/>
                    <a:pt x="1118" y="2004"/>
                    <a:pt x="2105" y="2004"/>
                  </a:cubicBezTo>
                  <a:cubicBezTo>
                    <a:pt x="2342" y="2004"/>
                    <a:pt x="2606" y="1974"/>
                    <a:pt x="2899" y="1909"/>
                  </a:cubicBezTo>
                  <a:lnTo>
                    <a:pt x="2899" y="1909"/>
                  </a:lnTo>
                  <a:cubicBezTo>
                    <a:pt x="2876" y="1861"/>
                    <a:pt x="2452" y="61"/>
                    <a:pt x="2452" y="61"/>
                  </a:cubicBezTo>
                  <a:cubicBezTo>
                    <a:pt x="1948" y="61"/>
                    <a:pt x="1388" y="61"/>
                    <a:pt x="884" y="5"/>
                  </a:cubicBezTo>
                  <a:cubicBezTo>
                    <a:pt x="860" y="2"/>
                    <a:pt x="837" y="1"/>
                    <a:pt x="8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3"/>
            <p:cNvSpPr/>
            <p:nvPr/>
          </p:nvSpPr>
          <p:spPr>
            <a:xfrm>
              <a:off x="6482313" y="2012100"/>
              <a:ext cx="110175" cy="134825"/>
            </a:xfrm>
            <a:custGeom>
              <a:avLst/>
              <a:gdLst/>
              <a:ahLst/>
              <a:cxnLst/>
              <a:rect l="l" t="t" r="r" b="b"/>
              <a:pathLst>
                <a:path w="4407" h="5393" extrusionOk="0">
                  <a:moveTo>
                    <a:pt x="572" y="1"/>
                  </a:moveTo>
                  <a:cubicBezTo>
                    <a:pt x="271" y="1"/>
                    <a:pt x="0" y="252"/>
                    <a:pt x="38" y="632"/>
                  </a:cubicBezTo>
                  <a:cubicBezTo>
                    <a:pt x="318" y="2536"/>
                    <a:pt x="1382" y="4272"/>
                    <a:pt x="3062" y="5392"/>
                  </a:cubicBezTo>
                  <a:lnTo>
                    <a:pt x="4407" y="3096"/>
                  </a:lnTo>
                  <a:cubicBezTo>
                    <a:pt x="3119" y="2256"/>
                    <a:pt x="1998" y="1304"/>
                    <a:pt x="990" y="184"/>
                  </a:cubicBezTo>
                  <a:cubicBezTo>
                    <a:pt x="864" y="57"/>
                    <a:pt x="715" y="1"/>
                    <a:pt x="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3"/>
            <p:cNvSpPr/>
            <p:nvPr/>
          </p:nvSpPr>
          <p:spPr>
            <a:xfrm>
              <a:off x="6459438" y="2092950"/>
              <a:ext cx="92450" cy="95175"/>
            </a:xfrm>
            <a:custGeom>
              <a:avLst/>
              <a:gdLst/>
              <a:ahLst/>
              <a:cxnLst/>
              <a:rect l="l" t="t" r="r" b="b"/>
              <a:pathLst>
                <a:path w="3698" h="3807" extrusionOk="0">
                  <a:moveTo>
                    <a:pt x="1633" y="0"/>
                  </a:moveTo>
                  <a:cubicBezTo>
                    <a:pt x="1296" y="0"/>
                    <a:pt x="951" y="64"/>
                    <a:pt x="617" y="198"/>
                  </a:cubicBezTo>
                  <a:cubicBezTo>
                    <a:pt x="225" y="310"/>
                    <a:pt x="1" y="702"/>
                    <a:pt x="57" y="1150"/>
                  </a:cubicBezTo>
                  <a:cubicBezTo>
                    <a:pt x="207" y="2099"/>
                    <a:pt x="669" y="3806"/>
                    <a:pt x="2436" y="3806"/>
                  </a:cubicBezTo>
                  <a:cubicBezTo>
                    <a:pt x="2650" y="3806"/>
                    <a:pt x="2883" y="3781"/>
                    <a:pt x="3137" y="3727"/>
                  </a:cubicBezTo>
                  <a:cubicBezTo>
                    <a:pt x="3193" y="3727"/>
                    <a:pt x="3697" y="982"/>
                    <a:pt x="3697" y="982"/>
                  </a:cubicBezTo>
                  <a:cubicBezTo>
                    <a:pt x="3187" y="354"/>
                    <a:pt x="2428" y="0"/>
                    <a:pt x="1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3"/>
            <p:cNvSpPr/>
            <p:nvPr/>
          </p:nvSpPr>
          <p:spPr>
            <a:xfrm>
              <a:off x="6460838" y="2121700"/>
              <a:ext cx="82650" cy="66425"/>
            </a:xfrm>
            <a:custGeom>
              <a:avLst/>
              <a:gdLst/>
              <a:ahLst/>
              <a:cxnLst/>
              <a:rect l="l" t="t" r="r" b="b"/>
              <a:pathLst>
                <a:path w="3306" h="2657" extrusionOk="0">
                  <a:moveTo>
                    <a:pt x="1" y="0"/>
                  </a:moveTo>
                  <a:lnTo>
                    <a:pt x="1" y="0"/>
                  </a:lnTo>
                  <a:cubicBezTo>
                    <a:pt x="151" y="949"/>
                    <a:pt x="613" y="2656"/>
                    <a:pt x="2380" y="2656"/>
                  </a:cubicBezTo>
                  <a:cubicBezTo>
                    <a:pt x="2594" y="2656"/>
                    <a:pt x="2827" y="2631"/>
                    <a:pt x="3081" y="2577"/>
                  </a:cubicBezTo>
                  <a:cubicBezTo>
                    <a:pt x="3193" y="2297"/>
                    <a:pt x="3249" y="2016"/>
                    <a:pt x="3305" y="1736"/>
                  </a:cubicBezTo>
                  <a:cubicBezTo>
                    <a:pt x="2353" y="896"/>
                    <a:pt x="1233" y="280"/>
                    <a:pt x="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3"/>
            <p:cNvSpPr/>
            <p:nvPr/>
          </p:nvSpPr>
          <p:spPr>
            <a:xfrm>
              <a:off x="6774488" y="2121700"/>
              <a:ext cx="82650" cy="66425"/>
            </a:xfrm>
            <a:custGeom>
              <a:avLst/>
              <a:gdLst/>
              <a:ahLst/>
              <a:cxnLst/>
              <a:rect l="l" t="t" r="r" b="b"/>
              <a:pathLst>
                <a:path w="3306" h="2657" extrusionOk="0">
                  <a:moveTo>
                    <a:pt x="3305" y="0"/>
                  </a:moveTo>
                  <a:lnTo>
                    <a:pt x="3305" y="0"/>
                  </a:lnTo>
                  <a:cubicBezTo>
                    <a:pt x="2073" y="280"/>
                    <a:pt x="953" y="896"/>
                    <a:pt x="1" y="1736"/>
                  </a:cubicBezTo>
                  <a:cubicBezTo>
                    <a:pt x="1" y="2016"/>
                    <a:pt x="57" y="2297"/>
                    <a:pt x="169" y="2577"/>
                  </a:cubicBezTo>
                  <a:cubicBezTo>
                    <a:pt x="423" y="2631"/>
                    <a:pt x="657" y="2656"/>
                    <a:pt x="872" y="2656"/>
                  </a:cubicBezTo>
                  <a:cubicBezTo>
                    <a:pt x="2649" y="2656"/>
                    <a:pt x="3155" y="949"/>
                    <a:pt x="330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3"/>
            <p:cNvSpPr/>
            <p:nvPr/>
          </p:nvSpPr>
          <p:spPr>
            <a:xfrm>
              <a:off x="6518263" y="2039075"/>
              <a:ext cx="280050" cy="295475"/>
            </a:xfrm>
            <a:custGeom>
              <a:avLst/>
              <a:gdLst/>
              <a:ahLst/>
              <a:cxnLst/>
              <a:rect l="l" t="t" r="r" b="b"/>
              <a:pathLst>
                <a:path w="11202" h="11819" extrusionOk="0">
                  <a:moveTo>
                    <a:pt x="5601" y="1"/>
                  </a:moveTo>
                  <a:cubicBezTo>
                    <a:pt x="2521" y="1"/>
                    <a:pt x="0" y="2521"/>
                    <a:pt x="0" y="5602"/>
                  </a:cubicBezTo>
                  <a:cubicBezTo>
                    <a:pt x="0" y="8682"/>
                    <a:pt x="2521" y="11818"/>
                    <a:pt x="5601" y="11818"/>
                  </a:cubicBezTo>
                  <a:cubicBezTo>
                    <a:pt x="8681" y="11818"/>
                    <a:pt x="11202" y="8682"/>
                    <a:pt x="11202" y="5602"/>
                  </a:cubicBezTo>
                  <a:cubicBezTo>
                    <a:pt x="11202" y="2521"/>
                    <a:pt x="8681" y="1"/>
                    <a:pt x="56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3"/>
            <p:cNvSpPr/>
            <p:nvPr/>
          </p:nvSpPr>
          <p:spPr>
            <a:xfrm>
              <a:off x="6517088" y="2037800"/>
              <a:ext cx="184625" cy="296750"/>
            </a:xfrm>
            <a:custGeom>
              <a:avLst/>
              <a:gdLst/>
              <a:ahLst/>
              <a:cxnLst/>
              <a:rect l="l" t="t" r="r" b="b"/>
              <a:pathLst>
                <a:path w="7385" h="11870" extrusionOk="0">
                  <a:moveTo>
                    <a:pt x="5652" y="1"/>
                  </a:moveTo>
                  <a:cubicBezTo>
                    <a:pt x="2645" y="1"/>
                    <a:pt x="0" y="2450"/>
                    <a:pt x="47" y="5653"/>
                  </a:cubicBezTo>
                  <a:cubicBezTo>
                    <a:pt x="47" y="8733"/>
                    <a:pt x="2568" y="11869"/>
                    <a:pt x="5648" y="11869"/>
                  </a:cubicBezTo>
                  <a:cubicBezTo>
                    <a:pt x="5872" y="11869"/>
                    <a:pt x="6152" y="11813"/>
                    <a:pt x="6432" y="11757"/>
                  </a:cubicBezTo>
                  <a:cubicBezTo>
                    <a:pt x="4416" y="10525"/>
                    <a:pt x="3240" y="8341"/>
                    <a:pt x="3184" y="5989"/>
                  </a:cubicBezTo>
                  <a:cubicBezTo>
                    <a:pt x="3184" y="3356"/>
                    <a:pt x="4920" y="1060"/>
                    <a:pt x="7384" y="276"/>
                  </a:cubicBezTo>
                  <a:cubicBezTo>
                    <a:pt x="6805" y="89"/>
                    <a:pt x="6222" y="1"/>
                    <a:pt x="565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3"/>
            <p:cNvSpPr/>
            <p:nvPr/>
          </p:nvSpPr>
          <p:spPr>
            <a:xfrm>
              <a:off x="6698888" y="2070750"/>
              <a:ext cx="68625" cy="68300"/>
            </a:xfrm>
            <a:custGeom>
              <a:avLst/>
              <a:gdLst/>
              <a:ahLst/>
              <a:cxnLst/>
              <a:rect l="l" t="t" r="r" b="b"/>
              <a:pathLst>
                <a:path w="2745" h="2732" extrusionOk="0">
                  <a:moveTo>
                    <a:pt x="324" y="1"/>
                  </a:moveTo>
                  <a:cubicBezTo>
                    <a:pt x="203" y="1"/>
                    <a:pt x="98" y="64"/>
                    <a:pt x="56" y="190"/>
                  </a:cubicBezTo>
                  <a:cubicBezTo>
                    <a:pt x="0" y="302"/>
                    <a:pt x="56" y="470"/>
                    <a:pt x="224" y="526"/>
                  </a:cubicBezTo>
                  <a:cubicBezTo>
                    <a:pt x="1064" y="974"/>
                    <a:pt x="1736" y="1702"/>
                    <a:pt x="2185" y="2542"/>
                  </a:cubicBezTo>
                  <a:cubicBezTo>
                    <a:pt x="2227" y="2668"/>
                    <a:pt x="2332" y="2731"/>
                    <a:pt x="2429" y="2731"/>
                  </a:cubicBezTo>
                  <a:cubicBezTo>
                    <a:pt x="2461" y="2731"/>
                    <a:pt x="2493" y="2724"/>
                    <a:pt x="2521" y="2710"/>
                  </a:cubicBezTo>
                  <a:cubicBezTo>
                    <a:pt x="2689" y="2598"/>
                    <a:pt x="2745" y="2430"/>
                    <a:pt x="2689" y="2318"/>
                  </a:cubicBezTo>
                  <a:cubicBezTo>
                    <a:pt x="2241" y="1310"/>
                    <a:pt x="1400" y="526"/>
                    <a:pt x="448" y="22"/>
                  </a:cubicBezTo>
                  <a:cubicBezTo>
                    <a:pt x="406" y="8"/>
                    <a:pt x="364" y="1"/>
                    <a:pt x="32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3"/>
            <p:cNvSpPr/>
            <p:nvPr/>
          </p:nvSpPr>
          <p:spPr>
            <a:xfrm>
              <a:off x="6621863" y="2202900"/>
              <a:ext cx="72850" cy="74250"/>
            </a:xfrm>
            <a:custGeom>
              <a:avLst/>
              <a:gdLst/>
              <a:ahLst/>
              <a:cxnLst/>
              <a:rect l="l" t="t" r="r" b="b"/>
              <a:pathLst>
                <a:path w="2914" h="2970" extrusionOk="0">
                  <a:moveTo>
                    <a:pt x="1457" y="1"/>
                  </a:moveTo>
                  <a:cubicBezTo>
                    <a:pt x="673" y="1"/>
                    <a:pt x="1" y="673"/>
                    <a:pt x="1" y="1457"/>
                  </a:cubicBezTo>
                  <a:cubicBezTo>
                    <a:pt x="1" y="2297"/>
                    <a:pt x="673" y="2969"/>
                    <a:pt x="1457" y="2969"/>
                  </a:cubicBezTo>
                  <a:cubicBezTo>
                    <a:pt x="2241" y="2969"/>
                    <a:pt x="2913" y="2297"/>
                    <a:pt x="2913" y="1457"/>
                  </a:cubicBezTo>
                  <a:cubicBezTo>
                    <a:pt x="2913" y="673"/>
                    <a:pt x="2241" y="1"/>
                    <a:pt x="14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3"/>
            <p:cNvSpPr/>
            <p:nvPr/>
          </p:nvSpPr>
          <p:spPr>
            <a:xfrm>
              <a:off x="6612063" y="2202900"/>
              <a:ext cx="64450" cy="74250"/>
            </a:xfrm>
            <a:custGeom>
              <a:avLst/>
              <a:gdLst/>
              <a:ahLst/>
              <a:cxnLst/>
              <a:rect l="l" t="t" r="r" b="b"/>
              <a:pathLst>
                <a:path w="2578" h="2970" extrusionOk="0">
                  <a:moveTo>
                    <a:pt x="1849" y="1"/>
                  </a:moveTo>
                  <a:cubicBezTo>
                    <a:pt x="1" y="169"/>
                    <a:pt x="1" y="2801"/>
                    <a:pt x="1849" y="2969"/>
                  </a:cubicBezTo>
                  <a:cubicBezTo>
                    <a:pt x="2129" y="2969"/>
                    <a:pt x="2353" y="2913"/>
                    <a:pt x="2577" y="2745"/>
                  </a:cubicBezTo>
                  <a:cubicBezTo>
                    <a:pt x="2129" y="2521"/>
                    <a:pt x="1849" y="2017"/>
                    <a:pt x="1849" y="1513"/>
                  </a:cubicBezTo>
                  <a:cubicBezTo>
                    <a:pt x="1849" y="953"/>
                    <a:pt x="2129" y="505"/>
                    <a:pt x="2577" y="225"/>
                  </a:cubicBezTo>
                  <a:cubicBezTo>
                    <a:pt x="2353" y="113"/>
                    <a:pt x="2129" y="1"/>
                    <a:pt x="184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3"/>
            <p:cNvSpPr/>
            <p:nvPr/>
          </p:nvSpPr>
          <p:spPr>
            <a:xfrm>
              <a:off x="6727588" y="2207800"/>
              <a:ext cx="15425" cy="24525"/>
            </a:xfrm>
            <a:custGeom>
              <a:avLst/>
              <a:gdLst/>
              <a:ahLst/>
              <a:cxnLst/>
              <a:rect l="l" t="t" r="r" b="b"/>
              <a:pathLst>
                <a:path w="617" h="981" extrusionOk="0">
                  <a:moveTo>
                    <a:pt x="308" y="1"/>
                  </a:moveTo>
                  <a:cubicBezTo>
                    <a:pt x="154" y="1"/>
                    <a:pt x="0" y="85"/>
                    <a:pt x="28" y="253"/>
                  </a:cubicBezTo>
                  <a:lnTo>
                    <a:pt x="28" y="701"/>
                  </a:lnTo>
                  <a:cubicBezTo>
                    <a:pt x="28" y="869"/>
                    <a:pt x="140" y="981"/>
                    <a:pt x="308" y="981"/>
                  </a:cubicBezTo>
                  <a:cubicBezTo>
                    <a:pt x="476" y="981"/>
                    <a:pt x="588" y="869"/>
                    <a:pt x="588" y="701"/>
                  </a:cubicBezTo>
                  <a:lnTo>
                    <a:pt x="588" y="253"/>
                  </a:lnTo>
                  <a:cubicBezTo>
                    <a:pt x="616" y="85"/>
                    <a:pt x="462"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3"/>
            <p:cNvSpPr/>
            <p:nvPr/>
          </p:nvSpPr>
          <p:spPr>
            <a:xfrm>
              <a:off x="6574263" y="2207100"/>
              <a:ext cx="14025" cy="25225"/>
            </a:xfrm>
            <a:custGeom>
              <a:avLst/>
              <a:gdLst/>
              <a:ahLst/>
              <a:cxnLst/>
              <a:rect l="l" t="t" r="r" b="b"/>
              <a:pathLst>
                <a:path w="561" h="1009" extrusionOk="0">
                  <a:moveTo>
                    <a:pt x="281" y="1"/>
                  </a:moveTo>
                  <a:cubicBezTo>
                    <a:pt x="113" y="1"/>
                    <a:pt x="1" y="113"/>
                    <a:pt x="1" y="281"/>
                  </a:cubicBezTo>
                  <a:lnTo>
                    <a:pt x="1" y="729"/>
                  </a:lnTo>
                  <a:cubicBezTo>
                    <a:pt x="1" y="897"/>
                    <a:pt x="113" y="1009"/>
                    <a:pt x="281" y="1009"/>
                  </a:cubicBezTo>
                  <a:cubicBezTo>
                    <a:pt x="449" y="1009"/>
                    <a:pt x="561" y="897"/>
                    <a:pt x="561" y="729"/>
                  </a:cubicBezTo>
                  <a:lnTo>
                    <a:pt x="561" y="281"/>
                  </a:lnTo>
                  <a:cubicBezTo>
                    <a:pt x="561"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3"/>
            <p:cNvSpPr/>
            <p:nvPr/>
          </p:nvSpPr>
          <p:spPr>
            <a:xfrm>
              <a:off x="6508463" y="2362525"/>
              <a:ext cx="25225" cy="36425"/>
            </a:xfrm>
            <a:custGeom>
              <a:avLst/>
              <a:gdLst/>
              <a:ahLst/>
              <a:cxnLst/>
              <a:rect l="l" t="t" r="r" b="b"/>
              <a:pathLst>
                <a:path w="1009" h="1457" extrusionOk="0">
                  <a:moveTo>
                    <a:pt x="0" y="0"/>
                  </a:moveTo>
                  <a:cubicBezTo>
                    <a:pt x="0" y="505"/>
                    <a:pt x="112" y="953"/>
                    <a:pt x="224" y="1457"/>
                  </a:cubicBezTo>
                  <a:cubicBezTo>
                    <a:pt x="504" y="1401"/>
                    <a:pt x="728" y="1233"/>
                    <a:pt x="896" y="1009"/>
                  </a:cubicBezTo>
                  <a:lnTo>
                    <a:pt x="1008" y="785"/>
                  </a:lnTo>
                  <a:lnTo>
                    <a:pt x="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3"/>
            <p:cNvSpPr/>
            <p:nvPr/>
          </p:nvSpPr>
          <p:spPr>
            <a:xfrm>
              <a:off x="6782888" y="2362525"/>
              <a:ext cx="26625" cy="36425"/>
            </a:xfrm>
            <a:custGeom>
              <a:avLst/>
              <a:gdLst/>
              <a:ahLst/>
              <a:cxnLst/>
              <a:rect l="l" t="t" r="r" b="b"/>
              <a:pathLst>
                <a:path w="1065" h="1457" extrusionOk="0">
                  <a:moveTo>
                    <a:pt x="1065" y="0"/>
                  </a:moveTo>
                  <a:lnTo>
                    <a:pt x="1" y="785"/>
                  </a:lnTo>
                  <a:lnTo>
                    <a:pt x="169" y="1009"/>
                  </a:lnTo>
                  <a:cubicBezTo>
                    <a:pt x="281" y="1233"/>
                    <a:pt x="505" y="1401"/>
                    <a:pt x="785" y="1457"/>
                  </a:cubicBezTo>
                  <a:cubicBezTo>
                    <a:pt x="897" y="953"/>
                    <a:pt x="1009" y="505"/>
                    <a:pt x="106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 name="Google Shape;4260;p63"/>
          <p:cNvGrpSpPr/>
          <p:nvPr/>
        </p:nvGrpSpPr>
        <p:grpSpPr>
          <a:xfrm>
            <a:off x="5899363" y="2083550"/>
            <a:ext cx="519050" cy="400825"/>
            <a:chOff x="5899363" y="2083550"/>
            <a:chExt cx="519050" cy="400825"/>
          </a:xfrm>
        </p:grpSpPr>
        <p:sp>
          <p:nvSpPr>
            <p:cNvPr id="4261" name="Google Shape;4261;p63"/>
            <p:cNvSpPr/>
            <p:nvPr/>
          </p:nvSpPr>
          <p:spPr>
            <a:xfrm>
              <a:off x="5899363" y="2083550"/>
              <a:ext cx="323025" cy="178200"/>
            </a:xfrm>
            <a:custGeom>
              <a:avLst/>
              <a:gdLst/>
              <a:ahLst/>
              <a:cxnLst/>
              <a:rect l="l" t="t" r="r" b="b"/>
              <a:pathLst>
                <a:path w="12921" h="7128" extrusionOk="0">
                  <a:moveTo>
                    <a:pt x="6442" y="0"/>
                  </a:moveTo>
                  <a:cubicBezTo>
                    <a:pt x="5196" y="0"/>
                    <a:pt x="3950" y="658"/>
                    <a:pt x="3305" y="1974"/>
                  </a:cubicBezTo>
                  <a:cubicBezTo>
                    <a:pt x="1" y="2254"/>
                    <a:pt x="169" y="7071"/>
                    <a:pt x="3473" y="7127"/>
                  </a:cubicBezTo>
                  <a:lnTo>
                    <a:pt x="9410" y="7127"/>
                  </a:lnTo>
                  <a:cubicBezTo>
                    <a:pt x="9429" y="7127"/>
                    <a:pt x="9447" y="7127"/>
                    <a:pt x="9466" y="7127"/>
                  </a:cubicBezTo>
                  <a:cubicBezTo>
                    <a:pt x="12717" y="7127"/>
                    <a:pt x="12920" y="2253"/>
                    <a:pt x="9634" y="1974"/>
                  </a:cubicBezTo>
                  <a:lnTo>
                    <a:pt x="9578" y="1974"/>
                  </a:lnTo>
                  <a:cubicBezTo>
                    <a:pt x="8934" y="658"/>
                    <a:pt x="7688" y="0"/>
                    <a:pt x="6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3"/>
            <p:cNvSpPr/>
            <p:nvPr/>
          </p:nvSpPr>
          <p:spPr>
            <a:xfrm>
              <a:off x="6096813" y="2083550"/>
              <a:ext cx="321600" cy="178200"/>
            </a:xfrm>
            <a:custGeom>
              <a:avLst/>
              <a:gdLst/>
              <a:ahLst/>
              <a:cxnLst/>
              <a:rect l="l" t="t" r="r" b="b"/>
              <a:pathLst>
                <a:path w="12864" h="7128" extrusionOk="0">
                  <a:moveTo>
                    <a:pt x="6420" y="0"/>
                  </a:moveTo>
                  <a:cubicBezTo>
                    <a:pt x="5167" y="0"/>
                    <a:pt x="3921" y="658"/>
                    <a:pt x="3304" y="1974"/>
                  </a:cubicBezTo>
                  <a:cubicBezTo>
                    <a:pt x="0" y="2254"/>
                    <a:pt x="168" y="7071"/>
                    <a:pt x="3472" y="7127"/>
                  </a:cubicBezTo>
                  <a:lnTo>
                    <a:pt x="9353" y="7127"/>
                  </a:lnTo>
                  <a:cubicBezTo>
                    <a:pt x="9372" y="7127"/>
                    <a:pt x="9391" y="7127"/>
                    <a:pt x="9410" y="7127"/>
                  </a:cubicBezTo>
                  <a:cubicBezTo>
                    <a:pt x="12716" y="7127"/>
                    <a:pt x="12863" y="2253"/>
                    <a:pt x="9577" y="1974"/>
                  </a:cubicBezTo>
                  <a:cubicBezTo>
                    <a:pt x="8933" y="658"/>
                    <a:pt x="7673" y="0"/>
                    <a:pt x="6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3"/>
            <p:cNvSpPr/>
            <p:nvPr/>
          </p:nvSpPr>
          <p:spPr>
            <a:xfrm>
              <a:off x="5931588" y="2083900"/>
              <a:ext cx="291725" cy="177875"/>
            </a:xfrm>
            <a:custGeom>
              <a:avLst/>
              <a:gdLst/>
              <a:ahLst/>
              <a:cxnLst/>
              <a:rect l="l" t="t" r="r" b="b"/>
              <a:pathLst>
                <a:path w="11669" h="7115" extrusionOk="0">
                  <a:moveTo>
                    <a:pt x="5825" y="0"/>
                  </a:moveTo>
                  <a:cubicBezTo>
                    <a:pt x="5041" y="448"/>
                    <a:pt x="4425" y="1008"/>
                    <a:pt x="3977" y="1736"/>
                  </a:cubicBezTo>
                  <a:cubicBezTo>
                    <a:pt x="3753" y="1960"/>
                    <a:pt x="3529" y="2128"/>
                    <a:pt x="3249" y="2240"/>
                  </a:cubicBezTo>
                  <a:cubicBezTo>
                    <a:pt x="2464" y="2520"/>
                    <a:pt x="1792" y="2968"/>
                    <a:pt x="1232" y="3584"/>
                  </a:cubicBezTo>
                  <a:cubicBezTo>
                    <a:pt x="616" y="4257"/>
                    <a:pt x="224" y="5041"/>
                    <a:pt x="0" y="5937"/>
                  </a:cubicBezTo>
                  <a:cubicBezTo>
                    <a:pt x="448" y="6665"/>
                    <a:pt x="1288" y="7113"/>
                    <a:pt x="2128" y="7113"/>
                  </a:cubicBezTo>
                  <a:lnTo>
                    <a:pt x="8065" y="7113"/>
                  </a:lnTo>
                  <a:cubicBezTo>
                    <a:pt x="8102" y="7114"/>
                    <a:pt x="8139" y="7115"/>
                    <a:pt x="8175" y="7115"/>
                  </a:cubicBezTo>
                  <a:cubicBezTo>
                    <a:pt x="11431" y="7115"/>
                    <a:pt x="11668" y="2182"/>
                    <a:pt x="8289" y="1960"/>
                  </a:cubicBezTo>
                  <a:cubicBezTo>
                    <a:pt x="7841" y="952"/>
                    <a:pt x="6889" y="224"/>
                    <a:pt x="58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3"/>
            <p:cNvSpPr/>
            <p:nvPr/>
          </p:nvSpPr>
          <p:spPr>
            <a:xfrm>
              <a:off x="6094913" y="2083900"/>
              <a:ext cx="290350" cy="177875"/>
            </a:xfrm>
            <a:custGeom>
              <a:avLst/>
              <a:gdLst/>
              <a:ahLst/>
              <a:cxnLst/>
              <a:rect l="l" t="t" r="r" b="b"/>
              <a:pathLst>
                <a:path w="11614" h="7115" extrusionOk="0">
                  <a:moveTo>
                    <a:pt x="5845" y="0"/>
                  </a:moveTo>
                  <a:cubicBezTo>
                    <a:pt x="4725" y="224"/>
                    <a:pt x="3829" y="952"/>
                    <a:pt x="3324" y="1960"/>
                  </a:cubicBezTo>
                  <a:cubicBezTo>
                    <a:pt x="1" y="2182"/>
                    <a:pt x="238" y="7115"/>
                    <a:pt x="3495" y="7115"/>
                  </a:cubicBezTo>
                  <a:cubicBezTo>
                    <a:pt x="3531" y="7115"/>
                    <a:pt x="3568" y="7114"/>
                    <a:pt x="3605" y="7113"/>
                  </a:cubicBezTo>
                  <a:lnTo>
                    <a:pt x="9485" y="7113"/>
                  </a:lnTo>
                  <a:cubicBezTo>
                    <a:pt x="10381" y="7113"/>
                    <a:pt x="11166" y="6665"/>
                    <a:pt x="11614" y="5937"/>
                  </a:cubicBezTo>
                  <a:cubicBezTo>
                    <a:pt x="11222" y="4201"/>
                    <a:pt x="10045" y="2856"/>
                    <a:pt x="8421" y="2240"/>
                  </a:cubicBezTo>
                  <a:cubicBezTo>
                    <a:pt x="8141" y="2128"/>
                    <a:pt x="7861" y="1960"/>
                    <a:pt x="7693" y="1736"/>
                  </a:cubicBezTo>
                  <a:cubicBezTo>
                    <a:pt x="7245" y="1008"/>
                    <a:pt x="6573" y="448"/>
                    <a:pt x="58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3"/>
            <p:cNvSpPr/>
            <p:nvPr/>
          </p:nvSpPr>
          <p:spPr>
            <a:xfrm>
              <a:off x="5935788" y="2093350"/>
              <a:ext cx="446675" cy="249600"/>
            </a:xfrm>
            <a:custGeom>
              <a:avLst/>
              <a:gdLst/>
              <a:ahLst/>
              <a:cxnLst/>
              <a:rect l="l" t="t" r="r" b="b"/>
              <a:pathLst>
                <a:path w="17867" h="9984" extrusionOk="0">
                  <a:moveTo>
                    <a:pt x="8933" y="0"/>
                  </a:moveTo>
                  <a:cubicBezTo>
                    <a:pt x="7169" y="0"/>
                    <a:pt x="5405" y="938"/>
                    <a:pt x="4537" y="2814"/>
                  </a:cubicBezTo>
                  <a:cubicBezTo>
                    <a:pt x="0" y="3206"/>
                    <a:pt x="224" y="9927"/>
                    <a:pt x="4761" y="9983"/>
                  </a:cubicBezTo>
                  <a:lnTo>
                    <a:pt x="12994" y="9983"/>
                  </a:lnTo>
                  <a:cubicBezTo>
                    <a:pt x="17587" y="9983"/>
                    <a:pt x="17867" y="3262"/>
                    <a:pt x="13330" y="2814"/>
                  </a:cubicBezTo>
                  <a:cubicBezTo>
                    <a:pt x="12462" y="938"/>
                    <a:pt x="10698" y="0"/>
                    <a:pt x="89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3"/>
            <p:cNvSpPr/>
            <p:nvPr/>
          </p:nvSpPr>
          <p:spPr>
            <a:xfrm>
              <a:off x="5935788" y="2093700"/>
              <a:ext cx="242250" cy="247850"/>
            </a:xfrm>
            <a:custGeom>
              <a:avLst/>
              <a:gdLst/>
              <a:ahLst/>
              <a:cxnLst/>
              <a:rect l="l" t="t" r="r" b="b"/>
              <a:pathLst>
                <a:path w="9690" h="9914" extrusionOk="0">
                  <a:moveTo>
                    <a:pt x="8905" y="0"/>
                  </a:moveTo>
                  <a:cubicBezTo>
                    <a:pt x="7057" y="0"/>
                    <a:pt x="5321" y="1064"/>
                    <a:pt x="4537" y="2800"/>
                  </a:cubicBezTo>
                  <a:cubicBezTo>
                    <a:pt x="0" y="3192"/>
                    <a:pt x="224" y="9857"/>
                    <a:pt x="4761" y="9913"/>
                  </a:cubicBezTo>
                  <a:lnTo>
                    <a:pt x="6217" y="9913"/>
                  </a:lnTo>
                  <a:cubicBezTo>
                    <a:pt x="5713" y="9241"/>
                    <a:pt x="5545" y="8345"/>
                    <a:pt x="5825" y="7505"/>
                  </a:cubicBezTo>
                  <a:cubicBezTo>
                    <a:pt x="5937" y="6889"/>
                    <a:pt x="5993" y="6217"/>
                    <a:pt x="5937" y="5545"/>
                  </a:cubicBezTo>
                  <a:cubicBezTo>
                    <a:pt x="5321" y="1344"/>
                    <a:pt x="9633" y="56"/>
                    <a:pt x="9689" y="56"/>
                  </a:cubicBezTo>
                  <a:cubicBezTo>
                    <a:pt x="9409" y="0"/>
                    <a:pt x="9185" y="0"/>
                    <a:pt x="890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3"/>
            <p:cNvSpPr/>
            <p:nvPr/>
          </p:nvSpPr>
          <p:spPr>
            <a:xfrm>
              <a:off x="6253613" y="2276275"/>
              <a:ext cx="68650" cy="45675"/>
            </a:xfrm>
            <a:custGeom>
              <a:avLst/>
              <a:gdLst/>
              <a:ahLst/>
              <a:cxnLst/>
              <a:rect l="l" t="t" r="r" b="b"/>
              <a:pathLst>
                <a:path w="2746" h="1827" extrusionOk="0">
                  <a:moveTo>
                    <a:pt x="2398" y="1"/>
                  </a:moveTo>
                  <a:cubicBezTo>
                    <a:pt x="2301" y="1"/>
                    <a:pt x="2221" y="40"/>
                    <a:pt x="2185" y="146"/>
                  </a:cubicBezTo>
                  <a:cubicBezTo>
                    <a:pt x="1793" y="818"/>
                    <a:pt x="1065" y="1210"/>
                    <a:pt x="281" y="1210"/>
                  </a:cubicBezTo>
                  <a:cubicBezTo>
                    <a:pt x="169" y="1210"/>
                    <a:pt x="1" y="1378"/>
                    <a:pt x="1" y="1546"/>
                  </a:cubicBezTo>
                  <a:cubicBezTo>
                    <a:pt x="1" y="1658"/>
                    <a:pt x="169" y="1826"/>
                    <a:pt x="281" y="1826"/>
                  </a:cubicBezTo>
                  <a:cubicBezTo>
                    <a:pt x="1289" y="1826"/>
                    <a:pt x="2185" y="1266"/>
                    <a:pt x="2689" y="426"/>
                  </a:cubicBezTo>
                  <a:cubicBezTo>
                    <a:pt x="2745" y="258"/>
                    <a:pt x="2689" y="90"/>
                    <a:pt x="2577" y="34"/>
                  </a:cubicBezTo>
                  <a:cubicBezTo>
                    <a:pt x="2516" y="14"/>
                    <a:pt x="2454" y="1"/>
                    <a:pt x="239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3"/>
            <p:cNvSpPr/>
            <p:nvPr/>
          </p:nvSpPr>
          <p:spPr>
            <a:xfrm>
              <a:off x="6099613" y="2217225"/>
              <a:ext cx="117625" cy="62375"/>
            </a:xfrm>
            <a:custGeom>
              <a:avLst/>
              <a:gdLst/>
              <a:ahLst/>
              <a:cxnLst/>
              <a:rect l="l" t="t" r="r" b="b"/>
              <a:pathLst>
                <a:path w="4705" h="2495" extrusionOk="0">
                  <a:moveTo>
                    <a:pt x="3793" y="0"/>
                  </a:moveTo>
                  <a:cubicBezTo>
                    <a:pt x="3624" y="0"/>
                    <a:pt x="3452" y="50"/>
                    <a:pt x="3304" y="156"/>
                  </a:cubicBezTo>
                  <a:lnTo>
                    <a:pt x="2744" y="492"/>
                  </a:lnTo>
                  <a:cubicBezTo>
                    <a:pt x="2632" y="576"/>
                    <a:pt x="2506" y="618"/>
                    <a:pt x="2380" y="618"/>
                  </a:cubicBezTo>
                  <a:cubicBezTo>
                    <a:pt x="2254" y="618"/>
                    <a:pt x="2128" y="576"/>
                    <a:pt x="2016" y="492"/>
                  </a:cubicBezTo>
                  <a:lnTo>
                    <a:pt x="1456" y="156"/>
                  </a:lnTo>
                  <a:cubicBezTo>
                    <a:pt x="1292" y="53"/>
                    <a:pt x="1120" y="3"/>
                    <a:pt x="954" y="3"/>
                  </a:cubicBezTo>
                  <a:cubicBezTo>
                    <a:pt x="669" y="3"/>
                    <a:pt x="401" y="152"/>
                    <a:pt x="224" y="436"/>
                  </a:cubicBezTo>
                  <a:cubicBezTo>
                    <a:pt x="0" y="828"/>
                    <a:pt x="168" y="1332"/>
                    <a:pt x="560" y="1612"/>
                  </a:cubicBezTo>
                  <a:lnTo>
                    <a:pt x="1624" y="2284"/>
                  </a:lnTo>
                  <a:cubicBezTo>
                    <a:pt x="1848" y="2424"/>
                    <a:pt x="2100" y="2494"/>
                    <a:pt x="2352" y="2494"/>
                  </a:cubicBezTo>
                  <a:cubicBezTo>
                    <a:pt x="2604" y="2494"/>
                    <a:pt x="2856" y="2424"/>
                    <a:pt x="3080" y="2284"/>
                  </a:cubicBezTo>
                  <a:lnTo>
                    <a:pt x="4201" y="1556"/>
                  </a:lnTo>
                  <a:cubicBezTo>
                    <a:pt x="4593" y="1332"/>
                    <a:pt x="4705" y="828"/>
                    <a:pt x="4481" y="380"/>
                  </a:cubicBezTo>
                  <a:cubicBezTo>
                    <a:pt x="4341" y="136"/>
                    <a:pt x="4072" y="0"/>
                    <a:pt x="3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3"/>
            <p:cNvSpPr/>
            <p:nvPr/>
          </p:nvSpPr>
          <p:spPr>
            <a:xfrm>
              <a:off x="6127613" y="2249450"/>
              <a:ext cx="63025" cy="30150"/>
            </a:xfrm>
            <a:custGeom>
              <a:avLst/>
              <a:gdLst/>
              <a:ahLst/>
              <a:cxnLst/>
              <a:rect l="l" t="t" r="r" b="b"/>
              <a:pathLst>
                <a:path w="2521" h="1206" extrusionOk="0">
                  <a:moveTo>
                    <a:pt x="1260" y="1"/>
                  </a:moveTo>
                  <a:cubicBezTo>
                    <a:pt x="770" y="1"/>
                    <a:pt x="280" y="239"/>
                    <a:pt x="0" y="715"/>
                  </a:cubicBezTo>
                  <a:lnTo>
                    <a:pt x="504" y="995"/>
                  </a:lnTo>
                  <a:cubicBezTo>
                    <a:pt x="728" y="1135"/>
                    <a:pt x="980" y="1205"/>
                    <a:pt x="1232" y="1205"/>
                  </a:cubicBezTo>
                  <a:cubicBezTo>
                    <a:pt x="1484" y="1205"/>
                    <a:pt x="1736" y="1135"/>
                    <a:pt x="1960" y="995"/>
                  </a:cubicBezTo>
                  <a:lnTo>
                    <a:pt x="2521" y="715"/>
                  </a:lnTo>
                  <a:cubicBezTo>
                    <a:pt x="2240" y="239"/>
                    <a:pt x="1750" y="1"/>
                    <a:pt x="1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3"/>
            <p:cNvSpPr/>
            <p:nvPr/>
          </p:nvSpPr>
          <p:spPr>
            <a:xfrm>
              <a:off x="6026788" y="2236500"/>
              <a:ext cx="40625" cy="22425"/>
            </a:xfrm>
            <a:custGeom>
              <a:avLst/>
              <a:gdLst/>
              <a:ahLst/>
              <a:cxnLst/>
              <a:rect l="l" t="t" r="r" b="b"/>
              <a:pathLst>
                <a:path w="1625" h="897" extrusionOk="0">
                  <a:moveTo>
                    <a:pt x="505" y="1"/>
                  </a:moveTo>
                  <a:cubicBezTo>
                    <a:pt x="225" y="1"/>
                    <a:pt x="1" y="169"/>
                    <a:pt x="1" y="449"/>
                  </a:cubicBezTo>
                  <a:cubicBezTo>
                    <a:pt x="1" y="673"/>
                    <a:pt x="225" y="897"/>
                    <a:pt x="505" y="897"/>
                  </a:cubicBezTo>
                  <a:lnTo>
                    <a:pt x="1177" y="897"/>
                  </a:lnTo>
                  <a:cubicBezTo>
                    <a:pt x="1401" y="897"/>
                    <a:pt x="1625" y="673"/>
                    <a:pt x="1625" y="449"/>
                  </a:cubicBezTo>
                  <a:cubicBezTo>
                    <a:pt x="1625" y="169"/>
                    <a:pt x="1401" y="1"/>
                    <a:pt x="1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3"/>
            <p:cNvSpPr/>
            <p:nvPr/>
          </p:nvSpPr>
          <p:spPr>
            <a:xfrm>
              <a:off x="6249413" y="2236500"/>
              <a:ext cx="42050" cy="22425"/>
            </a:xfrm>
            <a:custGeom>
              <a:avLst/>
              <a:gdLst/>
              <a:ahLst/>
              <a:cxnLst/>
              <a:rect l="l" t="t" r="r" b="b"/>
              <a:pathLst>
                <a:path w="1682" h="897" extrusionOk="0">
                  <a:moveTo>
                    <a:pt x="449" y="1"/>
                  </a:moveTo>
                  <a:cubicBezTo>
                    <a:pt x="225" y="1"/>
                    <a:pt x="1" y="169"/>
                    <a:pt x="1" y="449"/>
                  </a:cubicBezTo>
                  <a:cubicBezTo>
                    <a:pt x="1" y="673"/>
                    <a:pt x="225" y="897"/>
                    <a:pt x="449" y="897"/>
                  </a:cubicBezTo>
                  <a:lnTo>
                    <a:pt x="1233" y="897"/>
                  </a:lnTo>
                  <a:cubicBezTo>
                    <a:pt x="1457" y="897"/>
                    <a:pt x="1681" y="673"/>
                    <a:pt x="1681" y="449"/>
                  </a:cubicBezTo>
                  <a:cubicBezTo>
                    <a:pt x="1681" y="169"/>
                    <a:pt x="1457"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3"/>
            <p:cNvSpPr/>
            <p:nvPr/>
          </p:nvSpPr>
          <p:spPr>
            <a:xfrm>
              <a:off x="6227713" y="2207800"/>
              <a:ext cx="15425" cy="24525"/>
            </a:xfrm>
            <a:custGeom>
              <a:avLst/>
              <a:gdLst/>
              <a:ahLst/>
              <a:cxnLst/>
              <a:rect l="l" t="t" r="r" b="b"/>
              <a:pathLst>
                <a:path w="617" h="981" extrusionOk="0">
                  <a:moveTo>
                    <a:pt x="309" y="1"/>
                  </a:moveTo>
                  <a:cubicBezTo>
                    <a:pt x="155" y="1"/>
                    <a:pt x="1" y="85"/>
                    <a:pt x="29" y="253"/>
                  </a:cubicBezTo>
                  <a:lnTo>
                    <a:pt x="29" y="645"/>
                  </a:lnTo>
                  <a:cubicBezTo>
                    <a:pt x="29" y="813"/>
                    <a:pt x="141" y="981"/>
                    <a:pt x="309" y="981"/>
                  </a:cubicBezTo>
                  <a:cubicBezTo>
                    <a:pt x="477" y="981"/>
                    <a:pt x="589" y="869"/>
                    <a:pt x="589" y="701"/>
                  </a:cubicBezTo>
                  <a:lnTo>
                    <a:pt x="589" y="253"/>
                  </a:lnTo>
                  <a:cubicBezTo>
                    <a:pt x="617" y="85"/>
                    <a:pt x="463"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3"/>
            <p:cNvSpPr/>
            <p:nvPr/>
          </p:nvSpPr>
          <p:spPr>
            <a:xfrm>
              <a:off x="6074388" y="2207100"/>
              <a:ext cx="15425" cy="25225"/>
            </a:xfrm>
            <a:custGeom>
              <a:avLst/>
              <a:gdLst/>
              <a:ahLst/>
              <a:cxnLst/>
              <a:rect l="l" t="t" r="r" b="b"/>
              <a:pathLst>
                <a:path w="617" h="1009" extrusionOk="0">
                  <a:moveTo>
                    <a:pt x="337" y="1"/>
                  </a:moveTo>
                  <a:cubicBezTo>
                    <a:pt x="169" y="1"/>
                    <a:pt x="1" y="113"/>
                    <a:pt x="1" y="281"/>
                  </a:cubicBezTo>
                  <a:lnTo>
                    <a:pt x="1" y="673"/>
                  </a:lnTo>
                  <a:cubicBezTo>
                    <a:pt x="1" y="841"/>
                    <a:pt x="169" y="1009"/>
                    <a:pt x="337" y="1009"/>
                  </a:cubicBezTo>
                  <a:cubicBezTo>
                    <a:pt x="449" y="1009"/>
                    <a:pt x="561" y="897"/>
                    <a:pt x="617" y="729"/>
                  </a:cubicBezTo>
                  <a:lnTo>
                    <a:pt x="617" y="281"/>
                  </a:lnTo>
                  <a:cubicBezTo>
                    <a:pt x="617" y="113"/>
                    <a:pt x="449"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3"/>
            <p:cNvSpPr/>
            <p:nvPr/>
          </p:nvSpPr>
          <p:spPr>
            <a:xfrm>
              <a:off x="6138813" y="2363225"/>
              <a:ext cx="46225" cy="32925"/>
            </a:xfrm>
            <a:custGeom>
              <a:avLst/>
              <a:gdLst/>
              <a:ahLst/>
              <a:cxnLst/>
              <a:rect l="l" t="t" r="r" b="b"/>
              <a:pathLst>
                <a:path w="1849" h="1317" extrusionOk="0">
                  <a:moveTo>
                    <a:pt x="308" y="0"/>
                  </a:moveTo>
                  <a:cubicBezTo>
                    <a:pt x="238" y="0"/>
                    <a:pt x="168" y="28"/>
                    <a:pt x="112" y="84"/>
                  </a:cubicBezTo>
                  <a:cubicBezTo>
                    <a:pt x="0" y="196"/>
                    <a:pt x="0" y="365"/>
                    <a:pt x="112" y="477"/>
                  </a:cubicBezTo>
                  <a:lnTo>
                    <a:pt x="952" y="1317"/>
                  </a:lnTo>
                  <a:lnTo>
                    <a:pt x="1736" y="477"/>
                  </a:lnTo>
                  <a:cubicBezTo>
                    <a:pt x="1849" y="365"/>
                    <a:pt x="1849" y="196"/>
                    <a:pt x="1736" y="84"/>
                  </a:cubicBezTo>
                  <a:cubicBezTo>
                    <a:pt x="1680" y="28"/>
                    <a:pt x="1610" y="0"/>
                    <a:pt x="1540" y="0"/>
                  </a:cubicBezTo>
                  <a:cubicBezTo>
                    <a:pt x="1470" y="0"/>
                    <a:pt x="1400" y="28"/>
                    <a:pt x="1344" y="84"/>
                  </a:cubicBezTo>
                  <a:lnTo>
                    <a:pt x="952" y="533"/>
                  </a:lnTo>
                  <a:lnTo>
                    <a:pt x="504" y="84"/>
                  </a:lnTo>
                  <a:cubicBezTo>
                    <a:pt x="448" y="28"/>
                    <a:pt x="378"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3"/>
            <p:cNvSpPr/>
            <p:nvPr/>
          </p:nvSpPr>
          <p:spPr>
            <a:xfrm>
              <a:off x="6138813" y="2445125"/>
              <a:ext cx="49150" cy="35050"/>
            </a:xfrm>
            <a:custGeom>
              <a:avLst/>
              <a:gdLst/>
              <a:ahLst/>
              <a:cxnLst/>
              <a:rect l="l" t="t" r="r" b="b"/>
              <a:pathLst>
                <a:path w="1966" h="1402" extrusionOk="0">
                  <a:moveTo>
                    <a:pt x="952" y="1"/>
                  </a:moveTo>
                  <a:lnTo>
                    <a:pt x="112" y="897"/>
                  </a:lnTo>
                  <a:cubicBezTo>
                    <a:pt x="0" y="1009"/>
                    <a:pt x="0" y="1177"/>
                    <a:pt x="112" y="1289"/>
                  </a:cubicBezTo>
                  <a:cubicBezTo>
                    <a:pt x="168" y="1345"/>
                    <a:pt x="280" y="1345"/>
                    <a:pt x="336" y="1401"/>
                  </a:cubicBezTo>
                  <a:cubicBezTo>
                    <a:pt x="392" y="1401"/>
                    <a:pt x="504" y="1345"/>
                    <a:pt x="560" y="1289"/>
                  </a:cubicBezTo>
                  <a:lnTo>
                    <a:pt x="952" y="841"/>
                  </a:lnTo>
                  <a:lnTo>
                    <a:pt x="1344" y="1289"/>
                  </a:lnTo>
                  <a:cubicBezTo>
                    <a:pt x="1395" y="1352"/>
                    <a:pt x="1457" y="1378"/>
                    <a:pt x="1520" y="1378"/>
                  </a:cubicBezTo>
                  <a:cubicBezTo>
                    <a:pt x="1736" y="1378"/>
                    <a:pt x="1966" y="1070"/>
                    <a:pt x="1792" y="897"/>
                  </a:cubicBezTo>
                  <a:lnTo>
                    <a:pt x="9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3"/>
            <p:cNvSpPr/>
            <p:nvPr/>
          </p:nvSpPr>
          <p:spPr>
            <a:xfrm>
              <a:off x="6187813" y="2399200"/>
              <a:ext cx="35400" cy="44550"/>
            </a:xfrm>
            <a:custGeom>
              <a:avLst/>
              <a:gdLst/>
              <a:ahLst/>
              <a:cxnLst/>
              <a:rect l="l" t="t" r="r" b="b"/>
              <a:pathLst>
                <a:path w="1416" h="1782" extrusionOk="0">
                  <a:moveTo>
                    <a:pt x="999" y="1"/>
                  </a:moveTo>
                  <a:cubicBezTo>
                    <a:pt x="947" y="1"/>
                    <a:pt x="893" y="14"/>
                    <a:pt x="841" y="46"/>
                  </a:cubicBezTo>
                  <a:lnTo>
                    <a:pt x="1" y="886"/>
                  </a:lnTo>
                  <a:lnTo>
                    <a:pt x="841" y="1726"/>
                  </a:lnTo>
                  <a:cubicBezTo>
                    <a:pt x="897" y="1726"/>
                    <a:pt x="953" y="1782"/>
                    <a:pt x="1065" y="1782"/>
                  </a:cubicBezTo>
                  <a:cubicBezTo>
                    <a:pt x="1121" y="1782"/>
                    <a:pt x="1177" y="1726"/>
                    <a:pt x="1233" y="1670"/>
                  </a:cubicBezTo>
                  <a:cubicBezTo>
                    <a:pt x="1345" y="1558"/>
                    <a:pt x="1345" y="1390"/>
                    <a:pt x="1233" y="1278"/>
                  </a:cubicBezTo>
                  <a:lnTo>
                    <a:pt x="785" y="886"/>
                  </a:lnTo>
                  <a:lnTo>
                    <a:pt x="1233" y="494"/>
                  </a:lnTo>
                  <a:cubicBezTo>
                    <a:pt x="1415" y="266"/>
                    <a:pt x="1226" y="1"/>
                    <a:pt x="9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3"/>
            <p:cNvSpPr/>
            <p:nvPr/>
          </p:nvSpPr>
          <p:spPr>
            <a:xfrm>
              <a:off x="6102038" y="2399200"/>
              <a:ext cx="35400" cy="44550"/>
            </a:xfrm>
            <a:custGeom>
              <a:avLst/>
              <a:gdLst/>
              <a:ahLst/>
              <a:cxnLst/>
              <a:rect l="l" t="t" r="r" b="b"/>
              <a:pathLst>
                <a:path w="1416" h="1782" extrusionOk="0">
                  <a:moveTo>
                    <a:pt x="417" y="1"/>
                  </a:moveTo>
                  <a:cubicBezTo>
                    <a:pt x="190" y="1"/>
                    <a:pt x="1" y="266"/>
                    <a:pt x="183" y="494"/>
                  </a:cubicBezTo>
                  <a:lnTo>
                    <a:pt x="575" y="886"/>
                  </a:lnTo>
                  <a:lnTo>
                    <a:pt x="183" y="1278"/>
                  </a:lnTo>
                  <a:cubicBezTo>
                    <a:pt x="71" y="1390"/>
                    <a:pt x="71" y="1558"/>
                    <a:pt x="183" y="1670"/>
                  </a:cubicBezTo>
                  <a:cubicBezTo>
                    <a:pt x="239" y="1726"/>
                    <a:pt x="295" y="1782"/>
                    <a:pt x="351" y="1782"/>
                  </a:cubicBezTo>
                  <a:cubicBezTo>
                    <a:pt x="463" y="1782"/>
                    <a:pt x="519" y="1726"/>
                    <a:pt x="575" y="1726"/>
                  </a:cubicBezTo>
                  <a:lnTo>
                    <a:pt x="1415" y="886"/>
                  </a:lnTo>
                  <a:lnTo>
                    <a:pt x="575" y="46"/>
                  </a:lnTo>
                  <a:cubicBezTo>
                    <a:pt x="523" y="14"/>
                    <a:pt x="469" y="1"/>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3"/>
            <p:cNvSpPr/>
            <p:nvPr/>
          </p:nvSpPr>
          <p:spPr>
            <a:xfrm>
              <a:off x="6098513" y="2358325"/>
              <a:ext cx="128200" cy="126050"/>
            </a:xfrm>
            <a:custGeom>
              <a:avLst/>
              <a:gdLst/>
              <a:ahLst/>
              <a:cxnLst/>
              <a:rect l="l" t="t" r="r" b="b"/>
              <a:pathLst>
                <a:path w="5128" h="5042" extrusionOk="0">
                  <a:moveTo>
                    <a:pt x="2564" y="0"/>
                  </a:moveTo>
                  <a:cubicBezTo>
                    <a:pt x="2396" y="0"/>
                    <a:pt x="2284" y="112"/>
                    <a:pt x="2284" y="280"/>
                  </a:cubicBezTo>
                  <a:lnTo>
                    <a:pt x="2284" y="1849"/>
                  </a:lnTo>
                  <a:lnTo>
                    <a:pt x="1388" y="953"/>
                  </a:lnTo>
                  <a:cubicBezTo>
                    <a:pt x="1332" y="897"/>
                    <a:pt x="1262" y="869"/>
                    <a:pt x="1192" y="869"/>
                  </a:cubicBezTo>
                  <a:cubicBezTo>
                    <a:pt x="1122" y="869"/>
                    <a:pt x="1052" y="897"/>
                    <a:pt x="996" y="953"/>
                  </a:cubicBezTo>
                  <a:cubicBezTo>
                    <a:pt x="884" y="1065"/>
                    <a:pt x="884" y="1233"/>
                    <a:pt x="996" y="1345"/>
                  </a:cubicBezTo>
                  <a:lnTo>
                    <a:pt x="1892" y="2241"/>
                  </a:lnTo>
                  <a:lnTo>
                    <a:pt x="324" y="2241"/>
                  </a:lnTo>
                  <a:cubicBezTo>
                    <a:pt x="311" y="2238"/>
                    <a:pt x="298" y="2237"/>
                    <a:pt x="285" y="2237"/>
                  </a:cubicBezTo>
                  <a:cubicBezTo>
                    <a:pt x="1" y="2237"/>
                    <a:pt x="1" y="2804"/>
                    <a:pt x="285" y="2804"/>
                  </a:cubicBezTo>
                  <a:cubicBezTo>
                    <a:pt x="298" y="2804"/>
                    <a:pt x="311" y="2803"/>
                    <a:pt x="324" y="2801"/>
                  </a:cubicBezTo>
                  <a:lnTo>
                    <a:pt x="1892" y="2801"/>
                  </a:lnTo>
                  <a:lnTo>
                    <a:pt x="996" y="3697"/>
                  </a:lnTo>
                  <a:cubicBezTo>
                    <a:pt x="884" y="3809"/>
                    <a:pt x="884" y="3977"/>
                    <a:pt x="996" y="4089"/>
                  </a:cubicBezTo>
                  <a:cubicBezTo>
                    <a:pt x="1052" y="4145"/>
                    <a:pt x="1122" y="4173"/>
                    <a:pt x="1192" y="4173"/>
                  </a:cubicBezTo>
                  <a:cubicBezTo>
                    <a:pt x="1262" y="4173"/>
                    <a:pt x="1332" y="4145"/>
                    <a:pt x="1388" y="4089"/>
                  </a:cubicBezTo>
                  <a:lnTo>
                    <a:pt x="2284" y="3193"/>
                  </a:lnTo>
                  <a:lnTo>
                    <a:pt x="2284" y="4761"/>
                  </a:lnTo>
                  <a:cubicBezTo>
                    <a:pt x="2284" y="4929"/>
                    <a:pt x="2396" y="5041"/>
                    <a:pt x="2564" y="5041"/>
                  </a:cubicBezTo>
                  <a:cubicBezTo>
                    <a:pt x="2732" y="5041"/>
                    <a:pt x="2844" y="4929"/>
                    <a:pt x="2844" y="4761"/>
                  </a:cubicBezTo>
                  <a:lnTo>
                    <a:pt x="2844" y="3193"/>
                  </a:lnTo>
                  <a:lnTo>
                    <a:pt x="3741" y="4089"/>
                  </a:lnTo>
                  <a:cubicBezTo>
                    <a:pt x="3797" y="4145"/>
                    <a:pt x="3853" y="4201"/>
                    <a:pt x="3909" y="4201"/>
                  </a:cubicBezTo>
                  <a:cubicBezTo>
                    <a:pt x="4021" y="4201"/>
                    <a:pt x="4077" y="4145"/>
                    <a:pt x="4133" y="4089"/>
                  </a:cubicBezTo>
                  <a:cubicBezTo>
                    <a:pt x="4245" y="3977"/>
                    <a:pt x="4245" y="3809"/>
                    <a:pt x="4133" y="3697"/>
                  </a:cubicBezTo>
                  <a:lnTo>
                    <a:pt x="3236" y="2801"/>
                  </a:lnTo>
                  <a:lnTo>
                    <a:pt x="4805" y="2801"/>
                  </a:lnTo>
                  <a:cubicBezTo>
                    <a:pt x="4818" y="2803"/>
                    <a:pt x="4831" y="2804"/>
                    <a:pt x="4843" y="2804"/>
                  </a:cubicBezTo>
                  <a:cubicBezTo>
                    <a:pt x="5128" y="2804"/>
                    <a:pt x="5128" y="2237"/>
                    <a:pt x="4843" y="2237"/>
                  </a:cubicBezTo>
                  <a:cubicBezTo>
                    <a:pt x="4831" y="2237"/>
                    <a:pt x="4818" y="2238"/>
                    <a:pt x="4805" y="2241"/>
                  </a:cubicBezTo>
                  <a:lnTo>
                    <a:pt x="3236" y="2241"/>
                  </a:lnTo>
                  <a:lnTo>
                    <a:pt x="4133" y="1345"/>
                  </a:lnTo>
                  <a:cubicBezTo>
                    <a:pt x="4245" y="1233"/>
                    <a:pt x="4245" y="1065"/>
                    <a:pt x="4133" y="953"/>
                  </a:cubicBezTo>
                  <a:cubicBezTo>
                    <a:pt x="4077" y="897"/>
                    <a:pt x="4007" y="869"/>
                    <a:pt x="3937" y="869"/>
                  </a:cubicBezTo>
                  <a:cubicBezTo>
                    <a:pt x="3867" y="869"/>
                    <a:pt x="3797" y="897"/>
                    <a:pt x="3741" y="953"/>
                  </a:cubicBezTo>
                  <a:lnTo>
                    <a:pt x="2844" y="1849"/>
                  </a:lnTo>
                  <a:lnTo>
                    <a:pt x="2844" y="280"/>
                  </a:lnTo>
                  <a:cubicBezTo>
                    <a:pt x="2844" y="112"/>
                    <a:pt x="2732" y="0"/>
                    <a:pt x="25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3"/>
            <p:cNvSpPr/>
            <p:nvPr/>
          </p:nvSpPr>
          <p:spPr>
            <a:xfrm>
              <a:off x="6005788" y="2368125"/>
              <a:ext cx="60225" cy="60225"/>
            </a:xfrm>
            <a:custGeom>
              <a:avLst/>
              <a:gdLst/>
              <a:ahLst/>
              <a:cxnLst/>
              <a:rect l="l" t="t" r="r" b="b"/>
              <a:pathLst>
                <a:path w="2409" h="2409" extrusionOk="0">
                  <a:moveTo>
                    <a:pt x="1177" y="0"/>
                  </a:moveTo>
                  <a:cubicBezTo>
                    <a:pt x="1065" y="0"/>
                    <a:pt x="897" y="112"/>
                    <a:pt x="897" y="281"/>
                  </a:cubicBezTo>
                  <a:lnTo>
                    <a:pt x="897" y="953"/>
                  </a:lnTo>
                  <a:lnTo>
                    <a:pt x="281" y="953"/>
                  </a:lnTo>
                  <a:cubicBezTo>
                    <a:pt x="258" y="945"/>
                    <a:pt x="237" y="942"/>
                    <a:pt x="216" y="942"/>
                  </a:cubicBezTo>
                  <a:cubicBezTo>
                    <a:pt x="85" y="942"/>
                    <a:pt x="1" y="1087"/>
                    <a:pt x="1" y="1233"/>
                  </a:cubicBezTo>
                  <a:cubicBezTo>
                    <a:pt x="1" y="1345"/>
                    <a:pt x="113" y="1513"/>
                    <a:pt x="281" y="1513"/>
                  </a:cubicBezTo>
                  <a:lnTo>
                    <a:pt x="897" y="1513"/>
                  </a:lnTo>
                  <a:lnTo>
                    <a:pt x="897" y="2129"/>
                  </a:lnTo>
                  <a:cubicBezTo>
                    <a:pt x="897" y="2297"/>
                    <a:pt x="1065" y="2409"/>
                    <a:pt x="1177" y="2409"/>
                  </a:cubicBezTo>
                  <a:cubicBezTo>
                    <a:pt x="1345" y="2409"/>
                    <a:pt x="1513" y="2297"/>
                    <a:pt x="1513" y="2129"/>
                  </a:cubicBezTo>
                  <a:lnTo>
                    <a:pt x="1513" y="1513"/>
                  </a:lnTo>
                  <a:lnTo>
                    <a:pt x="2129" y="1513"/>
                  </a:lnTo>
                  <a:cubicBezTo>
                    <a:pt x="2297" y="1513"/>
                    <a:pt x="2409" y="1345"/>
                    <a:pt x="2409" y="1233"/>
                  </a:cubicBezTo>
                  <a:cubicBezTo>
                    <a:pt x="2409" y="1065"/>
                    <a:pt x="2297" y="953"/>
                    <a:pt x="2129" y="953"/>
                  </a:cubicBezTo>
                  <a:lnTo>
                    <a:pt x="1513" y="953"/>
                  </a:lnTo>
                  <a:lnTo>
                    <a:pt x="1513" y="281"/>
                  </a:lnTo>
                  <a:cubicBezTo>
                    <a:pt x="1513" y="112"/>
                    <a:pt x="1345" y="0"/>
                    <a:pt x="1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3"/>
            <p:cNvSpPr/>
            <p:nvPr/>
          </p:nvSpPr>
          <p:spPr>
            <a:xfrm>
              <a:off x="6252213" y="2368825"/>
              <a:ext cx="60250" cy="58825"/>
            </a:xfrm>
            <a:custGeom>
              <a:avLst/>
              <a:gdLst/>
              <a:ahLst/>
              <a:cxnLst/>
              <a:rect l="l" t="t" r="r" b="b"/>
              <a:pathLst>
                <a:path w="2410" h="2353" extrusionOk="0">
                  <a:moveTo>
                    <a:pt x="1177" y="0"/>
                  </a:moveTo>
                  <a:cubicBezTo>
                    <a:pt x="1023" y="0"/>
                    <a:pt x="869" y="84"/>
                    <a:pt x="897" y="253"/>
                  </a:cubicBezTo>
                  <a:lnTo>
                    <a:pt x="897" y="925"/>
                  </a:lnTo>
                  <a:lnTo>
                    <a:pt x="281" y="925"/>
                  </a:lnTo>
                  <a:cubicBezTo>
                    <a:pt x="258" y="917"/>
                    <a:pt x="237" y="914"/>
                    <a:pt x="217" y="914"/>
                  </a:cubicBezTo>
                  <a:cubicBezTo>
                    <a:pt x="85" y="914"/>
                    <a:pt x="1" y="1059"/>
                    <a:pt x="1" y="1205"/>
                  </a:cubicBezTo>
                  <a:cubicBezTo>
                    <a:pt x="1" y="1317"/>
                    <a:pt x="113" y="1485"/>
                    <a:pt x="281" y="1485"/>
                  </a:cubicBezTo>
                  <a:lnTo>
                    <a:pt x="897" y="1485"/>
                  </a:lnTo>
                  <a:lnTo>
                    <a:pt x="897" y="2101"/>
                  </a:lnTo>
                  <a:cubicBezTo>
                    <a:pt x="869" y="2269"/>
                    <a:pt x="1023" y="2353"/>
                    <a:pt x="1177" y="2353"/>
                  </a:cubicBezTo>
                  <a:cubicBezTo>
                    <a:pt x="1331" y="2353"/>
                    <a:pt x="1485" y="2269"/>
                    <a:pt x="1457" y="2101"/>
                  </a:cubicBezTo>
                  <a:lnTo>
                    <a:pt x="1457" y="1485"/>
                  </a:lnTo>
                  <a:lnTo>
                    <a:pt x="2073" y="1485"/>
                  </a:lnTo>
                  <a:cubicBezTo>
                    <a:pt x="2241" y="1485"/>
                    <a:pt x="2409" y="1317"/>
                    <a:pt x="2409" y="1205"/>
                  </a:cubicBezTo>
                  <a:cubicBezTo>
                    <a:pt x="2409" y="1037"/>
                    <a:pt x="2241" y="925"/>
                    <a:pt x="2073" y="925"/>
                  </a:cubicBezTo>
                  <a:lnTo>
                    <a:pt x="1457" y="925"/>
                  </a:lnTo>
                  <a:lnTo>
                    <a:pt x="1457" y="253"/>
                  </a:lnTo>
                  <a:cubicBezTo>
                    <a:pt x="1485" y="84"/>
                    <a:pt x="1331" y="0"/>
                    <a:pt x="1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63"/>
          <p:cNvGrpSpPr/>
          <p:nvPr/>
        </p:nvGrpSpPr>
        <p:grpSpPr>
          <a:xfrm>
            <a:off x="5293088" y="2093700"/>
            <a:ext cx="471900" cy="390675"/>
            <a:chOff x="5293088" y="2093700"/>
            <a:chExt cx="471900" cy="390675"/>
          </a:xfrm>
        </p:grpSpPr>
        <p:sp>
          <p:nvSpPr>
            <p:cNvPr id="4282" name="Google Shape;4282;p63"/>
            <p:cNvSpPr/>
            <p:nvPr/>
          </p:nvSpPr>
          <p:spPr>
            <a:xfrm>
              <a:off x="5371513" y="2170700"/>
              <a:ext cx="313650" cy="236650"/>
            </a:xfrm>
            <a:custGeom>
              <a:avLst/>
              <a:gdLst/>
              <a:ahLst/>
              <a:cxnLst/>
              <a:rect l="l" t="t" r="r" b="b"/>
              <a:pathLst>
                <a:path w="12546" h="9466" extrusionOk="0">
                  <a:moveTo>
                    <a:pt x="0" y="0"/>
                  </a:moveTo>
                  <a:lnTo>
                    <a:pt x="0" y="9466"/>
                  </a:lnTo>
                  <a:lnTo>
                    <a:pt x="12546" y="9466"/>
                  </a:lnTo>
                  <a:lnTo>
                    <a:pt x="125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3"/>
            <p:cNvSpPr/>
            <p:nvPr/>
          </p:nvSpPr>
          <p:spPr>
            <a:xfrm>
              <a:off x="5434513" y="2303725"/>
              <a:ext cx="91025" cy="105025"/>
            </a:xfrm>
            <a:custGeom>
              <a:avLst/>
              <a:gdLst/>
              <a:ahLst/>
              <a:cxnLst/>
              <a:rect l="l" t="t" r="r" b="b"/>
              <a:pathLst>
                <a:path w="3641" h="4201" extrusionOk="0">
                  <a:moveTo>
                    <a:pt x="1849" y="0"/>
                  </a:moveTo>
                  <a:cubicBezTo>
                    <a:pt x="841" y="0"/>
                    <a:pt x="1" y="2296"/>
                    <a:pt x="1" y="3305"/>
                  </a:cubicBezTo>
                  <a:cubicBezTo>
                    <a:pt x="1" y="3809"/>
                    <a:pt x="393" y="4201"/>
                    <a:pt x="897" y="4201"/>
                  </a:cubicBezTo>
                  <a:lnTo>
                    <a:pt x="3417" y="4201"/>
                  </a:lnTo>
                  <a:cubicBezTo>
                    <a:pt x="3585" y="3921"/>
                    <a:pt x="3641" y="3585"/>
                    <a:pt x="3641" y="3305"/>
                  </a:cubicBezTo>
                  <a:cubicBezTo>
                    <a:pt x="3641" y="2296"/>
                    <a:pt x="2857" y="0"/>
                    <a:pt x="18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3"/>
            <p:cNvSpPr/>
            <p:nvPr/>
          </p:nvSpPr>
          <p:spPr>
            <a:xfrm>
              <a:off x="5535338" y="2303725"/>
              <a:ext cx="92425" cy="105025"/>
            </a:xfrm>
            <a:custGeom>
              <a:avLst/>
              <a:gdLst/>
              <a:ahLst/>
              <a:cxnLst/>
              <a:rect l="l" t="t" r="r" b="b"/>
              <a:pathLst>
                <a:path w="3697" h="4201" extrusionOk="0">
                  <a:moveTo>
                    <a:pt x="1848" y="0"/>
                  </a:moveTo>
                  <a:cubicBezTo>
                    <a:pt x="840" y="0"/>
                    <a:pt x="0" y="2296"/>
                    <a:pt x="0" y="3305"/>
                  </a:cubicBezTo>
                  <a:cubicBezTo>
                    <a:pt x="0" y="3585"/>
                    <a:pt x="112" y="3921"/>
                    <a:pt x="224" y="4201"/>
                  </a:cubicBezTo>
                  <a:lnTo>
                    <a:pt x="2800" y="4201"/>
                  </a:lnTo>
                  <a:cubicBezTo>
                    <a:pt x="3304" y="4201"/>
                    <a:pt x="3697" y="3809"/>
                    <a:pt x="3697" y="3305"/>
                  </a:cubicBezTo>
                  <a:cubicBezTo>
                    <a:pt x="3697" y="2296"/>
                    <a:pt x="2856" y="0"/>
                    <a:pt x="1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3"/>
            <p:cNvSpPr/>
            <p:nvPr/>
          </p:nvSpPr>
          <p:spPr>
            <a:xfrm>
              <a:off x="5477913" y="2275725"/>
              <a:ext cx="116250" cy="133025"/>
            </a:xfrm>
            <a:custGeom>
              <a:avLst/>
              <a:gdLst/>
              <a:ahLst/>
              <a:cxnLst/>
              <a:rect l="l" t="t" r="r" b="b"/>
              <a:pathLst>
                <a:path w="4650" h="5321" extrusionOk="0">
                  <a:moveTo>
                    <a:pt x="2297" y="0"/>
                  </a:moveTo>
                  <a:cubicBezTo>
                    <a:pt x="1065" y="0"/>
                    <a:pt x="1" y="2912"/>
                    <a:pt x="1" y="4201"/>
                  </a:cubicBezTo>
                  <a:cubicBezTo>
                    <a:pt x="1" y="4593"/>
                    <a:pt x="113" y="4985"/>
                    <a:pt x="281" y="5321"/>
                  </a:cubicBezTo>
                  <a:lnTo>
                    <a:pt x="4369" y="5321"/>
                  </a:lnTo>
                  <a:cubicBezTo>
                    <a:pt x="4537" y="4985"/>
                    <a:pt x="4649" y="4593"/>
                    <a:pt x="4649" y="4201"/>
                  </a:cubicBezTo>
                  <a:cubicBezTo>
                    <a:pt x="4649" y="2912"/>
                    <a:pt x="3585" y="0"/>
                    <a:pt x="2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3"/>
            <p:cNvSpPr/>
            <p:nvPr/>
          </p:nvSpPr>
          <p:spPr>
            <a:xfrm>
              <a:off x="5498913" y="2326125"/>
              <a:ext cx="72850" cy="82625"/>
            </a:xfrm>
            <a:custGeom>
              <a:avLst/>
              <a:gdLst/>
              <a:ahLst/>
              <a:cxnLst/>
              <a:rect l="l" t="t" r="r" b="b"/>
              <a:pathLst>
                <a:path w="2914" h="3305" extrusionOk="0">
                  <a:moveTo>
                    <a:pt x="1457" y="0"/>
                  </a:moveTo>
                  <a:cubicBezTo>
                    <a:pt x="673" y="0"/>
                    <a:pt x="1" y="1849"/>
                    <a:pt x="1" y="2689"/>
                  </a:cubicBezTo>
                  <a:cubicBezTo>
                    <a:pt x="1" y="2913"/>
                    <a:pt x="57" y="3081"/>
                    <a:pt x="169" y="3305"/>
                  </a:cubicBezTo>
                  <a:lnTo>
                    <a:pt x="2801" y="3305"/>
                  </a:lnTo>
                  <a:cubicBezTo>
                    <a:pt x="2913" y="3081"/>
                    <a:pt x="2913" y="2913"/>
                    <a:pt x="2913" y="2689"/>
                  </a:cubicBezTo>
                  <a:cubicBezTo>
                    <a:pt x="2913" y="1849"/>
                    <a:pt x="2297" y="0"/>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3"/>
            <p:cNvSpPr/>
            <p:nvPr/>
          </p:nvSpPr>
          <p:spPr>
            <a:xfrm>
              <a:off x="5336488" y="2131500"/>
              <a:ext cx="64450" cy="277250"/>
            </a:xfrm>
            <a:custGeom>
              <a:avLst/>
              <a:gdLst/>
              <a:ahLst/>
              <a:cxnLst/>
              <a:rect l="l" t="t" r="r" b="b"/>
              <a:pathLst>
                <a:path w="2578" h="11090" extrusionOk="0">
                  <a:moveTo>
                    <a:pt x="1" y="0"/>
                  </a:moveTo>
                  <a:lnTo>
                    <a:pt x="1" y="11090"/>
                  </a:lnTo>
                  <a:lnTo>
                    <a:pt x="2577" y="11090"/>
                  </a:lnTo>
                  <a:lnTo>
                    <a:pt x="25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3"/>
            <p:cNvSpPr/>
            <p:nvPr/>
          </p:nvSpPr>
          <p:spPr>
            <a:xfrm>
              <a:off x="5657138" y="2131500"/>
              <a:ext cx="64450" cy="277250"/>
            </a:xfrm>
            <a:custGeom>
              <a:avLst/>
              <a:gdLst/>
              <a:ahLst/>
              <a:cxnLst/>
              <a:rect l="l" t="t" r="r" b="b"/>
              <a:pathLst>
                <a:path w="2578" h="11090" extrusionOk="0">
                  <a:moveTo>
                    <a:pt x="1" y="0"/>
                  </a:moveTo>
                  <a:lnTo>
                    <a:pt x="1" y="11090"/>
                  </a:lnTo>
                  <a:lnTo>
                    <a:pt x="2577" y="11090"/>
                  </a:lnTo>
                  <a:lnTo>
                    <a:pt x="25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3"/>
            <p:cNvSpPr/>
            <p:nvPr/>
          </p:nvSpPr>
          <p:spPr>
            <a:xfrm>
              <a:off x="5400913" y="2170700"/>
              <a:ext cx="256250" cy="70025"/>
            </a:xfrm>
            <a:custGeom>
              <a:avLst/>
              <a:gdLst/>
              <a:ahLst/>
              <a:cxnLst/>
              <a:rect l="l" t="t" r="r" b="b"/>
              <a:pathLst>
                <a:path w="10250" h="2801" extrusionOk="0">
                  <a:moveTo>
                    <a:pt x="0" y="0"/>
                  </a:moveTo>
                  <a:lnTo>
                    <a:pt x="0" y="2801"/>
                  </a:lnTo>
                  <a:lnTo>
                    <a:pt x="10250" y="2801"/>
                  </a:lnTo>
                  <a:lnTo>
                    <a:pt x="1025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3"/>
            <p:cNvSpPr/>
            <p:nvPr/>
          </p:nvSpPr>
          <p:spPr>
            <a:xfrm>
              <a:off x="5400913" y="2170700"/>
              <a:ext cx="50425" cy="70025"/>
            </a:xfrm>
            <a:custGeom>
              <a:avLst/>
              <a:gdLst/>
              <a:ahLst/>
              <a:cxnLst/>
              <a:rect l="l" t="t" r="r" b="b"/>
              <a:pathLst>
                <a:path w="2017" h="2801" extrusionOk="0">
                  <a:moveTo>
                    <a:pt x="0" y="0"/>
                  </a:moveTo>
                  <a:lnTo>
                    <a:pt x="0" y="2801"/>
                  </a:lnTo>
                  <a:lnTo>
                    <a:pt x="2017" y="2801"/>
                  </a:lnTo>
                  <a:lnTo>
                    <a:pt x="20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3"/>
            <p:cNvSpPr/>
            <p:nvPr/>
          </p:nvSpPr>
          <p:spPr>
            <a:xfrm>
              <a:off x="5503113" y="2170700"/>
              <a:ext cx="51850" cy="70025"/>
            </a:xfrm>
            <a:custGeom>
              <a:avLst/>
              <a:gdLst/>
              <a:ahLst/>
              <a:cxnLst/>
              <a:rect l="l" t="t" r="r" b="b"/>
              <a:pathLst>
                <a:path w="2074" h="2801" extrusionOk="0">
                  <a:moveTo>
                    <a:pt x="1" y="0"/>
                  </a:moveTo>
                  <a:lnTo>
                    <a:pt x="1" y="2801"/>
                  </a:lnTo>
                  <a:lnTo>
                    <a:pt x="2073" y="2801"/>
                  </a:lnTo>
                  <a:lnTo>
                    <a:pt x="20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3"/>
            <p:cNvSpPr/>
            <p:nvPr/>
          </p:nvSpPr>
          <p:spPr>
            <a:xfrm>
              <a:off x="5605338" y="2170700"/>
              <a:ext cx="51825" cy="70025"/>
            </a:xfrm>
            <a:custGeom>
              <a:avLst/>
              <a:gdLst/>
              <a:ahLst/>
              <a:cxnLst/>
              <a:rect l="l" t="t" r="r" b="b"/>
              <a:pathLst>
                <a:path w="2073" h="2801" extrusionOk="0">
                  <a:moveTo>
                    <a:pt x="0" y="0"/>
                  </a:moveTo>
                  <a:lnTo>
                    <a:pt x="0" y="2801"/>
                  </a:lnTo>
                  <a:lnTo>
                    <a:pt x="2073" y="2801"/>
                  </a:lnTo>
                  <a:lnTo>
                    <a:pt x="20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3"/>
            <p:cNvSpPr/>
            <p:nvPr/>
          </p:nvSpPr>
          <p:spPr>
            <a:xfrm>
              <a:off x="5293088" y="2396050"/>
              <a:ext cx="471900" cy="88325"/>
            </a:xfrm>
            <a:custGeom>
              <a:avLst/>
              <a:gdLst/>
              <a:ahLst/>
              <a:cxnLst/>
              <a:rect l="l" t="t" r="r" b="b"/>
              <a:pathLst>
                <a:path w="18876" h="3533" extrusionOk="0">
                  <a:moveTo>
                    <a:pt x="1148" y="0"/>
                  </a:moveTo>
                  <a:cubicBezTo>
                    <a:pt x="514" y="0"/>
                    <a:pt x="1" y="592"/>
                    <a:pt x="1" y="1236"/>
                  </a:cubicBezTo>
                  <a:lnTo>
                    <a:pt x="1" y="2300"/>
                  </a:lnTo>
                  <a:cubicBezTo>
                    <a:pt x="1" y="2972"/>
                    <a:pt x="561" y="3532"/>
                    <a:pt x="1233" y="3532"/>
                  </a:cubicBezTo>
                  <a:lnTo>
                    <a:pt x="17587" y="3532"/>
                  </a:lnTo>
                  <a:cubicBezTo>
                    <a:pt x="18315" y="3532"/>
                    <a:pt x="18875" y="2972"/>
                    <a:pt x="18875" y="2300"/>
                  </a:cubicBezTo>
                  <a:lnTo>
                    <a:pt x="18875" y="1236"/>
                  </a:lnTo>
                  <a:cubicBezTo>
                    <a:pt x="18875" y="592"/>
                    <a:pt x="18362" y="0"/>
                    <a:pt x="17679" y="0"/>
                  </a:cubicBezTo>
                  <a:cubicBezTo>
                    <a:pt x="17649" y="0"/>
                    <a:pt x="17618" y="1"/>
                    <a:pt x="17587" y="4"/>
                  </a:cubicBezTo>
                  <a:lnTo>
                    <a:pt x="1233" y="4"/>
                  </a:lnTo>
                  <a:cubicBezTo>
                    <a:pt x="1204" y="1"/>
                    <a:pt x="1176" y="0"/>
                    <a:pt x="1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3"/>
            <p:cNvSpPr/>
            <p:nvPr/>
          </p:nvSpPr>
          <p:spPr>
            <a:xfrm>
              <a:off x="5293088" y="2396050"/>
              <a:ext cx="119050" cy="88325"/>
            </a:xfrm>
            <a:custGeom>
              <a:avLst/>
              <a:gdLst/>
              <a:ahLst/>
              <a:cxnLst/>
              <a:rect l="l" t="t" r="r" b="b"/>
              <a:pathLst>
                <a:path w="4762" h="3533" extrusionOk="0">
                  <a:moveTo>
                    <a:pt x="1148" y="0"/>
                  </a:moveTo>
                  <a:cubicBezTo>
                    <a:pt x="514" y="0"/>
                    <a:pt x="1" y="592"/>
                    <a:pt x="1" y="1236"/>
                  </a:cubicBezTo>
                  <a:lnTo>
                    <a:pt x="1" y="2300"/>
                  </a:lnTo>
                  <a:cubicBezTo>
                    <a:pt x="1" y="2972"/>
                    <a:pt x="561" y="3532"/>
                    <a:pt x="1233" y="3532"/>
                  </a:cubicBezTo>
                  <a:lnTo>
                    <a:pt x="4761" y="3532"/>
                  </a:lnTo>
                  <a:cubicBezTo>
                    <a:pt x="4033" y="3532"/>
                    <a:pt x="3473" y="2972"/>
                    <a:pt x="3473" y="2300"/>
                  </a:cubicBezTo>
                  <a:lnTo>
                    <a:pt x="3473" y="1236"/>
                  </a:lnTo>
                  <a:cubicBezTo>
                    <a:pt x="3473" y="564"/>
                    <a:pt x="4033" y="4"/>
                    <a:pt x="4761" y="4"/>
                  </a:cubicBezTo>
                  <a:lnTo>
                    <a:pt x="1233" y="4"/>
                  </a:lnTo>
                  <a:cubicBezTo>
                    <a:pt x="1204" y="1"/>
                    <a:pt x="1176" y="0"/>
                    <a:pt x="114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3"/>
            <p:cNvSpPr/>
            <p:nvPr/>
          </p:nvSpPr>
          <p:spPr>
            <a:xfrm>
              <a:off x="5597263" y="2449250"/>
              <a:ext cx="111400" cy="14200"/>
            </a:xfrm>
            <a:custGeom>
              <a:avLst/>
              <a:gdLst/>
              <a:ahLst/>
              <a:cxnLst/>
              <a:rect l="l" t="t" r="r" b="b"/>
              <a:pathLst>
                <a:path w="4456" h="568" extrusionOk="0">
                  <a:moveTo>
                    <a:pt x="285" y="1"/>
                  </a:moveTo>
                  <a:cubicBezTo>
                    <a:pt x="0" y="1"/>
                    <a:pt x="0" y="567"/>
                    <a:pt x="285" y="567"/>
                  </a:cubicBezTo>
                  <a:cubicBezTo>
                    <a:pt x="297" y="567"/>
                    <a:pt x="310" y="566"/>
                    <a:pt x="323" y="564"/>
                  </a:cubicBezTo>
                  <a:lnTo>
                    <a:pt x="4132" y="564"/>
                  </a:lnTo>
                  <a:cubicBezTo>
                    <a:pt x="4145" y="566"/>
                    <a:pt x="4158" y="567"/>
                    <a:pt x="4171" y="567"/>
                  </a:cubicBezTo>
                  <a:cubicBezTo>
                    <a:pt x="4455" y="567"/>
                    <a:pt x="4455" y="1"/>
                    <a:pt x="4171" y="1"/>
                  </a:cubicBezTo>
                  <a:cubicBezTo>
                    <a:pt x="4158" y="1"/>
                    <a:pt x="4145" y="2"/>
                    <a:pt x="4132" y="4"/>
                  </a:cubicBezTo>
                  <a:lnTo>
                    <a:pt x="323" y="4"/>
                  </a:lnTo>
                  <a:cubicBezTo>
                    <a:pt x="310" y="2"/>
                    <a:pt x="297" y="1"/>
                    <a:pt x="2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3"/>
            <p:cNvSpPr/>
            <p:nvPr/>
          </p:nvSpPr>
          <p:spPr>
            <a:xfrm>
              <a:off x="5545463" y="2449250"/>
              <a:ext cx="38900" cy="14200"/>
            </a:xfrm>
            <a:custGeom>
              <a:avLst/>
              <a:gdLst/>
              <a:ahLst/>
              <a:cxnLst/>
              <a:rect l="l" t="t" r="r" b="b"/>
              <a:pathLst>
                <a:path w="1556" h="568" extrusionOk="0">
                  <a:moveTo>
                    <a:pt x="284" y="1"/>
                  </a:moveTo>
                  <a:cubicBezTo>
                    <a:pt x="0" y="1"/>
                    <a:pt x="0" y="567"/>
                    <a:pt x="284" y="567"/>
                  </a:cubicBezTo>
                  <a:cubicBezTo>
                    <a:pt x="297" y="567"/>
                    <a:pt x="310" y="566"/>
                    <a:pt x="323" y="564"/>
                  </a:cubicBezTo>
                  <a:lnTo>
                    <a:pt x="1219" y="564"/>
                  </a:lnTo>
                  <a:cubicBezTo>
                    <a:pt x="1555" y="508"/>
                    <a:pt x="1555" y="60"/>
                    <a:pt x="1219" y="4"/>
                  </a:cubicBezTo>
                  <a:lnTo>
                    <a:pt x="323" y="4"/>
                  </a:lnTo>
                  <a:cubicBezTo>
                    <a:pt x="310" y="2"/>
                    <a:pt x="297" y="1"/>
                    <a:pt x="2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3"/>
            <p:cNvSpPr/>
            <p:nvPr/>
          </p:nvSpPr>
          <p:spPr>
            <a:xfrm>
              <a:off x="5305688" y="2093700"/>
              <a:ext cx="445300" cy="77025"/>
            </a:xfrm>
            <a:custGeom>
              <a:avLst/>
              <a:gdLst/>
              <a:ahLst/>
              <a:cxnLst/>
              <a:rect l="l" t="t" r="r" b="b"/>
              <a:pathLst>
                <a:path w="17812" h="3081" extrusionOk="0">
                  <a:moveTo>
                    <a:pt x="1345" y="0"/>
                  </a:moveTo>
                  <a:cubicBezTo>
                    <a:pt x="617" y="0"/>
                    <a:pt x="1" y="616"/>
                    <a:pt x="57" y="1344"/>
                  </a:cubicBezTo>
                  <a:lnTo>
                    <a:pt x="57" y="1792"/>
                  </a:lnTo>
                  <a:cubicBezTo>
                    <a:pt x="57" y="2520"/>
                    <a:pt x="617" y="3080"/>
                    <a:pt x="1345" y="3080"/>
                  </a:cubicBezTo>
                  <a:lnTo>
                    <a:pt x="16523" y="3080"/>
                  </a:lnTo>
                  <a:cubicBezTo>
                    <a:pt x="17251" y="3080"/>
                    <a:pt x="17811" y="2520"/>
                    <a:pt x="17811" y="1848"/>
                  </a:cubicBezTo>
                  <a:lnTo>
                    <a:pt x="17811" y="1344"/>
                  </a:lnTo>
                  <a:cubicBezTo>
                    <a:pt x="17811" y="616"/>
                    <a:pt x="17251" y="0"/>
                    <a:pt x="16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3"/>
            <p:cNvSpPr/>
            <p:nvPr/>
          </p:nvSpPr>
          <p:spPr>
            <a:xfrm>
              <a:off x="5305688" y="2095100"/>
              <a:ext cx="117650" cy="75625"/>
            </a:xfrm>
            <a:custGeom>
              <a:avLst/>
              <a:gdLst/>
              <a:ahLst/>
              <a:cxnLst/>
              <a:rect l="l" t="t" r="r" b="b"/>
              <a:pathLst>
                <a:path w="4706" h="3025" extrusionOk="0">
                  <a:moveTo>
                    <a:pt x="1345" y="0"/>
                  </a:moveTo>
                  <a:cubicBezTo>
                    <a:pt x="617" y="0"/>
                    <a:pt x="1" y="560"/>
                    <a:pt x="57" y="1288"/>
                  </a:cubicBezTo>
                  <a:lnTo>
                    <a:pt x="57" y="1792"/>
                  </a:lnTo>
                  <a:cubicBezTo>
                    <a:pt x="57" y="2464"/>
                    <a:pt x="617" y="3024"/>
                    <a:pt x="1345" y="3024"/>
                  </a:cubicBezTo>
                  <a:lnTo>
                    <a:pt x="4705" y="3024"/>
                  </a:lnTo>
                  <a:cubicBezTo>
                    <a:pt x="4033" y="3024"/>
                    <a:pt x="3417" y="2464"/>
                    <a:pt x="3417" y="1736"/>
                  </a:cubicBezTo>
                  <a:lnTo>
                    <a:pt x="3417" y="1288"/>
                  </a:lnTo>
                  <a:cubicBezTo>
                    <a:pt x="3417" y="560"/>
                    <a:pt x="3977" y="0"/>
                    <a:pt x="470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3"/>
            <p:cNvSpPr/>
            <p:nvPr/>
          </p:nvSpPr>
          <p:spPr>
            <a:xfrm>
              <a:off x="5344913" y="2134300"/>
              <a:ext cx="89625" cy="143550"/>
            </a:xfrm>
            <a:custGeom>
              <a:avLst/>
              <a:gdLst/>
              <a:ahLst/>
              <a:cxnLst/>
              <a:rect l="l" t="t" r="r" b="b"/>
              <a:pathLst>
                <a:path w="3585" h="5742" extrusionOk="0">
                  <a:moveTo>
                    <a:pt x="2800" y="0"/>
                  </a:moveTo>
                  <a:lnTo>
                    <a:pt x="0" y="896"/>
                  </a:lnTo>
                  <a:lnTo>
                    <a:pt x="448" y="2409"/>
                  </a:lnTo>
                  <a:cubicBezTo>
                    <a:pt x="504" y="2689"/>
                    <a:pt x="504" y="2913"/>
                    <a:pt x="448" y="3193"/>
                  </a:cubicBezTo>
                  <a:lnTo>
                    <a:pt x="280" y="3809"/>
                  </a:lnTo>
                  <a:cubicBezTo>
                    <a:pt x="0" y="4537"/>
                    <a:pt x="392" y="5377"/>
                    <a:pt x="1176" y="5657"/>
                  </a:cubicBezTo>
                  <a:cubicBezTo>
                    <a:pt x="1316" y="5713"/>
                    <a:pt x="1470" y="5741"/>
                    <a:pt x="1624" y="5741"/>
                  </a:cubicBezTo>
                  <a:cubicBezTo>
                    <a:pt x="1778" y="5741"/>
                    <a:pt x="1932" y="5713"/>
                    <a:pt x="2072" y="5657"/>
                  </a:cubicBezTo>
                  <a:cubicBezTo>
                    <a:pt x="2520" y="5545"/>
                    <a:pt x="2856" y="5153"/>
                    <a:pt x="3024" y="4705"/>
                  </a:cubicBezTo>
                  <a:lnTo>
                    <a:pt x="3529" y="3305"/>
                  </a:lnTo>
                  <a:cubicBezTo>
                    <a:pt x="3585" y="3025"/>
                    <a:pt x="3585" y="2689"/>
                    <a:pt x="3529" y="2409"/>
                  </a:cubicBezTo>
                  <a:lnTo>
                    <a:pt x="28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3"/>
            <p:cNvSpPr/>
            <p:nvPr/>
          </p:nvSpPr>
          <p:spPr>
            <a:xfrm>
              <a:off x="5344913" y="2146900"/>
              <a:ext cx="68625" cy="129900"/>
            </a:xfrm>
            <a:custGeom>
              <a:avLst/>
              <a:gdLst/>
              <a:ahLst/>
              <a:cxnLst/>
              <a:rect l="l" t="t" r="r" b="b"/>
              <a:pathLst>
                <a:path w="2745" h="5196" extrusionOk="0">
                  <a:moveTo>
                    <a:pt x="1288" y="0"/>
                  </a:moveTo>
                  <a:lnTo>
                    <a:pt x="0" y="448"/>
                  </a:lnTo>
                  <a:lnTo>
                    <a:pt x="448" y="1905"/>
                  </a:lnTo>
                  <a:cubicBezTo>
                    <a:pt x="504" y="2185"/>
                    <a:pt x="504" y="2465"/>
                    <a:pt x="448" y="2689"/>
                  </a:cubicBezTo>
                  <a:lnTo>
                    <a:pt x="280" y="3249"/>
                  </a:lnTo>
                  <a:cubicBezTo>
                    <a:pt x="0" y="4033"/>
                    <a:pt x="392" y="4873"/>
                    <a:pt x="1176" y="5153"/>
                  </a:cubicBezTo>
                  <a:cubicBezTo>
                    <a:pt x="1316" y="5181"/>
                    <a:pt x="1456" y="5195"/>
                    <a:pt x="1603" y="5195"/>
                  </a:cubicBezTo>
                  <a:cubicBezTo>
                    <a:pt x="1750" y="5195"/>
                    <a:pt x="1904" y="5181"/>
                    <a:pt x="2072" y="5153"/>
                  </a:cubicBezTo>
                  <a:cubicBezTo>
                    <a:pt x="2296" y="5041"/>
                    <a:pt x="2576" y="4929"/>
                    <a:pt x="2744" y="4705"/>
                  </a:cubicBezTo>
                  <a:cubicBezTo>
                    <a:pt x="2632" y="4705"/>
                    <a:pt x="2520" y="4649"/>
                    <a:pt x="2464" y="4649"/>
                  </a:cubicBezTo>
                  <a:cubicBezTo>
                    <a:pt x="1680" y="4369"/>
                    <a:pt x="1288" y="3529"/>
                    <a:pt x="1512" y="2801"/>
                  </a:cubicBezTo>
                  <a:lnTo>
                    <a:pt x="1736" y="2185"/>
                  </a:lnTo>
                  <a:cubicBezTo>
                    <a:pt x="1792" y="1961"/>
                    <a:pt x="1792" y="1681"/>
                    <a:pt x="1736" y="1401"/>
                  </a:cubicBezTo>
                  <a:lnTo>
                    <a:pt x="1288"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3"/>
            <p:cNvSpPr/>
            <p:nvPr/>
          </p:nvSpPr>
          <p:spPr>
            <a:xfrm>
              <a:off x="5330888" y="2127825"/>
              <a:ext cx="98050" cy="50775"/>
            </a:xfrm>
            <a:custGeom>
              <a:avLst/>
              <a:gdLst/>
              <a:ahLst/>
              <a:cxnLst/>
              <a:rect l="l" t="t" r="r" b="b"/>
              <a:pathLst>
                <a:path w="3922" h="2031" extrusionOk="0">
                  <a:moveTo>
                    <a:pt x="3234" y="1"/>
                  </a:moveTo>
                  <a:cubicBezTo>
                    <a:pt x="3166" y="1"/>
                    <a:pt x="3096" y="12"/>
                    <a:pt x="3025" y="35"/>
                  </a:cubicBezTo>
                  <a:lnTo>
                    <a:pt x="505" y="763"/>
                  </a:lnTo>
                  <a:cubicBezTo>
                    <a:pt x="169" y="875"/>
                    <a:pt x="1" y="1211"/>
                    <a:pt x="113" y="1603"/>
                  </a:cubicBezTo>
                  <a:cubicBezTo>
                    <a:pt x="157" y="1869"/>
                    <a:pt x="412" y="2030"/>
                    <a:pt x="683" y="2030"/>
                  </a:cubicBezTo>
                  <a:cubicBezTo>
                    <a:pt x="754" y="2030"/>
                    <a:pt x="827" y="2019"/>
                    <a:pt x="897" y="1996"/>
                  </a:cubicBezTo>
                  <a:lnTo>
                    <a:pt x="3361" y="1211"/>
                  </a:lnTo>
                  <a:cubicBezTo>
                    <a:pt x="3697" y="1155"/>
                    <a:pt x="3921" y="763"/>
                    <a:pt x="3809" y="427"/>
                  </a:cubicBezTo>
                  <a:cubicBezTo>
                    <a:pt x="3721" y="161"/>
                    <a:pt x="3492" y="1"/>
                    <a:pt x="3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3"/>
            <p:cNvSpPr/>
            <p:nvPr/>
          </p:nvSpPr>
          <p:spPr>
            <a:xfrm>
              <a:off x="5629138" y="2135700"/>
              <a:ext cx="89650" cy="142150"/>
            </a:xfrm>
            <a:custGeom>
              <a:avLst/>
              <a:gdLst/>
              <a:ahLst/>
              <a:cxnLst/>
              <a:rect l="l" t="t" r="r" b="b"/>
              <a:pathLst>
                <a:path w="3586" h="5686" extrusionOk="0">
                  <a:moveTo>
                    <a:pt x="2801" y="0"/>
                  </a:moveTo>
                  <a:lnTo>
                    <a:pt x="1" y="840"/>
                  </a:lnTo>
                  <a:lnTo>
                    <a:pt x="449" y="2409"/>
                  </a:lnTo>
                  <a:cubicBezTo>
                    <a:pt x="561" y="2633"/>
                    <a:pt x="561" y="2913"/>
                    <a:pt x="449" y="3193"/>
                  </a:cubicBezTo>
                  <a:lnTo>
                    <a:pt x="281" y="3753"/>
                  </a:lnTo>
                  <a:cubicBezTo>
                    <a:pt x="1" y="4481"/>
                    <a:pt x="393" y="5321"/>
                    <a:pt x="1177" y="5601"/>
                  </a:cubicBezTo>
                  <a:cubicBezTo>
                    <a:pt x="1345" y="5657"/>
                    <a:pt x="1499" y="5685"/>
                    <a:pt x="1646" y="5685"/>
                  </a:cubicBezTo>
                  <a:cubicBezTo>
                    <a:pt x="1793" y="5685"/>
                    <a:pt x="1933" y="5657"/>
                    <a:pt x="2073" y="5601"/>
                  </a:cubicBezTo>
                  <a:cubicBezTo>
                    <a:pt x="2521" y="5433"/>
                    <a:pt x="2857" y="5097"/>
                    <a:pt x="3025" y="4705"/>
                  </a:cubicBezTo>
                  <a:lnTo>
                    <a:pt x="3473" y="3305"/>
                  </a:lnTo>
                  <a:cubicBezTo>
                    <a:pt x="3585" y="2969"/>
                    <a:pt x="3585" y="2689"/>
                    <a:pt x="3473" y="2353"/>
                  </a:cubicBezTo>
                  <a:lnTo>
                    <a:pt x="28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3"/>
            <p:cNvSpPr/>
            <p:nvPr/>
          </p:nvSpPr>
          <p:spPr>
            <a:xfrm>
              <a:off x="5629138" y="2146900"/>
              <a:ext cx="70025" cy="130950"/>
            </a:xfrm>
            <a:custGeom>
              <a:avLst/>
              <a:gdLst/>
              <a:ahLst/>
              <a:cxnLst/>
              <a:rect l="l" t="t" r="r" b="b"/>
              <a:pathLst>
                <a:path w="2801" h="5238" extrusionOk="0">
                  <a:moveTo>
                    <a:pt x="1289" y="0"/>
                  </a:moveTo>
                  <a:lnTo>
                    <a:pt x="1" y="448"/>
                  </a:lnTo>
                  <a:lnTo>
                    <a:pt x="449" y="1961"/>
                  </a:lnTo>
                  <a:cubicBezTo>
                    <a:pt x="561" y="2185"/>
                    <a:pt x="561" y="2465"/>
                    <a:pt x="449" y="2745"/>
                  </a:cubicBezTo>
                  <a:lnTo>
                    <a:pt x="281" y="3305"/>
                  </a:lnTo>
                  <a:cubicBezTo>
                    <a:pt x="1" y="4089"/>
                    <a:pt x="449" y="4929"/>
                    <a:pt x="1177" y="5153"/>
                  </a:cubicBezTo>
                  <a:cubicBezTo>
                    <a:pt x="1317" y="5209"/>
                    <a:pt x="1471" y="5237"/>
                    <a:pt x="1625" y="5237"/>
                  </a:cubicBezTo>
                  <a:cubicBezTo>
                    <a:pt x="1779" y="5237"/>
                    <a:pt x="1933" y="5209"/>
                    <a:pt x="2073" y="5153"/>
                  </a:cubicBezTo>
                  <a:cubicBezTo>
                    <a:pt x="2353" y="5097"/>
                    <a:pt x="2633" y="4929"/>
                    <a:pt x="2801" y="4705"/>
                  </a:cubicBezTo>
                  <a:cubicBezTo>
                    <a:pt x="2689" y="4705"/>
                    <a:pt x="2577" y="4705"/>
                    <a:pt x="2465" y="4649"/>
                  </a:cubicBezTo>
                  <a:cubicBezTo>
                    <a:pt x="1681" y="4369"/>
                    <a:pt x="1289" y="3529"/>
                    <a:pt x="1569" y="2801"/>
                  </a:cubicBezTo>
                  <a:lnTo>
                    <a:pt x="1737" y="2185"/>
                  </a:lnTo>
                  <a:cubicBezTo>
                    <a:pt x="1849" y="1961"/>
                    <a:pt x="1849" y="1681"/>
                    <a:pt x="1737" y="1401"/>
                  </a:cubicBezTo>
                  <a:lnTo>
                    <a:pt x="128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3"/>
            <p:cNvSpPr/>
            <p:nvPr/>
          </p:nvSpPr>
          <p:spPr>
            <a:xfrm>
              <a:off x="5615138" y="2123775"/>
              <a:ext cx="98025" cy="51425"/>
            </a:xfrm>
            <a:custGeom>
              <a:avLst/>
              <a:gdLst/>
              <a:ahLst/>
              <a:cxnLst/>
              <a:rect l="l" t="t" r="r" b="b"/>
              <a:pathLst>
                <a:path w="3921" h="2057" extrusionOk="0">
                  <a:moveTo>
                    <a:pt x="3207" y="0"/>
                  </a:moveTo>
                  <a:cubicBezTo>
                    <a:pt x="3146" y="0"/>
                    <a:pt x="3084" y="9"/>
                    <a:pt x="3025" y="29"/>
                  </a:cubicBezTo>
                  <a:lnTo>
                    <a:pt x="561" y="813"/>
                  </a:lnTo>
                  <a:cubicBezTo>
                    <a:pt x="168" y="925"/>
                    <a:pt x="0" y="1261"/>
                    <a:pt x="112" y="1597"/>
                  </a:cubicBezTo>
                  <a:cubicBezTo>
                    <a:pt x="210" y="1891"/>
                    <a:pt x="479" y="2056"/>
                    <a:pt x="769" y="2056"/>
                  </a:cubicBezTo>
                  <a:cubicBezTo>
                    <a:pt x="811" y="2056"/>
                    <a:pt x="854" y="2053"/>
                    <a:pt x="897" y="2045"/>
                  </a:cubicBezTo>
                  <a:lnTo>
                    <a:pt x="3417" y="1261"/>
                  </a:lnTo>
                  <a:cubicBezTo>
                    <a:pt x="3753" y="1149"/>
                    <a:pt x="3921" y="813"/>
                    <a:pt x="3809" y="477"/>
                  </a:cubicBezTo>
                  <a:cubicBezTo>
                    <a:pt x="3763" y="201"/>
                    <a:pt x="3489" y="0"/>
                    <a:pt x="3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3"/>
            <p:cNvSpPr/>
            <p:nvPr/>
          </p:nvSpPr>
          <p:spPr>
            <a:xfrm>
              <a:off x="5329488" y="2137100"/>
              <a:ext cx="54650" cy="41500"/>
            </a:xfrm>
            <a:custGeom>
              <a:avLst/>
              <a:gdLst/>
              <a:ahLst/>
              <a:cxnLst/>
              <a:rect l="l" t="t" r="r" b="b"/>
              <a:pathLst>
                <a:path w="2186" h="1660" extrusionOk="0">
                  <a:moveTo>
                    <a:pt x="1793" y="0"/>
                  </a:moveTo>
                  <a:lnTo>
                    <a:pt x="561" y="392"/>
                  </a:lnTo>
                  <a:cubicBezTo>
                    <a:pt x="225" y="504"/>
                    <a:pt x="1" y="840"/>
                    <a:pt x="113" y="1232"/>
                  </a:cubicBezTo>
                  <a:cubicBezTo>
                    <a:pt x="202" y="1498"/>
                    <a:pt x="431" y="1659"/>
                    <a:pt x="689" y="1659"/>
                  </a:cubicBezTo>
                  <a:cubicBezTo>
                    <a:pt x="757" y="1659"/>
                    <a:pt x="827" y="1648"/>
                    <a:pt x="897" y="1625"/>
                  </a:cubicBezTo>
                  <a:lnTo>
                    <a:pt x="2185" y="1232"/>
                  </a:lnTo>
                  <a:cubicBezTo>
                    <a:pt x="1905" y="1232"/>
                    <a:pt x="1625" y="1064"/>
                    <a:pt x="1513" y="784"/>
                  </a:cubicBezTo>
                  <a:cubicBezTo>
                    <a:pt x="1457" y="504"/>
                    <a:pt x="1513" y="224"/>
                    <a:pt x="17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3"/>
            <p:cNvSpPr/>
            <p:nvPr/>
          </p:nvSpPr>
          <p:spPr>
            <a:xfrm>
              <a:off x="5615138" y="2134300"/>
              <a:ext cx="54625" cy="40900"/>
            </a:xfrm>
            <a:custGeom>
              <a:avLst/>
              <a:gdLst/>
              <a:ahLst/>
              <a:cxnLst/>
              <a:rect l="l" t="t" r="r" b="b"/>
              <a:pathLst>
                <a:path w="2185" h="1636" extrusionOk="0">
                  <a:moveTo>
                    <a:pt x="1737" y="0"/>
                  </a:moveTo>
                  <a:lnTo>
                    <a:pt x="561" y="392"/>
                  </a:lnTo>
                  <a:cubicBezTo>
                    <a:pt x="168" y="504"/>
                    <a:pt x="0" y="840"/>
                    <a:pt x="112" y="1176"/>
                  </a:cubicBezTo>
                  <a:cubicBezTo>
                    <a:pt x="210" y="1470"/>
                    <a:pt x="479" y="1635"/>
                    <a:pt x="769" y="1635"/>
                  </a:cubicBezTo>
                  <a:cubicBezTo>
                    <a:pt x="811" y="1635"/>
                    <a:pt x="854" y="1632"/>
                    <a:pt x="897" y="1624"/>
                  </a:cubicBezTo>
                  <a:lnTo>
                    <a:pt x="2185" y="1232"/>
                  </a:lnTo>
                  <a:cubicBezTo>
                    <a:pt x="1905" y="1232"/>
                    <a:pt x="1625" y="1008"/>
                    <a:pt x="1513" y="784"/>
                  </a:cubicBezTo>
                  <a:cubicBezTo>
                    <a:pt x="1457" y="504"/>
                    <a:pt x="1513" y="168"/>
                    <a:pt x="173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 name="Google Shape;4307;p63"/>
          <p:cNvGrpSpPr/>
          <p:nvPr/>
        </p:nvGrpSpPr>
        <p:grpSpPr>
          <a:xfrm>
            <a:off x="4859038" y="2012400"/>
            <a:ext cx="275850" cy="472025"/>
            <a:chOff x="4859038" y="2012400"/>
            <a:chExt cx="275850" cy="472025"/>
          </a:xfrm>
        </p:grpSpPr>
        <p:sp>
          <p:nvSpPr>
            <p:cNvPr id="4308" name="Google Shape;4308;p63"/>
            <p:cNvSpPr/>
            <p:nvPr/>
          </p:nvSpPr>
          <p:spPr>
            <a:xfrm>
              <a:off x="4979463" y="2107700"/>
              <a:ext cx="36425" cy="152625"/>
            </a:xfrm>
            <a:custGeom>
              <a:avLst/>
              <a:gdLst/>
              <a:ahLst/>
              <a:cxnLst/>
              <a:rect l="l" t="t" r="r" b="b"/>
              <a:pathLst>
                <a:path w="1457" h="6105" extrusionOk="0">
                  <a:moveTo>
                    <a:pt x="0" y="0"/>
                  </a:moveTo>
                  <a:lnTo>
                    <a:pt x="0" y="6105"/>
                  </a:lnTo>
                  <a:lnTo>
                    <a:pt x="1456" y="6105"/>
                  </a:lnTo>
                  <a:lnTo>
                    <a:pt x="1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3"/>
            <p:cNvSpPr/>
            <p:nvPr/>
          </p:nvSpPr>
          <p:spPr>
            <a:xfrm>
              <a:off x="4979463" y="2107700"/>
              <a:ext cx="18225" cy="152625"/>
            </a:xfrm>
            <a:custGeom>
              <a:avLst/>
              <a:gdLst/>
              <a:ahLst/>
              <a:cxnLst/>
              <a:rect l="l" t="t" r="r" b="b"/>
              <a:pathLst>
                <a:path w="729" h="6105" extrusionOk="0">
                  <a:moveTo>
                    <a:pt x="0" y="0"/>
                  </a:moveTo>
                  <a:lnTo>
                    <a:pt x="0" y="6105"/>
                  </a:lnTo>
                  <a:lnTo>
                    <a:pt x="728" y="6105"/>
                  </a:lnTo>
                  <a:lnTo>
                    <a:pt x="728"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3"/>
            <p:cNvSpPr/>
            <p:nvPr/>
          </p:nvSpPr>
          <p:spPr>
            <a:xfrm>
              <a:off x="4958438" y="2223900"/>
              <a:ext cx="78450" cy="106450"/>
            </a:xfrm>
            <a:custGeom>
              <a:avLst/>
              <a:gdLst/>
              <a:ahLst/>
              <a:cxnLst/>
              <a:rect l="l" t="t" r="r" b="b"/>
              <a:pathLst>
                <a:path w="3138" h="4258" extrusionOk="0">
                  <a:moveTo>
                    <a:pt x="897" y="1"/>
                  </a:moveTo>
                  <a:cubicBezTo>
                    <a:pt x="393" y="1"/>
                    <a:pt x="1" y="393"/>
                    <a:pt x="1" y="897"/>
                  </a:cubicBezTo>
                  <a:lnTo>
                    <a:pt x="1" y="4257"/>
                  </a:lnTo>
                  <a:lnTo>
                    <a:pt x="3137" y="4257"/>
                  </a:lnTo>
                  <a:lnTo>
                    <a:pt x="3137" y="897"/>
                  </a:lnTo>
                  <a:cubicBezTo>
                    <a:pt x="3137" y="393"/>
                    <a:pt x="2689" y="1"/>
                    <a:pt x="2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3"/>
            <p:cNvSpPr/>
            <p:nvPr/>
          </p:nvSpPr>
          <p:spPr>
            <a:xfrm>
              <a:off x="4958438" y="2223900"/>
              <a:ext cx="54650" cy="106450"/>
            </a:xfrm>
            <a:custGeom>
              <a:avLst/>
              <a:gdLst/>
              <a:ahLst/>
              <a:cxnLst/>
              <a:rect l="l" t="t" r="r" b="b"/>
              <a:pathLst>
                <a:path w="2186" h="4258" extrusionOk="0">
                  <a:moveTo>
                    <a:pt x="897" y="1"/>
                  </a:moveTo>
                  <a:cubicBezTo>
                    <a:pt x="393" y="1"/>
                    <a:pt x="1" y="393"/>
                    <a:pt x="1" y="897"/>
                  </a:cubicBezTo>
                  <a:lnTo>
                    <a:pt x="1" y="4257"/>
                  </a:lnTo>
                  <a:lnTo>
                    <a:pt x="1569" y="4257"/>
                  </a:lnTo>
                  <a:lnTo>
                    <a:pt x="1569" y="897"/>
                  </a:lnTo>
                  <a:cubicBezTo>
                    <a:pt x="1513" y="449"/>
                    <a:pt x="1793" y="57"/>
                    <a:pt x="21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3"/>
            <p:cNvSpPr/>
            <p:nvPr/>
          </p:nvSpPr>
          <p:spPr>
            <a:xfrm>
              <a:off x="4860438" y="2272900"/>
              <a:ext cx="274450" cy="211525"/>
            </a:xfrm>
            <a:custGeom>
              <a:avLst/>
              <a:gdLst/>
              <a:ahLst/>
              <a:cxnLst/>
              <a:rect l="l" t="t" r="r" b="b"/>
              <a:pathLst>
                <a:path w="10978" h="8461" extrusionOk="0">
                  <a:moveTo>
                    <a:pt x="3249" y="1"/>
                  </a:moveTo>
                  <a:cubicBezTo>
                    <a:pt x="1457" y="1"/>
                    <a:pt x="0" y="1457"/>
                    <a:pt x="0" y="3249"/>
                  </a:cubicBezTo>
                  <a:lnTo>
                    <a:pt x="0" y="6834"/>
                  </a:lnTo>
                  <a:cubicBezTo>
                    <a:pt x="0" y="7730"/>
                    <a:pt x="729" y="8458"/>
                    <a:pt x="1625" y="8458"/>
                  </a:cubicBezTo>
                  <a:lnTo>
                    <a:pt x="9354" y="8458"/>
                  </a:lnTo>
                  <a:cubicBezTo>
                    <a:pt x="9384" y="8460"/>
                    <a:pt x="9414" y="8461"/>
                    <a:pt x="9444" y="8461"/>
                  </a:cubicBezTo>
                  <a:cubicBezTo>
                    <a:pt x="10298" y="8461"/>
                    <a:pt x="10978" y="7700"/>
                    <a:pt x="10978" y="6834"/>
                  </a:cubicBezTo>
                  <a:lnTo>
                    <a:pt x="10978" y="3249"/>
                  </a:lnTo>
                  <a:cubicBezTo>
                    <a:pt x="10978" y="1457"/>
                    <a:pt x="9522" y="1"/>
                    <a:pt x="7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3"/>
            <p:cNvSpPr/>
            <p:nvPr/>
          </p:nvSpPr>
          <p:spPr>
            <a:xfrm>
              <a:off x="4859038" y="2272900"/>
              <a:ext cx="180650" cy="211525"/>
            </a:xfrm>
            <a:custGeom>
              <a:avLst/>
              <a:gdLst/>
              <a:ahLst/>
              <a:cxnLst/>
              <a:rect l="l" t="t" r="r" b="b"/>
              <a:pathLst>
                <a:path w="7226" h="8461" extrusionOk="0">
                  <a:moveTo>
                    <a:pt x="3249" y="1"/>
                  </a:moveTo>
                  <a:cubicBezTo>
                    <a:pt x="1457" y="1"/>
                    <a:pt x="0" y="1457"/>
                    <a:pt x="0" y="3249"/>
                  </a:cubicBezTo>
                  <a:lnTo>
                    <a:pt x="0" y="6834"/>
                  </a:lnTo>
                  <a:cubicBezTo>
                    <a:pt x="0" y="7700"/>
                    <a:pt x="732" y="8461"/>
                    <a:pt x="1590" y="8461"/>
                  </a:cubicBezTo>
                  <a:cubicBezTo>
                    <a:pt x="1620" y="8461"/>
                    <a:pt x="1650" y="8460"/>
                    <a:pt x="1681" y="8458"/>
                  </a:cubicBezTo>
                  <a:lnTo>
                    <a:pt x="5466" y="8458"/>
                  </a:lnTo>
                  <a:cubicBezTo>
                    <a:pt x="4609" y="8407"/>
                    <a:pt x="3977" y="7669"/>
                    <a:pt x="3977" y="6834"/>
                  </a:cubicBezTo>
                  <a:lnTo>
                    <a:pt x="3977" y="3249"/>
                  </a:lnTo>
                  <a:cubicBezTo>
                    <a:pt x="3977" y="1457"/>
                    <a:pt x="5433" y="1"/>
                    <a:pt x="7225" y="1"/>
                  </a:cubicBezTo>
                  <a:close/>
                  <a:moveTo>
                    <a:pt x="5466" y="8458"/>
                  </a:moveTo>
                  <a:cubicBezTo>
                    <a:pt x="5498" y="8460"/>
                    <a:pt x="5529" y="8461"/>
                    <a:pt x="5561" y="8461"/>
                  </a:cubicBezTo>
                  <a:cubicBezTo>
                    <a:pt x="5593" y="8461"/>
                    <a:pt x="5625" y="8460"/>
                    <a:pt x="5657" y="8458"/>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3"/>
            <p:cNvSpPr/>
            <p:nvPr/>
          </p:nvSpPr>
          <p:spPr>
            <a:xfrm>
              <a:off x="4901038" y="2328925"/>
              <a:ext cx="35025" cy="126025"/>
            </a:xfrm>
            <a:custGeom>
              <a:avLst/>
              <a:gdLst/>
              <a:ahLst/>
              <a:cxnLst/>
              <a:rect l="l" t="t" r="r" b="b"/>
              <a:pathLst>
                <a:path w="1401" h="5041" extrusionOk="0">
                  <a:moveTo>
                    <a:pt x="729" y="0"/>
                  </a:moveTo>
                  <a:cubicBezTo>
                    <a:pt x="337" y="0"/>
                    <a:pt x="1" y="280"/>
                    <a:pt x="1" y="672"/>
                  </a:cubicBezTo>
                  <a:lnTo>
                    <a:pt x="1" y="4313"/>
                  </a:lnTo>
                  <a:cubicBezTo>
                    <a:pt x="1" y="4705"/>
                    <a:pt x="337" y="5041"/>
                    <a:pt x="729" y="5041"/>
                  </a:cubicBezTo>
                  <a:cubicBezTo>
                    <a:pt x="1121" y="5041"/>
                    <a:pt x="1401" y="4705"/>
                    <a:pt x="1401" y="4313"/>
                  </a:cubicBezTo>
                  <a:lnTo>
                    <a:pt x="1401" y="672"/>
                  </a:lnTo>
                  <a:cubicBezTo>
                    <a:pt x="1401" y="280"/>
                    <a:pt x="1065" y="0"/>
                    <a:pt x="7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3"/>
            <p:cNvSpPr/>
            <p:nvPr/>
          </p:nvSpPr>
          <p:spPr>
            <a:xfrm>
              <a:off x="4979463" y="2328925"/>
              <a:ext cx="35025" cy="126025"/>
            </a:xfrm>
            <a:custGeom>
              <a:avLst/>
              <a:gdLst/>
              <a:ahLst/>
              <a:cxnLst/>
              <a:rect l="l" t="t" r="r" b="b"/>
              <a:pathLst>
                <a:path w="1401" h="5041" extrusionOk="0">
                  <a:moveTo>
                    <a:pt x="728" y="0"/>
                  </a:moveTo>
                  <a:cubicBezTo>
                    <a:pt x="336" y="0"/>
                    <a:pt x="0" y="280"/>
                    <a:pt x="0" y="672"/>
                  </a:cubicBezTo>
                  <a:lnTo>
                    <a:pt x="0" y="4313"/>
                  </a:lnTo>
                  <a:cubicBezTo>
                    <a:pt x="0" y="4705"/>
                    <a:pt x="336" y="5041"/>
                    <a:pt x="728" y="5041"/>
                  </a:cubicBezTo>
                  <a:cubicBezTo>
                    <a:pt x="1120" y="5041"/>
                    <a:pt x="1400" y="4705"/>
                    <a:pt x="1400" y="4313"/>
                  </a:cubicBezTo>
                  <a:lnTo>
                    <a:pt x="1400" y="672"/>
                  </a:lnTo>
                  <a:cubicBezTo>
                    <a:pt x="1400" y="280"/>
                    <a:pt x="1120" y="0"/>
                    <a:pt x="7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3"/>
            <p:cNvSpPr/>
            <p:nvPr/>
          </p:nvSpPr>
          <p:spPr>
            <a:xfrm>
              <a:off x="5059263" y="2328925"/>
              <a:ext cx="35025" cy="126025"/>
            </a:xfrm>
            <a:custGeom>
              <a:avLst/>
              <a:gdLst/>
              <a:ahLst/>
              <a:cxnLst/>
              <a:rect l="l" t="t" r="r" b="b"/>
              <a:pathLst>
                <a:path w="1401" h="5041" extrusionOk="0">
                  <a:moveTo>
                    <a:pt x="673" y="0"/>
                  </a:moveTo>
                  <a:cubicBezTo>
                    <a:pt x="281" y="0"/>
                    <a:pt x="1" y="280"/>
                    <a:pt x="1" y="672"/>
                  </a:cubicBezTo>
                  <a:lnTo>
                    <a:pt x="1" y="4313"/>
                  </a:lnTo>
                  <a:cubicBezTo>
                    <a:pt x="1" y="4705"/>
                    <a:pt x="281" y="5041"/>
                    <a:pt x="673" y="5041"/>
                  </a:cubicBezTo>
                  <a:cubicBezTo>
                    <a:pt x="1065" y="5041"/>
                    <a:pt x="1401" y="4705"/>
                    <a:pt x="1401" y="4313"/>
                  </a:cubicBezTo>
                  <a:lnTo>
                    <a:pt x="1401" y="672"/>
                  </a:lnTo>
                  <a:cubicBezTo>
                    <a:pt x="1401" y="280"/>
                    <a:pt x="1065" y="0"/>
                    <a:pt x="6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3"/>
            <p:cNvSpPr/>
            <p:nvPr/>
          </p:nvSpPr>
          <p:spPr>
            <a:xfrm>
              <a:off x="4931838" y="2012400"/>
              <a:ext cx="133050" cy="140125"/>
            </a:xfrm>
            <a:custGeom>
              <a:avLst/>
              <a:gdLst/>
              <a:ahLst/>
              <a:cxnLst/>
              <a:rect l="l" t="t" r="r" b="b"/>
              <a:pathLst>
                <a:path w="5322" h="5605" extrusionOk="0">
                  <a:moveTo>
                    <a:pt x="3697" y="1124"/>
                  </a:moveTo>
                  <a:cubicBezTo>
                    <a:pt x="3921" y="1124"/>
                    <a:pt x="4145" y="1348"/>
                    <a:pt x="4145" y="1572"/>
                  </a:cubicBezTo>
                  <a:lnTo>
                    <a:pt x="4145" y="2580"/>
                  </a:lnTo>
                  <a:cubicBezTo>
                    <a:pt x="4145" y="2804"/>
                    <a:pt x="3921" y="3028"/>
                    <a:pt x="3697" y="3028"/>
                  </a:cubicBezTo>
                  <a:lnTo>
                    <a:pt x="1569" y="3028"/>
                  </a:lnTo>
                  <a:cubicBezTo>
                    <a:pt x="1345" y="3028"/>
                    <a:pt x="1121" y="2804"/>
                    <a:pt x="1121" y="2580"/>
                  </a:cubicBezTo>
                  <a:lnTo>
                    <a:pt x="1121" y="1572"/>
                  </a:lnTo>
                  <a:cubicBezTo>
                    <a:pt x="1121" y="1348"/>
                    <a:pt x="1345" y="1124"/>
                    <a:pt x="1569" y="1124"/>
                  </a:cubicBezTo>
                  <a:close/>
                  <a:moveTo>
                    <a:pt x="3794" y="1"/>
                  </a:moveTo>
                  <a:cubicBezTo>
                    <a:pt x="3762" y="1"/>
                    <a:pt x="3730" y="2"/>
                    <a:pt x="3697" y="4"/>
                  </a:cubicBezTo>
                  <a:lnTo>
                    <a:pt x="1569" y="4"/>
                  </a:lnTo>
                  <a:cubicBezTo>
                    <a:pt x="673" y="4"/>
                    <a:pt x="1" y="676"/>
                    <a:pt x="1" y="1572"/>
                  </a:cubicBezTo>
                  <a:lnTo>
                    <a:pt x="1" y="2580"/>
                  </a:lnTo>
                  <a:cubicBezTo>
                    <a:pt x="1" y="3364"/>
                    <a:pt x="561" y="4036"/>
                    <a:pt x="1401" y="4148"/>
                  </a:cubicBezTo>
                  <a:lnTo>
                    <a:pt x="1401" y="5100"/>
                  </a:lnTo>
                  <a:cubicBezTo>
                    <a:pt x="1401" y="5380"/>
                    <a:pt x="1625" y="5604"/>
                    <a:pt x="1905" y="5604"/>
                  </a:cubicBezTo>
                  <a:lnTo>
                    <a:pt x="3361" y="5604"/>
                  </a:lnTo>
                  <a:cubicBezTo>
                    <a:pt x="3697" y="5604"/>
                    <a:pt x="3921" y="5380"/>
                    <a:pt x="3921" y="5100"/>
                  </a:cubicBezTo>
                  <a:lnTo>
                    <a:pt x="3921" y="4148"/>
                  </a:lnTo>
                  <a:cubicBezTo>
                    <a:pt x="4705" y="4036"/>
                    <a:pt x="5322" y="3364"/>
                    <a:pt x="5322" y="2580"/>
                  </a:cubicBezTo>
                  <a:lnTo>
                    <a:pt x="5322" y="1572"/>
                  </a:lnTo>
                  <a:cubicBezTo>
                    <a:pt x="5322" y="708"/>
                    <a:pt x="4645" y="1"/>
                    <a:pt x="37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3"/>
            <p:cNvSpPr/>
            <p:nvPr/>
          </p:nvSpPr>
          <p:spPr>
            <a:xfrm>
              <a:off x="5024263" y="2040475"/>
              <a:ext cx="26625" cy="47650"/>
            </a:xfrm>
            <a:custGeom>
              <a:avLst/>
              <a:gdLst/>
              <a:ahLst/>
              <a:cxnLst/>
              <a:rect l="l" t="t" r="r" b="b"/>
              <a:pathLst>
                <a:path w="1065" h="1906" extrusionOk="0">
                  <a:moveTo>
                    <a:pt x="0" y="1"/>
                  </a:moveTo>
                  <a:cubicBezTo>
                    <a:pt x="224" y="1"/>
                    <a:pt x="448" y="225"/>
                    <a:pt x="448" y="449"/>
                  </a:cubicBezTo>
                  <a:lnTo>
                    <a:pt x="448" y="1457"/>
                  </a:lnTo>
                  <a:cubicBezTo>
                    <a:pt x="448" y="1681"/>
                    <a:pt x="224" y="1905"/>
                    <a:pt x="0" y="1905"/>
                  </a:cubicBezTo>
                  <a:lnTo>
                    <a:pt x="616" y="1905"/>
                  </a:lnTo>
                  <a:cubicBezTo>
                    <a:pt x="840" y="1905"/>
                    <a:pt x="1064" y="1681"/>
                    <a:pt x="1064" y="1457"/>
                  </a:cubicBezTo>
                  <a:lnTo>
                    <a:pt x="1064" y="449"/>
                  </a:lnTo>
                  <a:cubicBezTo>
                    <a:pt x="1064" y="225"/>
                    <a:pt x="840" y="1"/>
                    <a:pt x="61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3"/>
            <p:cNvSpPr/>
            <p:nvPr/>
          </p:nvSpPr>
          <p:spPr>
            <a:xfrm>
              <a:off x="4931838" y="2012475"/>
              <a:ext cx="63050" cy="141450"/>
            </a:xfrm>
            <a:custGeom>
              <a:avLst/>
              <a:gdLst/>
              <a:ahLst/>
              <a:cxnLst/>
              <a:rect l="l" t="t" r="r" b="b"/>
              <a:pathLst>
                <a:path w="2522" h="5658" extrusionOk="0">
                  <a:moveTo>
                    <a:pt x="1569" y="1"/>
                  </a:moveTo>
                  <a:cubicBezTo>
                    <a:pt x="673" y="1"/>
                    <a:pt x="1" y="729"/>
                    <a:pt x="1" y="1625"/>
                  </a:cubicBezTo>
                  <a:lnTo>
                    <a:pt x="1" y="2577"/>
                  </a:lnTo>
                  <a:cubicBezTo>
                    <a:pt x="1" y="3417"/>
                    <a:pt x="561" y="4089"/>
                    <a:pt x="1401" y="4201"/>
                  </a:cubicBezTo>
                  <a:lnTo>
                    <a:pt x="1401" y="5097"/>
                  </a:lnTo>
                  <a:cubicBezTo>
                    <a:pt x="1401" y="5433"/>
                    <a:pt x="1625" y="5657"/>
                    <a:pt x="1905" y="5657"/>
                  </a:cubicBezTo>
                  <a:lnTo>
                    <a:pt x="2521" y="5657"/>
                  </a:lnTo>
                  <a:cubicBezTo>
                    <a:pt x="2241" y="5657"/>
                    <a:pt x="1961" y="5377"/>
                    <a:pt x="1961" y="5097"/>
                  </a:cubicBezTo>
                  <a:lnTo>
                    <a:pt x="1961" y="4369"/>
                  </a:lnTo>
                  <a:cubicBezTo>
                    <a:pt x="1961" y="4089"/>
                    <a:pt x="1793" y="3809"/>
                    <a:pt x="1513" y="3753"/>
                  </a:cubicBezTo>
                  <a:cubicBezTo>
                    <a:pt x="953" y="3641"/>
                    <a:pt x="561" y="3137"/>
                    <a:pt x="617" y="2577"/>
                  </a:cubicBezTo>
                  <a:lnTo>
                    <a:pt x="617" y="1625"/>
                  </a:lnTo>
                  <a:cubicBezTo>
                    <a:pt x="617" y="729"/>
                    <a:pt x="1289" y="1"/>
                    <a:pt x="21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 name="Google Shape;4320;p63"/>
          <p:cNvGrpSpPr/>
          <p:nvPr/>
        </p:nvGrpSpPr>
        <p:grpSpPr>
          <a:xfrm>
            <a:off x="4328363" y="2012475"/>
            <a:ext cx="348675" cy="471900"/>
            <a:chOff x="4328363" y="2012475"/>
            <a:chExt cx="348675" cy="471900"/>
          </a:xfrm>
        </p:grpSpPr>
        <p:sp>
          <p:nvSpPr>
            <p:cNvPr id="4321" name="Google Shape;4321;p63"/>
            <p:cNvSpPr/>
            <p:nvPr/>
          </p:nvSpPr>
          <p:spPr>
            <a:xfrm>
              <a:off x="4347963" y="2012475"/>
              <a:ext cx="309475" cy="471900"/>
            </a:xfrm>
            <a:custGeom>
              <a:avLst/>
              <a:gdLst/>
              <a:ahLst/>
              <a:cxnLst/>
              <a:rect l="l" t="t" r="r" b="b"/>
              <a:pathLst>
                <a:path w="12379" h="18876" extrusionOk="0">
                  <a:moveTo>
                    <a:pt x="1065" y="1"/>
                  </a:moveTo>
                  <a:cubicBezTo>
                    <a:pt x="449" y="1"/>
                    <a:pt x="1" y="449"/>
                    <a:pt x="1" y="1065"/>
                  </a:cubicBezTo>
                  <a:lnTo>
                    <a:pt x="1" y="17811"/>
                  </a:lnTo>
                  <a:cubicBezTo>
                    <a:pt x="1" y="18427"/>
                    <a:pt x="449" y="18875"/>
                    <a:pt x="1065" y="18875"/>
                  </a:cubicBezTo>
                  <a:lnTo>
                    <a:pt x="11314" y="18875"/>
                  </a:lnTo>
                  <a:cubicBezTo>
                    <a:pt x="11930" y="18875"/>
                    <a:pt x="12378" y="18427"/>
                    <a:pt x="12378" y="17811"/>
                  </a:cubicBezTo>
                  <a:lnTo>
                    <a:pt x="12378" y="1065"/>
                  </a:lnTo>
                  <a:cubicBezTo>
                    <a:pt x="12378" y="449"/>
                    <a:pt x="11930" y="1"/>
                    <a:pt x="11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3"/>
            <p:cNvSpPr/>
            <p:nvPr/>
          </p:nvSpPr>
          <p:spPr>
            <a:xfrm>
              <a:off x="4347963" y="2012475"/>
              <a:ext cx="172250" cy="471900"/>
            </a:xfrm>
            <a:custGeom>
              <a:avLst/>
              <a:gdLst/>
              <a:ahLst/>
              <a:cxnLst/>
              <a:rect l="l" t="t" r="r" b="b"/>
              <a:pathLst>
                <a:path w="6890" h="18876" extrusionOk="0">
                  <a:moveTo>
                    <a:pt x="1065" y="1"/>
                  </a:moveTo>
                  <a:cubicBezTo>
                    <a:pt x="449" y="1"/>
                    <a:pt x="1" y="449"/>
                    <a:pt x="1" y="1065"/>
                  </a:cubicBezTo>
                  <a:lnTo>
                    <a:pt x="1" y="17811"/>
                  </a:lnTo>
                  <a:cubicBezTo>
                    <a:pt x="1" y="18427"/>
                    <a:pt x="449" y="18875"/>
                    <a:pt x="1065" y="18875"/>
                  </a:cubicBezTo>
                  <a:lnTo>
                    <a:pt x="6890" y="18875"/>
                  </a:lnTo>
                  <a:cubicBezTo>
                    <a:pt x="6274" y="18875"/>
                    <a:pt x="5770" y="18427"/>
                    <a:pt x="5770" y="17811"/>
                  </a:cubicBezTo>
                  <a:lnTo>
                    <a:pt x="5770" y="1065"/>
                  </a:lnTo>
                  <a:cubicBezTo>
                    <a:pt x="5770" y="449"/>
                    <a:pt x="6274" y="1"/>
                    <a:pt x="689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3"/>
            <p:cNvSpPr/>
            <p:nvPr/>
          </p:nvSpPr>
          <p:spPr>
            <a:xfrm>
              <a:off x="4368963" y="2030675"/>
              <a:ext cx="14025" cy="14025"/>
            </a:xfrm>
            <a:custGeom>
              <a:avLst/>
              <a:gdLst/>
              <a:ahLst/>
              <a:cxnLst/>
              <a:rect l="l" t="t" r="r" b="b"/>
              <a:pathLst>
                <a:path w="561" h="561" extrusionOk="0">
                  <a:moveTo>
                    <a:pt x="281" y="1"/>
                  </a:moveTo>
                  <a:cubicBezTo>
                    <a:pt x="169" y="1"/>
                    <a:pt x="1" y="113"/>
                    <a:pt x="1" y="281"/>
                  </a:cubicBezTo>
                  <a:cubicBezTo>
                    <a:pt x="1" y="449"/>
                    <a:pt x="169" y="561"/>
                    <a:pt x="281" y="561"/>
                  </a:cubicBezTo>
                  <a:cubicBezTo>
                    <a:pt x="449" y="561"/>
                    <a:pt x="561" y="449"/>
                    <a:pt x="561" y="281"/>
                  </a:cubicBezTo>
                  <a:cubicBezTo>
                    <a:pt x="561" y="113"/>
                    <a:pt x="449"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3"/>
            <p:cNvSpPr/>
            <p:nvPr/>
          </p:nvSpPr>
          <p:spPr>
            <a:xfrm>
              <a:off x="4621013" y="2030675"/>
              <a:ext cx="14025" cy="14025"/>
            </a:xfrm>
            <a:custGeom>
              <a:avLst/>
              <a:gdLst/>
              <a:ahLst/>
              <a:cxnLst/>
              <a:rect l="l" t="t" r="r" b="b"/>
              <a:pathLst>
                <a:path w="561" h="561" extrusionOk="0">
                  <a:moveTo>
                    <a:pt x="280" y="1"/>
                  </a:moveTo>
                  <a:cubicBezTo>
                    <a:pt x="168" y="1"/>
                    <a:pt x="0" y="113"/>
                    <a:pt x="0" y="281"/>
                  </a:cubicBezTo>
                  <a:cubicBezTo>
                    <a:pt x="0" y="449"/>
                    <a:pt x="168" y="561"/>
                    <a:pt x="280" y="561"/>
                  </a:cubicBezTo>
                  <a:cubicBezTo>
                    <a:pt x="448" y="561"/>
                    <a:pt x="560" y="449"/>
                    <a:pt x="560" y="281"/>
                  </a:cubicBezTo>
                  <a:cubicBezTo>
                    <a:pt x="560" y="113"/>
                    <a:pt x="44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3"/>
            <p:cNvSpPr/>
            <p:nvPr/>
          </p:nvSpPr>
          <p:spPr>
            <a:xfrm>
              <a:off x="4368963" y="2452125"/>
              <a:ext cx="14025" cy="14025"/>
            </a:xfrm>
            <a:custGeom>
              <a:avLst/>
              <a:gdLst/>
              <a:ahLst/>
              <a:cxnLst/>
              <a:rect l="l" t="t" r="r" b="b"/>
              <a:pathLst>
                <a:path w="561" h="561" extrusionOk="0">
                  <a:moveTo>
                    <a:pt x="281" y="1"/>
                  </a:moveTo>
                  <a:cubicBezTo>
                    <a:pt x="169" y="1"/>
                    <a:pt x="1" y="113"/>
                    <a:pt x="1" y="281"/>
                  </a:cubicBezTo>
                  <a:cubicBezTo>
                    <a:pt x="1" y="449"/>
                    <a:pt x="169" y="561"/>
                    <a:pt x="281" y="561"/>
                  </a:cubicBezTo>
                  <a:cubicBezTo>
                    <a:pt x="449" y="561"/>
                    <a:pt x="561" y="449"/>
                    <a:pt x="561" y="281"/>
                  </a:cubicBezTo>
                  <a:cubicBezTo>
                    <a:pt x="561" y="113"/>
                    <a:pt x="449"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3"/>
            <p:cNvSpPr/>
            <p:nvPr/>
          </p:nvSpPr>
          <p:spPr>
            <a:xfrm>
              <a:off x="4621013" y="2452125"/>
              <a:ext cx="14025" cy="14025"/>
            </a:xfrm>
            <a:custGeom>
              <a:avLst/>
              <a:gdLst/>
              <a:ahLst/>
              <a:cxnLst/>
              <a:rect l="l" t="t" r="r" b="b"/>
              <a:pathLst>
                <a:path w="561" h="561" extrusionOk="0">
                  <a:moveTo>
                    <a:pt x="280" y="1"/>
                  </a:moveTo>
                  <a:cubicBezTo>
                    <a:pt x="168" y="1"/>
                    <a:pt x="0" y="113"/>
                    <a:pt x="0" y="281"/>
                  </a:cubicBezTo>
                  <a:cubicBezTo>
                    <a:pt x="0" y="449"/>
                    <a:pt x="168" y="561"/>
                    <a:pt x="280" y="561"/>
                  </a:cubicBezTo>
                  <a:cubicBezTo>
                    <a:pt x="448" y="561"/>
                    <a:pt x="560" y="449"/>
                    <a:pt x="560" y="281"/>
                  </a:cubicBezTo>
                  <a:cubicBezTo>
                    <a:pt x="560" y="113"/>
                    <a:pt x="44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3"/>
            <p:cNvSpPr/>
            <p:nvPr/>
          </p:nvSpPr>
          <p:spPr>
            <a:xfrm>
              <a:off x="4408188" y="2188900"/>
              <a:ext cx="187650" cy="14025"/>
            </a:xfrm>
            <a:custGeom>
              <a:avLst/>
              <a:gdLst/>
              <a:ahLst/>
              <a:cxnLst/>
              <a:rect l="l" t="t" r="r" b="b"/>
              <a:pathLst>
                <a:path w="7506" h="561" extrusionOk="0">
                  <a:moveTo>
                    <a:pt x="336" y="1"/>
                  </a:moveTo>
                  <a:cubicBezTo>
                    <a:pt x="168" y="1"/>
                    <a:pt x="56" y="113"/>
                    <a:pt x="56" y="281"/>
                  </a:cubicBezTo>
                  <a:cubicBezTo>
                    <a:pt x="0" y="449"/>
                    <a:pt x="168" y="561"/>
                    <a:pt x="336" y="561"/>
                  </a:cubicBezTo>
                  <a:lnTo>
                    <a:pt x="7225" y="561"/>
                  </a:lnTo>
                  <a:cubicBezTo>
                    <a:pt x="7393" y="561"/>
                    <a:pt x="7505" y="449"/>
                    <a:pt x="7505" y="281"/>
                  </a:cubicBezTo>
                  <a:cubicBezTo>
                    <a:pt x="7505" y="113"/>
                    <a:pt x="7393" y="1"/>
                    <a:pt x="7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3"/>
            <p:cNvSpPr/>
            <p:nvPr/>
          </p:nvSpPr>
          <p:spPr>
            <a:xfrm>
              <a:off x="4408188" y="2137100"/>
              <a:ext cx="187650" cy="14025"/>
            </a:xfrm>
            <a:custGeom>
              <a:avLst/>
              <a:gdLst/>
              <a:ahLst/>
              <a:cxnLst/>
              <a:rect l="l" t="t" r="r" b="b"/>
              <a:pathLst>
                <a:path w="7506" h="561" extrusionOk="0">
                  <a:moveTo>
                    <a:pt x="336" y="0"/>
                  </a:moveTo>
                  <a:cubicBezTo>
                    <a:pt x="168" y="0"/>
                    <a:pt x="56" y="112"/>
                    <a:pt x="56" y="280"/>
                  </a:cubicBezTo>
                  <a:cubicBezTo>
                    <a:pt x="0" y="448"/>
                    <a:pt x="168" y="560"/>
                    <a:pt x="336" y="560"/>
                  </a:cubicBezTo>
                  <a:lnTo>
                    <a:pt x="7225" y="560"/>
                  </a:lnTo>
                  <a:cubicBezTo>
                    <a:pt x="7393" y="560"/>
                    <a:pt x="7505" y="448"/>
                    <a:pt x="7505" y="280"/>
                  </a:cubicBezTo>
                  <a:cubicBezTo>
                    <a:pt x="7505" y="112"/>
                    <a:pt x="7393" y="0"/>
                    <a:pt x="7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3"/>
            <p:cNvSpPr/>
            <p:nvPr/>
          </p:nvSpPr>
          <p:spPr>
            <a:xfrm>
              <a:off x="4408188" y="2086600"/>
              <a:ext cx="188725" cy="14200"/>
            </a:xfrm>
            <a:custGeom>
              <a:avLst/>
              <a:gdLst/>
              <a:ahLst/>
              <a:cxnLst/>
              <a:rect l="l" t="t" r="r" b="b"/>
              <a:pathLst>
                <a:path w="7549" h="568" extrusionOk="0">
                  <a:moveTo>
                    <a:pt x="7264" y="1"/>
                  </a:moveTo>
                  <a:cubicBezTo>
                    <a:pt x="7251" y="1"/>
                    <a:pt x="7238" y="2"/>
                    <a:pt x="7225" y="4"/>
                  </a:cubicBezTo>
                  <a:lnTo>
                    <a:pt x="280" y="4"/>
                  </a:lnTo>
                  <a:cubicBezTo>
                    <a:pt x="0" y="60"/>
                    <a:pt x="0" y="508"/>
                    <a:pt x="280" y="564"/>
                  </a:cubicBezTo>
                  <a:lnTo>
                    <a:pt x="7225" y="564"/>
                  </a:lnTo>
                  <a:cubicBezTo>
                    <a:pt x="7238" y="566"/>
                    <a:pt x="7251" y="567"/>
                    <a:pt x="7264" y="567"/>
                  </a:cubicBezTo>
                  <a:cubicBezTo>
                    <a:pt x="7548" y="567"/>
                    <a:pt x="7548" y="1"/>
                    <a:pt x="7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3"/>
            <p:cNvSpPr/>
            <p:nvPr/>
          </p:nvSpPr>
          <p:spPr>
            <a:xfrm>
              <a:off x="4416913" y="2163625"/>
              <a:ext cx="24575" cy="14175"/>
            </a:xfrm>
            <a:custGeom>
              <a:avLst/>
              <a:gdLst/>
              <a:ahLst/>
              <a:cxnLst/>
              <a:rect l="l" t="t" r="r" b="b"/>
              <a:pathLst>
                <a:path w="983" h="567" extrusionOk="0">
                  <a:moveTo>
                    <a:pt x="284" y="0"/>
                  </a:moveTo>
                  <a:cubicBezTo>
                    <a:pt x="0" y="0"/>
                    <a:pt x="0" y="567"/>
                    <a:pt x="284" y="567"/>
                  </a:cubicBezTo>
                  <a:cubicBezTo>
                    <a:pt x="297" y="567"/>
                    <a:pt x="310" y="566"/>
                    <a:pt x="323" y="564"/>
                  </a:cubicBezTo>
                  <a:lnTo>
                    <a:pt x="659" y="564"/>
                  </a:lnTo>
                  <a:cubicBezTo>
                    <a:pt x="673" y="566"/>
                    <a:pt x="686" y="567"/>
                    <a:pt x="698" y="567"/>
                  </a:cubicBezTo>
                  <a:cubicBezTo>
                    <a:pt x="982" y="567"/>
                    <a:pt x="982" y="0"/>
                    <a:pt x="698" y="0"/>
                  </a:cubicBezTo>
                  <a:cubicBezTo>
                    <a:pt x="686" y="0"/>
                    <a:pt x="673" y="1"/>
                    <a:pt x="659" y="3"/>
                  </a:cubicBezTo>
                  <a:lnTo>
                    <a:pt x="323" y="3"/>
                  </a:lnTo>
                  <a:cubicBezTo>
                    <a:pt x="310" y="1"/>
                    <a:pt x="297"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3"/>
            <p:cNvSpPr/>
            <p:nvPr/>
          </p:nvSpPr>
          <p:spPr>
            <a:xfrm>
              <a:off x="4563913" y="2163625"/>
              <a:ext cx="24600" cy="14175"/>
            </a:xfrm>
            <a:custGeom>
              <a:avLst/>
              <a:gdLst/>
              <a:ahLst/>
              <a:cxnLst/>
              <a:rect l="l" t="t" r="r" b="b"/>
              <a:pathLst>
                <a:path w="984" h="567" extrusionOk="0">
                  <a:moveTo>
                    <a:pt x="285" y="0"/>
                  </a:moveTo>
                  <a:cubicBezTo>
                    <a:pt x="1" y="0"/>
                    <a:pt x="1" y="567"/>
                    <a:pt x="285" y="567"/>
                  </a:cubicBezTo>
                  <a:cubicBezTo>
                    <a:pt x="298" y="567"/>
                    <a:pt x="310" y="566"/>
                    <a:pt x="324" y="564"/>
                  </a:cubicBezTo>
                  <a:lnTo>
                    <a:pt x="660" y="564"/>
                  </a:lnTo>
                  <a:cubicBezTo>
                    <a:pt x="673" y="566"/>
                    <a:pt x="686" y="567"/>
                    <a:pt x="699" y="567"/>
                  </a:cubicBezTo>
                  <a:cubicBezTo>
                    <a:pt x="983" y="567"/>
                    <a:pt x="983" y="0"/>
                    <a:pt x="699" y="0"/>
                  </a:cubicBezTo>
                  <a:cubicBezTo>
                    <a:pt x="686" y="0"/>
                    <a:pt x="673" y="1"/>
                    <a:pt x="660" y="3"/>
                  </a:cubicBezTo>
                  <a:lnTo>
                    <a:pt x="324" y="3"/>
                  </a:lnTo>
                  <a:cubicBezTo>
                    <a:pt x="310" y="1"/>
                    <a:pt x="298" y="0"/>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3"/>
            <p:cNvSpPr/>
            <p:nvPr/>
          </p:nvSpPr>
          <p:spPr>
            <a:xfrm>
              <a:off x="4417988" y="2111900"/>
              <a:ext cx="22425" cy="15425"/>
            </a:xfrm>
            <a:custGeom>
              <a:avLst/>
              <a:gdLst/>
              <a:ahLst/>
              <a:cxnLst/>
              <a:rect l="l" t="t" r="r" b="b"/>
              <a:pathLst>
                <a:path w="897" h="617" extrusionOk="0">
                  <a:moveTo>
                    <a:pt x="280" y="0"/>
                  </a:moveTo>
                  <a:cubicBezTo>
                    <a:pt x="112" y="0"/>
                    <a:pt x="0" y="168"/>
                    <a:pt x="0" y="280"/>
                  </a:cubicBezTo>
                  <a:cubicBezTo>
                    <a:pt x="0" y="448"/>
                    <a:pt x="112" y="616"/>
                    <a:pt x="280" y="616"/>
                  </a:cubicBezTo>
                  <a:lnTo>
                    <a:pt x="616" y="616"/>
                  </a:lnTo>
                  <a:cubicBezTo>
                    <a:pt x="784" y="616"/>
                    <a:pt x="896" y="448"/>
                    <a:pt x="896" y="280"/>
                  </a:cubicBezTo>
                  <a:cubicBezTo>
                    <a:pt x="896" y="168"/>
                    <a:pt x="784" y="0"/>
                    <a:pt x="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3"/>
            <p:cNvSpPr/>
            <p:nvPr/>
          </p:nvSpPr>
          <p:spPr>
            <a:xfrm>
              <a:off x="4564988" y="2111900"/>
              <a:ext cx="22425" cy="15425"/>
            </a:xfrm>
            <a:custGeom>
              <a:avLst/>
              <a:gdLst/>
              <a:ahLst/>
              <a:cxnLst/>
              <a:rect l="l" t="t" r="r" b="b"/>
              <a:pathLst>
                <a:path w="897" h="617" extrusionOk="0">
                  <a:moveTo>
                    <a:pt x="281" y="0"/>
                  </a:moveTo>
                  <a:cubicBezTo>
                    <a:pt x="113" y="0"/>
                    <a:pt x="1" y="168"/>
                    <a:pt x="1" y="280"/>
                  </a:cubicBezTo>
                  <a:cubicBezTo>
                    <a:pt x="1" y="448"/>
                    <a:pt x="113" y="560"/>
                    <a:pt x="281" y="616"/>
                  </a:cubicBezTo>
                  <a:lnTo>
                    <a:pt x="617" y="616"/>
                  </a:lnTo>
                  <a:cubicBezTo>
                    <a:pt x="785" y="560"/>
                    <a:pt x="897" y="448"/>
                    <a:pt x="897" y="280"/>
                  </a:cubicBezTo>
                  <a:cubicBezTo>
                    <a:pt x="897" y="168"/>
                    <a:pt x="785" y="0"/>
                    <a:pt x="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3"/>
            <p:cNvSpPr/>
            <p:nvPr/>
          </p:nvSpPr>
          <p:spPr>
            <a:xfrm>
              <a:off x="4328363" y="2034875"/>
              <a:ext cx="348675" cy="425675"/>
            </a:xfrm>
            <a:custGeom>
              <a:avLst/>
              <a:gdLst/>
              <a:ahLst/>
              <a:cxnLst/>
              <a:rect l="l" t="t" r="r" b="b"/>
              <a:pathLst>
                <a:path w="13947" h="17027" extrusionOk="0">
                  <a:moveTo>
                    <a:pt x="6946" y="1"/>
                  </a:moveTo>
                  <a:cubicBezTo>
                    <a:pt x="5881" y="1"/>
                    <a:pt x="4985" y="897"/>
                    <a:pt x="4985" y="1961"/>
                  </a:cubicBezTo>
                  <a:lnTo>
                    <a:pt x="4985" y="7450"/>
                  </a:lnTo>
                  <a:cubicBezTo>
                    <a:pt x="1" y="9578"/>
                    <a:pt x="1513" y="17027"/>
                    <a:pt x="6946" y="17027"/>
                  </a:cubicBezTo>
                  <a:cubicBezTo>
                    <a:pt x="12378" y="17027"/>
                    <a:pt x="13946" y="9578"/>
                    <a:pt x="8906" y="7450"/>
                  </a:cubicBezTo>
                  <a:lnTo>
                    <a:pt x="8906" y="1961"/>
                  </a:lnTo>
                  <a:cubicBezTo>
                    <a:pt x="8906" y="897"/>
                    <a:pt x="8010" y="1"/>
                    <a:pt x="6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3"/>
            <p:cNvSpPr/>
            <p:nvPr/>
          </p:nvSpPr>
          <p:spPr>
            <a:xfrm>
              <a:off x="4345163" y="2034875"/>
              <a:ext cx="198850" cy="421475"/>
            </a:xfrm>
            <a:custGeom>
              <a:avLst/>
              <a:gdLst/>
              <a:ahLst/>
              <a:cxnLst/>
              <a:rect l="l" t="t" r="r" b="b"/>
              <a:pathLst>
                <a:path w="7954" h="16859" extrusionOk="0">
                  <a:moveTo>
                    <a:pt x="6274" y="1"/>
                  </a:moveTo>
                  <a:cubicBezTo>
                    <a:pt x="5209" y="1"/>
                    <a:pt x="4313" y="897"/>
                    <a:pt x="4313" y="1961"/>
                  </a:cubicBezTo>
                  <a:lnTo>
                    <a:pt x="4313" y="7450"/>
                  </a:lnTo>
                  <a:cubicBezTo>
                    <a:pt x="1" y="9242"/>
                    <a:pt x="337" y="15515"/>
                    <a:pt x="4873" y="16859"/>
                  </a:cubicBezTo>
                  <a:cubicBezTo>
                    <a:pt x="4033" y="15907"/>
                    <a:pt x="3585" y="14675"/>
                    <a:pt x="3641" y="13442"/>
                  </a:cubicBezTo>
                  <a:cubicBezTo>
                    <a:pt x="3585" y="11762"/>
                    <a:pt x="4425" y="10138"/>
                    <a:pt x="5769" y="9186"/>
                  </a:cubicBezTo>
                  <a:cubicBezTo>
                    <a:pt x="6442" y="8682"/>
                    <a:pt x="6834" y="7842"/>
                    <a:pt x="6834" y="7002"/>
                  </a:cubicBezTo>
                  <a:lnTo>
                    <a:pt x="6834" y="2745"/>
                  </a:lnTo>
                  <a:cubicBezTo>
                    <a:pt x="6834" y="2017"/>
                    <a:pt x="7282" y="1289"/>
                    <a:pt x="7954" y="953"/>
                  </a:cubicBezTo>
                  <a:cubicBezTo>
                    <a:pt x="7562" y="393"/>
                    <a:pt x="6946" y="1"/>
                    <a:pt x="627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3"/>
            <p:cNvSpPr/>
            <p:nvPr/>
          </p:nvSpPr>
          <p:spPr>
            <a:xfrm>
              <a:off x="4328363" y="2144100"/>
              <a:ext cx="348675" cy="316450"/>
            </a:xfrm>
            <a:custGeom>
              <a:avLst/>
              <a:gdLst/>
              <a:ahLst/>
              <a:cxnLst/>
              <a:rect l="l" t="t" r="r" b="b"/>
              <a:pathLst>
                <a:path w="13947" h="12658" extrusionOk="0">
                  <a:moveTo>
                    <a:pt x="5041" y="0"/>
                  </a:moveTo>
                  <a:lnTo>
                    <a:pt x="5041" y="3081"/>
                  </a:lnTo>
                  <a:cubicBezTo>
                    <a:pt x="1" y="5209"/>
                    <a:pt x="1513" y="12658"/>
                    <a:pt x="6946" y="12658"/>
                  </a:cubicBezTo>
                  <a:cubicBezTo>
                    <a:pt x="12434" y="12658"/>
                    <a:pt x="13946" y="5209"/>
                    <a:pt x="8906" y="3081"/>
                  </a:cubicBezTo>
                  <a:lnTo>
                    <a:pt x="89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3"/>
            <p:cNvSpPr/>
            <p:nvPr/>
          </p:nvSpPr>
          <p:spPr>
            <a:xfrm>
              <a:off x="4345163" y="2144100"/>
              <a:ext cx="170850" cy="312250"/>
            </a:xfrm>
            <a:custGeom>
              <a:avLst/>
              <a:gdLst/>
              <a:ahLst/>
              <a:cxnLst/>
              <a:rect l="l" t="t" r="r" b="b"/>
              <a:pathLst>
                <a:path w="6834" h="12490" extrusionOk="0">
                  <a:moveTo>
                    <a:pt x="4313" y="0"/>
                  </a:moveTo>
                  <a:lnTo>
                    <a:pt x="4313" y="3081"/>
                  </a:lnTo>
                  <a:cubicBezTo>
                    <a:pt x="1" y="4873"/>
                    <a:pt x="337" y="11146"/>
                    <a:pt x="4873" y="12490"/>
                  </a:cubicBezTo>
                  <a:cubicBezTo>
                    <a:pt x="2857" y="10138"/>
                    <a:pt x="3305" y="6609"/>
                    <a:pt x="5769" y="4761"/>
                  </a:cubicBezTo>
                  <a:cubicBezTo>
                    <a:pt x="6442" y="4257"/>
                    <a:pt x="6834" y="3473"/>
                    <a:pt x="6834" y="2633"/>
                  </a:cubicBezTo>
                  <a:lnTo>
                    <a:pt x="6834"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3"/>
            <p:cNvSpPr/>
            <p:nvPr/>
          </p:nvSpPr>
          <p:spPr>
            <a:xfrm>
              <a:off x="4495263" y="2382700"/>
              <a:ext cx="94975" cy="56950"/>
            </a:xfrm>
            <a:custGeom>
              <a:avLst/>
              <a:gdLst/>
              <a:ahLst/>
              <a:cxnLst/>
              <a:rect l="l" t="t" r="r" b="b"/>
              <a:pathLst>
                <a:path w="3799" h="2278" extrusionOk="0">
                  <a:moveTo>
                    <a:pt x="3490" y="0"/>
                  </a:moveTo>
                  <a:cubicBezTo>
                    <a:pt x="3402" y="0"/>
                    <a:pt x="3309" y="39"/>
                    <a:pt x="3238" y="146"/>
                  </a:cubicBezTo>
                  <a:cubicBezTo>
                    <a:pt x="2622" y="1098"/>
                    <a:pt x="1502" y="1714"/>
                    <a:pt x="270" y="1714"/>
                  </a:cubicBezTo>
                  <a:cubicBezTo>
                    <a:pt x="258" y="1712"/>
                    <a:pt x="248" y="1710"/>
                    <a:pt x="237" y="1710"/>
                  </a:cubicBezTo>
                  <a:cubicBezTo>
                    <a:pt x="0" y="1710"/>
                    <a:pt x="0" y="2277"/>
                    <a:pt x="237" y="2277"/>
                  </a:cubicBezTo>
                  <a:cubicBezTo>
                    <a:pt x="248" y="2277"/>
                    <a:pt x="258" y="2276"/>
                    <a:pt x="270" y="2274"/>
                  </a:cubicBezTo>
                  <a:cubicBezTo>
                    <a:pt x="1670" y="2274"/>
                    <a:pt x="2958" y="1602"/>
                    <a:pt x="3742" y="482"/>
                  </a:cubicBezTo>
                  <a:cubicBezTo>
                    <a:pt x="3798" y="314"/>
                    <a:pt x="3798" y="146"/>
                    <a:pt x="3630" y="34"/>
                  </a:cubicBezTo>
                  <a:cubicBezTo>
                    <a:pt x="3589" y="13"/>
                    <a:pt x="3540" y="0"/>
                    <a:pt x="349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3"/>
            <p:cNvSpPr/>
            <p:nvPr/>
          </p:nvSpPr>
          <p:spPr>
            <a:xfrm>
              <a:off x="4571988" y="2305125"/>
              <a:ext cx="14025" cy="25225"/>
            </a:xfrm>
            <a:custGeom>
              <a:avLst/>
              <a:gdLst/>
              <a:ahLst/>
              <a:cxnLst/>
              <a:rect l="l" t="t" r="r" b="b"/>
              <a:pathLst>
                <a:path w="561" h="1009" extrusionOk="0">
                  <a:moveTo>
                    <a:pt x="281" y="0"/>
                  </a:moveTo>
                  <a:cubicBezTo>
                    <a:pt x="113" y="0"/>
                    <a:pt x="1" y="112"/>
                    <a:pt x="1" y="280"/>
                  </a:cubicBezTo>
                  <a:lnTo>
                    <a:pt x="1" y="728"/>
                  </a:lnTo>
                  <a:cubicBezTo>
                    <a:pt x="1" y="896"/>
                    <a:pt x="113" y="1008"/>
                    <a:pt x="281" y="1008"/>
                  </a:cubicBezTo>
                  <a:cubicBezTo>
                    <a:pt x="449" y="1008"/>
                    <a:pt x="561" y="896"/>
                    <a:pt x="561" y="728"/>
                  </a:cubicBezTo>
                  <a:lnTo>
                    <a:pt x="561" y="280"/>
                  </a:lnTo>
                  <a:cubicBezTo>
                    <a:pt x="561" y="112"/>
                    <a:pt x="449" y="0"/>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3"/>
            <p:cNvSpPr/>
            <p:nvPr/>
          </p:nvSpPr>
          <p:spPr>
            <a:xfrm>
              <a:off x="4418688" y="2305825"/>
              <a:ext cx="15425" cy="24525"/>
            </a:xfrm>
            <a:custGeom>
              <a:avLst/>
              <a:gdLst/>
              <a:ahLst/>
              <a:cxnLst/>
              <a:rect l="l" t="t" r="r" b="b"/>
              <a:pathLst>
                <a:path w="617" h="981" extrusionOk="0">
                  <a:moveTo>
                    <a:pt x="308" y="0"/>
                  </a:moveTo>
                  <a:cubicBezTo>
                    <a:pt x="154" y="0"/>
                    <a:pt x="0" y="84"/>
                    <a:pt x="28" y="252"/>
                  </a:cubicBezTo>
                  <a:lnTo>
                    <a:pt x="28" y="700"/>
                  </a:lnTo>
                  <a:cubicBezTo>
                    <a:pt x="28" y="868"/>
                    <a:pt x="140" y="980"/>
                    <a:pt x="308" y="980"/>
                  </a:cubicBezTo>
                  <a:cubicBezTo>
                    <a:pt x="420" y="980"/>
                    <a:pt x="588" y="868"/>
                    <a:pt x="588" y="700"/>
                  </a:cubicBezTo>
                  <a:lnTo>
                    <a:pt x="588" y="252"/>
                  </a:lnTo>
                  <a:cubicBezTo>
                    <a:pt x="616" y="84"/>
                    <a:pt x="462" y="0"/>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3"/>
            <p:cNvSpPr/>
            <p:nvPr/>
          </p:nvSpPr>
          <p:spPr>
            <a:xfrm>
              <a:off x="4471013" y="2316300"/>
              <a:ext cx="62250" cy="22450"/>
            </a:xfrm>
            <a:custGeom>
              <a:avLst/>
              <a:gdLst/>
              <a:ahLst/>
              <a:cxnLst/>
              <a:rect l="l" t="t" r="r" b="b"/>
              <a:pathLst>
                <a:path w="2490" h="898" extrusionOk="0">
                  <a:moveTo>
                    <a:pt x="438" y="1"/>
                  </a:moveTo>
                  <a:cubicBezTo>
                    <a:pt x="226" y="1"/>
                    <a:pt x="1" y="367"/>
                    <a:pt x="231" y="505"/>
                  </a:cubicBezTo>
                  <a:cubicBezTo>
                    <a:pt x="511" y="729"/>
                    <a:pt x="904" y="897"/>
                    <a:pt x="1240" y="897"/>
                  </a:cubicBezTo>
                  <a:cubicBezTo>
                    <a:pt x="1632" y="897"/>
                    <a:pt x="2024" y="729"/>
                    <a:pt x="2304" y="505"/>
                  </a:cubicBezTo>
                  <a:cubicBezTo>
                    <a:pt x="2490" y="319"/>
                    <a:pt x="2328" y="17"/>
                    <a:pt x="2107" y="17"/>
                  </a:cubicBezTo>
                  <a:cubicBezTo>
                    <a:pt x="2062" y="17"/>
                    <a:pt x="2015" y="29"/>
                    <a:pt x="1968" y="57"/>
                  </a:cubicBezTo>
                  <a:cubicBezTo>
                    <a:pt x="1772" y="225"/>
                    <a:pt x="1520" y="309"/>
                    <a:pt x="1268" y="309"/>
                  </a:cubicBezTo>
                  <a:cubicBezTo>
                    <a:pt x="1016" y="309"/>
                    <a:pt x="763" y="225"/>
                    <a:pt x="567" y="57"/>
                  </a:cubicBezTo>
                  <a:cubicBezTo>
                    <a:pt x="528" y="18"/>
                    <a:pt x="483"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 name="Google Shape;4342;p63"/>
          <p:cNvGrpSpPr/>
          <p:nvPr/>
        </p:nvGrpSpPr>
        <p:grpSpPr>
          <a:xfrm>
            <a:off x="3572263" y="2012375"/>
            <a:ext cx="345875" cy="472000"/>
            <a:chOff x="3572263" y="2012375"/>
            <a:chExt cx="345875" cy="472000"/>
          </a:xfrm>
        </p:grpSpPr>
        <p:sp>
          <p:nvSpPr>
            <p:cNvPr id="4343" name="Google Shape;4343;p63"/>
            <p:cNvSpPr/>
            <p:nvPr/>
          </p:nvSpPr>
          <p:spPr>
            <a:xfrm>
              <a:off x="3743088" y="2012475"/>
              <a:ext cx="149850" cy="184850"/>
            </a:xfrm>
            <a:custGeom>
              <a:avLst/>
              <a:gdLst/>
              <a:ahLst/>
              <a:cxnLst/>
              <a:rect l="l" t="t" r="r" b="b"/>
              <a:pathLst>
                <a:path w="5994" h="7394" extrusionOk="0">
                  <a:moveTo>
                    <a:pt x="1177" y="1"/>
                  </a:moveTo>
                  <a:cubicBezTo>
                    <a:pt x="505" y="1"/>
                    <a:pt x="1" y="505"/>
                    <a:pt x="1" y="1177"/>
                  </a:cubicBezTo>
                  <a:lnTo>
                    <a:pt x="1" y="7394"/>
                  </a:lnTo>
                  <a:lnTo>
                    <a:pt x="5993" y="7394"/>
                  </a:lnTo>
                  <a:lnTo>
                    <a:pt x="5993" y="1177"/>
                  </a:lnTo>
                  <a:cubicBezTo>
                    <a:pt x="5993" y="505"/>
                    <a:pt x="5433" y="1"/>
                    <a:pt x="4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3"/>
            <p:cNvSpPr/>
            <p:nvPr/>
          </p:nvSpPr>
          <p:spPr>
            <a:xfrm>
              <a:off x="3743088" y="2012375"/>
              <a:ext cx="121850" cy="184950"/>
            </a:xfrm>
            <a:custGeom>
              <a:avLst/>
              <a:gdLst/>
              <a:ahLst/>
              <a:cxnLst/>
              <a:rect l="l" t="t" r="r" b="b"/>
              <a:pathLst>
                <a:path w="4874" h="7398" extrusionOk="0">
                  <a:moveTo>
                    <a:pt x="1084" y="1"/>
                  </a:moveTo>
                  <a:cubicBezTo>
                    <a:pt x="459" y="1"/>
                    <a:pt x="1" y="537"/>
                    <a:pt x="1" y="1125"/>
                  </a:cubicBezTo>
                  <a:lnTo>
                    <a:pt x="1" y="7398"/>
                  </a:lnTo>
                  <a:lnTo>
                    <a:pt x="4873" y="7398"/>
                  </a:lnTo>
                  <a:lnTo>
                    <a:pt x="4873" y="5997"/>
                  </a:lnTo>
                  <a:cubicBezTo>
                    <a:pt x="4873" y="5157"/>
                    <a:pt x="4537" y="4373"/>
                    <a:pt x="3865" y="3869"/>
                  </a:cubicBezTo>
                  <a:lnTo>
                    <a:pt x="3865" y="2077"/>
                  </a:lnTo>
                  <a:cubicBezTo>
                    <a:pt x="3865" y="1181"/>
                    <a:pt x="3417" y="397"/>
                    <a:pt x="2633" y="5"/>
                  </a:cubicBezTo>
                  <a:lnTo>
                    <a:pt x="1177" y="5"/>
                  </a:lnTo>
                  <a:cubicBezTo>
                    <a:pt x="1145" y="2"/>
                    <a:pt x="1115" y="1"/>
                    <a:pt x="108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3"/>
            <p:cNvSpPr/>
            <p:nvPr/>
          </p:nvSpPr>
          <p:spPr>
            <a:xfrm>
              <a:off x="3764788" y="2029975"/>
              <a:ext cx="15425" cy="79150"/>
            </a:xfrm>
            <a:custGeom>
              <a:avLst/>
              <a:gdLst/>
              <a:ahLst/>
              <a:cxnLst/>
              <a:rect l="l" t="t" r="r" b="b"/>
              <a:pathLst>
                <a:path w="617"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3"/>
            <p:cNvSpPr/>
            <p:nvPr/>
          </p:nvSpPr>
          <p:spPr>
            <a:xfrm>
              <a:off x="3794188" y="2029975"/>
              <a:ext cx="15425" cy="79150"/>
            </a:xfrm>
            <a:custGeom>
              <a:avLst/>
              <a:gdLst/>
              <a:ahLst/>
              <a:cxnLst/>
              <a:rect l="l" t="t" r="r" b="b"/>
              <a:pathLst>
                <a:path w="617"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3"/>
            <p:cNvSpPr/>
            <p:nvPr/>
          </p:nvSpPr>
          <p:spPr>
            <a:xfrm>
              <a:off x="3824988" y="2029975"/>
              <a:ext cx="15450" cy="79150"/>
            </a:xfrm>
            <a:custGeom>
              <a:avLst/>
              <a:gdLst/>
              <a:ahLst/>
              <a:cxnLst/>
              <a:rect l="l" t="t" r="r" b="b"/>
              <a:pathLst>
                <a:path w="618"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3"/>
            <p:cNvSpPr/>
            <p:nvPr/>
          </p:nvSpPr>
          <p:spPr>
            <a:xfrm>
              <a:off x="3825688" y="2030675"/>
              <a:ext cx="14050" cy="78450"/>
            </a:xfrm>
            <a:custGeom>
              <a:avLst/>
              <a:gdLst/>
              <a:ahLst/>
              <a:cxnLst/>
              <a:rect l="l" t="t" r="r" b="b"/>
              <a:pathLst>
                <a:path w="562" h="3138" extrusionOk="0">
                  <a:moveTo>
                    <a:pt x="169" y="1"/>
                  </a:moveTo>
                  <a:cubicBezTo>
                    <a:pt x="57" y="57"/>
                    <a:pt x="1" y="113"/>
                    <a:pt x="1" y="225"/>
                  </a:cubicBezTo>
                  <a:lnTo>
                    <a:pt x="1" y="3137"/>
                  </a:lnTo>
                  <a:lnTo>
                    <a:pt x="561" y="3137"/>
                  </a:lnTo>
                  <a:lnTo>
                    <a:pt x="561" y="1345"/>
                  </a:lnTo>
                  <a:cubicBezTo>
                    <a:pt x="561" y="841"/>
                    <a:pt x="449" y="393"/>
                    <a:pt x="16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3"/>
            <p:cNvSpPr/>
            <p:nvPr/>
          </p:nvSpPr>
          <p:spPr>
            <a:xfrm>
              <a:off x="3855113" y="2028925"/>
              <a:ext cx="15425" cy="80200"/>
            </a:xfrm>
            <a:custGeom>
              <a:avLst/>
              <a:gdLst/>
              <a:ahLst/>
              <a:cxnLst/>
              <a:rect l="l" t="t" r="r" b="b"/>
              <a:pathLst>
                <a:path w="617" h="3208" extrusionOk="0">
                  <a:moveTo>
                    <a:pt x="308" y="1"/>
                  </a:moveTo>
                  <a:cubicBezTo>
                    <a:pt x="154" y="1"/>
                    <a:pt x="0" y="99"/>
                    <a:pt x="0" y="295"/>
                  </a:cubicBezTo>
                  <a:lnTo>
                    <a:pt x="0" y="3207"/>
                  </a:lnTo>
                  <a:lnTo>
                    <a:pt x="616" y="3207"/>
                  </a:lnTo>
                  <a:lnTo>
                    <a:pt x="616" y="295"/>
                  </a:lnTo>
                  <a:cubicBezTo>
                    <a:pt x="616" y="99"/>
                    <a:pt x="462"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3"/>
            <p:cNvSpPr/>
            <p:nvPr/>
          </p:nvSpPr>
          <p:spPr>
            <a:xfrm>
              <a:off x="3659088" y="2109100"/>
              <a:ext cx="259050" cy="344450"/>
            </a:xfrm>
            <a:custGeom>
              <a:avLst/>
              <a:gdLst/>
              <a:ahLst/>
              <a:cxnLst/>
              <a:rect l="l" t="t" r="r" b="b"/>
              <a:pathLst>
                <a:path w="10362" h="13778" extrusionOk="0">
                  <a:moveTo>
                    <a:pt x="3473" y="0"/>
                  </a:moveTo>
                  <a:cubicBezTo>
                    <a:pt x="2856" y="0"/>
                    <a:pt x="2352" y="504"/>
                    <a:pt x="2352" y="1120"/>
                  </a:cubicBezTo>
                  <a:lnTo>
                    <a:pt x="2352" y="4369"/>
                  </a:lnTo>
                  <a:cubicBezTo>
                    <a:pt x="2352" y="5097"/>
                    <a:pt x="2072" y="5825"/>
                    <a:pt x="1624" y="6385"/>
                  </a:cubicBezTo>
                  <a:lnTo>
                    <a:pt x="672" y="7729"/>
                  </a:lnTo>
                  <a:cubicBezTo>
                    <a:pt x="224" y="8401"/>
                    <a:pt x="0" y="9185"/>
                    <a:pt x="0" y="9969"/>
                  </a:cubicBezTo>
                  <a:cubicBezTo>
                    <a:pt x="324" y="9915"/>
                    <a:pt x="693" y="9876"/>
                    <a:pt x="1085" y="9876"/>
                  </a:cubicBezTo>
                  <a:cubicBezTo>
                    <a:pt x="2728" y="9876"/>
                    <a:pt x="4765" y="10568"/>
                    <a:pt x="5489" y="13778"/>
                  </a:cubicBezTo>
                  <a:cubicBezTo>
                    <a:pt x="6161" y="13498"/>
                    <a:pt x="6777" y="13050"/>
                    <a:pt x="7169" y="12434"/>
                  </a:cubicBezTo>
                  <a:lnTo>
                    <a:pt x="8401" y="10866"/>
                  </a:lnTo>
                  <a:cubicBezTo>
                    <a:pt x="7225" y="7337"/>
                    <a:pt x="9353" y="5937"/>
                    <a:pt x="10361" y="5489"/>
                  </a:cubicBezTo>
                  <a:lnTo>
                    <a:pt x="10361" y="1120"/>
                  </a:lnTo>
                  <a:cubicBezTo>
                    <a:pt x="10361" y="504"/>
                    <a:pt x="9801" y="0"/>
                    <a:pt x="91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3"/>
            <p:cNvSpPr/>
            <p:nvPr/>
          </p:nvSpPr>
          <p:spPr>
            <a:xfrm>
              <a:off x="3659088" y="2109100"/>
              <a:ext cx="205850" cy="334650"/>
            </a:xfrm>
            <a:custGeom>
              <a:avLst/>
              <a:gdLst/>
              <a:ahLst/>
              <a:cxnLst/>
              <a:rect l="l" t="t" r="r" b="b"/>
              <a:pathLst>
                <a:path w="8234" h="13386" extrusionOk="0">
                  <a:moveTo>
                    <a:pt x="3473" y="0"/>
                  </a:moveTo>
                  <a:cubicBezTo>
                    <a:pt x="2856" y="0"/>
                    <a:pt x="2352" y="504"/>
                    <a:pt x="2352" y="1120"/>
                  </a:cubicBezTo>
                  <a:lnTo>
                    <a:pt x="2352" y="4369"/>
                  </a:lnTo>
                  <a:cubicBezTo>
                    <a:pt x="2352" y="5097"/>
                    <a:pt x="2128" y="5825"/>
                    <a:pt x="1680" y="6385"/>
                  </a:cubicBezTo>
                  <a:lnTo>
                    <a:pt x="728" y="7729"/>
                  </a:lnTo>
                  <a:cubicBezTo>
                    <a:pt x="224" y="8401"/>
                    <a:pt x="0" y="9185"/>
                    <a:pt x="0" y="9969"/>
                  </a:cubicBezTo>
                  <a:cubicBezTo>
                    <a:pt x="325" y="9913"/>
                    <a:pt x="697" y="9873"/>
                    <a:pt x="1092" y="9873"/>
                  </a:cubicBezTo>
                  <a:cubicBezTo>
                    <a:pt x="2671" y="9873"/>
                    <a:pt x="4615" y="10518"/>
                    <a:pt x="5377" y="13386"/>
                  </a:cubicBezTo>
                  <a:lnTo>
                    <a:pt x="7281" y="10810"/>
                  </a:lnTo>
                  <a:cubicBezTo>
                    <a:pt x="7897" y="9913"/>
                    <a:pt x="8233" y="8793"/>
                    <a:pt x="8233" y="7729"/>
                  </a:cubicBezTo>
                  <a:lnTo>
                    <a:pt x="8233" y="2128"/>
                  </a:lnTo>
                  <a:cubicBezTo>
                    <a:pt x="8233" y="1288"/>
                    <a:pt x="7897" y="504"/>
                    <a:pt x="7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3"/>
            <p:cNvSpPr/>
            <p:nvPr/>
          </p:nvSpPr>
          <p:spPr>
            <a:xfrm>
              <a:off x="3654888" y="2353200"/>
              <a:ext cx="142825" cy="107350"/>
            </a:xfrm>
            <a:custGeom>
              <a:avLst/>
              <a:gdLst/>
              <a:ahLst/>
              <a:cxnLst/>
              <a:rect l="l" t="t" r="r" b="b"/>
              <a:pathLst>
                <a:path w="5713" h="4294" extrusionOk="0">
                  <a:moveTo>
                    <a:pt x="1252" y="1"/>
                  </a:moveTo>
                  <a:cubicBezTo>
                    <a:pt x="858" y="1"/>
                    <a:pt x="489" y="40"/>
                    <a:pt x="168" y="93"/>
                  </a:cubicBezTo>
                  <a:cubicBezTo>
                    <a:pt x="0" y="2390"/>
                    <a:pt x="1848" y="4294"/>
                    <a:pt x="4145" y="4294"/>
                  </a:cubicBezTo>
                  <a:cubicBezTo>
                    <a:pt x="4649" y="4294"/>
                    <a:pt x="5209" y="4182"/>
                    <a:pt x="5713" y="4014"/>
                  </a:cubicBezTo>
                  <a:cubicBezTo>
                    <a:pt x="5033" y="705"/>
                    <a:pt x="2923" y="1"/>
                    <a:pt x="1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3"/>
            <p:cNvSpPr/>
            <p:nvPr/>
          </p:nvSpPr>
          <p:spPr>
            <a:xfrm>
              <a:off x="3654888" y="2353125"/>
              <a:ext cx="140025" cy="107425"/>
            </a:xfrm>
            <a:custGeom>
              <a:avLst/>
              <a:gdLst/>
              <a:ahLst/>
              <a:cxnLst/>
              <a:rect l="l" t="t" r="r" b="b"/>
              <a:pathLst>
                <a:path w="5601" h="4297" extrusionOk="0">
                  <a:moveTo>
                    <a:pt x="1203" y="1"/>
                  </a:moveTo>
                  <a:cubicBezTo>
                    <a:pt x="807" y="1"/>
                    <a:pt x="435" y="41"/>
                    <a:pt x="112" y="96"/>
                  </a:cubicBezTo>
                  <a:cubicBezTo>
                    <a:pt x="0" y="2393"/>
                    <a:pt x="1848" y="4297"/>
                    <a:pt x="4089" y="4297"/>
                  </a:cubicBezTo>
                  <a:cubicBezTo>
                    <a:pt x="4425" y="4297"/>
                    <a:pt x="4761" y="4241"/>
                    <a:pt x="5097" y="4185"/>
                  </a:cubicBezTo>
                  <a:lnTo>
                    <a:pt x="5601" y="3569"/>
                  </a:lnTo>
                  <a:cubicBezTo>
                    <a:pt x="4793" y="652"/>
                    <a:pt x="2799" y="1"/>
                    <a:pt x="120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3"/>
            <p:cNvSpPr/>
            <p:nvPr/>
          </p:nvSpPr>
          <p:spPr>
            <a:xfrm>
              <a:off x="3835513" y="2244900"/>
              <a:ext cx="82625" cy="137250"/>
            </a:xfrm>
            <a:custGeom>
              <a:avLst/>
              <a:gdLst/>
              <a:ahLst/>
              <a:cxnLst/>
              <a:rect l="l" t="t" r="r" b="b"/>
              <a:pathLst>
                <a:path w="3305" h="5490" extrusionOk="0">
                  <a:moveTo>
                    <a:pt x="3304" y="1"/>
                  </a:moveTo>
                  <a:cubicBezTo>
                    <a:pt x="2296" y="393"/>
                    <a:pt x="0" y="1793"/>
                    <a:pt x="1232" y="5490"/>
                  </a:cubicBezTo>
                  <a:lnTo>
                    <a:pt x="2520" y="3753"/>
                  </a:lnTo>
                  <a:cubicBezTo>
                    <a:pt x="3024" y="3025"/>
                    <a:pt x="3304" y="2241"/>
                    <a:pt x="3304" y="1401"/>
                  </a:cubicBezTo>
                  <a:lnTo>
                    <a:pt x="33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3"/>
            <p:cNvSpPr/>
            <p:nvPr/>
          </p:nvSpPr>
          <p:spPr>
            <a:xfrm>
              <a:off x="3717888" y="2109100"/>
              <a:ext cx="198850" cy="54625"/>
            </a:xfrm>
            <a:custGeom>
              <a:avLst/>
              <a:gdLst/>
              <a:ahLst/>
              <a:cxnLst/>
              <a:rect l="l" t="t" r="r" b="b"/>
              <a:pathLst>
                <a:path w="7954" h="2185" extrusionOk="0">
                  <a:moveTo>
                    <a:pt x="1121" y="0"/>
                  </a:moveTo>
                  <a:cubicBezTo>
                    <a:pt x="504" y="0"/>
                    <a:pt x="0" y="504"/>
                    <a:pt x="0" y="1120"/>
                  </a:cubicBezTo>
                  <a:lnTo>
                    <a:pt x="0" y="2184"/>
                  </a:lnTo>
                  <a:lnTo>
                    <a:pt x="7953" y="2184"/>
                  </a:lnTo>
                  <a:lnTo>
                    <a:pt x="7953" y="1120"/>
                  </a:lnTo>
                  <a:cubicBezTo>
                    <a:pt x="7953" y="504"/>
                    <a:pt x="7449" y="0"/>
                    <a:pt x="6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3"/>
            <p:cNvSpPr/>
            <p:nvPr/>
          </p:nvSpPr>
          <p:spPr>
            <a:xfrm>
              <a:off x="3717888" y="2109100"/>
              <a:ext cx="147050" cy="54625"/>
            </a:xfrm>
            <a:custGeom>
              <a:avLst/>
              <a:gdLst/>
              <a:ahLst/>
              <a:cxnLst/>
              <a:rect l="l" t="t" r="r" b="b"/>
              <a:pathLst>
                <a:path w="5882" h="2185" extrusionOk="0">
                  <a:moveTo>
                    <a:pt x="1121" y="0"/>
                  </a:moveTo>
                  <a:cubicBezTo>
                    <a:pt x="504" y="0"/>
                    <a:pt x="0" y="504"/>
                    <a:pt x="0" y="1120"/>
                  </a:cubicBezTo>
                  <a:lnTo>
                    <a:pt x="0" y="2184"/>
                  </a:lnTo>
                  <a:lnTo>
                    <a:pt x="5881" y="2184"/>
                  </a:lnTo>
                  <a:lnTo>
                    <a:pt x="5881" y="2128"/>
                  </a:lnTo>
                  <a:cubicBezTo>
                    <a:pt x="5881" y="1288"/>
                    <a:pt x="5545" y="504"/>
                    <a:pt x="492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3"/>
            <p:cNvSpPr/>
            <p:nvPr/>
          </p:nvSpPr>
          <p:spPr>
            <a:xfrm>
              <a:off x="3717888" y="2120300"/>
              <a:ext cx="198850" cy="33625"/>
            </a:xfrm>
            <a:custGeom>
              <a:avLst/>
              <a:gdLst/>
              <a:ahLst/>
              <a:cxnLst/>
              <a:rect l="l" t="t" r="r" b="b"/>
              <a:pathLst>
                <a:path w="7954" h="1345" extrusionOk="0">
                  <a:moveTo>
                    <a:pt x="224" y="0"/>
                  </a:moveTo>
                  <a:cubicBezTo>
                    <a:pt x="112" y="168"/>
                    <a:pt x="0" y="392"/>
                    <a:pt x="0" y="560"/>
                  </a:cubicBezTo>
                  <a:cubicBezTo>
                    <a:pt x="224" y="560"/>
                    <a:pt x="280" y="672"/>
                    <a:pt x="448" y="840"/>
                  </a:cubicBezTo>
                  <a:cubicBezTo>
                    <a:pt x="672" y="1120"/>
                    <a:pt x="953" y="1344"/>
                    <a:pt x="1345" y="1344"/>
                  </a:cubicBezTo>
                  <a:cubicBezTo>
                    <a:pt x="1681" y="1344"/>
                    <a:pt x="2017" y="1120"/>
                    <a:pt x="2185" y="840"/>
                  </a:cubicBezTo>
                  <a:cubicBezTo>
                    <a:pt x="2353" y="672"/>
                    <a:pt x="2465" y="560"/>
                    <a:pt x="2689" y="560"/>
                  </a:cubicBezTo>
                  <a:cubicBezTo>
                    <a:pt x="2857" y="560"/>
                    <a:pt x="2969" y="672"/>
                    <a:pt x="3137" y="840"/>
                  </a:cubicBezTo>
                  <a:cubicBezTo>
                    <a:pt x="3305" y="1120"/>
                    <a:pt x="3641" y="1344"/>
                    <a:pt x="3977" y="1344"/>
                  </a:cubicBezTo>
                  <a:cubicBezTo>
                    <a:pt x="4369" y="1344"/>
                    <a:pt x="4649" y="1120"/>
                    <a:pt x="4873" y="840"/>
                  </a:cubicBezTo>
                  <a:cubicBezTo>
                    <a:pt x="5041" y="672"/>
                    <a:pt x="5153" y="560"/>
                    <a:pt x="5321" y="560"/>
                  </a:cubicBezTo>
                  <a:cubicBezTo>
                    <a:pt x="5545" y="560"/>
                    <a:pt x="5601" y="672"/>
                    <a:pt x="5769" y="840"/>
                  </a:cubicBezTo>
                  <a:cubicBezTo>
                    <a:pt x="5993" y="1120"/>
                    <a:pt x="6273" y="1344"/>
                    <a:pt x="6665" y="1344"/>
                  </a:cubicBezTo>
                  <a:cubicBezTo>
                    <a:pt x="7001" y="1344"/>
                    <a:pt x="7337" y="1120"/>
                    <a:pt x="7505" y="840"/>
                  </a:cubicBezTo>
                  <a:cubicBezTo>
                    <a:pt x="7673" y="672"/>
                    <a:pt x="7785" y="560"/>
                    <a:pt x="7953" y="560"/>
                  </a:cubicBezTo>
                  <a:cubicBezTo>
                    <a:pt x="7953" y="392"/>
                    <a:pt x="7897" y="168"/>
                    <a:pt x="7785" y="0"/>
                  </a:cubicBezTo>
                  <a:cubicBezTo>
                    <a:pt x="7505" y="112"/>
                    <a:pt x="7281" y="280"/>
                    <a:pt x="7113" y="504"/>
                  </a:cubicBezTo>
                  <a:cubicBezTo>
                    <a:pt x="6945" y="672"/>
                    <a:pt x="6833" y="784"/>
                    <a:pt x="6665" y="784"/>
                  </a:cubicBezTo>
                  <a:cubicBezTo>
                    <a:pt x="6441" y="784"/>
                    <a:pt x="6385" y="672"/>
                    <a:pt x="6217" y="504"/>
                  </a:cubicBezTo>
                  <a:cubicBezTo>
                    <a:pt x="5993" y="168"/>
                    <a:pt x="5657" y="0"/>
                    <a:pt x="5321" y="0"/>
                  </a:cubicBezTo>
                  <a:cubicBezTo>
                    <a:pt x="4985" y="0"/>
                    <a:pt x="4649" y="168"/>
                    <a:pt x="4425" y="504"/>
                  </a:cubicBezTo>
                  <a:cubicBezTo>
                    <a:pt x="4257" y="672"/>
                    <a:pt x="4201" y="784"/>
                    <a:pt x="3977" y="784"/>
                  </a:cubicBezTo>
                  <a:cubicBezTo>
                    <a:pt x="3809" y="784"/>
                    <a:pt x="3697" y="672"/>
                    <a:pt x="3529" y="504"/>
                  </a:cubicBezTo>
                  <a:cubicBezTo>
                    <a:pt x="3361" y="168"/>
                    <a:pt x="3025" y="0"/>
                    <a:pt x="2689" y="0"/>
                  </a:cubicBezTo>
                  <a:cubicBezTo>
                    <a:pt x="2297" y="0"/>
                    <a:pt x="1961" y="168"/>
                    <a:pt x="1793" y="504"/>
                  </a:cubicBezTo>
                  <a:cubicBezTo>
                    <a:pt x="1625" y="672"/>
                    <a:pt x="1513" y="784"/>
                    <a:pt x="1345" y="784"/>
                  </a:cubicBezTo>
                  <a:cubicBezTo>
                    <a:pt x="1121" y="784"/>
                    <a:pt x="1065" y="672"/>
                    <a:pt x="896" y="504"/>
                  </a:cubicBezTo>
                  <a:cubicBezTo>
                    <a:pt x="728" y="280"/>
                    <a:pt x="504" y="112"/>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3"/>
            <p:cNvSpPr/>
            <p:nvPr/>
          </p:nvSpPr>
          <p:spPr>
            <a:xfrm>
              <a:off x="3717888" y="2120300"/>
              <a:ext cx="144250" cy="33625"/>
            </a:xfrm>
            <a:custGeom>
              <a:avLst/>
              <a:gdLst/>
              <a:ahLst/>
              <a:cxnLst/>
              <a:rect l="l" t="t" r="r" b="b"/>
              <a:pathLst>
                <a:path w="5770" h="1345" extrusionOk="0">
                  <a:moveTo>
                    <a:pt x="224" y="0"/>
                  </a:moveTo>
                  <a:cubicBezTo>
                    <a:pt x="112" y="168"/>
                    <a:pt x="0" y="392"/>
                    <a:pt x="0" y="560"/>
                  </a:cubicBezTo>
                  <a:cubicBezTo>
                    <a:pt x="224" y="560"/>
                    <a:pt x="280" y="672"/>
                    <a:pt x="448" y="840"/>
                  </a:cubicBezTo>
                  <a:cubicBezTo>
                    <a:pt x="672" y="1120"/>
                    <a:pt x="953" y="1344"/>
                    <a:pt x="1345" y="1344"/>
                  </a:cubicBezTo>
                  <a:cubicBezTo>
                    <a:pt x="1681" y="1344"/>
                    <a:pt x="2017" y="1120"/>
                    <a:pt x="2185" y="840"/>
                  </a:cubicBezTo>
                  <a:cubicBezTo>
                    <a:pt x="2353" y="672"/>
                    <a:pt x="2465" y="560"/>
                    <a:pt x="2689" y="560"/>
                  </a:cubicBezTo>
                  <a:cubicBezTo>
                    <a:pt x="2857" y="560"/>
                    <a:pt x="2969" y="672"/>
                    <a:pt x="3137" y="840"/>
                  </a:cubicBezTo>
                  <a:cubicBezTo>
                    <a:pt x="3305" y="1120"/>
                    <a:pt x="3641" y="1344"/>
                    <a:pt x="3977" y="1344"/>
                  </a:cubicBezTo>
                  <a:cubicBezTo>
                    <a:pt x="4369" y="1344"/>
                    <a:pt x="4649" y="1120"/>
                    <a:pt x="4873" y="840"/>
                  </a:cubicBezTo>
                  <a:cubicBezTo>
                    <a:pt x="5041" y="672"/>
                    <a:pt x="5153" y="560"/>
                    <a:pt x="5321" y="560"/>
                  </a:cubicBezTo>
                  <a:cubicBezTo>
                    <a:pt x="5545" y="560"/>
                    <a:pt x="5601" y="672"/>
                    <a:pt x="5769" y="840"/>
                  </a:cubicBezTo>
                  <a:cubicBezTo>
                    <a:pt x="5657" y="560"/>
                    <a:pt x="5545" y="280"/>
                    <a:pt x="5321" y="0"/>
                  </a:cubicBezTo>
                  <a:cubicBezTo>
                    <a:pt x="4985" y="0"/>
                    <a:pt x="4649" y="168"/>
                    <a:pt x="4425" y="504"/>
                  </a:cubicBezTo>
                  <a:cubicBezTo>
                    <a:pt x="4257" y="672"/>
                    <a:pt x="4201" y="784"/>
                    <a:pt x="3977" y="784"/>
                  </a:cubicBezTo>
                  <a:cubicBezTo>
                    <a:pt x="3809" y="784"/>
                    <a:pt x="3697" y="672"/>
                    <a:pt x="3529" y="504"/>
                  </a:cubicBezTo>
                  <a:cubicBezTo>
                    <a:pt x="3361" y="168"/>
                    <a:pt x="3025" y="0"/>
                    <a:pt x="2689" y="0"/>
                  </a:cubicBezTo>
                  <a:cubicBezTo>
                    <a:pt x="2297" y="0"/>
                    <a:pt x="1961" y="168"/>
                    <a:pt x="1793" y="504"/>
                  </a:cubicBezTo>
                  <a:cubicBezTo>
                    <a:pt x="1625" y="672"/>
                    <a:pt x="1513" y="784"/>
                    <a:pt x="1345" y="784"/>
                  </a:cubicBezTo>
                  <a:cubicBezTo>
                    <a:pt x="1121" y="784"/>
                    <a:pt x="1065" y="672"/>
                    <a:pt x="896" y="504"/>
                  </a:cubicBezTo>
                  <a:cubicBezTo>
                    <a:pt x="728" y="280"/>
                    <a:pt x="504" y="112"/>
                    <a:pt x="22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3"/>
            <p:cNvSpPr/>
            <p:nvPr/>
          </p:nvSpPr>
          <p:spPr>
            <a:xfrm>
              <a:off x="3660488" y="2034875"/>
              <a:ext cx="149825" cy="184850"/>
            </a:xfrm>
            <a:custGeom>
              <a:avLst/>
              <a:gdLst/>
              <a:ahLst/>
              <a:cxnLst/>
              <a:rect l="l" t="t" r="r" b="b"/>
              <a:pathLst>
                <a:path w="5993" h="7394" extrusionOk="0">
                  <a:moveTo>
                    <a:pt x="1176" y="1"/>
                  </a:moveTo>
                  <a:cubicBezTo>
                    <a:pt x="504" y="1"/>
                    <a:pt x="0" y="561"/>
                    <a:pt x="0" y="1177"/>
                  </a:cubicBezTo>
                  <a:lnTo>
                    <a:pt x="0" y="7394"/>
                  </a:lnTo>
                  <a:lnTo>
                    <a:pt x="5993" y="7394"/>
                  </a:lnTo>
                  <a:lnTo>
                    <a:pt x="5993" y="1177"/>
                  </a:lnTo>
                  <a:cubicBezTo>
                    <a:pt x="5993" y="561"/>
                    <a:pt x="5433" y="1"/>
                    <a:pt x="4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3"/>
            <p:cNvSpPr/>
            <p:nvPr/>
          </p:nvSpPr>
          <p:spPr>
            <a:xfrm>
              <a:off x="3660488" y="2034875"/>
              <a:ext cx="95225" cy="183450"/>
            </a:xfrm>
            <a:custGeom>
              <a:avLst/>
              <a:gdLst/>
              <a:ahLst/>
              <a:cxnLst/>
              <a:rect l="l" t="t" r="r" b="b"/>
              <a:pathLst>
                <a:path w="3809" h="7338" extrusionOk="0">
                  <a:moveTo>
                    <a:pt x="1176" y="1"/>
                  </a:moveTo>
                  <a:cubicBezTo>
                    <a:pt x="504" y="1"/>
                    <a:pt x="0" y="561"/>
                    <a:pt x="0" y="1177"/>
                  </a:cubicBezTo>
                  <a:lnTo>
                    <a:pt x="0" y="7338"/>
                  </a:lnTo>
                  <a:lnTo>
                    <a:pt x="2632" y="7338"/>
                  </a:lnTo>
                  <a:lnTo>
                    <a:pt x="2632" y="1177"/>
                  </a:lnTo>
                  <a:cubicBezTo>
                    <a:pt x="2632" y="561"/>
                    <a:pt x="3192" y="1"/>
                    <a:pt x="38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3"/>
            <p:cNvSpPr/>
            <p:nvPr/>
          </p:nvSpPr>
          <p:spPr>
            <a:xfrm>
              <a:off x="3682188" y="2053775"/>
              <a:ext cx="15425" cy="79150"/>
            </a:xfrm>
            <a:custGeom>
              <a:avLst/>
              <a:gdLst/>
              <a:ahLst/>
              <a:cxnLst/>
              <a:rect l="l" t="t" r="r" b="b"/>
              <a:pathLst>
                <a:path w="617" h="3166" extrusionOk="0">
                  <a:moveTo>
                    <a:pt x="308" y="1"/>
                  </a:moveTo>
                  <a:cubicBezTo>
                    <a:pt x="154" y="1"/>
                    <a:pt x="0" y="85"/>
                    <a:pt x="28" y="253"/>
                  </a:cubicBezTo>
                  <a:lnTo>
                    <a:pt x="28" y="3165"/>
                  </a:lnTo>
                  <a:lnTo>
                    <a:pt x="588" y="3165"/>
                  </a:lnTo>
                  <a:lnTo>
                    <a:pt x="588" y="253"/>
                  </a:lnTo>
                  <a:cubicBezTo>
                    <a:pt x="616" y="85"/>
                    <a:pt x="462"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3"/>
            <p:cNvSpPr/>
            <p:nvPr/>
          </p:nvSpPr>
          <p:spPr>
            <a:xfrm>
              <a:off x="3711588" y="2053775"/>
              <a:ext cx="15425" cy="79150"/>
            </a:xfrm>
            <a:custGeom>
              <a:avLst/>
              <a:gdLst/>
              <a:ahLst/>
              <a:cxnLst/>
              <a:rect l="l" t="t" r="r" b="b"/>
              <a:pathLst>
                <a:path w="617" h="3166" extrusionOk="0">
                  <a:moveTo>
                    <a:pt x="308" y="1"/>
                  </a:moveTo>
                  <a:cubicBezTo>
                    <a:pt x="154" y="1"/>
                    <a:pt x="0" y="85"/>
                    <a:pt x="28" y="253"/>
                  </a:cubicBezTo>
                  <a:lnTo>
                    <a:pt x="28" y="3165"/>
                  </a:lnTo>
                  <a:lnTo>
                    <a:pt x="588" y="3165"/>
                  </a:lnTo>
                  <a:lnTo>
                    <a:pt x="588" y="253"/>
                  </a:lnTo>
                  <a:cubicBezTo>
                    <a:pt x="616" y="85"/>
                    <a:pt x="462"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3"/>
            <p:cNvSpPr/>
            <p:nvPr/>
          </p:nvSpPr>
          <p:spPr>
            <a:xfrm>
              <a:off x="3742388" y="2053775"/>
              <a:ext cx="15425" cy="79150"/>
            </a:xfrm>
            <a:custGeom>
              <a:avLst/>
              <a:gdLst/>
              <a:ahLst/>
              <a:cxnLst/>
              <a:rect l="l" t="t" r="r" b="b"/>
              <a:pathLst>
                <a:path w="617" h="3166" extrusionOk="0">
                  <a:moveTo>
                    <a:pt x="309" y="1"/>
                  </a:moveTo>
                  <a:cubicBezTo>
                    <a:pt x="155" y="1"/>
                    <a:pt x="1" y="85"/>
                    <a:pt x="29" y="253"/>
                  </a:cubicBezTo>
                  <a:lnTo>
                    <a:pt x="29" y="3165"/>
                  </a:lnTo>
                  <a:lnTo>
                    <a:pt x="589" y="3165"/>
                  </a:lnTo>
                  <a:lnTo>
                    <a:pt x="589" y="253"/>
                  </a:lnTo>
                  <a:cubicBezTo>
                    <a:pt x="617" y="85"/>
                    <a:pt x="463" y="1"/>
                    <a:pt x="3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3"/>
            <p:cNvSpPr/>
            <p:nvPr/>
          </p:nvSpPr>
          <p:spPr>
            <a:xfrm>
              <a:off x="3772488" y="2053075"/>
              <a:ext cx="15425" cy="79850"/>
            </a:xfrm>
            <a:custGeom>
              <a:avLst/>
              <a:gdLst/>
              <a:ahLst/>
              <a:cxnLst/>
              <a:rect l="l" t="t" r="r" b="b"/>
              <a:pathLst>
                <a:path w="617" h="3194" extrusionOk="0">
                  <a:moveTo>
                    <a:pt x="337" y="1"/>
                  </a:moveTo>
                  <a:cubicBezTo>
                    <a:pt x="169" y="1"/>
                    <a:pt x="1" y="113"/>
                    <a:pt x="1" y="281"/>
                  </a:cubicBezTo>
                  <a:lnTo>
                    <a:pt x="1" y="3193"/>
                  </a:lnTo>
                  <a:lnTo>
                    <a:pt x="617" y="3193"/>
                  </a:lnTo>
                  <a:lnTo>
                    <a:pt x="617" y="281"/>
                  </a:lnTo>
                  <a:cubicBezTo>
                    <a:pt x="617" y="113"/>
                    <a:pt x="449" y="1"/>
                    <a:pt x="3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3"/>
            <p:cNvSpPr/>
            <p:nvPr/>
          </p:nvSpPr>
          <p:spPr>
            <a:xfrm>
              <a:off x="3575063" y="2132900"/>
              <a:ext cx="260450" cy="344475"/>
            </a:xfrm>
            <a:custGeom>
              <a:avLst/>
              <a:gdLst/>
              <a:ahLst/>
              <a:cxnLst/>
              <a:rect l="l" t="t" r="r" b="b"/>
              <a:pathLst>
                <a:path w="10418" h="13779" extrusionOk="0">
                  <a:moveTo>
                    <a:pt x="3529" y="0"/>
                  </a:moveTo>
                  <a:cubicBezTo>
                    <a:pt x="2913" y="0"/>
                    <a:pt x="2409" y="504"/>
                    <a:pt x="2409" y="1176"/>
                  </a:cubicBezTo>
                  <a:lnTo>
                    <a:pt x="2409" y="4369"/>
                  </a:lnTo>
                  <a:cubicBezTo>
                    <a:pt x="2409" y="5097"/>
                    <a:pt x="2129" y="5825"/>
                    <a:pt x="1737" y="6385"/>
                  </a:cubicBezTo>
                  <a:lnTo>
                    <a:pt x="729" y="7729"/>
                  </a:lnTo>
                  <a:cubicBezTo>
                    <a:pt x="281" y="8345"/>
                    <a:pt x="1" y="9129"/>
                    <a:pt x="1" y="9914"/>
                  </a:cubicBezTo>
                  <a:cubicBezTo>
                    <a:pt x="311" y="9862"/>
                    <a:pt x="663" y="9825"/>
                    <a:pt x="1037" y="9825"/>
                  </a:cubicBezTo>
                  <a:cubicBezTo>
                    <a:pt x="2686" y="9825"/>
                    <a:pt x="4748" y="10536"/>
                    <a:pt x="5433" y="13778"/>
                  </a:cubicBezTo>
                  <a:cubicBezTo>
                    <a:pt x="6161" y="13498"/>
                    <a:pt x="6778" y="13050"/>
                    <a:pt x="7226" y="12434"/>
                  </a:cubicBezTo>
                  <a:lnTo>
                    <a:pt x="9634" y="9129"/>
                  </a:lnTo>
                  <a:cubicBezTo>
                    <a:pt x="10138" y="8457"/>
                    <a:pt x="10418" y="7617"/>
                    <a:pt x="10418" y="6777"/>
                  </a:cubicBezTo>
                  <a:lnTo>
                    <a:pt x="10418" y="1176"/>
                  </a:lnTo>
                  <a:cubicBezTo>
                    <a:pt x="10418" y="504"/>
                    <a:pt x="9914" y="0"/>
                    <a:pt x="9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3"/>
            <p:cNvSpPr/>
            <p:nvPr/>
          </p:nvSpPr>
          <p:spPr>
            <a:xfrm>
              <a:off x="3575063" y="2132900"/>
              <a:ext cx="134450" cy="252050"/>
            </a:xfrm>
            <a:custGeom>
              <a:avLst/>
              <a:gdLst/>
              <a:ahLst/>
              <a:cxnLst/>
              <a:rect l="l" t="t" r="r" b="b"/>
              <a:pathLst>
                <a:path w="5378" h="10082" extrusionOk="0">
                  <a:moveTo>
                    <a:pt x="3529" y="0"/>
                  </a:moveTo>
                  <a:cubicBezTo>
                    <a:pt x="2913" y="0"/>
                    <a:pt x="2409" y="504"/>
                    <a:pt x="2409" y="1176"/>
                  </a:cubicBezTo>
                  <a:lnTo>
                    <a:pt x="2409" y="4369"/>
                  </a:lnTo>
                  <a:cubicBezTo>
                    <a:pt x="2409" y="5097"/>
                    <a:pt x="2129" y="5825"/>
                    <a:pt x="1737" y="6385"/>
                  </a:cubicBezTo>
                  <a:lnTo>
                    <a:pt x="729" y="7729"/>
                  </a:lnTo>
                  <a:cubicBezTo>
                    <a:pt x="281" y="8345"/>
                    <a:pt x="1" y="9129"/>
                    <a:pt x="1" y="9914"/>
                  </a:cubicBezTo>
                  <a:cubicBezTo>
                    <a:pt x="316" y="9851"/>
                    <a:pt x="639" y="9819"/>
                    <a:pt x="963" y="9819"/>
                  </a:cubicBezTo>
                  <a:cubicBezTo>
                    <a:pt x="1505" y="9819"/>
                    <a:pt x="2052" y="9907"/>
                    <a:pt x="2577" y="10082"/>
                  </a:cubicBezTo>
                  <a:cubicBezTo>
                    <a:pt x="2633" y="9241"/>
                    <a:pt x="2913" y="8457"/>
                    <a:pt x="3361" y="7785"/>
                  </a:cubicBezTo>
                  <a:lnTo>
                    <a:pt x="4425" y="6385"/>
                  </a:lnTo>
                  <a:cubicBezTo>
                    <a:pt x="4873" y="5769"/>
                    <a:pt x="5097" y="4985"/>
                    <a:pt x="5097" y="4201"/>
                  </a:cubicBezTo>
                  <a:lnTo>
                    <a:pt x="5097" y="784"/>
                  </a:lnTo>
                  <a:cubicBezTo>
                    <a:pt x="5097" y="504"/>
                    <a:pt x="5209" y="224"/>
                    <a:pt x="53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3"/>
            <p:cNvSpPr/>
            <p:nvPr/>
          </p:nvSpPr>
          <p:spPr>
            <a:xfrm>
              <a:off x="3572263" y="2377000"/>
              <a:ext cx="141450" cy="107375"/>
            </a:xfrm>
            <a:custGeom>
              <a:avLst/>
              <a:gdLst/>
              <a:ahLst/>
              <a:cxnLst/>
              <a:rect l="l" t="t" r="r" b="b"/>
              <a:pathLst>
                <a:path w="5658" h="4295" extrusionOk="0">
                  <a:moveTo>
                    <a:pt x="1222" y="1"/>
                  </a:moveTo>
                  <a:cubicBezTo>
                    <a:pt x="822" y="1"/>
                    <a:pt x="444" y="40"/>
                    <a:pt x="113" y="94"/>
                  </a:cubicBezTo>
                  <a:cubicBezTo>
                    <a:pt x="1" y="2390"/>
                    <a:pt x="1849" y="4294"/>
                    <a:pt x="4089" y="4294"/>
                  </a:cubicBezTo>
                  <a:cubicBezTo>
                    <a:pt x="4649" y="4294"/>
                    <a:pt x="5209" y="4182"/>
                    <a:pt x="5657" y="4014"/>
                  </a:cubicBezTo>
                  <a:cubicBezTo>
                    <a:pt x="5023" y="705"/>
                    <a:pt x="2921" y="1"/>
                    <a:pt x="1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3"/>
            <p:cNvSpPr/>
            <p:nvPr/>
          </p:nvSpPr>
          <p:spPr>
            <a:xfrm>
              <a:off x="3572263" y="2376875"/>
              <a:ext cx="123250" cy="107500"/>
            </a:xfrm>
            <a:custGeom>
              <a:avLst/>
              <a:gdLst/>
              <a:ahLst/>
              <a:cxnLst/>
              <a:rect l="l" t="t" r="r" b="b"/>
              <a:pathLst>
                <a:path w="4930" h="4300" extrusionOk="0">
                  <a:moveTo>
                    <a:pt x="1126" y="1"/>
                  </a:moveTo>
                  <a:cubicBezTo>
                    <a:pt x="784" y="1"/>
                    <a:pt x="444" y="32"/>
                    <a:pt x="113" y="99"/>
                  </a:cubicBezTo>
                  <a:cubicBezTo>
                    <a:pt x="1" y="2395"/>
                    <a:pt x="1849" y="4299"/>
                    <a:pt x="4089" y="4299"/>
                  </a:cubicBezTo>
                  <a:cubicBezTo>
                    <a:pt x="4369" y="4299"/>
                    <a:pt x="4649" y="4243"/>
                    <a:pt x="4929" y="4187"/>
                  </a:cubicBezTo>
                  <a:cubicBezTo>
                    <a:pt x="3473" y="3403"/>
                    <a:pt x="2577" y="1835"/>
                    <a:pt x="2689" y="211"/>
                  </a:cubicBezTo>
                  <a:cubicBezTo>
                    <a:pt x="2180" y="75"/>
                    <a:pt x="1651" y="1"/>
                    <a:pt x="112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3"/>
            <p:cNvSpPr/>
            <p:nvPr/>
          </p:nvSpPr>
          <p:spPr>
            <a:xfrm>
              <a:off x="3752888" y="2267300"/>
              <a:ext cx="82625" cy="137250"/>
            </a:xfrm>
            <a:custGeom>
              <a:avLst/>
              <a:gdLst/>
              <a:ahLst/>
              <a:cxnLst/>
              <a:rect l="l" t="t" r="r" b="b"/>
              <a:pathLst>
                <a:path w="3305" h="5490" extrusionOk="0">
                  <a:moveTo>
                    <a:pt x="3305" y="1"/>
                  </a:moveTo>
                  <a:cubicBezTo>
                    <a:pt x="2297" y="393"/>
                    <a:pt x="1" y="1793"/>
                    <a:pt x="1233" y="5490"/>
                  </a:cubicBezTo>
                  <a:lnTo>
                    <a:pt x="2521" y="3753"/>
                  </a:lnTo>
                  <a:cubicBezTo>
                    <a:pt x="3025" y="3081"/>
                    <a:pt x="3305" y="2241"/>
                    <a:pt x="3305" y="1401"/>
                  </a:cubicBezTo>
                  <a:lnTo>
                    <a:pt x="33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3"/>
            <p:cNvSpPr/>
            <p:nvPr/>
          </p:nvSpPr>
          <p:spPr>
            <a:xfrm>
              <a:off x="3635263" y="2132900"/>
              <a:ext cx="200250" cy="54625"/>
            </a:xfrm>
            <a:custGeom>
              <a:avLst/>
              <a:gdLst/>
              <a:ahLst/>
              <a:cxnLst/>
              <a:rect l="l" t="t" r="r" b="b"/>
              <a:pathLst>
                <a:path w="8010" h="2185" extrusionOk="0">
                  <a:moveTo>
                    <a:pt x="1121" y="0"/>
                  </a:moveTo>
                  <a:cubicBezTo>
                    <a:pt x="505" y="0"/>
                    <a:pt x="1" y="504"/>
                    <a:pt x="1" y="1176"/>
                  </a:cubicBezTo>
                  <a:lnTo>
                    <a:pt x="1" y="2185"/>
                  </a:lnTo>
                  <a:lnTo>
                    <a:pt x="8010" y="2185"/>
                  </a:lnTo>
                  <a:lnTo>
                    <a:pt x="8010" y="1176"/>
                  </a:lnTo>
                  <a:cubicBezTo>
                    <a:pt x="8010" y="504"/>
                    <a:pt x="7506" y="0"/>
                    <a:pt x="68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3"/>
            <p:cNvSpPr/>
            <p:nvPr/>
          </p:nvSpPr>
          <p:spPr>
            <a:xfrm>
              <a:off x="3635263" y="2132900"/>
              <a:ext cx="75650" cy="54625"/>
            </a:xfrm>
            <a:custGeom>
              <a:avLst/>
              <a:gdLst/>
              <a:ahLst/>
              <a:cxnLst/>
              <a:rect l="l" t="t" r="r" b="b"/>
              <a:pathLst>
                <a:path w="3026" h="2185" extrusionOk="0">
                  <a:moveTo>
                    <a:pt x="1177" y="0"/>
                  </a:moveTo>
                  <a:cubicBezTo>
                    <a:pt x="505" y="0"/>
                    <a:pt x="1" y="504"/>
                    <a:pt x="1" y="1176"/>
                  </a:cubicBezTo>
                  <a:lnTo>
                    <a:pt x="1" y="2185"/>
                  </a:lnTo>
                  <a:lnTo>
                    <a:pt x="2689" y="2185"/>
                  </a:lnTo>
                  <a:lnTo>
                    <a:pt x="2689" y="784"/>
                  </a:lnTo>
                  <a:cubicBezTo>
                    <a:pt x="2689" y="504"/>
                    <a:pt x="2801" y="224"/>
                    <a:pt x="30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3"/>
            <p:cNvSpPr/>
            <p:nvPr/>
          </p:nvSpPr>
          <p:spPr>
            <a:xfrm>
              <a:off x="3635263" y="2144100"/>
              <a:ext cx="198850" cy="32225"/>
            </a:xfrm>
            <a:custGeom>
              <a:avLst/>
              <a:gdLst/>
              <a:ahLst/>
              <a:cxnLst/>
              <a:rect l="l" t="t" r="r" b="b"/>
              <a:pathLst>
                <a:path w="7954" h="1289" extrusionOk="0">
                  <a:moveTo>
                    <a:pt x="225" y="0"/>
                  </a:moveTo>
                  <a:cubicBezTo>
                    <a:pt x="113" y="168"/>
                    <a:pt x="57" y="336"/>
                    <a:pt x="1" y="560"/>
                  </a:cubicBezTo>
                  <a:cubicBezTo>
                    <a:pt x="225" y="560"/>
                    <a:pt x="281" y="672"/>
                    <a:pt x="449" y="840"/>
                  </a:cubicBezTo>
                  <a:cubicBezTo>
                    <a:pt x="673" y="1120"/>
                    <a:pt x="953" y="1288"/>
                    <a:pt x="1345" y="1288"/>
                  </a:cubicBezTo>
                  <a:cubicBezTo>
                    <a:pt x="1681" y="1288"/>
                    <a:pt x="2017" y="1120"/>
                    <a:pt x="2185" y="840"/>
                  </a:cubicBezTo>
                  <a:cubicBezTo>
                    <a:pt x="2353" y="616"/>
                    <a:pt x="2465" y="560"/>
                    <a:pt x="2633" y="560"/>
                  </a:cubicBezTo>
                  <a:cubicBezTo>
                    <a:pt x="2857" y="560"/>
                    <a:pt x="2969" y="616"/>
                    <a:pt x="3081" y="840"/>
                  </a:cubicBezTo>
                  <a:cubicBezTo>
                    <a:pt x="3305" y="1120"/>
                    <a:pt x="3641" y="1288"/>
                    <a:pt x="3977" y="1288"/>
                  </a:cubicBezTo>
                  <a:cubicBezTo>
                    <a:pt x="4370" y="1288"/>
                    <a:pt x="4650" y="1120"/>
                    <a:pt x="4874" y="840"/>
                  </a:cubicBezTo>
                  <a:cubicBezTo>
                    <a:pt x="5042" y="616"/>
                    <a:pt x="5098" y="560"/>
                    <a:pt x="5322" y="560"/>
                  </a:cubicBezTo>
                  <a:cubicBezTo>
                    <a:pt x="5490" y="560"/>
                    <a:pt x="5602" y="616"/>
                    <a:pt x="5770" y="840"/>
                  </a:cubicBezTo>
                  <a:cubicBezTo>
                    <a:pt x="5994" y="1120"/>
                    <a:pt x="6274" y="1288"/>
                    <a:pt x="6666" y="1288"/>
                  </a:cubicBezTo>
                  <a:cubicBezTo>
                    <a:pt x="7002" y="1288"/>
                    <a:pt x="7338" y="1120"/>
                    <a:pt x="7506" y="840"/>
                  </a:cubicBezTo>
                  <a:cubicBezTo>
                    <a:pt x="7674" y="616"/>
                    <a:pt x="7786" y="560"/>
                    <a:pt x="7954" y="560"/>
                  </a:cubicBezTo>
                  <a:cubicBezTo>
                    <a:pt x="7954" y="336"/>
                    <a:pt x="7898" y="168"/>
                    <a:pt x="7786" y="0"/>
                  </a:cubicBezTo>
                  <a:cubicBezTo>
                    <a:pt x="7506" y="56"/>
                    <a:pt x="7282" y="224"/>
                    <a:pt x="7114" y="448"/>
                  </a:cubicBezTo>
                  <a:cubicBezTo>
                    <a:pt x="6946" y="672"/>
                    <a:pt x="6834" y="728"/>
                    <a:pt x="6666" y="728"/>
                  </a:cubicBezTo>
                  <a:cubicBezTo>
                    <a:pt x="6442" y="728"/>
                    <a:pt x="6386" y="616"/>
                    <a:pt x="6218" y="448"/>
                  </a:cubicBezTo>
                  <a:cubicBezTo>
                    <a:pt x="5994" y="168"/>
                    <a:pt x="5658" y="0"/>
                    <a:pt x="5322" y="0"/>
                  </a:cubicBezTo>
                  <a:cubicBezTo>
                    <a:pt x="4986" y="0"/>
                    <a:pt x="4650" y="168"/>
                    <a:pt x="4426" y="448"/>
                  </a:cubicBezTo>
                  <a:cubicBezTo>
                    <a:pt x="4258" y="672"/>
                    <a:pt x="4201" y="728"/>
                    <a:pt x="3977" y="728"/>
                  </a:cubicBezTo>
                  <a:cubicBezTo>
                    <a:pt x="3809" y="728"/>
                    <a:pt x="3697" y="616"/>
                    <a:pt x="3529" y="448"/>
                  </a:cubicBezTo>
                  <a:cubicBezTo>
                    <a:pt x="3361" y="168"/>
                    <a:pt x="3025" y="0"/>
                    <a:pt x="2689" y="0"/>
                  </a:cubicBezTo>
                  <a:cubicBezTo>
                    <a:pt x="2297" y="0"/>
                    <a:pt x="1961" y="168"/>
                    <a:pt x="1793" y="448"/>
                  </a:cubicBezTo>
                  <a:cubicBezTo>
                    <a:pt x="1625" y="672"/>
                    <a:pt x="1513" y="728"/>
                    <a:pt x="1345" y="728"/>
                  </a:cubicBezTo>
                  <a:cubicBezTo>
                    <a:pt x="1121" y="728"/>
                    <a:pt x="1065" y="616"/>
                    <a:pt x="897" y="448"/>
                  </a:cubicBezTo>
                  <a:cubicBezTo>
                    <a:pt x="729" y="224"/>
                    <a:pt x="505" y="56"/>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3"/>
            <p:cNvSpPr/>
            <p:nvPr/>
          </p:nvSpPr>
          <p:spPr>
            <a:xfrm>
              <a:off x="3635263" y="2144100"/>
              <a:ext cx="68650" cy="32575"/>
            </a:xfrm>
            <a:custGeom>
              <a:avLst/>
              <a:gdLst/>
              <a:ahLst/>
              <a:cxnLst/>
              <a:rect l="l" t="t" r="r" b="b"/>
              <a:pathLst>
                <a:path w="2746" h="1303" extrusionOk="0">
                  <a:moveTo>
                    <a:pt x="225" y="0"/>
                  </a:moveTo>
                  <a:cubicBezTo>
                    <a:pt x="113" y="168"/>
                    <a:pt x="57" y="336"/>
                    <a:pt x="1" y="560"/>
                  </a:cubicBezTo>
                  <a:cubicBezTo>
                    <a:pt x="225" y="560"/>
                    <a:pt x="281" y="672"/>
                    <a:pt x="449" y="840"/>
                  </a:cubicBezTo>
                  <a:cubicBezTo>
                    <a:pt x="645" y="1148"/>
                    <a:pt x="981" y="1302"/>
                    <a:pt x="1317" y="1302"/>
                  </a:cubicBezTo>
                  <a:cubicBezTo>
                    <a:pt x="1653" y="1302"/>
                    <a:pt x="1989" y="1148"/>
                    <a:pt x="2185" y="840"/>
                  </a:cubicBezTo>
                  <a:cubicBezTo>
                    <a:pt x="2353" y="616"/>
                    <a:pt x="2465" y="560"/>
                    <a:pt x="2633" y="560"/>
                  </a:cubicBezTo>
                  <a:lnTo>
                    <a:pt x="2689" y="560"/>
                  </a:lnTo>
                  <a:lnTo>
                    <a:pt x="2689" y="336"/>
                  </a:lnTo>
                  <a:cubicBezTo>
                    <a:pt x="2689" y="224"/>
                    <a:pt x="2745" y="112"/>
                    <a:pt x="2745" y="0"/>
                  </a:cubicBezTo>
                  <a:lnTo>
                    <a:pt x="2633" y="0"/>
                  </a:lnTo>
                  <a:cubicBezTo>
                    <a:pt x="2297" y="0"/>
                    <a:pt x="1961" y="168"/>
                    <a:pt x="1793" y="504"/>
                  </a:cubicBezTo>
                  <a:cubicBezTo>
                    <a:pt x="1625" y="672"/>
                    <a:pt x="1513" y="784"/>
                    <a:pt x="1345" y="784"/>
                  </a:cubicBezTo>
                  <a:cubicBezTo>
                    <a:pt x="1121" y="784"/>
                    <a:pt x="1065" y="672"/>
                    <a:pt x="897" y="504"/>
                  </a:cubicBezTo>
                  <a:cubicBezTo>
                    <a:pt x="729" y="224"/>
                    <a:pt x="505" y="56"/>
                    <a:pt x="22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4" name="Google Shape;4374;p63"/>
          <p:cNvGrpSpPr/>
          <p:nvPr/>
        </p:nvGrpSpPr>
        <p:grpSpPr>
          <a:xfrm>
            <a:off x="3028988" y="2011075"/>
            <a:ext cx="373875" cy="473300"/>
            <a:chOff x="3028988" y="2011075"/>
            <a:chExt cx="373875" cy="473300"/>
          </a:xfrm>
        </p:grpSpPr>
        <p:sp>
          <p:nvSpPr>
            <p:cNvPr id="4375" name="Google Shape;4375;p63"/>
            <p:cNvSpPr/>
            <p:nvPr/>
          </p:nvSpPr>
          <p:spPr>
            <a:xfrm>
              <a:off x="3028988" y="2178350"/>
              <a:ext cx="168050" cy="224675"/>
            </a:xfrm>
            <a:custGeom>
              <a:avLst/>
              <a:gdLst/>
              <a:ahLst/>
              <a:cxnLst/>
              <a:rect l="l" t="t" r="r" b="b"/>
              <a:pathLst>
                <a:path w="6722" h="8987" extrusionOk="0">
                  <a:moveTo>
                    <a:pt x="1709" y="1"/>
                  </a:moveTo>
                  <a:cubicBezTo>
                    <a:pt x="1299" y="1"/>
                    <a:pt x="881" y="158"/>
                    <a:pt x="561" y="479"/>
                  </a:cubicBezTo>
                  <a:cubicBezTo>
                    <a:pt x="169" y="927"/>
                    <a:pt x="1" y="1543"/>
                    <a:pt x="449" y="2495"/>
                  </a:cubicBezTo>
                  <a:lnTo>
                    <a:pt x="3641" y="8768"/>
                  </a:lnTo>
                  <a:cubicBezTo>
                    <a:pt x="3736" y="8922"/>
                    <a:pt x="3857" y="8986"/>
                    <a:pt x="3994" y="8986"/>
                  </a:cubicBezTo>
                  <a:cubicBezTo>
                    <a:pt x="4503" y="8986"/>
                    <a:pt x="5240" y="8112"/>
                    <a:pt x="5769" y="7760"/>
                  </a:cubicBezTo>
                  <a:cubicBezTo>
                    <a:pt x="6498" y="7255"/>
                    <a:pt x="6722" y="6303"/>
                    <a:pt x="6218" y="5575"/>
                  </a:cubicBezTo>
                  <a:lnTo>
                    <a:pt x="3025" y="759"/>
                  </a:lnTo>
                  <a:cubicBezTo>
                    <a:pt x="2743" y="257"/>
                    <a:pt x="2232" y="1"/>
                    <a:pt x="1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3"/>
            <p:cNvSpPr/>
            <p:nvPr/>
          </p:nvSpPr>
          <p:spPr>
            <a:xfrm>
              <a:off x="3065388" y="2181900"/>
              <a:ext cx="131650" cy="219150"/>
            </a:xfrm>
            <a:custGeom>
              <a:avLst/>
              <a:gdLst/>
              <a:ahLst/>
              <a:cxnLst/>
              <a:rect l="l" t="t" r="r" b="b"/>
              <a:pathLst>
                <a:path w="5266" h="8766" extrusionOk="0">
                  <a:moveTo>
                    <a:pt x="1009" y="1"/>
                  </a:moveTo>
                  <a:lnTo>
                    <a:pt x="1" y="4369"/>
                  </a:lnTo>
                  <a:lnTo>
                    <a:pt x="2185" y="8570"/>
                  </a:lnTo>
                  <a:cubicBezTo>
                    <a:pt x="2277" y="8708"/>
                    <a:pt x="2391" y="8766"/>
                    <a:pt x="2519" y="8766"/>
                  </a:cubicBezTo>
                  <a:cubicBezTo>
                    <a:pt x="3016" y="8766"/>
                    <a:pt x="3735" y="7906"/>
                    <a:pt x="4313" y="7505"/>
                  </a:cubicBezTo>
                  <a:cubicBezTo>
                    <a:pt x="5042" y="7057"/>
                    <a:pt x="5266" y="6049"/>
                    <a:pt x="4762" y="5377"/>
                  </a:cubicBezTo>
                  <a:lnTo>
                    <a:pt x="1569" y="617"/>
                  </a:lnTo>
                  <a:cubicBezTo>
                    <a:pt x="1457" y="337"/>
                    <a:pt x="1233" y="169"/>
                    <a:pt x="10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3"/>
            <p:cNvSpPr/>
            <p:nvPr/>
          </p:nvSpPr>
          <p:spPr>
            <a:xfrm>
              <a:off x="3111613" y="2012475"/>
              <a:ext cx="274450" cy="424275"/>
            </a:xfrm>
            <a:custGeom>
              <a:avLst/>
              <a:gdLst/>
              <a:ahLst/>
              <a:cxnLst/>
              <a:rect l="l" t="t" r="r" b="b"/>
              <a:pathLst>
                <a:path w="10978" h="16971" extrusionOk="0">
                  <a:moveTo>
                    <a:pt x="5489" y="1"/>
                  </a:moveTo>
                  <a:cubicBezTo>
                    <a:pt x="2464" y="1"/>
                    <a:pt x="0" y="2465"/>
                    <a:pt x="0" y="5489"/>
                  </a:cubicBezTo>
                  <a:lnTo>
                    <a:pt x="0" y="16971"/>
                  </a:lnTo>
                  <a:lnTo>
                    <a:pt x="10978" y="16971"/>
                  </a:lnTo>
                  <a:lnTo>
                    <a:pt x="10978" y="5489"/>
                  </a:lnTo>
                  <a:cubicBezTo>
                    <a:pt x="10978" y="2465"/>
                    <a:pt x="8513" y="1"/>
                    <a:pt x="5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3"/>
            <p:cNvSpPr/>
            <p:nvPr/>
          </p:nvSpPr>
          <p:spPr>
            <a:xfrm>
              <a:off x="3317438" y="2064975"/>
              <a:ext cx="47625" cy="91750"/>
            </a:xfrm>
            <a:custGeom>
              <a:avLst/>
              <a:gdLst/>
              <a:ahLst/>
              <a:cxnLst/>
              <a:rect l="l" t="t" r="r" b="b"/>
              <a:pathLst>
                <a:path w="1905" h="3670" extrusionOk="0">
                  <a:moveTo>
                    <a:pt x="308" y="1"/>
                  </a:moveTo>
                  <a:cubicBezTo>
                    <a:pt x="238" y="1"/>
                    <a:pt x="168" y="29"/>
                    <a:pt x="112" y="85"/>
                  </a:cubicBezTo>
                  <a:cubicBezTo>
                    <a:pt x="0" y="197"/>
                    <a:pt x="0" y="421"/>
                    <a:pt x="112" y="533"/>
                  </a:cubicBezTo>
                  <a:cubicBezTo>
                    <a:pt x="896" y="1261"/>
                    <a:pt x="1344" y="2325"/>
                    <a:pt x="1344" y="3389"/>
                  </a:cubicBezTo>
                  <a:cubicBezTo>
                    <a:pt x="1344" y="3557"/>
                    <a:pt x="1456" y="3669"/>
                    <a:pt x="1624" y="3669"/>
                  </a:cubicBezTo>
                  <a:cubicBezTo>
                    <a:pt x="1792" y="3669"/>
                    <a:pt x="1905" y="3557"/>
                    <a:pt x="1905" y="3389"/>
                  </a:cubicBezTo>
                  <a:cubicBezTo>
                    <a:pt x="1905" y="2157"/>
                    <a:pt x="1400" y="981"/>
                    <a:pt x="504" y="85"/>
                  </a:cubicBezTo>
                  <a:cubicBezTo>
                    <a:pt x="448" y="29"/>
                    <a:pt x="378" y="1"/>
                    <a:pt x="30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3"/>
            <p:cNvSpPr/>
            <p:nvPr/>
          </p:nvSpPr>
          <p:spPr>
            <a:xfrm>
              <a:off x="3111613" y="2011075"/>
              <a:ext cx="189050" cy="425675"/>
            </a:xfrm>
            <a:custGeom>
              <a:avLst/>
              <a:gdLst/>
              <a:ahLst/>
              <a:cxnLst/>
              <a:rect l="l" t="t" r="r" b="b"/>
              <a:pathLst>
                <a:path w="7562" h="17027" extrusionOk="0">
                  <a:moveTo>
                    <a:pt x="5489" y="1"/>
                  </a:moveTo>
                  <a:cubicBezTo>
                    <a:pt x="2464" y="1"/>
                    <a:pt x="0" y="2465"/>
                    <a:pt x="0" y="5545"/>
                  </a:cubicBezTo>
                  <a:lnTo>
                    <a:pt x="0" y="17027"/>
                  </a:lnTo>
                  <a:lnTo>
                    <a:pt x="4089" y="17027"/>
                  </a:lnTo>
                  <a:lnTo>
                    <a:pt x="4089" y="5545"/>
                  </a:lnTo>
                  <a:cubicBezTo>
                    <a:pt x="4089" y="3305"/>
                    <a:pt x="5433" y="1289"/>
                    <a:pt x="7561" y="449"/>
                  </a:cubicBezTo>
                  <a:cubicBezTo>
                    <a:pt x="6889" y="169"/>
                    <a:pt x="6161" y="1"/>
                    <a:pt x="5489"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3"/>
            <p:cNvSpPr/>
            <p:nvPr/>
          </p:nvSpPr>
          <p:spPr>
            <a:xfrm>
              <a:off x="3222213" y="2191700"/>
              <a:ext cx="51850" cy="54625"/>
            </a:xfrm>
            <a:custGeom>
              <a:avLst/>
              <a:gdLst/>
              <a:ahLst/>
              <a:cxnLst/>
              <a:rect l="l" t="t" r="r" b="b"/>
              <a:pathLst>
                <a:path w="2074" h="2185" extrusionOk="0">
                  <a:moveTo>
                    <a:pt x="393" y="1"/>
                  </a:moveTo>
                  <a:cubicBezTo>
                    <a:pt x="169" y="1"/>
                    <a:pt x="1" y="113"/>
                    <a:pt x="1" y="281"/>
                  </a:cubicBezTo>
                  <a:cubicBezTo>
                    <a:pt x="1" y="1009"/>
                    <a:pt x="169" y="2185"/>
                    <a:pt x="1065" y="2185"/>
                  </a:cubicBezTo>
                  <a:cubicBezTo>
                    <a:pt x="1961" y="2185"/>
                    <a:pt x="2073" y="953"/>
                    <a:pt x="2073" y="281"/>
                  </a:cubicBezTo>
                  <a:cubicBezTo>
                    <a:pt x="2073" y="113"/>
                    <a:pt x="1961" y="1"/>
                    <a:pt x="1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3"/>
            <p:cNvSpPr/>
            <p:nvPr/>
          </p:nvSpPr>
          <p:spPr>
            <a:xfrm>
              <a:off x="3226413" y="2219350"/>
              <a:ext cx="43425" cy="26975"/>
            </a:xfrm>
            <a:custGeom>
              <a:avLst/>
              <a:gdLst/>
              <a:ahLst/>
              <a:cxnLst/>
              <a:rect l="l" t="t" r="r" b="b"/>
              <a:pathLst>
                <a:path w="1737" h="1079" extrusionOk="0">
                  <a:moveTo>
                    <a:pt x="724" y="0"/>
                  </a:moveTo>
                  <a:cubicBezTo>
                    <a:pt x="449" y="0"/>
                    <a:pt x="186" y="109"/>
                    <a:pt x="1" y="295"/>
                  </a:cubicBezTo>
                  <a:cubicBezTo>
                    <a:pt x="169" y="743"/>
                    <a:pt x="393" y="1079"/>
                    <a:pt x="897" y="1079"/>
                  </a:cubicBezTo>
                  <a:cubicBezTo>
                    <a:pt x="1345" y="1079"/>
                    <a:pt x="1569" y="743"/>
                    <a:pt x="1737" y="295"/>
                  </a:cubicBezTo>
                  <a:cubicBezTo>
                    <a:pt x="1551" y="109"/>
                    <a:pt x="1289" y="0"/>
                    <a:pt x="1045" y="0"/>
                  </a:cubicBezTo>
                  <a:cubicBezTo>
                    <a:pt x="995" y="0"/>
                    <a:pt x="945" y="5"/>
                    <a:pt x="897" y="15"/>
                  </a:cubicBezTo>
                  <a:cubicBezTo>
                    <a:pt x="839" y="5"/>
                    <a:pt x="782" y="0"/>
                    <a:pt x="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3"/>
            <p:cNvSpPr/>
            <p:nvPr/>
          </p:nvSpPr>
          <p:spPr>
            <a:xfrm>
              <a:off x="3318138" y="2179450"/>
              <a:ext cx="15425" cy="24875"/>
            </a:xfrm>
            <a:custGeom>
              <a:avLst/>
              <a:gdLst/>
              <a:ahLst/>
              <a:cxnLst/>
              <a:rect l="l" t="t" r="r" b="b"/>
              <a:pathLst>
                <a:path w="617" h="995" extrusionOk="0">
                  <a:moveTo>
                    <a:pt x="308" y="1"/>
                  </a:moveTo>
                  <a:cubicBezTo>
                    <a:pt x="154" y="1"/>
                    <a:pt x="0" y="71"/>
                    <a:pt x="28" y="211"/>
                  </a:cubicBezTo>
                  <a:lnTo>
                    <a:pt x="28" y="715"/>
                  </a:lnTo>
                  <a:cubicBezTo>
                    <a:pt x="28" y="883"/>
                    <a:pt x="140" y="995"/>
                    <a:pt x="308" y="995"/>
                  </a:cubicBezTo>
                  <a:cubicBezTo>
                    <a:pt x="476" y="995"/>
                    <a:pt x="588" y="827"/>
                    <a:pt x="588" y="715"/>
                  </a:cubicBezTo>
                  <a:lnTo>
                    <a:pt x="588" y="211"/>
                  </a:lnTo>
                  <a:cubicBezTo>
                    <a:pt x="616" y="71"/>
                    <a:pt x="462"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3"/>
            <p:cNvSpPr/>
            <p:nvPr/>
          </p:nvSpPr>
          <p:spPr>
            <a:xfrm>
              <a:off x="3164113" y="2179450"/>
              <a:ext cx="15425" cy="24875"/>
            </a:xfrm>
            <a:custGeom>
              <a:avLst/>
              <a:gdLst/>
              <a:ahLst/>
              <a:cxnLst/>
              <a:rect l="l" t="t" r="r" b="b"/>
              <a:pathLst>
                <a:path w="617" h="995" extrusionOk="0">
                  <a:moveTo>
                    <a:pt x="308" y="1"/>
                  </a:moveTo>
                  <a:cubicBezTo>
                    <a:pt x="154" y="1"/>
                    <a:pt x="0" y="71"/>
                    <a:pt x="28" y="211"/>
                  </a:cubicBezTo>
                  <a:lnTo>
                    <a:pt x="28" y="715"/>
                  </a:lnTo>
                  <a:cubicBezTo>
                    <a:pt x="28" y="883"/>
                    <a:pt x="140" y="995"/>
                    <a:pt x="308" y="995"/>
                  </a:cubicBezTo>
                  <a:cubicBezTo>
                    <a:pt x="476" y="995"/>
                    <a:pt x="589" y="827"/>
                    <a:pt x="589" y="715"/>
                  </a:cubicBezTo>
                  <a:lnTo>
                    <a:pt x="589" y="211"/>
                  </a:lnTo>
                  <a:cubicBezTo>
                    <a:pt x="617" y="71"/>
                    <a:pt x="462"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3"/>
            <p:cNvSpPr/>
            <p:nvPr/>
          </p:nvSpPr>
          <p:spPr>
            <a:xfrm>
              <a:off x="3306238" y="2366725"/>
              <a:ext cx="96625" cy="117650"/>
            </a:xfrm>
            <a:custGeom>
              <a:avLst/>
              <a:gdLst/>
              <a:ahLst/>
              <a:cxnLst/>
              <a:rect l="l" t="t" r="r" b="b"/>
              <a:pathLst>
                <a:path w="3865" h="4706" extrusionOk="0">
                  <a:moveTo>
                    <a:pt x="1904" y="0"/>
                  </a:moveTo>
                  <a:cubicBezTo>
                    <a:pt x="840" y="0"/>
                    <a:pt x="0" y="841"/>
                    <a:pt x="0" y="1905"/>
                  </a:cubicBezTo>
                  <a:lnTo>
                    <a:pt x="0" y="2801"/>
                  </a:lnTo>
                  <a:cubicBezTo>
                    <a:pt x="0" y="3865"/>
                    <a:pt x="840" y="4705"/>
                    <a:pt x="1904" y="4705"/>
                  </a:cubicBezTo>
                  <a:cubicBezTo>
                    <a:pt x="2969" y="4705"/>
                    <a:pt x="3865" y="3865"/>
                    <a:pt x="3865" y="2801"/>
                  </a:cubicBezTo>
                  <a:lnTo>
                    <a:pt x="3865" y="1905"/>
                  </a:lnTo>
                  <a:cubicBezTo>
                    <a:pt x="3865" y="841"/>
                    <a:pt x="2969" y="0"/>
                    <a:pt x="1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3"/>
            <p:cNvSpPr/>
            <p:nvPr/>
          </p:nvSpPr>
          <p:spPr>
            <a:xfrm>
              <a:off x="3306238" y="2366725"/>
              <a:ext cx="53225" cy="117650"/>
            </a:xfrm>
            <a:custGeom>
              <a:avLst/>
              <a:gdLst/>
              <a:ahLst/>
              <a:cxnLst/>
              <a:rect l="l" t="t" r="r" b="b"/>
              <a:pathLst>
                <a:path w="2129" h="4706" extrusionOk="0">
                  <a:moveTo>
                    <a:pt x="1512" y="0"/>
                  </a:moveTo>
                  <a:cubicBezTo>
                    <a:pt x="616" y="225"/>
                    <a:pt x="0" y="1009"/>
                    <a:pt x="0" y="1905"/>
                  </a:cubicBezTo>
                  <a:lnTo>
                    <a:pt x="0" y="2801"/>
                  </a:lnTo>
                  <a:cubicBezTo>
                    <a:pt x="0" y="3697"/>
                    <a:pt x="616" y="4481"/>
                    <a:pt x="1512" y="4705"/>
                  </a:cubicBezTo>
                  <a:cubicBezTo>
                    <a:pt x="1904" y="4145"/>
                    <a:pt x="2128" y="3473"/>
                    <a:pt x="2128" y="2801"/>
                  </a:cubicBezTo>
                  <a:lnTo>
                    <a:pt x="2128" y="1905"/>
                  </a:lnTo>
                  <a:cubicBezTo>
                    <a:pt x="2128" y="1233"/>
                    <a:pt x="1904" y="561"/>
                    <a:pt x="151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3"/>
            <p:cNvSpPr/>
            <p:nvPr/>
          </p:nvSpPr>
          <p:spPr>
            <a:xfrm>
              <a:off x="3236213" y="2366725"/>
              <a:ext cx="95250" cy="117650"/>
            </a:xfrm>
            <a:custGeom>
              <a:avLst/>
              <a:gdLst/>
              <a:ahLst/>
              <a:cxnLst/>
              <a:rect l="l" t="t" r="r" b="b"/>
              <a:pathLst>
                <a:path w="3810" h="4706" extrusionOk="0">
                  <a:moveTo>
                    <a:pt x="1905" y="0"/>
                  </a:moveTo>
                  <a:cubicBezTo>
                    <a:pt x="841" y="0"/>
                    <a:pt x="1" y="841"/>
                    <a:pt x="1" y="1905"/>
                  </a:cubicBezTo>
                  <a:lnTo>
                    <a:pt x="1" y="2801"/>
                  </a:lnTo>
                  <a:cubicBezTo>
                    <a:pt x="1" y="3865"/>
                    <a:pt x="841" y="4705"/>
                    <a:pt x="1905" y="4705"/>
                  </a:cubicBezTo>
                  <a:cubicBezTo>
                    <a:pt x="2969" y="4705"/>
                    <a:pt x="3809" y="3865"/>
                    <a:pt x="3809" y="2801"/>
                  </a:cubicBezTo>
                  <a:lnTo>
                    <a:pt x="3809" y="1905"/>
                  </a:lnTo>
                  <a:cubicBezTo>
                    <a:pt x="3809" y="841"/>
                    <a:pt x="2969" y="0"/>
                    <a:pt x="1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3"/>
            <p:cNvSpPr/>
            <p:nvPr/>
          </p:nvSpPr>
          <p:spPr>
            <a:xfrm>
              <a:off x="3236213" y="2366725"/>
              <a:ext cx="53250" cy="117650"/>
            </a:xfrm>
            <a:custGeom>
              <a:avLst/>
              <a:gdLst/>
              <a:ahLst/>
              <a:cxnLst/>
              <a:rect l="l" t="t" r="r" b="b"/>
              <a:pathLst>
                <a:path w="2130" h="4706" extrusionOk="0">
                  <a:moveTo>
                    <a:pt x="1513" y="0"/>
                  </a:moveTo>
                  <a:cubicBezTo>
                    <a:pt x="617" y="225"/>
                    <a:pt x="1" y="1009"/>
                    <a:pt x="1" y="1905"/>
                  </a:cubicBezTo>
                  <a:lnTo>
                    <a:pt x="1" y="2801"/>
                  </a:lnTo>
                  <a:cubicBezTo>
                    <a:pt x="1" y="3697"/>
                    <a:pt x="617" y="4481"/>
                    <a:pt x="1513" y="4705"/>
                  </a:cubicBezTo>
                  <a:cubicBezTo>
                    <a:pt x="1905" y="4145"/>
                    <a:pt x="2129" y="3473"/>
                    <a:pt x="2129" y="2801"/>
                  </a:cubicBezTo>
                  <a:lnTo>
                    <a:pt x="2129" y="1905"/>
                  </a:lnTo>
                  <a:cubicBezTo>
                    <a:pt x="2129" y="1233"/>
                    <a:pt x="1905" y="561"/>
                    <a:pt x="15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3"/>
            <p:cNvSpPr/>
            <p:nvPr/>
          </p:nvSpPr>
          <p:spPr>
            <a:xfrm>
              <a:off x="3164813" y="2366725"/>
              <a:ext cx="96625" cy="117650"/>
            </a:xfrm>
            <a:custGeom>
              <a:avLst/>
              <a:gdLst/>
              <a:ahLst/>
              <a:cxnLst/>
              <a:rect l="l" t="t" r="r" b="b"/>
              <a:pathLst>
                <a:path w="3865" h="4706" extrusionOk="0">
                  <a:moveTo>
                    <a:pt x="1961" y="0"/>
                  </a:moveTo>
                  <a:cubicBezTo>
                    <a:pt x="897" y="0"/>
                    <a:pt x="0" y="841"/>
                    <a:pt x="0" y="1905"/>
                  </a:cubicBezTo>
                  <a:lnTo>
                    <a:pt x="0" y="2801"/>
                  </a:lnTo>
                  <a:cubicBezTo>
                    <a:pt x="0" y="3865"/>
                    <a:pt x="897" y="4705"/>
                    <a:pt x="1961" y="4705"/>
                  </a:cubicBezTo>
                  <a:cubicBezTo>
                    <a:pt x="2969" y="4705"/>
                    <a:pt x="3865" y="3865"/>
                    <a:pt x="3865" y="2801"/>
                  </a:cubicBezTo>
                  <a:lnTo>
                    <a:pt x="3865" y="1905"/>
                  </a:lnTo>
                  <a:cubicBezTo>
                    <a:pt x="3865" y="841"/>
                    <a:pt x="2969" y="0"/>
                    <a:pt x="1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3"/>
            <p:cNvSpPr/>
            <p:nvPr/>
          </p:nvSpPr>
          <p:spPr>
            <a:xfrm>
              <a:off x="3164813" y="2366725"/>
              <a:ext cx="54625" cy="117650"/>
            </a:xfrm>
            <a:custGeom>
              <a:avLst/>
              <a:gdLst/>
              <a:ahLst/>
              <a:cxnLst/>
              <a:rect l="l" t="t" r="r" b="b"/>
              <a:pathLst>
                <a:path w="2185" h="4706" extrusionOk="0">
                  <a:moveTo>
                    <a:pt x="1569" y="0"/>
                  </a:moveTo>
                  <a:cubicBezTo>
                    <a:pt x="673" y="225"/>
                    <a:pt x="0" y="1009"/>
                    <a:pt x="0" y="1905"/>
                  </a:cubicBezTo>
                  <a:lnTo>
                    <a:pt x="0" y="2801"/>
                  </a:lnTo>
                  <a:cubicBezTo>
                    <a:pt x="0" y="3697"/>
                    <a:pt x="673" y="4481"/>
                    <a:pt x="1569" y="4705"/>
                  </a:cubicBezTo>
                  <a:cubicBezTo>
                    <a:pt x="1961" y="4145"/>
                    <a:pt x="2185" y="3473"/>
                    <a:pt x="2185" y="2801"/>
                  </a:cubicBezTo>
                  <a:lnTo>
                    <a:pt x="2185" y="1905"/>
                  </a:lnTo>
                  <a:cubicBezTo>
                    <a:pt x="2185" y="1233"/>
                    <a:pt x="1961" y="561"/>
                    <a:pt x="15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3"/>
            <p:cNvSpPr/>
            <p:nvPr/>
          </p:nvSpPr>
          <p:spPr>
            <a:xfrm>
              <a:off x="3094813" y="2366725"/>
              <a:ext cx="96625" cy="117650"/>
            </a:xfrm>
            <a:custGeom>
              <a:avLst/>
              <a:gdLst/>
              <a:ahLst/>
              <a:cxnLst/>
              <a:rect l="l" t="t" r="r" b="b"/>
              <a:pathLst>
                <a:path w="3865" h="4706" extrusionOk="0">
                  <a:moveTo>
                    <a:pt x="1904" y="0"/>
                  </a:moveTo>
                  <a:cubicBezTo>
                    <a:pt x="840" y="0"/>
                    <a:pt x="0" y="841"/>
                    <a:pt x="0" y="1905"/>
                  </a:cubicBezTo>
                  <a:lnTo>
                    <a:pt x="0" y="2801"/>
                  </a:lnTo>
                  <a:cubicBezTo>
                    <a:pt x="0" y="3865"/>
                    <a:pt x="840" y="4705"/>
                    <a:pt x="1904" y="4705"/>
                  </a:cubicBezTo>
                  <a:cubicBezTo>
                    <a:pt x="2968" y="4705"/>
                    <a:pt x="3865" y="3865"/>
                    <a:pt x="3865" y="2801"/>
                  </a:cubicBezTo>
                  <a:lnTo>
                    <a:pt x="3865" y="1905"/>
                  </a:lnTo>
                  <a:cubicBezTo>
                    <a:pt x="3865" y="841"/>
                    <a:pt x="2968" y="0"/>
                    <a:pt x="19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3"/>
            <p:cNvSpPr/>
            <p:nvPr/>
          </p:nvSpPr>
          <p:spPr>
            <a:xfrm>
              <a:off x="3096213" y="2366725"/>
              <a:ext cx="64425" cy="117650"/>
            </a:xfrm>
            <a:custGeom>
              <a:avLst/>
              <a:gdLst/>
              <a:ahLst/>
              <a:cxnLst/>
              <a:rect l="l" t="t" r="r" b="b"/>
              <a:pathLst>
                <a:path w="2577" h="4706" extrusionOk="0">
                  <a:moveTo>
                    <a:pt x="1904" y="0"/>
                  </a:moveTo>
                  <a:cubicBezTo>
                    <a:pt x="840" y="0"/>
                    <a:pt x="0" y="841"/>
                    <a:pt x="0" y="1905"/>
                  </a:cubicBezTo>
                  <a:lnTo>
                    <a:pt x="0" y="2801"/>
                  </a:lnTo>
                  <a:cubicBezTo>
                    <a:pt x="0" y="3865"/>
                    <a:pt x="840" y="4705"/>
                    <a:pt x="1904" y="4705"/>
                  </a:cubicBezTo>
                  <a:cubicBezTo>
                    <a:pt x="2128" y="4705"/>
                    <a:pt x="2352" y="4649"/>
                    <a:pt x="2576" y="4537"/>
                  </a:cubicBezTo>
                  <a:cubicBezTo>
                    <a:pt x="1904" y="4257"/>
                    <a:pt x="1400" y="3585"/>
                    <a:pt x="1400" y="2801"/>
                  </a:cubicBezTo>
                  <a:lnTo>
                    <a:pt x="1400" y="1905"/>
                  </a:lnTo>
                  <a:cubicBezTo>
                    <a:pt x="1400" y="1121"/>
                    <a:pt x="1904" y="449"/>
                    <a:pt x="2576" y="112"/>
                  </a:cubicBezTo>
                  <a:cubicBezTo>
                    <a:pt x="2352" y="56"/>
                    <a:pt x="2128" y="0"/>
                    <a:pt x="190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3"/>
            <p:cNvSpPr/>
            <p:nvPr/>
          </p:nvSpPr>
          <p:spPr>
            <a:xfrm>
              <a:off x="3111613" y="2288325"/>
              <a:ext cx="274450" cy="57425"/>
            </a:xfrm>
            <a:custGeom>
              <a:avLst/>
              <a:gdLst/>
              <a:ahLst/>
              <a:cxnLst/>
              <a:rect l="l" t="t" r="r" b="b"/>
              <a:pathLst>
                <a:path w="10978" h="2297" extrusionOk="0">
                  <a:moveTo>
                    <a:pt x="0" y="0"/>
                  </a:moveTo>
                  <a:lnTo>
                    <a:pt x="0" y="2296"/>
                  </a:lnTo>
                  <a:lnTo>
                    <a:pt x="10978" y="2296"/>
                  </a:lnTo>
                  <a:lnTo>
                    <a:pt x="109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3"/>
            <p:cNvSpPr/>
            <p:nvPr/>
          </p:nvSpPr>
          <p:spPr>
            <a:xfrm>
              <a:off x="3111613" y="2288325"/>
              <a:ext cx="102225" cy="57425"/>
            </a:xfrm>
            <a:custGeom>
              <a:avLst/>
              <a:gdLst/>
              <a:ahLst/>
              <a:cxnLst/>
              <a:rect l="l" t="t" r="r" b="b"/>
              <a:pathLst>
                <a:path w="4089" h="2297" extrusionOk="0">
                  <a:moveTo>
                    <a:pt x="0" y="0"/>
                  </a:moveTo>
                  <a:lnTo>
                    <a:pt x="0" y="2296"/>
                  </a:lnTo>
                  <a:lnTo>
                    <a:pt x="4089" y="2296"/>
                  </a:lnTo>
                  <a:lnTo>
                    <a:pt x="4089"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3"/>
            <p:cNvSpPr/>
            <p:nvPr/>
          </p:nvSpPr>
          <p:spPr>
            <a:xfrm>
              <a:off x="3111613" y="2288325"/>
              <a:ext cx="68625" cy="57425"/>
            </a:xfrm>
            <a:custGeom>
              <a:avLst/>
              <a:gdLst/>
              <a:ahLst/>
              <a:cxnLst/>
              <a:rect l="l" t="t" r="r" b="b"/>
              <a:pathLst>
                <a:path w="2745" h="2297" extrusionOk="0">
                  <a:moveTo>
                    <a:pt x="1344" y="0"/>
                  </a:moveTo>
                  <a:lnTo>
                    <a:pt x="0" y="2296"/>
                  </a:lnTo>
                  <a:lnTo>
                    <a:pt x="2745" y="2296"/>
                  </a:lnTo>
                  <a:lnTo>
                    <a:pt x="13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3"/>
            <p:cNvSpPr/>
            <p:nvPr/>
          </p:nvSpPr>
          <p:spPr>
            <a:xfrm>
              <a:off x="3180213" y="2288325"/>
              <a:ext cx="68625" cy="57425"/>
            </a:xfrm>
            <a:custGeom>
              <a:avLst/>
              <a:gdLst/>
              <a:ahLst/>
              <a:cxnLst/>
              <a:rect l="l" t="t" r="r" b="b"/>
              <a:pathLst>
                <a:path w="2745" h="2297" extrusionOk="0">
                  <a:moveTo>
                    <a:pt x="1345" y="0"/>
                  </a:moveTo>
                  <a:lnTo>
                    <a:pt x="1" y="2296"/>
                  </a:lnTo>
                  <a:lnTo>
                    <a:pt x="2745" y="2296"/>
                  </a:lnTo>
                  <a:lnTo>
                    <a:pt x="13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3"/>
            <p:cNvSpPr/>
            <p:nvPr/>
          </p:nvSpPr>
          <p:spPr>
            <a:xfrm>
              <a:off x="3180213" y="2288325"/>
              <a:ext cx="33625" cy="57425"/>
            </a:xfrm>
            <a:custGeom>
              <a:avLst/>
              <a:gdLst/>
              <a:ahLst/>
              <a:cxnLst/>
              <a:rect l="l" t="t" r="r" b="b"/>
              <a:pathLst>
                <a:path w="1345" h="2297" extrusionOk="0">
                  <a:moveTo>
                    <a:pt x="1345" y="0"/>
                  </a:moveTo>
                  <a:lnTo>
                    <a:pt x="1" y="2296"/>
                  </a:lnTo>
                  <a:lnTo>
                    <a:pt x="1345" y="2296"/>
                  </a:lnTo>
                  <a:lnTo>
                    <a:pt x="134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3"/>
            <p:cNvSpPr/>
            <p:nvPr/>
          </p:nvSpPr>
          <p:spPr>
            <a:xfrm>
              <a:off x="3248813" y="2288325"/>
              <a:ext cx="68650" cy="57425"/>
            </a:xfrm>
            <a:custGeom>
              <a:avLst/>
              <a:gdLst/>
              <a:ahLst/>
              <a:cxnLst/>
              <a:rect l="l" t="t" r="r" b="b"/>
              <a:pathLst>
                <a:path w="2746" h="2297" extrusionOk="0">
                  <a:moveTo>
                    <a:pt x="1345" y="0"/>
                  </a:moveTo>
                  <a:lnTo>
                    <a:pt x="1" y="2296"/>
                  </a:lnTo>
                  <a:lnTo>
                    <a:pt x="2745" y="2296"/>
                  </a:lnTo>
                  <a:lnTo>
                    <a:pt x="13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3"/>
            <p:cNvSpPr/>
            <p:nvPr/>
          </p:nvSpPr>
          <p:spPr>
            <a:xfrm>
              <a:off x="3317438" y="2288325"/>
              <a:ext cx="68625" cy="57425"/>
            </a:xfrm>
            <a:custGeom>
              <a:avLst/>
              <a:gdLst/>
              <a:ahLst/>
              <a:cxnLst/>
              <a:rect l="l" t="t" r="r" b="b"/>
              <a:pathLst>
                <a:path w="2745" h="2297" extrusionOk="0">
                  <a:moveTo>
                    <a:pt x="1344" y="0"/>
                  </a:moveTo>
                  <a:lnTo>
                    <a:pt x="0" y="2296"/>
                  </a:lnTo>
                  <a:lnTo>
                    <a:pt x="2745" y="2296"/>
                  </a:lnTo>
                  <a:lnTo>
                    <a:pt x="1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63"/>
          <p:cNvGrpSpPr/>
          <p:nvPr/>
        </p:nvGrpSpPr>
        <p:grpSpPr>
          <a:xfrm>
            <a:off x="2450713" y="2013800"/>
            <a:ext cx="243650" cy="470575"/>
            <a:chOff x="2450713" y="2013800"/>
            <a:chExt cx="243650" cy="470575"/>
          </a:xfrm>
        </p:grpSpPr>
        <p:sp>
          <p:nvSpPr>
            <p:cNvPr id="4400" name="Google Shape;4400;p63"/>
            <p:cNvSpPr/>
            <p:nvPr/>
          </p:nvSpPr>
          <p:spPr>
            <a:xfrm>
              <a:off x="2450713" y="2342850"/>
              <a:ext cx="119050" cy="88400"/>
            </a:xfrm>
            <a:custGeom>
              <a:avLst/>
              <a:gdLst/>
              <a:ahLst/>
              <a:cxnLst/>
              <a:rect l="l" t="t" r="r" b="b"/>
              <a:pathLst>
                <a:path w="4762" h="3536" extrusionOk="0">
                  <a:moveTo>
                    <a:pt x="1330" y="0"/>
                  </a:moveTo>
                  <a:cubicBezTo>
                    <a:pt x="923" y="0"/>
                    <a:pt x="585" y="130"/>
                    <a:pt x="393" y="395"/>
                  </a:cubicBezTo>
                  <a:cubicBezTo>
                    <a:pt x="1" y="1011"/>
                    <a:pt x="505" y="2076"/>
                    <a:pt x="1625" y="2860"/>
                  </a:cubicBezTo>
                  <a:cubicBezTo>
                    <a:pt x="2231" y="3307"/>
                    <a:pt x="2892" y="3535"/>
                    <a:pt x="3431" y="3535"/>
                  </a:cubicBezTo>
                  <a:cubicBezTo>
                    <a:pt x="3839" y="3535"/>
                    <a:pt x="4176" y="3405"/>
                    <a:pt x="4369" y="3140"/>
                  </a:cubicBezTo>
                  <a:cubicBezTo>
                    <a:pt x="4761" y="2524"/>
                    <a:pt x="4257" y="1404"/>
                    <a:pt x="3137" y="675"/>
                  </a:cubicBezTo>
                  <a:cubicBezTo>
                    <a:pt x="2531" y="229"/>
                    <a:pt x="1870" y="0"/>
                    <a:pt x="1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3"/>
            <p:cNvSpPr/>
            <p:nvPr/>
          </p:nvSpPr>
          <p:spPr>
            <a:xfrm>
              <a:off x="2512313" y="2351325"/>
              <a:ext cx="57450" cy="79625"/>
            </a:xfrm>
            <a:custGeom>
              <a:avLst/>
              <a:gdLst/>
              <a:ahLst/>
              <a:cxnLst/>
              <a:rect l="l" t="t" r="r" b="b"/>
              <a:pathLst>
                <a:path w="2298" h="3185" extrusionOk="0">
                  <a:moveTo>
                    <a:pt x="169" y="0"/>
                  </a:moveTo>
                  <a:cubicBezTo>
                    <a:pt x="169" y="1"/>
                    <a:pt x="729" y="2017"/>
                    <a:pt x="1" y="2969"/>
                  </a:cubicBezTo>
                  <a:cubicBezTo>
                    <a:pt x="337" y="3113"/>
                    <a:pt x="673" y="3185"/>
                    <a:pt x="974" y="3185"/>
                  </a:cubicBezTo>
                  <a:cubicBezTo>
                    <a:pt x="1375" y="3185"/>
                    <a:pt x="1713" y="3057"/>
                    <a:pt x="1905" y="2801"/>
                  </a:cubicBezTo>
                  <a:cubicBezTo>
                    <a:pt x="2297" y="2241"/>
                    <a:pt x="1793" y="1065"/>
                    <a:pt x="673" y="336"/>
                  </a:cubicBezTo>
                  <a:cubicBezTo>
                    <a:pt x="505" y="224"/>
                    <a:pt x="337" y="112"/>
                    <a:pt x="16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3"/>
            <p:cNvSpPr/>
            <p:nvPr/>
          </p:nvSpPr>
          <p:spPr>
            <a:xfrm>
              <a:off x="2463313" y="2244450"/>
              <a:ext cx="119050" cy="91250"/>
            </a:xfrm>
            <a:custGeom>
              <a:avLst/>
              <a:gdLst/>
              <a:ahLst/>
              <a:cxnLst/>
              <a:rect l="l" t="t" r="r" b="b"/>
              <a:pathLst>
                <a:path w="4762" h="3650" extrusionOk="0">
                  <a:moveTo>
                    <a:pt x="1318" y="1"/>
                  </a:moveTo>
                  <a:cubicBezTo>
                    <a:pt x="968" y="1"/>
                    <a:pt x="681" y="113"/>
                    <a:pt x="505" y="355"/>
                  </a:cubicBezTo>
                  <a:cubicBezTo>
                    <a:pt x="1" y="915"/>
                    <a:pt x="505" y="2091"/>
                    <a:pt x="1569" y="2875"/>
                  </a:cubicBezTo>
                  <a:cubicBezTo>
                    <a:pt x="2218" y="3387"/>
                    <a:pt x="2908" y="3650"/>
                    <a:pt x="3449" y="3650"/>
                  </a:cubicBezTo>
                  <a:cubicBezTo>
                    <a:pt x="3796" y="3650"/>
                    <a:pt x="4082" y="3542"/>
                    <a:pt x="4257" y="3323"/>
                  </a:cubicBezTo>
                  <a:cubicBezTo>
                    <a:pt x="4761" y="2707"/>
                    <a:pt x="4257" y="1587"/>
                    <a:pt x="3193" y="747"/>
                  </a:cubicBezTo>
                  <a:cubicBezTo>
                    <a:pt x="2546" y="270"/>
                    <a:pt x="1858" y="1"/>
                    <a:pt x="1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3"/>
            <p:cNvSpPr/>
            <p:nvPr/>
          </p:nvSpPr>
          <p:spPr>
            <a:xfrm>
              <a:off x="2526338" y="2253300"/>
              <a:ext cx="56025" cy="81850"/>
            </a:xfrm>
            <a:custGeom>
              <a:avLst/>
              <a:gdLst/>
              <a:ahLst/>
              <a:cxnLst/>
              <a:rect l="l" t="t" r="r" b="b"/>
              <a:pathLst>
                <a:path w="2241" h="3274" extrusionOk="0">
                  <a:moveTo>
                    <a:pt x="56" y="1"/>
                  </a:moveTo>
                  <a:cubicBezTo>
                    <a:pt x="392" y="1009"/>
                    <a:pt x="336" y="2073"/>
                    <a:pt x="0" y="3081"/>
                  </a:cubicBezTo>
                  <a:cubicBezTo>
                    <a:pt x="322" y="3205"/>
                    <a:pt x="643" y="3274"/>
                    <a:pt x="931" y="3274"/>
                  </a:cubicBezTo>
                  <a:cubicBezTo>
                    <a:pt x="1295" y="3274"/>
                    <a:pt x="1605" y="3163"/>
                    <a:pt x="1792" y="2913"/>
                  </a:cubicBezTo>
                  <a:cubicBezTo>
                    <a:pt x="2240" y="2353"/>
                    <a:pt x="1792" y="1233"/>
                    <a:pt x="672" y="393"/>
                  </a:cubicBezTo>
                  <a:cubicBezTo>
                    <a:pt x="504" y="225"/>
                    <a:pt x="280" y="113"/>
                    <a:pt x="5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3"/>
            <p:cNvSpPr/>
            <p:nvPr/>
          </p:nvSpPr>
          <p:spPr>
            <a:xfrm>
              <a:off x="2474513" y="2146050"/>
              <a:ext cx="117650" cy="90325"/>
            </a:xfrm>
            <a:custGeom>
              <a:avLst/>
              <a:gdLst/>
              <a:ahLst/>
              <a:cxnLst/>
              <a:rect l="l" t="t" r="r" b="b"/>
              <a:pathLst>
                <a:path w="4706" h="3613" extrusionOk="0">
                  <a:moveTo>
                    <a:pt x="1315" y="0"/>
                  </a:moveTo>
                  <a:cubicBezTo>
                    <a:pt x="940" y="0"/>
                    <a:pt x="630" y="121"/>
                    <a:pt x="449" y="370"/>
                  </a:cubicBezTo>
                  <a:cubicBezTo>
                    <a:pt x="1" y="930"/>
                    <a:pt x="505" y="2107"/>
                    <a:pt x="1569" y="2891"/>
                  </a:cubicBezTo>
                  <a:cubicBezTo>
                    <a:pt x="2177" y="3364"/>
                    <a:pt x="2867" y="3613"/>
                    <a:pt x="3417" y="3613"/>
                  </a:cubicBezTo>
                  <a:cubicBezTo>
                    <a:pt x="3778" y="3613"/>
                    <a:pt x="4080" y="3505"/>
                    <a:pt x="4257" y="3283"/>
                  </a:cubicBezTo>
                  <a:cubicBezTo>
                    <a:pt x="4705" y="2667"/>
                    <a:pt x="4201" y="1547"/>
                    <a:pt x="3193" y="762"/>
                  </a:cubicBezTo>
                  <a:cubicBezTo>
                    <a:pt x="2560" y="262"/>
                    <a:pt x="1866"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3"/>
            <p:cNvSpPr/>
            <p:nvPr/>
          </p:nvSpPr>
          <p:spPr>
            <a:xfrm>
              <a:off x="2527738" y="2149700"/>
              <a:ext cx="64425" cy="87450"/>
            </a:xfrm>
            <a:custGeom>
              <a:avLst/>
              <a:gdLst/>
              <a:ahLst/>
              <a:cxnLst/>
              <a:rect l="l" t="t" r="r" b="b"/>
              <a:pathLst>
                <a:path w="2577" h="3498" extrusionOk="0">
                  <a:moveTo>
                    <a:pt x="0" y="0"/>
                  </a:moveTo>
                  <a:lnTo>
                    <a:pt x="0" y="0"/>
                  </a:lnTo>
                  <a:cubicBezTo>
                    <a:pt x="504" y="1008"/>
                    <a:pt x="616" y="2185"/>
                    <a:pt x="336" y="3305"/>
                  </a:cubicBezTo>
                  <a:cubicBezTo>
                    <a:pt x="682" y="3428"/>
                    <a:pt x="1007" y="3497"/>
                    <a:pt x="1290" y="3497"/>
                  </a:cubicBezTo>
                  <a:cubicBezTo>
                    <a:pt x="1648" y="3497"/>
                    <a:pt x="1941" y="3387"/>
                    <a:pt x="2128" y="3137"/>
                  </a:cubicBezTo>
                  <a:cubicBezTo>
                    <a:pt x="2576" y="2521"/>
                    <a:pt x="2128" y="1401"/>
                    <a:pt x="1064" y="616"/>
                  </a:cubicBezTo>
                  <a:cubicBezTo>
                    <a:pt x="728" y="336"/>
                    <a:pt x="392" y="168"/>
                    <a:pt x="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3"/>
            <p:cNvSpPr/>
            <p:nvPr/>
          </p:nvSpPr>
          <p:spPr>
            <a:xfrm>
              <a:off x="2467513" y="2043200"/>
              <a:ext cx="120450" cy="88400"/>
            </a:xfrm>
            <a:custGeom>
              <a:avLst/>
              <a:gdLst/>
              <a:ahLst/>
              <a:cxnLst/>
              <a:rect l="l" t="t" r="r" b="b"/>
              <a:pathLst>
                <a:path w="4818" h="3536" extrusionOk="0">
                  <a:moveTo>
                    <a:pt x="1345" y="1"/>
                  </a:moveTo>
                  <a:cubicBezTo>
                    <a:pt x="942" y="1"/>
                    <a:pt x="617" y="131"/>
                    <a:pt x="449" y="396"/>
                  </a:cubicBezTo>
                  <a:cubicBezTo>
                    <a:pt x="1" y="1012"/>
                    <a:pt x="561" y="2132"/>
                    <a:pt x="1625" y="2860"/>
                  </a:cubicBezTo>
                  <a:cubicBezTo>
                    <a:pt x="2263" y="3307"/>
                    <a:pt x="2938" y="3536"/>
                    <a:pt x="3473" y="3536"/>
                  </a:cubicBezTo>
                  <a:cubicBezTo>
                    <a:pt x="3877" y="3536"/>
                    <a:pt x="4201" y="3405"/>
                    <a:pt x="4369" y="3140"/>
                  </a:cubicBezTo>
                  <a:cubicBezTo>
                    <a:pt x="4817" y="2524"/>
                    <a:pt x="4257" y="1404"/>
                    <a:pt x="3193" y="676"/>
                  </a:cubicBezTo>
                  <a:cubicBezTo>
                    <a:pt x="2555" y="229"/>
                    <a:pt x="1880" y="1"/>
                    <a:pt x="1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3"/>
            <p:cNvSpPr/>
            <p:nvPr/>
          </p:nvSpPr>
          <p:spPr>
            <a:xfrm>
              <a:off x="2517913" y="2046075"/>
              <a:ext cx="68650" cy="85275"/>
            </a:xfrm>
            <a:custGeom>
              <a:avLst/>
              <a:gdLst/>
              <a:ahLst/>
              <a:cxnLst/>
              <a:rect l="l" t="t" r="r" b="b"/>
              <a:pathLst>
                <a:path w="2746" h="3411" extrusionOk="0">
                  <a:moveTo>
                    <a:pt x="1" y="1"/>
                  </a:moveTo>
                  <a:lnTo>
                    <a:pt x="1" y="1"/>
                  </a:lnTo>
                  <a:cubicBezTo>
                    <a:pt x="337" y="953"/>
                    <a:pt x="393" y="2017"/>
                    <a:pt x="169" y="3081"/>
                  </a:cubicBezTo>
                  <a:cubicBezTo>
                    <a:pt x="631" y="3299"/>
                    <a:pt x="1080" y="3411"/>
                    <a:pt x="1464" y="3411"/>
                  </a:cubicBezTo>
                  <a:cubicBezTo>
                    <a:pt x="1872" y="3411"/>
                    <a:pt x="2208" y="3285"/>
                    <a:pt x="2409" y="3025"/>
                  </a:cubicBezTo>
                  <a:cubicBezTo>
                    <a:pt x="2745" y="2465"/>
                    <a:pt x="2241" y="1289"/>
                    <a:pt x="1177" y="561"/>
                  </a:cubicBezTo>
                  <a:cubicBezTo>
                    <a:pt x="785" y="281"/>
                    <a:pt x="393" y="113"/>
                    <a:pt x="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3"/>
            <p:cNvSpPr/>
            <p:nvPr/>
          </p:nvSpPr>
          <p:spPr>
            <a:xfrm>
              <a:off x="2533338" y="2013800"/>
              <a:ext cx="79825" cy="470575"/>
            </a:xfrm>
            <a:custGeom>
              <a:avLst/>
              <a:gdLst/>
              <a:ahLst/>
              <a:cxnLst/>
              <a:rect l="l" t="t" r="r" b="b"/>
              <a:pathLst>
                <a:path w="3193" h="18823" extrusionOk="0">
                  <a:moveTo>
                    <a:pt x="896" y="0"/>
                  </a:moveTo>
                  <a:cubicBezTo>
                    <a:pt x="462" y="0"/>
                    <a:pt x="11" y="358"/>
                    <a:pt x="112" y="900"/>
                  </a:cubicBezTo>
                  <a:cubicBezTo>
                    <a:pt x="1624" y="6500"/>
                    <a:pt x="1624" y="12325"/>
                    <a:pt x="112" y="17870"/>
                  </a:cubicBezTo>
                  <a:cubicBezTo>
                    <a:pt x="0" y="18318"/>
                    <a:pt x="224" y="18710"/>
                    <a:pt x="672" y="18822"/>
                  </a:cubicBezTo>
                  <a:lnTo>
                    <a:pt x="840" y="18822"/>
                  </a:lnTo>
                  <a:cubicBezTo>
                    <a:pt x="1176" y="18822"/>
                    <a:pt x="1512" y="18598"/>
                    <a:pt x="1568" y="18318"/>
                  </a:cubicBezTo>
                  <a:cubicBezTo>
                    <a:pt x="3193" y="12493"/>
                    <a:pt x="3193" y="6332"/>
                    <a:pt x="1568" y="508"/>
                  </a:cubicBezTo>
                  <a:cubicBezTo>
                    <a:pt x="1458" y="153"/>
                    <a:pt x="1180" y="0"/>
                    <a:pt x="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3"/>
            <p:cNvSpPr/>
            <p:nvPr/>
          </p:nvSpPr>
          <p:spPr>
            <a:xfrm>
              <a:off x="2533338" y="2015275"/>
              <a:ext cx="64425" cy="469100"/>
            </a:xfrm>
            <a:custGeom>
              <a:avLst/>
              <a:gdLst/>
              <a:ahLst/>
              <a:cxnLst/>
              <a:rect l="l" t="t" r="r" b="b"/>
              <a:pathLst>
                <a:path w="2577" h="18764" extrusionOk="0">
                  <a:moveTo>
                    <a:pt x="448" y="1"/>
                  </a:moveTo>
                  <a:cubicBezTo>
                    <a:pt x="168" y="169"/>
                    <a:pt x="56" y="505"/>
                    <a:pt x="112" y="841"/>
                  </a:cubicBezTo>
                  <a:cubicBezTo>
                    <a:pt x="1624" y="6385"/>
                    <a:pt x="1624" y="12266"/>
                    <a:pt x="112" y="17811"/>
                  </a:cubicBezTo>
                  <a:cubicBezTo>
                    <a:pt x="0" y="18203"/>
                    <a:pt x="224" y="18651"/>
                    <a:pt x="672" y="18763"/>
                  </a:cubicBezTo>
                  <a:cubicBezTo>
                    <a:pt x="840" y="18651"/>
                    <a:pt x="952" y="18483"/>
                    <a:pt x="1008" y="18315"/>
                  </a:cubicBezTo>
                  <a:cubicBezTo>
                    <a:pt x="2576" y="12490"/>
                    <a:pt x="2576" y="6329"/>
                    <a:pt x="1008" y="505"/>
                  </a:cubicBezTo>
                  <a:cubicBezTo>
                    <a:pt x="952" y="281"/>
                    <a:pt x="728" y="57"/>
                    <a:pt x="44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3"/>
            <p:cNvSpPr/>
            <p:nvPr/>
          </p:nvSpPr>
          <p:spPr>
            <a:xfrm>
              <a:off x="2571138" y="2033175"/>
              <a:ext cx="95225" cy="107075"/>
            </a:xfrm>
            <a:custGeom>
              <a:avLst/>
              <a:gdLst/>
              <a:ahLst/>
              <a:cxnLst/>
              <a:rect l="l" t="t" r="r" b="b"/>
              <a:pathLst>
                <a:path w="3809" h="4283" extrusionOk="0">
                  <a:moveTo>
                    <a:pt x="2740" y="0"/>
                  </a:moveTo>
                  <a:cubicBezTo>
                    <a:pt x="2134" y="0"/>
                    <a:pt x="1356" y="534"/>
                    <a:pt x="784" y="1413"/>
                  </a:cubicBezTo>
                  <a:cubicBezTo>
                    <a:pt x="56" y="2533"/>
                    <a:pt x="0" y="3765"/>
                    <a:pt x="616" y="4157"/>
                  </a:cubicBezTo>
                  <a:cubicBezTo>
                    <a:pt x="749" y="4242"/>
                    <a:pt x="903" y="4282"/>
                    <a:pt x="1069" y="4282"/>
                  </a:cubicBezTo>
                  <a:cubicBezTo>
                    <a:pt x="1675" y="4282"/>
                    <a:pt x="2453" y="3748"/>
                    <a:pt x="3025" y="2869"/>
                  </a:cubicBezTo>
                  <a:cubicBezTo>
                    <a:pt x="3753" y="1749"/>
                    <a:pt x="3809" y="517"/>
                    <a:pt x="3193" y="125"/>
                  </a:cubicBezTo>
                  <a:cubicBezTo>
                    <a:pt x="3060" y="40"/>
                    <a:pt x="2906" y="0"/>
                    <a:pt x="2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3"/>
            <p:cNvSpPr/>
            <p:nvPr/>
          </p:nvSpPr>
          <p:spPr>
            <a:xfrm>
              <a:off x="2569738" y="2126000"/>
              <a:ext cx="107825" cy="100625"/>
            </a:xfrm>
            <a:custGeom>
              <a:avLst/>
              <a:gdLst/>
              <a:ahLst/>
              <a:cxnLst/>
              <a:rect l="l" t="t" r="r" b="b"/>
              <a:pathLst>
                <a:path w="4313" h="4025" extrusionOk="0">
                  <a:moveTo>
                    <a:pt x="3156" y="1"/>
                  </a:moveTo>
                  <a:cubicBezTo>
                    <a:pt x="2580" y="1"/>
                    <a:pt x="1808" y="405"/>
                    <a:pt x="1176" y="1116"/>
                  </a:cubicBezTo>
                  <a:cubicBezTo>
                    <a:pt x="280" y="2069"/>
                    <a:pt x="0" y="3301"/>
                    <a:pt x="560" y="3805"/>
                  </a:cubicBezTo>
                  <a:cubicBezTo>
                    <a:pt x="725" y="3953"/>
                    <a:pt x="944" y="4024"/>
                    <a:pt x="1192" y="4024"/>
                  </a:cubicBezTo>
                  <a:cubicBezTo>
                    <a:pt x="1785" y="4024"/>
                    <a:pt x="2544" y="3620"/>
                    <a:pt x="3137" y="2909"/>
                  </a:cubicBezTo>
                  <a:cubicBezTo>
                    <a:pt x="4033" y="1900"/>
                    <a:pt x="4313" y="724"/>
                    <a:pt x="3753" y="220"/>
                  </a:cubicBezTo>
                  <a:cubicBezTo>
                    <a:pt x="3604" y="72"/>
                    <a:pt x="3397" y="1"/>
                    <a:pt x="3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3"/>
            <p:cNvSpPr/>
            <p:nvPr/>
          </p:nvSpPr>
          <p:spPr>
            <a:xfrm>
              <a:off x="2576738" y="2241750"/>
              <a:ext cx="117625" cy="92100"/>
            </a:xfrm>
            <a:custGeom>
              <a:avLst/>
              <a:gdLst/>
              <a:ahLst/>
              <a:cxnLst/>
              <a:rect l="l" t="t" r="r" b="b"/>
              <a:pathLst>
                <a:path w="4705" h="3684" extrusionOk="0">
                  <a:moveTo>
                    <a:pt x="3388" y="0"/>
                  </a:moveTo>
                  <a:cubicBezTo>
                    <a:pt x="2834" y="0"/>
                    <a:pt x="2131" y="284"/>
                    <a:pt x="1513" y="799"/>
                  </a:cubicBezTo>
                  <a:cubicBezTo>
                    <a:pt x="448" y="1639"/>
                    <a:pt x="0" y="2815"/>
                    <a:pt x="504" y="3375"/>
                  </a:cubicBezTo>
                  <a:cubicBezTo>
                    <a:pt x="671" y="3584"/>
                    <a:pt x="946" y="3683"/>
                    <a:pt x="1278" y="3683"/>
                  </a:cubicBezTo>
                  <a:cubicBezTo>
                    <a:pt x="1838" y="3683"/>
                    <a:pt x="2560" y="3399"/>
                    <a:pt x="3193" y="2871"/>
                  </a:cubicBezTo>
                  <a:cubicBezTo>
                    <a:pt x="4257" y="2031"/>
                    <a:pt x="4705" y="911"/>
                    <a:pt x="4201" y="351"/>
                  </a:cubicBezTo>
                  <a:cubicBezTo>
                    <a:pt x="4028" y="113"/>
                    <a:pt x="3737" y="0"/>
                    <a:pt x="3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3"/>
            <p:cNvSpPr/>
            <p:nvPr/>
          </p:nvSpPr>
          <p:spPr>
            <a:xfrm>
              <a:off x="2559938" y="2350525"/>
              <a:ext cx="121825" cy="85625"/>
            </a:xfrm>
            <a:custGeom>
              <a:avLst/>
              <a:gdLst/>
              <a:ahLst/>
              <a:cxnLst/>
              <a:rect l="l" t="t" r="r" b="b"/>
              <a:pathLst>
                <a:path w="4873" h="3425" extrusionOk="0">
                  <a:moveTo>
                    <a:pt x="3504" y="1"/>
                  </a:moveTo>
                  <a:cubicBezTo>
                    <a:pt x="2983" y="1"/>
                    <a:pt x="2343" y="198"/>
                    <a:pt x="1736" y="592"/>
                  </a:cubicBezTo>
                  <a:cubicBezTo>
                    <a:pt x="616" y="1321"/>
                    <a:pt x="0" y="2385"/>
                    <a:pt x="448" y="3001"/>
                  </a:cubicBezTo>
                  <a:cubicBezTo>
                    <a:pt x="628" y="3283"/>
                    <a:pt x="984" y="3424"/>
                    <a:pt x="1425" y="3424"/>
                  </a:cubicBezTo>
                  <a:cubicBezTo>
                    <a:pt x="1946" y="3424"/>
                    <a:pt x="2586" y="3227"/>
                    <a:pt x="3193" y="2833"/>
                  </a:cubicBezTo>
                  <a:cubicBezTo>
                    <a:pt x="4313" y="2105"/>
                    <a:pt x="4873" y="1041"/>
                    <a:pt x="4481" y="424"/>
                  </a:cubicBezTo>
                  <a:cubicBezTo>
                    <a:pt x="4301" y="142"/>
                    <a:pt x="3945" y="1"/>
                    <a:pt x="35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3"/>
            <p:cNvSpPr/>
            <p:nvPr/>
          </p:nvSpPr>
          <p:spPr>
            <a:xfrm>
              <a:off x="2568338" y="2050202"/>
              <a:ext cx="67225" cy="90075"/>
            </a:xfrm>
            <a:custGeom>
              <a:avLst/>
              <a:gdLst/>
              <a:ahLst/>
              <a:cxnLst/>
              <a:rect l="l" t="t" r="r" b="b"/>
              <a:pathLst>
                <a:path w="2689" h="3603" extrusionOk="0">
                  <a:moveTo>
                    <a:pt x="1400" y="1"/>
                  </a:moveTo>
                  <a:lnTo>
                    <a:pt x="1400" y="1"/>
                  </a:lnTo>
                  <a:cubicBezTo>
                    <a:pt x="1176" y="225"/>
                    <a:pt x="952" y="449"/>
                    <a:pt x="784" y="729"/>
                  </a:cubicBezTo>
                  <a:cubicBezTo>
                    <a:pt x="112" y="1849"/>
                    <a:pt x="0" y="3081"/>
                    <a:pt x="616" y="3473"/>
                  </a:cubicBezTo>
                  <a:cubicBezTo>
                    <a:pt x="763" y="3561"/>
                    <a:pt x="928" y="3603"/>
                    <a:pt x="1105" y="3603"/>
                  </a:cubicBezTo>
                  <a:cubicBezTo>
                    <a:pt x="1604" y="3603"/>
                    <a:pt x="2192" y="3268"/>
                    <a:pt x="2689" y="2689"/>
                  </a:cubicBezTo>
                  <a:cubicBezTo>
                    <a:pt x="672" y="2577"/>
                    <a:pt x="1400" y="1"/>
                    <a:pt x="140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3"/>
            <p:cNvSpPr/>
            <p:nvPr/>
          </p:nvSpPr>
          <p:spPr>
            <a:xfrm>
              <a:off x="2572007" y="2137438"/>
              <a:ext cx="71425" cy="87550"/>
            </a:xfrm>
            <a:custGeom>
              <a:avLst/>
              <a:gdLst/>
              <a:ahLst/>
              <a:cxnLst/>
              <a:rect l="l" t="t" r="r" b="b"/>
              <a:pathLst>
                <a:path w="2857" h="3502" extrusionOk="0">
                  <a:moveTo>
                    <a:pt x="1849" y="0"/>
                  </a:moveTo>
                  <a:lnTo>
                    <a:pt x="1849" y="0"/>
                  </a:lnTo>
                  <a:cubicBezTo>
                    <a:pt x="1569" y="168"/>
                    <a:pt x="1344" y="392"/>
                    <a:pt x="1176" y="616"/>
                  </a:cubicBezTo>
                  <a:cubicBezTo>
                    <a:pt x="280" y="1569"/>
                    <a:pt x="0" y="2801"/>
                    <a:pt x="504" y="3249"/>
                  </a:cubicBezTo>
                  <a:cubicBezTo>
                    <a:pt x="696" y="3421"/>
                    <a:pt x="934" y="3502"/>
                    <a:pt x="1197" y="3502"/>
                  </a:cubicBezTo>
                  <a:cubicBezTo>
                    <a:pt x="1703" y="3502"/>
                    <a:pt x="2304" y="3204"/>
                    <a:pt x="2857" y="2689"/>
                  </a:cubicBezTo>
                  <a:cubicBezTo>
                    <a:pt x="1064" y="2633"/>
                    <a:pt x="1849" y="0"/>
                    <a:pt x="184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3"/>
            <p:cNvSpPr/>
            <p:nvPr/>
          </p:nvSpPr>
          <p:spPr>
            <a:xfrm>
              <a:off x="2576738" y="2250500"/>
              <a:ext cx="67225" cy="83800"/>
            </a:xfrm>
            <a:custGeom>
              <a:avLst/>
              <a:gdLst/>
              <a:ahLst/>
              <a:cxnLst/>
              <a:rect l="l" t="t" r="r" b="b"/>
              <a:pathLst>
                <a:path w="2689" h="3352" extrusionOk="0">
                  <a:moveTo>
                    <a:pt x="2241" y="1"/>
                  </a:moveTo>
                  <a:lnTo>
                    <a:pt x="2241" y="1"/>
                  </a:lnTo>
                  <a:cubicBezTo>
                    <a:pt x="1961" y="113"/>
                    <a:pt x="1737" y="281"/>
                    <a:pt x="1513" y="449"/>
                  </a:cubicBezTo>
                  <a:cubicBezTo>
                    <a:pt x="448" y="1289"/>
                    <a:pt x="0" y="2465"/>
                    <a:pt x="504" y="3025"/>
                  </a:cubicBezTo>
                  <a:cubicBezTo>
                    <a:pt x="679" y="3250"/>
                    <a:pt x="953" y="3352"/>
                    <a:pt x="1283" y="3352"/>
                  </a:cubicBezTo>
                  <a:cubicBezTo>
                    <a:pt x="1694" y="3352"/>
                    <a:pt x="2191" y="3193"/>
                    <a:pt x="2689" y="2913"/>
                  </a:cubicBezTo>
                  <a:cubicBezTo>
                    <a:pt x="1177" y="2185"/>
                    <a:pt x="2241" y="1"/>
                    <a:pt x="224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3"/>
            <p:cNvSpPr/>
            <p:nvPr/>
          </p:nvSpPr>
          <p:spPr>
            <a:xfrm>
              <a:off x="2564138" y="2351325"/>
              <a:ext cx="63025" cy="81475"/>
            </a:xfrm>
            <a:custGeom>
              <a:avLst/>
              <a:gdLst/>
              <a:ahLst/>
              <a:cxnLst/>
              <a:rect l="l" t="t" r="r" b="b"/>
              <a:pathLst>
                <a:path w="2521" h="3259" extrusionOk="0">
                  <a:moveTo>
                    <a:pt x="2465" y="0"/>
                  </a:moveTo>
                  <a:lnTo>
                    <a:pt x="2465" y="0"/>
                  </a:lnTo>
                  <a:cubicBezTo>
                    <a:pt x="2185" y="112"/>
                    <a:pt x="1904" y="224"/>
                    <a:pt x="1680" y="392"/>
                  </a:cubicBezTo>
                  <a:cubicBezTo>
                    <a:pt x="560" y="1121"/>
                    <a:pt x="0" y="2241"/>
                    <a:pt x="392" y="2857"/>
                  </a:cubicBezTo>
                  <a:cubicBezTo>
                    <a:pt x="577" y="3134"/>
                    <a:pt x="915" y="3259"/>
                    <a:pt x="1340" y="3259"/>
                  </a:cubicBezTo>
                  <a:cubicBezTo>
                    <a:pt x="1687" y="3259"/>
                    <a:pt x="2093" y="3176"/>
                    <a:pt x="2521" y="3025"/>
                  </a:cubicBezTo>
                  <a:cubicBezTo>
                    <a:pt x="1456" y="1849"/>
                    <a:pt x="2465" y="0"/>
                    <a:pt x="246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63"/>
          <p:cNvGrpSpPr/>
          <p:nvPr/>
        </p:nvGrpSpPr>
        <p:grpSpPr>
          <a:xfrm>
            <a:off x="1691813" y="2009650"/>
            <a:ext cx="362675" cy="473375"/>
            <a:chOff x="1691813" y="2009650"/>
            <a:chExt cx="362675" cy="473375"/>
          </a:xfrm>
        </p:grpSpPr>
        <p:sp>
          <p:nvSpPr>
            <p:cNvPr id="4419" name="Google Shape;4419;p63"/>
            <p:cNvSpPr/>
            <p:nvPr/>
          </p:nvSpPr>
          <p:spPr>
            <a:xfrm>
              <a:off x="1752013" y="2149700"/>
              <a:ext cx="243675" cy="162450"/>
            </a:xfrm>
            <a:custGeom>
              <a:avLst/>
              <a:gdLst/>
              <a:ahLst/>
              <a:cxnLst/>
              <a:rect l="l" t="t" r="r" b="b"/>
              <a:pathLst>
                <a:path w="9747" h="6498" extrusionOk="0">
                  <a:moveTo>
                    <a:pt x="1" y="0"/>
                  </a:moveTo>
                  <a:lnTo>
                    <a:pt x="1" y="6497"/>
                  </a:lnTo>
                  <a:lnTo>
                    <a:pt x="9746" y="6497"/>
                  </a:lnTo>
                  <a:lnTo>
                    <a:pt x="97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3"/>
            <p:cNvSpPr/>
            <p:nvPr/>
          </p:nvSpPr>
          <p:spPr>
            <a:xfrm>
              <a:off x="1752013" y="2149700"/>
              <a:ext cx="88250" cy="162450"/>
            </a:xfrm>
            <a:custGeom>
              <a:avLst/>
              <a:gdLst/>
              <a:ahLst/>
              <a:cxnLst/>
              <a:rect l="l" t="t" r="r" b="b"/>
              <a:pathLst>
                <a:path w="3530" h="6498" extrusionOk="0">
                  <a:moveTo>
                    <a:pt x="1" y="0"/>
                  </a:moveTo>
                  <a:lnTo>
                    <a:pt x="1" y="6497"/>
                  </a:lnTo>
                  <a:lnTo>
                    <a:pt x="3529" y="6497"/>
                  </a:lnTo>
                  <a:cubicBezTo>
                    <a:pt x="1961" y="4593"/>
                    <a:pt x="2297" y="2185"/>
                    <a:pt x="3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3"/>
            <p:cNvSpPr/>
            <p:nvPr/>
          </p:nvSpPr>
          <p:spPr>
            <a:xfrm>
              <a:off x="1722613" y="2344325"/>
              <a:ext cx="14025" cy="86825"/>
            </a:xfrm>
            <a:custGeom>
              <a:avLst/>
              <a:gdLst/>
              <a:ahLst/>
              <a:cxnLst/>
              <a:rect l="l" t="t" r="r" b="b"/>
              <a:pathLst>
                <a:path w="561" h="3473" extrusionOk="0">
                  <a:moveTo>
                    <a:pt x="281" y="0"/>
                  </a:moveTo>
                  <a:cubicBezTo>
                    <a:pt x="113" y="0"/>
                    <a:pt x="1" y="112"/>
                    <a:pt x="1" y="280"/>
                  </a:cubicBezTo>
                  <a:lnTo>
                    <a:pt x="1" y="3193"/>
                  </a:lnTo>
                  <a:cubicBezTo>
                    <a:pt x="1" y="3361"/>
                    <a:pt x="113" y="3473"/>
                    <a:pt x="281" y="3473"/>
                  </a:cubicBezTo>
                  <a:cubicBezTo>
                    <a:pt x="449" y="3473"/>
                    <a:pt x="561" y="3361"/>
                    <a:pt x="561" y="3193"/>
                  </a:cubicBezTo>
                  <a:lnTo>
                    <a:pt x="561" y="280"/>
                  </a:lnTo>
                  <a:cubicBezTo>
                    <a:pt x="561" y="112"/>
                    <a:pt x="449" y="0"/>
                    <a:pt x="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3"/>
            <p:cNvSpPr/>
            <p:nvPr/>
          </p:nvSpPr>
          <p:spPr>
            <a:xfrm>
              <a:off x="2011063" y="2344325"/>
              <a:ext cx="14025" cy="86825"/>
            </a:xfrm>
            <a:custGeom>
              <a:avLst/>
              <a:gdLst/>
              <a:ahLst/>
              <a:cxnLst/>
              <a:rect l="l" t="t" r="r" b="b"/>
              <a:pathLst>
                <a:path w="561" h="3473" extrusionOk="0">
                  <a:moveTo>
                    <a:pt x="280" y="0"/>
                  </a:moveTo>
                  <a:cubicBezTo>
                    <a:pt x="112" y="0"/>
                    <a:pt x="0" y="112"/>
                    <a:pt x="0" y="280"/>
                  </a:cubicBezTo>
                  <a:lnTo>
                    <a:pt x="0" y="3193"/>
                  </a:lnTo>
                  <a:cubicBezTo>
                    <a:pt x="0" y="3361"/>
                    <a:pt x="112" y="3473"/>
                    <a:pt x="280" y="3473"/>
                  </a:cubicBezTo>
                  <a:cubicBezTo>
                    <a:pt x="448" y="3473"/>
                    <a:pt x="560" y="3361"/>
                    <a:pt x="560" y="3193"/>
                  </a:cubicBezTo>
                  <a:lnTo>
                    <a:pt x="560" y="280"/>
                  </a:lnTo>
                  <a:cubicBezTo>
                    <a:pt x="560" y="112"/>
                    <a:pt x="448"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3"/>
            <p:cNvSpPr/>
            <p:nvPr/>
          </p:nvSpPr>
          <p:spPr>
            <a:xfrm>
              <a:off x="1691813" y="2418475"/>
              <a:ext cx="74225" cy="63975"/>
            </a:xfrm>
            <a:custGeom>
              <a:avLst/>
              <a:gdLst/>
              <a:ahLst/>
              <a:cxnLst/>
              <a:rect l="l" t="t" r="r" b="b"/>
              <a:pathLst>
                <a:path w="2969" h="2559" extrusionOk="0">
                  <a:moveTo>
                    <a:pt x="2022" y="1"/>
                  </a:moveTo>
                  <a:cubicBezTo>
                    <a:pt x="1962" y="1"/>
                    <a:pt x="1902" y="19"/>
                    <a:pt x="1849" y="59"/>
                  </a:cubicBezTo>
                  <a:lnTo>
                    <a:pt x="1513" y="227"/>
                  </a:lnTo>
                  <a:lnTo>
                    <a:pt x="1121" y="59"/>
                  </a:lnTo>
                  <a:cubicBezTo>
                    <a:pt x="1073" y="35"/>
                    <a:pt x="1022" y="24"/>
                    <a:pt x="972" y="24"/>
                  </a:cubicBezTo>
                  <a:cubicBezTo>
                    <a:pt x="787" y="24"/>
                    <a:pt x="605" y="175"/>
                    <a:pt x="561" y="395"/>
                  </a:cubicBezTo>
                  <a:lnTo>
                    <a:pt x="561" y="787"/>
                  </a:lnTo>
                  <a:lnTo>
                    <a:pt x="281" y="1011"/>
                  </a:lnTo>
                  <a:cubicBezTo>
                    <a:pt x="1" y="1123"/>
                    <a:pt x="1" y="1459"/>
                    <a:pt x="281" y="1627"/>
                  </a:cubicBezTo>
                  <a:lnTo>
                    <a:pt x="617" y="1795"/>
                  </a:lnTo>
                  <a:lnTo>
                    <a:pt x="617" y="2187"/>
                  </a:lnTo>
                  <a:cubicBezTo>
                    <a:pt x="617" y="2407"/>
                    <a:pt x="790" y="2558"/>
                    <a:pt x="1000" y="2558"/>
                  </a:cubicBezTo>
                  <a:cubicBezTo>
                    <a:pt x="1057" y="2558"/>
                    <a:pt x="1117" y="2547"/>
                    <a:pt x="1177" y="2523"/>
                  </a:cubicBezTo>
                  <a:lnTo>
                    <a:pt x="1513" y="2355"/>
                  </a:lnTo>
                  <a:lnTo>
                    <a:pt x="1849" y="2523"/>
                  </a:lnTo>
                  <a:cubicBezTo>
                    <a:pt x="1897" y="2547"/>
                    <a:pt x="1950" y="2558"/>
                    <a:pt x="2003" y="2558"/>
                  </a:cubicBezTo>
                  <a:cubicBezTo>
                    <a:pt x="2201" y="2558"/>
                    <a:pt x="2409" y="2407"/>
                    <a:pt x="2409" y="2187"/>
                  </a:cubicBezTo>
                  <a:lnTo>
                    <a:pt x="2409" y="1795"/>
                  </a:lnTo>
                  <a:lnTo>
                    <a:pt x="2745" y="1627"/>
                  </a:lnTo>
                  <a:cubicBezTo>
                    <a:pt x="2969" y="1459"/>
                    <a:pt x="2969" y="1123"/>
                    <a:pt x="2745" y="955"/>
                  </a:cubicBezTo>
                  <a:lnTo>
                    <a:pt x="2409" y="731"/>
                  </a:lnTo>
                  <a:lnTo>
                    <a:pt x="2409" y="395"/>
                  </a:lnTo>
                  <a:cubicBezTo>
                    <a:pt x="2409" y="182"/>
                    <a:pt x="2214" y="1"/>
                    <a:pt x="2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3"/>
            <p:cNvSpPr/>
            <p:nvPr/>
          </p:nvSpPr>
          <p:spPr>
            <a:xfrm>
              <a:off x="1691813" y="2419050"/>
              <a:ext cx="37825" cy="63975"/>
            </a:xfrm>
            <a:custGeom>
              <a:avLst/>
              <a:gdLst/>
              <a:ahLst/>
              <a:cxnLst/>
              <a:rect l="l" t="t" r="r" b="b"/>
              <a:pathLst>
                <a:path w="1513" h="2559" extrusionOk="0">
                  <a:moveTo>
                    <a:pt x="1000" y="1"/>
                  </a:moveTo>
                  <a:cubicBezTo>
                    <a:pt x="790" y="1"/>
                    <a:pt x="617" y="152"/>
                    <a:pt x="617" y="372"/>
                  </a:cubicBezTo>
                  <a:lnTo>
                    <a:pt x="617" y="764"/>
                  </a:lnTo>
                  <a:lnTo>
                    <a:pt x="281" y="932"/>
                  </a:lnTo>
                  <a:cubicBezTo>
                    <a:pt x="1" y="1100"/>
                    <a:pt x="1" y="1436"/>
                    <a:pt x="281" y="1604"/>
                  </a:cubicBezTo>
                  <a:lnTo>
                    <a:pt x="561" y="1828"/>
                  </a:lnTo>
                  <a:lnTo>
                    <a:pt x="561" y="2220"/>
                  </a:lnTo>
                  <a:cubicBezTo>
                    <a:pt x="603" y="2389"/>
                    <a:pt x="773" y="2559"/>
                    <a:pt x="951" y="2559"/>
                  </a:cubicBezTo>
                  <a:cubicBezTo>
                    <a:pt x="1008" y="2559"/>
                    <a:pt x="1066" y="2541"/>
                    <a:pt x="1121" y="2500"/>
                  </a:cubicBezTo>
                  <a:lnTo>
                    <a:pt x="1457" y="2332"/>
                  </a:lnTo>
                  <a:cubicBezTo>
                    <a:pt x="1513" y="2108"/>
                    <a:pt x="1457" y="1940"/>
                    <a:pt x="1289" y="1772"/>
                  </a:cubicBezTo>
                  <a:lnTo>
                    <a:pt x="1121" y="1660"/>
                  </a:lnTo>
                  <a:cubicBezTo>
                    <a:pt x="841" y="1492"/>
                    <a:pt x="841" y="1044"/>
                    <a:pt x="1121" y="876"/>
                  </a:cubicBezTo>
                  <a:lnTo>
                    <a:pt x="1289" y="764"/>
                  </a:lnTo>
                  <a:cubicBezTo>
                    <a:pt x="1457" y="652"/>
                    <a:pt x="1513" y="428"/>
                    <a:pt x="1513" y="204"/>
                  </a:cubicBezTo>
                  <a:lnTo>
                    <a:pt x="1177" y="36"/>
                  </a:lnTo>
                  <a:cubicBezTo>
                    <a:pt x="1117" y="12"/>
                    <a:pt x="1057" y="1"/>
                    <a:pt x="100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3"/>
            <p:cNvSpPr/>
            <p:nvPr/>
          </p:nvSpPr>
          <p:spPr>
            <a:xfrm>
              <a:off x="1981663" y="2418475"/>
              <a:ext cx="72825" cy="63975"/>
            </a:xfrm>
            <a:custGeom>
              <a:avLst/>
              <a:gdLst/>
              <a:ahLst/>
              <a:cxnLst/>
              <a:rect l="l" t="t" r="r" b="b"/>
              <a:pathLst>
                <a:path w="2913" h="2559" extrusionOk="0">
                  <a:moveTo>
                    <a:pt x="1989" y="1"/>
                  </a:moveTo>
                  <a:cubicBezTo>
                    <a:pt x="1926" y="1"/>
                    <a:pt x="1859" y="19"/>
                    <a:pt x="1792" y="59"/>
                  </a:cubicBezTo>
                  <a:lnTo>
                    <a:pt x="1456" y="227"/>
                  </a:lnTo>
                  <a:lnTo>
                    <a:pt x="1120" y="59"/>
                  </a:lnTo>
                  <a:cubicBezTo>
                    <a:pt x="1072" y="35"/>
                    <a:pt x="1019" y="24"/>
                    <a:pt x="966" y="24"/>
                  </a:cubicBezTo>
                  <a:cubicBezTo>
                    <a:pt x="768" y="24"/>
                    <a:pt x="560" y="175"/>
                    <a:pt x="560" y="395"/>
                  </a:cubicBezTo>
                  <a:lnTo>
                    <a:pt x="560" y="787"/>
                  </a:lnTo>
                  <a:lnTo>
                    <a:pt x="224" y="1011"/>
                  </a:lnTo>
                  <a:cubicBezTo>
                    <a:pt x="0" y="1123"/>
                    <a:pt x="0" y="1459"/>
                    <a:pt x="224" y="1627"/>
                  </a:cubicBezTo>
                  <a:lnTo>
                    <a:pt x="560" y="1795"/>
                  </a:lnTo>
                  <a:lnTo>
                    <a:pt x="560" y="2187"/>
                  </a:lnTo>
                  <a:cubicBezTo>
                    <a:pt x="604" y="2407"/>
                    <a:pt x="787" y="2558"/>
                    <a:pt x="972" y="2558"/>
                  </a:cubicBezTo>
                  <a:cubicBezTo>
                    <a:pt x="1022" y="2558"/>
                    <a:pt x="1072" y="2547"/>
                    <a:pt x="1120" y="2523"/>
                  </a:cubicBezTo>
                  <a:lnTo>
                    <a:pt x="1456" y="2355"/>
                  </a:lnTo>
                  <a:lnTo>
                    <a:pt x="1792" y="2523"/>
                  </a:lnTo>
                  <a:cubicBezTo>
                    <a:pt x="1852" y="2547"/>
                    <a:pt x="1912" y="2558"/>
                    <a:pt x="1969" y="2558"/>
                  </a:cubicBezTo>
                  <a:cubicBezTo>
                    <a:pt x="2179" y="2558"/>
                    <a:pt x="2352" y="2407"/>
                    <a:pt x="2352" y="2187"/>
                  </a:cubicBezTo>
                  <a:lnTo>
                    <a:pt x="2352" y="1795"/>
                  </a:lnTo>
                  <a:lnTo>
                    <a:pt x="2688" y="1627"/>
                  </a:lnTo>
                  <a:cubicBezTo>
                    <a:pt x="2913" y="1459"/>
                    <a:pt x="2913" y="1123"/>
                    <a:pt x="2688" y="955"/>
                  </a:cubicBezTo>
                  <a:lnTo>
                    <a:pt x="2352" y="731"/>
                  </a:lnTo>
                  <a:lnTo>
                    <a:pt x="2352" y="395"/>
                  </a:lnTo>
                  <a:cubicBezTo>
                    <a:pt x="2352" y="182"/>
                    <a:pt x="2190" y="1"/>
                    <a:pt x="19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3"/>
            <p:cNvSpPr/>
            <p:nvPr/>
          </p:nvSpPr>
          <p:spPr>
            <a:xfrm>
              <a:off x="1981663" y="2419050"/>
              <a:ext cx="37825" cy="63400"/>
            </a:xfrm>
            <a:custGeom>
              <a:avLst/>
              <a:gdLst/>
              <a:ahLst/>
              <a:cxnLst/>
              <a:rect l="l" t="t" r="r" b="b"/>
              <a:pathLst>
                <a:path w="1513" h="2536" extrusionOk="0">
                  <a:moveTo>
                    <a:pt x="972" y="1"/>
                  </a:moveTo>
                  <a:cubicBezTo>
                    <a:pt x="787" y="1"/>
                    <a:pt x="604" y="152"/>
                    <a:pt x="560" y="372"/>
                  </a:cubicBezTo>
                  <a:lnTo>
                    <a:pt x="560" y="764"/>
                  </a:lnTo>
                  <a:lnTo>
                    <a:pt x="280" y="932"/>
                  </a:lnTo>
                  <a:cubicBezTo>
                    <a:pt x="0" y="1100"/>
                    <a:pt x="0" y="1436"/>
                    <a:pt x="280" y="1604"/>
                  </a:cubicBezTo>
                  <a:lnTo>
                    <a:pt x="560" y="1772"/>
                  </a:lnTo>
                  <a:lnTo>
                    <a:pt x="560" y="2164"/>
                  </a:lnTo>
                  <a:cubicBezTo>
                    <a:pt x="604" y="2384"/>
                    <a:pt x="787" y="2535"/>
                    <a:pt x="972" y="2535"/>
                  </a:cubicBezTo>
                  <a:cubicBezTo>
                    <a:pt x="1022" y="2535"/>
                    <a:pt x="1072" y="2524"/>
                    <a:pt x="1120" y="2500"/>
                  </a:cubicBezTo>
                  <a:lnTo>
                    <a:pt x="1456" y="2332"/>
                  </a:lnTo>
                  <a:cubicBezTo>
                    <a:pt x="1512" y="2108"/>
                    <a:pt x="1456" y="1884"/>
                    <a:pt x="1288" y="1772"/>
                  </a:cubicBezTo>
                  <a:lnTo>
                    <a:pt x="1064" y="1660"/>
                  </a:lnTo>
                  <a:cubicBezTo>
                    <a:pt x="784" y="1492"/>
                    <a:pt x="784" y="1044"/>
                    <a:pt x="1064" y="876"/>
                  </a:cubicBezTo>
                  <a:lnTo>
                    <a:pt x="1288" y="764"/>
                  </a:lnTo>
                  <a:cubicBezTo>
                    <a:pt x="1512" y="596"/>
                    <a:pt x="1456" y="204"/>
                    <a:pt x="1456" y="204"/>
                  </a:cubicBezTo>
                  <a:lnTo>
                    <a:pt x="1120" y="36"/>
                  </a:lnTo>
                  <a:cubicBezTo>
                    <a:pt x="1072" y="12"/>
                    <a:pt x="1022" y="1"/>
                    <a:pt x="97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3"/>
            <p:cNvSpPr/>
            <p:nvPr/>
          </p:nvSpPr>
          <p:spPr>
            <a:xfrm>
              <a:off x="1721213" y="2048875"/>
              <a:ext cx="303875" cy="336700"/>
            </a:xfrm>
            <a:custGeom>
              <a:avLst/>
              <a:gdLst/>
              <a:ahLst/>
              <a:cxnLst/>
              <a:rect l="l" t="t" r="r" b="b"/>
              <a:pathLst>
                <a:path w="12155" h="13468" extrusionOk="0">
                  <a:moveTo>
                    <a:pt x="6106" y="1"/>
                  </a:moveTo>
                  <a:cubicBezTo>
                    <a:pt x="2745" y="1"/>
                    <a:pt x="1" y="2689"/>
                    <a:pt x="1" y="6050"/>
                  </a:cubicBezTo>
                  <a:lnTo>
                    <a:pt x="1" y="12770"/>
                  </a:lnTo>
                  <a:cubicBezTo>
                    <a:pt x="47" y="13138"/>
                    <a:pt x="357" y="13431"/>
                    <a:pt x="714" y="13431"/>
                  </a:cubicBezTo>
                  <a:cubicBezTo>
                    <a:pt x="792" y="13431"/>
                    <a:pt x="873" y="13417"/>
                    <a:pt x="953" y="13387"/>
                  </a:cubicBezTo>
                  <a:lnTo>
                    <a:pt x="1401" y="13219"/>
                  </a:lnTo>
                  <a:cubicBezTo>
                    <a:pt x="1793" y="13051"/>
                    <a:pt x="2129" y="12658"/>
                    <a:pt x="2129" y="12210"/>
                  </a:cubicBezTo>
                  <a:lnTo>
                    <a:pt x="2129" y="10642"/>
                  </a:lnTo>
                  <a:cubicBezTo>
                    <a:pt x="2129" y="9018"/>
                    <a:pt x="3417" y="7730"/>
                    <a:pt x="5041" y="7730"/>
                  </a:cubicBezTo>
                  <a:lnTo>
                    <a:pt x="7170" y="7730"/>
                  </a:lnTo>
                  <a:cubicBezTo>
                    <a:pt x="8794" y="7730"/>
                    <a:pt x="10082" y="9018"/>
                    <a:pt x="10082" y="10642"/>
                  </a:cubicBezTo>
                  <a:lnTo>
                    <a:pt x="10082" y="12210"/>
                  </a:lnTo>
                  <a:cubicBezTo>
                    <a:pt x="10082" y="12658"/>
                    <a:pt x="10362" y="13107"/>
                    <a:pt x="10810" y="13275"/>
                  </a:cubicBezTo>
                  <a:lnTo>
                    <a:pt x="11258" y="13443"/>
                  </a:lnTo>
                  <a:cubicBezTo>
                    <a:pt x="11316" y="13459"/>
                    <a:pt x="11375" y="13467"/>
                    <a:pt x="11434" y="13467"/>
                  </a:cubicBezTo>
                  <a:cubicBezTo>
                    <a:pt x="11774" y="13467"/>
                    <a:pt x="12107" y="13200"/>
                    <a:pt x="12154" y="12770"/>
                  </a:cubicBezTo>
                  <a:lnTo>
                    <a:pt x="12154" y="6050"/>
                  </a:lnTo>
                  <a:cubicBezTo>
                    <a:pt x="12154" y="2689"/>
                    <a:pt x="9410" y="1"/>
                    <a:pt x="61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3"/>
            <p:cNvSpPr/>
            <p:nvPr/>
          </p:nvSpPr>
          <p:spPr>
            <a:xfrm>
              <a:off x="1722613" y="2048875"/>
              <a:ext cx="197450" cy="335775"/>
            </a:xfrm>
            <a:custGeom>
              <a:avLst/>
              <a:gdLst/>
              <a:ahLst/>
              <a:cxnLst/>
              <a:rect l="l" t="t" r="r" b="b"/>
              <a:pathLst>
                <a:path w="7898" h="13431" extrusionOk="0">
                  <a:moveTo>
                    <a:pt x="6050" y="1"/>
                  </a:moveTo>
                  <a:cubicBezTo>
                    <a:pt x="2689" y="1"/>
                    <a:pt x="1" y="2689"/>
                    <a:pt x="1" y="6050"/>
                  </a:cubicBezTo>
                  <a:lnTo>
                    <a:pt x="1" y="12770"/>
                  </a:lnTo>
                  <a:cubicBezTo>
                    <a:pt x="1" y="13138"/>
                    <a:pt x="303" y="13431"/>
                    <a:pt x="659" y="13431"/>
                  </a:cubicBezTo>
                  <a:cubicBezTo>
                    <a:pt x="736" y="13431"/>
                    <a:pt x="817" y="13417"/>
                    <a:pt x="897" y="13387"/>
                  </a:cubicBezTo>
                  <a:lnTo>
                    <a:pt x="1345" y="13219"/>
                  </a:lnTo>
                  <a:cubicBezTo>
                    <a:pt x="1793" y="13051"/>
                    <a:pt x="2073" y="12658"/>
                    <a:pt x="2073" y="12154"/>
                  </a:cubicBezTo>
                  <a:lnTo>
                    <a:pt x="2073" y="10642"/>
                  </a:lnTo>
                  <a:cubicBezTo>
                    <a:pt x="2073" y="9578"/>
                    <a:pt x="2633" y="8570"/>
                    <a:pt x="3585" y="8066"/>
                  </a:cubicBezTo>
                  <a:lnTo>
                    <a:pt x="3585" y="5994"/>
                  </a:lnTo>
                  <a:cubicBezTo>
                    <a:pt x="3641" y="3361"/>
                    <a:pt x="5377" y="1009"/>
                    <a:pt x="7898" y="281"/>
                  </a:cubicBezTo>
                  <a:cubicBezTo>
                    <a:pt x="7282" y="57"/>
                    <a:pt x="6666" y="1"/>
                    <a:pt x="605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3"/>
            <p:cNvSpPr/>
            <p:nvPr/>
          </p:nvSpPr>
          <p:spPr>
            <a:xfrm>
              <a:off x="1722613" y="2205700"/>
              <a:ext cx="303625" cy="180350"/>
            </a:xfrm>
            <a:custGeom>
              <a:avLst/>
              <a:gdLst/>
              <a:ahLst/>
              <a:cxnLst/>
              <a:rect l="l" t="t" r="r" b="b"/>
              <a:pathLst>
                <a:path w="12145" h="7214" extrusionOk="0">
                  <a:moveTo>
                    <a:pt x="2010" y="1"/>
                  </a:moveTo>
                  <a:cubicBezTo>
                    <a:pt x="1723" y="1"/>
                    <a:pt x="1429" y="113"/>
                    <a:pt x="1177" y="337"/>
                  </a:cubicBezTo>
                  <a:lnTo>
                    <a:pt x="1" y="1457"/>
                  </a:lnTo>
                  <a:lnTo>
                    <a:pt x="1" y="6441"/>
                  </a:lnTo>
                  <a:cubicBezTo>
                    <a:pt x="1" y="6871"/>
                    <a:pt x="326" y="7138"/>
                    <a:pt x="700" y="7138"/>
                  </a:cubicBezTo>
                  <a:cubicBezTo>
                    <a:pt x="765" y="7138"/>
                    <a:pt x="831" y="7130"/>
                    <a:pt x="897" y="7114"/>
                  </a:cubicBezTo>
                  <a:lnTo>
                    <a:pt x="1345" y="6946"/>
                  </a:lnTo>
                  <a:cubicBezTo>
                    <a:pt x="1793" y="6778"/>
                    <a:pt x="2073" y="6329"/>
                    <a:pt x="2073" y="5881"/>
                  </a:cubicBezTo>
                  <a:lnTo>
                    <a:pt x="2073" y="4369"/>
                  </a:lnTo>
                  <a:cubicBezTo>
                    <a:pt x="2073" y="2745"/>
                    <a:pt x="3361" y="1457"/>
                    <a:pt x="4929" y="1457"/>
                  </a:cubicBezTo>
                  <a:lnTo>
                    <a:pt x="7114" y="1457"/>
                  </a:lnTo>
                  <a:cubicBezTo>
                    <a:pt x="8682" y="1457"/>
                    <a:pt x="9970" y="2745"/>
                    <a:pt x="10026" y="4369"/>
                  </a:cubicBezTo>
                  <a:lnTo>
                    <a:pt x="10026" y="5937"/>
                  </a:lnTo>
                  <a:cubicBezTo>
                    <a:pt x="9970" y="6385"/>
                    <a:pt x="10250" y="6834"/>
                    <a:pt x="10698" y="7002"/>
                  </a:cubicBezTo>
                  <a:lnTo>
                    <a:pt x="11146" y="7170"/>
                  </a:lnTo>
                  <a:cubicBezTo>
                    <a:pt x="11226" y="7199"/>
                    <a:pt x="11308" y="7213"/>
                    <a:pt x="11391" y="7213"/>
                  </a:cubicBezTo>
                  <a:cubicBezTo>
                    <a:pt x="11773" y="7213"/>
                    <a:pt x="12144" y="6912"/>
                    <a:pt x="12098" y="6497"/>
                  </a:cubicBezTo>
                  <a:lnTo>
                    <a:pt x="12098" y="1457"/>
                  </a:lnTo>
                  <a:lnTo>
                    <a:pt x="10922" y="337"/>
                  </a:lnTo>
                  <a:cubicBezTo>
                    <a:pt x="10698" y="113"/>
                    <a:pt x="10404" y="1"/>
                    <a:pt x="10110" y="1"/>
                  </a:cubicBezTo>
                  <a:cubicBezTo>
                    <a:pt x="9816" y="1"/>
                    <a:pt x="9522" y="113"/>
                    <a:pt x="9298" y="337"/>
                  </a:cubicBezTo>
                  <a:lnTo>
                    <a:pt x="8906" y="729"/>
                  </a:lnTo>
                  <a:cubicBezTo>
                    <a:pt x="8682" y="925"/>
                    <a:pt x="8388" y="1023"/>
                    <a:pt x="8094" y="1023"/>
                  </a:cubicBezTo>
                  <a:cubicBezTo>
                    <a:pt x="7800" y="1023"/>
                    <a:pt x="7506" y="925"/>
                    <a:pt x="7282" y="729"/>
                  </a:cubicBezTo>
                  <a:lnTo>
                    <a:pt x="6890" y="337"/>
                  </a:lnTo>
                  <a:cubicBezTo>
                    <a:pt x="6638" y="113"/>
                    <a:pt x="6344" y="1"/>
                    <a:pt x="6057" y="1"/>
                  </a:cubicBezTo>
                  <a:cubicBezTo>
                    <a:pt x="5770" y="1"/>
                    <a:pt x="5489" y="113"/>
                    <a:pt x="5265" y="337"/>
                  </a:cubicBezTo>
                  <a:lnTo>
                    <a:pt x="4873" y="729"/>
                  </a:lnTo>
                  <a:cubicBezTo>
                    <a:pt x="4621" y="925"/>
                    <a:pt x="4327" y="1023"/>
                    <a:pt x="4040" y="1023"/>
                  </a:cubicBezTo>
                  <a:cubicBezTo>
                    <a:pt x="3753" y="1023"/>
                    <a:pt x="3473" y="925"/>
                    <a:pt x="3249" y="729"/>
                  </a:cubicBezTo>
                  <a:lnTo>
                    <a:pt x="2801" y="337"/>
                  </a:lnTo>
                  <a:cubicBezTo>
                    <a:pt x="2577" y="113"/>
                    <a:pt x="2297"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3"/>
            <p:cNvSpPr/>
            <p:nvPr/>
          </p:nvSpPr>
          <p:spPr>
            <a:xfrm>
              <a:off x="1722613" y="2205700"/>
              <a:ext cx="89650" cy="178475"/>
            </a:xfrm>
            <a:custGeom>
              <a:avLst/>
              <a:gdLst/>
              <a:ahLst/>
              <a:cxnLst/>
              <a:rect l="l" t="t" r="r" b="b"/>
              <a:pathLst>
                <a:path w="3586" h="7139" extrusionOk="0">
                  <a:moveTo>
                    <a:pt x="2010" y="1"/>
                  </a:moveTo>
                  <a:cubicBezTo>
                    <a:pt x="1723" y="1"/>
                    <a:pt x="1429" y="113"/>
                    <a:pt x="1177" y="337"/>
                  </a:cubicBezTo>
                  <a:lnTo>
                    <a:pt x="1" y="1457"/>
                  </a:lnTo>
                  <a:lnTo>
                    <a:pt x="1" y="6441"/>
                  </a:lnTo>
                  <a:cubicBezTo>
                    <a:pt x="1" y="6871"/>
                    <a:pt x="326" y="7138"/>
                    <a:pt x="700" y="7138"/>
                  </a:cubicBezTo>
                  <a:cubicBezTo>
                    <a:pt x="765" y="7138"/>
                    <a:pt x="831" y="7130"/>
                    <a:pt x="897" y="7114"/>
                  </a:cubicBezTo>
                  <a:lnTo>
                    <a:pt x="1345" y="6946"/>
                  </a:lnTo>
                  <a:cubicBezTo>
                    <a:pt x="1793" y="6778"/>
                    <a:pt x="2073" y="6329"/>
                    <a:pt x="2073" y="5881"/>
                  </a:cubicBezTo>
                  <a:lnTo>
                    <a:pt x="2073" y="4369"/>
                  </a:lnTo>
                  <a:cubicBezTo>
                    <a:pt x="2073" y="3305"/>
                    <a:pt x="2633" y="2297"/>
                    <a:pt x="3585" y="1793"/>
                  </a:cubicBezTo>
                  <a:lnTo>
                    <a:pt x="3585" y="953"/>
                  </a:lnTo>
                  <a:cubicBezTo>
                    <a:pt x="3473" y="897"/>
                    <a:pt x="3305" y="841"/>
                    <a:pt x="3249" y="729"/>
                  </a:cubicBezTo>
                  <a:lnTo>
                    <a:pt x="2801" y="337"/>
                  </a:lnTo>
                  <a:cubicBezTo>
                    <a:pt x="2577" y="113"/>
                    <a:pt x="2297" y="1"/>
                    <a:pt x="20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3"/>
            <p:cNvSpPr/>
            <p:nvPr/>
          </p:nvSpPr>
          <p:spPr>
            <a:xfrm>
              <a:off x="1789138" y="2136400"/>
              <a:ext cx="15425" cy="25925"/>
            </a:xfrm>
            <a:custGeom>
              <a:avLst/>
              <a:gdLst/>
              <a:ahLst/>
              <a:cxnLst/>
              <a:rect l="l" t="t" r="r" b="b"/>
              <a:pathLst>
                <a:path w="617" h="1037" extrusionOk="0">
                  <a:moveTo>
                    <a:pt x="308" y="0"/>
                  </a:moveTo>
                  <a:cubicBezTo>
                    <a:pt x="154" y="0"/>
                    <a:pt x="0" y="84"/>
                    <a:pt x="28" y="252"/>
                  </a:cubicBezTo>
                  <a:lnTo>
                    <a:pt x="28" y="756"/>
                  </a:lnTo>
                  <a:cubicBezTo>
                    <a:pt x="28" y="868"/>
                    <a:pt x="140" y="1036"/>
                    <a:pt x="308" y="1036"/>
                  </a:cubicBezTo>
                  <a:cubicBezTo>
                    <a:pt x="476" y="1036"/>
                    <a:pt x="588" y="868"/>
                    <a:pt x="588" y="756"/>
                  </a:cubicBezTo>
                  <a:lnTo>
                    <a:pt x="588" y="252"/>
                  </a:lnTo>
                  <a:cubicBezTo>
                    <a:pt x="616" y="84"/>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3"/>
            <p:cNvSpPr/>
            <p:nvPr/>
          </p:nvSpPr>
          <p:spPr>
            <a:xfrm>
              <a:off x="1843038" y="2147475"/>
              <a:ext cx="62550" cy="21850"/>
            </a:xfrm>
            <a:custGeom>
              <a:avLst/>
              <a:gdLst/>
              <a:ahLst/>
              <a:cxnLst/>
              <a:rect l="l" t="t" r="r" b="b"/>
              <a:pathLst>
                <a:path w="2502" h="874" extrusionOk="0">
                  <a:moveTo>
                    <a:pt x="2122" y="1"/>
                  </a:moveTo>
                  <a:cubicBezTo>
                    <a:pt x="2054" y="1"/>
                    <a:pt x="1980" y="27"/>
                    <a:pt x="1905" y="89"/>
                  </a:cubicBezTo>
                  <a:cubicBezTo>
                    <a:pt x="1709" y="229"/>
                    <a:pt x="1457" y="299"/>
                    <a:pt x="1205" y="299"/>
                  </a:cubicBezTo>
                  <a:cubicBezTo>
                    <a:pt x="953" y="299"/>
                    <a:pt x="700" y="229"/>
                    <a:pt x="504" y="89"/>
                  </a:cubicBezTo>
                  <a:cubicBezTo>
                    <a:pt x="454" y="39"/>
                    <a:pt x="392" y="11"/>
                    <a:pt x="330" y="11"/>
                  </a:cubicBezTo>
                  <a:cubicBezTo>
                    <a:pt x="253" y="11"/>
                    <a:pt x="174" y="53"/>
                    <a:pt x="112" y="145"/>
                  </a:cubicBezTo>
                  <a:cubicBezTo>
                    <a:pt x="0" y="257"/>
                    <a:pt x="56" y="425"/>
                    <a:pt x="168" y="537"/>
                  </a:cubicBezTo>
                  <a:cubicBezTo>
                    <a:pt x="448" y="761"/>
                    <a:pt x="841" y="873"/>
                    <a:pt x="1233" y="873"/>
                  </a:cubicBezTo>
                  <a:cubicBezTo>
                    <a:pt x="1569" y="873"/>
                    <a:pt x="1961" y="761"/>
                    <a:pt x="2241" y="537"/>
                  </a:cubicBezTo>
                  <a:cubicBezTo>
                    <a:pt x="2502" y="320"/>
                    <a:pt x="2357" y="1"/>
                    <a:pt x="2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3"/>
            <p:cNvSpPr/>
            <p:nvPr/>
          </p:nvSpPr>
          <p:spPr>
            <a:xfrm>
              <a:off x="1927288" y="2138500"/>
              <a:ext cx="44600" cy="21700"/>
            </a:xfrm>
            <a:custGeom>
              <a:avLst/>
              <a:gdLst/>
              <a:ahLst/>
              <a:cxnLst/>
              <a:rect l="l" t="t" r="r" b="b"/>
              <a:pathLst>
                <a:path w="1784" h="868" extrusionOk="0">
                  <a:moveTo>
                    <a:pt x="943" y="0"/>
                  </a:moveTo>
                  <a:cubicBezTo>
                    <a:pt x="607" y="0"/>
                    <a:pt x="327" y="112"/>
                    <a:pt x="159" y="392"/>
                  </a:cubicBezTo>
                  <a:cubicBezTo>
                    <a:pt x="0" y="630"/>
                    <a:pt x="206" y="868"/>
                    <a:pt x="419" y="868"/>
                  </a:cubicBezTo>
                  <a:cubicBezTo>
                    <a:pt x="508" y="868"/>
                    <a:pt x="597" y="827"/>
                    <a:pt x="663" y="728"/>
                  </a:cubicBezTo>
                  <a:cubicBezTo>
                    <a:pt x="719" y="616"/>
                    <a:pt x="831" y="560"/>
                    <a:pt x="943" y="560"/>
                  </a:cubicBezTo>
                  <a:cubicBezTo>
                    <a:pt x="1055" y="560"/>
                    <a:pt x="1111" y="616"/>
                    <a:pt x="1223" y="728"/>
                  </a:cubicBezTo>
                  <a:cubicBezTo>
                    <a:pt x="1258" y="798"/>
                    <a:pt x="1356" y="845"/>
                    <a:pt x="1453" y="845"/>
                  </a:cubicBezTo>
                  <a:cubicBezTo>
                    <a:pt x="1513" y="845"/>
                    <a:pt x="1572" y="827"/>
                    <a:pt x="1615" y="784"/>
                  </a:cubicBezTo>
                  <a:cubicBezTo>
                    <a:pt x="1783" y="672"/>
                    <a:pt x="1783" y="504"/>
                    <a:pt x="1671" y="392"/>
                  </a:cubicBezTo>
                  <a:cubicBezTo>
                    <a:pt x="1503" y="112"/>
                    <a:pt x="1223"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3"/>
            <p:cNvSpPr/>
            <p:nvPr/>
          </p:nvSpPr>
          <p:spPr>
            <a:xfrm>
              <a:off x="1966263" y="2169300"/>
              <a:ext cx="42025" cy="23825"/>
            </a:xfrm>
            <a:custGeom>
              <a:avLst/>
              <a:gdLst/>
              <a:ahLst/>
              <a:cxnLst/>
              <a:rect l="l" t="t" r="r" b="b"/>
              <a:pathLst>
                <a:path w="1681" h="953" extrusionOk="0">
                  <a:moveTo>
                    <a:pt x="504" y="0"/>
                  </a:moveTo>
                  <a:cubicBezTo>
                    <a:pt x="224" y="0"/>
                    <a:pt x="0" y="224"/>
                    <a:pt x="0" y="505"/>
                  </a:cubicBezTo>
                  <a:cubicBezTo>
                    <a:pt x="0" y="729"/>
                    <a:pt x="224" y="953"/>
                    <a:pt x="504" y="953"/>
                  </a:cubicBezTo>
                  <a:lnTo>
                    <a:pt x="1176" y="953"/>
                  </a:lnTo>
                  <a:cubicBezTo>
                    <a:pt x="1456" y="953"/>
                    <a:pt x="1680" y="729"/>
                    <a:pt x="1680" y="505"/>
                  </a:cubicBezTo>
                  <a:cubicBezTo>
                    <a:pt x="1680" y="224"/>
                    <a:pt x="1456" y="0"/>
                    <a:pt x="1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3"/>
            <p:cNvSpPr/>
            <p:nvPr/>
          </p:nvSpPr>
          <p:spPr>
            <a:xfrm>
              <a:off x="1743613" y="2169300"/>
              <a:ext cx="42050" cy="23825"/>
            </a:xfrm>
            <a:custGeom>
              <a:avLst/>
              <a:gdLst/>
              <a:ahLst/>
              <a:cxnLst/>
              <a:rect l="l" t="t" r="r" b="b"/>
              <a:pathLst>
                <a:path w="1682" h="953" extrusionOk="0">
                  <a:moveTo>
                    <a:pt x="505" y="0"/>
                  </a:moveTo>
                  <a:cubicBezTo>
                    <a:pt x="225" y="0"/>
                    <a:pt x="1" y="224"/>
                    <a:pt x="1" y="505"/>
                  </a:cubicBezTo>
                  <a:cubicBezTo>
                    <a:pt x="1" y="729"/>
                    <a:pt x="225" y="953"/>
                    <a:pt x="505" y="953"/>
                  </a:cubicBezTo>
                  <a:lnTo>
                    <a:pt x="1177" y="953"/>
                  </a:lnTo>
                  <a:cubicBezTo>
                    <a:pt x="1457" y="953"/>
                    <a:pt x="1681" y="729"/>
                    <a:pt x="1681" y="505"/>
                  </a:cubicBezTo>
                  <a:cubicBezTo>
                    <a:pt x="1681" y="224"/>
                    <a:pt x="1457" y="0"/>
                    <a:pt x="1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3"/>
            <p:cNvSpPr/>
            <p:nvPr/>
          </p:nvSpPr>
          <p:spPr>
            <a:xfrm>
              <a:off x="1827638" y="2009650"/>
              <a:ext cx="92425" cy="79900"/>
            </a:xfrm>
            <a:custGeom>
              <a:avLst/>
              <a:gdLst/>
              <a:ahLst/>
              <a:cxnLst/>
              <a:rect l="l" t="t" r="r" b="b"/>
              <a:pathLst>
                <a:path w="3697" h="3196" extrusionOk="0">
                  <a:moveTo>
                    <a:pt x="1217" y="1"/>
                  </a:moveTo>
                  <a:cubicBezTo>
                    <a:pt x="959" y="1"/>
                    <a:pt x="728" y="192"/>
                    <a:pt x="728" y="450"/>
                  </a:cubicBezTo>
                  <a:lnTo>
                    <a:pt x="728" y="954"/>
                  </a:lnTo>
                  <a:lnTo>
                    <a:pt x="336" y="1234"/>
                  </a:lnTo>
                  <a:cubicBezTo>
                    <a:pt x="0" y="1402"/>
                    <a:pt x="0" y="1794"/>
                    <a:pt x="336" y="2018"/>
                  </a:cubicBezTo>
                  <a:lnTo>
                    <a:pt x="728" y="2242"/>
                  </a:lnTo>
                  <a:lnTo>
                    <a:pt x="728" y="2746"/>
                  </a:lnTo>
                  <a:cubicBezTo>
                    <a:pt x="728" y="3003"/>
                    <a:pt x="959" y="3195"/>
                    <a:pt x="1217" y="3195"/>
                  </a:cubicBezTo>
                  <a:cubicBezTo>
                    <a:pt x="1296" y="3195"/>
                    <a:pt x="1378" y="3177"/>
                    <a:pt x="1457" y="3138"/>
                  </a:cubicBezTo>
                  <a:lnTo>
                    <a:pt x="1849" y="2914"/>
                  </a:lnTo>
                  <a:lnTo>
                    <a:pt x="2297" y="3138"/>
                  </a:lnTo>
                  <a:cubicBezTo>
                    <a:pt x="2362" y="3177"/>
                    <a:pt x="2434" y="3195"/>
                    <a:pt x="2505" y="3195"/>
                  </a:cubicBezTo>
                  <a:cubicBezTo>
                    <a:pt x="2739" y="3195"/>
                    <a:pt x="2969" y="3003"/>
                    <a:pt x="2969" y="2746"/>
                  </a:cubicBezTo>
                  <a:lnTo>
                    <a:pt x="2969" y="2242"/>
                  </a:lnTo>
                  <a:lnTo>
                    <a:pt x="3361" y="2018"/>
                  </a:lnTo>
                  <a:cubicBezTo>
                    <a:pt x="3697" y="1794"/>
                    <a:pt x="3697" y="1402"/>
                    <a:pt x="3361" y="1234"/>
                  </a:cubicBezTo>
                  <a:lnTo>
                    <a:pt x="2969" y="954"/>
                  </a:lnTo>
                  <a:lnTo>
                    <a:pt x="2969" y="450"/>
                  </a:lnTo>
                  <a:cubicBezTo>
                    <a:pt x="2969" y="192"/>
                    <a:pt x="2739" y="1"/>
                    <a:pt x="2505" y="1"/>
                  </a:cubicBezTo>
                  <a:cubicBezTo>
                    <a:pt x="2434" y="1"/>
                    <a:pt x="2362" y="18"/>
                    <a:pt x="2297" y="58"/>
                  </a:cubicBezTo>
                  <a:lnTo>
                    <a:pt x="1849" y="282"/>
                  </a:lnTo>
                  <a:lnTo>
                    <a:pt x="1457" y="58"/>
                  </a:lnTo>
                  <a:cubicBezTo>
                    <a:pt x="1378" y="18"/>
                    <a:pt x="1296"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3"/>
            <p:cNvSpPr/>
            <p:nvPr/>
          </p:nvSpPr>
          <p:spPr>
            <a:xfrm>
              <a:off x="1827638" y="2009650"/>
              <a:ext cx="43425" cy="79900"/>
            </a:xfrm>
            <a:custGeom>
              <a:avLst/>
              <a:gdLst/>
              <a:ahLst/>
              <a:cxnLst/>
              <a:rect l="l" t="t" r="r" b="b"/>
              <a:pathLst>
                <a:path w="1737" h="3196" extrusionOk="0">
                  <a:moveTo>
                    <a:pt x="1192" y="1"/>
                  </a:moveTo>
                  <a:cubicBezTo>
                    <a:pt x="959" y="1"/>
                    <a:pt x="728" y="192"/>
                    <a:pt x="728" y="450"/>
                  </a:cubicBezTo>
                  <a:lnTo>
                    <a:pt x="728" y="954"/>
                  </a:lnTo>
                  <a:lnTo>
                    <a:pt x="336" y="1178"/>
                  </a:lnTo>
                  <a:cubicBezTo>
                    <a:pt x="0" y="1402"/>
                    <a:pt x="0" y="1794"/>
                    <a:pt x="336" y="2018"/>
                  </a:cubicBezTo>
                  <a:lnTo>
                    <a:pt x="728" y="2242"/>
                  </a:lnTo>
                  <a:lnTo>
                    <a:pt x="728" y="2746"/>
                  </a:lnTo>
                  <a:cubicBezTo>
                    <a:pt x="728" y="3003"/>
                    <a:pt x="959" y="3195"/>
                    <a:pt x="1192" y="3195"/>
                  </a:cubicBezTo>
                  <a:cubicBezTo>
                    <a:pt x="1263" y="3195"/>
                    <a:pt x="1335" y="3177"/>
                    <a:pt x="1401" y="3138"/>
                  </a:cubicBezTo>
                  <a:lnTo>
                    <a:pt x="1737" y="2970"/>
                  </a:lnTo>
                  <a:lnTo>
                    <a:pt x="1737" y="2634"/>
                  </a:lnTo>
                  <a:cubicBezTo>
                    <a:pt x="1737" y="2466"/>
                    <a:pt x="1625" y="2298"/>
                    <a:pt x="1457" y="2186"/>
                  </a:cubicBezTo>
                  <a:lnTo>
                    <a:pt x="1232" y="2074"/>
                  </a:lnTo>
                  <a:cubicBezTo>
                    <a:pt x="896" y="1850"/>
                    <a:pt x="896" y="1346"/>
                    <a:pt x="1232" y="1122"/>
                  </a:cubicBezTo>
                  <a:lnTo>
                    <a:pt x="1457" y="1010"/>
                  </a:lnTo>
                  <a:cubicBezTo>
                    <a:pt x="1625" y="898"/>
                    <a:pt x="1737" y="730"/>
                    <a:pt x="1737" y="562"/>
                  </a:cubicBezTo>
                  <a:lnTo>
                    <a:pt x="1737" y="226"/>
                  </a:lnTo>
                  <a:lnTo>
                    <a:pt x="1401" y="58"/>
                  </a:lnTo>
                  <a:cubicBezTo>
                    <a:pt x="1335" y="18"/>
                    <a:pt x="1263" y="1"/>
                    <a:pt x="119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63"/>
          <p:cNvGrpSpPr/>
          <p:nvPr/>
        </p:nvGrpSpPr>
        <p:grpSpPr>
          <a:xfrm>
            <a:off x="1014113" y="2012475"/>
            <a:ext cx="490100" cy="400475"/>
            <a:chOff x="1014113" y="2012475"/>
            <a:chExt cx="490100" cy="400475"/>
          </a:xfrm>
        </p:grpSpPr>
        <p:sp>
          <p:nvSpPr>
            <p:cNvPr id="4439" name="Google Shape;4439;p63"/>
            <p:cNvSpPr/>
            <p:nvPr/>
          </p:nvSpPr>
          <p:spPr>
            <a:xfrm>
              <a:off x="1233963" y="2139550"/>
              <a:ext cx="270250" cy="203825"/>
            </a:xfrm>
            <a:custGeom>
              <a:avLst/>
              <a:gdLst/>
              <a:ahLst/>
              <a:cxnLst/>
              <a:rect l="l" t="t" r="r" b="b"/>
              <a:pathLst>
                <a:path w="10810" h="8153" extrusionOk="0">
                  <a:moveTo>
                    <a:pt x="6633" y="1396"/>
                  </a:moveTo>
                  <a:cubicBezTo>
                    <a:pt x="6774" y="1396"/>
                    <a:pt x="6915" y="1402"/>
                    <a:pt x="7057" y="1414"/>
                  </a:cubicBezTo>
                  <a:cubicBezTo>
                    <a:pt x="7673" y="1470"/>
                    <a:pt x="8233" y="1807"/>
                    <a:pt x="8569" y="2367"/>
                  </a:cubicBezTo>
                  <a:cubicBezTo>
                    <a:pt x="8849" y="2927"/>
                    <a:pt x="8793" y="3599"/>
                    <a:pt x="8513" y="4159"/>
                  </a:cubicBezTo>
                  <a:cubicBezTo>
                    <a:pt x="8121" y="4999"/>
                    <a:pt x="7393" y="5727"/>
                    <a:pt x="6553" y="6175"/>
                  </a:cubicBezTo>
                  <a:cubicBezTo>
                    <a:pt x="5857" y="6546"/>
                    <a:pt x="5084" y="6764"/>
                    <a:pt x="4298" y="6764"/>
                  </a:cubicBezTo>
                  <a:cubicBezTo>
                    <a:pt x="4135" y="6764"/>
                    <a:pt x="3972" y="6754"/>
                    <a:pt x="3809" y="6735"/>
                  </a:cubicBezTo>
                  <a:cubicBezTo>
                    <a:pt x="3137" y="6679"/>
                    <a:pt x="2577" y="6343"/>
                    <a:pt x="2240" y="5839"/>
                  </a:cubicBezTo>
                  <a:cubicBezTo>
                    <a:pt x="1960" y="5279"/>
                    <a:pt x="2016" y="4607"/>
                    <a:pt x="2296" y="4047"/>
                  </a:cubicBezTo>
                  <a:cubicBezTo>
                    <a:pt x="3128" y="2384"/>
                    <a:pt x="4827" y="1396"/>
                    <a:pt x="6633" y="1396"/>
                  </a:cubicBezTo>
                  <a:close/>
                  <a:moveTo>
                    <a:pt x="6547" y="1"/>
                  </a:moveTo>
                  <a:cubicBezTo>
                    <a:pt x="5601" y="1"/>
                    <a:pt x="4570" y="261"/>
                    <a:pt x="3585" y="798"/>
                  </a:cubicBezTo>
                  <a:cubicBezTo>
                    <a:pt x="1176" y="2143"/>
                    <a:pt x="0" y="4663"/>
                    <a:pt x="1008" y="6511"/>
                  </a:cubicBezTo>
                  <a:cubicBezTo>
                    <a:pt x="1610" y="7581"/>
                    <a:pt x="2852" y="8152"/>
                    <a:pt x="4267" y="8152"/>
                  </a:cubicBezTo>
                  <a:cubicBezTo>
                    <a:pt x="5221" y="8152"/>
                    <a:pt x="6255" y="7893"/>
                    <a:pt x="7225" y="7351"/>
                  </a:cubicBezTo>
                  <a:cubicBezTo>
                    <a:pt x="9633" y="6007"/>
                    <a:pt x="10810" y="3487"/>
                    <a:pt x="9801" y="1695"/>
                  </a:cubicBezTo>
                  <a:cubicBezTo>
                    <a:pt x="9197" y="586"/>
                    <a:pt x="7967" y="1"/>
                    <a:pt x="6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3"/>
            <p:cNvSpPr/>
            <p:nvPr/>
          </p:nvSpPr>
          <p:spPr>
            <a:xfrm>
              <a:off x="1263363" y="2155475"/>
              <a:ext cx="225450" cy="173475"/>
            </a:xfrm>
            <a:custGeom>
              <a:avLst/>
              <a:gdLst/>
              <a:ahLst/>
              <a:cxnLst/>
              <a:rect l="l" t="t" r="r" b="b"/>
              <a:pathLst>
                <a:path w="9018" h="6939" extrusionOk="0">
                  <a:moveTo>
                    <a:pt x="5402" y="759"/>
                  </a:moveTo>
                  <a:cubicBezTo>
                    <a:pt x="5542" y="759"/>
                    <a:pt x="5683" y="765"/>
                    <a:pt x="5825" y="777"/>
                  </a:cubicBezTo>
                  <a:cubicBezTo>
                    <a:pt x="6441" y="833"/>
                    <a:pt x="7001" y="1170"/>
                    <a:pt x="7393" y="1730"/>
                  </a:cubicBezTo>
                  <a:cubicBezTo>
                    <a:pt x="7617" y="2290"/>
                    <a:pt x="7617" y="2962"/>
                    <a:pt x="7337" y="3522"/>
                  </a:cubicBezTo>
                  <a:cubicBezTo>
                    <a:pt x="6889" y="4362"/>
                    <a:pt x="6217" y="5090"/>
                    <a:pt x="5377" y="5538"/>
                  </a:cubicBezTo>
                  <a:cubicBezTo>
                    <a:pt x="4702" y="5943"/>
                    <a:pt x="3918" y="6131"/>
                    <a:pt x="3142" y="6131"/>
                  </a:cubicBezTo>
                  <a:cubicBezTo>
                    <a:pt x="2952" y="6131"/>
                    <a:pt x="2763" y="6120"/>
                    <a:pt x="2577" y="6098"/>
                  </a:cubicBezTo>
                  <a:cubicBezTo>
                    <a:pt x="1961" y="6042"/>
                    <a:pt x="1401" y="5706"/>
                    <a:pt x="1064" y="5202"/>
                  </a:cubicBezTo>
                  <a:cubicBezTo>
                    <a:pt x="784" y="4642"/>
                    <a:pt x="784" y="3970"/>
                    <a:pt x="1120" y="3410"/>
                  </a:cubicBezTo>
                  <a:cubicBezTo>
                    <a:pt x="1952" y="1747"/>
                    <a:pt x="3603" y="759"/>
                    <a:pt x="5402" y="759"/>
                  </a:cubicBezTo>
                  <a:close/>
                  <a:moveTo>
                    <a:pt x="5284" y="1"/>
                  </a:moveTo>
                  <a:cubicBezTo>
                    <a:pt x="4385" y="1"/>
                    <a:pt x="3501" y="270"/>
                    <a:pt x="2689" y="721"/>
                  </a:cubicBezTo>
                  <a:cubicBezTo>
                    <a:pt x="1737" y="1282"/>
                    <a:pt x="896" y="2122"/>
                    <a:pt x="392" y="3130"/>
                  </a:cubicBezTo>
                  <a:cubicBezTo>
                    <a:pt x="0" y="3914"/>
                    <a:pt x="0" y="4810"/>
                    <a:pt x="392" y="5594"/>
                  </a:cubicBezTo>
                  <a:cubicBezTo>
                    <a:pt x="840" y="6322"/>
                    <a:pt x="1625" y="6826"/>
                    <a:pt x="2521" y="6882"/>
                  </a:cubicBezTo>
                  <a:cubicBezTo>
                    <a:pt x="2689" y="6938"/>
                    <a:pt x="2913" y="6938"/>
                    <a:pt x="3137" y="6938"/>
                  </a:cubicBezTo>
                  <a:cubicBezTo>
                    <a:pt x="4033" y="6938"/>
                    <a:pt x="4929" y="6714"/>
                    <a:pt x="5769" y="6210"/>
                  </a:cubicBezTo>
                  <a:cubicBezTo>
                    <a:pt x="6777" y="5706"/>
                    <a:pt x="7561" y="4866"/>
                    <a:pt x="8065" y="3802"/>
                  </a:cubicBezTo>
                  <a:cubicBezTo>
                    <a:pt x="9018" y="2178"/>
                    <a:pt x="7841" y="105"/>
                    <a:pt x="5937" y="49"/>
                  </a:cubicBezTo>
                  <a:cubicBezTo>
                    <a:pt x="5719" y="17"/>
                    <a:pt x="5501" y="1"/>
                    <a:pt x="5284" y="1"/>
                  </a:cubicBezTo>
                  <a:close/>
                </a:path>
              </a:pathLst>
            </a:custGeom>
            <a:solidFill>
              <a:srgbClr val="595959">
                <a:alpha val="33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3"/>
            <p:cNvSpPr/>
            <p:nvPr/>
          </p:nvSpPr>
          <p:spPr>
            <a:xfrm>
              <a:off x="1014113" y="2184650"/>
              <a:ext cx="128850" cy="153175"/>
            </a:xfrm>
            <a:custGeom>
              <a:avLst/>
              <a:gdLst/>
              <a:ahLst/>
              <a:cxnLst/>
              <a:rect l="l" t="t" r="r" b="b"/>
              <a:pathLst>
                <a:path w="5154" h="6127" extrusionOk="0">
                  <a:moveTo>
                    <a:pt x="706" y="0"/>
                  </a:moveTo>
                  <a:cubicBezTo>
                    <a:pt x="563" y="0"/>
                    <a:pt x="416" y="38"/>
                    <a:pt x="281" y="115"/>
                  </a:cubicBezTo>
                  <a:cubicBezTo>
                    <a:pt x="57" y="283"/>
                    <a:pt x="1" y="619"/>
                    <a:pt x="113" y="899"/>
                  </a:cubicBezTo>
                  <a:cubicBezTo>
                    <a:pt x="169" y="1179"/>
                    <a:pt x="225" y="1515"/>
                    <a:pt x="225" y="1795"/>
                  </a:cubicBezTo>
                  <a:cubicBezTo>
                    <a:pt x="174" y="3232"/>
                    <a:pt x="546" y="6127"/>
                    <a:pt x="4099" y="6127"/>
                  </a:cubicBezTo>
                  <a:cubicBezTo>
                    <a:pt x="4424" y="6127"/>
                    <a:pt x="4774" y="6103"/>
                    <a:pt x="5154" y="6051"/>
                  </a:cubicBezTo>
                  <a:cubicBezTo>
                    <a:pt x="5154" y="6051"/>
                    <a:pt x="4650" y="2355"/>
                    <a:pt x="4650" y="2355"/>
                  </a:cubicBezTo>
                  <a:cubicBezTo>
                    <a:pt x="4650" y="2355"/>
                    <a:pt x="4319" y="2424"/>
                    <a:pt x="3867" y="2424"/>
                  </a:cubicBezTo>
                  <a:cubicBezTo>
                    <a:pt x="3032" y="2424"/>
                    <a:pt x="1784" y="2188"/>
                    <a:pt x="1457" y="843"/>
                  </a:cubicBezTo>
                  <a:cubicBezTo>
                    <a:pt x="1401" y="675"/>
                    <a:pt x="1401" y="563"/>
                    <a:pt x="1345" y="395"/>
                  </a:cubicBezTo>
                  <a:cubicBezTo>
                    <a:pt x="1235" y="137"/>
                    <a:pt x="979"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3"/>
            <p:cNvSpPr/>
            <p:nvPr/>
          </p:nvSpPr>
          <p:spPr>
            <a:xfrm>
              <a:off x="1040738" y="2218300"/>
              <a:ext cx="102225" cy="120300"/>
            </a:xfrm>
            <a:custGeom>
              <a:avLst/>
              <a:gdLst/>
              <a:ahLst/>
              <a:cxnLst/>
              <a:rect l="l" t="t" r="r" b="b"/>
              <a:pathLst>
                <a:path w="4089" h="4812" extrusionOk="0">
                  <a:moveTo>
                    <a:pt x="560" y="1"/>
                  </a:moveTo>
                  <a:cubicBezTo>
                    <a:pt x="168" y="1121"/>
                    <a:pt x="0" y="2409"/>
                    <a:pt x="56" y="3641"/>
                  </a:cubicBezTo>
                  <a:cubicBezTo>
                    <a:pt x="674" y="4307"/>
                    <a:pt x="1656" y="4811"/>
                    <a:pt x="3206" y="4811"/>
                  </a:cubicBezTo>
                  <a:cubicBezTo>
                    <a:pt x="3482" y="4811"/>
                    <a:pt x="3776" y="4795"/>
                    <a:pt x="4089" y="4761"/>
                  </a:cubicBezTo>
                  <a:cubicBezTo>
                    <a:pt x="4089" y="4705"/>
                    <a:pt x="3585" y="1009"/>
                    <a:pt x="3585" y="1009"/>
                  </a:cubicBezTo>
                  <a:cubicBezTo>
                    <a:pt x="3585" y="1009"/>
                    <a:pt x="3226" y="1089"/>
                    <a:pt x="2746" y="1089"/>
                  </a:cubicBezTo>
                  <a:cubicBezTo>
                    <a:pt x="2025" y="1089"/>
                    <a:pt x="1031" y="908"/>
                    <a:pt x="56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3"/>
            <p:cNvSpPr/>
            <p:nvPr/>
          </p:nvSpPr>
          <p:spPr>
            <a:xfrm>
              <a:off x="1214363" y="2012475"/>
              <a:ext cx="56025" cy="54625"/>
            </a:xfrm>
            <a:custGeom>
              <a:avLst/>
              <a:gdLst/>
              <a:ahLst/>
              <a:cxnLst/>
              <a:rect l="l" t="t" r="r" b="b"/>
              <a:pathLst>
                <a:path w="2241" h="2185" extrusionOk="0">
                  <a:moveTo>
                    <a:pt x="896" y="1"/>
                  </a:moveTo>
                  <a:cubicBezTo>
                    <a:pt x="392" y="1"/>
                    <a:pt x="0" y="393"/>
                    <a:pt x="0" y="841"/>
                  </a:cubicBezTo>
                  <a:lnTo>
                    <a:pt x="0" y="2185"/>
                  </a:lnTo>
                  <a:lnTo>
                    <a:pt x="2240" y="2185"/>
                  </a:lnTo>
                  <a:lnTo>
                    <a:pt x="2240" y="841"/>
                  </a:lnTo>
                  <a:cubicBezTo>
                    <a:pt x="2240" y="393"/>
                    <a:pt x="1792" y="1"/>
                    <a:pt x="13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3"/>
            <p:cNvSpPr/>
            <p:nvPr/>
          </p:nvSpPr>
          <p:spPr>
            <a:xfrm>
              <a:off x="1214363" y="2012475"/>
              <a:ext cx="42025" cy="54625"/>
            </a:xfrm>
            <a:custGeom>
              <a:avLst/>
              <a:gdLst/>
              <a:ahLst/>
              <a:cxnLst/>
              <a:rect l="l" t="t" r="r" b="b"/>
              <a:pathLst>
                <a:path w="1681" h="2185" extrusionOk="0">
                  <a:moveTo>
                    <a:pt x="896" y="1"/>
                  </a:moveTo>
                  <a:cubicBezTo>
                    <a:pt x="392" y="1"/>
                    <a:pt x="0" y="393"/>
                    <a:pt x="0" y="841"/>
                  </a:cubicBezTo>
                  <a:lnTo>
                    <a:pt x="0" y="2185"/>
                  </a:lnTo>
                  <a:lnTo>
                    <a:pt x="1120" y="2185"/>
                  </a:lnTo>
                  <a:lnTo>
                    <a:pt x="1120" y="841"/>
                  </a:lnTo>
                  <a:cubicBezTo>
                    <a:pt x="1120" y="505"/>
                    <a:pt x="1344" y="169"/>
                    <a:pt x="1680" y="57"/>
                  </a:cubicBezTo>
                  <a:cubicBezTo>
                    <a:pt x="1568" y="1"/>
                    <a:pt x="1456" y="1"/>
                    <a:pt x="134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3"/>
            <p:cNvSpPr/>
            <p:nvPr/>
          </p:nvSpPr>
          <p:spPr>
            <a:xfrm>
              <a:off x="1140138" y="2044625"/>
              <a:ext cx="203050" cy="72900"/>
            </a:xfrm>
            <a:custGeom>
              <a:avLst/>
              <a:gdLst/>
              <a:ahLst/>
              <a:cxnLst/>
              <a:rect l="l" t="t" r="r" b="b"/>
              <a:pathLst>
                <a:path w="8122" h="2916" extrusionOk="0">
                  <a:moveTo>
                    <a:pt x="3963" y="1"/>
                  </a:moveTo>
                  <a:cubicBezTo>
                    <a:pt x="2167" y="1"/>
                    <a:pt x="603" y="1164"/>
                    <a:pt x="1" y="2915"/>
                  </a:cubicBezTo>
                  <a:lnTo>
                    <a:pt x="8122" y="2915"/>
                  </a:lnTo>
                  <a:cubicBezTo>
                    <a:pt x="7574" y="1164"/>
                    <a:pt x="6011" y="1"/>
                    <a:pt x="4216" y="1"/>
                  </a:cubicBezTo>
                  <a:cubicBezTo>
                    <a:pt x="4174" y="1"/>
                    <a:pt x="4131" y="2"/>
                    <a:pt x="4089" y="3"/>
                  </a:cubicBezTo>
                  <a:cubicBezTo>
                    <a:pt x="4047" y="2"/>
                    <a:pt x="4005" y="1"/>
                    <a:pt x="3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3"/>
            <p:cNvSpPr/>
            <p:nvPr/>
          </p:nvSpPr>
          <p:spPr>
            <a:xfrm>
              <a:off x="1140138" y="2044625"/>
              <a:ext cx="145650" cy="72900"/>
            </a:xfrm>
            <a:custGeom>
              <a:avLst/>
              <a:gdLst/>
              <a:ahLst/>
              <a:cxnLst/>
              <a:rect l="l" t="t" r="r" b="b"/>
              <a:pathLst>
                <a:path w="5826" h="2916" extrusionOk="0">
                  <a:moveTo>
                    <a:pt x="3963" y="1"/>
                  </a:moveTo>
                  <a:cubicBezTo>
                    <a:pt x="2167" y="1"/>
                    <a:pt x="603" y="1164"/>
                    <a:pt x="1" y="2915"/>
                  </a:cubicBezTo>
                  <a:lnTo>
                    <a:pt x="3529" y="2915"/>
                  </a:lnTo>
                  <a:cubicBezTo>
                    <a:pt x="3865" y="1739"/>
                    <a:pt x="4705" y="843"/>
                    <a:pt x="5825" y="339"/>
                  </a:cubicBezTo>
                  <a:cubicBezTo>
                    <a:pt x="5265" y="115"/>
                    <a:pt x="4649" y="3"/>
                    <a:pt x="4089" y="3"/>
                  </a:cubicBezTo>
                  <a:cubicBezTo>
                    <a:pt x="4047" y="2"/>
                    <a:pt x="4005" y="1"/>
                    <a:pt x="396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3"/>
            <p:cNvSpPr/>
            <p:nvPr/>
          </p:nvSpPr>
          <p:spPr>
            <a:xfrm>
              <a:off x="1078538" y="2099200"/>
              <a:ext cx="326275" cy="299750"/>
            </a:xfrm>
            <a:custGeom>
              <a:avLst/>
              <a:gdLst/>
              <a:ahLst/>
              <a:cxnLst/>
              <a:rect l="l" t="t" r="r" b="b"/>
              <a:pathLst>
                <a:path w="13051" h="11990" extrusionOk="0">
                  <a:moveTo>
                    <a:pt x="6353" y="1"/>
                  </a:moveTo>
                  <a:cubicBezTo>
                    <a:pt x="2913" y="1"/>
                    <a:pt x="55" y="2816"/>
                    <a:pt x="0" y="6277"/>
                  </a:cubicBezTo>
                  <a:cubicBezTo>
                    <a:pt x="56" y="8237"/>
                    <a:pt x="952" y="10029"/>
                    <a:pt x="2521" y="11206"/>
                  </a:cubicBezTo>
                  <a:cubicBezTo>
                    <a:pt x="3193" y="11710"/>
                    <a:pt x="4033" y="11990"/>
                    <a:pt x="4873" y="11990"/>
                  </a:cubicBezTo>
                  <a:lnTo>
                    <a:pt x="8233" y="11990"/>
                  </a:lnTo>
                  <a:cubicBezTo>
                    <a:pt x="9074" y="11990"/>
                    <a:pt x="9914" y="11710"/>
                    <a:pt x="10586" y="11206"/>
                  </a:cubicBezTo>
                  <a:cubicBezTo>
                    <a:pt x="12098" y="10029"/>
                    <a:pt x="13050" y="8237"/>
                    <a:pt x="13050" y="6277"/>
                  </a:cubicBezTo>
                  <a:cubicBezTo>
                    <a:pt x="12995" y="2783"/>
                    <a:pt x="10139" y="3"/>
                    <a:pt x="6657" y="3"/>
                  </a:cubicBezTo>
                  <a:cubicBezTo>
                    <a:pt x="6623" y="3"/>
                    <a:pt x="6588" y="4"/>
                    <a:pt x="6553" y="4"/>
                  </a:cubicBezTo>
                  <a:cubicBezTo>
                    <a:pt x="6486" y="2"/>
                    <a:pt x="6419" y="1"/>
                    <a:pt x="6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3"/>
            <p:cNvSpPr/>
            <p:nvPr/>
          </p:nvSpPr>
          <p:spPr>
            <a:xfrm>
              <a:off x="1078538" y="2099200"/>
              <a:ext cx="205850" cy="299750"/>
            </a:xfrm>
            <a:custGeom>
              <a:avLst/>
              <a:gdLst/>
              <a:ahLst/>
              <a:cxnLst/>
              <a:rect l="l" t="t" r="r" b="b"/>
              <a:pathLst>
                <a:path w="8234" h="11990" extrusionOk="0">
                  <a:moveTo>
                    <a:pt x="6353" y="1"/>
                  </a:moveTo>
                  <a:cubicBezTo>
                    <a:pt x="2913" y="1"/>
                    <a:pt x="55" y="2816"/>
                    <a:pt x="0" y="6277"/>
                  </a:cubicBezTo>
                  <a:cubicBezTo>
                    <a:pt x="56" y="8237"/>
                    <a:pt x="952" y="10029"/>
                    <a:pt x="2521" y="11206"/>
                  </a:cubicBezTo>
                  <a:cubicBezTo>
                    <a:pt x="3193" y="11710"/>
                    <a:pt x="4033" y="11990"/>
                    <a:pt x="4873" y="11990"/>
                  </a:cubicBezTo>
                  <a:lnTo>
                    <a:pt x="8177" y="11990"/>
                  </a:lnTo>
                  <a:cubicBezTo>
                    <a:pt x="7337" y="11990"/>
                    <a:pt x="6497" y="11710"/>
                    <a:pt x="5825" y="11206"/>
                  </a:cubicBezTo>
                  <a:cubicBezTo>
                    <a:pt x="4257" y="10029"/>
                    <a:pt x="3361" y="8181"/>
                    <a:pt x="3361" y="6277"/>
                  </a:cubicBezTo>
                  <a:cubicBezTo>
                    <a:pt x="3361" y="3365"/>
                    <a:pt x="5377" y="844"/>
                    <a:pt x="8233" y="172"/>
                  </a:cubicBezTo>
                  <a:cubicBezTo>
                    <a:pt x="7673" y="60"/>
                    <a:pt x="7113" y="4"/>
                    <a:pt x="6553" y="4"/>
                  </a:cubicBezTo>
                  <a:cubicBezTo>
                    <a:pt x="6486" y="2"/>
                    <a:pt x="6419" y="1"/>
                    <a:pt x="6353" y="1"/>
                  </a:cubicBezTo>
                  <a:close/>
                </a:path>
              </a:pathLst>
            </a:custGeom>
            <a:solidFill>
              <a:srgbClr val="595959">
                <a:alpha val="33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3"/>
            <p:cNvSpPr/>
            <p:nvPr/>
          </p:nvSpPr>
          <p:spPr>
            <a:xfrm>
              <a:off x="1317963" y="2295675"/>
              <a:ext cx="58875" cy="67800"/>
            </a:xfrm>
            <a:custGeom>
              <a:avLst/>
              <a:gdLst/>
              <a:ahLst/>
              <a:cxnLst/>
              <a:rect l="l" t="t" r="r" b="b"/>
              <a:pathLst>
                <a:path w="2355" h="2712" extrusionOk="0">
                  <a:moveTo>
                    <a:pt x="1923" y="1"/>
                  </a:moveTo>
                  <a:cubicBezTo>
                    <a:pt x="1833" y="1"/>
                    <a:pt x="1755" y="45"/>
                    <a:pt x="1737" y="154"/>
                  </a:cubicBezTo>
                  <a:cubicBezTo>
                    <a:pt x="1401" y="938"/>
                    <a:pt x="841" y="1666"/>
                    <a:pt x="113" y="2170"/>
                  </a:cubicBezTo>
                  <a:cubicBezTo>
                    <a:pt x="1" y="2282"/>
                    <a:pt x="1" y="2450"/>
                    <a:pt x="57" y="2618"/>
                  </a:cubicBezTo>
                  <a:cubicBezTo>
                    <a:pt x="122" y="2684"/>
                    <a:pt x="226" y="2711"/>
                    <a:pt x="324" y="2711"/>
                  </a:cubicBezTo>
                  <a:cubicBezTo>
                    <a:pt x="393" y="2711"/>
                    <a:pt x="458" y="2698"/>
                    <a:pt x="505" y="2674"/>
                  </a:cubicBezTo>
                  <a:cubicBezTo>
                    <a:pt x="1289" y="2058"/>
                    <a:pt x="1905" y="1274"/>
                    <a:pt x="2241" y="378"/>
                  </a:cubicBezTo>
                  <a:cubicBezTo>
                    <a:pt x="2354" y="189"/>
                    <a:pt x="2111" y="1"/>
                    <a:pt x="192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3"/>
            <p:cNvSpPr/>
            <p:nvPr/>
          </p:nvSpPr>
          <p:spPr>
            <a:xfrm>
              <a:off x="1183538" y="2207975"/>
              <a:ext cx="125650" cy="63200"/>
            </a:xfrm>
            <a:custGeom>
              <a:avLst/>
              <a:gdLst/>
              <a:ahLst/>
              <a:cxnLst/>
              <a:rect l="l" t="t" r="r" b="b"/>
              <a:pathLst>
                <a:path w="5026" h="2528" extrusionOk="0">
                  <a:moveTo>
                    <a:pt x="3784" y="0"/>
                  </a:moveTo>
                  <a:cubicBezTo>
                    <a:pt x="3615" y="0"/>
                    <a:pt x="3433" y="57"/>
                    <a:pt x="3249" y="190"/>
                  </a:cubicBezTo>
                  <a:lnTo>
                    <a:pt x="2689" y="526"/>
                  </a:lnTo>
                  <a:cubicBezTo>
                    <a:pt x="2577" y="582"/>
                    <a:pt x="2451" y="610"/>
                    <a:pt x="2325" y="610"/>
                  </a:cubicBezTo>
                  <a:cubicBezTo>
                    <a:pt x="2199" y="610"/>
                    <a:pt x="2073" y="582"/>
                    <a:pt x="1961" y="526"/>
                  </a:cubicBezTo>
                  <a:lnTo>
                    <a:pt x="1401" y="190"/>
                  </a:lnTo>
                  <a:cubicBezTo>
                    <a:pt x="1257" y="87"/>
                    <a:pt x="1091" y="37"/>
                    <a:pt x="927" y="37"/>
                  </a:cubicBezTo>
                  <a:cubicBezTo>
                    <a:pt x="643" y="37"/>
                    <a:pt x="367" y="186"/>
                    <a:pt x="225" y="470"/>
                  </a:cubicBezTo>
                  <a:cubicBezTo>
                    <a:pt x="1" y="862"/>
                    <a:pt x="113" y="1366"/>
                    <a:pt x="505" y="1590"/>
                  </a:cubicBezTo>
                  <a:lnTo>
                    <a:pt x="1625" y="2318"/>
                  </a:lnTo>
                  <a:cubicBezTo>
                    <a:pt x="1849" y="2458"/>
                    <a:pt x="2101" y="2528"/>
                    <a:pt x="2353" y="2528"/>
                  </a:cubicBezTo>
                  <a:cubicBezTo>
                    <a:pt x="2605" y="2528"/>
                    <a:pt x="2857" y="2458"/>
                    <a:pt x="3081" y="2318"/>
                  </a:cubicBezTo>
                  <a:lnTo>
                    <a:pt x="4201" y="1590"/>
                  </a:lnTo>
                  <a:cubicBezTo>
                    <a:pt x="5026" y="1132"/>
                    <a:pt x="4540" y="0"/>
                    <a:pt x="3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3"/>
            <p:cNvSpPr/>
            <p:nvPr/>
          </p:nvSpPr>
          <p:spPr>
            <a:xfrm>
              <a:off x="1210163" y="2239300"/>
              <a:ext cx="63025" cy="31875"/>
            </a:xfrm>
            <a:custGeom>
              <a:avLst/>
              <a:gdLst/>
              <a:ahLst/>
              <a:cxnLst/>
              <a:rect l="l" t="t" r="r" b="b"/>
              <a:pathLst>
                <a:path w="2521" h="1275" extrusionOk="0">
                  <a:moveTo>
                    <a:pt x="1288" y="1"/>
                  </a:moveTo>
                  <a:cubicBezTo>
                    <a:pt x="728" y="1"/>
                    <a:pt x="280" y="281"/>
                    <a:pt x="0" y="729"/>
                  </a:cubicBezTo>
                  <a:lnTo>
                    <a:pt x="560" y="1065"/>
                  </a:lnTo>
                  <a:cubicBezTo>
                    <a:pt x="784" y="1205"/>
                    <a:pt x="1036" y="1275"/>
                    <a:pt x="1288" y="1275"/>
                  </a:cubicBezTo>
                  <a:cubicBezTo>
                    <a:pt x="1540" y="1275"/>
                    <a:pt x="1792" y="1205"/>
                    <a:pt x="2016" y="1065"/>
                  </a:cubicBezTo>
                  <a:lnTo>
                    <a:pt x="2520" y="729"/>
                  </a:lnTo>
                  <a:cubicBezTo>
                    <a:pt x="2296" y="281"/>
                    <a:pt x="1792" y="1"/>
                    <a:pt x="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3"/>
            <p:cNvSpPr/>
            <p:nvPr/>
          </p:nvSpPr>
          <p:spPr>
            <a:xfrm>
              <a:off x="1109338" y="2227900"/>
              <a:ext cx="42025" cy="22625"/>
            </a:xfrm>
            <a:custGeom>
              <a:avLst/>
              <a:gdLst/>
              <a:ahLst/>
              <a:cxnLst/>
              <a:rect l="l" t="t" r="r" b="b"/>
              <a:pathLst>
                <a:path w="1681" h="905" extrusionOk="0">
                  <a:moveTo>
                    <a:pt x="1303" y="0"/>
                  </a:moveTo>
                  <a:cubicBezTo>
                    <a:pt x="1279" y="0"/>
                    <a:pt x="1256" y="3"/>
                    <a:pt x="1233" y="9"/>
                  </a:cubicBezTo>
                  <a:lnTo>
                    <a:pt x="449" y="9"/>
                  </a:lnTo>
                  <a:cubicBezTo>
                    <a:pt x="225" y="9"/>
                    <a:pt x="0" y="177"/>
                    <a:pt x="0" y="457"/>
                  </a:cubicBezTo>
                  <a:cubicBezTo>
                    <a:pt x="0" y="681"/>
                    <a:pt x="225" y="905"/>
                    <a:pt x="449" y="905"/>
                  </a:cubicBezTo>
                  <a:lnTo>
                    <a:pt x="1233" y="905"/>
                  </a:lnTo>
                  <a:cubicBezTo>
                    <a:pt x="1457" y="905"/>
                    <a:pt x="1681" y="681"/>
                    <a:pt x="1681" y="457"/>
                  </a:cubicBezTo>
                  <a:cubicBezTo>
                    <a:pt x="1681" y="206"/>
                    <a:pt x="1501"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3"/>
            <p:cNvSpPr/>
            <p:nvPr/>
          </p:nvSpPr>
          <p:spPr>
            <a:xfrm>
              <a:off x="1331963" y="2228100"/>
              <a:ext cx="42025" cy="22425"/>
            </a:xfrm>
            <a:custGeom>
              <a:avLst/>
              <a:gdLst/>
              <a:ahLst/>
              <a:cxnLst/>
              <a:rect l="l" t="t" r="r" b="b"/>
              <a:pathLst>
                <a:path w="1681" h="897" extrusionOk="0">
                  <a:moveTo>
                    <a:pt x="505" y="1"/>
                  </a:moveTo>
                  <a:cubicBezTo>
                    <a:pt x="225" y="1"/>
                    <a:pt x="1" y="169"/>
                    <a:pt x="57" y="449"/>
                  </a:cubicBezTo>
                  <a:cubicBezTo>
                    <a:pt x="57" y="673"/>
                    <a:pt x="225" y="897"/>
                    <a:pt x="505" y="897"/>
                  </a:cubicBezTo>
                  <a:lnTo>
                    <a:pt x="1233" y="897"/>
                  </a:lnTo>
                  <a:cubicBezTo>
                    <a:pt x="1457" y="897"/>
                    <a:pt x="1681" y="673"/>
                    <a:pt x="1681" y="449"/>
                  </a:cubicBezTo>
                  <a:cubicBezTo>
                    <a:pt x="1681" y="169"/>
                    <a:pt x="1457"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3"/>
            <p:cNvSpPr/>
            <p:nvPr/>
          </p:nvSpPr>
          <p:spPr>
            <a:xfrm>
              <a:off x="1310963" y="2197300"/>
              <a:ext cx="15425" cy="26625"/>
            </a:xfrm>
            <a:custGeom>
              <a:avLst/>
              <a:gdLst/>
              <a:ahLst/>
              <a:cxnLst/>
              <a:rect l="l" t="t" r="r" b="b"/>
              <a:pathLst>
                <a:path w="617" h="1065" extrusionOk="0">
                  <a:moveTo>
                    <a:pt x="337" y="1"/>
                  </a:moveTo>
                  <a:cubicBezTo>
                    <a:pt x="169" y="1"/>
                    <a:pt x="1" y="113"/>
                    <a:pt x="1" y="281"/>
                  </a:cubicBezTo>
                  <a:lnTo>
                    <a:pt x="1" y="785"/>
                  </a:lnTo>
                  <a:cubicBezTo>
                    <a:pt x="1" y="897"/>
                    <a:pt x="169" y="1065"/>
                    <a:pt x="337" y="1065"/>
                  </a:cubicBezTo>
                  <a:cubicBezTo>
                    <a:pt x="449" y="1065"/>
                    <a:pt x="617" y="897"/>
                    <a:pt x="617" y="785"/>
                  </a:cubicBezTo>
                  <a:lnTo>
                    <a:pt x="617" y="281"/>
                  </a:lnTo>
                  <a:cubicBezTo>
                    <a:pt x="617" y="113"/>
                    <a:pt x="449"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3"/>
            <p:cNvSpPr/>
            <p:nvPr/>
          </p:nvSpPr>
          <p:spPr>
            <a:xfrm>
              <a:off x="1158338" y="2198000"/>
              <a:ext cx="14025" cy="25925"/>
            </a:xfrm>
            <a:custGeom>
              <a:avLst/>
              <a:gdLst/>
              <a:ahLst/>
              <a:cxnLst/>
              <a:rect l="l" t="t" r="r" b="b"/>
              <a:pathLst>
                <a:path w="561" h="1037" extrusionOk="0">
                  <a:moveTo>
                    <a:pt x="281" y="1"/>
                  </a:moveTo>
                  <a:cubicBezTo>
                    <a:pt x="155" y="1"/>
                    <a:pt x="29" y="85"/>
                    <a:pt x="1" y="253"/>
                  </a:cubicBezTo>
                  <a:lnTo>
                    <a:pt x="1" y="757"/>
                  </a:lnTo>
                  <a:cubicBezTo>
                    <a:pt x="1" y="869"/>
                    <a:pt x="113" y="1037"/>
                    <a:pt x="281" y="1037"/>
                  </a:cubicBezTo>
                  <a:cubicBezTo>
                    <a:pt x="449" y="1037"/>
                    <a:pt x="561" y="869"/>
                    <a:pt x="561" y="757"/>
                  </a:cubicBezTo>
                  <a:lnTo>
                    <a:pt x="561" y="253"/>
                  </a:lnTo>
                  <a:cubicBezTo>
                    <a:pt x="533" y="85"/>
                    <a:pt x="407"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3"/>
            <p:cNvSpPr/>
            <p:nvPr/>
          </p:nvSpPr>
          <p:spPr>
            <a:xfrm>
              <a:off x="1123338" y="2097900"/>
              <a:ext cx="236650" cy="37825"/>
            </a:xfrm>
            <a:custGeom>
              <a:avLst/>
              <a:gdLst/>
              <a:ahLst/>
              <a:cxnLst/>
              <a:rect l="l" t="t" r="r" b="b"/>
              <a:pathLst>
                <a:path w="9466" h="1513" extrusionOk="0">
                  <a:moveTo>
                    <a:pt x="785" y="0"/>
                  </a:moveTo>
                  <a:cubicBezTo>
                    <a:pt x="337" y="0"/>
                    <a:pt x="1" y="336"/>
                    <a:pt x="1" y="784"/>
                  </a:cubicBezTo>
                  <a:cubicBezTo>
                    <a:pt x="1" y="1176"/>
                    <a:pt x="337" y="1512"/>
                    <a:pt x="785" y="1512"/>
                  </a:cubicBezTo>
                  <a:lnTo>
                    <a:pt x="8738" y="1512"/>
                  </a:lnTo>
                  <a:cubicBezTo>
                    <a:pt x="9130" y="1512"/>
                    <a:pt x="9466" y="1176"/>
                    <a:pt x="9466" y="784"/>
                  </a:cubicBezTo>
                  <a:cubicBezTo>
                    <a:pt x="9466" y="336"/>
                    <a:pt x="9130" y="0"/>
                    <a:pt x="8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3"/>
            <p:cNvSpPr/>
            <p:nvPr/>
          </p:nvSpPr>
          <p:spPr>
            <a:xfrm>
              <a:off x="1123338" y="2097900"/>
              <a:ext cx="107850" cy="37825"/>
            </a:xfrm>
            <a:custGeom>
              <a:avLst/>
              <a:gdLst/>
              <a:ahLst/>
              <a:cxnLst/>
              <a:rect l="l" t="t" r="r" b="b"/>
              <a:pathLst>
                <a:path w="4314" h="1513" extrusionOk="0">
                  <a:moveTo>
                    <a:pt x="785" y="0"/>
                  </a:moveTo>
                  <a:cubicBezTo>
                    <a:pt x="393" y="0"/>
                    <a:pt x="1" y="336"/>
                    <a:pt x="1" y="784"/>
                  </a:cubicBezTo>
                  <a:cubicBezTo>
                    <a:pt x="1" y="1176"/>
                    <a:pt x="393" y="1512"/>
                    <a:pt x="785" y="1512"/>
                  </a:cubicBezTo>
                  <a:lnTo>
                    <a:pt x="4313" y="1512"/>
                  </a:lnTo>
                  <a:cubicBezTo>
                    <a:pt x="3865" y="1512"/>
                    <a:pt x="3529" y="1176"/>
                    <a:pt x="3529" y="784"/>
                  </a:cubicBezTo>
                  <a:cubicBezTo>
                    <a:pt x="3529" y="336"/>
                    <a:pt x="3865" y="0"/>
                    <a:pt x="43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3"/>
            <p:cNvSpPr/>
            <p:nvPr/>
          </p:nvSpPr>
          <p:spPr>
            <a:xfrm>
              <a:off x="1135938" y="2377925"/>
              <a:ext cx="212850" cy="35025"/>
            </a:xfrm>
            <a:custGeom>
              <a:avLst/>
              <a:gdLst/>
              <a:ahLst/>
              <a:cxnLst/>
              <a:rect l="l" t="t" r="r" b="b"/>
              <a:pathLst>
                <a:path w="8514" h="1401" extrusionOk="0">
                  <a:moveTo>
                    <a:pt x="673" y="1"/>
                  </a:moveTo>
                  <a:cubicBezTo>
                    <a:pt x="281" y="1"/>
                    <a:pt x="1" y="281"/>
                    <a:pt x="1" y="673"/>
                  </a:cubicBezTo>
                  <a:cubicBezTo>
                    <a:pt x="1" y="1065"/>
                    <a:pt x="281" y="1401"/>
                    <a:pt x="673" y="1401"/>
                  </a:cubicBezTo>
                  <a:lnTo>
                    <a:pt x="7786" y="1401"/>
                  </a:lnTo>
                  <a:cubicBezTo>
                    <a:pt x="8178" y="1401"/>
                    <a:pt x="8514" y="1065"/>
                    <a:pt x="8514" y="673"/>
                  </a:cubicBezTo>
                  <a:cubicBezTo>
                    <a:pt x="8514" y="281"/>
                    <a:pt x="8178" y="1"/>
                    <a:pt x="7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3"/>
            <p:cNvSpPr/>
            <p:nvPr/>
          </p:nvSpPr>
          <p:spPr>
            <a:xfrm>
              <a:off x="1135938" y="2377925"/>
              <a:ext cx="93850" cy="35025"/>
            </a:xfrm>
            <a:custGeom>
              <a:avLst/>
              <a:gdLst/>
              <a:ahLst/>
              <a:cxnLst/>
              <a:rect l="l" t="t" r="r" b="b"/>
              <a:pathLst>
                <a:path w="3754" h="1401" extrusionOk="0">
                  <a:moveTo>
                    <a:pt x="673" y="1"/>
                  </a:moveTo>
                  <a:cubicBezTo>
                    <a:pt x="281" y="1"/>
                    <a:pt x="1" y="337"/>
                    <a:pt x="1" y="729"/>
                  </a:cubicBezTo>
                  <a:cubicBezTo>
                    <a:pt x="1" y="1121"/>
                    <a:pt x="281" y="1401"/>
                    <a:pt x="673" y="1401"/>
                  </a:cubicBezTo>
                  <a:lnTo>
                    <a:pt x="3753" y="1401"/>
                  </a:lnTo>
                  <a:cubicBezTo>
                    <a:pt x="3361" y="1401"/>
                    <a:pt x="3081" y="1121"/>
                    <a:pt x="3081" y="729"/>
                  </a:cubicBezTo>
                  <a:cubicBezTo>
                    <a:pt x="3081" y="337"/>
                    <a:pt x="3361" y="1"/>
                    <a:pt x="375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63"/>
          <p:cNvGrpSpPr/>
          <p:nvPr/>
        </p:nvGrpSpPr>
        <p:grpSpPr>
          <a:xfrm>
            <a:off x="7642613" y="1304000"/>
            <a:ext cx="446675" cy="473275"/>
            <a:chOff x="7642613" y="1304000"/>
            <a:chExt cx="446675" cy="473275"/>
          </a:xfrm>
        </p:grpSpPr>
        <p:sp>
          <p:nvSpPr>
            <p:cNvPr id="4461" name="Google Shape;4461;p63"/>
            <p:cNvSpPr/>
            <p:nvPr/>
          </p:nvSpPr>
          <p:spPr>
            <a:xfrm>
              <a:off x="7644013" y="1304000"/>
              <a:ext cx="383675" cy="473275"/>
            </a:xfrm>
            <a:custGeom>
              <a:avLst/>
              <a:gdLst/>
              <a:ahLst/>
              <a:cxnLst/>
              <a:rect l="l" t="t" r="r" b="b"/>
              <a:pathLst>
                <a:path w="15347" h="18931" extrusionOk="0">
                  <a:moveTo>
                    <a:pt x="2521" y="0"/>
                  </a:moveTo>
                  <a:cubicBezTo>
                    <a:pt x="1120" y="0"/>
                    <a:pt x="0" y="1120"/>
                    <a:pt x="0" y="2520"/>
                  </a:cubicBezTo>
                  <a:lnTo>
                    <a:pt x="0" y="16410"/>
                  </a:lnTo>
                  <a:cubicBezTo>
                    <a:pt x="0" y="17754"/>
                    <a:pt x="1120" y="18874"/>
                    <a:pt x="2521" y="18930"/>
                  </a:cubicBezTo>
                  <a:lnTo>
                    <a:pt x="12882" y="18930"/>
                  </a:lnTo>
                  <a:cubicBezTo>
                    <a:pt x="14226" y="18930"/>
                    <a:pt x="15346" y="17754"/>
                    <a:pt x="15346" y="16410"/>
                  </a:cubicBezTo>
                  <a:lnTo>
                    <a:pt x="15346" y="2520"/>
                  </a:lnTo>
                  <a:cubicBezTo>
                    <a:pt x="15346" y="1120"/>
                    <a:pt x="14226" y="0"/>
                    <a:pt x="1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3"/>
            <p:cNvSpPr/>
            <p:nvPr/>
          </p:nvSpPr>
          <p:spPr>
            <a:xfrm>
              <a:off x="7642613" y="1304000"/>
              <a:ext cx="208650" cy="473275"/>
            </a:xfrm>
            <a:custGeom>
              <a:avLst/>
              <a:gdLst/>
              <a:ahLst/>
              <a:cxnLst/>
              <a:rect l="l" t="t" r="r" b="b"/>
              <a:pathLst>
                <a:path w="8346" h="18931" extrusionOk="0">
                  <a:moveTo>
                    <a:pt x="2521" y="0"/>
                  </a:moveTo>
                  <a:cubicBezTo>
                    <a:pt x="1176" y="0"/>
                    <a:pt x="56" y="1120"/>
                    <a:pt x="56" y="2520"/>
                  </a:cubicBezTo>
                  <a:lnTo>
                    <a:pt x="56" y="16410"/>
                  </a:lnTo>
                  <a:cubicBezTo>
                    <a:pt x="0" y="17810"/>
                    <a:pt x="1176" y="18930"/>
                    <a:pt x="2577" y="18930"/>
                  </a:cubicBezTo>
                  <a:lnTo>
                    <a:pt x="8345" y="18930"/>
                  </a:lnTo>
                  <a:cubicBezTo>
                    <a:pt x="7897" y="18426"/>
                    <a:pt x="7617" y="17754"/>
                    <a:pt x="7617" y="17082"/>
                  </a:cubicBezTo>
                  <a:lnTo>
                    <a:pt x="7617" y="1848"/>
                  </a:lnTo>
                  <a:cubicBezTo>
                    <a:pt x="7617" y="1176"/>
                    <a:pt x="7897" y="504"/>
                    <a:pt x="834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3"/>
            <p:cNvSpPr/>
            <p:nvPr/>
          </p:nvSpPr>
          <p:spPr>
            <a:xfrm>
              <a:off x="7695813" y="1304000"/>
              <a:ext cx="65825" cy="333250"/>
            </a:xfrm>
            <a:custGeom>
              <a:avLst/>
              <a:gdLst/>
              <a:ahLst/>
              <a:cxnLst/>
              <a:rect l="l" t="t" r="r" b="b"/>
              <a:pathLst>
                <a:path w="2633" h="13330" extrusionOk="0">
                  <a:moveTo>
                    <a:pt x="449" y="0"/>
                  </a:moveTo>
                  <a:cubicBezTo>
                    <a:pt x="281" y="0"/>
                    <a:pt x="113" y="0"/>
                    <a:pt x="1" y="56"/>
                  </a:cubicBezTo>
                  <a:lnTo>
                    <a:pt x="1" y="11986"/>
                  </a:lnTo>
                  <a:cubicBezTo>
                    <a:pt x="1" y="12714"/>
                    <a:pt x="617" y="13330"/>
                    <a:pt x="1345" y="13330"/>
                  </a:cubicBezTo>
                  <a:cubicBezTo>
                    <a:pt x="2017" y="13330"/>
                    <a:pt x="2633" y="12714"/>
                    <a:pt x="2633" y="11986"/>
                  </a:cubicBezTo>
                  <a:lnTo>
                    <a:pt x="2633"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3"/>
            <p:cNvSpPr/>
            <p:nvPr/>
          </p:nvSpPr>
          <p:spPr>
            <a:xfrm>
              <a:off x="7910038" y="1651225"/>
              <a:ext cx="65850" cy="126050"/>
            </a:xfrm>
            <a:custGeom>
              <a:avLst/>
              <a:gdLst/>
              <a:ahLst/>
              <a:cxnLst/>
              <a:rect l="l" t="t" r="r" b="b"/>
              <a:pathLst>
                <a:path w="2634" h="5042" extrusionOk="0">
                  <a:moveTo>
                    <a:pt x="1345" y="1"/>
                  </a:moveTo>
                  <a:cubicBezTo>
                    <a:pt x="617" y="1"/>
                    <a:pt x="1" y="617"/>
                    <a:pt x="1" y="1345"/>
                  </a:cubicBezTo>
                  <a:lnTo>
                    <a:pt x="1" y="5041"/>
                  </a:lnTo>
                  <a:lnTo>
                    <a:pt x="2241" y="5041"/>
                  </a:lnTo>
                  <a:cubicBezTo>
                    <a:pt x="2353" y="4985"/>
                    <a:pt x="2521" y="4985"/>
                    <a:pt x="2633" y="4985"/>
                  </a:cubicBezTo>
                  <a:lnTo>
                    <a:pt x="2633" y="1345"/>
                  </a:lnTo>
                  <a:cubicBezTo>
                    <a:pt x="2633" y="617"/>
                    <a:pt x="2073" y="1"/>
                    <a:pt x="134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3"/>
            <p:cNvSpPr/>
            <p:nvPr/>
          </p:nvSpPr>
          <p:spPr>
            <a:xfrm>
              <a:off x="7800838" y="1353000"/>
              <a:ext cx="65825" cy="81225"/>
            </a:xfrm>
            <a:custGeom>
              <a:avLst/>
              <a:gdLst/>
              <a:ahLst/>
              <a:cxnLst/>
              <a:rect l="l" t="t" r="r" b="b"/>
              <a:pathLst>
                <a:path w="2633" h="3249" extrusionOk="0">
                  <a:moveTo>
                    <a:pt x="1288" y="0"/>
                  </a:moveTo>
                  <a:cubicBezTo>
                    <a:pt x="560" y="0"/>
                    <a:pt x="0" y="616"/>
                    <a:pt x="0" y="1344"/>
                  </a:cubicBezTo>
                  <a:lnTo>
                    <a:pt x="0" y="1961"/>
                  </a:lnTo>
                  <a:cubicBezTo>
                    <a:pt x="0" y="2689"/>
                    <a:pt x="560" y="3249"/>
                    <a:pt x="1288" y="3249"/>
                  </a:cubicBezTo>
                  <a:cubicBezTo>
                    <a:pt x="2016" y="3249"/>
                    <a:pt x="2632" y="2689"/>
                    <a:pt x="2632" y="1961"/>
                  </a:cubicBezTo>
                  <a:lnTo>
                    <a:pt x="2632" y="1344"/>
                  </a:lnTo>
                  <a:cubicBezTo>
                    <a:pt x="2632" y="560"/>
                    <a:pt x="2016" y="0"/>
                    <a:pt x="128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3"/>
            <p:cNvSpPr/>
            <p:nvPr/>
          </p:nvSpPr>
          <p:spPr>
            <a:xfrm>
              <a:off x="7800838" y="1483200"/>
              <a:ext cx="65825" cy="294075"/>
            </a:xfrm>
            <a:custGeom>
              <a:avLst/>
              <a:gdLst/>
              <a:ahLst/>
              <a:cxnLst/>
              <a:rect l="l" t="t" r="r" b="b"/>
              <a:pathLst>
                <a:path w="2633" h="11763" extrusionOk="0">
                  <a:moveTo>
                    <a:pt x="1288" y="1"/>
                  </a:moveTo>
                  <a:cubicBezTo>
                    <a:pt x="560" y="1"/>
                    <a:pt x="0" y="617"/>
                    <a:pt x="0" y="1345"/>
                  </a:cubicBezTo>
                  <a:lnTo>
                    <a:pt x="0" y="11762"/>
                  </a:lnTo>
                  <a:lnTo>
                    <a:pt x="2632" y="11762"/>
                  </a:lnTo>
                  <a:lnTo>
                    <a:pt x="2632" y="1345"/>
                  </a:lnTo>
                  <a:cubicBezTo>
                    <a:pt x="2632" y="617"/>
                    <a:pt x="2016" y="1"/>
                    <a:pt x="12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3"/>
            <p:cNvSpPr/>
            <p:nvPr/>
          </p:nvSpPr>
          <p:spPr>
            <a:xfrm>
              <a:off x="7800838" y="1353000"/>
              <a:ext cx="32225" cy="81225"/>
            </a:xfrm>
            <a:custGeom>
              <a:avLst/>
              <a:gdLst/>
              <a:ahLst/>
              <a:cxnLst/>
              <a:rect l="l" t="t" r="r" b="b"/>
              <a:pathLst>
                <a:path w="1289" h="3249" extrusionOk="0">
                  <a:moveTo>
                    <a:pt x="1288" y="0"/>
                  </a:moveTo>
                  <a:cubicBezTo>
                    <a:pt x="560" y="0"/>
                    <a:pt x="0" y="616"/>
                    <a:pt x="0" y="1344"/>
                  </a:cubicBezTo>
                  <a:lnTo>
                    <a:pt x="0" y="1961"/>
                  </a:lnTo>
                  <a:cubicBezTo>
                    <a:pt x="0" y="2689"/>
                    <a:pt x="560" y="3249"/>
                    <a:pt x="1288" y="3249"/>
                  </a:cubicBezTo>
                  <a:lnTo>
                    <a:pt x="1288"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3"/>
            <p:cNvSpPr/>
            <p:nvPr/>
          </p:nvSpPr>
          <p:spPr>
            <a:xfrm>
              <a:off x="7800838" y="1483200"/>
              <a:ext cx="50425" cy="294075"/>
            </a:xfrm>
            <a:custGeom>
              <a:avLst/>
              <a:gdLst/>
              <a:ahLst/>
              <a:cxnLst/>
              <a:rect l="l" t="t" r="r" b="b"/>
              <a:pathLst>
                <a:path w="2017" h="11763" extrusionOk="0">
                  <a:moveTo>
                    <a:pt x="1288" y="1"/>
                  </a:moveTo>
                  <a:cubicBezTo>
                    <a:pt x="560" y="1"/>
                    <a:pt x="0" y="617"/>
                    <a:pt x="0" y="1345"/>
                  </a:cubicBezTo>
                  <a:lnTo>
                    <a:pt x="0" y="11762"/>
                  </a:lnTo>
                  <a:lnTo>
                    <a:pt x="2016" y="11762"/>
                  </a:lnTo>
                  <a:cubicBezTo>
                    <a:pt x="1568" y="11202"/>
                    <a:pt x="1344" y="10586"/>
                    <a:pt x="1344" y="9914"/>
                  </a:cubicBezTo>
                  <a:lnTo>
                    <a:pt x="1344"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3"/>
            <p:cNvSpPr/>
            <p:nvPr/>
          </p:nvSpPr>
          <p:spPr>
            <a:xfrm>
              <a:off x="7918438" y="1483200"/>
              <a:ext cx="109250" cy="148450"/>
            </a:xfrm>
            <a:custGeom>
              <a:avLst/>
              <a:gdLst/>
              <a:ahLst/>
              <a:cxnLst/>
              <a:rect l="l" t="t" r="r" b="b"/>
              <a:pathLst>
                <a:path w="4370" h="5938" extrusionOk="0">
                  <a:moveTo>
                    <a:pt x="3361" y="1"/>
                  </a:moveTo>
                  <a:lnTo>
                    <a:pt x="1" y="3417"/>
                  </a:lnTo>
                  <a:cubicBezTo>
                    <a:pt x="953" y="4930"/>
                    <a:pt x="2577" y="5882"/>
                    <a:pt x="4369" y="5938"/>
                  </a:cubicBezTo>
                  <a:lnTo>
                    <a:pt x="436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3"/>
            <p:cNvSpPr/>
            <p:nvPr/>
          </p:nvSpPr>
          <p:spPr>
            <a:xfrm>
              <a:off x="7880438" y="1410450"/>
              <a:ext cx="207450" cy="176825"/>
            </a:xfrm>
            <a:custGeom>
              <a:avLst/>
              <a:gdLst/>
              <a:ahLst/>
              <a:cxnLst/>
              <a:rect l="l" t="t" r="r" b="b"/>
              <a:pathLst>
                <a:path w="8298" h="7073" extrusionOk="0">
                  <a:moveTo>
                    <a:pt x="6778" y="0"/>
                  </a:moveTo>
                  <a:cubicBezTo>
                    <a:pt x="6668" y="0"/>
                    <a:pt x="6556" y="19"/>
                    <a:pt x="6449" y="55"/>
                  </a:cubicBezTo>
                  <a:cubicBezTo>
                    <a:pt x="4713" y="895"/>
                    <a:pt x="3145" y="1903"/>
                    <a:pt x="1633" y="3079"/>
                  </a:cubicBezTo>
                  <a:cubicBezTo>
                    <a:pt x="1" y="4711"/>
                    <a:pt x="1495" y="7072"/>
                    <a:pt x="3298" y="7072"/>
                  </a:cubicBezTo>
                  <a:cubicBezTo>
                    <a:pt x="3784" y="7072"/>
                    <a:pt x="4293" y="6900"/>
                    <a:pt x="4769" y="6495"/>
                  </a:cubicBezTo>
                  <a:cubicBezTo>
                    <a:pt x="6057" y="5095"/>
                    <a:pt x="7177" y="3583"/>
                    <a:pt x="8130" y="1959"/>
                  </a:cubicBezTo>
                  <a:cubicBezTo>
                    <a:pt x="8298" y="1623"/>
                    <a:pt x="8298" y="1231"/>
                    <a:pt x="8018" y="951"/>
                  </a:cubicBezTo>
                  <a:lnTo>
                    <a:pt x="7402" y="279"/>
                  </a:lnTo>
                  <a:cubicBezTo>
                    <a:pt x="7248" y="87"/>
                    <a:pt x="7017" y="0"/>
                    <a:pt x="6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3"/>
            <p:cNvSpPr/>
            <p:nvPr/>
          </p:nvSpPr>
          <p:spPr>
            <a:xfrm>
              <a:off x="7903038" y="1417400"/>
              <a:ext cx="186250" cy="170175"/>
            </a:xfrm>
            <a:custGeom>
              <a:avLst/>
              <a:gdLst/>
              <a:ahLst/>
              <a:cxnLst/>
              <a:rect l="l" t="t" r="r" b="b"/>
              <a:pathLst>
                <a:path w="7450" h="6807" extrusionOk="0">
                  <a:moveTo>
                    <a:pt x="6498" y="1"/>
                  </a:moveTo>
                  <a:cubicBezTo>
                    <a:pt x="6498" y="1"/>
                    <a:pt x="3585" y="3921"/>
                    <a:pt x="3025" y="4481"/>
                  </a:cubicBezTo>
                  <a:cubicBezTo>
                    <a:pt x="2589" y="4888"/>
                    <a:pt x="2032" y="5084"/>
                    <a:pt x="1472" y="5084"/>
                  </a:cubicBezTo>
                  <a:cubicBezTo>
                    <a:pt x="953" y="5084"/>
                    <a:pt x="431" y="4916"/>
                    <a:pt x="1" y="4593"/>
                  </a:cubicBezTo>
                  <a:lnTo>
                    <a:pt x="1" y="4593"/>
                  </a:lnTo>
                  <a:cubicBezTo>
                    <a:pt x="77" y="5936"/>
                    <a:pt x="1180" y="6806"/>
                    <a:pt x="2335" y="6806"/>
                  </a:cubicBezTo>
                  <a:cubicBezTo>
                    <a:pt x="2865" y="6806"/>
                    <a:pt x="3407" y="6623"/>
                    <a:pt x="3865" y="6217"/>
                  </a:cubicBezTo>
                  <a:cubicBezTo>
                    <a:pt x="5153" y="4817"/>
                    <a:pt x="6329" y="3305"/>
                    <a:pt x="7226" y="1681"/>
                  </a:cubicBezTo>
                  <a:cubicBezTo>
                    <a:pt x="7450" y="1345"/>
                    <a:pt x="7394" y="897"/>
                    <a:pt x="7114" y="673"/>
                  </a:cubicBezTo>
                  <a:lnTo>
                    <a:pt x="6498"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63"/>
          <p:cNvGrpSpPr/>
          <p:nvPr/>
        </p:nvGrpSpPr>
        <p:grpSpPr>
          <a:xfrm>
            <a:off x="7025113" y="1304575"/>
            <a:ext cx="467700" cy="472700"/>
            <a:chOff x="7025113" y="1304575"/>
            <a:chExt cx="467700" cy="472700"/>
          </a:xfrm>
        </p:grpSpPr>
        <p:sp>
          <p:nvSpPr>
            <p:cNvPr id="4473" name="Google Shape;4473;p63"/>
            <p:cNvSpPr/>
            <p:nvPr/>
          </p:nvSpPr>
          <p:spPr>
            <a:xfrm>
              <a:off x="7025113" y="1654025"/>
              <a:ext cx="467700" cy="123250"/>
            </a:xfrm>
            <a:custGeom>
              <a:avLst/>
              <a:gdLst/>
              <a:ahLst/>
              <a:cxnLst/>
              <a:rect l="l" t="t" r="r" b="b"/>
              <a:pathLst>
                <a:path w="18708" h="4930" extrusionOk="0">
                  <a:moveTo>
                    <a:pt x="16635" y="1"/>
                  </a:moveTo>
                  <a:lnTo>
                    <a:pt x="14843" y="897"/>
                  </a:lnTo>
                  <a:cubicBezTo>
                    <a:pt x="14899" y="1065"/>
                    <a:pt x="14899" y="1289"/>
                    <a:pt x="14899" y="1457"/>
                  </a:cubicBezTo>
                  <a:cubicBezTo>
                    <a:pt x="14899" y="2409"/>
                    <a:pt x="14115" y="3193"/>
                    <a:pt x="13163" y="3193"/>
                  </a:cubicBezTo>
                  <a:lnTo>
                    <a:pt x="11426" y="3193"/>
                  </a:lnTo>
                  <a:cubicBezTo>
                    <a:pt x="10474" y="3193"/>
                    <a:pt x="9690" y="2409"/>
                    <a:pt x="9690" y="1457"/>
                  </a:cubicBezTo>
                  <a:cubicBezTo>
                    <a:pt x="9690" y="1289"/>
                    <a:pt x="9746" y="1065"/>
                    <a:pt x="9802" y="897"/>
                  </a:cubicBezTo>
                  <a:lnTo>
                    <a:pt x="7730" y="897"/>
                  </a:lnTo>
                  <a:cubicBezTo>
                    <a:pt x="7786" y="1065"/>
                    <a:pt x="7786" y="1289"/>
                    <a:pt x="7786" y="1457"/>
                  </a:cubicBezTo>
                  <a:cubicBezTo>
                    <a:pt x="7786" y="2409"/>
                    <a:pt x="7002" y="3193"/>
                    <a:pt x="6050" y="3193"/>
                  </a:cubicBezTo>
                  <a:lnTo>
                    <a:pt x="4314" y="3193"/>
                  </a:lnTo>
                  <a:cubicBezTo>
                    <a:pt x="3305" y="3137"/>
                    <a:pt x="2577" y="2409"/>
                    <a:pt x="2577" y="1457"/>
                  </a:cubicBezTo>
                  <a:cubicBezTo>
                    <a:pt x="2577" y="1233"/>
                    <a:pt x="2577" y="1065"/>
                    <a:pt x="2633" y="897"/>
                  </a:cubicBezTo>
                  <a:lnTo>
                    <a:pt x="1345" y="897"/>
                  </a:lnTo>
                  <a:lnTo>
                    <a:pt x="393" y="3025"/>
                  </a:lnTo>
                  <a:cubicBezTo>
                    <a:pt x="1" y="3865"/>
                    <a:pt x="617" y="4873"/>
                    <a:pt x="1625" y="4929"/>
                  </a:cubicBezTo>
                  <a:lnTo>
                    <a:pt x="17699" y="4929"/>
                  </a:lnTo>
                  <a:cubicBezTo>
                    <a:pt x="18259" y="4929"/>
                    <a:pt x="18707" y="4425"/>
                    <a:pt x="18707" y="3865"/>
                  </a:cubicBezTo>
                  <a:lnTo>
                    <a:pt x="18707" y="3417"/>
                  </a:lnTo>
                  <a:cubicBezTo>
                    <a:pt x="18707" y="2969"/>
                    <a:pt x="18371" y="2577"/>
                    <a:pt x="17923" y="2577"/>
                  </a:cubicBezTo>
                  <a:lnTo>
                    <a:pt x="17475" y="2577"/>
                  </a:lnTo>
                  <a:cubicBezTo>
                    <a:pt x="17027" y="2577"/>
                    <a:pt x="16635" y="2241"/>
                    <a:pt x="16635" y="1737"/>
                  </a:cubicBezTo>
                  <a:lnTo>
                    <a:pt x="16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3"/>
            <p:cNvSpPr/>
            <p:nvPr/>
          </p:nvSpPr>
          <p:spPr>
            <a:xfrm>
              <a:off x="7358363" y="1654025"/>
              <a:ext cx="85450" cy="79850"/>
            </a:xfrm>
            <a:custGeom>
              <a:avLst/>
              <a:gdLst/>
              <a:ahLst/>
              <a:cxnLst/>
              <a:rect l="l" t="t" r="r" b="b"/>
              <a:pathLst>
                <a:path w="3418" h="3194" extrusionOk="0">
                  <a:moveTo>
                    <a:pt x="3305" y="1"/>
                  </a:moveTo>
                  <a:lnTo>
                    <a:pt x="1513" y="897"/>
                  </a:lnTo>
                  <a:cubicBezTo>
                    <a:pt x="1569" y="1065"/>
                    <a:pt x="1569" y="1289"/>
                    <a:pt x="1569" y="1457"/>
                  </a:cubicBezTo>
                  <a:cubicBezTo>
                    <a:pt x="1569" y="2353"/>
                    <a:pt x="897" y="3081"/>
                    <a:pt x="1" y="3193"/>
                  </a:cubicBezTo>
                  <a:lnTo>
                    <a:pt x="1849" y="3193"/>
                  </a:lnTo>
                  <a:cubicBezTo>
                    <a:pt x="2521" y="3193"/>
                    <a:pt x="3137" y="2745"/>
                    <a:pt x="3417" y="2185"/>
                  </a:cubicBezTo>
                  <a:cubicBezTo>
                    <a:pt x="3361" y="2017"/>
                    <a:pt x="3305" y="1905"/>
                    <a:pt x="3305" y="1737"/>
                  </a:cubicBezTo>
                  <a:lnTo>
                    <a:pt x="3305"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3"/>
            <p:cNvSpPr/>
            <p:nvPr/>
          </p:nvSpPr>
          <p:spPr>
            <a:xfrm>
              <a:off x="7180538" y="1676425"/>
              <a:ext cx="89650" cy="57450"/>
            </a:xfrm>
            <a:custGeom>
              <a:avLst/>
              <a:gdLst/>
              <a:ahLst/>
              <a:cxnLst/>
              <a:rect l="l" t="t" r="r" b="b"/>
              <a:pathLst>
                <a:path w="3586" h="2298" extrusionOk="0">
                  <a:moveTo>
                    <a:pt x="1513" y="1"/>
                  </a:moveTo>
                  <a:cubicBezTo>
                    <a:pt x="1569" y="169"/>
                    <a:pt x="1569" y="337"/>
                    <a:pt x="1569" y="561"/>
                  </a:cubicBezTo>
                  <a:cubicBezTo>
                    <a:pt x="1569" y="1457"/>
                    <a:pt x="897" y="2185"/>
                    <a:pt x="1" y="2241"/>
                  </a:cubicBezTo>
                  <a:lnTo>
                    <a:pt x="1849" y="2297"/>
                  </a:lnTo>
                  <a:cubicBezTo>
                    <a:pt x="2633" y="2241"/>
                    <a:pt x="3361" y="1737"/>
                    <a:pt x="3529" y="953"/>
                  </a:cubicBezTo>
                  <a:cubicBezTo>
                    <a:pt x="3473" y="841"/>
                    <a:pt x="3473" y="673"/>
                    <a:pt x="3473" y="561"/>
                  </a:cubicBezTo>
                  <a:cubicBezTo>
                    <a:pt x="3473" y="337"/>
                    <a:pt x="3529" y="169"/>
                    <a:pt x="35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3"/>
            <p:cNvSpPr/>
            <p:nvPr/>
          </p:nvSpPr>
          <p:spPr>
            <a:xfrm>
              <a:off x="7025113" y="1676425"/>
              <a:ext cx="89650" cy="100850"/>
            </a:xfrm>
            <a:custGeom>
              <a:avLst/>
              <a:gdLst/>
              <a:ahLst/>
              <a:cxnLst/>
              <a:rect l="l" t="t" r="r" b="b"/>
              <a:pathLst>
                <a:path w="3586" h="4034" extrusionOk="0">
                  <a:moveTo>
                    <a:pt x="1345" y="1"/>
                  </a:moveTo>
                  <a:lnTo>
                    <a:pt x="393" y="2129"/>
                  </a:lnTo>
                  <a:cubicBezTo>
                    <a:pt x="1" y="2969"/>
                    <a:pt x="617" y="3977"/>
                    <a:pt x="1625" y="4033"/>
                  </a:cubicBezTo>
                  <a:lnTo>
                    <a:pt x="3585" y="4033"/>
                  </a:lnTo>
                  <a:cubicBezTo>
                    <a:pt x="2633" y="3977"/>
                    <a:pt x="1961" y="2969"/>
                    <a:pt x="2409" y="2129"/>
                  </a:cubicBezTo>
                  <a:lnTo>
                    <a:pt x="2745" y="1289"/>
                  </a:lnTo>
                  <a:cubicBezTo>
                    <a:pt x="2633" y="1065"/>
                    <a:pt x="2577" y="785"/>
                    <a:pt x="2577" y="561"/>
                  </a:cubicBezTo>
                  <a:cubicBezTo>
                    <a:pt x="2577" y="337"/>
                    <a:pt x="2633" y="169"/>
                    <a:pt x="268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3"/>
            <p:cNvSpPr/>
            <p:nvPr/>
          </p:nvSpPr>
          <p:spPr>
            <a:xfrm>
              <a:off x="7159538" y="1304575"/>
              <a:ext cx="133050" cy="188450"/>
            </a:xfrm>
            <a:custGeom>
              <a:avLst/>
              <a:gdLst/>
              <a:ahLst/>
              <a:cxnLst/>
              <a:rect l="l" t="t" r="r" b="b"/>
              <a:pathLst>
                <a:path w="5322" h="7538" extrusionOk="0">
                  <a:moveTo>
                    <a:pt x="2018" y="1"/>
                  </a:moveTo>
                  <a:cubicBezTo>
                    <a:pt x="1471" y="1"/>
                    <a:pt x="981" y="399"/>
                    <a:pt x="897" y="985"/>
                  </a:cubicBezTo>
                  <a:lnTo>
                    <a:pt x="1" y="7538"/>
                  </a:lnTo>
                  <a:lnTo>
                    <a:pt x="2633" y="7538"/>
                  </a:lnTo>
                  <a:lnTo>
                    <a:pt x="5321" y="1657"/>
                  </a:lnTo>
                  <a:lnTo>
                    <a:pt x="2577" y="145"/>
                  </a:lnTo>
                  <a:cubicBezTo>
                    <a:pt x="2393" y="46"/>
                    <a:pt x="2202" y="1"/>
                    <a:pt x="2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3"/>
            <p:cNvSpPr/>
            <p:nvPr/>
          </p:nvSpPr>
          <p:spPr>
            <a:xfrm>
              <a:off x="7025113" y="1316600"/>
              <a:ext cx="417300" cy="383675"/>
            </a:xfrm>
            <a:custGeom>
              <a:avLst/>
              <a:gdLst/>
              <a:ahLst/>
              <a:cxnLst/>
              <a:rect l="l" t="t" r="r" b="b"/>
              <a:pathLst>
                <a:path w="16692" h="15347" extrusionOk="0">
                  <a:moveTo>
                    <a:pt x="10530" y="0"/>
                  </a:moveTo>
                  <a:cubicBezTo>
                    <a:pt x="9522" y="0"/>
                    <a:pt x="8682" y="616"/>
                    <a:pt x="8346" y="1624"/>
                  </a:cubicBezTo>
                  <a:lnTo>
                    <a:pt x="7058" y="5489"/>
                  </a:lnTo>
                  <a:cubicBezTo>
                    <a:pt x="6834" y="6329"/>
                    <a:pt x="6162" y="6889"/>
                    <a:pt x="5378" y="7057"/>
                  </a:cubicBezTo>
                  <a:lnTo>
                    <a:pt x="1737" y="7785"/>
                  </a:lnTo>
                  <a:cubicBezTo>
                    <a:pt x="729" y="7953"/>
                    <a:pt x="1" y="8849"/>
                    <a:pt x="57" y="9857"/>
                  </a:cubicBezTo>
                  <a:lnTo>
                    <a:pt x="57" y="13106"/>
                  </a:lnTo>
                  <a:cubicBezTo>
                    <a:pt x="57" y="14338"/>
                    <a:pt x="1009" y="15290"/>
                    <a:pt x="2241" y="15346"/>
                  </a:cubicBezTo>
                  <a:lnTo>
                    <a:pt x="9634" y="15346"/>
                  </a:lnTo>
                  <a:cubicBezTo>
                    <a:pt x="10026" y="15290"/>
                    <a:pt x="10418" y="15178"/>
                    <a:pt x="10698" y="14898"/>
                  </a:cubicBezTo>
                  <a:lnTo>
                    <a:pt x="11202" y="14506"/>
                  </a:lnTo>
                  <a:cubicBezTo>
                    <a:pt x="11410" y="14313"/>
                    <a:pt x="11619" y="14242"/>
                    <a:pt x="11812" y="14242"/>
                  </a:cubicBezTo>
                  <a:cubicBezTo>
                    <a:pt x="12347" y="14242"/>
                    <a:pt x="12771" y="14786"/>
                    <a:pt x="12771" y="14786"/>
                  </a:cubicBezTo>
                  <a:cubicBezTo>
                    <a:pt x="13051" y="15122"/>
                    <a:pt x="13443" y="15290"/>
                    <a:pt x="13891" y="15346"/>
                  </a:cubicBezTo>
                  <a:lnTo>
                    <a:pt x="15179" y="15346"/>
                  </a:lnTo>
                  <a:cubicBezTo>
                    <a:pt x="16019" y="15290"/>
                    <a:pt x="16691" y="14618"/>
                    <a:pt x="16691" y="13778"/>
                  </a:cubicBezTo>
                  <a:lnTo>
                    <a:pt x="16691" y="1904"/>
                  </a:lnTo>
                  <a:cubicBezTo>
                    <a:pt x="16691" y="840"/>
                    <a:pt x="15851" y="0"/>
                    <a:pt x="14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3"/>
            <p:cNvSpPr/>
            <p:nvPr/>
          </p:nvSpPr>
          <p:spPr>
            <a:xfrm>
              <a:off x="7025113" y="1316600"/>
              <a:ext cx="319275" cy="383675"/>
            </a:xfrm>
            <a:custGeom>
              <a:avLst/>
              <a:gdLst/>
              <a:ahLst/>
              <a:cxnLst/>
              <a:rect l="l" t="t" r="r" b="b"/>
              <a:pathLst>
                <a:path w="12771" h="15347" extrusionOk="0">
                  <a:moveTo>
                    <a:pt x="10530" y="0"/>
                  </a:moveTo>
                  <a:cubicBezTo>
                    <a:pt x="9522" y="0"/>
                    <a:pt x="8682" y="616"/>
                    <a:pt x="8346" y="1624"/>
                  </a:cubicBezTo>
                  <a:lnTo>
                    <a:pt x="7058" y="5489"/>
                  </a:lnTo>
                  <a:cubicBezTo>
                    <a:pt x="6834" y="6329"/>
                    <a:pt x="6162" y="6889"/>
                    <a:pt x="5378" y="7057"/>
                  </a:cubicBezTo>
                  <a:lnTo>
                    <a:pt x="1737" y="7785"/>
                  </a:lnTo>
                  <a:cubicBezTo>
                    <a:pt x="729" y="7953"/>
                    <a:pt x="1" y="8849"/>
                    <a:pt x="57" y="9857"/>
                  </a:cubicBezTo>
                  <a:lnTo>
                    <a:pt x="57" y="13106"/>
                  </a:lnTo>
                  <a:cubicBezTo>
                    <a:pt x="57" y="14338"/>
                    <a:pt x="1009" y="15290"/>
                    <a:pt x="2241" y="15346"/>
                  </a:cubicBezTo>
                  <a:lnTo>
                    <a:pt x="3193" y="15346"/>
                  </a:lnTo>
                  <a:lnTo>
                    <a:pt x="3193" y="12266"/>
                  </a:lnTo>
                  <a:lnTo>
                    <a:pt x="3137" y="12210"/>
                  </a:lnTo>
                  <a:cubicBezTo>
                    <a:pt x="3137" y="11202"/>
                    <a:pt x="3865" y="10305"/>
                    <a:pt x="4874" y="10137"/>
                  </a:cubicBezTo>
                  <a:lnTo>
                    <a:pt x="8458" y="9409"/>
                  </a:lnTo>
                  <a:cubicBezTo>
                    <a:pt x="9298" y="9297"/>
                    <a:pt x="9970" y="8681"/>
                    <a:pt x="10250" y="7897"/>
                  </a:cubicBezTo>
                  <a:lnTo>
                    <a:pt x="12771"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3"/>
            <p:cNvSpPr/>
            <p:nvPr/>
          </p:nvSpPr>
          <p:spPr>
            <a:xfrm>
              <a:off x="7365363" y="1337600"/>
              <a:ext cx="54650" cy="77025"/>
            </a:xfrm>
            <a:custGeom>
              <a:avLst/>
              <a:gdLst/>
              <a:ahLst/>
              <a:cxnLst/>
              <a:rect l="l" t="t" r="r" b="b"/>
              <a:pathLst>
                <a:path w="2186" h="3081" extrusionOk="0">
                  <a:moveTo>
                    <a:pt x="281" y="0"/>
                  </a:moveTo>
                  <a:cubicBezTo>
                    <a:pt x="113" y="0"/>
                    <a:pt x="1" y="112"/>
                    <a:pt x="1" y="280"/>
                  </a:cubicBezTo>
                  <a:cubicBezTo>
                    <a:pt x="1" y="448"/>
                    <a:pt x="113" y="560"/>
                    <a:pt x="281" y="560"/>
                  </a:cubicBezTo>
                  <a:lnTo>
                    <a:pt x="1177" y="560"/>
                  </a:lnTo>
                  <a:cubicBezTo>
                    <a:pt x="1401" y="560"/>
                    <a:pt x="1625" y="784"/>
                    <a:pt x="1625" y="1008"/>
                  </a:cubicBezTo>
                  <a:lnTo>
                    <a:pt x="1625" y="2801"/>
                  </a:lnTo>
                  <a:cubicBezTo>
                    <a:pt x="1625" y="2969"/>
                    <a:pt x="1737" y="3081"/>
                    <a:pt x="1905" y="3081"/>
                  </a:cubicBezTo>
                  <a:cubicBezTo>
                    <a:pt x="2073" y="3081"/>
                    <a:pt x="2185" y="2969"/>
                    <a:pt x="2185" y="2801"/>
                  </a:cubicBezTo>
                  <a:lnTo>
                    <a:pt x="2185" y="1008"/>
                  </a:lnTo>
                  <a:cubicBezTo>
                    <a:pt x="2185" y="448"/>
                    <a:pt x="1737" y="0"/>
                    <a:pt x="11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3"/>
            <p:cNvSpPr/>
            <p:nvPr/>
          </p:nvSpPr>
          <p:spPr>
            <a:xfrm>
              <a:off x="7026513" y="1577025"/>
              <a:ext cx="414500" cy="121850"/>
            </a:xfrm>
            <a:custGeom>
              <a:avLst/>
              <a:gdLst/>
              <a:ahLst/>
              <a:cxnLst/>
              <a:rect l="l" t="t" r="r" b="b"/>
              <a:pathLst>
                <a:path w="16580" h="4874" extrusionOk="0">
                  <a:moveTo>
                    <a:pt x="16579" y="0"/>
                  </a:moveTo>
                  <a:cubicBezTo>
                    <a:pt x="14395" y="280"/>
                    <a:pt x="12323" y="1233"/>
                    <a:pt x="10642" y="2633"/>
                  </a:cubicBezTo>
                  <a:cubicBezTo>
                    <a:pt x="10306" y="2913"/>
                    <a:pt x="9914" y="3081"/>
                    <a:pt x="9522" y="3081"/>
                  </a:cubicBezTo>
                  <a:lnTo>
                    <a:pt x="1" y="3081"/>
                  </a:lnTo>
                  <a:cubicBezTo>
                    <a:pt x="169" y="4089"/>
                    <a:pt x="1065" y="4873"/>
                    <a:pt x="2129" y="4873"/>
                  </a:cubicBezTo>
                  <a:lnTo>
                    <a:pt x="9522" y="4873"/>
                  </a:lnTo>
                  <a:cubicBezTo>
                    <a:pt x="9914" y="4873"/>
                    <a:pt x="10306" y="4761"/>
                    <a:pt x="10642" y="4481"/>
                  </a:cubicBezTo>
                  <a:lnTo>
                    <a:pt x="11090" y="4089"/>
                  </a:lnTo>
                  <a:cubicBezTo>
                    <a:pt x="11298" y="3896"/>
                    <a:pt x="11507" y="3825"/>
                    <a:pt x="11700" y="3825"/>
                  </a:cubicBezTo>
                  <a:cubicBezTo>
                    <a:pt x="12235" y="3825"/>
                    <a:pt x="12659" y="4369"/>
                    <a:pt x="12659" y="4369"/>
                  </a:cubicBezTo>
                  <a:cubicBezTo>
                    <a:pt x="12939" y="4705"/>
                    <a:pt x="13331" y="4873"/>
                    <a:pt x="13779" y="4873"/>
                  </a:cubicBezTo>
                  <a:lnTo>
                    <a:pt x="15123" y="4873"/>
                  </a:lnTo>
                  <a:cubicBezTo>
                    <a:pt x="15907" y="4873"/>
                    <a:pt x="16579" y="4201"/>
                    <a:pt x="16579" y="3361"/>
                  </a:cubicBezTo>
                  <a:lnTo>
                    <a:pt x="165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3"/>
            <p:cNvSpPr/>
            <p:nvPr/>
          </p:nvSpPr>
          <p:spPr>
            <a:xfrm>
              <a:off x="7026513" y="1654025"/>
              <a:ext cx="77050" cy="46250"/>
            </a:xfrm>
            <a:custGeom>
              <a:avLst/>
              <a:gdLst/>
              <a:ahLst/>
              <a:cxnLst/>
              <a:rect l="l" t="t" r="r" b="b"/>
              <a:pathLst>
                <a:path w="3082" h="1850" extrusionOk="0">
                  <a:moveTo>
                    <a:pt x="1" y="1"/>
                  </a:moveTo>
                  <a:cubicBezTo>
                    <a:pt x="169" y="1065"/>
                    <a:pt x="1065" y="1849"/>
                    <a:pt x="2129" y="1849"/>
                  </a:cubicBezTo>
                  <a:lnTo>
                    <a:pt x="3081" y="1849"/>
                  </a:lnTo>
                  <a:lnTo>
                    <a:pt x="308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3"/>
            <p:cNvSpPr/>
            <p:nvPr/>
          </p:nvSpPr>
          <p:spPr>
            <a:xfrm>
              <a:off x="7320563" y="1672225"/>
              <a:ext cx="77025" cy="26650"/>
            </a:xfrm>
            <a:custGeom>
              <a:avLst/>
              <a:gdLst/>
              <a:ahLst/>
              <a:cxnLst/>
              <a:rect l="l" t="t" r="r" b="b"/>
              <a:pathLst>
                <a:path w="3081" h="1066" extrusionOk="0">
                  <a:moveTo>
                    <a:pt x="1" y="1"/>
                  </a:moveTo>
                  <a:cubicBezTo>
                    <a:pt x="337" y="57"/>
                    <a:pt x="673" y="225"/>
                    <a:pt x="897" y="561"/>
                  </a:cubicBezTo>
                  <a:cubicBezTo>
                    <a:pt x="1177" y="897"/>
                    <a:pt x="1569" y="1065"/>
                    <a:pt x="2017" y="1065"/>
                  </a:cubicBezTo>
                  <a:lnTo>
                    <a:pt x="3081" y="1065"/>
                  </a:lnTo>
                  <a:lnTo>
                    <a:pt x="2745" y="561"/>
                  </a:lnTo>
                  <a:cubicBezTo>
                    <a:pt x="2521" y="225"/>
                    <a:pt x="2129" y="1"/>
                    <a:pt x="17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3"/>
            <p:cNvSpPr/>
            <p:nvPr/>
          </p:nvSpPr>
          <p:spPr>
            <a:xfrm>
              <a:off x="7347163" y="1626025"/>
              <a:ext cx="72850" cy="37825"/>
            </a:xfrm>
            <a:custGeom>
              <a:avLst/>
              <a:gdLst/>
              <a:ahLst/>
              <a:cxnLst/>
              <a:rect l="l" t="t" r="r" b="b"/>
              <a:pathLst>
                <a:path w="2914" h="1513" extrusionOk="0">
                  <a:moveTo>
                    <a:pt x="785" y="1"/>
                  </a:moveTo>
                  <a:cubicBezTo>
                    <a:pt x="337" y="1"/>
                    <a:pt x="1" y="337"/>
                    <a:pt x="1" y="785"/>
                  </a:cubicBezTo>
                  <a:cubicBezTo>
                    <a:pt x="1" y="1177"/>
                    <a:pt x="337" y="1513"/>
                    <a:pt x="785" y="1513"/>
                  </a:cubicBezTo>
                  <a:lnTo>
                    <a:pt x="2185" y="1513"/>
                  </a:lnTo>
                  <a:cubicBezTo>
                    <a:pt x="2577" y="1513"/>
                    <a:pt x="2913" y="1177"/>
                    <a:pt x="2913" y="785"/>
                  </a:cubicBezTo>
                  <a:cubicBezTo>
                    <a:pt x="2913" y="337"/>
                    <a:pt x="2577" y="1"/>
                    <a:pt x="2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3"/>
            <p:cNvSpPr/>
            <p:nvPr/>
          </p:nvSpPr>
          <p:spPr>
            <a:xfrm>
              <a:off x="7226763" y="1483200"/>
              <a:ext cx="37825" cy="37850"/>
            </a:xfrm>
            <a:custGeom>
              <a:avLst/>
              <a:gdLst/>
              <a:ahLst/>
              <a:cxnLst/>
              <a:rect l="l" t="t" r="r" b="b"/>
              <a:pathLst>
                <a:path w="1513" h="1514" extrusionOk="0">
                  <a:moveTo>
                    <a:pt x="784" y="1"/>
                  </a:moveTo>
                  <a:cubicBezTo>
                    <a:pt x="336" y="1"/>
                    <a:pt x="0" y="337"/>
                    <a:pt x="0" y="729"/>
                  </a:cubicBezTo>
                  <a:cubicBezTo>
                    <a:pt x="0" y="1177"/>
                    <a:pt x="336" y="1513"/>
                    <a:pt x="784" y="1513"/>
                  </a:cubicBezTo>
                  <a:cubicBezTo>
                    <a:pt x="1176" y="1513"/>
                    <a:pt x="1512" y="1177"/>
                    <a:pt x="1512" y="729"/>
                  </a:cubicBezTo>
                  <a:cubicBezTo>
                    <a:pt x="1512" y="337"/>
                    <a:pt x="1176"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3"/>
            <p:cNvSpPr/>
            <p:nvPr/>
          </p:nvSpPr>
          <p:spPr>
            <a:xfrm>
              <a:off x="7236563" y="1425800"/>
              <a:ext cx="39225" cy="39225"/>
            </a:xfrm>
            <a:custGeom>
              <a:avLst/>
              <a:gdLst/>
              <a:ahLst/>
              <a:cxnLst/>
              <a:rect l="l" t="t" r="r" b="b"/>
              <a:pathLst>
                <a:path w="1569" h="1569" extrusionOk="0">
                  <a:moveTo>
                    <a:pt x="784" y="1"/>
                  </a:moveTo>
                  <a:cubicBezTo>
                    <a:pt x="336" y="1"/>
                    <a:pt x="0" y="337"/>
                    <a:pt x="0" y="785"/>
                  </a:cubicBezTo>
                  <a:cubicBezTo>
                    <a:pt x="0" y="1233"/>
                    <a:pt x="336" y="1569"/>
                    <a:pt x="784" y="1569"/>
                  </a:cubicBezTo>
                  <a:cubicBezTo>
                    <a:pt x="1232" y="1569"/>
                    <a:pt x="1568" y="1233"/>
                    <a:pt x="1568" y="785"/>
                  </a:cubicBezTo>
                  <a:cubicBezTo>
                    <a:pt x="1568" y="337"/>
                    <a:pt x="1232"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3"/>
            <p:cNvSpPr/>
            <p:nvPr/>
          </p:nvSpPr>
          <p:spPr>
            <a:xfrm>
              <a:off x="7244963" y="1369800"/>
              <a:ext cx="37825" cy="37825"/>
            </a:xfrm>
            <a:custGeom>
              <a:avLst/>
              <a:gdLst/>
              <a:ahLst/>
              <a:cxnLst/>
              <a:rect l="l" t="t" r="r" b="b"/>
              <a:pathLst>
                <a:path w="1513" h="1513" extrusionOk="0">
                  <a:moveTo>
                    <a:pt x="784" y="0"/>
                  </a:moveTo>
                  <a:cubicBezTo>
                    <a:pt x="336" y="0"/>
                    <a:pt x="0" y="336"/>
                    <a:pt x="0" y="784"/>
                  </a:cubicBezTo>
                  <a:cubicBezTo>
                    <a:pt x="0" y="1176"/>
                    <a:pt x="336" y="1513"/>
                    <a:pt x="784" y="1513"/>
                  </a:cubicBezTo>
                  <a:cubicBezTo>
                    <a:pt x="1176" y="1513"/>
                    <a:pt x="1512" y="1176"/>
                    <a:pt x="1512" y="784"/>
                  </a:cubicBezTo>
                  <a:cubicBezTo>
                    <a:pt x="1512" y="336"/>
                    <a:pt x="1176" y="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3"/>
            <p:cNvSpPr/>
            <p:nvPr/>
          </p:nvSpPr>
          <p:spPr>
            <a:xfrm>
              <a:off x="7153938" y="1359775"/>
              <a:ext cx="110650" cy="41075"/>
            </a:xfrm>
            <a:custGeom>
              <a:avLst/>
              <a:gdLst/>
              <a:ahLst/>
              <a:cxnLst/>
              <a:rect l="l" t="t" r="r" b="b"/>
              <a:pathLst>
                <a:path w="4426" h="1643" extrusionOk="0">
                  <a:moveTo>
                    <a:pt x="584" y="1"/>
                  </a:moveTo>
                  <a:cubicBezTo>
                    <a:pt x="326" y="1"/>
                    <a:pt x="57" y="207"/>
                    <a:pt x="57" y="457"/>
                  </a:cubicBezTo>
                  <a:cubicBezTo>
                    <a:pt x="1" y="793"/>
                    <a:pt x="169" y="1073"/>
                    <a:pt x="505" y="1129"/>
                  </a:cubicBezTo>
                  <a:lnTo>
                    <a:pt x="3753" y="1633"/>
                  </a:lnTo>
                  <a:cubicBezTo>
                    <a:pt x="3782" y="1639"/>
                    <a:pt x="3812" y="1642"/>
                    <a:pt x="3842" y="1642"/>
                  </a:cubicBezTo>
                  <a:cubicBezTo>
                    <a:pt x="4100" y="1642"/>
                    <a:pt x="4375" y="1436"/>
                    <a:pt x="4425" y="1185"/>
                  </a:cubicBezTo>
                  <a:cubicBezTo>
                    <a:pt x="4425" y="849"/>
                    <a:pt x="4257" y="569"/>
                    <a:pt x="3921" y="513"/>
                  </a:cubicBezTo>
                  <a:lnTo>
                    <a:pt x="673" y="9"/>
                  </a:lnTo>
                  <a:cubicBezTo>
                    <a:pt x="644" y="3"/>
                    <a:pt x="614" y="1"/>
                    <a:pt x="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3"/>
            <p:cNvSpPr/>
            <p:nvPr/>
          </p:nvSpPr>
          <p:spPr>
            <a:xfrm>
              <a:off x="7145538" y="1415775"/>
              <a:ext cx="112050" cy="41075"/>
            </a:xfrm>
            <a:custGeom>
              <a:avLst/>
              <a:gdLst/>
              <a:ahLst/>
              <a:cxnLst/>
              <a:rect l="l" t="t" r="r" b="b"/>
              <a:pathLst>
                <a:path w="4482" h="1643" extrusionOk="0">
                  <a:moveTo>
                    <a:pt x="626" y="1"/>
                  </a:moveTo>
                  <a:cubicBezTo>
                    <a:pt x="337" y="1"/>
                    <a:pt x="107" y="207"/>
                    <a:pt x="57" y="458"/>
                  </a:cubicBezTo>
                  <a:cubicBezTo>
                    <a:pt x="1" y="794"/>
                    <a:pt x="225" y="1074"/>
                    <a:pt x="561" y="1130"/>
                  </a:cubicBezTo>
                  <a:lnTo>
                    <a:pt x="3753" y="1634"/>
                  </a:lnTo>
                  <a:cubicBezTo>
                    <a:pt x="3788" y="1640"/>
                    <a:pt x="3823" y="1642"/>
                    <a:pt x="3856" y="1642"/>
                  </a:cubicBezTo>
                  <a:cubicBezTo>
                    <a:pt x="4145" y="1642"/>
                    <a:pt x="4375" y="1437"/>
                    <a:pt x="4425" y="1186"/>
                  </a:cubicBezTo>
                  <a:cubicBezTo>
                    <a:pt x="4481" y="850"/>
                    <a:pt x="4257" y="570"/>
                    <a:pt x="3977" y="514"/>
                  </a:cubicBezTo>
                  <a:lnTo>
                    <a:pt x="729" y="10"/>
                  </a:lnTo>
                  <a:cubicBezTo>
                    <a:pt x="694" y="4"/>
                    <a:pt x="659" y="1"/>
                    <a:pt x="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3"/>
            <p:cNvSpPr/>
            <p:nvPr/>
          </p:nvSpPr>
          <p:spPr>
            <a:xfrm>
              <a:off x="7134338" y="1473200"/>
              <a:ext cx="112050" cy="41050"/>
            </a:xfrm>
            <a:custGeom>
              <a:avLst/>
              <a:gdLst/>
              <a:ahLst/>
              <a:cxnLst/>
              <a:rect l="l" t="t" r="r" b="b"/>
              <a:pathLst>
                <a:path w="4482" h="1642" extrusionOk="0">
                  <a:moveTo>
                    <a:pt x="625" y="0"/>
                  </a:moveTo>
                  <a:cubicBezTo>
                    <a:pt x="337" y="0"/>
                    <a:pt x="107" y="206"/>
                    <a:pt x="57" y="457"/>
                  </a:cubicBezTo>
                  <a:cubicBezTo>
                    <a:pt x="1" y="793"/>
                    <a:pt x="225" y="1073"/>
                    <a:pt x="561" y="1129"/>
                  </a:cubicBezTo>
                  <a:lnTo>
                    <a:pt x="3809" y="1633"/>
                  </a:lnTo>
                  <a:cubicBezTo>
                    <a:pt x="3838" y="1639"/>
                    <a:pt x="3868" y="1642"/>
                    <a:pt x="3896" y="1642"/>
                  </a:cubicBezTo>
                  <a:cubicBezTo>
                    <a:pt x="4145" y="1642"/>
                    <a:pt x="4375" y="1436"/>
                    <a:pt x="4425" y="1185"/>
                  </a:cubicBezTo>
                  <a:cubicBezTo>
                    <a:pt x="4481" y="849"/>
                    <a:pt x="4257" y="569"/>
                    <a:pt x="3977" y="513"/>
                  </a:cubicBezTo>
                  <a:lnTo>
                    <a:pt x="729" y="9"/>
                  </a:lnTo>
                  <a:cubicBezTo>
                    <a:pt x="694" y="3"/>
                    <a:pt x="659"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63"/>
          <p:cNvGrpSpPr/>
          <p:nvPr/>
        </p:nvGrpSpPr>
        <p:grpSpPr>
          <a:xfrm>
            <a:off x="6430563" y="1304000"/>
            <a:ext cx="448450" cy="473275"/>
            <a:chOff x="6430563" y="1304000"/>
            <a:chExt cx="448450" cy="473275"/>
          </a:xfrm>
        </p:grpSpPr>
        <p:sp>
          <p:nvSpPr>
            <p:cNvPr id="4492" name="Google Shape;4492;p63"/>
            <p:cNvSpPr/>
            <p:nvPr/>
          </p:nvSpPr>
          <p:spPr>
            <a:xfrm>
              <a:off x="6638663" y="1491600"/>
              <a:ext cx="32250" cy="193250"/>
            </a:xfrm>
            <a:custGeom>
              <a:avLst/>
              <a:gdLst/>
              <a:ahLst/>
              <a:cxnLst/>
              <a:rect l="l" t="t" r="r" b="b"/>
              <a:pathLst>
                <a:path w="1290" h="7730" extrusionOk="0">
                  <a:moveTo>
                    <a:pt x="1" y="1"/>
                  </a:moveTo>
                  <a:lnTo>
                    <a:pt x="1" y="7730"/>
                  </a:lnTo>
                  <a:lnTo>
                    <a:pt x="1289" y="7730"/>
                  </a:lnTo>
                  <a:lnTo>
                    <a:pt x="12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3"/>
            <p:cNvSpPr/>
            <p:nvPr/>
          </p:nvSpPr>
          <p:spPr>
            <a:xfrm>
              <a:off x="6638663" y="1491600"/>
              <a:ext cx="32250" cy="194650"/>
            </a:xfrm>
            <a:custGeom>
              <a:avLst/>
              <a:gdLst/>
              <a:ahLst/>
              <a:cxnLst/>
              <a:rect l="l" t="t" r="r" b="b"/>
              <a:pathLst>
                <a:path w="1290" h="7786" extrusionOk="0">
                  <a:moveTo>
                    <a:pt x="1" y="1"/>
                  </a:moveTo>
                  <a:lnTo>
                    <a:pt x="1" y="7786"/>
                  </a:lnTo>
                  <a:lnTo>
                    <a:pt x="617" y="7786"/>
                  </a:lnTo>
                  <a:lnTo>
                    <a:pt x="617" y="4482"/>
                  </a:lnTo>
                  <a:cubicBezTo>
                    <a:pt x="617" y="4089"/>
                    <a:pt x="897" y="3753"/>
                    <a:pt x="1289" y="3753"/>
                  </a:cubicBezTo>
                  <a:lnTo>
                    <a:pt x="128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3"/>
            <p:cNvSpPr/>
            <p:nvPr/>
          </p:nvSpPr>
          <p:spPr>
            <a:xfrm>
              <a:off x="6528063" y="1648425"/>
              <a:ext cx="148450" cy="128850"/>
            </a:xfrm>
            <a:custGeom>
              <a:avLst/>
              <a:gdLst/>
              <a:ahLst/>
              <a:cxnLst/>
              <a:rect l="l" t="t" r="r" b="b"/>
              <a:pathLst>
                <a:path w="5938" h="5154" extrusionOk="0">
                  <a:moveTo>
                    <a:pt x="4761" y="1"/>
                  </a:moveTo>
                  <a:cubicBezTo>
                    <a:pt x="4481" y="1"/>
                    <a:pt x="4201" y="225"/>
                    <a:pt x="4257" y="505"/>
                  </a:cubicBezTo>
                  <a:lnTo>
                    <a:pt x="4257" y="2185"/>
                  </a:lnTo>
                  <a:cubicBezTo>
                    <a:pt x="4257" y="2857"/>
                    <a:pt x="3697" y="3417"/>
                    <a:pt x="3025" y="3417"/>
                  </a:cubicBezTo>
                  <a:cubicBezTo>
                    <a:pt x="2297" y="3417"/>
                    <a:pt x="1737" y="2857"/>
                    <a:pt x="1737" y="2185"/>
                  </a:cubicBezTo>
                  <a:cubicBezTo>
                    <a:pt x="1737" y="1849"/>
                    <a:pt x="1569" y="1513"/>
                    <a:pt x="1232" y="1401"/>
                  </a:cubicBezTo>
                  <a:cubicBezTo>
                    <a:pt x="1115" y="1342"/>
                    <a:pt x="993" y="1316"/>
                    <a:pt x="874" y="1316"/>
                  </a:cubicBezTo>
                  <a:cubicBezTo>
                    <a:pt x="423" y="1316"/>
                    <a:pt x="12" y="1698"/>
                    <a:pt x="56" y="2185"/>
                  </a:cubicBezTo>
                  <a:cubicBezTo>
                    <a:pt x="0" y="3809"/>
                    <a:pt x="1401" y="5153"/>
                    <a:pt x="3025" y="5153"/>
                  </a:cubicBezTo>
                  <a:cubicBezTo>
                    <a:pt x="4649" y="5097"/>
                    <a:pt x="5937" y="3753"/>
                    <a:pt x="5937" y="2129"/>
                  </a:cubicBezTo>
                  <a:lnTo>
                    <a:pt x="5937" y="505"/>
                  </a:lnTo>
                  <a:cubicBezTo>
                    <a:pt x="5937" y="225"/>
                    <a:pt x="5657" y="1"/>
                    <a:pt x="5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3"/>
            <p:cNvSpPr/>
            <p:nvPr/>
          </p:nvSpPr>
          <p:spPr>
            <a:xfrm>
              <a:off x="6544863" y="1648425"/>
              <a:ext cx="109225" cy="110650"/>
            </a:xfrm>
            <a:custGeom>
              <a:avLst/>
              <a:gdLst/>
              <a:ahLst/>
              <a:cxnLst/>
              <a:rect l="l" t="t" r="r" b="b"/>
              <a:pathLst>
                <a:path w="4369" h="4426" extrusionOk="0">
                  <a:moveTo>
                    <a:pt x="4089" y="1"/>
                  </a:moveTo>
                  <a:cubicBezTo>
                    <a:pt x="3753" y="1"/>
                    <a:pt x="3529" y="225"/>
                    <a:pt x="3529" y="505"/>
                  </a:cubicBezTo>
                  <a:lnTo>
                    <a:pt x="3529" y="2185"/>
                  </a:lnTo>
                  <a:cubicBezTo>
                    <a:pt x="3529" y="2857"/>
                    <a:pt x="2969" y="3417"/>
                    <a:pt x="2297" y="3417"/>
                  </a:cubicBezTo>
                  <a:cubicBezTo>
                    <a:pt x="1625" y="3417"/>
                    <a:pt x="1065" y="2857"/>
                    <a:pt x="1065" y="2185"/>
                  </a:cubicBezTo>
                  <a:cubicBezTo>
                    <a:pt x="1065" y="1849"/>
                    <a:pt x="841" y="1513"/>
                    <a:pt x="560" y="1401"/>
                  </a:cubicBezTo>
                  <a:cubicBezTo>
                    <a:pt x="442" y="1361"/>
                    <a:pt x="295" y="1322"/>
                    <a:pt x="160" y="1322"/>
                  </a:cubicBezTo>
                  <a:cubicBezTo>
                    <a:pt x="104" y="1322"/>
                    <a:pt x="50" y="1329"/>
                    <a:pt x="0" y="1345"/>
                  </a:cubicBezTo>
                  <a:lnTo>
                    <a:pt x="0" y="2185"/>
                  </a:lnTo>
                  <a:cubicBezTo>
                    <a:pt x="0" y="3417"/>
                    <a:pt x="953" y="4425"/>
                    <a:pt x="2185" y="4425"/>
                  </a:cubicBezTo>
                  <a:cubicBezTo>
                    <a:pt x="3361" y="4425"/>
                    <a:pt x="4369" y="3417"/>
                    <a:pt x="4369" y="2241"/>
                  </a:cubicBezTo>
                  <a:lnTo>
                    <a:pt x="4369"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3"/>
            <p:cNvSpPr/>
            <p:nvPr/>
          </p:nvSpPr>
          <p:spPr>
            <a:xfrm>
              <a:off x="6638663" y="1304000"/>
              <a:ext cx="30850" cy="54625"/>
            </a:xfrm>
            <a:custGeom>
              <a:avLst/>
              <a:gdLst/>
              <a:ahLst/>
              <a:cxnLst/>
              <a:rect l="l" t="t" r="r" b="b"/>
              <a:pathLst>
                <a:path w="1234" h="2185" extrusionOk="0">
                  <a:moveTo>
                    <a:pt x="617" y="0"/>
                  </a:moveTo>
                  <a:cubicBezTo>
                    <a:pt x="281" y="0"/>
                    <a:pt x="1" y="280"/>
                    <a:pt x="1" y="616"/>
                  </a:cubicBezTo>
                  <a:lnTo>
                    <a:pt x="1" y="1568"/>
                  </a:lnTo>
                  <a:cubicBezTo>
                    <a:pt x="1" y="1904"/>
                    <a:pt x="281" y="2184"/>
                    <a:pt x="617" y="2184"/>
                  </a:cubicBezTo>
                  <a:cubicBezTo>
                    <a:pt x="953" y="2184"/>
                    <a:pt x="1233" y="1904"/>
                    <a:pt x="1233" y="1568"/>
                  </a:cubicBezTo>
                  <a:lnTo>
                    <a:pt x="1233" y="616"/>
                  </a:lnTo>
                  <a:cubicBezTo>
                    <a:pt x="1233" y="280"/>
                    <a:pt x="953" y="0"/>
                    <a:pt x="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3"/>
            <p:cNvSpPr/>
            <p:nvPr/>
          </p:nvSpPr>
          <p:spPr>
            <a:xfrm>
              <a:off x="6666688" y="1348200"/>
              <a:ext cx="212325" cy="217650"/>
            </a:xfrm>
            <a:custGeom>
              <a:avLst/>
              <a:gdLst/>
              <a:ahLst/>
              <a:cxnLst/>
              <a:rect l="l" t="t" r="r" b="b"/>
              <a:pathLst>
                <a:path w="8493" h="8706" extrusionOk="0">
                  <a:moveTo>
                    <a:pt x="897" y="0"/>
                  </a:moveTo>
                  <a:cubicBezTo>
                    <a:pt x="343" y="0"/>
                    <a:pt x="0" y="80"/>
                    <a:pt x="0" y="80"/>
                  </a:cubicBezTo>
                  <a:cubicBezTo>
                    <a:pt x="0" y="80"/>
                    <a:pt x="112" y="8649"/>
                    <a:pt x="0" y="8705"/>
                  </a:cubicBezTo>
                  <a:cubicBezTo>
                    <a:pt x="1254" y="8329"/>
                    <a:pt x="2560" y="8146"/>
                    <a:pt x="3880" y="8146"/>
                  </a:cubicBezTo>
                  <a:cubicBezTo>
                    <a:pt x="4919" y="8146"/>
                    <a:pt x="5965" y="8259"/>
                    <a:pt x="7001" y="8481"/>
                  </a:cubicBezTo>
                  <a:cubicBezTo>
                    <a:pt x="7074" y="8497"/>
                    <a:pt x="7146" y="8504"/>
                    <a:pt x="7216" y="8504"/>
                  </a:cubicBezTo>
                  <a:cubicBezTo>
                    <a:pt x="7912" y="8504"/>
                    <a:pt x="8492" y="7793"/>
                    <a:pt x="8289" y="7081"/>
                  </a:cubicBezTo>
                  <a:cubicBezTo>
                    <a:pt x="6383" y="769"/>
                    <a:pt x="2618" y="0"/>
                    <a:pt x="8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3"/>
            <p:cNvSpPr/>
            <p:nvPr/>
          </p:nvSpPr>
          <p:spPr>
            <a:xfrm>
              <a:off x="6430563" y="1348200"/>
              <a:ext cx="212325" cy="217650"/>
            </a:xfrm>
            <a:custGeom>
              <a:avLst/>
              <a:gdLst/>
              <a:ahLst/>
              <a:cxnLst/>
              <a:rect l="l" t="t" r="r" b="b"/>
              <a:pathLst>
                <a:path w="8493" h="8706" extrusionOk="0">
                  <a:moveTo>
                    <a:pt x="7548" y="0"/>
                  </a:moveTo>
                  <a:cubicBezTo>
                    <a:pt x="5843" y="0"/>
                    <a:pt x="2110" y="769"/>
                    <a:pt x="204" y="7081"/>
                  </a:cubicBezTo>
                  <a:cubicBezTo>
                    <a:pt x="1" y="7793"/>
                    <a:pt x="535" y="8504"/>
                    <a:pt x="1264" y="8504"/>
                  </a:cubicBezTo>
                  <a:cubicBezTo>
                    <a:pt x="1338" y="8504"/>
                    <a:pt x="1414" y="8497"/>
                    <a:pt x="1492" y="8481"/>
                  </a:cubicBezTo>
                  <a:cubicBezTo>
                    <a:pt x="2503" y="8259"/>
                    <a:pt x="3536" y="8146"/>
                    <a:pt x="4571" y="8146"/>
                  </a:cubicBezTo>
                  <a:cubicBezTo>
                    <a:pt x="5887" y="8146"/>
                    <a:pt x="7208" y="8329"/>
                    <a:pt x="8493" y="8705"/>
                  </a:cubicBezTo>
                  <a:cubicBezTo>
                    <a:pt x="8325" y="8649"/>
                    <a:pt x="8437" y="80"/>
                    <a:pt x="8437" y="80"/>
                  </a:cubicBezTo>
                  <a:cubicBezTo>
                    <a:pt x="8437" y="80"/>
                    <a:pt x="8098" y="0"/>
                    <a:pt x="7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3"/>
            <p:cNvSpPr/>
            <p:nvPr/>
          </p:nvSpPr>
          <p:spPr>
            <a:xfrm>
              <a:off x="6474863" y="1348050"/>
              <a:ext cx="166625" cy="219200"/>
            </a:xfrm>
            <a:custGeom>
              <a:avLst/>
              <a:gdLst/>
              <a:ahLst/>
              <a:cxnLst/>
              <a:rect l="l" t="t" r="r" b="b"/>
              <a:pathLst>
                <a:path w="6665" h="8768" extrusionOk="0">
                  <a:moveTo>
                    <a:pt x="5703" y="0"/>
                  </a:moveTo>
                  <a:cubicBezTo>
                    <a:pt x="4778" y="0"/>
                    <a:pt x="3855" y="231"/>
                    <a:pt x="3024" y="646"/>
                  </a:cubicBezTo>
                  <a:cubicBezTo>
                    <a:pt x="1456" y="2999"/>
                    <a:pt x="392" y="5687"/>
                    <a:pt x="0" y="8487"/>
                  </a:cubicBezTo>
                  <a:cubicBezTo>
                    <a:pt x="951" y="8297"/>
                    <a:pt x="1912" y="8198"/>
                    <a:pt x="2866" y="8198"/>
                  </a:cubicBezTo>
                  <a:cubicBezTo>
                    <a:pt x="4159" y="8198"/>
                    <a:pt x="5440" y="8381"/>
                    <a:pt x="6665" y="8767"/>
                  </a:cubicBezTo>
                  <a:cubicBezTo>
                    <a:pt x="6553" y="8655"/>
                    <a:pt x="6665" y="86"/>
                    <a:pt x="6665" y="86"/>
                  </a:cubicBezTo>
                  <a:cubicBezTo>
                    <a:pt x="6347" y="28"/>
                    <a:pt x="6025" y="0"/>
                    <a:pt x="570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3"/>
            <p:cNvSpPr/>
            <p:nvPr/>
          </p:nvSpPr>
          <p:spPr>
            <a:xfrm>
              <a:off x="6666688" y="1348050"/>
              <a:ext cx="166625" cy="219200"/>
            </a:xfrm>
            <a:custGeom>
              <a:avLst/>
              <a:gdLst/>
              <a:ahLst/>
              <a:cxnLst/>
              <a:rect l="l" t="t" r="r" b="b"/>
              <a:pathLst>
                <a:path w="6665" h="8768" extrusionOk="0">
                  <a:moveTo>
                    <a:pt x="962" y="0"/>
                  </a:moveTo>
                  <a:cubicBezTo>
                    <a:pt x="640" y="0"/>
                    <a:pt x="318" y="28"/>
                    <a:pt x="0" y="86"/>
                  </a:cubicBezTo>
                  <a:cubicBezTo>
                    <a:pt x="0" y="86"/>
                    <a:pt x="112" y="8655"/>
                    <a:pt x="0" y="8767"/>
                  </a:cubicBezTo>
                  <a:cubicBezTo>
                    <a:pt x="1257" y="8381"/>
                    <a:pt x="2552" y="8198"/>
                    <a:pt x="3840" y="8198"/>
                  </a:cubicBezTo>
                  <a:cubicBezTo>
                    <a:pt x="4791" y="8198"/>
                    <a:pt x="5738" y="8297"/>
                    <a:pt x="6665" y="8487"/>
                  </a:cubicBezTo>
                  <a:cubicBezTo>
                    <a:pt x="6329" y="5687"/>
                    <a:pt x="5265" y="2999"/>
                    <a:pt x="3641" y="646"/>
                  </a:cubicBezTo>
                  <a:cubicBezTo>
                    <a:pt x="2810" y="231"/>
                    <a:pt x="1887" y="0"/>
                    <a:pt x="96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3"/>
            <p:cNvSpPr/>
            <p:nvPr/>
          </p:nvSpPr>
          <p:spPr>
            <a:xfrm>
              <a:off x="6513213" y="1324925"/>
              <a:ext cx="283150" cy="265550"/>
            </a:xfrm>
            <a:custGeom>
              <a:avLst/>
              <a:gdLst/>
              <a:ahLst/>
              <a:cxnLst/>
              <a:rect l="l" t="t" r="r" b="b"/>
              <a:pathLst>
                <a:path w="11326" h="10622" extrusionOk="0">
                  <a:moveTo>
                    <a:pt x="5497" y="0"/>
                  </a:moveTo>
                  <a:cubicBezTo>
                    <a:pt x="4267" y="0"/>
                    <a:pt x="3209" y="718"/>
                    <a:pt x="2723" y="1851"/>
                  </a:cubicBezTo>
                  <a:lnTo>
                    <a:pt x="146" y="9692"/>
                  </a:lnTo>
                  <a:cubicBezTo>
                    <a:pt x="1" y="10178"/>
                    <a:pt x="486" y="10621"/>
                    <a:pt x="1056" y="10621"/>
                  </a:cubicBezTo>
                  <a:cubicBezTo>
                    <a:pt x="1143" y="10621"/>
                    <a:pt x="1233" y="10611"/>
                    <a:pt x="1322" y="10588"/>
                  </a:cubicBezTo>
                  <a:lnTo>
                    <a:pt x="3227" y="10028"/>
                  </a:lnTo>
                  <a:cubicBezTo>
                    <a:pt x="4011" y="9776"/>
                    <a:pt x="4823" y="9650"/>
                    <a:pt x="5635" y="9650"/>
                  </a:cubicBezTo>
                  <a:cubicBezTo>
                    <a:pt x="6447" y="9650"/>
                    <a:pt x="7259" y="9776"/>
                    <a:pt x="8043" y="10028"/>
                  </a:cubicBezTo>
                  <a:lnTo>
                    <a:pt x="10004" y="10588"/>
                  </a:lnTo>
                  <a:cubicBezTo>
                    <a:pt x="10093" y="10611"/>
                    <a:pt x="10183" y="10621"/>
                    <a:pt x="10270" y="10621"/>
                  </a:cubicBezTo>
                  <a:cubicBezTo>
                    <a:pt x="10840" y="10621"/>
                    <a:pt x="11325" y="10178"/>
                    <a:pt x="11180" y="9692"/>
                  </a:cubicBezTo>
                  <a:lnTo>
                    <a:pt x="8603" y="1851"/>
                  </a:lnTo>
                  <a:cubicBezTo>
                    <a:pt x="8117" y="718"/>
                    <a:pt x="7007" y="0"/>
                    <a:pt x="5774" y="0"/>
                  </a:cubicBezTo>
                  <a:cubicBezTo>
                    <a:pt x="5728" y="0"/>
                    <a:pt x="5681" y="1"/>
                    <a:pt x="5635" y="3"/>
                  </a:cubicBezTo>
                  <a:cubicBezTo>
                    <a:pt x="5589" y="1"/>
                    <a:pt x="5542" y="0"/>
                    <a:pt x="5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3"/>
            <p:cNvSpPr/>
            <p:nvPr/>
          </p:nvSpPr>
          <p:spPr>
            <a:xfrm>
              <a:off x="6513213" y="1324925"/>
              <a:ext cx="156300" cy="265550"/>
            </a:xfrm>
            <a:custGeom>
              <a:avLst/>
              <a:gdLst/>
              <a:ahLst/>
              <a:cxnLst/>
              <a:rect l="l" t="t" r="r" b="b"/>
              <a:pathLst>
                <a:path w="6252" h="10622" extrusionOk="0">
                  <a:moveTo>
                    <a:pt x="5497" y="0"/>
                  </a:moveTo>
                  <a:cubicBezTo>
                    <a:pt x="4267" y="0"/>
                    <a:pt x="3209" y="718"/>
                    <a:pt x="2723" y="1851"/>
                  </a:cubicBezTo>
                  <a:lnTo>
                    <a:pt x="146" y="9692"/>
                  </a:lnTo>
                  <a:cubicBezTo>
                    <a:pt x="1" y="10178"/>
                    <a:pt x="486" y="10621"/>
                    <a:pt x="1056" y="10621"/>
                  </a:cubicBezTo>
                  <a:cubicBezTo>
                    <a:pt x="1143" y="10621"/>
                    <a:pt x="1233" y="10611"/>
                    <a:pt x="1322" y="10588"/>
                  </a:cubicBezTo>
                  <a:lnTo>
                    <a:pt x="3227" y="10028"/>
                  </a:lnTo>
                  <a:cubicBezTo>
                    <a:pt x="4067" y="9795"/>
                    <a:pt x="4907" y="9678"/>
                    <a:pt x="5747" y="9678"/>
                  </a:cubicBezTo>
                  <a:cubicBezTo>
                    <a:pt x="5915" y="9678"/>
                    <a:pt x="6083" y="9683"/>
                    <a:pt x="6251" y="9692"/>
                  </a:cubicBezTo>
                  <a:cubicBezTo>
                    <a:pt x="5187" y="5604"/>
                    <a:pt x="6251" y="59"/>
                    <a:pt x="6251" y="59"/>
                  </a:cubicBezTo>
                  <a:cubicBezTo>
                    <a:pt x="6083" y="3"/>
                    <a:pt x="5859" y="3"/>
                    <a:pt x="5635" y="3"/>
                  </a:cubicBezTo>
                  <a:cubicBezTo>
                    <a:pt x="5589" y="1"/>
                    <a:pt x="5542" y="0"/>
                    <a:pt x="549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3"/>
            <p:cNvSpPr/>
            <p:nvPr/>
          </p:nvSpPr>
          <p:spPr>
            <a:xfrm>
              <a:off x="6693288" y="1373475"/>
              <a:ext cx="57425" cy="139525"/>
            </a:xfrm>
            <a:custGeom>
              <a:avLst/>
              <a:gdLst/>
              <a:ahLst/>
              <a:cxnLst/>
              <a:rect l="l" t="t" r="r" b="b"/>
              <a:pathLst>
                <a:path w="2297" h="5581" extrusionOk="0">
                  <a:moveTo>
                    <a:pt x="349" y="0"/>
                  </a:moveTo>
                  <a:cubicBezTo>
                    <a:pt x="308" y="0"/>
                    <a:pt x="266" y="7"/>
                    <a:pt x="224" y="21"/>
                  </a:cubicBezTo>
                  <a:cubicBezTo>
                    <a:pt x="112" y="77"/>
                    <a:pt x="0" y="245"/>
                    <a:pt x="56" y="357"/>
                  </a:cubicBezTo>
                  <a:lnTo>
                    <a:pt x="1680" y="5398"/>
                  </a:lnTo>
                  <a:cubicBezTo>
                    <a:pt x="1726" y="5490"/>
                    <a:pt x="1847" y="5581"/>
                    <a:pt x="1981" y="5581"/>
                  </a:cubicBezTo>
                  <a:cubicBezTo>
                    <a:pt x="2011" y="5581"/>
                    <a:pt x="2042" y="5576"/>
                    <a:pt x="2072" y="5566"/>
                  </a:cubicBezTo>
                  <a:cubicBezTo>
                    <a:pt x="2185" y="5510"/>
                    <a:pt x="2297" y="5342"/>
                    <a:pt x="2241" y="5230"/>
                  </a:cubicBezTo>
                  <a:lnTo>
                    <a:pt x="616" y="189"/>
                  </a:lnTo>
                  <a:cubicBezTo>
                    <a:pt x="574" y="63"/>
                    <a:pt x="469" y="0"/>
                    <a:pt x="34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63"/>
          <p:cNvGrpSpPr/>
          <p:nvPr/>
        </p:nvGrpSpPr>
        <p:grpSpPr>
          <a:xfrm>
            <a:off x="5914788" y="1303650"/>
            <a:ext cx="373875" cy="473625"/>
            <a:chOff x="5914788" y="1303650"/>
            <a:chExt cx="373875" cy="473625"/>
          </a:xfrm>
        </p:grpSpPr>
        <p:sp>
          <p:nvSpPr>
            <p:cNvPr id="4505" name="Google Shape;4505;p63"/>
            <p:cNvSpPr/>
            <p:nvPr/>
          </p:nvSpPr>
          <p:spPr>
            <a:xfrm>
              <a:off x="6061788" y="1585425"/>
              <a:ext cx="74250" cy="191850"/>
            </a:xfrm>
            <a:custGeom>
              <a:avLst/>
              <a:gdLst/>
              <a:ahLst/>
              <a:cxnLst/>
              <a:rect l="l" t="t" r="r" b="b"/>
              <a:pathLst>
                <a:path w="2970" h="7674" extrusionOk="0">
                  <a:moveTo>
                    <a:pt x="1513" y="0"/>
                  </a:moveTo>
                  <a:cubicBezTo>
                    <a:pt x="673" y="0"/>
                    <a:pt x="1" y="673"/>
                    <a:pt x="1" y="1513"/>
                  </a:cubicBezTo>
                  <a:lnTo>
                    <a:pt x="1" y="6161"/>
                  </a:lnTo>
                  <a:cubicBezTo>
                    <a:pt x="1" y="6945"/>
                    <a:pt x="673" y="7617"/>
                    <a:pt x="1513" y="7673"/>
                  </a:cubicBezTo>
                  <a:cubicBezTo>
                    <a:pt x="2297" y="7673"/>
                    <a:pt x="2969" y="6945"/>
                    <a:pt x="2969" y="6161"/>
                  </a:cubicBezTo>
                  <a:lnTo>
                    <a:pt x="2969" y="1513"/>
                  </a:lnTo>
                  <a:cubicBezTo>
                    <a:pt x="2969" y="673"/>
                    <a:pt x="2297" y="0"/>
                    <a:pt x="1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3"/>
            <p:cNvSpPr/>
            <p:nvPr/>
          </p:nvSpPr>
          <p:spPr>
            <a:xfrm>
              <a:off x="6061788" y="1585425"/>
              <a:ext cx="75650" cy="142850"/>
            </a:xfrm>
            <a:custGeom>
              <a:avLst/>
              <a:gdLst/>
              <a:ahLst/>
              <a:cxnLst/>
              <a:rect l="l" t="t" r="r" b="b"/>
              <a:pathLst>
                <a:path w="3026" h="5714" extrusionOk="0">
                  <a:moveTo>
                    <a:pt x="1513" y="0"/>
                  </a:moveTo>
                  <a:cubicBezTo>
                    <a:pt x="673" y="0"/>
                    <a:pt x="1" y="673"/>
                    <a:pt x="1" y="1513"/>
                  </a:cubicBezTo>
                  <a:lnTo>
                    <a:pt x="1" y="5713"/>
                  </a:lnTo>
                  <a:cubicBezTo>
                    <a:pt x="505" y="5545"/>
                    <a:pt x="1009" y="5377"/>
                    <a:pt x="1513" y="5153"/>
                  </a:cubicBezTo>
                  <a:cubicBezTo>
                    <a:pt x="2017" y="5377"/>
                    <a:pt x="2465" y="5601"/>
                    <a:pt x="3025" y="5713"/>
                  </a:cubicBezTo>
                  <a:lnTo>
                    <a:pt x="3025" y="1513"/>
                  </a:lnTo>
                  <a:cubicBezTo>
                    <a:pt x="3025" y="673"/>
                    <a:pt x="2353" y="0"/>
                    <a:pt x="151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3"/>
            <p:cNvSpPr/>
            <p:nvPr/>
          </p:nvSpPr>
          <p:spPr>
            <a:xfrm>
              <a:off x="6108713" y="1586825"/>
              <a:ext cx="15425" cy="154750"/>
            </a:xfrm>
            <a:custGeom>
              <a:avLst/>
              <a:gdLst/>
              <a:ahLst/>
              <a:cxnLst/>
              <a:rect l="l" t="t" r="r" b="b"/>
              <a:pathLst>
                <a:path w="617" h="6190" extrusionOk="0">
                  <a:moveTo>
                    <a:pt x="28" y="0"/>
                  </a:moveTo>
                  <a:lnTo>
                    <a:pt x="28" y="5937"/>
                  </a:lnTo>
                  <a:cubicBezTo>
                    <a:pt x="0" y="6105"/>
                    <a:pt x="154" y="6189"/>
                    <a:pt x="308" y="6189"/>
                  </a:cubicBezTo>
                  <a:cubicBezTo>
                    <a:pt x="462" y="6189"/>
                    <a:pt x="616" y="6105"/>
                    <a:pt x="588" y="5937"/>
                  </a:cubicBezTo>
                  <a:lnTo>
                    <a:pt x="588" y="280"/>
                  </a:lnTo>
                  <a:cubicBezTo>
                    <a:pt x="420" y="112"/>
                    <a:pt x="196" y="56"/>
                    <a:pt x="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3"/>
            <p:cNvSpPr/>
            <p:nvPr/>
          </p:nvSpPr>
          <p:spPr>
            <a:xfrm>
              <a:off x="6108013" y="1586825"/>
              <a:ext cx="15425" cy="137250"/>
            </a:xfrm>
            <a:custGeom>
              <a:avLst/>
              <a:gdLst/>
              <a:ahLst/>
              <a:cxnLst/>
              <a:rect l="l" t="t" r="r" b="b"/>
              <a:pathLst>
                <a:path w="617" h="5490" extrusionOk="0">
                  <a:moveTo>
                    <a:pt x="0" y="0"/>
                  </a:moveTo>
                  <a:lnTo>
                    <a:pt x="0" y="5265"/>
                  </a:lnTo>
                  <a:cubicBezTo>
                    <a:pt x="224" y="5377"/>
                    <a:pt x="392" y="5433"/>
                    <a:pt x="616" y="5489"/>
                  </a:cubicBezTo>
                  <a:lnTo>
                    <a:pt x="616" y="280"/>
                  </a:lnTo>
                  <a:cubicBezTo>
                    <a:pt x="448" y="112"/>
                    <a:pt x="224" y="56"/>
                    <a:pt x="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3"/>
            <p:cNvSpPr/>
            <p:nvPr/>
          </p:nvSpPr>
          <p:spPr>
            <a:xfrm>
              <a:off x="6077188" y="1703050"/>
              <a:ext cx="14025" cy="74225"/>
            </a:xfrm>
            <a:custGeom>
              <a:avLst/>
              <a:gdLst/>
              <a:ahLst/>
              <a:cxnLst/>
              <a:rect l="l" t="t" r="r" b="b"/>
              <a:pathLst>
                <a:path w="561" h="2969" extrusionOk="0">
                  <a:moveTo>
                    <a:pt x="281" y="0"/>
                  </a:moveTo>
                  <a:cubicBezTo>
                    <a:pt x="113" y="0"/>
                    <a:pt x="1" y="112"/>
                    <a:pt x="1" y="280"/>
                  </a:cubicBezTo>
                  <a:lnTo>
                    <a:pt x="1" y="2632"/>
                  </a:lnTo>
                  <a:cubicBezTo>
                    <a:pt x="169" y="2800"/>
                    <a:pt x="337" y="2912"/>
                    <a:pt x="561" y="2968"/>
                  </a:cubicBezTo>
                  <a:lnTo>
                    <a:pt x="561" y="280"/>
                  </a:ln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3"/>
            <p:cNvSpPr/>
            <p:nvPr/>
          </p:nvSpPr>
          <p:spPr>
            <a:xfrm>
              <a:off x="6077188" y="1703050"/>
              <a:ext cx="14025" cy="21025"/>
            </a:xfrm>
            <a:custGeom>
              <a:avLst/>
              <a:gdLst/>
              <a:ahLst/>
              <a:cxnLst/>
              <a:rect l="l" t="t" r="r" b="b"/>
              <a:pathLst>
                <a:path w="561" h="841" extrusionOk="0">
                  <a:moveTo>
                    <a:pt x="281" y="0"/>
                  </a:moveTo>
                  <a:cubicBezTo>
                    <a:pt x="113" y="0"/>
                    <a:pt x="1" y="112"/>
                    <a:pt x="1" y="280"/>
                  </a:cubicBezTo>
                  <a:lnTo>
                    <a:pt x="1" y="840"/>
                  </a:lnTo>
                  <a:cubicBezTo>
                    <a:pt x="225" y="784"/>
                    <a:pt x="393" y="728"/>
                    <a:pt x="561" y="616"/>
                  </a:cubicBezTo>
                  <a:lnTo>
                    <a:pt x="561" y="280"/>
                  </a:ln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3"/>
            <p:cNvSpPr/>
            <p:nvPr/>
          </p:nvSpPr>
          <p:spPr>
            <a:xfrm>
              <a:off x="6077188" y="1680625"/>
              <a:ext cx="14025" cy="14050"/>
            </a:xfrm>
            <a:custGeom>
              <a:avLst/>
              <a:gdLst/>
              <a:ahLst/>
              <a:cxnLst/>
              <a:rect l="l" t="t" r="r" b="b"/>
              <a:pathLst>
                <a:path w="561" h="562" extrusionOk="0">
                  <a:moveTo>
                    <a:pt x="281" y="1"/>
                  </a:moveTo>
                  <a:cubicBezTo>
                    <a:pt x="113" y="1"/>
                    <a:pt x="1" y="113"/>
                    <a:pt x="1" y="281"/>
                  </a:cubicBezTo>
                  <a:cubicBezTo>
                    <a:pt x="1" y="449"/>
                    <a:pt x="113" y="561"/>
                    <a:pt x="281" y="561"/>
                  </a:cubicBezTo>
                  <a:cubicBezTo>
                    <a:pt x="449" y="561"/>
                    <a:pt x="561" y="449"/>
                    <a:pt x="561" y="281"/>
                  </a:cubicBezTo>
                  <a:cubicBezTo>
                    <a:pt x="561" y="113"/>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3"/>
            <p:cNvSpPr/>
            <p:nvPr/>
          </p:nvSpPr>
          <p:spPr>
            <a:xfrm>
              <a:off x="5914788" y="1497200"/>
              <a:ext cx="373875" cy="189250"/>
            </a:xfrm>
            <a:custGeom>
              <a:avLst/>
              <a:gdLst/>
              <a:ahLst/>
              <a:cxnLst/>
              <a:rect l="l" t="t" r="r" b="b"/>
              <a:pathLst>
                <a:path w="14955" h="7570" extrusionOk="0">
                  <a:moveTo>
                    <a:pt x="3080" y="1"/>
                  </a:moveTo>
                  <a:cubicBezTo>
                    <a:pt x="2352" y="1625"/>
                    <a:pt x="1400" y="3081"/>
                    <a:pt x="280" y="4426"/>
                  </a:cubicBezTo>
                  <a:cubicBezTo>
                    <a:pt x="0" y="4706"/>
                    <a:pt x="112" y="5098"/>
                    <a:pt x="448" y="5210"/>
                  </a:cubicBezTo>
                  <a:cubicBezTo>
                    <a:pt x="1068" y="5451"/>
                    <a:pt x="1709" y="5565"/>
                    <a:pt x="2358" y="5565"/>
                  </a:cubicBezTo>
                  <a:cubicBezTo>
                    <a:pt x="2765" y="5565"/>
                    <a:pt x="3175" y="5520"/>
                    <a:pt x="3585" y="5434"/>
                  </a:cubicBezTo>
                  <a:cubicBezTo>
                    <a:pt x="3753" y="5882"/>
                    <a:pt x="3865" y="6386"/>
                    <a:pt x="3865" y="6834"/>
                  </a:cubicBezTo>
                  <a:cubicBezTo>
                    <a:pt x="3916" y="7249"/>
                    <a:pt x="4257" y="7568"/>
                    <a:pt x="4663" y="7568"/>
                  </a:cubicBezTo>
                  <a:cubicBezTo>
                    <a:pt x="4695" y="7568"/>
                    <a:pt x="4728" y="7566"/>
                    <a:pt x="4761" y="7562"/>
                  </a:cubicBezTo>
                  <a:cubicBezTo>
                    <a:pt x="5713" y="7450"/>
                    <a:pt x="6665" y="7058"/>
                    <a:pt x="7505" y="6498"/>
                  </a:cubicBezTo>
                  <a:cubicBezTo>
                    <a:pt x="8289" y="7114"/>
                    <a:pt x="9241" y="7506"/>
                    <a:pt x="10249" y="7562"/>
                  </a:cubicBezTo>
                  <a:cubicBezTo>
                    <a:pt x="10288" y="7567"/>
                    <a:pt x="10325" y="7569"/>
                    <a:pt x="10361" y="7569"/>
                  </a:cubicBezTo>
                  <a:cubicBezTo>
                    <a:pt x="10753" y="7569"/>
                    <a:pt x="11038" y="7300"/>
                    <a:pt x="11090" y="6890"/>
                  </a:cubicBezTo>
                  <a:cubicBezTo>
                    <a:pt x="11090" y="6386"/>
                    <a:pt x="11202" y="5938"/>
                    <a:pt x="11370" y="5490"/>
                  </a:cubicBezTo>
                  <a:cubicBezTo>
                    <a:pt x="11779" y="5576"/>
                    <a:pt x="12189" y="5621"/>
                    <a:pt x="12596" y="5621"/>
                  </a:cubicBezTo>
                  <a:cubicBezTo>
                    <a:pt x="13245" y="5621"/>
                    <a:pt x="13886" y="5507"/>
                    <a:pt x="14506" y="5266"/>
                  </a:cubicBezTo>
                  <a:cubicBezTo>
                    <a:pt x="14842" y="5154"/>
                    <a:pt x="14954" y="4706"/>
                    <a:pt x="14674" y="4482"/>
                  </a:cubicBezTo>
                  <a:cubicBezTo>
                    <a:pt x="13554" y="3137"/>
                    <a:pt x="12602" y="1625"/>
                    <a:pt x="1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3"/>
            <p:cNvSpPr/>
            <p:nvPr/>
          </p:nvSpPr>
          <p:spPr>
            <a:xfrm>
              <a:off x="5914788" y="1497200"/>
              <a:ext cx="322050" cy="189225"/>
            </a:xfrm>
            <a:custGeom>
              <a:avLst/>
              <a:gdLst/>
              <a:ahLst/>
              <a:cxnLst/>
              <a:rect l="l" t="t" r="r" b="b"/>
              <a:pathLst>
                <a:path w="12882" h="7569" extrusionOk="0">
                  <a:moveTo>
                    <a:pt x="3080" y="1"/>
                  </a:moveTo>
                  <a:cubicBezTo>
                    <a:pt x="2352" y="1625"/>
                    <a:pt x="1400" y="3081"/>
                    <a:pt x="280" y="4426"/>
                  </a:cubicBezTo>
                  <a:cubicBezTo>
                    <a:pt x="0" y="4706"/>
                    <a:pt x="112" y="5098"/>
                    <a:pt x="448" y="5210"/>
                  </a:cubicBezTo>
                  <a:cubicBezTo>
                    <a:pt x="1068" y="5451"/>
                    <a:pt x="1709" y="5565"/>
                    <a:pt x="2358" y="5565"/>
                  </a:cubicBezTo>
                  <a:cubicBezTo>
                    <a:pt x="2765" y="5565"/>
                    <a:pt x="3175" y="5520"/>
                    <a:pt x="3585" y="5434"/>
                  </a:cubicBezTo>
                  <a:cubicBezTo>
                    <a:pt x="3753" y="5882"/>
                    <a:pt x="3865" y="6386"/>
                    <a:pt x="3865" y="6834"/>
                  </a:cubicBezTo>
                  <a:cubicBezTo>
                    <a:pt x="3916" y="7249"/>
                    <a:pt x="4257" y="7568"/>
                    <a:pt x="4663" y="7568"/>
                  </a:cubicBezTo>
                  <a:cubicBezTo>
                    <a:pt x="4695" y="7568"/>
                    <a:pt x="4728" y="7566"/>
                    <a:pt x="4761" y="7562"/>
                  </a:cubicBezTo>
                  <a:cubicBezTo>
                    <a:pt x="5545" y="7450"/>
                    <a:pt x="6273" y="7226"/>
                    <a:pt x="6945" y="6834"/>
                  </a:cubicBezTo>
                  <a:cubicBezTo>
                    <a:pt x="6777" y="6274"/>
                    <a:pt x="6721" y="5714"/>
                    <a:pt x="6777" y="5154"/>
                  </a:cubicBezTo>
                  <a:cubicBezTo>
                    <a:pt x="6777" y="4545"/>
                    <a:pt x="7328" y="4074"/>
                    <a:pt x="7932" y="4074"/>
                  </a:cubicBezTo>
                  <a:cubicBezTo>
                    <a:pt x="7995" y="4074"/>
                    <a:pt x="8058" y="4079"/>
                    <a:pt x="8121" y="4090"/>
                  </a:cubicBezTo>
                  <a:cubicBezTo>
                    <a:pt x="9017" y="4202"/>
                    <a:pt x="10137" y="4706"/>
                    <a:pt x="10753" y="4706"/>
                  </a:cubicBezTo>
                  <a:cubicBezTo>
                    <a:pt x="11314" y="4706"/>
                    <a:pt x="11874" y="4426"/>
                    <a:pt x="12210" y="3978"/>
                  </a:cubicBezTo>
                  <a:cubicBezTo>
                    <a:pt x="12546" y="3361"/>
                    <a:pt x="12770" y="2689"/>
                    <a:pt x="12882" y="2017"/>
                  </a:cubicBezTo>
                  <a:cubicBezTo>
                    <a:pt x="12266" y="953"/>
                    <a:pt x="11874" y="1"/>
                    <a:pt x="11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3"/>
            <p:cNvSpPr/>
            <p:nvPr/>
          </p:nvSpPr>
          <p:spPr>
            <a:xfrm>
              <a:off x="5939988" y="1417400"/>
              <a:ext cx="322050" cy="168200"/>
            </a:xfrm>
            <a:custGeom>
              <a:avLst/>
              <a:gdLst/>
              <a:ahLst/>
              <a:cxnLst/>
              <a:rect l="l" t="t" r="r" b="b"/>
              <a:pathLst>
                <a:path w="12882" h="6728" extrusionOk="0">
                  <a:moveTo>
                    <a:pt x="2745" y="1"/>
                  </a:moveTo>
                  <a:cubicBezTo>
                    <a:pt x="2016" y="953"/>
                    <a:pt x="1232" y="1905"/>
                    <a:pt x="392" y="2801"/>
                  </a:cubicBezTo>
                  <a:cubicBezTo>
                    <a:pt x="0" y="3137"/>
                    <a:pt x="168" y="3809"/>
                    <a:pt x="672" y="3977"/>
                  </a:cubicBezTo>
                  <a:cubicBezTo>
                    <a:pt x="1176" y="4103"/>
                    <a:pt x="1680" y="4166"/>
                    <a:pt x="2208" y="4166"/>
                  </a:cubicBezTo>
                  <a:cubicBezTo>
                    <a:pt x="2384" y="4166"/>
                    <a:pt x="2563" y="4159"/>
                    <a:pt x="2745" y="4145"/>
                  </a:cubicBezTo>
                  <a:lnTo>
                    <a:pt x="2745" y="4145"/>
                  </a:lnTo>
                  <a:cubicBezTo>
                    <a:pt x="2745" y="4705"/>
                    <a:pt x="2689" y="5321"/>
                    <a:pt x="2577" y="5881"/>
                  </a:cubicBezTo>
                  <a:cubicBezTo>
                    <a:pt x="2409" y="6329"/>
                    <a:pt x="2745" y="6721"/>
                    <a:pt x="3193" y="6721"/>
                  </a:cubicBezTo>
                  <a:cubicBezTo>
                    <a:pt x="3277" y="6725"/>
                    <a:pt x="3361" y="6727"/>
                    <a:pt x="3445" y="6727"/>
                  </a:cubicBezTo>
                  <a:cubicBezTo>
                    <a:pt x="4536" y="6727"/>
                    <a:pt x="5613" y="6389"/>
                    <a:pt x="6497" y="5713"/>
                  </a:cubicBezTo>
                  <a:cubicBezTo>
                    <a:pt x="7381" y="6389"/>
                    <a:pt x="8458" y="6727"/>
                    <a:pt x="9550" y="6727"/>
                  </a:cubicBezTo>
                  <a:cubicBezTo>
                    <a:pt x="9633" y="6727"/>
                    <a:pt x="9717" y="6725"/>
                    <a:pt x="9802" y="6721"/>
                  </a:cubicBezTo>
                  <a:cubicBezTo>
                    <a:pt x="10250" y="6721"/>
                    <a:pt x="10530" y="6329"/>
                    <a:pt x="10418" y="5881"/>
                  </a:cubicBezTo>
                  <a:cubicBezTo>
                    <a:pt x="10250" y="5321"/>
                    <a:pt x="10194" y="4705"/>
                    <a:pt x="10194" y="4145"/>
                  </a:cubicBezTo>
                  <a:lnTo>
                    <a:pt x="10194" y="4145"/>
                  </a:lnTo>
                  <a:cubicBezTo>
                    <a:pt x="10362" y="4159"/>
                    <a:pt x="10530" y="4166"/>
                    <a:pt x="10698" y="4166"/>
                  </a:cubicBezTo>
                  <a:cubicBezTo>
                    <a:pt x="11202" y="4166"/>
                    <a:pt x="11706" y="4103"/>
                    <a:pt x="12210" y="3977"/>
                  </a:cubicBezTo>
                  <a:cubicBezTo>
                    <a:pt x="12770" y="3809"/>
                    <a:pt x="12882" y="3137"/>
                    <a:pt x="12490" y="2801"/>
                  </a:cubicBezTo>
                  <a:cubicBezTo>
                    <a:pt x="11650" y="1905"/>
                    <a:pt x="10866" y="953"/>
                    <a:pt x="10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3"/>
            <p:cNvSpPr/>
            <p:nvPr/>
          </p:nvSpPr>
          <p:spPr>
            <a:xfrm>
              <a:off x="5939988" y="1417400"/>
              <a:ext cx="280050" cy="168325"/>
            </a:xfrm>
            <a:custGeom>
              <a:avLst/>
              <a:gdLst/>
              <a:ahLst/>
              <a:cxnLst/>
              <a:rect l="l" t="t" r="r" b="b"/>
              <a:pathLst>
                <a:path w="11202" h="6733" extrusionOk="0">
                  <a:moveTo>
                    <a:pt x="2745" y="1"/>
                  </a:moveTo>
                  <a:cubicBezTo>
                    <a:pt x="2016" y="1009"/>
                    <a:pt x="1232" y="1905"/>
                    <a:pt x="392" y="2801"/>
                  </a:cubicBezTo>
                  <a:cubicBezTo>
                    <a:pt x="0" y="3137"/>
                    <a:pt x="168" y="3809"/>
                    <a:pt x="672" y="3977"/>
                  </a:cubicBezTo>
                  <a:cubicBezTo>
                    <a:pt x="1176" y="4103"/>
                    <a:pt x="1712" y="4166"/>
                    <a:pt x="2232" y="4166"/>
                  </a:cubicBezTo>
                  <a:cubicBezTo>
                    <a:pt x="2405" y="4166"/>
                    <a:pt x="2577" y="4159"/>
                    <a:pt x="2745" y="4145"/>
                  </a:cubicBezTo>
                  <a:lnTo>
                    <a:pt x="2745" y="4145"/>
                  </a:lnTo>
                  <a:cubicBezTo>
                    <a:pt x="2745" y="4761"/>
                    <a:pt x="2633" y="5321"/>
                    <a:pt x="2521" y="5937"/>
                  </a:cubicBezTo>
                  <a:cubicBezTo>
                    <a:pt x="2409" y="6329"/>
                    <a:pt x="2689" y="6721"/>
                    <a:pt x="3137" y="6721"/>
                  </a:cubicBezTo>
                  <a:cubicBezTo>
                    <a:pt x="3238" y="6729"/>
                    <a:pt x="3340" y="6732"/>
                    <a:pt x="3443" y="6732"/>
                  </a:cubicBezTo>
                  <a:cubicBezTo>
                    <a:pt x="4136" y="6732"/>
                    <a:pt x="4855" y="6573"/>
                    <a:pt x="5489" y="6329"/>
                  </a:cubicBezTo>
                  <a:cubicBezTo>
                    <a:pt x="5265" y="5713"/>
                    <a:pt x="5209" y="5041"/>
                    <a:pt x="5209" y="4369"/>
                  </a:cubicBezTo>
                  <a:cubicBezTo>
                    <a:pt x="5209" y="3977"/>
                    <a:pt x="5377" y="3529"/>
                    <a:pt x="5713" y="3249"/>
                  </a:cubicBezTo>
                  <a:cubicBezTo>
                    <a:pt x="5918" y="3044"/>
                    <a:pt x="6186" y="2922"/>
                    <a:pt x="6465" y="2922"/>
                  </a:cubicBezTo>
                  <a:cubicBezTo>
                    <a:pt x="6643" y="2922"/>
                    <a:pt x="6827" y="2972"/>
                    <a:pt x="7001" y="3081"/>
                  </a:cubicBezTo>
                  <a:cubicBezTo>
                    <a:pt x="7561" y="3417"/>
                    <a:pt x="8177" y="3641"/>
                    <a:pt x="8849" y="3697"/>
                  </a:cubicBezTo>
                  <a:cubicBezTo>
                    <a:pt x="8901" y="3702"/>
                    <a:pt x="8954" y="3704"/>
                    <a:pt x="9005" y="3704"/>
                  </a:cubicBezTo>
                  <a:cubicBezTo>
                    <a:pt x="9568" y="3704"/>
                    <a:pt x="10110" y="3430"/>
                    <a:pt x="10418" y="2969"/>
                  </a:cubicBezTo>
                  <a:cubicBezTo>
                    <a:pt x="10698" y="2577"/>
                    <a:pt x="10810" y="2017"/>
                    <a:pt x="10642" y="1513"/>
                  </a:cubicBezTo>
                  <a:cubicBezTo>
                    <a:pt x="10810" y="1513"/>
                    <a:pt x="11034" y="1457"/>
                    <a:pt x="11202" y="1401"/>
                  </a:cubicBezTo>
                  <a:cubicBezTo>
                    <a:pt x="10642" y="673"/>
                    <a:pt x="10194" y="1"/>
                    <a:pt x="10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3"/>
            <p:cNvSpPr/>
            <p:nvPr/>
          </p:nvSpPr>
          <p:spPr>
            <a:xfrm>
              <a:off x="5969388" y="1303650"/>
              <a:ext cx="264650" cy="178325"/>
            </a:xfrm>
            <a:custGeom>
              <a:avLst/>
              <a:gdLst/>
              <a:ahLst/>
              <a:cxnLst/>
              <a:rect l="l" t="t" r="r" b="b"/>
              <a:pathLst>
                <a:path w="10586" h="7133" extrusionOk="0">
                  <a:moveTo>
                    <a:pt x="5272" y="0"/>
                  </a:moveTo>
                  <a:cubicBezTo>
                    <a:pt x="5055" y="0"/>
                    <a:pt x="4845" y="98"/>
                    <a:pt x="4705" y="294"/>
                  </a:cubicBezTo>
                  <a:cubicBezTo>
                    <a:pt x="3529" y="1862"/>
                    <a:pt x="2073" y="3150"/>
                    <a:pt x="392" y="4103"/>
                  </a:cubicBezTo>
                  <a:cubicBezTo>
                    <a:pt x="0" y="4215"/>
                    <a:pt x="56" y="4775"/>
                    <a:pt x="448" y="4775"/>
                  </a:cubicBezTo>
                  <a:cubicBezTo>
                    <a:pt x="1065" y="4943"/>
                    <a:pt x="1681" y="4999"/>
                    <a:pt x="2353" y="4999"/>
                  </a:cubicBezTo>
                  <a:cubicBezTo>
                    <a:pt x="2353" y="5447"/>
                    <a:pt x="2297" y="5951"/>
                    <a:pt x="2185" y="6455"/>
                  </a:cubicBezTo>
                  <a:cubicBezTo>
                    <a:pt x="2028" y="6769"/>
                    <a:pt x="2311" y="7132"/>
                    <a:pt x="2669" y="7132"/>
                  </a:cubicBezTo>
                  <a:cubicBezTo>
                    <a:pt x="2694" y="7132"/>
                    <a:pt x="2719" y="7131"/>
                    <a:pt x="2745" y="7127"/>
                  </a:cubicBezTo>
                  <a:cubicBezTo>
                    <a:pt x="3753" y="7015"/>
                    <a:pt x="4705" y="6455"/>
                    <a:pt x="5265" y="5615"/>
                  </a:cubicBezTo>
                  <a:cubicBezTo>
                    <a:pt x="5881" y="6455"/>
                    <a:pt x="6777" y="7015"/>
                    <a:pt x="7785" y="7127"/>
                  </a:cubicBezTo>
                  <a:cubicBezTo>
                    <a:pt x="8177" y="7127"/>
                    <a:pt x="8513" y="6791"/>
                    <a:pt x="8401" y="6399"/>
                  </a:cubicBezTo>
                  <a:cubicBezTo>
                    <a:pt x="8233" y="5895"/>
                    <a:pt x="8177" y="5391"/>
                    <a:pt x="8177" y="4943"/>
                  </a:cubicBezTo>
                  <a:cubicBezTo>
                    <a:pt x="8850" y="4943"/>
                    <a:pt x="9466" y="4887"/>
                    <a:pt x="10082" y="4719"/>
                  </a:cubicBezTo>
                  <a:cubicBezTo>
                    <a:pt x="10530" y="4719"/>
                    <a:pt x="10586" y="4159"/>
                    <a:pt x="10194" y="4047"/>
                  </a:cubicBezTo>
                  <a:cubicBezTo>
                    <a:pt x="8513" y="3094"/>
                    <a:pt x="7057" y="1806"/>
                    <a:pt x="5881" y="294"/>
                  </a:cubicBezTo>
                  <a:cubicBezTo>
                    <a:pt x="5713" y="98"/>
                    <a:pt x="5489" y="0"/>
                    <a:pt x="5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3"/>
            <p:cNvSpPr/>
            <p:nvPr/>
          </p:nvSpPr>
          <p:spPr>
            <a:xfrm>
              <a:off x="5969388" y="1303650"/>
              <a:ext cx="147050" cy="178325"/>
            </a:xfrm>
            <a:custGeom>
              <a:avLst/>
              <a:gdLst/>
              <a:ahLst/>
              <a:cxnLst/>
              <a:rect l="l" t="t" r="r" b="b"/>
              <a:pathLst>
                <a:path w="5882" h="7133" extrusionOk="0">
                  <a:moveTo>
                    <a:pt x="5272" y="0"/>
                  </a:moveTo>
                  <a:cubicBezTo>
                    <a:pt x="5055" y="0"/>
                    <a:pt x="4845" y="98"/>
                    <a:pt x="4705" y="294"/>
                  </a:cubicBezTo>
                  <a:cubicBezTo>
                    <a:pt x="3529" y="1862"/>
                    <a:pt x="2073" y="3150"/>
                    <a:pt x="392" y="4103"/>
                  </a:cubicBezTo>
                  <a:cubicBezTo>
                    <a:pt x="0" y="4215"/>
                    <a:pt x="56" y="4775"/>
                    <a:pt x="448" y="4775"/>
                  </a:cubicBezTo>
                  <a:cubicBezTo>
                    <a:pt x="1065" y="4943"/>
                    <a:pt x="1681" y="4999"/>
                    <a:pt x="2353" y="4999"/>
                  </a:cubicBezTo>
                  <a:cubicBezTo>
                    <a:pt x="2353" y="5447"/>
                    <a:pt x="2297" y="5951"/>
                    <a:pt x="2185" y="6399"/>
                  </a:cubicBezTo>
                  <a:cubicBezTo>
                    <a:pt x="2027" y="6766"/>
                    <a:pt x="2311" y="7132"/>
                    <a:pt x="2670" y="7132"/>
                  </a:cubicBezTo>
                  <a:cubicBezTo>
                    <a:pt x="2694" y="7132"/>
                    <a:pt x="2719" y="7131"/>
                    <a:pt x="2745" y="7127"/>
                  </a:cubicBezTo>
                  <a:cubicBezTo>
                    <a:pt x="3249" y="7071"/>
                    <a:pt x="3809" y="6903"/>
                    <a:pt x="4257" y="6623"/>
                  </a:cubicBezTo>
                  <a:cubicBezTo>
                    <a:pt x="3417" y="4103"/>
                    <a:pt x="4929" y="1526"/>
                    <a:pt x="5881" y="294"/>
                  </a:cubicBezTo>
                  <a:cubicBezTo>
                    <a:pt x="5713" y="98"/>
                    <a:pt x="5489" y="0"/>
                    <a:pt x="5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63"/>
          <p:cNvGrpSpPr/>
          <p:nvPr/>
        </p:nvGrpSpPr>
        <p:grpSpPr>
          <a:xfrm>
            <a:off x="5321088" y="1304000"/>
            <a:ext cx="484500" cy="473275"/>
            <a:chOff x="5321088" y="1304000"/>
            <a:chExt cx="484500" cy="473275"/>
          </a:xfrm>
        </p:grpSpPr>
        <p:sp>
          <p:nvSpPr>
            <p:cNvPr id="4519" name="Google Shape;4519;p63"/>
            <p:cNvSpPr/>
            <p:nvPr/>
          </p:nvSpPr>
          <p:spPr>
            <a:xfrm>
              <a:off x="5675338" y="1466400"/>
              <a:ext cx="130250" cy="234125"/>
            </a:xfrm>
            <a:custGeom>
              <a:avLst/>
              <a:gdLst/>
              <a:ahLst/>
              <a:cxnLst/>
              <a:rect l="l" t="t" r="r" b="b"/>
              <a:pathLst>
                <a:path w="5210" h="9365" extrusionOk="0">
                  <a:moveTo>
                    <a:pt x="1" y="1"/>
                  </a:moveTo>
                  <a:lnTo>
                    <a:pt x="561" y="8066"/>
                  </a:lnTo>
                  <a:lnTo>
                    <a:pt x="2241" y="9242"/>
                  </a:lnTo>
                  <a:cubicBezTo>
                    <a:pt x="2358" y="9325"/>
                    <a:pt x="2494" y="9364"/>
                    <a:pt x="2631" y="9364"/>
                  </a:cubicBezTo>
                  <a:cubicBezTo>
                    <a:pt x="2955" y="9364"/>
                    <a:pt x="3283" y="9148"/>
                    <a:pt x="3361" y="8794"/>
                  </a:cubicBezTo>
                  <a:cubicBezTo>
                    <a:pt x="5209" y="1905"/>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3"/>
            <p:cNvSpPr/>
            <p:nvPr/>
          </p:nvSpPr>
          <p:spPr>
            <a:xfrm>
              <a:off x="5321088" y="1466400"/>
              <a:ext cx="128850" cy="234125"/>
            </a:xfrm>
            <a:custGeom>
              <a:avLst/>
              <a:gdLst/>
              <a:ahLst/>
              <a:cxnLst/>
              <a:rect l="l" t="t" r="r" b="b"/>
              <a:pathLst>
                <a:path w="5154" h="9365" extrusionOk="0">
                  <a:moveTo>
                    <a:pt x="5154" y="1"/>
                  </a:moveTo>
                  <a:cubicBezTo>
                    <a:pt x="5153" y="1"/>
                    <a:pt x="1" y="1905"/>
                    <a:pt x="1849" y="8794"/>
                  </a:cubicBezTo>
                  <a:cubicBezTo>
                    <a:pt x="1889" y="9148"/>
                    <a:pt x="2204" y="9364"/>
                    <a:pt x="2525" y="9364"/>
                  </a:cubicBezTo>
                  <a:cubicBezTo>
                    <a:pt x="2660" y="9364"/>
                    <a:pt x="2797" y="9325"/>
                    <a:pt x="2913" y="9242"/>
                  </a:cubicBezTo>
                  <a:lnTo>
                    <a:pt x="4650" y="8066"/>
                  </a:lnTo>
                  <a:lnTo>
                    <a:pt x="5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3"/>
            <p:cNvSpPr/>
            <p:nvPr/>
          </p:nvSpPr>
          <p:spPr>
            <a:xfrm>
              <a:off x="5351913" y="1500025"/>
              <a:ext cx="96625" cy="194650"/>
            </a:xfrm>
            <a:custGeom>
              <a:avLst/>
              <a:gdLst/>
              <a:ahLst/>
              <a:cxnLst/>
              <a:rect l="l" t="t" r="r" b="b"/>
              <a:pathLst>
                <a:path w="3865" h="7786" extrusionOk="0">
                  <a:moveTo>
                    <a:pt x="3865" y="0"/>
                  </a:moveTo>
                  <a:lnTo>
                    <a:pt x="3865" y="0"/>
                  </a:lnTo>
                  <a:cubicBezTo>
                    <a:pt x="2856" y="784"/>
                    <a:pt x="0" y="3640"/>
                    <a:pt x="1792" y="7785"/>
                  </a:cubicBezTo>
                  <a:lnTo>
                    <a:pt x="3417" y="6721"/>
                  </a:lnTo>
                  <a:lnTo>
                    <a:pt x="386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3"/>
            <p:cNvSpPr/>
            <p:nvPr/>
          </p:nvSpPr>
          <p:spPr>
            <a:xfrm>
              <a:off x="5676738" y="1500025"/>
              <a:ext cx="96650" cy="194650"/>
            </a:xfrm>
            <a:custGeom>
              <a:avLst/>
              <a:gdLst/>
              <a:ahLst/>
              <a:cxnLst/>
              <a:rect l="l" t="t" r="r" b="b"/>
              <a:pathLst>
                <a:path w="3866" h="7786" extrusionOk="0">
                  <a:moveTo>
                    <a:pt x="1" y="0"/>
                  </a:moveTo>
                  <a:lnTo>
                    <a:pt x="505" y="6721"/>
                  </a:lnTo>
                  <a:lnTo>
                    <a:pt x="2129" y="7785"/>
                  </a:lnTo>
                  <a:cubicBezTo>
                    <a:pt x="3865" y="3640"/>
                    <a:pt x="1009" y="784"/>
                    <a:pt x="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3"/>
            <p:cNvSpPr/>
            <p:nvPr/>
          </p:nvSpPr>
          <p:spPr>
            <a:xfrm>
              <a:off x="5357513" y="1304000"/>
              <a:ext cx="408875" cy="467675"/>
            </a:xfrm>
            <a:custGeom>
              <a:avLst/>
              <a:gdLst/>
              <a:ahLst/>
              <a:cxnLst/>
              <a:rect l="l" t="t" r="r" b="b"/>
              <a:pathLst>
                <a:path w="16355" h="18707" extrusionOk="0">
                  <a:moveTo>
                    <a:pt x="8233" y="0"/>
                  </a:moveTo>
                  <a:cubicBezTo>
                    <a:pt x="5433" y="0"/>
                    <a:pt x="3193" y="2240"/>
                    <a:pt x="3193" y="4985"/>
                  </a:cubicBezTo>
                  <a:lnTo>
                    <a:pt x="3193" y="6665"/>
                  </a:lnTo>
                  <a:cubicBezTo>
                    <a:pt x="3193" y="7449"/>
                    <a:pt x="2968" y="8233"/>
                    <a:pt x="2576" y="8905"/>
                  </a:cubicBezTo>
                  <a:cubicBezTo>
                    <a:pt x="0" y="13218"/>
                    <a:pt x="3137" y="18706"/>
                    <a:pt x="8177" y="18706"/>
                  </a:cubicBezTo>
                  <a:cubicBezTo>
                    <a:pt x="13218" y="18706"/>
                    <a:pt x="16354" y="13218"/>
                    <a:pt x="13778" y="8905"/>
                  </a:cubicBezTo>
                  <a:cubicBezTo>
                    <a:pt x="13442" y="8233"/>
                    <a:pt x="13218" y="7449"/>
                    <a:pt x="13274" y="6665"/>
                  </a:cubicBezTo>
                  <a:lnTo>
                    <a:pt x="13274" y="4985"/>
                  </a:lnTo>
                  <a:cubicBezTo>
                    <a:pt x="13274" y="2240"/>
                    <a:pt x="10978" y="0"/>
                    <a:pt x="8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3"/>
            <p:cNvSpPr/>
            <p:nvPr/>
          </p:nvSpPr>
          <p:spPr>
            <a:xfrm>
              <a:off x="5359213" y="1304000"/>
              <a:ext cx="264350" cy="467675"/>
            </a:xfrm>
            <a:custGeom>
              <a:avLst/>
              <a:gdLst/>
              <a:ahLst/>
              <a:cxnLst/>
              <a:rect l="l" t="t" r="r" b="b"/>
              <a:pathLst>
                <a:path w="10574" h="18707" extrusionOk="0">
                  <a:moveTo>
                    <a:pt x="8165" y="0"/>
                  </a:moveTo>
                  <a:cubicBezTo>
                    <a:pt x="5365" y="0"/>
                    <a:pt x="3125" y="2240"/>
                    <a:pt x="3125" y="4985"/>
                  </a:cubicBezTo>
                  <a:lnTo>
                    <a:pt x="3125" y="6665"/>
                  </a:lnTo>
                  <a:cubicBezTo>
                    <a:pt x="3125" y="7449"/>
                    <a:pt x="2900" y="8233"/>
                    <a:pt x="2508" y="8905"/>
                  </a:cubicBezTo>
                  <a:cubicBezTo>
                    <a:pt x="1" y="13252"/>
                    <a:pt x="3093" y="18707"/>
                    <a:pt x="8144" y="18707"/>
                  </a:cubicBezTo>
                  <a:cubicBezTo>
                    <a:pt x="8170" y="18707"/>
                    <a:pt x="8195" y="18707"/>
                    <a:pt x="8221" y="18706"/>
                  </a:cubicBezTo>
                  <a:cubicBezTo>
                    <a:pt x="8669" y="18706"/>
                    <a:pt x="9117" y="18650"/>
                    <a:pt x="9621" y="18538"/>
                  </a:cubicBezTo>
                  <a:cubicBezTo>
                    <a:pt x="7213" y="17530"/>
                    <a:pt x="5645" y="15178"/>
                    <a:pt x="5645" y="12602"/>
                  </a:cubicBezTo>
                  <a:cubicBezTo>
                    <a:pt x="5645" y="11425"/>
                    <a:pt x="5925" y="10305"/>
                    <a:pt x="6541" y="9297"/>
                  </a:cubicBezTo>
                  <a:cubicBezTo>
                    <a:pt x="6653" y="9017"/>
                    <a:pt x="6765" y="8737"/>
                    <a:pt x="6877" y="8401"/>
                  </a:cubicBezTo>
                  <a:cubicBezTo>
                    <a:pt x="6989" y="8065"/>
                    <a:pt x="7213" y="7841"/>
                    <a:pt x="7493" y="7673"/>
                  </a:cubicBezTo>
                  <a:cubicBezTo>
                    <a:pt x="7885" y="7393"/>
                    <a:pt x="8221" y="7001"/>
                    <a:pt x="8277" y="6497"/>
                  </a:cubicBezTo>
                  <a:lnTo>
                    <a:pt x="7101" y="5657"/>
                  </a:lnTo>
                  <a:cubicBezTo>
                    <a:pt x="6989" y="3360"/>
                    <a:pt x="8389" y="1288"/>
                    <a:pt x="10574" y="616"/>
                  </a:cubicBezTo>
                  <a:cubicBezTo>
                    <a:pt x="9845" y="224"/>
                    <a:pt x="9005" y="0"/>
                    <a:pt x="816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3"/>
            <p:cNvSpPr/>
            <p:nvPr/>
          </p:nvSpPr>
          <p:spPr>
            <a:xfrm>
              <a:off x="5451313" y="1514025"/>
              <a:ext cx="222650" cy="222650"/>
            </a:xfrm>
            <a:custGeom>
              <a:avLst/>
              <a:gdLst/>
              <a:ahLst/>
              <a:cxnLst/>
              <a:rect l="l" t="t" r="r" b="b"/>
              <a:pathLst>
                <a:path w="8906" h="8906" extrusionOk="0">
                  <a:moveTo>
                    <a:pt x="4481" y="0"/>
                  </a:moveTo>
                  <a:cubicBezTo>
                    <a:pt x="2017" y="0"/>
                    <a:pt x="1" y="1960"/>
                    <a:pt x="1" y="4425"/>
                  </a:cubicBezTo>
                  <a:cubicBezTo>
                    <a:pt x="1" y="6889"/>
                    <a:pt x="2017" y="8905"/>
                    <a:pt x="4481" y="8905"/>
                  </a:cubicBezTo>
                  <a:cubicBezTo>
                    <a:pt x="6946" y="8905"/>
                    <a:pt x="8906" y="6889"/>
                    <a:pt x="8906" y="4425"/>
                  </a:cubicBezTo>
                  <a:cubicBezTo>
                    <a:pt x="8906" y="1960"/>
                    <a:pt x="6946" y="0"/>
                    <a:pt x="4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3"/>
            <p:cNvSpPr/>
            <p:nvPr/>
          </p:nvSpPr>
          <p:spPr>
            <a:xfrm>
              <a:off x="5414913" y="1519625"/>
              <a:ext cx="135850" cy="217050"/>
            </a:xfrm>
            <a:custGeom>
              <a:avLst/>
              <a:gdLst/>
              <a:ahLst/>
              <a:cxnLst/>
              <a:rect l="l" t="t" r="r" b="b"/>
              <a:pathLst>
                <a:path w="5434" h="8682" extrusionOk="0">
                  <a:moveTo>
                    <a:pt x="4593" y="0"/>
                  </a:moveTo>
                  <a:lnTo>
                    <a:pt x="4593" y="0"/>
                  </a:lnTo>
                  <a:cubicBezTo>
                    <a:pt x="0" y="1400"/>
                    <a:pt x="616" y="8121"/>
                    <a:pt x="5433" y="8681"/>
                  </a:cubicBezTo>
                  <a:cubicBezTo>
                    <a:pt x="4145" y="7449"/>
                    <a:pt x="3417" y="5769"/>
                    <a:pt x="3417" y="3977"/>
                  </a:cubicBezTo>
                  <a:cubicBezTo>
                    <a:pt x="3417" y="2800"/>
                    <a:pt x="3697" y="1680"/>
                    <a:pt x="4313" y="672"/>
                  </a:cubicBezTo>
                  <a:cubicBezTo>
                    <a:pt x="4425" y="448"/>
                    <a:pt x="4537" y="224"/>
                    <a:pt x="45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3"/>
            <p:cNvSpPr/>
            <p:nvPr/>
          </p:nvSpPr>
          <p:spPr>
            <a:xfrm>
              <a:off x="5578738" y="1663700"/>
              <a:ext cx="61625" cy="48125"/>
            </a:xfrm>
            <a:custGeom>
              <a:avLst/>
              <a:gdLst/>
              <a:ahLst/>
              <a:cxnLst/>
              <a:rect l="l" t="t" r="r" b="b"/>
              <a:pathLst>
                <a:path w="2465" h="1925" extrusionOk="0">
                  <a:moveTo>
                    <a:pt x="2110" y="1"/>
                  </a:moveTo>
                  <a:cubicBezTo>
                    <a:pt x="2017" y="1"/>
                    <a:pt x="1939" y="49"/>
                    <a:pt x="1905" y="118"/>
                  </a:cubicBezTo>
                  <a:cubicBezTo>
                    <a:pt x="1512" y="734"/>
                    <a:pt x="896" y="1126"/>
                    <a:pt x="224" y="1350"/>
                  </a:cubicBezTo>
                  <a:cubicBezTo>
                    <a:pt x="112" y="1406"/>
                    <a:pt x="0" y="1574"/>
                    <a:pt x="56" y="1742"/>
                  </a:cubicBezTo>
                  <a:cubicBezTo>
                    <a:pt x="102" y="1834"/>
                    <a:pt x="222" y="1925"/>
                    <a:pt x="326" y="1925"/>
                  </a:cubicBezTo>
                  <a:cubicBezTo>
                    <a:pt x="349" y="1925"/>
                    <a:pt x="372" y="1920"/>
                    <a:pt x="392" y="1910"/>
                  </a:cubicBezTo>
                  <a:cubicBezTo>
                    <a:pt x="1176" y="1630"/>
                    <a:pt x="1905" y="1126"/>
                    <a:pt x="2353" y="454"/>
                  </a:cubicBezTo>
                  <a:cubicBezTo>
                    <a:pt x="2465" y="342"/>
                    <a:pt x="2409" y="174"/>
                    <a:pt x="2297" y="62"/>
                  </a:cubicBezTo>
                  <a:cubicBezTo>
                    <a:pt x="2232" y="19"/>
                    <a:pt x="2168" y="1"/>
                    <a:pt x="211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3"/>
            <p:cNvSpPr/>
            <p:nvPr/>
          </p:nvSpPr>
          <p:spPr>
            <a:xfrm>
              <a:off x="5407913" y="1721250"/>
              <a:ext cx="113425" cy="56025"/>
            </a:xfrm>
            <a:custGeom>
              <a:avLst/>
              <a:gdLst/>
              <a:ahLst/>
              <a:cxnLst/>
              <a:rect l="l" t="t" r="r" b="b"/>
              <a:pathLst>
                <a:path w="4537" h="2241" extrusionOk="0">
                  <a:moveTo>
                    <a:pt x="1121" y="0"/>
                  </a:moveTo>
                  <a:cubicBezTo>
                    <a:pt x="504" y="0"/>
                    <a:pt x="56" y="504"/>
                    <a:pt x="56" y="1120"/>
                  </a:cubicBezTo>
                  <a:cubicBezTo>
                    <a:pt x="0" y="1736"/>
                    <a:pt x="504" y="2184"/>
                    <a:pt x="1121" y="2240"/>
                  </a:cubicBezTo>
                  <a:lnTo>
                    <a:pt x="3473" y="2240"/>
                  </a:lnTo>
                  <a:cubicBezTo>
                    <a:pt x="4089" y="2184"/>
                    <a:pt x="4537" y="1736"/>
                    <a:pt x="4537" y="1120"/>
                  </a:cubicBezTo>
                  <a:cubicBezTo>
                    <a:pt x="4537" y="504"/>
                    <a:pt x="4089" y="0"/>
                    <a:pt x="34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3"/>
            <p:cNvSpPr/>
            <p:nvPr/>
          </p:nvSpPr>
          <p:spPr>
            <a:xfrm>
              <a:off x="5402313" y="1721250"/>
              <a:ext cx="79825" cy="56025"/>
            </a:xfrm>
            <a:custGeom>
              <a:avLst/>
              <a:gdLst/>
              <a:ahLst/>
              <a:cxnLst/>
              <a:rect l="l" t="t" r="r" b="b"/>
              <a:pathLst>
                <a:path w="3193" h="2241" extrusionOk="0">
                  <a:moveTo>
                    <a:pt x="1345" y="0"/>
                  </a:moveTo>
                  <a:cubicBezTo>
                    <a:pt x="0" y="112"/>
                    <a:pt x="0" y="2128"/>
                    <a:pt x="1345" y="2240"/>
                  </a:cubicBezTo>
                  <a:lnTo>
                    <a:pt x="3193" y="2240"/>
                  </a:lnTo>
                  <a:cubicBezTo>
                    <a:pt x="2577" y="2184"/>
                    <a:pt x="2129" y="1736"/>
                    <a:pt x="2129" y="1120"/>
                  </a:cubicBezTo>
                  <a:cubicBezTo>
                    <a:pt x="2129" y="504"/>
                    <a:pt x="2577" y="0"/>
                    <a:pt x="319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3"/>
            <p:cNvSpPr/>
            <p:nvPr/>
          </p:nvSpPr>
          <p:spPr>
            <a:xfrm>
              <a:off x="5603938" y="1721250"/>
              <a:ext cx="113450" cy="56025"/>
            </a:xfrm>
            <a:custGeom>
              <a:avLst/>
              <a:gdLst/>
              <a:ahLst/>
              <a:cxnLst/>
              <a:rect l="l" t="t" r="r" b="b"/>
              <a:pathLst>
                <a:path w="4538" h="2241" extrusionOk="0">
                  <a:moveTo>
                    <a:pt x="1065" y="0"/>
                  </a:moveTo>
                  <a:cubicBezTo>
                    <a:pt x="504" y="0"/>
                    <a:pt x="0" y="504"/>
                    <a:pt x="0" y="1120"/>
                  </a:cubicBezTo>
                  <a:cubicBezTo>
                    <a:pt x="0" y="1736"/>
                    <a:pt x="504" y="2184"/>
                    <a:pt x="1065" y="2240"/>
                  </a:cubicBezTo>
                  <a:lnTo>
                    <a:pt x="3417" y="2240"/>
                  </a:lnTo>
                  <a:cubicBezTo>
                    <a:pt x="4033" y="2184"/>
                    <a:pt x="4537" y="1736"/>
                    <a:pt x="4537" y="1120"/>
                  </a:cubicBezTo>
                  <a:cubicBezTo>
                    <a:pt x="4537" y="504"/>
                    <a:pt x="4033" y="0"/>
                    <a:pt x="3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3"/>
            <p:cNvSpPr/>
            <p:nvPr/>
          </p:nvSpPr>
          <p:spPr>
            <a:xfrm>
              <a:off x="5596938" y="1721250"/>
              <a:ext cx="81225" cy="56025"/>
            </a:xfrm>
            <a:custGeom>
              <a:avLst/>
              <a:gdLst/>
              <a:ahLst/>
              <a:cxnLst/>
              <a:rect l="l" t="t" r="r" b="b"/>
              <a:pathLst>
                <a:path w="3249" h="2241" extrusionOk="0">
                  <a:moveTo>
                    <a:pt x="1345" y="0"/>
                  </a:moveTo>
                  <a:cubicBezTo>
                    <a:pt x="0" y="112"/>
                    <a:pt x="0" y="2128"/>
                    <a:pt x="1345" y="2240"/>
                  </a:cubicBezTo>
                  <a:lnTo>
                    <a:pt x="3249" y="2240"/>
                  </a:lnTo>
                  <a:cubicBezTo>
                    <a:pt x="2633" y="2184"/>
                    <a:pt x="2129" y="1736"/>
                    <a:pt x="2129" y="1120"/>
                  </a:cubicBezTo>
                  <a:cubicBezTo>
                    <a:pt x="2129" y="504"/>
                    <a:pt x="2633" y="0"/>
                    <a:pt x="324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3"/>
            <p:cNvSpPr/>
            <p:nvPr/>
          </p:nvSpPr>
          <p:spPr>
            <a:xfrm>
              <a:off x="5535338" y="1445400"/>
              <a:ext cx="54625" cy="42025"/>
            </a:xfrm>
            <a:custGeom>
              <a:avLst/>
              <a:gdLst/>
              <a:ahLst/>
              <a:cxnLst/>
              <a:rect l="l" t="t" r="r" b="b"/>
              <a:pathLst>
                <a:path w="2185" h="1681" extrusionOk="0">
                  <a:moveTo>
                    <a:pt x="1120" y="1"/>
                  </a:moveTo>
                  <a:cubicBezTo>
                    <a:pt x="504" y="1"/>
                    <a:pt x="0" y="393"/>
                    <a:pt x="0" y="841"/>
                  </a:cubicBezTo>
                  <a:cubicBezTo>
                    <a:pt x="0" y="1289"/>
                    <a:pt x="504" y="1681"/>
                    <a:pt x="1120" y="1681"/>
                  </a:cubicBezTo>
                  <a:cubicBezTo>
                    <a:pt x="1680" y="1681"/>
                    <a:pt x="2184" y="1289"/>
                    <a:pt x="2184" y="841"/>
                  </a:cubicBezTo>
                  <a:cubicBezTo>
                    <a:pt x="2184" y="393"/>
                    <a:pt x="1680" y="1"/>
                    <a:pt x="1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3"/>
            <p:cNvSpPr/>
            <p:nvPr/>
          </p:nvSpPr>
          <p:spPr>
            <a:xfrm>
              <a:off x="5535338" y="1445275"/>
              <a:ext cx="28025" cy="42150"/>
            </a:xfrm>
            <a:custGeom>
              <a:avLst/>
              <a:gdLst/>
              <a:ahLst/>
              <a:cxnLst/>
              <a:rect l="l" t="t" r="r" b="b"/>
              <a:pathLst>
                <a:path w="1121" h="1686" extrusionOk="0">
                  <a:moveTo>
                    <a:pt x="1014" y="0"/>
                  </a:moveTo>
                  <a:cubicBezTo>
                    <a:pt x="504" y="0"/>
                    <a:pt x="105" y="374"/>
                    <a:pt x="0" y="846"/>
                  </a:cubicBezTo>
                  <a:cubicBezTo>
                    <a:pt x="56" y="1294"/>
                    <a:pt x="448" y="1630"/>
                    <a:pt x="840" y="1686"/>
                  </a:cubicBezTo>
                  <a:cubicBezTo>
                    <a:pt x="784" y="1406"/>
                    <a:pt x="896" y="1126"/>
                    <a:pt x="1120" y="958"/>
                  </a:cubicBezTo>
                  <a:lnTo>
                    <a:pt x="1120" y="6"/>
                  </a:lnTo>
                  <a:cubicBezTo>
                    <a:pt x="1084" y="2"/>
                    <a:pt x="1049" y="0"/>
                    <a:pt x="101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3"/>
            <p:cNvSpPr/>
            <p:nvPr/>
          </p:nvSpPr>
          <p:spPr>
            <a:xfrm>
              <a:off x="5515713" y="1441900"/>
              <a:ext cx="93850" cy="27325"/>
            </a:xfrm>
            <a:custGeom>
              <a:avLst/>
              <a:gdLst/>
              <a:ahLst/>
              <a:cxnLst/>
              <a:rect l="l" t="t" r="r" b="b"/>
              <a:pathLst>
                <a:path w="3754" h="1093" extrusionOk="0">
                  <a:moveTo>
                    <a:pt x="1905" y="1"/>
                  </a:moveTo>
                  <a:cubicBezTo>
                    <a:pt x="1345" y="1"/>
                    <a:pt x="785" y="141"/>
                    <a:pt x="281" y="421"/>
                  </a:cubicBezTo>
                  <a:cubicBezTo>
                    <a:pt x="1" y="645"/>
                    <a:pt x="113" y="1037"/>
                    <a:pt x="449" y="1093"/>
                  </a:cubicBezTo>
                  <a:lnTo>
                    <a:pt x="3305" y="1093"/>
                  </a:lnTo>
                  <a:cubicBezTo>
                    <a:pt x="3641" y="1037"/>
                    <a:pt x="3753" y="645"/>
                    <a:pt x="3529" y="421"/>
                  </a:cubicBezTo>
                  <a:cubicBezTo>
                    <a:pt x="3025" y="141"/>
                    <a:pt x="2465" y="1"/>
                    <a:pt x="1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3"/>
            <p:cNvSpPr/>
            <p:nvPr/>
          </p:nvSpPr>
          <p:spPr>
            <a:xfrm>
              <a:off x="5515713" y="1442350"/>
              <a:ext cx="64450" cy="26975"/>
            </a:xfrm>
            <a:custGeom>
              <a:avLst/>
              <a:gdLst/>
              <a:ahLst/>
              <a:cxnLst/>
              <a:rect l="l" t="t" r="r" b="b"/>
              <a:pathLst>
                <a:path w="2578" h="1079" extrusionOk="0">
                  <a:moveTo>
                    <a:pt x="1690" y="0"/>
                  </a:moveTo>
                  <a:cubicBezTo>
                    <a:pt x="1191" y="0"/>
                    <a:pt x="672" y="165"/>
                    <a:pt x="281" y="459"/>
                  </a:cubicBezTo>
                  <a:cubicBezTo>
                    <a:pt x="1" y="627"/>
                    <a:pt x="113" y="1075"/>
                    <a:pt x="505" y="1075"/>
                  </a:cubicBezTo>
                  <a:lnTo>
                    <a:pt x="1786" y="1075"/>
                  </a:lnTo>
                  <a:cubicBezTo>
                    <a:pt x="1440" y="1027"/>
                    <a:pt x="1377" y="555"/>
                    <a:pt x="1681" y="403"/>
                  </a:cubicBezTo>
                  <a:cubicBezTo>
                    <a:pt x="1961" y="235"/>
                    <a:pt x="2241" y="123"/>
                    <a:pt x="2577" y="67"/>
                  </a:cubicBezTo>
                  <a:cubicBezTo>
                    <a:pt x="2353" y="11"/>
                    <a:pt x="2129" y="11"/>
                    <a:pt x="1905" y="11"/>
                  </a:cubicBezTo>
                  <a:cubicBezTo>
                    <a:pt x="1834" y="4"/>
                    <a:pt x="1762" y="0"/>
                    <a:pt x="1690" y="0"/>
                  </a:cubicBezTo>
                  <a:close/>
                  <a:moveTo>
                    <a:pt x="1786" y="1075"/>
                  </a:moveTo>
                  <a:cubicBezTo>
                    <a:pt x="1804" y="1077"/>
                    <a:pt x="1824" y="1079"/>
                    <a:pt x="1844" y="1079"/>
                  </a:cubicBezTo>
                  <a:cubicBezTo>
                    <a:pt x="1864" y="1079"/>
                    <a:pt x="1884" y="1078"/>
                    <a:pt x="1905" y="1075"/>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3"/>
            <p:cNvSpPr/>
            <p:nvPr/>
          </p:nvSpPr>
          <p:spPr>
            <a:xfrm>
              <a:off x="5631938" y="1411800"/>
              <a:ext cx="15425" cy="26625"/>
            </a:xfrm>
            <a:custGeom>
              <a:avLst/>
              <a:gdLst/>
              <a:ahLst/>
              <a:cxnLst/>
              <a:rect l="l" t="t" r="r" b="b"/>
              <a:pathLst>
                <a:path w="617" h="1065" extrusionOk="0">
                  <a:moveTo>
                    <a:pt x="281" y="1"/>
                  </a:moveTo>
                  <a:cubicBezTo>
                    <a:pt x="169" y="1"/>
                    <a:pt x="1" y="113"/>
                    <a:pt x="1" y="281"/>
                  </a:cubicBezTo>
                  <a:lnTo>
                    <a:pt x="1" y="729"/>
                  </a:lnTo>
                  <a:cubicBezTo>
                    <a:pt x="1" y="897"/>
                    <a:pt x="169" y="1065"/>
                    <a:pt x="281" y="1065"/>
                  </a:cubicBezTo>
                  <a:cubicBezTo>
                    <a:pt x="449" y="1065"/>
                    <a:pt x="617" y="897"/>
                    <a:pt x="617" y="729"/>
                  </a:cubicBezTo>
                  <a:lnTo>
                    <a:pt x="617" y="281"/>
                  </a:lnTo>
                  <a:cubicBezTo>
                    <a:pt x="617"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3"/>
            <p:cNvSpPr/>
            <p:nvPr/>
          </p:nvSpPr>
          <p:spPr>
            <a:xfrm>
              <a:off x="5462663" y="1413200"/>
              <a:ext cx="44675" cy="22875"/>
            </a:xfrm>
            <a:custGeom>
              <a:avLst/>
              <a:gdLst/>
              <a:ahLst/>
              <a:cxnLst/>
              <a:rect l="l" t="t" r="r" b="b"/>
              <a:pathLst>
                <a:path w="1787" h="915" extrusionOk="0">
                  <a:moveTo>
                    <a:pt x="947" y="1"/>
                  </a:moveTo>
                  <a:cubicBezTo>
                    <a:pt x="611" y="57"/>
                    <a:pt x="331" y="169"/>
                    <a:pt x="163" y="449"/>
                  </a:cubicBezTo>
                  <a:cubicBezTo>
                    <a:pt x="0" y="652"/>
                    <a:pt x="221" y="914"/>
                    <a:pt x="440" y="914"/>
                  </a:cubicBezTo>
                  <a:cubicBezTo>
                    <a:pt x="523" y="914"/>
                    <a:pt x="605" y="877"/>
                    <a:pt x="667" y="785"/>
                  </a:cubicBezTo>
                  <a:cubicBezTo>
                    <a:pt x="723" y="673"/>
                    <a:pt x="835" y="617"/>
                    <a:pt x="947" y="617"/>
                  </a:cubicBezTo>
                  <a:cubicBezTo>
                    <a:pt x="1059" y="617"/>
                    <a:pt x="1115" y="673"/>
                    <a:pt x="1227" y="785"/>
                  </a:cubicBezTo>
                  <a:cubicBezTo>
                    <a:pt x="1261" y="854"/>
                    <a:pt x="1360" y="902"/>
                    <a:pt x="1457" y="902"/>
                  </a:cubicBezTo>
                  <a:cubicBezTo>
                    <a:pt x="1517" y="902"/>
                    <a:pt x="1576" y="883"/>
                    <a:pt x="1619" y="841"/>
                  </a:cubicBezTo>
                  <a:cubicBezTo>
                    <a:pt x="1787" y="729"/>
                    <a:pt x="1787" y="561"/>
                    <a:pt x="1675" y="449"/>
                  </a:cubicBezTo>
                  <a:cubicBezTo>
                    <a:pt x="1507" y="169"/>
                    <a:pt x="1227" y="57"/>
                    <a:pt x="9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63"/>
          <p:cNvGrpSpPr/>
          <p:nvPr/>
        </p:nvGrpSpPr>
        <p:grpSpPr>
          <a:xfrm>
            <a:off x="4819838" y="1304000"/>
            <a:ext cx="390675" cy="473275"/>
            <a:chOff x="4819838" y="1304000"/>
            <a:chExt cx="390675" cy="473275"/>
          </a:xfrm>
        </p:grpSpPr>
        <p:sp>
          <p:nvSpPr>
            <p:cNvPr id="4539" name="Google Shape;4539;p63"/>
            <p:cNvSpPr/>
            <p:nvPr/>
          </p:nvSpPr>
          <p:spPr>
            <a:xfrm>
              <a:off x="4860438" y="1735250"/>
              <a:ext cx="331875" cy="42025"/>
            </a:xfrm>
            <a:custGeom>
              <a:avLst/>
              <a:gdLst/>
              <a:ahLst/>
              <a:cxnLst/>
              <a:rect l="l" t="t" r="r" b="b"/>
              <a:pathLst>
                <a:path w="13275" h="1681" extrusionOk="0">
                  <a:moveTo>
                    <a:pt x="0" y="0"/>
                  </a:moveTo>
                  <a:lnTo>
                    <a:pt x="393" y="896"/>
                  </a:lnTo>
                  <a:cubicBezTo>
                    <a:pt x="617" y="1344"/>
                    <a:pt x="1121" y="1680"/>
                    <a:pt x="1625" y="1680"/>
                  </a:cubicBezTo>
                  <a:lnTo>
                    <a:pt x="7113" y="1680"/>
                  </a:lnTo>
                  <a:cubicBezTo>
                    <a:pt x="7337" y="1680"/>
                    <a:pt x="7617" y="1568"/>
                    <a:pt x="7842" y="1456"/>
                  </a:cubicBezTo>
                  <a:lnTo>
                    <a:pt x="8178" y="1232"/>
                  </a:lnTo>
                  <a:cubicBezTo>
                    <a:pt x="8374" y="1092"/>
                    <a:pt x="8612" y="1022"/>
                    <a:pt x="8857" y="1022"/>
                  </a:cubicBezTo>
                  <a:cubicBezTo>
                    <a:pt x="9102" y="1022"/>
                    <a:pt x="9354" y="1092"/>
                    <a:pt x="9578" y="1232"/>
                  </a:cubicBezTo>
                  <a:lnTo>
                    <a:pt x="9970" y="1456"/>
                  </a:lnTo>
                  <a:cubicBezTo>
                    <a:pt x="10138" y="1568"/>
                    <a:pt x="10418" y="1680"/>
                    <a:pt x="10642" y="1680"/>
                  </a:cubicBezTo>
                  <a:lnTo>
                    <a:pt x="12378" y="1680"/>
                  </a:lnTo>
                  <a:cubicBezTo>
                    <a:pt x="12882" y="1680"/>
                    <a:pt x="13274" y="1288"/>
                    <a:pt x="13274" y="840"/>
                  </a:cubicBezTo>
                  <a:lnTo>
                    <a:pt x="132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3"/>
            <p:cNvSpPr/>
            <p:nvPr/>
          </p:nvSpPr>
          <p:spPr>
            <a:xfrm>
              <a:off x="4860438" y="1735250"/>
              <a:ext cx="156850" cy="42025"/>
            </a:xfrm>
            <a:custGeom>
              <a:avLst/>
              <a:gdLst/>
              <a:ahLst/>
              <a:cxnLst/>
              <a:rect l="l" t="t" r="r" b="b"/>
              <a:pathLst>
                <a:path w="6274" h="1681" extrusionOk="0">
                  <a:moveTo>
                    <a:pt x="0" y="0"/>
                  </a:moveTo>
                  <a:lnTo>
                    <a:pt x="393" y="896"/>
                  </a:lnTo>
                  <a:cubicBezTo>
                    <a:pt x="617" y="1344"/>
                    <a:pt x="1121" y="1680"/>
                    <a:pt x="1625" y="1680"/>
                  </a:cubicBezTo>
                  <a:lnTo>
                    <a:pt x="6273" y="1680"/>
                  </a:lnTo>
                  <a:cubicBezTo>
                    <a:pt x="5937" y="1176"/>
                    <a:pt x="5713" y="616"/>
                    <a:pt x="5601" y="56"/>
                  </a:cubicBezTo>
                  <a:lnTo>
                    <a:pt x="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3"/>
            <p:cNvSpPr/>
            <p:nvPr/>
          </p:nvSpPr>
          <p:spPr>
            <a:xfrm>
              <a:off x="4819838" y="1367000"/>
              <a:ext cx="371075" cy="375275"/>
            </a:xfrm>
            <a:custGeom>
              <a:avLst/>
              <a:gdLst/>
              <a:ahLst/>
              <a:cxnLst/>
              <a:rect l="l" t="t" r="r" b="b"/>
              <a:pathLst>
                <a:path w="14843" h="15011" extrusionOk="0">
                  <a:moveTo>
                    <a:pt x="5937" y="0"/>
                  </a:moveTo>
                  <a:lnTo>
                    <a:pt x="5937" y="6273"/>
                  </a:lnTo>
                  <a:cubicBezTo>
                    <a:pt x="5937" y="7412"/>
                    <a:pt x="4992" y="8236"/>
                    <a:pt x="3914" y="8236"/>
                  </a:cubicBezTo>
                  <a:cubicBezTo>
                    <a:pt x="3879" y="8236"/>
                    <a:pt x="3844" y="8235"/>
                    <a:pt x="3809" y="8233"/>
                  </a:cubicBezTo>
                  <a:lnTo>
                    <a:pt x="2409" y="8121"/>
                  </a:lnTo>
                  <a:cubicBezTo>
                    <a:pt x="2343" y="8116"/>
                    <a:pt x="2278" y="8113"/>
                    <a:pt x="2213" y="8113"/>
                  </a:cubicBezTo>
                  <a:cubicBezTo>
                    <a:pt x="1009" y="8113"/>
                    <a:pt x="0" y="9086"/>
                    <a:pt x="0" y="10362"/>
                  </a:cubicBezTo>
                  <a:lnTo>
                    <a:pt x="0" y="12938"/>
                  </a:lnTo>
                  <a:cubicBezTo>
                    <a:pt x="0" y="14058"/>
                    <a:pt x="896" y="14954"/>
                    <a:pt x="2017" y="15010"/>
                  </a:cubicBezTo>
                  <a:lnTo>
                    <a:pt x="14842" y="15010"/>
                  </a:lnTo>
                  <a:lnTo>
                    <a:pt x="148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3"/>
            <p:cNvSpPr/>
            <p:nvPr/>
          </p:nvSpPr>
          <p:spPr>
            <a:xfrm>
              <a:off x="4819838" y="1367000"/>
              <a:ext cx="236650" cy="375275"/>
            </a:xfrm>
            <a:custGeom>
              <a:avLst/>
              <a:gdLst/>
              <a:ahLst/>
              <a:cxnLst/>
              <a:rect l="l" t="t" r="r" b="b"/>
              <a:pathLst>
                <a:path w="9466" h="15011" extrusionOk="0">
                  <a:moveTo>
                    <a:pt x="5937" y="0"/>
                  </a:moveTo>
                  <a:lnTo>
                    <a:pt x="5937" y="6273"/>
                  </a:lnTo>
                  <a:cubicBezTo>
                    <a:pt x="5937" y="7412"/>
                    <a:pt x="4992" y="8236"/>
                    <a:pt x="3914" y="8236"/>
                  </a:cubicBezTo>
                  <a:cubicBezTo>
                    <a:pt x="3879" y="8236"/>
                    <a:pt x="3844" y="8235"/>
                    <a:pt x="3809" y="8233"/>
                  </a:cubicBezTo>
                  <a:lnTo>
                    <a:pt x="2409" y="8121"/>
                  </a:lnTo>
                  <a:cubicBezTo>
                    <a:pt x="2343" y="8116"/>
                    <a:pt x="2278" y="8113"/>
                    <a:pt x="2213" y="8113"/>
                  </a:cubicBezTo>
                  <a:cubicBezTo>
                    <a:pt x="1009" y="8113"/>
                    <a:pt x="0" y="9086"/>
                    <a:pt x="0" y="10362"/>
                  </a:cubicBezTo>
                  <a:lnTo>
                    <a:pt x="0" y="12938"/>
                  </a:lnTo>
                  <a:cubicBezTo>
                    <a:pt x="0" y="14058"/>
                    <a:pt x="896" y="14954"/>
                    <a:pt x="2017" y="15010"/>
                  </a:cubicBezTo>
                  <a:lnTo>
                    <a:pt x="4985" y="15010"/>
                  </a:lnTo>
                  <a:lnTo>
                    <a:pt x="8345" y="11146"/>
                  </a:lnTo>
                  <a:cubicBezTo>
                    <a:pt x="9073" y="10306"/>
                    <a:pt x="9466" y="9242"/>
                    <a:pt x="9466" y="8177"/>
                  </a:cubicBezTo>
                  <a:lnTo>
                    <a:pt x="94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3"/>
            <p:cNvSpPr/>
            <p:nvPr/>
          </p:nvSpPr>
          <p:spPr>
            <a:xfrm>
              <a:off x="5066263" y="1526625"/>
              <a:ext cx="40625" cy="40625"/>
            </a:xfrm>
            <a:custGeom>
              <a:avLst/>
              <a:gdLst/>
              <a:ahLst/>
              <a:cxnLst/>
              <a:rect l="l" t="t" r="r" b="b"/>
              <a:pathLst>
                <a:path w="1625" h="1625" extrusionOk="0">
                  <a:moveTo>
                    <a:pt x="841" y="0"/>
                  </a:moveTo>
                  <a:cubicBezTo>
                    <a:pt x="393" y="0"/>
                    <a:pt x="1" y="336"/>
                    <a:pt x="1" y="840"/>
                  </a:cubicBezTo>
                  <a:cubicBezTo>
                    <a:pt x="1" y="1288"/>
                    <a:pt x="393" y="1624"/>
                    <a:pt x="841" y="1624"/>
                  </a:cubicBezTo>
                  <a:cubicBezTo>
                    <a:pt x="1289" y="1624"/>
                    <a:pt x="1625" y="1288"/>
                    <a:pt x="1625" y="840"/>
                  </a:cubicBezTo>
                  <a:cubicBezTo>
                    <a:pt x="1625" y="336"/>
                    <a:pt x="1289" y="0"/>
                    <a:pt x="8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3"/>
            <p:cNvSpPr/>
            <p:nvPr/>
          </p:nvSpPr>
          <p:spPr>
            <a:xfrm>
              <a:off x="5066263" y="1473400"/>
              <a:ext cx="40625" cy="40650"/>
            </a:xfrm>
            <a:custGeom>
              <a:avLst/>
              <a:gdLst/>
              <a:ahLst/>
              <a:cxnLst/>
              <a:rect l="l" t="t" r="r" b="b"/>
              <a:pathLst>
                <a:path w="1625" h="1626" extrusionOk="0">
                  <a:moveTo>
                    <a:pt x="841" y="1"/>
                  </a:moveTo>
                  <a:cubicBezTo>
                    <a:pt x="393" y="1"/>
                    <a:pt x="1" y="337"/>
                    <a:pt x="1" y="785"/>
                  </a:cubicBezTo>
                  <a:cubicBezTo>
                    <a:pt x="1" y="1233"/>
                    <a:pt x="393" y="1625"/>
                    <a:pt x="841" y="1625"/>
                  </a:cubicBezTo>
                  <a:cubicBezTo>
                    <a:pt x="1289" y="1625"/>
                    <a:pt x="1625" y="1233"/>
                    <a:pt x="1625" y="785"/>
                  </a:cubicBezTo>
                  <a:cubicBezTo>
                    <a:pt x="1625" y="337"/>
                    <a:pt x="1289" y="1"/>
                    <a:pt x="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3"/>
            <p:cNvSpPr/>
            <p:nvPr/>
          </p:nvSpPr>
          <p:spPr>
            <a:xfrm>
              <a:off x="5066263" y="1420200"/>
              <a:ext cx="40625" cy="40625"/>
            </a:xfrm>
            <a:custGeom>
              <a:avLst/>
              <a:gdLst/>
              <a:ahLst/>
              <a:cxnLst/>
              <a:rect l="l" t="t" r="r" b="b"/>
              <a:pathLst>
                <a:path w="1625" h="1625" extrusionOk="0">
                  <a:moveTo>
                    <a:pt x="841" y="1"/>
                  </a:moveTo>
                  <a:cubicBezTo>
                    <a:pt x="393" y="1"/>
                    <a:pt x="1" y="337"/>
                    <a:pt x="1" y="785"/>
                  </a:cubicBezTo>
                  <a:cubicBezTo>
                    <a:pt x="1" y="1233"/>
                    <a:pt x="393" y="1625"/>
                    <a:pt x="841" y="1625"/>
                  </a:cubicBezTo>
                  <a:cubicBezTo>
                    <a:pt x="1289" y="1625"/>
                    <a:pt x="1625" y="1233"/>
                    <a:pt x="1625" y="785"/>
                  </a:cubicBezTo>
                  <a:cubicBezTo>
                    <a:pt x="1625" y="337"/>
                    <a:pt x="1289" y="1"/>
                    <a:pt x="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3"/>
            <p:cNvSpPr/>
            <p:nvPr/>
          </p:nvSpPr>
          <p:spPr>
            <a:xfrm>
              <a:off x="5141863" y="1304000"/>
              <a:ext cx="68650" cy="82625"/>
            </a:xfrm>
            <a:custGeom>
              <a:avLst/>
              <a:gdLst/>
              <a:ahLst/>
              <a:cxnLst/>
              <a:rect l="l" t="t" r="r" b="b"/>
              <a:pathLst>
                <a:path w="2746" h="3305" extrusionOk="0">
                  <a:moveTo>
                    <a:pt x="1289" y="0"/>
                  </a:moveTo>
                  <a:cubicBezTo>
                    <a:pt x="561" y="0"/>
                    <a:pt x="1" y="560"/>
                    <a:pt x="1" y="1288"/>
                  </a:cubicBezTo>
                  <a:lnTo>
                    <a:pt x="1" y="2016"/>
                  </a:lnTo>
                  <a:cubicBezTo>
                    <a:pt x="1" y="2744"/>
                    <a:pt x="561" y="3304"/>
                    <a:pt x="1289" y="3304"/>
                  </a:cubicBezTo>
                  <a:lnTo>
                    <a:pt x="1457" y="3304"/>
                  </a:lnTo>
                  <a:cubicBezTo>
                    <a:pt x="2185" y="3304"/>
                    <a:pt x="2745" y="2744"/>
                    <a:pt x="2745" y="2016"/>
                  </a:cubicBezTo>
                  <a:lnTo>
                    <a:pt x="2745" y="1288"/>
                  </a:lnTo>
                  <a:cubicBezTo>
                    <a:pt x="2745" y="560"/>
                    <a:pt x="2185"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3"/>
            <p:cNvSpPr/>
            <p:nvPr/>
          </p:nvSpPr>
          <p:spPr>
            <a:xfrm>
              <a:off x="5141863" y="1304000"/>
              <a:ext cx="44850" cy="82625"/>
            </a:xfrm>
            <a:custGeom>
              <a:avLst/>
              <a:gdLst/>
              <a:ahLst/>
              <a:cxnLst/>
              <a:rect l="l" t="t" r="r" b="b"/>
              <a:pathLst>
                <a:path w="1794" h="3305" extrusionOk="0">
                  <a:moveTo>
                    <a:pt x="1289" y="0"/>
                  </a:moveTo>
                  <a:cubicBezTo>
                    <a:pt x="561" y="0"/>
                    <a:pt x="1" y="560"/>
                    <a:pt x="1" y="1288"/>
                  </a:cubicBezTo>
                  <a:lnTo>
                    <a:pt x="1" y="2016"/>
                  </a:lnTo>
                  <a:cubicBezTo>
                    <a:pt x="1" y="2744"/>
                    <a:pt x="561" y="3304"/>
                    <a:pt x="1289" y="3304"/>
                  </a:cubicBezTo>
                  <a:cubicBezTo>
                    <a:pt x="1625" y="2968"/>
                    <a:pt x="1793" y="2520"/>
                    <a:pt x="1737" y="2016"/>
                  </a:cubicBezTo>
                  <a:lnTo>
                    <a:pt x="1737" y="1288"/>
                  </a:lnTo>
                  <a:cubicBezTo>
                    <a:pt x="1737" y="840"/>
                    <a:pt x="1569" y="336"/>
                    <a:pt x="12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3"/>
            <p:cNvSpPr/>
            <p:nvPr/>
          </p:nvSpPr>
          <p:spPr>
            <a:xfrm>
              <a:off x="5087263" y="1304000"/>
              <a:ext cx="68650" cy="82625"/>
            </a:xfrm>
            <a:custGeom>
              <a:avLst/>
              <a:gdLst/>
              <a:ahLst/>
              <a:cxnLst/>
              <a:rect l="l" t="t" r="r" b="b"/>
              <a:pathLst>
                <a:path w="2746" h="3305" extrusionOk="0">
                  <a:moveTo>
                    <a:pt x="1289" y="0"/>
                  </a:moveTo>
                  <a:cubicBezTo>
                    <a:pt x="617" y="0"/>
                    <a:pt x="1" y="560"/>
                    <a:pt x="1" y="1288"/>
                  </a:cubicBezTo>
                  <a:lnTo>
                    <a:pt x="1" y="2016"/>
                  </a:lnTo>
                  <a:cubicBezTo>
                    <a:pt x="1" y="2744"/>
                    <a:pt x="617" y="3304"/>
                    <a:pt x="1289" y="3304"/>
                  </a:cubicBezTo>
                  <a:lnTo>
                    <a:pt x="1457" y="3304"/>
                  </a:lnTo>
                  <a:cubicBezTo>
                    <a:pt x="2185" y="3304"/>
                    <a:pt x="2745" y="2744"/>
                    <a:pt x="2745" y="2016"/>
                  </a:cubicBezTo>
                  <a:lnTo>
                    <a:pt x="2745" y="1288"/>
                  </a:lnTo>
                  <a:cubicBezTo>
                    <a:pt x="2745" y="560"/>
                    <a:pt x="2185" y="0"/>
                    <a:pt x="1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3"/>
            <p:cNvSpPr/>
            <p:nvPr/>
          </p:nvSpPr>
          <p:spPr>
            <a:xfrm>
              <a:off x="5087263" y="1304000"/>
              <a:ext cx="43425" cy="82625"/>
            </a:xfrm>
            <a:custGeom>
              <a:avLst/>
              <a:gdLst/>
              <a:ahLst/>
              <a:cxnLst/>
              <a:rect l="l" t="t" r="r" b="b"/>
              <a:pathLst>
                <a:path w="1737" h="3305" extrusionOk="0">
                  <a:moveTo>
                    <a:pt x="1289" y="0"/>
                  </a:moveTo>
                  <a:cubicBezTo>
                    <a:pt x="617" y="0"/>
                    <a:pt x="1" y="560"/>
                    <a:pt x="1" y="1288"/>
                  </a:cubicBezTo>
                  <a:lnTo>
                    <a:pt x="1" y="2016"/>
                  </a:lnTo>
                  <a:cubicBezTo>
                    <a:pt x="1" y="2744"/>
                    <a:pt x="617" y="3304"/>
                    <a:pt x="1289" y="3304"/>
                  </a:cubicBezTo>
                  <a:cubicBezTo>
                    <a:pt x="1569" y="2968"/>
                    <a:pt x="1737" y="2520"/>
                    <a:pt x="1737" y="2016"/>
                  </a:cubicBezTo>
                  <a:lnTo>
                    <a:pt x="1737" y="1288"/>
                  </a:lnTo>
                  <a:cubicBezTo>
                    <a:pt x="1737" y="840"/>
                    <a:pt x="1569" y="392"/>
                    <a:pt x="12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3"/>
            <p:cNvSpPr/>
            <p:nvPr/>
          </p:nvSpPr>
          <p:spPr>
            <a:xfrm>
              <a:off x="5034063" y="1304000"/>
              <a:ext cx="68625" cy="82625"/>
            </a:xfrm>
            <a:custGeom>
              <a:avLst/>
              <a:gdLst/>
              <a:ahLst/>
              <a:cxnLst/>
              <a:rect l="l" t="t" r="r" b="b"/>
              <a:pathLst>
                <a:path w="2745" h="3305" extrusionOk="0">
                  <a:moveTo>
                    <a:pt x="1289" y="0"/>
                  </a:moveTo>
                  <a:cubicBezTo>
                    <a:pt x="560" y="0"/>
                    <a:pt x="0" y="560"/>
                    <a:pt x="0" y="1288"/>
                  </a:cubicBezTo>
                  <a:lnTo>
                    <a:pt x="0" y="2016"/>
                  </a:lnTo>
                  <a:cubicBezTo>
                    <a:pt x="0" y="2744"/>
                    <a:pt x="560" y="3304"/>
                    <a:pt x="1289" y="3304"/>
                  </a:cubicBezTo>
                  <a:lnTo>
                    <a:pt x="1457" y="3304"/>
                  </a:lnTo>
                  <a:cubicBezTo>
                    <a:pt x="2185" y="3304"/>
                    <a:pt x="2745" y="2744"/>
                    <a:pt x="2745" y="2016"/>
                  </a:cubicBezTo>
                  <a:lnTo>
                    <a:pt x="2745" y="1288"/>
                  </a:lnTo>
                  <a:cubicBezTo>
                    <a:pt x="2745" y="560"/>
                    <a:pt x="2185" y="0"/>
                    <a:pt x="1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3"/>
            <p:cNvSpPr/>
            <p:nvPr/>
          </p:nvSpPr>
          <p:spPr>
            <a:xfrm>
              <a:off x="5034063" y="1304000"/>
              <a:ext cx="43425" cy="82625"/>
            </a:xfrm>
            <a:custGeom>
              <a:avLst/>
              <a:gdLst/>
              <a:ahLst/>
              <a:cxnLst/>
              <a:rect l="l" t="t" r="r" b="b"/>
              <a:pathLst>
                <a:path w="1737" h="3305" extrusionOk="0">
                  <a:moveTo>
                    <a:pt x="1289" y="0"/>
                  </a:moveTo>
                  <a:cubicBezTo>
                    <a:pt x="560" y="0"/>
                    <a:pt x="0" y="560"/>
                    <a:pt x="0" y="1288"/>
                  </a:cubicBezTo>
                  <a:lnTo>
                    <a:pt x="0" y="2016"/>
                  </a:lnTo>
                  <a:cubicBezTo>
                    <a:pt x="0" y="2744"/>
                    <a:pt x="560" y="3304"/>
                    <a:pt x="1289" y="3304"/>
                  </a:cubicBezTo>
                  <a:cubicBezTo>
                    <a:pt x="1569" y="2968"/>
                    <a:pt x="1737" y="2520"/>
                    <a:pt x="1737" y="2016"/>
                  </a:cubicBezTo>
                  <a:lnTo>
                    <a:pt x="1737" y="1288"/>
                  </a:lnTo>
                  <a:cubicBezTo>
                    <a:pt x="1737" y="840"/>
                    <a:pt x="1569" y="392"/>
                    <a:pt x="12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3"/>
            <p:cNvSpPr/>
            <p:nvPr/>
          </p:nvSpPr>
          <p:spPr>
            <a:xfrm>
              <a:off x="4979463" y="1304000"/>
              <a:ext cx="68625" cy="82625"/>
            </a:xfrm>
            <a:custGeom>
              <a:avLst/>
              <a:gdLst/>
              <a:ahLst/>
              <a:cxnLst/>
              <a:rect l="l" t="t" r="r" b="b"/>
              <a:pathLst>
                <a:path w="2745" h="3305" extrusionOk="0">
                  <a:moveTo>
                    <a:pt x="1288" y="0"/>
                  </a:moveTo>
                  <a:cubicBezTo>
                    <a:pt x="616" y="0"/>
                    <a:pt x="0" y="560"/>
                    <a:pt x="0" y="1288"/>
                  </a:cubicBezTo>
                  <a:lnTo>
                    <a:pt x="0" y="2016"/>
                  </a:lnTo>
                  <a:cubicBezTo>
                    <a:pt x="0" y="2744"/>
                    <a:pt x="616" y="3304"/>
                    <a:pt x="1288" y="3304"/>
                  </a:cubicBezTo>
                  <a:lnTo>
                    <a:pt x="1456" y="3304"/>
                  </a:lnTo>
                  <a:cubicBezTo>
                    <a:pt x="2184" y="3304"/>
                    <a:pt x="2744" y="2744"/>
                    <a:pt x="2744" y="2016"/>
                  </a:cubicBezTo>
                  <a:lnTo>
                    <a:pt x="2744" y="1288"/>
                  </a:lnTo>
                  <a:cubicBezTo>
                    <a:pt x="2744" y="560"/>
                    <a:pt x="2184"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3"/>
            <p:cNvSpPr/>
            <p:nvPr/>
          </p:nvSpPr>
          <p:spPr>
            <a:xfrm>
              <a:off x="4979463" y="1304000"/>
              <a:ext cx="51825" cy="82625"/>
            </a:xfrm>
            <a:custGeom>
              <a:avLst/>
              <a:gdLst/>
              <a:ahLst/>
              <a:cxnLst/>
              <a:rect l="l" t="t" r="r" b="b"/>
              <a:pathLst>
                <a:path w="2073" h="3305" extrusionOk="0">
                  <a:moveTo>
                    <a:pt x="1344" y="0"/>
                  </a:moveTo>
                  <a:cubicBezTo>
                    <a:pt x="616" y="0"/>
                    <a:pt x="56" y="560"/>
                    <a:pt x="56" y="1288"/>
                  </a:cubicBezTo>
                  <a:lnTo>
                    <a:pt x="56" y="2016"/>
                  </a:lnTo>
                  <a:cubicBezTo>
                    <a:pt x="0" y="2744"/>
                    <a:pt x="616" y="3304"/>
                    <a:pt x="1344" y="3304"/>
                  </a:cubicBezTo>
                  <a:lnTo>
                    <a:pt x="1512" y="3304"/>
                  </a:lnTo>
                  <a:cubicBezTo>
                    <a:pt x="1680" y="3304"/>
                    <a:pt x="1904" y="3248"/>
                    <a:pt x="2072" y="3192"/>
                  </a:cubicBezTo>
                  <a:cubicBezTo>
                    <a:pt x="1680" y="2968"/>
                    <a:pt x="1400" y="2520"/>
                    <a:pt x="1400" y="2016"/>
                  </a:cubicBezTo>
                  <a:lnTo>
                    <a:pt x="1400" y="1288"/>
                  </a:lnTo>
                  <a:cubicBezTo>
                    <a:pt x="1400" y="784"/>
                    <a:pt x="1680" y="392"/>
                    <a:pt x="2072" y="168"/>
                  </a:cubicBezTo>
                  <a:cubicBezTo>
                    <a:pt x="1904" y="56"/>
                    <a:pt x="1680" y="0"/>
                    <a:pt x="151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3"/>
            <p:cNvSpPr/>
            <p:nvPr/>
          </p:nvSpPr>
          <p:spPr>
            <a:xfrm>
              <a:off x="4819838" y="1339150"/>
              <a:ext cx="201650" cy="403125"/>
            </a:xfrm>
            <a:custGeom>
              <a:avLst/>
              <a:gdLst/>
              <a:ahLst/>
              <a:cxnLst/>
              <a:rect l="l" t="t" r="r" b="b"/>
              <a:pathLst>
                <a:path w="8066" h="16125" extrusionOk="0">
                  <a:moveTo>
                    <a:pt x="6539" y="1"/>
                  </a:moveTo>
                  <a:cubicBezTo>
                    <a:pt x="6224" y="1"/>
                    <a:pt x="5937" y="252"/>
                    <a:pt x="5937" y="610"/>
                  </a:cubicBezTo>
                  <a:lnTo>
                    <a:pt x="5937" y="7443"/>
                  </a:lnTo>
                  <a:cubicBezTo>
                    <a:pt x="5937" y="8500"/>
                    <a:pt x="5040" y="9357"/>
                    <a:pt x="3998" y="9357"/>
                  </a:cubicBezTo>
                  <a:cubicBezTo>
                    <a:pt x="3936" y="9357"/>
                    <a:pt x="3872" y="9354"/>
                    <a:pt x="3809" y="9347"/>
                  </a:cubicBezTo>
                  <a:lnTo>
                    <a:pt x="2409" y="9235"/>
                  </a:lnTo>
                  <a:cubicBezTo>
                    <a:pt x="2343" y="9230"/>
                    <a:pt x="2278" y="9227"/>
                    <a:pt x="2213" y="9227"/>
                  </a:cubicBezTo>
                  <a:cubicBezTo>
                    <a:pt x="1009" y="9227"/>
                    <a:pt x="0" y="10200"/>
                    <a:pt x="0" y="11476"/>
                  </a:cubicBezTo>
                  <a:lnTo>
                    <a:pt x="0" y="14108"/>
                  </a:lnTo>
                  <a:cubicBezTo>
                    <a:pt x="0" y="15172"/>
                    <a:pt x="896" y="16068"/>
                    <a:pt x="2017" y="16124"/>
                  </a:cubicBezTo>
                  <a:lnTo>
                    <a:pt x="7001" y="11308"/>
                  </a:lnTo>
                  <a:cubicBezTo>
                    <a:pt x="7673" y="10636"/>
                    <a:pt x="8065" y="9739"/>
                    <a:pt x="8065" y="8787"/>
                  </a:cubicBezTo>
                  <a:lnTo>
                    <a:pt x="8065" y="1562"/>
                  </a:lnTo>
                  <a:cubicBezTo>
                    <a:pt x="8065" y="1058"/>
                    <a:pt x="7785" y="610"/>
                    <a:pt x="7337" y="386"/>
                  </a:cubicBezTo>
                  <a:lnTo>
                    <a:pt x="6777" y="50"/>
                  </a:lnTo>
                  <a:cubicBezTo>
                    <a:pt x="6699" y="17"/>
                    <a:pt x="6618" y="1"/>
                    <a:pt x="6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3"/>
            <p:cNvSpPr/>
            <p:nvPr/>
          </p:nvSpPr>
          <p:spPr>
            <a:xfrm>
              <a:off x="4819838" y="1569800"/>
              <a:ext cx="371075" cy="172475"/>
            </a:xfrm>
            <a:custGeom>
              <a:avLst/>
              <a:gdLst/>
              <a:ahLst/>
              <a:cxnLst/>
              <a:rect l="l" t="t" r="r" b="b"/>
              <a:pathLst>
                <a:path w="14843" h="6899" extrusionOk="0">
                  <a:moveTo>
                    <a:pt x="2213" y="1"/>
                  </a:moveTo>
                  <a:cubicBezTo>
                    <a:pt x="1009" y="1"/>
                    <a:pt x="0" y="974"/>
                    <a:pt x="0" y="2250"/>
                  </a:cubicBezTo>
                  <a:lnTo>
                    <a:pt x="0" y="4882"/>
                  </a:lnTo>
                  <a:cubicBezTo>
                    <a:pt x="0" y="5946"/>
                    <a:pt x="896" y="6842"/>
                    <a:pt x="2017" y="6898"/>
                  </a:cubicBezTo>
                  <a:lnTo>
                    <a:pt x="14842" y="6898"/>
                  </a:lnTo>
                  <a:lnTo>
                    <a:pt x="14842" y="2866"/>
                  </a:lnTo>
                  <a:cubicBezTo>
                    <a:pt x="13161" y="3258"/>
                    <a:pt x="11705" y="3419"/>
                    <a:pt x="10446" y="3419"/>
                  </a:cubicBezTo>
                  <a:cubicBezTo>
                    <a:pt x="4701" y="3419"/>
                    <a:pt x="3081" y="65"/>
                    <a:pt x="3081" y="65"/>
                  </a:cubicBezTo>
                  <a:lnTo>
                    <a:pt x="2409" y="9"/>
                  </a:lnTo>
                  <a:cubicBezTo>
                    <a:pt x="2343" y="4"/>
                    <a:pt x="2278" y="1"/>
                    <a:pt x="22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3"/>
            <p:cNvSpPr/>
            <p:nvPr/>
          </p:nvSpPr>
          <p:spPr>
            <a:xfrm>
              <a:off x="4819838" y="1569800"/>
              <a:ext cx="204450" cy="172475"/>
            </a:xfrm>
            <a:custGeom>
              <a:avLst/>
              <a:gdLst/>
              <a:ahLst/>
              <a:cxnLst/>
              <a:rect l="l" t="t" r="r" b="b"/>
              <a:pathLst>
                <a:path w="8178" h="6899" extrusionOk="0">
                  <a:moveTo>
                    <a:pt x="2213" y="1"/>
                  </a:moveTo>
                  <a:cubicBezTo>
                    <a:pt x="1009" y="1"/>
                    <a:pt x="0" y="974"/>
                    <a:pt x="0" y="2250"/>
                  </a:cubicBezTo>
                  <a:lnTo>
                    <a:pt x="0" y="4882"/>
                  </a:lnTo>
                  <a:cubicBezTo>
                    <a:pt x="0" y="5946"/>
                    <a:pt x="896" y="6842"/>
                    <a:pt x="2017" y="6898"/>
                  </a:cubicBezTo>
                  <a:lnTo>
                    <a:pt x="7281" y="6898"/>
                  </a:lnTo>
                  <a:cubicBezTo>
                    <a:pt x="6889" y="5610"/>
                    <a:pt x="7225" y="4210"/>
                    <a:pt x="8177" y="3258"/>
                  </a:cubicBezTo>
                  <a:cubicBezTo>
                    <a:pt x="4257" y="2530"/>
                    <a:pt x="3081" y="65"/>
                    <a:pt x="3081" y="65"/>
                  </a:cubicBezTo>
                  <a:lnTo>
                    <a:pt x="2409" y="9"/>
                  </a:lnTo>
                  <a:cubicBezTo>
                    <a:pt x="2343" y="4"/>
                    <a:pt x="2278" y="1"/>
                    <a:pt x="22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3"/>
            <p:cNvSpPr/>
            <p:nvPr/>
          </p:nvSpPr>
          <p:spPr>
            <a:xfrm>
              <a:off x="4840838" y="1590950"/>
              <a:ext cx="43150" cy="58900"/>
            </a:xfrm>
            <a:custGeom>
              <a:avLst/>
              <a:gdLst/>
              <a:ahLst/>
              <a:cxnLst/>
              <a:rect l="l" t="t" r="r" b="b"/>
              <a:pathLst>
                <a:path w="1726" h="2356" extrusionOk="0">
                  <a:moveTo>
                    <a:pt x="1489" y="0"/>
                  </a:moveTo>
                  <a:cubicBezTo>
                    <a:pt x="1479" y="0"/>
                    <a:pt x="1468" y="1"/>
                    <a:pt x="1457" y="3"/>
                  </a:cubicBezTo>
                  <a:cubicBezTo>
                    <a:pt x="672" y="3"/>
                    <a:pt x="56" y="620"/>
                    <a:pt x="56" y="1404"/>
                  </a:cubicBezTo>
                  <a:lnTo>
                    <a:pt x="56" y="2076"/>
                  </a:lnTo>
                  <a:cubicBezTo>
                    <a:pt x="0" y="2244"/>
                    <a:pt x="168" y="2356"/>
                    <a:pt x="336" y="2356"/>
                  </a:cubicBezTo>
                  <a:cubicBezTo>
                    <a:pt x="504" y="2356"/>
                    <a:pt x="616" y="2244"/>
                    <a:pt x="616" y="2020"/>
                  </a:cubicBezTo>
                  <a:lnTo>
                    <a:pt x="616" y="1404"/>
                  </a:lnTo>
                  <a:cubicBezTo>
                    <a:pt x="616" y="956"/>
                    <a:pt x="952" y="564"/>
                    <a:pt x="1457" y="564"/>
                  </a:cubicBezTo>
                  <a:cubicBezTo>
                    <a:pt x="1468" y="566"/>
                    <a:pt x="1479" y="567"/>
                    <a:pt x="1489" y="567"/>
                  </a:cubicBezTo>
                  <a:cubicBezTo>
                    <a:pt x="1726" y="567"/>
                    <a:pt x="1726" y="0"/>
                    <a:pt x="148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3"/>
            <p:cNvSpPr/>
            <p:nvPr/>
          </p:nvSpPr>
          <p:spPr>
            <a:xfrm>
              <a:off x="4955638" y="1424400"/>
              <a:ext cx="131650" cy="30825"/>
            </a:xfrm>
            <a:custGeom>
              <a:avLst/>
              <a:gdLst/>
              <a:ahLst/>
              <a:cxnLst/>
              <a:rect l="l" t="t" r="r" b="b"/>
              <a:pathLst>
                <a:path w="5266" h="1233" extrusionOk="0">
                  <a:moveTo>
                    <a:pt x="617" y="1"/>
                  </a:moveTo>
                  <a:cubicBezTo>
                    <a:pt x="281" y="1"/>
                    <a:pt x="1" y="281"/>
                    <a:pt x="1" y="617"/>
                  </a:cubicBezTo>
                  <a:cubicBezTo>
                    <a:pt x="1" y="953"/>
                    <a:pt x="281" y="1233"/>
                    <a:pt x="617" y="1233"/>
                  </a:cubicBezTo>
                  <a:lnTo>
                    <a:pt x="4650" y="1233"/>
                  </a:lnTo>
                  <a:cubicBezTo>
                    <a:pt x="4986" y="1233"/>
                    <a:pt x="5266" y="953"/>
                    <a:pt x="5266" y="617"/>
                  </a:cubicBezTo>
                  <a:cubicBezTo>
                    <a:pt x="5266" y="281"/>
                    <a:pt x="4986" y="1"/>
                    <a:pt x="4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3"/>
            <p:cNvSpPr/>
            <p:nvPr/>
          </p:nvSpPr>
          <p:spPr>
            <a:xfrm>
              <a:off x="4955638" y="1424400"/>
              <a:ext cx="60250" cy="30825"/>
            </a:xfrm>
            <a:custGeom>
              <a:avLst/>
              <a:gdLst/>
              <a:ahLst/>
              <a:cxnLst/>
              <a:rect l="l" t="t" r="r" b="b"/>
              <a:pathLst>
                <a:path w="2410" h="1233" extrusionOk="0">
                  <a:moveTo>
                    <a:pt x="617" y="1"/>
                  </a:moveTo>
                  <a:cubicBezTo>
                    <a:pt x="281" y="1"/>
                    <a:pt x="1" y="281"/>
                    <a:pt x="1" y="617"/>
                  </a:cubicBezTo>
                  <a:cubicBezTo>
                    <a:pt x="1" y="953"/>
                    <a:pt x="281" y="1233"/>
                    <a:pt x="617" y="1233"/>
                  </a:cubicBezTo>
                  <a:lnTo>
                    <a:pt x="2409" y="1233"/>
                  </a:lnTo>
                  <a:cubicBezTo>
                    <a:pt x="2073" y="1233"/>
                    <a:pt x="1849" y="953"/>
                    <a:pt x="1849" y="617"/>
                  </a:cubicBezTo>
                  <a:cubicBezTo>
                    <a:pt x="1793" y="281"/>
                    <a:pt x="2073" y="1"/>
                    <a:pt x="24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3"/>
            <p:cNvSpPr/>
            <p:nvPr/>
          </p:nvSpPr>
          <p:spPr>
            <a:xfrm>
              <a:off x="4955638" y="1479000"/>
              <a:ext cx="131650" cy="29450"/>
            </a:xfrm>
            <a:custGeom>
              <a:avLst/>
              <a:gdLst/>
              <a:ahLst/>
              <a:cxnLst/>
              <a:rect l="l" t="t" r="r" b="b"/>
              <a:pathLst>
                <a:path w="5266" h="1178" extrusionOk="0">
                  <a:moveTo>
                    <a:pt x="617" y="1"/>
                  </a:moveTo>
                  <a:cubicBezTo>
                    <a:pt x="281" y="1"/>
                    <a:pt x="57" y="281"/>
                    <a:pt x="1" y="561"/>
                  </a:cubicBezTo>
                  <a:cubicBezTo>
                    <a:pt x="1" y="897"/>
                    <a:pt x="281" y="1177"/>
                    <a:pt x="617" y="1177"/>
                  </a:cubicBezTo>
                  <a:lnTo>
                    <a:pt x="4650" y="1177"/>
                  </a:lnTo>
                  <a:cubicBezTo>
                    <a:pt x="4986" y="1177"/>
                    <a:pt x="5266" y="953"/>
                    <a:pt x="5266" y="617"/>
                  </a:cubicBezTo>
                  <a:cubicBezTo>
                    <a:pt x="5266" y="281"/>
                    <a:pt x="4986" y="1"/>
                    <a:pt x="4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3"/>
            <p:cNvSpPr/>
            <p:nvPr/>
          </p:nvSpPr>
          <p:spPr>
            <a:xfrm>
              <a:off x="4944438" y="1532225"/>
              <a:ext cx="142850" cy="29425"/>
            </a:xfrm>
            <a:custGeom>
              <a:avLst/>
              <a:gdLst/>
              <a:ahLst/>
              <a:cxnLst/>
              <a:rect l="l" t="t" r="r" b="b"/>
              <a:pathLst>
                <a:path w="5714" h="1177" extrusionOk="0">
                  <a:moveTo>
                    <a:pt x="561" y="0"/>
                  </a:moveTo>
                  <a:cubicBezTo>
                    <a:pt x="225" y="0"/>
                    <a:pt x="1" y="280"/>
                    <a:pt x="1" y="616"/>
                  </a:cubicBezTo>
                  <a:cubicBezTo>
                    <a:pt x="1" y="896"/>
                    <a:pt x="225" y="1176"/>
                    <a:pt x="561" y="1176"/>
                  </a:cubicBezTo>
                  <a:lnTo>
                    <a:pt x="5098" y="1176"/>
                  </a:lnTo>
                  <a:cubicBezTo>
                    <a:pt x="5434" y="1176"/>
                    <a:pt x="5714" y="952"/>
                    <a:pt x="5714" y="616"/>
                  </a:cubicBezTo>
                  <a:cubicBezTo>
                    <a:pt x="5714" y="224"/>
                    <a:pt x="5434" y="0"/>
                    <a:pt x="5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3"/>
            <p:cNvSpPr/>
            <p:nvPr/>
          </p:nvSpPr>
          <p:spPr>
            <a:xfrm>
              <a:off x="4955638" y="1479000"/>
              <a:ext cx="60250" cy="29450"/>
            </a:xfrm>
            <a:custGeom>
              <a:avLst/>
              <a:gdLst/>
              <a:ahLst/>
              <a:cxnLst/>
              <a:rect l="l" t="t" r="r" b="b"/>
              <a:pathLst>
                <a:path w="2410" h="1178" extrusionOk="0">
                  <a:moveTo>
                    <a:pt x="617" y="1"/>
                  </a:moveTo>
                  <a:cubicBezTo>
                    <a:pt x="281" y="1"/>
                    <a:pt x="1" y="225"/>
                    <a:pt x="1" y="561"/>
                  </a:cubicBezTo>
                  <a:cubicBezTo>
                    <a:pt x="1" y="897"/>
                    <a:pt x="281" y="1177"/>
                    <a:pt x="617" y="1177"/>
                  </a:cubicBezTo>
                  <a:lnTo>
                    <a:pt x="2409" y="1177"/>
                  </a:lnTo>
                  <a:cubicBezTo>
                    <a:pt x="2073" y="1177"/>
                    <a:pt x="1849" y="897"/>
                    <a:pt x="1849" y="561"/>
                  </a:cubicBezTo>
                  <a:cubicBezTo>
                    <a:pt x="1793" y="225"/>
                    <a:pt x="2073" y="1"/>
                    <a:pt x="24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3"/>
            <p:cNvSpPr/>
            <p:nvPr/>
          </p:nvSpPr>
          <p:spPr>
            <a:xfrm>
              <a:off x="4943038" y="1532225"/>
              <a:ext cx="60250" cy="29425"/>
            </a:xfrm>
            <a:custGeom>
              <a:avLst/>
              <a:gdLst/>
              <a:ahLst/>
              <a:cxnLst/>
              <a:rect l="l" t="t" r="r" b="b"/>
              <a:pathLst>
                <a:path w="2410" h="1177" extrusionOk="0">
                  <a:moveTo>
                    <a:pt x="617" y="0"/>
                  </a:moveTo>
                  <a:cubicBezTo>
                    <a:pt x="281" y="0"/>
                    <a:pt x="1" y="280"/>
                    <a:pt x="1" y="616"/>
                  </a:cubicBezTo>
                  <a:cubicBezTo>
                    <a:pt x="1" y="896"/>
                    <a:pt x="281" y="1176"/>
                    <a:pt x="617" y="1176"/>
                  </a:cubicBezTo>
                  <a:lnTo>
                    <a:pt x="2409" y="1176"/>
                  </a:lnTo>
                  <a:cubicBezTo>
                    <a:pt x="2073" y="1176"/>
                    <a:pt x="1849" y="952"/>
                    <a:pt x="1849" y="616"/>
                  </a:cubicBezTo>
                  <a:cubicBezTo>
                    <a:pt x="1849" y="224"/>
                    <a:pt x="2073" y="0"/>
                    <a:pt x="240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63"/>
          <p:cNvGrpSpPr/>
          <p:nvPr/>
        </p:nvGrpSpPr>
        <p:grpSpPr>
          <a:xfrm>
            <a:off x="4185538" y="1304000"/>
            <a:ext cx="481700" cy="420500"/>
            <a:chOff x="4185538" y="1304000"/>
            <a:chExt cx="481700" cy="420500"/>
          </a:xfrm>
        </p:grpSpPr>
        <p:sp>
          <p:nvSpPr>
            <p:cNvPr id="4565" name="Google Shape;4565;p63"/>
            <p:cNvSpPr/>
            <p:nvPr/>
          </p:nvSpPr>
          <p:spPr>
            <a:xfrm>
              <a:off x="4212163" y="1304000"/>
              <a:ext cx="428475" cy="258275"/>
            </a:xfrm>
            <a:custGeom>
              <a:avLst/>
              <a:gdLst/>
              <a:ahLst/>
              <a:cxnLst/>
              <a:rect l="l" t="t" r="r" b="b"/>
              <a:pathLst>
                <a:path w="17139" h="10331" extrusionOk="0">
                  <a:moveTo>
                    <a:pt x="8569" y="0"/>
                  </a:moveTo>
                  <a:cubicBezTo>
                    <a:pt x="5769" y="0"/>
                    <a:pt x="3640" y="840"/>
                    <a:pt x="2296" y="2520"/>
                  </a:cubicBezTo>
                  <a:cubicBezTo>
                    <a:pt x="0" y="5377"/>
                    <a:pt x="896" y="9577"/>
                    <a:pt x="896" y="9745"/>
                  </a:cubicBezTo>
                  <a:cubicBezTo>
                    <a:pt x="967" y="10144"/>
                    <a:pt x="1254" y="10317"/>
                    <a:pt x="1551" y="10317"/>
                  </a:cubicBezTo>
                  <a:cubicBezTo>
                    <a:pt x="1963" y="10317"/>
                    <a:pt x="2394" y="9986"/>
                    <a:pt x="2296" y="9465"/>
                  </a:cubicBezTo>
                  <a:cubicBezTo>
                    <a:pt x="2296" y="9409"/>
                    <a:pt x="1512" y="5713"/>
                    <a:pt x="3416" y="3416"/>
                  </a:cubicBezTo>
                  <a:cubicBezTo>
                    <a:pt x="4481" y="2128"/>
                    <a:pt x="6217" y="1400"/>
                    <a:pt x="8569" y="1400"/>
                  </a:cubicBezTo>
                  <a:cubicBezTo>
                    <a:pt x="10921" y="1400"/>
                    <a:pt x="12658" y="2128"/>
                    <a:pt x="13722" y="3416"/>
                  </a:cubicBezTo>
                  <a:cubicBezTo>
                    <a:pt x="15570" y="5713"/>
                    <a:pt x="14842" y="9409"/>
                    <a:pt x="14842" y="9465"/>
                  </a:cubicBezTo>
                  <a:cubicBezTo>
                    <a:pt x="14730" y="9857"/>
                    <a:pt x="15010" y="10249"/>
                    <a:pt x="15402" y="10305"/>
                  </a:cubicBezTo>
                  <a:cubicBezTo>
                    <a:pt x="15461" y="10322"/>
                    <a:pt x="15520" y="10330"/>
                    <a:pt x="15579" y="10330"/>
                  </a:cubicBezTo>
                  <a:cubicBezTo>
                    <a:pt x="15905" y="10330"/>
                    <a:pt x="16195" y="10078"/>
                    <a:pt x="16242" y="9745"/>
                  </a:cubicBezTo>
                  <a:cubicBezTo>
                    <a:pt x="16242" y="9577"/>
                    <a:pt x="17138" y="5377"/>
                    <a:pt x="14842" y="2520"/>
                  </a:cubicBezTo>
                  <a:cubicBezTo>
                    <a:pt x="13442" y="840"/>
                    <a:pt x="11370" y="0"/>
                    <a:pt x="8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3"/>
            <p:cNvSpPr/>
            <p:nvPr/>
          </p:nvSpPr>
          <p:spPr>
            <a:xfrm>
              <a:off x="4231763" y="1322200"/>
              <a:ext cx="389275" cy="240075"/>
            </a:xfrm>
            <a:custGeom>
              <a:avLst/>
              <a:gdLst/>
              <a:ahLst/>
              <a:cxnLst/>
              <a:rect l="l" t="t" r="r" b="b"/>
              <a:pathLst>
                <a:path w="15571" h="9603" extrusionOk="0">
                  <a:moveTo>
                    <a:pt x="7785" y="0"/>
                  </a:moveTo>
                  <a:cubicBezTo>
                    <a:pt x="5209" y="0"/>
                    <a:pt x="3305" y="784"/>
                    <a:pt x="2128" y="2240"/>
                  </a:cubicBezTo>
                  <a:cubicBezTo>
                    <a:pt x="1176" y="3473"/>
                    <a:pt x="728" y="4985"/>
                    <a:pt x="728" y="6553"/>
                  </a:cubicBezTo>
                  <a:cubicBezTo>
                    <a:pt x="616" y="7113"/>
                    <a:pt x="392" y="7673"/>
                    <a:pt x="0" y="8121"/>
                  </a:cubicBezTo>
                  <a:cubicBezTo>
                    <a:pt x="56" y="8401"/>
                    <a:pt x="112" y="8737"/>
                    <a:pt x="168" y="9017"/>
                  </a:cubicBezTo>
                  <a:cubicBezTo>
                    <a:pt x="239" y="9416"/>
                    <a:pt x="526" y="9589"/>
                    <a:pt x="823" y="9589"/>
                  </a:cubicBezTo>
                  <a:cubicBezTo>
                    <a:pt x="1235" y="9589"/>
                    <a:pt x="1666" y="9258"/>
                    <a:pt x="1568" y="8737"/>
                  </a:cubicBezTo>
                  <a:cubicBezTo>
                    <a:pt x="1568" y="8681"/>
                    <a:pt x="784" y="4985"/>
                    <a:pt x="2688" y="2688"/>
                  </a:cubicBezTo>
                  <a:cubicBezTo>
                    <a:pt x="3697" y="1400"/>
                    <a:pt x="5433" y="672"/>
                    <a:pt x="7785" y="672"/>
                  </a:cubicBezTo>
                  <a:cubicBezTo>
                    <a:pt x="10137" y="672"/>
                    <a:pt x="11874" y="1400"/>
                    <a:pt x="12938" y="2688"/>
                  </a:cubicBezTo>
                  <a:cubicBezTo>
                    <a:pt x="14786" y="4985"/>
                    <a:pt x="14058" y="8681"/>
                    <a:pt x="14058" y="8737"/>
                  </a:cubicBezTo>
                  <a:cubicBezTo>
                    <a:pt x="13946" y="9129"/>
                    <a:pt x="14226" y="9521"/>
                    <a:pt x="14618" y="9577"/>
                  </a:cubicBezTo>
                  <a:cubicBezTo>
                    <a:pt x="14677" y="9594"/>
                    <a:pt x="14736" y="9602"/>
                    <a:pt x="14795" y="9602"/>
                  </a:cubicBezTo>
                  <a:cubicBezTo>
                    <a:pt x="15121" y="9602"/>
                    <a:pt x="15411" y="9350"/>
                    <a:pt x="15458" y="9017"/>
                  </a:cubicBezTo>
                  <a:cubicBezTo>
                    <a:pt x="15458" y="8961"/>
                    <a:pt x="15514" y="8625"/>
                    <a:pt x="15570" y="8121"/>
                  </a:cubicBezTo>
                  <a:cubicBezTo>
                    <a:pt x="15178" y="7673"/>
                    <a:pt x="14954" y="7113"/>
                    <a:pt x="14898" y="6553"/>
                  </a:cubicBezTo>
                  <a:cubicBezTo>
                    <a:pt x="14898" y="4985"/>
                    <a:pt x="14394" y="3473"/>
                    <a:pt x="13498" y="2240"/>
                  </a:cubicBezTo>
                  <a:cubicBezTo>
                    <a:pt x="12266" y="784"/>
                    <a:pt x="10361" y="0"/>
                    <a:pt x="778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3"/>
            <p:cNvSpPr/>
            <p:nvPr/>
          </p:nvSpPr>
          <p:spPr>
            <a:xfrm>
              <a:off x="4185538" y="1534525"/>
              <a:ext cx="140050" cy="183025"/>
            </a:xfrm>
            <a:custGeom>
              <a:avLst/>
              <a:gdLst/>
              <a:ahLst/>
              <a:cxnLst/>
              <a:rect l="l" t="t" r="r" b="b"/>
              <a:pathLst>
                <a:path w="5602" h="7321" extrusionOk="0">
                  <a:moveTo>
                    <a:pt x="2621" y="0"/>
                  </a:moveTo>
                  <a:cubicBezTo>
                    <a:pt x="2514" y="0"/>
                    <a:pt x="2406" y="7"/>
                    <a:pt x="2297" y="20"/>
                  </a:cubicBezTo>
                  <a:cubicBezTo>
                    <a:pt x="953" y="188"/>
                    <a:pt x="1" y="1476"/>
                    <a:pt x="169" y="2821"/>
                  </a:cubicBezTo>
                  <a:lnTo>
                    <a:pt x="505" y="5173"/>
                  </a:lnTo>
                  <a:cubicBezTo>
                    <a:pt x="660" y="6414"/>
                    <a:pt x="1722" y="7320"/>
                    <a:pt x="2986" y="7320"/>
                  </a:cubicBezTo>
                  <a:cubicBezTo>
                    <a:pt x="3091" y="7320"/>
                    <a:pt x="3198" y="7314"/>
                    <a:pt x="3305" y="7301"/>
                  </a:cubicBezTo>
                  <a:cubicBezTo>
                    <a:pt x="4649" y="7133"/>
                    <a:pt x="5602" y="5845"/>
                    <a:pt x="5434" y="4501"/>
                  </a:cubicBezTo>
                  <a:lnTo>
                    <a:pt x="5098" y="2148"/>
                  </a:lnTo>
                  <a:cubicBezTo>
                    <a:pt x="4943" y="861"/>
                    <a:pt x="3842" y="0"/>
                    <a:pt x="2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3"/>
            <p:cNvSpPr/>
            <p:nvPr/>
          </p:nvSpPr>
          <p:spPr>
            <a:xfrm>
              <a:off x="4189738" y="1585425"/>
              <a:ext cx="28050" cy="100825"/>
            </a:xfrm>
            <a:custGeom>
              <a:avLst/>
              <a:gdLst/>
              <a:ahLst/>
              <a:cxnLst/>
              <a:rect l="l" t="t" r="r" b="b"/>
              <a:pathLst>
                <a:path w="1122" h="4033" extrusionOk="0">
                  <a:moveTo>
                    <a:pt x="57" y="0"/>
                  </a:moveTo>
                  <a:cubicBezTo>
                    <a:pt x="1" y="280"/>
                    <a:pt x="1" y="505"/>
                    <a:pt x="57" y="785"/>
                  </a:cubicBezTo>
                  <a:lnTo>
                    <a:pt x="337" y="3137"/>
                  </a:lnTo>
                  <a:cubicBezTo>
                    <a:pt x="393" y="3473"/>
                    <a:pt x="505" y="3753"/>
                    <a:pt x="673" y="4033"/>
                  </a:cubicBezTo>
                  <a:cubicBezTo>
                    <a:pt x="1009" y="3417"/>
                    <a:pt x="1121" y="2745"/>
                    <a:pt x="1009" y="2073"/>
                  </a:cubicBezTo>
                  <a:cubicBezTo>
                    <a:pt x="1009" y="1289"/>
                    <a:pt x="617" y="561"/>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3"/>
            <p:cNvSpPr/>
            <p:nvPr/>
          </p:nvSpPr>
          <p:spPr>
            <a:xfrm>
              <a:off x="4212163" y="1509650"/>
              <a:ext cx="190450" cy="214400"/>
            </a:xfrm>
            <a:custGeom>
              <a:avLst/>
              <a:gdLst/>
              <a:ahLst/>
              <a:cxnLst/>
              <a:rect l="l" t="t" r="r" b="b"/>
              <a:pathLst>
                <a:path w="7618" h="8576" extrusionOk="0">
                  <a:moveTo>
                    <a:pt x="3912" y="1"/>
                  </a:moveTo>
                  <a:cubicBezTo>
                    <a:pt x="2929" y="1"/>
                    <a:pt x="2010" y="724"/>
                    <a:pt x="1848" y="1855"/>
                  </a:cubicBezTo>
                  <a:cubicBezTo>
                    <a:pt x="1792" y="2191"/>
                    <a:pt x="1624" y="2471"/>
                    <a:pt x="1344" y="2695"/>
                  </a:cubicBezTo>
                  <a:cubicBezTo>
                    <a:pt x="0" y="3648"/>
                    <a:pt x="224" y="5720"/>
                    <a:pt x="1736" y="6336"/>
                  </a:cubicBezTo>
                  <a:cubicBezTo>
                    <a:pt x="2072" y="6504"/>
                    <a:pt x="2352" y="6728"/>
                    <a:pt x="2464" y="7120"/>
                  </a:cubicBezTo>
                  <a:cubicBezTo>
                    <a:pt x="2576" y="7400"/>
                    <a:pt x="2744" y="7680"/>
                    <a:pt x="2968" y="7960"/>
                  </a:cubicBezTo>
                  <a:cubicBezTo>
                    <a:pt x="3394" y="8386"/>
                    <a:pt x="3921" y="8576"/>
                    <a:pt x="4441" y="8576"/>
                  </a:cubicBezTo>
                  <a:cubicBezTo>
                    <a:pt x="5561" y="8576"/>
                    <a:pt x="6647" y="7693"/>
                    <a:pt x="6609" y="6392"/>
                  </a:cubicBezTo>
                  <a:cubicBezTo>
                    <a:pt x="6609" y="6056"/>
                    <a:pt x="6721" y="5720"/>
                    <a:pt x="7001" y="5496"/>
                  </a:cubicBezTo>
                  <a:cubicBezTo>
                    <a:pt x="7393" y="5104"/>
                    <a:pt x="7617" y="4544"/>
                    <a:pt x="7617" y="3984"/>
                  </a:cubicBezTo>
                  <a:cubicBezTo>
                    <a:pt x="7617" y="3199"/>
                    <a:pt x="7169" y="2471"/>
                    <a:pt x="6441" y="2079"/>
                  </a:cubicBezTo>
                  <a:cubicBezTo>
                    <a:pt x="6161" y="1967"/>
                    <a:pt x="5937" y="1687"/>
                    <a:pt x="5881" y="1407"/>
                  </a:cubicBezTo>
                  <a:cubicBezTo>
                    <a:pt x="5713" y="959"/>
                    <a:pt x="5433" y="567"/>
                    <a:pt x="5041" y="343"/>
                  </a:cubicBezTo>
                  <a:cubicBezTo>
                    <a:pt x="4682" y="109"/>
                    <a:pt x="4292" y="1"/>
                    <a:pt x="3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3"/>
            <p:cNvSpPr/>
            <p:nvPr/>
          </p:nvSpPr>
          <p:spPr>
            <a:xfrm>
              <a:off x="4210763" y="1510875"/>
              <a:ext cx="151225" cy="213625"/>
            </a:xfrm>
            <a:custGeom>
              <a:avLst/>
              <a:gdLst/>
              <a:ahLst/>
              <a:cxnLst/>
              <a:rect l="l" t="t" r="r" b="b"/>
              <a:pathLst>
                <a:path w="6049" h="8545" extrusionOk="0">
                  <a:moveTo>
                    <a:pt x="3908" y="0"/>
                  </a:moveTo>
                  <a:cubicBezTo>
                    <a:pt x="3345" y="0"/>
                    <a:pt x="2800" y="229"/>
                    <a:pt x="2408" y="686"/>
                  </a:cubicBezTo>
                  <a:cubicBezTo>
                    <a:pt x="2128" y="966"/>
                    <a:pt x="1904" y="1414"/>
                    <a:pt x="1848" y="1806"/>
                  </a:cubicBezTo>
                  <a:cubicBezTo>
                    <a:pt x="1848" y="2142"/>
                    <a:pt x="1680" y="2478"/>
                    <a:pt x="1400" y="2702"/>
                  </a:cubicBezTo>
                  <a:cubicBezTo>
                    <a:pt x="0" y="3599"/>
                    <a:pt x="280" y="5727"/>
                    <a:pt x="1792" y="6343"/>
                  </a:cubicBezTo>
                  <a:cubicBezTo>
                    <a:pt x="2128" y="6455"/>
                    <a:pt x="2352" y="6735"/>
                    <a:pt x="2464" y="7071"/>
                  </a:cubicBezTo>
                  <a:cubicBezTo>
                    <a:pt x="2576" y="7407"/>
                    <a:pt x="2800" y="7687"/>
                    <a:pt x="3024" y="7911"/>
                  </a:cubicBezTo>
                  <a:cubicBezTo>
                    <a:pt x="3447" y="8333"/>
                    <a:pt x="3982" y="8544"/>
                    <a:pt x="4518" y="8544"/>
                  </a:cubicBezTo>
                  <a:cubicBezTo>
                    <a:pt x="4978" y="8544"/>
                    <a:pt x="5437" y="8389"/>
                    <a:pt x="5825" y="8079"/>
                  </a:cubicBezTo>
                  <a:cubicBezTo>
                    <a:pt x="5881" y="8023"/>
                    <a:pt x="5993" y="7967"/>
                    <a:pt x="6049" y="7911"/>
                  </a:cubicBezTo>
                  <a:cubicBezTo>
                    <a:pt x="5657" y="7631"/>
                    <a:pt x="5321" y="7239"/>
                    <a:pt x="5153" y="6791"/>
                  </a:cubicBezTo>
                  <a:cubicBezTo>
                    <a:pt x="5041" y="6455"/>
                    <a:pt x="4761" y="6175"/>
                    <a:pt x="4425" y="6063"/>
                  </a:cubicBezTo>
                  <a:cubicBezTo>
                    <a:pt x="2912" y="5391"/>
                    <a:pt x="2688" y="3318"/>
                    <a:pt x="4033" y="2366"/>
                  </a:cubicBezTo>
                  <a:cubicBezTo>
                    <a:pt x="4313" y="2198"/>
                    <a:pt x="4481" y="1862"/>
                    <a:pt x="4537" y="1526"/>
                  </a:cubicBezTo>
                  <a:cubicBezTo>
                    <a:pt x="4537" y="1078"/>
                    <a:pt x="4761" y="630"/>
                    <a:pt x="5097" y="350"/>
                  </a:cubicBezTo>
                  <a:cubicBezTo>
                    <a:pt x="4723" y="117"/>
                    <a:pt x="4311" y="0"/>
                    <a:pt x="390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3"/>
            <p:cNvSpPr/>
            <p:nvPr/>
          </p:nvSpPr>
          <p:spPr>
            <a:xfrm>
              <a:off x="4328363" y="1584025"/>
              <a:ext cx="14025" cy="14025"/>
            </a:xfrm>
            <a:custGeom>
              <a:avLst/>
              <a:gdLst/>
              <a:ahLst/>
              <a:cxnLst/>
              <a:rect l="l" t="t" r="r" b="b"/>
              <a:pathLst>
                <a:path w="561" h="561" extrusionOk="0">
                  <a:moveTo>
                    <a:pt x="281" y="0"/>
                  </a:moveTo>
                  <a:cubicBezTo>
                    <a:pt x="113" y="0"/>
                    <a:pt x="1" y="112"/>
                    <a:pt x="1" y="280"/>
                  </a:cubicBezTo>
                  <a:cubicBezTo>
                    <a:pt x="1" y="449"/>
                    <a:pt x="113" y="561"/>
                    <a:pt x="281" y="561"/>
                  </a:cubicBezTo>
                  <a:cubicBezTo>
                    <a:pt x="449" y="561"/>
                    <a:pt x="561" y="449"/>
                    <a:pt x="561" y="280"/>
                  </a:cubicBezTo>
                  <a:cubicBezTo>
                    <a:pt x="561" y="112"/>
                    <a:pt x="449" y="0"/>
                    <a:pt x="28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3"/>
            <p:cNvSpPr/>
            <p:nvPr/>
          </p:nvSpPr>
          <p:spPr>
            <a:xfrm>
              <a:off x="4314363" y="1623225"/>
              <a:ext cx="15425" cy="15425"/>
            </a:xfrm>
            <a:custGeom>
              <a:avLst/>
              <a:gdLst/>
              <a:ahLst/>
              <a:cxnLst/>
              <a:rect l="l" t="t" r="r" b="b"/>
              <a:pathLst>
                <a:path w="617" h="617" extrusionOk="0">
                  <a:moveTo>
                    <a:pt x="281" y="1"/>
                  </a:moveTo>
                  <a:cubicBezTo>
                    <a:pt x="169" y="1"/>
                    <a:pt x="1" y="169"/>
                    <a:pt x="1" y="281"/>
                  </a:cubicBezTo>
                  <a:cubicBezTo>
                    <a:pt x="1" y="449"/>
                    <a:pt x="169" y="617"/>
                    <a:pt x="281" y="617"/>
                  </a:cubicBezTo>
                  <a:cubicBezTo>
                    <a:pt x="449" y="617"/>
                    <a:pt x="617" y="449"/>
                    <a:pt x="617" y="281"/>
                  </a:cubicBezTo>
                  <a:cubicBezTo>
                    <a:pt x="617" y="169"/>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3"/>
            <p:cNvSpPr/>
            <p:nvPr/>
          </p:nvSpPr>
          <p:spPr>
            <a:xfrm>
              <a:off x="4527188" y="1534525"/>
              <a:ext cx="140050" cy="183025"/>
            </a:xfrm>
            <a:custGeom>
              <a:avLst/>
              <a:gdLst/>
              <a:ahLst/>
              <a:cxnLst/>
              <a:rect l="l" t="t" r="r" b="b"/>
              <a:pathLst>
                <a:path w="5602" h="7321" extrusionOk="0">
                  <a:moveTo>
                    <a:pt x="2997" y="1"/>
                  </a:moveTo>
                  <a:cubicBezTo>
                    <a:pt x="1777" y="1"/>
                    <a:pt x="712" y="908"/>
                    <a:pt x="505" y="2148"/>
                  </a:cubicBezTo>
                  <a:lnTo>
                    <a:pt x="225" y="4501"/>
                  </a:lnTo>
                  <a:cubicBezTo>
                    <a:pt x="1" y="5845"/>
                    <a:pt x="953" y="7077"/>
                    <a:pt x="2297" y="7301"/>
                  </a:cubicBezTo>
                  <a:cubicBezTo>
                    <a:pt x="2400" y="7314"/>
                    <a:pt x="2503" y="7320"/>
                    <a:pt x="2606" y="7320"/>
                  </a:cubicBezTo>
                  <a:cubicBezTo>
                    <a:pt x="3833" y="7320"/>
                    <a:pt x="4942" y="6414"/>
                    <a:pt x="5097" y="5173"/>
                  </a:cubicBezTo>
                  <a:lnTo>
                    <a:pt x="5433" y="2821"/>
                  </a:lnTo>
                  <a:cubicBezTo>
                    <a:pt x="5601" y="1476"/>
                    <a:pt x="4649" y="244"/>
                    <a:pt x="3305" y="20"/>
                  </a:cubicBezTo>
                  <a:cubicBezTo>
                    <a:pt x="3202" y="7"/>
                    <a:pt x="3099" y="1"/>
                    <a:pt x="29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3"/>
            <p:cNvSpPr/>
            <p:nvPr/>
          </p:nvSpPr>
          <p:spPr>
            <a:xfrm>
              <a:off x="4635013" y="1585425"/>
              <a:ext cx="28025" cy="100825"/>
            </a:xfrm>
            <a:custGeom>
              <a:avLst/>
              <a:gdLst/>
              <a:ahLst/>
              <a:cxnLst/>
              <a:rect l="l" t="t" r="r" b="b"/>
              <a:pathLst>
                <a:path w="1121" h="4033" extrusionOk="0">
                  <a:moveTo>
                    <a:pt x="1064" y="0"/>
                  </a:moveTo>
                  <a:cubicBezTo>
                    <a:pt x="504" y="561"/>
                    <a:pt x="168" y="1289"/>
                    <a:pt x="168" y="2073"/>
                  </a:cubicBezTo>
                  <a:cubicBezTo>
                    <a:pt x="0" y="2745"/>
                    <a:pt x="112" y="3417"/>
                    <a:pt x="448" y="4033"/>
                  </a:cubicBezTo>
                  <a:cubicBezTo>
                    <a:pt x="616" y="3753"/>
                    <a:pt x="728" y="3473"/>
                    <a:pt x="728" y="3137"/>
                  </a:cubicBezTo>
                  <a:lnTo>
                    <a:pt x="1064" y="785"/>
                  </a:lnTo>
                  <a:cubicBezTo>
                    <a:pt x="1120" y="505"/>
                    <a:pt x="1120" y="28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3"/>
            <p:cNvSpPr/>
            <p:nvPr/>
          </p:nvSpPr>
          <p:spPr>
            <a:xfrm>
              <a:off x="4448788" y="1509650"/>
              <a:ext cx="191850" cy="214400"/>
            </a:xfrm>
            <a:custGeom>
              <a:avLst/>
              <a:gdLst/>
              <a:ahLst/>
              <a:cxnLst/>
              <a:rect l="l" t="t" r="r" b="b"/>
              <a:pathLst>
                <a:path w="7674" h="8576" extrusionOk="0">
                  <a:moveTo>
                    <a:pt x="3761" y="1"/>
                  </a:moveTo>
                  <a:cubicBezTo>
                    <a:pt x="3381" y="1"/>
                    <a:pt x="2992" y="109"/>
                    <a:pt x="2633" y="343"/>
                  </a:cubicBezTo>
                  <a:cubicBezTo>
                    <a:pt x="2241" y="567"/>
                    <a:pt x="1961" y="959"/>
                    <a:pt x="1793" y="1407"/>
                  </a:cubicBezTo>
                  <a:cubicBezTo>
                    <a:pt x="1680" y="1687"/>
                    <a:pt x="1456" y="1967"/>
                    <a:pt x="1176" y="2079"/>
                  </a:cubicBezTo>
                  <a:cubicBezTo>
                    <a:pt x="448" y="2471"/>
                    <a:pt x="0" y="3199"/>
                    <a:pt x="0" y="3984"/>
                  </a:cubicBezTo>
                  <a:cubicBezTo>
                    <a:pt x="0" y="4544"/>
                    <a:pt x="280" y="5104"/>
                    <a:pt x="672" y="5496"/>
                  </a:cubicBezTo>
                  <a:cubicBezTo>
                    <a:pt x="896" y="5720"/>
                    <a:pt x="1064" y="6056"/>
                    <a:pt x="1064" y="6392"/>
                  </a:cubicBezTo>
                  <a:cubicBezTo>
                    <a:pt x="1026" y="7693"/>
                    <a:pt x="2086" y="8576"/>
                    <a:pt x="3190" y="8576"/>
                  </a:cubicBezTo>
                  <a:cubicBezTo>
                    <a:pt x="3702" y="8576"/>
                    <a:pt x="4223" y="8386"/>
                    <a:pt x="4649" y="7960"/>
                  </a:cubicBezTo>
                  <a:cubicBezTo>
                    <a:pt x="4929" y="7680"/>
                    <a:pt x="5097" y="7400"/>
                    <a:pt x="5209" y="7120"/>
                  </a:cubicBezTo>
                  <a:cubicBezTo>
                    <a:pt x="5321" y="6784"/>
                    <a:pt x="5545" y="6504"/>
                    <a:pt x="5881" y="6336"/>
                  </a:cubicBezTo>
                  <a:cubicBezTo>
                    <a:pt x="7449" y="5720"/>
                    <a:pt x="7673" y="3648"/>
                    <a:pt x="6329" y="2695"/>
                  </a:cubicBezTo>
                  <a:cubicBezTo>
                    <a:pt x="6049" y="2471"/>
                    <a:pt x="5825" y="2191"/>
                    <a:pt x="5825" y="1855"/>
                  </a:cubicBezTo>
                  <a:cubicBezTo>
                    <a:pt x="5663" y="724"/>
                    <a:pt x="4744" y="1"/>
                    <a:pt x="3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3"/>
            <p:cNvSpPr/>
            <p:nvPr/>
          </p:nvSpPr>
          <p:spPr>
            <a:xfrm>
              <a:off x="4490788" y="1511025"/>
              <a:ext cx="149850" cy="213475"/>
            </a:xfrm>
            <a:custGeom>
              <a:avLst/>
              <a:gdLst/>
              <a:ahLst/>
              <a:cxnLst/>
              <a:rect l="l" t="t" r="r" b="b"/>
              <a:pathLst>
                <a:path w="5994" h="8539" extrusionOk="0">
                  <a:moveTo>
                    <a:pt x="2088" y="1"/>
                  </a:moveTo>
                  <a:cubicBezTo>
                    <a:pt x="1706" y="1"/>
                    <a:pt x="1314" y="109"/>
                    <a:pt x="953" y="344"/>
                  </a:cubicBezTo>
                  <a:cubicBezTo>
                    <a:pt x="1233" y="624"/>
                    <a:pt x="1457" y="1072"/>
                    <a:pt x="1513" y="1520"/>
                  </a:cubicBezTo>
                  <a:cubicBezTo>
                    <a:pt x="1569" y="1856"/>
                    <a:pt x="1737" y="2136"/>
                    <a:pt x="2017" y="2360"/>
                  </a:cubicBezTo>
                  <a:cubicBezTo>
                    <a:pt x="3361" y="3312"/>
                    <a:pt x="3137" y="5385"/>
                    <a:pt x="1569" y="6057"/>
                  </a:cubicBezTo>
                  <a:cubicBezTo>
                    <a:pt x="1289" y="6169"/>
                    <a:pt x="1009" y="6449"/>
                    <a:pt x="897" y="6785"/>
                  </a:cubicBezTo>
                  <a:cubicBezTo>
                    <a:pt x="729" y="7233"/>
                    <a:pt x="393" y="7625"/>
                    <a:pt x="0" y="7905"/>
                  </a:cubicBezTo>
                  <a:cubicBezTo>
                    <a:pt x="57" y="7961"/>
                    <a:pt x="113" y="8017"/>
                    <a:pt x="169" y="8073"/>
                  </a:cubicBezTo>
                  <a:cubicBezTo>
                    <a:pt x="556" y="8383"/>
                    <a:pt x="1016" y="8538"/>
                    <a:pt x="1475" y="8538"/>
                  </a:cubicBezTo>
                  <a:cubicBezTo>
                    <a:pt x="2011" y="8538"/>
                    <a:pt x="2547" y="8327"/>
                    <a:pt x="2969" y="7905"/>
                  </a:cubicBezTo>
                  <a:cubicBezTo>
                    <a:pt x="3249" y="7681"/>
                    <a:pt x="3417" y="7401"/>
                    <a:pt x="3529" y="7065"/>
                  </a:cubicBezTo>
                  <a:cubicBezTo>
                    <a:pt x="3641" y="6729"/>
                    <a:pt x="3865" y="6449"/>
                    <a:pt x="4201" y="6337"/>
                  </a:cubicBezTo>
                  <a:cubicBezTo>
                    <a:pt x="5769" y="5721"/>
                    <a:pt x="5993" y="3593"/>
                    <a:pt x="4649" y="2640"/>
                  </a:cubicBezTo>
                  <a:cubicBezTo>
                    <a:pt x="4369" y="2472"/>
                    <a:pt x="4145" y="2136"/>
                    <a:pt x="4145" y="1800"/>
                  </a:cubicBezTo>
                  <a:cubicBezTo>
                    <a:pt x="3984" y="712"/>
                    <a:pt x="3068" y="1"/>
                    <a:pt x="208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3"/>
            <p:cNvSpPr/>
            <p:nvPr/>
          </p:nvSpPr>
          <p:spPr>
            <a:xfrm>
              <a:off x="4524388" y="1623225"/>
              <a:ext cx="14025" cy="15425"/>
            </a:xfrm>
            <a:custGeom>
              <a:avLst/>
              <a:gdLst/>
              <a:ahLst/>
              <a:cxnLst/>
              <a:rect l="l" t="t" r="r" b="b"/>
              <a:pathLst>
                <a:path w="561" h="617" extrusionOk="0">
                  <a:moveTo>
                    <a:pt x="281" y="1"/>
                  </a:moveTo>
                  <a:cubicBezTo>
                    <a:pt x="113" y="1"/>
                    <a:pt x="1" y="169"/>
                    <a:pt x="1" y="281"/>
                  </a:cubicBezTo>
                  <a:cubicBezTo>
                    <a:pt x="1" y="449"/>
                    <a:pt x="113" y="617"/>
                    <a:pt x="281" y="617"/>
                  </a:cubicBezTo>
                  <a:cubicBezTo>
                    <a:pt x="449" y="617"/>
                    <a:pt x="561" y="449"/>
                    <a:pt x="561" y="281"/>
                  </a:cubicBezTo>
                  <a:cubicBezTo>
                    <a:pt x="561" y="169"/>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3"/>
            <p:cNvSpPr/>
            <p:nvPr/>
          </p:nvSpPr>
          <p:spPr>
            <a:xfrm>
              <a:off x="4360563" y="1612025"/>
              <a:ext cx="14025" cy="14025"/>
            </a:xfrm>
            <a:custGeom>
              <a:avLst/>
              <a:gdLst/>
              <a:ahLst/>
              <a:cxnLst/>
              <a:rect l="l" t="t" r="r" b="b"/>
              <a:pathLst>
                <a:path w="561" h="561" extrusionOk="0">
                  <a:moveTo>
                    <a:pt x="281" y="1"/>
                  </a:moveTo>
                  <a:cubicBezTo>
                    <a:pt x="113" y="1"/>
                    <a:pt x="1" y="113"/>
                    <a:pt x="1" y="281"/>
                  </a:cubicBezTo>
                  <a:cubicBezTo>
                    <a:pt x="1" y="449"/>
                    <a:pt x="113" y="561"/>
                    <a:pt x="281" y="561"/>
                  </a:cubicBezTo>
                  <a:cubicBezTo>
                    <a:pt x="449" y="561"/>
                    <a:pt x="561" y="449"/>
                    <a:pt x="561" y="281"/>
                  </a:cubicBezTo>
                  <a:cubicBezTo>
                    <a:pt x="561" y="113"/>
                    <a:pt x="449" y="1"/>
                    <a:pt x="28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3"/>
            <p:cNvSpPr/>
            <p:nvPr/>
          </p:nvSpPr>
          <p:spPr>
            <a:xfrm>
              <a:off x="4493588" y="1595225"/>
              <a:ext cx="15425" cy="14025"/>
            </a:xfrm>
            <a:custGeom>
              <a:avLst/>
              <a:gdLst/>
              <a:ahLst/>
              <a:cxnLst/>
              <a:rect l="l" t="t" r="r" b="b"/>
              <a:pathLst>
                <a:path w="617" h="561" extrusionOk="0">
                  <a:moveTo>
                    <a:pt x="337" y="1"/>
                  </a:moveTo>
                  <a:cubicBezTo>
                    <a:pt x="169" y="1"/>
                    <a:pt x="1" y="113"/>
                    <a:pt x="1" y="281"/>
                  </a:cubicBezTo>
                  <a:cubicBezTo>
                    <a:pt x="1" y="449"/>
                    <a:pt x="169" y="561"/>
                    <a:pt x="337" y="561"/>
                  </a:cubicBezTo>
                  <a:cubicBezTo>
                    <a:pt x="449" y="561"/>
                    <a:pt x="617" y="449"/>
                    <a:pt x="617" y="281"/>
                  </a:cubicBezTo>
                  <a:cubicBezTo>
                    <a:pt x="617" y="113"/>
                    <a:pt x="449" y="1"/>
                    <a:pt x="3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63"/>
          <p:cNvGrpSpPr/>
          <p:nvPr/>
        </p:nvGrpSpPr>
        <p:grpSpPr>
          <a:xfrm>
            <a:off x="3559663" y="1303650"/>
            <a:ext cx="487300" cy="358800"/>
            <a:chOff x="3559663" y="1303650"/>
            <a:chExt cx="487300" cy="358800"/>
          </a:xfrm>
        </p:grpSpPr>
        <p:sp>
          <p:nvSpPr>
            <p:cNvPr id="4581" name="Google Shape;4581;p63"/>
            <p:cNvSpPr/>
            <p:nvPr/>
          </p:nvSpPr>
          <p:spPr>
            <a:xfrm>
              <a:off x="3677288" y="1303650"/>
              <a:ext cx="112025" cy="107125"/>
            </a:xfrm>
            <a:custGeom>
              <a:avLst/>
              <a:gdLst/>
              <a:ahLst/>
              <a:cxnLst/>
              <a:rect l="l" t="t" r="r" b="b"/>
              <a:pathLst>
                <a:path w="4481" h="4285" extrusionOk="0">
                  <a:moveTo>
                    <a:pt x="2268" y="0"/>
                  </a:moveTo>
                  <a:cubicBezTo>
                    <a:pt x="2016" y="0"/>
                    <a:pt x="1764" y="98"/>
                    <a:pt x="1568" y="294"/>
                  </a:cubicBezTo>
                  <a:lnTo>
                    <a:pt x="392" y="1470"/>
                  </a:lnTo>
                  <a:cubicBezTo>
                    <a:pt x="0" y="1806"/>
                    <a:pt x="0" y="2478"/>
                    <a:pt x="392" y="2870"/>
                  </a:cubicBezTo>
                  <a:lnTo>
                    <a:pt x="1568" y="3991"/>
                  </a:lnTo>
                  <a:cubicBezTo>
                    <a:pt x="1736" y="4187"/>
                    <a:pt x="1988" y="4285"/>
                    <a:pt x="2247" y="4285"/>
                  </a:cubicBezTo>
                  <a:cubicBezTo>
                    <a:pt x="2506" y="4285"/>
                    <a:pt x="2773" y="4187"/>
                    <a:pt x="2969" y="3991"/>
                  </a:cubicBezTo>
                  <a:lnTo>
                    <a:pt x="4089" y="2870"/>
                  </a:lnTo>
                  <a:cubicBezTo>
                    <a:pt x="4481" y="2478"/>
                    <a:pt x="4481" y="1862"/>
                    <a:pt x="4089" y="1470"/>
                  </a:cubicBezTo>
                  <a:lnTo>
                    <a:pt x="2969" y="294"/>
                  </a:lnTo>
                  <a:cubicBezTo>
                    <a:pt x="2773" y="98"/>
                    <a:pt x="2520" y="0"/>
                    <a:pt x="2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3"/>
            <p:cNvSpPr/>
            <p:nvPr/>
          </p:nvSpPr>
          <p:spPr>
            <a:xfrm>
              <a:off x="3677288" y="1308200"/>
              <a:ext cx="74225" cy="98025"/>
            </a:xfrm>
            <a:custGeom>
              <a:avLst/>
              <a:gdLst/>
              <a:ahLst/>
              <a:cxnLst/>
              <a:rect l="l" t="t" r="r" b="b"/>
              <a:pathLst>
                <a:path w="2969" h="3921" extrusionOk="0">
                  <a:moveTo>
                    <a:pt x="1680" y="0"/>
                  </a:moveTo>
                  <a:lnTo>
                    <a:pt x="1568" y="112"/>
                  </a:lnTo>
                  <a:lnTo>
                    <a:pt x="392" y="1288"/>
                  </a:lnTo>
                  <a:cubicBezTo>
                    <a:pt x="0" y="1680"/>
                    <a:pt x="0" y="2296"/>
                    <a:pt x="392" y="2688"/>
                  </a:cubicBezTo>
                  <a:lnTo>
                    <a:pt x="1568" y="3809"/>
                  </a:lnTo>
                  <a:cubicBezTo>
                    <a:pt x="1568" y="3865"/>
                    <a:pt x="1624" y="3921"/>
                    <a:pt x="1680" y="3921"/>
                  </a:cubicBezTo>
                  <a:lnTo>
                    <a:pt x="2128" y="3472"/>
                  </a:lnTo>
                  <a:cubicBezTo>
                    <a:pt x="2969" y="2632"/>
                    <a:pt x="2969" y="1288"/>
                    <a:pt x="2128" y="448"/>
                  </a:cubicBezTo>
                  <a:lnTo>
                    <a:pt x="1680"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3"/>
            <p:cNvSpPr/>
            <p:nvPr/>
          </p:nvSpPr>
          <p:spPr>
            <a:xfrm>
              <a:off x="3607263" y="1303650"/>
              <a:ext cx="113450" cy="107650"/>
            </a:xfrm>
            <a:custGeom>
              <a:avLst/>
              <a:gdLst/>
              <a:ahLst/>
              <a:cxnLst/>
              <a:rect l="l" t="t" r="r" b="b"/>
              <a:pathLst>
                <a:path w="4538" h="4306" extrusionOk="0">
                  <a:moveTo>
                    <a:pt x="2269" y="0"/>
                  </a:moveTo>
                  <a:cubicBezTo>
                    <a:pt x="2017" y="0"/>
                    <a:pt x="1765" y="98"/>
                    <a:pt x="1569" y="294"/>
                  </a:cubicBezTo>
                  <a:lnTo>
                    <a:pt x="393" y="1470"/>
                  </a:lnTo>
                  <a:cubicBezTo>
                    <a:pt x="1" y="1862"/>
                    <a:pt x="1" y="2478"/>
                    <a:pt x="393" y="2870"/>
                  </a:cubicBezTo>
                  <a:lnTo>
                    <a:pt x="1569" y="3991"/>
                  </a:lnTo>
                  <a:cubicBezTo>
                    <a:pt x="1772" y="4193"/>
                    <a:pt x="2034" y="4306"/>
                    <a:pt x="2294" y="4306"/>
                  </a:cubicBezTo>
                  <a:cubicBezTo>
                    <a:pt x="2538" y="4306"/>
                    <a:pt x="2780" y="4207"/>
                    <a:pt x="2969" y="3991"/>
                  </a:cubicBezTo>
                  <a:lnTo>
                    <a:pt x="4145" y="2870"/>
                  </a:lnTo>
                  <a:cubicBezTo>
                    <a:pt x="4537" y="2478"/>
                    <a:pt x="4537" y="1862"/>
                    <a:pt x="4145" y="1470"/>
                  </a:cubicBezTo>
                  <a:lnTo>
                    <a:pt x="2969" y="294"/>
                  </a:lnTo>
                  <a:cubicBezTo>
                    <a:pt x="2773" y="98"/>
                    <a:pt x="2521" y="0"/>
                    <a:pt x="2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3"/>
            <p:cNvSpPr/>
            <p:nvPr/>
          </p:nvSpPr>
          <p:spPr>
            <a:xfrm>
              <a:off x="3808888" y="1391400"/>
              <a:ext cx="238075" cy="180400"/>
            </a:xfrm>
            <a:custGeom>
              <a:avLst/>
              <a:gdLst/>
              <a:ahLst/>
              <a:cxnLst/>
              <a:rect l="l" t="t" r="r" b="b"/>
              <a:pathLst>
                <a:path w="9523" h="7216" extrusionOk="0">
                  <a:moveTo>
                    <a:pt x="5624" y="1593"/>
                  </a:moveTo>
                  <a:cubicBezTo>
                    <a:pt x="6355" y="1593"/>
                    <a:pt x="6967" y="1868"/>
                    <a:pt x="7226" y="2385"/>
                  </a:cubicBezTo>
                  <a:cubicBezTo>
                    <a:pt x="7674" y="3225"/>
                    <a:pt x="6890" y="4569"/>
                    <a:pt x="5546" y="5241"/>
                  </a:cubicBezTo>
                  <a:cubicBezTo>
                    <a:pt x="4985" y="5522"/>
                    <a:pt x="4384" y="5656"/>
                    <a:pt x="3843" y="5656"/>
                  </a:cubicBezTo>
                  <a:cubicBezTo>
                    <a:pt x="3087" y="5656"/>
                    <a:pt x="2446" y="5395"/>
                    <a:pt x="2185" y="4905"/>
                  </a:cubicBezTo>
                  <a:cubicBezTo>
                    <a:pt x="1793" y="4065"/>
                    <a:pt x="2577" y="2721"/>
                    <a:pt x="3921" y="2049"/>
                  </a:cubicBezTo>
                  <a:cubicBezTo>
                    <a:pt x="4490" y="1741"/>
                    <a:pt x="5089" y="1593"/>
                    <a:pt x="5624" y="1593"/>
                  </a:cubicBezTo>
                  <a:close/>
                  <a:moveTo>
                    <a:pt x="5672" y="1"/>
                  </a:moveTo>
                  <a:cubicBezTo>
                    <a:pt x="4886" y="1"/>
                    <a:pt x="4044" y="195"/>
                    <a:pt x="3249" y="593"/>
                  </a:cubicBezTo>
                  <a:cubicBezTo>
                    <a:pt x="1065" y="1657"/>
                    <a:pt x="1" y="3953"/>
                    <a:pt x="841" y="5577"/>
                  </a:cubicBezTo>
                  <a:cubicBezTo>
                    <a:pt x="1375" y="6646"/>
                    <a:pt x="2566" y="7216"/>
                    <a:pt x="3910" y="7216"/>
                  </a:cubicBezTo>
                  <a:cubicBezTo>
                    <a:pt x="4679" y="7216"/>
                    <a:pt x="5499" y="7029"/>
                    <a:pt x="6274" y="6641"/>
                  </a:cubicBezTo>
                  <a:cubicBezTo>
                    <a:pt x="8458" y="5577"/>
                    <a:pt x="9522" y="3281"/>
                    <a:pt x="8682" y="1601"/>
                  </a:cubicBezTo>
                  <a:cubicBezTo>
                    <a:pt x="8156" y="548"/>
                    <a:pt x="6992" y="1"/>
                    <a:pt x="5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3"/>
            <p:cNvSpPr/>
            <p:nvPr/>
          </p:nvSpPr>
          <p:spPr>
            <a:xfrm>
              <a:off x="3807488" y="1390825"/>
              <a:ext cx="208650" cy="181500"/>
            </a:xfrm>
            <a:custGeom>
              <a:avLst/>
              <a:gdLst/>
              <a:ahLst/>
              <a:cxnLst/>
              <a:rect l="l" t="t" r="r" b="b"/>
              <a:pathLst>
                <a:path w="8346" h="7260" extrusionOk="0">
                  <a:moveTo>
                    <a:pt x="5659" y="1601"/>
                  </a:moveTo>
                  <a:cubicBezTo>
                    <a:pt x="6399" y="1601"/>
                    <a:pt x="7021" y="1862"/>
                    <a:pt x="7282" y="2352"/>
                  </a:cubicBezTo>
                  <a:cubicBezTo>
                    <a:pt x="7730" y="3192"/>
                    <a:pt x="6946" y="4592"/>
                    <a:pt x="5602" y="5264"/>
                  </a:cubicBezTo>
                  <a:cubicBezTo>
                    <a:pt x="5041" y="5545"/>
                    <a:pt x="4440" y="5679"/>
                    <a:pt x="3899" y="5679"/>
                  </a:cubicBezTo>
                  <a:cubicBezTo>
                    <a:pt x="3143" y="5679"/>
                    <a:pt x="2502" y="5418"/>
                    <a:pt x="2241" y="4928"/>
                  </a:cubicBezTo>
                  <a:cubicBezTo>
                    <a:pt x="1849" y="4032"/>
                    <a:pt x="2633" y="2688"/>
                    <a:pt x="3977" y="2016"/>
                  </a:cubicBezTo>
                  <a:cubicBezTo>
                    <a:pt x="4538" y="1735"/>
                    <a:pt x="5129" y="1601"/>
                    <a:pt x="5659" y="1601"/>
                  </a:cubicBezTo>
                  <a:close/>
                  <a:moveTo>
                    <a:pt x="5673" y="0"/>
                  </a:moveTo>
                  <a:cubicBezTo>
                    <a:pt x="4834" y="0"/>
                    <a:pt x="3991" y="223"/>
                    <a:pt x="3249" y="616"/>
                  </a:cubicBezTo>
                  <a:cubicBezTo>
                    <a:pt x="1065" y="1680"/>
                    <a:pt x="1" y="3976"/>
                    <a:pt x="841" y="5600"/>
                  </a:cubicBezTo>
                  <a:cubicBezTo>
                    <a:pt x="1371" y="6661"/>
                    <a:pt x="2567" y="7260"/>
                    <a:pt x="3909" y="7260"/>
                  </a:cubicBezTo>
                  <a:cubicBezTo>
                    <a:pt x="4552" y="7260"/>
                    <a:pt x="5229" y="7123"/>
                    <a:pt x="5882" y="6832"/>
                  </a:cubicBezTo>
                  <a:cubicBezTo>
                    <a:pt x="5994" y="6664"/>
                    <a:pt x="6106" y="6440"/>
                    <a:pt x="6162" y="6216"/>
                  </a:cubicBezTo>
                  <a:cubicBezTo>
                    <a:pt x="6274" y="5936"/>
                    <a:pt x="6442" y="5712"/>
                    <a:pt x="6610" y="5600"/>
                  </a:cubicBezTo>
                  <a:cubicBezTo>
                    <a:pt x="7114" y="5264"/>
                    <a:pt x="7506" y="4816"/>
                    <a:pt x="7842" y="4312"/>
                  </a:cubicBezTo>
                  <a:cubicBezTo>
                    <a:pt x="8290" y="3584"/>
                    <a:pt x="8346" y="2744"/>
                    <a:pt x="8010" y="1960"/>
                  </a:cubicBezTo>
                  <a:cubicBezTo>
                    <a:pt x="7730" y="1456"/>
                    <a:pt x="7282" y="1120"/>
                    <a:pt x="6722" y="952"/>
                  </a:cubicBezTo>
                  <a:cubicBezTo>
                    <a:pt x="6442" y="784"/>
                    <a:pt x="6274" y="391"/>
                    <a:pt x="6386" y="55"/>
                  </a:cubicBezTo>
                  <a:cubicBezTo>
                    <a:pt x="6150" y="18"/>
                    <a:pt x="5912" y="0"/>
                    <a:pt x="56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3"/>
            <p:cNvSpPr/>
            <p:nvPr/>
          </p:nvSpPr>
          <p:spPr>
            <a:xfrm>
              <a:off x="3633863" y="1588225"/>
              <a:ext cx="243675" cy="74225"/>
            </a:xfrm>
            <a:custGeom>
              <a:avLst/>
              <a:gdLst/>
              <a:ahLst/>
              <a:cxnLst/>
              <a:rect l="l" t="t" r="r" b="b"/>
              <a:pathLst>
                <a:path w="9747" h="2969" extrusionOk="0">
                  <a:moveTo>
                    <a:pt x="1" y="0"/>
                  </a:moveTo>
                  <a:lnTo>
                    <a:pt x="1" y="1961"/>
                  </a:lnTo>
                  <a:cubicBezTo>
                    <a:pt x="1" y="2521"/>
                    <a:pt x="449" y="2969"/>
                    <a:pt x="1009" y="2969"/>
                  </a:cubicBezTo>
                  <a:lnTo>
                    <a:pt x="8738" y="2969"/>
                  </a:lnTo>
                  <a:cubicBezTo>
                    <a:pt x="9298" y="2969"/>
                    <a:pt x="9746" y="2521"/>
                    <a:pt x="9746" y="1961"/>
                  </a:cubicBezTo>
                  <a:lnTo>
                    <a:pt x="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3"/>
            <p:cNvSpPr/>
            <p:nvPr/>
          </p:nvSpPr>
          <p:spPr>
            <a:xfrm>
              <a:off x="3633863" y="1588225"/>
              <a:ext cx="133050" cy="74225"/>
            </a:xfrm>
            <a:custGeom>
              <a:avLst/>
              <a:gdLst/>
              <a:ahLst/>
              <a:cxnLst/>
              <a:rect l="l" t="t" r="r" b="b"/>
              <a:pathLst>
                <a:path w="5322" h="2969" extrusionOk="0">
                  <a:moveTo>
                    <a:pt x="1" y="0"/>
                  </a:moveTo>
                  <a:lnTo>
                    <a:pt x="1" y="1961"/>
                  </a:lnTo>
                  <a:cubicBezTo>
                    <a:pt x="1" y="2521"/>
                    <a:pt x="449" y="2969"/>
                    <a:pt x="1009" y="2969"/>
                  </a:cubicBezTo>
                  <a:lnTo>
                    <a:pt x="3417" y="2969"/>
                  </a:lnTo>
                  <a:lnTo>
                    <a:pt x="3417" y="2633"/>
                  </a:lnTo>
                  <a:cubicBezTo>
                    <a:pt x="3417" y="2409"/>
                    <a:pt x="3585" y="2185"/>
                    <a:pt x="3809" y="2129"/>
                  </a:cubicBezTo>
                  <a:cubicBezTo>
                    <a:pt x="4314" y="2017"/>
                    <a:pt x="4818" y="1793"/>
                    <a:pt x="5322" y="1569"/>
                  </a:cubicBezTo>
                  <a:lnTo>
                    <a:pt x="5322"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3"/>
            <p:cNvSpPr/>
            <p:nvPr/>
          </p:nvSpPr>
          <p:spPr>
            <a:xfrm>
              <a:off x="3559663" y="1357200"/>
              <a:ext cx="392075" cy="270250"/>
            </a:xfrm>
            <a:custGeom>
              <a:avLst/>
              <a:gdLst/>
              <a:ahLst/>
              <a:cxnLst/>
              <a:rect l="l" t="t" r="r" b="b"/>
              <a:pathLst>
                <a:path w="15683" h="10810" extrusionOk="0">
                  <a:moveTo>
                    <a:pt x="1121" y="0"/>
                  </a:moveTo>
                  <a:cubicBezTo>
                    <a:pt x="505" y="0"/>
                    <a:pt x="1" y="504"/>
                    <a:pt x="1" y="1176"/>
                  </a:cubicBezTo>
                  <a:lnTo>
                    <a:pt x="281" y="6833"/>
                  </a:lnTo>
                  <a:cubicBezTo>
                    <a:pt x="337" y="8569"/>
                    <a:pt x="1625" y="10026"/>
                    <a:pt x="3361" y="10362"/>
                  </a:cubicBezTo>
                  <a:cubicBezTo>
                    <a:pt x="4817" y="10642"/>
                    <a:pt x="6329" y="10810"/>
                    <a:pt x="7842" y="10810"/>
                  </a:cubicBezTo>
                  <a:cubicBezTo>
                    <a:pt x="9354" y="10810"/>
                    <a:pt x="10866" y="10642"/>
                    <a:pt x="12322" y="10362"/>
                  </a:cubicBezTo>
                  <a:cubicBezTo>
                    <a:pt x="14058" y="10026"/>
                    <a:pt x="15347" y="8569"/>
                    <a:pt x="15403" y="6833"/>
                  </a:cubicBezTo>
                  <a:lnTo>
                    <a:pt x="15683" y="1176"/>
                  </a:lnTo>
                  <a:cubicBezTo>
                    <a:pt x="15683" y="504"/>
                    <a:pt x="15179" y="0"/>
                    <a:pt x="14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3"/>
            <p:cNvSpPr/>
            <p:nvPr/>
          </p:nvSpPr>
          <p:spPr>
            <a:xfrm>
              <a:off x="3559663" y="1357200"/>
              <a:ext cx="182050" cy="270250"/>
            </a:xfrm>
            <a:custGeom>
              <a:avLst/>
              <a:gdLst/>
              <a:ahLst/>
              <a:cxnLst/>
              <a:rect l="l" t="t" r="r" b="b"/>
              <a:pathLst>
                <a:path w="7282" h="10810" extrusionOk="0">
                  <a:moveTo>
                    <a:pt x="1121" y="0"/>
                  </a:moveTo>
                  <a:cubicBezTo>
                    <a:pt x="505" y="0"/>
                    <a:pt x="1" y="504"/>
                    <a:pt x="1" y="1176"/>
                  </a:cubicBezTo>
                  <a:lnTo>
                    <a:pt x="281" y="6833"/>
                  </a:lnTo>
                  <a:cubicBezTo>
                    <a:pt x="337" y="8569"/>
                    <a:pt x="1625" y="10026"/>
                    <a:pt x="3361" y="10362"/>
                  </a:cubicBezTo>
                  <a:cubicBezTo>
                    <a:pt x="4649" y="10642"/>
                    <a:pt x="5937" y="10754"/>
                    <a:pt x="7282" y="10810"/>
                  </a:cubicBezTo>
                  <a:cubicBezTo>
                    <a:pt x="6833" y="10754"/>
                    <a:pt x="6441" y="10642"/>
                    <a:pt x="6049" y="10586"/>
                  </a:cubicBezTo>
                  <a:cubicBezTo>
                    <a:pt x="4201" y="10250"/>
                    <a:pt x="2801" y="8625"/>
                    <a:pt x="2689" y="6721"/>
                  </a:cubicBezTo>
                  <a:lnTo>
                    <a:pt x="2409" y="616"/>
                  </a:lnTo>
                  <a:cubicBezTo>
                    <a:pt x="2409" y="392"/>
                    <a:pt x="2465" y="168"/>
                    <a:pt x="2577"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3"/>
            <p:cNvSpPr/>
            <p:nvPr/>
          </p:nvSpPr>
          <p:spPr>
            <a:xfrm>
              <a:off x="3806088" y="1559200"/>
              <a:ext cx="104750" cy="44450"/>
            </a:xfrm>
            <a:custGeom>
              <a:avLst/>
              <a:gdLst/>
              <a:ahLst/>
              <a:cxnLst/>
              <a:rect l="l" t="t" r="r" b="b"/>
              <a:pathLst>
                <a:path w="4190" h="1778" extrusionOk="0">
                  <a:moveTo>
                    <a:pt x="3774" y="1"/>
                  </a:moveTo>
                  <a:cubicBezTo>
                    <a:pt x="3707" y="1"/>
                    <a:pt x="3640" y="29"/>
                    <a:pt x="3585" y="97"/>
                  </a:cubicBezTo>
                  <a:cubicBezTo>
                    <a:pt x="3193" y="545"/>
                    <a:pt x="2745" y="769"/>
                    <a:pt x="2185" y="881"/>
                  </a:cubicBezTo>
                  <a:cubicBezTo>
                    <a:pt x="1569" y="1049"/>
                    <a:pt x="897" y="1105"/>
                    <a:pt x="281" y="1161"/>
                  </a:cubicBezTo>
                  <a:cubicBezTo>
                    <a:pt x="113" y="1217"/>
                    <a:pt x="1" y="1329"/>
                    <a:pt x="1" y="1498"/>
                  </a:cubicBezTo>
                  <a:cubicBezTo>
                    <a:pt x="1" y="1666"/>
                    <a:pt x="169" y="1778"/>
                    <a:pt x="337" y="1778"/>
                  </a:cubicBezTo>
                  <a:cubicBezTo>
                    <a:pt x="1009" y="1722"/>
                    <a:pt x="1681" y="1610"/>
                    <a:pt x="2297" y="1442"/>
                  </a:cubicBezTo>
                  <a:cubicBezTo>
                    <a:pt x="2969" y="1329"/>
                    <a:pt x="3529" y="993"/>
                    <a:pt x="3977" y="489"/>
                  </a:cubicBezTo>
                  <a:cubicBezTo>
                    <a:pt x="4189" y="277"/>
                    <a:pt x="3984" y="1"/>
                    <a:pt x="377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3"/>
            <p:cNvSpPr/>
            <p:nvPr/>
          </p:nvSpPr>
          <p:spPr>
            <a:xfrm>
              <a:off x="3624063" y="1514025"/>
              <a:ext cx="40650" cy="23825"/>
            </a:xfrm>
            <a:custGeom>
              <a:avLst/>
              <a:gdLst/>
              <a:ahLst/>
              <a:cxnLst/>
              <a:rect l="l" t="t" r="r" b="b"/>
              <a:pathLst>
                <a:path w="1626" h="953" extrusionOk="0">
                  <a:moveTo>
                    <a:pt x="449" y="0"/>
                  </a:moveTo>
                  <a:cubicBezTo>
                    <a:pt x="225" y="0"/>
                    <a:pt x="1" y="168"/>
                    <a:pt x="1" y="448"/>
                  </a:cubicBezTo>
                  <a:lnTo>
                    <a:pt x="1" y="504"/>
                  </a:lnTo>
                  <a:cubicBezTo>
                    <a:pt x="1" y="728"/>
                    <a:pt x="225" y="952"/>
                    <a:pt x="449" y="952"/>
                  </a:cubicBezTo>
                  <a:lnTo>
                    <a:pt x="1177" y="952"/>
                  </a:lnTo>
                  <a:cubicBezTo>
                    <a:pt x="1457" y="952"/>
                    <a:pt x="1625" y="728"/>
                    <a:pt x="1625" y="504"/>
                  </a:cubicBezTo>
                  <a:lnTo>
                    <a:pt x="1625" y="448"/>
                  </a:lnTo>
                  <a:cubicBezTo>
                    <a:pt x="1625" y="168"/>
                    <a:pt x="1401" y="0"/>
                    <a:pt x="1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3"/>
            <p:cNvSpPr/>
            <p:nvPr/>
          </p:nvSpPr>
          <p:spPr>
            <a:xfrm>
              <a:off x="3846713" y="1514025"/>
              <a:ext cx="40625" cy="23825"/>
            </a:xfrm>
            <a:custGeom>
              <a:avLst/>
              <a:gdLst/>
              <a:ahLst/>
              <a:cxnLst/>
              <a:rect l="l" t="t" r="r" b="b"/>
              <a:pathLst>
                <a:path w="1625" h="953" extrusionOk="0">
                  <a:moveTo>
                    <a:pt x="504" y="0"/>
                  </a:moveTo>
                  <a:cubicBezTo>
                    <a:pt x="224" y="0"/>
                    <a:pt x="0" y="168"/>
                    <a:pt x="0" y="448"/>
                  </a:cubicBezTo>
                  <a:lnTo>
                    <a:pt x="0" y="504"/>
                  </a:lnTo>
                  <a:cubicBezTo>
                    <a:pt x="0" y="728"/>
                    <a:pt x="224" y="952"/>
                    <a:pt x="504" y="952"/>
                  </a:cubicBezTo>
                  <a:lnTo>
                    <a:pt x="1176" y="952"/>
                  </a:lnTo>
                  <a:cubicBezTo>
                    <a:pt x="1456" y="952"/>
                    <a:pt x="1624" y="728"/>
                    <a:pt x="1624" y="504"/>
                  </a:cubicBezTo>
                  <a:lnTo>
                    <a:pt x="1624" y="448"/>
                  </a:lnTo>
                  <a:cubicBezTo>
                    <a:pt x="1624" y="168"/>
                    <a:pt x="1456" y="0"/>
                    <a:pt x="1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3"/>
            <p:cNvSpPr/>
            <p:nvPr/>
          </p:nvSpPr>
          <p:spPr>
            <a:xfrm>
              <a:off x="3698288" y="1492000"/>
              <a:ext cx="119325" cy="62300"/>
            </a:xfrm>
            <a:custGeom>
              <a:avLst/>
              <a:gdLst/>
              <a:ahLst/>
              <a:cxnLst/>
              <a:rect l="l" t="t" r="r" b="b"/>
              <a:pathLst>
                <a:path w="4773" h="2492" extrusionOk="0">
                  <a:moveTo>
                    <a:pt x="926" y="0"/>
                  </a:moveTo>
                  <a:cubicBezTo>
                    <a:pt x="643" y="0"/>
                    <a:pt x="366" y="149"/>
                    <a:pt x="224" y="433"/>
                  </a:cubicBezTo>
                  <a:cubicBezTo>
                    <a:pt x="0" y="825"/>
                    <a:pt x="112" y="1329"/>
                    <a:pt x="504" y="1609"/>
                  </a:cubicBezTo>
                  <a:lnTo>
                    <a:pt x="1568" y="2281"/>
                  </a:lnTo>
                  <a:cubicBezTo>
                    <a:pt x="1793" y="2421"/>
                    <a:pt x="2045" y="2491"/>
                    <a:pt x="2297" y="2491"/>
                  </a:cubicBezTo>
                  <a:cubicBezTo>
                    <a:pt x="2549" y="2491"/>
                    <a:pt x="2801" y="2421"/>
                    <a:pt x="3025" y="2281"/>
                  </a:cubicBezTo>
                  <a:lnTo>
                    <a:pt x="4145" y="1609"/>
                  </a:lnTo>
                  <a:cubicBezTo>
                    <a:pt x="4773" y="1029"/>
                    <a:pt x="4359" y="75"/>
                    <a:pt x="3623" y="75"/>
                  </a:cubicBezTo>
                  <a:cubicBezTo>
                    <a:pt x="3505" y="75"/>
                    <a:pt x="3380" y="99"/>
                    <a:pt x="3249" y="153"/>
                  </a:cubicBezTo>
                  <a:lnTo>
                    <a:pt x="2689" y="489"/>
                  </a:lnTo>
                  <a:cubicBezTo>
                    <a:pt x="2577" y="573"/>
                    <a:pt x="2451" y="615"/>
                    <a:pt x="2325" y="615"/>
                  </a:cubicBezTo>
                  <a:cubicBezTo>
                    <a:pt x="2199" y="615"/>
                    <a:pt x="2073" y="573"/>
                    <a:pt x="1961" y="489"/>
                  </a:cubicBezTo>
                  <a:lnTo>
                    <a:pt x="1400" y="153"/>
                  </a:lnTo>
                  <a:cubicBezTo>
                    <a:pt x="1257" y="50"/>
                    <a:pt x="1090" y="0"/>
                    <a:pt x="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3"/>
            <p:cNvSpPr/>
            <p:nvPr/>
          </p:nvSpPr>
          <p:spPr>
            <a:xfrm>
              <a:off x="3724888" y="1522775"/>
              <a:ext cx="61625" cy="30475"/>
            </a:xfrm>
            <a:custGeom>
              <a:avLst/>
              <a:gdLst/>
              <a:ahLst/>
              <a:cxnLst/>
              <a:rect l="l" t="t" r="r" b="b"/>
              <a:pathLst>
                <a:path w="2465" h="1219" extrusionOk="0">
                  <a:moveTo>
                    <a:pt x="1233" y="0"/>
                  </a:moveTo>
                  <a:cubicBezTo>
                    <a:pt x="757" y="0"/>
                    <a:pt x="280" y="238"/>
                    <a:pt x="0" y="714"/>
                  </a:cubicBezTo>
                  <a:lnTo>
                    <a:pt x="504" y="1050"/>
                  </a:lnTo>
                  <a:cubicBezTo>
                    <a:pt x="729" y="1162"/>
                    <a:pt x="981" y="1218"/>
                    <a:pt x="1233" y="1218"/>
                  </a:cubicBezTo>
                  <a:cubicBezTo>
                    <a:pt x="1485" y="1218"/>
                    <a:pt x="1737" y="1162"/>
                    <a:pt x="1961" y="1050"/>
                  </a:cubicBezTo>
                  <a:lnTo>
                    <a:pt x="2465" y="714"/>
                  </a:lnTo>
                  <a:cubicBezTo>
                    <a:pt x="2185" y="238"/>
                    <a:pt x="1709" y="0"/>
                    <a:pt x="1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3"/>
            <p:cNvSpPr/>
            <p:nvPr/>
          </p:nvSpPr>
          <p:spPr>
            <a:xfrm>
              <a:off x="3825688" y="1480400"/>
              <a:ext cx="14050" cy="26650"/>
            </a:xfrm>
            <a:custGeom>
              <a:avLst/>
              <a:gdLst/>
              <a:ahLst/>
              <a:cxnLst/>
              <a:rect l="l" t="t" r="r" b="b"/>
              <a:pathLst>
                <a:path w="562" h="1066" extrusionOk="0">
                  <a:moveTo>
                    <a:pt x="281" y="1"/>
                  </a:moveTo>
                  <a:cubicBezTo>
                    <a:pt x="113" y="1"/>
                    <a:pt x="1" y="113"/>
                    <a:pt x="1" y="281"/>
                  </a:cubicBezTo>
                  <a:lnTo>
                    <a:pt x="1" y="785"/>
                  </a:lnTo>
                  <a:cubicBezTo>
                    <a:pt x="1" y="897"/>
                    <a:pt x="113" y="1065"/>
                    <a:pt x="281" y="1065"/>
                  </a:cubicBezTo>
                  <a:cubicBezTo>
                    <a:pt x="449" y="1065"/>
                    <a:pt x="561" y="897"/>
                    <a:pt x="561" y="785"/>
                  </a:cubicBezTo>
                  <a:lnTo>
                    <a:pt x="561" y="281"/>
                  </a:lnTo>
                  <a:cubicBezTo>
                    <a:pt x="561"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3"/>
            <p:cNvSpPr/>
            <p:nvPr/>
          </p:nvSpPr>
          <p:spPr>
            <a:xfrm>
              <a:off x="3671688" y="1480400"/>
              <a:ext cx="14025" cy="26650"/>
            </a:xfrm>
            <a:custGeom>
              <a:avLst/>
              <a:gdLst/>
              <a:ahLst/>
              <a:cxnLst/>
              <a:rect l="l" t="t" r="r" b="b"/>
              <a:pathLst>
                <a:path w="561" h="1066" extrusionOk="0">
                  <a:moveTo>
                    <a:pt x="280" y="1"/>
                  </a:moveTo>
                  <a:cubicBezTo>
                    <a:pt x="112" y="1"/>
                    <a:pt x="0" y="113"/>
                    <a:pt x="0" y="281"/>
                  </a:cubicBezTo>
                  <a:lnTo>
                    <a:pt x="0" y="785"/>
                  </a:lnTo>
                  <a:cubicBezTo>
                    <a:pt x="0" y="897"/>
                    <a:pt x="112" y="1065"/>
                    <a:pt x="280" y="1065"/>
                  </a:cubicBezTo>
                  <a:cubicBezTo>
                    <a:pt x="448" y="1065"/>
                    <a:pt x="560" y="897"/>
                    <a:pt x="560" y="785"/>
                  </a:cubicBezTo>
                  <a:lnTo>
                    <a:pt x="560" y="281"/>
                  </a:lnTo>
                  <a:cubicBezTo>
                    <a:pt x="560" y="113"/>
                    <a:pt x="44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3"/>
            <p:cNvSpPr/>
            <p:nvPr/>
          </p:nvSpPr>
          <p:spPr>
            <a:xfrm>
              <a:off x="3876113" y="1438400"/>
              <a:ext cx="46225" cy="46225"/>
            </a:xfrm>
            <a:custGeom>
              <a:avLst/>
              <a:gdLst/>
              <a:ahLst/>
              <a:cxnLst/>
              <a:rect l="l" t="t" r="r" b="b"/>
              <a:pathLst>
                <a:path w="1849" h="1849" extrusionOk="0">
                  <a:moveTo>
                    <a:pt x="952" y="1"/>
                  </a:moveTo>
                  <a:cubicBezTo>
                    <a:pt x="448" y="1"/>
                    <a:pt x="0" y="393"/>
                    <a:pt x="0" y="897"/>
                  </a:cubicBezTo>
                  <a:cubicBezTo>
                    <a:pt x="0" y="1401"/>
                    <a:pt x="448" y="1849"/>
                    <a:pt x="952" y="1849"/>
                  </a:cubicBezTo>
                  <a:cubicBezTo>
                    <a:pt x="1456" y="1849"/>
                    <a:pt x="1848" y="1401"/>
                    <a:pt x="1848" y="897"/>
                  </a:cubicBezTo>
                  <a:cubicBezTo>
                    <a:pt x="1848" y="393"/>
                    <a:pt x="1456"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3"/>
            <p:cNvSpPr/>
            <p:nvPr/>
          </p:nvSpPr>
          <p:spPr>
            <a:xfrm>
              <a:off x="3876113" y="1438350"/>
              <a:ext cx="35025" cy="46325"/>
            </a:xfrm>
            <a:custGeom>
              <a:avLst/>
              <a:gdLst/>
              <a:ahLst/>
              <a:cxnLst/>
              <a:rect l="l" t="t" r="r" b="b"/>
              <a:pathLst>
                <a:path w="1401" h="1853" extrusionOk="0">
                  <a:moveTo>
                    <a:pt x="953" y="0"/>
                  </a:moveTo>
                  <a:cubicBezTo>
                    <a:pt x="461" y="0"/>
                    <a:pt x="0" y="384"/>
                    <a:pt x="0" y="899"/>
                  </a:cubicBezTo>
                  <a:cubicBezTo>
                    <a:pt x="0" y="1458"/>
                    <a:pt x="463" y="1852"/>
                    <a:pt x="957" y="1852"/>
                  </a:cubicBezTo>
                  <a:cubicBezTo>
                    <a:pt x="1106" y="1852"/>
                    <a:pt x="1258" y="1817"/>
                    <a:pt x="1400" y="1739"/>
                  </a:cubicBezTo>
                  <a:cubicBezTo>
                    <a:pt x="1120" y="1571"/>
                    <a:pt x="952" y="1235"/>
                    <a:pt x="952" y="955"/>
                  </a:cubicBezTo>
                  <a:cubicBezTo>
                    <a:pt x="952" y="619"/>
                    <a:pt x="1120" y="283"/>
                    <a:pt x="1400" y="115"/>
                  </a:cubicBezTo>
                  <a:cubicBezTo>
                    <a:pt x="1256" y="36"/>
                    <a:pt x="1103" y="0"/>
                    <a:pt x="95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3"/>
            <p:cNvSpPr/>
            <p:nvPr/>
          </p:nvSpPr>
          <p:spPr>
            <a:xfrm>
              <a:off x="3794888" y="1357200"/>
              <a:ext cx="128850" cy="93125"/>
            </a:xfrm>
            <a:custGeom>
              <a:avLst/>
              <a:gdLst/>
              <a:ahLst/>
              <a:cxnLst/>
              <a:rect l="l" t="t" r="r" b="b"/>
              <a:pathLst>
                <a:path w="5154" h="3725" extrusionOk="0">
                  <a:moveTo>
                    <a:pt x="1" y="0"/>
                  </a:moveTo>
                  <a:lnTo>
                    <a:pt x="1" y="2801"/>
                  </a:lnTo>
                  <a:cubicBezTo>
                    <a:pt x="1" y="3417"/>
                    <a:pt x="463" y="3725"/>
                    <a:pt x="925" y="3725"/>
                  </a:cubicBezTo>
                  <a:cubicBezTo>
                    <a:pt x="1387" y="3725"/>
                    <a:pt x="1849" y="3417"/>
                    <a:pt x="1849" y="2801"/>
                  </a:cubicBezTo>
                  <a:lnTo>
                    <a:pt x="1849" y="1288"/>
                  </a:lnTo>
                  <a:cubicBezTo>
                    <a:pt x="1849" y="840"/>
                    <a:pt x="2199" y="616"/>
                    <a:pt x="2549" y="616"/>
                  </a:cubicBezTo>
                  <a:cubicBezTo>
                    <a:pt x="2899" y="616"/>
                    <a:pt x="3249" y="840"/>
                    <a:pt x="3249" y="1288"/>
                  </a:cubicBezTo>
                  <a:lnTo>
                    <a:pt x="3249" y="1736"/>
                  </a:lnTo>
                  <a:cubicBezTo>
                    <a:pt x="3193" y="2409"/>
                    <a:pt x="3683" y="2745"/>
                    <a:pt x="4173" y="2745"/>
                  </a:cubicBezTo>
                  <a:cubicBezTo>
                    <a:pt x="4663" y="2745"/>
                    <a:pt x="5153" y="2409"/>
                    <a:pt x="5097" y="1736"/>
                  </a:cubicBezTo>
                  <a:lnTo>
                    <a:pt x="50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3"/>
            <p:cNvSpPr/>
            <p:nvPr/>
          </p:nvSpPr>
          <p:spPr>
            <a:xfrm>
              <a:off x="3794888" y="1357200"/>
              <a:ext cx="36425" cy="93825"/>
            </a:xfrm>
            <a:custGeom>
              <a:avLst/>
              <a:gdLst/>
              <a:ahLst/>
              <a:cxnLst/>
              <a:rect l="l" t="t" r="r" b="b"/>
              <a:pathLst>
                <a:path w="1457" h="3753" extrusionOk="0">
                  <a:moveTo>
                    <a:pt x="1" y="0"/>
                  </a:moveTo>
                  <a:lnTo>
                    <a:pt x="1" y="2801"/>
                  </a:lnTo>
                  <a:cubicBezTo>
                    <a:pt x="1" y="3305"/>
                    <a:pt x="449" y="3753"/>
                    <a:pt x="953" y="3753"/>
                  </a:cubicBezTo>
                  <a:cubicBezTo>
                    <a:pt x="1121" y="3753"/>
                    <a:pt x="1289" y="3697"/>
                    <a:pt x="1457" y="3585"/>
                  </a:cubicBezTo>
                  <a:cubicBezTo>
                    <a:pt x="1233" y="3417"/>
                    <a:pt x="1065" y="3137"/>
                    <a:pt x="1065" y="2801"/>
                  </a:cubicBezTo>
                  <a:lnTo>
                    <a:pt x="1065" y="0"/>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3"/>
            <p:cNvSpPr/>
            <p:nvPr/>
          </p:nvSpPr>
          <p:spPr>
            <a:xfrm>
              <a:off x="3853713" y="1367925"/>
              <a:ext cx="58825" cy="55100"/>
            </a:xfrm>
            <a:custGeom>
              <a:avLst/>
              <a:gdLst/>
              <a:ahLst/>
              <a:cxnLst/>
              <a:rect l="l" t="t" r="r" b="b"/>
              <a:pathLst>
                <a:path w="2353" h="2204" extrusionOk="0">
                  <a:moveTo>
                    <a:pt x="820" y="0"/>
                  </a:moveTo>
                  <a:cubicBezTo>
                    <a:pt x="475" y="0"/>
                    <a:pt x="151" y="93"/>
                    <a:pt x="0" y="243"/>
                  </a:cubicBezTo>
                  <a:cubicBezTo>
                    <a:pt x="56" y="187"/>
                    <a:pt x="168" y="187"/>
                    <a:pt x="224" y="187"/>
                  </a:cubicBezTo>
                  <a:cubicBezTo>
                    <a:pt x="616" y="187"/>
                    <a:pt x="952" y="467"/>
                    <a:pt x="952" y="859"/>
                  </a:cubicBezTo>
                  <a:lnTo>
                    <a:pt x="952" y="1307"/>
                  </a:lnTo>
                  <a:cubicBezTo>
                    <a:pt x="952" y="1812"/>
                    <a:pt x="1344" y="2204"/>
                    <a:pt x="1848" y="2204"/>
                  </a:cubicBezTo>
                  <a:cubicBezTo>
                    <a:pt x="2016" y="2204"/>
                    <a:pt x="2240" y="2148"/>
                    <a:pt x="2352" y="2036"/>
                  </a:cubicBezTo>
                  <a:cubicBezTo>
                    <a:pt x="2128" y="1868"/>
                    <a:pt x="1960" y="1588"/>
                    <a:pt x="2016" y="1307"/>
                  </a:cubicBezTo>
                  <a:lnTo>
                    <a:pt x="2016" y="859"/>
                  </a:lnTo>
                  <a:cubicBezTo>
                    <a:pt x="1982" y="239"/>
                    <a:pt x="1374" y="0"/>
                    <a:pt x="82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63"/>
          <p:cNvGrpSpPr/>
          <p:nvPr/>
        </p:nvGrpSpPr>
        <p:grpSpPr>
          <a:xfrm>
            <a:off x="2929588" y="1304000"/>
            <a:ext cx="474675" cy="427075"/>
            <a:chOff x="2929588" y="1304000"/>
            <a:chExt cx="474675" cy="427075"/>
          </a:xfrm>
        </p:grpSpPr>
        <p:sp>
          <p:nvSpPr>
            <p:cNvPr id="4603" name="Google Shape;4603;p63"/>
            <p:cNvSpPr/>
            <p:nvPr/>
          </p:nvSpPr>
          <p:spPr>
            <a:xfrm>
              <a:off x="3247413" y="1430000"/>
              <a:ext cx="155450" cy="187650"/>
            </a:xfrm>
            <a:custGeom>
              <a:avLst/>
              <a:gdLst/>
              <a:ahLst/>
              <a:cxnLst/>
              <a:rect l="l" t="t" r="r" b="b"/>
              <a:pathLst>
                <a:path w="6218" h="7506" extrusionOk="0">
                  <a:moveTo>
                    <a:pt x="1" y="1"/>
                  </a:moveTo>
                  <a:lnTo>
                    <a:pt x="1" y="6441"/>
                  </a:lnTo>
                  <a:cubicBezTo>
                    <a:pt x="1" y="7058"/>
                    <a:pt x="505" y="7506"/>
                    <a:pt x="1065" y="7506"/>
                  </a:cubicBezTo>
                  <a:lnTo>
                    <a:pt x="5098" y="7506"/>
                  </a:lnTo>
                  <a:cubicBezTo>
                    <a:pt x="5714" y="7506"/>
                    <a:pt x="6218" y="7058"/>
                    <a:pt x="6162" y="6441"/>
                  </a:cubicBezTo>
                  <a:lnTo>
                    <a:pt x="6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3"/>
            <p:cNvSpPr/>
            <p:nvPr/>
          </p:nvSpPr>
          <p:spPr>
            <a:xfrm>
              <a:off x="3247413" y="1430000"/>
              <a:ext cx="155450" cy="134450"/>
            </a:xfrm>
            <a:custGeom>
              <a:avLst/>
              <a:gdLst/>
              <a:ahLst/>
              <a:cxnLst/>
              <a:rect l="l" t="t" r="r" b="b"/>
              <a:pathLst>
                <a:path w="6218" h="5378" extrusionOk="0">
                  <a:moveTo>
                    <a:pt x="1" y="1"/>
                  </a:moveTo>
                  <a:lnTo>
                    <a:pt x="1" y="5377"/>
                  </a:lnTo>
                  <a:cubicBezTo>
                    <a:pt x="3081" y="4817"/>
                    <a:pt x="5042" y="3697"/>
                    <a:pt x="6218" y="2633"/>
                  </a:cubicBezTo>
                  <a:lnTo>
                    <a:pt x="62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3"/>
            <p:cNvSpPr/>
            <p:nvPr/>
          </p:nvSpPr>
          <p:spPr>
            <a:xfrm>
              <a:off x="3247413" y="1561625"/>
              <a:ext cx="155450" cy="56025"/>
            </a:xfrm>
            <a:custGeom>
              <a:avLst/>
              <a:gdLst/>
              <a:ahLst/>
              <a:cxnLst/>
              <a:rect l="l" t="t" r="r" b="b"/>
              <a:pathLst>
                <a:path w="6218" h="2241" extrusionOk="0">
                  <a:moveTo>
                    <a:pt x="1" y="0"/>
                  </a:moveTo>
                  <a:lnTo>
                    <a:pt x="1" y="1176"/>
                  </a:lnTo>
                  <a:cubicBezTo>
                    <a:pt x="1" y="1793"/>
                    <a:pt x="505" y="2241"/>
                    <a:pt x="1065" y="2241"/>
                  </a:cubicBezTo>
                  <a:lnTo>
                    <a:pt x="5098" y="2241"/>
                  </a:lnTo>
                  <a:cubicBezTo>
                    <a:pt x="5714" y="2241"/>
                    <a:pt x="6218" y="1793"/>
                    <a:pt x="6162" y="1176"/>
                  </a:cubicBezTo>
                  <a:lnTo>
                    <a:pt x="61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3"/>
            <p:cNvSpPr/>
            <p:nvPr/>
          </p:nvSpPr>
          <p:spPr>
            <a:xfrm>
              <a:off x="3332138" y="1597325"/>
              <a:ext cx="15425" cy="87525"/>
            </a:xfrm>
            <a:custGeom>
              <a:avLst/>
              <a:gdLst/>
              <a:ahLst/>
              <a:cxnLst/>
              <a:rect l="l" t="t" r="r" b="b"/>
              <a:pathLst>
                <a:path w="617" h="3501" extrusionOk="0">
                  <a:moveTo>
                    <a:pt x="308" y="1"/>
                  </a:moveTo>
                  <a:cubicBezTo>
                    <a:pt x="154" y="1"/>
                    <a:pt x="0" y="85"/>
                    <a:pt x="28" y="253"/>
                  </a:cubicBezTo>
                  <a:lnTo>
                    <a:pt x="28" y="3221"/>
                  </a:lnTo>
                  <a:cubicBezTo>
                    <a:pt x="28" y="3389"/>
                    <a:pt x="140" y="3501"/>
                    <a:pt x="308" y="3501"/>
                  </a:cubicBezTo>
                  <a:cubicBezTo>
                    <a:pt x="476" y="3501"/>
                    <a:pt x="588" y="3389"/>
                    <a:pt x="588" y="3221"/>
                  </a:cubicBezTo>
                  <a:lnTo>
                    <a:pt x="588" y="253"/>
                  </a:lnTo>
                  <a:cubicBezTo>
                    <a:pt x="616" y="85"/>
                    <a:pt x="462"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3"/>
            <p:cNvSpPr/>
            <p:nvPr/>
          </p:nvSpPr>
          <p:spPr>
            <a:xfrm>
              <a:off x="3365038" y="1596625"/>
              <a:ext cx="14025" cy="88225"/>
            </a:xfrm>
            <a:custGeom>
              <a:avLst/>
              <a:gdLst/>
              <a:ahLst/>
              <a:cxnLst/>
              <a:rect l="l" t="t" r="r" b="b"/>
              <a:pathLst>
                <a:path w="561" h="3529" extrusionOk="0">
                  <a:moveTo>
                    <a:pt x="281" y="1"/>
                  </a:moveTo>
                  <a:cubicBezTo>
                    <a:pt x="113" y="1"/>
                    <a:pt x="1" y="113"/>
                    <a:pt x="1" y="281"/>
                  </a:cubicBezTo>
                  <a:lnTo>
                    <a:pt x="1" y="3249"/>
                  </a:lnTo>
                  <a:cubicBezTo>
                    <a:pt x="1" y="3417"/>
                    <a:pt x="113" y="3529"/>
                    <a:pt x="281" y="3529"/>
                  </a:cubicBezTo>
                  <a:cubicBezTo>
                    <a:pt x="393" y="3529"/>
                    <a:pt x="561" y="3417"/>
                    <a:pt x="561" y="3249"/>
                  </a:cubicBezTo>
                  <a:lnTo>
                    <a:pt x="561" y="281"/>
                  </a:lnTo>
                  <a:cubicBezTo>
                    <a:pt x="561" y="113"/>
                    <a:pt x="393"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3"/>
            <p:cNvSpPr/>
            <p:nvPr/>
          </p:nvSpPr>
          <p:spPr>
            <a:xfrm>
              <a:off x="3363638" y="1596625"/>
              <a:ext cx="15425" cy="21025"/>
            </a:xfrm>
            <a:custGeom>
              <a:avLst/>
              <a:gdLst/>
              <a:ahLst/>
              <a:cxnLst/>
              <a:rect l="l" t="t" r="r" b="b"/>
              <a:pathLst>
                <a:path w="617" h="841" extrusionOk="0">
                  <a:moveTo>
                    <a:pt x="281" y="1"/>
                  </a:moveTo>
                  <a:cubicBezTo>
                    <a:pt x="169" y="1"/>
                    <a:pt x="0" y="113"/>
                    <a:pt x="0" y="281"/>
                  </a:cubicBezTo>
                  <a:lnTo>
                    <a:pt x="0" y="841"/>
                  </a:lnTo>
                  <a:lnTo>
                    <a:pt x="617" y="841"/>
                  </a:lnTo>
                  <a:lnTo>
                    <a:pt x="617" y="281"/>
                  </a:lnTo>
                  <a:cubicBezTo>
                    <a:pt x="617" y="113"/>
                    <a:pt x="449" y="1"/>
                    <a:pt x="281"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3"/>
            <p:cNvSpPr/>
            <p:nvPr/>
          </p:nvSpPr>
          <p:spPr>
            <a:xfrm>
              <a:off x="3332838" y="1596625"/>
              <a:ext cx="14025" cy="21025"/>
            </a:xfrm>
            <a:custGeom>
              <a:avLst/>
              <a:gdLst/>
              <a:ahLst/>
              <a:cxnLst/>
              <a:rect l="l" t="t" r="r" b="b"/>
              <a:pathLst>
                <a:path w="561" h="841" extrusionOk="0">
                  <a:moveTo>
                    <a:pt x="280" y="1"/>
                  </a:moveTo>
                  <a:cubicBezTo>
                    <a:pt x="112" y="1"/>
                    <a:pt x="0" y="113"/>
                    <a:pt x="0" y="281"/>
                  </a:cubicBezTo>
                  <a:lnTo>
                    <a:pt x="0" y="841"/>
                  </a:lnTo>
                  <a:lnTo>
                    <a:pt x="560" y="841"/>
                  </a:lnTo>
                  <a:lnTo>
                    <a:pt x="560" y="281"/>
                  </a:lnTo>
                  <a:cubicBezTo>
                    <a:pt x="560" y="113"/>
                    <a:pt x="448" y="1"/>
                    <a:pt x="280"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3"/>
            <p:cNvSpPr/>
            <p:nvPr/>
          </p:nvSpPr>
          <p:spPr>
            <a:xfrm>
              <a:off x="2929588" y="1357200"/>
              <a:ext cx="471875" cy="116225"/>
            </a:xfrm>
            <a:custGeom>
              <a:avLst/>
              <a:gdLst/>
              <a:ahLst/>
              <a:cxnLst/>
              <a:rect l="l" t="t" r="r" b="b"/>
              <a:pathLst>
                <a:path w="18875" h="4649" extrusionOk="0">
                  <a:moveTo>
                    <a:pt x="1400" y="0"/>
                  </a:moveTo>
                  <a:cubicBezTo>
                    <a:pt x="616" y="0"/>
                    <a:pt x="0" y="616"/>
                    <a:pt x="0" y="1400"/>
                  </a:cubicBezTo>
                  <a:lnTo>
                    <a:pt x="0" y="3249"/>
                  </a:lnTo>
                  <a:cubicBezTo>
                    <a:pt x="0" y="4033"/>
                    <a:pt x="616" y="4649"/>
                    <a:pt x="1400" y="4649"/>
                  </a:cubicBezTo>
                  <a:lnTo>
                    <a:pt x="17475" y="4649"/>
                  </a:lnTo>
                  <a:cubicBezTo>
                    <a:pt x="18259" y="4649"/>
                    <a:pt x="18875" y="4033"/>
                    <a:pt x="18875" y="3249"/>
                  </a:cubicBezTo>
                  <a:lnTo>
                    <a:pt x="18875" y="1400"/>
                  </a:lnTo>
                  <a:cubicBezTo>
                    <a:pt x="18875" y="616"/>
                    <a:pt x="18259" y="0"/>
                    <a:pt x="17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3"/>
            <p:cNvSpPr/>
            <p:nvPr/>
          </p:nvSpPr>
          <p:spPr>
            <a:xfrm>
              <a:off x="3142413" y="1357200"/>
              <a:ext cx="259050" cy="116225"/>
            </a:xfrm>
            <a:custGeom>
              <a:avLst/>
              <a:gdLst/>
              <a:ahLst/>
              <a:cxnLst/>
              <a:rect l="l" t="t" r="r" b="b"/>
              <a:pathLst>
                <a:path w="10362" h="4649" extrusionOk="0">
                  <a:moveTo>
                    <a:pt x="112" y="0"/>
                  </a:moveTo>
                  <a:cubicBezTo>
                    <a:pt x="0" y="224"/>
                    <a:pt x="0" y="504"/>
                    <a:pt x="0" y="784"/>
                  </a:cubicBezTo>
                  <a:lnTo>
                    <a:pt x="0" y="4649"/>
                  </a:lnTo>
                  <a:lnTo>
                    <a:pt x="8962" y="4649"/>
                  </a:lnTo>
                  <a:cubicBezTo>
                    <a:pt x="9746" y="4649"/>
                    <a:pt x="10362" y="4033"/>
                    <a:pt x="10362" y="3249"/>
                  </a:cubicBezTo>
                  <a:lnTo>
                    <a:pt x="10362" y="1400"/>
                  </a:lnTo>
                  <a:cubicBezTo>
                    <a:pt x="10362" y="616"/>
                    <a:pt x="9746" y="0"/>
                    <a:pt x="89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3"/>
            <p:cNvSpPr/>
            <p:nvPr/>
          </p:nvSpPr>
          <p:spPr>
            <a:xfrm>
              <a:off x="2929588" y="1318000"/>
              <a:ext cx="474675" cy="89625"/>
            </a:xfrm>
            <a:custGeom>
              <a:avLst/>
              <a:gdLst/>
              <a:ahLst/>
              <a:cxnLst/>
              <a:rect l="l" t="t" r="r" b="b"/>
              <a:pathLst>
                <a:path w="18987" h="3585" extrusionOk="0">
                  <a:moveTo>
                    <a:pt x="1400" y="0"/>
                  </a:moveTo>
                  <a:cubicBezTo>
                    <a:pt x="616" y="0"/>
                    <a:pt x="0" y="616"/>
                    <a:pt x="0" y="1400"/>
                  </a:cubicBezTo>
                  <a:lnTo>
                    <a:pt x="0" y="2688"/>
                  </a:lnTo>
                  <a:cubicBezTo>
                    <a:pt x="840" y="2856"/>
                    <a:pt x="952" y="3585"/>
                    <a:pt x="2072" y="3585"/>
                  </a:cubicBezTo>
                  <a:cubicBezTo>
                    <a:pt x="3305" y="3585"/>
                    <a:pt x="3305" y="2632"/>
                    <a:pt x="4537" y="2632"/>
                  </a:cubicBezTo>
                  <a:cubicBezTo>
                    <a:pt x="5769" y="2632"/>
                    <a:pt x="5769" y="3585"/>
                    <a:pt x="7001" y="3585"/>
                  </a:cubicBezTo>
                  <a:cubicBezTo>
                    <a:pt x="8233" y="3585"/>
                    <a:pt x="8233" y="2632"/>
                    <a:pt x="9465" y="2632"/>
                  </a:cubicBezTo>
                  <a:cubicBezTo>
                    <a:pt x="10698" y="2632"/>
                    <a:pt x="10698" y="3585"/>
                    <a:pt x="11930" y="3585"/>
                  </a:cubicBezTo>
                  <a:cubicBezTo>
                    <a:pt x="13162" y="3585"/>
                    <a:pt x="13162" y="2632"/>
                    <a:pt x="14394" y="2632"/>
                  </a:cubicBezTo>
                  <a:cubicBezTo>
                    <a:pt x="15626" y="2632"/>
                    <a:pt x="15626" y="3585"/>
                    <a:pt x="16858" y="3585"/>
                  </a:cubicBezTo>
                  <a:cubicBezTo>
                    <a:pt x="17923" y="3585"/>
                    <a:pt x="18091" y="2856"/>
                    <a:pt x="18931" y="2688"/>
                  </a:cubicBezTo>
                  <a:lnTo>
                    <a:pt x="18931" y="1456"/>
                  </a:lnTo>
                  <a:cubicBezTo>
                    <a:pt x="18987" y="616"/>
                    <a:pt x="18315" y="0"/>
                    <a:pt x="17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3"/>
            <p:cNvSpPr/>
            <p:nvPr/>
          </p:nvSpPr>
          <p:spPr>
            <a:xfrm>
              <a:off x="3142413" y="1318000"/>
              <a:ext cx="260450" cy="89625"/>
            </a:xfrm>
            <a:custGeom>
              <a:avLst/>
              <a:gdLst/>
              <a:ahLst/>
              <a:cxnLst/>
              <a:rect l="l" t="t" r="r" b="b"/>
              <a:pathLst>
                <a:path w="10418" h="3585" extrusionOk="0">
                  <a:moveTo>
                    <a:pt x="112" y="0"/>
                  </a:moveTo>
                  <a:cubicBezTo>
                    <a:pt x="56" y="280"/>
                    <a:pt x="0" y="560"/>
                    <a:pt x="0" y="896"/>
                  </a:cubicBezTo>
                  <a:lnTo>
                    <a:pt x="0" y="2968"/>
                  </a:lnTo>
                  <a:cubicBezTo>
                    <a:pt x="280" y="2744"/>
                    <a:pt x="616" y="2632"/>
                    <a:pt x="952" y="2632"/>
                  </a:cubicBezTo>
                  <a:cubicBezTo>
                    <a:pt x="2185" y="2632"/>
                    <a:pt x="2185" y="3585"/>
                    <a:pt x="3417" y="3585"/>
                  </a:cubicBezTo>
                  <a:cubicBezTo>
                    <a:pt x="4649" y="3585"/>
                    <a:pt x="4649" y="2632"/>
                    <a:pt x="5881" y="2632"/>
                  </a:cubicBezTo>
                  <a:cubicBezTo>
                    <a:pt x="7113" y="2632"/>
                    <a:pt x="7113" y="3585"/>
                    <a:pt x="8345" y="3585"/>
                  </a:cubicBezTo>
                  <a:cubicBezTo>
                    <a:pt x="9410" y="3585"/>
                    <a:pt x="9522" y="2912"/>
                    <a:pt x="10418" y="2688"/>
                  </a:cubicBezTo>
                  <a:lnTo>
                    <a:pt x="10418" y="1456"/>
                  </a:lnTo>
                  <a:cubicBezTo>
                    <a:pt x="10418" y="672"/>
                    <a:pt x="9802" y="56"/>
                    <a:pt x="901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3"/>
            <p:cNvSpPr/>
            <p:nvPr/>
          </p:nvSpPr>
          <p:spPr>
            <a:xfrm>
              <a:off x="3028988" y="1417400"/>
              <a:ext cx="25225" cy="25225"/>
            </a:xfrm>
            <a:custGeom>
              <a:avLst/>
              <a:gdLst/>
              <a:ahLst/>
              <a:cxnLst/>
              <a:rect l="l" t="t" r="r" b="b"/>
              <a:pathLst>
                <a:path w="1009" h="1009" extrusionOk="0">
                  <a:moveTo>
                    <a:pt x="505" y="1"/>
                  </a:moveTo>
                  <a:cubicBezTo>
                    <a:pt x="225" y="1"/>
                    <a:pt x="1" y="225"/>
                    <a:pt x="1" y="505"/>
                  </a:cubicBezTo>
                  <a:cubicBezTo>
                    <a:pt x="1" y="785"/>
                    <a:pt x="225" y="1009"/>
                    <a:pt x="505" y="1009"/>
                  </a:cubicBezTo>
                  <a:cubicBezTo>
                    <a:pt x="785" y="1009"/>
                    <a:pt x="1009" y="785"/>
                    <a:pt x="1009" y="505"/>
                  </a:cubicBezTo>
                  <a:cubicBezTo>
                    <a:pt x="1009" y="225"/>
                    <a:pt x="785"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3"/>
            <p:cNvSpPr/>
            <p:nvPr/>
          </p:nvSpPr>
          <p:spPr>
            <a:xfrm>
              <a:off x="3153613" y="1417400"/>
              <a:ext cx="25225" cy="25225"/>
            </a:xfrm>
            <a:custGeom>
              <a:avLst/>
              <a:gdLst/>
              <a:ahLst/>
              <a:cxnLst/>
              <a:rect l="l" t="t" r="r" b="b"/>
              <a:pathLst>
                <a:path w="1009" h="1009" extrusionOk="0">
                  <a:moveTo>
                    <a:pt x="504" y="1"/>
                  </a:moveTo>
                  <a:cubicBezTo>
                    <a:pt x="224" y="1"/>
                    <a:pt x="0" y="225"/>
                    <a:pt x="0" y="505"/>
                  </a:cubicBezTo>
                  <a:cubicBezTo>
                    <a:pt x="0" y="785"/>
                    <a:pt x="224" y="1009"/>
                    <a:pt x="504" y="1009"/>
                  </a:cubicBezTo>
                  <a:cubicBezTo>
                    <a:pt x="784" y="1009"/>
                    <a:pt x="1009" y="785"/>
                    <a:pt x="1009" y="505"/>
                  </a:cubicBezTo>
                  <a:cubicBezTo>
                    <a:pt x="1009" y="225"/>
                    <a:pt x="784" y="1"/>
                    <a:pt x="5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3"/>
            <p:cNvSpPr/>
            <p:nvPr/>
          </p:nvSpPr>
          <p:spPr>
            <a:xfrm>
              <a:off x="3184413" y="1304000"/>
              <a:ext cx="155450" cy="359850"/>
            </a:xfrm>
            <a:custGeom>
              <a:avLst/>
              <a:gdLst/>
              <a:ahLst/>
              <a:cxnLst/>
              <a:rect l="l" t="t" r="r" b="b"/>
              <a:pathLst>
                <a:path w="6218" h="14394" extrusionOk="0">
                  <a:moveTo>
                    <a:pt x="1457" y="0"/>
                  </a:moveTo>
                  <a:cubicBezTo>
                    <a:pt x="673" y="0"/>
                    <a:pt x="57" y="616"/>
                    <a:pt x="57" y="1400"/>
                  </a:cubicBezTo>
                  <a:lnTo>
                    <a:pt x="57" y="13330"/>
                  </a:lnTo>
                  <a:cubicBezTo>
                    <a:pt x="1" y="13890"/>
                    <a:pt x="505" y="14394"/>
                    <a:pt x="1121" y="14394"/>
                  </a:cubicBezTo>
                  <a:lnTo>
                    <a:pt x="5153" y="14394"/>
                  </a:lnTo>
                  <a:cubicBezTo>
                    <a:pt x="5713" y="14338"/>
                    <a:pt x="6217" y="13890"/>
                    <a:pt x="6217" y="13330"/>
                  </a:cubicBezTo>
                  <a:lnTo>
                    <a:pt x="6217" y="1400"/>
                  </a:lnTo>
                  <a:cubicBezTo>
                    <a:pt x="6217" y="616"/>
                    <a:pt x="5545" y="0"/>
                    <a:pt x="48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3"/>
            <p:cNvSpPr/>
            <p:nvPr/>
          </p:nvSpPr>
          <p:spPr>
            <a:xfrm>
              <a:off x="3184413" y="1304000"/>
              <a:ext cx="112050" cy="359850"/>
            </a:xfrm>
            <a:custGeom>
              <a:avLst/>
              <a:gdLst/>
              <a:ahLst/>
              <a:cxnLst/>
              <a:rect l="l" t="t" r="r" b="b"/>
              <a:pathLst>
                <a:path w="4482" h="14394" extrusionOk="0">
                  <a:moveTo>
                    <a:pt x="1401" y="0"/>
                  </a:moveTo>
                  <a:cubicBezTo>
                    <a:pt x="617" y="0"/>
                    <a:pt x="1" y="616"/>
                    <a:pt x="1" y="1400"/>
                  </a:cubicBezTo>
                  <a:lnTo>
                    <a:pt x="1" y="13330"/>
                  </a:lnTo>
                  <a:cubicBezTo>
                    <a:pt x="1" y="13890"/>
                    <a:pt x="505" y="14394"/>
                    <a:pt x="1065" y="14394"/>
                  </a:cubicBezTo>
                  <a:lnTo>
                    <a:pt x="4201" y="14394"/>
                  </a:lnTo>
                  <a:cubicBezTo>
                    <a:pt x="3585" y="14394"/>
                    <a:pt x="3081" y="13890"/>
                    <a:pt x="3081" y="13330"/>
                  </a:cubicBezTo>
                  <a:lnTo>
                    <a:pt x="3081" y="1400"/>
                  </a:lnTo>
                  <a:cubicBezTo>
                    <a:pt x="3081" y="616"/>
                    <a:pt x="3753" y="0"/>
                    <a:pt x="4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3"/>
            <p:cNvSpPr/>
            <p:nvPr/>
          </p:nvSpPr>
          <p:spPr>
            <a:xfrm>
              <a:off x="3295038" y="1407600"/>
              <a:ext cx="14025" cy="14025"/>
            </a:xfrm>
            <a:custGeom>
              <a:avLst/>
              <a:gdLst/>
              <a:ahLst/>
              <a:cxnLst/>
              <a:rect l="l" t="t" r="r" b="b"/>
              <a:pathLst>
                <a:path w="561" h="561" extrusionOk="0">
                  <a:moveTo>
                    <a:pt x="280" y="1"/>
                  </a:moveTo>
                  <a:cubicBezTo>
                    <a:pt x="112" y="1"/>
                    <a:pt x="0" y="113"/>
                    <a:pt x="0" y="281"/>
                  </a:cubicBezTo>
                  <a:cubicBezTo>
                    <a:pt x="0" y="449"/>
                    <a:pt x="112" y="561"/>
                    <a:pt x="280" y="561"/>
                  </a:cubicBezTo>
                  <a:cubicBezTo>
                    <a:pt x="392" y="561"/>
                    <a:pt x="560" y="449"/>
                    <a:pt x="560" y="281"/>
                  </a:cubicBezTo>
                  <a:cubicBezTo>
                    <a:pt x="560" y="113"/>
                    <a:pt x="392" y="1"/>
                    <a:pt x="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3"/>
            <p:cNvSpPr/>
            <p:nvPr/>
          </p:nvSpPr>
          <p:spPr>
            <a:xfrm>
              <a:off x="3295038" y="1476200"/>
              <a:ext cx="14025" cy="15425"/>
            </a:xfrm>
            <a:custGeom>
              <a:avLst/>
              <a:gdLst/>
              <a:ahLst/>
              <a:cxnLst/>
              <a:rect l="l" t="t" r="r" b="b"/>
              <a:pathLst>
                <a:path w="561" h="617" extrusionOk="0">
                  <a:moveTo>
                    <a:pt x="280" y="1"/>
                  </a:moveTo>
                  <a:cubicBezTo>
                    <a:pt x="112" y="1"/>
                    <a:pt x="0" y="169"/>
                    <a:pt x="0" y="281"/>
                  </a:cubicBezTo>
                  <a:cubicBezTo>
                    <a:pt x="0" y="449"/>
                    <a:pt x="112" y="617"/>
                    <a:pt x="280" y="617"/>
                  </a:cubicBezTo>
                  <a:cubicBezTo>
                    <a:pt x="392" y="617"/>
                    <a:pt x="560" y="449"/>
                    <a:pt x="560" y="281"/>
                  </a:cubicBezTo>
                  <a:cubicBezTo>
                    <a:pt x="560" y="169"/>
                    <a:pt x="392" y="1"/>
                    <a:pt x="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3"/>
            <p:cNvSpPr/>
            <p:nvPr/>
          </p:nvSpPr>
          <p:spPr>
            <a:xfrm>
              <a:off x="3269813" y="1442600"/>
              <a:ext cx="15450" cy="14025"/>
            </a:xfrm>
            <a:custGeom>
              <a:avLst/>
              <a:gdLst/>
              <a:ahLst/>
              <a:cxnLst/>
              <a:rect l="l" t="t" r="r" b="b"/>
              <a:pathLst>
                <a:path w="618" h="561" extrusionOk="0">
                  <a:moveTo>
                    <a:pt x="337" y="1"/>
                  </a:moveTo>
                  <a:cubicBezTo>
                    <a:pt x="169" y="1"/>
                    <a:pt x="1" y="113"/>
                    <a:pt x="1" y="281"/>
                  </a:cubicBezTo>
                  <a:cubicBezTo>
                    <a:pt x="1" y="449"/>
                    <a:pt x="169" y="561"/>
                    <a:pt x="337" y="561"/>
                  </a:cubicBezTo>
                  <a:cubicBezTo>
                    <a:pt x="449" y="561"/>
                    <a:pt x="617" y="449"/>
                    <a:pt x="617" y="281"/>
                  </a:cubicBezTo>
                  <a:cubicBezTo>
                    <a:pt x="617" y="113"/>
                    <a:pt x="449"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3"/>
            <p:cNvSpPr/>
            <p:nvPr/>
          </p:nvSpPr>
          <p:spPr>
            <a:xfrm>
              <a:off x="3184413" y="1607825"/>
              <a:ext cx="155450" cy="56025"/>
            </a:xfrm>
            <a:custGeom>
              <a:avLst/>
              <a:gdLst/>
              <a:ahLst/>
              <a:cxnLst/>
              <a:rect l="l" t="t" r="r" b="b"/>
              <a:pathLst>
                <a:path w="6218" h="2241" extrusionOk="0">
                  <a:moveTo>
                    <a:pt x="1" y="1"/>
                  </a:moveTo>
                  <a:lnTo>
                    <a:pt x="1" y="1177"/>
                  </a:lnTo>
                  <a:cubicBezTo>
                    <a:pt x="1" y="1737"/>
                    <a:pt x="505" y="2241"/>
                    <a:pt x="1065" y="2241"/>
                  </a:cubicBezTo>
                  <a:lnTo>
                    <a:pt x="5097" y="2241"/>
                  </a:lnTo>
                  <a:cubicBezTo>
                    <a:pt x="5713" y="2241"/>
                    <a:pt x="6217" y="1737"/>
                    <a:pt x="6217" y="1177"/>
                  </a:cubicBezTo>
                  <a:lnTo>
                    <a:pt x="62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3"/>
            <p:cNvSpPr/>
            <p:nvPr/>
          </p:nvSpPr>
          <p:spPr>
            <a:xfrm>
              <a:off x="3184413" y="1607825"/>
              <a:ext cx="105050" cy="56025"/>
            </a:xfrm>
            <a:custGeom>
              <a:avLst/>
              <a:gdLst/>
              <a:ahLst/>
              <a:cxnLst/>
              <a:rect l="l" t="t" r="r" b="b"/>
              <a:pathLst>
                <a:path w="4202" h="2241" extrusionOk="0">
                  <a:moveTo>
                    <a:pt x="1" y="1"/>
                  </a:moveTo>
                  <a:lnTo>
                    <a:pt x="1" y="1177"/>
                  </a:lnTo>
                  <a:cubicBezTo>
                    <a:pt x="1" y="1737"/>
                    <a:pt x="505" y="2241"/>
                    <a:pt x="1065" y="2241"/>
                  </a:cubicBezTo>
                  <a:lnTo>
                    <a:pt x="4201" y="2241"/>
                  </a:lnTo>
                  <a:cubicBezTo>
                    <a:pt x="3585" y="2241"/>
                    <a:pt x="3081" y="1737"/>
                    <a:pt x="3081" y="1177"/>
                  </a:cubicBezTo>
                  <a:lnTo>
                    <a:pt x="3081" y="1"/>
                  </a:ln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3"/>
            <p:cNvSpPr/>
            <p:nvPr/>
          </p:nvSpPr>
          <p:spPr>
            <a:xfrm>
              <a:off x="3208213" y="1643525"/>
              <a:ext cx="14025" cy="87550"/>
            </a:xfrm>
            <a:custGeom>
              <a:avLst/>
              <a:gdLst/>
              <a:ahLst/>
              <a:cxnLst/>
              <a:rect l="l" t="t" r="r" b="b"/>
              <a:pathLst>
                <a:path w="561" h="3502" extrusionOk="0">
                  <a:moveTo>
                    <a:pt x="281" y="1"/>
                  </a:moveTo>
                  <a:cubicBezTo>
                    <a:pt x="155" y="1"/>
                    <a:pt x="29" y="85"/>
                    <a:pt x="1" y="253"/>
                  </a:cubicBezTo>
                  <a:lnTo>
                    <a:pt x="1" y="3165"/>
                  </a:lnTo>
                  <a:cubicBezTo>
                    <a:pt x="1" y="3333"/>
                    <a:pt x="113" y="3445"/>
                    <a:pt x="281" y="3501"/>
                  </a:cubicBezTo>
                  <a:cubicBezTo>
                    <a:pt x="393" y="3501"/>
                    <a:pt x="561" y="3389"/>
                    <a:pt x="561" y="3221"/>
                  </a:cubicBezTo>
                  <a:lnTo>
                    <a:pt x="561" y="253"/>
                  </a:lnTo>
                  <a:cubicBezTo>
                    <a:pt x="533" y="85"/>
                    <a:pt x="407"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3"/>
            <p:cNvSpPr/>
            <p:nvPr/>
          </p:nvSpPr>
          <p:spPr>
            <a:xfrm>
              <a:off x="3239013" y="1643525"/>
              <a:ext cx="14025" cy="87550"/>
            </a:xfrm>
            <a:custGeom>
              <a:avLst/>
              <a:gdLst/>
              <a:ahLst/>
              <a:cxnLst/>
              <a:rect l="l" t="t" r="r" b="b"/>
              <a:pathLst>
                <a:path w="561" h="3502" extrusionOk="0">
                  <a:moveTo>
                    <a:pt x="281" y="1"/>
                  </a:moveTo>
                  <a:cubicBezTo>
                    <a:pt x="155" y="1"/>
                    <a:pt x="29" y="85"/>
                    <a:pt x="1" y="253"/>
                  </a:cubicBezTo>
                  <a:lnTo>
                    <a:pt x="1" y="3165"/>
                  </a:lnTo>
                  <a:cubicBezTo>
                    <a:pt x="1" y="3333"/>
                    <a:pt x="113" y="3501"/>
                    <a:pt x="281" y="3501"/>
                  </a:cubicBezTo>
                  <a:cubicBezTo>
                    <a:pt x="449" y="3445"/>
                    <a:pt x="561" y="3389"/>
                    <a:pt x="561" y="3221"/>
                  </a:cubicBezTo>
                  <a:lnTo>
                    <a:pt x="561" y="253"/>
                  </a:lnTo>
                  <a:cubicBezTo>
                    <a:pt x="533" y="85"/>
                    <a:pt x="407"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3"/>
            <p:cNvSpPr/>
            <p:nvPr/>
          </p:nvSpPr>
          <p:spPr>
            <a:xfrm>
              <a:off x="3239013" y="1642550"/>
              <a:ext cx="14025" cy="21300"/>
            </a:xfrm>
            <a:custGeom>
              <a:avLst/>
              <a:gdLst/>
              <a:ahLst/>
              <a:cxnLst/>
              <a:rect l="l" t="t" r="r" b="b"/>
              <a:pathLst>
                <a:path w="561" h="852" extrusionOk="0">
                  <a:moveTo>
                    <a:pt x="216" y="1"/>
                  </a:moveTo>
                  <a:cubicBezTo>
                    <a:pt x="85" y="1"/>
                    <a:pt x="1" y="146"/>
                    <a:pt x="1" y="292"/>
                  </a:cubicBezTo>
                  <a:lnTo>
                    <a:pt x="1" y="852"/>
                  </a:lnTo>
                  <a:lnTo>
                    <a:pt x="561" y="852"/>
                  </a:lnTo>
                  <a:lnTo>
                    <a:pt x="561" y="292"/>
                  </a:lnTo>
                  <a:cubicBezTo>
                    <a:pt x="561" y="124"/>
                    <a:pt x="449" y="12"/>
                    <a:pt x="281" y="12"/>
                  </a:cubicBezTo>
                  <a:cubicBezTo>
                    <a:pt x="258" y="4"/>
                    <a:pt x="237" y="1"/>
                    <a:pt x="216"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3"/>
            <p:cNvSpPr/>
            <p:nvPr/>
          </p:nvSpPr>
          <p:spPr>
            <a:xfrm>
              <a:off x="3208213" y="1643525"/>
              <a:ext cx="14025" cy="20325"/>
            </a:xfrm>
            <a:custGeom>
              <a:avLst/>
              <a:gdLst/>
              <a:ahLst/>
              <a:cxnLst/>
              <a:rect l="l" t="t" r="r" b="b"/>
              <a:pathLst>
                <a:path w="561" h="813" extrusionOk="0">
                  <a:moveTo>
                    <a:pt x="281" y="1"/>
                  </a:moveTo>
                  <a:cubicBezTo>
                    <a:pt x="155" y="1"/>
                    <a:pt x="29" y="85"/>
                    <a:pt x="1" y="253"/>
                  </a:cubicBezTo>
                  <a:lnTo>
                    <a:pt x="1" y="813"/>
                  </a:lnTo>
                  <a:lnTo>
                    <a:pt x="561" y="813"/>
                  </a:lnTo>
                  <a:lnTo>
                    <a:pt x="561" y="253"/>
                  </a:lnTo>
                  <a:cubicBezTo>
                    <a:pt x="533" y="85"/>
                    <a:pt x="407" y="1"/>
                    <a:pt x="281"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3"/>
            <p:cNvSpPr/>
            <p:nvPr/>
          </p:nvSpPr>
          <p:spPr>
            <a:xfrm>
              <a:off x="3269813" y="1642550"/>
              <a:ext cx="15450" cy="88525"/>
            </a:xfrm>
            <a:custGeom>
              <a:avLst/>
              <a:gdLst/>
              <a:ahLst/>
              <a:cxnLst/>
              <a:rect l="l" t="t" r="r" b="b"/>
              <a:pathLst>
                <a:path w="618" h="3541" extrusionOk="0">
                  <a:moveTo>
                    <a:pt x="270" y="1"/>
                  </a:moveTo>
                  <a:cubicBezTo>
                    <a:pt x="127" y="1"/>
                    <a:pt x="1" y="146"/>
                    <a:pt x="1" y="292"/>
                  </a:cubicBezTo>
                  <a:lnTo>
                    <a:pt x="1" y="3204"/>
                  </a:lnTo>
                  <a:cubicBezTo>
                    <a:pt x="1" y="3372"/>
                    <a:pt x="169" y="3484"/>
                    <a:pt x="337" y="3540"/>
                  </a:cubicBezTo>
                  <a:cubicBezTo>
                    <a:pt x="449" y="3484"/>
                    <a:pt x="561" y="3428"/>
                    <a:pt x="617" y="3260"/>
                  </a:cubicBezTo>
                  <a:lnTo>
                    <a:pt x="617" y="292"/>
                  </a:lnTo>
                  <a:cubicBezTo>
                    <a:pt x="617" y="146"/>
                    <a:pt x="491" y="1"/>
                    <a:pt x="385" y="1"/>
                  </a:cubicBezTo>
                  <a:cubicBezTo>
                    <a:pt x="368" y="1"/>
                    <a:pt x="352" y="4"/>
                    <a:pt x="337" y="12"/>
                  </a:cubicBezTo>
                  <a:cubicBezTo>
                    <a:pt x="315" y="4"/>
                    <a:pt x="292"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3"/>
            <p:cNvSpPr/>
            <p:nvPr/>
          </p:nvSpPr>
          <p:spPr>
            <a:xfrm>
              <a:off x="3300638" y="1642550"/>
              <a:ext cx="15425" cy="88525"/>
            </a:xfrm>
            <a:custGeom>
              <a:avLst/>
              <a:gdLst/>
              <a:ahLst/>
              <a:cxnLst/>
              <a:rect l="l" t="t" r="r" b="b"/>
              <a:pathLst>
                <a:path w="617" h="3541" extrusionOk="0">
                  <a:moveTo>
                    <a:pt x="269" y="1"/>
                  </a:moveTo>
                  <a:cubicBezTo>
                    <a:pt x="126" y="1"/>
                    <a:pt x="0" y="146"/>
                    <a:pt x="0" y="292"/>
                  </a:cubicBezTo>
                  <a:lnTo>
                    <a:pt x="0" y="3204"/>
                  </a:lnTo>
                  <a:cubicBezTo>
                    <a:pt x="0" y="3372"/>
                    <a:pt x="168" y="3484"/>
                    <a:pt x="336" y="3540"/>
                  </a:cubicBezTo>
                  <a:cubicBezTo>
                    <a:pt x="448" y="3540"/>
                    <a:pt x="560" y="3428"/>
                    <a:pt x="616" y="3260"/>
                  </a:cubicBezTo>
                  <a:lnTo>
                    <a:pt x="616" y="292"/>
                  </a:lnTo>
                  <a:cubicBezTo>
                    <a:pt x="616" y="146"/>
                    <a:pt x="490" y="1"/>
                    <a:pt x="384" y="1"/>
                  </a:cubicBezTo>
                  <a:cubicBezTo>
                    <a:pt x="367" y="1"/>
                    <a:pt x="351" y="4"/>
                    <a:pt x="336" y="12"/>
                  </a:cubicBezTo>
                  <a:cubicBezTo>
                    <a:pt x="314" y="4"/>
                    <a:pt x="29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3"/>
            <p:cNvSpPr/>
            <p:nvPr/>
          </p:nvSpPr>
          <p:spPr>
            <a:xfrm>
              <a:off x="3269813" y="1642550"/>
              <a:ext cx="15450" cy="21300"/>
            </a:xfrm>
            <a:custGeom>
              <a:avLst/>
              <a:gdLst/>
              <a:ahLst/>
              <a:cxnLst/>
              <a:rect l="l" t="t" r="r" b="b"/>
              <a:pathLst>
                <a:path w="618" h="852" extrusionOk="0">
                  <a:moveTo>
                    <a:pt x="270" y="1"/>
                  </a:moveTo>
                  <a:cubicBezTo>
                    <a:pt x="127" y="1"/>
                    <a:pt x="1" y="146"/>
                    <a:pt x="1" y="292"/>
                  </a:cubicBezTo>
                  <a:lnTo>
                    <a:pt x="1" y="852"/>
                  </a:lnTo>
                  <a:lnTo>
                    <a:pt x="617" y="852"/>
                  </a:lnTo>
                  <a:lnTo>
                    <a:pt x="617" y="292"/>
                  </a:lnTo>
                  <a:cubicBezTo>
                    <a:pt x="617" y="146"/>
                    <a:pt x="491" y="1"/>
                    <a:pt x="385" y="1"/>
                  </a:cubicBezTo>
                  <a:cubicBezTo>
                    <a:pt x="368" y="1"/>
                    <a:pt x="352" y="4"/>
                    <a:pt x="337" y="12"/>
                  </a:cubicBezTo>
                  <a:cubicBezTo>
                    <a:pt x="315" y="4"/>
                    <a:pt x="292" y="1"/>
                    <a:pt x="270"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3"/>
            <p:cNvSpPr/>
            <p:nvPr/>
          </p:nvSpPr>
          <p:spPr>
            <a:xfrm>
              <a:off x="3300638" y="1642550"/>
              <a:ext cx="15425" cy="21300"/>
            </a:xfrm>
            <a:custGeom>
              <a:avLst/>
              <a:gdLst/>
              <a:ahLst/>
              <a:cxnLst/>
              <a:rect l="l" t="t" r="r" b="b"/>
              <a:pathLst>
                <a:path w="617" h="852" extrusionOk="0">
                  <a:moveTo>
                    <a:pt x="269" y="1"/>
                  </a:moveTo>
                  <a:cubicBezTo>
                    <a:pt x="126" y="1"/>
                    <a:pt x="0" y="146"/>
                    <a:pt x="0" y="292"/>
                  </a:cubicBezTo>
                  <a:lnTo>
                    <a:pt x="0" y="852"/>
                  </a:lnTo>
                  <a:lnTo>
                    <a:pt x="616" y="852"/>
                  </a:lnTo>
                  <a:lnTo>
                    <a:pt x="616" y="292"/>
                  </a:lnTo>
                  <a:cubicBezTo>
                    <a:pt x="616" y="146"/>
                    <a:pt x="490" y="1"/>
                    <a:pt x="384" y="1"/>
                  </a:cubicBezTo>
                  <a:cubicBezTo>
                    <a:pt x="367" y="1"/>
                    <a:pt x="351" y="4"/>
                    <a:pt x="336" y="12"/>
                  </a:cubicBezTo>
                  <a:cubicBezTo>
                    <a:pt x="314" y="4"/>
                    <a:pt x="291" y="1"/>
                    <a:pt x="269"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63"/>
          <p:cNvGrpSpPr/>
          <p:nvPr/>
        </p:nvGrpSpPr>
        <p:grpSpPr>
          <a:xfrm>
            <a:off x="2298088" y="1304000"/>
            <a:ext cx="445300" cy="473275"/>
            <a:chOff x="2298088" y="1304000"/>
            <a:chExt cx="445300" cy="473275"/>
          </a:xfrm>
        </p:grpSpPr>
        <p:sp>
          <p:nvSpPr>
            <p:cNvPr id="4632" name="Google Shape;4632;p63"/>
            <p:cNvSpPr/>
            <p:nvPr/>
          </p:nvSpPr>
          <p:spPr>
            <a:xfrm>
              <a:off x="2349913" y="1439800"/>
              <a:ext cx="343050" cy="337475"/>
            </a:xfrm>
            <a:custGeom>
              <a:avLst/>
              <a:gdLst/>
              <a:ahLst/>
              <a:cxnLst/>
              <a:rect l="l" t="t" r="r" b="b"/>
              <a:pathLst>
                <a:path w="13722" h="13499" extrusionOk="0">
                  <a:moveTo>
                    <a:pt x="6833" y="1"/>
                  </a:moveTo>
                  <a:cubicBezTo>
                    <a:pt x="3025" y="1"/>
                    <a:pt x="0" y="3025"/>
                    <a:pt x="0" y="6722"/>
                  </a:cubicBezTo>
                  <a:cubicBezTo>
                    <a:pt x="0" y="10474"/>
                    <a:pt x="3025" y="13498"/>
                    <a:pt x="6833" y="13498"/>
                  </a:cubicBezTo>
                  <a:cubicBezTo>
                    <a:pt x="10642" y="13498"/>
                    <a:pt x="13722" y="10474"/>
                    <a:pt x="13722" y="6722"/>
                  </a:cubicBezTo>
                  <a:cubicBezTo>
                    <a:pt x="13722" y="3025"/>
                    <a:pt x="10642" y="1"/>
                    <a:pt x="68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3"/>
            <p:cNvSpPr/>
            <p:nvPr/>
          </p:nvSpPr>
          <p:spPr>
            <a:xfrm>
              <a:off x="2349913" y="1440850"/>
              <a:ext cx="217050" cy="316825"/>
            </a:xfrm>
            <a:custGeom>
              <a:avLst/>
              <a:gdLst/>
              <a:ahLst/>
              <a:cxnLst/>
              <a:rect l="l" t="t" r="r" b="b"/>
              <a:pathLst>
                <a:path w="8682" h="12673" extrusionOk="0">
                  <a:moveTo>
                    <a:pt x="7160" y="0"/>
                  </a:moveTo>
                  <a:cubicBezTo>
                    <a:pt x="7051" y="0"/>
                    <a:pt x="6942" y="5"/>
                    <a:pt x="6833" y="15"/>
                  </a:cubicBezTo>
                  <a:cubicBezTo>
                    <a:pt x="6799" y="14"/>
                    <a:pt x="6765" y="14"/>
                    <a:pt x="6730" y="14"/>
                  </a:cubicBezTo>
                  <a:cubicBezTo>
                    <a:pt x="3025" y="14"/>
                    <a:pt x="0" y="3017"/>
                    <a:pt x="0" y="6680"/>
                  </a:cubicBezTo>
                  <a:cubicBezTo>
                    <a:pt x="0" y="9256"/>
                    <a:pt x="1400" y="11552"/>
                    <a:pt x="3641" y="12672"/>
                  </a:cubicBezTo>
                  <a:lnTo>
                    <a:pt x="3641" y="12672"/>
                  </a:lnTo>
                  <a:cubicBezTo>
                    <a:pt x="2240" y="8192"/>
                    <a:pt x="4257" y="6512"/>
                    <a:pt x="4257" y="6512"/>
                  </a:cubicBezTo>
                  <a:lnTo>
                    <a:pt x="8681" y="239"/>
                  </a:lnTo>
                  <a:cubicBezTo>
                    <a:pt x="8174" y="100"/>
                    <a:pt x="7667" y="0"/>
                    <a:pt x="716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3"/>
            <p:cNvSpPr/>
            <p:nvPr/>
          </p:nvSpPr>
          <p:spPr>
            <a:xfrm>
              <a:off x="2506713" y="1637225"/>
              <a:ext cx="28050" cy="28025"/>
            </a:xfrm>
            <a:custGeom>
              <a:avLst/>
              <a:gdLst/>
              <a:ahLst/>
              <a:cxnLst/>
              <a:rect l="l" t="t" r="r" b="b"/>
              <a:pathLst>
                <a:path w="1122" h="1121" extrusionOk="0">
                  <a:moveTo>
                    <a:pt x="561" y="1"/>
                  </a:moveTo>
                  <a:cubicBezTo>
                    <a:pt x="281" y="1"/>
                    <a:pt x="1" y="281"/>
                    <a:pt x="1" y="561"/>
                  </a:cubicBezTo>
                  <a:cubicBezTo>
                    <a:pt x="1" y="897"/>
                    <a:pt x="281" y="1121"/>
                    <a:pt x="561" y="1121"/>
                  </a:cubicBezTo>
                  <a:cubicBezTo>
                    <a:pt x="897" y="1121"/>
                    <a:pt x="1121" y="897"/>
                    <a:pt x="1121" y="561"/>
                  </a:cubicBezTo>
                  <a:cubicBezTo>
                    <a:pt x="1121" y="281"/>
                    <a:pt x="897"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3"/>
            <p:cNvSpPr/>
            <p:nvPr/>
          </p:nvSpPr>
          <p:spPr>
            <a:xfrm>
              <a:off x="2506713" y="1691850"/>
              <a:ext cx="28050" cy="28025"/>
            </a:xfrm>
            <a:custGeom>
              <a:avLst/>
              <a:gdLst/>
              <a:ahLst/>
              <a:cxnLst/>
              <a:rect l="l" t="t" r="r" b="b"/>
              <a:pathLst>
                <a:path w="1122" h="1121" extrusionOk="0">
                  <a:moveTo>
                    <a:pt x="561" y="0"/>
                  </a:moveTo>
                  <a:cubicBezTo>
                    <a:pt x="281" y="0"/>
                    <a:pt x="1" y="224"/>
                    <a:pt x="1" y="560"/>
                  </a:cubicBezTo>
                  <a:cubicBezTo>
                    <a:pt x="1" y="896"/>
                    <a:pt x="281" y="1120"/>
                    <a:pt x="561" y="1120"/>
                  </a:cubicBezTo>
                  <a:cubicBezTo>
                    <a:pt x="897" y="1120"/>
                    <a:pt x="1121" y="896"/>
                    <a:pt x="1121" y="560"/>
                  </a:cubicBezTo>
                  <a:cubicBezTo>
                    <a:pt x="1121" y="224"/>
                    <a:pt x="897" y="0"/>
                    <a:pt x="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3"/>
            <p:cNvSpPr/>
            <p:nvPr/>
          </p:nvSpPr>
          <p:spPr>
            <a:xfrm>
              <a:off x="2298088" y="1576500"/>
              <a:ext cx="78775" cy="55925"/>
            </a:xfrm>
            <a:custGeom>
              <a:avLst/>
              <a:gdLst/>
              <a:ahLst/>
              <a:cxnLst/>
              <a:rect l="l" t="t" r="r" b="b"/>
              <a:pathLst>
                <a:path w="3151" h="2237" extrusionOk="0">
                  <a:moveTo>
                    <a:pt x="1068" y="0"/>
                  </a:moveTo>
                  <a:cubicBezTo>
                    <a:pt x="1033" y="0"/>
                    <a:pt x="995" y="7"/>
                    <a:pt x="953" y="21"/>
                  </a:cubicBezTo>
                  <a:cubicBezTo>
                    <a:pt x="785" y="77"/>
                    <a:pt x="729" y="245"/>
                    <a:pt x="785" y="413"/>
                  </a:cubicBezTo>
                  <a:cubicBezTo>
                    <a:pt x="841" y="637"/>
                    <a:pt x="785" y="862"/>
                    <a:pt x="729" y="1086"/>
                  </a:cubicBezTo>
                  <a:cubicBezTo>
                    <a:pt x="617" y="1310"/>
                    <a:pt x="449" y="1534"/>
                    <a:pt x="225" y="1646"/>
                  </a:cubicBezTo>
                  <a:cubicBezTo>
                    <a:pt x="113" y="1702"/>
                    <a:pt x="1" y="1870"/>
                    <a:pt x="57" y="2038"/>
                  </a:cubicBezTo>
                  <a:cubicBezTo>
                    <a:pt x="139" y="2120"/>
                    <a:pt x="251" y="2172"/>
                    <a:pt x="349" y="2172"/>
                  </a:cubicBezTo>
                  <a:cubicBezTo>
                    <a:pt x="385" y="2172"/>
                    <a:pt x="419" y="2165"/>
                    <a:pt x="449" y="2150"/>
                  </a:cubicBezTo>
                  <a:cubicBezTo>
                    <a:pt x="729" y="2038"/>
                    <a:pt x="953" y="1814"/>
                    <a:pt x="1065" y="1590"/>
                  </a:cubicBezTo>
                  <a:lnTo>
                    <a:pt x="2633" y="2206"/>
                  </a:lnTo>
                  <a:cubicBezTo>
                    <a:pt x="2676" y="2227"/>
                    <a:pt x="2717" y="2237"/>
                    <a:pt x="2756" y="2237"/>
                  </a:cubicBezTo>
                  <a:cubicBezTo>
                    <a:pt x="3017" y="2237"/>
                    <a:pt x="3150" y="1792"/>
                    <a:pt x="2857" y="1646"/>
                  </a:cubicBezTo>
                  <a:lnTo>
                    <a:pt x="2857" y="1646"/>
                  </a:lnTo>
                  <a:lnTo>
                    <a:pt x="2801" y="1702"/>
                  </a:lnTo>
                  <a:lnTo>
                    <a:pt x="1289" y="1086"/>
                  </a:lnTo>
                  <a:cubicBezTo>
                    <a:pt x="1401" y="806"/>
                    <a:pt x="1401" y="469"/>
                    <a:pt x="1289" y="189"/>
                  </a:cubicBezTo>
                  <a:cubicBezTo>
                    <a:pt x="1247" y="63"/>
                    <a:pt x="1173" y="0"/>
                    <a:pt x="10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3"/>
            <p:cNvSpPr/>
            <p:nvPr/>
          </p:nvSpPr>
          <p:spPr>
            <a:xfrm>
              <a:off x="2664938" y="1576100"/>
              <a:ext cx="78450" cy="56700"/>
            </a:xfrm>
            <a:custGeom>
              <a:avLst/>
              <a:gdLst/>
              <a:ahLst/>
              <a:cxnLst/>
              <a:rect l="l" t="t" r="r" b="b"/>
              <a:pathLst>
                <a:path w="3138" h="2268" extrusionOk="0">
                  <a:moveTo>
                    <a:pt x="2113" y="1"/>
                  </a:moveTo>
                  <a:cubicBezTo>
                    <a:pt x="1999" y="1"/>
                    <a:pt x="1890" y="61"/>
                    <a:pt x="1849" y="205"/>
                  </a:cubicBezTo>
                  <a:cubicBezTo>
                    <a:pt x="1737" y="485"/>
                    <a:pt x="1737" y="822"/>
                    <a:pt x="1849" y="1102"/>
                  </a:cubicBezTo>
                  <a:lnTo>
                    <a:pt x="337" y="1718"/>
                  </a:lnTo>
                  <a:cubicBezTo>
                    <a:pt x="0" y="1766"/>
                    <a:pt x="200" y="2267"/>
                    <a:pt x="440" y="2267"/>
                  </a:cubicBezTo>
                  <a:cubicBezTo>
                    <a:pt x="480" y="2267"/>
                    <a:pt x="521" y="2254"/>
                    <a:pt x="561" y="2222"/>
                  </a:cubicBezTo>
                  <a:lnTo>
                    <a:pt x="2073" y="1606"/>
                  </a:lnTo>
                  <a:cubicBezTo>
                    <a:pt x="2185" y="1830"/>
                    <a:pt x="2409" y="2054"/>
                    <a:pt x="2689" y="2166"/>
                  </a:cubicBezTo>
                  <a:cubicBezTo>
                    <a:pt x="2734" y="2181"/>
                    <a:pt x="2775" y="2188"/>
                    <a:pt x="2813" y="2188"/>
                  </a:cubicBezTo>
                  <a:cubicBezTo>
                    <a:pt x="2917" y="2188"/>
                    <a:pt x="2999" y="2136"/>
                    <a:pt x="3081" y="2054"/>
                  </a:cubicBezTo>
                  <a:cubicBezTo>
                    <a:pt x="3137" y="1886"/>
                    <a:pt x="3081" y="1718"/>
                    <a:pt x="2913" y="1662"/>
                  </a:cubicBezTo>
                  <a:cubicBezTo>
                    <a:pt x="2689" y="1550"/>
                    <a:pt x="2521" y="1326"/>
                    <a:pt x="2465" y="1102"/>
                  </a:cubicBezTo>
                  <a:cubicBezTo>
                    <a:pt x="2353" y="878"/>
                    <a:pt x="2353" y="653"/>
                    <a:pt x="2409" y="429"/>
                  </a:cubicBezTo>
                  <a:cubicBezTo>
                    <a:pt x="2515" y="181"/>
                    <a:pt x="2308"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3"/>
            <p:cNvSpPr/>
            <p:nvPr/>
          </p:nvSpPr>
          <p:spPr>
            <a:xfrm>
              <a:off x="2351313" y="1484600"/>
              <a:ext cx="338850" cy="117650"/>
            </a:xfrm>
            <a:custGeom>
              <a:avLst/>
              <a:gdLst/>
              <a:ahLst/>
              <a:cxnLst/>
              <a:rect l="l" t="t" r="r" b="b"/>
              <a:pathLst>
                <a:path w="13554" h="4706" extrusionOk="0">
                  <a:moveTo>
                    <a:pt x="2296" y="1"/>
                  </a:moveTo>
                  <a:cubicBezTo>
                    <a:pt x="1064" y="1"/>
                    <a:pt x="0" y="1065"/>
                    <a:pt x="0" y="2297"/>
                  </a:cubicBezTo>
                  <a:lnTo>
                    <a:pt x="0" y="3305"/>
                  </a:lnTo>
                  <a:cubicBezTo>
                    <a:pt x="0" y="4033"/>
                    <a:pt x="616" y="4706"/>
                    <a:pt x="1400" y="4706"/>
                  </a:cubicBezTo>
                  <a:lnTo>
                    <a:pt x="12154" y="4706"/>
                  </a:lnTo>
                  <a:cubicBezTo>
                    <a:pt x="12938" y="4706"/>
                    <a:pt x="13554" y="4033"/>
                    <a:pt x="13554" y="3305"/>
                  </a:cubicBezTo>
                  <a:lnTo>
                    <a:pt x="13554" y="2297"/>
                  </a:lnTo>
                  <a:cubicBezTo>
                    <a:pt x="13554" y="1065"/>
                    <a:pt x="12546" y="1"/>
                    <a:pt x="11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3"/>
            <p:cNvSpPr/>
            <p:nvPr/>
          </p:nvSpPr>
          <p:spPr>
            <a:xfrm>
              <a:off x="2351313" y="1484600"/>
              <a:ext cx="140025" cy="117650"/>
            </a:xfrm>
            <a:custGeom>
              <a:avLst/>
              <a:gdLst/>
              <a:ahLst/>
              <a:cxnLst/>
              <a:rect l="l" t="t" r="r" b="b"/>
              <a:pathLst>
                <a:path w="5601" h="4706" extrusionOk="0">
                  <a:moveTo>
                    <a:pt x="2296" y="1"/>
                  </a:moveTo>
                  <a:cubicBezTo>
                    <a:pt x="1008" y="1"/>
                    <a:pt x="0" y="1065"/>
                    <a:pt x="0" y="2297"/>
                  </a:cubicBezTo>
                  <a:lnTo>
                    <a:pt x="0" y="3305"/>
                  </a:lnTo>
                  <a:cubicBezTo>
                    <a:pt x="0" y="4033"/>
                    <a:pt x="616" y="4706"/>
                    <a:pt x="1400" y="4706"/>
                  </a:cubicBezTo>
                  <a:lnTo>
                    <a:pt x="5377" y="4706"/>
                  </a:lnTo>
                  <a:cubicBezTo>
                    <a:pt x="4705" y="3193"/>
                    <a:pt x="4761" y="1457"/>
                    <a:pt x="56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3"/>
            <p:cNvSpPr/>
            <p:nvPr/>
          </p:nvSpPr>
          <p:spPr>
            <a:xfrm>
              <a:off x="2557463" y="1484600"/>
              <a:ext cx="89300" cy="220100"/>
            </a:xfrm>
            <a:custGeom>
              <a:avLst/>
              <a:gdLst/>
              <a:ahLst/>
              <a:cxnLst/>
              <a:rect l="l" t="t" r="r" b="b"/>
              <a:pathLst>
                <a:path w="3572" h="8804" extrusionOk="0">
                  <a:moveTo>
                    <a:pt x="43" y="1"/>
                  </a:moveTo>
                  <a:lnTo>
                    <a:pt x="43" y="8346"/>
                  </a:lnTo>
                  <a:cubicBezTo>
                    <a:pt x="0" y="8603"/>
                    <a:pt x="188" y="8795"/>
                    <a:pt x="429" y="8795"/>
                  </a:cubicBezTo>
                  <a:cubicBezTo>
                    <a:pt x="502" y="8795"/>
                    <a:pt x="581" y="8777"/>
                    <a:pt x="659" y="8738"/>
                  </a:cubicBezTo>
                  <a:lnTo>
                    <a:pt x="1779" y="8178"/>
                  </a:lnTo>
                  <a:lnTo>
                    <a:pt x="2956" y="8738"/>
                  </a:lnTo>
                  <a:cubicBezTo>
                    <a:pt x="3031" y="8783"/>
                    <a:pt x="3110" y="8804"/>
                    <a:pt x="3185" y="8804"/>
                  </a:cubicBezTo>
                  <a:cubicBezTo>
                    <a:pt x="3392" y="8804"/>
                    <a:pt x="3572" y="8648"/>
                    <a:pt x="3572" y="8402"/>
                  </a:cubicBezTo>
                  <a:lnTo>
                    <a:pt x="3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3"/>
            <p:cNvSpPr/>
            <p:nvPr/>
          </p:nvSpPr>
          <p:spPr>
            <a:xfrm>
              <a:off x="2557138" y="1484600"/>
              <a:ext cx="89625" cy="219900"/>
            </a:xfrm>
            <a:custGeom>
              <a:avLst/>
              <a:gdLst/>
              <a:ahLst/>
              <a:cxnLst/>
              <a:rect l="l" t="t" r="r" b="b"/>
              <a:pathLst>
                <a:path w="3585" h="8796" extrusionOk="0">
                  <a:moveTo>
                    <a:pt x="0" y="1"/>
                  </a:moveTo>
                  <a:lnTo>
                    <a:pt x="0" y="8346"/>
                  </a:lnTo>
                  <a:cubicBezTo>
                    <a:pt x="0" y="8603"/>
                    <a:pt x="197" y="8795"/>
                    <a:pt x="416" y="8795"/>
                  </a:cubicBezTo>
                  <a:cubicBezTo>
                    <a:pt x="482" y="8795"/>
                    <a:pt x="551" y="8777"/>
                    <a:pt x="616" y="8738"/>
                  </a:cubicBezTo>
                  <a:lnTo>
                    <a:pt x="1344" y="8402"/>
                  </a:lnTo>
                  <a:lnTo>
                    <a:pt x="1344" y="5826"/>
                  </a:lnTo>
                  <a:cubicBezTo>
                    <a:pt x="1288" y="5210"/>
                    <a:pt x="1512" y="4650"/>
                    <a:pt x="1960" y="4201"/>
                  </a:cubicBezTo>
                  <a:cubicBezTo>
                    <a:pt x="2913" y="3025"/>
                    <a:pt x="3473" y="1569"/>
                    <a:pt x="3585"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3"/>
            <p:cNvSpPr/>
            <p:nvPr/>
          </p:nvSpPr>
          <p:spPr>
            <a:xfrm>
              <a:off x="2383513" y="1304000"/>
              <a:ext cx="274450" cy="275850"/>
            </a:xfrm>
            <a:custGeom>
              <a:avLst/>
              <a:gdLst/>
              <a:ahLst/>
              <a:cxnLst/>
              <a:rect l="l" t="t" r="r" b="b"/>
              <a:pathLst>
                <a:path w="10978" h="11034" extrusionOk="0">
                  <a:moveTo>
                    <a:pt x="5489" y="0"/>
                  </a:moveTo>
                  <a:cubicBezTo>
                    <a:pt x="2465" y="0"/>
                    <a:pt x="0" y="2464"/>
                    <a:pt x="0" y="5489"/>
                  </a:cubicBezTo>
                  <a:cubicBezTo>
                    <a:pt x="0" y="8569"/>
                    <a:pt x="2465" y="11033"/>
                    <a:pt x="5489" y="11033"/>
                  </a:cubicBezTo>
                  <a:cubicBezTo>
                    <a:pt x="8513" y="11033"/>
                    <a:pt x="10978" y="8569"/>
                    <a:pt x="10978" y="5489"/>
                  </a:cubicBezTo>
                  <a:cubicBezTo>
                    <a:pt x="10978" y="2464"/>
                    <a:pt x="8513" y="0"/>
                    <a:pt x="5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3"/>
            <p:cNvSpPr/>
            <p:nvPr/>
          </p:nvSpPr>
          <p:spPr>
            <a:xfrm>
              <a:off x="2330288" y="1304000"/>
              <a:ext cx="221275" cy="256250"/>
            </a:xfrm>
            <a:custGeom>
              <a:avLst/>
              <a:gdLst/>
              <a:ahLst/>
              <a:cxnLst/>
              <a:rect l="l" t="t" r="r" b="b"/>
              <a:pathLst>
                <a:path w="8851" h="10250" extrusionOk="0">
                  <a:moveTo>
                    <a:pt x="7506" y="0"/>
                  </a:moveTo>
                  <a:cubicBezTo>
                    <a:pt x="1961" y="112"/>
                    <a:pt x="1" y="7449"/>
                    <a:pt x="4818" y="10249"/>
                  </a:cubicBezTo>
                  <a:cubicBezTo>
                    <a:pt x="4538" y="9409"/>
                    <a:pt x="4370" y="8457"/>
                    <a:pt x="4426" y="7561"/>
                  </a:cubicBezTo>
                  <a:cubicBezTo>
                    <a:pt x="4482" y="6777"/>
                    <a:pt x="4930" y="6105"/>
                    <a:pt x="5602" y="5769"/>
                  </a:cubicBezTo>
                  <a:cubicBezTo>
                    <a:pt x="6218" y="5489"/>
                    <a:pt x="6778" y="5041"/>
                    <a:pt x="7226" y="4481"/>
                  </a:cubicBezTo>
                  <a:lnTo>
                    <a:pt x="8850" y="112"/>
                  </a:lnTo>
                  <a:cubicBezTo>
                    <a:pt x="8402" y="56"/>
                    <a:pt x="7954" y="0"/>
                    <a:pt x="750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3"/>
            <p:cNvSpPr/>
            <p:nvPr/>
          </p:nvSpPr>
          <p:spPr>
            <a:xfrm>
              <a:off x="2451988" y="1486950"/>
              <a:ext cx="137500" cy="49500"/>
            </a:xfrm>
            <a:custGeom>
              <a:avLst/>
              <a:gdLst/>
              <a:ahLst/>
              <a:cxnLst/>
              <a:rect l="l" t="t" r="r" b="b"/>
              <a:pathLst>
                <a:path w="5500" h="1980" extrusionOk="0">
                  <a:moveTo>
                    <a:pt x="1150" y="1"/>
                  </a:moveTo>
                  <a:cubicBezTo>
                    <a:pt x="454" y="1"/>
                    <a:pt x="1" y="1053"/>
                    <a:pt x="846" y="1475"/>
                  </a:cubicBezTo>
                  <a:cubicBezTo>
                    <a:pt x="1406" y="1811"/>
                    <a:pt x="2078" y="1979"/>
                    <a:pt x="2750" y="1979"/>
                  </a:cubicBezTo>
                  <a:cubicBezTo>
                    <a:pt x="3422" y="1979"/>
                    <a:pt x="4094" y="1811"/>
                    <a:pt x="4654" y="1475"/>
                  </a:cubicBezTo>
                  <a:cubicBezTo>
                    <a:pt x="5499" y="1053"/>
                    <a:pt x="5046" y="1"/>
                    <a:pt x="4350" y="1"/>
                  </a:cubicBezTo>
                  <a:cubicBezTo>
                    <a:pt x="4215" y="1"/>
                    <a:pt x="4071" y="40"/>
                    <a:pt x="3926" y="131"/>
                  </a:cubicBezTo>
                  <a:cubicBezTo>
                    <a:pt x="3562" y="355"/>
                    <a:pt x="3156" y="467"/>
                    <a:pt x="2750" y="467"/>
                  </a:cubicBezTo>
                  <a:cubicBezTo>
                    <a:pt x="2344" y="467"/>
                    <a:pt x="1938" y="355"/>
                    <a:pt x="1574" y="131"/>
                  </a:cubicBezTo>
                  <a:cubicBezTo>
                    <a:pt x="1429" y="40"/>
                    <a:pt x="1285" y="1"/>
                    <a:pt x="1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3"/>
            <p:cNvSpPr/>
            <p:nvPr/>
          </p:nvSpPr>
          <p:spPr>
            <a:xfrm>
              <a:off x="2495513" y="1456600"/>
              <a:ext cx="50450" cy="89650"/>
            </a:xfrm>
            <a:custGeom>
              <a:avLst/>
              <a:gdLst/>
              <a:ahLst/>
              <a:cxnLst/>
              <a:rect l="l" t="t" r="r" b="b"/>
              <a:pathLst>
                <a:path w="2018" h="3586" extrusionOk="0">
                  <a:moveTo>
                    <a:pt x="1009" y="1"/>
                  </a:moveTo>
                  <a:cubicBezTo>
                    <a:pt x="505" y="1"/>
                    <a:pt x="1" y="337"/>
                    <a:pt x="1" y="1009"/>
                  </a:cubicBezTo>
                  <a:cubicBezTo>
                    <a:pt x="1" y="1625"/>
                    <a:pt x="449" y="3585"/>
                    <a:pt x="1009" y="3585"/>
                  </a:cubicBezTo>
                  <a:cubicBezTo>
                    <a:pt x="1569" y="3585"/>
                    <a:pt x="2017" y="1569"/>
                    <a:pt x="2017" y="1009"/>
                  </a:cubicBezTo>
                  <a:cubicBezTo>
                    <a:pt x="2017" y="337"/>
                    <a:pt x="1513" y="1"/>
                    <a:pt x="1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3"/>
            <p:cNvSpPr/>
            <p:nvPr/>
          </p:nvSpPr>
          <p:spPr>
            <a:xfrm>
              <a:off x="2495513" y="1456600"/>
              <a:ext cx="39250" cy="89650"/>
            </a:xfrm>
            <a:custGeom>
              <a:avLst/>
              <a:gdLst/>
              <a:ahLst/>
              <a:cxnLst/>
              <a:rect l="l" t="t" r="r" b="b"/>
              <a:pathLst>
                <a:path w="1570" h="3586" extrusionOk="0">
                  <a:moveTo>
                    <a:pt x="1009" y="1"/>
                  </a:moveTo>
                  <a:cubicBezTo>
                    <a:pt x="449" y="1"/>
                    <a:pt x="1" y="449"/>
                    <a:pt x="1" y="1009"/>
                  </a:cubicBezTo>
                  <a:cubicBezTo>
                    <a:pt x="1" y="1569"/>
                    <a:pt x="449" y="3585"/>
                    <a:pt x="1009" y="3585"/>
                  </a:cubicBezTo>
                  <a:cubicBezTo>
                    <a:pt x="1121" y="3585"/>
                    <a:pt x="1289" y="3473"/>
                    <a:pt x="1401" y="3249"/>
                  </a:cubicBezTo>
                  <a:cubicBezTo>
                    <a:pt x="785" y="1681"/>
                    <a:pt x="1177" y="729"/>
                    <a:pt x="1569" y="225"/>
                  </a:cubicBezTo>
                  <a:cubicBezTo>
                    <a:pt x="1401" y="57"/>
                    <a:pt x="1233" y="1"/>
                    <a:pt x="100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3"/>
            <p:cNvSpPr/>
            <p:nvPr/>
          </p:nvSpPr>
          <p:spPr>
            <a:xfrm>
              <a:off x="2590738" y="1456600"/>
              <a:ext cx="14025" cy="25225"/>
            </a:xfrm>
            <a:custGeom>
              <a:avLst/>
              <a:gdLst/>
              <a:ahLst/>
              <a:cxnLst/>
              <a:rect l="l" t="t" r="r" b="b"/>
              <a:pathLst>
                <a:path w="561" h="1009" extrusionOk="0">
                  <a:moveTo>
                    <a:pt x="280" y="1"/>
                  </a:moveTo>
                  <a:cubicBezTo>
                    <a:pt x="112" y="1"/>
                    <a:pt x="0" y="113"/>
                    <a:pt x="0" y="281"/>
                  </a:cubicBezTo>
                  <a:lnTo>
                    <a:pt x="0" y="729"/>
                  </a:lnTo>
                  <a:cubicBezTo>
                    <a:pt x="0" y="897"/>
                    <a:pt x="112" y="1009"/>
                    <a:pt x="280" y="1009"/>
                  </a:cubicBezTo>
                  <a:cubicBezTo>
                    <a:pt x="448" y="1009"/>
                    <a:pt x="560" y="897"/>
                    <a:pt x="560" y="729"/>
                  </a:cubicBezTo>
                  <a:lnTo>
                    <a:pt x="560" y="281"/>
                  </a:lnTo>
                  <a:cubicBezTo>
                    <a:pt x="560" y="113"/>
                    <a:pt x="44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3"/>
            <p:cNvSpPr/>
            <p:nvPr/>
          </p:nvSpPr>
          <p:spPr>
            <a:xfrm>
              <a:off x="2436713" y="1456600"/>
              <a:ext cx="15425" cy="25225"/>
            </a:xfrm>
            <a:custGeom>
              <a:avLst/>
              <a:gdLst/>
              <a:ahLst/>
              <a:cxnLst/>
              <a:rect l="l" t="t" r="r" b="b"/>
              <a:pathLst>
                <a:path w="617" h="1009" extrusionOk="0">
                  <a:moveTo>
                    <a:pt x="281" y="1"/>
                  </a:moveTo>
                  <a:cubicBezTo>
                    <a:pt x="169" y="1"/>
                    <a:pt x="1" y="113"/>
                    <a:pt x="1" y="281"/>
                  </a:cubicBezTo>
                  <a:lnTo>
                    <a:pt x="1" y="729"/>
                  </a:lnTo>
                  <a:cubicBezTo>
                    <a:pt x="1" y="897"/>
                    <a:pt x="169" y="1009"/>
                    <a:pt x="281" y="1009"/>
                  </a:cubicBezTo>
                  <a:cubicBezTo>
                    <a:pt x="449" y="1009"/>
                    <a:pt x="617" y="897"/>
                    <a:pt x="617" y="729"/>
                  </a:cubicBezTo>
                  <a:lnTo>
                    <a:pt x="617" y="281"/>
                  </a:lnTo>
                  <a:cubicBezTo>
                    <a:pt x="617" y="113"/>
                    <a:pt x="449"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3"/>
            <p:cNvSpPr/>
            <p:nvPr/>
          </p:nvSpPr>
          <p:spPr>
            <a:xfrm>
              <a:off x="2391913" y="1304350"/>
              <a:ext cx="257650" cy="89275"/>
            </a:xfrm>
            <a:custGeom>
              <a:avLst/>
              <a:gdLst/>
              <a:ahLst/>
              <a:cxnLst/>
              <a:rect l="l" t="t" r="r" b="b"/>
              <a:pathLst>
                <a:path w="10306" h="3571" extrusionOk="0">
                  <a:moveTo>
                    <a:pt x="5153" y="0"/>
                  </a:moveTo>
                  <a:cubicBezTo>
                    <a:pt x="3025" y="0"/>
                    <a:pt x="896" y="1190"/>
                    <a:pt x="0" y="3570"/>
                  </a:cubicBezTo>
                  <a:lnTo>
                    <a:pt x="10306" y="3570"/>
                  </a:lnTo>
                  <a:cubicBezTo>
                    <a:pt x="9410" y="1190"/>
                    <a:pt x="7281" y="0"/>
                    <a:pt x="5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3"/>
            <p:cNvSpPr/>
            <p:nvPr/>
          </p:nvSpPr>
          <p:spPr>
            <a:xfrm>
              <a:off x="2391913" y="1304000"/>
              <a:ext cx="148450" cy="89625"/>
            </a:xfrm>
            <a:custGeom>
              <a:avLst/>
              <a:gdLst/>
              <a:ahLst/>
              <a:cxnLst/>
              <a:rect l="l" t="t" r="r" b="b"/>
              <a:pathLst>
                <a:path w="5938" h="3585" extrusionOk="0">
                  <a:moveTo>
                    <a:pt x="5153" y="0"/>
                  </a:moveTo>
                  <a:cubicBezTo>
                    <a:pt x="2857" y="0"/>
                    <a:pt x="784" y="1400"/>
                    <a:pt x="0" y="3584"/>
                  </a:cubicBezTo>
                  <a:lnTo>
                    <a:pt x="3753" y="3584"/>
                  </a:lnTo>
                  <a:cubicBezTo>
                    <a:pt x="3977" y="2128"/>
                    <a:pt x="4761" y="896"/>
                    <a:pt x="5937" y="56"/>
                  </a:cubicBezTo>
                  <a:cubicBezTo>
                    <a:pt x="5657" y="0"/>
                    <a:pt x="5433" y="0"/>
                    <a:pt x="515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3"/>
            <p:cNvSpPr/>
            <p:nvPr/>
          </p:nvSpPr>
          <p:spPr>
            <a:xfrm>
              <a:off x="2544538" y="1322200"/>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3"/>
            <p:cNvSpPr/>
            <p:nvPr/>
          </p:nvSpPr>
          <p:spPr>
            <a:xfrm>
              <a:off x="2527738" y="1341800"/>
              <a:ext cx="14025" cy="14025"/>
            </a:xfrm>
            <a:custGeom>
              <a:avLst/>
              <a:gdLst/>
              <a:ahLst/>
              <a:cxnLst/>
              <a:rect l="l" t="t" r="r" b="b"/>
              <a:pathLst>
                <a:path w="561" h="561" extrusionOk="0">
                  <a:moveTo>
                    <a:pt x="280" y="0"/>
                  </a:moveTo>
                  <a:cubicBezTo>
                    <a:pt x="112" y="0"/>
                    <a:pt x="0" y="112"/>
                    <a:pt x="0" y="280"/>
                  </a:cubicBezTo>
                  <a:cubicBezTo>
                    <a:pt x="0" y="448"/>
                    <a:pt x="112" y="560"/>
                    <a:pt x="280" y="560"/>
                  </a:cubicBezTo>
                  <a:cubicBezTo>
                    <a:pt x="448" y="560"/>
                    <a:pt x="560" y="448"/>
                    <a:pt x="560" y="280"/>
                  </a:cubicBezTo>
                  <a:cubicBezTo>
                    <a:pt x="560" y="112"/>
                    <a:pt x="448"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3"/>
            <p:cNvSpPr/>
            <p:nvPr/>
          </p:nvSpPr>
          <p:spPr>
            <a:xfrm>
              <a:off x="2558538" y="1343200"/>
              <a:ext cx="14025" cy="15425"/>
            </a:xfrm>
            <a:custGeom>
              <a:avLst/>
              <a:gdLst/>
              <a:ahLst/>
              <a:cxnLst/>
              <a:rect l="l" t="t" r="r" b="b"/>
              <a:pathLst>
                <a:path w="561" h="617" extrusionOk="0">
                  <a:moveTo>
                    <a:pt x="280" y="0"/>
                  </a:moveTo>
                  <a:cubicBezTo>
                    <a:pt x="112" y="0"/>
                    <a:pt x="0" y="168"/>
                    <a:pt x="0" y="280"/>
                  </a:cubicBezTo>
                  <a:cubicBezTo>
                    <a:pt x="0" y="448"/>
                    <a:pt x="112" y="616"/>
                    <a:pt x="280" y="616"/>
                  </a:cubicBezTo>
                  <a:cubicBezTo>
                    <a:pt x="448" y="616"/>
                    <a:pt x="560" y="448"/>
                    <a:pt x="560" y="280"/>
                  </a:cubicBezTo>
                  <a:cubicBezTo>
                    <a:pt x="560" y="168"/>
                    <a:pt x="448"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3"/>
            <p:cNvSpPr/>
            <p:nvPr/>
          </p:nvSpPr>
          <p:spPr>
            <a:xfrm>
              <a:off x="2366713" y="1369800"/>
              <a:ext cx="309450" cy="60225"/>
            </a:xfrm>
            <a:custGeom>
              <a:avLst/>
              <a:gdLst/>
              <a:ahLst/>
              <a:cxnLst/>
              <a:rect l="l" t="t" r="r" b="b"/>
              <a:pathLst>
                <a:path w="12378" h="2409" extrusionOk="0">
                  <a:moveTo>
                    <a:pt x="1176" y="0"/>
                  </a:moveTo>
                  <a:cubicBezTo>
                    <a:pt x="504" y="0"/>
                    <a:pt x="0" y="560"/>
                    <a:pt x="0" y="1232"/>
                  </a:cubicBezTo>
                  <a:cubicBezTo>
                    <a:pt x="0" y="1849"/>
                    <a:pt x="504" y="2409"/>
                    <a:pt x="1176" y="2409"/>
                  </a:cubicBezTo>
                  <a:lnTo>
                    <a:pt x="11146" y="2409"/>
                  </a:lnTo>
                  <a:cubicBezTo>
                    <a:pt x="11818" y="2409"/>
                    <a:pt x="12378" y="1849"/>
                    <a:pt x="12378" y="1232"/>
                  </a:cubicBezTo>
                  <a:cubicBezTo>
                    <a:pt x="12322" y="560"/>
                    <a:pt x="11818" y="0"/>
                    <a:pt x="11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3"/>
            <p:cNvSpPr/>
            <p:nvPr/>
          </p:nvSpPr>
          <p:spPr>
            <a:xfrm>
              <a:off x="2565538" y="1393600"/>
              <a:ext cx="88225" cy="15425"/>
            </a:xfrm>
            <a:custGeom>
              <a:avLst/>
              <a:gdLst/>
              <a:ahLst/>
              <a:cxnLst/>
              <a:rect l="l" t="t" r="r" b="b"/>
              <a:pathLst>
                <a:path w="3529" h="617" extrusionOk="0">
                  <a:moveTo>
                    <a:pt x="336" y="0"/>
                  </a:moveTo>
                  <a:cubicBezTo>
                    <a:pt x="112" y="0"/>
                    <a:pt x="0" y="168"/>
                    <a:pt x="0" y="337"/>
                  </a:cubicBezTo>
                  <a:cubicBezTo>
                    <a:pt x="0" y="505"/>
                    <a:pt x="168" y="617"/>
                    <a:pt x="336" y="617"/>
                  </a:cubicBezTo>
                  <a:lnTo>
                    <a:pt x="3193" y="617"/>
                  </a:lnTo>
                  <a:cubicBezTo>
                    <a:pt x="3361" y="617"/>
                    <a:pt x="3529" y="505"/>
                    <a:pt x="3529" y="280"/>
                  </a:cubicBezTo>
                  <a:cubicBezTo>
                    <a:pt x="3529" y="168"/>
                    <a:pt x="3361"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3"/>
            <p:cNvSpPr/>
            <p:nvPr/>
          </p:nvSpPr>
          <p:spPr>
            <a:xfrm>
              <a:off x="2366713" y="1369800"/>
              <a:ext cx="126025" cy="60225"/>
            </a:xfrm>
            <a:custGeom>
              <a:avLst/>
              <a:gdLst/>
              <a:ahLst/>
              <a:cxnLst/>
              <a:rect l="l" t="t" r="r" b="b"/>
              <a:pathLst>
                <a:path w="5041" h="2409" extrusionOk="0">
                  <a:moveTo>
                    <a:pt x="1176" y="0"/>
                  </a:moveTo>
                  <a:cubicBezTo>
                    <a:pt x="504" y="0"/>
                    <a:pt x="0" y="560"/>
                    <a:pt x="0" y="1232"/>
                  </a:cubicBezTo>
                  <a:cubicBezTo>
                    <a:pt x="0" y="1849"/>
                    <a:pt x="504" y="2409"/>
                    <a:pt x="1176" y="2409"/>
                  </a:cubicBezTo>
                  <a:lnTo>
                    <a:pt x="5041" y="2409"/>
                  </a:lnTo>
                  <a:cubicBezTo>
                    <a:pt x="4425" y="2409"/>
                    <a:pt x="3865" y="1849"/>
                    <a:pt x="3865" y="1232"/>
                  </a:cubicBezTo>
                  <a:cubicBezTo>
                    <a:pt x="3865" y="560"/>
                    <a:pt x="4425" y="0"/>
                    <a:pt x="50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63"/>
          <p:cNvGrpSpPr/>
          <p:nvPr/>
        </p:nvGrpSpPr>
        <p:grpSpPr>
          <a:xfrm>
            <a:off x="1669413" y="1303325"/>
            <a:ext cx="442475" cy="473950"/>
            <a:chOff x="1669413" y="1303325"/>
            <a:chExt cx="442475" cy="473950"/>
          </a:xfrm>
        </p:grpSpPr>
        <p:sp>
          <p:nvSpPr>
            <p:cNvPr id="4658" name="Google Shape;4658;p63"/>
            <p:cNvSpPr/>
            <p:nvPr/>
          </p:nvSpPr>
          <p:spPr>
            <a:xfrm>
              <a:off x="1698813" y="1388000"/>
              <a:ext cx="385075" cy="352875"/>
            </a:xfrm>
            <a:custGeom>
              <a:avLst/>
              <a:gdLst/>
              <a:ahLst/>
              <a:cxnLst/>
              <a:rect l="l" t="t" r="r" b="b"/>
              <a:pathLst>
                <a:path w="15403" h="14115" extrusionOk="0">
                  <a:moveTo>
                    <a:pt x="7730" y="0"/>
                  </a:moveTo>
                  <a:cubicBezTo>
                    <a:pt x="1" y="0"/>
                    <a:pt x="1" y="11874"/>
                    <a:pt x="1" y="11874"/>
                  </a:cubicBezTo>
                  <a:lnTo>
                    <a:pt x="1" y="14114"/>
                  </a:lnTo>
                  <a:lnTo>
                    <a:pt x="15403" y="14114"/>
                  </a:lnTo>
                  <a:lnTo>
                    <a:pt x="15403" y="11874"/>
                  </a:lnTo>
                  <a:cubicBezTo>
                    <a:pt x="15403" y="11874"/>
                    <a:pt x="15403" y="0"/>
                    <a:pt x="7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3"/>
            <p:cNvSpPr/>
            <p:nvPr/>
          </p:nvSpPr>
          <p:spPr>
            <a:xfrm>
              <a:off x="1969338" y="1448625"/>
              <a:ext cx="54350" cy="68750"/>
            </a:xfrm>
            <a:custGeom>
              <a:avLst/>
              <a:gdLst/>
              <a:ahLst/>
              <a:cxnLst/>
              <a:rect l="l" t="t" r="r" b="b"/>
              <a:pathLst>
                <a:path w="2174" h="2750" extrusionOk="0">
                  <a:moveTo>
                    <a:pt x="443" y="0"/>
                  </a:moveTo>
                  <a:cubicBezTo>
                    <a:pt x="208" y="0"/>
                    <a:pt x="0" y="288"/>
                    <a:pt x="213" y="544"/>
                  </a:cubicBezTo>
                  <a:cubicBezTo>
                    <a:pt x="773" y="1104"/>
                    <a:pt x="1221" y="1832"/>
                    <a:pt x="1557" y="2560"/>
                  </a:cubicBezTo>
                  <a:cubicBezTo>
                    <a:pt x="1599" y="2686"/>
                    <a:pt x="1736" y="2749"/>
                    <a:pt x="1849" y="2749"/>
                  </a:cubicBezTo>
                  <a:cubicBezTo>
                    <a:pt x="1886" y="2749"/>
                    <a:pt x="1921" y="2742"/>
                    <a:pt x="1949" y="2728"/>
                  </a:cubicBezTo>
                  <a:cubicBezTo>
                    <a:pt x="2117" y="2672"/>
                    <a:pt x="2173" y="2448"/>
                    <a:pt x="2117" y="2336"/>
                  </a:cubicBezTo>
                  <a:cubicBezTo>
                    <a:pt x="1781" y="1496"/>
                    <a:pt x="1277" y="768"/>
                    <a:pt x="661" y="96"/>
                  </a:cubicBezTo>
                  <a:cubicBezTo>
                    <a:pt x="594" y="29"/>
                    <a:pt x="517" y="0"/>
                    <a:pt x="443" y="0"/>
                  </a:cubicBezTo>
                  <a:close/>
                </a:path>
              </a:pathLst>
            </a:custGeom>
            <a:solidFill>
              <a:srgbClr val="FFFFFF">
                <a:alpha val="39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3"/>
            <p:cNvSpPr/>
            <p:nvPr/>
          </p:nvSpPr>
          <p:spPr>
            <a:xfrm>
              <a:off x="1698813" y="1388000"/>
              <a:ext cx="277275" cy="352875"/>
            </a:xfrm>
            <a:custGeom>
              <a:avLst/>
              <a:gdLst/>
              <a:ahLst/>
              <a:cxnLst/>
              <a:rect l="l" t="t" r="r" b="b"/>
              <a:pathLst>
                <a:path w="11091" h="14115" extrusionOk="0">
                  <a:moveTo>
                    <a:pt x="7674" y="0"/>
                  </a:moveTo>
                  <a:cubicBezTo>
                    <a:pt x="1" y="0"/>
                    <a:pt x="1" y="11930"/>
                    <a:pt x="1" y="11930"/>
                  </a:cubicBezTo>
                  <a:lnTo>
                    <a:pt x="1" y="14114"/>
                  </a:lnTo>
                  <a:lnTo>
                    <a:pt x="6161" y="14114"/>
                  </a:lnTo>
                  <a:cubicBezTo>
                    <a:pt x="4257" y="9858"/>
                    <a:pt x="4985" y="6945"/>
                    <a:pt x="5713" y="4817"/>
                  </a:cubicBezTo>
                  <a:cubicBezTo>
                    <a:pt x="5993" y="3977"/>
                    <a:pt x="6778" y="3361"/>
                    <a:pt x="7674" y="3249"/>
                  </a:cubicBezTo>
                  <a:cubicBezTo>
                    <a:pt x="9130" y="3081"/>
                    <a:pt x="10362" y="2241"/>
                    <a:pt x="11090" y="1009"/>
                  </a:cubicBezTo>
                  <a:cubicBezTo>
                    <a:pt x="10082" y="336"/>
                    <a:pt x="8906" y="0"/>
                    <a:pt x="767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3"/>
            <p:cNvSpPr/>
            <p:nvPr/>
          </p:nvSpPr>
          <p:spPr>
            <a:xfrm>
              <a:off x="1865438" y="1543425"/>
              <a:ext cx="51825" cy="53225"/>
            </a:xfrm>
            <a:custGeom>
              <a:avLst/>
              <a:gdLst/>
              <a:ahLst/>
              <a:cxnLst/>
              <a:rect l="l" t="t" r="r" b="b"/>
              <a:pathLst>
                <a:path w="2073" h="2129" extrusionOk="0">
                  <a:moveTo>
                    <a:pt x="393" y="0"/>
                  </a:moveTo>
                  <a:cubicBezTo>
                    <a:pt x="113" y="0"/>
                    <a:pt x="1" y="56"/>
                    <a:pt x="1" y="280"/>
                  </a:cubicBezTo>
                  <a:cubicBezTo>
                    <a:pt x="1" y="952"/>
                    <a:pt x="169" y="2129"/>
                    <a:pt x="1009" y="2129"/>
                  </a:cubicBezTo>
                  <a:cubicBezTo>
                    <a:pt x="1905" y="2129"/>
                    <a:pt x="2073" y="952"/>
                    <a:pt x="2073" y="224"/>
                  </a:cubicBezTo>
                  <a:cubicBezTo>
                    <a:pt x="2073" y="56"/>
                    <a:pt x="1905" y="0"/>
                    <a:pt x="1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3"/>
            <p:cNvSpPr/>
            <p:nvPr/>
          </p:nvSpPr>
          <p:spPr>
            <a:xfrm>
              <a:off x="1869638" y="1570025"/>
              <a:ext cx="43425" cy="26625"/>
            </a:xfrm>
            <a:custGeom>
              <a:avLst/>
              <a:gdLst/>
              <a:ahLst/>
              <a:cxnLst/>
              <a:rect l="l" t="t" r="r" b="b"/>
              <a:pathLst>
                <a:path w="1737" h="1065" extrusionOk="0">
                  <a:moveTo>
                    <a:pt x="841" y="0"/>
                  </a:moveTo>
                  <a:cubicBezTo>
                    <a:pt x="505" y="0"/>
                    <a:pt x="225" y="112"/>
                    <a:pt x="1" y="280"/>
                  </a:cubicBezTo>
                  <a:cubicBezTo>
                    <a:pt x="113" y="728"/>
                    <a:pt x="393" y="1065"/>
                    <a:pt x="841" y="1065"/>
                  </a:cubicBezTo>
                  <a:cubicBezTo>
                    <a:pt x="1289" y="1065"/>
                    <a:pt x="1569" y="728"/>
                    <a:pt x="1737" y="280"/>
                  </a:cubicBezTo>
                  <a:cubicBezTo>
                    <a:pt x="1457" y="112"/>
                    <a:pt x="1177" y="0"/>
                    <a:pt x="8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3"/>
            <p:cNvSpPr/>
            <p:nvPr/>
          </p:nvSpPr>
          <p:spPr>
            <a:xfrm>
              <a:off x="1759013" y="1561625"/>
              <a:ext cx="42050" cy="25225"/>
            </a:xfrm>
            <a:custGeom>
              <a:avLst/>
              <a:gdLst/>
              <a:ahLst/>
              <a:cxnLst/>
              <a:rect l="l" t="t" r="r" b="b"/>
              <a:pathLst>
                <a:path w="1682" h="1009" extrusionOk="0">
                  <a:moveTo>
                    <a:pt x="449" y="0"/>
                  </a:moveTo>
                  <a:cubicBezTo>
                    <a:pt x="169" y="0"/>
                    <a:pt x="1" y="224"/>
                    <a:pt x="1" y="504"/>
                  </a:cubicBezTo>
                  <a:cubicBezTo>
                    <a:pt x="1" y="784"/>
                    <a:pt x="169" y="1008"/>
                    <a:pt x="449" y="1008"/>
                  </a:cubicBezTo>
                  <a:lnTo>
                    <a:pt x="1177" y="1008"/>
                  </a:lnTo>
                  <a:cubicBezTo>
                    <a:pt x="1457" y="1008"/>
                    <a:pt x="1625" y="784"/>
                    <a:pt x="1681" y="504"/>
                  </a:cubicBezTo>
                  <a:cubicBezTo>
                    <a:pt x="1625" y="224"/>
                    <a:pt x="1457"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3"/>
            <p:cNvSpPr/>
            <p:nvPr/>
          </p:nvSpPr>
          <p:spPr>
            <a:xfrm>
              <a:off x="1981663" y="1561625"/>
              <a:ext cx="42025" cy="25225"/>
            </a:xfrm>
            <a:custGeom>
              <a:avLst/>
              <a:gdLst/>
              <a:ahLst/>
              <a:cxnLst/>
              <a:rect l="l" t="t" r="r" b="b"/>
              <a:pathLst>
                <a:path w="1681" h="1009" extrusionOk="0">
                  <a:moveTo>
                    <a:pt x="448" y="0"/>
                  </a:moveTo>
                  <a:cubicBezTo>
                    <a:pt x="224" y="0"/>
                    <a:pt x="0" y="224"/>
                    <a:pt x="0" y="504"/>
                  </a:cubicBezTo>
                  <a:cubicBezTo>
                    <a:pt x="0" y="784"/>
                    <a:pt x="224" y="1008"/>
                    <a:pt x="448" y="1008"/>
                  </a:cubicBezTo>
                  <a:lnTo>
                    <a:pt x="1176" y="1008"/>
                  </a:lnTo>
                  <a:cubicBezTo>
                    <a:pt x="1456" y="1008"/>
                    <a:pt x="1680" y="784"/>
                    <a:pt x="1680" y="504"/>
                  </a:cubicBezTo>
                  <a:cubicBezTo>
                    <a:pt x="1680" y="224"/>
                    <a:pt x="1456" y="0"/>
                    <a:pt x="1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3"/>
            <p:cNvSpPr/>
            <p:nvPr/>
          </p:nvSpPr>
          <p:spPr>
            <a:xfrm>
              <a:off x="1794038" y="1528025"/>
              <a:ext cx="43425" cy="21150"/>
            </a:xfrm>
            <a:custGeom>
              <a:avLst/>
              <a:gdLst/>
              <a:ahLst/>
              <a:cxnLst/>
              <a:rect l="l" t="t" r="r" b="b"/>
              <a:pathLst>
                <a:path w="1737" h="846" extrusionOk="0">
                  <a:moveTo>
                    <a:pt x="896" y="0"/>
                  </a:moveTo>
                  <a:cubicBezTo>
                    <a:pt x="560" y="0"/>
                    <a:pt x="280" y="112"/>
                    <a:pt x="112" y="392"/>
                  </a:cubicBezTo>
                  <a:cubicBezTo>
                    <a:pt x="0" y="504"/>
                    <a:pt x="56" y="728"/>
                    <a:pt x="168" y="784"/>
                  </a:cubicBezTo>
                  <a:cubicBezTo>
                    <a:pt x="232" y="827"/>
                    <a:pt x="297" y="845"/>
                    <a:pt x="358" y="845"/>
                  </a:cubicBezTo>
                  <a:cubicBezTo>
                    <a:pt x="456" y="845"/>
                    <a:pt x="547" y="797"/>
                    <a:pt x="616" y="728"/>
                  </a:cubicBezTo>
                  <a:cubicBezTo>
                    <a:pt x="672" y="672"/>
                    <a:pt x="784" y="616"/>
                    <a:pt x="896" y="616"/>
                  </a:cubicBezTo>
                  <a:cubicBezTo>
                    <a:pt x="1008" y="616"/>
                    <a:pt x="1064" y="616"/>
                    <a:pt x="1120" y="728"/>
                  </a:cubicBezTo>
                  <a:cubicBezTo>
                    <a:pt x="1190" y="797"/>
                    <a:pt x="1280" y="845"/>
                    <a:pt x="1379" y="845"/>
                  </a:cubicBezTo>
                  <a:cubicBezTo>
                    <a:pt x="1440" y="845"/>
                    <a:pt x="1504" y="827"/>
                    <a:pt x="1568" y="784"/>
                  </a:cubicBezTo>
                  <a:cubicBezTo>
                    <a:pt x="1680" y="728"/>
                    <a:pt x="1736" y="504"/>
                    <a:pt x="1624" y="392"/>
                  </a:cubicBezTo>
                  <a:cubicBezTo>
                    <a:pt x="1456" y="112"/>
                    <a:pt x="117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3"/>
            <p:cNvSpPr/>
            <p:nvPr/>
          </p:nvSpPr>
          <p:spPr>
            <a:xfrm>
              <a:off x="1961363" y="1530125"/>
              <a:ext cx="15425" cy="24525"/>
            </a:xfrm>
            <a:custGeom>
              <a:avLst/>
              <a:gdLst/>
              <a:ahLst/>
              <a:cxnLst/>
              <a:rect l="l" t="t" r="r" b="b"/>
              <a:pathLst>
                <a:path w="617" h="981" extrusionOk="0">
                  <a:moveTo>
                    <a:pt x="308" y="0"/>
                  </a:moveTo>
                  <a:cubicBezTo>
                    <a:pt x="154" y="0"/>
                    <a:pt x="0" y="84"/>
                    <a:pt x="28" y="252"/>
                  </a:cubicBezTo>
                  <a:lnTo>
                    <a:pt x="28" y="700"/>
                  </a:lnTo>
                  <a:cubicBezTo>
                    <a:pt x="28" y="868"/>
                    <a:pt x="140" y="980"/>
                    <a:pt x="308" y="980"/>
                  </a:cubicBezTo>
                  <a:cubicBezTo>
                    <a:pt x="476" y="980"/>
                    <a:pt x="588" y="868"/>
                    <a:pt x="588" y="700"/>
                  </a:cubicBezTo>
                  <a:lnTo>
                    <a:pt x="588" y="252"/>
                  </a:lnTo>
                  <a:cubicBezTo>
                    <a:pt x="616" y="84"/>
                    <a:pt x="462"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3"/>
            <p:cNvSpPr/>
            <p:nvPr/>
          </p:nvSpPr>
          <p:spPr>
            <a:xfrm>
              <a:off x="1830438" y="1303325"/>
              <a:ext cx="121825" cy="119900"/>
            </a:xfrm>
            <a:custGeom>
              <a:avLst/>
              <a:gdLst/>
              <a:ahLst/>
              <a:cxnLst/>
              <a:rect l="l" t="t" r="r" b="b"/>
              <a:pathLst>
                <a:path w="4873" h="4796" extrusionOk="0">
                  <a:moveTo>
                    <a:pt x="1797" y="1"/>
                  </a:moveTo>
                  <a:cubicBezTo>
                    <a:pt x="1757" y="1"/>
                    <a:pt x="1718" y="8"/>
                    <a:pt x="1681" y="27"/>
                  </a:cubicBezTo>
                  <a:cubicBezTo>
                    <a:pt x="1457" y="83"/>
                    <a:pt x="1345" y="475"/>
                    <a:pt x="1176" y="587"/>
                  </a:cubicBezTo>
                  <a:cubicBezTo>
                    <a:pt x="1008" y="755"/>
                    <a:pt x="616" y="699"/>
                    <a:pt x="448" y="923"/>
                  </a:cubicBezTo>
                  <a:cubicBezTo>
                    <a:pt x="336" y="1091"/>
                    <a:pt x="504" y="1427"/>
                    <a:pt x="392" y="1707"/>
                  </a:cubicBezTo>
                  <a:cubicBezTo>
                    <a:pt x="336" y="1931"/>
                    <a:pt x="0" y="2099"/>
                    <a:pt x="0" y="2379"/>
                  </a:cubicBezTo>
                  <a:cubicBezTo>
                    <a:pt x="0" y="2659"/>
                    <a:pt x="336" y="2827"/>
                    <a:pt x="392" y="3107"/>
                  </a:cubicBezTo>
                  <a:cubicBezTo>
                    <a:pt x="448" y="3331"/>
                    <a:pt x="336" y="3667"/>
                    <a:pt x="448" y="3891"/>
                  </a:cubicBezTo>
                  <a:cubicBezTo>
                    <a:pt x="616" y="4060"/>
                    <a:pt x="952" y="4004"/>
                    <a:pt x="1176" y="4172"/>
                  </a:cubicBezTo>
                  <a:cubicBezTo>
                    <a:pt x="1345" y="4284"/>
                    <a:pt x="1457" y="4676"/>
                    <a:pt x="1681" y="4788"/>
                  </a:cubicBezTo>
                  <a:cubicBezTo>
                    <a:pt x="1701" y="4793"/>
                    <a:pt x="1722" y="4795"/>
                    <a:pt x="1743" y="4795"/>
                  </a:cubicBezTo>
                  <a:cubicBezTo>
                    <a:pt x="1956" y="4795"/>
                    <a:pt x="2210" y="4564"/>
                    <a:pt x="2465" y="4564"/>
                  </a:cubicBezTo>
                  <a:cubicBezTo>
                    <a:pt x="2668" y="4564"/>
                    <a:pt x="2918" y="4795"/>
                    <a:pt x="3130" y="4795"/>
                  </a:cubicBezTo>
                  <a:cubicBezTo>
                    <a:pt x="3152" y="4795"/>
                    <a:pt x="3172" y="4793"/>
                    <a:pt x="3193" y="4788"/>
                  </a:cubicBezTo>
                  <a:cubicBezTo>
                    <a:pt x="3417" y="4676"/>
                    <a:pt x="3529" y="4284"/>
                    <a:pt x="3697" y="4172"/>
                  </a:cubicBezTo>
                  <a:cubicBezTo>
                    <a:pt x="3865" y="4004"/>
                    <a:pt x="4257" y="4060"/>
                    <a:pt x="4425" y="3891"/>
                  </a:cubicBezTo>
                  <a:cubicBezTo>
                    <a:pt x="4537" y="3667"/>
                    <a:pt x="4425" y="3331"/>
                    <a:pt x="4481" y="3107"/>
                  </a:cubicBezTo>
                  <a:cubicBezTo>
                    <a:pt x="4537" y="2827"/>
                    <a:pt x="4873" y="2659"/>
                    <a:pt x="4873" y="2379"/>
                  </a:cubicBezTo>
                  <a:cubicBezTo>
                    <a:pt x="4873" y="2155"/>
                    <a:pt x="4537" y="1931"/>
                    <a:pt x="4481" y="1707"/>
                  </a:cubicBezTo>
                  <a:cubicBezTo>
                    <a:pt x="4425" y="1427"/>
                    <a:pt x="4537" y="1091"/>
                    <a:pt x="4425" y="923"/>
                  </a:cubicBezTo>
                  <a:cubicBezTo>
                    <a:pt x="4313" y="699"/>
                    <a:pt x="3921" y="755"/>
                    <a:pt x="3697" y="587"/>
                  </a:cubicBezTo>
                  <a:cubicBezTo>
                    <a:pt x="3529" y="475"/>
                    <a:pt x="3417" y="83"/>
                    <a:pt x="3193" y="27"/>
                  </a:cubicBezTo>
                  <a:cubicBezTo>
                    <a:pt x="3155" y="8"/>
                    <a:pt x="3117" y="1"/>
                    <a:pt x="3077" y="1"/>
                  </a:cubicBezTo>
                  <a:cubicBezTo>
                    <a:pt x="2877" y="1"/>
                    <a:pt x="2651" y="195"/>
                    <a:pt x="2465" y="195"/>
                  </a:cubicBezTo>
                  <a:cubicBezTo>
                    <a:pt x="2231" y="195"/>
                    <a:pt x="1998" y="1"/>
                    <a:pt x="1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3"/>
            <p:cNvSpPr/>
            <p:nvPr/>
          </p:nvSpPr>
          <p:spPr>
            <a:xfrm>
              <a:off x="1830438" y="1303800"/>
              <a:ext cx="91025" cy="119450"/>
            </a:xfrm>
            <a:custGeom>
              <a:avLst/>
              <a:gdLst/>
              <a:ahLst/>
              <a:cxnLst/>
              <a:rect l="l" t="t" r="r" b="b"/>
              <a:pathLst>
                <a:path w="3641" h="4778" extrusionOk="0">
                  <a:moveTo>
                    <a:pt x="1742" y="1"/>
                  </a:moveTo>
                  <a:cubicBezTo>
                    <a:pt x="1721" y="1"/>
                    <a:pt x="1701" y="3"/>
                    <a:pt x="1681" y="8"/>
                  </a:cubicBezTo>
                  <a:cubicBezTo>
                    <a:pt x="1457" y="64"/>
                    <a:pt x="1345" y="456"/>
                    <a:pt x="1176" y="624"/>
                  </a:cubicBezTo>
                  <a:cubicBezTo>
                    <a:pt x="952" y="736"/>
                    <a:pt x="560" y="736"/>
                    <a:pt x="448" y="904"/>
                  </a:cubicBezTo>
                  <a:cubicBezTo>
                    <a:pt x="336" y="1128"/>
                    <a:pt x="448" y="1464"/>
                    <a:pt x="392" y="1688"/>
                  </a:cubicBezTo>
                  <a:cubicBezTo>
                    <a:pt x="336" y="1912"/>
                    <a:pt x="0" y="2136"/>
                    <a:pt x="0" y="2416"/>
                  </a:cubicBezTo>
                  <a:cubicBezTo>
                    <a:pt x="0" y="2696"/>
                    <a:pt x="336" y="2864"/>
                    <a:pt x="392" y="3088"/>
                  </a:cubicBezTo>
                  <a:cubicBezTo>
                    <a:pt x="448" y="3368"/>
                    <a:pt x="336" y="3704"/>
                    <a:pt x="448" y="3872"/>
                  </a:cubicBezTo>
                  <a:cubicBezTo>
                    <a:pt x="616" y="4097"/>
                    <a:pt x="1008" y="4041"/>
                    <a:pt x="1176" y="4153"/>
                  </a:cubicBezTo>
                  <a:cubicBezTo>
                    <a:pt x="1345" y="4321"/>
                    <a:pt x="1401" y="4713"/>
                    <a:pt x="1681" y="4769"/>
                  </a:cubicBezTo>
                  <a:cubicBezTo>
                    <a:pt x="1705" y="4775"/>
                    <a:pt x="1731" y="4778"/>
                    <a:pt x="1757" y="4778"/>
                  </a:cubicBezTo>
                  <a:cubicBezTo>
                    <a:pt x="1966" y="4778"/>
                    <a:pt x="2210" y="4601"/>
                    <a:pt x="2409" y="4601"/>
                  </a:cubicBezTo>
                  <a:cubicBezTo>
                    <a:pt x="2658" y="4601"/>
                    <a:pt x="2907" y="4778"/>
                    <a:pt x="3116" y="4778"/>
                  </a:cubicBezTo>
                  <a:cubicBezTo>
                    <a:pt x="3142" y="4778"/>
                    <a:pt x="3168" y="4775"/>
                    <a:pt x="3193" y="4769"/>
                  </a:cubicBezTo>
                  <a:cubicBezTo>
                    <a:pt x="3417" y="4713"/>
                    <a:pt x="3473" y="4377"/>
                    <a:pt x="3641" y="4209"/>
                  </a:cubicBezTo>
                  <a:cubicBezTo>
                    <a:pt x="3585" y="4153"/>
                    <a:pt x="3529" y="4153"/>
                    <a:pt x="3473" y="4097"/>
                  </a:cubicBezTo>
                  <a:cubicBezTo>
                    <a:pt x="3274" y="4097"/>
                    <a:pt x="3075" y="4274"/>
                    <a:pt x="2915" y="4274"/>
                  </a:cubicBezTo>
                  <a:cubicBezTo>
                    <a:pt x="2895" y="4274"/>
                    <a:pt x="2875" y="4271"/>
                    <a:pt x="2857" y="4265"/>
                  </a:cubicBezTo>
                  <a:cubicBezTo>
                    <a:pt x="2633" y="4209"/>
                    <a:pt x="2577" y="3929"/>
                    <a:pt x="2409" y="3760"/>
                  </a:cubicBezTo>
                  <a:cubicBezTo>
                    <a:pt x="2241" y="3648"/>
                    <a:pt x="1961" y="3704"/>
                    <a:pt x="1849" y="3536"/>
                  </a:cubicBezTo>
                  <a:cubicBezTo>
                    <a:pt x="1737" y="3368"/>
                    <a:pt x="1849" y="3088"/>
                    <a:pt x="1793" y="2920"/>
                  </a:cubicBezTo>
                  <a:cubicBezTo>
                    <a:pt x="1737" y="2752"/>
                    <a:pt x="1457" y="2584"/>
                    <a:pt x="1457" y="2360"/>
                  </a:cubicBezTo>
                  <a:cubicBezTo>
                    <a:pt x="1457" y="2192"/>
                    <a:pt x="1737" y="2024"/>
                    <a:pt x="1793" y="1856"/>
                  </a:cubicBezTo>
                  <a:cubicBezTo>
                    <a:pt x="1849" y="1632"/>
                    <a:pt x="1737" y="1352"/>
                    <a:pt x="1849" y="1184"/>
                  </a:cubicBezTo>
                  <a:cubicBezTo>
                    <a:pt x="1961" y="1072"/>
                    <a:pt x="2241" y="1072"/>
                    <a:pt x="2409" y="960"/>
                  </a:cubicBezTo>
                  <a:cubicBezTo>
                    <a:pt x="2577" y="848"/>
                    <a:pt x="2633" y="512"/>
                    <a:pt x="2857" y="456"/>
                  </a:cubicBezTo>
                  <a:cubicBezTo>
                    <a:pt x="2875" y="450"/>
                    <a:pt x="2895" y="447"/>
                    <a:pt x="2915" y="447"/>
                  </a:cubicBezTo>
                  <a:cubicBezTo>
                    <a:pt x="3075" y="447"/>
                    <a:pt x="3274" y="624"/>
                    <a:pt x="3473" y="624"/>
                  </a:cubicBezTo>
                  <a:cubicBezTo>
                    <a:pt x="3529" y="624"/>
                    <a:pt x="3585" y="624"/>
                    <a:pt x="3641" y="568"/>
                  </a:cubicBezTo>
                  <a:cubicBezTo>
                    <a:pt x="3473" y="400"/>
                    <a:pt x="3417" y="120"/>
                    <a:pt x="3193" y="8"/>
                  </a:cubicBezTo>
                  <a:cubicBezTo>
                    <a:pt x="3172" y="3"/>
                    <a:pt x="3152" y="1"/>
                    <a:pt x="3130" y="1"/>
                  </a:cubicBezTo>
                  <a:cubicBezTo>
                    <a:pt x="2918" y="1"/>
                    <a:pt x="2663" y="232"/>
                    <a:pt x="2409" y="232"/>
                  </a:cubicBezTo>
                  <a:cubicBezTo>
                    <a:pt x="2154" y="232"/>
                    <a:pt x="1946" y="1"/>
                    <a:pt x="1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3"/>
            <p:cNvSpPr/>
            <p:nvPr/>
          </p:nvSpPr>
          <p:spPr>
            <a:xfrm>
              <a:off x="1904638" y="1340400"/>
              <a:ext cx="15425" cy="15425"/>
            </a:xfrm>
            <a:custGeom>
              <a:avLst/>
              <a:gdLst/>
              <a:ahLst/>
              <a:cxnLst/>
              <a:rect l="l" t="t" r="r" b="b"/>
              <a:pathLst>
                <a:path w="617" h="617" extrusionOk="0">
                  <a:moveTo>
                    <a:pt x="337" y="0"/>
                  </a:moveTo>
                  <a:cubicBezTo>
                    <a:pt x="169" y="0"/>
                    <a:pt x="1" y="168"/>
                    <a:pt x="1" y="336"/>
                  </a:cubicBezTo>
                  <a:cubicBezTo>
                    <a:pt x="1" y="504"/>
                    <a:pt x="169" y="616"/>
                    <a:pt x="337" y="616"/>
                  </a:cubicBezTo>
                  <a:cubicBezTo>
                    <a:pt x="505" y="616"/>
                    <a:pt x="617" y="504"/>
                    <a:pt x="617" y="336"/>
                  </a:cubicBezTo>
                  <a:cubicBezTo>
                    <a:pt x="617" y="168"/>
                    <a:pt x="505"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3"/>
            <p:cNvSpPr/>
            <p:nvPr/>
          </p:nvSpPr>
          <p:spPr>
            <a:xfrm>
              <a:off x="1880838" y="1360000"/>
              <a:ext cx="15425" cy="15425"/>
            </a:xfrm>
            <a:custGeom>
              <a:avLst/>
              <a:gdLst/>
              <a:ahLst/>
              <a:cxnLst/>
              <a:rect l="l" t="t" r="r" b="b"/>
              <a:pathLst>
                <a:path w="617" h="617" extrusionOk="0">
                  <a:moveTo>
                    <a:pt x="337" y="0"/>
                  </a:moveTo>
                  <a:cubicBezTo>
                    <a:pt x="169" y="0"/>
                    <a:pt x="1" y="112"/>
                    <a:pt x="1" y="280"/>
                  </a:cubicBezTo>
                  <a:cubicBezTo>
                    <a:pt x="1" y="448"/>
                    <a:pt x="169" y="616"/>
                    <a:pt x="337" y="616"/>
                  </a:cubicBezTo>
                  <a:cubicBezTo>
                    <a:pt x="449" y="616"/>
                    <a:pt x="617" y="448"/>
                    <a:pt x="617" y="280"/>
                  </a:cubicBezTo>
                  <a:cubicBezTo>
                    <a:pt x="617" y="112"/>
                    <a:pt x="449" y="0"/>
                    <a:pt x="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3"/>
            <p:cNvSpPr/>
            <p:nvPr/>
          </p:nvSpPr>
          <p:spPr>
            <a:xfrm>
              <a:off x="1914438" y="1367000"/>
              <a:ext cx="15425" cy="15425"/>
            </a:xfrm>
            <a:custGeom>
              <a:avLst/>
              <a:gdLst/>
              <a:ahLst/>
              <a:cxnLst/>
              <a:rect l="l" t="t" r="r" b="b"/>
              <a:pathLst>
                <a:path w="617" h="617" extrusionOk="0">
                  <a:moveTo>
                    <a:pt x="281" y="0"/>
                  </a:moveTo>
                  <a:cubicBezTo>
                    <a:pt x="113" y="0"/>
                    <a:pt x="1" y="168"/>
                    <a:pt x="1" y="336"/>
                  </a:cubicBezTo>
                  <a:cubicBezTo>
                    <a:pt x="1" y="504"/>
                    <a:pt x="113" y="616"/>
                    <a:pt x="281" y="616"/>
                  </a:cubicBezTo>
                  <a:cubicBezTo>
                    <a:pt x="449" y="616"/>
                    <a:pt x="617" y="504"/>
                    <a:pt x="617" y="336"/>
                  </a:cubicBezTo>
                  <a:cubicBezTo>
                    <a:pt x="617" y="168"/>
                    <a:pt x="449"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3"/>
            <p:cNvSpPr/>
            <p:nvPr/>
          </p:nvSpPr>
          <p:spPr>
            <a:xfrm>
              <a:off x="2008263" y="1663825"/>
              <a:ext cx="103625" cy="113450"/>
            </a:xfrm>
            <a:custGeom>
              <a:avLst/>
              <a:gdLst/>
              <a:ahLst/>
              <a:cxnLst/>
              <a:rect l="l" t="t" r="r" b="b"/>
              <a:pathLst>
                <a:path w="4145" h="4538" extrusionOk="0">
                  <a:moveTo>
                    <a:pt x="1344" y="1"/>
                  </a:moveTo>
                  <a:cubicBezTo>
                    <a:pt x="616" y="1"/>
                    <a:pt x="0" y="617"/>
                    <a:pt x="0" y="1345"/>
                  </a:cubicBezTo>
                  <a:lnTo>
                    <a:pt x="0" y="3193"/>
                  </a:lnTo>
                  <a:cubicBezTo>
                    <a:pt x="0" y="3921"/>
                    <a:pt x="616" y="4481"/>
                    <a:pt x="1344" y="4537"/>
                  </a:cubicBezTo>
                  <a:lnTo>
                    <a:pt x="2857" y="4537"/>
                  </a:lnTo>
                  <a:cubicBezTo>
                    <a:pt x="3585" y="4537"/>
                    <a:pt x="4145" y="3921"/>
                    <a:pt x="4145" y="3193"/>
                  </a:cubicBezTo>
                  <a:lnTo>
                    <a:pt x="4145" y="1345"/>
                  </a:lnTo>
                  <a:cubicBezTo>
                    <a:pt x="4145" y="617"/>
                    <a:pt x="3585" y="1"/>
                    <a:pt x="2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3"/>
            <p:cNvSpPr/>
            <p:nvPr/>
          </p:nvSpPr>
          <p:spPr>
            <a:xfrm>
              <a:off x="2008263" y="1663825"/>
              <a:ext cx="50425" cy="113450"/>
            </a:xfrm>
            <a:custGeom>
              <a:avLst/>
              <a:gdLst/>
              <a:ahLst/>
              <a:cxnLst/>
              <a:rect l="l" t="t" r="r" b="b"/>
              <a:pathLst>
                <a:path w="2017" h="4538" extrusionOk="0">
                  <a:moveTo>
                    <a:pt x="1344" y="1"/>
                  </a:moveTo>
                  <a:cubicBezTo>
                    <a:pt x="616" y="1"/>
                    <a:pt x="0" y="617"/>
                    <a:pt x="0" y="1345"/>
                  </a:cubicBezTo>
                  <a:lnTo>
                    <a:pt x="0" y="3193"/>
                  </a:lnTo>
                  <a:cubicBezTo>
                    <a:pt x="0" y="3921"/>
                    <a:pt x="616" y="4481"/>
                    <a:pt x="1344" y="4537"/>
                  </a:cubicBezTo>
                  <a:lnTo>
                    <a:pt x="1624" y="4537"/>
                  </a:lnTo>
                  <a:cubicBezTo>
                    <a:pt x="1849" y="4089"/>
                    <a:pt x="2017" y="3585"/>
                    <a:pt x="2017" y="3137"/>
                  </a:cubicBezTo>
                  <a:lnTo>
                    <a:pt x="2017" y="1401"/>
                  </a:lnTo>
                  <a:cubicBezTo>
                    <a:pt x="2017" y="897"/>
                    <a:pt x="1849" y="449"/>
                    <a:pt x="162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3"/>
            <p:cNvSpPr/>
            <p:nvPr/>
          </p:nvSpPr>
          <p:spPr>
            <a:xfrm>
              <a:off x="1924238" y="1663825"/>
              <a:ext cx="105050" cy="113450"/>
            </a:xfrm>
            <a:custGeom>
              <a:avLst/>
              <a:gdLst/>
              <a:ahLst/>
              <a:cxnLst/>
              <a:rect l="l" t="t" r="r" b="b"/>
              <a:pathLst>
                <a:path w="4202" h="4538" extrusionOk="0">
                  <a:moveTo>
                    <a:pt x="1289" y="1"/>
                  </a:moveTo>
                  <a:cubicBezTo>
                    <a:pt x="561" y="1"/>
                    <a:pt x="1" y="617"/>
                    <a:pt x="1" y="1345"/>
                  </a:cubicBezTo>
                  <a:lnTo>
                    <a:pt x="1" y="3193"/>
                  </a:lnTo>
                  <a:cubicBezTo>
                    <a:pt x="1" y="3921"/>
                    <a:pt x="561" y="4537"/>
                    <a:pt x="1289" y="4537"/>
                  </a:cubicBezTo>
                  <a:lnTo>
                    <a:pt x="2857" y="4537"/>
                  </a:lnTo>
                  <a:cubicBezTo>
                    <a:pt x="3585" y="4481"/>
                    <a:pt x="4145" y="3921"/>
                    <a:pt x="4201" y="3193"/>
                  </a:cubicBezTo>
                  <a:lnTo>
                    <a:pt x="4201" y="1345"/>
                  </a:lnTo>
                  <a:cubicBezTo>
                    <a:pt x="4201" y="617"/>
                    <a:pt x="3585" y="1"/>
                    <a:pt x="28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3"/>
            <p:cNvSpPr/>
            <p:nvPr/>
          </p:nvSpPr>
          <p:spPr>
            <a:xfrm>
              <a:off x="1924238" y="1663825"/>
              <a:ext cx="49050" cy="113450"/>
            </a:xfrm>
            <a:custGeom>
              <a:avLst/>
              <a:gdLst/>
              <a:ahLst/>
              <a:cxnLst/>
              <a:rect l="l" t="t" r="r" b="b"/>
              <a:pathLst>
                <a:path w="1962" h="4538" extrusionOk="0">
                  <a:moveTo>
                    <a:pt x="1289" y="1"/>
                  </a:moveTo>
                  <a:cubicBezTo>
                    <a:pt x="561" y="1"/>
                    <a:pt x="1" y="617"/>
                    <a:pt x="1" y="1345"/>
                  </a:cubicBezTo>
                  <a:lnTo>
                    <a:pt x="1" y="3193"/>
                  </a:lnTo>
                  <a:cubicBezTo>
                    <a:pt x="1" y="3921"/>
                    <a:pt x="561" y="4537"/>
                    <a:pt x="1289" y="4537"/>
                  </a:cubicBezTo>
                  <a:lnTo>
                    <a:pt x="1569" y="4537"/>
                  </a:lnTo>
                  <a:cubicBezTo>
                    <a:pt x="1849" y="4089"/>
                    <a:pt x="1961" y="3585"/>
                    <a:pt x="1961" y="3137"/>
                  </a:cubicBezTo>
                  <a:lnTo>
                    <a:pt x="1961" y="1401"/>
                  </a:lnTo>
                  <a:cubicBezTo>
                    <a:pt x="1961" y="897"/>
                    <a:pt x="1849" y="449"/>
                    <a:pt x="156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3"/>
            <p:cNvSpPr/>
            <p:nvPr/>
          </p:nvSpPr>
          <p:spPr>
            <a:xfrm>
              <a:off x="1838838" y="1663825"/>
              <a:ext cx="105025" cy="113450"/>
            </a:xfrm>
            <a:custGeom>
              <a:avLst/>
              <a:gdLst/>
              <a:ahLst/>
              <a:cxnLst/>
              <a:rect l="l" t="t" r="r" b="b"/>
              <a:pathLst>
                <a:path w="4201" h="4538" extrusionOk="0">
                  <a:moveTo>
                    <a:pt x="1345" y="1"/>
                  </a:moveTo>
                  <a:cubicBezTo>
                    <a:pt x="616" y="1"/>
                    <a:pt x="0" y="617"/>
                    <a:pt x="0" y="1345"/>
                  </a:cubicBezTo>
                  <a:lnTo>
                    <a:pt x="0" y="3193"/>
                  </a:lnTo>
                  <a:cubicBezTo>
                    <a:pt x="0" y="3921"/>
                    <a:pt x="616" y="4537"/>
                    <a:pt x="1345" y="4537"/>
                  </a:cubicBezTo>
                  <a:lnTo>
                    <a:pt x="2857" y="4537"/>
                  </a:lnTo>
                  <a:cubicBezTo>
                    <a:pt x="3585" y="4537"/>
                    <a:pt x="4145" y="3921"/>
                    <a:pt x="4201" y="3193"/>
                  </a:cubicBezTo>
                  <a:lnTo>
                    <a:pt x="4201" y="1345"/>
                  </a:lnTo>
                  <a:cubicBezTo>
                    <a:pt x="4201" y="617"/>
                    <a:pt x="3585" y="1"/>
                    <a:pt x="2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3"/>
            <p:cNvSpPr/>
            <p:nvPr/>
          </p:nvSpPr>
          <p:spPr>
            <a:xfrm>
              <a:off x="1838838" y="1663825"/>
              <a:ext cx="50425" cy="113450"/>
            </a:xfrm>
            <a:custGeom>
              <a:avLst/>
              <a:gdLst/>
              <a:ahLst/>
              <a:cxnLst/>
              <a:rect l="l" t="t" r="r" b="b"/>
              <a:pathLst>
                <a:path w="2017" h="4538" extrusionOk="0">
                  <a:moveTo>
                    <a:pt x="1345" y="1"/>
                  </a:moveTo>
                  <a:cubicBezTo>
                    <a:pt x="616" y="1"/>
                    <a:pt x="0" y="617"/>
                    <a:pt x="0" y="1345"/>
                  </a:cubicBezTo>
                  <a:lnTo>
                    <a:pt x="0" y="3193"/>
                  </a:lnTo>
                  <a:cubicBezTo>
                    <a:pt x="0" y="3921"/>
                    <a:pt x="616" y="4537"/>
                    <a:pt x="1345" y="4537"/>
                  </a:cubicBezTo>
                  <a:lnTo>
                    <a:pt x="1569" y="4537"/>
                  </a:lnTo>
                  <a:cubicBezTo>
                    <a:pt x="1849" y="4089"/>
                    <a:pt x="2017" y="3585"/>
                    <a:pt x="2017" y="3137"/>
                  </a:cubicBezTo>
                  <a:lnTo>
                    <a:pt x="2017" y="1401"/>
                  </a:lnTo>
                  <a:cubicBezTo>
                    <a:pt x="2017" y="897"/>
                    <a:pt x="1849" y="449"/>
                    <a:pt x="1569"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3"/>
            <p:cNvSpPr/>
            <p:nvPr/>
          </p:nvSpPr>
          <p:spPr>
            <a:xfrm>
              <a:off x="1754813" y="1663825"/>
              <a:ext cx="103650" cy="113450"/>
            </a:xfrm>
            <a:custGeom>
              <a:avLst/>
              <a:gdLst/>
              <a:ahLst/>
              <a:cxnLst/>
              <a:rect l="l" t="t" r="r" b="b"/>
              <a:pathLst>
                <a:path w="4146" h="4538" extrusionOk="0">
                  <a:moveTo>
                    <a:pt x="1289" y="1"/>
                  </a:moveTo>
                  <a:cubicBezTo>
                    <a:pt x="561" y="1"/>
                    <a:pt x="1" y="617"/>
                    <a:pt x="1" y="1345"/>
                  </a:cubicBezTo>
                  <a:lnTo>
                    <a:pt x="1" y="3193"/>
                  </a:lnTo>
                  <a:cubicBezTo>
                    <a:pt x="1" y="3921"/>
                    <a:pt x="561" y="4537"/>
                    <a:pt x="1289" y="4537"/>
                  </a:cubicBezTo>
                  <a:lnTo>
                    <a:pt x="2801" y="4537"/>
                  </a:lnTo>
                  <a:cubicBezTo>
                    <a:pt x="3529" y="4481"/>
                    <a:pt x="4145" y="3921"/>
                    <a:pt x="4145" y="3193"/>
                  </a:cubicBezTo>
                  <a:lnTo>
                    <a:pt x="4145" y="1345"/>
                  </a:lnTo>
                  <a:cubicBezTo>
                    <a:pt x="4145" y="617"/>
                    <a:pt x="3529" y="1"/>
                    <a:pt x="2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3"/>
            <p:cNvSpPr/>
            <p:nvPr/>
          </p:nvSpPr>
          <p:spPr>
            <a:xfrm>
              <a:off x="1754813" y="1663825"/>
              <a:ext cx="49050" cy="113450"/>
            </a:xfrm>
            <a:custGeom>
              <a:avLst/>
              <a:gdLst/>
              <a:ahLst/>
              <a:cxnLst/>
              <a:rect l="l" t="t" r="r" b="b"/>
              <a:pathLst>
                <a:path w="1962" h="4538" extrusionOk="0">
                  <a:moveTo>
                    <a:pt x="1289" y="1"/>
                  </a:moveTo>
                  <a:cubicBezTo>
                    <a:pt x="561" y="57"/>
                    <a:pt x="1" y="617"/>
                    <a:pt x="1" y="1345"/>
                  </a:cubicBezTo>
                  <a:lnTo>
                    <a:pt x="1" y="3193"/>
                  </a:lnTo>
                  <a:cubicBezTo>
                    <a:pt x="1" y="3921"/>
                    <a:pt x="561" y="4537"/>
                    <a:pt x="1289" y="4537"/>
                  </a:cubicBezTo>
                  <a:lnTo>
                    <a:pt x="1569" y="4537"/>
                  </a:lnTo>
                  <a:cubicBezTo>
                    <a:pt x="1793" y="4089"/>
                    <a:pt x="1961" y="3585"/>
                    <a:pt x="1961" y="3137"/>
                  </a:cubicBezTo>
                  <a:lnTo>
                    <a:pt x="1961" y="1401"/>
                  </a:lnTo>
                  <a:cubicBezTo>
                    <a:pt x="1961" y="897"/>
                    <a:pt x="1793" y="449"/>
                    <a:pt x="151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3"/>
            <p:cNvSpPr/>
            <p:nvPr/>
          </p:nvSpPr>
          <p:spPr>
            <a:xfrm>
              <a:off x="1669413" y="1663825"/>
              <a:ext cx="103650" cy="113450"/>
            </a:xfrm>
            <a:custGeom>
              <a:avLst/>
              <a:gdLst/>
              <a:ahLst/>
              <a:cxnLst/>
              <a:rect l="l" t="t" r="r" b="b"/>
              <a:pathLst>
                <a:path w="4146" h="4538" extrusionOk="0">
                  <a:moveTo>
                    <a:pt x="1345" y="1"/>
                  </a:moveTo>
                  <a:cubicBezTo>
                    <a:pt x="617" y="1"/>
                    <a:pt x="0" y="617"/>
                    <a:pt x="0" y="1345"/>
                  </a:cubicBezTo>
                  <a:lnTo>
                    <a:pt x="0" y="3193"/>
                  </a:lnTo>
                  <a:cubicBezTo>
                    <a:pt x="0" y="3921"/>
                    <a:pt x="617" y="4537"/>
                    <a:pt x="1345" y="4537"/>
                  </a:cubicBezTo>
                  <a:lnTo>
                    <a:pt x="2857" y="4537"/>
                  </a:lnTo>
                  <a:cubicBezTo>
                    <a:pt x="3585" y="4537"/>
                    <a:pt x="4145" y="3921"/>
                    <a:pt x="4145" y="3193"/>
                  </a:cubicBezTo>
                  <a:lnTo>
                    <a:pt x="4145" y="1345"/>
                  </a:lnTo>
                  <a:cubicBezTo>
                    <a:pt x="4145" y="617"/>
                    <a:pt x="3585" y="1"/>
                    <a:pt x="2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3"/>
            <p:cNvSpPr/>
            <p:nvPr/>
          </p:nvSpPr>
          <p:spPr>
            <a:xfrm>
              <a:off x="1669413" y="1663825"/>
              <a:ext cx="70025" cy="113450"/>
            </a:xfrm>
            <a:custGeom>
              <a:avLst/>
              <a:gdLst/>
              <a:ahLst/>
              <a:cxnLst/>
              <a:rect l="l" t="t" r="r" b="b"/>
              <a:pathLst>
                <a:path w="2801" h="4538" extrusionOk="0">
                  <a:moveTo>
                    <a:pt x="1345" y="1"/>
                  </a:moveTo>
                  <a:cubicBezTo>
                    <a:pt x="617" y="1"/>
                    <a:pt x="0" y="617"/>
                    <a:pt x="0" y="1345"/>
                  </a:cubicBezTo>
                  <a:lnTo>
                    <a:pt x="0" y="3193"/>
                  </a:lnTo>
                  <a:cubicBezTo>
                    <a:pt x="0" y="3921"/>
                    <a:pt x="617" y="4537"/>
                    <a:pt x="1345" y="4537"/>
                  </a:cubicBezTo>
                  <a:lnTo>
                    <a:pt x="2801" y="4537"/>
                  </a:lnTo>
                  <a:cubicBezTo>
                    <a:pt x="2017" y="4481"/>
                    <a:pt x="1401" y="3865"/>
                    <a:pt x="1401" y="3137"/>
                  </a:cubicBezTo>
                  <a:lnTo>
                    <a:pt x="1401" y="1401"/>
                  </a:lnTo>
                  <a:cubicBezTo>
                    <a:pt x="1401" y="617"/>
                    <a:pt x="2017" y="1"/>
                    <a:pt x="280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685"/>
        <p:cNvGrpSpPr/>
        <p:nvPr/>
      </p:nvGrpSpPr>
      <p:grpSpPr>
        <a:xfrm>
          <a:off x="0" y="0"/>
          <a:ext cx="0" cy="0"/>
          <a:chOff x="0" y="0"/>
          <a:chExt cx="0" cy="0"/>
        </a:xfrm>
      </p:grpSpPr>
      <p:sp>
        <p:nvSpPr>
          <p:cNvPr id="4686" name="Google Shape;4686;p64"/>
          <p:cNvSpPr txBox="1">
            <a:spLocks noGrp="1"/>
          </p:cNvSpPr>
          <p:nvPr>
            <p:ph type="body" idx="4294967295"/>
          </p:nvPr>
        </p:nvSpPr>
        <p:spPr>
          <a:xfrm>
            <a:off x="720000" y="1163175"/>
            <a:ext cx="7704000" cy="424500"/>
          </a:xfrm>
          <a:prstGeom prst="rect">
            <a:avLst/>
          </a:prstGeom>
        </p:spPr>
        <p:txBody>
          <a:bodyPr spcFirstLastPara="1" wrap="square" lIns="91425" tIns="91425" rIns="91425" bIns="91425" anchor="t" anchorCtr="0">
            <a:noAutofit/>
          </a:bodyPr>
          <a:lstStyle/>
          <a:p>
            <a:pPr marL="457200" marR="0" lvl="0" indent="-317500" algn="ctr" rtl="0">
              <a:lnSpc>
                <a:spcPct val="100000"/>
              </a:lnSpc>
              <a:spcBef>
                <a:spcPts val="0"/>
              </a:spcBef>
              <a:spcAft>
                <a:spcPts val="0"/>
              </a:spcAft>
              <a:buSzPts val="1400"/>
              <a:buChar char="●"/>
            </a:pPr>
            <a:r>
              <a:rPr lang="en">
                <a:uFill>
                  <a:noFill/>
                </a:uFill>
                <a:hlinkClick r:id="rId3"/>
              </a:rPr>
              <a:t>Hand drawn flat illustration of christmas character holding blank banner</a:t>
            </a:r>
            <a:endParaRPr/>
          </a:p>
        </p:txBody>
      </p:sp>
      <p:sp>
        <p:nvSpPr>
          <p:cNvPr id="4687" name="Google Shape;4687;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4688" name="Google Shape;4688;p64"/>
          <p:cNvGrpSpPr/>
          <p:nvPr/>
        </p:nvGrpSpPr>
        <p:grpSpPr>
          <a:xfrm>
            <a:off x="3033892" y="1740019"/>
            <a:ext cx="3076198" cy="2995786"/>
            <a:chOff x="2021500" y="486250"/>
            <a:chExt cx="4363402" cy="4249342"/>
          </a:xfrm>
        </p:grpSpPr>
        <p:sp>
          <p:nvSpPr>
            <p:cNvPr id="4689" name="Google Shape;4689;p64"/>
            <p:cNvSpPr/>
            <p:nvPr/>
          </p:nvSpPr>
          <p:spPr>
            <a:xfrm>
              <a:off x="2110472" y="576595"/>
              <a:ext cx="4095529" cy="4095529"/>
            </a:xfrm>
            <a:custGeom>
              <a:avLst/>
              <a:gdLst/>
              <a:ahLst/>
              <a:cxnLst/>
              <a:rect l="l" t="t" r="r" b="b"/>
              <a:pathLst>
                <a:path w="208849" h="208849" extrusionOk="0">
                  <a:moveTo>
                    <a:pt x="0" y="0"/>
                  </a:moveTo>
                  <a:lnTo>
                    <a:pt x="0" y="208848"/>
                  </a:lnTo>
                  <a:lnTo>
                    <a:pt x="208848" y="208848"/>
                  </a:lnTo>
                  <a:lnTo>
                    <a:pt x="2088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067212" y="1044479"/>
              <a:ext cx="4203247" cy="3627654"/>
            </a:xfrm>
            <a:custGeom>
              <a:avLst/>
              <a:gdLst/>
              <a:ahLst/>
              <a:cxnLst/>
              <a:rect l="l" t="t" r="r" b="b"/>
              <a:pathLst>
                <a:path w="214342" h="184990" extrusionOk="0">
                  <a:moveTo>
                    <a:pt x="213084" y="25164"/>
                  </a:moveTo>
                  <a:cubicBezTo>
                    <a:pt x="213097" y="25170"/>
                    <a:pt x="213109" y="25176"/>
                    <a:pt x="213120" y="25183"/>
                  </a:cubicBezTo>
                  <a:lnTo>
                    <a:pt x="213120" y="25183"/>
                  </a:lnTo>
                  <a:cubicBezTo>
                    <a:pt x="213108" y="25176"/>
                    <a:pt x="213096" y="25169"/>
                    <a:pt x="213084" y="25164"/>
                  </a:cubicBezTo>
                  <a:close/>
                  <a:moveTo>
                    <a:pt x="213120" y="25183"/>
                  </a:moveTo>
                  <a:cubicBezTo>
                    <a:pt x="213139" y="25196"/>
                    <a:pt x="213158" y="25212"/>
                    <a:pt x="213176" y="25232"/>
                  </a:cubicBezTo>
                  <a:lnTo>
                    <a:pt x="213176" y="25232"/>
                  </a:lnTo>
                  <a:cubicBezTo>
                    <a:pt x="213161" y="25214"/>
                    <a:pt x="213142" y="25198"/>
                    <a:pt x="213120" y="25183"/>
                  </a:cubicBezTo>
                  <a:close/>
                  <a:moveTo>
                    <a:pt x="166518" y="1"/>
                  </a:moveTo>
                  <a:cubicBezTo>
                    <a:pt x="164588" y="1404"/>
                    <a:pt x="163485" y="3886"/>
                    <a:pt x="163711" y="6266"/>
                  </a:cubicBezTo>
                  <a:cubicBezTo>
                    <a:pt x="163285" y="4713"/>
                    <a:pt x="162357" y="3309"/>
                    <a:pt x="161104" y="2332"/>
                  </a:cubicBezTo>
                  <a:cubicBezTo>
                    <a:pt x="159525" y="4612"/>
                    <a:pt x="158748" y="7444"/>
                    <a:pt x="158949" y="10201"/>
                  </a:cubicBezTo>
                  <a:cubicBezTo>
                    <a:pt x="158473" y="9199"/>
                    <a:pt x="157721" y="8322"/>
                    <a:pt x="156793" y="7695"/>
                  </a:cubicBezTo>
                  <a:cubicBezTo>
                    <a:pt x="156092" y="10627"/>
                    <a:pt x="156016" y="13710"/>
                    <a:pt x="156568" y="16668"/>
                  </a:cubicBezTo>
                  <a:cubicBezTo>
                    <a:pt x="155816" y="15590"/>
                    <a:pt x="154863" y="14663"/>
                    <a:pt x="153786" y="13886"/>
                  </a:cubicBezTo>
                  <a:cubicBezTo>
                    <a:pt x="153259" y="16116"/>
                    <a:pt x="153259" y="18447"/>
                    <a:pt x="153761" y="20678"/>
                  </a:cubicBezTo>
                  <a:cubicBezTo>
                    <a:pt x="153009" y="19851"/>
                    <a:pt x="152257" y="19023"/>
                    <a:pt x="151505" y="18196"/>
                  </a:cubicBezTo>
                  <a:lnTo>
                    <a:pt x="151505" y="18196"/>
                  </a:lnTo>
                  <a:cubicBezTo>
                    <a:pt x="151004" y="21003"/>
                    <a:pt x="151154" y="23911"/>
                    <a:pt x="151981" y="26643"/>
                  </a:cubicBezTo>
                  <a:cubicBezTo>
                    <a:pt x="151129" y="26442"/>
                    <a:pt x="150678" y="25540"/>
                    <a:pt x="150152" y="24838"/>
                  </a:cubicBezTo>
                  <a:cubicBezTo>
                    <a:pt x="149804" y="24352"/>
                    <a:pt x="149180" y="23938"/>
                    <a:pt x="148621" y="23938"/>
                  </a:cubicBezTo>
                  <a:cubicBezTo>
                    <a:pt x="148374" y="23938"/>
                    <a:pt x="148139" y="24019"/>
                    <a:pt x="147946" y="24211"/>
                  </a:cubicBezTo>
                  <a:cubicBezTo>
                    <a:pt x="147696" y="24462"/>
                    <a:pt x="147620" y="24838"/>
                    <a:pt x="147570" y="25189"/>
                  </a:cubicBezTo>
                  <a:cubicBezTo>
                    <a:pt x="147345" y="26968"/>
                    <a:pt x="147495" y="28773"/>
                    <a:pt x="147996" y="30477"/>
                  </a:cubicBezTo>
                  <a:cubicBezTo>
                    <a:pt x="147320" y="28923"/>
                    <a:pt x="146292" y="27520"/>
                    <a:pt x="145014" y="26392"/>
                  </a:cubicBezTo>
                  <a:lnTo>
                    <a:pt x="145014" y="26392"/>
                  </a:lnTo>
                  <a:cubicBezTo>
                    <a:pt x="144326" y="28476"/>
                    <a:pt x="144345" y="30777"/>
                    <a:pt x="145036" y="32842"/>
                  </a:cubicBezTo>
                  <a:lnTo>
                    <a:pt x="145036" y="32842"/>
                  </a:lnTo>
                  <a:cubicBezTo>
                    <a:pt x="144556" y="31887"/>
                    <a:pt x="143718" y="31104"/>
                    <a:pt x="142708" y="30728"/>
                  </a:cubicBezTo>
                  <a:lnTo>
                    <a:pt x="142708" y="30728"/>
                  </a:lnTo>
                  <a:cubicBezTo>
                    <a:pt x="141629" y="33552"/>
                    <a:pt x="141622" y="36775"/>
                    <a:pt x="142669" y="39608"/>
                  </a:cubicBezTo>
                  <a:lnTo>
                    <a:pt x="142669" y="39608"/>
                  </a:lnTo>
                  <a:cubicBezTo>
                    <a:pt x="142269" y="38880"/>
                    <a:pt x="141625" y="38297"/>
                    <a:pt x="140853" y="37996"/>
                  </a:cubicBezTo>
                  <a:cubicBezTo>
                    <a:pt x="139500" y="41379"/>
                    <a:pt x="139425" y="45264"/>
                    <a:pt x="140603" y="48723"/>
                  </a:cubicBezTo>
                  <a:cubicBezTo>
                    <a:pt x="140152" y="47595"/>
                    <a:pt x="139149" y="46718"/>
                    <a:pt x="137971" y="46392"/>
                  </a:cubicBezTo>
                  <a:cubicBezTo>
                    <a:pt x="136568" y="54838"/>
                    <a:pt x="131680" y="57069"/>
                    <a:pt x="124061" y="59324"/>
                  </a:cubicBezTo>
                  <a:cubicBezTo>
                    <a:pt x="114036" y="62282"/>
                    <a:pt x="103460" y="62883"/>
                    <a:pt x="93109" y="64437"/>
                  </a:cubicBezTo>
                  <a:cubicBezTo>
                    <a:pt x="91134" y="64719"/>
                    <a:pt x="89119" y="65051"/>
                    <a:pt x="87139" y="65051"/>
                  </a:cubicBezTo>
                  <a:cubicBezTo>
                    <a:pt x="85954" y="65051"/>
                    <a:pt x="84780" y="64932"/>
                    <a:pt x="83635" y="64613"/>
                  </a:cubicBezTo>
                  <a:cubicBezTo>
                    <a:pt x="79638" y="63516"/>
                    <a:pt x="76257" y="60143"/>
                    <a:pt x="72178" y="60143"/>
                  </a:cubicBezTo>
                  <a:cubicBezTo>
                    <a:pt x="72063" y="60143"/>
                    <a:pt x="71947" y="60146"/>
                    <a:pt x="71830" y="60151"/>
                  </a:cubicBezTo>
                  <a:cubicBezTo>
                    <a:pt x="69964" y="60254"/>
                    <a:pt x="68114" y="61095"/>
                    <a:pt x="66295" y="61095"/>
                  </a:cubicBezTo>
                  <a:cubicBezTo>
                    <a:pt x="65891" y="61095"/>
                    <a:pt x="65489" y="61054"/>
                    <a:pt x="65089" y="60953"/>
                  </a:cubicBezTo>
                  <a:cubicBezTo>
                    <a:pt x="63610" y="60578"/>
                    <a:pt x="62432" y="59500"/>
                    <a:pt x="61379" y="58397"/>
                  </a:cubicBezTo>
                  <a:cubicBezTo>
                    <a:pt x="59099" y="55991"/>
                    <a:pt x="56467" y="53159"/>
                    <a:pt x="54637" y="50452"/>
                  </a:cubicBezTo>
                  <a:cubicBezTo>
                    <a:pt x="54071" y="49615"/>
                    <a:pt x="52198" y="41447"/>
                    <a:pt x="52846" y="41447"/>
                  </a:cubicBezTo>
                  <a:cubicBezTo>
                    <a:pt x="52858" y="41447"/>
                    <a:pt x="52870" y="41449"/>
                    <a:pt x="52883" y="41455"/>
                  </a:cubicBezTo>
                  <a:cubicBezTo>
                    <a:pt x="52665" y="41366"/>
                    <a:pt x="52430" y="41324"/>
                    <a:pt x="52195" y="41324"/>
                  </a:cubicBezTo>
                  <a:cubicBezTo>
                    <a:pt x="51565" y="41324"/>
                    <a:pt x="50931" y="41627"/>
                    <a:pt x="50602" y="42156"/>
                  </a:cubicBezTo>
                  <a:cubicBezTo>
                    <a:pt x="50728" y="40001"/>
                    <a:pt x="50853" y="37871"/>
                    <a:pt x="51003" y="35715"/>
                  </a:cubicBezTo>
                  <a:lnTo>
                    <a:pt x="51003" y="35715"/>
                  </a:lnTo>
                  <a:cubicBezTo>
                    <a:pt x="49700" y="35891"/>
                    <a:pt x="48547" y="36818"/>
                    <a:pt x="48096" y="38046"/>
                  </a:cubicBezTo>
                  <a:cubicBezTo>
                    <a:pt x="48723" y="36267"/>
                    <a:pt x="48973" y="34362"/>
                    <a:pt x="48773" y="32507"/>
                  </a:cubicBezTo>
                  <a:lnTo>
                    <a:pt x="48773" y="32507"/>
                  </a:lnTo>
                  <a:cubicBezTo>
                    <a:pt x="47895" y="32933"/>
                    <a:pt x="47144" y="33660"/>
                    <a:pt x="46692" y="34562"/>
                  </a:cubicBezTo>
                  <a:cubicBezTo>
                    <a:pt x="46818" y="33284"/>
                    <a:pt x="46592" y="31981"/>
                    <a:pt x="46041" y="30853"/>
                  </a:cubicBezTo>
                  <a:cubicBezTo>
                    <a:pt x="44813" y="32407"/>
                    <a:pt x="44086" y="34362"/>
                    <a:pt x="43986" y="36342"/>
                  </a:cubicBezTo>
                  <a:cubicBezTo>
                    <a:pt x="43610" y="35790"/>
                    <a:pt x="43234" y="35214"/>
                    <a:pt x="42883" y="34638"/>
                  </a:cubicBezTo>
                  <a:cubicBezTo>
                    <a:pt x="41855" y="35816"/>
                    <a:pt x="41129" y="37244"/>
                    <a:pt x="40828" y="38748"/>
                  </a:cubicBezTo>
                  <a:cubicBezTo>
                    <a:pt x="40903" y="37319"/>
                    <a:pt x="40978" y="35866"/>
                    <a:pt x="41078" y="34412"/>
                  </a:cubicBezTo>
                  <a:cubicBezTo>
                    <a:pt x="41026" y="34408"/>
                    <a:pt x="40973" y="34406"/>
                    <a:pt x="40920" y="34406"/>
                  </a:cubicBezTo>
                  <a:cubicBezTo>
                    <a:pt x="40205" y="34406"/>
                    <a:pt x="39509" y="34766"/>
                    <a:pt x="39077" y="35330"/>
                  </a:cubicBezTo>
                  <a:lnTo>
                    <a:pt x="39077" y="35330"/>
                  </a:lnTo>
                  <a:cubicBezTo>
                    <a:pt x="39920" y="33654"/>
                    <a:pt x="40377" y="31800"/>
                    <a:pt x="40377" y="29926"/>
                  </a:cubicBezTo>
                  <a:cubicBezTo>
                    <a:pt x="40346" y="29925"/>
                    <a:pt x="40315" y="29924"/>
                    <a:pt x="40283" y="29924"/>
                  </a:cubicBezTo>
                  <a:cubicBezTo>
                    <a:pt x="39511" y="29924"/>
                    <a:pt x="38723" y="30222"/>
                    <a:pt x="38121" y="30728"/>
                  </a:cubicBezTo>
                  <a:cubicBezTo>
                    <a:pt x="39224" y="28547"/>
                    <a:pt x="39900" y="26141"/>
                    <a:pt x="40076" y="23685"/>
                  </a:cubicBezTo>
                  <a:lnTo>
                    <a:pt x="40076" y="23685"/>
                  </a:lnTo>
                  <a:cubicBezTo>
                    <a:pt x="38973" y="23961"/>
                    <a:pt x="38021" y="24738"/>
                    <a:pt x="37494" y="25740"/>
                  </a:cubicBezTo>
                  <a:cubicBezTo>
                    <a:pt x="38246" y="24111"/>
                    <a:pt x="38472" y="22257"/>
                    <a:pt x="38171" y="20502"/>
                  </a:cubicBezTo>
                  <a:lnTo>
                    <a:pt x="38171" y="20502"/>
                  </a:lnTo>
                  <a:cubicBezTo>
                    <a:pt x="36631" y="21306"/>
                    <a:pt x="35450" y="22743"/>
                    <a:pt x="34916" y="24386"/>
                  </a:cubicBezTo>
                  <a:lnTo>
                    <a:pt x="34916" y="24386"/>
                  </a:lnTo>
                  <a:cubicBezTo>
                    <a:pt x="35534" y="22056"/>
                    <a:pt x="35467" y="19550"/>
                    <a:pt x="34738" y="17244"/>
                  </a:cubicBezTo>
                  <a:cubicBezTo>
                    <a:pt x="33159" y="18397"/>
                    <a:pt x="31981" y="20051"/>
                    <a:pt x="31429" y="21931"/>
                  </a:cubicBezTo>
                  <a:cubicBezTo>
                    <a:pt x="31580" y="19525"/>
                    <a:pt x="31279" y="17069"/>
                    <a:pt x="30552" y="14788"/>
                  </a:cubicBezTo>
                  <a:cubicBezTo>
                    <a:pt x="28948" y="17845"/>
                    <a:pt x="27971" y="21229"/>
                    <a:pt x="27695" y="24663"/>
                  </a:cubicBezTo>
                  <a:cubicBezTo>
                    <a:pt x="27068" y="22357"/>
                    <a:pt x="25690" y="20226"/>
                    <a:pt x="23835" y="18698"/>
                  </a:cubicBezTo>
                  <a:lnTo>
                    <a:pt x="23835" y="18698"/>
                  </a:lnTo>
                  <a:cubicBezTo>
                    <a:pt x="23058" y="22532"/>
                    <a:pt x="23334" y="26567"/>
                    <a:pt x="24612" y="30227"/>
                  </a:cubicBezTo>
                  <a:cubicBezTo>
                    <a:pt x="23509" y="28998"/>
                    <a:pt x="22382" y="27770"/>
                    <a:pt x="21279" y="26517"/>
                  </a:cubicBezTo>
                  <a:lnTo>
                    <a:pt x="21279" y="26517"/>
                  </a:lnTo>
                  <a:cubicBezTo>
                    <a:pt x="21379" y="29550"/>
                    <a:pt x="22131" y="32557"/>
                    <a:pt x="23434" y="35289"/>
                  </a:cubicBezTo>
                  <a:cubicBezTo>
                    <a:pt x="22056" y="34612"/>
                    <a:pt x="20702" y="33911"/>
                    <a:pt x="19324" y="33209"/>
                  </a:cubicBezTo>
                  <a:lnTo>
                    <a:pt x="19324" y="33209"/>
                  </a:lnTo>
                  <a:cubicBezTo>
                    <a:pt x="19600" y="35590"/>
                    <a:pt x="20402" y="37921"/>
                    <a:pt x="21630" y="39976"/>
                  </a:cubicBezTo>
                  <a:cubicBezTo>
                    <a:pt x="20702" y="39475"/>
                    <a:pt x="19775" y="38998"/>
                    <a:pt x="18823" y="38522"/>
                  </a:cubicBezTo>
                  <a:lnTo>
                    <a:pt x="18823" y="38522"/>
                  </a:lnTo>
                  <a:cubicBezTo>
                    <a:pt x="19098" y="40302"/>
                    <a:pt x="19650" y="42056"/>
                    <a:pt x="20452" y="43660"/>
                  </a:cubicBezTo>
                  <a:cubicBezTo>
                    <a:pt x="18923" y="42482"/>
                    <a:pt x="17419" y="41279"/>
                    <a:pt x="15915" y="40076"/>
                  </a:cubicBezTo>
                  <a:lnTo>
                    <a:pt x="15915" y="40076"/>
                  </a:lnTo>
                  <a:cubicBezTo>
                    <a:pt x="15371" y="42057"/>
                    <a:pt x="15413" y="44190"/>
                    <a:pt x="16041" y="46129"/>
                  </a:cubicBezTo>
                  <a:lnTo>
                    <a:pt x="16041" y="46129"/>
                  </a:lnTo>
                  <a:cubicBezTo>
                    <a:pt x="15561" y="45198"/>
                    <a:pt x="14723" y="44460"/>
                    <a:pt x="13735" y="44111"/>
                  </a:cubicBezTo>
                  <a:lnTo>
                    <a:pt x="13735" y="44111"/>
                  </a:lnTo>
                  <a:cubicBezTo>
                    <a:pt x="13459" y="46317"/>
                    <a:pt x="13910" y="48623"/>
                    <a:pt x="14988" y="50577"/>
                  </a:cubicBezTo>
                  <a:cubicBezTo>
                    <a:pt x="14236" y="49700"/>
                    <a:pt x="13184" y="49074"/>
                    <a:pt x="12056" y="48823"/>
                  </a:cubicBezTo>
                  <a:lnTo>
                    <a:pt x="12056" y="48823"/>
                  </a:lnTo>
                  <a:cubicBezTo>
                    <a:pt x="11755" y="50978"/>
                    <a:pt x="12331" y="53234"/>
                    <a:pt x="13660" y="54938"/>
                  </a:cubicBezTo>
                  <a:cubicBezTo>
                    <a:pt x="12757" y="53836"/>
                    <a:pt x="11630" y="52908"/>
                    <a:pt x="10376" y="52232"/>
                  </a:cubicBezTo>
                  <a:lnTo>
                    <a:pt x="10376" y="52232"/>
                  </a:lnTo>
                  <a:cubicBezTo>
                    <a:pt x="10552" y="54187"/>
                    <a:pt x="10702" y="56141"/>
                    <a:pt x="10878" y="58096"/>
                  </a:cubicBezTo>
                  <a:cubicBezTo>
                    <a:pt x="9600" y="55490"/>
                    <a:pt x="8572" y="52733"/>
                    <a:pt x="7795" y="49926"/>
                  </a:cubicBezTo>
                  <a:cubicBezTo>
                    <a:pt x="6993" y="50509"/>
                    <a:pt x="6403" y="51423"/>
                    <a:pt x="6231" y="52415"/>
                  </a:cubicBezTo>
                  <a:lnTo>
                    <a:pt x="6231" y="52415"/>
                  </a:lnTo>
                  <a:cubicBezTo>
                    <a:pt x="6511" y="50613"/>
                    <a:pt x="6332" y="48743"/>
                    <a:pt x="5765" y="47019"/>
                  </a:cubicBezTo>
                  <a:cubicBezTo>
                    <a:pt x="5665" y="46743"/>
                    <a:pt x="5539" y="46442"/>
                    <a:pt x="5314" y="46242"/>
                  </a:cubicBezTo>
                  <a:cubicBezTo>
                    <a:pt x="5132" y="46060"/>
                    <a:pt x="4902" y="45981"/>
                    <a:pt x="4661" y="45981"/>
                  </a:cubicBezTo>
                  <a:cubicBezTo>
                    <a:pt x="4104" y="45981"/>
                    <a:pt x="3486" y="46401"/>
                    <a:pt x="3259" y="46943"/>
                  </a:cubicBezTo>
                  <a:cubicBezTo>
                    <a:pt x="2958" y="47745"/>
                    <a:pt x="3158" y="48648"/>
                    <a:pt x="3384" y="49475"/>
                  </a:cubicBezTo>
                  <a:cubicBezTo>
                    <a:pt x="2607" y="47921"/>
                    <a:pt x="1504" y="46567"/>
                    <a:pt x="176" y="45465"/>
                  </a:cubicBezTo>
                  <a:lnTo>
                    <a:pt x="176" y="45465"/>
                  </a:lnTo>
                  <a:cubicBezTo>
                    <a:pt x="401" y="53435"/>
                    <a:pt x="0" y="61455"/>
                    <a:pt x="376" y="69375"/>
                  </a:cubicBezTo>
                  <a:cubicBezTo>
                    <a:pt x="777" y="77921"/>
                    <a:pt x="401" y="86718"/>
                    <a:pt x="1304" y="95214"/>
                  </a:cubicBezTo>
                  <a:cubicBezTo>
                    <a:pt x="3008" y="110904"/>
                    <a:pt x="2206" y="127144"/>
                    <a:pt x="2206" y="143034"/>
                  </a:cubicBezTo>
                  <a:lnTo>
                    <a:pt x="2206" y="184989"/>
                  </a:lnTo>
                  <a:lnTo>
                    <a:pt x="211054" y="184989"/>
                  </a:lnTo>
                  <a:lnTo>
                    <a:pt x="211054" y="138598"/>
                  </a:lnTo>
                  <a:lnTo>
                    <a:pt x="211054" y="92959"/>
                  </a:lnTo>
                  <a:cubicBezTo>
                    <a:pt x="211054" y="81981"/>
                    <a:pt x="211305" y="71856"/>
                    <a:pt x="213059" y="61229"/>
                  </a:cubicBezTo>
                  <a:cubicBezTo>
                    <a:pt x="213987" y="55565"/>
                    <a:pt x="213661" y="49374"/>
                    <a:pt x="213134" y="43685"/>
                  </a:cubicBezTo>
                  <a:cubicBezTo>
                    <a:pt x="212939" y="41509"/>
                    <a:pt x="214342" y="26494"/>
                    <a:pt x="213176" y="25232"/>
                  </a:cubicBezTo>
                  <a:lnTo>
                    <a:pt x="213176" y="25232"/>
                  </a:lnTo>
                  <a:cubicBezTo>
                    <a:pt x="213354" y="25443"/>
                    <a:pt x="213061" y="25881"/>
                    <a:pt x="212738" y="25881"/>
                  </a:cubicBezTo>
                  <a:cubicBezTo>
                    <a:pt x="212703" y="25881"/>
                    <a:pt x="212668" y="25876"/>
                    <a:pt x="212633" y="25866"/>
                  </a:cubicBezTo>
                  <a:cubicBezTo>
                    <a:pt x="212232" y="25740"/>
                    <a:pt x="212082" y="25264"/>
                    <a:pt x="211982" y="24863"/>
                  </a:cubicBezTo>
                  <a:cubicBezTo>
                    <a:pt x="211681" y="23610"/>
                    <a:pt x="211355" y="22357"/>
                    <a:pt x="211054" y="21129"/>
                  </a:cubicBezTo>
                  <a:cubicBezTo>
                    <a:pt x="209601" y="23059"/>
                    <a:pt x="208774" y="25465"/>
                    <a:pt x="208799" y="27896"/>
                  </a:cubicBezTo>
                  <a:cubicBezTo>
                    <a:pt x="208548" y="26367"/>
                    <a:pt x="207871" y="24913"/>
                    <a:pt x="206869" y="23735"/>
                  </a:cubicBezTo>
                  <a:cubicBezTo>
                    <a:pt x="205415" y="26091"/>
                    <a:pt x="204964" y="29023"/>
                    <a:pt x="205641" y="31680"/>
                  </a:cubicBezTo>
                  <a:cubicBezTo>
                    <a:pt x="205265" y="30227"/>
                    <a:pt x="204513" y="28848"/>
                    <a:pt x="203460" y="27720"/>
                  </a:cubicBezTo>
                  <a:cubicBezTo>
                    <a:pt x="202708" y="29525"/>
                    <a:pt x="202483" y="31580"/>
                    <a:pt x="202859" y="33485"/>
                  </a:cubicBezTo>
                  <a:cubicBezTo>
                    <a:pt x="202107" y="32081"/>
                    <a:pt x="200854" y="30928"/>
                    <a:pt x="199350" y="30327"/>
                  </a:cubicBezTo>
                  <a:lnTo>
                    <a:pt x="199350" y="30327"/>
                  </a:lnTo>
                  <a:cubicBezTo>
                    <a:pt x="199626" y="32582"/>
                    <a:pt x="199876" y="34813"/>
                    <a:pt x="200152" y="37069"/>
                  </a:cubicBezTo>
                  <a:cubicBezTo>
                    <a:pt x="199400" y="35790"/>
                    <a:pt x="198097" y="34863"/>
                    <a:pt x="196668" y="34562"/>
                  </a:cubicBezTo>
                  <a:lnTo>
                    <a:pt x="196668" y="34562"/>
                  </a:lnTo>
                  <a:cubicBezTo>
                    <a:pt x="196367" y="36993"/>
                    <a:pt x="196568" y="39500"/>
                    <a:pt x="197270" y="41881"/>
                  </a:cubicBezTo>
                  <a:cubicBezTo>
                    <a:pt x="196693" y="40477"/>
                    <a:pt x="195766" y="39249"/>
                    <a:pt x="194563" y="38322"/>
                  </a:cubicBezTo>
                  <a:lnTo>
                    <a:pt x="194563" y="38322"/>
                  </a:lnTo>
                  <a:cubicBezTo>
                    <a:pt x="194365" y="40868"/>
                    <a:pt x="194631" y="43463"/>
                    <a:pt x="195312" y="45939"/>
                  </a:cubicBezTo>
                  <a:lnTo>
                    <a:pt x="195312" y="45939"/>
                  </a:lnTo>
                  <a:cubicBezTo>
                    <a:pt x="194873" y="44400"/>
                    <a:pt x="193933" y="42987"/>
                    <a:pt x="192633" y="42031"/>
                  </a:cubicBezTo>
                  <a:lnTo>
                    <a:pt x="192633" y="42031"/>
                  </a:lnTo>
                  <a:cubicBezTo>
                    <a:pt x="192708" y="44537"/>
                    <a:pt x="192758" y="47044"/>
                    <a:pt x="192834" y="49550"/>
                  </a:cubicBezTo>
                  <a:cubicBezTo>
                    <a:pt x="192307" y="48297"/>
                    <a:pt x="191455" y="47219"/>
                    <a:pt x="190428" y="46367"/>
                  </a:cubicBezTo>
                  <a:cubicBezTo>
                    <a:pt x="189626" y="47470"/>
                    <a:pt x="188974" y="48648"/>
                    <a:pt x="188473" y="49876"/>
                  </a:cubicBezTo>
                  <a:cubicBezTo>
                    <a:pt x="188297" y="47570"/>
                    <a:pt x="188122" y="45264"/>
                    <a:pt x="187921" y="42958"/>
                  </a:cubicBezTo>
                  <a:cubicBezTo>
                    <a:pt x="187044" y="43811"/>
                    <a:pt x="186167" y="44638"/>
                    <a:pt x="185290" y="45465"/>
                  </a:cubicBezTo>
                  <a:cubicBezTo>
                    <a:pt x="186267" y="43710"/>
                    <a:pt x="186618" y="41630"/>
                    <a:pt x="186292" y="39650"/>
                  </a:cubicBezTo>
                  <a:lnTo>
                    <a:pt x="186292" y="39650"/>
                  </a:lnTo>
                  <a:cubicBezTo>
                    <a:pt x="185139" y="39775"/>
                    <a:pt x="184037" y="40302"/>
                    <a:pt x="183209" y="41104"/>
                  </a:cubicBezTo>
                  <a:cubicBezTo>
                    <a:pt x="184337" y="38948"/>
                    <a:pt x="185465" y="36818"/>
                    <a:pt x="186593" y="34663"/>
                  </a:cubicBezTo>
                  <a:lnTo>
                    <a:pt x="186593" y="34663"/>
                  </a:lnTo>
                  <a:cubicBezTo>
                    <a:pt x="185340" y="34763"/>
                    <a:pt x="184162" y="35415"/>
                    <a:pt x="183410" y="36392"/>
                  </a:cubicBezTo>
                  <a:cubicBezTo>
                    <a:pt x="184588" y="34387"/>
                    <a:pt x="185240" y="32081"/>
                    <a:pt x="185290" y="29750"/>
                  </a:cubicBezTo>
                  <a:cubicBezTo>
                    <a:pt x="183661" y="29750"/>
                    <a:pt x="182107" y="30978"/>
                    <a:pt x="181756" y="32582"/>
                  </a:cubicBezTo>
                  <a:cubicBezTo>
                    <a:pt x="182107" y="30653"/>
                    <a:pt x="182082" y="28673"/>
                    <a:pt x="181731" y="26768"/>
                  </a:cubicBezTo>
                  <a:cubicBezTo>
                    <a:pt x="180152" y="27971"/>
                    <a:pt x="178899" y="29575"/>
                    <a:pt x="178097" y="31404"/>
                  </a:cubicBezTo>
                  <a:cubicBezTo>
                    <a:pt x="178924" y="29324"/>
                    <a:pt x="179124" y="27018"/>
                    <a:pt x="178698" y="24838"/>
                  </a:cubicBezTo>
                  <a:lnTo>
                    <a:pt x="178698" y="24838"/>
                  </a:lnTo>
                  <a:cubicBezTo>
                    <a:pt x="177595" y="25540"/>
                    <a:pt x="176718" y="26567"/>
                    <a:pt x="176142" y="27745"/>
                  </a:cubicBezTo>
                  <a:cubicBezTo>
                    <a:pt x="176718" y="25790"/>
                    <a:pt x="177270" y="23835"/>
                    <a:pt x="177846" y="21881"/>
                  </a:cubicBezTo>
                  <a:cubicBezTo>
                    <a:pt x="177816" y="21880"/>
                    <a:pt x="177786" y="21879"/>
                    <a:pt x="177756" y="21879"/>
                  </a:cubicBezTo>
                  <a:cubicBezTo>
                    <a:pt x="176833" y="21879"/>
                    <a:pt x="175895" y="22253"/>
                    <a:pt x="175240" y="22933"/>
                  </a:cubicBezTo>
                  <a:cubicBezTo>
                    <a:pt x="176468" y="20828"/>
                    <a:pt x="177194" y="18422"/>
                    <a:pt x="177345" y="15991"/>
                  </a:cubicBezTo>
                  <a:cubicBezTo>
                    <a:pt x="177227" y="15983"/>
                    <a:pt x="177108" y="15979"/>
                    <a:pt x="176990" y="15979"/>
                  </a:cubicBezTo>
                  <a:cubicBezTo>
                    <a:pt x="176003" y="15979"/>
                    <a:pt x="175018" y="16258"/>
                    <a:pt x="174212" y="16818"/>
                  </a:cubicBezTo>
                  <a:cubicBezTo>
                    <a:pt x="175415" y="15815"/>
                    <a:pt x="176718" y="14587"/>
                    <a:pt x="176693" y="13033"/>
                  </a:cubicBezTo>
                  <a:cubicBezTo>
                    <a:pt x="176676" y="11968"/>
                    <a:pt x="175540" y="11119"/>
                    <a:pt x="174604" y="11119"/>
                  </a:cubicBezTo>
                  <a:cubicBezTo>
                    <a:pt x="174252" y="11119"/>
                    <a:pt x="173928" y="11239"/>
                    <a:pt x="173702" y="11511"/>
                  </a:cubicBezTo>
                  <a:lnTo>
                    <a:pt x="173702" y="11511"/>
                  </a:lnTo>
                  <a:cubicBezTo>
                    <a:pt x="174672" y="9891"/>
                    <a:pt x="175188" y="8015"/>
                    <a:pt x="175164" y="6116"/>
                  </a:cubicBezTo>
                  <a:lnTo>
                    <a:pt x="175164" y="6116"/>
                  </a:lnTo>
                  <a:cubicBezTo>
                    <a:pt x="173585" y="6993"/>
                    <a:pt x="172232" y="8297"/>
                    <a:pt x="171330" y="9850"/>
                  </a:cubicBezTo>
                  <a:cubicBezTo>
                    <a:pt x="172182" y="6943"/>
                    <a:pt x="172282" y="3810"/>
                    <a:pt x="171630" y="828"/>
                  </a:cubicBezTo>
                  <a:lnTo>
                    <a:pt x="171630" y="828"/>
                  </a:lnTo>
                  <a:cubicBezTo>
                    <a:pt x="170052" y="2031"/>
                    <a:pt x="168849" y="3735"/>
                    <a:pt x="168222" y="5615"/>
                  </a:cubicBezTo>
                  <a:cubicBezTo>
                    <a:pt x="168072" y="3660"/>
                    <a:pt x="167495" y="1730"/>
                    <a:pt x="16651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043620" y="486250"/>
              <a:ext cx="4249369" cy="1301359"/>
            </a:xfrm>
            <a:custGeom>
              <a:avLst/>
              <a:gdLst/>
              <a:ahLst/>
              <a:cxnLst/>
              <a:rect l="l" t="t" r="r" b="b"/>
              <a:pathLst>
                <a:path w="216694" h="66362" extrusionOk="0">
                  <a:moveTo>
                    <a:pt x="127317" y="1"/>
                  </a:moveTo>
                  <a:cubicBezTo>
                    <a:pt x="84954" y="1"/>
                    <a:pt x="42593" y="1000"/>
                    <a:pt x="276" y="3003"/>
                  </a:cubicBezTo>
                  <a:cubicBezTo>
                    <a:pt x="0" y="11449"/>
                    <a:pt x="101" y="19895"/>
                    <a:pt x="577" y="28341"/>
                  </a:cubicBezTo>
                  <a:cubicBezTo>
                    <a:pt x="802" y="32126"/>
                    <a:pt x="802" y="35860"/>
                    <a:pt x="1203" y="39620"/>
                  </a:cubicBezTo>
                  <a:cubicBezTo>
                    <a:pt x="1354" y="41023"/>
                    <a:pt x="1103" y="42301"/>
                    <a:pt x="2482" y="43179"/>
                  </a:cubicBezTo>
                  <a:cubicBezTo>
                    <a:pt x="2957" y="43492"/>
                    <a:pt x="3551" y="43671"/>
                    <a:pt x="4134" y="43671"/>
                  </a:cubicBezTo>
                  <a:cubicBezTo>
                    <a:pt x="4810" y="43671"/>
                    <a:pt x="5471" y="43430"/>
                    <a:pt x="5915" y="42878"/>
                  </a:cubicBezTo>
                  <a:lnTo>
                    <a:pt x="5915" y="42878"/>
                  </a:lnTo>
                  <a:cubicBezTo>
                    <a:pt x="4988" y="44532"/>
                    <a:pt x="4762" y="46562"/>
                    <a:pt x="5314" y="48367"/>
                  </a:cubicBezTo>
                  <a:cubicBezTo>
                    <a:pt x="5389" y="48317"/>
                    <a:pt x="5439" y="48291"/>
                    <a:pt x="5489" y="48266"/>
                  </a:cubicBezTo>
                  <a:cubicBezTo>
                    <a:pt x="6968" y="47339"/>
                    <a:pt x="8246" y="46111"/>
                    <a:pt x="9224" y="44682"/>
                  </a:cubicBezTo>
                  <a:lnTo>
                    <a:pt x="9224" y="44682"/>
                  </a:lnTo>
                  <a:cubicBezTo>
                    <a:pt x="8071" y="46988"/>
                    <a:pt x="7820" y="49745"/>
                    <a:pt x="8547" y="52251"/>
                  </a:cubicBezTo>
                  <a:cubicBezTo>
                    <a:pt x="10317" y="49452"/>
                    <a:pt x="12110" y="46653"/>
                    <a:pt x="13883" y="43854"/>
                  </a:cubicBezTo>
                  <a:lnTo>
                    <a:pt x="13883" y="43854"/>
                  </a:lnTo>
                  <a:cubicBezTo>
                    <a:pt x="12781" y="45665"/>
                    <a:pt x="12115" y="47721"/>
                    <a:pt x="11905" y="49820"/>
                  </a:cubicBezTo>
                  <a:lnTo>
                    <a:pt x="14537" y="47941"/>
                  </a:lnTo>
                  <a:lnTo>
                    <a:pt x="14537" y="47941"/>
                  </a:lnTo>
                  <a:cubicBezTo>
                    <a:pt x="12632" y="50146"/>
                    <a:pt x="11204" y="52778"/>
                    <a:pt x="10376" y="55585"/>
                  </a:cubicBezTo>
                  <a:cubicBezTo>
                    <a:pt x="11454" y="55359"/>
                    <a:pt x="12457" y="54783"/>
                    <a:pt x="13183" y="53956"/>
                  </a:cubicBezTo>
                  <a:lnTo>
                    <a:pt x="13183" y="53956"/>
                  </a:lnTo>
                  <a:cubicBezTo>
                    <a:pt x="11630" y="55986"/>
                    <a:pt x="10803" y="58542"/>
                    <a:pt x="10878" y="61073"/>
                  </a:cubicBezTo>
                  <a:cubicBezTo>
                    <a:pt x="11605" y="60372"/>
                    <a:pt x="12331" y="59670"/>
                    <a:pt x="13083" y="58993"/>
                  </a:cubicBezTo>
                  <a:lnTo>
                    <a:pt x="13083" y="58993"/>
                  </a:lnTo>
                  <a:cubicBezTo>
                    <a:pt x="11830" y="61199"/>
                    <a:pt x="11454" y="63881"/>
                    <a:pt x="12031" y="66362"/>
                  </a:cubicBezTo>
                  <a:cubicBezTo>
                    <a:pt x="13559" y="64256"/>
                    <a:pt x="14712" y="61901"/>
                    <a:pt x="15414" y="59419"/>
                  </a:cubicBezTo>
                  <a:lnTo>
                    <a:pt x="15414" y="59419"/>
                  </a:lnTo>
                  <a:cubicBezTo>
                    <a:pt x="15314" y="60923"/>
                    <a:pt x="15965" y="62452"/>
                    <a:pt x="17093" y="63404"/>
                  </a:cubicBezTo>
                  <a:lnTo>
                    <a:pt x="17695" y="57139"/>
                  </a:lnTo>
                  <a:lnTo>
                    <a:pt x="17695" y="57139"/>
                  </a:lnTo>
                  <a:cubicBezTo>
                    <a:pt x="17645" y="58091"/>
                    <a:pt x="18196" y="59043"/>
                    <a:pt x="19023" y="59495"/>
                  </a:cubicBezTo>
                  <a:cubicBezTo>
                    <a:pt x="19549" y="57214"/>
                    <a:pt x="20101" y="54933"/>
                    <a:pt x="20627" y="52652"/>
                  </a:cubicBezTo>
                  <a:lnTo>
                    <a:pt x="20627" y="52652"/>
                  </a:lnTo>
                  <a:cubicBezTo>
                    <a:pt x="20452" y="54281"/>
                    <a:pt x="20527" y="55936"/>
                    <a:pt x="20853" y="57540"/>
                  </a:cubicBezTo>
                  <a:cubicBezTo>
                    <a:pt x="21880" y="56086"/>
                    <a:pt x="22933" y="54657"/>
                    <a:pt x="23986" y="53204"/>
                  </a:cubicBezTo>
                  <a:lnTo>
                    <a:pt x="23986" y="53204"/>
                  </a:lnTo>
                  <a:cubicBezTo>
                    <a:pt x="23058" y="54582"/>
                    <a:pt x="22707" y="56337"/>
                    <a:pt x="23008" y="57991"/>
                  </a:cubicBezTo>
                  <a:cubicBezTo>
                    <a:pt x="24036" y="57439"/>
                    <a:pt x="24963" y="56713"/>
                    <a:pt x="25740" y="55860"/>
                  </a:cubicBezTo>
                  <a:lnTo>
                    <a:pt x="25740" y="55860"/>
                  </a:lnTo>
                  <a:cubicBezTo>
                    <a:pt x="25189" y="56938"/>
                    <a:pt x="24913" y="58141"/>
                    <a:pt x="24913" y="59344"/>
                  </a:cubicBezTo>
                  <a:cubicBezTo>
                    <a:pt x="25539" y="58818"/>
                    <a:pt x="26166" y="58317"/>
                    <a:pt x="26793" y="57815"/>
                  </a:cubicBezTo>
                  <a:lnTo>
                    <a:pt x="26793" y="57815"/>
                  </a:lnTo>
                  <a:cubicBezTo>
                    <a:pt x="26392" y="59695"/>
                    <a:pt x="26492" y="61675"/>
                    <a:pt x="27093" y="63505"/>
                  </a:cubicBezTo>
                  <a:cubicBezTo>
                    <a:pt x="28422" y="61149"/>
                    <a:pt x="29449" y="58642"/>
                    <a:pt x="30126" y="56036"/>
                  </a:cubicBezTo>
                  <a:lnTo>
                    <a:pt x="30126" y="56036"/>
                  </a:lnTo>
                  <a:cubicBezTo>
                    <a:pt x="29775" y="57916"/>
                    <a:pt x="29925" y="59896"/>
                    <a:pt x="30527" y="61700"/>
                  </a:cubicBezTo>
                  <a:cubicBezTo>
                    <a:pt x="31580" y="60572"/>
                    <a:pt x="32331" y="59194"/>
                    <a:pt x="32707" y="57715"/>
                  </a:cubicBezTo>
                  <a:lnTo>
                    <a:pt x="32707" y="57715"/>
                  </a:lnTo>
                  <a:cubicBezTo>
                    <a:pt x="32306" y="59845"/>
                    <a:pt x="32783" y="62151"/>
                    <a:pt x="34011" y="63931"/>
                  </a:cubicBezTo>
                  <a:cubicBezTo>
                    <a:pt x="35320" y="61146"/>
                    <a:pt x="35838" y="57978"/>
                    <a:pt x="35500" y="54918"/>
                  </a:cubicBezTo>
                  <a:lnTo>
                    <a:pt x="35500" y="54918"/>
                  </a:lnTo>
                  <a:cubicBezTo>
                    <a:pt x="35667" y="55663"/>
                    <a:pt x="36157" y="56337"/>
                    <a:pt x="36818" y="56687"/>
                  </a:cubicBezTo>
                  <a:cubicBezTo>
                    <a:pt x="37570" y="54281"/>
                    <a:pt x="37946" y="51750"/>
                    <a:pt x="37971" y="49219"/>
                  </a:cubicBezTo>
                  <a:cubicBezTo>
                    <a:pt x="37971" y="49770"/>
                    <a:pt x="38372" y="50296"/>
                    <a:pt x="38898" y="50472"/>
                  </a:cubicBezTo>
                  <a:cubicBezTo>
                    <a:pt x="39625" y="49494"/>
                    <a:pt x="40377" y="48492"/>
                    <a:pt x="41129" y="47515"/>
                  </a:cubicBezTo>
                  <a:lnTo>
                    <a:pt x="41129" y="47515"/>
                  </a:lnTo>
                  <a:cubicBezTo>
                    <a:pt x="40101" y="49194"/>
                    <a:pt x="39700" y="51224"/>
                    <a:pt x="40001" y="53179"/>
                  </a:cubicBezTo>
                  <a:cubicBezTo>
                    <a:pt x="40903" y="52226"/>
                    <a:pt x="41830" y="51274"/>
                    <a:pt x="42733" y="50347"/>
                  </a:cubicBezTo>
                  <a:lnTo>
                    <a:pt x="42733" y="50347"/>
                  </a:lnTo>
                  <a:cubicBezTo>
                    <a:pt x="41705" y="52001"/>
                    <a:pt x="41229" y="54006"/>
                    <a:pt x="41404" y="55961"/>
                  </a:cubicBezTo>
                  <a:cubicBezTo>
                    <a:pt x="42471" y="55219"/>
                    <a:pt x="43366" y="54262"/>
                    <a:pt x="44010" y="53151"/>
                  </a:cubicBezTo>
                  <a:lnTo>
                    <a:pt x="44010" y="53151"/>
                  </a:lnTo>
                  <a:cubicBezTo>
                    <a:pt x="43181" y="54728"/>
                    <a:pt x="42961" y="56613"/>
                    <a:pt x="43434" y="58342"/>
                  </a:cubicBezTo>
                  <a:cubicBezTo>
                    <a:pt x="44236" y="57364"/>
                    <a:pt x="45063" y="56387"/>
                    <a:pt x="45865" y="55409"/>
                  </a:cubicBezTo>
                  <a:lnTo>
                    <a:pt x="45865" y="55409"/>
                  </a:lnTo>
                  <a:cubicBezTo>
                    <a:pt x="45389" y="57114"/>
                    <a:pt x="45514" y="58993"/>
                    <a:pt x="46191" y="60622"/>
                  </a:cubicBezTo>
                  <a:lnTo>
                    <a:pt x="48372" y="55735"/>
                  </a:lnTo>
                  <a:lnTo>
                    <a:pt x="48372" y="55735"/>
                  </a:lnTo>
                  <a:cubicBezTo>
                    <a:pt x="47946" y="57966"/>
                    <a:pt x="48322" y="60347"/>
                    <a:pt x="49374" y="62352"/>
                  </a:cubicBezTo>
                  <a:cubicBezTo>
                    <a:pt x="51228" y="60399"/>
                    <a:pt x="52277" y="57765"/>
                    <a:pt x="52258" y="55097"/>
                  </a:cubicBezTo>
                  <a:lnTo>
                    <a:pt x="52258" y="55097"/>
                  </a:lnTo>
                  <a:cubicBezTo>
                    <a:pt x="52286" y="56213"/>
                    <a:pt x="52734" y="57342"/>
                    <a:pt x="53510" y="58166"/>
                  </a:cubicBezTo>
                  <a:cubicBezTo>
                    <a:pt x="54508" y="57236"/>
                    <a:pt x="54931" y="55772"/>
                    <a:pt x="54631" y="54462"/>
                  </a:cubicBezTo>
                  <a:lnTo>
                    <a:pt x="54631" y="54462"/>
                  </a:lnTo>
                  <a:cubicBezTo>
                    <a:pt x="54945" y="55276"/>
                    <a:pt x="55675" y="55913"/>
                    <a:pt x="56517" y="56086"/>
                  </a:cubicBezTo>
                  <a:cubicBezTo>
                    <a:pt x="56918" y="53780"/>
                    <a:pt x="56542" y="51324"/>
                    <a:pt x="55464" y="49244"/>
                  </a:cubicBezTo>
                  <a:lnTo>
                    <a:pt x="55464" y="49244"/>
                  </a:lnTo>
                  <a:cubicBezTo>
                    <a:pt x="56066" y="49870"/>
                    <a:pt x="56692" y="50497"/>
                    <a:pt x="57319" y="51124"/>
                  </a:cubicBezTo>
                  <a:cubicBezTo>
                    <a:pt x="58129" y="48884"/>
                    <a:pt x="58101" y="46351"/>
                    <a:pt x="57236" y="44147"/>
                  </a:cubicBezTo>
                  <a:lnTo>
                    <a:pt x="57236" y="44147"/>
                  </a:lnTo>
                  <a:cubicBezTo>
                    <a:pt x="57485" y="44657"/>
                    <a:pt x="57873" y="45101"/>
                    <a:pt x="58347" y="45409"/>
                  </a:cubicBezTo>
                  <a:cubicBezTo>
                    <a:pt x="58659" y="44343"/>
                    <a:pt x="58850" y="43250"/>
                    <a:pt x="58920" y="42150"/>
                  </a:cubicBezTo>
                  <a:lnTo>
                    <a:pt x="58920" y="42150"/>
                  </a:lnTo>
                  <a:cubicBezTo>
                    <a:pt x="59014" y="42946"/>
                    <a:pt x="59325" y="43723"/>
                    <a:pt x="59825" y="44357"/>
                  </a:cubicBezTo>
                  <a:cubicBezTo>
                    <a:pt x="60753" y="42702"/>
                    <a:pt x="61404" y="40873"/>
                    <a:pt x="61755" y="38993"/>
                  </a:cubicBezTo>
                  <a:lnTo>
                    <a:pt x="61755" y="38993"/>
                  </a:lnTo>
                  <a:cubicBezTo>
                    <a:pt x="61404" y="41249"/>
                    <a:pt x="61755" y="43605"/>
                    <a:pt x="62758" y="45660"/>
                  </a:cubicBezTo>
                  <a:cubicBezTo>
                    <a:pt x="64080" y="44186"/>
                    <a:pt x="64764" y="42188"/>
                    <a:pt x="64683" y="40216"/>
                  </a:cubicBezTo>
                  <a:lnTo>
                    <a:pt x="64683" y="40216"/>
                  </a:lnTo>
                  <a:cubicBezTo>
                    <a:pt x="64820" y="40798"/>
                    <a:pt x="65102" y="41346"/>
                    <a:pt x="65515" y="41775"/>
                  </a:cubicBezTo>
                  <a:cubicBezTo>
                    <a:pt x="66368" y="39800"/>
                    <a:pt x="66959" y="37704"/>
                    <a:pt x="67236" y="35559"/>
                  </a:cubicBezTo>
                  <a:lnTo>
                    <a:pt x="67236" y="35559"/>
                  </a:lnTo>
                  <a:cubicBezTo>
                    <a:pt x="67140" y="36941"/>
                    <a:pt x="67365" y="38322"/>
                    <a:pt x="67896" y="39595"/>
                  </a:cubicBezTo>
                  <a:cubicBezTo>
                    <a:pt x="68673" y="38041"/>
                    <a:pt x="69449" y="36487"/>
                    <a:pt x="70251" y="34933"/>
                  </a:cubicBezTo>
                  <a:lnTo>
                    <a:pt x="70251" y="34933"/>
                  </a:lnTo>
                  <a:cubicBezTo>
                    <a:pt x="69725" y="36261"/>
                    <a:pt x="69525" y="37690"/>
                    <a:pt x="69650" y="39093"/>
                  </a:cubicBezTo>
                  <a:cubicBezTo>
                    <a:pt x="70072" y="39012"/>
                    <a:pt x="70457" y="38782"/>
                    <a:pt x="70749" y="38469"/>
                  </a:cubicBezTo>
                  <a:lnTo>
                    <a:pt x="70749" y="38469"/>
                  </a:lnTo>
                  <a:cubicBezTo>
                    <a:pt x="70278" y="39504"/>
                    <a:pt x="70044" y="40647"/>
                    <a:pt x="70101" y="41775"/>
                  </a:cubicBezTo>
                  <a:cubicBezTo>
                    <a:pt x="70703" y="41562"/>
                    <a:pt x="71215" y="41122"/>
                    <a:pt x="71531" y="40562"/>
                  </a:cubicBezTo>
                  <a:lnTo>
                    <a:pt x="71531" y="40562"/>
                  </a:lnTo>
                  <a:cubicBezTo>
                    <a:pt x="71032" y="41907"/>
                    <a:pt x="71082" y="43450"/>
                    <a:pt x="71680" y="44758"/>
                  </a:cubicBezTo>
                  <a:cubicBezTo>
                    <a:pt x="72708" y="43454"/>
                    <a:pt x="73560" y="42026"/>
                    <a:pt x="74211" y="40497"/>
                  </a:cubicBezTo>
                  <a:lnTo>
                    <a:pt x="74211" y="40497"/>
                  </a:lnTo>
                  <a:cubicBezTo>
                    <a:pt x="73986" y="41349"/>
                    <a:pt x="73785" y="42251"/>
                    <a:pt x="74086" y="43078"/>
                  </a:cubicBezTo>
                  <a:cubicBezTo>
                    <a:pt x="74311" y="43679"/>
                    <a:pt x="74973" y="44153"/>
                    <a:pt x="75585" y="44153"/>
                  </a:cubicBezTo>
                  <a:cubicBezTo>
                    <a:pt x="75790" y="44153"/>
                    <a:pt x="75990" y="44100"/>
                    <a:pt x="76166" y="43981"/>
                  </a:cubicBezTo>
                  <a:cubicBezTo>
                    <a:pt x="76617" y="43680"/>
                    <a:pt x="76768" y="43129"/>
                    <a:pt x="76868" y="42602"/>
                  </a:cubicBezTo>
                  <a:cubicBezTo>
                    <a:pt x="77139" y="41272"/>
                    <a:pt x="77240" y="39894"/>
                    <a:pt x="77196" y="38538"/>
                  </a:cubicBezTo>
                  <a:lnTo>
                    <a:pt x="77196" y="38538"/>
                  </a:lnTo>
                  <a:cubicBezTo>
                    <a:pt x="77246" y="39616"/>
                    <a:pt x="77865" y="40660"/>
                    <a:pt x="78773" y="41249"/>
                  </a:cubicBezTo>
                  <a:cubicBezTo>
                    <a:pt x="79725" y="39570"/>
                    <a:pt x="79976" y="37489"/>
                    <a:pt x="79424" y="35635"/>
                  </a:cubicBezTo>
                  <a:lnTo>
                    <a:pt x="79424" y="35635"/>
                  </a:lnTo>
                  <a:cubicBezTo>
                    <a:pt x="79800" y="36487"/>
                    <a:pt x="80477" y="37189"/>
                    <a:pt x="81304" y="37590"/>
                  </a:cubicBezTo>
                  <a:cubicBezTo>
                    <a:pt x="81763" y="35850"/>
                    <a:pt x="81640" y="33971"/>
                    <a:pt x="80957" y="32333"/>
                  </a:cubicBezTo>
                  <a:lnTo>
                    <a:pt x="80957" y="32333"/>
                  </a:lnTo>
                  <a:cubicBezTo>
                    <a:pt x="81251" y="32956"/>
                    <a:pt x="81764" y="33485"/>
                    <a:pt x="82382" y="33805"/>
                  </a:cubicBezTo>
                  <a:cubicBezTo>
                    <a:pt x="83000" y="33267"/>
                    <a:pt x="83396" y="32522"/>
                    <a:pt x="83520" y="31722"/>
                  </a:cubicBezTo>
                  <a:lnTo>
                    <a:pt x="83520" y="31722"/>
                  </a:lnTo>
                  <a:cubicBezTo>
                    <a:pt x="83603" y="32306"/>
                    <a:pt x="84008" y="32850"/>
                    <a:pt x="84562" y="33053"/>
                  </a:cubicBezTo>
                  <a:cubicBezTo>
                    <a:pt x="85134" y="32393"/>
                    <a:pt x="85578" y="31618"/>
                    <a:pt x="85849" y="30783"/>
                  </a:cubicBezTo>
                  <a:lnTo>
                    <a:pt x="85849" y="30783"/>
                  </a:lnTo>
                  <a:cubicBezTo>
                    <a:pt x="85677" y="31858"/>
                    <a:pt x="85733" y="32973"/>
                    <a:pt x="86016" y="34031"/>
                  </a:cubicBezTo>
                  <a:cubicBezTo>
                    <a:pt x="87294" y="33279"/>
                    <a:pt x="88372" y="32201"/>
                    <a:pt x="89099" y="30948"/>
                  </a:cubicBezTo>
                  <a:lnTo>
                    <a:pt x="89099" y="30948"/>
                  </a:lnTo>
                  <a:cubicBezTo>
                    <a:pt x="88472" y="32427"/>
                    <a:pt x="88247" y="34056"/>
                    <a:pt x="88472" y="35660"/>
                  </a:cubicBezTo>
                  <a:cubicBezTo>
                    <a:pt x="88978" y="35543"/>
                    <a:pt x="89454" y="35260"/>
                    <a:pt x="89806" y="34869"/>
                  </a:cubicBezTo>
                  <a:lnTo>
                    <a:pt x="89806" y="34869"/>
                  </a:lnTo>
                  <a:cubicBezTo>
                    <a:pt x="88722" y="36423"/>
                    <a:pt x="88270" y="38389"/>
                    <a:pt x="88572" y="40246"/>
                  </a:cubicBezTo>
                  <a:cubicBezTo>
                    <a:pt x="89750" y="39294"/>
                    <a:pt x="90953" y="38316"/>
                    <a:pt x="92131" y="37339"/>
                  </a:cubicBezTo>
                  <a:lnTo>
                    <a:pt x="92131" y="37339"/>
                  </a:lnTo>
                  <a:cubicBezTo>
                    <a:pt x="90653" y="39419"/>
                    <a:pt x="89901" y="41976"/>
                    <a:pt x="90026" y="44507"/>
                  </a:cubicBezTo>
                  <a:cubicBezTo>
                    <a:pt x="91222" y="43875"/>
                    <a:pt x="92194" y="42858"/>
                    <a:pt x="92779" y="41655"/>
                  </a:cubicBezTo>
                  <a:lnTo>
                    <a:pt x="92779" y="41655"/>
                  </a:lnTo>
                  <a:cubicBezTo>
                    <a:pt x="92209" y="43067"/>
                    <a:pt x="92119" y="44674"/>
                    <a:pt x="92507" y="46136"/>
                  </a:cubicBezTo>
                  <a:cubicBezTo>
                    <a:pt x="93861" y="45058"/>
                    <a:pt x="95014" y="43755"/>
                    <a:pt x="95916" y="42276"/>
                  </a:cubicBezTo>
                  <a:lnTo>
                    <a:pt x="95916" y="42276"/>
                  </a:lnTo>
                  <a:cubicBezTo>
                    <a:pt x="95415" y="44181"/>
                    <a:pt x="95515" y="46236"/>
                    <a:pt x="96191" y="48066"/>
                  </a:cubicBezTo>
                  <a:cubicBezTo>
                    <a:pt x="97170" y="47792"/>
                    <a:pt x="97980" y="47014"/>
                    <a:pt x="98348" y="46077"/>
                  </a:cubicBezTo>
                  <a:lnTo>
                    <a:pt x="98348" y="46077"/>
                  </a:lnTo>
                  <a:cubicBezTo>
                    <a:pt x="98131" y="47292"/>
                    <a:pt x="98244" y="48556"/>
                    <a:pt x="98673" y="49720"/>
                  </a:cubicBezTo>
                  <a:cubicBezTo>
                    <a:pt x="100577" y="48266"/>
                    <a:pt x="102056" y="46236"/>
                    <a:pt x="102858" y="43981"/>
                  </a:cubicBezTo>
                  <a:lnTo>
                    <a:pt x="102858" y="43981"/>
                  </a:lnTo>
                  <a:cubicBezTo>
                    <a:pt x="102357" y="45910"/>
                    <a:pt x="102833" y="48066"/>
                    <a:pt x="104111" y="49595"/>
                  </a:cubicBezTo>
                  <a:cubicBezTo>
                    <a:pt x="105540" y="48417"/>
                    <a:pt x="106367" y="46537"/>
                    <a:pt x="106242" y="44682"/>
                  </a:cubicBezTo>
                  <a:lnTo>
                    <a:pt x="106242" y="44682"/>
                  </a:lnTo>
                  <a:cubicBezTo>
                    <a:pt x="106567" y="45910"/>
                    <a:pt x="107269" y="47038"/>
                    <a:pt x="108222" y="47890"/>
                  </a:cubicBezTo>
                  <a:cubicBezTo>
                    <a:pt x="109049" y="45986"/>
                    <a:pt x="109324" y="43855"/>
                    <a:pt x="108999" y="41800"/>
                  </a:cubicBezTo>
                  <a:lnTo>
                    <a:pt x="108999" y="41800"/>
                  </a:lnTo>
                  <a:cubicBezTo>
                    <a:pt x="109249" y="43329"/>
                    <a:pt x="110352" y="44707"/>
                    <a:pt x="111806" y="45234"/>
                  </a:cubicBezTo>
                  <a:cubicBezTo>
                    <a:pt x="112332" y="43730"/>
                    <a:pt x="112432" y="42076"/>
                    <a:pt x="112131" y="40522"/>
                  </a:cubicBezTo>
                  <a:lnTo>
                    <a:pt x="112131" y="40522"/>
                  </a:lnTo>
                  <a:cubicBezTo>
                    <a:pt x="112407" y="41023"/>
                    <a:pt x="112833" y="41449"/>
                    <a:pt x="113359" y="41725"/>
                  </a:cubicBezTo>
                  <a:cubicBezTo>
                    <a:pt x="114001" y="40483"/>
                    <a:pt x="114352" y="39104"/>
                    <a:pt x="114384" y="37715"/>
                  </a:cubicBezTo>
                  <a:lnTo>
                    <a:pt x="114384" y="37715"/>
                  </a:lnTo>
                  <a:cubicBezTo>
                    <a:pt x="114519" y="39514"/>
                    <a:pt x="115195" y="41254"/>
                    <a:pt x="116317" y="42677"/>
                  </a:cubicBezTo>
                  <a:cubicBezTo>
                    <a:pt x="117755" y="41172"/>
                    <a:pt x="118508" y="39042"/>
                    <a:pt x="118360" y="36956"/>
                  </a:cubicBezTo>
                  <a:lnTo>
                    <a:pt x="118360" y="36956"/>
                  </a:lnTo>
                  <a:cubicBezTo>
                    <a:pt x="118605" y="37881"/>
                    <a:pt x="119337" y="38683"/>
                    <a:pt x="120277" y="38943"/>
                  </a:cubicBezTo>
                  <a:cubicBezTo>
                    <a:pt x="120903" y="37529"/>
                    <a:pt x="121164" y="35943"/>
                    <a:pt x="121041" y="34404"/>
                  </a:cubicBezTo>
                  <a:lnTo>
                    <a:pt x="121041" y="34404"/>
                  </a:lnTo>
                  <a:cubicBezTo>
                    <a:pt x="121236" y="35485"/>
                    <a:pt x="122154" y="36432"/>
                    <a:pt x="123234" y="36612"/>
                  </a:cubicBezTo>
                  <a:cubicBezTo>
                    <a:pt x="123710" y="34758"/>
                    <a:pt x="123911" y="32853"/>
                    <a:pt x="123786" y="30948"/>
                  </a:cubicBezTo>
                  <a:lnTo>
                    <a:pt x="123786" y="30948"/>
                  </a:lnTo>
                  <a:lnTo>
                    <a:pt x="125114" y="32778"/>
                  </a:lnTo>
                  <a:cubicBezTo>
                    <a:pt x="126109" y="32098"/>
                    <a:pt x="126896" y="31130"/>
                    <a:pt x="127385" y="30036"/>
                  </a:cubicBezTo>
                  <a:lnTo>
                    <a:pt x="127385" y="30036"/>
                  </a:lnTo>
                  <a:cubicBezTo>
                    <a:pt x="127165" y="31261"/>
                    <a:pt x="127125" y="32518"/>
                    <a:pt x="127269" y="33755"/>
                  </a:cubicBezTo>
                  <a:cubicBezTo>
                    <a:pt x="128082" y="33192"/>
                    <a:pt x="128774" y="32456"/>
                    <a:pt x="129286" y="31618"/>
                  </a:cubicBezTo>
                  <a:lnTo>
                    <a:pt x="129286" y="31618"/>
                  </a:lnTo>
                  <a:cubicBezTo>
                    <a:pt x="128457" y="33280"/>
                    <a:pt x="128310" y="35272"/>
                    <a:pt x="128898" y="37038"/>
                  </a:cubicBezTo>
                  <a:cubicBezTo>
                    <a:pt x="129525" y="35961"/>
                    <a:pt x="130177" y="34908"/>
                    <a:pt x="130803" y="33830"/>
                  </a:cubicBezTo>
                  <a:lnTo>
                    <a:pt x="130803" y="33830"/>
                  </a:lnTo>
                  <a:cubicBezTo>
                    <a:pt x="130377" y="34732"/>
                    <a:pt x="130527" y="35885"/>
                    <a:pt x="131154" y="36662"/>
                  </a:cubicBezTo>
                  <a:cubicBezTo>
                    <a:pt x="132056" y="35585"/>
                    <a:pt x="132758" y="34357"/>
                    <a:pt x="133259" y="33053"/>
                  </a:cubicBezTo>
                  <a:lnTo>
                    <a:pt x="133259" y="33053"/>
                  </a:lnTo>
                  <a:cubicBezTo>
                    <a:pt x="133084" y="34482"/>
                    <a:pt x="133259" y="35986"/>
                    <a:pt x="133761" y="37364"/>
                  </a:cubicBezTo>
                  <a:cubicBezTo>
                    <a:pt x="135590" y="35660"/>
                    <a:pt x="136743" y="33254"/>
                    <a:pt x="136893" y="30747"/>
                  </a:cubicBezTo>
                  <a:lnTo>
                    <a:pt x="136893" y="30747"/>
                  </a:lnTo>
                  <a:cubicBezTo>
                    <a:pt x="136868" y="31800"/>
                    <a:pt x="137370" y="32853"/>
                    <a:pt x="138197" y="33479"/>
                  </a:cubicBezTo>
                  <a:cubicBezTo>
                    <a:pt x="139274" y="32326"/>
                    <a:pt x="140101" y="30898"/>
                    <a:pt x="140553" y="29369"/>
                  </a:cubicBezTo>
                  <a:lnTo>
                    <a:pt x="140553" y="29369"/>
                  </a:lnTo>
                  <a:cubicBezTo>
                    <a:pt x="140377" y="29996"/>
                    <a:pt x="140377" y="30647"/>
                    <a:pt x="141129" y="30973"/>
                  </a:cubicBezTo>
                  <a:cubicBezTo>
                    <a:pt x="141262" y="31027"/>
                    <a:pt x="141394" y="31051"/>
                    <a:pt x="141524" y="31051"/>
                  </a:cubicBezTo>
                  <a:cubicBezTo>
                    <a:pt x="142305" y="31051"/>
                    <a:pt x="143038" y="30192"/>
                    <a:pt x="143660" y="29720"/>
                  </a:cubicBezTo>
                  <a:lnTo>
                    <a:pt x="143660" y="29720"/>
                  </a:lnTo>
                  <a:cubicBezTo>
                    <a:pt x="142482" y="31775"/>
                    <a:pt x="141881" y="34156"/>
                    <a:pt x="141931" y="36537"/>
                  </a:cubicBezTo>
                  <a:cubicBezTo>
                    <a:pt x="143050" y="35953"/>
                    <a:pt x="143980" y="35016"/>
                    <a:pt x="144538" y="33884"/>
                  </a:cubicBezTo>
                  <a:lnTo>
                    <a:pt x="144538" y="33884"/>
                  </a:lnTo>
                  <a:cubicBezTo>
                    <a:pt x="143717" y="35611"/>
                    <a:pt x="143259" y="37503"/>
                    <a:pt x="143234" y="39419"/>
                  </a:cubicBezTo>
                  <a:cubicBezTo>
                    <a:pt x="144237" y="38868"/>
                    <a:pt x="145164" y="38166"/>
                    <a:pt x="145941" y="37339"/>
                  </a:cubicBezTo>
                  <a:lnTo>
                    <a:pt x="145941" y="37339"/>
                  </a:lnTo>
                  <a:cubicBezTo>
                    <a:pt x="144738" y="39720"/>
                    <a:pt x="144487" y="42577"/>
                    <a:pt x="145239" y="45134"/>
                  </a:cubicBezTo>
                  <a:cubicBezTo>
                    <a:pt x="146091" y="44407"/>
                    <a:pt x="146743" y="43429"/>
                    <a:pt x="147119" y="42327"/>
                  </a:cubicBezTo>
                  <a:lnTo>
                    <a:pt x="147119" y="42327"/>
                  </a:lnTo>
                  <a:cubicBezTo>
                    <a:pt x="146693" y="44181"/>
                    <a:pt x="146543" y="46086"/>
                    <a:pt x="146668" y="47966"/>
                  </a:cubicBezTo>
                  <a:cubicBezTo>
                    <a:pt x="146693" y="48417"/>
                    <a:pt x="146818" y="48968"/>
                    <a:pt x="147269" y="49018"/>
                  </a:cubicBezTo>
                  <a:cubicBezTo>
                    <a:pt x="147283" y="49019"/>
                    <a:pt x="147297" y="49020"/>
                    <a:pt x="147311" y="49020"/>
                  </a:cubicBezTo>
                  <a:cubicBezTo>
                    <a:pt x="147593" y="49020"/>
                    <a:pt x="147830" y="48782"/>
                    <a:pt x="148021" y="48567"/>
                  </a:cubicBezTo>
                  <a:cubicBezTo>
                    <a:pt x="148848" y="47615"/>
                    <a:pt x="149550" y="46587"/>
                    <a:pt x="150127" y="45509"/>
                  </a:cubicBezTo>
                  <a:lnTo>
                    <a:pt x="150127" y="45509"/>
                  </a:lnTo>
                  <a:cubicBezTo>
                    <a:pt x="149600" y="47790"/>
                    <a:pt x="149625" y="50171"/>
                    <a:pt x="150177" y="52452"/>
                  </a:cubicBezTo>
                  <a:cubicBezTo>
                    <a:pt x="150310" y="53008"/>
                    <a:pt x="150681" y="53663"/>
                    <a:pt x="151183" y="53663"/>
                  </a:cubicBezTo>
                  <a:cubicBezTo>
                    <a:pt x="151246" y="53663"/>
                    <a:pt x="151312" y="53652"/>
                    <a:pt x="151380" y="53630"/>
                  </a:cubicBezTo>
                  <a:cubicBezTo>
                    <a:pt x="151706" y="53555"/>
                    <a:pt x="151881" y="53204"/>
                    <a:pt x="152006" y="52878"/>
                  </a:cubicBezTo>
                  <a:cubicBezTo>
                    <a:pt x="152308" y="52089"/>
                    <a:pt x="152438" y="51215"/>
                    <a:pt x="152396" y="50373"/>
                  </a:cubicBezTo>
                  <a:lnTo>
                    <a:pt x="152396" y="50373"/>
                  </a:lnTo>
                  <a:cubicBezTo>
                    <a:pt x="152476" y="51330"/>
                    <a:pt x="152798" y="52257"/>
                    <a:pt x="153360" y="53053"/>
                  </a:cubicBezTo>
                  <a:cubicBezTo>
                    <a:pt x="153535" y="53304"/>
                    <a:pt x="153761" y="53580"/>
                    <a:pt x="154061" y="53630"/>
                  </a:cubicBezTo>
                  <a:cubicBezTo>
                    <a:pt x="154117" y="53643"/>
                    <a:pt x="154171" y="53649"/>
                    <a:pt x="154224" y="53649"/>
                  </a:cubicBezTo>
                  <a:cubicBezTo>
                    <a:pt x="154792" y="53649"/>
                    <a:pt x="155202" y="52946"/>
                    <a:pt x="155340" y="52327"/>
                  </a:cubicBezTo>
                  <a:cubicBezTo>
                    <a:pt x="155807" y="50433"/>
                    <a:pt x="155708" y="48408"/>
                    <a:pt x="155082" y="46557"/>
                  </a:cubicBezTo>
                  <a:lnTo>
                    <a:pt x="155082" y="46557"/>
                  </a:lnTo>
                  <a:cubicBezTo>
                    <a:pt x="155321" y="46943"/>
                    <a:pt x="155806" y="47162"/>
                    <a:pt x="156289" y="47162"/>
                  </a:cubicBezTo>
                  <a:cubicBezTo>
                    <a:pt x="156565" y="47162"/>
                    <a:pt x="156840" y="47091"/>
                    <a:pt x="157069" y="46938"/>
                  </a:cubicBezTo>
                  <a:cubicBezTo>
                    <a:pt x="157821" y="46437"/>
                    <a:pt x="158021" y="45384"/>
                    <a:pt x="157821" y="44507"/>
                  </a:cubicBezTo>
                  <a:cubicBezTo>
                    <a:pt x="157595" y="43630"/>
                    <a:pt x="157044" y="42903"/>
                    <a:pt x="156493" y="42176"/>
                  </a:cubicBezTo>
                  <a:lnTo>
                    <a:pt x="156493" y="42176"/>
                  </a:lnTo>
                  <a:cubicBezTo>
                    <a:pt x="156818" y="42502"/>
                    <a:pt x="157169" y="42853"/>
                    <a:pt x="157620" y="43003"/>
                  </a:cubicBezTo>
                  <a:cubicBezTo>
                    <a:pt x="157722" y="43031"/>
                    <a:pt x="157830" y="43046"/>
                    <a:pt x="157938" y="43046"/>
                  </a:cubicBezTo>
                  <a:cubicBezTo>
                    <a:pt x="158311" y="43046"/>
                    <a:pt x="158687" y="42877"/>
                    <a:pt x="158823" y="42527"/>
                  </a:cubicBezTo>
                  <a:cubicBezTo>
                    <a:pt x="158899" y="42352"/>
                    <a:pt x="158874" y="42126"/>
                    <a:pt x="158848" y="41951"/>
                  </a:cubicBezTo>
                  <a:cubicBezTo>
                    <a:pt x="158772" y="41282"/>
                    <a:pt x="158594" y="40614"/>
                    <a:pt x="158303" y="40002"/>
                  </a:cubicBezTo>
                  <a:lnTo>
                    <a:pt x="158303" y="40002"/>
                  </a:lnTo>
                  <a:cubicBezTo>
                    <a:pt x="158569" y="40263"/>
                    <a:pt x="158962" y="40404"/>
                    <a:pt x="159352" y="40404"/>
                  </a:cubicBezTo>
                  <a:cubicBezTo>
                    <a:pt x="159715" y="40404"/>
                    <a:pt x="160075" y="40282"/>
                    <a:pt x="160327" y="40021"/>
                  </a:cubicBezTo>
                  <a:cubicBezTo>
                    <a:pt x="160951" y="39373"/>
                    <a:pt x="160808" y="38215"/>
                    <a:pt x="160172" y="37606"/>
                  </a:cubicBezTo>
                  <a:lnTo>
                    <a:pt x="160172" y="37606"/>
                  </a:lnTo>
                  <a:cubicBezTo>
                    <a:pt x="160398" y="37760"/>
                    <a:pt x="160673" y="37838"/>
                    <a:pt x="160947" y="37838"/>
                  </a:cubicBezTo>
                  <a:cubicBezTo>
                    <a:pt x="161269" y="37838"/>
                    <a:pt x="161590" y="37731"/>
                    <a:pt x="161831" y="37514"/>
                  </a:cubicBezTo>
                  <a:cubicBezTo>
                    <a:pt x="162253" y="37134"/>
                    <a:pt x="162373" y="36451"/>
                    <a:pt x="162130" y="35931"/>
                  </a:cubicBezTo>
                  <a:lnTo>
                    <a:pt x="162130" y="35931"/>
                  </a:lnTo>
                  <a:cubicBezTo>
                    <a:pt x="162814" y="37121"/>
                    <a:pt x="162683" y="38622"/>
                    <a:pt x="162357" y="39971"/>
                  </a:cubicBezTo>
                  <a:cubicBezTo>
                    <a:pt x="162006" y="41399"/>
                    <a:pt x="161455" y="42828"/>
                    <a:pt x="161555" y="44306"/>
                  </a:cubicBezTo>
                  <a:cubicBezTo>
                    <a:pt x="162357" y="43555"/>
                    <a:pt x="163059" y="42677"/>
                    <a:pt x="163635" y="41725"/>
                  </a:cubicBezTo>
                  <a:lnTo>
                    <a:pt x="163635" y="41725"/>
                  </a:lnTo>
                  <a:cubicBezTo>
                    <a:pt x="162783" y="43454"/>
                    <a:pt x="162432" y="45459"/>
                    <a:pt x="162633" y="47389"/>
                  </a:cubicBezTo>
                  <a:cubicBezTo>
                    <a:pt x="162914" y="47286"/>
                    <a:pt x="163171" y="47123"/>
                    <a:pt x="163389" y="46918"/>
                  </a:cubicBezTo>
                  <a:lnTo>
                    <a:pt x="163389" y="46918"/>
                  </a:lnTo>
                  <a:cubicBezTo>
                    <a:pt x="162776" y="48356"/>
                    <a:pt x="162561" y="49957"/>
                    <a:pt x="162808" y="51499"/>
                  </a:cubicBezTo>
                  <a:cubicBezTo>
                    <a:pt x="162858" y="51775"/>
                    <a:pt x="162959" y="52076"/>
                    <a:pt x="163209" y="52151"/>
                  </a:cubicBezTo>
                  <a:cubicBezTo>
                    <a:pt x="163241" y="52159"/>
                    <a:pt x="163273" y="52163"/>
                    <a:pt x="163303" y="52163"/>
                  </a:cubicBezTo>
                  <a:cubicBezTo>
                    <a:pt x="163562" y="52163"/>
                    <a:pt x="163779" y="51896"/>
                    <a:pt x="163936" y="51650"/>
                  </a:cubicBezTo>
                  <a:cubicBezTo>
                    <a:pt x="164437" y="50798"/>
                    <a:pt x="164939" y="49946"/>
                    <a:pt x="165440" y="49093"/>
                  </a:cubicBezTo>
                  <a:lnTo>
                    <a:pt x="165440" y="49093"/>
                  </a:lnTo>
                  <a:cubicBezTo>
                    <a:pt x="164864" y="50447"/>
                    <a:pt x="164964" y="52076"/>
                    <a:pt x="165716" y="53329"/>
                  </a:cubicBezTo>
                  <a:cubicBezTo>
                    <a:pt x="166442" y="52452"/>
                    <a:pt x="166894" y="51349"/>
                    <a:pt x="167019" y="50221"/>
                  </a:cubicBezTo>
                  <a:lnTo>
                    <a:pt x="167019" y="50221"/>
                  </a:lnTo>
                  <a:cubicBezTo>
                    <a:pt x="166818" y="52627"/>
                    <a:pt x="167420" y="55058"/>
                    <a:pt x="168748" y="57063"/>
                  </a:cubicBezTo>
                  <a:cubicBezTo>
                    <a:pt x="169771" y="55932"/>
                    <a:pt x="170303" y="54366"/>
                    <a:pt x="170228" y="52840"/>
                  </a:cubicBezTo>
                  <a:lnTo>
                    <a:pt x="170228" y="52840"/>
                  </a:lnTo>
                  <a:cubicBezTo>
                    <a:pt x="170427" y="53122"/>
                    <a:pt x="170811" y="53318"/>
                    <a:pt x="171185" y="53318"/>
                  </a:cubicBezTo>
                  <a:cubicBezTo>
                    <a:pt x="171359" y="53318"/>
                    <a:pt x="171531" y="53275"/>
                    <a:pt x="171681" y="53179"/>
                  </a:cubicBezTo>
                  <a:cubicBezTo>
                    <a:pt x="172357" y="52728"/>
                    <a:pt x="172458" y="51725"/>
                    <a:pt x="172232" y="50923"/>
                  </a:cubicBezTo>
                  <a:cubicBezTo>
                    <a:pt x="172033" y="50237"/>
                    <a:pt x="171638" y="49590"/>
                    <a:pt x="171410" y="48895"/>
                  </a:cubicBezTo>
                  <a:lnTo>
                    <a:pt x="171410" y="48895"/>
                  </a:lnTo>
                  <a:cubicBezTo>
                    <a:pt x="171552" y="49142"/>
                    <a:pt x="171858" y="49264"/>
                    <a:pt x="172181" y="49264"/>
                  </a:cubicBezTo>
                  <a:cubicBezTo>
                    <a:pt x="172569" y="49264"/>
                    <a:pt x="172980" y="49088"/>
                    <a:pt x="173159" y="48743"/>
                  </a:cubicBezTo>
                  <a:cubicBezTo>
                    <a:pt x="173535" y="47991"/>
                    <a:pt x="173184" y="47088"/>
                    <a:pt x="172733" y="46387"/>
                  </a:cubicBezTo>
                  <a:cubicBezTo>
                    <a:pt x="172282" y="45685"/>
                    <a:pt x="171731" y="44958"/>
                    <a:pt x="171731" y="44131"/>
                  </a:cubicBezTo>
                  <a:lnTo>
                    <a:pt x="171731" y="44131"/>
                  </a:lnTo>
                  <a:cubicBezTo>
                    <a:pt x="171883" y="44309"/>
                    <a:pt x="172092" y="44386"/>
                    <a:pt x="172313" y="44386"/>
                  </a:cubicBezTo>
                  <a:cubicBezTo>
                    <a:pt x="172747" y="44386"/>
                    <a:pt x="173227" y="44087"/>
                    <a:pt x="173410" y="43655"/>
                  </a:cubicBezTo>
                  <a:cubicBezTo>
                    <a:pt x="173686" y="43028"/>
                    <a:pt x="173485" y="42276"/>
                    <a:pt x="173285" y="41625"/>
                  </a:cubicBezTo>
                  <a:lnTo>
                    <a:pt x="173285" y="41625"/>
                  </a:lnTo>
                  <a:cubicBezTo>
                    <a:pt x="173786" y="42928"/>
                    <a:pt x="174488" y="44181"/>
                    <a:pt x="175365" y="45309"/>
                  </a:cubicBezTo>
                  <a:cubicBezTo>
                    <a:pt x="175682" y="45726"/>
                    <a:pt x="176157" y="46158"/>
                    <a:pt x="176627" y="46158"/>
                  </a:cubicBezTo>
                  <a:cubicBezTo>
                    <a:pt x="176751" y="46158"/>
                    <a:pt x="176874" y="46129"/>
                    <a:pt x="176994" y="46061"/>
                  </a:cubicBezTo>
                  <a:cubicBezTo>
                    <a:pt x="177320" y="45885"/>
                    <a:pt x="177445" y="45509"/>
                    <a:pt x="177545" y="45159"/>
                  </a:cubicBezTo>
                  <a:cubicBezTo>
                    <a:pt x="177801" y="44095"/>
                    <a:pt x="177857" y="42995"/>
                    <a:pt x="177731" y="41920"/>
                  </a:cubicBezTo>
                  <a:lnTo>
                    <a:pt x="177731" y="41920"/>
                  </a:lnTo>
                  <a:cubicBezTo>
                    <a:pt x="177942" y="42308"/>
                    <a:pt x="178444" y="42560"/>
                    <a:pt x="178935" y="42560"/>
                  </a:cubicBezTo>
                  <a:cubicBezTo>
                    <a:pt x="179223" y="42560"/>
                    <a:pt x="179507" y="42473"/>
                    <a:pt x="179726" y="42276"/>
                  </a:cubicBezTo>
                  <a:cubicBezTo>
                    <a:pt x="180290" y="41769"/>
                    <a:pt x="180346" y="40922"/>
                    <a:pt x="180074" y="40214"/>
                  </a:cubicBezTo>
                  <a:lnTo>
                    <a:pt x="180074" y="40214"/>
                  </a:lnTo>
                  <a:cubicBezTo>
                    <a:pt x="180284" y="40368"/>
                    <a:pt x="180557" y="40454"/>
                    <a:pt x="180830" y="40454"/>
                  </a:cubicBezTo>
                  <a:cubicBezTo>
                    <a:pt x="181021" y="40454"/>
                    <a:pt x="181211" y="40412"/>
                    <a:pt x="181380" y="40321"/>
                  </a:cubicBezTo>
                  <a:cubicBezTo>
                    <a:pt x="181672" y="40176"/>
                    <a:pt x="181893" y="39939"/>
                    <a:pt x="182047" y="39657"/>
                  </a:cubicBezTo>
                  <a:lnTo>
                    <a:pt x="182047" y="39657"/>
                  </a:lnTo>
                  <a:cubicBezTo>
                    <a:pt x="181772" y="41124"/>
                    <a:pt x="181687" y="42627"/>
                    <a:pt x="181806" y="44131"/>
                  </a:cubicBezTo>
                  <a:cubicBezTo>
                    <a:pt x="181851" y="44136"/>
                    <a:pt x="181896" y="44138"/>
                    <a:pt x="181941" y="44138"/>
                  </a:cubicBezTo>
                  <a:cubicBezTo>
                    <a:pt x="182290" y="44138"/>
                    <a:pt x="182631" y="43995"/>
                    <a:pt x="182890" y="43765"/>
                  </a:cubicBezTo>
                  <a:lnTo>
                    <a:pt x="182890" y="43765"/>
                  </a:lnTo>
                  <a:cubicBezTo>
                    <a:pt x="182357" y="44827"/>
                    <a:pt x="182092" y="46029"/>
                    <a:pt x="182132" y="47214"/>
                  </a:cubicBezTo>
                  <a:cubicBezTo>
                    <a:pt x="182157" y="47515"/>
                    <a:pt x="182182" y="47815"/>
                    <a:pt x="182357" y="48041"/>
                  </a:cubicBezTo>
                  <a:cubicBezTo>
                    <a:pt x="182523" y="48266"/>
                    <a:pt x="182790" y="48368"/>
                    <a:pt x="183069" y="48368"/>
                  </a:cubicBezTo>
                  <a:cubicBezTo>
                    <a:pt x="183382" y="48368"/>
                    <a:pt x="183711" y="48241"/>
                    <a:pt x="183936" y="48016"/>
                  </a:cubicBezTo>
                  <a:cubicBezTo>
                    <a:pt x="184362" y="47615"/>
                    <a:pt x="184538" y="47013"/>
                    <a:pt x="184688" y="46437"/>
                  </a:cubicBezTo>
                  <a:lnTo>
                    <a:pt x="184688" y="46437"/>
                  </a:lnTo>
                  <a:cubicBezTo>
                    <a:pt x="184362" y="48116"/>
                    <a:pt x="184513" y="49870"/>
                    <a:pt x="185114" y="51474"/>
                  </a:cubicBezTo>
                  <a:cubicBezTo>
                    <a:pt x="185966" y="50773"/>
                    <a:pt x="186493" y="49720"/>
                    <a:pt x="186593" y="48617"/>
                  </a:cubicBezTo>
                  <a:lnTo>
                    <a:pt x="186593" y="48617"/>
                  </a:lnTo>
                  <a:cubicBezTo>
                    <a:pt x="186518" y="49620"/>
                    <a:pt x="186793" y="50622"/>
                    <a:pt x="187370" y="51424"/>
                  </a:cubicBezTo>
                  <a:cubicBezTo>
                    <a:pt x="187470" y="51575"/>
                    <a:pt x="187621" y="51725"/>
                    <a:pt x="187796" y="51775"/>
                  </a:cubicBezTo>
                  <a:cubicBezTo>
                    <a:pt x="187843" y="51789"/>
                    <a:pt x="187888" y="51796"/>
                    <a:pt x="187931" y="51796"/>
                  </a:cubicBezTo>
                  <a:cubicBezTo>
                    <a:pt x="188351" y="51796"/>
                    <a:pt x="188600" y="51175"/>
                    <a:pt x="188623" y="50697"/>
                  </a:cubicBezTo>
                  <a:cubicBezTo>
                    <a:pt x="188698" y="49043"/>
                    <a:pt x="188523" y="47364"/>
                    <a:pt x="188047" y="45760"/>
                  </a:cubicBezTo>
                  <a:lnTo>
                    <a:pt x="188047" y="45760"/>
                  </a:lnTo>
                  <a:cubicBezTo>
                    <a:pt x="188272" y="46311"/>
                    <a:pt x="188849" y="46738"/>
                    <a:pt x="189475" y="46763"/>
                  </a:cubicBezTo>
                  <a:cubicBezTo>
                    <a:pt x="189907" y="45538"/>
                    <a:pt x="189857" y="44130"/>
                    <a:pt x="189301" y="42935"/>
                  </a:cubicBezTo>
                  <a:lnTo>
                    <a:pt x="189301" y="42935"/>
                  </a:lnTo>
                  <a:cubicBezTo>
                    <a:pt x="189498" y="43266"/>
                    <a:pt x="189866" y="43485"/>
                    <a:pt x="190248" y="43485"/>
                  </a:cubicBezTo>
                  <a:cubicBezTo>
                    <a:pt x="190283" y="43485"/>
                    <a:pt x="190318" y="43483"/>
                    <a:pt x="190352" y="43479"/>
                  </a:cubicBezTo>
                  <a:cubicBezTo>
                    <a:pt x="190628" y="42770"/>
                    <a:pt x="190765" y="41983"/>
                    <a:pt x="190749" y="41204"/>
                  </a:cubicBezTo>
                  <a:lnTo>
                    <a:pt x="190749" y="41204"/>
                  </a:lnTo>
                  <a:cubicBezTo>
                    <a:pt x="190969" y="41826"/>
                    <a:pt x="191675" y="42277"/>
                    <a:pt x="192374" y="42277"/>
                  </a:cubicBezTo>
                  <a:cubicBezTo>
                    <a:pt x="192601" y="42277"/>
                    <a:pt x="192826" y="42230"/>
                    <a:pt x="193034" y="42126"/>
                  </a:cubicBezTo>
                  <a:cubicBezTo>
                    <a:pt x="193746" y="41761"/>
                    <a:pt x="194085" y="40940"/>
                    <a:pt x="194034" y="40137"/>
                  </a:cubicBezTo>
                  <a:lnTo>
                    <a:pt x="194034" y="40137"/>
                  </a:lnTo>
                  <a:cubicBezTo>
                    <a:pt x="194374" y="40555"/>
                    <a:pt x="194944" y="40827"/>
                    <a:pt x="195506" y="40827"/>
                  </a:cubicBezTo>
                  <a:cubicBezTo>
                    <a:pt x="195724" y="40827"/>
                    <a:pt x="195940" y="40786"/>
                    <a:pt x="196142" y="40697"/>
                  </a:cubicBezTo>
                  <a:cubicBezTo>
                    <a:pt x="196726" y="40453"/>
                    <a:pt x="197141" y="39950"/>
                    <a:pt x="197387" y="39357"/>
                  </a:cubicBezTo>
                  <a:lnTo>
                    <a:pt x="197387" y="39357"/>
                  </a:lnTo>
                  <a:cubicBezTo>
                    <a:pt x="197194" y="41008"/>
                    <a:pt x="197230" y="42684"/>
                    <a:pt x="197495" y="44332"/>
                  </a:cubicBezTo>
                  <a:cubicBezTo>
                    <a:pt x="197812" y="44155"/>
                    <a:pt x="198097" y="43937"/>
                    <a:pt x="198345" y="43685"/>
                  </a:cubicBezTo>
                  <a:lnTo>
                    <a:pt x="198345" y="43685"/>
                  </a:lnTo>
                  <a:cubicBezTo>
                    <a:pt x="198104" y="44194"/>
                    <a:pt x="197904" y="44723"/>
                    <a:pt x="197746" y="45259"/>
                  </a:cubicBezTo>
                  <a:cubicBezTo>
                    <a:pt x="197671" y="45535"/>
                    <a:pt x="197621" y="45835"/>
                    <a:pt x="197696" y="46136"/>
                  </a:cubicBezTo>
                  <a:cubicBezTo>
                    <a:pt x="197828" y="46549"/>
                    <a:pt x="198275" y="46766"/>
                    <a:pt x="198729" y="46766"/>
                  </a:cubicBezTo>
                  <a:cubicBezTo>
                    <a:pt x="198965" y="46766"/>
                    <a:pt x="199203" y="46707"/>
                    <a:pt x="199400" y="46587"/>
                  </a:cubicBezTo>
                  <a:cubicBezTo>
                    <a:pt x="199845" y="46316"/>
                    <a:pt x="200141" y="45866"/>
                    <a:pt x="200380" y="45398"/>
                  </a:cubicBezTo>
                  <a:lnTo>
                    <a:pt x="200380" y="45398"/>
                  </a:lnTo>
                  <a:cubicBezTo>
                    <a:pt x="199855" y="46566"/>
                    <a:pt x="199573" y="47842"/>
                    <a:pt x="199550" y="49119"/>
                  </a:cubicBezTo>
                  <a:cubicBezTo>
                    <a:pt x="199550" y="49394"/>
                    <a:pt x="199575" y="49695"/>
                    <a:pt x="199751" y="49895"/>
                  </a:cubicBezTo>
                  <a:cubicBezTo>
                    <a:pt x="199887" y="50065"/>
                    <a:pt x="200094" y="50133"/>
                    <a:pt x="200320" y="50133"/>
                  </a:cubicBezTo>
                  <a:cubicBezTo>
                    <a:pt x="200594" y="50133"/>
                    <a:pt x="200896" y="50033"/>
                    <a:pt x="201129" y="49895"/>
                  </a:cubicBezTo>
                  <a:cubicBezTo>
                    <a:pt x="201795" y="49505"/>
                    <a:pt x="202355" y="48926"/>
                    <a:pt x="202734" y="48235"/>
                  </a:cubicBezTo>
                  <a:lnTo>
                    <a:pt x="202734" y="48235"/>
                  </a:lnTo>
                  <a:cubicBezTo>
                    <a:pt x="201975" y="49780"/>
                    <a:pt x="201911" y="51666"/>
                    <a:pt x="202608" y="53229"/>
                  </a:cubicBezTo>
                  <a:cubicBezTo>
                    <a:pt x="203761" y="52452"/>
                    <a:pt x="204613" y="51224"/>
                    <a:pt x="204939" y="49845"/>
                  </a:cubicBezTo>
                  <a:lnTo>
                    <a:pt x="204939" y="49845"/>
                  </a:lnTo>
                  <a:cubicBezTo>
                    <a:pt x="204613" y="51449"/>
                    <a:pt x="204914" y="53204"/>
                    <a:pt x="205791" y="54582"/>
                  </a:cubicBezTo>
                  <a:cubicBezTo>
                    <a:pt x="206835" y="52542"/>
                    <a:pt x="207295" y="50188"/>
                    <a:pt x="207086" y="47902"/>
                  </a:cubicBezTo>
                  <a:lnTo>
                    <a:pt x="207086" y="47902"/>
                  </a:lnTo>
                  <a:cubicBezTo>
                    <a:pt x="207198" y="48511"/>
                    <a:pt x="207520" y="49076"/>
                    <a:pt x="207997" y="49469"/>
                  </a:cubicBezTo>
                  <a:cubicBezTo>
                    <a:pt x="208528" y="48653"/>
                    <a:pt x="208916" y="47736"/>
                    <a:pt x="209138" y="46783"/>
                  </a:cubicBezTo>
                  <a:lnTo>
                    <a:pt x="209138" y="46783"/>
                  </a:lnTo>
                  <a:cubicBezTo>
                    <a:pt x="209037" y="47856"/>
                    <a:pt x="209223" y="48949"/>
                    <a:pt x="209651" y="49921"/>
                  </a:cubicBezTo>
                  <a:cubicBezTo>
                    <a:pt x="209664" y="49921"/>
                    <a:pt x="209678" y="49922"/>
                    <a:pt x="209691" y="49922"/>
                  </a:cubicBezTo>
                  <a:cubicBezTo>
                    <a:pt x="209876" y="49922"/>
                    <a:pt x="210047" y="49843"/>
                    <a:pt x="210172" y="49719"/>
                  </a:cubicBezTo>
                  <a:lnTo>
                    <a:pt x="210172" y="49719"/>
                  </a:lnTo>
                  <a:cubicBezTo>
                    <a:pt x="209754" y="50979"/>
                    <a:pt x="209801" y="52397"/>
                    <a:pt x="210327" y="53605"/>
                  </a:cubicBezTo>
                  <a:cubicBezTo>
                    <a:pt x="210804" y="53154"/>
                    <a:pt x="211180" y="52552"/>
                    <a:pt x="211405" y="51926"/>
                  </a:cubicBezTo>
                  <a:lnTo>
                    <a:pt x="211405" y="51926"/>
                  </a:lnTo>
                  <a:cubicBezTo>
                    <a:pt x="211330" y="52377"/>
                    <a:pt x="211255" y="52878"/>
                    <a:pt x="211405" y="53329"/>
                  </a:cubicBezTo>
                  <a:cubicBezTo>
                    <a:pt x="211588" y="53851"/>
                    <a:pt x="211843" y="54052"/>
                    <a:pt x="212131" y="54052"/>
                  </a:cubicBezTo>
                  <a:cubicBezTo>
                    <a:pt x="212948" y="54052"/>
                    <a:pt x="214023" y="52426"/>
                    <a:pt x="214413" y="51926"/>
                  </a:cubicBezTo>
                  <a:cubicBezTo>
                    <a:pt x="215440" y="50647"/>
                    <a:pt x="215992" y="49545"/>
                    <a:pt x="216067" y="47790"/>
                  </a:cubicBezTo>
                  <a:cubicBezTo>
                    <a:pt x="216543" y="32352"/>
                    <a:pt x="216693" y="16913"/>
                    <a:pt x="216468" y="1474"/>
                  </a:cubicBezTo>
                  <a:cubicBezTo>
                    <a:pt x="186759" y="492"/>
                    <a:pt x="157037" y="1"/>
                    <a:pt x="127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043620" y="486250"/>
              <a:ext cx="4247408" cy="984363"/>
            </a:xfrm>
            <a:custGeom>
              <a:avLst/>
              <a:gdLst/>
              <a:ahLst/>
              <a:cxnLst/>
              <a:rect l="l" t="t" r="r" b="b"/>
              <a:pathLst>
                <a:path w="216594" h="50197" extrusionOk="0">
                  <a:moveTo>
                    <a:pt x="127317" y="1"/>
                  </a:moveTo>
                  <a:cubicBezTo>
                    <a:pt x="84954" y="1"/>
                    <a:pt x="42593" y="1000"/>
                    <a:pt x="276" y="3003"/>
                  </a:cubicBezTo>
                  <a:cubicBezTo>
                    <a:pt x="0" y="11449"/>
                    <a:pt x="101" y="19895"/>
                    <a:pt x="577" y="28341"/>
                  </a:cubicBezTo>
                  <a:cubicBezTo>
                    <a:pt x="777" y="31825"/>
                    <a:pt x="802" y="35259"/>
                    <a:pt x="1128" y="38743"/>
                  </a:cubicBezTo>
                  <a:cubicBezTo>
                    <a:pt x="1225" y="38759"/>
                    <a:pt x="1318" y="38767"/>
                    <a:pt x="1408" y="38767"/>
                  </a:cubicBezTo>
                  <a:cubicBezTo>
                    <a:pt x="2527" y="38767"/>
                    <a:pt x="3093" y="37516"/>
                    <a:pt x="2908" y="36286"/>
                  </a:cubicBezTo>
                  <a:lnTo>
                    <a:pt x="2908" y="36286"/>
                  </a:lnTo>
                  <a:cubicBezTo>
                    <a:pt x="3359" y="37339"/>
                    <a:pt x="3810" y="38392"/>
                    <a:pt x="4261" y="39469"/>
                  </a:cubicBezTo>
                  <a:cubicBezTo>
                    <a:pt x="5697" y="38447"/>
                    <a:pt x="6613" y="36763"/>
                    <a:pt x="6711" y="34990"/>
                  </a:cubicBezTo>
                  <a:lnTo>
                    <a:pt x="6711" y="34990"/>
                  </a:lnTo>
                  <a:cubicBezTo>
                    <a:pt x="6676" y="36293"/>
                    <a:pt x="7099" y="37607"/>
                    <a:pt x="7870" y="38667"/>
                  </a:cubicBezTo>
                  <a:cubicBezTo>
                    <a:pt x="9574" y="37314"/>
                    <a:pt x="10477" y="35058"/>
                    <a:pt x="10201" y="32903"/>
                  </a:cubicBezTo>
                  <a:lnTo>
                    <a:pt x="10201" y="32903"/>
                  </a:lnTo>
                  <a:cubicBezTo>
                    <a:pt x="10803" y="33655"/>
                    <a:pt x="11404" y="34382"/>
                    <a:pt x="12031" y="35108"/>
                  </a:cubicBezTo>
                  <a:cubicBezTo>
                    <a:pt x="13660" y="33855"/>
                    <a:pt x="14637" y="31750"/>
                    <a:pt x="14537" y="29695"/>
                  </a:cubicBezTo>
                  <a:lnTo>
                    <a:pt x="14537" y="29695"/>
                  </a:lnTo>
                  <a:cubicBezTo>
                    <a:pt x="14854" y="30094"/>
                    <a:pt x="15352" y="30280"/>
                    <a:pt x="15858" y="30280"/>
                  </a:cubicBezTo>
                  <a:cubicBezTo>
                    <a:pt x="16252" y="30280"/>
                    <a:pt x="16651" y="30167"/>
                    <a:pt x="16976" y="29955"/>
                  </a:cubicBezTo>
                  <a:lnTo>
                    <a:pt x="16976" y="29955"/>
                  </a:lnTo>
                  <a:cubicBezTo>
                    <a:pt x="15920" y="31561"/>
                    <a:pt x="15803" y="33763"/>
                    <a:pt x="16767" y="35434"/>
                  </a:cubicBezTo>
                  <a:cubicBezTo>
                    <a:pt x="15339" y="36311"/>
                    <a:pt x="14587" y="38166"/>
                    <a:pt x="15013" y="39770"/>
                  </a:cubicBezTo>
                  <a:cubicBezTo>
                    <a:pt x="15174" y="39816"/>
                    <a:pt x="15342" y="39838"/>
                    <a:pt x="15510" y="39838"/>
                  </a:cubicBezTo>
                  <a:cubicBezTo>
                    <a:pt x="15820" y="39838"/>
                    <a:pt x="16131" y="39762"/>
                    <a:pt x="16403" y="39620"/>
                  </a:cubicBezTo>
                  <a:lnTo>
                    <a:pt x="16403" y="39620"/>
                  </a:lnTo>
                  <a:cubicBezTo>
                    <a:pt x="15341" y="40702"/>
                    <a:pt x="14883" y="42390"/>
                    <a:pt x="15314" y="43855"/>
                  </a:cubicBezTo>
                  <a:cubicBezTo>
                    <a:pt x="16392" y="43504"/>
                    <a:pt x="17369" y="42853"/>
                    <a:pt x="18146" y="42001"/>
                  </a:cubicBezTo>
                  <a:lnTo>
                    <a:pt x="18146" y="42001"/>
                  </a:lnTo>
                  <a:cubicBezTo>
                    <a:pt x="17168" y="43530"/>
                    <a:pt x="16517" y="45259"/>
                    <a:pt x="16241" y="47063"/>
                  </a:cubicBezTo>
                  <a:cubicBezTo>
                    <a:pt x="16377" y="47082"/>
                    <a:pt x="16514" y="47091"/>
                    <a:pt x="16650" y="47091"/>
                  </a:cubicBezTo>
                  <a:cubicBezTo>
                    <a:pt x="17972" y="47091"/>
                    <a:pt x="19273" y="46235"/>
                    <a:pt x="19750" y="45008"/>
                  </a:cubicBezTo>
                  <a:lnTo>
                    <a:pt x="19750" y="45008"/>
                  </a:lnTo>
                  <a:cubicBezTo>
                    <a:pt x="19324" y="46161"/>
                    <a:pt x="19575" y="47515"/>
                    <a:pt x="20351" y="48467"/>
                  </a:cubicBezTo>
                  <a:cubicBezTo>
                    <a:pt x="22056" y="47640"/>
                    <a:pt x="23409" y="46086"/>
                    <a:pt x="23935" y="44256"/>
                  </a:cubicBezTo>
                  <a:cubicBezTo>
                    <a:pt x="24161" y="45159"/>
                    <a:pt x="24387" y="46061"/>
                    <a:pt x="24612" y="46963"/>
                  </a:cubicBezTo>
                  <a:cubicBezTo>
                    <a:pt x="26692" y="45810"/>
                    <a:pt x="28171" y="43680"/>
                    <a:pt x="28572" y="41349"/>
                  </a:cubicBezTo>
                  <a:cubicBezTo>
                    <a:pt x="28697" y="42853"/>
                    <a:pt x="29399" y="44332"/>
                    <a:pt x="30502" y="45384"/>
                  </a:cubicBezTo>
                  <a:cubicBezTo>
                    <a:pt x="31855" y="43730"/>
                    <a:pt x="32758" y="41700"/>
                    <a:pt x="33058" y="39570"/>
                  </a:cubicBezTo>
                  <a:cubicBezTo>
                    <a:pt x="33785" y="40748"/>
                    <a:pt x="34537" y="41925"/>
                    <a:pt x="35264" y="43078"/>
                  </a:cubicBezTo>
                  <a:cubicBezTo>
                    <a:pt x="36993" y="41123"/>
                    <a:pt x="37996" y="38542"/>
                    <a:pt x="37996" y="35935"/>
                  </a:cubicBezTo>
                  <a:cubicBezTo>
                    <a:pt x="38196" y="36888"/>
                    <a:pt x="38697" y="37815"/>
                    <a:pt x="39399" y="38492"/>
                  </a:cubicBezTo>
                  <a:cubicBezTo>
                    <a:pt x="40076" y="36813"/>
                    <a:pt x="40552" y="35033"/>
                    <a:pt x="40778" y="33254"/>
                  </a:cubicBezTo>
                  <a:cubicBezTo>
                    <a:pt x="41304" y="33755"/>
                    <a:pt x="41830" y="34256"/>
                    <a:pt x="42382" y="34758"/>
                  </a:cubicBezTo>
                  <a:cubicBezTo>
                    <a:pt x="43334" y="33580"/>
                    <a:pt x="43986" y="32176"/>
                    <a:pt x="44286" y="30672"/>
                  </a:cubicBezTo>
                  <a:cubicBezTo>
                    <a:pt x="45239" y="31349"/>
                    <a:pt x="45088" y="32828"/>
                    <a:pt x="44537" y="33855"/>
                  </a:cubicBezTo>
                  <a:cubicBezTo>
                    <a:pt x="43986" y="34883"/>
                    <a:pt x="43159" y="35810"/>
                    <a:pt x="43033" y="36963"/>
                  </a:cubicBezTo>
                  <a:cubicBezTo>
                    <a:pt x="42950" y="37915"/>
                    <a:pt x="43773" y="38970"/>
                    <a:pt x="44613" y="38970"/>
                  </a:cubicBezTo>
                  <a:cubicBezTo>
                    <a:pt x="44790" y="38970"/>
                    <a:pt x="44968" y="38923"/>
                    <a:pt x="45139" y="38818"/>
                  </a:cubicBezTo>
                  <a:lnTo>
                    <a:pt x="45139" y="38818"/>
                  </a:lnTo>
                  <a:cubicBezTo>
                    <a:pt x="44387" y="39469"/>
                    <a:pt x="43560" y="40221"/>
                    <a:pt x="43484" y="41199"/>
                  </a:cubicBezTo>
                  <a:cubicBezTo>
                    <a:pt x="43426" y="41973"/>
                    <a:pt x="44161" y="42748"/>
                    <a:pt x="44834" y="42748"/>
                  </a:cubicBezTo>
                  <a:cubicBezTo>
                    <a:pt x="45032" y="42748"/>
                    <a:pt x="45224" y="42681"/>
                    <a:pt x="45389" y="42527"/>
                  </a:cubicBezTo>
                  <a:lnTo>
                    <a:pt x="45389" y="42527"/>
                  </a:lnTo>
                  <a:cubicBezTo>
                    <a:pt x="44437" y="44081"/>
                    <a:pt x="44311" y="46111"/>
                    <a:pt x="45088" y="47765"/>
                  </a:cubicBezTo>
                  <a:cubicBezTo>
                    <a:pt x="46116" y="46763"/>
                    <a:pt x="46893" y="45535"/>
                    <a:pt x="47344" y="44181"/>
                  </a:cubicBezTo>
                  <a:lnTo>
                    <a:pt x="47344" y="44181"/>
                  </a:lnTo>
                  <a:cubicBezTo>
                    <a:pt x="46793" y="46136"/>
                    <a:pt x="46818" y="48241"/>
                    <a:pt x="47419" y="50196"/>
                  </a:cubicBezTo>
                  <a:cubicBezTo>
                    <a:pt x="48046" y="49294"/>
                    <a:pt x="48672" y="48392"/>
                    <a:pt x="49299" y="47489"/>
                  </a:cubicBezTo>
                  <a:cubicBezTo>
                    <a:pt x="49926" y="48166"/>
                    <a:pt x="50527" y="48868"/>
                    <a:pt x="51154" y="49570"/>
                  </a:cubicBezTo>
                  <a:cubicBezTo>
                    <a:pt x="52068" y="47828"/>
                    <a:pt x="52283" y="45766"/>
                    <a:pt x="51798" y="43890"/>
                  </a:cubicBezTo>
                  <a:lnTo>
                    <a:pt x="51798" y="43890"/>
                  </a:lnTo>
                  <a:cubicBezTo>
                    <a:pt x="52086" y="44545"/>
                    <a:pt x="52541" y="45134"/>
                    <a:pt x="53109" y="45560"/>
                  </a:cubicBezTo>
                  <a:cubicBezTo>
                    <a:pt x="53911" y="43755"/>
                    <a:pt x="54036" y="41650"/>
                    <a:pt x="53459" y="39745"/>
                  </a:cubicBezTo>
                  <a:lnTo>
                    <a:pt x="53459" y="39745"/>
                  </a:lnTo>
                  <a:lnTo>
                    <a:pt x="55715" y="41023"/>
                  </a:lnTo>
                  <a:cubicBezTo>
                    <a:pt x="56442" y="38442"/>
                    <a:pt x="56442" y="35660"/>
                    <a:pt x="55690" y="33103"/>
                  </a:cubicBezTo>
                  <a:lnTo>
                    <a:pt x="55690" y="33103"/>
                  </a:lnTo>
                  <a:cubicBezTo>
                    <a:pt x="56317" y="33529"/>
                    <a:pt x="56918" y="33930"/>
                    <a:pt x="57520" y="34357"/>
                  </a:cubicBezTo>
                  <a:cubicBezTo>
                    <a:pt x="58347" y="32377"/>
                    <a:pt x="58472" y="30096"/>
                    <a:pt x="57870" y="28016"/>
                  </a:cubicBezTo>
                  <a:lnTo>
                    <a:pt x="57870" y="28016"/>
                  </a:lnTo>
                  <a:cubicBezTo>
                    <a:pt x="58572" y="28367"/>
                    <a:pt x="59274" y="28717"/>
                    <a:pt x="59976" y="29043"/>
                  </a:cubicBezTo>
                  <a:cubicBezTo>
                    <a:pt x="60928" y="28026"/>
                    <a:pt x="61413" y="26561"/>
                    <a:pt x="61302" y="25164"/>
                  </a:cubicBezTo>
                  <a:lnTo>
                    <a:pt x="61302" y="25164"/>
                  </a:lnTo>
                  <a:cubicBezTo>
                    <a:pt x="61443" y="25682"/>
                    <a:pt x="61744" y="26152"/>
                    <a:pt x="62256" y="26311"/>
                  </a:cubicBezTo>
                  <a:cubicBezTo>
                    <a:pt x="62322" y="26332"/>
                    <a:pt x="62388" y="26342"/>
                    <a:pt x="62454" y="26342"/>
                  </a:cubicBezTo>
                  <a:cubicBezTo>
                    <a:pt x="62627" y="26342"/>
                    <a:pt x="62798" y="26275"/>
                    <a:pt x="62944" y="26169"/>
                  </a:cubicBezTo>
                  <a:lnTo>
                    <a:pt x="62944" y="26169"/>
                  </a:lnTo>
                  <a:cubicBezTo>
                    <a:pt x="62804" y="27605"/>
                    <a:pt x="63134" y="29096"/>
                    <a:pt x="63886" y="30321"/>
                  </a:cubicBezTo>
                  <a:cubicBezTo>
                    <a:pt x="64457" y="29811"/>
                    <a:pt x="64796" y="29035"/>
                    <a:pt x="64807" y="28263"/>
                  </a:cubicBezTo>
                  <a:lnTo>
                    <a:pt x="64807" y="28263"/>
                  </a:lnTo>
                  <a:cubicBezTo>
                    <a:pt x="64960" y="29682"/>
                    <a:pt x="65368" y="31054"/>
                    <a:pt x="66016" y="32326"/>
                  </a:cubicBezTo>
                  <a:cubicBezTo>
                    <a:pt x="67153" y="31425"/>
                    <a:pt x="67905" y="30064"/>
                    <a:pt x="68082" y="28638"/>
                  </a:cubicBezTo>
                  <a:lnTo>
                    <a:pt x="68082" y="28638"/>
                  </a:lnTo>
                  <a:cubicBezTo>
                    <a:pt x="68104" y="29737"/>
                    <a:pt x="68496" y="30832"/>
                    <a:pt x="69174" y="31675"/>
                  </a:cubicBezTo>
                  <a:cubicBezTo>
                    <a:pt x="70527" y="30522"/>
                    <a:pt x="71304" y="28768"/>
                    <a:pt x="71229" y="26988"/>
                  </a:cubicBezTo>
                  <a:lnTo>
                    <a:pt x="71229" y="26988"/>
                  </a:lnTo>
                  <a:cubicBezTo>
                    <a:pt x="71429" y="27915"/>
                    <a:pt x="72131" y="28742"/>
                    <a:pt x="73008" y="29093"/>
                  </a:cubicBezTo>
                  <a:cubicBezTo>
                    <a:pt x="73760" y="27715"/>
                    <a:pt x="74086" y="26086"/>
                    <a:pt x="73911" y="24532"/>
                  </a:cubicBezTo>
                  <a:lnTo>
                    <a:pt x="73911" y="24532"/>
                  </a:lnTo>
                  <a:cubicBezTo>
                    <a:pt x="74019" y="25026"/>
                    <a:pt x="74469" y="25254"/>
                    <a:pt x="74964" y="25254"/>
                  </a:cubicBezTo>
                  <a:cubicBezTo>
                    <a:pt x="75497" y="25254"/>
                    <a:pt x="76081" y="24988"/>
                    <a:pt x="76342" y="24507"/>
                  </a:cubicBezTo>
                  <a:cubicBezTo>
                    <a:pt x="76388" y="24426"/>
                    <a:pt x="76427" y="24343"/>
                    <a:pt x="76461" y="24258"/>
                  </a:cubicBezTo>
                  <a:lnTo>
                    <a:pt x="76461" y="24258"/>
                  </a:lnTo>
                  <a:cubicBezTo>
                    <a:pt x="76657" y="25306"/>
                    <a:pt x="76969" y="26331"/>
                    <a:pt x="77394" y="27314"/>
                  </a:cubicBezTo>
                  <a:cubicBezTo>
                    <a:pt x="77498" y="27562"/>
                    <a:pt x="77776" y="27644"/>
                    <a:pt x="78021" y="27644"/>
                  </a:cubicBezTo>
                  <a:cubicBezTo>
                    <a:pt x="78108" y="27644"/>
                    <a:pt x="78190" y="27634"/>
                    <a:pt x="78260" y="27617"/>
                  </a:cubicBezTo>
                  <a:lnTo>
                    <a:pt x="78260" y="27617"/>
                  </a:lnTo>
                  <a:cubicBezTo>
                    <a:pt x="78219" y="29150"/>
                    <a:pt x="78961" y="30717"/>
                    <a:pt x="80226" y="31625"/>
                  </a:cubicBezTo>
                  <a:cubicBezTo>
                    <a:pt x="80377" y="30146"/>
                    <a:pt x="80527" y="28642"/>
                    <a:pt x="80703" y="27138"/>
                  </a:cubicBezTo>
                  <a:cubicBezTo>
                    <a:pt x="81580" y="27364"/>
                    <a:pt x="82482" y="27590"/>
                    <a:pt x="83359" y="27790"/>
                  </a:cubicBezTo>
                  <a:cubicBezTo>
                    <a:pt x="83485" y="26086"/>
                    <a:pt x="83259" y="24356"/>
                    <a:pt x="82708" y="22727"/>
                  </a:cubicBezTo>
                  <a:lnTo>
                    <a:pt x="82708" y="22727"/>
                  </a:lnTo>
                  <a:cubicBezTo>
                    <a:pt x="83309" y="24206"/>
                    <a:pt x="84262" y="25585"/>
                    <a:pt x="85440" y="26662"/>
                  </a:cubicBezTo>
                  <a:cubicBezTo>
                    <a:pt x="85665" y="25484"/>
                    <a:pt x="85565" y="24256"/>
                    <a:pt x="85139" y="23128"/>
                  </a:cubicBezTo>
                  <a:lnTo>
                    <a:pt x="85139" y="23128"/>
                  </a:lnTo>
                  <a:cubicBezTo>
                    <a:pt x="85916" y="24557"/>
                    <a:pt x="87044" y="25810"/>
                    <a:pt x="88347" y="26788"/>
                  </a:cubicBezTo>
                  <a:cubicBezTo>
                    <a:pt x="88968" y="26232"/>
                    <a:pt x="89280" y="25368"/>
                    <a:pt x="89220" y="24535"/>
                  </a:cubicBezTo>
                  <a:lnTo>
                    <a:pt x="89220" y="24535"/>
                  </a:lnTo>
                  <a:cubicBezTo>
                    <a:pt x="89992" y="26370"/>
                    <a:pt x="91366" y="27959"/>
                    <a:pt x="93109" y="28943"/>
                  </a:cubicBezTo>
                  <a:cubicBezTo>
                    <a:pt x="93785" y="27865"/>
                    <a:pt x="93986" y="26512"/>
                    <a:pt x="93660" y="25284"/>
                  </a:cubicBezTo>
                  <a:lnTo>
                    <a:pt x="93660" y="25284"/>
                  </a:lnTo>
                  <a:cubicBezTo>
                    <a:pt x="94412" y="26963"/>
                    <a:pt x="95816" y="28392"/>
                    <a:pt x="97495" y="29169"/>
                  </a:cubicBezTo>
                  <a:cubicBezTo>
                    <a:pt x="97920" y="27854"/>
                    <a:pt x="98116" y="26473"/>
                    <a:pt x="98083" y="25094"/>
                  </a:cubicBezTo>
                  <a:lnTo>
                    <a:pt x="98083" y="25094"/>
                  </a:lnTo>
                  <a:cubicBezTo>
                    <a:pt x="98431" y="26443"/>
                    <a:pt x="99798" y="27544"/>
                    <a:pt x="101185" y="27544"/>
                  </a:cubicBezTo>
                  <a:cubicBezTo>
                    <a:pt x="101478" y="27544"/>
                    <a:pt x="101771" y="27495"/>
                    <a:pt x="102056" y="27389"/>
                  </a:cubicBezTo>
                  <a:cubicBezTo>
                    <a:pt x="104011" y="26687"/>
                    <a:pt x="104487" y="23580"/>
                    <a:pt x="102808" y="22351"/>
                  </a:cubicBezTo>
                  <a:lnTo>
                    <a:pt x="102808" y="22351"/>
                  </a:lnTo>
                  <a:cubicBezTo>
                    <a:pt x="103936" y="23128"/>
                    <a:pt x="105039" y="23930"/>
                    <a:pt x="106166" y="24732"/>
                  </a:cubicBezTo>
                  <a:cubicBezTo>
                    <a:pt x="107119" y="23204"/>
                    <a:pt x="107319" y="21199"/>
                    <a:pt x="106643" y="19494"/>
                  </a:cubicBezTo>
                  <a:lnTo>
                    <a:pt x="106643" y="19494"/>
                  </a:lnTo>
                  <a:lnTo>
                    <a:pt x="108773" y="20697"/>
                  </a:lnTo>
                  <a:cubicBezTo>
                    <a:pt x="109327" y="19612"/>
                    <a:pt x="109548" y="18369"/>
                    <a:pt x="109418" y="17161"/>
                  </a:cubicBezTo>
                  <a:lnTo>
                    <a:pt x="109418" y="17161"/>
                  </a:lnTo>
                  <a:cubicBezTo>
                    <a:pt x="109586" y="18026"/>
                    <a:pt x="109976" y="18866"/>
                    <a:pt x="110527" y="19544"/>
                  </a:cubicBezTo>
                  <a:cubicBezTo>
                    <a:pt x="111430" y="18417"/>
                    <a:pt x="111931" y="16963"/>
                    <a:pt x="111931" y="15534"/>
                  </a:cubicBezTo>
                  <a:cubicBezTo>
                    <a:pt x="112156" y="16361"/>
                    <a:pt x="112958" y="17013"/>
                    <a:pt x="113836" y="17013"/>
                  </a:cubicBezTo>
                  <a:lnTo>
                    <a:pt x="114794" y="15317"/>
                  </a:lnTo>
                  <a:lnTo>
                    <a:pt x="114794" y="15317"/>
                  </a:lnTo>
                  <a:cubicBezTo>
                    <a:pt x="114481" y="15937"/>
                    <a:pt x="114281" y="16602"/>
                    <a:pt x="114487" y="17239"/>
                  </a:cubicBezTo>
                  <a:cubicBezTo>
                    <a:pt x="114651" y="17743"/>
                    <a:pt x="115227" y="18063"/>
                    <a:pt x="115727" y="18063"/>
                  </a:cubicBezTo>
                  <a:cubicBezTo>
                    <a:pt x="116045" y="18063"/>
                    <a:pt x="116332" y="17935"/>
                    <a:pt x="116463" y="17642"/>
                  </a:cubicBezTo>
                  <a:lnTo>
                    <a:pt x="116463" y="17642"/>
                  </a:lnTo>
                  <a:cubicBezTo>
                    <a:pt x="115664" y="19754"/>
                    <a:pt x="115624" y="22152"/>
                    <a:pt x="116342" y="24281"/>
                  </a:cubicBezTo>
                  <a:cubicBezTo>
                    <a:pt x="117069" y="24106"/>
                    <a:pt x="117720" y="23630"/>
                    <a:pt x="118071" y="22978"/>
                  </a:cubicBezTo>
                  <a:lnTo>
                    <a:pt x="118071" y="22978"/>
                  </a:lnTo>
                  <a:cubicBezTo>
                    <a:pt x="117670" y="24783"/>
                    <a:pt x="117996" y="26763"/>
                    <a:pt x="118974" y="28341"/>
                  </a:cubicBezTo>
                  <a:cubicBezTo>
                    <a:pt x="119525" y="27364"/>
                    <a:pt x="120051" y="26412"/>
                    <a:pt x="120603" y="25434"/>
                  </a:cubicBezTo>
                  <a:cubicBezTo>
                    <a:pt x="120653" y="26387"/>
                    <a:pt x="121129" y="27314"/>
                    <a:pt x="121881" y="27915"/>
                  </a:cubicBezTo>
                  <a:lnTo>
                    <a:pt x="123535" y="23479"/>
                  </a:lnTo>
                  <a:lnTo>
                    <a:pt x="123535" y="23479"/>
                  </a:lnTo>
                  <a:cubicBezTo>
                    <a:pt x="123460" y="24407"/>
                    <a:pt x="124111" y="25309"/>
                    <a:pt x="124989" y="25559"/>
                  </a:cubicBezTo>
                  <a:cubicBezTo>
                    <a:pt x="125645" y="24271"/>
                    <a:pt x="126082" y="22851"/>
                    <a:pt x="126279" y="21422"/>
                  </a:cubicBezTo>
                  <a:lnTo>
                    <a:pt x="126279" y="21422"/>
                  </a:lnTo>
                  <a:cubicBezTo>
                    <a:pt x="126348" y="21739"/>
                    <a:pt x="126760" y="21970"/>
                    <a:pt x="127155" y="21970"/>
                  </a:cubicBezTo>
                  <a:cubicBezTo>
                    <a:pt x="127367" y="21970"/>
                    <a:pt x="127574" y="21904"/>
                    <a:pt x="127720" y="21750"/>
                  </a:cubicBezTo>
                  <a:cubicBezTo>
                    <a:pt x="128222" y="21224"/>
                    <a:pt x="128121" y="20397"/>
                    <a:pt x="127996" y="19670"/>
                  </a:cubicBezTo>
                  <a:lnTo>
                    <a:pt x="127996" y="19670"/>
                  </a:lnTo>
                  <a:cubicBezTo>
                    <a:pt x="128522" y="20948"/>
                    <a:pt x="129049" y="22201"/>
                    <a:pt x="129550" y="23479"/>
                  </a:cubicBezTo>
                  <a:cubicBezTo>
                    <a:pt x="130019" y="22832"/>
                    <a:pt x="130311" y="22071"/>
                    <a:pt x="130411" y="21289"/>
                  </a:cubicBezTo>
                  <a:lnTo>
                    <a:pt x="130411" y="21289"/>
                  </a:lnTo>
                  <a:cubicBezTo>
                    <a:pt x="130594" y="23051"/>
                    <a:pt x="131462" y="24731"/>
                    <a:pt x="132833" y="25860"/>
                  </a:cubicBezTo>
                  <a:cubicBezTo>
                    <a:pt x="133900" y="24654"/>
                    <a:pt x="134109" y="22783"/>
                    <a:pt x="133379" y="21358"/>
                  </a:cubicBezTo>
                  <a:lnTo>
                    <a:pt x="133379" y="21358"/>
                  </a:lnTo>
                  <a:cubicBezTo>
                    <a:pt x="134219" y="22804"/>
                    <a:pt x="135079" y="24269"/>
                    <a:pt x="135916" y="25735"/>
                  </a:cubicBezTo>
                  <a:cubicBezTo>
                    <a:pt x="136975" y="24595"/>
                    <a:pt x="137289" y="22859"/>
                    <a:pt x="136805" y="21401"/>
                  </a:cubicBezTo>
                  <a:lnTo>
                    <a:pt x="136805" y="21401"/>
                  </a:lnTo>
                  <a:cubicBezTo>
                    <a:pt x="137537" y="22700"/>
                    <a:pt x="138600" y="23817"/>
                    <a:pt x="139876" y="24607"/>
                  </a:cubicBezTo>
                  <a:cubicBezTo>
                    <a:pt x="140152" y="22953"/>
                    <a:pt x="140026" y="21224"/>
                    <a:pt x="139475" y="19620"/>
                  </a:cubicBezTo>
                  <a:lnTo>
                    <a:pt x="139475" y="19620"/>
                  </a:lnTo>
                  <a:cubicBezTo>
                    <a:pt x="140227" y="21449"/>
                    <a:pt x="141605" y="23028"/>
                    <a:pt x="143335" y="24006"/>
                  </a:cubicBezTo>
                  <a:cubicBezTo>
                    <a:pt x="143510" y="22452"/>
                    <a:pt x="143209" y="20848"/>
                    <a:pt x="142508" y="19444"/>
                  </a:cubicBezTo>
                  <a:lnTo>
                    <a:pt x="142508" y="19444"/>
                  </a:lnTo>
                  <a:cubicBezTo>
                    <a:pt x="143134" y="20346"/>
                    <a:pt x="144162" y="20948"/>
                    <a:pt x="145264" y="21073"/>
                  </a:cubicBezTo>
                  <a:cubicBezTo>
                    <a:pt x="145575" y="20601"/>
                    <a:pt x="145791" y="20070"/>
                    <a:pt x="145908" y="19516"/>
                  </a:cubicBezTo>
                  <a:lnTo>
                    <a:pt x="145908" y="19516"/>
                  </a:lnTo>
                  <a:cubicBezTo>
                    <a:pt x="145956" y="20043"/>
                    <a:pt x="146123" y="20531"/>
                    <a:pt x="146518" y="20873"/>
                  </a:cubicBezTo>
                  <a:cubicBezTo>
                    <a:pt x="146679" y="21007"/>
                    <a:pt x="146876" y="21064"/>
                    <a:pt x="147078" y="21064"/>
                  </a:cubicBezTo>
                  <a:cubicBezTo>
                    <a:pt x="147363" y="21064"/>
                    <a:pt x="147660" y="20952"/>
                    <a:pt x="147887" y="20782"/>
                  </a:cubicBezTo>
                  <a:lnTo>
                    <a:pt x="147887" y="20782"/>
                  </a:lnTo>
                  <a:cubicBezTo>
                    <a:pt x="147656" y="22325"/>
                    <a:pt x="147772" y="23921"/>
                    <a:pt x="148222" y="25434"/>
                  </a:cubicBezTo>
                  <a:cubicBezTo>
                    <a:pt x="149222" y="25372"/>
                    <a:pt x="150170" y="24720"/>
                    <a:pt x="150634" y="23840"/>
                  </a:cubicBezTo>
                  <a:lnTo>
                    <a:pt x="150634" y="23840"/>
                  </a:lnTo>
                  <a:cubicBezTo>
                    <a:pt x="150047" y="25507"/>
                    <a:pt x="149950" y="27361"/>
                    <a:pt x="150377" y="29093"/>
                  </a:cubicBezTo>
                  <a:cubicBezTo>
                    <a:pt x="151355" y="28467"/>
                    <a:pt x="152207" y="27615"/>
                    <a:pt x="152808" y="26612"/>
                  </a:cubicBezTo>
                  <a:lnTo>
                    <a:pt x="152808" y="26612"/>
                  </a:lnTo>
                  <a:cubicBezTo>
                    <a:pt x="152232" y="28768"/>
                    <a:pt x="152081" y="31048"/>
                    <a:pt x="152332" y="33279"/>
                  </a:cubicBezTo>
                  <a:cubicBezTo>
                    <a:pt x="153059" y="32502"/>
                    <a:pt x="153610" y="31600"/>
                    <a:pt x="153936" y="30597"/>
                  </a:cubicBezTo>
                  <a:lnTo>
                    <a:pt x="153936" y="30597"/>
                  </a:lnTo>
                  <a:cubicBezTo>
                    <a:pt x="153460" y="32727"/>
                    <a:pt x="153485" y="34958"/>
                    <a:pt x="153986" y="37063"/>
                  </a:cubicBezTo>
                  <a:cubicBezTo>
                    <a:pt x="154916" y="36232"/>
                    <a:pt x="155596" y="35151"/>
                    <a:pt x="155977" y="33968"/>
                  </a:cubicBezTo>
                  <a:lnTo>
                    <a:pt x="155977" y="33968"/>
                  </a:lnTo>
                  <a:cubicBezTo>
                    <a:pt x="155684" y="35636"/>
                    <a:pt x="155972" y="37405"/>
                    <a:pt x="156768" y="38893"/>
                  </a:cubicBezTo>
                  <a:cubicBezTo>
                    <a:pt x="157645" y="37414"/>
                    <a:pt x="158523" y="35935"/>
                    <a:pt x="159375" y="34482"/>
                  </a:cubicBezTo>
                  <a:lnTo>
                    <a:pt x="159375" y="34482"/>
                  </a:lnTo>
                  <a:cubicBezTo>
                    <a:pt x="159124" y="35334"/>
                    <a:pt x="159701" y="36362"/>
                    <a:pt x="160553" y="36587"/>
                  </a:cubicBezTo>
                  <a:cubicBezTo>
                    <a:pt x="161154" y="35509"/>
                    <a:pt x="161756" y="34407"/>
                    <a:pt x="162357" y="33329"/>
                  </a:cubicBezTo>
                  <a:cubicBezTo>
                    <a:pt x="162608" y="34031"/>
                    <a:pt x="162858" y="34732"/>
                    <a:pt x="163109" y="35434"/>
                  </a:cubicBezTo>
                  <a:cubicBezTo>
                    <a:pt x="163886" y="35083"/>
                    <a:pt x="164538" y="34432"/>
                    <a:pt x="164914" y="33655"/>
                  </a:cubicBezTo>
                  <a:lnTo>
                    <a:pt x="164914" y="33655"/>
                  </a:lnTo>
                  <a:cubicBezTo>
                    <a:pt x="164889" y="35008"/>
                    <a:pt x="165114" y="36362"/>
                    <a:pt x="165615" y="37615"/>
                  </a:cubicBezTo>
                  <a:cubicBezTo>
                    <a:pt x="166267" y="37239"/>
                    <a:pt x="166793" y="36687"/>
                    <a:pt x="167119" y="36036"/>
                  </a:cubicBezTo>
                  <a:lnTo>
                    <a:pt x="167119" y="36036"/>
                  </a:lnTo>
                  <a:cubicBezTo>
                    <a:pt x="166869" y="37890"/>
                    <a:pt x="166944" y="39795"/>
                    <a:pt x="167345" y="41625"/>
                  </a:cubicBezTo>
                  <a:cubicBezTo>
                    <a:pt x="168488" y="40935"/>
                    <a:pt x="169278" y="39688"/>
                    <a:pt x="169476" y="38363"/>
                  </a:cubicBezTo>
                  <a:lnTo>
                    <a:pt x="169476" y="38363"/>
                  </a:lnTo>
                  <a:cubicBezTo>
                    <a:pt x="169478" y="39461"/>
                    <a:pt x="169899" y="40554"/>
                    <a:pt x="170653" y="41349"/>
                  </a:cubicBezTo>
                  <a:lnTo>
                    <a:pt x="172282" y="37464"/>
                  </a:lnTo>
                  <a:cubicBezTo>
                    <a:pt x="172423" y="37858"/>
                    <a:pt x="172839" y="38070"/>
                    <a:pt x="173249" y="38070"/>
                  </a:cubicBezTo>
                  <a:cubicBezTo>
                    <a:pt x="173569" y="38070"/>
                    <a:pt x="173885" y="37940"/>
                    <a:pt x="174062" y="37665"/>
                  </a:cubicBezTo>
                  <a:lnTo>
                    <a:pt x="174062" y="37665"/>
                  </a:lnTo>
                  <a:cubicBezTo>
                    <a:pt x="173501" y="39955"/>
                    <a:pt x="175973" y="42056"/>
                    <a:pt x="178321" y="42056"/>
                  </a:cubicBezTo>
                  <a:cubicBezTo>
                    <a:pt x="178389" y="42056"/>
                    <a:pt x="178456" y="42054"/>
                    <a:pt x="178523" y="42051"/>
                  </a:cubicBezTo>
                  <a:cubicBezTo>
                    <a:pt x="180954" y="41951"/>
                    <a:pt x="183034" y="40397"/>
                    <a:pt x="184914" y="38843"/>
                  </a:cubicBezTo>
                  <a:lnTo>
                    <a:pt x="184914" y="38843"/>
                  </a:lnTo>
                  <a:cubicBezTo>
                    <a:pt x="184337" y="40647"/>
                    <a:pt x="184337" y="42602"/>
                    <a:pt x="184914" y="44407"/>
                  </a:cubicBezTo>
                  <a:cubicBezTo>
                    <a:pt x="185515" y="43103"/>
                    <a:pt x="186117" y="41825"/>
                    <a:pt x="186718" y="40522"/>
                  </a:cubicBezTo>
                  <a:lnTo>
                    <a:pt x="187896" y="42602"/>
                  </a:lnTo>
                  <a:cubicBezTo>
                    <a:pt x="188824" y="41449"/>
                    <a:pt x="189575" y="40146"/>
                    <a:pt x="190102" y="38743"/>
                  </a:cubicBezTo>
                  <a:cubicBezTo>
                    <a:pt x="190503" y="39235"/>
                    <a:pt x="191130" y="39515"/>
                    <a:pt x="191761" y="39515"/>
                  </a:cubicBezTo>
                  <a:cubicBezTo>
                    <a:pt x="191996" y="39515"/>
                    <a:pt x="192233" y="39476"/>
                    <a:pt x="192458" y="39394"/>
                  </a:cubicBezTo>
                  <a:cubicBezTo>
                    <a:pt x="192859" y="38041"/>
                    <a:pt x="193260" y="36662"/>
                    <a:pt x="193636" y="35309"/>
                  </a:cubicBezTo>
                  <a:cubicBezTo>
                    <a:pt x="193841" y="35676"/>
                    <a:pt x="194222" y="35838"/>
                    <a:pt x="194632" y="35838"/>
                  </a:cubicBezTo>
                  <a:cubicBezTo>
                    <a:pt x="195175" y="35838"/>
                    <a:pt x="195767" y="35554"/>
                    <a:pt x="196067" y="35083"/>
                  </a:cubicBezTo>
                  <a:cubicBezTo>
                    <a:pt x="196576" y="34282"/>
                    <a:pt x="196498" y="33270"/>
                    <a:pt x="196402" y="32341"/>
                  </a:cubicBezTo>
                  <a:lnTo>
                    <a:pt x="196402" y="32341"/>
                  </a:lnTo>
                  <a:cubicBezTo>
                    <a:pt x="196466" y="32695"/>
                    <a:pt x="196831" y="32874"/>
                    <a:pt x="197221" y="32874"/>
                  </a:cubicBezTo>
                  <a:cubicBezTo>
                    <a:pt x="197566" y="32874"/>
                    <a:pt x="197930" y="32734"/>
                    <a:pt x="198122" y="32452"/>
                  </a:cubicBezTo>
                  <a:cubicBezTo>
                    <a:pt x="198502" y="31871"/>
                    <a:pt x="198423" y="31130"/>
                    <a:pt x="198277" y="30461"/>
                  </a:cubicBezTo>
                  <a:lnTo>
                    <a:pt x="198277" y="30461"/>
                  </a:lnTo>
                  <a:cubicBezTo>
                    <a:pt x="198415" y="30762"/>
                    <a:pt x="198786" y="30924"/>
                    <a:pt x="199169" y="30924"/>
                  </a:cubicBezTo>
                  <a:cubicBezTo>
                    <a:pt x="199454" y="30924"/>
                    <a:pt x="199745" y="30835"/>
                    <a:pt x="199951" y="30647"/>
                  </a:cubicBezTo>
                  <a:cubicBezTo>
                    <a:pt x="200048" y="30551"/>
                    <a:pt x="200128" y="30445"/>
                    <a:pt x="200195" y="30331"/>
                  </a:cubicBezTo>
                  <a:lnTo>
                    <a:pt x="200195" y="30331"/>
                  </a:lnTo>
                  <a:cubicBezTo>
                    <a:pt x="200178" y="31263"/>
                    <a:pt x="200410" y="32202"/>
                    <a:pt x="200879" y="33003"/>
                  </a:cubicBezTo>
                  <a:cubicBezTo>
                    <a:pt x="200804" y="34582"/>
                    <a:pt x="201004" y="36161"/>
                    <a:pt x="201405" y="37690"/>
                  </a:cubicBezTo>
                  <a:cubicBezTo>
                    <a:pt x="201630" y="37580"/>
                    <a:pt x="201863" y="37545"/>
                    <a:pt x="202087" y="37545"/>
                  </a:cubicBezTo>
                  <a:cubicBezTo>
                    <a:pt x="202491" y="37545"/>
                    <a:pt x="202865" y="37660"/>
                    <a:pt x="203106" y="37660"/>
                  </a:cubicBezTo>
                  <a:cubicBezTo>
                    <a:pt x="203343" y="37660"/>
                    <a:pt x="203451" y="37549"/>
                    <a:pt x="203335" y="37113"/>
                  </a:cubicBezTo>
                  <a:cubicBezTo>
                    <a:pt x="205315" y="35785"/>
                    <a:pt x="206643" y="33529"/>
                    <a:pt x="206819" y="31148"/>
                  </a:cubicBezTo>
                  <a:lnTo>
                    <a:pt x="206819" y="31148"/>
                  </a:lnTo>
                  <a:cubicBezTo>
                    <a:pt x="206743" y="33930"/>
                    <a:pt x="206668" y="36738"/>
                    <a:pt x="207295" y="39444"/>
                  </a:cubicBezTo>
                  <a:cubicBezTo>
                    <a:pt x="207667" y="39270"/>
                    <a:pt x="207952" y="38950"/>
                    <a:pt x="208117" y="38575"/>
                  </a:cubicBezTo>
                  <a:lnTo>
                    <a:pt x="208117" y="38575"/>
                  </a:lnTo>
                  <a:cubicBezTo>
                    <a:pt x="208156" y="40397"/>
                    <a:pt x="208505" y="42211"/>
                    <a:pt x="209124" y="43931"/>
                  </a:cubicBezTo>
                  <a:cubicBezTo>
                    <a:pt x="209217" y="44162"/>
                    <a:pt x="209396" y="44437"/>
                    <a:pt x="209621" y="44437"/>
                  </a:cubicBezTo>
                  <a:cubicBezTo>
                    <a:pt x="209639" y="44437"/>
                    <a:pt x="209657" y="44436"/>
                    <a:pt x="209676" y="44432"/>
                  </a:cubicBezTo>
                  <a:cubicBezTo>
                    <a:pt x="209851" y="44407"/>
                    <a:pt x="209977" y="44231"/>
                    <a:pt x="210052" y="44081"/>
                  </a:cubicBezTo>
                  <a:cubicBezTo>
                    <a:pt x="210478" y="43254"/>
                    <a:pt x="210678" y="42276"/>
                    <a:pt x="210603" y="41324"/>
                  </a:cubicBezTo>
                  <a:lnTo>
                    <a:pt x="210603" y="41324"/>
                  </a:lnTo>
                  <a:cubicBezTo>
                    <a:pt x="210753" y="43129"/>
                    <a:pt x="211480" y="44908"/>
                    <a:pt x="212633" y="46286"/>
                  </a:cubicBezTo>
                  <a:cubicBezTo>
                    <a:pt x="212848" y="46549"/>
                    <a:pt x="213109" y="46789"/>
                    <a:pt x="213415" y="46789"/>
                  </a:cubicBezTo>
                  <a:cubicBezTo>
                    <a:pt x="213430" y="46789"/>
                    <a:pt x="213445" y="46789"/>
                    <a:pt x="213460" y="46788"/>
                  </a:cubicBezTo>
                  <a:cubicBezTo>
                    <a:pt x="213686" y="46763"/>
                    <a:pt x="213886" y="46637"/>
                    <a:pt x="214037" y="46487"/>
                  </a:cubicBezTo>
                  <a:cubicBezTo>
                    <a:pt x="214914" y="45635"/>
                    <a:pt x="215265" y="44382"/>
                    <a:pt x="215465" y="43179"/>
                  </a:cubicBezTo>
                  <a:cubicBezTo>
                    <a:pt x="216593" y="36988"/>
                    <a:pt x="216493" y="30171"/>
                    <a:pt x="216543" y="23855"/>
                  </a:cubicBezTo>
                  <a:cubicBezTo>
                    <a:pt x="216593" y="16387"/>
                    <a:pt x="216568" y="8943"/>
                    <a:pt x="216468" y="1474"/>
                  </a:cubicBezTo>
                  <a:cubicBezTo>
                    <a:pt x="186759" y="492"/>
                    <a:pt x="157037" y="1"/>
                    <a:pt x="12731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021500" y="1824991"/>
              <a:ext cx="4363401" cy="2629250"/>
            </a:xfrm>
            <a:custGeom>
              <a:avLst/>
              <a:gdLst/>
              <a:ahLst/>
              <a:cxnLst/>
              <a:rect l="l" t="t" r="r" b="b"/>
              <a:pathLst>
                <a:path w="222509" h="134077" extrusionOk="0">
                  <a:moveTo>
                    <a:pt x="111615" y="0"/>
                  </a:moveTo>
                  <a:cubicBezTo>
                    <a:pt x="101353" y="0"/>
                    <a:pt x="90688" y="3844"/>
                    <a:pt x="81229" y="8370"/>
                  </a:cubicBezTo>
                  <a:cubicBezTo>
                    <a:pt x="80001" y="8947"/>
                    <a:pt x="78798" y="9523"/>
                    <a:pt x="77620" y="10125"/>
                  </a:cubicBezTo>
                  <a:cubicBezTo>
                    <a:pt x="57795" y="20050"/>
                    <a:pt x="39424" y="32907"/>
                    <a:pt x="23359" y="48170"/>
                  </a:cubicBezTo>
                  <a:cubicBezTo>
                    <a:pt x="21540" y="49891"/>
                    <a:pt x="19455" y="51781"/>
                    <a:pt x="16963" y="51781"/>
                  </a:cubicBezTo>
                  <a:cubicBezTo>
                    <a:pt x="16914" y="51781"/>
                    <a:pt x="16866" y="51781"/>
                    <a:pt x="16818" y="51779"/>
                  </a:cubicBezTo>
                  <a:cubicBezTo>
                    <a:pt x="15038" y="51729"/>
                    <a:pt x="13459" y="50702"/>
                    <a:pt x="12031" y="49674"/>
                  </a:cubicBezTo>
                  <a:cubicBezTo>
                    <a:pt x="7670" y="46591"/>
                    <a:pt x="3635" y="43032"/>
                    <a:pt x="1" y="39148"/>
                  </a:cubicBezTo>
                  <a:lnTo>
                    <a:pt x="1" y="39148"/>
                  </a:lnTo>
                  <a:cubicBezTo>
                    <a:pt x="1905" y="49298"/>
                    <a:pt x="1855" y="59022"/>
                    <a:pt x="1580" y="69198"/>
                  </a:cubicBezTo>
                  <a:cubicBezTo>
                    <a:pt x="1179" y="82882"/>
                    <a:pt x="953" y="96541"/>
                    <a:pt x="1028" y="110226"/>
                  </a:cubicBezTo>
                  <a:cubicBezTo>
                    <a:pt x="1053" y="114587"/>
                    <a:pt x="1103" y="118948"/>
                    <a:pt x="1179" y="123333"/>
                  </a:cubicBezTo>
                  <a:cubicBezTo>
                    <a:pt x="1254" y="127118"/>
                    <a:pt x="276" y="130501"/>
                    <a:pt x="2382" y="132281"/>
                  </a:cubicBezTo>
                  <a:cubicBezTo>
                    <a:pt x="2833" y="132632"/>
                    <a:pt x="3409" y="132933"/>
                    <a:pt x="4186" y="133158"/>
                  </a:cubicBezTo>
                  <a:cubicBezTo>
                    <a:pt x="6640" y="133841"/>
                    <a:pt x="9492" y="134076"/>
                    <a:pt x="12500" y="134076"/>
                  </a:cubicBezTo>
                  <a:cubicBezTo>
                    <a:pt x="18986" y="134076"/>
                    <a:pt x="26200" y="132984"/>
                    <a:pt x="31730" y="132933"/>
                  </a:cubicBezTo>
                  <a:lnTo>
                    <a:pt x="86743" y="132506"/>
                  </a:lnTo>
                  <a:cubicBezTo>
                    <a:pt x="124513" y="132206"/>
                    <a:pt x="162307" y="131629"/>
                    <a:pt x="200077" y="131629"/>
                  </a:cubicBezTo>
                  <a:cubicBezTo>
                    <a:pt x="205257" y="131629"/>
                    <a:pt x="210093" y="132306"/>
                    <a:pt x="215032" y="132306"/>
                  </a:cubicBezTo>
                  <a:cubicBezTo>
                    <a:pt x="217143" y="132306"/>
                    <a:pt x="219272" y="132182"/>
                    <a:pt x="221455" y="131830"/>
                  </a:cubicBezTo>
                  <a:cubicBezTo>
                    <a:pt x="222508" y="131654"/>
                    <a:pt x="220027" y="81328"/>
                    <a:pt x="219902" y="76616"/>
                  </a:cubicBezTo>
                  <a:cubicBezTo>
                    <a:pt x="219626" y="67418"/>
                    <a:pt x="219375" y="58220"/>
                    <a:pt x="219100" y="49022"/>
                  </a:cubicBezTo>
                  <a:cubicBezTo>
                    <a:pt x="218924" y="42155"/>
                    <a:pt x="220603" y="33458"/>
                    <a:pt x="218272" y="27017"/>
                  </a:cubicBezTo>
                  <a:cubicBezTo>
                    <a:pt x="218047" y="26441"/>
                    <a:pt x="217796" y="25814"/>
                    <a:pt x="217295" y="25438"/>
                  </a:cubicBezTo>
                  <a:cubicBezTo>
                    <a:pt x="216946" y="25192"/>
                    <a:pt x="216557" y="25092"/>
                    <a:pt x="216152" y="25092"/>
                  </a:cubicBezTo>
                  <a:cubicBezTo>
                    <a:pt x="215276" y="25092"/>
                    <a:pt x="214324" y="25560"/>
                    <a:pt x="213536" y="26040"/>
                  </a:cubicBezTo>
                  <a:cubicBezTo>
                    <a:pt x="200754" y="33859"/>
                    <a:pt x="188498" y="41879"/>
                    <a:pt x="174012" y="46290"/>
                  </a:cubicBezTo>
                  <a:cubicBezTo>
                    <a:pt x="173569" y="46415"/>
                    <a:pt x="173113" y="46539"/>
                    <a:pt x="172663" y="46539"/>
                  </a:cubicBezTo>
                  <a:cubicBezTo>
                    <a:pt x="172476" y="46539"/>
                    <a:pt x="172290" y="46517"/>
                    <a:pt x="172107" y="46466"/>
                  </a:cubicBezTo>
                  <a:cubicBezTo>
                    <a:pt x="171455" y="46265"/>
                    <a:pt x="171004" y="45714"/>
                    <a:pt x="170578" y="45163"/>
                  </a:cubicBezTo>
                  <a:cubicBezTo>
                    <a:pt x="161756" y="33960"/>
                    <a:pt x="151305" y="24135"/>
                    <a:pt x="140904" y="14360"/>
                  </a:cubicBezTo>
                  <a:cubicBezTo>
                    <a:pt x="136342" y="10075"/>
                    <a:pt x="131706" y="5714"/>
                    <a:pt x="126041" y="3057"/>
                  </a:cubicBezTo>
                  <a:cubicBezTo>
                    <a:pt x="121449" y="900"/>
                    <a:pt x="116579" y="0"/>
                    <a:pt x="111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026912" y="2245868"/>
              <a:ext cx="4357989" cy="2208380"/>
            </a:xfrm>
            <a:custGeom>
              <a:avLst/>
              <a:gdLst/>
              <a:ahLst/>
              <a:cxnLst/>
              <a:rect l="l" t="t" r="r" b="b"/>
              <a:pathLst>
                <a:path w="222233" h="112615" extrusionOk="0">
                  <a:moveTo>
                    <a:pt x="78621" y="1"/>
                  </a:moveTo>
                  <a:cubicBezTo>
                    <a:pt x="78295" y="1"/>
                    <a:pt x="77969" y="6"/>
                    <a:pt x="77645" y="16"/>
                  </a:cubicBezTo>
                  <a:cubicBezTo>
                    <a:pt x="69023" y="292"/>
                    <a:pt x="60552" y="3751"/>
                    <a:pt x="53735" y="9114"/>
                  </a:cubicBezTo>
                  <a:cubicBezTo>
                    <a:pt x="45690" y="15430"/>
                    <a:pt x="39800" y="24177"/>
                    <a:pt x="35665" y="33550"/>
                  </a:cubicBezTo>
                  <a:cubicBezTo>
                    <a:pt x="33660" y="38087"/>
                    <a:pt x="30953" y="43601"/>
                    <a:pt x="25990" y="43651"/>
                  </a:cubicBezTo>
                  <a:cubicBezTo>
                    <a:pt x="25963" y="43651"/>
                    <a:pt x="25935" y="43651"/>
                    <a:pt x="25907" y="43651"/>
                  </a:cubicBezTo>
                  <a:cubicBezTo>
                    <a:pt x="24209" y="43651"/>
                    <a:pt x="22533" y="42923"/>
                    <a:pt x="20812" y="42923"/>
                  </a:cubicBezTo>
                  <a:cubicBezTo>
                    <a:pt x="20784" y="42923"/>
                    <a:pt x="20756" y="42923"/>
                    <a:pt x="20727" y="42924"/>
                  </a:cubicBezTo>
                  <a:cubicBezTo>
                    <a:pt x="17394" y="42949"/>
                    <a:pt x="14612" y="45831"/>
                    <a:pt x="13559" y="49014"/>
                  </a:cubicBezTo>
                  <a:cubicBezTo>
                    <a:pt x="12507" y="52172"/>
                    <a:pt x="12832" y="55631"/>
                    <a:pt x="13158" y="58964"/>
                  </a:cubicBezTo>
                  <a:cubicBezTo>
                    <a:pt x="7945" y="53250"/>
                    <a:pt x="4386" y="46859"/>
                    <a:pt x="1003" y="39966"/>
                  </a:cubicBezTo>
                  <a:lnTo>
                    <a:pt x="1003" y="39966"/>
                  </a:lnTo>
                  <a:cubicBezTo>
                    <a:pt x="426" y="43149"/>
                    <a:pt x="1203" y="45881"/>
                    <a:pt x="1253" y="49039"/>
                  </a:cubicBezTo>
                  <a:cubicBezTo>
                    <a:pt x="1354" y="53450"/>
                    <a:pt x="1028" y="57886"/>
                    <a:pt x="953" y="62297"/>
                  </a:cubicBezTo>
                  <a:cubicBezTo>
                    <a:pt x="802" y="71119"/>
                    <a:pt x="702" y="79942"/>
                    <a:pt x="752" y="88764"/>
                  </a:cubicBezTo>
                  <a:cubicBezTo>
                    <a:pt x="777" y="93125"/>
                    <a:pt x="827" y="97486"/>
                    <a:pt x="903" y="101871"/>
                  </a:cubicBezTo>
                  <a:cubicBezTo>
                    <a:pt x="978" y="105656"/>
                    <a:pt x="0" y="109039"/>
                    <a:pt x="2106" y="110819"/>
                  </a:cubicBezTo>
                  <a:cubicBezTo>
                    <a:pt x="2557" y="111170"/>
                    <a:pt x="3133" y="111471"/>
                    <a:pt x="3910" y="111696"/>
                  </a:cubicBezTo>
                  <a:cubicBezTo>
                    <a:pt x="6364" y="112379"/>
                    <a:pt x="9216" y="112614"/>
                    <a:pt x="12224" y="112614"/>
                  </a:cubicBezTo>
                  <a:cubicBezTo>
                    <a:pt x="18710" y="112614"/>
                    <a:pt x="25924" y="111522"/>
                    <a:pt x="31454" y="111471"/>
                  </a:cubicBezTo>
                  <a:lnTo>
                    <a:pt x="86467" y="111044"/>
                  </a:lnTo>
                  <a:cubicBezTo>
                    <a:pt x="124237" y="110744"/>
                    <a:pt x="162031" y="110167"/>
                    <a:pt x="199801" y="110167"/>
                  </a:cubicBezTo>
                  <a:cubicBezTo>
                    <a:pt x="204981" y="110167"/>
                    <a:pt x="209817" y="110844"/>
                    <a:pt x="214756" y="110844"/>
                  </a:cubicBezTo>
                  <a:cubicBezTo>
                    <a:pt x="216867" y="110844"/>
                    <a:pt x="218996" y="110720"/>
                    <a:pt x="221179" y="110368"/>
                  </a:cubicBezTo>
                  <a:cubicBezTo>
                    <a:pt x="222232" y="110192"/>
                    <a:pt x="219751" y="59866"/>
                    <a:pt x="219626" y="55154"/>
                  </a:cubicBezTo>
                  <a:cubicBezTo>
                    <a:pt x="219450" y="48964"/>
                    <a:pt x="220052" y="42773"/>
                    <a:pt x="219701" y="36583"/>
                  </a:cubicBezTo>
                  <a:cubicBezTo>
                    <a:pt x="219375" y="30417"/>
                    <a:pt x="216919" y="25179"/>
                    <a:pt x="216042" y="19214"/>
                  </a:cubicBezTo>
                  <a:cubicBezTo>
                    <a:pt x="205515" y="23350"/>
                    <a:pt x="194989" y="27485"/>
                    <a:pt x="184488" y="31646"/>
                  </a:cubicBezTo>
                  <a:cubicBezTo>
                    <a:pt x="180377" y="33250"/>
                    <a:pt x="176267" y="34879"/>
                    <a:pt x="172533" y="37209"/>
                  </a:cubicBezTo>
                  <a:cubicBezTo>
                    <a:pt x="169425" y="39164"/>
                    <a:pt x="166618" y="41570"/>
                    <a:pt x="163535" y="43575"/>
                  </a:cubicBezTo>
                  <a:cubicBezTo>
                    <a:pt x="158598" y="46758"/>
                    <a:pt x="153034" y="48789"/>
                    <a:pt x="147520" y="50819"/>
                  </a:cubicBezTo>
                  <a:cubicBezTo>
                    <a:pt x="147093" y="50968"/>
                    <a:pt x="146630" y="51136"/>
                    <a:pt x="146177" y="51136"/>
                  </a:cubicBezTo>
                  <a:cubicBezTo>
                    <a:pt x="146098" y="51136"/>
                    <a:pt x="146019" y="51130"/>
                    <a:pt x="145941" y="51119"/>
                  </a:cubicBezTo>
                  <a:cubicBezTo>
                    <a:pt x="145264" y="51069"/>
                    <a:pt x="144688" y="50618"/>
                    <a:pt x="144162" y="50192"/>
                  </a:cubicBezTo>
                  <a:cubicBezTo>
                    <a:pt x="138823" y="45831"/>
                    <a:pt x="134061" y="40844"/>
                    <a:pt x="128723" y="36558"/>
                  </a:cubicBezTo>
                  <a:cubicBezTo>
                    <a:pt x="122858" y="31846"/>
                    <a:pt x="118723" y="24302"/>
                    <a:pt x="113635" y="18738"/>
                  </a:cubicBezTo>
                  <a:cubicBezTo>
                    <a:pt x="105264" y="9590"/>
                    <a:pt x="94662" y="1545"/>
                    <a:pt x="82332" y="192"/>
                  </a:cubicBezTo>
                  <a:cubicBezTo>
                    <a:pt x="81102" y="73"/>
                    <a:pt x="79857" y="1"/>
                    <a:pt x="78621"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110472" y="3923045"/>
              <a:ext cx="4095529" cy="749141"/>
            </a:xfrm>
            <a:custGeom>
              <a:avLst/>
              <a:gdLst/>
              <a:ahLst/>
              <a:cxnLst/>
              <a:rect l="l" t="t" r="r" b="b"/>
              <a:pathLst>
                <a:path w="208849" h="38202" extrusionOk="0">
                  <a:moveTo>
                    <a:pt x="106730" y="1"/>
                  </a:moveTo>
                  <a:cubicBezTo>
                    <a:pt x="70330" y="1"/>
                    <a:pt x="33449" y="6803"/>
                    <a:pt x="0" y="20031"/>
                  </a:cubicBezTo>
                  <a:lnTo>
                    <a:pt x="0" y="38201"/>
                  </a:lnTo>
                  <a:lnTo>
                    <a:pt x="208848" y="38201"/>
                  </a:lnTo>
                  <a:lnTo>
                    <a:pt x="208848" y="20031"/>
                  </a:lnTo>
                  <a:cubicBezTo>
                    <a:pt x="177744" y="6559"/>
                    <a:pt x="142470" y="1"/>
                    <a:pt x="106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864411" y="1237700"/>
              <a:ext cx="2473645" cy="1283827"/>
            </a:xfrm>
            <a:custGeom>
              <a:avLst/>
              <a:gdLst/>
              <a:ahLst/>
              <a:cxnLst/>
              <a:rect l="l" t="t" r="r" b="b"/>
              <a:pathLst>
                <a:path w="126142" h="65468" extrusionOk="0">
                  <a:moveTo>
                    <a:pt x="63800" y="0"/>
                  </a:moveTo>
                  <a:cubicBezTo>
                    <a:pt x="59846" y="0"/>
                    <a:pt x="55870" y="427"/>
                    <a:pt x="52081" y="1226"/>
                  </a:cubicBezTo>
                  <a:cubicBezTo>
                    <a:pt x="45940" y="2554"/>
                    <a:pt x="39299" y="4559"/>
                    <a:pt x="35840" y="9822"/>
                  </a:cubicBezTo>
                  <a:cubicBezTo>
                    <a:pt x="34437" y="11952"/>
                    <a:pt x="33710" y="14484"/>
                    <a:pt x="32331" y="16639"/>
                  </a:cubicBezTo>
                  <a:cubicBezTo>
                    <a:pt x="30176" y="19998"/>
                    <a:pt x="26667" y="22253"/>
                    <a:pt x="23008" y="23857"/>
                  </a:cubicBezTo>
                  <a:cubicBezTo>
                    <a:pt x="19374" y="25436"/>
                    <a:pt x="15514" y="26514"/>
                    <a:pt x="11855" y="28118"/>
                  </a:cubicBezTo>
                  <a:cubicBezTo>
                    <a:pt x="8221" y="29747"/>
                    <a:pt x="4712" y="32003"/>
                    <a:pt x="2607" y="35386"/>
                  </a:cubicBezTo>
                  <a:cubicBezTo>
                    <a:pt x="451" y="38845"/>
                    <a:pt x="0" y="44183"/>
                    <a:pt x="2883" y="47441"/>
                  </a:cubicBezTo>
                  <a:cubicBezTo>
                    <a:pt x="3876" y="48561"/>
                    <a:pt x="5396" y="49165"/>
                    <a:pt x="6905" y="49165"/>
                  </a:cubicBezTo>
                  <a:cubicBezTo>
                    <a:pt x="7793" y="49165"/>
                    <a:pt x="8678" y="48956"/>
                    <a:pt x="9449" y="48519"/>
                  </a:cubicBezTo>
                  <a:lnTo>
                    <a:pt x="9449" y="48519"/>
                  </a:lnTo>
                  <a:cubicBezTo>
                    <a:pt x="7068" y="53882"/>
                    <a:pt x="9399" y="60900"/>
                    <a:pt x="14537" y="63757"/>
                  </a:cubicBezTo>
                  <a:cubicBezTo>
                    <a:pt x="15996" y="64565"/>
                    <a:pt x="17462" y="64967"/>
                    <a:pt x="18851" y="64967"/>
                  </a:cubicBezTo>
                  <a:cubicBezTo>
                    <a:pt x="21341" y="64967"/>
                    <a:pt x="23584" y="63678"/>
                    <a:pt x="25108" y="61130"/>
                  </a:cubicBezTo>
                  <a:lnTo>
                    <a:pt x="25108" y="61130"/>
                  </a:lnTo>
                  <a:cubicBezTo>
                    <a:pt x="24444" y="62712"/>
                    <a:pt x="26053" y="64793"/>
                    <a:pt x="27895" y="64885"/>
                  </a:cubicBezTo>
                  <a:cubicBezTo>
                    <a:pt x="27960" y="64888"/>
                    <a:pt x="28025" y="64890"/>
                    <a:pt x="28089" y="64890"/>
                  </a:cubicBezTo>
                  <a:cubicBezTo>
                    <a:pt x="29988" y="64890"/>
                    <a:pt x="31643" y="63479"/>
                    <a:pt x="32782" y="61928"/>
                  </a:cubicBezTo>
                  <a:cubicBezTo>
                    <a:pt x="33960" y="60324"/>
                    <a:pt x="34838" y="58444"/>
                    <a:pt x="36316" y="57090"/>
                  </a:cubicBezTo>
                  <a:lnTo>
                    <a:pt x="36316" y="57090"/>
                  </a:lnTo>
                  <a:cubicBezTo>
                    <a:pt x="34949" y="58409"/>
                    <a:pt x="36128" y="61156"/>
                    <a:pt x="37975" y="61156"/>
                  </a:cubicBezTo>
                  <a:cubicBezTo>
                    <a:pt x="38023" y="61156"/>
                    <a:pt x="38072" y="61155"/>
                    <a:pt x="38121" y="61151"/>
                  </a:cubicBezTo>
                  <a:cubicBezTo>
                    <a:pt x="39324" y="61050"/>
                    <a:pt x="40226" y="60098"/>
                    <a:pt x="41128" y="59321"/>
                  </a:cubicBezTo>
                  <a:cubicBezTo>
                    <a:pt x="44392" y="56473"/>
                    <a:pt x="48763" y="55300"/>
                    <a:pt x="53140" y="55300"/>
                  </a:cubicBezTo>
                  <a:cubicBezTo>
                    <a:pt x="54579" y="55300"/>
                    <a:pt x="56018" y="55426"/>
                    <a:pt x="57419" y="55662"/>
                  </a:cubicBezTo>
                  <a:cubicBezTo>
                    <a:pt x="63083" y="56614"/>
                    <a:pt x="68347" y="59121"/>
                    <a:pt x="73660" y="61351"/>
                  </a:cubicBezTo>
                  <a:cubicBezTo>
                    <a:pt x="78790" y="63515"/>
                    <a:pt x="84204" y="65467"/>
                    <a:pt x="89764" y="65467"/>
                  </a:cubicBezTo>
                  <a:cubicBezTo>
                    <a:pt x="89934" y="65467"/>
                    <a:pt x="90105" y="65465"/>
                    <a:pt x="90277" y="65461"/>
                  </a:cubicBezTo>
                  <a:cubicBezTo>
                    <a:pt x="93760" y="65386"/>
                    <a:pt x="97795" y="64008"/>
                    <a:pt x="98773" y="60649"/>
                  </a:cubicBezTo>
                  <a:cubicBezTo>
                    <a:pt x="100026" y="62805"/>
                    <a:pt x="102883" y="63281"/>
                    <a:pt x="105339" y="63281"/>
                  </a:cubicBezTo>
                  <a:cubicBezTo>
                    <a:pt x="111605" y="63256"/>
                    <a:pt x="118497" y="60950"/>
                    <a:pt x="121354" y="55386"/>
                  </a:cubicBezTo>
                  <a:cubicBezTo>
                    <a:pt x="122733" y="52654"/>
                    <a:pt x="123009" y="48820"/>
                    <a:pt x="121630" y="46013"/>
                  </a:cubicBezTo>
                  <a:cubicBezTo>
                    <a:pt x="121185" y="45097"/>
                    <a:pt x="118273" y="40421"/>
                    <a:pt x="117354" y="40421"/>
                  </a:cubicBezTo>
                  <a:cubicBezTo>
                    <a:pt x="117342" y="40421"/>
                    <a:pt x="117331" y="40422"/>
                    <a:pt x="117319" y="40424"/>
                  </a:cubicBezTo>
                  <a:cubicBezTo>
                    <a:pt x="120101" y="39973"/>
                    <a:pt x="122733" y="38419"/>
                    <a:pt x="124262" y="36038"/>
                  </a:cubicBezTo>
                  <a:cubicBezTo>
                    <a:pt x="125790" y="33682"/>
                    <a:pt x="126141" y="30524"/>
                    <a:pt x="124938" y="27968"/>
                  </a:cubicBezTo>
                  <a:cubicBezTo>
                    <a:pt x="124212" y="26439"/>
                    <a:pt x="123009" y="25161"/>
                    <a:pt x="121655" y="24133"/>
                  </a:cubicBezTo>
                  <a:cubicBezTo>
                    <a:pt x="117169" y="20674"/>
                    <a:pt x="111354" y="19546"/>
                    <a:pt x="105790" y="18343"/>
                  </a:cubicBezTo>
                  <a:cubicBezTo>
                    <a:pt x="101580" y="17441"/>
                    <a:pt x="97219" y="16389"/>
                    <a:pt x="93535" y="14058"/>
                  </a:cubicBezTo>
                  <a:cubicBezTo>
                    <a:pt x="89800" y="11677"/>
                    <a:pt x="87169" y="7942"/>
                    <a:pt x="83635" y="5311"/>
                  </a:cubicBezTo>
                  <a:cubicBezTo>
                    <a:pt x="79926" y="2579"/>
                    <a:pt x="75414" y="1075"/>
                    <a:pt x="70853" y="474"/>
                  </a:cubicBezTo>
                  <a:cubicBezTo>
                    <a:pt x="68540" y="154"/>
                    <a:pt x="66174" y="0"/>
                    <a:pt x="638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3081654" y="1237700"/>
              <a:ext cx="2058834" cy="1283827"/>
            </a:xfrm>
            <a:custGeom>
              <a:avLst/>
              <a:gdLst/>
              <a:ahLst/>
              <a:cxnLst/>
              <a:rect l="l" t="t" r="r" b="b"/>
              <a:pathLst>
                <a:path w="104989" h="65468" extrusionOk="0">
                  <a:moveTo>
                    <a:pt x="52722" y="0"/>
                  </a:moveTo>
                  <a:cubicBezTo>
                    <a:pt x="48768" y="0"/>
                    <a:pt x="44792" y="427"/>
                    <a:pt x="41003" y="1226"/>
                  </a:cubicBezTo>
                  <a:cubicBezTo>
                    <a:pt x="33359" y="2880"/>
                    <a:pt x="27293" y="5336"/>
                    <a:pt x="24537" y="13130"/>
                  </a:cubicBezTo>
                  <a:cubicBezTo>
                    <a:pt x="23384" y="16363"/>
                    <a:pt x="22557" y="19822"/>
                    <a:pt x="20451" y="22554"/>
                  </a:cubicBezTo>
                  <a:cubicBezTo>
                    <a:pt x="17694" y="26113"/>
                    <a:pt x="13258" y="27842"/>
                    <a:pt x="9223" y="29872"/>
                  </a:cubicBezTo>
                  <a:cubicBezTo>
                    <a:pt x="5213" y="31902"/>
                    <a:pt x="1078" y="34885"/>
                    <a:pt x="201" y="39296"/>
                  </a:cubicBezTo>
                  <a:cubicBezTo>
                    <a:pt x="25" y="40248"/>
                    <a:pt x="0" y="41301"/>
                    <a:pt x="476" y="42128"/>
                  </a:cubicBezTo>
                  <a:cubicBezTo>
                    <a:pt x="1110" y="43247"/>
                    <a:pt x="2257" y="43644"/>
                    <a:pt x="3541" y="43644"/>
                  </a:cubicBezTo>
                  <a:cubicBezTo>
                    <a:pt x="4846" y="43644"/>
                    <a:pt x="6294" y="43234"/>
                    <a:pt x="7494" y="42755"/>
                  </a:cubicBezTo>
                  <a:lnTo>
                    <a:pt x="7494" y="42755"/>
                  </a:lnTo>
                  <a:cubicBezTo>
                    <a:pt x="4612" y="46414"/>
                    <a:pt x="2080" y="50825"/>
                    <a:pt x="2582" y="55461"/>
                  </a:cubicBezTo>
                  <a:cubicBezTo>
                    <a:pt x="2927" y="58443"/>
                    <a:pt x="7611" y="63363"/>
                    <a:pt x="11076" y="63363"/>
                  </a:cubicBezTo>
                  <a:cubicBezTo>
                    <a:pt x="12332" y="63363"/>
                    <a:pt x="13428" y="62716"/>
                    <a:pt x="14099" y="61096"/>
                  </a:cubicBezTo>
                  <a:lnTo>
                    <a:pt x="14099" y="61096"/>
                  </a:lnTo>
                  <a:cubicBezTo>
                    <a:pt x="13502" y="62847"/>
                    <a:pt x="14918" y="64789"/>
                    <a:pt x="16817" y="64885"/>
                  </a:cubicBezTo>
                  <a:cubicBezTo>
                    <a:pt x="16882" y="64888"/>
                    <a:pt x="16947" y="64890"/>
                    <a:pt x="17011" y="64890"/>
                  </a:cubicBezTo>
                  <a:cubicBezTo>
                    <a:pt x="18910" y="64890"/>
                    <a:pt x="20565" y="63479"/>
                    <a:pt x="21704" y="61928"/>
                  </a:cubicBezTo>
                  <a:cubicBezTo>
                    <a:pt x="22882" y="60324"/>
                    <a:pt x="23760" y="58444"/>
                    <a:pt x="25238" y="57090"/>
                  </a:cubicBezTo>
                  <a:lnTo>
                    <a:pt x="25238" y="57090"/>
                  </a:lnTo>
                  <a:cubicBezTo>
                    <a:pt x="23871" y="58409"/>
                    <a:pt x="25050" y="61156"/>
                    <a:pt x="26897" y="61156"/>
                  </a:cubicBezTo>
                  <a:cubicBezTo>
                    <a:pt x="26945" y="61156"/>
                    <a:pt x="26994" y="61155"/>
                    <a:pt x="27043" y="61151"/>
                  </a:cubicBezTo>
                  <a:cubicBezTo>
                    <a:pt x="28246" y="61050"/>
                    <a:pt x="29148" y="60098"/>
                    <a:pt x="30050" y="59321"/>
                  </a:cubicBezTo>
                  <a:cubicBezTo>
                    <a:pt x="33314" y="56473"/>
                    <a:pt x="37685" y="55300"/>
                    <a:pt x="42062" y="55300"/>
                  </a:cubicBezTo>
                  <a:cubicBezTo>
                    <a:pt x="43501" y="55300"/>
                    <a:pt x="44940" y="55426"/>
                    <a:pt x="46341" y="55662"/>
                  </a:cubicBezTo>
                  <a:cubicBezTo>
                    <a:pt x="52005" y="56614"/>
                    <a:pt x="57269" y="59121"/>
                    <a:pt x="62582" y="61351"/>
                  </a:cubicBezTo>
                  <a:cubicBezTo>
                    <a:pt x="67712" y="63515"/>
                    <a:pt x="73126" y="65467"/>
                    <a:pt x="78686" y="65467"/>
                  </a:cubicBezTo>
                  <a:cubicBezTo>
                    <a:pt x="78856" y="65467"/>
                    <a:pt x="79027" y="65465"/>
                    <a:pt x="79199" y="65461"/>
                  </a:cubicBezTo>
                  <a:cubicBezTo>
                    <a:pt x="82681" y="65386"/>
                    <a:pt x="86715" y="64009"/>
                    <a:pt x="87694" y="60653"/>
                  </a:cubicBezTo>
                  <a:lnTo>
                    <a:pt x="87694" y="60653"/>
                  </a:lnTo>
                  <a:cubicBezTo>
                    <a:pt x="87278" y="62090"/>
                    <a:pt x="90422" y="62881"/>
                    <a:pt x="92392" y="62881"/>
                  </a:cubicBezTo>
                  <a:cubicBezTo>
                    <a:pt x="92995" y="62881"/>
                    <a:pt x="93488" y="62807"/>
                    <a:pt x="93735" y="62654"/>
                  </a:cubicBezTo>
                  <a:cubicBezTo>
                    <a:pt x="93459" y="61301"/>
                    <a:pt x="92407" y="60123"/>
                    <a:pt x="91078" y="59672"/>
                  </a:cubicBezTo>
                  <a:cubicBezTo>
                    <a:pt x="96216" y="59221"/>
                    <a:pt x="100903" y="55486"/>
                    <a:pt x="102507" y="50574"/>
                  </a:cubicBezTo>
                  <a:cubicBezTo>
                    <a:pt x="104111" y="45662"/>
                    <a:pt x="102507" y="39897"/>
                    <a:pt x="98647" y="36489"/>
                  </a:cubicBezTo>
                  <a:cubicBezTo>
                    <a:pt x="100803" y="35737"/>
                    <a:pt x="103184" y="34785"/>
                    <a:pt x="104086" y="32654"/>
                  </a:cubicBezTo>
                  <a:cubicBezTo>
                    <a:pt x="104988" y="30449"/>
                    <a:pt x="103760" y="27842"/>
                    <a:pt x="101880" y="26364"/>
                  </a:cubicBezTo>
                  <a:cubicBezTo>
                    <a:pt x="100001" y="24885"/>
                    <a:pt x="97620" y="24258"/>
                    <a:pt x="95314" y="23556"/>
                  </a:cubicBezTo>
                  <a:cubicBezTo>
                    <a:pt x="87945" y="21351"/>
                    <a:pt x="80552" y="17842"/>
                    <a:pt x="75214" y="12153"/>
                  </a:cubicBezTo>
                  <a:cubicBezTo>
                    <a:pt x="72983" y="9797"/>
                    <a:pt x="72206" y="6689"/>
                    <a:pt x="70276" y="4358"/>
                  </a:cubicBezTo>
                  <a:cubicBezTo>
                    <a:pt x="68021" y="1627"/>
                    <a:pt x="63083" y="925"/>
                    <a:pt x="59775" y="474"/>
                  </a:cubicBezTo>
                  <a:cubicBezTo>
                    <a:pt x="57462" y="154"/>
                    <a:pt x="55096" y="0"/>
                    <a:pt x="5272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3334765" y="2110518"/>
              <a:ext cx="1529502" cy="443892"/>
            </a:xfrm>
            <a:custGeom>
              <a:avLst/>
              <a:gdLst/>
              <a:ahLst/>
              <a:cxnLst/>
              <a:rect l="l" t="t" r="r" b="b"/>
              <a:pathLst>
                <a:path w="77996" h="22636" extrusionOk="0">
                  <a:moveTo>
                    <a:pt x="77993" y="21551"/>
                  </a:moveTo>
                  <a:cubicBezTo>
                    <a:pt x="77994" y="21552"/>
                    <a:pt x="77995" y="21554"/>
                    <a:pt x="77996" y="21555"/>
                  </a:cubicBezTo>
                  <a:cubicBezTo>
                    <a:pt x="77995" y="21554"/>
                    <a:pt x="77994" y="21552"/>
                    <a:pt x="77993" y="21551"/>
                  </a:cubicBezTo>
                  <a:close/>
                  <a:moveTo>
                    <a:pt x="53047" y="1"/>
                  </a:moveTo>
                  <a:cubicBezTo>
                    <a:pt x="51733" y="1"/>
                    <a:pt x="50416" y="85"/>
                    <a:pt x="49098" y="176"/>
                  </a:cubicBezTo>
                  <a:cubicBezTo>
                    <a:pt x="42156" y="628"/>
                    <a:pt x="35214" y="1254"/>
                    <a:pt x="28246" y="1254"/>
                  </a:cubicBezTo>
                  <a:cubicBezTo>
                    <a:pt x="25915" y="1304"/>
                    <a:pt x="23559" y="1379"/>
                    <a:pt x="21229" y="1655"/>
                  </a:cubicBezTo>
                  <a:cubicBezTo>
                    <a:pt x="19625" y="1856"/>
                    <a:pt x="17996" y="2156"/>
                    <a:pt x="16567" y="2858"/>
                  </a:cubicBezTo>
                  <a:cubicBezTo>
                    <a:pt x="15013" y="3635"/>
                    <a:pt x="13735" y="4813"/>
                    <a:pt x="12507" y="5991"/>
                  </a:cubicBezTo>
                  <a:cubicBezTo>
                    <a:pt x="11780" y="6693"/>
                    <a:pt x="11028" y="7369"/>
                    <a:pt x="10326" y="8046"/>
                  </a:cubicBezTo>
                  <a:cubicBezTo>
                    <a:pt x="8697" y="9575"/>
                    <a:pt x="7168" y="11129"/>
                    <a:pt x="5840" y="12908"/>
                  </a:cubicBezTo>
                  <a:cubicBezTo>
                    <a:pt x="3935" y="15490"/>
                    <a:pt x="2106" y="18096"/>
                    <a:pt x="201" y="20678"/>
                  </a:cubicBezTo>
                  <a:cubicBezTo>
                    <a:pt x="101" y="20828"/>
                    <a:pt x="0" y="20953"/>
                    <a:pt x="0" y="21129"/>
                  </a:cubicBezTo>
                  <a:cubicBezTo>
                    <a:pt x="0" y="21530"/>
                    <a:pt x="502" y="21680"/>
                    <a:pt x="878" y="21730"/>
                  </a:cubicBezTo>
                  <a:cubicBezTo>
                    <a:pt x="3409" y="22031"/>
                    <a:pt x="5940" y="22332"/>
                    <a:pt x="8472" y="22608"/>
                  </a:cubicBezTo>
                  <a:cubicBezTo>
                    <a:pt x="8627" y="22627"/>
                    <a:pt x="8775" y="22635"/>
                    <a:pt x="8918" y="22635"/>
                  </a:cubicBezTo>
                  <a:cubicBezTo>
                    <a:pt x="9902" y="22635"/>
                    <a:pt x="10619" y="22225"/>
                    <a:pt x="11604" y="22006"/>
                  </a:cubicBezTo>
                  <a:cubicBezTo>
                    <a:pt x="13033" y="21680"/>
                    <a:pt x="14762" y="21781"/>
                    <a:pt x="16216" y="21705"/>
                  </a:cubicBezTo>
                  <a:cubicBezTo>
                    <a:pt x="18238" y="21581"/>
                    <a:pt x="20260" y="21536"/>
                    <a:pt x="22283" y="21536"/>
                  </a:cubicBezTo>
                  <a:cubicBezTo>
                    <a:pt x="28030" y="21536"/>
                    <a:pt x="33777" y="21906"/>
                    <a:pt x="39524" y="21906"/>
                  </a:cubicBezTo>
                  <a:cubicBezTo>
                    <a:pt x="46016" y="21906"/>
                    <a:pt x="52507" y="21455"/>
                    <a:pt x="58998" y="21455"/>
                  </a:cubicBezTo>
                  <a:cubicBezTo>
                    <a:pt x="61288" y="21455"/>
                    <a:pt x="63722" y="21837"/>
                    <a:pt x="66072" y="21837"/>
                  </a:cubicBezTo>
                  <a:cubicBezTo>
                    <a:pt x="66964" y="21837"/>
                    <a:pt x="67843" y="21782"/>
                    <a:pt x="68698" y="21630"/>
                  </a:cubicBezTo>
                  <a:cubicBezTo>
                    <a:pt x="70151" y="21354"/>
                    <a:pt x="71505" y="21154"/>
                    <a:pt x="73008" y="21154"/>
                  </a:cubicBezTo>
                  <a:cubicBezTo>
                    <a:pt x="73045" y="21155"/>
                    <a:pt x="73088" y="21156"/>
                    <a:pt x="73137" y="21156"/>
                  </a:cubicBezTo>
                  <a:cubicBezTo>
                    <a:pt x="73556" y="21156"/>
                    <a:pt x="74388" y="21117"/>
                    <a:pt x="75249" y="21117"/>
                  </a:cubicBezTo>
                  <a:cubicBezTo>
                    <a:pt x="76449" y="21117"/>
                    <a:pt x="77707" y="21192"/>
                    <a:pt x="77993" y="21551"/>
                  </a:cubicBezTo>
                  <a:lnTo>
                    <a:pt x="77993" y="21551"/>
                  </a:lnTo>
                  <a:cubicBezTo>
                    <a:pt x="74485" y="17066"/>
                    <a:pt x="71228" y="12330"/>
                    <a:pt x="67770" y="7846"/>
                  </a:cubicBezTo>
                  <a:cubicBezTo>
                    <a:pt x="64913" y="4136"/>
                    <a:pt x="61429" y="1079"/>
                    <a:pt x="56667" y="277"/>
                  </a:cubicBezTo>
                  <a:cubicBezTo>
                    <a:pt x="55466" y="72"/>
                    <a:pt x="54258" y="1"/>
                    <a:pt x="5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3556910" y="2113263"/>
              <a:ext cx="1125026" cy="249459"/>
            </a:xfrm>
            <a:custGeom>
              <a:avLst/>
              <a:gdLst/>
              <a:ahLst/>
              <a:cxnLst/>
              <a:rect l="l" t="t" r="r" b="b"/>
              <a:pathLst>
                <a:path w="57370" h="12721" extrusionOk="0">
                  <a:moveTo>
                    <a:pt x="42156" y="1"/>
                  </a:moveTo>
                  <a:cubicBezTo>
                    <a:pt x="40444" y="1"/>
                    <a:pt x="38683" y="166"/>
                    <a:pt x="36793" y="312"/>
                  </a:cubicBezTo>
                  <a:cubicBezTo>
                    <a:pt x="32081" y="688"/>
                    <a:pt x="27194" y="813"/>
                    <a:pt x="22407" y="989"/>
                  </a:cubicBezTo>
                  <a:cubicBezTo>
                    <a:pt x="20182" y="1076"/>
                    <a:pt x="18044" y="1261"/>
                    <a:pt x="15934" y="1261"/>
                  </a:cubicBezTo>
                  <a:cubicBezTo>
                    <a:pt x="13789" y="1261"/>
                    <a:pt x="11673" y="1070"/>
                    <a:pt x="9525" y="387"/>
                  </a:cubicBezTo>
                  <a:cubicBezTo>
                    <a:pt x="9227" y="288"/>
                    <a:pt x="8930" y="189"/>
                    <a:pt x="8621" y="189"/>
                  </a:cubicBezTo>
                  <a:cubicBezTo>
                    <a:pt x="8539" y="189"/>
                    <a:pt x="8456" y="196"/>
                    <a:pt x="8372" y="212"/>
                  </a:cubicBezTo>
                  <a:cubicBezTo>
                    <a:pt x="7896" y="287"/>
                    <a:pt x="7545" y="638"/>
                    <a:pt x="7169" y="964"/>
                  </a:cubicBezTo>
                  <a:cubicBezTo>
                    <a:pt x="5364" y="2568"/>
                    <a:pt x="3109" y="3671"/>
                    <a:pt x="728" y="4072"/>
                  </a:cubicBezTo>
                  <a:cubicBezTo>
                    <a:pt x="502" y="4097"/>
                    <a:pt x="251" y="4147"/>
                    <a:pt x="101" y="4347"/>
                  </a:cubicBezTo>
                  <a:cubicBezTo>
                    <a:pt x="1" y="4498"/>
                    <a:pt x="1" y="4698"/>
                    <a:pt x="26" y="4874"/>
                  </a:cubicBezTo>
                  <a:cubicBezTo>
                    <a:pt x="151" y="5726"/>
                    <a:pt x="728" y="6402"/>
                    <a:pt x="1480" y="6879"/>
                  </a:cubicBezTo>
                  <a:cubicBezTo>
                    <a:pt x="1881" y="7179"/>
                    <a:pt x="2357" y="7380"/>
                    <a:pt x="2833" y="7555"/>
                  </a:cubicBezTo>
                  <a:cubicBezTo>
                    <a:pt x="4038" y="7991"/>
                    <a:pt x="5318" y="8205"/>
                    <a:pt x="6596" y="8205"/>
                  </a:cubicBezTo>
                  <a:cubicBezTo>
                    <a:pt x="8481" y="8205"/>
                    <a:pt x="10363" y="7739"/>
                    <a:pt x="12006" y="6828"/>
                  </a:cubicBezTo>
                  <a:lnTo>
                    <a:pt x="12006" y="6828"/>
                  </a:lnTo>
                  <a:cubicBezTo>
                    <a:pt x="11605" y="9310"/>
                    <a:pt x="13986" y="11615"/>
                    <a:pt x="16492" y="11891"/>
                  </a:cubicBezTo>
                  <a:cubicBezTo>
                    <a:pt x="16731" y="11917"/>
                    <a:pt x="16969" y="11930"/>
                    <a:pt x="17206" y="11930"/>
                  </a:cubicBezTo>
                  <a:cubicBezTo>
                    <a:pt x="19458" y="11930"/>
                    <a:pt x="21620" y="10791"/>
                    <a:pt x="23435" y="9385"/>
                  </a:cubicBezTo>
                  <a:cubicBezTo>
                    <a:pt x="23850" y="11268"/>
                    <a:pt x="25673" y="12721"/>
                    <a:pt x="27577" y="12721"/>
                  </a:cubicBezTo>
                  <a:cubicBezTo>
                    <a:pt x="27625" y="12721"/>
                    <a:pt x="27673" y="12720"/>
                    <a:pt x="27720" y="12718"/>
                  </a:cubicBezTo>
                  <a:cubicBezTo>
                    <a:pt x="29700" y="12668"/>
                    <a:pt x="31505" y="11064"/>
                    <a:pt x="31805" y="9109"/>
                  </a:cubicBezTo>
                  <a:cubicBezTo>
                    <a:pt x="33384" y="10688"/>
                    <a:pt x="35264" y="12192"/>
                    <a:pt x="37495" y="12342"/>
                  </a:cubicBezTo>
                  <a:cubicBezTo>
                    <a:pt x="37592" y="12350"/>
                    <a:pt x="37689" y="12354"/>
                    <a:pt x="37787" y="12354"/>
                  </a:cubicBezTo>
                  <a:cubicBezTo>
                    <a:pt x="39934" y="12354"/>
                    <a:pt x="42165" y="10542"/>
                    <a:pt x="41806" y="8432"/>
                  </a:cubicBezTo>
                  <a:lnTo>
                    <a:pt x="41806" y="8432"/>
                  </a:lnTo>
                  <a:cubicBezTo>
                    <a:pt x="42382" y="9675"/>
                    <a:pt x="43726" y="10505"/>
                    <a:pt x="45087" y="10505"/>
                  </a:cubicBezTo>
                  <a:cubicBezTo>
                    <a:pt x="45263" y="10505"/>
                    <a:pt x="45440" y="10491"/>
                    <a:pt x="45615" y="10463"/>
                  </a:cubicBezTo>
                  <a:cubicBezTo>
                    <a:pt x="47144" y="10237"/>
                    <a:pt x="48447" y="8884"/>
                    <a:pt x="48623" y="7355"/>
                  </a:cubicBezTo>
                  <a:cubicBezTo>
                    <a:pt x="49384" y="7906"/>
                    <a:pt x="50485" y="8148"/>
                    <a:pt x="51646" y="8148"/>
                  </a:cubicBezTo>
                  <a:cubicBezTo>
                    <a:pt x="53389" y="8148"/>
                    <a:pt x="55264" y="7601"/>
                    <a:pt x="56317" y="6728"/>
                  </a:cubicBezTo>
                  <a:cubicBezTo>
                    <a:pt x="56969" y="6177"/>
                    <a:pt x="57370" y="5224"/>
                    <a:pt x="57044" y="4422"/>
                  </a:cubicBezTo>
                  <a:lnTo>
                    <a:pt x="57044" y="4422"/>
                  </a:lnTo>
                  <a:cubicBezTo>
                    <a:pt x="56752" y="4483"/>
                    <a:pt x="56463" y="4510"/>
                    <a:pt x="56176" y="4510"/>
                  </a:cubicBezTo>
                  <a:cubicBezTo>
                    <a:pt x="54072" y="4510"/>
                    <a:pt x="52095" y="3022"/>
                    <a:pt x="50177" y="1941"/>
                  </a:cubicBezTo>
                  <a:cubicBezTo>
                    <a:pt x="47419" y="409"/>
                    <a:pt x="44848" y="1"/>
                    <a:pt x="42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3365239" y="1245779"/>
              <a:ext cx="1418431" cy="995757"/>
            </a:xfrm>
            <a:custGeom>
              <a:avLst/>
              <a:gdLst/>
              <a:ahLst/>
              <a:cxnLst/>
              <a:rect l="l" t="t" r="r" b="b"/>
              <a:pathLst>
                <a:path w="72332" h="50778" extrusionOk="0">
                  <a:moveTo>
                    <a:pt x="72332" y="15375"/>
                  </a:moveTo>
                  <a:cubicBezTo>
                    <a:pt x="72331" y="15375"/>
                    <a:pt x="72331" y="15375"/>
                    <a:pt x="72331" y="15375"/>
                  </a:cubicBezTo>
                  <a:lnTo>
                    <a:pt x="72331" y="15375"/>
                  </a:lnTo>
                  <a:cubicBezTo>
                    <a:pt x="72331" y="15375"/>
                    <a:pt x="72331" y="15375"/>
                    <a:pt x="72332" y="15375"/>
                  </a:cubicBezTo>
                  <a:close/>
                  <a:moveTo>
                    <a:pt x="36997" y="0"/>
                  </a:moveTo>
                  <a:cubicBezTo>
                    <a:pt x="32246" y="0"/>
                    <a:pt x="27493" y="735"/>
                    <a:pt x="22983" y="2192"/>
                  </a:cubicBezTo>
                  <a:cubicBezTo>
                    <a:pt x="17945" y="3821"/>
                    <a:pt x="13058" y="6653"/>
                    <a:pt x="11680" y="12117"/>
                  </a:cubicBezTo>
                  <a:cubicBezTo>
                    <a:pt x="11128" y="14297"/>
                    <a:pt x="11128" y="16578"/>
                    <a:pt x="11254" y="18834"/>
                  </a:cubicBezTo>
                  <a:cubicBezTo>
                    <a:pt x="11354" y="20964"/>
                    <a:pt x="11579" y="23094"/>
                    <a:pt x="11905" y="25200"/>
                  </a:cubicBezTo>
                  <a:cubicBezTo>
                    <a:pt x="10527" y="23144"/>
                    <a:pt x="8822" y="21440"/>
                    <a:pt x="6567" y="20312"/>
                  </a:cubicBezTo>
                  <a:cubicBezTo>
                    <a:pt x="5489" y="19786"/>
                    <a:pt x="4336" y="19385"/>
                    <a:pt x="3158" y="19084"/>
                  </a:cubicBezTo>
                  <a:cubicBezTo>
                    <a:pt x="2607" y="18934"/>
                    <a:pt x="351" y="18834"/>
                    <a:pt x="0" y="18458"/>
                  </a:cubicBezTo>
                  <a:lnTo>
                    <a:pt x="0" y="18458"/>
                  </a:lnTo>
                  <a:cubicBezTo>
                    <a:pt x="928" y="19510"/>
                    <a:pt x="1253" y="20964"/>
                    <a:pt x="1504" y="22368"/>
                  </a:cubicBezTo>
                  <a:cubicBezTo>
                    <a:pt x="2532" y="28458"/>
                    <a:pt x="3108" y="34874"/>
                    <a:pt x="9073" y="38282"/>
                  </a:cubicBezTo>
                  <a:cubicBezTo>
                    <a:pt x="10188" y="38912"/>
                    <a:pt x="11225" y="39360"/>
                    <a:pt x="12369" y="39360"/>
                  </a:cubicBezTo>
                  <a:cubicBezTo>
                    <a:pt x="12821" y="39360"/>
                    <a:pt x="13289" y="39290"/>
                    <a:pt x="13785" y="39135"/>
                  </a:cubicBezTo>
                  <a:cubicBezTo>
                    <a:pt x="15715" y="44623"/>
                    <a:pt x="19048" y="47330"/>
                    <a:pt x="24687" y="48859"/>
                  </a:cubicBezTo>
                  <a:cubicBezTo>
                    <a:pt x="28895" y="50013"/>
                    <a:pt x="33317" y="50777"/>
                    <a:pt x="37712" y="50777"/>
                  </a:cubicBezTo>
                  <a:cubicBezTo>
                    <a:pt x="39521" y="50777"/>
                    <a:pt x="41325" y="50648"/>
                    <a:pt x="43108" y="50363"/>
                  </a:cubicBezTo>
                  <a:cubicBezTo>
                    <a:pt x="46868" y="49761"/>
                    <a:pt x="50652" y="48583"/>
                    <a:pt x="53810" y="46378"/>
                  </a:cubicBezTo>
                  <a:cubicBezTo>
                    <a:pt x="57143" y="44072"/>
                    <a:pt x="59499" y="40438"/>
                    <a:pt x="59725" y="36328"/>
                  </a:cubicBezTo>
                  <a:lnTo>
                    <a:pt x="59725" y="36328"/>
                  </a:lnTo>
                  <a:cubicBezTo>
                    <a:pt x="59704" y="37051"/>
                    <a:pt x="60092" y="37314"/>
                    <a:pt x="60650" y="37314"/>
                  </a:cubicBezTo>
                  <a:cubicBezTo>
                    <a:pt x="60769" y="37314"/>
                    <a:pt x="60896" y="37302"/>
                    <a:pt x="61028" y="37280"/>
                  </a:cubicBezTo>
                  <a:cubicBezTo>
                    <a:pt x="62357" y="37054"/>
                    <a:pt x="64236" y="35801"/>
                    <a:pt x="64687" y="35425"/>
                  </a:cubicBezTo>
                  <a:cubicBezTo>
                    <a:pt x="67545" y="32969"/>
                    <a:pt x="69374" y="29360"/>
                    <a:pt x="70301" y="25751"/>
                  </a:cubicBezTo>
                  <a:cubicBezTo>
                    <a:pt x="70577" y="24648"/>
                    <a:pt x="71655" y="15403"/>
                    <a:pt x="72331" y="15375"/>
                  </a:cubicBezTo>
                  <a:lnTo>
                    <a:pt x="72331" y="15375"/>
                  </a:lnTo>
                  <a:cubicBezTo>
                    <a:pt x="69750" y="15475"/>
                    <a:pt x="67194" y="16528"/>
                    <a:pt x="65189" y="18082"/>
                  </a:cubicBezTo>
                  <a:cubicBezTo>
                    <a:pt x="63498" y="19374"/>
                    <a:pt x="61093" y="22171"/>
                    <a:pt x="60883" y="24418"/>
                  </a:cubicBezTo>
                  <a:lnTo>
                    <a:pt x="60883" y="24418"/>
                  </a:lnTo>
                  <a:cubicBezTo>
                    <a:pt x="61080" y="22106"/>
                    <a:pt x="61179" y="19818"/>
                    <a:pt x="61204" y="17505"/>
                  </a:cubicBezTo>
                  <a:cubicBezTo>
                    <a:pt x="61229" y="11716"/>
                    <a:pt x="59951" y="7179"/>
                    <a:pt x="54813" y="4072"/>
                  </a:cubicBezTo>
                  <a:cubicBezTo>
                    <a:pt x="52106" y="2443"/>
                    <a:pt x="49048" y="1490"/>
                    <a:pt x="45965" y="889"/>
                  </a:cubicBezTo>
                  <a:cubicBezTo>
                    <a:pt x="43019" y="296"/>
                    <a:pt x="40009" y="0"/>
                    <a:pt x="36997"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3433052" y="1245779"/>
              <a:ext cx="1301967" cy="995757"/>
            </a:xfrm>
            <a:custGeom>
              <a:avLst/>
              <a:gdLst/>
              <a:ahLst/>
              <a:cxnLst/>
              <a:rect l="l" t="t" r="r" b="b"/>
              <a:pathLst>
                <a:path w="66393" h="50778" extrusionOk="0">
                  <a:moveTo>
                    <a:pt x="66392" y="26378"/>
                  </a:moveTo>
                  <a:lnTo>
                    <a:pt x="66392" y="26378"/>
                  </a:lnTo>
                  <a:cubicBezTo>
                    <a:pt x="66344" y="26498"/>
                    <a:pt x="66296" y="26619"/>
                    <a:pt x="66249" y="26739"/>
                  </a:cubicBezTo>
                  <a:lnTo>
                    <a:pt x="66249" y="26739"/>
                  </a:lnTo>
                  <a:cubicBezTo>
                    <a:pt x="66297" y="26618"/>
                    <a:pt x="66345" y="26498"/>
                    <a:pt x="66392" y="26378"/>
                  </a:cubicBezTo>
                  <a:close/>
                  <a:moveTo>
                    <a:pt x="33539" y="0"/>
                  </a:moveTo>
                  <a:cubicBezTo>
                    <a:pt x="28788" y="0"/>
                    <a:pt x="24035" y="735"/>
                    <a:pt x="19525" y="2192"/>
                  </a:cubicBezTo>
                  <a:cubicBezTo>
                    <a:pt x="15515" y="3495"/>
                    <a:pt x="11379" y="5626"/>
                    <a:pt x="9274" y="9435"/>
                  </a:cubicBezTo>
                  <a:cubicBezTo>
                    <a:pt x="7344" y="12944"/>
                    <a:pt x="8472" y="15951"/>
                    <a:pt x="9299" y="19510"/>
                  </a:cubicBezTo>
                  <a:cubicBezTo>
                    <a:pt x="10227" y="23445"/>
                    <a:pt x="10552" y="27530"/>
                    <a:pt x="10227" y="31566"/>
                  </a:cubicBezTo>
                  <a:cubicBezTo>
                    <a:pt x="11530" y="28307"/>
                    <a:pt x="12056" y="24723"/>
                    <a:pt x="11705" y="21240"/>
                  </a:cubicBezTo>
                  <a:lnTo>
                    <a:pt x="11705" y="21240"/>
                  </a:lnTo>
                  <a:cubicBezTo>
                    <a:pt x="12117" y="21489"/>
                    <a:pt x="12575" y="21600"/>
                    <a:pt x="13041" y="21600"/>
                  </a:cubicBezTo>
                  <a:cubicBezTo>
                    <a:pt x="14076" y="21600"/>
                    <a:pt x="15149" y="21050"/>
                    <a:pt x="15841" y="20237"/>
                  </a:cubicBezTo>
                  <a:cubicBezTo>
                    <a:pt x="16843" y="19059"/>
                    <a:pt x="17244" y="17505"/>
                    <a:pt x="17620" y="16027"/>
                  </a:cubicBezTo>
                  <a:cubicBezTo>
                    <a:pt x="18622" y="18204"/>
                    <a:pt x="21061" y="19473"/>
                    <a:pt x="23475" y="19473"/>
                  </a:cubicBezTo>
                  <a:cubicBezTo>
                    <a:pt x="23840" y="19473"/>
                    <a:pt x="24204" y="19444"/>
                    <a:pt x="24563" y="19385"/>
                  </a:cubicBezTo>
                  <a:cubicBezTo>
                    <a:pt x="27294" y="18934"/>
                    <a:pt x="29625" y="16979"/>
                    <a:pt x="31029" y="14598"/>
                  </a:cubicBezTo>
                  <a:cubicBezTo>
                    <a:pt x="32457" y="12242"/>
                    <a:pt x="33034" y="9460"/>
                    <a:pt x="33284" y="6703"/>
                  </a:cubicBezTo>
                  <a:cubicBezTo>
                    <a:pt x="33635" y="9335"/>
                    <a:pt x="34312" y="11916"/>
                    <a:pt x="35340" y="14373"/>
                  </a:cubicBezTo>
                  <a:cubicBezTo>
                    <a:pt x="36091" y="16152"/>
                    <a:pt x="37069" y="17931"/>
                    <a:pt x="38623" y="19084"/>
                  </a:cubicBezTo>
                  <a:cubicBezTo>
                    <a:pt x="39754" y="19905"/>
                    <a:pt x="41150" y="20354"/>
                    <a:pt x="42552" y="20354"/>
                  </a:cubicBezTo>
                  <a:cubicBezTo>
                    <a:pt x="43076" y="20354"/>
                    <a:pt x="43600" y="20292"/>
                    <a:pt x="44111" y="20162"/>
                  </a:cubicBezTo>
                  <a:cubicBezTo>
                    <a:pt x="45966" y="19686"/>
                    <a:pt x="47595" y="18332"/>
                    <a:pt x="48422" y="16603"/>
                  </a:cubicBezTo>
                  <a:cubicBezTo>
                    <a:pt x="48748" y="17681"/>
                    <a:pt x="49274" y="18758"/>
                    <a:pt x="50227" y="19335"/>
                  </a:cubicBezTo>
                  <a:cubicBezTo>
                    <a:pt x="50604" y="19558"/>
                    <a:pt x="51053" y="19672"/>
                    <a:pt x="51492" y="19672"/>
                  </a:cubicBezTo>
                  <a:cubicBezTo>
                    <a:pt x="52189" y="19672"/>
                    <a:pt x="52861" y="19383"/>
                    <a:pt x="53184" y="18784"/>
                  </a:cubicBezTo>
                  <a:lnTo>
                    <a:pt x="53184" y="18784"/>
                  </a:lnTo>
                  <a:cubicBezTo>
                    <a:pt x="52432" y="24648"/>
                    <a:pt x="53034" y="30739"/>
                    <a:pt x="51254" y="36378"/>
                  </a:cubicBezTo>
                  <a:cubicBezTo>
                    <a:pt x="49149" y="43044"/>
                    <a:pt x="43335" y="48633"/>
                    <a:pt x="36392" y="49661"/>
                  </a:cubicBezTo>
                  <a:cubicBezTo>
                    <a:pt x="35477" y="49798"/>
                    <a:pt x="34554" y="49855"/>
                    <a:pt x="33629" y="49855"/>
                  </a:cubicBezTo>
                  <a:cubicBezTo>
                    <a:pt x="32021" y="49855"/>
                    <a:pt x="30405" y="49683"/>
                    <a:pt x="28798" y="49460"/>
                  </a:cubicBezTo>
                  <a:cubicBezTo>
                    <a:pt x="25816" y="49034"/>
                    <a:pt x="22833" y="48383"/>
                    <a:pt x="20026" y="47255"/>
                  </a:cubicBezTo>
                  <a:cubicBezTo>
                    <a:pt x="18071" y="46478"/>
                    <a:pt x="16141" y="45425"/>
                    <a:pt x="14713" y="43871"/>
                  </a:cubicBezTo>
                  <a:cubicBezTo>
                    <a:pt x="13009" y="42017"/>
                    <a:pt x="12131" y="39586"/>
                    <a:pt x="11279" y="37205"/>
                  </a:cubicBezTo>
                  <a:cubicBezTo>
                    <a:pt x="10740" y="37674"/>
                    <a:pt x="10046" y="38011"/>
                    <a:pt x="9384" y="38011"/>
                  </a:cubicBezTo>
                  <a:cubicBezTo>
                    <a:pt x="9339" y="38011"/>
                    <a:pt x="9294" y="38010"/>
                    <a:pt x="9249" y="38007"/>
                  </a:cubicBezTo>
                  <a:cubicBezTo>
                    <a:pt x="8798" y="34774"/>
                    <a:pt x="7921" y="31891"/>
                    <a:pt x="6166" y="29109"/>
                  </a:cubicBezTo>
                  <a:cubicBezTo>
                    <a:pt x="4437" y="26378"/>
                    <a:pt x="2207" y="23972"/>
                    <a:pt x="1" y="21616"/>
                  </a:cubicBezTo>
                  <a:lnTo>
                    <a:pt x="1" y="21616"/>
                  </a:lnTo>
                  <a:cubicBezTo>
                    <a:pt x="1455" y="23746"/>
                    <a:pt x="2582" y="26127"/>
                    <a:pt x="3334" y="28608"/>
                  </a:cubicBezTo>
                  <a:cubicBezTo>
                    <a:pt x="3435" y="28909"/>
                    <a:pt x="3510" y="29235"/>
                    <a:pt x="3435" y="29535"/>
                  </a:cubicBezTo>
                  <a:cubicBezTo>
                    <a:pt x="3334" y="29861"/>
                    <a:pt x="3084" y="30087"/>
                    <a:pt x="2933" y="30363"/>
                  </a:cubicBezTo>
                  <a:cubicBezTo>
                    <a:pt x="2608" y="30939"/>
                    <a:pt x="2733" y="31641"/>
                    <a:pt x="2933" y="32242"/>
                  </a:cubicBezTo>
                  <a:cubicBezTo>
                    <a:pt x="3610" y="34247"/>
                    <a:pt x="5064" y="35901"/>
                    <a:pt x="6467" y="37480"/>
                  </a:cubicBezTo>
                  <a:lnTo>
                    <a:pt x="4888" y="37430"/>
                  </a:lnTo>
                  <a:lnTo>
                    <a:pt x="4888" y="37430"/>
                  </a:lnTo>
                  <a:cubicBezTo>
                    <a:pt x="5740" y="38333"/>
                    <a:pt x="6567" y="39059"/>
                    <a:pt x="7770" y="39310"/>
                  </a:cubicBezTo>
                  <a:cubicBezTo>
                    <a:pt x="7790" y="39312"/>
                    <a:pt x="7827" y="39313"/>
                    <a:pt x="7878" y="39313"/>
                  </a:cubicBezTo>
                  <a:cubicBezTo>
                    <a:pt x="8393" y="39313"/>
                    <a:pt x="10331" y="39205"/>
                    <a:pt x="10328" y="39137"/>
                  </a:cubicBezTo>
                  <a:lnTo>
                    <a:pt x="10328" y="39137"/>
                  </a:lnTo>
                  <a:cubicBezTo>
                    <a:pt x="12258" y="44624"/>
                    <a:pt x="15591" y="47330"/>
                    <a:pt x="21229" y="48859"/>
                  </a:cubicBezTo>
                  <a:cubicBezTo>
                    <a:pt x="25437" y="50013"/>
                    <a:pt x="29859" y="50777"/>
                    <a:pt x="34254" y="50777"/>
                  </a:cubicBezTo>
                  <a:cubicBezTo>
                    <a:pt x="36063" y="50777"/>
                    <a:pt x="37867" y="50648"/>
                    <a:pt x="39650" y="50363"/>
                  </a:cubicBezTo>
                  <a:cubicBezTo>
                    <a:pt x="43410" y="49761"/>
                    <a:pt x="47194" y="48583"/>
                    <a:pt x="50352" y="46378"/>
                  </a:cubicBezTo>
                  <a:cubicBezTo>
                    <a:pt x="53685" y="44072"/>
                    <a:pt x="56041" y="40438"/>
                    <a:pt x="56267" y="36328"/>
                  </a:cubicBezTo>
                  <a:lnTo>
                    <a:pt x="56267" y="36328"/>
                  </a:lnTo>
                  <a:cubicBezTo>
                    <a:pt x="56246" y="37051"/>
                    <a:pt x="56634" y="37314"/>
                    <a:pt x="57192" y="37314"/>
                  </a:cubicBezTo>
                  <a:cubicBezTo>
                    <a:pt x="57311" y="37314"/>
                    <a:pt x="57438" y="37302"/>
                    <a:pt x="57570" y="37280"/>
                  </a:cubicBezTo>
                  <a:cubicBezTo>
                    <a:pt x="58899" y="37054"/>
                    <a:pt x="60778" y="35801"/>
                    <a:pt x="61229" y="35425"/>
                  </a:cubicBezTo>
                  <a:cubicBezTo>
                    <a:pt x="64131" y="32935"/>
                    <a:pt x="64956" y="30024"/>
                    <a:pt x="66249" y="26739"/>
                  </a:cubicBezTo>
                  <a:lnTo>
                    <a:pt x="66249" y="26739"/>
                  </a:lnTo>
                  <a:cubicBezTo>
                    <a:pt x="65668" y="28197"/>
                    <a:pt x="65068" y="29644"/>
                    <a:pt x="64212" y="30964"/>
                  </a:cubicBezTo>
                  <a:cubicBezTo>
                    <a:pt x="63285" y="32368"/>
                    <a:pt x="62006" y="33621"/>
                    <a:pt x="60452" y="34272"/>
                  </a:cubicBezTo>
                  <a:cubicBezTo>
                    <a:pt x="61154" y="32969"/>
                    <a:pt x="61731" y="31591"/>
                    <a:pt x="62157" y="30187"/>
                  </a:cubicBezTo>
                  <a:cubicBezTo>
                    <a:pt x="62232" y="29911"/>
                    <a:pt x="62332" y="29586"/>
                    <a:pt x="62232" y="29310"/>
                  </a:cubicBezTo>
                  <a:cubicBezTo>
                    <a:pt x="62151" y="29088"/>
                    <a:pt x="61924" y="28898"/>
                    <a:pt x="61695" y="28898"/>
                  </a:cubicBezTo>
                  <a:cubicBezTo>
                    <a:pt x="61639" y="28898"/>
                    <a:pt x="61584" y="28910"/>
                    <a:pt x="61530" y="28934"/>
                  </a:cubicBezTo>
                  <a:cubicBezTo>
                    <a:pt x="62858" y="25776"/>
                    <a:pt x="64036" y="22568"/>
                    <a:pt x="65064" y="19310"/>
                  </a:cubicBezTo>
                  <a:lnTo>
                    <a:pt x="65064" y="19310"/>
                  </a:lnTo>
                  <a:cubicBezTo>
                    <a:pt x="61706" y="22167"/>
                    <a:pt x="59274" y="26077"/>
                    <a:pt x="58172" y="30338"/>
                  </a:cubicBezTo>
                  <a:cubicBezTo>
                    <a:pt x="58046" y="26027"/>
                    <a:pt x="57721" y="21816"/>
                    <a:pt x="57746" y="17505"/>
                  </a:cubicBezTo>
                  <a:cubicBezTo>
                    <a:pt x="57771" y="11716"/>
                    <a:pt x="56493" y="7179"/>
                    <a:pt x="51355" y="4072"/>
                  </a:cubicBezTo>
                  <a:cubicBezTo>
                    <a:pt x="48648" y="2443"/>
                    <a:pt x="45590" y="1490"/>
                    <a:pt x="42507" y="889"/>
                  </a:cubicBezTo>
                  <a:cubicBezTo>
                    <a:pt x="39561" y="296"/>
                    <a:pt x="36551" y="0"/>
                    <a:pt x="33539"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4567411" y="1573331"/>
              <a:ext cx="195139" cy="376551"/>
            </a:xfrm>
            <a:custGeom>
              <a:avLst/>
              <a:gdLst/>
              <a:ahLst/>
              <a:cxnLst/>
              <a:rect l="l" t="t" r="r" b="b"/>
              <a:pathLst>
                <a:path w="9951" h="19202" extrusionOk="0">
                  <a:moveTo>
                    <a:pt x="9951" y="0"/>
                  </a:moveTo>
                  <a:cubicBezTo>
                    <a:pt x="9600" y="602"/>
                    <a:pt x="8873" y="878"/>
                    <a:pt x="8347" y="1329"/>
                  </a:cubicBezTo>
                  <a:cubicBezTo>
                    <a:pt x="7720" y="1830"/>
                    <a:pt x="7119" y="2381"/>
                    <a:pt x="6592" y="2983"/>
                  </a:cubicBezTo>
                  <a:cubicBezTo>
                    <a:pt x="5339" y="4411"/>
                    <a:pt x="4186" y="5940"/>
                    <a:pt x="3234" y="7594"/>
                  </a:cubicBezTo>
                  <a:cubicBezTo>
                    <a:pt x="1304" y="10802"/>
                    <a:pt x="51" y="14462"/>
                    <a:pt x="26" y="18246"/>
                  </a:cubicBezTo>
                  <a:cubicBezTo>
                    <a:pt x="1" y="18898"/>
                    <a:pt x="226" y="19173"/>
                    <a:pt x="577" y="19198"/>
                  </a:cubicBezTo>
                  <a:cubicBezTo>
                    <a:pt x="602" y="19201"/>
                    <a:pt x="627" y="19202"/>
                    <a:pt x="652" y="19202"/>
                  </a:cubicBezTo>
                  <a:cubicBezTo>
                    <a:pt x="1440" y="19202"/>
                    <a:pt x="2749" y="18108"/>
                    <a:pt x="3259" y="17720"/>
                  </a:cubicBezTo>
                  <a:cubicBezTo>
                    <a:pt x="4688" y="16567"/>
                    <a:pt x="5991" y="15038"/>
                    <a:pt x="6793" y="13359"/>
                  </a:cubicBezTo>
                  <a:cubicBezTo>
                    <a:pt x="7670" y="11504"/>
                    <a:pt x="8247" y="9524"/>
                    <a:pt x="8648" y="7494"/>
                  </a:cubicBezTo>
                  <a:cubicBezTo>
                    <a:pt x="9124" y="4938"/>
                    <a:pt x="8898" y="2507"/>
                    <a:pt x="9951"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3391282" y="1628377"/>
              <a:ext cx="222181" cy="373257"/>
            </a:xfrm>
            <a:custGeom>
              <a:avLst/>
              <a:gdLst/>
              <a:ahLst/>
              <a:cxnLst/>
              <a:rect l="l" t="t" r="r" b="b"/>
              <a:pathLst>
                <a:path w="11330" h="19034" extrusionOk="0">
                  <a:moveTo>
                    <a:pt x="1" y="0"/>
                  </a:moveTo>
                  <a:cubicBezTo>
                    <a:pt x="1805" y="4963"/>
                    <a:pt x="1204" y="10777"/>
                    <a:pt x="4562" y="15188"/>
                  </a:cubicBezTo>
                  <a:cubicBezTo>
                    <a:pt x="5106" y="15927"/>
                    <a:pt x="8696" y="19033"/>
                    <a:pt x="10409" y="19033"/>
                  </a:cubicBezTo>
                  <a:cubicBezTo>
                    <a:pt x="10904" y="19033"/>
                    <a:pt x="11242" y="18773"/>
                    <a:pt x="11304" y="18121"/>
                  </a:cubicBezTo>
                  <a:cubicBezTo>
                    <a:pt x="11329" y="17895"/>
                    <a:pt x="11304" y="17695"/>
                    <a:pt x="11279" y="17494"/>
                  </a:cubicBezTo>
                  <a:cubicBezTo>
                    <a:pt x="10903" y="14913"/>
                    <a:pt x="9474" y="12657"/>
                    <a:pt x="8096" y="10477"/>
                  </a:cubicBezTo>
                  <a:cubicBezTo>
                    <a:pt x="7294" y="9198"/>
                    <a:pt x="6492" y="7920"/>
                    <a:pt x="5690" y="6667"/>
                  </a:cubicBezTo>
                  <a:cubicBezTo>
                    <a:pt x="4086" y="4136"/>
                    <a:pt x="2331" y="1905"/>
                    <a:pt x="1"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3619330" y="1813421"/>
              <a:ext cx="288032" cy="198963"/>
            </a:xfrm>
            <a:custGeom>
              <a:avLst/>
              <a:gdLst/>
              <a:ahLst/>
              <a:cxnLst/>
              <a:rect l="l" t="t" r="r" b="b"/>
              <a:pathLst>
                <a:path w="14688" h="10146" extrusionOk="0">
                  <a:moveTo>
                    <a:pt x="6753" y="0"/>
                  </a:moveTo>
                  <a:cubicBezTo>
                    <a:pt x="6404" y="0"/>
                    <a:pt x="6056" y="21"/>
                    <a:pt x="5715" y="63"/>
                  </a:cubicBezTo>
                  <a:cubicBezTo>
                    <a:pt x="3961" y="289"/>
                    <a:pt x="2307" y="1091"/>
                    <a:pt x="1254" y="2569"/>
                  </a:cubicBezTo>
                  <a:cubicBezTo>
                    <a:pt x="226" y="4023"/>
                    <a:pt x="1" y="6053"/>
                    <a:pt x="928" y="7557"/>
                  </a:cubicBezTo>
                  <a:cubicBezTo>
                    <a:pt x="1630" y="8710"/>
                    <a:pt x="2908" y="9412"/>
                    <a:pt x="4211" y="9788"/>
                  </a:cubicBezTo>
                  <a:cubicBezTo>
                    <a:pt x="5047" y="10026"/>
                    <a:pt x="5925" y="10146"/>
                    <a:pt x="6805" y="10146"/>
                  </a:cubicBezTo>
                  <a:cubicBezTo>
                    <a:pt x="7586" y="10146"/>
                    <a:pt x="8369" y="10051"/>
                    <a:pt x="9124" y="9863"/>
                  </a:cubicBezTo>
                  <a:cubicBezTo>
                    <a:pt x="12131" y="9111"/>
                    <a:pt x="14688" y="6003"/>
                    <a:pt x="12858" y="2945"/>
                  </a:cubicBezTo>
                  <a:cubicBezTo>
                    <a:pt x="12106" y="1667"/>
                    <a:pt x="10778" y="790"/>
                    <a:pt x="9349" y="364"/>
                  </a:cubicBezTo>
                  <a:cubicBezTo>
                    <a:pt x="8523" y="131"/>
                    <a:pt x="7633" y="0"/>
                    <a:pt x="6753"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4285297" y="1771317"/>
              <a:ext cx="288032" cy="198806"/>
            </a:xfrm>
            <a:custGeom>
              <a:avLst/>
              <a:gdLst/>
              <a:ahLst/>
              <a:cxnLst/>
              <a:rect l="l" t="t" r="r" b="b"/>
              <a:pathLst>
                <a:path w="14688" h="10138" extrusionOk="0">
                  <a:moveTo>
                    <a:pt x="6840" y="0"/>
                  </a:moveTo>
                  <a:cubicBezTo>
                    <a:pt x="6462" y="0"/>
                    <a:pt x="6085" y="26"/>
                    <a:pt x="5715" y="80"/>
                  </a:cubicBezTo>
                  <a:cubicBezTo>
                    <a:pt x="3961" y="305"/>
                    <a:pt x="2307" y="1082"/>
                    <a:pt x="1254" y="2586"/>
                  </a:cubicBezTo>
                  <a:cubicBezTo>
                    <a:pt x="226" y="4015"/>
                    <a:pt x="1" y="6045"/>
                    <a:pt x="903" y="7549"/>
                  </a:cubicBezTo>
                  <a:cubicBezTo>
                    <a:pt x="1630" y="8701"/>
                    <a:pt x="2908" y="9403"/>
                    <a:pt x="4211" y="9779"/>
                  </a:cubicBezTo>
                  <a:cubicBezTo>
                    <a:pt x="5047" y="10018"/>
                    <a:pt x="5918" y="10137"/>
                    <a:pt x="6795" y="10137"/>
                  </a:cubicBezTo>
                  <a:cubicBezTo>
                    <a:pt x="7574" y="10137"/>
                    <a:pt x="8357" y="10043"/>
                    <a:pt x="9124" y="9854"/>
                  </a:cubicBezTo>
                  <a:cubicBezTo>
                    <a:pt x="12131" y="9102"/>
                    <a:pt x="14688" y="5995"/>
                    <a:pt x="12858" y="2937"/>
                  </a:cubicBezTo>
                  <a:cubicBezTo>
                    <a:pt x="12106" y="1659"/>
                    <a:pt x="10778" y="782"/>
                    <a:pt x="9349" y="356"/>
                  </a:cubicBezTo>
                  <a:cubicBezTo>
                    <a:pt x="8551" y="130"/>
                    <a:pt x="7692" y="0"/>
                    <a:pt x="6840"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3847379" y="1635064"/>
              <a:ext cx="436950" cy="334527"/>
            </a:xfrm>
            <a:custGeom>
              <a:avLst/>
              <a:gdLst/>
              <a:ahLst/>
              <a:cxnLst/>
              <a:rect l="l" t="t" r="r" b="b"/>
              <a:pathLst>
                <a:path w="22282" h="17059" extrusionOk="0">
                  <a:moveTo>
                    <a:pt x="11997" y="0"/>
                  </a:moveTo>
                  <a:cubicBezTo>
                    <a:pt x="9607" y="0"/>
                    <a:pt x="7208" y="660"/>
                    <a:pt x="5289" y="2040"/>
                  </a:cubicBezTo>
                  <a:cubicBezTo>
                    <a:pt x="878" y="5223"/>
                    <a:pt x="1" y="11514"/>
                    <a:pt x="4688" y="14872"/>
                  </a:cubicBezTo>
                  <a:cubicBezTo>
                    <a:pt x="6467" y="16126"/>
                    <a:pt x="8648" y="16752"/>
                    <a:pt x="10828" y="16978"/>
                  </a:cubicBezTo>
                  <a:cubicBezTo>
                    <a:pt x="11344" y="17031"/>
                    <a:pt x="11865" y="17059"/>
                    <a:pt x="12388" y="17059"/>
                  </a:cubicBezTo>
                  <a:cubicBezTo>
                    <a:pt x="15573" y="17059"/>
                    <a:pt x="18769" y="16014"/>
                    <a:pt x="20577" y="13193"/>
                  </a:cubicBezTo>
                  <a:cubicBezTo>
                    <a:pt x="22282" y="10512"/>
                    <a:pt x="22106" y="7379"/>
                    <a:pt x="20678" y="4647"/>
                  </a:cubicBezTo>
                  <a:cubicBezTo>
                    <a:pt x="19174" y="1740"/>
                    <a:pt x="15790" y="136"/>
                    <a:pt x="12507" y="10"/>
                  </a:cubicBezTo>
                  <a:cubicBezTo>
                    <a:pt x="12337" y="4"/>
                    <a:pt x="12167" y="0"/>
                    <a:pt x="119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3874912" y="1754197"/>
              <a:ext cx="414340" cy="215396"/>
            </a:xfrm>
            <a:custGeom>
              <a:avLst/>
              <a:gdLst/>
              <a:ahLst/>
              <a:cxnLst/>
              <a:rect l="l" t="t" r="r" b="b"/>
              <a:pathLst>
                <a:path w="21129" h="10984" extrusionOk="0">
                  <a:moveTo>
                    <a:pt x="19825" y="0"/>
                  </a:moveTo>
                  <a:lnTo>
                    <a:pt x="19825" y="0"/>
                  </a:lnTo>
                  <a:cubicBezTo>
                    <a:pt x="19650" y="1203"/>
                    <a:pt x="18672" y="2131"/>
                    <a:pt x="17645" y="2807"/>
                  </a:cubicBezTo>
                  <a:cubicBezTo>
                    <a:pt x="15415" y="4283"/>
                    <a:pt x="12979" y="4864"/>
                    <a:pt x="10472" y="4864"/>
                  </a:cubicBezTo>
                  <a:cubicBezTo>
                    <a:pt x="8977" y="4864"/>
                    <a:pt x="7457" y="4658"/>
                    <a:pt x="5940" y="4311"/>
                  </a:cubicBezTo>
                  <a:cubicBezTo>
                    <a:pt x="4812" y="4061"/>
                    <a:pt x="3660" y="3710"/>
                    <a:pt x="2632" y="3108"/>
                  </a:cubicBezTo>
                  <a:cubicBezTo>
                    <a:pt x="2306" y="2908"/>
                    <a:pt x="226" y="1730"/>
                    <a:pt x="351" y="1203"/>
                  </a:cubicBezTo>
                  <a:lnTo>
                    <a:pt x="351" y="1203"/>
                  </a:lnTo>
                  <a:cubicBezTo>
                    <a:pt x="0" y="2607"/>
                    <a:pt x="101" y="3960"/>
                    <a:pt x="602" y="5289"/>
                  </a:cubicBezTo>
                  <a:cubicBezTo>
                    <a:pt x="1103" y="6692"/>
                    <a:pt x="2056" y="7920"/>
                    <a:pt x="3284" y="8797"/>
                  </a:cubicBezTo>
                  <a:cubicBezTo>
                    <a:pt x="5063" y="10051"/>
                    <a:pt x="7244" y="10677"/>
                    <a:pt x="9424" y="10903"/>
                  </a:cubicBezTo>
                  <a:cubicBezTo>
                    <a:pt x="9940" y="10956"/>
                    <a:pt x="10461" y="10984"/>
                    <a:pt x="10984" y="10984"/>
                  </a:cubicBezTo>
                  <a:cubicBezTo>
                    <a:pt x="14169" y="10984"/>
                    <a:pt x="17365" y="9939"/>
                    <a:pt x="19173" y="7118"/>
                  </a:cubicBezTo>
                  <a:cubicBezTo>
                    <a:pt x="20226" y="5489"/>
                    <a:pt x="21128" y="1755"/>
                    <a:pt x="19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3848869" y="1892803"/>
              <a:ext cx="493466" cy="153684"/>
            </a:xfrm>
            <a:custGeom>
              <a:avLst/>
              <a:gdLst/>
              <a:ahLst/>
              <a:cxnLst/>
              <a:rect l="l" t="t" r="r" b="b"/>
              <a:pathLst>
                <a:path w="25164" h="7837" extrusionOk="0">
                  <a:moveTo>
                    <a:pt x="25163" y="0"/>
                  </a:moveTo>
                  <a:cubicBezTo>
                    <a:pt x="23534" y="1830"/>
                    <a:pt x="21629" y="3158"/>
                    <a:pt x="19574" y="4085"/>
                  </a:cubicBezTo>
                  <a:cubicBezTo>
                    <a:pt x="17494" y="5013"/>
                    <a:pt x="15263" y="5539"/>
                    <a:pt x="13008" y="5689"/>
                  </a:cubicBezTo>
                  <a:cubicBezTo>
                    <a:pt x="12481" y="5730"/>
                    <a:pt x="11954" y="5751"/>
                    <a:pt x="11426" y="5751"/>
                  </a:cubicBezTo>
                  <a:cubicBezTo>
                    <a:pt x="9692" y="5751"/>
                    <a:pt x="7957" y="5530"/>
                    <a:pt x="6266" y="5088"/>
                  </a:cubicBezTo>
                  <a:cubicBezTo>
                    <a:pt x="4060" y="4486"/>
                    <a:pt x="1955" y="3509"/>
                    <a:pt x="0" y="2055"/>
                  </a:cubicBezTo>
                  <a:lnTo>
                    <a:pt x="0" y="2055"/>
                  </a:lnTo>
                  <a:cubicBezTo>
                    <a:pt x="1328" y="4110"/>
                    <a:pt x="3434" y="5689"/>
                    <a:pt x="5739" y="6642"/>
                  </a:cubicBezTo>
                  <a:cubicBezTo>
                    <a:pt x="7701" y="7443"/>
                    <a:pt x="9840" y="7836"/>
                    <a:pt x="11962" y="7836"/>
                  </a:cubicBezTo>
                  <a:cubicBezTo>
                    <a:pt x="12362" y="7836"/>
                    <a:pt x="12761" y="7822"/>
                    <a:pt x="13158" y="7795"/>
                  </a:cubicBezTo>
                  <a:cubicBezTo>
                    <a:pt x="15689" y="7594"/>
                    <a:pt x="18171" y="6867"/>
                    <a:pt x="20326" y="5539"/>
                  </a:cubicBezTo>
                  <a:cubicBezTo>
                    <a:pt x="22481" y="4236"/>
                    <a:pt x="24286" y="2281"/>
                    <a:pt x="25163" y="0"/>
                  </a:cubicBezTo>
                  <a:close/>
                </a:path>
              </a:pathLst>
            </a:custGeom>
            <a:solidFill>
              <a:srgbClr val="E8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4303005" y="1625730"/>
              <a:ext cx="180392" cy="132407"/>
            </a:xfrm>
            <a:custGeom>
              <a:avLst/>
              <a:gdLst/>
              <a:ahLst/>
              <a:cxnLst/>
              <a:rect l="l" t="t" r="r" b="b"/>
              <a:pathLst>
                <a:path w="9199" h="6752" extrusionOk="0">
                  <a:moveTo>
                    <a:pt x="4771" y="0"/>
                  </a:moveTo>
                  <a:cubicBezTo>
                    <a:pt x="4574" y="0"/>
                    <a:pt x="4377" y="13"/>
                    <a:pt x="4186" y="35"/>
                  </a:cubicBezTo>
                  <a:cubicBezTo>
                    <a:pt x="3359" y="160"/>
                    <a:pt x="2582" y="536"/>
                    <a:pt x="2005" y="1038"/>
                  </a:cubicBezTo>
                  <a:cubicBezTo>
                    <a:pt x="1404" y="1539"/>
                    <a:pt x="978" y="2140"/>
                    <a:pt x="652" y="2767"/>
                  </a:cubicBezTo>
                  <a:cubicBezTo>
                    <a:pt x="351" y="3419"/>
                    <a:pt x="150" y="4070"/>
                    <a:pt x="75" y="4747"/>
                  </a:cubicBezTo>
                  <a:cubicBezTo>
                    <a:pt x="0" y="5424"/>
                    <a:pt x="50" y="6125"/>
                    <a:pt x="301" y="6752"/>
                  </a:cubicBezTo>
                  <a:cubicBezTo>
                    <a:pt x="877" y="5574"/>
                    <a:pt x="1554" y="4647"/>
                    <a:pt x="2281" y="3870"/>
                  </a:cubicBezTo>
                  <a:cubicBezTo>
                    <a:pt x="3008" y="3118"/>
                    <a:pt x="3835" y="2617"/>
                    <a:pt x="4562" y="2516"/>
                  </a:cubicBezTo>
                  <a:cubicBezTo>
                    <a:pt x="4686" y="2499"/>
                    <a:pt x="4810" y="2481"/>
                    <a:pt x="4934" y="2481"/>
                  </a:cubicBezTo>
                  <a:cubicBezTo>
                    <a:pt x="4985" y="2481"/>
                    <a:pt x="5036" y="2484"/>
                    <a:pt x="5088" y="2491"/>
                  </a:cubicBezTo>
                  <a:cubicBezTo>
                    <a:pt x="5263" y="2516"/>
                    <a:pt x="5439" y="2566"/>
                    <a:pt x="5639" y="2617"/>
                  </a:cubicBezTo>
                  <a:cubicBezTo>
                    <a:pt x="6040" y="2767"/>
                    <a:pt x="6441" y="2993"/>
                    <a:pt x="6792" y="3293"/>
                  </a:cubicBezTo>
                  <a:cubicBezTo>
                    <a:pt x="7544" y="3920"/>
                    <a:pt x="8171" y="4947"/>
                    <a:pt x="8872" y="6075"/>
                  </a:cubicBezTo>
                  <a:cubicBezTo>
                    <a:pt x="9198" y="4797"/>
                    <a:pt x="9123" y="3368"/>
                    <a:pt x="8346" y="2065"/>
                  </a:cubicBezTo>
                  <a:cubicBezTo>
                    <a:pt x="7945" y="1439"/>
                    <a:pt x="7369" y="862"/>
                    <a:pt x="6667" y="486"/>
                  </a:cubicBezTo>
                  <a:cubicBezTo>
                    <a:pt x="6316" y="286"/>
                    <a:pt x="5915" y="135"/>
                    <a:pt x="5489" y="60"/>
                  </a:cubicBezTo>
                  <a:cubicBezTo>
                    <a:pt x="5254" y="19"/>
                    <a:pt x="5012" y="0"/>
                    <a:pt x="4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3671435" y="1658303"/>
              <a:ext cx="176451" cy="140153"/>
            </a:xfrm>
            <a:custGeom>
              <a:avLst/>
              <a:gdLst/>
              <a:ahLst/>
              <a:cxnLst/>
              <a:rect l="l" t="t" r="r" b="b"/>
              <a:pathLst>
                <a:path w="8998" h="7147" extrusionOk="0">
                  <a:moveTo>
                    <a:pt x="4253" y="1"/>
                  </a:moveTo>
                  <a:cubicBezTo>
                    <a:pt x="4198" y="1"/>
                    <a:pt x="4142" y="2"/>
                    <a:pt x="4086" y="3"/>
                  </a:cubicBezTo>
                  <a:cubicBezTo>
                    <a:pt x="3660" y="53"/>
                    <a:pt x="3234" y="129"/>
                    <a:pt x="2833" y="279"/>
                  </a:cubicBezTo>
                  <a:cubicBezTo>
                    <a:pt x="2432" y="429"/>
                    <a:pt x="2031" y="655"/>
                    <a:pt x="1680" y="905"/>
                  </a:cubicBezTo>
                  <a:cubicBezTo>
                    <a:pt x="1354" y="1181"/>
                    <a:pt x="1028" y="1532"/>
                    <a:pt x="802" y="1883"/>
                  </a:cubicBezTo>
                  <a:cubicBezTo>
                    <a:pt x="577" y="2259"/>
                    <a:pt x="401" y="2610"/>
                    <a:pt x="301" y="2986"/>
                  </a:cubicBezTo>
                  <a:cubicBezTo>
                    <a:pt x="76" y="3713"/>
                    <a:pt x="0" y="4389"/>
                    <a:pt x="25" y="5116"/>
                  </a:cubicBezTo>
                  <a:cubicBezTo>
                    <a:pt x="25" y="5818"/>
                    <a:pt x="151" y="6494"/>
                    <a:pt x="401" y="7146"/>
                  </a:cubicBezTo>
                  <a:cubicBezTo>
                    <a:pt x="677" y="6520"/>
                    <a:pt x="928" y="5918"/>
                    <a:pt x="1229" y="5367"/>
                  </a:cubicBezTo>
                  <a:cubicBezTo>
                    <a:pt x="1504" y="4815"/>
                    <a:pt x="1780" y="4239"/>
                    <a:pt x="2081" y="3788"/>
                  </a:cubicBezTo>
                  <a:cubicBezTo>
                    <a:pt x="2256" y="3587"/>
                    <a:pt x="2406" y="3387"/>
                    <a:pt x="2557" y="3236"/>
                  </a:cubicBezTo>
                  <a:cubicBezTo>
                    <a:pt x="2732" y="3086"/>
                    <a:pt x="2883" y="2961"/>
                    <a:pt x="3058" y="2860"/>
                  </a:cubicBezTo>
                  <a:cubicBezTo>
                    <a:pt x="3409" y="2660"/>
                    <a:pt x="3835" y="2535"/>
                    <a:pt x="4261" y="2509"/>
                  </a:cubicBezTo>
                  <a:cubicBezTo>
                    <a:pt x="4320" y="2502"/>
                    <a:pt x="4379" y="2499"/>
                    <a:pt x="4439" y="2499"/>
                  </a:cubicBezTo>
                  <a:cubicBezTo>
                    <a:pt x="4583" y="2499"/>
                    <a:pt x="4736" y="2517"/>
                    <a:pt x="4913" y="2535"/>
                  </a:cubicBezTo>
                  <a:cubicBezTo>
                    <a:pt x="5138" y="2560"/>
                    <a:pt x="5339" y="2635"/>
                    <a:pt x="5539" y="2685"/>
                  </a:cubicBezTo>
                  <a:cubicBezTo>
                    <a:pt x="5965" y="2835"/>
                    <a:pt x="6341" y="3086"/>
                    <a:pt x="6717" y="3437"/>
                  </a:cubicBezTo>
                  <a:cubicBezTo>
                    <a:pt x="6893" y="3612"/>
                    <a:pt x="7068" y="3813"/>
                    <a:pt x="7244" y="4038"/>
                  </a:cubicBezTo>
                  <a:lnTo>
                    <a:pt x="7770" y="4815"/>
                  </a:lnTo>
                  <a:cubicBezTo>
                    <a:pt x="8146" y="5342"/>
                    <a:pt x="8472" y="5893"/>
                    <a:pt x="8873" y="6469"/>
                  </a:cubicBezTo>
                  <a:cubicBezTo>
                    <a:pt x="8998" y="5768"/>
                    <a:pt x="8998" y="5091"/>
                    <a:pt x="8923" y="4389"/>
                  </a:cubicBezTo>
                  <a:cubicBezTo>
                    <a:pt x="8873" y="4063"/>
                    <a:pt x="8823" y="3713"/>
                    <a:pt x="8722" y="3387"/>
                  </a:cubicBezTo>
                  <a:cubicBezTo>
                    <a:pt x="8647" y="3011"/>
                    <a:pt x="8497" y="2660"/>
                    <a:pt x="8321" y="2309"/>
                  </a:cubicBezTo>
                  <a:cubicBezTo>
                    <a:pt x="7945" y="1607"/>
                    <a:pt x="7319" y="956"/>
                    <a:pt x="6567" y="555"/>
                  </a:cubicBezTo>
                  <a:cubicBezTo>
                    <a:pt x="5838" y="179"/>
                    <a:pt x="5088"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3670454" y="1530600"/>
              <a:ext cx="187766" cy="117444"/>
            </a:xfrm>
            <a:custGeom>
              <a:avLst/>
              <a:gdLst/>
              <a:ahLst/>
              <a:cxnLst/>
              <a:rect l="l" t="t" r="r" b="b"/>
              <a:pathLst>
                <a:path w="9575" h="5989" extrusionOk="0">
                  <a:moveTo>
                    <a:pt x="5094" y="0"/>
                  </a:moveTo>
                  <a:cubicBezTo>
                    <a:pt x="4576" y="0"/>
                    <a:pt x="4057" y="80"/>
                    <a:pt x="3559" y="250"/>
                  </a:cubicBezTo>
                  <a:cubicBezTo>
                    <a:pt x="2356" y="651"/>
                    <a:pt x="1379" y="1528"/>
                    <a:pt x="802" y="2580"/>
                  </a:cubicBezTo>
                  <a:cubicBezTo>
                    <a:pt x="226" y="3633"/>
                    <a:pt x="0" y="4911"/>
                    <a:pt x="351" y="5989"/>
                  </a:cubicBezTo>
                  <a:cubicBezTo>
                    <a:pt x="527" y="4886"/>
                    <a:pt x="978" y="3909"/>
                    <a:pt x="1604" y="3132"/>
                  </a:cubicBezTo>
                  <a:cubicBezTo>
                    <a:pt x="2256" y="2355"/>
                    <a:pt x="3058" y="1753"/>
                    <a:pt x="3960" y="1453"/>
                  </a:cubicBezTo>
                  <a:cubicBezTo>
                    <a:pt x="4451" y="1284"/>
                    <a:pt x="4989" y="1202"/>
                    <a:pt x="5539" y="1202"/>
                  </a:cubicBezTo>
                  <a:cubicBezTo>
                    <a:pt x="5972" y="1202"/>
                    <a:pt x="6412" y="1253"/>
                    <a:pt x="6842" y="1352"/>
                  </a:cubicBezTo>
                  <a:cubicBezTo>
                    <a:pt x="7820" y="1603"/>
                    <a:pt x="8747" y="2079"/>
                    <a:pt x="9574" y="2856"/>
                  </a:cubicBezTo>
                  <a:cubicBezTo>
                    <a:pt x="9198" y="1778"/>
                    <a:pt x="8246" y="901"/>
                    <a:pt x="7143" y="425"/>
                  </a:cubicBezTo>
                  <a:cubicBezTo>
                    <a:pt x="6506" y="150"/>
                    <a:pt x="5802" y="0"/>
                    <a:pt x="5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4289729" y="1503518"/>
              <a:ext cx="180392" cy="81617"/>
            </a:xfrm>
            <a:custGeom>
              <a:avLst/>
              <a:gdLst/>
              <a:ahLst/>
              <a:cxnLst/>
              <a:rect l="l" t="t" r="r" b="b"/>
              <a:pathLst>
                <a:path w="9199" h="4162" extrusionOk="0">
                  <a:moveTo>
                    <a:pt x="4594" y="0"/>
                  </a:moveTo>
                  <a:cubicBezTo>
                    <a:pt x="3450" y="0"/>
                    <a:pt x="2359" y="447"/>
                    <a:pt x="1529" y="1154"/>
                  </a:cubicBezTo>
                  <a:cubicBezTo>
                    <a:pt x="677" y="1881"/>
                    <a:pt x="76" y="2909"/>
                    <a:pt x="0" y="3986"/>
                  </a:cubicBezTo>
                  <a:cubicBezTo>
                    <a:pt x="577" y="3084"/>
                    <a:pt x="1279" y="2433"/>
                    <a:pt x="2106" y="1956"/>
                  </a:cubicBezTo>
                  <a:cubicBezTo>
                    <a:pt x="2908" y="1505"/>
                    <a:pt x="3785" y="1255"/>
                    <a:pt x="4662" y="1255"/>
                  </a:cubicBezTo>
                  <a:cubicBezTo>
                    <a:pt x="5539" y="1280"/>
                    <a:pt x="6417" y="1580"/>
                    <a:pt x="7219" y="2057"/>
                  </a:cubicBezTo>
                  <a:cubicBezTo>
                    <a:pt x="7995" y="2558"/>
                    <a:pt x="8672" y="3260"/>
                    <a:pt x="9198" y="4162"/>
                  </a:cubicBezTo>
                  <a:cubicBezTo>
                    <a:pt x="9198" y="3109"/>
                    <a:pt x="8622" y="2057"/>
                    <a:pt x="7820" y="1280"/>
                  </a:cubicBezTo>
                  <a:cubicBezTo>
                    <a:pt x="6993" y="528"/>
                    <a:pt x="5865" y="26"/>
                    <a:pt x="4687" y="1"/>
                  </a:cubicBezTo>
                  <a:cubicBezTo>
                    <a:pt x="4656" y="1"/>
                    <a:pt x="4625" y="0"/>
                    <a:pt x="4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3517101" y="1221972"/>
              <a:ext cx="1095532" cy="695861"/>
            </a:xfrm>
            <a:custGeom>
              <a:avLst/>
              <a:gdLst/>
              <a:ahLst/>
              <a:cxnLst/>
              <a:rect l="l" t="t" r="r" b="b"/>
              <a:pathLst>
                <a:path w="55866" h="35485" extrusionOk="0">
                  <a:moveTo>
                    <a:pt x="29676" y="1"/>
                  </a:moveTo>
                  <a:cubicBezTo>
                    <a:pt x="24344" y="1"/>
                    <a:pt x="18927" y="674"/>
                    <a:pt x="13961" y="2604"/>
                  </a:cubicBezTo>
                  <a:cubicBezTo>
                    <a:pt x="8647" y="4684"/>
                    <a:pt x="2482" y="7642"/>
                    <a:pt x="1705" y="13982"/>
                  </a:cubicBezTo>
                  <a:cubicBezTo>
                    <a:pt x="1078" y="19020"/>
                    <a:pt x="5389" y="25060"/>
                    <a:pt x="2206" y="29647"/>
                  </a:cubicBezTo>
                  <a:cubicBezTo>
                    <a:pt x="2090" y="29809"/>
                    <a:pt x="423" y="31458"/>
                    <a:pt x="61" y="31458"/>
                  </a:cubicBezTo>
                  <a:cubicBezTo>
                    <a:pt x="32" y="31458"/>
                    <a:pt x="12" y="31448"/>
                    <a:pt x="1" y="31426"/>
                  </a:cubicBezTo>
                  <a:lnTo>
                    <a:pt x="1" y="31426"/>
                  </a:lnTo>
                  <a:cubicBezTo>
                    <a:pt x="239" y="31921"/>
                    <a:pt x="779" y="32160"/>
                    <a:pt x="1337" y="32160"/>
                  </a:cubicBezTo>
                  <a:cubicBezTo>
                    <a:pt x="1599" y="32160"/>
                    <a:pt x="1865" y="32107"/>
                    <a:pt x="2106" y="32003"/>
                  </a:cubicBezTo>
                  <a:cubicBezTo>
                    <a:pt x="2833" y="31702"/>
                    <a:pt x="3359" y="31050"/>
                    <a:pt x="3860" y="30424"/>
                  </a:cubicBezTo>
                  <a:lnTo>
                    <a:pt x="3860" y="30424"/>
                  </a:lnTo>
                  <a:cubicBezTo>
                    <a:pt x="3334" y="31476"/>
                    <a:pt x="2783" y="32504"/>
                    <a:pt x="2256" y="33557"/>
                  </a:cubicBezTo>
                  <a:cubicBezTo>
                    <a:pt x="2006" y="34058"/>
                    <a:pt x="1780" y="34684"/>
                    <a:pt x="2131" y="35110"/>
                  </a:cubicBezTo>
                  <a:cubicBezTo>
                    <a:pt x="2281" y="35311"/>
                    <a:pt x="2532" y="35411"/>
                    <a:pt x="2808" y="35461"/>
                  </a:cubicBezTo>
                  <a:cubicBezTo>
                    <a:pt x="2911" y="35477"/>
                    <a:pt x="3012" y="35485"/>
                    <a:pt x="3113" y="35485"/>
                  </a:cubicBezTo>
                  <a:cubicBezTo>
                    <a:pt x="4451" y="35485"/>
                    <a:pt x="5530" y="34135"/>
                    <a:pt x="6066" y="32830"/>
                  </a:cubicBezTo>
                  <a:cubicBezTo>
                    <a:pt x="7093" y="30374"/>
                    <a:pt x="7269" y="27592"/>
                    <a:pt x="6918" y="24960"/>
                  </a:cubicBezTo>
                  <a:cubicBezTo>
                    <a:pt x="6567" y="22303"/>
                    <a:pt x="5715" y="19747"/>
                    <a:pt x="4763" y="17241"/>
                  </a:cubicBezTo>
                  <a:lnTo>
                    <a:pt x="4763" y="17241"/>
                  </a:lnTo>
                  <a:cubicBezTo>
                    <a:pt x="4888" y="17391"/>
                    <a:pt x="5038" y="17541"/>
                    <a:pt x="5214" y="17667"/>
                  </a:cubicBezTo>
                  <a:cubicBezTo>
                    <a:pt x="6005" y="18374"/>
                    <a:pt x="7089" y="18857"/>
                    <a:pt x="8138" y="18857"/>
                  </a:cubicBezTo>
                  <a:cubicBezTo>
                    <a:pt x="8352" y="18857"/>
                    <a:pt x="8564" y="18837"/>
                    <a:pt x="8773" y="18795"/>
                  </a:cubicBezTo>
                  <a:cubicBezTo>
                    <a:pt x="10001" y="18519"/>
                    <a:pt x="11003" y="17642"/>
                    <a:pt x="11780" y="16664"/>
                  </a:cubicBezTo>
                  <a:cubicBezTo>
                    <a:pt x="13033" y="15060"/>
                    <a:pt x="13860" y="13155"/>
                    <a:pt x="14186" y="11150"/>
                  </a:cubicBezTo>
                  <a:cubicBezTo>
                    <a:pt x="14612" y="12529"/>
                    <a:pt x="15139" y="13907"/>
                    <a:pt x="16066" y="15010"/>
                  </a:cubicBezTo>
                  <a:cubicBezTo>
                    <a:pt x="16980" y="16097"/>
                    <a:pt x="18307" y="16915"/>
                    <a:pt x="19736" y="16915"/>
                  </a:cubicBezTo>
                  <a:cubicBezTo>
                    <a:pt x="19757" y="16915"/>
                    <a:pt x="19779" y="16915"/>
                    <a:pt x="19800" y="16915"/>
                  </a:cubicBezTo>
                  <a:cubicBezTo>
                    <a:pt x="21530" y="16865"/>
                    <a:pt x="22983" y="15612"/>
                    <a:pt x="24011" y="14208"/>
                  </a:cubicBezTo>
                  <a:cubicBezTo>
                    <a:pt x="26567" y="10699"/>
                    <a:pt x="27419" y="5837"/>
                    <a:pt x="28146" y="1601"/>
                  </a:cubicBezTo>
                  <a:lnTo>
                    <a:pt x="28873" y="1601"/>
                  </a:lnTo>
                  <a:cubicBezTo>
                    <a:pt x="29825" y="4208"/>
                    <a:pt x="30226" y="6940"/>
                    <a:pt x="31154" y="9546"/>
                  </a:cubicBezTo>
                  <a:cubicBezTo>
                    <a:pt x="31780" y="11351"/>
                    <a:pt x="32683" y="13105"/>
                    <a:pt x="34086" y="14409"/>
                  </a:cubicBezTo>
                  <a:cubicBezTo>
                    <a:pt x="35261" y="15500"/>
                    <a:pt x="36841" y="16222"/>
                    <a:pt x="38427" y="16222"/>
                  </a:cubicBezTo>
                  <a:cubicBezTo>
                    <a:pt x="38735" y="16222"/>
                    <a:pt x="39044" y="16195"/>
                    <a:pt x="39349" y="16138"/>
                  </a:cubicBezTo>
                  <a:cubicBezTo>
                    <a:pt x="41906" y="15662"/>
                    <a:pt x="43084" y="12429"/>
                    <a:pt x="43635" y="10173"/>
                  </a:cubicBezTo>
                  <a:cubicBezTo>
                    <a:pt x="43911" y="11576"/>
                    <a:pt x="44211" y="13005"/>
                    <a:pt x="44913" y="14283"/>
                  </a:cubicBezTo>
                  <a:cubicBezTo>
                    <a:pt x="45615" y="15536"/>
                    <a:pt x="46718" y="16614"/>
                    <a:pt x="48121" y="16965"/>
                  </a:cubicBezTo>
                  <a:cubicBezTo>
                    <a:pt x="48386" y="17026"/>
                    <a:pt x="48659" y="17057"/>
                    <a:pt x="48932" y="17057"/>
                  </a:cubicBezTo>
                  <a:cubicBezTo>
                    <a:pt x="50106" y="17057"/>
                    <a:pt x="51282" y="16498"/>
                    <a:pt x="51831" y="15461"/>
                  </a:cubicBezTo>
                  <a:lnTo>
                    <a:pt x="51831" y="15461"/>
                  </a:lnTo>
                  <a:cubicBezTo>
                    <a:pt x="51580" y="15962"/>
                    <a:pt x="51806" y="16589"/>
                    <a:pt x="51780" y="17115"/>
                  </a:cubicBezTo>
                  <a:cubicBezTo>
                    <a:pt x="51705" y="17867"/>
                    <a:pt x="51480" y="18619"/>
                    <a:pt x="51329" y="19371"/>
                  </a:cubicBezTo>
                  <a:cubicBezTo>
                    <a:pt x="50527" y="23531"/>
                    <a:pt x="48648" y="27441"/>
                    <a:pt x="51104" y="31526"/>
                  </a:cubicBezTo>
                  <a:cubicBezTo>
                    <a:pt x="51304" y="31877"/>
                    <a:pt x="51580" y="32253"/>
                    <a:pt x="51931" y="32454"/>
                  </a:cubicBezTo>
                  <a:cubicBezTo>
                    <a:pt x="52119" y="32567"/>
                    <a:pt x="52338" y="32629"/>
                    <a:pt x="52551" y="32629"/>
                  </a:cubicBezTo>
                  <a:cubicBezTo>
                    <a:pt x="52764" y="32629"/>
                    <a:pt x="52971" y="32567"/>
                    <a:pt x="53134" y="32429"/>
                  </a:cubicBezTo>
                  <a:cubicBezTo>
                    <a:pt x="53334" y="32253"/>
                    <a:pt x="53460" y="31978"/>
                    <a:pt x="53510" y="31727"/>
                  </a:cubicBezTo>
                  <a:cubicBezTo>
                    <a:pt x="53836" y="30424"/>
                    <a:pt x="53259" y="29095"/>
                    <a:pt x="52708" y="27867"/>
                  </a:cubicBezTo>
                  <a:lnTo>
                    <a:pt x="52708" y="27867"/>
                  </a:lnTo>
                  <a:cubicBezTo>
                    <a:pt x="53034" y="28519"/>
                    <a:pt x="53535" y="29120"/>
                    <a:pt x="54136" y="29546"/>
                  </a:cubicBezTo>
                  <a:cubicBezTo>
                    <a:pt x="54394" y="29747"/>
                    <a:pt x="54765" y="29898"/>
                    <a:pt x="55088" y="29898"/>
                  </a:cubicBezTo>
                  <a:cubicBezTo>
                    <a:pt x="55331" y="29898"/>
                    <a:pt x="55547" y="29812"/>
                    <a:pt x="55665" y="29597"/>
                  </a:cubicBezTo>
                  <a:cubicBezTo>
                    <a:pt x="55866" y="29246"/>
                    <a:pt x="55640" y="28795"/>
                    <a:pt x="55440" y="28444"/>
                  </a:cubicBezTo>
                  <a:cubicBezTo>
                    <a:pt x="54888" y="27541"/>
                    <a:pt x="54086" y="26489"/>
                    <a:pt x="53785" y="25486"/>
                  </a:cubicBezTo>
                  <a:cubicBezTo>
                    <a:pt x="53435" y="24333"/>
                    <a:pt x="53886" y="22930"/>
                    <a:pt x="54136" y="21827"/>
                  </a:cubicBezTo>
                  <a:cubicBezTo>
                    <a:pt x="54813" y="18895"/>
                    <a:pt x="55264" y="15837"/>
                    <a:pt x="54813" y="12830"/>
                  </a:cubicBezTo>
                  <a:cubicBezTo>
                    <a:pt x="54362" y="9972"/>
                    <a:pt x="53009" y="7967"/>
                    <a:pt x="50803" y="6113"/>
                  </a:cubicBezTo>
                  <a:cubicBezTo>
                    <a:pt x="45740" y="1777"/>
                    <a:pt x="38823" y="273"/>
                    <a:pt x="32156" y="48"/>
                  </a:cubicBezTo>
                  <a:cubicBezTo>
                    <a:pt x="31333" y="17"/>
                    <a:pt x="30506" y="1"/>
                    <a:pt x="29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3517101" y="1221972"/>
              <a:ext cx="1088159" cy="674447"/>
            </a:xfrm>
            <a:custGeom>
              <a:avLst/>
              <a:gdLst/>
              <a:ahLst/>
              <a:cxnLst/>
              <a:rect l="l" t="t" r="r" b="b"/>
              <a:pathLst>
                <a:path w="55490" h="34393" extrusionOk="0">
                  <a:moveTo>
                    <a:pt x="29676" y="1"/>
                  </a:moveTo>
                  <a:cubicBezTo>
                    <a:pt x="24344" y="1"/>
                    <a:pt x="18927" y="674"/>
                    <a:pt x="13961" y="2604"/>
                  </a:cubicBezTo>
                  <a:cubicBezTo>
                    <a:pt x="8647" y="4684"/>
                    <a:pt x="2482" y="7642"/>
                    <a:pt x="1705" y="13982"/>
                  </a:cubicBezTo>
                  <a:cubicBezTo>
                    <a:pt x="1078" y="19020"/>
                    <a:pt x="5389" y="25060"/>
                    <a:pt x="2206" y="29647"/>
                  </a:cubicBezTo>
                  <a:cubicBezTo>
                    <a:pt x="2090" y="29809"/>
                    <a:pt x="423" y="31458"/>
                    <a:pt x="61" y="31458"/>
                  </a:cubicBezTo>
                  <a:cubicBezTo>
                    <a:pt x="32" y="31458"/>
                    <a:pt x="12" y="31448"/>
                    <a:pt x="1" y="31426"/>
                  </a:cubicBezTo>
                  <a:lnTo>
                    <a:pt x="1" y="31426"/>
                  </a:lnTo>
                  <a:cubicBezTo>
                    <a:pt x="239" y="31921"/>
                    <a:pt x="779" y="32160"/>
                    <a:pt x="1337" y="32160"/>
                  </a:cubicBezTo>
                  <a:cubicBezTo>
                    <a:pt x="1599" y="32160"/>
                    <a:pt x="1865" y="32107"/>
                    <a:pt x="2106" y="32003"/>
                  </a:cubicBezTo>
                  <a:cubicBezTo>
                    <a:pt x="2833" y="31702"/>
                    <a:pt x="3359" y="31050"/>
                    <a:pt x="3860" y="30424"/>
                  </a:cubicBezTo>
                  <a:lnTo>
                    <a:pt x="3860" y="30424"/>
                  </a:lnTo>
                  <a:cubicBezTo>
                    <a:pt x="3583" y="30770"/>
                    <a:pt x="1626" y="34392"/>
                    <a:pt x="2809" y="34392"/>
                  </a:cubicBezTo>
                  <a:cubicBezTo>
                    <a:pt x="2910" y="34392"/>
                    <a:pt x="3034" y="34366"/>
                    <a:pt x="3184" y="34308"/>
                  </a:cubicBezTo>
                  <a:cubicBezTo>
                    <a:pt x="3610" y="34158"/>
                    <a:pt x="3835" y="33682"/>
                    <a:pt x="3986" y="33256"/>
                  </a:cubicBezTo>
                  <a:cubicBezTo>
                    <a:pt x="6091" y="27567"/>
                    <a:pt x="3409" y="21276"/>
                    <a:pt x="3610" y="15211"/>
                  </a:cubicBezTo>
                  <a:lnTo>
                    <a:pt x="3610" y="15211"/>
                  </a:lnTo>
                  <a:cubicBezTo>
                    <a:pt x="3961" y="16088"/>
                    <a:pt x="4637" y="16790"/>
                    <a:pt x="5464" y="17216"/>
                  </a:cubicBezTo>
                  <a:cubicBezTo>
                    <a:pt x="6169" y="17602"/>
                    <a:pt x="6977" y="17808"/>
                    <a:pt x="7775" y="17808"/>
                  </a:cubicBezTo>
                  <a:cubicBezTo>
                    <a:pt x="8738" y="17808"/>
                    <a:pt x="9687" y="17509"/>
                    <a:pt x="10427" y="16865"/>
                  </a:cubicBezTo>
                  <a:cubicBezTo>
                    <a:pt x="9023" y="16313"/>
                    <a:pt x="7545" y="15662"/>
                    <a:pt x="6868" y="14333"/>
                  </a:cubicBezTo>
                  <a:cubicBezTo>
                    <a:pt x="6166" y="12955"/>
                    <a:pt x="6592" y="11226"/>
                    <a:pt x="7520" y="10023"/>
                  </a:cubicBezTo>
                  <a:cubicBezTo>
                    <a:pt x="8447" y="8794"/>
                    <a:pt x="9800" y="7967"/>
                    <a:pt x="11129" y="7165"/>
                  </a:cubicBezTo>
                  <a:cubicBezTo>
                    <a:pt x="11547" y="6904"/>
                    <a:pt x="12062" y="6642"/>
                    <a:pt x="12548" y="6642"/>
                  </a:cubicBezTo>
                  <a:cubicBezTo>
                    <a:pt x="12761" y="6642"/>
                    <a:pt x="12968" y="6692"/>
                    <a:pt x="13159" y="6815"/>
                  </a:cubicBezTo>
                  <a:cubicBezTo>
                    <a:pt x="13585" y="7115"/>
                    <a:pt x="13710" y="7667"/>
                    <a:pt x="13810" y="8168"/>
                  </a:cubicBezTo>
                  <a:cubicBezTo>
                    <a:pt x="14083" y="9648"/>
                    <a:pt x="14729" y="15759"/>
                    <a:pt x="17268" y="15759"/>
                  </a:cubicBezTo>
                  <a:cubicBezTo>
                    <a:pt x="17524" y="15759"/>
                    <a:pt x="17800" y="15697"/>
                    <a:pt x="18096" y="15561"/>
                  </a:cubicBezTo>
                  <a:cubicBezTo>
                    <a:pt x="18748" y="15261"/>
                    <a:pt x="19149" y="14609"/>
                    <a:pt x="19449" y="13957"/>
                  </a:cubicBezTo>
                  <a:cubicBezTo>
                    <a:pt x="20277" y="12078"/>
                    <a:pt x="20527" y="9972"/>
                    <a:pt x="20151" y="7967"/>
                  </a:cubicBezTo>
                  <a:lnTo>
                    <a:pt x="20151" y="7967"/>
                  </a:lnTo>
                  <a:cubicBezTo>
                    <a:pt x="20427" y="8131"/>
                    <a:pt x="20732" y="8205"/>
                    <a:pt x="21041" y="8205"/>
                  </a:cubicBezTo>
                  <a:cubicBezTo>
                    <a:pt x="21773" y="8205"/>
                    <a:pt x="22533" y="7797"/>
                    <a:pt x="23008" y="7216"/>
                  </a:cubicBezTo>
                  <a:cubicBezTo>
                    <a:pt x="23685" y="6363"/>
                    <a:pt x="23936" y="5261"/>
                    <a:pt x="24161" y="4208"/>
                  </a:cubicBezTo>
                  <a:lnTo>
                    <a:pt x="24161" y="4208"/>
                  </a:lnTo>
                  <a:cubicBezTo>
                    <a:pt x="25013" y="5962"/>
                    <a:pt x="24562" y="8043"/>
                    <a:pt x="24011" y="9897"/>
                  </a:cubicBezTo>
                  <a:cubicBezTo>
                    <a:pt x="23284" y="12378"/>
                    <a:pt x="22357" y="14910"/>
                    <a:pt x="20477" y="16689"/>
                  </a:cubicBezTo>
                  <a:cubicBezTo>
                    <a:pt x="20703" y="16489"/>
                    <a:pt x="21906" y="16213"/>
                    <a:pt x="22332" y="15937"/>
                  </a:cubicBezTo>
                  <a:cubicBezTo>
                    <a:pt x="22983" y="15486"/>
                    <a:pt x="23535" y="14860"/>
                    <a:pt x="24011" y="14208"/>
                  </a:cubicBezTo>
                  <a:cubicBezTo>
                    <a:pt x="26567" y="10699"/>
                    <a:pt x="27419" y="5837"/>
                    <a:pt x="28146" y="1601"/>
                  </a:cubicBezTo>
                  <a:lnTo>
                    <a:pt x="28873" y="1601"/>
                  </a:lnTo>
                  <a:cubicBezTo>
                    <a:pt x="29825" y="4208"/>
                    <a:pt x="30226" y="6940"/>
                    <a:pt x="31154" y="9546"/>
                  </a:cubicBezTo>
                  <a:cubicBezTo>
                    <a:pt x="31823" y="11454"/>
                    <a:pt x="33104" y="14635"/>
                    <a:pt x="35530" y="14635"/>
                  </a:cubicBezTo>
                  <a:cubicBezTo>
                    <a:pt x="35558" y="14635"/>
                    <a:pt x="35587" y="14635"/>
                    <a:pt x="35615" y="14634"/>
                  </a:cubicBezTo>
                  <a:cubicBezTo>
                    <a:pt x="33184" y="11501"/>
                    <a:pt x="32131" y="7441"/>
                    <a:pt x="33911" y="3682"/>
                  </a:cubicBezTo>
                  <a:lnTo>
                    <a:pt x="33911" y="3682"/>
                  </a:lnTo>
                  <a:cubicBezTo>
                    <a:pt x="34888" y="5687"/>
                    <a:pt x="35866" y="7667"/>
                    <a:pt x="36843" y="9672"/>
                  </a:cubicBezTo>
                  <a:cubicBezTo>
                    <a:pt x="37229" y="10486"/>
                    <a:pt x="37926" y="11410"/>
                    <a:pt x="38716" y="11410"/>
                  </a:cubicBezTo>
                  <a:cubicBezTo>
                    <a:pt x="38849" y="11410"/>
                    <a:pt x="38986" y="11384"/>
                    <a:pt x="39124" y="11326"/>
                  </a:cubicBezTo>
                  <a:cubicBezTo>
                    <a:pt x="40001" y="11000"/>
                    <a:pt x="40051" y="9722"/>
                    <a:pt x="40778" y="9120"/>
                  </a:cubicBezTo>
                  <a:lnTo>
                    <a:pt x="40778" y="9120"/>
                  </a:lnTo>
                  <a:cubicBezTo>
                    <a:pt x="40252" y="10273"/>
                    <a:pt x="40377" y="11727"/>
                    <a:pt x="41129" y="12754"/>
                  </a:cubicBezTo>
                  <a:cubicBezTo>
                    <a:pt x="42733" y="11150"/>
                    <a:pt x="44011" y="9246"/>
                    <a:pt x="44888" y="7140"/>
                  </a:cubicBezTo>
                  <a:lnTo>
                    <a:pt x="44888" y="7140"/>
                  </a:lnTo>
                  <a:cubicBezTo>
                    <a:pt x="44688" y="8644"/>
                    <a:pt x="44888" y="10173"/>
                    <a:pt x="45414" y="11576"/>
                  </a:cubicBezTo>
                  <a:cubicBezTo>
                    <a:pt x="45740" y="12404"/>
                    <a:pt x="46267" y="13256"/>
                    <a:pt x="47119" y="13556"/>
                  </a:cubicBezTo>
                  <a:cubicBezTo>
                    <a:pt x="47278" y="13619"/>
                    <a:pt x="47450" y="13649"/>
                    <a:pt x="47623" y="13649"/>
                  </a:cubicBezTo>
                  <a:cubicBezTo>
                    <a:pt x="48064" y="13649"/>
                    <a:pt x="48513" y="13459"/>
                    <a:pt x="48792" y="13151"/>
                  </a:cubicBezTo>
                  <a:lnTo>
                    <a:pt x="48792" y="13151"/>
                  </a:lnTo>
                  <a:cubicBezTo>
                    <a:pt x="48776" y="13496"/>
                    <a:pt x="48895" y="13853"/>
                    <a:pt x="49149" y="14108"/>
                  </a:cubicBezTo>
                  <a:cubicBezTo>
                    <a:pt x="49382" y="14341"/>
                    <a:pt x="49712" y="14461"/>
                    <a:pt x="50042" y="14461"/>
                  </a:cubicBezTo>
                  <a:cubicBezTo>
                    <a:pt x="50315" y="14461"/>
                    <a:pt x="50587" y="14378"/>
                    <a:pt x="50803" y="14208"/>
                  </a:cubicBezTo>
                  <a:cubicBezTo>
                    <a:pt x="51166" y="13926"/>
                    <a:pt x="51545" y="13433"/>
                    <a:pt x="51901" y="13433"/>
                  </a:cubicBezTo>
                  <a:cubicBezTo>
                    <a:pt x="51987" y="13433"/>
                    <a:pt x="52073" y="13463"/>
                    <a:pt x="52156" y="13531"/>
                  </a:cubicBezTo>
                  <a:cubicBezTo>
                    <a:pt x="52282" y="13632"/>
                    <a:pt x="52332" y="13782"/>
                    <a:pt x="52382" y="13932"/>
                  </a:cubicBezTo>
                  <a:cubicBezTo>
                    <a:pt x="53184" y="16714"/>
                    <a:pt x="52382" y="19672"/>
                    <a:pt x="51806" y="22504"/>
                  </a:cubicBezTo>
                  <a:cubicBezTo>
                    <a:pt x="51329" y="24960"/>
                    <a:pt x="51129" y="27717"/>
                    <a:pt x="51505" y="30198"/>
                  </a:cubicBezTo>
                  <a:cubicBezTo>
                    <a:pt x="51580" y="30749"/>
                    <a:pt x="51831" y="31401"/>
                    <a:pt x="52382" y="31476"/>
                  </a:cubicBezTo>
                  <a:cubicBezTo>
                    <a:pt x="52401" y="31478"/>
                    <a:pt x="52420" y="31479"/>
                    <a:pt x="52438" y="31479"/>
                  </a:cubicBezTo>
                  <a:cubicBezTo>
                    <a:pt x="52983" y="31479"/>
                    <a:pt x="53335" y="30781"/>
                    <a:pt x="53359" y="30223"/>
                  </a:cubicBezTo>
                  <a:cubicBezTo>
                    <a:pt x="53383" y="29599"/>
                    <a:pt x="53246" y="28997"/>
                    <a:pt x="52970" y="28462"/>
                  </a:cubicBezTo>
                  <a:lnTo>
                    <a:pt x="52970" y="28462"/>
                  </a:lnTo>
                  <a:cubicBezTo>
                    <a:pt x="53460" y="29354"/>
                    <a:pt x="54438" y="30000"/>
                    <a:pt x="55465" y="30098"/>
                  </a:cubicBezTo>
                  <a:cubicBezTo>
                    <a:pt x="55490" y="28243"/>
                    <a:pt x="54613" y="27115"/>
                    <a:pt x="53785" y="25486"/>
                  </a:cubicBezTo>
                  <a:cubicBezTo>
                    <a:pt x="53435" y="24333"/>
                    <a:pt x="53886" y="22930"/>
                    <a:pt x="54136" y="21827"/>
                  </a:cubicBezTo>
                  <a:cubicBezTo>
                    <a:pt x="54813" y="18895"/>
                    <a:pt x="55264" y="15837"/>
                    <a:pt x="54813" y="12830"/>
                  </a:cubicBezTo>
                  <a:cubicBezTo>
                    <a:pt x="54362" y="9972"/>
                    <a:pt x="53009" y="7967"/>
                    <a:pt x="50803" y="6113"/>
                  </a:cubicBezTo>
                  <a:cubicBezTo>
                    <a:pt x="45740" y="1777"/>
                    <a:pt x="38823" y="273"/>
                    <a:pt x="32156" y="48"/>
                  </a:cubicBezTo>
                  <a:cubicBezTo>
                    <a:pt x="31333" y="17"/>
                    <a:pt x="30506" y="1"/>
                    <a:pt x="2967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3696007" y="825176"/>
              <a:ext cx="768692" cy="452795"/>
            </a:xfrm>
            <a:custGeom>
              <a:avLst/>
              <a:gdLst/>
              <a:ahLst/>
              <a:cxnLst/>
              <a:rect l="l" t="t" r="r" b="b"/>
              <a:pathLst>
                <a:path w="39199" h="23090" extrusionOk="0">
                  <a:moveTo>
                    <a:pt x="23411" y="0"/>
                  </a:moveTo>
                  <a:cubicBezTo>
                    <a:pt x="23086" y="0"/>
                    <a:pt x="22760" y="10"/>
                    <a:pt x="22432" y="31"/>
                  </a:cubicBezTo>
                  <a:cubicBezTo>
                    <a:pt x="17570" y="357"/>
                    <a:pt x="12808" y="2136"/>
                    <a:pt x="8998" y="5169"/>
                  </a:cubicBezTo>
                  <a:cubicBezTo>
                    <a:pt x="3585" y="9480"/>
                    <a:pt x="226" y="16196"/>
                    <a:pt x="1" y="23089"/>
                  </a:cubicBezTo>
                  <a:cubicBezTo>
                    <a:pt x="35" y="23089"/>
                    <a:pt x="69" y="23089"/>
                    <a:pt x="102" y="23089"/>
                  </a:cubicBezTo>
                  <a:cubicBezTo>
                    <a:pt x="1597" y="23089"/>
                    <a:pt x="2537" y="22553"/>
                    <a:pt x="3885" y="22136"/>
                  </a:cubicBezTo>
                  <a:cubicBezTo>
                    <a:pt x="5565" y="21635"/>
                    <a:pt x="7494" y="21560"/>
                    <a:pt x="9199" y="21384"/>
                  </a:cubicBezTo>
                  <a:cubicBezTo>
                    <a:pt x="12833" y="21033"/>
                    <a:pt x="16492" y="20933"/>
                    <a:pt x="20126" y="20833"/>
                  </a:cubicBezTo>
                  <a:cubicBezTo>
                    <a:pt x="22609" y="20765"/>
                    <a:pt x="25100" y="20696"/>
                    <a:pt x="27588" y="20696"/>
                  </a:cubicBezTo>
                  <a:cubicBezTo>
                    <a:pt x="31479" y="20696"/>
                    <a:pt x="35362" y="20863"/>
                    <a:pt x="39199" y="21460"/>
                  </a:cubicBezTo>
                  <a:cubicBezTo>
                    <a:pt x="38848" y="19455"/>
                    <a:pt x="37595" y="17725"/>
                    <a:pt x="36116" y="16347"/>
                  </a:cubicBezTo>
                  <a:cubicBezTo>
                    <a:pt x="33961" y="14342"/>
                    <a:pt x="30652" y="13038"/>
                    <a:pt x="29324" y="10256"/>
                  </a:cubicBezTo>
                  <a:cubicBezTo>
                    <a:pt x="28748" y="9028"/>
                    <a:pt x="28723" y="7474"/>
                    <a:pt x="29550" y="6397"/>
                  </a:cubicBezTo>
                  <a:cubicBezTo>
                    <a:pt x="30527" y="5094"/>
                    <a:pt x="32332" y="4843"/>
                    <a:pt x="33911" y="4467"/>
                  </a:cubicBezTo>
                  <a:cubicBezTo>
                    <a:pt x="35489" y="4066"/>
                    <a:pt x="37269" y="3164"/>
                    <a:pt x="37419" y="1535"/>
                  </a:cubicBezTo>
                  <a:lnTo>
                    <a:pt x="37419" y="1535"/>
                  </a:lnTo>
                  <a:cubicBezTo>
                    <a:pt x="36860" y="1597"/>
                    <a:pt x="36307" y="1624"/>
                    <a:pt x="35759" y="1624"/>
                  </a:cubicBezTo>
                  <a:cubicBezTo>
                    <a:pt x="31546" y="1624"/>
                    <a:pt x="27620" y="0"/>
                    <a:pt x="234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3689123" y="866573"/>
              <a:ext cx="775575" cy="386592"/>
            </a:xfrm>
            <a:custGeom>
              <a:avLst/>
              <a:gdLst/>
              <a:ahLst/>
              <a:cxnLst/>
              <a:rect l="l" t="t" r="r" b="b"/>
              <a:pathLst>
                <a:path w="39550" h="19714" extrusionOk="0">
                  <a:moveTo>
                    <a:pt x="37720" y="0"/>
                  </a:moveTo>
                  <a:lnTo>
                    <a:pt x="37720" y="0"/>
                  </a:lnTo>
                  <a:cubicBezTo>
                    <a:pt x="37718" y="7"/>
                    <a:pt x="37715" y="13"/>
                    <a:pt x="37713" y="20"/>
                  </a:cubicBezTo>
                  <a:lnTo>
                    <a:pt x="37713" y="20"/>
                  </a:lnTo>
                  <a:cubicBezTo>
                    <a:pt x="37715" y="13"/>
                    <a:pt x="37718" y="7"/>
                    <a:pt x="37720" y="0"/>
                  </a:cubicBezTo>
                  <a:close/>
                  <a:moveTo>
                    <a:pt x="37713" y="20"/>
                  </a:moveTo>
                  <a:cubicBezTo>
                    <a:pt x="37378" y="903"/>
                    <a:pt x="36050" y="1109"/>
                    <a:pt x="34680" y="1109"/>
                  </a:cubicBezTo>
                  <a:cubicBezTo>
                    <a:pt x="33485" y="1109"/>
                    <a:pt x="32258" y="952"/>
                    <a:pt x="31630" y="952"/>
                  </a:cubicBezTo>
                  <a:cubicBezTo>
                    <a:pt x="27871" y="977"/>
                    <a:pt x="23835" y="1429"/>
                    <a:pt x="20126" y="2331"/>
                  </a:cubicBezTo>
                  <a:cubicBezTo>
                    <a:pt x="16768" y="3183"/>
                    <a:pt x="13459" y="4587"/>
                    <a:pt x="11404" y="7469"/>
                  </a:cubicBezTo>
                  <a:cubicBezTo>
                    <a:pt x="11129" y="7845"/>
                    <a:pt x="10878" y="8246"/>
                    <a:pt x="10778" y="8697"/>
                  </a:cubicBezTo>
                  <a:cubicBezTo>
                    <a:pt x="10703" y="9148"/>
                    <a:pt x="10803" y="9674"/>
                    <a:pt x="11154" y="9975"/>
                  </a:cubicBezTo>
                  <a:cubicBezTo>
                    <a:pt x="11274" y="10072"/>
                    <a:pt x="11503" y="10110"/>
                    <a:pt x="11794" y="10110"/>
                  </a:cubicBezTo>
                  <a:cubicBezTo>
                    <a:pt x="12735" y="10110"/>
                    <a:pt x="14329" y="9722"/>
                    <a:pt x="15024" y="9722"/>
                  </a:cubicBezTo>
                  <a:cubicBezTo>
                    <a:pt x="15056" y="9722"/>
                    <a:pt x="15086" y="9723"/>
                    <a:pt x="15114" y="9724"/>
                  </a:cubicBezTo>
                  <a:cubicBezTo>
                    <a:pt x="16693" y="9800"/>
                    <a:pt x="18271" y="10125"/>
                    <a:pt x="19775" y="10652"/>
                  </a:cubicBezTo>
                  <a:cubicBezTo>
                    <a:pt x="18973" y="11153"/>
                    <a:pt x="17996" y="11128"/>
                    <a:pt x="17068" y="11153"/>
                  </a:cubicBezTo>
                  <a:cubicBezTo>
                    <a:pt x="14086" y="11203"/>
                    <a:pt x="11104" y="11679"/>
                    <a:pt x="8221" y="12531"/>
                  </a:cubicBezTo>
                  <a:cubicBezTo>
                    <a:pt x="6041" y="13183"/>
                    <a:pt x="2632" y="14010"/>
                    <a:pt x="1204" y="15890"/>
                  </a:cubicBezTo>
                  <a:cubicBezTo>
                    <a:pt x="427" y="16917"/>
                    <a:pt x="1" y="18271"/>
                    <a:pt x="352" y="19499"/>
                  </a:cubicBezTo>
                  <a:cubicBezTo>
                    <a:pt x="1395" y="19653"/>
                    <a:pt x="2439" y="19713"/>
                    <a:pt x="3483" y="19713"/>
                  </a:cubicBezTo>
                  <a:cubicBezTo>
                    <a:pt x="5499" y="19713"/>
                    <a:pt x="7519" y="19488"/>
                    <a:pt x="9550" y="19273"/>
                  </a:cubicBezTo>
                  <a:cubicBezTo>
                    <a:pt x="13184" y="18922"/>
                    <a:pt x="16843" y="18822"/>
                    <a:pt x="20477" y="18722"/>
                  </a:cubicBezTo>
                  <a:cubicBezTo>
                    <a:pt x="22960" y="18654"/>
                    <a:pt x="25451" y="18585"/>
                    <a:pt x="27939" y="18585"/>
                  </a:cubicBezTo>
                  <a:cubicBezTo>
                    <a:pt x="31830" y="18585"/>
                    <a:pt x="35713" y="18752"/>
                    <a:pt x="39550" y="19349"/>
                  </a:cubicBezTo>
                  <a:cubicBezTo>
                    <a:pt x="39199" y="17344"/>
                    <a:pt x="37946" y="15614"/>
                    <a:pt x="36467" y="14236"/>
                  </a:cubicBezTo>
                  <a:cubicBezTo>
                    <a:pt x="34312" y="12231"/>
                    <a:pt x="31003" y="10927"/>
                    <a:pt x="29675" y="8145"/>
                  </a:cubicBezTo>
                  <a:cubicBezTo>
                    <a:pt x="29099" y="6917"/>
                    <a:pt x="29074" y="5363"/>
                    <a:pt x="29901" y="4286"/>
                  </a:cubicBezTo>
                  <a:cubicBezTo>
                    <a:pt x="30878" y="2983"/>
                    <a:pt x="32683" y="2732"/>
                    <a:pt x="34262" y="2356"/>
                  </a:cubicBezTo>
                  <a:cubicBezTo>
                    <a:pt x="35559" y="2032"/>
                    <a:pt x="37203" y="1385"/>
                    <a:pt x="37713" y="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4312830" y="767031"/>
              <a:ext cx="185197" cy="192335"/>
            </a:xfrm>
            <a:custGeom>
              <a:avLst/>
              <a:gdLst/>
              <a:ahLst/>
              <a:cxnLst/>
              <a:rect l="l" t="t" r="r" b="b"/>
              <a:pathLst>
                <a:path w="9444" h="9808" extrusionOk="0">
                  <a:moveTo>
                    <a:pt x="4075" y="1"/>
                  </a:moveTo>
                  <a:cubicBezTo>
                    <a:pt x="4027" y="1"/>
                    <a:pt x="3979" y="6"/>
                    <a:pt x="3935" y="13"/>
                  </a:cubicBezTo>
                  <a:cubicBezTo>
                    <a:pt x="3008" y="139"/>
                    <a:pt x="2356" y="891"/>
                    <a:pt x="1980" y="1768"/>
                  </a:cubicBezTo>
                  <a:cubicBezTo>
                    <a:pt x="1855" y="2018"/>
                    <a:pt x="1780" y="2269"/>
                    <a:pt x="1705" y="2545"/>
                  </a:cubicBezTo>
                  <a:lnTo>
                    <a:pt x="1629" y="1768"/>
                  </a:lnTo>
                  <a:cubicBezTo>
                    <a:pt x="1604" y="1642"/>
                    <a:pt x="1579" y="1517"/>
                    <a:pt x="1504" y="1442"/>
                  </a:cubicBezTo>
                  <a:cubicBezTo>
                    <a:pt x="1458" y="1409"/>
                    <a:pt x="1409" y="1395"/>
                    <a:pt x="1358" y="1395"/>
                  </a:cubicBezTo>
                  <a:cubicBezTo>
                    <a:pt x="1216" y="1395"/>
                    <a:pt x="1064" y="1506"/>
                    <a:pt x="953" y="1617"/>
                  </a:cubicBezTo>
                  <a:cubicBezTo>
                    <a:pt x="326" y="2319"/>
                    <a:pt x="0" y="3322"/>
                    <a:pt x="76" y="4249"/>
                  </a:cubicBezTo>
                  <a:cubicBezTo>
                    <a:pt x="98" y="4382"/>
                    <a:pt x="608" y="6076"/>
                    <a:pt x="986" y="6076"/>
                  </a:cubicBezTo>
                  <a:cubicBezTo>
                    <a:pt x="1035" y="6076"/>
                    <a:pt x="1081" y="6048"/>
                    <a:pt x="1125" y="5984"/>
                  </a:cubicBezTo>
                  <a:lnTo>
                    <a:pt x="1125" y="5984"/>
                  </a:lnTo>
                  <a:cubicBezTo>
                    <a:pt x="777" y="6510"/>
                    <a:pt x="728" y="7208"/>
                    <a:pt x="953" y="7808"/>
                  </a:cubicBezTo>
                  <a:cubicBezTo>
                    <a:pt x="1103" y="8134"/>
                    <a:pt x="1329" y="8434"/>
                    <a:pt x="1655" y="8560"/>
                  </a:cubicBezTo>
                  <a:cubicBezTo>
                    <a:pt x="1755" y="8606"/>
                    <a:pt x="1866" y="8629"/>
                    <a:pt x="1976" y="8629"/>
                  </a:cubicBezTo>
                  <a:cubicBezTo>
                    <a:pt x="2223" y="8629"/>
                    <a:pt x="2468" y="8517"/>
                    <a:pt x="2607" y="8309"/>
                  </a:cubicBezTo>
                  <a:lnTo>
                    <a:pt x="2607" y="8309"/>
                  </a:lnTo>
                  <a:cubicBezTo>
                    <a:pt x="2381" y="8660"/>
                    <a:pt x="3384" y="9487"/>
                    <a:pt x="3609" y="9612"/>
                  </a:cubicBezTo>
                  <a:cubicBezTo>
                    <a:pt x="3897" y="9756"/>
                    <a:pt x="4185" y="9807"/>
                    <a:pt x="4472" y="9807"/>
                  </a:cubicBezTo>
                  <a:cubicBezTo>
                    <a:pt x="4886" y="9807"/>
                    <a:pt x="5300" y="9701"/>
                    <a:pt x="5715" y="9612"/>
                  </a:cubicBezTo>
                  <a:cubicBezTo>
                    <a:pt x="6767" y="9412"/>
                    <a:pt x="7720" y="9136"/>
                    <a:pt x="7469" y="7833"/>
                  </a:cubicBezTo>
                  <a:lnTo>
                    <a:pt x="7469" y="7833"/>
                  </a:lnTo>
                  <a:cubicBezTo>
                    <a:pt x="7605" y="7860"/>
                    <a:pt x="7730" y="7873"/>
                    <a:pt x="7846" y="7873"/>
                  </a:cubicBezTo>
                  <a:cubicBezTo>
                    <a:pt x="9443" y="7873"/>
                    <a:pt x="9204" y="5439"/>
                    <a:pt x="8246" y="4575"/>
                  </a:cubicBezTo>
                  <a:lnTo>
                    <a:pt x="8246" y="4575"/>
                  </a:lnTo>
                  <a:cubicBezTo>
                    <a:pt x="8257" y="4575"/>
                    <a:pt x="8268" y="4575"/>
                    <a:pt x="8279" y="4575"/>
                  </a:cubicBezTo>
                  <a:cubicBezTo>
                    <a:pt x="8891" y="4575"/>
                    <a:pt x="9396" y="3888"/>
                    <a:pt x="9223" y="3297"/>
                  </a:cubicBezTo>
                  <a:cubicBezTo>
                    <a:pt x="9097" y="2864"/>
                    <a:pt x="8647" y="2587"/>
                    <a:pt x="8208" y="2587"/>
                  </a:cubicBezTo>
                  <a:cubicBezTo>
                    <a:pt x="8037" y="2587"/>
                    <a:pt x="7867" y="2629"/>
                    <a:pt x="7720" y="2720"/>
                  </a:cubicBezTo>
                  <a:cubicBezTo>
                    <a:pt x="9205" y="1759"/>
                    <a:pt x="7416" y="665"/>
                    <a:pt x="6185" y="665"/>
                  </a:cubicBezTo>
                  <a:cubicBezTo>
                    <a:pt x="6004" y="665"/>
                    <a:pt x="5835" y="689"/>
                    <a:pt x="5690" y="740"/>
                  </a:cubicBezTo>
                  <a:cubicBezTo>
                    <a:pt x="5113" y="941"/>
                    <a:pt x="4662" y="1392"/>
                    <a:pt x="4286" y="1843"/>
                  </a:cubicBezTo>
                  <a:cubicBezTo>
                    <a:pt x="4462" y="1392"/>
                    <a:pt x="4512" y="865"/>
                    <a:pt x="4462" y="389"/>
                  </a:cubicBezTo>
                  <a:cubicBezTo>
                    <a:pt x="4462" y="289"/>
                    <a:pt x="4436" y="214"/>
                    <a:pt x="4386" y="139"/>
                  </a:cubicBezTo>
                  <a:cubicBezTo>
                    <a:pt x="4315" y="32"/>
                    <a:pt x="4193" y="1"/>
                    <a:pt x="4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3621311" y="1116645"/>
              <a:ext cx="883176" cy="235065"/>
            </a:xfrm>
            <a:custGeom>
              <a:avLst/>
              <a:gdLst/>
              <a:ahLst/>
              <a:cxnLst/>
              <a:rect l="l" t="t" r="r" b="b"/>
              <a:pathLst>
                <a:path w="45037" h="11987" extrusionOk="0">
                  <a:moveTo>
                    <a:pt x="44763" y="10753"/>
                  </a:moveTo>
                  <a:cubicBezTo>
                    <a:pt x="44762" y="10755"/>
                    <a:pt x="44762" y="10756"/>
                    <a:pt x="44762" y="10757"/>
                  </a:cubicBezTo>
                  <a:cubicBezTo>
                    <a:pt x="44762" y="10756"/>
                    <a:pt x="44762" y="10755"/>
                    <a:pt x="44763" y="10753"/>
                  </a:cubicBezTo>
                  <a:close/>
                  <a:moveTo>
                    <a:pt x="24533" y="1"/>
                  </a:moveTo>
                  <a:cubicBezTo>
                    <a:pt x="24074" y="1"/>
                    <a:pt x="23616" y="2"/>
                    <a:pt x="23158" y="5"/>
                  </a:cubicBezTo>
                  <a:cubicBezTo>
                    <a:pt x="19223" y="55"/>
                    <a:pt x="15263" y="155"/>
                    <a:pt x="11429" y="1033"/>
                  </a:cubicBezTo>
                  <a:cubicBezTo>
                    <a:pt x="8421" y="1684"/>
                    <a:pt x="5489" y="2837"/>
                    <a:pt x="3008" y="4642"/>
                  </a:cubicBezTo>
                  <a:cubicBezTo>
                    <a:pt x="2406" y="5068"/>
                    <a:pt x="1955" y="5469"/>
                    <a:pt x="1554" y="5945"/>
                  </a:cubicBezTo>
                  <a:cubicBezTo>
                    <a:pt x="1103" y="6446"/>
                    <a:pt x="752" y="7048"/>
                    <a:pt x="451" y="7800"/>
                  </a:cubicBezTo>
                  <a:cubicBezTo>
                    <a:pt x="175" y="8501"/>
                    <a:pt x="0" y="9253"/>
                    <a:pt x="0" y="10005"/>
                  </a:cubicBezTo>
                  <a:cubicBezTo>
                    <a:pt x="0" y="10178"/>
                    <a:pt x="293" y="11986"/>
                    <a:pt x="373" y="11986"/>
                  </a:cubicBezTo>
                  <a:cubicBezTo>
                    <a:pt x="374" y="11986"/>
                    <a:pt x="375" y="11986"/>
                    <a:pt x="376" y="11985"/>
                  </a:cubicBezTo>
                  <a:cubicBezTo>
                    <a:pt x="2306" y="10757"/>
                    <a:pt x="4587" y="9579"/>
                    <a:pt x="6767" y="8827"/>
                  </a:cubicBezTo>
                  <a:cubicBezTo>
                    <a:pt x="12823" y="6728"/>
                    <a:pt x="19238" y="5648"/>
                    <a:pt x="25663" y="5648"/>
                  </a:cubicBezTo>
                  <a:cubicBezTo>
                    <a:pt x="27906" y="5648"/>
                    <a:pt x="30150" y="5779"/>
                    <a:pt x="32381" y="6045"/>
                  </a:cubicBezTo>
                  <a:cubicBezTo>
                    <a:pt x="34737" y="6321"/>
                    <a:pt x="37143" y="6647"/>
                    <a:pt x="39424" y="7373"/>
                  </a:cubicBezTo>
                  <a:cubicBezTo>
                    <a:pt x="40527" y="7699"/>
                    <a:pt x="41755" y="8125"/>
                    <a:pt x="42707" y="8802"/>
                  </a:cubicBezTo>
                  <a:cubicBezTo>
                    <a:pt x="43107" y="9077"/>
                    <a:pt x="44804" y="10275"/>
                    <a:pt x="44763" y="10753"/>
                  </a:cubicBezTo>
                  <a:lnTo>
                    <a:pt x="44763" y="10753"/>
                  </a:lnTo>
                  <a:cubicBezTo>
                    <a:pt x="45037" y="7872"/>
                    <a:pt x="43709" y="4892"/>
                    <a:pt x="41404" y="3163"/>
                  </a:cubicBezTo>
                  <a:cubicBezTo>
                    <a:pt x="39925" y="2035"/>
                    <a:pt x="38121" y="1434"/>
                    <a:pt x="36316" y="1033"/>
                  </a:cubicBezTo>
                  <a:cubicBezTo>
                    <a:pt x="32475" y="134"/>
                    <a:pt x="28493" y="1"/>
                    <a:pt x="24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4471575" y="820920"/>
              <a:ext cx="565219" cy="654935"/>
            </a:xfrm>
            <a:custGeom>
              <a:avLst/>
              <a:gdLst/>
              <a:ahLst/>
              <a:cxnLst/>
              <a:rect l="l" t="t" r="r" b="b"/>
              <a:pathLst>
                <a:path w="28823" h="33398" extrusionOk="0">
                  <a:moveTo>
                    <a:pt x="18823" y="0"/>
                  </a:moveTo>
                  <a:cubicBezTo>
                    <a:pt x="18623" y="0"/>
                    <a:pt x="18422" y="23"/>
                    <a:pt x="18221" y="72"/>
                  </a:cubicBezTo>
                  <a:cubicBezTo>
                    <a:pt x="17244" y="323"/>
                    <a:pt x="16492" y="1200"/>
                    <a:pt x="16166" y="2153"/>
                  </a:cubicBezTo>
                  <a:cubicBezTo>
                    <a:pt x="15815" y="3105"/>
                    <a:pt x="15840" y="4158"/>
                    <a:pt x="15941" y="5160"/>
                  </a:cubicBezTo>
                  <a:cubicBezTo>
                    <a:pt x="16417" y="9296"/>
                    <a:pt x="18572" y="13280"/>
                    <a:pt x="17971" y="17391"/>
                  </a:cubicBezTo>
                  <a:cubicBezTo>
                    <a:pt x="17745" y="16012"/>
                    <a:pt x="17469" y="14534"/>
                    <a:pt x="16517" y="13481"/>
                  </a:cubicBezTo>
                  <a:cubicBezTo>
                    <a:pt x="15808" y="12724"/>
                    <a:pt x="14790" y="12252"/>
                    <a:pt x="13764" y="12252"/>
                  </a:cubicBezTo>
                  <a:cubicBezTo>
                    <a:pt x="13738" y="12252"/>
                    <a:pt x="13711" y="12252"/>
                    <a:pt x="13685" y="12253"/>
                  </a:cubicBezTo>
                  <a:cubicBezTo>
                    <a:pt x="13083" y="12278"/>
                    <a:pt x="12407" y="12478"/>
                    <a:pt x="12056" y="12980"/>
                  </a:cubicBezTo>
                  <a:cubicBezTo>
                    <a:pt x="11680" y="13556"/>
                    <a:pt x="11805" y="14333"/>
                    <a:pt x="12031" y="14985"/>
                  </a:cubicBezTo>
                  <a:cubicBezTo>
                    <a:pt x="12758" y="17140"/>
                    <a:pt x="14412" y="19095"/>
                    <a:pt x="14337" y="21376"/>
                  </a:cubicBezTo>
                  <a:cubicBezTo>
                    <a:pt x="14220" y="25034"/>
                    <a:pt x="10742" y="25774"/>
                    <a:pt x="7075" y="25774"/>
                  </a:cubicBezTo>
                  <a:cubicBezTo>
                    <a:pt x="4578" y="25774"/>
                    <a:pt x="1995" y="25431"/>
                    <a:pt x="325" y="25431"/>
                  </a:cubicBezTo>
                  <a:cubicBezTo>
                    <a:pt x="213" y="25431"/>
                    <a:pt x="105" y="25433"/>
                    <a:pt x="1" y="25436"/>
                  </a:cubicBezTo>
                  <a:cubicBezTo>
                    <a:pt x="2457" y="27266"/>
                    <a:pt x="4311" y="29897"/>
                    <a:pt x="5164" y="32829"/>
                  </a:cubicBezTo>
                  <a:cubicBezTo>
                    <a:pt x="5239" y="33030"/>
                    <a:pt x="5314" y="33281"/>
                    <a:pt x="5489" y="33356"/>
                  </a:cubicBezTo>
                  <a:cubicBezTo>
                    <a:pt x="5563" y="33385"/>
                    <a:pt x="5628" y="33397"/>
                    <a:pt x="5694" y="33397"/>
                  </a:cubicBezTo>
                  <a:cubicBezTo>
                    <a:pt x="5741" y="33397"/>
                    <a:pt x="5788" y="33391"/>
                    <a:pt x="5840" y="33381"/>
                  </a:cubicBezTo>
                  <a:cubicBezTo>
                    <a:pt x="9951" y="33130"/>
                    <a:pt x="14036" y="32604"/>
                    <a:pt x="18071" y="31752"/>
                  </a:cubicBezTo>
                  <a:cubicBezTo>
                    <a:pt x="23008" y="30749"/>
                    <a:pt x="26542" y="28443"/>
                    <a:pt x="28372" y="23556"/>
                  </a:cubicBezTo>
                  <a:cubicBezTo>
                    <a:pt x="28622" y="22905"/>
                    <a:pt x="28823" y="22203"/>
                    <a:pt x="28672" y="21526"/>
                  </a:cubicBezTo>
                  <a:cubicBezTo>
                    <a:pt x="28533" y="20899"/>
                    <a:pt x="27986" y="20337"/>
                    <a:pt x="27368" y="20337"/>
                  </a:cubicBezTo>
                  <a:cubicBezTo>
                    <a:pt x="27319" y="20337"/>
                    <a:pt x="27269" y="20341"/>
                    <a:pt x="27219" y="20348"/>
                  </a:cubicBezTo>
                  <a:cubicBezTo>
                    <a:pt x="26467" y="20448"/>
                    <a:pt x="26066" y="21276"/>
                    <a:pt x="25665" y="21927"/>
                  </a:cubicBezTo>
                  <a:cubicBezTo>
                    <a:pt x="24612" y="23757"/>
                    <a:pt x="22407" y="25536"/>
                    <a:pt x="20302" y="25862"/>
                  </a:cubicBezTo>
                  <a:cubicBezTo>
                    <a:pt x="24963" y="20950"/>
                    <a:pt x="27419" y="13982"/>
                    <a:pt x="26843" y="7215"/>
                  </a:cubicBezTo>
                  <a:cubicBezTo>
                    <a:pt x="26818" y="6789"/>
                    <a:pt x="26718" y="6288"/>
                    <a:pt x="26367" y="6012"/>
                  </a:cubicBezTo>
                  <a:cubicBezTo>
                    <a:pt x="26223" y="5904"/>
                    <a:pt x="26061" y="5857"/>
                    <a:pt x="25896" y="5857"/>
                  </a:cubicBezTo>
                  <a:cubicBezTo>
                    <a:pt x="25372" y="5857"/>
                    <a:pt x="24809" y="6337"/>
                    <a:pt x="24637" y="6889"/>
                  </a:cubicBezTo>
                  <a:cubicBezTo>
                    <a:pt x="24437" y="7616"/>
                    <a:pt x="24587" y="8393"/>
                    <a:pt x="24512" y="9145"/>
                  </a:cubicBezTo>
                  <a:cubicBezTo>
                    <a:pt x="24061" y="6614"/>
                    <a:pt x="23585" y="3982"/>
                    <a:pt x="22031" y="1927"/>
                  </a:cubicBezTo>
                  <a:cubicBezTo>
                    <a:pt x="22031" y="1902"/>
                    <a:pt x="22006" y="1877"/>
                    <a:pt x="22006" y="1877"/>
                  </a:cubicBezTo>
                  <a:cubicBezTo>
                    <a:pt x="21230" y="864"/>
                    <a:pt x="20047" y="0"/>
                    <a:pt x="18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4528583" y="820803"/>
              <a:ext cx="527882" cy="655052"/>
            </a:xfrm>
            <a:custGeom>
              <a:avLst/>
              <a:gdLst/>
              <a:ahLst/>
              <a:cxnLst/>
              <a:rect l="l" t="t" r="r" b="b"/>
              <a:pathLst>
                <a:path w="26919" h="33404" extrusionOk="0">
                  <a:moveTo>
                    <a:pt x="16198" y="0"/>
                  </a:moveTo>
                  <a:cubicBezTo>
                    <a:pt x="15875" y="0"/>
                    <a:pt x="15545" y="77"/>
                    <a:pt x="15214" y="254"/>
                  </a:cubicBezTo>
                  <a:cubicBezTo>
                    <a:pt x="17695" y="2184"/>
                    <a:pt x="18197" y="5467"/>
                    <a:pt x="18372" y="8424"/>
                  </a:cubicBezTo>
                  <a:cubicBezTo>
                    <a:pt x="18623" y="12885"/>
                    <a:pt x="18347" y="17773"/>
                    <a:pt x="15389" y="21131"/>
                  </a:cubicBezTo>
                  <a:cubicBezTo>
                    <a:pt x="15415" y="19026"/>
                    <a:pt x="15515" y="16094"/>
                    <a:pt x="14262" y="14289"/>
                  </a:cubicBezTo>
                  <a:cubicBezTo>
                    <a:pt x="13710" y="13487"/>
                    <a:pt x="12883" y="12760"/>
                    <a:pt x="11931" y="12535"/>
                  </a:cubicBezTo>
                  <a:cubicBezTo>
                    <a:pt x="11853" y="12513"/>
                    <a:pt x="11762" y="12503"/>
                    <a:pt x="11661" y="12503"/>
                  </a:cubicBezTo>
                  <a:cubicBezTo>
                    <a:pt x="11029" y="12503"/>
                    <a:pt x="10028" y="12877"/>
                    <a:pt x="9636" y="12877"/>
                  </a:cubicBezTo>
                  <a:cubicBezTo>
                    <a:pt x="9590" y="12877"/>
                    <a:pt x="9553" y="12872"/>
                    <a:pt x="9525" y="12860"/>
                  </a:cubicBezTo>
                  <a:lnTo>
                    <a:pt x="9525" y="12860"/>
                  </a:lnTo>
                  <a:cubicBezTo>
                    <a:pt x="11179" y="13587"/>
                    <a:pt x="12382" y="14991"/>
                    <a:pt x="12983" y="16695"/>
                  </a:cubicBezTo>
                  <a:cubicBezTo>
                    <a:pt x="13585" y="18399"/>
                    <a:pt x="13635" y="20229"/>
                    <a:pt x="13560" y="22033"/>
                  </a:cubicBezTo>
                  <a:cubicBezTo>
                    <a:pt x="13510" y="22961"/>
                    <a:pt x="13435" y="23938"/>
                    <a:pt x="13009" y="24790"/>
                  </a:cubicBezTo>
                  <a:cubicBezTo>
                    <a:pt x="12608" y="25592"/>
                    <a:pt x="11931" y="26194"/>
                    <a:pt x="11204" y="26695"/>
                  </a:cubicBezTo>
                  <a:cubicBezTo>
                    <a:pt x="9016" y="28148"/>
                    <a:pt x="6384" y="28517"/>
                    <a:pt x="3715" y="28517"/>
                  </a:cubicBezTo>
                  <a:cubicBezTo>
                    <a:pt x="2472" y="28517"/>
                    <a:pt x="1220" y="28437"/>
                    <a:pt x="1" y="28349"/>
                  </a:cubicBezTo>
                  <a:lnTo>
                    <a:pt x="1" y="28349"/>
                  </a:lnTo>
                  <a:cubicBezTo>
                    <a:pt x="1179" y="29126"/>
                    <a:pt x="1906" y="31582"/>
                    <a:pt x="2257" y="32835"/>
                  </a:cubicBezTo>
                  <a:cubicBezTo>
                    <a:pt x="2332" y="33036"/>
                    <a:pt x="2407" y="33287"/>
                    <a:pt x="2582" y="33362"/>
                  </a:cubicBezTo>
                  <a:cubicBezTo>
                    <a:pt x="2656" y="33391"/>
                    <a:pt x="2721" y="33403"/>
                    <a:pt x="2787" y="33403"/>
                  </a:cubicBezTo>
                  <a:cubicBezTo>
                    <a:pt x="2834" y="33403"/>
                    <a:pt x="2881" y="33397"/>
                    <a:pt x="2933" y="33387"/>
                  </a:cubicBezTo>
                  <a:cubicBezTo>
                    <a:pt x="7044" y="33136"/>
                    <a:pt x="11129" y="32610"/>
                    <a:pt x="15164" y="31758"/>
                  </a:cubicBezTo>
                  <a:cubicBezTo>
                    <a:pt x="17896" y="31206"/>
                    <a:pt x="20603" y="30154"/>
                    <a:pt x="22608" y="28149"/>
                  </a:cubicBezTo>
                  <a:cubicBezTo>
                    <a:pt x="23961" y="26795"/>
                    <a:pt x="26918" y="22961"/>
                    <a:pt x="25314" y="21056"/>
                  </a:cubicBezTo>
                  <a:lnTo>
                    <a:pt x="25314" y="21056"/>
                  </a:lnTo>
                  <a:cubicBezTo>
                    <a:pt x="23134" y="23988"/>
                    <a:pt x="22031" y="26871"/>
                    <a:pt x="18547" y="28750"/>
                  </a:cubicBezTo>
                  <a:cubicBezTo>
                    <a:pt x="17871" y="29126"/>
                    <a:pt x="17169" y="29427"/>
                    <a:pt x="16417" y="29502"/>
                  </a:cubicBezTo>
                  <a:cubicBezTo>
                    <a:pt x="16283" y="29520"/>
                    <a:pt x="16146" y="29529"/>
                    <a:pt x="16008" y="29529"/>
                  </a:cubicBezTo>
                  <a:cubicBezTo>
                    <a:pt x="15378" y="29529"/>
                    <a:pt x="14739" y="29337"/>
                    <a:pt x="14287" y="28926"/>
                  </a:cubicBezTo>
                  <a:cubicBezTo>
                    <a:pt x="14186" y="28825"/>
                    <a:pt x="14061" y="28700"/>
                    <a:pt x="14061" y="28550"/>
                  </a:cubicBezTo>
                  <a:cubicBezTo>
                    <a:pt x="14061" y="28374"/>
                    <a:pt x="14212" y="28224"/>
                    <a:pt x="14362" y="28124"/>
                  </a:cubicBezTo>
                  <a:cubicBezTo>
                    <a:pt x="15841" y="26871"/>
                    <a:pt x="17770" y="25718"/>
                    <a:pt x="19074" y="24314"/>
                  </a:cubicBezTo>
                  <a:cubicBezTo>
                    <a:pt x="20176" y="23136"/>
                    <a:pt x="20853" y="21282"/>
                    <a:pt x="21555" y="19828"/>
                  </a:cubicBezTo>
                  <a:cubicBezTo>
                    <a:pt x="22683" y="17522"/>
                    <a:pt x="23435" y="15041"/>
                    <a:pt x="23786" y="12510"/>
                  </a:cubicBezTo>
                  <a:cubicBezTo>
                    <a:pt x="23936" y="11432"/>
                    <a:pt x="24763" y="6745"/>
                    <a:pt x="23460" y="6219"/>
                  </a:cubicBezTo>
                  <a:cubicBezTo>
                    <a:pt x="23395" y="6193"/>
                    <a:pt x="23337" y="6181"/>
                    <a:pt x="23284" y="6181"/>
                  </a:cubicBezTo>
                  <a:cubicBezTo>
                    <a:pt x="22507" y="6181"/>
                    <a:pt x="22855" y="8767"/>
                    <a:pt x="22808" y="9377"/>
                  </a:cubicBezTo>
                  <a:cubicBezTo>
                    <a:pt x="22683" y="10780"/>
                    <a:pt x="22457" y="12159"/>
                    <a:pt x="22081" y="13537"/>
                  </a:cubicBezTo>
                  <a:cubicBezTo>
                    <a:pt x="21987" y="13821"/>
                    <a:pt x="21803" y="14193"/>
                    <a:pt x="21510" y="14193"/>
                  </a:cubicBezTo>
                  <a:cubicBezTo>
                    <a:pt x="21492" y="14193"/>
                    <a:pt x="21473" y="14192"/>
                    <a:pt x="21455" y="14189"/>
                  </a:cubicBezTo>
                  <a:cubicBezTo>
                    <a:pt x="20978" y="9903"/>
                    <a:pt x="21906" y="5617"/>
                    <a:pt x="19124" y="1933"/>
                  </a:cubicBezTo>
                  <a:cubicBezTo>
                    <a:pt x="19124" y="1908"/>
                    <a:pt x="19099" y="1883"/>
                    <a:pt x="19099" y="1883"/>
                  </a:cubicBezTo>
                  <a:cubicBezTo>
                    <a:pt x="18395" y="964"/>
                    <a:pt x="17341" y="0"/>
                    <a:pt x="16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3006448" y="836628"/>
              <a:ext cx="629599" cy="692723"/>
            </a:xfrm>
            <a:custGeom>
              <a:avLst/>
              <a:gdLst/>
              <a:ahLst/>
              <a:cxnLst/>
              <a:rect l="l" t="t" r="r" b="b"/>
              <a:pathLst>
                <a:path w="32106" h="35325" extrusionOk="0">
                  <a:moveTo>
                    <a:pt x="7163" y="0"/>
                  </a:moveTo>
                  <a:cubicBezTo>
                    <a:pt x="6882" y="0"/>
                    <a:pt x="6603" y="47"/>
                    <a:pt x="6341" y="149"/>
                  </a:cubicBezTo>
                  <a:cubicBezTo>
                    <a:pt x="4963" y="700"/>
                    <a:pt x="4562" y="2429"/>
                    <a:pt x="4437" y="3883"/>
                  </a:cubicBezTo>
                  <a:cubicBezTo>
                    <a:pt x="4286" y="5788"/>
                    <a:pt x="4286" y="7718"/>
                    <a:pt x="4462" y="9622"/>
                  </a:cubicBezTo>
                  <a:cubicBezTo>
                    <a:pt x="4086" y="8670"/>
                    <a:pt x="3660" y="7718"/>
                    <a:pt x="3209" y="6790"/>
                  </a:cubicBezTo>
                  <a:cubicBezTo>
                    <a:pt x="3133" y="6615"/>
                    <a:pt x="3008" y="6389"/>
                    <a:pt x="2833" y="6289"/>
                  </a:cubicBezTo>
                  <a:cubicBezTo>
                    <a:pt x="2739" y="6236"/>
                    <a:pt x="2646" y="6212"/>
                    <a:pt x="2556" y="6212"/>
                  </a:cubicBezTo>
                  <a:cubicBezTo>
                    <a:pt x="2089" y="6212"/>
                    <a:pt x="1688" y="6846"/>
                    <a:pt x="1604" y="7392"/>
                  </a:cubicBezTo>
                  <a:cubicBezTo>
                    <a:pt x="1329" y="9146"/>
                    <a:pt x="1805" y="10926"/>
                    <a:pt x="2356" y="12605"/>
                  </a:cubicBezTo>
                  <a:cubicBezTo>
                    <a:pt x="3183" y="15111"/>
                    <a:pt x="4161" y="17567"/>
                    <a:pt x="5314" y="19948"/>
                  </a:cubicBezTo>
                  <a:cubicBezTo>
                    <a:pt x="5890" y="21176"/>
                    <a:pt x="6517" y="22379"/>
                    <a:pt x="7168" y="23557"/>
                  </a:cubicBezTo>
                  <a:cubicBezTo>
                    <a:pt x="7745" y="24560"/>
                    <a:pt x="8071" y="25688"/>
                    <a:pt x="8923" y="26465"/>
                  </a:cubicBezTo>
                  <a:cubicBezTo>
                    <a:pt x="7093" y="26389"/>
                    <a:pt x="5564" y="25036"/>
                    <a:pt x="4386" y="23607"/>
                  </a:cubicBezTo>
                  <a:cubicBezTo>
                    <a:pt x="3835" y="22956"/>
                    <a:pt x="3334" y="22279"/>
                    <a:pt x="2582" y="21903"/>
                  </a:cubicBezTo>
                  <a:cubicBezTo>
                    <a:pt x="2309" y="21776"/>
                    <a:pt x="1996" y="21708"/>
                    <a:pt x="1689" y="21708"/>
                  </a:cubicBezTo>
                  <a:cubicBezTo>
                    <a:pt x="1151" y="21708"/>
                    <a:pt x="632" y="21916"/>
                    <a:pt x="376" y="22379"/>
                  </a:cubicBezTo>
                  <a:cubicBezTo>
                    <a:pt x="0" y="23031"/>
                    <a:pt x="301" y="23833"/>
                    <a:pt x="652" y="24485"/>
                  </a:cubicBezTo>
                  <a:cubicBezTo>
                    <a:pt x="2181" y="27392"/>
                    <a:pt x="4813" y="29597"/>
                    <a:pt x="7720" y="31151"/>
                  </a:cubicBezTo>
                  <a:cubicBezTo>
                    <a:pt x="10602" y="32680"/>
                    <a:pt x="13785" y="33582"/>
                    <a:pt x="16993" y="34359"/>
                  </a:cubicBezTo>
                  <a:cubicBezTo>
                    <a:pt x="19662" y="35000"/>
                    <a:pt x="22268" y="35325"/>
                    <a:pt x="24936" y="35325"/>
                  </a:cubicBezTo>
                  <a:cubicBezTo>
                    <a:pt x="26026" y="35325"/>
                    <a:pt x="27127" y="35270"/>
                    <a:pt x="28246" y="35161"/>
                  </a:cubicBezTo>
                  <a:cubicBezTo>
                    <a:pt x="28096" y="35161"/>
                    <a:pt x="28923" y="31427"/>
                    <a:pt x="29048" y="31151"/>
                  </a:cubicBezTo>
                  <a:cubicBezTo>
                    <a:pt x="29474" y="30124"/>
                    <a:pt x="30878" y="27016"/>
                    <a:pt x="32106" y="26715"/>
                  </a:cubicBezTo>
                  <a:lnTo>
                    <a:pt x="32106" y="26715"/>
                  </a:lnTo>
                  <a:cubicBezTo>
                    <a:pt x="30188" y="27183"/>
                    <a:pt x="28163" y="27447"/>
                    <a:pt x="26153" y="27447"/>
                  </a:cubicBezTo>
                  <a:cubicBezTo>
                    <a:pt x="24932" y="27447"/>
                    <a:pt x="23716" y="27350"/>
                    <a:pt x="22532" y="27141"/>
                  </a:cubicBezTo>
                  <a:cubicBezTo>
                    <a:pt x="20226" y="26740"/>
                    <a:pt x="17870" y="25838"/>
                    <a:pt x="16542" y="23908"/>
                  </a:cubicBezTo>
                  <a:cubicBezTo>
                    <a:pt x="15038" y="21728"/>
                    <a:pt x="15289" y="18795"/>
                    <a:pt x="15940" y="16214"/>
                  </a:cubicBezTo>
                  <a:cubicBezTo>
                    <a:pt x="16191" y="15186"/>
                    <a:pt x="16492" y="14134"/>
                    <a:pt x="16291" y="13081"/>
                  </a:cubicBezTo>
                  <a:cubicBezTo>
                    <a:pt x="16107" y="12112"/>
                    <a:pt x="15305" y="11206"/>
                    <a:pt x="14358" y="11206"/>
                  </a:cubicBezTo>
                  <a:cubicBezTo>
                    <a:pt x="14276" y="11206"/>
                    <a:pt x="14194" y="11212"/>
                    <a:pt x="14111" y="11226"/>
                  </a:cubicBezTo>
                  <a:cubicBezTo>
                    <a:pt x="13209" y="11352"/>
                    <a:pt x="12632" y="12254"/>
                    <a:pt x="12231" y="13081"/>
                  </a:cubicBezTo>
                  <a:cubicBezTo>
                    <a:pt x="11680" y="14259"/>
                    <a:pt x="11254" y="15512"/>
                    <a:pt x="10978" y="16790"/>
                  </a:cubicBezTo>
                  <a:cubicBezTo>
                    <a:pt x="9975" y="12053"/>
                    <a:pt x="12381" y="6815"/>
                    <a:pt x="10301" y="2429"/>
                  </a:cubicBezTo>
                  <a:cubicBezTo>
                    <a:pt x="9950" y="1677"/>
                    <a:pt x="9449" y="951"/>
                    <a:pt x="8747" y="499"/>
                  </a:cubicBezTo>
                  <a:cubicBezTo>
                    <a:pt x="8282" y="184"/>
                    <a:pt x="7717" y="0"/>
                    <a:pt x="7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3001487" y="836628"/>
              <a:ext cx="581986" cy="692723"/>
            </a:xfrm>
            <a:custGeom>
              <a:avLst/>
              <a:gdLst/>
              <a:ahLst/>
              <a:cxnLst/>
              <a:rect l="l" t="t" r="r" b="b"/>
              <a:pathLst>
                <a:path w="29678" h="35325" extrusionOk="0">
                  <a:moveTo>
                    <a:pt x="7416" y="0"/>
                  </a:moveTo>
                  <a:cubicBezTo>
                    <a:pt x="7135" y="0"/>
                    <a:pt x="6856" y="47"/>
                    <a:pt x="6594" y="149"/>
                  </a:cubicBezTo>
                  <a:cubicBezTo>
                    <a:pt x="5216" y="700"/>
                    <a:pt x="4815" y="2429"/>
                    <a:pt x="4690" y="3883"/>
                  </a:cubicBezTo>
                  <a:cubicBezTo>
                    <a:pt x="4489" y="6164"/>
                    <a:pt x="4514" y="8620"/>
                    <a:pt x="4790" y="10850"/>
                  </a:cubicBezTo>
                  <a:cubicBezTo>
                    <a:pt x="4940" y="12154"/>
                    <a:pt x="5341" y="13407"/>
                    <a:pt x="5667" y="14685"/>
                  </a:cubicBezTo>
                  <a:cubicBezTo>
                    <a:pt x="5792" y="15161"/>
                    <a:pt x="5993" y="17667"/>
                    <a:pt x="6294" y="17893"/>
                  </a:cubicBezTo>
                  <a:cubicBezTo>
                    <a:pt x="5517" y="17317"/>
                    <a:pt x="5066" y="16414"/>
                    <a:pt x="4690" y="15537"/>
                  </a:cubicBezTo>
                  <a:cubicBezTo>
                    <a:pt x="4088" y="14084"/>
                    <a:pt x="3587" y="12580"/>
                    <a:pt x="3211" y="11076"/>
                  </a:cubicBezTo>
                  <a:cubicBezTo>
                    <a:pt x="2935" y="9873"/>
                    <a:pt x="2985" y="7993"/>
                    <a:pt x="2309" y="7041"/>
                  </a:cubicBezTo>
                  <a:lnTo>
                    <a:pt x="2309" y="7041"/>
                  </a:lnTo>
                  <a:cubicBezTo>
                    <a:pt x="955" y="8169"/>
                    <a:pt x="2158" y="11251"/>
                    <a:pt x="2609" y="12605"/>
                  </a:cubicBezTo>
                  <a:cubicBezTo>
                    <a:pt x="3436" y="15111"/>
                    <a:pt x="4414" y="17567"/>
                    <a:pt x="5567" y="19948"/>
                  </a:cubicBezTo>
                  <a:cubicBezTo>
                    <a:pt x="6143" y="21176"/>
                    <a:pt x="6770" y="22379"/>
                    <a:pt x="7421" y="23557"/>
                  </a:cubicBezTo>
                  <a:cubicBezTo>
                    <a:pt x="8624" y="25688"/>
                    <a:pt x="9477" y="26966"/>
                    <a:pt x="11507" y="28444"/>
                  </a:cubicBezTo>
                  <a:cubicBezTo>
                    <a:pt x="13111" y="29648"/>
                    <a:pt x="15241" y="31176"/>
                    <a:pt x="17246" y="31627"/>
                  </a:cubicBezTo>
                  <a:cubicBezTo>
                    <a:pt x="14339" y="30976"/>
                    <a:pt x="11431" y="30299"/>
                    <a:pt x="8700" y="29096"/>
                  </a:cubicBezTo>
                  <a:cubicBezTo>
                    <a:pt x="5993" y="27893"/>
                    <a:pt x="3462" y="26089"/>
                    <a:pt x="1857" y="23607"/>
                  </a:cubicBezTo>
                  <a:cubicBezTo>
                    <a:pt x="1657" y="23256"/>
                    <a:pt x="1431" y="22906"/>
                    <a:pt x="1055" y="22805"/>
                  </a:cubicBezTo>
                  <a:cubicBezTo>
                    <a:pt x="950" y="22777"/>
                    <a:pt x="860" y="22764"/>
                    <a:pt x="785" y="22764"/>
                  </a:cubicBezTo>
                  <a:cubicBezTo>
                    <a:pt x="1" y="22764"/>
                    <a:pt x="745" y="24187"/>
                    <a:pt x="905" y="24485"/>
                  </a:cubicBezTo>
                  <a:cubicBezTo>
                    <a:pt x="2434" y="27392"/>
                    <a:pt x="5066" y="29597"/>
                    <a:pt x="7973" y="31151"/>
                  </a:cubicBezTo>
                  <a:cubicBezTo>
                    <a:pt x="10855" y="32680"/>
                    <a:pt x="14038" y="33582"/>
                    <a:pt x="17246" y="34359"/>
                  </a:cubicBezTo>
                  <a:cubicBezTo>
                    <a:pt x="19915" y="35000"/>
                    <a:pt x="22521" y="35325"/>
                    <a:pt x="25189" y="35325"/>
                  </a:cubicBezTo>
                  <a:cubicBezTo>
                    <a:pt x="26279" y="35325"/>
                    <a:pt x="27380" y="35270"/>
                    <a:pt x="28499" y="35161"/>
                  </a:cubicBezTo>
                  <a:cubicBezTo>
                    <a:pt x="28449" y="35161"/>
                    <a:pt x="29577" y="30725"/>
                    <a:pt x="29677" y="30349"/>
                  </a:cubicBezTo>
                  <a:cubicBezTo>
                    <a:pt x="27221" y="30099"/>
                    <a:pt x="24790" y="29723"/>
                    <a:pt x="22359" y="29246"/>
                  </a:cubicBezTo>
                  <a:cubicBezTo>
                    <a:pt x="22083" y="29196"/>
                    <a:pt x="21782" y="29121"/>
                    <a:pt x="21482" y="29071"/>
                  </a:cubicBezTo>
                  <a:cubicBezTo>
                    <a:pt x="19777" y="28695"/>
                    <a:pt x="18023" y="28244"/>
                    <a:pt x="16645" y="27166"/>
                  </a:cubicBezTo>
                  <a:cubicBezTo>
                    <a:pt x="13863" y="24936"/>
                    <a:pt x="13562" y="20850"/>
                    <a:pt x="13838" y="17266"/>
                  </a:cubicBezTo>
                  <a:cubicBezTo>
                    <a:pt x="13913" y="16289"/>
                    <a:pt x="14013" y="15261"/>
                    <a:pt x="14264" y="14284"/>
                  </a:cubicBezTo>
                  <a:cubicBezTo>
                    <a:pt x="14389" y="13858"/>
                    <a:pt x="15416" y="12154"/>
                    <a:pt x="15341" y="11878"/>
                  </a:cubicBezTo>
                  <a:cubicBezTo>
                    <a:pt x="15182" y="11358"/>
                    <a:pt x="14920" y="11158"/>
                    <a:pt x="14618" y="11158"/>
                  </a:cubicBezTo>
                  <a:cubicBezTo>
                    <a:pt x="13827" y="11158"/>
                    <a:pt x="12756" y="12519"/>
                    <a:pt x="12484" y="13081"/>
                  </a:cubicBezTo>
                  <a:cubicBezTo>
                    <a:pt x="10955" y="16364"/>
                    <a:pt x="10529" y="19698"/>
                    <a:pt x="11331" y="23282"/>
                  </a:cubicBezTo>
                  <a:cubicBezTo>
                    <a:pt x="9051" y="19046"/>
                    <a:pt x="7722" y="14334"/>
                    <a:pt x="7446" y="9547"/>
                  </a:cubicBezTo>
                  <a:cubicBezTo>
                    <a:pt x="7371" y="8620"/>
                    <a:pt x="7371" y="7642"/>
                    <a:pt x="7672" y="6765"/>
                  </a:cubicBezTo>
                  <a:cubicBezTo>
                    <a:pt x="8374" y="4785"/>
                    <a:pt x="11682" y="2279"/>
                    <a:pt x="9000" y="499"/>
                  </a:cubicBezTo>
                  <a:cubicBezTo>
                    <a:pt x="8535" y="184"/>
                    <a:pt x="7970" y="0"/>
                    <a:pt x="7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3527436" y="1196027"/>
              <a:ext cx="1088649" cy="535078"/>
            </a:xfrm>
            <a:custGeom>
              <a:avLst/>
              <a:gdLst/>
              <a:ahLst/>
              <a:cxnLst/>
              <a:rect l="l" t="t" r="r" b="b"/>
              <a:pathLst>
                <a:path w="55515" h="27286" extrusionOk="0">
                  <a:moveTo>
                    <a:pt x="30905" y="1"/>
                  </a:moveTo>
                  <a:cubicBezTo>
                    <a:pt x="29189" y="1"/>
                    <a:pt x="27473" y="59"/>
                    <a:pt x="25765" y="117"/>
                  </a:cubicBezTo>
                  <a:cubicBezTo>
                    <a:pt x="21228" y="268"/>
                    <a:pt x="16241" y="1295"/>
                    <a:pt x="12005" y="2899"/>
                  </a:cubicBezTo>
                  <a:cubicBezTo>
                    <a:pt x="6667" y="4904"/>
                    <a:pt x="1278" y="8764"/>
                    <a:pt x="226" y="14679"/>
                  </a:cubicBezTo>
                  <a:cubicBezTo>
                    <a:pt x="0" y="15907"/>
                    <a:pt x="150" y="17185"/>
                    <a:pt x="376" y="18413"/>
                  </a:cubicBezTo>
                  <a:cubicBezTo>
                    <a:pt x="895" y="21404"/>
                    <a:pt x="1658" y="24322"/>
                    <a:pt x="2713" y="27167"/>
                  </a:cubicBezTo>
                  <a:lnTo>
                    <a:pt x="2713" y="27167"/>
                  </a:lnTo>
                  <a:cubicBezTo>
                    <a:pt x="1830" y="24737"/>
                    <a:pt x="1834" y="21179"/>
                    <a:pt x="2130" y="18664"/>
                  </a:cubicBezTo>
                  <a:cubicBezTo>
                    <a:pt x="2431" y="15857"/>
                    <a:pt x="3409" y="13125"/>
                    <a:pt x="5213" y="10919"/>
                  </a:cubicBezTo>
                  <a:cubicBezTo>
                    <a:pt x="7394" y="8238"/>
                    <a:pt x="10577" y="6559"/>
                    <a:pt x="13810" y="5356"/>
                  </a:cubicBezTo>
                  <a:cubicBezTo>
                    <a:pt x="18542" y="3585"/>
                    <a:pt x="23594" y="2693"/>
                    <a:pt x="28642" y="2693"/>
                  </a:cubicBezTo>
                  <a:cubicBezTo>
                    <a:pt x="31454" y="2693"/>
                    <a:pt x="34265" y="2970"/>
                    <a:pt x="37018" y="3526"/>
                  </a:cubicBezTo>
                  <a:cubicBezTo>
                    <a:pt x="41203" y="4378"/>
                    <a:pt x="45314" y="5907"/>
                    <a:pt x="48622" y="8564"/>
                  </a:cubicBezTo>
                  <a:cubicBezTo>
                    <a:pt x="52181" y="11446"/>
                    <a:pt x="53183" y="16684"/>
                    <a:pt x="53083" y="21045"/>
                  </a:cubicBezTo>
                  <a:cubicBezTo>
                    <a:pt x="53033" y="22975"/>
                    <a:pt x="52732" y="24955"/>
                    <a:pt x="53359" y="26759"/>
                  </a:cubicBezTo>
                  <a:cubicBezTo>
                    <a:pt x="53233" y="25055"/>
                    <a:pt x="53760" y="23576"/>
                    <a:pt x="54261" y="21947"/>
                  </a:cubicBezTo>
                  <a:cubicBezTo>
                    <a:pt x="55063" y="19391"/>
                    <a:pt x="55514" y="16458"/>
                    <a:pt x="55289" y="13752"/>
                  </a:cubicBezTo>
                  <a:cubicBezTo>
                    <a:pt x="55088" y="11496"/>
                    <a:pt x="53634" y="9140"/>
                    <a:pt x="52156" y="7461"/>
                  </a:cubicBezTo>
                  <a:cubicBezTo>
                    <a:pt x="48847" y="3676"/>
                    <a:pt x="43960" y="1596"/>
                    <a:pt x="39023" y="669"/>
                  </a:cubicBezTo>
                  <a:cubicBezTo>
                    <a:pt x="36335" y="147"/>
                    <a:pt x="33620" y="1"/>
                    <a:pt x="30905" y="1"/>
                  </a:cubicBezTo>
                  <a:close/>
                  <a:moveTo>
                    <a:pt x="2713" y="27167"/>
                  </a:moveTo>
                  <a:lnTo>
                    <a:pt x="2713" y="27167"/>
                  </a:lnTo>
                  <a:cubicBezTo>
                    <a:pt x="2727" y="27207"/>
                    <a:pt x="2742" y="27246"/>
                    <a:pt x="2757" y="27286"/>
                  </a:cubicBezTo>
                  <a:cubicBezTo>
                    <a:pt x="2742" y="27246"/>
                    <a:pt x="2727" y="27206"/>
                    <a:pt x="2713" y="2716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3596229" y="1992071"/>
              <a:ext cx="103247" cy="292248"/>
            </a:xfrm>
            <a:custGeom>
              <a:avLst/>
              <a:gdLst/>
              <a:ahLst/>
              <a:cxnLst/>
              <a:rect l="l" t="t" r="r" b="b"/>
              <a:pathLst>
                <a:path w="5265" h="14903" extrusionOk="0">
                  <a:moveTo>
                    <a:pt x="1512" y="1"/>
                  </a:moveTo>
                  <a:cubicBezTo>
                    <a:pt x="1179" y="1"/>
                    <a:pt x="895" y="231"/>
                    <a:pt x="803" y="828"/>
                  </a:cubicBezTo>
                  <a:cubicBezTo>
                    <a:pt x="577" y="2206"/>
                    <a:pt x="352" y="3585"/>
                    <a:pt x="151" y="4963"/>
                  </a:cubicBezTo>
                  <a:cubicBezTo>
                    <a:pt x="76" y="5414"/>
                    <a:pt x="1" y="5866"/>
                    <a:pt x="126" y="6317"/>
                  </a:cubicBezTo>
                  <a:cubicBezTo>
                    <a:pt x="251" y="6843"/>
                    <a:pt x="602" y="7244"/>
                    <a:pt x="928" y="7645"/>
                  </a:cubicBezTo>
                  <a:cubicBezTo>
                    <a:pt x="1780" y="8673"/>
                    <a:pt x="2632" y="9725"/>
                    <a:pt x="3008" y="10978"/>
                  </a:cubicBezTo>
                  <a:cubicBezTo>
                    <a:pt x="3409" y="12257"/>
                    <a:pt x="3209" y="13785"/>
                    <a:pt x="2231" y="14663"/>
                  </a:cubicBezTo>
                  <a:cubicBezTo>
                    <a:pt x="2441" y="14826"/>
                    <a:pt x="2705" y="14902"/>
                    <a:pt x="2975" y="14902"/>
                  </a:cubicBezTo>
                  <a:cubicBezTo>
                    <a:pt x="3286" y="14902"/>
                    <a:pt x="3605" y="14800"/>
                    <a:pt x="3860" y="14612"/>
                  </a:cubicBezTo>
                  <a:cubicBezTo>
                    <a:pt x="4337" y="14287"/>
                    <a:pt x="4637" y="13760"/>
                    <a:pt x="4838" y="13209"/>
                  </a:cubicBezTo>
                  <a:cubicBezTo>
                    <a:pt x="5089" y="12607"/>
                    <a:pt x="5239" y="11981"/>
                    <a:pt x="5239" y="11329"/>
                  </a:cubicBezTo>
                  <a:cubicBezTo>
                    <a:pt x="5264" y="9399"/>
                    <a:pt x="3936" y="7745"/>
                    <a:pt x="3309" y="5891"/>
                  </a:cubicBezTo>
                  <a:cubicBezTo>
                    <a:pt x="3008" y="4988"/>
                    <a:pt x="2883" y="4011"/>
                    <a:pt x="2933" y="3059"/>
                  </a:cubicBezTo>
                  <a:cubicBezTo>
                    <a:pt x="2983" y="2482"/>
                    <a:pt x="3084" y="1906"/>
                    <a:pt x="2958" y="1354"/>
                  </a:cubicBezTo>
                  <a:cubicBezTo>
                    <a:pt x="2815" y="687"/>
                    <a:pt x="2089" y="1"/>
                    <a:pt x="1512" y="1"/>
                  </a:cubicBezTo>
                  <a:close/>
                </a:path>
              </a:pathLst>
            </a:custGeom>
            <a:solidFill>
              <a:srgbClr val="E8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3605583" y="1981423"/>
              <a:ext cx="256067" cy="376434"/>
            </a:xfrm>
            <a:custGeom>
              <a:avLst/>
              <a:gdLst/>
              <a:ahLst/>
              <a:cxnLst/>
              <a:rect l="l" t="t" r="r" b="b"/>
              <a:pathLst>
                <a:path w="13058" h="19196" extrusionOk="0">
                  <a:moveTo>
                    <a:pt x="1527" y="1"/>
                  </a:moveTo>
                  <a:cubicBezTo>
                    <a:pt x="1462" y="1"/>
                    <a:pt x="1402" y="19"/>
                    <a:pt x="1353" y="68"/>
                  </a:cubicBezTo>
                  <a:cubicBezTo>
                    <a:pt x="1253" y="143"/>
                    <a:pt x="1228" y="268"/>
                    <a:pt x="1228" y="393"/>
                  </a:cubicBezTo>
                  <a:cubicBezTo>
                    <a:pt x="852" y="3125"/>
                    <a:pt x="0" y="5832"/>
                    <a:pt x="1830" y="8213"/>
                  </a:cubicBezTo>
                  <a:cubicBezTo>
                    <a:pt x="2030" y="8464"/>
                    <a:pt x="2231" y="8714"/>
                    <a:pt x="2431" y="8965"/>
                  </a:cubicBezTo>
                  <a:cubicBezTo>
                    <a:pt x="2982" y="9667"/>
                    <a:pt x="3484" y="10419"/>
                    <a:pt x="3634" y="11296"/>
                  </a:cubicBezTo>
                  <a:cubicBezTo>
                    <a:pt x="3860" y="12724"/>
                    <a:pt x="3033" y="14078"/>
                    <a:pt x="2130" y="15231"/>
                  </a:cubicBezTo>
                  <a:cubicBezTo>
                    <a:pt x="3459" y="16434"/>
                    <a:pt x="4787" y="17612"/>
                    <a:pt x="6090" y="18815"/>
                  </a:cubicBezTo>
                  <a:cubicBezTo>
                    <a:pt x="6383" y="19079"/>
                    <a:pt x="6701" y="19195"/>
                    <a:pt x="7032" y="19195"/>
                  </a:cubicBezTo>
                  <a:cubicBezTo>
                    <a:pt x="9053" y="19195"/>
                    <a:pt x="11595" y="14876"/>
                    <a:pt x="12306" y="13627"/>
                  </a:cubicBezTo>
                  <a:cubicBezTo>
                    <a:pt x="12857" y="12649"/>
                    <a:pt x="13058" y="11647"/>
                    <a:pt x="12155" y="10769"/>
                  </a:cubicBezTo>
                  <a:cubicBezTo>
                    <a:pt x="11579" y="10218"/>
                    <a:pt x="10852" y="9917"/>
                    <a:pt x="10150" y="9592"/>
                  </a:cubicBezTo>
                  <a:cubicBezTo>
                    <a:pt x="7895" y="8539"/>
                    <a:pt x="5840" y="6985"/>
                    <a:pt x="4261" y="5080"/>
                  </a:cubicBezTo>
                  <a:cubicBezTo>
                    <a:pt x="3459" y="4128"/>
                    <a:pt x="3860" y="3526"/>
                    <a:pt x="3609" y="2398"/>
                  </a:cubicBezTo>
                  <a:cubicBezTo>
                    <a:pt x="3383" y="1446"/>
                    <a:pt x="2757" y="544"/>
                    <a:pt x="1855" y="93"/>
                  </a:cubicBezTo>
                  <a:cubicBezTo>
                    <a:pt x="1747" y="47"/>
                    <a:pt x="1630" y="1"/>
                    <a:pt x="1527" y="1"/>
                  </a:cubicBezTo>
                  <a:close/>
                </a:path>
              </a:pathLst>
            </a:custGeom>
            <a:solidFill>
              <a:srgbClr val="E8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3610976" y="1982697"/>
              <a:ext cx="250675" cy="375159"/>
            </a:xfrm>
            <a:custGeom>
              <a:avLst/>
              <a:gdLst/>
              <a:ahLst/>
              <a:cxnLst/>
              <a:rect l="l" t="t" r="r" b="b"/>
              <a:pathLst>
                <a:path w="12783" h="19131" extrusionOk="0">
                  <a:moveTo>
                    <a:pt x="1427" y="1"/>
                  </a:moveTo>
                  <a:cubicBezTo>
                    <a:pt x="1233" y="1"/>
                    <a:pt x="1039" y="84"/>
                    <a:pt x="853" y="278"/>
                  </a:cubicBezTo>
                  <a:cubicBezTo>
                    <a:pt x="1479" y="679"/>
                    <a:pt x="1830" y="1431"/>
                    <a:pt x="1981" y="2183"/>
                  </a:cubicBezTo>
                  <a:cubicBezTo>
                    <a:pt x="2131" y="2910"/>
                    <a:pt x="2106" y="3687"/>
                    <a:pt x="2256" y="4414"/>
                  </a:cubicBezTo>
                  <a:cubicBezTo>
                    <a:pt x="2432" y="5391"/>
                    <a:pt x="2883" y="6293"/>
                    <a:pt x="3509" y="7045"/>
                  </a:cubicBezTo>
                  <a:cubicBezTo>
                    <a:pt x="4236" y="7922"/>
                    <a:pt x="5389" y="8474"/>
                    <a:pt x="5916" y="9476"/>
                  </a:cubicBezTo>
                  <a:cubicBezTo>
                    <a:pt x="6116" y="9877"/>
                    <a:pt x="6241" y="10504"/>
                    <a:pt x="6291" y="10955"/>
                  </a:cubicBezTo>
                  <a:cubicBezTo>
                    <a:pt x="6291" y="11104"/>
                    <a:pt x="6070" y="12559"/>
                    <a:pt x="6042" y="12559"/>
                  </a:cubicBezTo>
                  <a:cubicBezTo>
                    <a:pt x="6041" y="12559"/>
                    <a:pt x="6041" y="12559"/>
                    <a:pt x="6041" y="12559"/>
                  </a:cubicBezTo>
                  <a:cubicBezTo>
                    <a:pt x="4913" y="11532"/>
                    <a:pt x="4186" y="10128"/>
                    <a:pt x="3083" y="9151"/>
                  </a:cubicBezTo>
                  <a:cubicBezTo>
                    <a:pt x="2482" y="8624"/>
                    <a:pt x="1805" y="8148"/>
                    <a:pt x="1379" y="7496"/>
                  </a:cubicBezTo>
                  <a:cubicBezTo>
                    <a:pt x="51" y="5516"/>
                    <a:pt x="1329" y="2785"/>
                    <a:pt x="627" y="504"/>
                  </a:cubicBezTo>
                  <a:lnTo>
                    <a:pt x="627" y="504"/>
                  </a:lnTo>
                  <a:cubicBezTo>
                    <a:pt x="251" y="1206"/>
                    <a:pt x="201" y="2008"/>
                    <a:pt x="176" y="2810"/>
                  </a:cubicBezTo>
                  <a:cubicBezTo>
                    <a:pt x="126" y="3637"/>
                    <a:pt x="76" y="4489"/>
                    <a:pt x="51" y="5341"/>
                  </a:cubicBezTo>
                  <a:cubicBezTo>
                    <a:pt x="26" y="5968"/>
                    <a:pt x="1" y="6619"/>
                    <a:pt x="251" y="7196"/>
                  </a:cubicBezTo>
                  <a:cubicBezTo>
                    <a:pt x="427" y="7647"/>
                    <a:pt x="803" y="8023"/>
                    <a:pt x="1129" y="8399"/>
                  </a:cubicBezTo>
                  <a:cubicBezTo>
                    <a:pt x="2031" y="9376"/>
                    <a:pt x="2833" y="10454"/>
                    <a:pt x="3334" y="11682"/>
                  </a:cubicBezTo>
                  <a:cubicBezTo>
                    <a:pt x="3835" y="12935"/>
                    <a:pt x="4011" y="14339"/>
                    <a:pt x="3610" y="15592"/>
                  </a:cubicBezTo>
                  <a:cubicBezTo>
                    <a:pt x="3484" y="15943"/>
                    <a:pt x="3309" y="16293"/>
                    <a:pt x="2958" y="16369"/>
                  </a:cubicBezTo>
                  <a:cubicBezTo>
                    <a:pt x="2977" y="16365"/>
                    <a:pt x="2997" y="16363"/>
                    <a:pt x="3017" y="16363"/>
                  </a:cubicBezTo>
                  <a:cubicBezTo>
                    <a:pt x="3711" y="16363"/>
                    <a:pt x="5401" y="18360"/>
                    <a:pt x="5815" y="18750"/>
                  </a:cubicBezTo>
                  <a:cubicBezTo>
                    <a:pt x="6108" y="19014"/>
                    <a:pt x="6426" y="19130"/>
                    <a:pt x="6757" y="19130"/>
                  </a:cubicBezTo>
                  <a:cubicBezTo>
                    <a:pt x="8778" y="19130"/>
                    <a:pt x="11320" y="14811"/>
                    <a:pt x="12031" y="13562"/>
                  </a:cubicBezTo>
                  <a:cubicBezTo>
                    <a:pt x="12582" y="12584"/>
                    <a:pt x="12783" y="11582"/>
                    <a:pt x="11880" y="10704"/>
                  </a:cubicBezTo>
                  <a:cubicBezTo>
                    <a:pt x="11304" y="10153"/>
                    <a:pt x="10577" y="9852"/>
                    <a:pt x="9875" y="9527"/>
                  </a:cubicBezTo>
                  <a:cubicBezTo>
                    <a:pt x="7620" y="8474"/>
                    <a:pt x="5565" y="6920"/>
                    <a:pt x="3986" y="5015"/>
                  </a:cubicBezTo>
                  <a:cubicBezTo>
                    <a:pt x="3184" y="4063"/>
                    <a:pt x="3585" y="3461"/>
                    <a:pt x="3334" y="2333"/>
                  </a:cubicBezTo>
                  <a:cubicBezTo>
                    <a:pt x="3190" y="1697"/>
                    <a:pt x="2307" y="1"/>
                    <a:pt x="1427"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3306741" y="2253065"/>
              <a:ext cx="479229" cy="301347"/>
            </a:xfrm>
            <a:custGeom>
              <a:avLst/>
              <a:gdLst/>
              <a:ahLst/>
              <a:cxnLst/>
              <a:rect l="l" t="t" r="r" b="b"/>
              <a:pathLst>
                <a:path w="24438" h="15367" extrusionOk="0">
                  <a:moveTo>
                    <a:pt x="17018" y="0"/>
                  </a:moveTo>
                  <a:cubicBezTo>
                    <a:pt x="14788" y="3133"/>
                    <a:pt x="11179" y="4837"/>
                    <a:pt x="7921" y="6692"/>
                  </a:cubicBezTo>
                  <a:cubicBezTo>
                    <a:pt x="6267" y="7644"/>
                    <a:pt x="4612" y="8622"/>
                    <a:pt x="3184" y="9875"/>
                  </a:cubicBezTo>
                  <a:cubicBezTo>
                    <a:pt x="3109" y="9950"/>
                    <a:pt x="2958" y="10126"/>
                    <a:pt x="2783" y="10376"/>
                  </a:cubicBezTo>
                  <a:cubicBezTo>
                    <a:pt x="1906" y="11629"/>
                    <a:pt x="1" y="14762"/>
                    <a:pt x="427" y="14787"/>
                  </a:cubicBezTo>
                  <a:cubicBezTo>
                    <a:pt x="5599" y="15187"/>
                    <a:pt x="10793" y="15366"/>
                    <a:pt x="15988" y="15366"/>
                  </a:cubicBezTo>
                  <a:cubicBezTo>
                    <a:pt x="16331" y="15366"/>
                    <a:pt x="16675" y="15365"/>
                    <a:pt x="17018" y="15364"/>
                  </a:cubicBezTo>
                  <a:cubicBezTo>
                    <a:pt x="17319" y="15364"/>
                    <a:pt x="19750" y="11705"/>
                    <a:pt x="20201" y="11253"/>
                  </a:cubicBezTo>
                  <a:cubicBezTo>
                    <a:pt x="21430" y="10050"/>
                    <a:pt x="22908" y="9273"/>
                    <a:pt x="24011" y="7995"/>
                  </a:cubicBezTo>
                  <a:cubicBezTo>
                    <a:pt x="24186" y="7820"/>
                    <a:pt x="24337" y="7619"/>
                    <a:pt x="24387" y="7394"/>
                  </a:cubicBezTo>
                  <a:cubicBezTo>
                    <a:pt x="24437" y="7143"/>
                    <a:pt x="24312" y="6867"/>
                    <a:pt x="24211" y="6617"/>
                  </a:cubicBezTo>
                  <a:cubicBezTo>
                    <a:pt x="22658" y="3384"/>
                    <a:pt x="20126" y="1529"/>
                    <a:pt x="17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4467163" y="1992071"/>
              <a:ext cx="101756" cy="292248"/>
            </a:xfrm>
            <a:custGeom>
              <a:avLst/>
              <a:gdLst/>
              <a:ahLst/>
              <a:cxnLst/>
              <a:rect l="l" t="t" r="r" b="b"/>
              <a:pathLst>
                <a:path w="5189" h="14903" extrusionOk="0">
                  <a:moveTo>
                    <a:pt x="3709" y="1"/>
                  </a:moveTo>
                  <a:cubicBezTo>
                    <a:pt x="3140" y="1"/>
                    <a:pt x="2424" y="687"/>
                    <a:pt x="2281" y="1354"/>
                  </a:cubicBezTo>
                  <a:cubicBezTo>
                    <a:pt x="2155" y="1906"/>
                    <a:pt x="2256" y="2482"/>
                    <a:pt x="2281" y="3059"/>
                  </a:cubicBezTo>
                  <a:cubicBezTo>
                    <a:pt x="2356" y="4011"/>
                    <a:pt x="2231" y="4988"/>
                    <a:pt x="1930" y="5891"/>
                  </a:cubicBezTo>
                  <a:cubicBezTo>
                    <a:pt x="1303" y="7745"/>
                    <a:pt x="0" y="9399"/>
                    <a:pt x="25" y="11329"/>
                  </a:cubicBezTo>
                  <a:cubicBezTo>
                    <a:pt x="25" y="11981"/>
                    <a:pt x="176" y="12607"/>
                    <a:pt x="401" y="13209"/>
                  </a:cubicBezTo>
                  <a:cubicBezTo>
                    <a:pt x="627" y="13760"/>
                    <a:pt x="902" y="14287"/>
                    <a:pt x="1379" y="14612"/>
                  </a:cubicBezTo>
                  <a:cubicBezTo>
                    <a:pt x="1634" y="14800"/>
                    <a:pt x="1946" y="14902"/>
                    <a:pt x="2251" y="14902"/>
                  </a:cubicBezTo>
                  <a:cubicBezTo>
                    <a:pt x="2515" y="14902"/>
                    <a:pt x="2773" y="14826"/>
                    <a:pt x="2983" y="14663"/>
                  </a:cubicBezTo>
                  <a:cubicBezTo>
                    <a:pt x="2005" y="13785"/>
                    <a:pt x="1830" y="12257"/>
                    <a:pt x="2231" y="10978"/>
                  </a:cubicBezTo>
                  <a:cubicBezTo>
                    <a:pt x="2607" y="9725"/>
                    <a:pt x="3434" y="8673"/>
                    <a:pt x="4261" y="7645"/>
                  </a:cubicBezTo>
                  <a:cubicBezTo>
                    <a:pt x="4612" y="7244"/>
                    <a:pt x="4937" y="6843"/>
                    <a:pt x="5063" y="6317"/>
                  </a:cubicBezTo>
                  <a:cubicBezTo>
                    <a:pt x="5188" y="5866"/>
                    <a:pt x="5113" y="5414"/>
                    <a:pt x="5038" y="4963"/>
                  </a:cubicBezTo>
                  <a:lnTo>
                    <a:pt x="4411" y="828"/>
                  </a:lnTo>
                  <a:cubicBezTo>
                    <a:pt x="4319" y="231"/>
                    <a:pt x="4039" y="1"/>
                    <a:pt x="3709" y="1"/>
                  </a:cubicBezTo>
                  <a:close/>
                </a:path>
              </a:pathLst>
            </a:custGeom>
            <a:solidFill>
              <a:srgbClr val="E8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4307417" y="1981423"/>
              <a:ext cx="252145" cy="376434"/>
            </a:xfrm>
            <a:custGeom>
              <a:avLst/>
              <a:gdLst/>
              <a:ahLst/>
              <a:cxnLst/>
              <a:rect l="l" t="t" r="r" b="b"/>
              <a:pathLst>
                <a:path w="12858" h="19196" extrusionOk="0">
                  <a:moveTo>
                    <a:pt x="11356" y="1"/>
                  </a:moveTo>
                  <a:cubicBezTo>
                    <a:pt x="11253" y="1"/>
                    <a:pt x="11136" y="47"/>
                    <a:pt x="11028" y="93"/>
                  </a:cubicBezTo>
                  <a:cubicBezTo>
                    <a:pt x="10151" y="544"/>
                    <a:pt x="9525" y="1446"/>
                    <a:pt x="9324" y="2398"/>
                  </a:cubicBezTo>
                  <a:cubicBezTo>
                    <a:pt x="9073" y="3526"/>
                    <a:pt x="9449" y="4128"/>
                    <a:pt x="8672" y="5080"/>
                  </a:cubicBezTo>
                  <a:cubicBezTo>
                    <a:pt x="7093" y="6985"/>
                    <a:pt x="5088" y="8539"/>
                    <a:pt x="2883" y="9592"/>
                  </a:cubicBezTo>
                  <a:cubicBezTo>
                    <a:pt x="2181" y="9917"/>
                    <a:pt x="1454" y="10218"/>
                    <a:pt x="903" y="10769"/>
                  </a:cubicBezTo>
                  <a:cubicBezTo>
                    <a:pt x="1" y="11647"/>
                    <a:pt x="176" y="12649"/>
                    <a:pt x="753" y="13627"/>
                  </a:cubicBezTo>
                  <a:cubicBezTo>
                    <a:pt x="1442" y="14876"/>
                    <a:pt x="3944" y="19195"/>
                    <a:pt x="5922" y="19195"/>
                  </a:cubicBezTo>
                  <a:cubicBezTo>
                    <a:pt x="6247" y="19195"/>
                    <a:pt x="6557" y="19079"/>
                    <a:pt x="6843" y="18815"/>
                  </a:cubicBezTo>
                  <a:cubicBezTo>
                    <a:pt x="8146" y="17612"/>
                    <a:pt x="9449" y="16434"/>
                    <a:pt x="10753" y="15231"/>
                  </a:cubicBezTo>
                  <a:cubicBezTo>
                    <a:pt x="9875" y="14078"/>
                    <a:pt x="9048" y="12724"/>
                    <a:pt x="9274" y="11296"/>
                  </a:cubicBezTo>
                  <a:cubicBezTo>
                    <a:pt x="9424" y="10419"/>
                    <a:pt x="9926" y="9667"/>
                    <a:pt x="10477" y="8965"/>
                  </a:cubicBezTo>
                  <a:cubicBezTo>
                    <a:pt x="10652" y="8714"/>
                    <a:pt x="10853" y="8464"/>
                    <a:pt x="11053" y="8213"/>
                  </a:cubicBezTo>
                  <a:cubicBezTo>
                    <a:pt x="12858" y="5832"/>
                    <a:pt x="12006" y="3125"/>
                    <a:pt x="11655" y="393"/>
                  </a:cubicBezTo>
                  <a:cubicBezTo>
                    <a:pt x="11655" y="268"/>
                    <a:pt x="11630" y="143"/>
                    <a:pt x="11530" y="68"/>
                  </a:cubicBezTo>
                  <a:cubicBezTo>
                    <a:pt x="11481" y="19"/>
                    <a:pt x="11421" y="1"/>
                    <a:pt x="11356" y="1"/>
                  </a:cubicBezTo>
                  <a:close/>
                </a:path>
              </a:pathLst>
            </a:custGeom>
            <a:solidFill>
              <a:srgbClr val="E8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4307417" y="1981756"/>
              <a:ext cx="248223" cy="376100"/>
            </a:xfrm>
            <a:custGeom>
              <a:avLst/>
              <a:gdLst/>
              <a:ahLst/>
              <a:cxnLst/>
              <a:rect l="l" t="t" r="r" b="b"/>
              <a:pathLst>
                <a:path w="12658" h="19179" extrusionOk="0">
                  <a:moveTo>
                    <a:pt x="11169" y="1"/>
                  </a:moveTo>
                  <a:cubicBezTo>
                    <a:pt x="10367" y="1"/>
                    <a:pt x="9431" y="1909"/>
                    <a:pt x="9324" y="2381"/>
                  </a:cubicBezTo>
                  <a:cubicBezTo>
                    <a:pt x="9073" y="3509"/>
                    <a:pt x="9449" y="4111"/>
                    <a:pt x="8672" y="5063"/>
                  </a:cubicBezTo>
                  <a:cubicBezTo>
                    <a:pt x="7093" y="6968"/>
                    <a:pt x="5088" y="8522"/>
                    <a:pt x="2883" y="9575"/>
                  </a:cubicBezTo>
                  <a:cubicBezTo>
                    <a:pt x="2181" y="9900"/>
                    <a:pt x="1454" y="10201"/>
                    <a:pt x="903" y="10752"/>
                  </a:cubicBezTo>
                  <a:cubicBezTo>
                    <a:pt x="1" y="11630"/>
                    <a:pt x="176" y="12632"/>
                    <a:pt x="753" y="13610"/>
                  </a:cubicBezTo>
                  <a:cubicBezTo>
                    <a:pt x="1442" y="14859"/>
                    <a:pt x="3944" y="19178"/>
                    <a:pt x="5922" y="19178"/>
                  </a:cubicBezTo>
                  <a:cubicBezTo>
                    <a:pt x="6247" y="19178"/>
                    <a:pt x="6557" y="19062"/>
                    <a:pt x="6843" y="18798"/>
                  </a:cubicBezTo>
                  <a:cubicBezTo>
                    <a:pt x="8071" y="17670"/>
                    <a:pt x="9299" y="16542"/>
                    <a:pt x="10527" y="15414"/>
                  </a:cubicBezTo>
                  <a:cubicBezTo>
                    <a:pt x="10753" y="15414"/>
                    <a:pt x="10928" y="15339"/>
                    <a:pt x="11104" y="15189"/>
                  </a:cubicBezTo>
                  <a:cubicBezTo>
                    <a:pt x="10477" y="14362"/>
                    <a:pt x="10051" y="13986"/>
                    <a:pt x="9976" y="12833"/>
                  </a:cubicBezTo>
                  <a:cubicBezTo>
                    <a:pt x="9900" y="11805"/>
                    <a:pt x="10126" y="10727"/>
                    <a:pt x="10627" y="9800"/>
                  </a:cubicBezTo>
                  <a:cubicBezTo>
                    <a:pt x="11003" y="9098"/>
                    <a:pt x="11555" y="8472"/>
                    <a:pt x="11931" y="7745"/>
                  </a:cubicBezTo>
                  <a:cubicBezTo>
                    <a:pt x="12307" y="7018"/>
                    <a:pt x="12482" y="6241"/>
                    <a:pt x="12557" y="5439"/>
                  </a:cubicBezTo>
                  <a:cubicBezTo>
                    <a:pt x="12657" y="4011"/>
                    <a:pt x="12407" y="2507"/>
                    <a:pt x="12131" y="1103"/>
                  </a:cubicBezTo>
                  <a:cubicBezTo>
                    <a:pt x="12070" y="859"/>
                    <a:pt x="11860" y="548"/>
                    <a:pt x="11676" y="548"/>
                  </a:cubicBezTo>
                  <a:cubicBezTo>
                    <a:pt x="11633" y="548"/>
                    <a:pt x="11592" y="565"/>
                    <a:pt x="11555" y="602"/>
                  </a:cubicBezTo>
                  <a:cubicBezTo>
                    <a:pt x="11730" y="1805"/>
                    <a:pt x="11855" y="3033"/>
                    <a:pt x="11931" y="4236"/>
                  </a:cubicBezTo>
                  <a:cubicBezTo>
                    <a:pt x="11931" y="5915"/>
                    <a:pt x="11454" y="7244"/>
                    <a:pt x="10477" y="8622"/>
                  </a:cubicBezTo>
                  <a:cubicBezTo>
                    <a:pt x="9600" y="9875"/>
                    <a:pt x="7820" y="10351"/>
                    <a:pt x="6467" y="10978"/>
                  </a:cubicBezTo>
                  <a:cubicBezTo>
                    <a:pt x="5991" y="11216"/>
                    <a:pt x="5493" y="11431"/>
                    <a:pt x="4972" y="11431"/>
                  </a:cubicBezTo>
                  <a:cubicBezTo>
                    <a:pt x="4944" y="11431"/>
                    <a:pt x="4916" y="11430"/>
                    <a:pt x="4888" y="11429"/>
                  </a:cubicBezTo>
                  <a:cubicBezTo>
                    <a:pt x="6066" y="10076"/>
                    <a:pt x="7269" y="8773"/>
                    <a:pt x="8472" y="7469"/>
                  </a:cubicBezTo>
                  <a:cubicBezTo>
                    <a:pt x="9525" y="6366"/>
                    <a:pt x="10477" y="5314"/>
                    <a:pt x="10552" y="3710"/>
                  </a:cubicBezTo>
                  <a:cubicBezTo>
                    <a:pt x="10577" y="3058"/>
                    <a:pt x="10427" y="2381"/>
                    <a:pt x="10502" y="1730"/>
                  </a:cubicBezTo>
                  <a:cubicBezTo>
                    <a:pt x="10552" y="1053"/>
                    <a:pt x="10903" y="351"/>
                    <a:pt x="11555" y="176"/>
                  </a:cubicBezTo>
                  <a:cubicBezTo>
                    <a:pt x="11433" y="54"/>
                    <a:pt x="11303" y="1"/>
                    <a:pt x="11169" y="1"/>
                  </a:cubicBezTo>
                  <a:close/>
                </a:path>
              </a:pathLst>
            </a:custGeom>
            <a:solidFill>
              <a:srgbClr val="595959">
                <a:alpha val="283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4386545" y="2246672"/>
              <a:ext cx="429086" cy="296386"/>
            </a:xfrm>
            <a:custGeom>
              <a:avLst/>
              <a:gdLst/>
              <a:ahLst/>
              <a:cxnLst/>
              <a:rect l="l" t="t" r="r" b="b"/>
              <a:pathLst>
                <a:path w="21881" h="15114" extrusionOk="0">
                  <a:moveTo>
                    <a:pt x="21881" y="14311"/>
                  </a:moveTo>
                  <a:cubicBezTo>
                    <a:pt x="21881" y="14311"/>
                    <a:pt x="21881" y="14311"/>
                    <a:pt x="21881" y="14311"/>
                  </a:cubicBezTo>
                  <a:cubicBezTo>
                    <a:pt x="21881" y="14311"/>
                    <a:pt x="21881" y="14311"/>
                    <a:pt x="21881" y="14311"/>
                  </a:cubicBezTo>
                  <a:close/>
                  <a:moveTo>
                    <a:pt x="6417" y="0"/>
                  </a:moveTo>
                  <a:cubicBezTo>
                    <a:pt x="4011" y="1103"/>
                    <a:pt x="2081" y="2657"/>
                    <a:pt x="352" y="4612"/>
                  </a:cubicBezTo>
                  <a:cubicBezTo>
                    <a:pt x="201" y="4787"/>
                    <a:pt x="26" y="4988"/>
                    <a:pt x="26" y="5213"/>
                  </a:cubicBezTo>
                  <a:cubicBezTo>
                    <a:pt x="1" y="5439"/>
                    <a:pt x="126" y="5665"/>
                    <a:pt x="251" y="5865"/>
                  </a:cubicBezTo>
                  <a:cubicBezTo>
                    <a:pt x="1429" y="7770"/>
                    <a:pt x="2607" y="9675"/>
                    <a:pt x="3760" y="11579"/>
                  </a:cubicBezTo>
                  <a:cubicBezTo>
                    <a:pt x="4688" y="13083"/>
                    <a:pt x="4988" y="13960"/>
                    <a:pt x="6793" y="14286"/>
                  </a:cubicBezTo>
                  <a:cubicBezTo>
                    <a:pt x="9023" y="14662"/>
                    <a:pt x="11505" y="15013"/>
                    <a:pt x="13735" y="15113"/>
                  </a:cubicBezTo>
                  <a:cubicBezTo>
                    <a:pt x="13744" y="15114"/>
                    <a:pt x="13755" y="15114"/>
                    <a:pt x="13767" y="15114"/>
                  </a:cubicBezTo>
                  <a:cubicBezTo>
                    <a:pt x="14581" y="15114"/>
                    <a:pt x="21302" y="14307"/>
                    <a:pt x="21846" y="14307"/>
                  </a:cubicBezTo>
                  <a:cubicBezTo>
                    <a:pt x="21868" y="14307"/>
                    <a:pt x="21880" y="14308"/>
                    <a:pt x="21881" y="14311"/>
                  </a:cubicBezTo>
                  <a:lnTo>
                    <a:pt x="21881" y="14311"/>
                  </a:lnTo>
                  <a:cubicBezTo>
                    <a:pt x="21780" y="11629"/>
                    <a:pt x="19600" y="9499"/>
                    <a:pt x="17444" y="7920"/>
                  </a:cubicBezTo>
                  <a:cubicBezTo>
                    <a:pt x="13785" y="5238"/>
                    <a:pt x="9700" y="3133"/>
                    <a:pt x="6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34089" y="2622172"/>
              <a:ext cx="911218" cy="1408214"/>
            </a:xfrm>
            <a:custGeom>
              <a:avLst/>
              <a:gdLst/>
              <a:ahLst/>
              <a:cxnLst/>
              <a:rect l="l" t="t" r="r" b="b"/>
              <a:pathLst>
                <a:path w="46467" h="71811" extrusionOk="0">
                  <a:moveTo>
                    <a:pt x="34111" y="0"/>
                  </a:moveTo>
                  <a:cubicBezTo>
                    <a:pt x="22733" y="2156"/>
                    <a:pt x="11555" y="5364"/>
                    <a:pt x="803" y="9574"/>
                  </a:cubicBezTo>
                  <a:cubicBezTo>
                    <a:pt x="527" y="9675"/>
                    <a:pt x="226" y="9825"/>
                    <a:pt x="101" y="10101"/>
                  </a:cubicBezTo>
                  <a:cubicBezTo>
                    <a:pt x="1" y="10351"/>
                    <a:pt x="101" y="10627"/>
                    <a:pt x="201" y="10903"/>
                  </a:cubicBezTo>
                  <a:cubicBezTo>
                    <a:pt x="1580" y="14637"/>
                    <a:pt x="3234" y="18346"/>
                    <a:pt x="4387" y="22156"/>
                  </a:cubicBezTo>
                  <a:cubicBezTo>
                    <a:pt x="9399" y="38497"/>
                    <a:pt x="14236" y="54913"/>
                    <a:pt x="19324" y="71204"/>
                  </a:cubicBezTo>
                  <a:cubicBezTo>
                    <a:pt x="20600" y="71640"/>
                    <a:pt x="22068" y="71810"/>
                    <a:pt x="23605" y="71810"/>
                  </a:cubicBezTo>
                  <a:cubicBezTo>
                    <a:pt x="26838" y="71810"/>
                    <a:pt x="30374" y="71055"/>
                    <a:pt x="33058" y="70427"/>
                  </a:cubicBezTo>
                  <a:cubicBezTo>
                    <a:pt x="35414" y="69875"/>
                    <a:pt x="37720" y="69124"/>
                    <a:pt x="39951" y="68171"/>
                  </a:cubicBezTo>
                  <a:cubicBezTo>
                    <a:pt x="40652" y="67870"/>
                    <a:pt x="46467" y="65389"/>
                    <a:pt x="46367" y="64712"/>
                  </a:cubicBezTo>
                  <a:cubicBezTo>
                    <a:pt x="42632" y="43083"/>
                    <a:pt x="38898" y="21429"/>
                    <a:pt x="341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334089" y="2622172"/>
              <a:ext cx="911218" cy="1413018"/>
            </a:xfrm>
            <a:custGeom>
              <a:avLst/>
              <a:gdLst/>
              <a:ahLst/>
              <a:cxnLst/>
              <a:rect l="l" t="t" r="r" b="b"/>
              <a:pathLst>
                <a:path w="46467" h="72056" extrusionOk="0">
                  <a:moveTo>
                    <a:pt x="34111" y="0"/>
                  </a:moveTo>
                  <a:cubicBezTo>
                    <a:pt x="22733" y="2156"/>
                    <a:pt x="11555" y="5364"/>
                    <a:pt x="803" y="9574"/>
                  </a:cubicBezTo>
                  <a:cubicBezTo>
                    <a:pt x="527" y="9675"/>
                    <a:pt x="226" y="9825"/>
                    <a:pt x="101" y="10101"/>
                  </a:cubicBezTo>
                  <a:cubicBezTo>
                    <a:pt x="1" y="10351"/>
                    <a:pt x="101" y="10627"/>
                    <a:pt x="201" y="10903"/>
                  </a:cubicBezTo>
                  <a:cubicBezTo>
                    <a:pt x="552" y="11880"/>
                    <a:pt x="5038" y="22231"/>
                    <a:pt x="4637" y="22507"/>
                  </a:cubicBezTo>
                  <a:cubicBezTo>
                    <a:pt x="5890" y="21655"/>
                    <a:pt x="7043" y="20677"/>
                    <a:pt x="8096" y="19625"/>
                  </a:cubicBezTo>
                  <a:cubicBezTo>
                    <a:pt x="9199" y="22507"/>
                    <a:pt x="10326" y="25389"/>
                    <a:pt x="11454" y="28271"/>
                  </a:cubicBezTo>
                  <a:cubicBezTo>
                    <a:pt x="13534" y="23710"/>
                    <a:pt x="15915" y="19299"/>
                    <a:pt x="18547" y="15038"/>
                  </a:cubicBezTo>
                  <a:lnTo>
                    <a:pt x="18547" y="15038"/>
                  </a:lnTo>
                  <a:cubicBezTo>
                    <a:pt x="18998" y="19249"/>
                    <a:pt x="18948" y="23534"/>
                    <a:pt x="18397" y="27720"/>
                  </a:cubicBezTo>
                  <a:cubicBezTo>
                    <a:pt x="20101" y="26216"/>
                    <a:pt x="21605" y="24462"/>
                    <a:pt x="22833" y="22557"/>
                  </a:cubicBezTo>
                  <a:cubicBezTo>
                    <a:pt x="23083" y="24787"/>
                    <a:pt x="23134" y="27043"/>
                    <a:pt x="22958" y="29299"/>
                  </a:cubicBezTo>
                  <a:cubicBezTo>
                    <a:pt x="24161" y="27494"/>
                    <a:pt x="25514" y="25790"/>
                    <a:pt x="26993" y="24186"/>
                  </a:cubicBezTo>
                  <a:cubicBezTo>
                    <a:pt x="27419" y="27569"/>
                    <a:pt x="28221" y="30903"/>
                    <a:pt x="29349" y="34136"/>
                  </a:cubicBezTo>
                  <a:cubicBezTo>
                    <a:pt x="26768" y="34612"/>
                    <a:pt x="24612" y="36567"/>
                    <a:pt x="23384" y="38898"/>
                  </a:cubicBezTo>
                  <a:cubicBezTo>
                    <a:pt x="22156" y="41229"/>
                    <a:pt x="21755" y="43910"/>
                    <a:pt x="21705" y="46567"/>
                  </a:cubicBezTo>
                  <a:cubicBezTo>
                    <a:pt x="21504" y="55389"/>
                    <a:pt x="24838" y="63860"/>
                    <a:pt x="28121" y="72056"/>
                  </a:cubicBezTo>
                  <a:cubicBezTo>
                    <a:pt x="32081" y="70903"/>
                    <a:pt x="36166" y="69800"/>
                    <a:pt x="39951" y="68171"/>
                  </a:cubicBezTo>
                  <a:cubicBezTo>
                    <a:pt x="40652" y="67870"/>
                    <a:pt x="46467" y="65389"/>
                    <a:pt x="46367" y="64712"/>
                  </a:cubicBezTo>
                  <a:cubicBezTo>
                    <a:pt x="42632" y="43083"/>
                    <a:pt x="38898" y="21429"/>
                    <a:pt x="3411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316890" y="2195666"/>
              <a:ext cx="590281" cy="392553"/>
            </a:xfrm>
            <a:custGeom>
              <a:avLst/>
              <a:gdLst/>
              <a:ahLst/>
              <a:cxnLst/>
              <a:rect l="l" t="t" r="r" b="b"/>
              <a:pathLst>
                <a:path w="30101" h="20018" extrusionOk="0">
                  <a:moveTo>
                    <a:pt x="25493" y="0"/>
                  </a:moveTo>
                  <a:cubicBezTo>
                    <a:pt x="24971" y="0"/>
                    <a:pt x="24422" y="216"/>
                    <a:pt x="23960" y="496"/>
                  </a:cubicBezTo>
                  <a:cubicBezTo>
                    <a:pt x="22808" y="1223"/>
                    <a:pt x="21905" y="2351"/>
                    <a:pt x="21153" y="3504"/>
                  </a:cubicBezTo>
                  <a:cubicBezTo>
                    <a:pt x="19048" y="6687"/>
                    <a:pt x="17745" y="10396"/>
                    <a:pt x="17344" y="14205"/>
                  </a:cubicBezTo>
                  <a:cubicBezTo>
                    <a:pt x="15239" y="12150"/>
                    <a:pt x="12883" y="10246"/>
                    <a:pt x="10151" y="9168"/>
                  </a:cubicBezTo>
                  <a:cubicBezTo>
                    <a:pt x="8675" y="8591"/>
                    <a:pt x="7077" y="8258"/>
                    <a:pt x="5499" y="8258"/>
                  </a:cubicBezTo>
                  <a:cubicBezTo>
                    <a:pt x="4129" y="8258"/>
                    <a:pt x="2775" y="8509"/>
                    <a:pt x="1529" y="9068"/>
                  </a:cubicBezTo>
                  <a:cubicBezTo>
                    <a:pt x="953" y="9318"/>
                    <a:pt x="376" y="9694"/>
                    <a:pt x="176" y="10271"/>
                  </a:cubicBezTo>
                  <a:cubicBezTo>
                    <a:pt x="0" y="10747"/>
                    <a:pt x="101" y="11248"/>
                    <a:pt x="251" y="11724"/>
                  </a:cubicBezTo>
                  <a:cubicBezTo>
                    <a:pt x="652" y="12977"/>
                    <a:pt x="1354" y="14155"/>
                    <a:pt x="2256" y="15108"/>
                  </a:cubicBezTo>
                  <a:cubicBezTo>
                    <a:pt x="2858" y="15709"/>
                    <a:pt x="3559" y="16261"/>
                    <a:pt x="3860" y="17063"/>
                  </a:cubicBezTo>
                  <a:cubicBezTo>
                    <a:pt x="4086" y="17614"/>
                    <a:pt x="4086" y="18215"/>
                    <a:pt x="4211" y="18792"/>
                  </a:cubicBezTo>
                  <a:cubicBezTo>
                    <a:pt x="4419" y="19711"/>
                    <a:pt x="4957" y="20018"/>
                    <a:pt x="5629" y="20018"/>
                  </a:cubicBezTo>
                  <a:cubicBezTo>
                    <a:pt x="6733" y="20018"/>
                    <a:pt x="8198" y="19188"/>
                    <a:pt x="9148" y="18892"/>
                  </a:cubicBezTo>
                  <a:cubicBezTo>
                    <a:pt x="11304" y="18241"/>
                    <a:pt x="13459" y="17639"/>
                    <a:pt x="15640" y="17063"/>
                  </a:cubicBezTo>
                  <a:cubicBezTo>
                    <a:pt x="19925" y="15935"/>
                    <a:pt x="24261" y="14932"/>
                    <a:pt x="28572" y="13804"/>
                  </a:cubicBezTo>
                  <a:cubicBezTo>
                    <a:pt x="28973" y="13679"/>
                    <a:pt x="29374" y="13554"/>
                    <a:pt x="29650" y="13253"/>
                  </a:cubicBezTo>
                  <a:cubicBezTo>
                    <a:pt x="29900" y="12927"/>
                    <a:pt x="29925" y="12501"/>
                    <a:pt x="29950" y="12100"/>
                  </a:cubicBezTo>
                  <a:cubicBezTo>
                    <a:pt x="30026" y="10772"/>
                    <a:pt x="30101" y="9444"/>
                    <a:pt x="29825" y="8140"/>
                  </a:cubicBezTo>
                  <a:cubicBezTo>
                    <a:pt x="29549" y="6837"/>
                    <a:pt x="28848" y="5559"/>
                    <a:pt x="27695" y="4907"/>
                  </a:cubicBezTo>
                  <a:cubicBezTo>
                    <a:pt x="27720" y="3804"/>
                    <a:pt x="27569" y="2702"/>
                    <a:pt x="27244" y="1649"/>
                  </a:cubicBezTo>
                  <a:cubicBezTo>
                    <a:pt x="27043" y="1098"/>
                    <a:pt x="26767" y="496"/>
                    <a:pt x="26266" y="195"/>
                  </a:cubicBezTo>
                  <a:cubicBezTo>
                    <a:pt x="26026" y="58"/>
                    <a:pt x="25763" y="0"/>
                    <a:pt x="254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370956" y="2413870"/>
              <a:ext cx="256067" cy="86421"/>
            </a:xfrm>
            <a:custGeom>
              <a:avLst/>
              <a:gdLst/>
              <a:ahLst/>
              <a:cxnLst/>
              <a:rect l="l" t="t" r="r" b="b"/>
              <a:pathLst>
                <a:path w="13058" h="4407" extrusionOk="0">
                  <a:moveTo>
                    <a:pt x="2846" y="0"/>
                  </a:moveTo>
                  <a:cubicBezTo>
                    <a:pt x="2508" y="0"/>
                    <a:pt x="2169" y="22"/>
                    <a:pt x="1830" y="71"/>
                  </a:cubicBezTo>
                  <a:cubicBezTo>
                    <a:pt x="1454" y="121"/>
                    <a:pt x="1103" y="221"/>
                    <a:pt x="752" y="422"/>
                  </a:cubicBezTo>
                  <a:cubicBezTo>
                    <a:pt x="426" y="597"/>
                    <a:pt x="126" y="948"/>
                    <a:pt x="50" y="1349"/>
                  </a:cubicBezTo>
                  <a:cubicBezTo>
                    <a:pt x="0" y="1750"/>
                    <a:pt x="126" y="2126"/>
                    <a:pt x="301" y="2427"/>
                  </a:cubicBezTo>
                  <a:cubicBezTo>
                    <a:pt x="502" y="2728"/>
                    <a:pt x="727" y="2978"/>
                    <a:pt x="978" y="3204"/>
                  </a:cubicBezTo>
                  <a:cubicBezTo>
                    <a:pt x="802" y="2928"/>
                    <a:pt x="627" y="2627"/>
                    <a:pt x="527" y="2327"/>
                  </a:cubicBezTo>
                  <a:cubicBezTo>
                    <a:pt x="401" y="2026"/>
                    <a:pt x="351" y="1700"/>
                    <a:pt x="451" y="1449"/>
                  </a:cubicBezTo>
                  <a:cubicBezTo>
                    <a:pt x="627" y="923"/>
                    <a:pt x="1278" y="748"/>
                    <a:pt x="1880" y="723"/>
                  </a:cubicBezTo>
                  <a:cubicBezTo>
                    <a:pt x="1989" y="718"/>
                    <a:pt x="2098" y="716"/>
                    <a:pt x="2207" y="716"/>
                  </a:cubicBezTo>
                  <a:cubicBezTo>
                    <a:pt x="3380" y="716"/>
                    <a:pt x="4568" y="957"/>
                    <a:pt x="5715" y="1324"/>
                  </a:cubicBezTo>
                  <a:cubicBezTo>
                    <a:pt x="6968" y="1700"/>
                    <a:pt x="8221" y="2151"/>
                    <a:pt x="9424" y="2677"/>
                  </a:cubicBezTo>
                  <a:cubicBezTo>
                    <a:pt x="10652" y="3204"/>
                    <a:pt x="11855" y="3780"/>
                    <a:pt x="13058" y="4407"/>
                  </a:cubicBezTo>
                  <a:cubicBezTo>
                    <a:pt x="12055" y="3505"/>
                    <a:pt x="10903" y="2728"/>
                    <a:pt x="9725" y="2076"/>
                  </a:cubicBezTo>
                  <a:cubicBezTo>
                    <a:pt x="8522" y="1424"/>
                    <a:pt x="7243" y="923"/>
                    <a:pt x="5940" y="522"/>
                  </a:cubicBezTo>
                  <a:cubicBezTo>
                    <a:pt x="4952" y="218"/>
                    <a:pt x="3906" y="0"/>
                    <a:pt x="2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687957" y="2276088"/>
              <a:ext cx="147957" cy="200610"/>
            </a:xfrm>
            <a:custGeom>
              <a:avLst/>
              <a:gdLst/>
              <a:ahLst/>
              <a:cxnLst/>
              <a:rect l="l" t="t" r="r" b="b"/>
              <a:pathLst>
                <a:path w="7545" h="10230" extrusionOk="0">
                  <a:moveTo>
                    <a:pt x="5992" y="1"/>
                  </a:moveTo>
                  <a:cubicBezTo>
                    <a:pt x="5789" y="1"/>
                    <a:pt x="5586" y="39"/>
                    <a:pt x="5389" y="104"/>
                  </a:cubicBezTo>
                  <a:cubicBezTo>
                    <a:pt x="5038" y="230"/>
                    <a:pt x="4738" y="430"/>
                    <a:pt x="4462" y="681"/>
                  </a:cubicBezTo>
                  <a:cubicBezTo>
                    <a:pt x="4211" y="906"/>
                    <a:pt x="4011" y="1157"/>
                    <a:pt x="3785" y="1408"/>
                  </a:cubicBezTo>
                  <a:cubicBezTo>
                    <a:pt x="3359" y="1909"/>
                    <a:pt x="2983" y="2435"/>
                    <a:pt x="2607" y="2987"/>
                  </a:cubicBezTo>
                  <a:cubicBezTo>
                    <a:pt x="2256" y="3538"/>
                    <a:pt x="1931" y="4089"/>
                    <a:pt x="1630" y="4666"/>
                  </a:cubicBezTo>
                  <a:cubicBezTo>
                    <a:pt x="1354" y="5267"/>
                    <a:pt x="1053" y="5844"/>
                    <a:pt x="853" y="6445"/>
                  </a:cubicBezTo>
                  <a:cubicBezTo>
                    <a:pt x="377" y="7673"/>
                    <a:pt x="51" y="8952"/>
                    <a:pt x="1" y="10230"/>
                  </a:cubicBezTo>
                  <a:cubicBezTo>
                    <a:pt x="402" y="9002"/>
                    <a:pt x="878" y="7849"/>
                    <a:pt x="1429" y="6721"/>
                  </a:cubicBezTo>
                  <a:cubicBezTo>
                    <a:pt x="2006" y="5593"/>
                    <a:pt x="2607" y="4490"/>
                    <a:pt x="3309" y="3438"/>
                  </a:cubicBezTo>
                  <a:cubicBezTo>
                    <a:pt x="3660" y="2911"/>
                    <a:pt x="4011" y="2410"/>
                    <a:pt x="4387" y="1909"/>
                  </a:cubicBezTo>
                  <a:cubicBezTo>
                    <a:pt x="4788" y="1408"/>
                    <a:pt x="5164" y="931"/>
                    <a:pt x="5640" y="706"/>
                  </a:cubicBezTo>
                  <a:cubicBezTo>
                    <a:pt x="5805" y="633"/>
                    <a:pt x="5997" y="586"/>
                    <a:pt x="6177" y="586"/>
                  </a:cubicBezTo>
                  <a:cubicBezTo>
                    <a:pt x="6242" y="586"/>
                    <a:pt x="6306" y="592"/>
                    <a:pt x="6367" y="606"/>
                  </a:cubicBezTo>
                  <a:cubicBezTo>
                    <a:pt x="6617" y="656"/>
                    <a:pt x="6793" y="806"/>
                    <a:pt x="6943" y="1082"/>
                  </a:cubicBezTo>
                  <a:cubicBezTo>
                    <a:pt x="7219" y="1608"/>
                    <a:pt x="7369" y="2235"/>
                    <a:pt x="7419" y="2861"/>
                  </a:cubicBezTo>
                  <a:cubicBezTo>
                    <a:pt x="7545" y="2235"/>
                    <a:pt x="7520" y="1558"/>
                    <a:pt x="7319" y="906"/>
                  </a:cubicBezTo>
                  <a:cubicBezTo>
                    <a:pt x="7219" y="581"/>
                    <a:pt x="6918" y="230"/>
                    <a:pt x="6542" y="104"/>
                  </a:cubicBezTo>
                  <a:cubicBezTo>
                    <a:pt x="6363" y="33"/>
                    <a:pt x="6178" y="1"/>
                    <a:pt x="59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452045" y="2483075"/>
              <a:ext cx="134681" cy="52359"/>
            </a:xfrm>
            <a:custGeom>
              <a:avLst/>
              <a:gdLst/>
              <a:ahLst/>
              <a:cxnLst/>
              <a:rect l="l" t="t" r="r" b="b"/>
              <a:pathLst>
                <a:path w="6868" h="2670" extrusionOk="0">
                  <a:moveTo>
                    <a:pt x="301" y="1"/>
                  </a:moveTo>
                  <a:lnTo>
                    <a:pt x="301" y="1"/>
                  </a:lnTo>
                  <a:cubicBezTo>
                    <a:pt x="51" y="276"/>
                    <a:pt x="1" y="702"/>
                    <a:pt x="76" y="1078"/>
                  </a:cubicBezTo>
                  <a:cubicBezTo>
                    <a:pt x="176" y="1454"/>
                    <a:pt x="402" y="1805"/>
                    <a:pt x="702" y="2081"/>
                  </a:cubicBezTo>
                  <a:cubicBezTo>
                    <a:pt x="1201" y="2522"/>
                    <a:pt x="1817" y="2670"/>
                    <a:pt x="2416" y="2670"/>
                  </a:cubicBezTo>
                  <a:cubicBezTo>
                    <a:pt x="2600" y="2670"/>
                    <a:pt x="2782" y="2656"/>
                    <a:pt x="2958" y="2632"/>
                  </a:cubicBezTo>
                  <a:cubicBezTo>
                    <a:pt x="3710" y="2507"/>
                    <a:pt x="4362" y="2256"/>
                    <a:pt x="5013" y="2006"/>
                  </a:cubicBezTo>
                  <a:cubicBezTo>
                    <a:pt x="5665" y="1730"/>
                    <a:pt x="6291" y="1379"/>
                    <a:pt x="6868" y="953"/>
                  </a:cubicBezTo>
                  <a:lnTo>
                    <a:pt x="6868" y="953"/>
                  </a:lnTo>
                  <a:cubicBezTo>
                    <a:pt x="6141" y="1053"/>
                    <a:pt x="5489" y="1229"/>
                    <a:pt x="4813" y="1379"/>
                  </a:cubicBezTo>
                  <a:cubicBezTo>
                    <a:pt x="4136" y="1529"/>
                    <a:pt x="3459" y="1705"/>
                    <a:pt x="2833" y="1805"/>
                  </a:cubicBezTo>
                  <a:cubicBezTo>
                    <a:pt x="2642" y="1828"/>
                    <a:pt x="2450" y="1842"/>
                    <a:pt x="2263" y="1842"/>
                  </a:cubicBezTo>
                  <a:cubicBezTo>
                    <a:pt x="1838" y="1842"/>
                    <a:pt x="1434" y="1771"/>
                    <a:pt x="1103" y="1580"/>
                  </a:cubicBezTo>
                  <a:cubicBezTo>
                    <a:pt x="602" y="1254"/>
                    <a:pt x="176" y="702"/>
                    <a:pt x="3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705155" y="2365119"/>
              <a:ext cx="110620" cy="100286"/>
            </a:xfrm>
            <a:custGeom>
              <a:avLst/>
              <a:gdLst/>
              <a:ahLst/>
              <a:cxnLst/>
              <a:rect l="l" t="t" r="r" b="b"/>
              <a:pathLst>
                <a:path w="5641" h="5114" extrusionOk="0">
                  <a:moveTo>
                    <a:pt x="4988" y="1"/>
                  </a:moveTo>
                  <a:lnTo>
                    <a:pt x="4988" y="1"/>
                  </a:lnTo>
                  <a:cubicBezTo>
                    <a:pt x="5164" y="702"/>
                    <a:pt x="5064" y="1379"/>
                    <a:pt x="4838" y="1955"/>
                  </a:cubicBezTo>
                  <a:cubicBezTo>
                    <a:pt x="4587" y="2532"/>
                    <a:pt x="4161" y="2983"/>
                    <a:pt x="3660" y="3259"/>
                  </a:cubicBezTo>
                  <a:cubicBezTo>
                    <a:pt x="3134" y="3509"/>
                    <a:pt x="2407" y="3660"/>
                    <a:pt x="1755" y="3910"/>
                  </a:cubicBezTo>
                  <a:cubicBezTo>
                    <a:pt x="1404" y="4036"/>
                    <a:pt x="1079" y="4161"/>
                    <a:pt x="753" y="4286"/>
                  </a:cubicBezTo>
                  <a:cubicBezTo>
                    <a:pt x="577" y="4361"/>
                    <a:pt x="402" y="4462"/>
                    <a:pt x="252" y="4587"/>
                  </a:cubicBezTo>
                  <a:cubicBezTo>
                    <a:pt x="101" y="4712"/>
                    <a:pt x="1" y="4938"/>
                    <a:pt x="51" y="5113"/>
                  </a:cubicBezTo>
                  <a:cubicBezTo>
                    <a:pt x="101" y="4913"/>
                    <a:pt x="252" y="4838"/>
                    <a:pt x="377" y="4787"/>
                  </a:cubicBezTo>
                  <a:cubicBezTo>
                    <a:pt x="527" y="4712"/>
                    <a:pt x="703" y="4687"/>
                    <a:pt x="853" y="4687"/>
                  </a:cubicBezTo>
                  <a:cubicBezTo>
                    <a:pt x="1204" y="4637"/>
                    <a:pt x="1555" y="4612"/>
                    <a:pt x="1906" y="4537"/>
                  </a:cubicBezTo>
                  <a:cubicBezTo>
                    <a:pt x="2257" y="4487"/>
                    <a:pt x="2608" y="4412"/>
                    <a:pt x="2958" y="4361"/>
                  </a:cubicBezTo>
                  <a:cubicBezTo>
                    <a:pt x="3309" y="4286"/>
                    <a:pt x="3660" y="4186"/>
                    <a:pt x="4036" y="4011"/>
                  </a:cubicBezTo>
                  <a:cubicBezTo>
                    <a:pt x="4763" y="3635"/>
                    <a:pt x="5289" y="2908"/>
                    <a:pt x="5440" y="2131"/>
                  </a:cubicBezTo>
                  <a:cubicBezTo>
                    <a:pt x="5640" y="1379"/>
                    <a:pt x="5465" y="552"/>
                    <a:pt x="4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539036" y="2417184"/>
              <a:ext cx="192688" cy="127426"/>
            </a:xfrm>
            <a:custGeom>
              <a:avLst/>
              <a:gdLst/>
              <a:ahLst/>
              <a:cxnLst/>
              <a:rect l="l" t="t" r="r" b="b"/>
              <a:pathLst>
                <a:path w="9826" h="6498" extrusionOk="0">
                  <a:moveTo>
                    <a:pt x="3818" y="1"/>
                  </a:moveTo>
                  <a:cubicBezTo>
                    <a:pt x="3791" y="1"/>
                    <a:pt x="3763" y="1"/>
                    <a:pt x="3735" y="2"/>
                  </a:cubicBezTo>
                  <a:cubicBezTo>
                    <a:pt x="3159" y="27"/>
                    <a:pt x="2557" y="278"/>
                    <a:pt x="2056" y="679"/>
                  </a:cubicBezTo>
                  <a:cubicBezTo>
                    <a:pt x="552" y="1907"/>
                    <a:pt x="1" y="4138"/>
                    <a:pt x="753" y="5917"/>
                  </a:cubicBezTo>
                  <a:cubicBezTo>
                    <a:pt x="828" y="6117"/>
                    <a:pt x="953" y="6343"/>
                    <a:pt x="1154" y="6443"/>
                  </a:cubicBezTo>
                  <a:cubicBezTo>
                    <a:pt x="1259" y="6488"/>
                    <a:pt x="1364" y="6497"/>
                    <a:pt x="1469" y="6497"/>
                  </a:cubicBezTo>
                  <a:cubicBezTo>
                    <a:pt x="1540" y="6497"/>
                    <a:pt x="1610" y="6493"/>
                    <a:pt x="1680" y="6493"/>
                  </a:cubicBezTo>
                  <a:cubicBezTo>
                    <a:pt x="4136" y="6243"/>
                    <a:pt x="6567" y="5691"/>
                    <a:pt x="8898" y="4864"/>
                  </a:cubicBezTo>
                  <a:cubicBezTo>
                    <a:pt x="9124" y="4789"/>
                    <a:pt x="9349" y="4689"/>
                    <a:pt x="9500" y="4513"/>
                  </a:cubicBezTo>
                  <a:cubicBezTo>
                    <a:pt x="9825" y="4163"/>
                    <a:pt x="9725" y="3586"/>
                    <a:pt x="9575" y="3135"/>
                  </a:cubicBezTo>
                  <a:cubicBezTo>
                    <a:pt x="9274" y="2208"/>
                    <a:pt x="8773" y="955"/>
                    <a:pt x="7820" y="528"/>
                  </a:cubicBezTo>
                  <a:cubicBezTo>
                    <a:pt x="7741" y="489"/>
                    <a:pt x="7530" y="468"/>
                    <a:pt x="7268" y="468"/>
                  </a:cubicBezTo>
                  <a:cubicBezTo>
                    <a:pt x="6540" y="468"/>
                    <a:pt x="5419" y="627"/>
                    <a:pt x="5661" y="974"/>
                  </a:cubicBezTo>
                  <a:lnTo>
                    <a:pt x="5661" y="974"/>
                  </a:lnTo>
                  <a:cubicBezTo>
                    <a:pt x="5179" y="303"/>
                    <a:pt x="4513" y="1"/>
                    <a:pt x="3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220074" y="2434422"/>
              <a:ext cx="860585" cy="525901"/>
            </a:xfrm>
            <a:custGeom>
              <a:avLst/>
              <a:gdLst/>
              <a:ahLst/>
              <a:cxnLst/>
              <a:rect l="l" t="t" r="r" b="b"/>
              <a:pathLst>
                <a:path w="43885" h="26818" extrusionOk="0">
                  <a:moveTo>
                    <a:pt x="41153" y="0"/>
                  </a:moveTo>
                  <a:cubicBezTo>
                    <a:pt x="30025" y="1379"/>
                    <a:pt x="19048" y="4061"/>
                    <a:pt x="8546" y="8020"/>
                  </a:cubicBezTo>
                  <a:cubicBezTo>
                    <a:pt x="5589" y="9123"/>
                    <a:pt x="2657" y="10351"/>
                    <a:pt x="0" y="12081"/>
                  </a:cubicBezTo>
                  <a:cubicBezTo>
                    <a:pt x="2556" y="16792"/>
                    <a:pt x="3960" y="21705"/>
                    <a:pt x="5589" y="26818"/>
                  </a:cubicBezTo>
                  <a:cubicBezTo>
                    <a:pt x="18321" y="23234"/>
                    <a:pt x="31053" y="19675"/>
                    <a:pt x="43785" y="16091"/>
                  </a:cubicBezTo>
                  <a:cubicBezTo>
                    <a:pt x="43885" y="16066"/>
                    <a:pt x="41303" y="1529"/>
                    <a:pt x="41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384213" y="2490861"/>
              <a:ext cx="445794" cy="455148"/>
            </a:xfrm>
            <a:custGeom>
              <a:avLst/>
              <a:gdLst/>
              <a:ahLst/>
              <a:cxnLst/>
              <a:rect l="l" t="t" r="r" b="b"/>
              <a:pathLst>
                <a:path w="22733" h="23210" extrusionOk="0">
                  <a:moveTo>
                    <a:pt x="15728" y="0"/>
                  </a:moveTo>
                  <a:cubicBezTo>
                    <a:pt x="14930" y="0"/>
                    <a:pt x="13205" y="914"/>
                    <a:pt x="12432" y="1107"/>
                  </a:cubicBezTo>
                  <a:cubicBezTo>
                    <a:pt x="10953" y="1433"/>
                    <a:pt x="9475" y="1809"/>
                    <a:pt x="8021" y="2210"/>
                  </a:cubicBezTo>
                  <a:cubicBezTo>
                    <a:pt x="6668" y="2611"/>
                    <a:pt x="4387" y="2962"/>
                    <a:pt x="3384" y="4065"/>
                  </a:cubicBezTo>
                  <a:cubicBezTo>
                    <a:pt x="3034" y="4441"/>
                    <a:pt x="2883" y="4967"/>
                    <a:pt x="2733" y="5468"/>
                  </a:cubicBezTo>
                  <a:cubicBezTo>
                    <a:pt x="1003" y="11308"/>
                    <a:pt x="1" y="16621"/>
                    <a:pt x="427" y="22711"/>
                  </a:cubicBezTo>
                  <a:cubicBezTo>
                    <a:pt x="427" y="22787"/>
                    <a:pt x="427" y="22862"/>
                    <a:pt x="452" y="22937"/>
                  </a:cubicBezTo>
                  <a:cubicBezTo>
                    <a:pt x="477" y="23012"/>
                    <a:pt x="502" y="23062"/>
                    <a:pt x="552" y="23112"/>
                  </a:cubicBezTo>
                  <a:cubicBezTo>
                    <a:pt x="623" y="23184"/>
                    <a:pt x="717" y="23210"/>
                    <a:pt x="817" y="23210"/>
                  </a:cubicBezTo>
                  <a:cubicBezTo>
                    <a:pt x="929" y="23210"/>
                    <a:pt x="1048" y="23177"/>
                    <a:pt x="1154" y="23138"/>
                  </a:cubicBezTo>
                  <a:cubicBezTo>
                    <a:pt x="3034" y="22511"/>
                    <a:pt x="6116" y="22110"/>
                    <a:pt x="7695" y="20957"/>
                  </a:cubicBezTo>
                  <a:cubicBezTo>
                    <a:pt x="9124" y="19929"/>
                    <a:pt x="8272" y="18250"/>
                    <a:pt x="8222" y="16471"/>
                  </a:cubicBezTo>
                  <a:cubicBezTo>
                    <a:pt x="8096" y="12160"/>
                    <a:pt x="9074" y="7799"/>
                    <a:pt x="11054" y="3964"/>
                  </a:cubicBezTo>
                  <a:cubicBezTo>
                    <a:pt x="12683" y="8852"/>
                    <a:pt x="13811" y="13914"/>
                    <a:pt x="14362" y="19052"/>
                  </a:cubicBezTo>
                  <a:cubicBezTo>
                    <a:pt x="14362" y="18927"/>
                    <a:pt x="19700" y="17599"/>
                    <a:pt x="20202" y="17473"/>
                  </a:cubicBezTo>
                  <a:cubicBezTo>
                    <a:pt x="22733" y="16772"/>
                    <a:pt x="22633" y="16596"/>
                    <a:pt x="22006" y="14040"/>
                  </a:cubicBezTo>
                  <a:cubicBezTo>
                    <a:pt x="21354" y="11408"/>
                    <a:pt x="20628" y="8777"/>
                    <a:pt x="19625" y="6245"/>
                  </a:cubicBezTo>
                  <a:cubicBezTo>
                    <a:pt x="19074" y="4792"/>
                    <a:pt x="17570" y="180"/>
                    <a:pt x="15816" y="5"/>
                  </a:cubicBezTo>
                  <a:cubicBezTo>
                    <a:pt x="15788" y="2"/>
                    <a:pt x="15759" y="0"/>
                    <a:pt x="1572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220074" y="2434422"/>
              <a:ext cx="812913" cy="276717"/>
            </a:xfrm>
            <a:custGeom>
              <a:avLst/>
              <a:gdLst/>
              <a:ahLst/>
              <a:cxnLst/>
              <a:rect l="l" t="t" r="r" b="b"/>
              <a:pathLst>
                <a:path w="41454" h="14111" extrusionOk="0">
                  <a:moveTo>
                    <a:pt x="41153" y="0"/>
                  </a:moveTo>
                  <a:cubicBezTo>
                    <a:pt x="41152" y="0"/>
                    <a:pt x="41151" y="0"/>
                    <a:pt x="41150" y="1"/>
                  </a:cubicBezTo>
                  <a:lnTo>
                    <a:pt x="41150" y="1"/>
                  </a:lnTo>
                  <a:cubicBezTo>
                    <a:pt x="41151" y="1"/>
                    <a:pt x="41152" y="0"/>
                    <a:pt x="41153" y="0"/>
                  </a:cubicBezTo>
                  <a:close/>
                  <a:moveTo>
                    <a:pt x="41150" y="1"/>
                  </a:moveTo>
                  <a:cubicBezTo>
                    <a:pt x="30023" y="1379"/>
                    <a:pt x="19047" y="4061"/>
                    <a:pt x="8546" y="8020"/>
                  </a:cubicBezTo>
                  <a:cubicBezTo>
                    <a:pt x="5589" y="9123"/>
                    <a:pt x="2657" y="10326"/>
                    <a:pt x="0" y="12081"/>
                  </a:cubicBezTo>
                  <a:cubicBezTo>
                    <a:pt x="376" y="12757"/>
                    <a:pt x="627" y="13409"/>
                    <a:pt x="927" y="14111"/>
                  </a:cubicBezTo>
                  <a:cubicBezTo>
                    <a:pt x="2857" y="12532"/>
                    <a:pt x="5138" y="11454"/>
                    <a:pt x="7419" y="10502"/>
                  </a:cubicBezTo>
                  <a:cubicBezTo>
                    <a:pt x="13283" y="8046"/>
                    <a:pt x="19424" y="6266"/>
                    <a:pt x="25614" y="4812"/>
                  </a:cubicBezTo>
                  <a:cubicBezTo>
                    <a:pt x="28672" y="4111"/>
                    <a:pt x="31755" y="3459"/>
                    <a:pt x="34862" y="2858"/>
                  </a:cubicBezTo>
                  <a:cubicBezTo>
                    <a:pt x="36441" y="2557"/>
                    <a:pt x="38020" y="2256"/>
                    <a:pt x="39599" y="1955"/>
                  </a:cubicBezTo>
                  <a:cubicBezTo>
                    <a:pt x="40126" y="1855"/>
                    <a:pt x="41128" y="1880"/>
                    <a:pt x="41379" y="1379"/>
                  </a:cubicBezTo>
                  <a:cubicBezTo>
                    <a:pt x="41453" y="1255"/>
                    <a:pt x="41060" y="24"/>
                    <a:pt x="4115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307066" y="2680159"/>
              <a:ext cx="775576" cy="280168"/>
            </a:xfrm>
            <a:custGeom>
              <a:avLst/>
              <a:gdLst/>
              <a:ahLst/>
              <a:cxnLst/>
              <a:rect l="l" t="t" r="r" b="b"/>
              <a:pathLst>
                <a:path w="39550" h="14287" extrusionOk="0">
                  <a:moveTo>
                    <a:pt x="38672" y="1"/>
                  </a:moveTo>
                  <a:cubicBezTo>
                    <a:pt x="35289" y="502"/>
                    <a:pt x="31930" y="1505"/>
                    <a:pt x="28597" y="2231"/>
                  </a:cubicBezTo>
                  <a:cubicBezTo>
                    <a:pt x="18872" y="4412"/>
                    <a:pt x="9048" y="6642"/>
                    <a:pt x="0" y="10853"/>
                  </a:cubicBezTo>
                  <a:cubicBezTo>
                    <a:pt x="351" y="12006"/>
                    <a:pt x="777" y="13134"/>
                    <a:pt x="1153" y="14287"/>
                  </a:cubicBezTo>
                  <a:cubicBezTo>
                    <a:pt x="13885" y="10703"/>
                    <a:pt x="26617" y="7144"/>
                    <a:pt x="39349" y="3560"/>
                  </a:cubicBezTo>
                  <a:cubicBezTo>
                    <a:pt x="39549" y="3510"/>
                    <a:pt x="38772" y="276"/>
                    <a:pt x="3867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443691" y="2504705"/>
              <a:ext cx="207925" cy="530333"/>
            </a:xfrm>
            <a:custGeom>
              <a:avLst/>
              <a:gdLst/>
              <a:ahLst/>
              <a:cxnLst/>
              <a:rect l="l" t="t" r="r" b="b"/>
              <a:pathLst>
                <a:path w="10603" h="27044" extrusionOk="0">
                  <a:moveTo>
                    <a:pt x="10602" y="0"/>
                  </a:moveTo>
                  <a:cubicBezTo>
                    <a:pt x="10600" y="1"/>
                    <a:pt x="10598" y="1"/>
                    <a:pt x="10595" y="2"/>
                  </a:cubicBezTo>
                  <a:lnTo>
                    <a:pt x="10595" y="2"/>
                  </a:lnTo>
                  <a:cubicBezTo>
                    <a:pt x="10598" y="1"/>
                    <a:pt x="10600" y="1"/>
                    <a:pt x="10602" y="0"/>
                  </a:cubicBezTo>
                  <a:close/>
                  <a:moveTo>
                    <a:pt x="10595" y="2"/>
                  </a:moveTo>
                  <a:lnTo>
                    <a:pt x="10595" y="2"/>
                  </a:lnTo>
                  <a:cubicBezTo>
                    <a:pt x="8893" y="428"/>
                    <a:pt x="7191" y="853"/>
                    <a:pt x="5514" y="1279"/>
                  </a:cubicBezTo>
                  <a:cubicBezTo>
                    <a:pt x="5314" y="1329"/>
                    <a:pt x="5113" y="1379"/>
                    <a:pt x="4938" y="1479"/>
                  </a:cubicBezTo>
                  <a:cubicBezTo>
                    <a:pt x="4737" y="1629"/>
                    <a:pt x="4587" y="1830"/>
                    <a:pt x="4437" y="2030"/>
                  </a:cubicBezTo>
                  <a:cubicBezTo>
                    <a:pt x="2883" y="4311"/>
                    <a:pt x="1605" y="6767"/>
                    <a:pt x="978" y="9499"/>
                  </a:cubicBezTo>
                  <a:cubicBezTo>
                    <a:pt x="1" y="13685"/>
                    <a:pt x="126" y="18121"/>
                    <a:pt x="1304" y="22256"/>
                  </a:cubicBezTo>
                  <a:cubicBezTo>
                    <a:pt x="1805" y="19424"/>
                    <a:pt x="2607" y="16617"/>
                    <a:pt x="3409" y="13860"/>
                  </a:cubicBezTo>
                  <a:cubicBezTo>
                    <a:pt x="3534" y="18396"/>
                    <a:pt x="4637" y="22933"/>
                    <a:pt x="6617" y="27043"/>
                  </a:cubicBezTo>
                  <a:cubicBezTo>
                    <a:pt x="6191" y="26116"/>
                    <a:pt x="6417" y="24361"/>
                    <a:pt x="6392" y="23334"/>
                  </a:cubicBezTo>
                  <a:cubicBezTo>
                    <a:pt x="6341" y="21805"/>
                    <a:pt x="6291" y="20301"/>
                    <a:pt x="6291" y="18772"/>
                  </a:cubicBezTo>
                  <a:cubicBezTo>
                    <a:pt x="6266" y="15740"/>
                    <a:pt x="6367" y="12707"/>
                    <a:pt x="6768" y="9675"/>
                  </a:cubicBezTo>
                  <a:cubicBezTo>
                    <a:pt x="7018" y="7820"/>
                    <a:pt x="7369" y="5965"/>
                    <a:pt x="8021" y="4186"/>
                  </a:cubicBezTo>
                  <a:cubicBezTo>
                    <a:pt x="8346" y="3336"/>
                    <a:pt x="9569" y="265"/>
                    <a:pt x="1059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612281" y="2488174"/>
              <a:ext cx="260009" cy="571926"/>
            </a:xfrm>
            <a:custGeom>
              <a:avLst/>
              <a:gdLst/>
              <a:ahLst/>
              <a:cxnLst/>
              <a:rect l="l" t="t" r="r" b="b"/>
              <a:pathLst>
                <a:path w="13259" h="29165" extrusionOk="0">
                  <a:moveTo>
                    <a:pt x="4691" y="0"/>
                  </a:moveTo>
                  <a:cubicBezTo>
                    <a:pt x="4346" y="0"/>
                    <a:pt x="3952" y="100"/>
                    <a:pt x="3409" y="217"/>
                  </a:cubicBezTo>
                  <a:cubicBezTo>
                    <a:pt x="2231" y="492"/>
                    <a:pt x="1103" y="843"/>
                    <a:pt x="0" y="1294"/>
                  </a:cubicBezTo>
                  <a:cubicBezTo>
                    <a:pt x="1905" y="3174"/>
                    <a:pt x="3283" y="5279"/>
                    <a:pt x="4261" y="7560"/>
                  </a:cubicBezTo>
                  <a:cubicBezTo>
                    <a:pt x="5188" y="9691"/>
                    <a:pt x="5790" y="11996"/>
                    <a:pt x="6140" y="14402"/>
                  </a:cubicBezTo>
                  <a:cubicBezTo>
                    <a:pt x="6817" y="18939"/>
                    <a:pt x="7820" y="23901"/>
                    <a:pt x="7619" y="28488"/>
                  </a:cubicBezTo>
                  <a:cubicBezTo>
                    <a:pt x="8672" y="25430"/>
                    <a:pt x="9399" y="22247"/>
                    <a:pt x="9724" y="19014"/>
                  </a:cubicBezTo>
                  <a:cubicBezTo>
                    <a:pt x="10902" y="22322"/>
                    <a:pt x="11905" y="25731"/>
                    <a:pt x="12682" y="29164"/>
                  </a:cubicBezTo>
                  <a:cubicBezTo>
                    <a:pt x="13083" y="24177"/>
                    <a:pt x="13258" y="19114"/>
                    <a:pt x="12356" y="14177"/>
                  </a:cubicBezTo>
                  <a:cubicBezTo>
                    <a:pt x="11479" y="9239"/>
                    <a:pt x="9499" y="4402"/>
                    <a:pt x="6065" y="743"/>
                  </a:cubicBezTo>
                  <a:cubicBezTo>
                    <a:pt x="5532" y="181"/>
                    <a:pt x="5157" y="0"/>
                    <a:pt x="46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4943400" y="2441795"/>
              <a:ext cx="1103886" cy="1718601"/>
            </a:xfrm>
            <a:custGeom>
              <a:avLst/>
              <a:gdLst/>
              <a:ahLst/>
              <a:cxnLst/>
              <a:rect l="l" t="t" r="r" b="b"/>
              <a:pathLst>
                <a:path w="56292" h="87639" extrusionOk="0">
                  <a:moveTo>
                    <a:pt x="8973" y="0"/>
                  </a:moveTo>
                  <a:cubicBezTo>
                    <a:pt x="6367" y="16868"/>
                    <a:pt x="3760" y="33760"/>
                    <a:pt x="2457" y="50778"/>
                  </a:cubicBezTo>
                  <a:cubicBezTo>
                    <a:pt x="1780" y="59625"/>
                    <a:pt x="1430" y="68522"/>
                    <a:pt x="126" y="77294"/>
                  </a:cubicBezTo>
                  <a:cubicBezTo>
                    <a:pt x="51" y="77695"/>
                    <a:pt x="1" y="78146"/>
                    <a:pt x="252" y="78472"/>
                  </a:cubicBezTo>
                  <a:cubicBezTo>
                    <a:pt x="427" y="78723"/>
                    <a:pt x="703" y="78848"/>
                    <a:pt x="978" y="78948"/>
                  </a:cubicBezTo>
                  <a:cubicBezTo>
                    <a:pt x="7119" y="81404"/>
                    <a:pt x="13435" y="83384"/>
                    <a:pt x="19851" y="84888"/>
                  </a:cubicBezTo>
                  <a:cubicBezTo>
                    <a:pt x="23209" y="85665"/>
                    <a:pt x="26542" y="86592"/>
                    <a:pt x="29976" y="87094"/>
                  </a:cubicBezTo>
                  <a:cubicBezTo>
                    <a:pt x="30969" y="87233"/>
                    <a:pt x="33460" y="87638"/>
                    <a:pt x="35646" y="87638"/>
                  </a:cubicBezTo>
                  <a:cubicBezTo>
                    <a:pt x="37379" y="87638"/>
                    <a:pt x="38920" y="87384"/>
                    <a:pt x="39375" y="86542"/>
                  </a:cubicBezTo>
                  <a:cubicBezTo>
                    <a:pt x="39625" y="86116"/>
                    <a:pt x="39274" y="82983"/>
                    <a:pt x="39375" y="82206"/>
                  </a:cubicBezTo>
                  <a:cubicBezTo>
                    <a:pt x="39650" y="80201"/>
                    <a:pt x="39926" y="78196"/>
                    <a:pt x="40227" y="76191"/>
                  </a:cubicBezTo>
                  <a:cubicBezTo>
                    <a:pt x="40803" y="72357"/>
                    <a:pt x="41455" y="68522"/>
                    <a:pt x="42182" y="64712"/>
                  </a:cubicBezTo>
                  <a:cubicBezTo>
                    <a:pt x="45039" y="49424"/>
                    <a:pt x="48974" y="34361"/>
                    <a:pt x="53936" y="19650"/>
                  </a:cubicBezTo>
                  <a:cubicBezTo>
                    <a:pt x="54563" y="17820"/>
                    <a:pt x="55189" y="16015"/>
                    <a:pt x="55841" y="14236"/>
                  </a:cubicBezTo>
                  <a:cubicBezTo>
                    <a:pt x="55966" y="13835"/>
                    <a:pt x="56117" y="13434"/>
                    <a:pt x="56267" y="13033"/>
                  </a:cubicBezTo>
                  <a:cubicBezTo>
                    <a:pt x="56292" y="12958"/>
                    <a:pt x="34688" y="6341"/>
                    <a:pt x="32733" y="5790"/>
                  </a:cubicBezTo>
                  <a:cubicBezTo>
                    <a:pt x="24888" y="3559"/>
                    <a:pt x="16968" y="1629"/>
                    <a:pt x="8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4943400" y="2441795"/>
              <a:ext cx="934338" cy="1718601"/>
            </a:xfrm>
            <a:custGeom>
              <a:avLst/>
              <a:gdLst/>
              <a:ahLst/>
              <a:cxnLst/>
              <a:rect l="l" t="t" r="r" b="b"/>
              <a:pathLst>
                <a:path w="47646" h="87639" extrusionOk="0">
                  <a:moveTo>
                    <a:pt x="8973" y="0"/>
                  </a:moveTo>
                  <a:cubicBezTo>
                    <a:pt x="6367" y="16868"/>
                    <a:pt x="3760" y="33760"/>
                    <a:pt x="2457" y="50778"/>
                  </a:cubicBezTo>
                  <a:cubicBezTo>
                    <a:pt x="1780" y="59625"/>
                    <a:pt x="1430" y="68522"/>
                    <a:pt x="126" y="77294"/>
                  </a:cubicBezTo>
                  <a:cubicBezTo>
                    <a:pt x="51" y="77695"/>
                    <a:pt x="1" y="78146"/>
                    <a:pt x="252" y="78472"/>
                  </a:cubicBezTo>
                  <a:cubicBezTo>
                    <a:pt x="427" y="78723"/>
                    <a:pt x="703" y="78848"/>
                    <a:pt x="978" y="78948"/>
                  </a:cubicBezTo>
                  <a:cubicBezTo>
                    <a:pt x="7119" y="81404"/>
                    <a:pt x="13435" y="83384"/>
                    <a:pt x="19851" y="84888"/>
                  </a:cubicBezTo>
                  <a:cubicBezTo>
                    <a:pt x="23209" y="85665"/>
                    <a:pt x="26542" y="86592"/>
                    <a:pt x="29976" y="87094"/>
                  </a:cubicBezTo>
                  <a:cubicBezTo>
                    <a:pt x="30969" y="87233"/>
                    <a:pt x="33460" y="87638"/>
                    <a:pt x="35646" y="87638"/>
                  </a:cubicBezTo>
                  <a:cubicBezTo>
                    <a:pt x="37379" y="87638"/>
                    <a:pt x="38920" y="87384"/>
                    <a:pt x="39375" y="86542"/>
                  </a:cubicBezTo>
                  <a:cubicBezTo>
                    <a:pt x="39625" y="86116"/>
                    <a:pt x="39274" y="82983"/>
                    <a:pt x="39375" y="82206"/>
                  </a:cubicBezTo>
                  <a:cubicBezTo>
                    <a:pt x="39650" y="80201"/>
                    <a:pt x="39926" y="78196"/>
                    <a:pt x="40227" y="76191"/>
                  </a:cubicBezTo>
                  <a:cubicBezTo>
                    <a:pt x="40803" y="72357"/>
                    <a:pt x="41455" y="68522"/>
                    <a:pt x="42182" y="64712"/>
                  </a:cubicBezTo>
                  <a:cubicBezTo>
                    <a:pt x="43710" y="56567"/>
                    <a:pt x="45665" y="48547"/>
                    <a:pt x="47645" y="40502"/>
                  </a:cubicBezTo>
                  <a:lnTo>
                    <a:pt x="47645" y="40502"/>
                  </a:lnTo>
                  <a:cubicBezTo>
                    <a:pt x="47345" y="40777"/>
                    <a:pt x="47044" y="41028"/>
                    <a:pt x="46743" y="41304"/>
                  </a:cubicBezTo>
                  <a:cubicBezTo>
                    <a:pt x="46041" y="40402"/>
                    <a:pt x="45314" y="39449"/>
                    <a:pt x="44262" y="38998"/>
                  </a:cubicBezTo>
                  <a:cubicBezTo>
                    <a:pt x="43930" y="38848"/>
                    <a:pt x="43559" y="38773"/>
                    <a:pt x="43191" y="38773"/>
                  </a:cubicBezTo>
                  <a:cubicBezTo>
                    <a:pt x="42390" y="38773"/>
                    <a:pt x="41606" y="39129"/>
                    <a:pt x="41279" y="39850"/>
                  </a:cubicBezTo>
                  <a:cubicBezTo>
                    <a:pt x="41279" y="38724"/>
                    <a:pt x="40120" y="37935"/>
                    <a:pt x="38996" y="37935"/>
                  </a:cubicBezTo>
                  <a:cubicBezTo>
                    <a:pt x="38819" y="37935"/>
                    <a:pt x="38643" y="37955"/>
                    <a:pt x="38472" y="37995"/>
                  </a:cubicBezTo>
                  <a:cubicBezTo>
                    <a:pt x="37219" y="38296"/>
                    <a:pt x="36317" y="39399"/>
                    <a:pt x="35766" y="40577"/>
                  </a:cubicBezTo>
                  <a:cubicBezTo>
                    <a:pt x="34713" y="38246"/>
                    <a:pt x="33685" y="35915"/>
                    <a:pt x="32633" y="33610"/>
                  </a:cubicBezTo>
                  <a:cubicBezTo>
                    <a:pt x="32357" y="32983"/>
                    <a:pt x="32056" y="32331"/>
                    <a:pt x="31530" y="31930"/>
                  </a:cubicBezTo>
                  <a:cubicBezTo>
                    <a:pt x="31106" y="31602"/>
                    <a:pt x="30597" y="31466"/>
                    <a:pt x="30067" y="31466"/>
                  </a:cubicBezTo>
                  <a:cubicBezTo>
                    <a:pt x="29344" y="31466"/>
                    <a:pt x="28582" y="31719"/>
                    <a:pt x="27946" y="32081"/>
                  </a:cubicBezTo>
                  <a:cubicBezTo>
                    <a:pt x="25089" y="33735"/>
                    <a:pt x="23660" y="37569"/>
                    <a:pt x="24788" y="40702"/>
                  </a:cubicBezTo>
                  <a:cubicBezTo>
                    <a:pt x="24134" y="40644"/>
                    <a:pt x="23468" y="40585"/>
                    <a:pt x="22810" y="40585"/>
                  </a:cubicBezTo>
                  <a:cubicBezTo>
                    <a:pt x="22056" y="40585"/>
                    <a:pt x="21312" y="40662"/>
                    <a:pt x="20603" y="40903"/>
                  </a:cubicBezTo>
                  <a:cubicBezTo>
                    <a:pt x="19274" y="41354"/>
                    <a:pt x="18071" y="42557"/>
                    <a:pt x="18121" y="43960"/>
                  </a:cubicBezTo>
                  <a:cubicBezTo>
                    <a:pt x="17168" y="43454"/>
                    <a:pt x="16081" y="43195"/>
                    <a:pt x="14994" y="43195"/>
                  </a:cubicBezTo>
                  <a:cubicBezTo>
                    <a:pt x="14252" y="43195"/>
                    <a:pt x="13509" y="43316"/>
                    <a:pt x="12808" y="43559"/>
                  </a:cubicBezTo>
                  <a:cubicBezTo>
                    <a:pt x="14362" y="29950"/>
                    <a:pt x="16793" y="16441"/>
                    <a:pt x="20126" y="3133"/>
                  </a:cubicBezTo>
                  <a:cubicBezTo>
                    <a:pt x="16768" y="1329"/>
                    <a:pt x="12683" y="752"/>
                    <a:pt x="897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5201923" y="2622662"/>
              <a:ext cx="844387" cy="1537738"/>
            </a:xfrm>
            <a:custGeom>
              <a:avLst/>
              <a:gdLst/>
              <a:ahLst/>
              <a:cxnLst/>
              <a:rect l="l" t="t" r="r" b="b"/>
              <a:pathLst>
                <a:path w="43059" h="78416" extrusionOk="0">
                  <a:moveTo>
                    <a:pt x="43059" y="3810"/>
                  </a:moveTo>
                  <a:cubicBezTo>
                    <a:pt x="43059" y="3810"/>
                    <a:pt x="43059" y="3810"/>
                    <a:pt x="43059" y="3810"/>
                  </a:cubicBezTo>
                  <a:lnTo>
                    <a:pt x="43059" y="3810"/>
                  </a:lnTo>
                  <a:cubicBezTo>
                    <a:pt x="43059" y="3810"/>
                    <a:pt x="43059" y="3810"/>
                    <a:pt x="43059" y="3810"/>
                  </a:cubicBezTo>
                  <a:close/>
                  <a:moveTo>
                    <a:pt x="33360" y="0"/>
                  </a:moveTo>
                  <a:cubicBezTo>
                    <a:pt x="28172" y="20326"/>
                    <a:pt x="22608" y="40577"/>
                    <a:pt x="16618" y="60702"/>
                  </a:cubicBezTo>
                  <a:cubicBezTo>
                    <a:pt x="15515" y="64362"/>
                    <a:pt x="14638" y="68723"/>
                    <a:pt x="11204" y="70803"/>
                  </a:cubicBezTo>
                  <a:cubicBezTo>
                    <a:pt x="8862" y="72223"/>
                    <a:pt x="5697" y="73952"/>
                    <a:pt x="2689" y="73952"/>
                  </a:cubicBezTo>
                  <a:cubicBezTo>
                    <a:pt x="1769" y="73952"/>
                    <a:pt x="864" y="73791"/>
                    <a:pt x="1" y="73409"/>
                  </a:cubicBezTo>
                  <a:lnTo>
                    <a:pt x="1" y="73409"/>
                  </a:lnTo>
                  <a:cubicBezTo>
                    <a:pt x="5139" y="75690"/>
                    <a:pt x="11229" y="77043"/>
                    <a:pt x="16793" y="77871"/>
                  </a:cubicBezTo>
                  <a:cubicBezTo>
                    <a:pt x="17786" y="78010"/>
                    <a:pt x="20277" y="78415"/>
                    <a:pt x="22463" y="78415"/>
                  </a:cubicBezTo>
                  <a:cubicBezTo>
                    <a:pt x="24196" y="78415"/>
                    <a:pt x="25737" y="78161"/>
                    <a:pt x="26192" y="77319"/>
                  </a:cubicBezTo>
                  <a:cubicBezTo>
                    <a:pt x="26442" y="76893"/>
                    <a:pt x="26091" y="73760"/>
                    <a:pt x="26192" y="72983"/>
                  </a:cubicBezTo>
                  <a:cubicBezTo>
                    <a:pt x="26467" y="70978"/>
                    <a:pt x="26743" y="68973"/>
                    <a:pt x="27044" y="66968"/>
                  </a:cubicBezTo>
                  <a:cubicBezTo>
                    <a:pt x="27620" y="63134"/>
                    <a:pt x="28272" y="59299"/>
                    <a:pt x="28999" y="55489"/>
                  </a:cubicBezTo>
                  <a:cubicBezTo>
                    <a:pt x="31856" y="40201"/>
                    <a:pt x="35791" y="25138"/>
                    <a:pt x="40753" y="10427"/>
                  </a:cubicBezTo>
                  <a:cubicBezTo>
                    <a:pt x="41380" y="8597"/>
                    <a:pt x="42006" y="6792"/>
                    <a:pt x="42658" y="5013"/>
                  </a:cubicBezTo>
                  <a:cubicBezTo>
                    <a:pt x="42783" y="4612"/>
                    <a:pt x="42933" y="4211"/>
                    <a:pt x="43059" y="3810"/>
                  </a:cubicBezTo>
                  <a:lnTo>
                    <a:pt x="43059" y="3810"/>
                  </a:lnTo>
                  <a:cubicBezTo>
                    <a:pt x="43057" y="3814"/>
                    <a:pt x="43052" y="3816"/>
                    <a:pt x="43041" y="3816"/>
                  </a:cubicBezTo>
                  <a:cubicBezTo>
                    <a:pt x="42598" y="3816"/>
                    <a:pt x="33947" y="245"/>
                    <a:pt x="3336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5310545" y="2080886"/>
              <a:ext cx="685644" cy="444971"/>
            </a:xfrm>
            <a:custGeom>
              <a:avLst/>
              <a:gdLst/>
              <a:ahLst/>
              <a:cxnLst/>
              <a:rect l="l" t="t" r="r" b="b"/>
              <a:pathLst>
                <a:path w="34964" h="22691" extrusionOk="0">
                  <a:moveTo>
                    <a:pt x="3743" y="0"/>
                  </a:moveTo>
                  <a:cubicBezTo>
                    <a:pt x="3556" y="0"/>
                    <a:pt x="3370" y="19"/>
                    <a:pt x="3184" y="58"/>
                  </a:cubicBezTo>
                  <a:cubicBezTo>
                    <a:pt x="602" y="610"/>
                    <a:pt x="577" y="3868"/>
                    <a:pt x="302" y="5973"/>
                  </a:cubicBezTo>
                  <a:cubicBezTo>
                    <a:pt x="176" y="7026"/>
                    <a:pt x="101" y="8103"/>
                    <a:pt x="76" y="9156"/>
                  </a:cubicBezTo>
                  <a:cubicBezTo>
                    <a:pt x="1" y="10911"/>
                    <a:pt x="76" y="12665"/>
                    <a:pt x="277" y="14394"/>
                  </a:cubicBezTo>
                  <a:cubicBezTo>
                    <a:pt x="5815" y="15798"/>
                    <a:pt x="11379" y="17176"/>
                    <a:pt x="16943" y="18580"/>
                  </a:cubicBezTo>
                  <a:cubicBezTo>
                    <a:pt x="19725" y="19281"/>
                    <a:pt x="22482" y="19983"/>
                    <a:pt x="25264" y="20660"/>
                  </a:cubicBezTo>
                  <a:cubicBezTo>
                    <a:pt x="27044" y="21111"/>
                    <a:pt x="30352" y="21337"/>
                    <a:pt x="31730" y="22690"/>
                  </a:cubicBezTo>
                  <a:cubicBezTo>
                    <a:pt x="32783" y="21111"/>
                    <a:pt x="32081" y="18880"/>
                    <a:pt x="32382" y="17126"/>
                  </a:cubicBezTo>
                  <a:cubicBezTo>
                    <a:pt x="32507" y="16249"/>
                    <a:pt x="32883" y="15422"/>
                    <a:pt x="33234" y="14595"/>
                  </a:cubicBezTo>
                  <a:cubicBezTo>
                    <a:pt x="34111" y="12489"/>
                    <a:pt x="34963" y="10058"/>
                    <a:pt x="34938" y="7728"/>
                  </a:cubicBezTo>
                  <a:cubicBezTo>
                    <a:pt x="34938" y="6399"/>
                    <a:pt x="34562" y="5096"/>
                    <a:pt x="33309" y="4469"/>
                  </a:cubicBezTo>
                  <a:cubicBezTo>
                    <a:pt x="32792" y="4201"/>
                    <a:pt x="32242" y="4101"/>
                    <a:pt x="31681" y="4101"/>
                  </a:cubicBezTo>
                  <a:cubicBezTo>
                    <a:pt x="30775" y="4101"/>
                    <a:pt x="29841" y="4362"/>
                    <a:pt x="28973" y="4595"/>
                  </a:cubicBezTo>
                  <a:cubicBezTo>
                    <a:pt x="26217" y="5372"/>
                    <a:pt x="23936" y="7151"/>
                    <a:pt x="21730" y="8880"/>
                  </a:cubicBezTo>
                  <a:cubicBezTo>
                    <a:pt x="21196" y="9318"/>
                    <a:pt x="15344" y="13731"/>
                    <a:pt x="14776" y="13731"/>
                  </a:cubicBezTo>
                  <a:cubicBezTo>
                    <a:pt x="14758" y="13731"/>
                    <a:pt x="14745" y="13727"/>
                    <a:pt x="14738" y="13718"/>
                  </a:cubicBezTo>
                  <a:cubicBezTo>
                    <a:pt x="11680" y="9708"/>
                    <a:pt x="10527" y="4244"/>
                    <a:pt x="6542" y="1136"/>
                  </a:cubicBezTo>
                  <a:cubicBezTo>
                    <a:pt x="5740" y="524"/>
                    <a:pt x="4742" y="0"/>
                    <a:pt x="37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5603484" y="2245103"/>
              <a:ext cx="250184" cy="133309"/>
            </a:xfrm>
            <a:custGeom>
              <a:avLst/>
              <a:gdLst/>
              <a:ahLst/>
              <a:cxnLst/>
              <a:rect l="l" t="t" r="r" b="b"/>
              <a:pathLst>
                <a:path w="12758" h="6798" extrusionOk="0">
                  <a:moveTo>
                    <a:pt x="11295" y="0"/>
                  </a:moveTo>
                  <a:cubicBezTo>
                    <a:pt x="11055" y="0"/>
                    <a:pt x="10825" y="49"/>
                    <a:pt x="10627" y="105"/>
                  </a:cubicBezTo>
                  <a:cubicBezTo>
                    <a:pt x="10301" y="231"/>
                    <a:pt x="9975" y="381"/>
                    <a:pt x="9675" y="531"/>
                  </a:cubicBezTo>
                  <a:cubicBezTo>
                    <a:pt x="8421" y="1158"/>
                    <a:pt x="7394" y="2085"/>
                    <a:pt x="6466" y="2988"/>
                  </a:cubicBezTo>
                  <a:cubicBezTo>
                    <a:pt x="5514" y="3890"/>
                    <a:pt x="4612" y="4767"/>
                    <a:pt x="3559" y="5444"/>
                  </a:cubicBezTo>
                  <a:cubicBezTo>
                    <a:pt x="3033" y="5770"/>
                    <a:pt x="2532" y="6020"/>
                    <a:pt x="1905" y="6171"/>
                  </a:cubicBezTo>
                  <a:cubicBezTo>
                    <a:pt x="1278" y="6321"/>
                    <a:pt x="577" y="6446"/>
                    <a:pt x="0" y="6797"/>
                  </a:cubicBezTo>
                  <a:cubicBezTo>
                    <a:pt x="271" y="6757"/>
                    <a:pt x="534" y="6745"/>
                    <a:pt x="795" y="6745"/>
                  </a:cubicBezTo>
                  <a:cubicBezTo>
                    <a:pt x="1186" y="6745"/>
                    <a:pt x="1574" y="6772"/>
                    <a:pt x="1980" y="6772"/>
                  </a:cubicBezTo>
                  <a:cubicBezTo>
                    <a:pt x="2306" y="6772"/>
                    <a:pt x="2682" y="6722"/>
                    <a:pt x="3033" y="6647"/>
                  </a:cubicBezTo>
                  <a:cubicBezTo>
                    <a:pt x="3384" y="6572"/>
                    <a:pt x="3710" y="6446"/>
                    <a:pt x="4035" y="6296"/>
                  </a:cubicBezTo>
                  <a:cubicBezTo>
                    <a:pt x="5314" y="5719"/>
                    <a:pt x="6366" y="4792"/>
                    <a:pt x="7319" y="3890"/>
                  </a:cubicBezTo>
                  <a:cubicBezTo>
                    <a:pt x="8271" y="2988"/>
                    <a:pt x="9173" y="2085"/>
                    <a:pt x="10176" y="1359"/>
                  </a:cubicBezTo>
                  <a:cubicBezTo>
                    <a:pt x="10426" y="1183"/>
                    <a:pt x="10702" y="1033"/>
                    <a:pt x="10953" y="882"/>
                  </a:cubicBezTo>
                  <a:cubicBezTo>
                    <a:pt x="11172" y="751"/>
                    <a:pt x="11371" y="677"/>
                    <a:pt x="11568" y="677"/>
                  </a:cubicBezTo>
                  <a:cubicBezTo>
                    <a:pt x="11597" y="677"/>
                    <a:pt x="11626" y="679"/>
                    <a:pt x="11654" y="682"/>
                  </a:cubicBezTo>
                  <a:cubicBezTo>
                    <a:pt x="11880" y="707"/>
                    <a:pt x="12106" y="882"/>
                    <a:pt x="12281" y="1133"/>
                  </a:cubicBezTo>
                  <a:cubicBezTo>
                    <a:pt x="12482" y="1384"/>
                    <a:pt x="12607" y="1684"/>
                    <a:pt x="12757" y="1985"/>
                  </a:cubicBezTo>
                  <a:cubicBezTo>
                    <a:pt x="12757" y="1659"/>
                    <a:pt x="12707" y="1308"/>
                    <a:pt x="12607" y="983"/>
                  </a:cubicBezTo>
                  <a:cubicBezTo>
                    <a:pt x="12482" y="632"/>
                    <a:pt x="12256" y="281"/>
                    <a:pt x="11855" y="105"/>
                  </a:cubicBezTo>
                  <a:cubicBezTo>
                    <a:pt x="11670" y="29"/>
                    <a:pt x="11479" y="0"/>
                    <a:pt x="11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5354786" y="2183292"/>
              <a:ext cx="181863" cy="176921"/>
            </a:xfrm>
            <a:custGeom>
              <a:avLst/>
              <a:gdLst/>
              <a:ahLst/>
              <a:cxnLst/>
              <a:rect l="l" t="t" r="r" b="b"/>
              <a:pathLst>
                <a:path w="9274" h="9022" extrusionOk="0">
                  <a:moveTo>
                    <a:pt x="2085" y="1"/>
                  </a:moveTo>
                  <a:cubicBezTo>
                    <a:pt x="1817" y="1"/>
                    <a:pt x="1548" y="45"/>
                    <a:pt x="1304" y="150"/>
                  </a:cubicBezTo>
                  <a:cubicBezTo>
                    <a:pt x="953" y="275"/>
                    <a:pt x="627" y="551"/>
                    <a:pt x="427" y="851"/>
                  </a:cubicBezTo>
                  <a:cubicBezTo>
                    <a:pt x="26" y="1478"/>
                    <a:pt x="0" y="2155"/>
                    <a:pt x="76" y="2781"/>
                  </a:cubicBezTo>
                  <a:cubicBezTo>
                    <a:pt x="251" y="2180"/>
                    <a:pt x="477" y="1578"/>
                    <a:pt x="878" y="1252"/>
                  </a:cubicBezTo>
                  <a:cubicBezTo>
                    <a:pt x="1150" y="1014"/>
                    <a:pt x="1469" y="914"/>
                    <a:pt x="1795" y="914"/>
                  </a:cubicBezTo>
                  <a:cubicBezTo>
                    <a:pt x="1948" y="914"/>
                    <a:pt x="2104" y="937"/>
                    <a:pt x="2256" y="977"/>
                  </a:cubicBezTo>
                  <a:cubicBezTo>
                    <a:pt x="3183" y="1252"/>
                    <a:pt x="3960" y="2255"/>
                    <a:pt x="4637" y="3182"/>
                  </a:cubicBezTo>
                  <a:cubicBezTo>
                    <a:pt x="5314" y="4160"/>
                    <a:pt x="5890" y="5262"/>
                    <a:pt x="6592" y="6315"/>
                  </a:cubicBezTo>
                  <a:cubicBezTo>
                    <a:pt x="7294" y="7343"/>
                    <a:pt x="8171" y="8395"/>
                    <a:pt x="9274" y="9022"/>
                  </a:cubicBezTo>
                  <a:cubicBezTo>
                    <a:pt x="8522" y="7994"/>
                    <a:pt x="7970" y="6942"/>
                    <a:pt x="7444" y="5814"/>
                  </a:cubicBezTo>
                  <a:cubicBezTo>
                    <a:pt x="6918" y="4711"/>
                    <a:pt x="6392" y="3558"/>
                    <a:pt x="5665" y="2480"/>
                  </a:cubicBezTo>
                  <a:cubicBezTo>
                    <a:pt x="5289" y="1929"/>
                    <a:pt x="4863" y="1428"/>
                    <a:pt x="4361" y="977"/>
                  </a:cubicBezTo>
                  <a:cubicBezTo>
                    <a:pt x="3860" y="526"/>
                    <a:pt x="3209" y="100"/>
                    <a:pt x="2432" y="24"/>
                  </a:cubicBezTo>
                  <a:cubicBezTo>
                    <a:pt x="2318" y="9"/>
                    <a:pt x="2202" y="1"/>
                    <a:pt x="20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5407871" y="2275186"/>
              <a:ext cx="98795" cy="93814"/>
            </a:xfrm>
            <a:custGeom>
              <a:avLst/>
              <a:gdLst/>
              <a:ahLst/>
              <a:cxnLst/>
              <a:rect l="l" t="t" r="r" b="b"/>
              <a:pathLst>
                <a:path w="5038" h="4784" extrusionOk="0">
                  <a:moveTo>
                    <a:pt x="75" y="0"/>
                  </a:moveTo>
                  <a:cubicBezTo>
                    <a:pt x="0" y="652"/>
                    <a:pt x="151" y="1278"/>
                    <a:pt x="401" y="1880"/>
                  </a:cubicBezTo>
                  <a:cubicBezTo>
                    <a:pt x="677" y="2456"/>
                    <a:pt x="1053" y="2982"/>
                    <a:pt x="1529" y="3434"/>
                  </a:cubicBezTo>
                  <a:cubicBezTo>
                    <a:pt x="2005" y="3885"/>
                    <a:pt x="2557" y="4261"/>
                    <a:pt x="3158" y="4486"/>
                  </a:cubicBezTo>
                  <a:cubicBezTo>
                    <a:pt x="3641" y="4667"/>
                    <a:pt x="4140" y="4784"/>
                    <a:pt x="4655" y="4784"/>
                  </a:cubicBezTo>
                  <a:cubicBezTo>
                    <a:pt x="4782" y="4784"/>
                    <a:pt x="4909" y="4777"/>
                    <a:pt x="5038" y="4762"/>
                  </a:cubicBezTo>
                  <a:cubicBezTo>
                    <a:pt x="4537" y="4336"/>
                    <a:pt x="4086" y="3985"/>
                    <a:pt x="3634" y="3634"/>
                  </a:cubicBezTo>
                  <a:cubicBezTo>
                    <a:pt x="3208" y="3283"/>
                    <a:pt x="2782" y="2907"/>
                    <a:pt x="2406" y="2531"/>
                  </a:cubicBezTo>
                  <a:cubicBezTo>
                    <a:pt x="2005" y="2155"/>
                    <a:pt x="1629" y="1754"/>
                    <a:pt x="1253" y="1353"/>
                  </a:cubicBezTo>
                  <a:cubicBezTo>
                    <a:pt x="852" y="927"/>
                    <a:pt x="502" y="476"/>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5608877" y="2352333"/>
              <a:ext cx="176470" cy="67223"/>
            </a:xfrm>
            <a:custGeom>
              <a:avLst/>
              <a:gdLst/>
              <a:ahLst/>
              <a:cxnLst/>
              <a:rect l="l" t="t" r="r" b="b"/>
              <a:pathLst>
                <a:path w="8999" h="3428" extrusionOk="0">
                  <a:moveTo>
                    <a:pt x="8999" y="1"/>
                  </a:moveTo>
                  <a:lnTo>
                    <a:pt x="8999" y="1"/>
                  </a:lnTo>
                  <a:cubicBezTo>
                    <a:pt x="8272" y="477"/>
                    <a:pt x="7570" y="853"/>
                    <a:pt x="6868" y="1179"/>
                  </a:cubicBezTo>
                  <a:cubicBezTo>
                    <a:pt x="6166" y="1505"/>
                    <a:pt x="5440" y="1780"/>
                    <a:pt x="4713" y="1981"/>
                  </a:cubicBezTo>
                  <a:cubicBezTo>
                    <a:pt x="3961" y="2181"/>
                    <a:pt x="3209" y="2332"/>
                    <a:pt x="2432" y="2407"/>
                  </a:cubicBezTo>
                  <a:cubicBezTo>
                    <a:pt x="1849" y="2463"/>
                    <a:pt x="1267" y="2491"/>
                    <a:pt x="642" y="2491"/>
                  </a:cubicBezTo>
                  <a:cubicBezTo>
                    <a:pt x="433" y="2491"/>
                    <a:pt x="220" y="2488"/>
                    <a:pt x="1" y="2482"/>
                  </a:cubicBezTo>
                  <a:lnTo>
                    <a:pt x="1" y="2482"/>
                  </a:lnTo>
                  <a:cubicBezTo>
                    <a:pt x="703" y="2983"/>
                    <a:pt x="1555" y="3284"/>
                    <a:pt x="2432" y="3384"/>
                  </a:cubicBezTo>
                  <a:cubicBezTo>
                    <a:pt x="2681" y="3414"/>
                    <a:pt x="2934" y="3428"/>
                    <a:pt x="3188" y="3428"/>
                  </a:cubicBezTo>
                  <a:cubicBezTo>
                    <a:pt x="3806" y="3428"/>
                    <a:pt x="4435" y="3344"/>
                    <a:pt x="5039" y="3184"/>
                  </a:cubicBezTo>
                  <a:cubicBezTo>
                    <a:pt x="5891" y="2958"/>
                    <a:pt x="6693" y="2557"/>
                    <a:pt x="7369" y="2031"/>
                  </a:cubicBezTo>
                  <a:cubicBezTo>
                    <a:pt x="8071" y="1480"/>
                    <a:pt x="8648" y="803"/>
                    <a:pt x="89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5856594" y="2176546"/>
              <a:ext cx="139604" cy="349313"/>
            </a:xfrm>
            <a:custGeom>
              <a:avLst/>
              <a:gdLst/>
              <a:ahLst/>
              <a:cxnLst/>
              <a:rect l="l" t="t" r="r" b="b"/>
              <a:pathLst>
                <a:path w="7119" h="17813" extrusionOk="0">
                  <a:moveTo>
                    <a:pt x="5343" y="1"/>
                  </a:moveTo>
                  <a:cubicBezTo>
                    <a:pt x="3619" y="1"/>
                    <a:pt x="2369" y="3029"/>
                    <a:pt x="2056" y="4303"/>
                  </a:cubicBezTo>
                  <a:cubicBezTo>
                    <a:pt x="1730" y="5782"/>
                    <a:pt x="1705" y="7286"/>
                    <a:pt x="1404" y="8764"/>
                  </a:cubicBezTo>
                  <a:cubicBezTo>
                    <a:pt x="1229" y="9692"/>
                    <a:pt x="953" y="10619"/>
                    <a:pt x="677" y="11546"/>
                  </a:cubicBezTo>
                  <a:cubicBezTo>
                    <a:pt x="577" y="11847"/>
                    <a:pt x="502" y="12148"/>
                    <a:pt x="402" y="12449"/>
                  </a:cubicBezTo>
                  <a:cubicBezTo>
                    <a:pt x="176" y="13251"/>
                    <a:pt x="1" y="14078"/>
                    <a:pt x="101" y="14905"/>
                  </a:cubicBezTo>
                  <a:cubicBezTo>
                    <a:pt x="201" y="15957"/>
                    <a:pt x="677" y="16459"/>
                    <a:pt x="1554" y="16810"/>
                  </a:cubicBezTo>
                  <a:cubicBezTo>
                    <a:pt x="1755" y="16860"/>
                    <a:pt x="4136" y="17436"/>
                    <a:pt x="3885" y="17812"/>
                  </a:cubicBezTo>
                  <a:cubicBezTo>
                    <a:pt x="4938" y="16233"/>
                    <a:pt x="4236" y="14002"/>
                    <a:pt x="4537" y="12248"/>
                  </a:cubicBezTo>
                  <a:cubicBezTo>
                    <a:pt x="4662" y="11371"/>
                    <a:pt x="5038" y="10544"/>
                    <a:pt x="5389" y="9717"/>
                  </a:cubicBezTo>
                  <a:cubicBezTo>
                    <a:pt x="6266" y="7611"/>
                    <a:pt x="7093" y="5205"/>
                    <a:pt x="7093" y="2925"/>
                  </a:cubicBezTo>
                  <a:cubicBezTo>
                    <a:pt x="7118" y="1972"/>
                    <a:pt x="6993" y="594"/>
                    <a:pt x="5991" y="143"/>
                  </a:cubicBezTo>
                  <a:cubicBezTo>
                    <a:pt x="5768" y="45"/>
                    <a:pt x="5552" y="1"/>
                    <a:pt x="534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5477664" y="2268440"/>
              <a:ext cx="228064" cy="189217"/>
            </a:xfrm>
            <a:custGeom>
              <a:avLst/>
              <a:gdLst/>
              <a:ahLst/>
              <a:cxnLst/>
              <a:rect l="l" t="t" r="r" b="b"/>
              <a:pathLst>
                <a:path w="11630" h="9649" extrusionOk="0">
                  <a:moveTo>
                    <a:pt x="8772" y="9592"/>
                  </a:moveTo>
                  <a:cubicBezTo>
                    <a:pt x="8772" y="9592"/>
                    <a:pt x="8772" y="9592"/>
                    <a:pt x="8771" y="9592"/>
                  </a:cubicBezTo>
                  <a:lnTo>
                    <a:pt x="8771" y="9592"/>
                  </a:lnTo>
                  <a:cubicBezTo>
                    <a:pt x="8772" y="9592"/>
                    <a:pt x="8772" y="9592"/>
                    <a:pt x="8772" y="9592"/>
                  </a:cubicBezTo>
                  <a:close/>
                  <a:moveTo>
                    <a:pt x="4313" y="0"/>
                  </a:moveTo>
                  <a:cubicBezTo>
                    <a:pt x="4147" y="0"/>
                    <a:pt x="3965" y="22"/>
                    <a:pt x="3760" y="68"/>
                  </a:cubicBezTo>
                  <a:cubicBezTo>
                    <a:pt x="2882" y="269"/>
                    <a:pt x="2105" y="745"/>
                    <a:pt x="1529" y="1447"/>
                  </a:cubicBezTo>
                  <a:cubicBezTo>
                    <a:pt x="1103" y="1973"/>
                    <a:pt x="802" y="2625"/>
                    <a:pt x="552" y="3276"/>
                  </a:cubicBezTo>
                  <a:cubicBezTo>
                    <a:pt x="226" y="4179"/>
                    <a:pt x="0" y="5181"/>
                    <a:pt x="226" y="6134"/>
                  </a:cubicBezTo>
                  <a:cubicBezTo>
                    <a:pt x="451" y="7061"/>
                    <a:pt x="1228" y="7938"/>
                    <a:pt x="2206" y="7988"/>
                  </a:cubicBezTo>
                  <a:cubicBezTo>
                    <a:pt x="2678" y="7988"/>
                    <a:pt x="3151" y="7822"/>
                    <a:pt x="3624" y="7822"/>
                  </a:cubicBezTo>
                  <a:cubicBezTo>
                    <a:pt x="3702" y="7822"/>
                    <a:pt x="3781" y="7827"/>
                    <a:pt x="3860" y="7838"/>
                  </a:cubicBezTo>
                  <a:cubicBezTo>
                    <a:pt x="4261" y="7888"/>
                    <a:pt x="4637" y="8088"/>
                    <a:pt x="4988" y="8264"/>
                  </a:cubicBezTo>
                  <a:cubicBezTo>
                    <a:pt x="5827" y="8684"/>
                    <a:pt x="7270" y="9648"/>
                    <a:pt x="8355" y="9648"/>
                  </a:cubicBezTo>
                  <a:cubicBezTo>
                    <a:pt x="8501" y="9648"/>
                    <a:pt x="8641" y="9631"/>
                    <a:pt x="8771" y="9592"/>
                  </a:cubicBezTo>
                  <a:lnTo>
                    <a:pt x="8771" y="9592"/>
                  </a:lnTo>
                  <a:cubicBezTo>
                    <a:pt x="8768" y="9593"/>
                    <a:pt x="8764" y="9594"/>
                    <a:pt x="8761" y="9594"/>
                  </a:cubicBezTo>
                  <a:cubicBezTo>
                    <a:pt x="8448" y="9594"/>
                    <a:pt x="8498" y="5502"/>
                    <a:pt x="8597" y="5106"/>
                  </a:cubicBezTo>
                  <a:cubicBezTo>
                    <a:pt x="8772" y="4354"/>
                    <a:pt x="9073" y="3627"/>
                    <a:pt x="9474" y="2976"/>
                  </a:cubicBezTo>
                  <a:cubicBezTo>
                    <a:pt x="10000" y="2199"/>
                    <a:pt x="11629" y="1246"/>
                    <a:pt x="9925" y="570"/>
                  </a:cubicBezTo>
                  <a:cubicBezTo>
                    <a:pt x="9679" y="462"/>
                    <a:pt x="9235" y="449"/>
                    <a:pt x="8830" y="449"/>
                  </a:cubicBezTo>
                  <a:cubicBezTo>
                    <a:pt x="8697" y="449"/>
                    <a:pt x="8568" y="450"/>
                    <a:pt x="8452" y="450"/>
                  </a:cubicBezTo>
                  <a:cubicBezTo>
                    <a:pt x="8345" y="450"/>
                    <a:pt x="8249" y="449"/>
                    <a:pt x="8171" y="444"/>
                  </a:cubicBezTo>
                  <a:cubicBezTo>
                    <a:pt x="7970" y="444"/>
                    <a:pt x="6120" y="869"/>
                    <a:pt x="6190" y="920"/>
                  </a:cubicBezTo>
                  <a:lnTo>
                    <a:pt x="6190" y="920"/>
                  </a:lnTo>
                  <a:cubicBezTo>
                    <a:pt x="5456" y="410"/>
                    <a:pt x="5037" y="0"/>
                    <a:pt x="4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5049570" y="2295639"/>
              <a:ext cx="1073902" cy="531980"/>
            </a:xfrm>
            <a:custGeom>
              <a:avLst/>
              <a:gdLst/>
              <a:ahLst/>
              <a:cxnLst/>
              <a:rect l="l" t="t" r="r" b="b"/>
              <a:pathLst>
                <a:path w="54763" h="27128" extrusionOk="0">
                  <a:moveTo>
                    <a:pt x="3204" y="1"/>
                  </a:moveTo>
                  <a:cubicBezTo>
                    <a:pt x="3070" y="1"/>
                    <a:pt x="2992" y="19"/>
                    <a:pt x="2983" y="60"/>
                  </a:cubicBezTo>
                  <a:cubicBezTo>
                    <a:pt x="2256" y="3869"/>
                    <a:pt x="953" y="7554"/>
                    <a:pt x="1" y="11338"/>
                  </a:cubicBezTo>
                  <a:cubicBezTo>
                    <a:pt x="8497" y="14070"/>
                    <a:pt x="17043" y="16626"/>
                    <a:pt x="25640" y="19032"/>
                  </a:cubicBezTo>
                  <a:cubicBezTo>
                    <a:pt x="34061" y="21363"/>
                    <a:pt x="42206" y="23443"/>
                    <a:pt x="50176" y="27128"/>
                  </a:cubicBezTo>
                  <a:cubicBezTo>
                    <a:pt x="51705" y="23318"/>
                    <a:pt x="53234" y="19534"/>
                    <a:pt x="54763" y="15749"/>
                  </a:cubicBezTo>
                  <a:cubicBezTo>
                    <a:pt x="50176" y="12591"/>
                    <a:pt x="44863" y="10686"/>
                    <a:pt x="39550" y="8982"/>
                  </a:cubicBezTo>
                  <a:cubicBezTo>
                    <a:pt x="31555" y="6401"/>
                    <a:pt x="23434" y="4145"/>
                    <a:pt x="15189" y="2391"/>
                  </a:cubicBezTo>
                  <a:cubicBezTo>
                    <a:pt x="13108" y="1939"/>
                    <a:pt x="11028" y="1513"/>
                    <a:pt x="8923" y="1137"/>
                  </a:cubicBezTo>
                  <a:cubicBezTo>
                    <a:pt x="8391" y="1049"/>
                    <a:pt x="4218" y="1"/>
                    <a:pt x="3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5096263" y="2294620"/>
              <a:ext cx="1034094" cy="372296"/>
            </a:xfrm>
            <a:custGeom>
              <a:avLst/>
              <a:gdLst/>
              <a:ahLst/>
              <a:cxnLst/>
              <a:rect l="l" t="t" r="r" b="b"/>
              <a:pathLst>
                <a:path w="52733" h="18985" extrusionOk="0">
                  <a:moveTo>
                    <a:pt x="1013" y="1"/>
                  </a:moveTo>
                  <a:cubicBezTo>
                    <a:pt x="887" y="1"/>
                    <a:pt x="778" y="18"/>
                    <a:pt x="702" y="62"/>
                  </a:cubicBezTo>
                  <a:cubicBezTo>
                    <a:pt x="151" y="362"/>
                    <a:pt x="226" y="2117"/>
                    <a:pt x="0" y="2668"/>
                  </a:cubicBezTo>
                  <a:cubicBezTo>
                    <a:pt x="7770" y="4448"/>
                    <a:pt x="15464" y="6603"/>
                    <a:pt x="23083" y="8909"/>
                  </a:cubicBezTo>
                  <a:cubicBezTo>
                    <a:pt x="30502" y="11139"/>
                    <a:pt x="38071" y="13295"/>
                    <a:pt x="45314" y="16077"/>
                  </a:cubicBezTo>
                  <a:cubicBezTo>
                    <a:pt x="46542" y="16528"/>
                    <a:pt x="47745" y="17029"/>
                    <a:pt x="48948" y="17581"/>
                  </a:cubicBezTo>
                  <a:cubicBezTo>
                    <a:pt x="49725" y="17931"/>
                    <a:pt x="50552" y="18307"/>
                    <a:pt x="51103" y="18984"/>
                  </a:cubicBezTo>
                  <a:cubicBezTo>
                    <a:pt x="51204" y="18683"/>
                    <a:pt x="52733" y="16052"/>
                    <a:pt x="52382" y="15801"/>
                  </a:cubicBezTo>
                  <a:cubicBezTo>
                    <a:pt x="47795" y="12643"/>
                    <a:pt x="42482" y="10738"/>
                    <a:pt x="37169" y="9034"/>
                  </a:cubicBezTo>
                  <a:cubicBezTo>
                    <a:pt x="29174" y="6453"/>
                    <a:pt x="21053" y="4197"/>
                    <a:pt x="12808" y="2443"/>
                  </a:cubicBezTo>
                  <a:cubicBezTo>
                    <a:pt x="10727" y="1991"/>
                    <a:pt x="8647" y="1565"/>
                    <a:pt x="6542" y="1189"/>
                  </a:cubicBezTo>
                  <a:cubicBezTo>
                    <a:pt x="5163" y="939"/>
                    <a:pt x="3810" y="563"/>
                    <a:pt x="2457" y="287"/>
                  </a:cubicBezTo>
                  <a:cubicBezTo>
                    <a:pt x="2162" y="228"/>
                    <a:pt x="1469"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5048100" y="2486017"/>
              <a:ext cx="999698" cy="341606"/>
            </a:xfrm>
            <a:custGeom>
              <a:avLst/>
              <a:gdLst/>
              <a:ahLst/>
              <a:cxnLst/>
              <a:rect l="l" t="t" r="r" b="b"/>
              <a:pathLst>
                <a:path w="50979" h="17420" extrusionOk="0">
                  <a:moveTo>
                    <a:pt x="477" y="1"/>
                  </a:moveTo>
                  <a:cubicBezTo>
                    <a:pt x="426" y="126"/>
                    <a:pt x="0" y="1605"/>
                    <a:pt x="76" y="1630"/>
                  </a:cubicBezTo>
                  <a:cubicBezTo>
                    <a:pt x="8572" y="4362"/>
                    <a:pt x="17118" y="6918"/>
                    <a:pt x="25715" y="9324"/>
                  </a:cubicBezTo>
                  <a:cubicBezTo>
                    <a:pt x="34136" y="11655"/>
                    <a:pt x="42281" y="13735"/>
                    <a:pt x="50251" y="17420"/>
                  </a:cubicBezTo>
                  <a:cubicBezTo>
                    <a:pt x="50251" y="17420"/>
                    <a:pt x="50928" y="15816"/>
                    <a:pt x="50978" y="15615"/>
                  </a:cubicBezTo>
                  <a:cubicBezTo>
                    <a:pt x="41354" y="10828"/>
                    <a:pt x="30502" y="8597"/>
                    <a:pt x="20351" y="5465"/>
                  </a:cubicBezTo>
                  <a:cubicBezTo>
                    <a:pt x="13785" y="3460"/>
                    <a:pt x="7168" y="1530"/>
                    <a:pt x="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5857575" y="2512001"/>
              <a:ext cx="267873" cy="315623"/>
            </a:xfrm>
            <a:custGeom>
              <a:avLst/>
              <a:gdLst/>
              <a:ahLst/>
              <a:cxnLst/>
              <a:rect l="l" t="t" r="r" b="b"/>
              <a:pathLst>
                <a:path w="13660" h="16095" extrusionOk="0">
                  <a:moveTo>
                    <a:pt x="3821" y="1"/>
                  </a:moveTo>
                  <a:cubicBezTo>
                    <a:pt x="3815" y="1"/>
                    <a:pt x="3811" y="2"/>
                    <a:pt x="3810" y="4"/>
                  </a:cubicBezTo>
                  <a:cubicBezTo>
                    <a:pt x="2582" y="3413"/>
                    <a:pt x="1304" y="6997"/>
                    <a:pt x="427" y="10581"/>
                  </a:cubicBezTo>
                  <a:cubicBezTo>
                    <a:pt x="276" y="11232"/>
                    <a:pt x="126" y="11909"/>
                    <a:pt x="1" y="12586"/>
                  </a:cubicBezTo>
                  <a:cubicBezTo>
                    <a:pt x="2933" y="13739"/>
                    <a:pt x="6041" y="14741"/>
                    <a:pt x="8973" y="16095"/>
                  </a:cubicBezTo>
                  <a:cubicBezTo>
                    <a:pt x="10026" y="13488"/>
                    <a:pt x="11078" y="10882"/>
                    <a:pt x="12131" y="8275"/>
                  </a:cubicBezTo>
                  <a:lnTo>
                    <a:pt x="12908" y="6345"/>
                  </a:lnTo>
                  <a:cubicBezTo>
                    <a:pt x="13134" y="5794"/>
                    <a:pt x="13660" y="5067"/>
                    <a:pt x="13334" y="4591"/>
                  </a:cubicBezTo>
                  <a:cubicBezTo>
                    <a:pt x="13033" y="4165"/>
                    <a:pt x="12231" y="3789"/>
                    <a:pt x="11780" y="3538"/>
                  </a:cubicBezTo>
                  <a:cubicBezTo>
                    <a:pt x="10251" y="2586"/>
                    <a:pt x="8647" y="1859"/>
                    <a:pt x="6993" y="1182"/>
                  </a:cubicBezTo>
                  <a:cubicBezTo>
                    <a:pt x="6823" y="1109"/>
                    <a:pt x="4017" y="1"/>
                    <a:pt x="382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5286953" y="3398114"/>
              <a:ext cx="778537" cy="977480"/>
            </a:xfrm>
            <a:custGeom>
              <a:avLst/>
              <a:gdLst/>
              <a:ahLst/>
              <a:cxnLst/>
              <a:rect l="l" t="t" r="r" b="b"/>
              <a:pathLst>
                <a:path w="39701" h="49846" extrusionOk="0">
                  <a:moveTo>
                    <a:pt x="39699" y="6272"/>
                  </a:moveTo>
                  <a:lnTo>
                    <a:pt x="39699" y="6272"/>
                  </a:lnTo>
                  <a:cubicBezTo>
                    <a:pt x="39699" y="6272"/>
                    <a:pt x="39700" y="6272"/>
                    <a:pt x="39700" y="6272"/>
                  </a:cubicBezTo>
                  <a:cubicBezTo>
                    <a:pt x="39700" y="6272"/>
                    <a:pt x="39699" y="6272"/>
                    <a:pt x="39699" y="6272"/>
                  </a:cubicBezTo>
                  <a:close/>
                  <a:moveTo>
                    <a:pt x="5380" y="0"/>
                  </a:moveTo>
                  <a:cubicBezTo>
                    <a:pt x="5270" y="0"/>
                    <a:pt x="5164" y="19"/>
                    <a:pt x="5064" y="82"/>
                  </a:cubicBezTo>
                  <a:cubicBezTo>
                    <a:pt x="4863" y="207"/>
                    <a:pt x="4813" y="508"/>
                    <a:pt x="4788" y="783"/>
                  </a:cubicBezTo>
                  <a:cubicBezTo>
                    <a:pt x="3535" y="14393"/>
                    <a:pt x="2657" y="28077"/>
                    <a:pt x="302" y="41510"/>
                  </a:cubicBezTo>
                  <a:cubicBezTo>
                    <a:pt x="151" y="42463"/>
                    <a:pt x="1" y="43541"/>
                    <a:pt x="552" y="44318"/>
                  </a:cubicBezTo>
                  <a:cubicBezTo>
                    <a:pt x="903" y="44794"/>
                    <a:pt x="1454" y="45069"/>
                    <a:pt x="1981" y="45295"/>
                  </a:cubicBezTo>
                  <a:cubicBezTo>
                    <a:pt x="5966" y="46999"/>
                    <a:pt x="10427" y="47450"/>
                    <a:pt x="14688" y="48052"/>
                  </a:cubicBezTo>
                  <a:cubicBezTo>
                    <a:pt x="19450" y="48729"/>
                    <a:pt x="24237" y="49305"/>
                    <a:pt x="29049" y="49781"/>
                  </a:cubicBezTo>
                  <a:cubicBezTo>
                    <a:pt x="29469" y="49825"/>
                    <a:pt x="29850" y="49846"/>
                    <a:pt x="30194" y="49846"/>
                  </a:cubicBezTo>
                  <a:cubicBezTo>
                    <a:pt x="33633" y="49846"/>
                    <a:pt x="33517" y="47725"/>
                    <a:pt x="33836" y="44217"/>
                  </a:cubicBezTo>
                  <a:cubicBezTo>
                    <a:pt x="34237" y="40007"/>
                    <a:pt x="34713" y="35796"/>
                    <a:pt x="35264" y="31611"/>
                  </a:cubicBezTo>
                  <a:cubicBezTo>
                    <a:pt x="35539" y="29511"/>
                    <a:pt x="39005" y="6272"/>
                    <a:pt x="39695" y="6272"/>
                  </a:cubicBezTo>
                  <a:cubicBezTo>
                    <a:pt x="39696" y="6272"/>
                    <a:pt x="39697" y="6272"/>
                    <a:pt x="39699" y="6272"/>
                  </a:cubicBezTo>
                  <a:lnTo>
                    <a:pt x="39699" y="6272"/>
                  </a:lnTo>
                  <a:cubicBezTo>
                    <a:pt x="28321" y="4467"/>
                    <a:pt x="16993" y="2387"/>
                    <a:pt x="5715" y="32"/>
                  </a:cubicBezTo>
                  <a:cubicBezTo>
                    <a:pt x="5602" y="19"/>
                    <a:pt x="5490" y="0"/>
                    <a:pt x="5380" y="0"/>
                  </a:cubicBezTo>
                  <a:close/>
                </a:path>
              </a:pathLst>
            </a:custGeom>
            <a:solidFill>
              <a:srgbClr val="535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5476683" y="3086015"/>
              <a:ext cx="575534" cy="348117"/>
            </a:xfrm>
            <a:custGeom>
              <a:avLst/>
              <a:gdLst/>
              <a:ahLst/>
              <a:cxnLst/>
              <a:rect l="l" t="t" r="r" b="b"/>
              <a:pathLst>
                <a:path w="29349" h="17752" extrusionOk="0">
                  <a:moveTo>
                    <a:pt x="5489" y="0"/>
                  </a:moveTo>
                  <a:cubicBezTo>
                    <a:pt x="5255" y="0"/>
                    <a:pt x="5020" y="26"/>
                    <a:pt x="4787" y="82"/>
                  </a:cubicBezTo>
                  <a:cubicBezTo>
                    <a:pt x="3183" y="433"/>
                    <a:pt x="2181" y="1962"/>
                    <a:pt x="1529" y="3465"/>
                  </a:cubicBezTo>
                  <a:cubicBezTo>
                    <a:pt x="1429" y="3666"/>
                    <a:pt x="1328" y="3866"/>
                    <a:pt x="1253" y="4092"/>
                  </a:cubicBezTo>
                  <a:cubicBezTo>
                    <a:pt x="451" y="6147"/>
                    <a:pt x="25" y="8327"/>
                    <a:pt x="25" y="10533"/>
                  </a:cubicBezTo>
                  <a:cubicBezTo>
                    <a:pt x="0" y="12237"/>
                    <a:pt x="3835" y="12413"/>
                    <a:pt x="5063" y="12688"/>
                  </a:cubicBezTo>
                  <a:cubicBezTo>
                    <a:pt x="7343" y="13240"/>
                    <a:pt x="9624" y="13741"/>
                    <a:pt x="11905" y="14217"/>
                  </a:cubicBezTo>
                  <a:cubicBezTo>
                    <a:pt x="14662" y="14794"/>
                    <a:pt x="17419" y="15320"/>
                    <a:pt x="20201" y="15846"/>
                  </a:cubicBezTo>
                  <a:cubicBezTo>
                    <a:pt x="22431" y="16247"/>
                    <a:pt x="25288" y="16448"/>
                    <a:pt x="27193" y="17751"/>
                  </a:cubicBezTo>
                  <a:cubicBezTo>
                    <a:pt x="28572" y="14518"/>
                    <a:pt x="29298" y="11009"/>
                    <a:pt x="29324" y="7475"/>
                  </a:cubicBezTo>
                  <a:cubicBezTo>
                    <a:pt x="29349" y="6348"/>
                    <a:pt x="29073" y="4919"/>
                    <a:pt x="27970" y="4618"/>
                  </a:cubicBezTo>
                  <a:cubicBezTo>
                    <a:pt x="27836" y="4585"/>
                    <a:pt x="27703" y="4571"/>
                    <a:pt x="27569" y="4571"/>
                  </a:cubicBezTo>
                  <a:cubicBezTo>
                    <a:pt x="27302" y="4571"/>
                    <a:pt x="27034" y="4627"/>
                    <a:pt x="26767" y="4693"/>
                  </a:cubicBezTo>
                  <a:cubicBezTo>
                    <a:pt x="25113" y="5144"/>
                    <a:pt x="23659" y="6197"/>
                    <a:pt x="22331" y="7275"/>
                  </a:cubicBezTo>
                  <a:cubicBezTo>
                    <a:pt x="19775" y="9330"/>
                    <a:pt x="17569" y="11861"/>
                    <a:pt x="14837" y="13666"/>
                  </a:cubicBezTo>
                  <a:cubicBezTo>
                    <a:pt x="14612" y="13841"/>
                    <a:pt x="14336" y="13992"/>
                    <a:pt x="14060" y="13992"/>
                  </a:cubicBezTo>
                  <a:cubicBezTo>
                    <a:pt x="13484" y="13967"/>
                    <a:pt x="13183" y="13315"/>
                    <a:pt x="13008" y="12764"/>
                  </a:cubicBezTo>
                  <a:cubicBezTo>
                    <a:pt x="12231" y="10458"/>
                    <a:pt x="11479" y="8127"/>
                    <a:pt x="10702" y="5821"/>
                  </a:cubicBezTo>
                  <a:cubicBezTo>
                    <a:pt x="10226" y="4368"/>
                    <a:pt x="9749" y="2889"/>
                    <a:pt x="8772" y="1736"/>
                  </a:cubicBezTo>
                  <a:cubicBezTo>
                    <a:pt x="7970" y="744"/>
                    <a:pt x="6741" y="0"/>
                    <a:pt x="5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5517473" y="3190166"/>
              <a:ext cx="185785" cy="156468"/>
            </a:xfrm>
            <a:custGeom>
              <a:avLst/>
              <a:gdLst/>
              <a:ahLst/>
              <a:cxnLst/>
              <a:rect l="l" t="t" r="r" b="b"/>
              <a:pathLst>
                <a:path w="9474" h="7979" extrusionOk="0">
                  <a:moveTo>
                    <a:pt x="2195" y="0"/>
                  </a:moveTo>
                  <a:cubicBezTo>
                    <a:pt x="1925" y="0"/>
                    <a:pt x="1662" y="37"/>
                    <a:pt x="1429" y="134"/>
                  </a:cubicBezTo>
                  <a:cubicBezTo>
                    <a:pt x="1103" y="285"/>
                    <a:pt x="827" y="485"/>
                    <a:pt x="602" y="736"/>
                  </a:cubicBezTo>
                  <a:cubicBezTo>
                    <a:pt x="201" y="1237"/>
                    <a:pt x="0" y="1864"/>
                    <a:pt x="25" y="2465"/>
                  </a:cubicBezTo>
                  <a:cubicBezTo>
                    <a:pt x="176" y="1889"/>
                    <a:pt x="476" y="1362"/>
                    <a:pt x="903" y="1011"/>
                  </a:cubicBezTo>
                  <a:cubicBezTo>
                    <a:pt x="1221" y="749"/>
                    <a:pt x="1595" y="613"/>
                    <a:pt x="1962" y="613"/>
                  </a:cubicBezTo>
                  <a:cubicBezTo>
                    <a:pt x="2087" y="613"/>
                    <a:pt x="2211" y="629"/>
                    <a:pt x="2331" y="661"/>
                  </a:cubicBezTo>
                  <a:cubicBezTo>
                    <a:pt x="2832" y="761"/>
                    <a:pt x="3309" y="1062"/>
                    <a:pt x="3710" y="1412"/>
                  </a:cubicBezTo>
                  <a:cubicBezTo>
                    <a:pt x="4136" y="1763"/>
                    <a:pt x="4537" y="2214"/>
                    <a:pt x="4938" y="2641"/>
                  </a:cubicBezTo>
                  <a:cubicBezTo>
                    <a:pt x="5715" y="3493"/>
                    <a:pt x="6391" y="4420"/>
                    <a:pt x="6993" y="5422"/>
                  </a:cubicBezTo>
                  <a:cubicBezTo>
                    <a:pt x="7294" y="5924"/>
                    <a:pt x="7594" y="6450"/>
                    <a:pt x="7970" y="6951"/>
                  </a:cubicBezTo>
                  <a:cubicBezTo>
                    <a:pt x="8346" y="7428"/>
                    <a:pt x="8873" y="7854"/>
                    <a:pt x="9474" y="7979"/>
                  </a:cubicBezTo>
                  <a:cubicBezTo>
                    <a:pt x="8948" y="7678"/>
                    <a:pt x="8572" y="7227"/>
                    <a:pt x="8321" y="6726"/>
                  </a:cubicBezTo>
                  <a:cubicBezTo>
                    <a:pt x="8020" y="6225"/>
                    <a:pt x="7820" y="5673"/>
                    <a:pt x="7569" y="5122"/>
                  </a:cubicBezTo>
                  <a:cubicBezTo>
                    <a:pt x="7043" y="4019"/>
                    <a:pt x="6366" y="2991"/>
                    <a:pt x="5539" y="2064"/>
                  </a:cubicBezTo>
                  <a:cubicBezTo>
                    <a:pt x="5138" y="1638"/>
                    <a:pt x="4712" y="1187"/>
                    <a:pt x="4211" y="811"/>
                  </a:cubicBezTo>
                  <a:cubicBezTo>
                    <a:pt x="3710" y="435"/>
                    <a:pt x="3133" y="84"/>
                    <a:pt x="2431" y="9"/>
                  </a:cubicBezTo>
                  <a:cubicBezTo>
                    <a:pt x="2353" y="3"/>
                    <a:pt x="2274" y="0"/>
                    <a:pt x="2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5776486" y="3274138"/>
              <a:ext cx="221181" cy="83754"/>
            </a:xfrm>
            <a:custGeom>
              <a:avLst/>
              <a:gdLst/>
              <a:ahLst/>
              <a:cxnLst/>
              <a:rect l="l" t="t" r="r" b="b"/>
              <a:pathLst>
                <a:path w="11279" h="4271" extrusionOk="0">
                  <a:moveTo>
                    <a:pt x="8869" y="0"/>
                  </a:moveTo>
                  <a:cubicBezTo>
                    <a:pt x="8438" y="0"/>
                    <a:pt x="8008" y="109"/>
                    <a:pt x="7619" y="238"/>
                  </a:cubicBezTo>
                  <a:cubicBezTo>
                    <a:pt x="7043" y="489"/>
                    <a:pt x="6517" y="815"/>
                    <a:pt x="6041" y="1140"/>
                  </a:cubicBezTo>
                  <a:cubicBezTo>
                    <a:pt x="5539" y="1491"/>
                    <a:pt x="5113" y="1842"/>
                    <a:pt x="4637" y="2143"/>
                  </a:cubicBezTo>
                  <a:cubicBezTo>
                    <a:pt x="4161" y="2494"/>
                    <a:pt x="3685" y="2795"/>
                    <a:pt x="3183" y="3095"/>
                  </a:cubicBezTo>
                  <a:cubicBezTo>
                    <a:pt x="2231" y="3647"/>
                    <a:pt x="1178" y="4098"/>
                    <a:pt x="0" y="4173"/>
                  </a:cubicBezTo>
                  <a:cubicBezTo>
                    <a:pt x="305" y="4239"/>
                    <a:pt x="616" y="4270"/>
                    <a:pt x="930" y="4270"/>
                  </a:cubicBezTo>
                  <a:cubicBezTo>
                    <a:pt x="1212" y="4270"/>
                    <a:pt x="1496" y="4245"/>
                    <a:pt x="1780" y="4198"/>
                  </a:cubicBezTo>
                  <a:cubicBezTo>
                    <a:pt x="2356" y="4098"/>
                    <a:pt x="2933" y="3922"/>
                    <a:pt x="3484" y="3672"/>
                  </a:cubicBezTo>
                  <a:cubicBezTo>
                    <a:pt x="4035" y="3421"/>
                    <a:pt x="4562" y="3120"/>
                    <a:pt x="5063" y="2820"/>
                  </a:cubicBezTo>
                  <a:cubicBezTo>
                    <a:pt x="5564" y="2519"/>
                    <a:pt x="6041" y="2143"/>
                    <a:pt x="6517" y="1817"/>
                  </a:cubicBezTo>
                  <a:cubicBezTo>
                    <a:pt x="6968" y="1491"/>
                    <a:pt x="7444" y="1191"/>
                    <a:pt x="7945" y="990"/>
                  </a:cubicBezTo>
                  <a:cubicBezTo>
                    <a:pt x="8316" y="814"/>
                    <a:pt x="8702" y="715"/>
                    <a:pt x="9080" y="715"/>
                  </a:cubicBezTo>
                  <a:cubicBezTo>
                    <a:pt x="9187" y="715"/>
                    <a:pt x="9294" y="723"/>
                    <a:pt x="9399" y="739"/>
                  </a:cubicBezTo>
                  <a:cubicBezTo>
                    <a:pt x="10376" y="915"/>
                    <a:pt x="11178" y="1993"/>
                    <a:pt x="11053" y="3171"/>
                  </a:cubicBezTo>
                  <a:cubicBezTo>
                    <a:pt x="11279" y="2619"/>
                    <a:pt x="11254" y="1968"/>
                    <a:pt x="11003" y="1391"/>
                  </a:cubicBezTo>
                  <a:cubicBezTo>
                    <a:pt x="10853" y="1090"/>
                    <a:pt x="10677" y="840"/>
                    <a:pt x="10426" y="614"/>
                  </a:cubicBezTo>
                  <a:cubicBezTo>
                    <a:pt x="10176" y="389"/>
                    <a:pt x="9900" y="238"/>
                    <a:pt x="9574" y="113"/>
                  </a:cubicBezTo>
                  <a:cubicBezTo>
                    <a:pt x="9343" y="33"/>
                    <a:pt x="9106" y="0"/>
                    <a:pt x="8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5681141" y="3271961"/>
              <a:ext cx="143526" cy="119268"/>
            </a:xfrm>
            <a:custGeom>
              <a:avLst/>
              <a:gdLst/>
              <a:ahLst/>
              <a:cxnLst/>
              <a:rect l="l" t="t" r="r" b="b"/>
              <a:pathLst>
                <a:path w="7319" h="6082" extrusionOk="0">
                  <a:moveTo>
                    <a:pt x="2412" y="0"/>
                  </a:moveTo>
                  <a:cubicBezTo>
                    <a:pt x="2153" y="0"/>
                    <a:pt x="1897" y="43"/>
                    <a:pt x="1654" y="124"/>
                  </a:cubicBezTo>
                  <a:cubicBezTo>
                    <a:pt x="928" y="374"/>
                    <a:pt x="326" y="976"/>
                    <a:pt x="100" y="1828"/>
                  </a:cubicBezTo>
                  <a:cubicBezTo>
                    <a:pt x="25" y="2154"/>
                    <a:pt x="0" y="2480"/>
                    <a:pt x="0" y="2830"/>
                  </a:cubicBezTo>
                  <a:cubicBezTo>
                    <a:pt x="0" y="3407"/>
                    <a:pt x="100" y="4033"/>
                    <a:pt x="451" y="4510"/>
                  </a:cubicBezTo>
                  <a:cubicBezTo>
                    <a:pt x="710" y="4837"/>
                    <a:pt x="1122" y="5058"/>
                    <a:pt x="1518" y="5058"/>
                  </a:cubicBezTo>
                  <a:cubicBezTo>
                    <a:pt x="1698" y="5058"/>
                    <a:pt x="1874" y="5012"/>
                    <a:pt x="2030" y="4911"/>
                  </a:cubicBezTo>
                  <a:cubicBezTo>
                    <a:pt x="2399" y="5504"/>
                    <a:pt x="3537" y="6082"/>
                    <a:pt x="4378" y="6082"/>
                  </a:cubicBezTo>
                  <a:cubicBezTo>
                    <a:pt x="4567" y="6082"/>
                    <a:pt x="4741" y="6053"/>
                    <a:pt x="4887" y="5988"/>
                  </a:cubicBezTo>
                  <a:cubicBezTo>
                    <a:pt x="5339" y="5788"/>
                    <a:pt x="5664" y="5437"/>
                    <a:pt x="5965" y="5036"/>
                  </a:cubicBezTo>
                  <a:cubicBezTo>
                    <a:pt x="6316" y="4560"/>
                    <a:pt x="6617" y="4008"/>
                    <a:pt x="6867" y="3432"/>
                  </a:cubicBezTo>
                  <a:cubicBezTo>
                    <a:pt x="7143" y="2730"/>
                    <a:pt x="7319" y="1903"/>
                    <a:pt x="6943" y="1226"/>
                  </a:cubicBezTo>
                  <a:cubicBezTo>
                    <a:pt x="6682" y="757"/>
                    <a:pt x="6144" y="481"/>
                    <a:pt x="5605" y="481"/>
                  </a:cubicBezTo>
                  <a:cubicBezTo>
                    <a:pt x="5366" y="481"/>
                    <a:pt x="5128" y="535"/>
                    <a:pt x="4912" y="650"/>
                  </a:cubicBezTo>
                  <a:cubicBezTo>
                    <a:pt x="4837" y="700"/>
                    <a:pt x="4737" y="750"/>
                    <a:pt x="4637" y="775"/>
                  </a:cubicBezTo>
                  <a:cubicBezTo>
                    <a:pt x="4599" y="785"/>
                    <a:pt x="4562" y="789"/>
                    <a:pt x="4524" y="789"/>
                  </a:cubicBezTo>
                  <a:cubicBezTo>
                    <a:pt x="4262" y="789"/>
                    <a:pt x="4004" y="578"/>
                    <a:pt x="3785" y="424"/>
                  </a:cubicBezTo>
                  <a:cubicBezTo>
                    <a:pt x="3351" y="135"/>
                    <a:pt x="2876" y="0"/>
                    <a:pt x="2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5322840" y="3301769"/>
              <a:ext cx="808010" cy="355490"/>
            </a:xfrm>
            <a:custGeom>
              <a:avLst/>
              <a:gdLst/>
              <a:ahLst/>
              <a:cxnLst/>
              <a:rect l="l" t="t" r="r" b="b"/>
              <a:pathLst>
                <a:path w="41204" h="18128" extrusionOk="0">
                  <a:moveTo>
                    <a:pt x="3172" y="0"/>
                  </a:moveTo>
                  <a:cubicBezTo>
                    <a:pt x="2634" y="0"/>
                    <a:pt x="2074" y="73"/>
                    <a:pt x="1655" y="408"/>
                  </a:cubicBezTo>
                  <a:cubicBezTo>
                    <a:pt x="953" y="935"/>
                    <a:pt x="827" y="1912"/>
                    <a:pt x="802" y="2764"/>
                  </a:cubicBezTo>
                  <a:cubicBezTo>
                    <a:pt x="702" y="5120"/>
                    <a:pt x="878" y="7551"/>
                    <a:pt x="101" y="9782"/>
                  </a:cubicBezTo>
                  <a:cubicBezTo>
                    <a:pt x="51" y="9957"/>
                    <a:pt x="0" y="10158"/>
                    <a:pt x="126" y="10308"/>
                  </a:cubicBezTo>
                  <a:cubicBezTo>
                    <a:pt x="176" y="10358"/>
                    <a:pt x="251" y="10383"/>
                    <a:pt x="326" y="10408"/>
                  </a:cubicBezTo>
                  <a:cubicBezTo>
                    <a:pt x="401" y="10433"/>
                    <a:pt x="502" y="10483"/>
                    <a:pt x="577" y="10508"/>
                  </a:cubicBezTo>
                  <a:cubicBezTo>
                    <a:pt x="5790" y="12238"/>
                    <a:pt x="11780" y="12764"/>
                    <a:pt x="17168" y="13817"/>
                  </a:cubicBezTo>
                  <a:cubicBezTo>
                    <a:pt x="23209" y="14995"/>
                    <a:pt x="29274" y="16173"/>
                    <a:pt x="35339" y="17401"/>
                  </a:cubicBezTo>
                  <a:cubicBezTo>
                    <a:pt x="35514" y="17426"/>
                    <a:pt x="38697" y="18052"/>
                    <a:pt x="38697" y="18128"/>
                  </a:cubicBezTo>
                  <a:cubicBezTo>
                    <a:pt x="39073" y="15997"/>
                    <a:pt x="39424" y="13842"/>
                    <a:pt x="39800" y="11712"/>
                  </a:cubicBezTo>
                  <a:cubicBezTo>
                    <a:pt x="40001" y="10559"/>
                    <a:pt x="41204" y="8529"/>
                    <a:pt x="40301" y="7526"/>
                  </a:cubicBezTo>
                  <a:cubicBezTo>
                    <a:pt x="39775" y="6975"/>
                    <a:pt x="38973" y="6749"/>
                    <a:pt x="38196" y="6574"/>
                  </a:cubicBezTo>
                  <a:cubicBezTo>
                    <a:pt x="32407" y="5120"/>
                    <a:pt x="26592" y="3767"/>
                    <a:pt x="20727" y="2664"/>
                  </a:cubicBezTo>
                  <a:cubicBezTo>
                    <a:pt x="15163" y="1611"/>
                    <a:pt x="9123" y="233"/>
                    <a:pt x="3484" y="7"/>
                  </a:cubicBezTo>
                  <a:cubicBezTo>
                    <a:pt x="3382" y="3"/>
                    <a:pt x="3277" y="0"/>
                    <a:pt x="3172" y="0"/>
                  </a:cubicBezTo>
                  <a:close/>
                </a:path>
              </a:pathLst>
            </a:custGeom>
            <a:solidFill>
              <a:srgbClr val="80B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5286953" y="3398114"/>
              <a:ext cx="778537" cy="977480"/>
            </a:xfrm>
            <a:custGeom>
              <a:avLst/>
              <a:gdLst/>
              <a:ahLst/>
              <a:cxnLst/>
              <a:rect l="l" t="t" r="r" b="b"/>
              <a:pathLst>
                <a:path w="39701" h="49846" extrusionOk="0">
                  <a:moveTo>
                    <a:pt x="39699" y="6272"/>
                  </a:moveTo>
                  <a:lnTo>
                    <a:pt x="39699" y="6272"/>
                  </a:lnTo>
                  <a:cubicBezTo>
                    <a:pt x="39699" y="6272"/>
                    <a:pt x="39700" y="6272"/>
                    <a:pt x="39700" y="6272"/>
                  </a:cubicBezTo>
                  <a:cubicBezTo>
                    <a:pt x="39700" y="6272"/>
                    <a:pt x="39699" y="6272"/>
                    <a:pt x="39699" y="6272"/>
                  </a:cubicBezTo>
                  <a:close/>
                  <a:moveTo>
                    <a:pt x="5380" y="0"/>
                  </a:moveTo>
                  <a:cubicBezTo>
                    <a:pt x="5270" y="0"/>
                    <a:pt x="5164" y="19"/>
                    <a:pt x="5064" y="82"/>
                  </a:cubicBezTo>
                  <a:cubicBezTo>
                    <a:pt x="4863" y="207"/>
                    <a:pt x="4813" y="508"/>
                    <a:pt x="4788" y="783"/>
                  </a:cubicBezTo>
                  <a:cubicBezTo>
                    <a:pt x="3535" y="14393"/>
                    <a:pt x="2657" y="28077"/>
                    <a:pt x="302" y="41510"/>
                  </a:cubicBezTo>
                  <a:cubicBezTo>
                    <a:pt x="151" y="42463"/>
                    <a:pt x="1" y="43541"/>
                    <a:pt x="552" y="44318"/>
                  </a:cubicBezTo>
                  <a:cubicBezTo>
                    <a:pt x="903" y="44794"/>
                    <a:pt x="1454" y="45069"/>
                    <a:pt x="1981" y="45295"/>
                  </a:cubicBezTo>
                  <a:cubicBezTo>
                    <a:pt x="5966" y="46999"/>
                    <a:pt x="10427" y="47450"/>
                    <a:pt x="14688" y="48052"/>
                  </a:cubicBezTo>
                  <a:cubicBezTo>
                    <a:pt x="19450" y="48729"/>
                    <a:pt x="24237" y="49305"/>
                    <a:pt x="29049" y="49781"/>
                  </a:cubicBezTo>
                  <a:cubicBezTo>
                    <a:pt x="29469" y="49825"/>
                    <a:pt x="29850" y="49846"/>
                    <a:pt x="30194" y="49846"/>
                  </a:cubicBezTo>
                  <a:cubicBezTo>
                    <a:pt x="33633" y="49846"/>
                    <a:pt x="33517" y="47725"/>
                    <a:pt x="33836" y="44217"/>
                  </a:cubicBezTo>
                  <a:cubicBezTo>
                    <a:pt x="34237" y="40007"/>
                    <a:pt x="34713" y="35796"/>
                    <a:pt x="35264" y="31611"/>
                  </a:cubicBezTo>
                  <a:cubicBezTo>
                    <a:pt x="35539" y="29511"/>
                    <a:pt x="39005" y="6272"/>
                    <a:pt x="39695" y="6272"/>
                  </a:cubicBezTo>
                  <a:cubicBezTo>
                    <a:pt x="39696" y="6272"/>
                    <a:pt x="39697" y="6272"/>
                    <a:pt x="39699" y="6272"/>
                  </a:cubicBezTo>
                  <a:lnTo>
                    <a:pt x="39699" y="6272"/>
                  </a:lnTo>
                  <a:cubicBezTo>
                    <a:pt x="28321" y="4467"/>
                    <a:pt x="16993" y="2387"/>
                    <a:pt x="5715" y="32"/>
                  </a:cubicBezTo>
                  <a:cubicBezTo>
                    <a:pt x="5602" y="19"/>
                    <a:pt x="5490" y="0"/>
                    <a:pt x="5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5286953" y="3398114"/>
              <a:ext cx="778537" cy="975166"/>
            </a:xfrm>
            <a:custGeom>
              <a:avLst/>
              <a:gdLst/>
              <a:ahLst/>
              <a:cxnLst/>
              <a:rect l="l" t="t" r="r" b="b"/>
              <a:pathLst>
                <a:path w="39701" h="49728" extrusionOk="0">
                  <a:moveTo>
                    <a:pt x="39699" y="6272"/>
                  </a:moveTo>
                  <a:lnTo>
                    <a:pt x="39699" y="6272"/>
                  </a:lnTo>
                  <a:cubicBezTo>
                    <a:pt x="39699" y="6272"/>
                    <a:pt x="39700" y="6272"/>
                    <a:pt x="39700" y="6272"/>
                  </a:cubicBezTo>
                  <a:cubicBezTo>
                    <a:pt x="39700" y="6272"/>
                    <a:pt x="39699" y="6272"/>
                    <a:pt x="39699" y="6272"/>
                  </a:cubicBezTo>
                  <a:close/>
                  <a:moveTo>
                    <a:pt x="5380" y="0"/>
                  </a:moveTo>
                  <a:cubicBezTo>
                    <a:pt x="5270" y="0"/>
                    <a:pt x="5164" y="19"/>
                    <a:pt x="5064" y="82"/>
                  </a:cubicBezTo>
                  <a:cubicBezTo>
                    <a:pt x="4863" y="207"/>
                    <a:pt x="4813" y="508"/>
                    <a:pt x="4788" y="783"/>
                  </a:cubicBezTo>
                  <a:cubicBezTo>
                    <a:pt x="3535" y="14393"/>
                    <a:pt x="2657" y="28077"/>
                    <a:pt x="302" y="41510"/>
                  </a:cubicBezTo>
                  <a:cubicBezTo>
                    <a:pt x="151" y="42463"/>
                    <a:pt x="1" y="43541"/>
                    <a:pt x="552" y="44318"/>
                  </a:cubicBezTo>
                  <a:cubicBezTo>
                    <a:pt x="903" y="44794"/>
                    <a:pt x="1454" y="45069"/>
                    <a:pt x="1981" y="45295"/>
                  </a:cubicBezTo>
                  <a:cubicBezTo>
                    <a:pt x="5966" y="46999"/>
                    <a:pt x="10427" y="47450"/>
                    <a:pt x="14688" y="48052"/>
                  </a:cubicBezTo>
                  <a:cubicBezTo>
                    <a:pt x="17072" y="48384"/>
                    <a:pt x="20160" y="49728"/>
                    <a:pt x="22773" y="49728"/>
                  </a:cubicBezTo>
                  <a:cubicBezTo>
                    <a:pt x="23319" y="49728"/>
                    <a:pt x="23843" y="49669"/>
                    <a:pt x="24337" y="49531"/>
                  </a:cubicBezTo>
                  <a:cubicBezTo>
                    <a:pt x="21981" y="48854"/>
                    <a:pt x="20126" y="47300"/>
                    <a:pt x="18196" y="45821"/>
                  </a:cubicBezTo>
                  <a:cubicBezTo>
                    <a:pt x="16466" y="44490"/>
                    <a:pt x="14440" y="43277"/>
                    <a:pt x="12312" y="43277"/>
                  </a:cubicBezTo>
                  <a:cubicBezTo>
                    <a:pt x="12036" y="43277"/>
                    <a:pt x="11758" y="43297"/>
                    <a:pt x="11480" y="43340"/>
                  </a:cubicBezTo>
                  <a:cubicBezTo>
                    <a:pt x="12156" y="39505"/>
                    <a:pt x="12081" y="35395"/>
                    <a:pt x="12457" y="31510"/>
                  </a:cubicBezTo>
                  <a:cubicBezTo>
                    <a:pt x="12607" y="29982"/>
                    <a:pt x="14587" y="20784"/>
                    <a:pt x="13660" y="19956"/>
                  </a:cubicBezTo>
                  <a:lnTo>
                    <a:pt x="13660" y="19956"/>
                  </a:lnTo>
                  <a:cubicBezTo>
                    <a:pt x="13810" y="20082"/>
                    <a:pt x="13961" y="20232"/>
                    <a:pt x="14111" y="20383"/>
                  </a:cubicBezTo>
                  <a:cubicBezTo>
                    <a:pt x="14863" y="21134"/>
                    <a:pt x="15540" y="21936"/>
                    <a:pt x="16141" y="22814"/>
                  </a:cubicBezTo>
                  <a:cubicBezTo>
                    <a:pt x="15540" y="19856"/>
                    <a:pt x="15164" y="16423"/>
                    <a:pt x="15966" y="13490"/>
                  </a:cubicBezTo>
                  <a:lnTo>
                    <a:pt x="15966" y="13490"/>
                  </a:lnTo>
                  <a:cubicBezTo>
                    <a:pt x="17319" y="13916"/>
                    <a:pt x="18697" y="14242"/>
                    <a:pt x="20100" y="14518"/>
                  </a:cubicBezTo>
                  <a:lnTo>
                    <a:pt x="20100" y="14518"/>
                  </a:lnTo>
                  <a:cubicBezTo>
                    <a:pt x="20098" y="14517"/>
                    <a:pt x="20095" y="14517"/>
                    <a:pt x="20093" y="14517"/>
                  </a:cubicBezTo>
                  <a:cubicBezTo>
                    <a:pt x="19632" y="14517"/>
                    <a:pt x="20228" y="23195"/>
                    <a:pt x="20577" y="24142"/>
                  </a:cubicBezTo>
                  <a:cubicBezTo>
                    <a:pt x="21705" y="27149"/>
                    <a:pt x="23961" y="30032"/>
                    <a:pt x="27269" y="30658"/>
                  </a:cubicBezTo>
                  <a:cubicBezTo>
                    <a:pt x="26342" y="28904"/>
                    <a:pt x="25841" y="26924"/>
                    <a:pt x="25841" y="24944"/>
                  </a:cubicBezTo>
                  <a:lnTo>
                    <a:pt x="25841" y="24944"/>
                  </a:lnTo>
                  <a:cubicBezTo>
                    <a:pt x="28046" y="26648"/>
                    <a:pt x="30828" y="27601"/>
                    <a:pt x="33610" y="27626"/>
                  </a:cubicBezTo>
                  <a:cubicBezTo>
                    <a:pt x="30728" y="24092"/>
                    <a:pt x="28873" y="20157"/>
                    <a:pt x="28322" y="15621"/>
                  </a:cubicBezTo>
                  <a:lnTo>
                    <a:pt x="28322" y="15621"/>
                  </a:lnTo>
                  <a:cubicBezTo>
                    <a:pt x="31354" y="16222"/>
                    <a:pt x="34362" y="16824"/>
                    <a:pt x="37395" y="17425"/>
                  </a:cubicBezTo>
                  <a:cubicBezTo>
                    <a:pt x="37444" y="16652"/>
                    <a:pt x="39108" y="6271"/>
                    <a:pt x="39692" y="6271"/>
                  </a:cubicBezTo>
                  <a:cubicBezTo>
                    <a:pt x="39694" y="6271"/>
                    <a:pt x="39697" y="6272"/>
                    <a:pt x="39699" y="6272"/>
                  </a:cubicBezTo>
                  <a:lnTo>
                    <a:pt x="39699" y="6272"/>
                  </a:lnTo>
                  <a:cubicBezTo>
                    <a:pt x="28321" y="4467"/>
                    <a:pt x="16993" y="2387"/>
                    <a:pt x="5715" y="32"/>
                  </a:cubicBezTo>
                  <a:cubicBezTo>
                    <a:pt x="5602" y="19"/>
                    <a:pt x="5490" y="0"/>
                    <a:pt x="538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5322840" y="3301769"/>
              <a:ext cx="808010" cy="355490"/>
            </a:xfrm>
            <a:custGeom>
              <a:avLst/>
              <a:gdLst/>
              <a:ahLst/>
              <a:cxnLst/>
              <a:rect l="l" t="t" r="r" b="b"/>
              <a:pathLst>
                <a:path w="41204" h="18128" extrusionOk="0">
                  <a:moveTo>
                    <a:pt x="3172" y="0"/>
                  </a:moveTo>
                  <a:cubicBezTo>
                    <a:pt x="2634" y="0"/>
                    <a:pt x="2074" y="73"/>
                    <a:pt x="1655" y="408"/>
                  </a:cubicBezTo>
                  <a:cubicBezTo>
                    <a:pt x="953" y="935"/>
                    <a:pt x="827" y="1912"/>
                    <a:pt x="802" y="2764"/>
                  </a:cubicBezTo>
                  <a:cubicBezTo>
                    <a:pt x="702" y="5120"/>
                    <a:pt x="878" y="7551"/>
                    <a:pt x="101" y="9782"/>
                  </a:cubicBezTo>
                  <a:cubicBezTo>
                    <a:pt x="51" y="9957"/>
                    <a:pt x="0" y="10158"/>
                    <a:pt x="126" y="10308"/>
                  </a:cubicBezTo>
                  <a:cubicBezTo>
                    <a:pt x="176" y="10358"/>
                    <a:pt x="251" y="10383"/>
                    <a:pt x="326" y="10408"/>
                  </a:cubicBezTo>
                  <a:cubicBezTo>
                    <a:pt x="401" y="10433"/>
                    <a:pt x="502" y="10483"/>
                    <a:pt x="577" y="10508"/>
                  </a:cubicBezTo>
                  <a:cubicBezTo>
                    <a:pt x="5790" y="12238"/>
                    <a:pt x="11780" y="12764"/>
                    <a:pt x="17168" y="13817"/>
                  </a:cubicBezTo>
                  <a:cubicBezTo>
                    <a:pt x="23209" y="14995"/>
                    <a:pt x="29274" y="16173"/>
                    <a:pt x="35339" y="17401"/>
                  </a:cubicBezTo>
                  <a:cubicBezTo>
                    <a:pt x="35514" y="17426"/>
                    <a:pt x="38697" y="18052"/>
                    <a:pt x="38697" y="18128"/>
                  </a:cubicBezTo>
                  <a:cubicBezTo>
                    <a:pt x="39073" y="15997"/>
                    <a:pt x="39424" y="13842"/>
                    <a:pt x="39800" y="11712"/>
                  </a:cubicBezTo>
                  <a:cubicBezTo>
                    <a:pt x="40001" y="10559"/>
                    <a:pt x="41204" y="8529"/>
                    <a:pt x="40301" y="7526"/>
                  </a:cubicBezTo>
                  <a:cubicBezTo>
                    <a:pt x="39775" y="6975"/>
                    <a:pt x="38973" y="6749"/>
                    <a:pt x="38196" y="6574"/>
                  </a:cubicBezTo>
                  <a:cubicBezTo>
                    <a:pt x="32407" y="5120"/>
                    <a:pt x="26592" y="3767"/>
                    <a:pt x="20727" y="2664"/>
                  </a:cubicBezTo>
                  <a:cubicBezTo>
                    <a:pt x="15163" y="1611"/>
                    <a:pt x="9123" y="233"/>
                    <a:pt x="3484" y="7"/>
                  </a:cubicBezTo>
                  <a:cubicBezTo>
                    <a:pt x="3382" y="3"/>
                    <a:pt x="3277" y="0"/>
                    <a:pt x="3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5322840" y="3309397"/>
              <a:ext cx="784910" cy="347862"/>
            </a:xfrm>
            <a:custGeom>
              <a:avLst/>
              <a:gdLst/>
              <a:ahLst/>
              <a:cxnLst/>
              <a:rect l="l" t="t" r="r" b="b"/>
              <a:pathLst>
                <a:path w="40026" h="17739" extrusionOk="0">
                  <a:moveTo>
                    <a:pt x="16992" y="2049"/>
                  </a:moveTo>
                  <a:lnTo>
                    <a:pt x="16992" y="2049"/>
                  </a:lnTo>
                  <a:cubicBezTo>
                    <a:pt x="16993" y="2049"/>
                    <a:pt x="16993" y="2049"/>
                    <a:pt x="16993" y="2049"/>
                  </a:cubicBezTo>
                  <a:cubicBezTo>
                    <a:pt x="16993" y="2049"/>
                    <a:pt x="16993" y="2049"/>
                    <a:pt x="16992" y="2049"/>
                  </a:cubicBezTo>
                  <a:close/>
                  <a:moveTo>
                    <a:pt x="2078" y="1"/>
                  </a:moveTo>
                  <a:cubicBezTo>
                    <a:pt x="1379" y="1"/>
                    <a:pt x="869" y="652"/>
                    <a:pt x="802" y="2375"/>
                  </a:cubicBezTo>
                  <a:cubicBezTo>
                    <a:pt x="702" y="4731"/>
                    <a:pt x="878" y="7162"/>
                    <a:pt x="101" y="9393"/>
                  </a:cubicBezTo>
                  <a:cubicBezTo>
                    <a:pt x="51" y="9568"/>
                    <a:pt x="0" y="9769"/>
                    <a:pt x="126" y="9919"/>
                  </a:cubicBezTo>
                  <a:cubicBezTo>
                    <a:pt x="176" y="9969"/>
                    <a:pt x="251" y="9994"/>
                    <a:pt x="326" y="10019"/>
                  </a:cubicBezTo>
                  <a:cubicBezTo>
                    <a:pt x="401" y="10044"/>
                    <a:pt x="502" y="10094"/>
                    <a:pt x="577" y="10119"/>
                  </a:cubicBezTo>
                  <a:cubicBezTo>
                    <a:pt x="5790" y="11849"/>
                    <a:pt x="11780" y="12375"/>
                    <a:pt x="17168" y="13428"/>
                  </a:cubicBezTo>
                  <a:cubicBezTo>
                    <a:pt x="23209" y="14606"/>
                    <a:pt x="29274" y="15784"/>
                    <a:pt x="35339" y="17012"/>
                  </a:cubicBezTo>
                  <a:cubicBezTo>
                    <a:pt x="35514" y="17037"/>
                    <a:pt x="38697" y="17663"/>
                    <a:pt x="38697" y="17739"/>
                  </a:cubicBezTo>
                  <a:cubicBezTo>
                    <a:pt x="38973" y="16160"/>
                    <a:pt x="40026" y="13553"/>
                    <a:pt x="39625" y="11949"/>
                  </a:cubicBezTo>
                  <a:lnTo>
                    <a:pt x="39625" y="11949"/>
                  </a:lnTo>
                  <a:cubicBezTo>
                    <a:pt x="39249" y="13077"/>
                    <a:pt x="38747" y="14355"/>
                    <a:pt x="37645" y="14731"/>
                  </a:cubicBezTo>
                  <a:cubicBezTo>
                    <a:pt x="37342" y="14838"/>
                    <a:pt x="37014" y="14869"/>
                    <a:pt x="36688" y="14869"/>
                  </a:cubicBezTo>
                  <a:cubicBezTo>
                    <a:pt x="36555" y="14869"/>
                    <a:pt x="36422" y="14864"/>
                    <a:pt x="36291" y="14856"/>
                  </a:cubicBezTo>
                  <a:cubicBezTo>
                    <a:pt x="33459" y="14756"/>
                    <a:pt x="30652" y="14380"/>
                    <a:pt x="27895" y="13754"/>
                  </a:cubicBezTo>
                  <a:cubicBezTo>
                    <a:pt x="27394" y="13653"/>
                    <a:pt x="26843" y="13478"/>
                    <a:pt x="26592" y="13052"/>
                  </a:cubicBezTo>
                  <a:cubicBezTo>
                    <a:pt x="26442" y="12751"/>
                    <a:pt x="26442" y="12400"/>
                    <a:pt x="26467" y="12049"/>
                  </a:cubicBezTo>
                  <a:cubicBezTo>
                    <a:pt x="26542" y="10295"/>
                    <a:pt x="27319" y="5658"/>
                    <a:pt x="26366" y="4155"/>
                  </a:cubicBezTo>
                  <a:cubicBezTo>
                    <a:pt x="25539" y="2826"/>
                    <a:pt x="22156" y="2826"/>
                    <a:pt x="20552" y="2551"/>
                  </a:cubicBezTo>
                  <a:lnTo>
                    <a:pt x="20552" y="2551"/>
                  </a:lnTo>
                  <a:cubicBezTo>
                    <a:pt x="20677" y="3502"/>
                    <a:pt x="19752" y="13303"/>
                    <a:pt x="19375" y="13303"/>
                  </a:cubicBezTo>
                  <a:cubicBezTo>
                    <a:pt x="19375" y="13303"/>
                    <a:pt x="19374" y="13303"/>
                    <a:pt x="19374" y="13302"/>
                  </a:cubicBezTo>
                  <a:cubicBezTo>
                    <a:pt x="17519" y="13102"/>
                    <a:pt x="15690" y="12776"/>
                    <a:pt x="13860" y="12325"/>
                  </a:cubicBezTo>
                  <a:cubicBezTo>
                    <a:pt x="12532" y="11999"/>
                    <a:pt x="13384" y="10345"/>
                    <a:pt x="13685" y="9443"/>
                  </a:cubicBezTo>
                  <a:cubicBezTo>
                    <a:pt x="13882" y="8826"/>
                    <a:pt x="16701" y="2044"/>
                    <a:pt x="16981" y="2044"/>
                  </a:cubicBezTo>
                  <a:cubicBezTo>
                    <a:pt x="16986" y="2044"/>
                    <a:pt x="16989" y="2045"/>
                    <a:pt x="16992" y="2049"/>
                  </a:cubicBezTo>
                  <a:lnTo>
                    <a:pt x="16992" y="2049"/>
                  </a:lnTo>
                  <a:cubicBezTo>
                    <a:pt x="16449" y="1466"/>
                    <a:pt x="12074" y="106"/>
                    <a:pt x="10261" y="106"/>
                  </a:cubicBezTo>
                  <a:cubicBezTo>
                    <a:pt x="9890" y="106"/>
                    <a:pt x="9626" y="163"/>
                    <a:pt x="9524" y="295"/>
                  </a:cubicBezTo>
                  <a:cubicBezTo>
                    <a:pt x="8371" y="1824"/>
                    <a:pt x="7494" y="3553"/>
                    <a:pt x="6918" y="5383"/>
                  </a:cubicBezTo>
                  <a:cubicBezTo>
                    <a:pt x="6477" y="3672"/>
                    <a:pt x="3740" y="1"/>
                    <a:pt x="2078"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5492411" y="3327458"/>
              <a:ext cx="222162" cy="405496"/>
            </a:xfrm>
            <a:custGeom>
              <a:avLst/>
              <a:gdLst/>
              <a:ahLst/>
              <a:cxnLst/>
              <a:rect l="l" t="t" r="r" b="b"/>
              <a:pathLst>
                <a:path w="11329" h="20678" extrusionOk="0">
                  <a:moveTo>
                    <a:pt x="5539" y="0"/>
                  </a:moveTo>
                  <a:cubicBezTo>
                    <a:pt x="4386" y="1153"/>
                    <a:pt x="3409" y="2457"/>
                    <a:pt x="2607" y="3860"/>
                  </a:cubicBezTo>
                  <a:cubicBezTo>
                    <a:pt x="1905" y="5088"/>
                    <a:pt x="1328" y="6417"/>
                    <a:pt x="902" y="7795"/>
                  </a:cubicBezTo>
                  <a:cubicBezTo>
                    <a:pt x="426" y="9274"/>
                    <a:pt x="125" y="10828"/>
                    <a:pt x="50" y="12407"/>
                  </a:cubicBezTo>
                  <a:cubicBezTo>
                    <a:pt x="0" y="13183"/>
                    <a:pt x="25" y="13960"/>
                    <a:pt x="75" y="14737"/>
                  </a:cubicBezTo>
                  <a:cubicBezTo>
                    <a:pt x="100" y="15088"/>
                    <a:pt x="526" y="16617"/>
                    <a:pt x="376" y="16868"/>
                  </a:cubicBezTo>
                  <a:cubicBezTo>
                    <a:pt x="902" y="16066"/>
                    <a:pt x="1429" y="15264"/>
                    <a:pt x="1980" y="14437"/>
                  </a:cubicBezTo>
                  <a:lnTo>
                    <a:pt x="1980" y="14437"/>
                  </a:lnTo>
                  <a:cubicBezTo>
                    <a:pt x="1955" y="16692"/>
                    <a:pt x="2732" y="18948"/>
                    <a:pt x="4160" y="20677"/>
                  </a:cubicBezTo>
                  <a:cubicBezTo>
                    <a:pt x="4712" y="17118"/>
                    <a:pt x="5313" y="13559"/>
                    <a:pt x="6416" y="10126"/>
                  </a:cubicBezTo>
                  <a:cubicBezTo>
                    <a:pt x="6942" y="8422"/>
                    <a:pt x="7694" y="6767"/>
                    <a:pt x="8572" y="5188"/>
                  </a:cubicBezTo>
                  <a:cubicBezTo>
                    <a:pt x="9323" y="3835"/>
                    <a:pt x="9950" y="2056"/>
                    <a:pt x="11328" y="1203"/>
                  </a:cubicBezTo>
                  <a:cubicBezTo>
                    <a:pt x="9449" y="577"/>
                    <a:pt x="7519" y="176"/>
                    <a:pt x="5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5723891" y="3363345"/>
              <a:ext cx="178922" cy="519508"/>
            </a:xfrm>
            <a:custGeom>
              <a:avLst/>
              <a:gdLst/>
              <a:ahLst/>
              <a:cxnLst/>
              <a:rect l="l" t="t" r="r" b="b"/>
              <a:pathLst>
                <a:path w="9124" h="26492" extrusionOk="0">
                  <a:moveTo>
                    <a:pt x="2983" y="0"/>
                  </a:moveTo>
                  <a:cubicBezTo>
                    <a:pt x="2984" y="1"/>
                    <a:pt x="2984" y="2"/>
                    <a:pt x="2985" y="3"/>
                  </a:cubicBezTo>
                  <a:lnTo>
                    <a:pt x="2985" y="3"/>
                  </a:lnTo>
                  <a:cubicBezTo>
                    <a:pt x="2984" y="2"/>
                    <a:pt x="2984" y="1"/>
                    <a:pt x="2983" y="0"/>
                  </a:cubicBezTo>
                  <a:close/>
                  <a:moveTo>
                    <a:pt x="2985" y="3"/>
                  </a:moveTo>
                  <a:cubicBezTo>
                    <a:pt x="4061" y="2033"/>
                    <a:pt x="3785" y="4487"/>
                    <a:pt x="3359" y="6642"/>
                  </a:cubicBezTo>
                  <a:cubicBezTo>
                    <a:pt x="2732" y="9775"/>
                    <a:pt x="1504" y="12707"/>
                    <a:pt x="753" y="15965"/>
                  </a:cubicBezTo>
                  <a:cubicBezTo>
                    <a:pt x="51" y="19123"/>
                    <a:pt x="1" y="22607"/>
                    <a:pt x="1630" y="25389"/>
                  </a:cubicBezTo>
                  <a:cubicBezTo>
                    <a:pt x="1555" y="23634"/>
                    <a:pt x="1855" y="21855"/>
                    <a:pt x="2557" y="20226"/>
                  </a:cubicBezTo>
                  <a:cubicBezTo>
                    <a:pt x="3660" y="23158"/>
                    <a:pt x="6141" y="25514"/>
                    <a:pt x="9124" y="26491"/>
                  </a:cubicBezTo>
                  <a:cubicBezTo>
                    <a:pt x="7570" y="22707"/>
                    <a:pt x="6041" y="19198"/>
                    <a:pt x="6492" y="15013"/>
                  </a:cubicBezTo>
                  <a:cubicBezTo>
                    <a:pt x="6717" y="12682"/>
                    <a:pt x="7469" y="10426"/>
                    <a:pt x="7870" y="8120"/>
                  </a:cubicBezTo>
                  <a:cubicBezTo>
                    <a:pt x="8121" y="6792"/>
                    <a:pt x="8221" y="5439"/>
                    <a:pt x="8071" y="4085"/>
                  </a:cubicBezTo>
                  <a:cubicBezTo>
                    <a:pt x="7971" y="3384"/>
                    <a:pt x="7745" y="1404"/>
                    <a:pt x="7219" y="902"/>
                  </a:cubicBezTo>
                  <a:cubicBezTo>
                    <a:pt x="6935" y="618"/>
                    <a:pt x="6522" y="583"/>
                    <a:pt x="6111" y="583"/>
                  </a:cubicBezTo>
                  <a:cubicBezTo>
                    <a:pt x="5973" y="583"/>
                    <a:pt x="5835" y="587"/>
                    <a:pt x="5702" y="587"/>
                  </a:cubicBezTo>
                  <a:cubicBezTo>
                    <a:pt x="5602" y="587"/>
                    <a:pt x="5506" y="584"/>
                    <a:pt x="5414" y="576"/>
                  </a:cubicBezTo>
                  <a:cubicBezTo>
                    <a:pt x="5090" y="527"/>
                    <a:pt x="3125" y="253"/>
                    <a:pt x="2985"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2255451" y="3686740"/>
              <a:ext cx="688095" cy="769163"/>
            </a:xfrm>
            <a:custGeom>
              <a:avLst/>
              <a:gdLst/>
              <a:ahLst/>
              <a:cxnLst/>
              <a:rect l="l" t="t" r="r" b="b"/>
              <a:pathLst>
                <a:path w="35089" h="39223" extrusionOk="0">
                  <a:moveTo>
                    <a:pt x="28948" y="0"/>
                  </a:moveTo>
                  <a:cubicBezTo>
                    <a:pt x="19650" y="3910"/>
                    <a:pt x="9950" y="6868"/>
                    <a:pt x="1" y="8522"/>
                  </a:cubicBezTo>
                  <a:cubicBezTo>
                    <a:pt x="3259" y="16843"/>
                    <a:pt x="5063" y="25665"/>
                    <a:pt x="7244" y="34311"/>
                  </a:cubicBezTo>
                  <a:cubicBezTo>
                    <a:pt x="7519" y="35314"/>
                    <a:pt x="7795" y="36366"/>
                    <a:pt x="8497" y="37143"/>
                  </a:cubicBezTo>
                  <a:cubicBezTo>
                    <a:pt x="9174" y="37870"/>
                    <a:pt x="10126" y="38271"/>
                    <a:pt x="11103" y="38547"/>
                  </a:cubicBezTo>
                  <a:cubicBezTo>
                    <a:pt x="12998" y="39071"/>
                    <a:pt x="14974" y="39222"/>
                    <a:pt x="16953" y="39222"/>
                  </a:cubicBezTo>
                  <a:cubicBezTo>
                    <a:pt x="17434" y="39222"/>
                    <a:pt x="17916" y="39213"/>
                    <a:pt x="18397" y="39199"/>
                  </a:cubicBezTo>
                  <a:cubicBezTo>
                    <a:pt x="23359" y="39023"/>
                    <a:pt x="28447" y="38171"/>
                    <a:pt x="32607" y="35439"/>
                  </a:cubicBezTo>
                  <a:cubicBezTo>
                    <a:pt x="34011" y="34512"/>
                    <a:pt x="34938" y="33960"/>
                    <a:pt x="35063" y="32281"/>
                  </a:cubicBezTo>
                  <a:cubicBezTo>
                    <a:pt x="35088" y="31805"/>
                    <a:pt x="35013" y="31354"/>
                    <a:pt x="34913" y="30878"/>
                  </a:cubicBezTo>
                  <a:cubicBezTo>
                    <a:pt x="33108" y="20552"/>
                    <a:pt x="31129" y="10251"/>
                    <a:pt x="28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2255451" y="3686740"/>
              <a:ext cx="688095" cy="769163"/>
            </a:xfrm>
            <a:custGeom>
              <a:avLst/>
              <a:gdLst/>
              <a:ahLst/>
              <a:cxnLst/>
              <a:rect l="l" t="t" r="r" b="b"/>
              <a:pathLst>
                <a:path w="35089" h="39223" extrusionOk="0">
                  <a:moveTo>
                    <a:pt x="28948" y="0"/>
                  </a:moveTo>
                  <a:cubicBezTo>
                    <a:pt x="19650" y="3910"/>
                    <a:pt x="9950" y="6868"/>
                    <a:pt x="1" y="8522"/>
                  </a:cubicBezTo>
                  <a:cubicBezTo>
                    <a:pt x="6" y="8521"/>
                    <a:pt x="11" y="8521"/>
                    <a:pt x="16" y="8521"/>
                  </a:cubicBezTo>
                  <a:cubicBezTo>
                    <a:pt x="718" y="8521"/>
                    <a:pt x="1836" y="15417"/>
                    <a:pt x="2607" y="15865"/>
                  </a:cubicBezTo>
                  <a:cubicBezTo>
                    <a:pt x="2883" y="16041"/>
                    <a:pt x="3259" y="16091"/>
                    <a:pt x="3585" y="16116"/>
                  </a:cubicBezTo>
                  <a:cubicBezTo>
                    <a:pt x="4908" y="16197"/>
                    <a:pt x="6233" y="16238"/>
                    <a:pt x="7558" y="16238"/>
                  </a:cubicBezTo>
                  <a:cubicBezTo>
                    <a:pt x="11148" y="16238"/>
                    <a:pt x="14731" y="15936"/>
                    <a:pt x="18246" y="15314"/>
                  </a:cubicBezTo>
                  <a:cubicBezTo>
                    <a:pt x="18397" y="15715"/>
                    <a:pt x="18547" y="16091"/>
                    <a:pt x="18697" y="16467"/>
                  </a:cubicBezTo>
                  <a:lnTo>
                    <a:pt x="13735" y="18998"/>
                  </a:lnTo>
                  <a:cubicBezTo>
                    <a:pt x="13559" y="19073"/>
                    <a:pt x="13409" y="19148"/>
                    <a:pt x="13334" y="19324"/>
                  </a:cubicBezTo>
                  <a:cubicBezTo>
                    <a:pt x="13284" y="19449"/>
                    <a:pt x="13309" y="19599"/>
                    <a:pt x="13334" y="19750"/>
                  </a:cubicBezTo>
                  <a:cubicBezTo>
                    <a:pt x="13685" y="21429"/>
                    <a:pt x="14036" y="23133"/>
                    <a:pt x="14387" y="24813"/>
                  </a:cubicBezTo>
                  <a:cubicBezTo>
                    <a:pt x="14587" y="25715"/>
                    <a:pt x="15013" y="26818"/>
                    <a:pt x="15940" y="26818"/>
                  </a:cubicBezTo>
                  <a:cubicBezTo>
                    <a:pt x="16500" y="26818"/>
                    <a:pt x="17129" y="26373"/>
                    <a:pt x="17631" y="26373"/>
                  </a:cubicBezTo>
                  <a:cubicBezTo>
                    <a:pt x="17804" y="26373"/>
                    <a:pt x="17961" y="26426"/>
                    <a:pt x="18096" y="26567"/>
                  </a:cubicBezTo>
                  <a:cubicBezTo>
                    <a:pt x="18221" y="26692"/>
                    <a:pt x="18271" y="26843"/>
                    <a:pt x="18321" y="27018"/>
                  </a:cubicBezTo>
                  <a:cubicBezTo>
                    <a:pt x="18973" y="28923"/>
                    <a:pt x="19524" y="30853"/>
                    <a:pt x="20001" y="32833"/>
                  </a:cubicBezTo>
                  <a:cubicBezTo>
                    <a:pt x="20101" y="33234"/>
                    <a:pt x="20201" y="33660"/>
                    <a:pt x="20126" y="34086"/>
                  </a:cubicBezTo>
                  <a:cubicBezTo>
                    <a:pt x="20026" y="34637"/>
                    <a:pt x="19650" y="35113"/>
                    <a:pt x="19249" y="35514"/>
                  </a:cubicBezTo>
                  <a:cubicBezTo>
                    <a:pt x="18572" y="36241"/>
                    <a:pt x="17745" y="36893"/>
                    <a:pt x="16768" y="37068"/>
                  </a:cubicBezTo>
                  <a:cubicBezTo>
                    <a:pt x="16584" y="37101"/>
                    <a:pt x="16400" y="37116"/>
                    <a:pt x="16218" y="37116"/>
                  </a:cubicBezTo>
                  <a:cubicBezTo>
                    <a:pt x="15009" y="37116"/>
                    <a:pt x="13830" y="36468"/>
                    <a:pt x="12632" y="36141"/>
                  </a:cubicBezTo>
                  <a:cubicBezTo>
                    <a:pt x="11989" y="35963"/>
                    <a:pt x="11323" y="35875"/>
                    <a:pt x="10656" y="35875"/>
                  </a:cubicBezTo>
                  <a:cubicBezTo>
                    <a:pt x="9634" y="35875"/>
                    <a:pt x="8610" y="36082"/>
                    <a:pt x="7670" y="36492"/>
                  </a:cubicBezTo>
                  <a:cubicBezTo>
                    <a:pt x="8547" y="37244"/>
                    <a:pt x="9825" y="38547"/>
                    <a:pt x="11103" y="38547"/>
                  </a:cubicBezTo>
                  <a:cubicBezTo>
                    <a:pt x="12998" y="39071"/>
                    <a:pt x="14974" y="39222"/>
                    <a:pt x="16953" y="39222"/>
                  </a:cubicBezTo>
                  <a:cubicBezTo>
                    <a:pt x="17434" y="39222"/>
                    <a:pt x="17916" y="39213"/>
                    <a:pt x="18397" y="39199"/>
                  </a:cubicBezTo>
                  <a:cubicBezTo>
                    <a:pt x="23359" y="39023"/>
                    <a:pt x="28447" y="38171"/>
                    <a:pt x="32607" y="35439"/>
                  </a:cubicBezTo>
                  <a:cubicBezTo>
                    <a:pt x="34011" y="34512"/>
                    <a:pt x="34938" y="33960"/>
                    <a:pt x="35063" y="32281"/>
                  </a:cubicBezTo>
                  <a:cubicBezTo>
                    <a:pt x="35088" y="31805"/>
                    <a:pt x="35013" y="31354"/>
                    <a:pt x="34913" y="30878"/>
                  </a:cubicBezTo>
                  <a:cubicBezTo>
                    <a:pt x="33108" y="20552"/>
                    <a:pt x="31129" y="10251"/>
                    <a:pt x="2894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2176814" y="3527994"/>
              <a:ext cx="697920" cy="385533"/>
            </a:xfrm>
            <a:custGeom>
              <a:avLst/>
              <a:gdLst/>
              <a:ahLst/>
              <a:cxnLst/>
              <a:rect l="l" t="t" r="r" b="b"/>
              <a:pathLst>
                <a:path w="35590" h="19660" extrusionOk="0">
                  <a:moveTo>
                    <a:pt x="32632" y="0"/>
                  </a:moveTo>
                  <a:cubicBezTo>
                    <a:pt x="30076" y="1028"/>
                    <a:pt x="27344" y="1679"/>
                    <a:pt x="24687" y="2531"/>
                  </a:cubicBezTo>
                  <a:cubicBezTo>
                    <a:pt x="21930" y="3384"/>
                    <a:pt x="19174" y="4211"/>
                    <a:pt x="16417" y="5038"/>
                  </a:cubicBezTo>
                  <a:cubicBezTo>
                    <a:pt x="10878" y="6642"/>
                    <a:pt x="5589" y="8496"/>
                    <a:pt x="0" y="9875"/>
                  </a:cubicBezTo>
                  <a:cubicBezTo>
                    <a:pt x="727" y="12331"/>
                    <a:pt x="1229" y="14536"/>
                    <a:pt x="1329" y="17118"/>
                  </a:cubicBezTo>
                  <a:cubicBezTo>
                    <a:pt x="1329" y="17344"/>
                    <a:pt x="1329" y="17569"/>
                    <a:pt x="1329" y="17795"/>
                  </a:cubicBezTo>
                  <a:cubicBezTo>
                    <a:pt x="1329" y="18045"/>
                    <a:pt x="1329" y="18321"/>
                    <a:pt x="1479" y="18521"/>
                  </a:cubicBezTo>
                  <a:cubicBezTo>
                    <a:pt x="1604" y="18672"/>
                    <a:pt x="1830" y="18747"/>
                    <a:pt x="2031" y="18822"/>
                  </a:cubicBezTo>
                  <a:cubicBezTo>
                    <a:pt x="4092" y="19429"/>
                    <a:pt x="6231" y="19659"/>
                    <a:pt x="8386" y="19659"/>
                  </a:cubicBezTo>
                  <a:cubicBezTo>
                    <a:pt x="10683" y="19659"/>
                    <a:pt x="13000" y="19397"/>
                    <a:pt x="15264" y="19048"/>
                  </a:cubicBezTo>
                  <a:cubicBezTo>
                    <a:pt x="22382" y="17945"/>
                    <a:pt x="30326" y="15564"/>
                    <a:pt x="35038" y="9724"/>
                  </a:cubicBezTo>
                  <a:cubicBezTo>
                    <a:pt x="35239" y="9449"/>
                    <a:pt x="35464" y="9173"/>
                    <a:pt x="35489" y="8822"/>
                  </a:cubicBezTo>
                  <a:cubicBezTo>
                    <a:pt x="35590" y="7970"/>
                    <a:pt x="34487" y="7143"/>
                    <a:pt x="34186" y="6341"/>
                  </a:cubicBezTo>
                  <a:cubicBezTo>
                    <a:pt x="33459" y="4186"/>
                    <a:pt x="32933" y="2231"/>
                    <a:pt x="32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2161577" y="3482615"/>
              <a:ext cx="672858" cy="277403"/>
            </a:xfrm>
            <a:custGeom>
              <a:avLst/>
              <a:gdLst/>
              <a:ahLst/>
              <a:cxnLst/>
              <a:rect l="l" t="t" r="r" b="b"/>
              <a:pathLst>
                <a:path w="34312" h="14146" extrusionOk="0">
                  <a:moveTo>
                    <a:pt x="26949" y="0"/>
                  </a:moveTo>
                  <a:cubicBezTo>
                    <a:pt x="23233" y="0"/>
                    <a:pt x="19534" y="717"/>
                    <a:pt x="15940" y="1662"/>
                  </a:cubicBezTo>
                  <a:cubicBezTo>
                    <a:pt x="10978" y="2966"/>
                    <a:pt x="5940" y="4770"/>
                    <a:pt x="2231" y="8304"/>
                  </a:cubicBezTo>
                  <a:cubicBezTo>
                    <a:pt x="1254" y="9231"/>
                    <a:pt x="1" y="11437"/>
                    <a:pt x="1078" y="12690"/>
                  </a:cubicBezTo>
                  <a:cubicBezTo>
                    <a:pt x="2231" y="14043"/>
                    <a:pt x="5615" y="14119"/>
                    <a:pt x="7244" y="14144"/>
                  </a:cubicBezTo>
                  <a:cubicBezTo>
                    <a:pt x="7351" y="14145"/>
                    <a:pt x="7459" y="14146"/>
                    <a:pt x="7566" y="14146"/>
                  </a:cubicBezTo>
                  <a:cubicBezTo>
                    <a:pt x="11171" y="14146"/>
                    <a:pt x="14815" y="13341"/>
                    <a:pt x="18271" y="12465"/>
                  </a:cubicBezTo>
                  <a:cubicBezTo>
                    <a:pt x="23083" y="11261"/>
                    <a:pt x="29149" y="9131"/>
                    <a:pt x="32457" y="5271"/>
                  </a:cubicBezTo>
                  <a:cubicBezTo>
                    <a:pt x="32808" y="4845"/>
                    <a:pt x="33159" y="4419"/>
                    <a:pt x="33334" y="3893"/>
                  </a:cubicBezTo>
                  <a:cubicBezTo>
                    <a:pt x="34311" y="1312"/>
                    <a:pt x="30978" y="234"/>
                    <a:pt x="29098" y="83"/>
                  </a:cubicBezTo>
                  <a:cubicBezTo>
                    <a:pt x="28382" y="27"/>
                    <a:pt x="27665" y="0"/>
                    <a:pt x="269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2264688" y="3517051"/>
              <a:ext cx="486152" cy="200865"/>
            </a:xfrm>
            <a:custGeom>
              <a:avLst/>
              <a:gdLst/>
              <a:ahLst/>
              <a:cxnLst/>
              <a:rect l="l" t="t" r="r" b="b"/>
              <a:pathLst>
                <a:path w="24791" h="10243" extrusionOk="0">
                  <a:moveTo>
                    <a:pt x="22246" y="1"/>
                  </a:moveTo>
                  <a:cubicBezTo>
                    <a:pt x="22217" y="1"/>
                    <a:pt x="22189" y="3"/>
                    <a:pt x="22161" y="7"/>
                  </a:cubicBezTo>
                  <a:cubicBezTo>
                    <a:pt x="21810" y="57"/>
                    <a:pt x="21560" y="307"/>
                    <a:pt x="21309" y="558"/>
                  </a:cubicBezTo>
                  <a:cubicBezTo>
                    <a:pt x="21262" y="274"/>
                    <a:pt x="20947" y="80"/>
                    <a:pt x="20659" y="80"/>
                  </a:cubicBezTo>
                  <a:cubicBezTo>
                    <a:pt x="20641" y="80"/>
                    <a:pt x="20624" y="80"/>
                    <a:pt x="20607" y="82"/>
                  </a:cubicBezTo>
                  <a:cubicBezTo>
                    <a:pt x="20307" y="107"/>
                    <a:pt x="20031" y="282"/>
                    <a:pt x="19780" y="458"/>
                  </a:cubicBezTo>
                  <a:cubicBezTo>
                    <a:pt x="19801" y="247"/>
                    <a:pt x="19574" y="89"/>
                    <a:pt x="19352" y="89"/>
                  </a:cubicBezTo>
                  <a:cubicBezTo>
                    <a:pt x="19310" y="89"/>
                    <a:pt x="19269" y="95"/>
                    <a:pt x="19229" y="107"/>
                  </a:cubicBezTo>
                  <a:cubicBezTo>
                    <a:pt x="18978" y="182"/>
                    <a:pt x="18803" y="383"/>
                    <a:pt x="18627" y="583"/>
                  </a:cubicBezTo>
                  <a:cubicBezTo>
                    <a:pt x="18538" y="347"/>
                    <a:pt x="18297" y="237"/>
                    <a:pt x="18049" y="237"/>
                  </a:cubicBezTo>
                  <a:cubicBezTo>
                    <a:pt x="17744" y="237"/>
                    <a:pt x="17430" y="404"/>
                    <a:pt x="17374" y="708"/>
                  </a:cubicBezTo>
                  <a:cubicBezTo>
                    <a:pt x="17224" y="508"/>
                    <a:pt x="16981" y="416"/>
                    <a:pt x="16735" y="416"/>
                  </a:cubicBezTo>
                  <a:cubicBezTo>
                    <a:pt x="16365" y="416"/>
                    <a:pt x="15986" y="623"/>
                    <a:pt x="15896" y="984"/>
                  </a:cubicBezTo>
                  <a:cubicBezTo>
                    <a:pt x="15735" y="755"/>
                    <a:pt x="15464" y="646"/>
                    <a:pt x="15191" y="646"/>
                  </a:cubicBezTo>
                  <a:cubicBezTo>
                    <a:pt x="14868" y="646"/>
                    <a:pt x="14541" y="799"/>
                    <a:pt x="14392" y="1084"/>
                  </a:cubicBezTo>
                  <a:cubicBezTo>
                    <a:pt x="14278" y="962"/>
                    <a:pt x="14119" y="907"/>
                    <a:pt x="13957" y="907"/>
                  </a:cubicBezTo>
                  <a:cubicBezTo>
                    <a:pt x="13653" y="907"/>
                    <a:pt x="13338" y="1100"/>
                    <a:pt x="13289" y="1410"/>
                  </a:cubicBezTo>
                  <a:cubicBezTo>
                    <a:pt x="13168" y="1281"/>
                    <a:pt x="12999" y="1223"/>
                    <a:pt x="12826" y="1223"/>
                  </a:cubicBezTo>
                  <a:cubicBezTo>
                    <a:pt x="12497" y="1223"/>
                    <a:pt x="12152" y="1433"/>
                    <a:pt x="12086" y="1761"/>
                  </a:cubicBezTo>
                  <a:cubicBezTo>
                    <a:pt x="11994" y="1669"/>
                    <a:pt x="11876" y="1629"/>
                    <a:pt x="11755" y="1629"/>
                  </a:cubicBezTo>
                  <a:cubicBezTo>
                    <a:pt x="11446" y="1629"/>
                    <a:pt x="11116" y="1888"/>
                    <a:pt x="11134" y="2212"/>
                  </a:cubicBezTo>
                  <a:cubicBezTo>
                    <a:pt x="11020" y="2081"/>
                    <a:pt x="10862" y="2023"/>
                    <a:pt x="10700" y="2023"/>
                  </a:cubicBezTo>
                  <a:cubicBezTo>
                    <a:pt x="10398" y="2023"/>
                    <a:pt x="10089" y="2227"/>
                    <a:pt x="10056" y="2538"/>
                  </a:cubicBezTo>
                  <a:cubicBezTo>
                    <a:pt x="9986" y="2452"/>
                    <a:pt x="9854" y="2416"/>
                    <a:pt x="9689" y="2416"/>
                  </a:cubicBezTo>
                  <a:cubicBezTo>
                    <a:pt x="9085" y="2416"/>
                    <a:pt x="8046" y="2906"/>
                    <a:pt x="8075" y="3260"/>
                  </a:cubicBezTo>
                  <a:lnTo>
                    <a:pt x="8075" y="3260"/>
                  </a:lnTo>
                  <a:cubicBezTo>
                    <a:pt x="8052" y="3035"/>
                    <a:pt x="7845" y="2895"/>
                    <a:pt x="7633" y="2895"/>
                  </a:cubicBezTo>
                  <a:cubicBezTo>
                    <a:pt x="7588" y="2895"/>
                    <a:pt x="7543" y="2901"/>
                    <a:pt x="7499" y="2914"/>
                  </a:cubicBezTo>
                  <a:cubicBezTo>
                    <a:pt x="7274" y="3014"/>
                    <a:pt x="7149" y="3315"/>
                    <a:pt x="7224" y="3541"/>
                  </a:cubicBezTo>
                  <a:cubicBezTo>
                    <a:pt x="7142" y="3376"/>
                    <a:pt x="6941" y="3245"/>
                    <a:pt x="6733" y="3245"/>
                  </a:cubicBezTo>
                  <a:cubicBezTo>
                    <a:pt x="6688" y="3245"/>
                    <a:pt x="6642" y="3251"/>
                    <a:pt x="6597" y="3265"/>
                  </a:cubicBezTo>
                  <a:cubicBezTo>
                    <a:pt x="6372" y="3340"/>
                    <a:pt x="6221" y="3666"/>
                    <a:pt x="6397" y="3866"/>
                  </a:cubicBezTo>
                  <a:cubicBezTo>
                    <a:pt x="6381" y="3869"/>
                    <a:pt x="6366" y="3870"/>
                    <a:pt x="6351" y="3870"/>
                  </a:cubicBezTo>
                  <a:cubicBezTo>
                    <a:pt x="6195" y="3870"/>
                    <a:pt x="6058" y="3757"/>
                    <a:pt x="5921" y="3666"/>
                  </a:cubicBezTo>
                  <a:cubicBezTo>
                    <a:pt x="5833" y="3616"/>
                    <a:pt x="5733" y="3584"/>
                    <a:pt x="5642" y="3584"/>
                  </a:cubicBezTo>
                  <a:cubicBezTo>
                    <a:pt x="5551" y="3584"/>
                    <a:pt x="5469" y="3616"/>
                    <a:pt x="5419" y="3691"/>
                  </a:cubicBezTo>
                  <a:cubicBezTo>
                    <a:pt x="5369" y="3766"/>
                    <a:pt x="5394" y="3866"/>
                    <a:pt x="5394" y="3942"/>
                  </a:cubicBezTo>
                  <a:cubicBezTo>
                    <a:pt x="5419" y="4092"/>
                    <a:pt x="5444" y="4217"/>
                    <a:pt x="5469" y="4343"/>
                  </a:cubicBezTo>
                  <a:cubicBezTo>
                    <a:pt x="5237" y="4265"/>
                    <a:pt x="4840" y="4053"/>
                    <a:pt x="4533" y="4053"/>
                  </a:cubicBezTo>
                  <a:cubicBezTo>
                    <a:pt x="4443" y="4053"/>
                    <a:pt x="4360" y="4071"/>
                    <a:pt x="4291" y="4117"/>
                  </a:cubicBezTo>
                  <a:cubicBezTo>
                    <a:pt x="4167" y="4167"/>
                    <a:pt x="3696" y="4811"/>
                    <a:pt x="4035" y="4843"/>
                  </a:cubicBezTo>
                  <a:lnTo>
                    <a:pt x="4035" y="4843"/>
                  </a:lnTo>
                  <a:cubicBezTo>
                    <a:pt x="3914" y="4833"/>
                    <a:pt x="3789" y="4823"/>
                    <a:pt x="3665" y="4823"/>
                  </a:cubicBezTo>
                  <a:cubicBezTo>
                    <a:pt x="3482" y="4823"/>
                    <a:pt x="3302" y="4845"/>
                    <a:pt x="3139" y="4919"/>
                  </a:cubicBezTo>
                  <a:cubicBezTo>
                    <a:pt x="2888" y="5044"/>
                    <a:pt x="2712" y="5395"/>
                    <a:pt x="2838" y="5646"/>
                  </a:cubicBezTo>
                  <a:cubicBezTo>
                    <a:pt x="2863" y="5646"/>
                    <a:pt x="2863" y="5671"/>
                    <a:pt x="2863" y="5671"/>
                  </a:cubicBezTo>
                  <a:cubicBezTo>
                    <a:pt x="2709" y="5647"/>
                    <a:pt x="2550" y="5624"/>
                    <a:pt x="2399" y="5624"/>
                  </a:cubicBezTo>
                  <a:cubicBezTo>
                    <a:pt x="2229" y="5624"/>
                    <a:pt x="2068" y="5653"/>
                    <a:pt x="1936" y="5746"/>
                  </a:cubicBezTo>
                  <a:cubicBezTo>
                    <a:pt x="1660" y="5947"/>
                    <a:pt x="1660" y="6448"/>
                    <a:pt x="1986" y="6498"/>
                  </a:cubicBezTo>
                  <a:cubicBezTo>
                    <a:pt x="1635" y="6498"/>
                    <a:pt x="1234" y="6523"/>
                    <a:pt x="958" y="6749"/>
                  </a:cubicBezTo>
                  <a:cubicBezTo>
                    <a:pt x="682" y="6974"/>
                    <a:pt x="632" y="7500"/>
                    <a:pt x="958" y="7651"/>
                  </a:cubicBezTo>
                  <a:cubicBezTo>
                    <a:pt x="707" y="7651"/>
                    <a:pt x="407" y="7676"/>
                    <a:pt x="281" y="7901"/>
                  </a:cubicBezTo>
                  <a:cubicBezTo>
                    <a:pt x="160" y="8064"/>
                    <a:pt x="235" y="8340"/>
                    <a:pt x="400" y="8414"/>
                  </a:cubicBezTo>
                  <a:lnTo>
                    <a:pt x="400" y="8414"/>
                  </a:lnTo>
                  <a:cubicBezTo>
                    <a:pt x="178" y="8445"/>
                    <a:pt x="1" y="8744"/>
                    <a:pt x="106" y="8954"/>
                  </a:cubicBezTo>
                  <a:cubicBezTo>
                    <a:pt x="195" y="9133"/>
                    <a:pt x="400" y="9223"/>
                    <a:pt x="610" y="9223"/>
                  </a:cubicBezTo>
                  <a:cubicBezTo>
                    <a:pt x="694" y="9223"/>
                    <a:pt x="779" y="9208"/>
                    <a:pt x="858" y="9180"/>
                  </a:cubicBezTo>
                  <a:lnTo>
                    <a:pt x="858" y="9180"/>
                  </a:lnTo>
                  <a:cubicBezTo>
                    <a:pt x="582" y="9330"/>
                    <a:pt x="758" y="9831"/>
                    <a:pt x="1083" y="9906"/>
                  </a:cubicBezTo>
                  <a:cubicBezTo>
                    <a:pt x="1122" y="9912"/>
                    <a:pt x="1159" y="9915"/>
                    <a:pt x="1197" y="9915"/>
                  </a:cubicBezTo>
                  <a:cubicBezTo>
                    <a:pt x="1479" y="9915"/>
                    <a:pt x="1742" y="9758"/>
                    <a:pt x="1986" y="9581"/>
                  </a:cubicBezTo>
                  <a:lnTo>
                    <a:pt x="1986" y="9581"/>
                  </a:lnTo>
                  <a:cubicBezTo>
                    <a:pt x="1895" y="9922"/>
                    <a:pt x="2258" y="10243"/>
                    <a:pt x="2626" y="10243"/>
                  </a:cubicBezTo>
                  <a:cubicBezTo>
                    <a:pt x="2663" y="10243"/>
                    <a:pt x="2701" y="10239"/>
                    <a:pt x="2738" y="10232"/>
                  </a:cubicBezTo>
                  <a:cubicBezTo>
                    <a:pt x="3139" y="10182"/>
                    <a:pt x="3439" y="9856"/>
                    <a:pt x="3690" y="9581"/>
                  </a:cubicBezTo>
                  <a:cubicBezTo>
                    <a:pt x="3790" y="9906"/>
                    <a:pt x="4116" y="10182"/>
                    <a:pt x="4467" y="10182"/>
                  </a:cubicBezTo>
                  <a:cubicBezTo>
                    <a:pt x="4818" y="10182"/>
                    <a:pt x="5169" y="9932"/>
                    <a:pt x="5269" y="9606"/>
                  </a:cubicBezTo>
                  <a:cubicBezTo>
                    <a:pt x="5412" y="9940"/>
                    <a:pt x="5784" y="10184"/>
                    <a:pt x="6166" y="10184"/>
                  </a:cubicBezTo>
                  <a:cubicBezTo>
                    <a:pt x="6184" y="10184"/>
                    <a:pt x="6203" y="10183"/>
                    <a:pt x="6221" y="10182"/>
                  </a:cubicBezTo>
                  <a:cubicBezTo>
                    <a:pt x="6597" y="10157"/>
                    <a:pt x="6973" y="9881"/>
                    <a:pt x="7098" y="9505"/>
                  </a:cubicBezTo>
                  <a:cubicBezTo>
                    <a:pt x="7202" y="9838"/>
                    <a:pt x="7564" y="10032"/>
                    <a:pt x="7913" y="10032"/>
                  </a:cubicBezTo>
                  <a:cubicBezTo>
                    <a:pt x="7986" y="10032"/>
                    <a:pt x="8057" y="10024"/>
                    <a:pt x="8126" y="10007"/>
                  </a:cubicBezTo>
                  <a:cubicBezTo>
                    <a:pt x="8527" y="9881"/>
                    <a:pt x="8853" y="9581"/>
                    <a:pt x="9104" y="9230"/>
                  </a:cubicBezTo>
                  <a:cubicBezTo>
                    <a:pt x="9262" y="9468"/>
                    <a:pt x="9546" y="9612"/>
                    <a:pt x="9844" y="9612"/>
                  </a:cubicBezTo>
                  <a:cubicBezTo>
                    <a:pt x="9923" y="9612"/>
                    <a:pt x="10002" y="9602"/>
                    <a:pt x="10081" y="9581"/>
                  </a:cubicBezTo>
                  <a:cubicBezTo>
                    <a:pt x="10432" y="9480"/>
                    <a:pt x="10682" y="9130"/>
                    <a:pt x="10682" y="8754"/>
                  </a:cubicBezTo>
                  <a:cubicBezTo>
                    <a:pt x="10860" y="8988"/>
                    <a:pt x="11136" y="9092"/>
                    <a:pt x="11419" y="9092"/>
                  </a:cubicBezTo>
                  <a:cubicBezTo>
                    <a:pt x="11892" y="9092"/>
                    <a:pt x="12383" y="8798"/>
                    <a:pt x="12462" y="8328"/>
                  </a:cubicBezTo>
                  <a:cubicBezTo>
                    <a:pt x="12628" y="8577"/>
                    <a:pt x="12932" y="8723"/>
                    <a:pt x="13231" y="8723"/>
                  </a:cubicBezTo>
                  <a:cubicBezTo>
                    <a:pt x="13292" y="8723"/>
                    <a:pt x="13354" y="8716"/>
                    <a:pt x="13414" y="8703"/>
                  </a:cubicBezTo>
                  <a:cubicBezTo>
                    <a:pt x="13765" y="8603"/>
                    <a:pt x="14041" y="8277"/>
                    <a:pt x="14066" y="7901"/>
                  </a:cubicBezTo>
                  <a:cubicBezTo>
                    <a:pt x="14256" y="8109"/>
                    <a:pt x="14542" y="8221"/>
                    <a:pt x="14825" y="8221"/>
                  </a:cubicBezTo>
                  <a:cubicBezTo>
                    <a:pt x="14951" y="8221"/>
                    <a:pt x="15077" y="8199"/>
                    <a:pt x="15194" y="8152"/>
                  </a:cubicBezTo>
                  <a:cubicBezTo>
                    <a:pt x="15570" y="8002"/>
                    <a:pt x="15820" y="7601"/>
                    <a:pt x="15820" y="7200"/>
                  </a:cubicBezTo>
                  <a:cubicBezTo>
                    <a:pt x="15997" y="7336"/>
                    <a:pt x="16214" y="7398"/>
                    <a:pt x="16435" y="7398"/>
                  </a:cubicBezTo>
                  <a:cubicBezTo>
                    <a:pt x="16906" y="7398"/>
                    <a:pt x="17396" y="7117"/>
                    <a:pt x="17550" y="6673"/>
                  </a:cubicBezTo>
                  <a:cubicBezTo>
                    <a:pt x="17717" y="6775"/>
                    <a:pt x="17908" y="6822"/>
                    <a:pt x="18099" y="6822"/>
                  </a:cubicBezTo>
                  <a:cubicBezTo>
                    <a:pt x="18568" y="6822"/>
                    <a:pt x="19044" y="6542"/>
                    <a:pt x="19204" y="6097"/>
                  </a:cubicBezTo>
                  <a:cubicBezTo>
                    <a:pt x="19346" y="6213"/>
                    <a:pt x="19534" y="6269"/>
                    <a:pt x="19725" y="6269"/>
                  </a:cubicBezTo>
                  <a:cubicBezTo>
                    <a:pt x="19904" y="6269"/>
                    <a:pt x="20085" y="6219"/>
                    <a:pt x="20231" y="6122"/>
                  </a:cubicBezTo>
                  <a:cubicBezTo>
                    <a:pt x="20507" y="5896"/>
                    <a:pt x="20657" y="5495"/>
                    <a:pt x="20532" y="5145"/>
                  </a:cubicBezTo>
                  <a:lnTo>
                    <a:pt x="20532" y="5145"/>
                  </a:lnTo>
                  <a:cubicBezTo>
                    <a:pt x="20783" y="5211"/>
                    <a:pt x="21056" y="5278"/>
                    <a:pt x="21321" y="5278"/>
                  </a:cubicBezTo>
                  <a:cubicBezTo>
                    <a:pt x="21454" y="5278"/>
                    <a:pt x="21585" y="5262"/>
                    <a:pt x="21710" y="5220"/>
                  </a:cubicBezTo>
                  <a:cubicBezTo>
                    <a:pt x="22061" y="5069"/>
                    <a:pt x="22337" y="4593"/>
                    <a:pt x="22111" y="4267"/>
                  </a:cubicBezTo>
                  <a:lnTo>
                    <a:pt x="22111" y="4267"/>
                  </a:lnTo>
                  <a:cubicBezTo>
                    <a:pt x="22253" y="4423"/>
                    <a:pt x="22459" y="4499"/>
                    <a:pt x="22666" y="4499"/>
                  </a:cubicBezTo>
                  <a:cubicBezTo>
                    <a:pt x="22824" y="4499"/>
                    <a:pt x="22983" y="4455"/>
                    <a:pt x="23114" y="4368"/>
                  </a:cubicBezTo>
                  <a:cubicBezTo>
                    <a:pt x="23389" y="4167"/>
                    <a:pt x="23515" y="3741"/>
                    <a:pt x="23364" y="3390"/>
                  </a:cubicBezTo>
                  <a:cubicBezTo>
                    <a:pt x="23640" y="3390"/>
                    <a:pt x="23941" y="3390"/>
                    <a:pt x="24166" y="3190"/>
                  </a:cubicBezTo>
                  <a:cubicBezTo>
                    <a:pt x="24340" y="3038"/>
                    <a:pt x="24344" y="2699"/>
                    <a:pt x="24180" y="2561"/>
                  </a:cubicBezTo>
                  <a:lnTo>
                    <a:pt x="24180" y="2561"/>
                  </a:lnTo>
                  <a:cubicBezTo>
                    <a:pt x="24223" y="2577"/>
                    <a:pt x="24269" y="2584"/>
                    <a:pt x="24315" y="2584"/>
                  </a:cubicBezTo>
                  <a:cubicBezTo>
                    <a:pt x="24478" y="2584"/>
                    <a:pt x="24642" y="2489"/>
                    <a:pt x="24693" y="2338"/>
                  </a:cubicBezTo>
                  <a:cubicBezTo>
                    <a:pt x="24790" y="2094"/>
                    <a:pt x="24627" y="1826"/>
                    <a:pt x="24387" y="1789"/>
                  </a:cubicBezTo>
                  <a:lnTo>
                    <a:pt x="24387" y="1789"/>
                  </a:lnTo>
                  <a:cubicBezTo>
                    <a:pt x="24394" y="1789"/>
                    <a:pt x="24401" y="1790"/>
                    <a:pt x="24408" y="1790"/>
                  </a:cubicBezTo>
                  <a:cubicBezTo>
                    <a:pt x="24679" y="1790"/>
                    <a:pt x="24783" y="1324"/>
                    <a:pt x="24592" y="1109"/>
                  </a:cubicBezTo>
                  <a:cubicBezTo>
                    <a:pt x="24451" y="968"/>
                    <a:pt x="24260" y="925"/>
                    <a:pt x="24058" y="925"/>
                  </a:cubicBezTo>
                  <a:cubicBezTo>
                    <a:pt x="23987" y="925"/>
                    <a:pt x="23915" y="930"/>
                    <a:pt x="23842" y="938"/>
                  </a:cubicBezTo>
                  <a:lnTo>
                    <a:pt x="23842" y="938"/>
                  </a:lnTo>
                  <a:cubicBezTo>
                    <a:pt x="24022" y="828"/>
                    <a:pt x="24010" y="410"/>
                    <a:pt x="23765" y="307"/>
                  </a:cubicBezTo>
                  <a:cubicBezTo>
                    <a:pt x="23700" y="280"/>
                    <a:pt x="23633" y="268"/>
                    <a:pt x="23566" y="268"/>
                  </a:cubicBezTo>
                  <a:cubicBezTo>
                    <a:pt x="23325" y="268"/>
                    <a:pt x="23079" y="421"/>
                    <a:pt x="22863" y="558"/>
                  </a:cubicBezTo>
                  <a:cubicBezTo>
                    <a:pt x="22909" y="258"/>
                    <a:pt x="22573" y="1"/>
                    <a:pt x="22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2199915" y="3482792"/>
              <a:ext cx="674819" cy="430734"/>
            </a:xfrm>
            <a:custGeom>
              <a:avLst/>
              <a:gdLst/>
              <a:ahLst/>
              <a:cxnLst/>
              <a:rect l="l" t="t" r="r" b="b"/>
              <a:pathLst>
                <a:path w="34412" h="21965" extrusionOk="0">
                  <a:moveTo>
                    <a:pt x="25067" y="1"/>
                  </a:moveTo>
                  <a:cubicBezTo>
                    <a:pt x="23329" y="1"/>
                    <a:pt x="21596" y="149"/>
                    <a:pt x="19875" y="400"/>
                  </a:cubicBezTo>
                  <a:cubicBezTo>
                    <a:pt x="17996" y="701"/>
                    <a:pt x="15138" y="851"/>
                    <a:pt x="13484" y="1804"/>
                  </a:cubicBezTo>
                  <a:cubicBezTo>
                    <a:pt x="13259" y="1929"/>
                    <a:pt x="13108" y="2280"/>
                    <a:pt x="13284" y="2481"/>
                  </a:cubicBezTo>
                  <a:cubicBezTo>
                    <a:pt x="13334" y="2581"/>
                    <a:pt x="13459" y="2631"/>
                    <a:pt x="13559" y="2681"/>
                  </a:cubicBezTo>
                  <a:cubicBezTo>
                    <a:pt x="14412" y="3057"/>
                    <a:pt x="15239" y="3433"/>
                    <a:pt x="16066" y="3809"/>
                  </a:cubicBezTo>
                  <a:cubicBezTo>
                    <a:pt x="13459" y="4686"/>
                    <a:pt x="10828" y="5563"/>
                    <a:pt x="8447" y="6967"/>
                  </a:cubicBezTo>
                  <a:cubicBezTo>
                    <a:pt x="7745" y="7393"/>
                    <a:pt x="6968" y="8019"/>
                    <a:pt x="7043" y="8846"/>
                  </a:cubicBezTo>
                  <a:cubicBezTo>
                    <a:pt x="7093" y="9523"/>
                    <a:pt x="7720" y="10024"/>
                    <a:pt x="8346" y="10350"/>
                  </a:cubicBezTo>
                  <a:cubicBezTo>
                    <a:pt x="9753" y="11044"/>
                    <a:pt x="11333" y="11246"/>
                    <a:pt x="12911" y="11246"/>
                  </a:cubicBezTo>
                  <a:cubicBezTo>
                    <a:pt x="13498" y="11246"/>
                    <a:pt x="14085" y="11218"/>
                    <a:pt x="14662" y="11177"/>
                  </a:cubicBezTo>
                  <a:cubicBezTo>
                    <a:pt x="18572" y="10877"/>
                    <a:pt x="22457" y="10100"/>
                    <a:pt x="26166" y="8821"/>
                  </a:cubicBezTo>
                  <a:lnTo>
                    <a:pt x="26166" y="8821"/>
                  </a:lnTo>
                  <a:cubicBezTo>
                    <a:pt x="24111" y="12606"/>
                    <a:pt x="20627" y="15488"/>
                    <a:pt x="16692" y="17242"/>
                  </a:cubicBezTo>
                  <a:cubicBezTo>
                    <a:pt x="12782" y="18997"/>
                    <a:pt x="8422" y="19674"/>
                    <a:pt x="4136" y="19724"/>
                  </a:cubicBezTo>
                  <a:cubicBezTo>
                    <a:pt x="2782" y="19724"/>
                    <a:pt x="1404" y="19674"/>
                    <a:pt x="176" y="19122"/>
                  </a:cubicBezTo>
                  <a:lnTo>
                    <a:pt x="176" y="19122"/>
                  </a:lnTo>
                  <a:cubicBezTo>
                    <a:pt x="176" y="19598"/>
                    <a:pt x="0" y="20425"/>
                    <a:pt x="301" y="20826"/>
                  </a:cubicBezTo>
                  <a:cubicBezTo>
                    <a:pt x="426" y="20977"/>
                    <a:pt x="652" y="21052"/>
                    <a:pt x="853" y="21127"/>
                  </a:cubicBezTo>
                  <a:cubicBezTo>
                    <a:pt x="2914" y="21734"/>
                    <a:pt x="5053" y="21964"/>
                    <a:pt x="7208" y="21964"/>
                  </a:cubicBezTo>
                  <a:cubicBezTo>
                    <a:pt x="9505" y="21964"/>
                    <a:pt x="11822" y="21702"/>
                    <a:pt x="14086" y="21353"/>
                  </a:cubicBezTo>
                  <a:cubicBezTo>
                    <a:pt x="21204" y="20250"/>
                    <a:pt x="29148" y="17869"/>
                    <a:pt x="33860" y="12029"/>
                  </a:cubicBezTo>
                  <a:cubicBezTo>
                    <a:pt x="34061" y="11754"/>
                    <a:pt x="34286" y="11453"/>
                    <a:pt x="34311" y="11127"/>
                  </a:cubicBezTo>
                  <a:cubicBezTo>
                    <a:pt x="34412" y="10275"/>
                    <a:pt x="33309" y="9448"/>
                    <a:pt x="33008" y="8646"/>
                  </a:cubicBezTo>
                  <a:cubicBezTo>
                    <a:pt x="32356" y="6691"/>
                    <a:pt x="31880" y="4937"/>
                    <a:pt x="31554" y="2957"/>
                  </a:cubicBezTo>
                  <a:cubicBezTo>
                    <a:pt x="31554" y="2806"/>
                    <a:pt x="31529" y="2631"/>
                    <a:pt x="31479" y="2481"/>
                  </a:cubicBezTo>
                  <a:cubicBezTo>
                    <a:pt x="31479" y="2430"/>
                    <a:pt x="31454" y="2355"/>
                    <a:pt x="31454" y="2305"/>
                  </a:cubicBezTo>
                  <a:lnTo>
                    <a:pt x="31429" y="2305"/>
                  </a:lnTo>
                  <a:cubicBezTo>
                    <a:pt x="30853" y="851"/>
                    <a:pt x="28572" y="200"/>
                    <a:pt x="27143" y="74"/>
                  </a:cubicBezTo>
                  <a:cubicBezTo>
                    <a:pt x="26451" y="25"/>
                    <a:pt x="25759" y="1"/>
                    <a:pt x="2506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2296731" y="3451808"/>
              <a:ext cx="334723" cy="190217"/>
            </a:xfrm>
            <a:custGeom>
              <a:avLst/>
              <a:gdLst/>
              <a:ahLst/>
              <a:cxnLst/>
              <a:rect l="l" t="t" r="r" b="b"/>
              <a:pathLst>
                <a:path w="17069" h="9700" fill="none" extrusionOk="0">
                  <a:moveTo>
                    <a:pt x="903" y="5339"/>
                  </a:moveTo>
                  <a:cubicBezTo>
                    <a:pt x="427" y="4787"/>
                    <a:pt x="1" y="3960"/>
                    <a:pt x="452" y="3359"/>
                  </a:cubicBezTo>
                  <a:cubicBezTo>
                    <a:pt x="627" y="3083"/>
                    <a:pt x="953" y="2958"/>
                    <a:pt x="1254" y="2857"/>
                  </a:cubicBezTo>
                  <a:cubicBezTo>
                    <a:pt x="3033" y="2381"/>
                    <a:pt x="4888" y="3434"/>
                    <a:pt x="6216" y="4737"/>
                  </a:cubicBezTo>
                  <a:cubicBezTo>
                    <a:pt x="7520" y="6015"/>
                    <a:pt x="8622" y="7594"/>
                    <a:pt x="10226" y="8522"/>
                  </a:cubicBezTo>
                  <a:cubicBezTo>
                    <a:pt x="10076" y="6166"/>
                    <a:pt x="10853" y="3785"/>
                    <a:pt x="12332" y="1955"/>
                  </a:cubicBezTo>
                  <a:cubicBezTo>
                    <a:pt x="13109" y="978"/>
                    <a:pt x="14186" y="151"/>
                    <a:pt x="15439" y="25"/>
                  </a:cubicBezTo>
                  <a:cubicBezTo>
                    <a:pt x="15740" y="0"/>
                    <a:pt x="16091" y="25"/>
                    <a:pt x="16367" y="201"/>
                  </a:cubicBezTo>
                  <a:cubicBezTo>
                    <a:pt x="17069" y="602"/>
                    <a:pt x="17069" y="1629"/>
                    <a:pt x="16843" y="2406"/>
                  </a:cubicBezTo>
                  <a:cubicBezTo>
                    <a:pt x="16016" y="5539"/>
                    <a:pt x="13109" y="8121"/>
                    <a:pt x="10001" y="8898"/>
                  </a:cubicBezTo>
                  <a:cubicBezTo>
                    <a:pt x="6868" y="9700"/>
                    <a:pt x="2908" y="7670"/>
                    <a:pt x="903" y="5339"/>
                  </a:cubicBezTo>
                  <a:close/>
                </a:path>
              </a:pathLst>
            </a:custGeom>
            <a:noFill/>
            <a:ln w="20675" cap="flat" cmpd="sng">
              <a:solidFill>
                <a:schemeClr val="l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2461870" y="3587413"/>
              <a:ext cx="61948" cy="55104"/>
            </a:xfrm>
            <a:custGeom>
              <a:avLst/>
              <a:gdLst/>
              <a:ahLst/>
              <a:cxnLst/>
              <a:rect l="l" t="t" r="r" b="b"/>
              <a:pathLst>
                <a:path w="3159" h="2810" extrusionOk="0">
                  <a:moveTo>
                    <a:pt x="1553" y="1"/>
                  </a:moveTo>
                  <a:cubicBezTo>
                    <a:pt x="1187" y="1"/>
                    <a:pt x="840" y="143"/>
                    <a:pt x="728" y="479"/>
                  </a:cubicBezTo>
                  <a:cubicBezTo>
                    <a:pt x="226" y="780"/>
                    <a:pt x="1" y="1456"/>
                    <a:pt x="226" y="2008"/>
                  </a:cubicBezTo>
                  <a:cubicBezTo>
                    <a:pt x="408" y="2431"/>
                    <a:pt x="850" y="2741"/>
                    <a:pt x="1316" y="2781"/>
                  </a:cubicBezTo>
                  <a:lnTo>
                    <a:pt x="1316" y="2781"/>
                  </a:lnTo>
                  <a:cubicBezTo>
                    <a:pt x="1687" y="2713"/>
                    <a:pt x="2054" y="2631"/>
                    <a:pt x="2382" y="2434"/>
                  </a:cubicBezTo>
                  <a:cubicBezTo>
                    <a:pt x="2758" y="2233"/>
                    <a:pt x="3084" y="1857"/>
                    <a:pt x="3109" y="1431"/>
                  </a:cubicBezTo>
                  <a:cubicBezTo>
                    <a:pt x="3159" y="855"/>
                    <a:pt x="2683" y="379"/>
                    <a:pt x="2156" y="128"/>
                  </a:cubicBezTo>
                  <a:cubicBezTo>
                    <a:pt x="1975" y="46"/>
                    <a:pt x="1761" y="1"/>
                    <a:pt x="1553" y="1"/>
                  </a:cubicBezTo>
                  <a:close/>
                  <a:moveTo>
                    <a:pt x="1655" y="2760"/>
                  </a:moveTo>
                  <a:lnTo>
                    <a:pt x="1401" y="2785"/>
                  </a:lnTo>
                  <a:lnTo>
                    <a:pt x="1401" y="2785"/>
                  </a:lnTo>
                  <a:cubicBezTo>
                    <a:pt x="1373" y="2785"/>
                    <a:pt x="1344" y="2783"/>
                    <a:pt x="1316" y="2781"/>
                  </a:cubicBezTo>
                  <a:lnTo>
                    <a:pt x="1316" y="2781"/>
                  </a:lnTo>
                  <a:cubicBezTo>
                    <a:pt x="1262" y="2791"/>
                    <a:pt x="1208" y="2800"/>
                    <a:pt x="1154" y="2810"/>
                  </a:cubicBezTo>
                  <a:lnTo>
                    <a:pt x="1401" y="2785"/>
                  </a:lnTo>
                  <a:lnTo>
                    <a:pt x="1401" y="2785"/>
                  </a:lnTo>
                  <a:cubicBezTo>
                    <a:pt x="1406" y="2785"/>
                    <a:pt x="1411" y="2785"/>
                    <a:pt x="1415" y="2785"/>
                  </a:cubicBezTo>
                  <a:cubicBezTo>
                    <a:pt x="1496" y="2785"/>
                    <a:pt x="1576" y="2777"/>
                    <a:pt x="1655" y="27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3084105" y="2525336"/>
              <a:ext cx="2054402" cy="1904033"/>
            </a:xfrm>
            <a:custGeom>
              <a:avLst/>
              <a:gdLst/>
              <a:ahLst/>
              <a:cxnLst/>
              <a:rect l="l" t="t" r="r" b="b"/>
              <a:pathLst>
                <a:path w="104763" h="97095" extrusionOk="0">
                  <a:moveTo>
                    <a:pt x="10502" y="1"/>
                  </a:moveTo>
                  <a:cubicBezTo>
                    <a:pt x="4687" y="1"/>
                    <a:pt x="0" y="4688"/>
                    <a:pt x="0" y="10502"/>
                  </a:cubicBezTo>
                  <a:lnTo>
                    <a:pt x="0" y="86593"/>
                  </a:lnTo>
                  <a:cubicBezTo>
                    <a:pt x="0" y="92382"/>
                    <a:pt x="4687" y="97094"/>
                    <a:pt x="10502" y="97094"/>
                  </a:cubicBezTo>
                  <a:lnTo>
                    <a:pt x="94236" y="97094"/>
                  </a:lnTo>
                  <a:cubicBezTo>
                    <a:pt x="100051" y="97094"/>
                    <a:pt x="104763" y="92382"/>
                    <a:pt x="104763" y="86593"/>
                  </a:cubicBezTo>
                  <a:lnTo>
                    <a:pt x="104763" y="10502"/>
                  </a:lnTo>
                  <a:cubicBezTo>
                    <a:pt x="104763" y="4688"/>
                    <a:pt x="100051" y="1"/>
                    <a:pt x="94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3414637" y="2474466"/>
              <a:ext cx="44240" cy="204493"/>
            </a:xfrm>
            <a:custGeom>
              <a:avLst/>
              <a:gdLst/>
              <a:ahLst/>
              <a:cxnLst/>
              <a:rect l="l" t="t" r="r" b="b"/>
              <a:pathLst>
                <a:path w="2256" h="10428" extrusionOk="0">
                  <a:moveTo>
                    <a:pt x="1034" y="1"/>
                  </a:moveTo>
                  <a:cubicBezTo>
                    <a:pt x="514" y="1"/>
                    <a:pt x="0" y="339"/>
                    <a:pt x="13" y="1016"/>
                  </a:cubicBezTo>
                  <a:cubicBezTo>
                    <a:pt x="63" y="3823"/>
                    <a:pt x="113" y="6605"/>
                    <a:pt x="163" y="9412"/>
                  </a:cubicBezTo>
                  <a:cubicBezTo>
                    <a:pt x="176" y="10089"/>
                    <a:pt x="702" y="10427"/>
                    <a:pt x="1222" y="10427"/>
                  </a:cubicBezTo>
                  <a:cubicBezTo>
                    <a:pt x="1742" y="10427"/>
                    <a:pt x="2256" y="10089"/>
                    <a:pt x="2243" y="9412"/>
                  </a:cubicBezTo>
                  <a:cubicBezTo>
                    <a:pt x="2193" y="6605"/>
                    <a:pt x="2143" y="3823"/>
                    <a:pt x="2093" y="1016"/>
                  </a:cubicBezTo>
                  <a:cubicBezTo>
                    <a:pt x="2080" y="339"/>
                    <a:pt x="1554" y="1"/>
                    <a:pt x="1034" y="1"/>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4986660" y="3419764"/>
              <a:ext cx="196120" cy="52241"/>
            </a:xfrm>
            <a:custGeom>
              <a:avLst/>
              <a:gdLst/>
              <a:ahLst/>
              <a:cxnLst/>
              <a:rect l="l" t="t" r="r" b="b"/>
              <a:pathLst>
                <a:path w="10001" h="2664" extrusionOk="0">
                  <a:moveTo>
                    <a:pt x="8836" y="1"/>
                  </a:moveTo>
                  <a:cubicBezTo>
                    <a:pt x="8748" y="1"/>
                    <a:pt x="8660" y="10"/>
                    <a:pt x="8572" y="30"/>
                  </a:cubicBezTo>
                  <a:cubicBezTo>
                    <a:pt x="6900" y="402"/>
                    <a:pt x="5206" y="580"/>
                    <a:pt x="3511" y="580"/>
                  </a:cubicBezTo>
                  <a:cubicBezTo>
                    <a:pt x="2691" y="580"/>
                    <a:pt x="1871" y="538"/>
                    <a:pt x="1053" y="456"/>
                  </a:cubicBezTo>
                  <a:cubicBezTo>
                    <a:pt x="1020" y="452"/>
                    <a:pt x="988" y="450"/>
                    <a:pt x="955" y="450"/>
                  </a:cubicBezTo>
                  <a:cubicBezTo>
                    <a:pt x="444" y="450"/>
                    <a:pt x="0" y="989"/>
                    <a:pt x="0" y="1484"/>
                  </a:cubicBezTo>
                  <a:cubicBezTo>
                    <a:pt x="0" y="2111"/>
                    <a:pt x="502" y="2486"/>
                    <a:pt x="1053" y="2537"/>
                  </a:cubicBezTo>
                  <a:cubicBezTo>
                    <a:pt x="1887" y="2622"/>
                    <a:pt x="2722" y="2664"/>
                    <a:pt x="3554" y="2664"/>
                  </a:cubicBezTo>
                  <a:cubicBezTo>
                    <a:pt x="5424" y="2664"/>
                    <a:pt x="7285" y="2451"/>
                    <a:pt x="9123" y="2035"/>
                  </a:cubicBezTo>
                  <a:cubicBezTo>
                    <a:pt x="9675" y="1910"/>
                    <a:pt x="10001" y="1283"/>
                    <a:pt x="9850" y="757"/>
                  </a:cubicBezTo>
                  <a:cubicBezTo>
                    <a:pt x="9724" y="273"/>
                    <a:pt x="9296" y="1"/>
                    <a:pt x="8836" y="1"/>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4965815" y="4192922"/>
              <a:ext cx="223574" cy="93481"/>
            </a:xfrm>
            <a:custGeom>
              <a:avLst/>
              <a:gdLst/>
              <a:ahLst/>
              <a:cxnLst/>
              <a:rect l="l" t="t" r="r" b="b"/>
              <a:pathLst>
                <a:path w="11401" h="4767" extrusionOk="0">
                  <a:moveTo>
                    <a:pt x="1388" y="0"/>
                  </a:moveTo>
                  <a:cubicBezTo>
                    <a:pt x="352" y="0"/>
                    <a:pt x="1" y="1693"/>
                    <a:pt x="1164" y="2058"/>
                  </a:cubicBezTo>
                  <a:lnTo>
                    <a:pt x="9685" y="4715"/>
                  </a:lnTo>
                  <a:cubicBezTo>
                    <a:pt x="9799" y="4751"/>
                    <a:pt x="9907" y="4767"/>
                    <a:pt x="10009" y="4767"/>
                  </a:cubicBezTo>
                  <a:cubicBezTo>
                    <a:pt x="11047" y="4767"/>
                    <a:pt x="11401" y="3050"/>
                    <a:pt x="10236" y="2685"/>
                  </a:cubicBezTo>
                  <a:cubicBezTo>
                    <a:pt x="7404" y="1808"/>
                    <a:pt x="4547" y="930"/>
                    <a:pt x="1715" y="53"/>
                  </a:cubicBezTo>
                  <a:cubicBezTo>
                    <a:pt x="1600" y="17"/>
                    <a:pt x="1491" y="0"/>
                    <a:pt x="1388" y="0"/>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4959127" y="4246086"/>
              <a:ext cx="190727" cy="120778"/>
            </a:xfrm>
            <a:custGeom>
              <a:avLst/>
              <a:gdLst/>
              <a:ahLst/>
              <a:cxnLst/>
              <a:rect l="l" t="t" r="r" b="b"/>
              <a:pathLst>
                <a:path w="9726" h="6159" extrusionOk="0">
                  <a:moveTo>
                    <a:pt x="1163" y="0"/>
                  </a:moveTo>
                  <a:cubicBezTo>
                    <a:pt x="715" y="0"/>
                    <a:pt x="277" y="383"/>
                    <a:pt x="151" y="801"/>
                  </a:cubicBezTo>
                  <a:cubicBezTo>
                    <a:pt x="1" y="1377"/>
                    <a:pt x="352" y="1879"/>
                    <a:pt x="878" y="2079"/>
                  </a:cubicBezTo>
                  <a:cubicBezTo>
                    <a:pt x="2181" y="2580"/>
                    <a:pt x="3435" y="3132"/>
                    <a:pt x="4587" y="3884"/>
                  </a:cubicBezTo>
                  <a:cubicBezTo>
                    <a:pt x="5740" y="4635"/>
                    <a:pt x="6793" y="5462"/>
                    <a:pt x="8021" y="6039"/>
                  </a:cubicBezTo>
                  <a:cubicBezTo>
                    <a:pt x="8203" y="6117"/>
                    <a:pt x="8393" y="6159"/>
                    <a:pt x="8578" y="6159"/>
                  </a:cubicBezTo>
                  <a:cubicBezTo>
                    <a:pt x="8927" y="6159"/>
                    <a:pt x="9253" y="6008"/>
                    <a:pt x="9450" y="5663"/>
                  </a:cubicBezTo>
                  <a:cubicBezTo>
                    <a:pt x="9725" y="5212"/>
                    <a:pt x="9600" y="4460"/>
                    <a:pt x="9074" y="4234"/>
                  </a:cubicBezTo>
                  <a:cubicBezTo>
                    <a:pt x="7821" y="3633"/>
                    <a:pt x="6718" y="2756"/>
                    <a:pt x="5540" y="2004"/>
                  </a:cubicBezTo>
                  <a:cubicBezTo>
                    <a:pt x="4262" y="1177"/>
                    <a:pt x="2858" y="625"/>
                    <a:pt x="1430" y="49"/>
                  </a:cubicBezTo>
                  <a:cubicBezTo>
                    <a:pt x="1342" y="16"/>
                    <a:pt x="1252" y="0"/>
                    <a:pt x="1163" y="0"/>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4919809" y="4273874"/>
              <a:ext cx="130759" cy="168744"/>
            </a:xfrm>
            <a:custGeom>
              <a:avLst/>
              <a:gdLst/>
              <a:ahLst/>
              <a:cxnLst/>
              <a:rect l="l" t="t" r="r" b="b"/>
              <a:pathLst>
                <a:path w="6668" h="8605" extrusionOk="0">
                  <a:moveTo>
                    <a:pt x="1145" y="1"/>
                  </a:moveTo>
                  <a:cubicBezTo>
                    <a:pt x="861" y="1"/>
                    <a:pt x="580" y="108"/>
                    <a:pt x="402" y="311"/>
                  </a:cubicBezTo>
                  <a:cubicBezTo>
                    <a:pt x="1" y="737"/>
                    <a:pt x="26" y="1339"/>
                    <a:pt x="402" y="1790"/>
                  </a:cubicBezTo>
                  <a:cubicBezTo>
                    <a:pt x="2031" y="3670"/>
                    <a:pt x="3460" y="5775"/>
                    <a:pt x="4612" y="8081"/>
                  </a:cubicBezTo>
                  <a:cubicBezTo>
                    <a:pt x="4780" y="8415"/>
                    <a:pt x="5158" y="8604"/>
                    <a:pt x="5526" y="8604"/>
                  </a:cubicBezTo>
                  <a:cubicBezTo>
                    <a:pt x="5710" y="8604"/>
                    <a:pt x="5891" y="8557"/>
                    <a:pt x="6041" y="8457"/>
                  </a:cubicBezTo>
                  <a:cubicBezTo>
                    <a:pt x="6542" y="8131"/>
                    <a:pt x="6668" y="7554"/>
                    <a:pt x="6417" y="7028"/>
                  </a:cubicBezTo>
                  <a:cubicBezTo>
                    <a:pt x="5189" y="4597"/>
                    <a:pt x="3660" y="2341"/>
                    <a:pt x="1881" y="311"/>
                  </a:cubicBezTo>
                  <a:cubicBezTo>
                    <a:pt x="1696" y="101"/>
                    <a:pt x="1419" y="1"/>
                    <a:pt x="1145" y="1"/>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3250244" y="4279777"/>
              <a:ext cx="97324" cy="172235"/>
            </a:xfrm>
            <a:custGeom>
              <a:avLst/>
              <a:gdLst/>
              <a:ahLst/>
              <a:cxnLst/>
              <a:rect l="l" t="t" r="r" b="b"/>
              <a:pathLst>
                <a:path w="4963" h="8783" extrusionOk="0">
                  <a:moveTo>
                    <a:pt x="3749" y="0"/>
                  </a:moveTo>
                  <a:cubicBezTo>
                    <a:pt x="3484" y="0"/>
                    <a:pt x="3225" y="96"/>
                    <a:pt x="3057" y="311"/>
                  </a:cubicBezTo>
                  <a:cubicBezTo>
                    <a:pt x="1353" y="2466"/>
                    <a:pt x="300" y="4998"/>
                    <a:pt x="50" y="7729"/>
                  </a:cubicBezTo>
                  <a:cubicBezTo>
                    <a:pt x="1" y="8268"/>
                    <a:pt x="550" y="8783"/>
                    <a:pt x="1066" y="8783"/>
                  </a:cubicBezTo>
                  <a:cubicBezTo>
                    <a:pt x="1078" y="8783"/>
                    <a:pt x="1090" y="8783"/>
                    <a:pt x="1102" y="8782"/>
                  </a:cubicBezTo>
                  <a:cubicBezTo>
                    <a:pt x="1704" y="8757"/>
                    <a:pt x="2080" y="8331"/>
                    <a:pt x="2130" y="7729"/>
                  </a:cubicBezTo>
                  <a:cubicBezTo>
                    <a:pt x="2155" y="7579"/>
                    <a:pt x="2180" y="7429"/>
                    <a:pt x="2180" y="7278"/>
                  </a:cubicBezTo>
                  <a:cubicBezTo>
                    <a:pt x="2180" y="7303"/>
                    <a:pt x="2181" y="7314"/>
                    <a:pt x="2184" y="7314"/>
                  </a:cubicBezTo>
                  <a:cubicBezTo>
                    <a:pt x="2195" y="7314"/>
                    <a:pt x="2230" y="7045"/>
                    <a:pt x="2230" y="7003"/>
                  </a:cubicBezTo>
                  <a:cubicBezTo>
                    <a:pt x="2280" y="6702"/>
                    <a:pt x="2356" y="6426"/>
                    <a:pt x="2431" y="6125"/>
                  </a:cubicBezTo>
                  <a:cubicBezTo>
                    <a:pt x="2556" y="5574"/>
                    <a:pt x="2731" y="5048"/>
                    <a:pt x="2932" y="4521"/>
                  </a:cubicBezTo>
                  <a:cubicBezTo>
                    <a:pt x="2963" y="4443"/>
                    <a:pt x="2985" y="4404"/>
                    <a:pt x="2984" y="4404"/>
                  </a:cubicBezTo>
                  <a:lnTo>
                    <a:pt x="2984" y="4404"/>
                  </a:lnTo>
                  <a:cubicBezTo>
                    <a:pt x="2984" y="4404"/>
                    <a:pt x="2976" y="4418"/>
                    <a:pt x="2957" y="4446"/>
                  </a:cubicBezTo>
                  <a:cubicBezTo>
                    <a:pt x="2982" y="4396"/>
                    <a:pt x="3032" y="4321"/>
                    <a:pt x="3057" y="4246"/>
                  </a:cubicBezTo>
                  <a:cubicBezTo>
                    <a:pt x="3107" y="4120"/>
                    <a:pt x="3183" y="3970"/>
                    <a:pt x="3258" y="3845"/>
                  </a:cubicBezTo>
                  <a:cubicBezTo>
                    <a:pt x="3358" y="3619"/>
                    <a:pt x="3483" y="3369"/>
                    <a:pt x="3609" y="3143"/>
                  </a:cubicBezTo>
                  <a:cubicBezTo>
                    <a:pt x="3759" y="2892"/>
                    <a:pt x="3934" y="2642"/>
                    <a:pt x="4085" y="2391"/>
                  </a:cubicBezTo>
                  <a:cubicBezTo>
                    <a:pt x="4185" y="2266"/>
                    <a:pt x="4260" y="2140"/>
                    <a:pt x="4361" y="2015"/>
                  </a:cubicBezTo>
                  <a:cubicBezTo>
                    <a:pt x="4402" y="1974"/>
                    <a:pt x="4426" y="1916"/>
                    <a:pt x="4461" y="1869"/>
                  </a:cubicBezTo>
                  <a:lnTo>
                    <a:pt x="4461" y="1869"/>
                  </a:lnTo>
                  <a:cubicBezTo>
                    <a:pt x="4460" y="1871"/>
                    <a:pt x="4459" y="1873"/>
                    <a:pt x="4460" y="1873"/>
                  </a:cubicBezTo>
                  <a:cubicBezTo>
                    <a:pt x="4465" y="1873"/>
                    <a:pt x="4492" y="1848"/>
                    <a:pt x="4536" y="1790"/>
                  </a:cubicBezTo>
                  <a:cubicBezTo>
                    <a:pt x="4887" y="1338"/>
                    <a:pt x="4962" y="737"/>
                    <a:pt x="4536" y="311"/>
                  </a:cubicBezTo>
                  <a:cubicBezTo>
                    <a:pt x="4340" y="114"/>
                    <a:pt x="4040" y="0"/>
                    <a:pt x="3749" y="0"/>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3164214" y="4265716"/>
              <a:ext cx="115032" cy="157351"/>
            </a:xfrm>
            <a:custGeom>
              <a:avLst/>
              <a:gdLst/>
              <a:ahLst/>
              <a:cxnLst/>
              <a:rect l="l" t="t" r="r" b="b"/>
              <a:pathLst>
                <a:path w="5866" h="8024" extrusionOk="0">
                  <a:moveTo>
                    <a:pt x="4163" y="3170"/>
                  </a:moveTo>
                  <a:cubicBezTo>
                    <a:pt x="4163" y="3170"/>
                    <a:pt x="4157" y="3178"/>
                    <a:pt x="4143" y="3197"/>
                  </a:cubicBezTo>
                  <a:lnTo>
                    <a:pt x="4143" y="3197"/>
                  </a:lnTo>
                  <a:cubicBezTo>
                    <a:pt x="4156" y="3181"/>
                    <a:pt x="4164" y="3170"/>
                    <a:pt x="4163" y="3170"/>
                  </a:cubicBezTo>
                  <a:close/>
                  <a:moveTo>
                    <a:pt x="4709" y="0"/>
                  </a:moveTo>
                  <a:cubicBezTo>
                    <a:pt x="4449" y="0"/>
                    <a:pt x="4186" y="101"/>
                    <a:pt x="3961" y="301"/>
                  </a:cubicBezTo>
                  <a:cubicBezTo>
                    <a:pt x="2131" y="2030"/>
                    <a:pt x="778" y="4261"/>
                    <a:pt x="126" y="6692"/>
                  </a:cubicBezTo>
                  <a:cubicBezTo>
                    <a:pt x="1" y="7243"/>
                    <a:pt x="301" y="7870"/>
                    <a:pt x="853" y="7995"/>
                  </a:cubicBezTo>
                  <a:cubicBezTo>
                    <a:pt x="936" y="8014"/>
                    <a:pt x="1021" y="8024"/>
                    <a:pt x="1106" y="8024"/>
                  </a:cubicBezTo>
                  <a:cubicBezTo>
                    <a:pt x="1576" y="8024"/>
                    <a:pt x="2028" y="7736"/>
                    <a:pt x="2156" y="7269"/>
                  </a:cubicBezTo>
                  <a:cubicBezTo>
                    <a:pt x="2231" y="6993"/>
                    <a:pt x="2306" y="6717"/>
                    <a:pt x="2382" y="6467"/>
                  </a:cubicBezTo>
                  <a:cubicBezTo>
                    <a:pt x="2432" y="6316"/>
                    <a:pt x="2482" y="6191"/>
                    <a:pt x="2532" y="6040"/>
                  </a:cubicBezTo>
                  <a:cubicBezTo>
                    <a:pt x="2557" y="5990"/>
                    <a:pt x="2582" y="5940"/>
                    <a:pt x="2607" y="5865"/>
                  </a:cubicBezTo>
                  <a:cubicBezTo>
                    <a:pt x="2607" y="5865"/>
                    <a:pt x="2635" y="5796"/>
                    <a:pt x="2654" y="5745"/>
                  </a:cubicBezTo>
                  <a:lnTo>
                    <a:pt x="2654" y="5745"/>
                  </a:lnTo>
                  <a:cubicBezTo>
                    <a:pt x="2662" y="5743"/>
                    <a:pt x="2707" y="5634"/>
                    <a:pt x="2707" y="5614"/>
                  </a:cubicBezTo>
                  <a:cubicBezTo>
                    <a:pt x="2732" y="5539"/>
                    <a:pt x="2783" y="5464"/>
                    <a:pt x="2808" y="5414"/>
                  </a:cubicBezTo>
                  <a:cubicBezTo>
                    <a:pt x="2858" y="5289"/>
                    <a:pt x="2933" y="5163"/>
                    <a:pt x="2983" y="5063"/>
                  </a:cubicBezTo>
                  <a:cubicBezTo>
                    <a:pt x="3108" y="4787"/>
                    <a:pt x="3259" y="4537"/>
                    <a:pt x="3409" y="4286"/>
                  </a:cubicBezTo>
                  <a:cubicBezTo>
                    <a:pt x="3560" y="4035"/>
                    <a:pt x="3710" y="3810"/>
                    <a:pt x="3860" y="3584"/>
                  </a:cubicBezTo>
                  <a:cubicBezTo>
                    <a:pt x="3935" y="3459"/>
                    <a:pt x="4036" y="3359"/>
                    <a:pt x="4111" y="3233"/>
                  </a:cubicBezTo>
                  <a:cubicBezTo>
                    <a:pt x="4121" y="3223"/>
                    <a:pt x="4131" y="3212"/>
                    <a:pt x="4139" y="3203"/>
                  </a:cubicBezTo>
                  <a:lnTo>
                    <a:pt x="4139" y="3203"/>
                  </a:lnTo>
                  <a:cubicBezTo>
                    <a:pt x="4138" y="3205"/>
                    <a:pt x="4137" y="3207"/>
                    <a:pt x="4136" y="3208"/>
                  </a:cubicBezTo>
                  <a:cubicBezTo>
                    <a:pt x="4139" y="3204"/>
                    <a:pt x="4141" y="3201"/>
                    <a:pt x="4143" y="3197"/>
                  </a:cubicBezTo>
                  <a:lnTo>
                    <a:pt x="4143" y="3197"/>
                  </a:lnTo>
                  <a:cubicBezTo>
                    <a:pt x="4142" y="3199"/>
                    <a:pt x="4140" y="3201"/>
                    <a:pt x="4139" y="3203"/>
                  </a:cubicBezTo>
                  <a:lnTo>
                    <a:pt x="4139" y="3203"/>
                  </a:lnTo>
                  <a:cubicBezTo>
                    <a:pt x="4165" y="3155"/>
                    <a:pt x="4213" y="3106"/>
                    <a:pt x="4261" y="3058"/>
                  </a:cubicBezTo>
                  <a:cubicBezTo>
                    <a:pt x="4612" y="2607"/>
                    <a:pt x="5013" y="2181"/>
                    <a:pt x="5439" y="1780"/>
                  </a:cubicBezTo>
                  <a:cubicBezTo>
                    <a:pt x="5840" y="1404"/>
                    <a:pt x="5865" y="677"/>
                    <a:pt x="5439" y="301"/>
                  </a:cubicBezTo>
                  <a:cubicBezTo>
                    <a:pt x="5226" y="101"/>
                    <a:pt x="4969" y="0"/>
                    <a:pt x="4709" y="0"/>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3040355" y="3382230"/>
              <a:ext cx="185315" cy="52594"/>
            </a:xfrm>
            <a:custGeom>
              <a:avLst/>
              <a:gdLst/>
              <a:ahLst/>
              <a:cxnLst/>
              <a:rect l="l" t="t" r="r" b="b"/>
              <a:pathLst>
                <a:path w="9450" h="2682" extrusionOk="0">
                  <a:moveTo>
                    <a:pt x="5279" y="1"/>
                  </a:moveTo>
                  <a:cubicBezTo>
                    <a:pt x="3796" y="1"/>
                    <a:pt x="2316" y="210"/>
                    <a:pt x="878" y="641"/>
                  </a:cubicBezTo>
                  <a:cubicBezTo>
                    <a:pt x="327" y="791"/>
                    <a:pt x="1" y="1368"/>
                    <a:pt x="151" y="1919"/>
                  </a:cubicBezTo>
                  <a:cubicBezTo>
                    <a:pt x="257" y="2362"/>
                    <a:pt x="700" y="2681"/>
                    <a:pt x="1166" y="2681"/>
                  </a:cubicBezTo>
                  <a:cubicBezTo>
                    <a:pt x="1254" y="2681"/>
                    <a:pt x="1342" y="2670"/>
                    <a:pt x="1429" y="2646"/>
                  </a:cubicBezTo>
                  <a:cubicBezTo>
                    <a:pt x="2695" y="2278"/>
                    <a:pt x="3995" y="2092"/>
                    <a:pt x="5293" y="2092"/>
                  </a:cubicBezTo>
                  <a:cubicBezTo>
                    <a:pt x="6207" y="2092"/>
                    <a:pt x="7120" y="2184"/>
                    <a:pt x="8021" y="2370"/>
                  </a:cubicBezTo>
                  <a:cubicBezTo>
                    <a:pt x="8096" y="2384"/>
                    <a:pt x="8171" y="2391"/>
                    <a:pt x="8246" y="2391"/>
                  </a:cubicBezTo>
                  <a:cubicBezTo>
                    <a:pt x="8721" y="2391"/>
                    <a:pt x="9169" y="2120"/>
                    <a:pt x="9299" y="1644"/>
                  </a:cubicBezTo>
                  <a:cubicBezTo>
                    <a:pt x="9449" y="1117"/>
                    <a:pt x="9124" y="466"/>
                    <a:pt x="8572" y="340"/>
                  </a:cubicBezTo>
                  <a:cubicBezTo>
                    <a:pt x="7483" y="116"/>
                    <a:pt x="6380" y="1"/>
                    <a:pt x="5279" y="1"/>
                  </a:cubicBezTo>
                  <a:close/>
                </a:path>
              </a:pathLst>
            </a:custGeom>
            <a:solidFill>
              <a:srgbClr val="AA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3060024" y="2543456"/>
              <a:ext cx="2084386" cy="1895424"/>
            </a:xfrm>
            <a:custGeom>
              <a:avLst/>
              <a:gdLst/>
              <a:ahLst/>
              <a:cxnLst/>
              <a:rect l="l" t="t" r="r" b="b"/>
              <a:pathLst>
                <a:path w="106292" h="96656" extrusionOk="0">
                  <a:moveTo>
                    <a:pt x="45189" y="96095"/>
                  </a:moveTo>
                  <a:cubicBezTo>
                    <a:pt x="45188" y="96095"/>
                    <a:pt x="45188" y="96095"/>
                    <a:pt x="45188" y="96095"/>
                  </a:cubicBezTo>
                  <a:lnTo>
                    <a:pt x="45188" y="96095"/>
                  </a:lnTo>
                  <a:cubicBezTo>
                    <a:pt x="45188" y="96095"/>
                    <a:pt x="45188" y="96095"/>
                    <a:pt x="45189" y="96095"/>
                  </a:cubicBezTo>
                  <a:close/>
                  <a:moveTo>
                    <a:pt x="92835" y="1"/>
                  </a:moveTo>
                  <a:cubicBezTo>
                    <a:pt x="90768" y="1"/>
                    <a:pt x="88676" y="278"/>
                    <a:pt x="86617" y="556"/>
                  </a:cubicBezTo>
                  <a:cubicBezTo>
                    <a:pt x="78910" y="1607"/>
                    <a:pt x="70941" y="2061"/>
                    <a:pt x="63043" y="2061"/>
                  </a:cubicBezTo>
                  <a:cubicBezTo>
                    <a:pt x="60590" y="2061"/>
                    <a:pt x="58144" y="2017"/>
                    <a:pt x="55715" y="1934"/>
                  </a:cubicBezTo>
                  <a:cubicBezTo>
                    <a:pt x="51705" y="1834"/>
                    <a:pt x="47720" y="1558"/>
                    <a:pt x="43710" y="1383"/>
                  </a:cubicBezTo>
                  <a:cubicBezTo>
                    <a:pt x="39226" y="1176"/>
                    <a:pt x="34735" y="1069"/>
                    <a:pt x="30244" y="1069"/>
                  </a:cubicBezTo>
                  <a:cubicBezTo>
                    <a:pt x="26026" y="1069"/>
                    <a:pt x="21807" y="1163"/>
                    <a:pt x="17594" y="1358"/>
                  </a:cubicBezTo>
                  <a:cubicBezTo>
                    <a:pt x="14587" y="1483"/>
                    <a:pt x="11329" y="1182"/>
                    <a:pt x="8421" y="2185"/>
                  </a:cubicBezTo>
                  <a:cubicBezTo>
                    <a:pt x="5063" y="3338"/>
                    <a:pt x="4436" y="6345"/>
                    <a:pt x="4261" y="9603"/>
                  </a:cubicBezTo>
                  <a:cubicBezTo>
                    <a:pt x="3659" y="20430"/>
                    <a:pt x="4361" y="31182"/>
                    <a:pt x="4236" y="41984"/>
                  </a:cubicBezTo>
                  <a:cubicBezTo>
                    <a:pt x="3787" y="41625"/>
                    <a:pt x="2914" y="40823"/>
                    <a:pt x="2197" y="40823"/>
                  </a:cubicBezTo>
                  <a:cubicBezTo>
                    <a:pt x="2114" y="40823"/>
                    <a:pt x="2033" y="40833"/>
                    <a:pt x="1955" y="40857"/>
                  </a:cubicBezTo>
                  <a:cubicBezTo>
                    <a:pt x="0" y="41483"/>
                    <a:pt x="878" y="49428"/>
                    <a:pt x="878" y="51007"/>
                  </a:cubicBezTo>
                  <a:cubicBezTo>
                    <a:pt x="878" y="55644"/>
                    <a:pt x="928" y="60280"/>
                    <a:pt x="978" y="64917"/>
                  </a:cubicBezTo>
                  <a:cubicBezTo>
                    <a:pt x="1028" y="71834"/>
                    <a:pt x="1228" y="78752"/>
                    <a:pt x="1228" y="85669"/>
                  </a:cubicBezTo>
                  <a:cubicBezTo>
                    <a:pt x="1228" y="88458"/>
                    <a:pt x="4264" y="94336"/>
                    <a:pt x="7021" y="94336"/>
                  </a:cubicBezTo>
                  <a:cubicBezTo>
                    <a:pt x="8031" y="94336"/>
                    <a:pt x="9003" y="93548"/>
                    <a:pt x="9775" y="91534"/>
                  </a:cubicBezTo>
                  <a:cubicBezTo>
                    <a:pt x="14111" y="91784"/>
                    <a:pt x="18447" y="92010"/>
                    <a:pt x="22757" y="92235"/>
                  </a:cubicBezTo>
                  <a:cubicBezTo>
                    <a:pt x="23000" y="92245"/>
                    <a:pt x="23250" y="92249"/>
                    <a:pt x="23508" y="92249"/>
                  </a:cubicBezTo>
                  <a:cubicBezTo>
                    <a:pt x="24397" y="92249"/>
                    <a:pt x="25365" y="92203"/>
                    <a:pt x="26339" y="92203"/>
                  </a:cubicBezTo>
                  <a:cubicBezTo>
                    <a:pt x="28584" y="92203"/>
                    <a:pt x="30858" y="92451"/>
                    <a:pt x="32256" y="94090"/>
                  </a:cubicBezTo>
                  <a:cubicBezTo>
                    <a:pt x="32933" y="94917"/>
                    <a:pt x="33434" y="95995"/>
                    <a:pt x="34412" y="96396"/>
                  </a:cubicBezTo>
                  <a:cubicBezTo>
                    <a:pt x="34781" y="96557"/>
                    <a:pt x="35172" y="96604"/>
                    <a:pt x="35563" y="96604"/>
                  </a:cubicBezTo>
                  <a:cubicBezTo>
                    <a:pt x="35782" y="96604"/>
                    <a:pt x="36001" y="96589"/>
                    <a:pt x="36216" y="96571"/>
                  </a:cubicBezTo>
                  <a:cubicBezTo>
                    <a:pt x="39173" y="96446"/>
                    <a:pt x="42256" y="96496"/>
                    <a:pt x="45188" y="96095"/>
                  </a:cubicBezTo>
                  <a:lnTo>
                    <a:pt x="45188" y="96095"/>
                  </a:lnTo>
                  <a:cubicBezTo>
                    <a:pt x="45187" y="96095"/>
                    <a:pt x="45187" y="96095"/>
                    <a:pt x="45186" y="96095"/>
                  </a:cubicBezTo>
                  <a:cubicBezTo>
                    <a:pt x="45029" y="96095"/>
                    <a:pt x="44186" y="93889"/>
                    <a:pt x="44111" y="93739"/>
                  </a:cubicBezTo>
                  <a:cubicBezTo>
                    <a:pt x="54061" y="93689"/>
                    <a:pt x="64011" y="93664"/>
                    <a:pt x="73961" y="93614"/>
                  </a:cubicBezTo>
                  <a:lnTo>
                    <a:pt x="73961" y="93614"/>
                  </a:lnTo>
                  <a:cubicBezTo>
                    <a:pt x="72657" y="94215"/>
                    <a:pt x="71730" y="95243"/>
                    <a:pt x="70803" y="96296"/>
                  </a:cubicBezTo>
                  <a:cubicBezTo>
                    <a:pt x="73259" y="96563"/>
                    <a:pt x="75754" y="96655"/>
                    <a:pt x="78266" y="96655"/>
                  </a:cubicBezTo>
                  <a:cubicBezTo>
                    <a:pt x="84007" y="96655"/>
                    <a:pt x="89833" y="96170"/>
                    <a:pt x="95464" y="96170"/>
                  </a:cubicBezTo>
                  <a:cubicBezTo>
                    <a:pt x="98923" y="96170"/>
                    <a:pt x="102858" y="94291"/>
                    <a:pt x="104487" y="91108"/>
                  </a:cubicBezTo>
                  <a:cubicBezTo>
                    <a:pt x="106141" y="87849"/>
                    <a:pt x="104963" y="82311"/>
                    <a:pt x="104888" y="78701"/>
                  </a:cubicBezTo>
                  <a:cubicBezTo>
                    <a:pt x="104813" y="75594"/>
                    <a:pt x="104236" y="41082"/>
                    <a:pt x="103760" y="41082"/>
                  </a:cubicBezTo>
                  <a:cubicBezTo>
                    <a:pt x="104537" y="40882"/>
                    <a:pt x="105314" y="40681"/>
                    <a:pt x="106066" y="40481"/>
                  </a:cubicBezTo>
                  <a:cubicBezTo>
                    <a:pt x="106141" y="38827"/>
                    <a:pt x="106091" y="37147"/>
                    <a:pt x="105866" y="35493"/>
                  </a:cubicBezTo>
                  <a:cubicBezTo>
                    <a:pt x="105064" y="35343"/>
                    <a:pt x="104287" y="35167"/>
                    <a:pt x="103485" y="35017"/>
                  </a:cubicBezTo>
                  <a:lnTo>
                    <a:pt x="102858" y="12511"/>
                  </a:lnTo>
                  <a:cubicBezTo>
                    <a:pt x="102833" y="11834"/>
                    <a:pt x="102833" y="11107"/>
                    <a:pt x="103134" y="10481"/>
                  </a:cubicBezTo>
                  <a:cubicBezTo>
                    <a:pt x="103359" y="9979"/>
                    <a:pt x="103785" y="9578"/>
                    <a:pt x="104086" y="9077"/>
                  </a:cubicBezTo>
                  <a:cubicBezTo>
                    <a:pt x="106292" y="5443"/>
                    <a:pt x="100076" y="1308"/>
                    <a:pt x="97219" y="531"/>
                  </a:cubicBezTo>
                  <a:cubicBezTo>
                    <a:pt x="95785" y="143"/>
                    <a:pt x="94317" y="1"/>
                    <a:pt x="92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3189766" y="2623642"/>
              <a:ext cx="1842595" cy="1707423"/>
            </a:xfrm>
            <a:custGeom>
              <a:avLst/>
              <a:gdLst/>
              <a:ahLst/>
              <a:cxnLst/>
              <a:rect l="l" t="t" r="r" b="b"/>
              <a:pathLst>
                <a:path w="93962" h="87069" extrusionOk="0">
                  <a:moveTo>
                    <a:pt x="7269" y="1"/>
                  </a:moveTo>
                  <a:cubicBezTo>
                    <a:pt x="3259" y="1"/>
                    <a:pt x="1" y="3259"/>
                    <a:pt x="1" y="7269"/>
                  </a:cubicBezTo>
                  <a:lnTo>
                    <a:pt x="1" y="79500"/>
                  </a:lnTo>
                  <a:cubicBezTo>
                    <a:pt x="1" y="83685"/>
                    <a:pt x="3409" y="87069"/>
                    <a:pt x="7570" y="87069"/>
                  </a:cubicBezTo>
                  <a:lnTo>
                    <a:pt x="87370" y="87069"/>
                  </a:lnTo>
                  <a:cubicBezTo>
                    <a:pt x="91004" y="87069"/>
                    <a:pt x="93961" y="84111"/>
                    <a:pt x="93961" y="80477"/>
                  </a:cubicBezTo>
                  <a:lnTo>
                    <a:pt x="93961" y="5790"/>
                  </a:lnTo>
                  <a:cubicBezTo>
                    <a:pt x="93961" y="2582"/>
                    <a:pt x="91355" y="1"/>
                    <a:pt x="88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2836878" y="3340185"/>
              <a:ext cx="452187" cy="1091022"/>
            </a:xfrm>
            <a:custGeom>
              <a:avLst/>
              <a:gdLst/>
              <a:ahLst/>
              <a:cxnLst/>
              <a:rect l="l" t="t" r="r" b="b"/>
              <a:pathLst>
                <a:path w="23059" h="55636" extrusionOk="0">
                  <a:moveTo>
                    <a:pt x="8855" y="0"/>
                  </a:moveTo>
                  <a:cubicBezTo>
                    <a:pt x="8620" y="0"/>
                    <a:pt x="8384" y="9"/>
                    <a:pt x="8146" y="28"/>
                  </a:cubicBezTo>
                  <a:cubicBezTo>
                    <a:pt x="3409" y="429"/>
                    <a:pt x="1" y="4539"/>
                    <a:pt x="527" y="9201"/>
                  </a:cubicBezTo>
                  <a:lnTo>
                    <a:pt x="1104" y="14214"/>
                  </a:lnTo>
                  <a:cubicBezTo>
                    <a:pt x="1223" y="15406"/>
                    <a:pt x="2295" y="16326"/>
                    <a:pt x="3522" y="16326"/>
                  </a:cubicBezTo>
                  <a:cubicBezTo>
                    <a:pt x="3584" y="16326"/>
                    <a:pt x="3647" y="16324"/>
                    <a:pt x="3710" y="16319"/>
                  </a:cubicBezTo>
                  <a:cubicBezTo>
                    <a:pt x="4988" y="16219"/>
                    <a:pt x="5916" y="15091"/>
                    <a:pt x="5765" y="13813"/>
                  </a:cubicBezTo>
                  <a:lnTo>
                    <a:pt x="5239" y="9001"/>
                  </a:lnTo>
                  <a:cubicBezTo>
                    <a:pt x="4988" y="6895"/>
                    <a:pt x="6517" y="5041"/>
                    <a:pt x="8673" y="4865"/>
                  </a:cubicBezTo>
                  <a:cubicBezTo>
                    <a:pt x="8783" y="4856"/>
                    <a:pt x="8892" y="4852"/>
                    <a:pt x="9001" y="4852"/>
                  </a:cubicBezTo>
                  <a:cubicBezTo>
                    <a:pt x="11000" y="4852"/>
                    <a:pt x="12769" y="6352"/>
                    <a:pt x="12983" y="8349"/>
                  </a:cubicBezTo>
                  <a:lnTo>
                    <a:pt x="18297" y="54916"/>
                  </a:lnTo>
                  <a:cubicBezTo>
                    <a:pt x="19088" y="55390"/>
                    <a:pt x="19843" y="55636"/>
                    <a:pt x="20565" y="55636"/>
                  </a:cubicBezTo>
                  <a:cubicBezTo>
                    <a:pt x="21444" y="55636"/>
                    <a:pt x="22274" y="55272"/>
                    <a:pt x="23059" y="54515"/>
                  </a:cubicBezTo>
                  <a:lnTo>
                    <a:pt x="17720" y="7773"/>
                  </a:lnTo>
                  <a:cubicBezTo>
                    <a:pt x="17220" y="3343"/>
                    <a:pt x="13326" y="0"/>
                    <a:pt x="8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3159311" y="4391046"/>
              <a:ext cx="147448" cy="35886"/>
            </a:xfrm>
            <a:custGeom>
              <a:avLst/>
              <a:gdLst/>
              <a:ahLst/>
              <a:cxnLst/>
              <a:rect l="l" t="t" r="r" b="b"/>
              <a:pathLst>
                <a:path w="7519" h="1830" fill="none" extrusionOk="0">
                  <a:moveTo>
                    <a:pt x="7519" y="1830"/>
                  </a:moveTo>
                  <a:cubicBezTo>
                    <a:pt x="4937" y="1705"/>
                    <a:pt x="1930" y="1730"/>
                    <a:pt x="0" y="0"/>
                  </a:cubicBezTo>
                </a:path>
              </a:pathLst>
            </a:custGeom>
            <a:solidFill>
              <a:schemeClr val="lt1"/>
            </a:solidFill>
            <a:ln w="52000" cap="rnd"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4945381" y="3341911"/>
              <a:ext cx="481171" cy="1087649"/>
            </a:xfrm>
            <a:custGeom>
              <a:avLst/>
              <a:gdLst/>
              <a:ahLst/>
              <a:cxnLst/>
              <a:rect l="l" t="t" r="r" b="b"/>
              <a:pathLst>
                <a:path w="24537" h="55464" extrusionOk="0">
                  <a:moveTo>
                    <a:pt x="15098" y="0"/>
                  </a:moveTo>
                  <a:cubicBezTo>
                    <a:pt x="10475" y="0"/>
                    <a:pt x="6457" y="3253"/>
                    <a:pt x="5915" y="7634"/>
                  </a:cubicBezTo>
                  <a:lnTo>
                    <a:pt x="0" y="54301"/>
                  </a:lnTo>
                  <a:cubicBezTo>
                    <a:pt x="828" y="55087"/>
                    <a:pt x="1710" y="55464"/>
                    <a:pt x="2652" y="55464"/>
                  </a:cubicBezTo>
                  <a:cubicBezTo>
                    <a:pt x="3393" y="55464"/>
                    <a:pt x="4171" y="55230"/>
                    <a:pt x="4988" y="54778"/>
                  </a:cubicBezTo>
                  <a:lnTo>
                    <a:pt x="10877" y="8286"/>
                  </a:lnTo>
                  <a:cubicBezTo>
                    <a:pt x="11112" y="6319"/>
                    <a:pt x="12921" y="4855"/>
                    <a:pt x="14977" y="4855"/>
                  </a:cubicBezTo>
                  <a:cubicBezTo>
                    <a:pt x="15121" y="4855"/>
                    <a:pt x="15267" y="4863"/>
                    <a:pt x="15414" y="4878"/>
                  </a:cubicBezTo>
                  <a:cubicBezTo>
                    <a:pt x="17669" y="5078"/>
                    <a:pt x="19273" y="6958"/>
                    <a:pt x="18998" y="9063"/>
                  </a:cubicBezTo>
                  <a:lnTo>
                    <a:pt x="18396" y="13875"/>
                  </a:lnTo>
                  <a:cubicBezTo>
                    <a:pt x="18246" y="15153"/>
                    <a:pt x="19198" y="16281"/>
                    <a:pt x="20552" y="16406"/>
                  </a:cubicBezTo>
                  <a:cubicBezTo>
                    <a:pt x="20635" y="16414"/>
                    <a:pt x="20719" y="16418"/>
                    <a:pt x="20801" y="16418"/>
                  </a:cubicBezTo>
                  <a:cubicBezTo>
                    <a:pt x="22075" y="16418"/>
                    <a:pt x="23167" y="15528"/>
                    <a:pt x="23309" y="14351"/>
                  </a:cubicBezTo>
                  <a:lnTo>
                    <a:pt x="23935" y="9339"/>
                  </a:lnTo>
                  <a:cubicBezTo>
                    <a:pt x="24537" y="4677"/>
                    <a:pt x="20978" y="517"/>
                    <a:pt x="15990" y="40"/>
                  </a:cubicBezTo>
                  <a:cubicBezTo>
                    <a:pt x="15691" y="13"/>
                    <a:pt x="15393" y="0"/>
                    <a:pt x="150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3938312" y="2655960"/>
              <a:ext cx="378453" cy="317643"/>
            </a:xfrm>
            <a:custGeom>
              <a:avLst/>
              <a:gdLst/>
              <a:ahLst/>
              <a:cxnLst/>
              <a:rect l="l" t="t" r="r" b="b"/>
              <a:pathLst>
                <a:path w="19299" h="16198" extrusionOk="0">
                  <a:moveTo>
                    <a:pt x="256" y="15008"/>
                  </a:moveTo>
                  <a:cubicBezTo>
                    <a:pt x="254" y="15011"/>
                    <a:pt x="253" y="15015"/>
                    <a:pt x="251" y="15019"/>
                  </a:cubicBezTo>
                  <a:cubicBezTo>
                    <a:pt x="253" y="15015"/>
                    <a:pt x="254" y="15011"/>
                    <a:pt x="256" y="15008"/>
                  </a:cubicBezTo>
                  <a:close/>
                  <a:moveTo>
                    <a:pt x="10351" y="0"/>
                  </a:moveTo>
                  <a:cubicBezTo>
                    <a:pt x="8422" y="0"/>
                    <a:pt x="6492" y="19"/>
                    <a:pt x="4562" y="57"/>
                  </a:cubicBezTo>
                  <a:cubicBezTo>
                    <a:pt x="4336" y="57"/>
                    <a:pt x="4111" y="82"/>
                    <a:pt x="3910" y="182"/>
                  </a:cubicBezTo>
                  <a:cubicBezTo>
                    <a:pt x="3710" y="307"/>
                    <a:pt x="3585" y="533"/>
                    <a:pt x="3459" y="759"/>
                  </a:cubicBezTo>
                  <a:cubicBezTo>
                    <a:pt x="2256" y="3165"/>
                    <a:pt x="1103" y="5646"/>
                    <a:pt x="477" y="8277"/>
                  </a:cubicBezTo>
                  <a:cubicBezTo>
                    <a:pt x="176" y="9581"/>
                    <a:pt x="1" y="10909"/>
                    <a:pt x="51" y="12212"/>
                  </a:cubicBezTo>
                  <a:cubicBezTo>
                    <a:pt x="76" y="13035"/>
                    <a:pt x="572" y="14230"/>
                    <a:pt x="256" y="15008"/>
                  </a:cubicBezTo>
                  <a:lnTo>
                    <a:pt x="256" y="15008"/>
                  </a:lnTo>
                  <a:cubicBezTo>
                    <a:pt x="1083" y="13007"/>
                    <a:pt x="2209" y="11156"/>
                    <a:pt x="3559" y="9480"/>
                  </a:cubicBezTo>
                  <a:cubicBezTo>
                    <a:pt x="4061" y="11987"/>
                    <a:pt x="5314" y="14368"/>
                    <a:pt x="7093" y="16197"/>
                  </a:cubicBezTo>
                  <a:cubicBezTo>
                    <a:pt x="7394" y="11235"/>
                    <a:pt x="8522" y="6297"/>
                    <a:pt x="10427" y="1686"/>
                  </a:cubicBezTo>
                  <a:cubicBezTo>
                    <a:pt x="12457" y="5721"/>
                    <a:pt x="13635" y="10157"/>
                    <a:pt x="13810" y="14668"/>
                  </a:cubicBezTo>
                  <a:cubicBezTo>
                    <a:pt x="14687" y="12663"/>
                    <a:pt x="15439" y="10583"/>
                    <a:pt x="16091" y="8503"/>
                  </a:cubicBezTo>
                  <a:cubicBezTo>
                    <a:pt x="16893" y="10734"/>
                    <a:pt x="17494" y="13064"/>
                    <a:pt x="17870" y="15420"/>
                  </a:cubicBezTo>
                  <a:cubicBezTo>
                    <a:pt x="18923" y="12663"/>
                    <a:pt x="19299" y="9656"/>
                    <a:pt x="18998" y="6698"/>
                  </a:cubicBezTo>
                  <a:cubicBezTo>
                    <a:pt x="18848" y="5320"/>
                    <a:pt x="18597" y="3816"/>
                    <a:pt x="18046" y="2513"/>
                  </a:cubicBezTo>
                  <a:cubicBezTo>
                    <a:pt x="17820" y="1886"/>
                    <a:pt x="17419" y="433"/>
                    <a:pt x="16793" y="157"/>
                  </a:cubicBezTo>
                  <a:cubicBezTo>
                    <a:pt x="16592" y="57"/>
                    <a:pt x="16367" y="57"/>
                    <a:pt x="16141" y="57"/>
                  </a:cubicBezTo>
                  <a:cubicBezTo>
                    <a:pt x="14211" y="19"/>
                    <a:pt x="12281" y="0"/>
                    <a:pt x="103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3935370" y="2655960"/>
              <a:ext cx="379924" cy="261617"/>
            </a:xfrm>
            <a:custGeom>
              <a:avLst/>
              <a:gdLst/>
              <a:ahLst/>
              <a:cxnLst/>
              <a:rect l="l" t="t" r="r" b="b"/>
              <a:pathLst>
                <a:path w="19374" h="13341" extrusionOk="0">
                  <a:moveTo>
                    <a:pt x="10501" y="0"/>
                  </a:moveTo>
                  <a:cubicBezTo>
                    <a:pt x="8572" y="0"/>
                    <a:pt x="6642" y="19"/>
                    <a:pt x="4712" y="57"/>
                  </a:cubicBezTo>
                  <a:cubicBezTo>
                    <a:pt x="4486" y="57"/>
                    <a:pt x="4261" y="82"/>
                    <a:pt x="4060" y="182"/>
                  </a:cubicBezTo>
                  <a:cubicBezTo>
                    <a:pt x="3860" y="307"/>
                    <a:pt x="3735" y="533"/>
                    <a:pt x="3609" y="759"/>
                  </a:cubicBezTo>
                  <a:cubicBezTo>
                    <a:pt x="2406" y="3165"/>
                    <a:pt x="1253" y="5646"/>
                    <a:pt x="627" y="8277"/>
                  </a:cubicBezTo>
                  <a:cubicBezTo>
                    <a:pt x="251" y="9932"/>
                    <a:pt x="0" y="11686"/>
                    <a:pt x="526" y="13340"/>
                  </a:cubicBezTo>
                  <a:cubicBezTo>
                    <a:pt x="1278" y="9932"/>
                    <a:pt x="2857" y="7475"/>
                    <a:pt x="5714" y="5470"/>
                  </a:cubicBezTo>
                  <a:cubicBezTo>
                    <a:pt x="5790" y="5420"/>
                    <a:pt x="5865" y="5370"/>
                    <a:pt x="5965" y="5370"/>
                  </a:cubicBezTo>
                  <a:cubicBezTo>
                    <a:pt x="5983" y="5366"/>
                    <a:pt x="6002" y="5363"/>
                    <a:pt x="6020" y="5363"/>
                  </a:cubicBezTo>
                  <a:cubicBezTo>
                    <a:pt x="6102" y="5363"/>
                    <a:pt x="6184" y="5404"/>
                    <a:pt x="6266" y="5445"/>
                  </a:cubicBezTo>
                  <a:cubicBezTo>
                    <a:pt x="7018" y="5821"/>
                    <a:pt x="7870" y="6022"/>
                    <a:pt x="8697" y="6047"/>
                  </a:cubicBezTo>
                  <a:cubicBezTo>
                    <a:pt x="9048" y="5345"/>
                    <a:pt x="10877" y="2287"/>
                    <a:pt x="10577" y="1686"/>
                  </a:cubicBezTo>
                  <a:lnTo>
                    <a:pt x="10577" y="1686"/>
                  </a:lnTo>
                  <a:cubicBezTo>
                    <a:pt x="11393" y="3300"/>
                    <a:pt x="12045" y="6096"/>
                    <a:pt x="13539" y="6096"/>
                  </a:cubicBezTo>
                  <a:cubicBezTo>
                    <a:pt x="14062" y="6096"/>
                    <a:pt x="14690" y="5753"/>
                    <a:pt x="15464" y="4894"/>
                  </a:cubicBezTo>
                  <a:cubicBezTo>
                    <a:pt x="17544" y="6924"/>
                    <a:pt x="18747" y="9806"/>
                    <a:pt x="18747" y="12714"/>
                  </a:cubicBezTo>
                  <a:cubicBezTo>
                    <a:pt x="18747" y="10683"/>
                    <a:pt x="19374" y="8829"/>
                    <a:pt x="19148" y="6698"/>
                  </a:cubicBezTo>
                  <a:cubicBezTo>
                    <a:pt x="18998" y="5320"/>
                    <a:pt x="18747" y="3816"/>
                    <a:pt x="18196" y="2513"/>
                  </a:cubicBezTo>
                  <a:cubicBezTo>
                    <a:pt x="17970" y="1886"/>
                    <a:pt x="17569" y="433"/>
                    <a:pt x="16943" y="157"/>
                  </a:cubicBezTo>
                  <a:cubicBezTo>
                    <a:pt x="16742" y="57"/>
                    <a:pt x="16517" y="57"/>
                    <a:pt x="16291" y="57"/>
                  </a:cubicBezTo>
                  <a:cubicBezTo>
                    <a:pt x="14361" y="19"/>
                    <a:pt x="12431" y="0"/>
                    <a:pt x="1050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3607054" y="2251614"/>
              <a:ext cx="506722" cy="621068"/>
            </a:xfrm>
            <a:custGeom>
              <a:avLst/>
              <a:gdLst/>
              <a:ahLst/>
              <a:cxnLst/>
              <a:rect l="l" t="t" r="r" b="b"/>
              <a:pathLst>
                <a:path w="25840" h="31671" extrusionOk="0">
                  <a:moveTo>
                    <a:pt x="4588" y="1"/>
                  </a:moveTo>
                  <a:cubicBezTo>
                    <a:pt x="4371" y="1"/>
                    <a:pt x="4153" y="8"/>
                    <a:pt x="3935" y="24"/>
                  </a:cubicBezTo>
                  <a:cubicBezTo>
                    <a:pt x="3183" y="74"/>
                    <a:pt x="2431" y="225"/>
                    <a:pt x="1880" y="726"/>
                  </a:cubicBezTo>
                  <a:cubicBezTo>
                    <a:pt x="1253" y="1302"/>
                    <a:pt x="1053" y="2179"/>
                    <a:pt x="877" y="3032"/>
                  </a:cubicBezTo>
                  <a:cubicBezTo>
                    <a:pt x="276" y="6265"/>
                    <a:pt x="0" y="9573"/>
                    <a:pt x="25" y="12856"/>
                  </a:cubicBezTo>
                  <a:cubicBezTo>
                    <a:pt x="75" y="18545"/>
                    <a:pt x="1053" y="24285"/>
                    <a:pt x="3008" y="29623"/>
                  </a:cubicBezTo>
                  <a:cubicBezTo>
                    <a:pt x="3569" y="31171"/>
                    <a:pt x="4483" y="31671"/>
                    <a:pt x="5617" y="31671"/>
                  </a:cubicBezTo>
                  <a:cubicBezTo>
                    <a:pt x="6558" y="31671"/>
                    <a:pt x="7652" y="31327"/>
                    <a:pt x="8822" y="30952"/>
                  </a:cubicBezTo>
                  <a:cubicBezTo>
                    <a:pt x="11329" y="30175"/>
                    <a:pt x="13634" y="28821"/>
                    <a:pt x="15790" y="27343"/>
                  </a:cubicBezTo>
                  <a:cubicBezTo>
                    <a:pt x="18948" y="25162"/>
                    <a:pt x="21930" y="22681"/>
                    <a:pt x="24612" y="19924"/>
                  </a:cubicBezTo>
                  <a:cubicBezTo>
                    <a:pt x="25213" y="19322"/>
                    <a:pt x="25840" y="18596"/>
                    <a:pt x="25765" y="17743"/>
                  </a:cubicBezTo>
                  <a:cubicBezTo>
                    <a:pt x="25740" y="17317"/>
                    <a:pt x="25539" y="16916"/>
                    <a:pt x="25314" y="16540"/>
                  </a:cubicBezTo>
                  <a:cubicBezTo>
                    <a:pt x="22281" y="11077"/>
                    <a:pt x="17895" y="6365"/>
                    <a:pt x="12632" y="2931"/>
                  </a:cubicBezTo>
                  <a:cubicBezTo>
                    <a:pt x="10208" y="1347"/>
                    <a:pt x="7460" y="1"/>
                    <a:pt x="4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4151123" y="2174330"/>
              <a:ext cx="491505" cy="683742"/>
            </a:xfrm>
            <a:custGeom>
              <a:avLst/>
              <a:gdLst/>
              <a:ahLst/>
              <a:cxnLst/>
              <a:rect l="l" t="t" r="r" b="b"/>
              <a:pathLst>
                <a:path w="25064" h="34867" extrusionOk="0">
                  <a:moveTo>
                    <a:pt x="19728" y="0"/>
                  </a:moveTo>
                  <a:cubicBezTo>
                    <a:pt x="19492" y="0"/>
                    <a:pt x="19250" y="49"/>
                    <a:pt x="19023" y="105"/>
                  </a:cubicBezTo>
                  <a:cubicBezTo>
                    <a:pt x="16918" y="632"/>
                    <a:pt x="15038" y="1810"/>
                    <a:pt x="13284" y="3113"/>
                  </a:cubicBezTo>
                  <a:cubicBezTo>
                    <a:pt x="10552" y="5168"/>
                    <a:pt x="8071" y="7624"/>
                    <a:pt x="5991" y="10356"/>
                  </a:cubicBezTo>
                  <a:cubicBezTo>
                    <a:pt x="4186" y="12712"/>
                    <a:pt x="2657" y="15243"/>
                    <a:pt x="1429" y="17950"/>
                  </a:cubicBezTo>
                  <a:cubicBezTo>
                    <a:pt x="953" y="19003"/>
                    <a:pt x="1" y="20532"/>
                    <a:pt x="377" y="21684"/>
                  </a:cubicBezTo>
                  <a:cubicBezTo>
                    <a:pt x="778" y="22837"/>
                    <a:pt x="2657" y="24166"/>
                    <a:pt x="3535" y="24993"/>
                  </a:cubicBezTo>
                  <a:cubicBezTo>
                    <a:pt x="7971" y="29178"/>
                    <a:pt x="13259" y="32461"/>
                    <a:pt x="18998" y="34592"/>
                  </a:cubicBezTo>
                  <a:cubicBezTo>
                    <a:pt x="19393" y="34733"/>
                    <a:pt x="19844" y="34866"/>
                    <a:pt x="20265" y="34866"/>
                  </a:cubicBezTo>
                  <a:cubicBezTo>
                    <a:pt x="20592" y="34866"/>
                    <a:pt x="20902" y="34786"/>
                    <a:pt x="21154" y="34567"/>
                  </a:cubicBezTo>
                  <a:cubicBezTo>
                    <a:pt x="21429" y="34341"/>
                    <a:pt x="21580" y="33965"/>
                    <a:pt x="21705" y="33614"/>
                  </a:cubicBezTo>
                  <a:cubicBezTo>
                    <a:pt x="23610" y="28326"/>
                    <a:pt x="24913" y="22787"/>
                    <a:pt x="24988" y="17148"/>
                  </a:cubicBezTo>
                  <a:cubicBezTo>
                    <a:pt x="25064" y="11534"/>
                    <a:pt x="23860" y="5820"/>
                    <a:pt x="21053" y="958"/>
                  </a:cubicBezTo>
                  <a:cubicBezTo>
                    <a:pt x="20853" y="632"/>
                    <a:pt x="20627" y="256"/>
                    <a:pt x="20251" y="105"/>
                  </a:cubicBezTo>
                  <a:cubicBezTo>
                    <a:pt x="20088" y="29"/>
                    <a:pt x="19910" y="0"/>
                    <a:pt x="197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3653746" y="2282540"/>
              <a:ext cx="460031" cy="589810"/>
            </a:xfrm>
            <a:custGeom>
              <a:avLst/>
              <a:gdLst/>
              <a:ahLst/>
              <a:cxnLst/>
              <a:rect l="l" t="t" r="r" b="b"/>
              <a:pathLst>
                <a:path w="23459" h="30077" extrusionOk="0">
                  <a:moveTo>
                    <a:pt x="5990" y="1"/>
                  </a:moveTo>
                  <a:lnTo>
                    <a:pt x="5990" y="1"/>
                  </a:lnTo>
                  <a:cubicBezTo>
                    <a:pt x="8121" y="1179"/>
                    <a:pt x="10025" y="2783"/>
                    <a:pt x="11579" y="4663"/>
                  </a:cubicBezTo>
                  <a:cubicBezTo>
                    <a:pt x="12231" y="5465"/>
                    <a:pt x="12882" y="6292"/>
                    <a:pt x="13434" y="7144"/>
                  </a:cubicBezTo>
                  <a:cubicBezTo>
                    <a:pt x="13959" y="7969"/>
                    <a:pt x="14359" y="9692"/>
                    <a:pt x="15107" y="10272"/>
                  </a:cubicBezTo>
                  <a:lnTo>
                    <a:pt x="15107" y="10272"/>
                  </a:lnTo>
                  <a:cubicBezTo>
                    <a:pt x="13355" y="8920"/>
                    <a:pt x="11577" y="7594"/>
                    <a:pt x="9599" y="6592"/>
                  </a:cubicBezTo>
                  <a:cubicBezTo>
                    <a:pt x="9073" y="6317"/>
                    <a:pt x="8522" y="6066"/>
                    <a:pt x="7970" y="5866"/>
                  </a:cubicBezTo>
                  <a:cubicBezTo>
                    <a:pt x="6661" y="5372"/>
                    <a:pt x="5296" y="5062"/>
                    <a:pt x="3908" y="5062"/>
                  </a:cubicBezTo>
                  <a:cubicBezTo>
                    <a:pt x="3675" y="5062"/>
                    <a:pt x="3442" y="5071"/>
                    <a:pt x="3208" y="5089"/>
                  </a:cubicBezTo>
                  <a:cubicBezTo>
                    <a:pt x="0" y="5314"/>
                    <a:pt x="476" y="8597"/>
                    <a:pt x="1604" y="10753"/>
                  </a:cubicBezTo>
                  <a:cubicBezTo>
                    <a:pt x="1784" y="11091"/>
                    <a:pt x="2107" y="11470"/>
                    <a:pt x="2480" y="11470"/>
                  </a:cubicBezTo>
                  <a:cubicBezTo>
                    <a:pt x="2521" y="11470"/>
                    <a:pt x="2564" y="11465"/>
                    <a:pt x="2607" y="11455"/>
                  </a:cubicBezTo>
                  <a:cubicBezTo>
                    <a:pt x="2807" y="11379"/>
                    <a:pt x="2958" y="11204"/>
                    <a:pt x="3108" y="11054"/>
                  </a:cubicBezTo>
                  <a:cubicBezTo>
                    <a:pt x="4424" y="9603"/>
                    <a:pt x="5856" y="9025"/>
                    <a:pt x="7309" y="9025"/>
                  </a:cubicBezTo>
                  <a:cubicBezTo>
                    <a:pt x="11277" y="9025"/>
                    <a:pt x="15403" y="13336"/>
                    <a:pt x="17770" y="15941"/>
                  </a:cubicBezTo>
                  <a:cubicBezTo>
                    <a:pt x="15815" y="15239"/>
                    <a:pt x="14085" y="14061"/>
                    <a:pt x="12181" y="13259"/>
                  </a:cubicBezTo>
                  <a:cubicBezTo>
                    <a:pt x="11045" y="12787"/>
                    <a:pt x="9796" y="12454"/>
                    <a:pt x="8588" y="12454"/>
                  </a:cubicBezTo>
                  <a:cubicBezTo>
                    <a:pt x="7743" y="12454"/>
                    <a:pt x="6918" y="12617"/>
                    <a:pt x="6166" y="13009"/>
                  </a:cubicBezTo>
                  <a:cubicBezTo>
                    <a:pt x="5263" y="13460"/>
                    <a:pt x="4511" y="14212"/>
                    <a:pt x="3935" y="15039"/>
                  </a:cubicBezTo>
                  <a:cubicBezTo>
                    <a:pt x="2732" y="16793"/>
                    <a:pt x="2181" y="18973"/>
                    <a:pt x="2431" y="21079"/>
                  </a:cubicBezTo>
                  <a:cubicBezTo>
                    <a:pt x="6491" y="18999"/>
                    <a:pt x="11003" y="17720"/>
                    <a:pt x="15564" y="17369"/>
                  </a:cubicBezTo>
                  <a:lnTo>
                    <a:pt x="15564" y="17369"/>
                  </a:lnTo>
                  <a:cubicBezTo>
                    <a:pt x="12732" y="19349"/>
                    <a:pt x="9699" y="21004"/>
                    <a:pt x="6516" y="22332"/>
                  </a:cubicBezTo>
                  <a:cubicBezTo>
                    <a:pt x="4963" y="22984"/>
                    <a:pt x="3058" y="24086"/>
                    <a:pt x="3334" y="25740"/>
                  </a:cubicBezTo>
                  <a:cubicBezTo>
                    <a:pt x="3509" y="26818"/>
                    <a:pt x="4637" y="27520"/>
                    <a:pt x="5714" y="27595"/>
                  </a:cubicBezTo>
                  <a:cubicBezTo>
                    <a:pt x="5799" y="27601"/>
                    <a:pt x="5883" y="27604"/>
                    <a:pt x="5967" y="27604"/>
                  </a:cubicBezTo>
                  <a:cubicBezTo>
                    <a:pt x="6957" y="27604"/>
                    <a:pt x="7925" y="27213"/>
                    <a:pt x="8872" y="26843"/>
                  </a:cubicBezTo>
                  <a:lnTo>
                    <a:pt x="8872" y="26843"/>
                  </a:lnTo>
                  <a:cubicBezTo>
                    <a:pt x="7344" y="28447"/>
                    <a:pt x="5639" y="29550"/>
                    <a:pt x="3509" y="30076"/>
                  </a:cubicBezTo>
                  <a:cubicBezTo>
                    <a:pt x="4386" y="30026"/>
                    <a:pt x="5389" y="29725"/>
                    <a:pt x="6441" y="29375"/>
                  </a:cubicBezTo>
                  <a:cubicBezTo>
                    <a:pt x="8948" y="28598"/>
                    <a:pt x="11253" y="27244"/>
                    <a:pt x="13409" y="25766"/>
                  </a:cubicBezTo>
                  <a:cubicBezTo>
                    <a:pt x="16567" y="23585"/>
                    <a:pt x="19549" y="21104"/>
                    <a:pt x="22231" y="18347"/>
                  </a:cubicBezTo>
                  <a:cubicBezTo>
                    <a:pt x="22832" y="17745"/>
                    <a:pt x="23459" y="17019"/>
                    <a:pt x="23384" y="16166"/>
                  </a:cubicBezTo>
                  <a:cubicBezTo>
                    <a:pt x="23359" y="15740"/>
                    <a:pt x="23158" y="15339"/>
                    <a:pt x="22933" y="14963"/>
                  </a:cubicBezTo>
                  <a:cubicBezTo>
                    <a:pt x="19674" y="9099"/>
                    <a:pt x="13208" y="628"/>
                    <a:pt x="59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4146686" y="2209315"/>
              <a:ext cx="415320" cy="624206"/>
            </a:xfrm>
            <a:custGeom>
              <a:avLst/>
              <a:gdLst/>
              <a:ahLst/>
              <a:cxnLst/>
              <a:rect l="l" t="t" r="r" b="b"/>
              <a:pathLst>
                <a:path w="21179" h="31831" extrusionOk="0">
                  <a:moveTo>
                    <a:pt x="16617" y="1"/>
                  </a:moveTo>
                  <a:lnTo>
                    <a:pt x="16617" y="1"/>
                  </a:lnTo>
                  <a:cubicBezTo>
                    <a:pt x="12056" y="1053"/>
                    <a:pt x="8723" y="5013"/>
                    <a:pt x="5991" y="8572"/>
                  </a:cubicBezTo>
                  <a:cubicBezTo>
                    <a:pt x="4186" y="10928"/>
                    <a:pt x="2657" y="13459"/>
                    <a:pt x="1429" y="16166"/>
                  </a:cubicBezTo>
                  <a:cubicBezTo>
                    <a:pt x="953" y="17219"/>
                    <a:pt x="1" y="18748"/>
                    <a:pt x="377" y="19900"/>
                  </a:cubicBezTo>
                  <a:cubicBezTo>
                    <a:pt x="778" y="21053"/>
                    <a:pt x="2657" y="22382"/>
                    <a:pt x="3535" y="23209"/>
                  </a:cubicBezTo>
                  <a:cubicBezTo>
                    <a:pt x="7419" y="26868"/>
                    <a:pt x="11855" y="29700"/>
                    <a:pt x="16743" y="31830"/>
                  </a:cubicBezTo>
                  <a:cubicBezTo>
                    <a:pt x="15865" y="30728"/>
                    <a:pt x="14838" y="29725"/>
                    <a:pt x="13710" y="28898"/>
                  </a:cubicBezTo>
                  <a:lnTo>
                    <a:pt x="13710" y="28898"/>
                  </a:lnTo>
                  <a:cubicBezTo>
                    <a:pt x="14818" y="29282"/>
                    <a:pt x="16057" y="29649"/>
                    <a:pt x="17222" y="29649"/>
                  </a:cubicBezTo>
                  <a:cubicBezTo>
                    <a:pt x="18032" y="29649"/>
                    <a:pt x="18806" y="29471"/>
                    <a:pt x="19475" y="28998"/>
                  </a:cubicBezTo>
                  <a:cubicBezTo>
                    <a:pt x="20853" y="28021"/>
                    <a:pt x="21179" y="25890"/>
                    <a:pt x="20302" y="24437"/>
                  </a:cubicBezTo>
                  <a:cubicBezTo>
                    <a:pt x="19585" y="23249"/>
                    <a:pt x="18182" y="22580"/>
                    <a:pt x="16791" y="22580"/>
                  </a:cubicBezTo>
                  <a:cubicBezTo>
                    <a:pt x="16479" y="22580"/>
                    <a:pt x="16168" y="22614"/>
                    <a:pt x="15865" y="22682"/>
                  </a:cubicBezTo>
                  <a:cubicBezTo>
                    <a:pt x="16617" y="23334"/>
                    <a:pt x="17294" y="24061"/>
                    <a:pt x="17896" y="24838"/>
                  </a:cubicBezTo>
                  <a:cubicBezTo>
                    <a:pt x="18196" y="25189"/>
                    <a:pt x="18447" y="25690"/>
                    <a:pt x="18171" y="26041"/>
                  </a:cubicBezTo>
                  <a:cubicBezTo>
                    <a:pt x="18021" y="26216"/>
                    <a:pt x="17795" y="26266"/>
                    <a:pt x="17570" y="26291"/>
                  </a:cubicBezTo>
                  <a:cubicBezTo>
                    <a:pt x="17109" y="26375"/>
                    <a:pt x="16641" y="26415"/>
                    <a:pt x="16174" y="26415"/>
                  </a:cubicBezTo>
                  <a:cubicBezTo>
                    <a:pt x="13823" y="26415"/>
                    <a:pt x="11473" y="25391"/>
                    <a:pt x="9926" y="23635"/>
                  </a:cubicBezTo>
                  <a:lnTo>
                    <a:pt x="9926" y="23635"/>
                  </a:lnTo>
                  <a:cubicBezTo>
                    <a:pt x="10033" y="23642"/>
                    <a:pt x="10141" y="23646"/>
                    <a:pt x="10249" y="23646"/>
                  </a:cubicBezTo>
                  <a:cubicBezTo>
                    <a:pt x="10898" y="23646"/>
                    <a:pt x="11555" y="23517"/>
                    <a:pt x="12156" y="23259"/>
                  </a:cubicBezTo>
                  <a:cubicBezTo>
                    <a:pt x="12432" y="23134"/>
                    <a:pt x="12758" y="22933"/>
                    <a:pt x="12783" y="22632"/>
                  </a:cubicBezTo>
                  <a:cubicBezTo>
                    <a:pt x="12833" y="22181"/>
                    <a:pt x="12281" y="21931"/>
                    <a:pt x="11830" y="21830"/>
                  </a:cubicBezTo>
                  <a:lnTo>
                    <a:pt x="6592" y="20577"/>
                  </a:lnTo>
                  <a:cubicBezTo>
                    <a:pt x="9725" y="20001"/>
                    <a:pt x="12833" y="19449"/>
                    <a:pt x="15941" y="18873"/>
                  </a:cubicBezTo>
                  <a:cubicBezTo>
                    <a:pt x="16642" y="18748"/>
                    <a:pt x="17344" y="18622"/>
                    <a:pt x="17870" y="18171"/>
                  </a:cubicBezTo>
                  <a:cubicBezTo>
                    <a:pt x="18422" y="17720"/>
                    <a:pt x="18647" y="16843"/>
                    <a:pt x="18171" y="16316"/>
                  </a:cubicBezTo>
                  <a:cubicBezTo>
                    <a:pt x="17870" y="15966"/>
                    <a:pt x="17344" y="15890"/>
                    <a:pt x="16868" y="15840"/>
                  </a:cubicBezTo>
                  <a:cubicBezTo>
                    <a:pt x="16361" y="15798"/>
                    <a:pt x="15852" y="15777"/>
                    <a:pt x="15341" y="15777"/>
                  </a:cubicBezTo>
                  <a:cubicBezTo>
                    <a:pt x="13425" y="15777"/>
                    <a:pt x="11495" y="16074"/>
                    <a:pt x="9675" y="16667"/>
                  </a:cubicBezTo>
                  <a:cubicBezTo>
                    <a:pt x="10953" y="15088"/>
                    <a:pt x="12532" y="13760"/>
                    <a:pt x="14287" y="12732"/>
                  </a:cubicBezTo>
                  <a:cubicBezTo>
                    <a:pt x="15143" y="12233"/>
                    <a:pt x="16112" y="11801"/>
                    <a:pt x="17129" y="11801"/>
                  </a:cubicBezTo>
                  <a:cubicBezTo>
                    <a:pt x="17184" y="11801"/>
                    <a:pt x="17239" y="11803"/>
                    <a:pt x="17294" y="11805"/>
                  </a:cubicBezTo>
                  <a:cubicBezTo>
                    <a:pt x="18347" y="11830"/>
                    <a:pt x="19449" y="12507"/>
                    <a:pt x="19675" y="13535"/>
                  </a:cubicBezTo>
                  <a:cubicBezTo>
                    <a:pt x="20452" y="12482"/>
                    <a:pt x="20076" y="10853"/>
                    <a:pt x="19074" y="10001"/>
                  </a:cubicBezTo>
                  <a:cubicBezTo>
                    <a:pt x="18373" y="9420"/>
                    <a:pt x="17474" y="9165"/>
                    <a:pt x="16568" y="9165"/>
                  </a:cubicBezTo>
                  <a:cubicBezTo>
                    <a:pt x="16145" y="9165"/>
                    <a:pt x="15721" y="9220"/>
                    <a:pt x="15314" y="9324"/>
                  </a:cubicBezTo>
                  <a:cubicBezTo>
                    <a:pt x="13390" y="9824"/>
                    <a:pt x="8901" y="12615"/>
                    <a:pt x="7979" y="14420"/>
                  </a:cubicBezTo>
                  <a:lnTo>
                    <a:pt x="7979" y="14420"/>
                  </a:lnTo>
                  <a:cubicBezTo>
                    <a:pt x="9256" y="11895"/>
                    <a:pt x="10933" y="9595"/>
                    <a:pt x="12933" y="7620"/>
                  </a:cubicBezTo>
                  <a:cubicBezTo>
                    <a:pt x="14261" y="6291"/>
                    <a:pt x="15765" y="5113"/>
                    <a:pt x="16793" y="3534"/>
                  </a:cubicBezTo>
                  <a:lnTo>
                    <a:pt x="16793" y="3534"/>
                  </a:lnTo>
                  <a:cubicBezTo>
                    <a:pt x="13384" y="4061"/>
                    <a:pt x="10753" y="6642"/>
                    <a:pt x="8347" y="9098"/>
                  </a:cubicBezTo>
                  <a:cubicBezTo>
                    <a:pt x="10377" y="5489"/>
                    <a:pt x="13234" y="2356"/>
                    <a:pt x="16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3696001" y="2532101"/>
              <a:ext cx="372551" cy="162822"/>
            </a:xfrm>
            <a:custGeom>
              <a:avLst/>
              <a:gdLst/>
              <a:ahLst/>
              <a:cxnLst/>
              <a:rect l="l" t="t" r="r" b="b"/>
              <a:pathLst>
                <a:path w="18998" h="8303" extrusionOk="0">
                  <a:moveTo>
                    <a:pt x="5532" y="0"/>
                  </a:moveTo>
                  <a:cubicBezTo>
                    <a:pt x="5235" y="0"/>
                    <a:pt x="4923" y="49"/>
                    <a:pt x="4612" y="132"/>
                  </a:cubicBezTo>
                  <a:cubicBezTo>
                    <a:pt x="4261" y="232"/>
                    <a:pt x="3910" y="458"/>
                    <a:pt x="3734" y="784"/>
                  </a:cubicBezTo>
                  <a:cubicBezTo>
                    <a:pt x="3534" y="1110"/>
                    <a:pt x="3484" y="1511"/>
                    <a:pt x="3659" y="1836"/>
                  </a:cubicBezTo>
                  <a:cubicBezTo>
                    <a:pt x="3509" y="1486"/>
                    <a:pt x="3609" y="1110"/>
                    <a:pt x="3835" y="859"/>
                  </a:cubicBezTo>
                  <a:cubicBezTo>
                    <a:pt x="4035" y="583"/>
                    <a:pt x="4336" y="408"/>
                    <a:pt x="4687" y="333"/>
                  </a:cubicBezTo>
                  <a:cubicBezTo>
                    <a:pt x="4893" y="285"/>
                    <a:pt x="5110" y="268"/>
                    <a:pt x="5330" y="268"/>
                  </a:cubicBezTo>
                  <a:cubicBezTo>
                    <a:pt x="5458" y="268"/>
                    <a:pt x="5586" y="273"/>
                    <a:pt x="5714" y="283"/>
                  </a:cubicBezTo>
                  <a:cubicBezTo>
                    <a:pt x="6065" y="308"/>
                    <a:pt x="6416" y="358"/>
                    <a:pt x="6742" y="458"/>
                  </a:cubicBezTo>
                  <a:cubicBezTo>
                    <a:pt x="8120" y="734"/>
                    <a:pt x="9399" y="1360"/>
                    <a:pt x="10677" y="1962"/>
                  </a:cubicBezTo>
                  <a:cubicBezTo>
                    <a:pt x="11862" y="2531"/>
                    <a:pt x="13068" y="3080"/>
                    <a:pt x="14294" y="3533"/>
                  </a:cubicBezTo>
                  <a:lnTo>
                    <a:pt x="14294" y="3533"/>
                  </a:lnTo>
                  <a:cubicBezTo>
                    <a:pt x="14174" y="3527"/>
                    <a:pt x="14055" y="3521"/>
                    <a:pt x="13935" y="3516"/>
                  </a:cubicBezTo>
                  <a:cubicBezTo>
                    <a:pt x="13403" y="3484"/>
                    <a:pt x="12869" y="3467"/>
                    <a:pt x="12333" y="3467"/>
                  </a:cubicBezTo>
                  <a:cubicBezTo>
                    <a:pt x="11177" y="3467"/>
                    <a:pt x="10012" y="3545"/>
                    <a:pt x="8847" y="3716"/>
                  </a:cubicBezTo>
                  <a:cubicBezTo>
                    <a:pt x="7168" y="3967"/>
                    <a:pt x="5514" y="4443"/>
                    <a:pt x="3985" y="5195"/>
                  </a:cubicBezTo>
                  <a:cubicBezTo>
                    <a:pt x="2481" y="5972"/>
                    <a:pt x="1078" y="6974"/>
                    <a:pt x="0" y="8303"/>
                  </a:cubicBezTo>
                  <a:cubicBezTo>
                    <a:pt x="1203" y="7125"/>
                    <a:pt x="2632" y="6222"/>
                    <a:pt x="4161" y="5596"/>
                  </a:cubicBezTo>
                  <a:cubicBezTo>
                    <a:pt x="5689" y="4969"/>
                    <a:pt x="7318" y="4568"/>
                    <a:pt x="8948" y="4393"/>
                  </a:cubicBezTo>
                  <a:cubicBezTo>
                    <a:pt x="9857" y="4281"/>
                    <a:pt x="10775" y="4231"/>
                    <a:pt x="11696" y="4231"/>
                  </a:cubicBezTo>
                  <a:cubicBezTo>
                    <a:pt x="12424" y="4231"/>
                    <a:pt x="13155" y="4262"/>
                    <a:pt x="13885" y="4318"/>
                  </a:cubicBezTo>
                  <a:cubicBezTo>
                    <a:pt x="15544" y="4417"/>
                    <a:pt x="17153" y="4638"/>
                    <a:pt x="18787" y="4861"/>
                  </a:cubicBezTo>
                  <a:lnTo>
                    <a:pt x="18787" y="4861"/>
                  </a:lnTo>
                  <a:cubicBezTo>
                    <a:pt x="18799" y="4864"/>
                    <a:pt x="18810" y="4866"/>
                    <a:pt x="18822" y="4869"/>
                  </a:cubicBezTo>
                  <a:lnTo>
                    <a:pt x="18823" y="4866"/>
                  </a:lnTo>
                  <a:lnTo>
                    <a:pt x="18823" y="4866"/>
                  </a:lnTo>
                  <a:cubicBezTo>
                    <a:pt x="18831" y="4867"/>
                    <a:pt x="18839" y="4868"/>
                    <a:pt x="18847" y="4869"/>
                  </a:cubicBezTo>
                  <a:lnTo>
                    <a:pt x="18998" y="4067"/>
                  </a:lnTo>
                  <a:cubicBezTo>
                    <a:pt x="18988" y="4065"/>
                    <a:pt x="18979" y="4063"/>
                    <a:pt x="18969" y="4061"/>
                  </a:cubicBezTo>
                  <a:lnTo>
                    <a:pt x="18969" y="4061"/>
                  </a:lnTo>
                  <a:lnTo>
                    <a:pt x="18973" y="4042"/>
                  </a:lnTo>
                  <a:cubicBezTo>
                    <a:pt x="18883" y="4028"/>
                    <a:pt x="18794" y="4015"/>
                    <a:pt x="18704" y="4002"/>
                  </a:cubicBezTo>
                  <a:lnTo>
                    <a:pt x="18704" y="4002"/>
                  </a:lnTo>
                  <a:cubicBezTo>
                    <a:pt x="17427" y="3712"/>
                    <a:pt x="16170" y="3358"/>
                    <a:pt x="14912" y="2939"/>
                  </a:cubicBezTo>
                  <a:cubicBezTo>
                    <a:pt x="13559" y="2513"/>
                    <a:pt x="12256" y="1962"/>
                    <a:pt x="10953" y="1385"/>
                  </a:cubicBezTo>
                  <a:cubicBezTo>
                    <a:pt x="9624" y="834"/>
                    <a:pt x="8271" y="283"/>
                    <a:pt x="6817" y="82"/>
                  </a:cubicBezTo>
                  <a:cubicBezTo>
                    <a:pt x="6441" y="32"/>
                    <a:pt x="6090" y="7"/>
                    <a:pt x="5714" y="7"/>
                  </a:cubicBezTo>
                  <a:cubicBezTo>
                    <a:pt x="5654" y="3"/>
                    <a:pt x="5593" y="0"/>
                    <a:pt x="5532"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4190926" y="2385278"/>
              <a:ext cx="322918" cy="260989"/>
            </a:xfrm>
            <a:custGeom>
              <a:avLst/>
              <a:gdLst/>
              <a:ahLst/>
              <a:cxnLst/>
              <a:rect l="l" t="t" r="r" b="b"/>
              <a:pathLst>
                <a:path w="16467" h="13309" extrusionOk="0">
                  <a:moveTo>
                    <a:pt x="15063" y="0"/>
                  </a:moveTo>
                  <a:cubicBezTo>
                    <a:pt x="14211" y="25"/>
                    <a:pt x="13384" y="226"/>
                    <a:pt x="12607" y="577"/>
                  </a:cubicBezTo>
                  <a:cubicBezTo>
                    <a:pt x="11053" y="1228"/>
                    <a:pt x="9750" y="2331"/>
                    <a:pt x="8522" y="3434"/>
                  </a:cubicBezTo>
                  <a:cubicBezTo>
                    <a:pt x="6066" y="5664"/>
                    <a:pt x="3810" y="8120"/>
                    <a:pt x="1830" y="10802"/>
                  </a:cubicBezTo>
                  <a:lnTo>
                    <a:pt x="0" y="13308"/>
                  </a:lnTo>
                  <a:lnTo>
                    <a:pt x="2431" y="11354"/>
                  </a:lnTo>
                  <a:cubicBezTo>
                    <a:pt x="4111" y="10000"/>
                    <a:pt x="6116" y="9048"/>
                    <a:pt x="8221" y="8471"/>
                  </a:cubicBezTo>
                  <a:cubicBezTo>
                    <a:pt x="10142" y="7974"/>
                    <a:pt x="12125" y="7762"/>
                    <a:pt x="14113" y="7762"/>
                  </a:cubicBezTo>
                  <a:cubicBezTo>
                    <a:pt x="14330" y="7762"/>
                    <a:pt x="14546" y="7765"/>
                    <a:pt x="14762" y="7770"/>
                  </a:cubicBezTo>
                  <a:cubicBezTo>
                    <a:pt x="14988" y="7770"/>
                    <a:pt x="15213" y="7845"/>
                    <a:pt x="15339" y="7945"/>
                  </a:cubicBezTo>
                  <a:cubicBezTo>
                    <a:pt x="15352" y="7958"/>
                    <a:pt x="15358" y="7971"/>
                    <a:pt x="15361" y="7977"/>
                  </a:cubicBezTo>
                  <a:lnTo>
                    <a:pt x="15361" y="7977"/>
                  </a:lnTo>
                  <a:cubicBezTo>
                    <a:pt x="15355" y="7988"/>
                    <a:pt x="15333" y="8010"/>
                    <a:pt x="15264" y="8045"/>
                  </a:cubicBezTo>
                  <a:cubicBezTo>
                    <a:pt x="14787" y="8246"/>
                    <a:pt x="14236" y="8471"/>
                    <a:pt x="13735" y="8647"/>
                  </a:cubicBezTo>
                  <a:cubicBezTo>
                    <a:pt x="12682" y="9048"/>
                    <a:pt x="11630" y="9424"/>
                    <a:pt x="10577" y="9750"/>
                  </a:cubicBezTo>
                  <a:cubicBezTo>
                    <a:pt x="8447" y="10451"/>
                    <a:pt x="6291" y="10978"/>
                    <a:pt x="4111" y="11429"/>
                  </a:cubicBezTo>
                  <a:cubicBezTo>
                    <a:pt x="5213" y="11303"/>
                    <a:pt x="6316" y="11128"/>
                    <a:pt x="7419" y="10927"/>
                  </a:cubicBezTo>
                  <a:cubicBezTo>
                    <a:pt x="8522" y="10727"/>
                    <a:pt x="9624" y="10476"/>
                    <a:pt x="10702" y="10201"/>
                  </a:cubicBezTo>
                  <a:cubicBezTo>
                    <a:pt x="11780" y="9900"/>
                    <a:pt x="12858" y="9574"/>
                    <a:pt x="13935" y="9223"/>
                  </a:cubicBezTo>
                  <a:cubicBezTo>
                    <a:pt x="14462" y="9048"/>
                    <a:pt x="14963" y="8872"/>
                    <a:pt x="15539" y="8647"/>
                  </a:cubicBezTo>
                  <a:cubicBezTo>
                    <a:pt x="15614" y="8597"/>
                    <a:pt x="15715" y="8572"/>
                    <a:pt x="15790" y="8471"/>
                  </a:cubicBezTo>
                  <a:cubicBezTo>
                    <a:pt x="15890" y="8396"/>
                    <a:pt x="15965" y="8296"/>
                    <a:pt x="16015" y="8171"/>
                  </a:cubicBezTo>
                  <a:cubicBezTo>
                    <a:pt x="16041" y="8045"/>
                    <a:pt x="16041" y="7870"/>
                    <a:pt x="15990" y="7744"/>
                  </a:cubicBezTo>
                  <a:cubicBezTo>
                    <a:pt x="15940" y="7594"/>
                    <a:pt x="15865" y="7494"/>
                    <a:pt x="15790" y="7444"/>
                  </a:cubicBezTo>
                  <a:cubicBezTo>
                    <a:pt x="15464" y="7168"/>
                    <a:pt x="15138" y="7093"/>
                    <a:pt x="14787" y="7068"/>
                  </a:cubicBezTo>
                  <a:cubicBezTo>
                    <a:pt x="14336" y="7048"/>
                    <a:pt x="13883" y="7037"/>
                    <a:pt x="13429" y="7037"/>
                  </a:cubicBezTo>
                  <a:cubicBezTo>
                    <a:pt x="11613" y="7037"/>
                    <a:pt x="9785" y="7213"/>
                    <a:pt x="8020" y="7694"/>
                  </a:cubicBezTo>
                  <a:cubicBezTo>
                    <a:pt x="6632" y="8041"/>
                    <a:pt x="5273" y="8577"/>
                    <a:pt x="4013" y="9289"/>
                  </a:cubicBezTo>
                  <a:lnTo>
                    <a:pt x="4013" y="9289"/>
                  </a:lnTo>
                  <a:cubicBezTo>
                    <a:pt x="5525" y="7382"/>
                    <a:pt x="7168" y="5558"/>
                    <a:pt x="8923" y="3860"/>
                  </a:cubicBezTo>
                  <a:cubicBezTo>
                    <a:pt x="10101" y="2732"/>
                    <a:pt x="11304" y="1629"/>
                    <a:pt x="12757" y="877"/>
                  </a:cubicBezTo>
                  <a:cubicBezTo>
                    <a:pt x="13484" y="526"/>
                    <a:pt x="14261" y="276"/>
                    <a:pt x="15063" y="201"/>
                  </a:cubicBezTo>
                  <a:cubicBezTo>
                    <a:pt x="15121" y="197"/>
                    <a:pt x="15180" y="195"/>
                    <a:pt x="15239" y="195"/>
                  </a:cubicBezTo>
                  <a:cubicBezTo>
                    <a:pt x="15585" y="195"/>
                    <a:pt x="15930" y="266"/>
                    <a:pt x="16166" y="501"/>
                  </a:cubicBezTo>
                  <a:cubicBezTo>
                    <a:pt x="16316" y="627"/>
                    <a:pt x="16391" y="827"/>
                    <a:pt x="16416" y="1028"/>
                  </a:cubicBezTo>
                  <a:cubicBezTo>
                    <a:pt x="16416" y="1228"/>
                    <a:pt x="16341" y="1454"/>
                    <a:pt x="16166" y="1554"/>
                  </a:cubicBezTo>
                  <a:cubicBezTo>
                    <a:pt x="16366" y="1454"/>
                    <a:pt x="16467" y="1228"/>
                    <a:pt x="16467" y="1028"/>
                  </a:cubicBezTo>
                  <a:cubicBezTo>
                    <a:pt x="16467" y="827"/>
                    <a:pt x="16391" y="602"/>
                    <a:pt x="16241" y="426"/>
                  </a:cubicBezTo>
                  <a:cubicBezTo>
                    <a:pt x="15965" y="75"/>
                    <a:pt x="15489" y="0"/>
                    <a:pt x="1506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3668958" y="2381768"/>
              <a:ext cx="327840" cy="165705"/>
            </a:xfrm>
            <a:custGeom>
              <a:avLst/>
              <a:gdLst/>
              <a:ahLst/>
              <a:cxnLst/>
              <a:rect l="l" t="t" r="r" b="b"/>
              <a:pathLst>
                <a:path w="16718" h="8450" extrusionOk="0">
                  <a:moveTo>
                    <a:pt x="2710" y="0"/>
                  </a:moveTo>
                  <a:cubicBezTo>
                    <a:pt x="2393" y="0"/>
                    <a:pt x="2072" y="38"/>
                    <a:pt x="1755" y="129"/>
                  </a:cubicBezTo>
                  <a:cubicBezTo>
                    <a:pt x="1329" y="254"/>
                    <a:pt x="928" y="455"/>
                    <a:pt x="627" y="756"/>
                  </a:cubicBezTo>
                  <a:cubicBezTo>
                    <a:pt x="301" y="1031"/>
                    <a:pt x="76" y="1407"/>
                    <a:pt x="1" y="1833"/>
                  </a:cubicBezTo>
                  <a:cubicBezTo>
                    <a:pt x="326" y="1056"/>
                    <a:pt x="1103" y="630"/>
                    <a:pt x="1855" y="505"/>
                  </a:cubicBezTo>
                  <a:cubicBezTo>
                    <a:pt x="1990" y="487"/>
                    <a:pt x="2125" y="479"/>
                    <a:pt x="2260" y="479"/>
                  </a:cubicBezTo>
                  <a:cubicBezTo>
                    <a:pt x="2883" y="479"/>
                    <a:pt x="3514" y="654"/>
                    <a:pt x="4111" y="881"/>
                  </a:cubicBezTo>
                  <a:cubicBezTo>
                    <a:pt x="5615" y="1507"/>
                    <a:pt x="7068" y="2259"/>
                    <a:pt x="8472" y="3086"/>
                  </a:cubicBezTo>
                  <a:cubicBezTo>
                    <a:pt x="9174" y="3487"/>
                    <a:pt x="9875" y="3913"/>
                    <a:pt x="10552" y="4365"/>
                  </a:cubicBezTo>
                  <a:cubicBezTo>
                    <a:pt x="11254" y="4791"/>
                    <a:pt x="11906" y="5267"/>
                    <a:pt x="12607" y="5718"/>
                  </a:cubicBezTo>
                  <a:cubicBezTo>
                    <a:pt x="13961" y="6620"/>
                    <a:pt x="15314" y="7573"/>
                    <a:pt x="16718" y="8450"/>
                  </a:cubicBezTo>
                  <a:cubicBezTo>
                    <a:pt x="15515" y="7297"/>
                    <a:pt x="14286" y="6219"/>
                    <a:pt x="12983" y="5192"/>
                  </a:cubicBezTo>
                  <a:cubicBezTo>
                    <a:pt x="11680" y="4164"/>
                    <a:pt x="10327" y="3212"/>
                    <a:pt x="8898" y="2360"/>
                  </a:cubicBezTo>
                  <a:cubicBezTo>
                    <a:pt x="8171" y="1933"/>
                    <a:pt x="7419" y="1558"/>
                    <a:pt x="6667" y="1207"/>
                  </a:cubicBezTo>
                  <a:cubicBezTo>
                    <a:pt x="5916" y="856"/>
                    <a:pt x="5139" y="530"/>
                    <a:pt x="4337" y="279"/>
                  </a:cubicBezTo>
                  <a:cubicBezTo>
                    <a:pt x="3824" y="119"/>
                    <a:pt x="3272" y="0"/>
                    <a:pt x="2710"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4288233" y="2646253"/>
              <a:ext cx="219710" cy="129269"/>
            </a:xfrm>
            <a:custGeom>
              <a:avLst/>
              <a:gdLst/>
              <a:ahLst/>
              <a:cxnLst/>
              <a:rect l="l" t="t" r="r" b="b"/>
              <a:pathLst>
                <a:path w="11204" h="6592" extrusionOk="0">
                  <a:moveTo>
                    <a:pt x="677" y="0"/>
                  </a:moveTo>
                  <a:cubicBezTo>
                    <a:pt x="577" y="25"/>
                    <a:pt x="477" y="25"/>
                    <a:pt x="327" y="101"/>
                  </a:cubicBezTo>
                  <a:cubicBezTo>
                    <a:pt x="201" y="176"/>
                    <a:pt x="101" y="301"/>
                    <a:pt x="51" y="452"/>
                  </a:cubicBezTo>
                  <a:cubicBezTo>
                    <a:pt x="1" y="602"/>
                    <a:pt x="1" y="727"/>
                    <a:pt x="26" y="853"/>
                  </a:cubicBezTo>
                  <a:cubicBezTo>
                    <a:pt x="101" y="1078"/>
                    <a:pt x="201" y="1254"/>
                    <a:pt x="327" y="1429"/>
                  </a:cubicBezTo>
                  <a:cubicBezTo>
                    <a:pt x="452" y="1604"/>
                    <a:pt x="577" y="1680"/>
                    <a:pt x="703" y="1830"/>
                  </a:cubicBezTo>
                  <a:cubicBezTo>
                    <a:pt x="828" y="1930"/>
                    <a:pt x="928" y="2056"/>
                    <a:pt x="1079" y="2181"/>
                  </a:cubicBezTo>
                  <a:cubicBezTo>
                    <a:pt x="1329" y="2406"/>
                    <a:pt x="1580" y="2632"/>
                    <a:pt x="1830" y="2858"/>
                  </a:cubicBezTo>
                  <a:cubicBezTo>
                    <a:pt x="2382" y="3284"/>
                    <a:pt x="2933" y="3685"/>
                    <a:pt x="3510" y="4061"/>
                  </a:cubicBezTo>
                  <a:cubicBezTo>
                    <a:pt x="4086" y="4437"/>
                    <a:pt x="4688" y="4762"/>
                    <a:pt x="5314" y="5063"/>
                  </a:cubicBezTo>
                  <a:cubicBezTo>
                    <a:pt x="5941" y="5339"/>
                    <a:pt x="6567" y="5640"/>
                    <a:pt x="7219" y="5840"/>
                  </a:cubicBezTo>
                  <a:cubicBezTo>
                    <a:pt x="8497" y="6266"/>
                    <a:pt x="9850" y="6542"/>
                    <a:pt x="11204" y="6592"/>
                  </a:cubicBezTo>
                  <a:cubicBezTo>
                    <a:pt x="9926" y="6191"/>
                    <a:pt x="8647" y="5765"/>
                    <a:pt x="7444" y="5213"/>
                  </a:cubicBezTo>
                  <a:cubicBezTo>
                    <a:pt x="6241" y="4687"/>
                    <a:pt x="5063" y="4086"/>
                    <a:pt x="3961" y="3359"/>
                  </a:cubicBezTo>
                  <a:cubicBezTo>
                    <a:pt x="3384" y="3008"/>
                    <a:pt x="2858" y="2632"/>
                    <a:pt x="2332" y="2231"/>
                  </a:cubicBezTo>
                  <a:cubicBezTo>
                    <a:pt x="2056" y="2031"/>
                    <a:pt x="1805" y="1830"/>
                    <a:pt x="1555" y="1630"/>
                  </a:cubicBezTo>
                  <a:cubicBezTo>
                    <a:pt x="1429" y="1529"/>
                    <a:pt x="1304" y="1404"/>
                    <a:pt x="1179" y="1304"/>
                  </a:cubicBezTo>
                  <a:cubicBezTo>
                    <a:pt x="1053" y="1203"/>
                    <a:pt x="903" y="1078"/>
                    <a:pt x="828" y="1003"/>
                  </a:cubicBezTo>
                  <a:cubicBezTo>
                    <a:pt x="728" y="903"/>
                    <a:pt x="652" y="802"/>
                    <a:pt x="627" y="702"/>
                  </a:cubicBezTo>
                  <a:cubicBezTo>
                    <a:pt x="602" y="652"/>
                    <a:pt x="602" y="627"/>
                    <a:pt x="602" y="602"/>
                  </a:cubicBezTo>
                  <a:cubicBezTo>
                    <a:pt x="602" y="602"/>
                    <a:pt x="602" y="577"/>
                    <a:pt x="602" y="577"/>
                  </a:cubicBezTo>
                  <a:cubicBezTo>
                    <a:pt x="627" y="527"/>
                    <a:pt x="828" y="502"/>
                    <a:pt x="978" y="477"/>
                  </a:cubicBezTo>
                  <a:cubicBezTo>
                    <a:pt x="1129" y="477"/>
                    <a:pt x="1304" y="452"/>
                    <a:pt x="1454" y="452"/>
                  </a:cubicBezTo>
                  <a:cubicBezTo>
                    <a:pt x="1521" y="449"/>
                    <a:pt x="1588" y="448"/>
                    <a:pt x="1655" y="448"/>
                  </a:cubicBezTo>
                  <a:cubicBezTo>
                    <a:pt x="2244" y="448"/>
                    <a:pt x="2849" y="545"/>
                    <a:pt x="3434" y="702"/>
                  </a:cubicBezTo>
                  <a:cubicBezTo>
                    <a:pt x="2833" y="351"/>
                    <a:pt x="2181" y="126"/>
                    <a:pt x="1480" y="51"/>
                  </a:cubicBezTo>
                  <a:cubicBezTo>
                    <a:pt x="1304" y="25"/>
                    <a:pt x="1129" y="25"/>
                    <a:pt x="953"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3726966" y="2653136"/>
              <a:ext cx="265402" cy="165646"/>
            </a:xfrm>
            <a:custGeom>
              <a:avLst/>
              <a:gdLst/>
              <a:ahLst/>
              <a:cxnLst/>
              <a:rect l="l" t="t" r="r" b="b"/>
              <a:pathLst>
                <a:path w="13534" h="8447" extrusionOk="0">
                  <a:moveTo>
                    <a:pt x="13534" y="0"/>
                  </a:moveTo>
                  <a:lnTo>
                    <a:pt x="13534" y="0"/>
                  </a:lnTo>
                  <a:cubicBezTo>
                    <a:pt x="12431" y="903"/>
                    <a:pt x="11354" y="1805"/>
                    <a:pt x="10251" y="2707"/>
                  </a:cubicBezTo>
                  <a:cubicBezTo>
                    <a:pt x="9148" y="3584"/>
                    <a:pt x="8020" y="4411"/>
                    <a:pt x="6842" y="5188"/>
                  </a:cubicBezTo>
                  <a:cubicBezTo>
                    <a:pt x="5689" y="5965"/>
                    <a:pt x="4461" y="6667"/>
                    <a:pt x="3208" y="7269"/>
                  </a:cubicBezTo>
                  <a:cubicBezTo>
                    <a:pt x="2882" y="7419"/>
                    <a:pt x="2556" y="7569"/>
                    <a:pt x="2256" y="7695"/>
                  </a:cubicBezTo>
                  <a:cubicBezTo>
                    <a:pt x="1930" y="7845"/>
                    <a:pt x="1604" y="7995"/>
                    <a:pt x="1303" y="8045"/>
                  </a:cubicBezTo>
                  <a:cubicBezTo>
                    <a:pt x="1212" y="8060"/>
                    <a:pt x="1120" y="8068"/>
                    <a:pt x="1031" y="8068"/>
                  </a:cubicBezTo>
                  <a:cubicBezTo>
                    <a:pt x="802" y="8068"/>
                    <a:pt x="588" y="8014"/>
                    <a:pt x="426" y="7870"/>
                  </a:cubicBezTo>
                  <a:cubicBezTo>
                    <a:pt x="176" y="7670"/>
                    <a:pt x="0" y="7294"/>
                    <a:pt x="201" y="6968"/>
                  </a:cubicBezTo>
                  <a:lnTo>
                    <a:pt x="201" y="6968"/>
                  </a:lnTo>
                  <a:cubicBezTo>
                    <a:pt x="75" y="7093"/>
                    <a:pt x="0" y="7294"/>
                    <a:pt x="25" y="7494"/>
                  </a:cubicBezTo>
                  <a:cubicBezTo>
                    <a:pt x="50" y="7670"/>
                    <a:pt x="125" y="7870"/>
                    <a:pt x="251" y="8020"/>
                  </a:cubicBezTo>
                  <a:cubicBezTo>
                    <a:pt x="351" y="8171"/>
                    <a:pt x="551" y="8296"/>
                    <a:pt x="752" y="8371"/>
                  </a:cubicBezTo>
                  <a:cubicBezTo>
                    <a:pt x="927" y="8421"/>
                    <a:pt x="1128" y="8446"/>
                    <a:pt x="1328" y="8446"/>
                  </a:cubicBezTo>
                  <a:cubicBezTo>
                    <a:pt x="1729" y="8421"/>
                    <a:pt x="2080" y="8321"/>
                    <a:pt x="2431" y="8221"/>
                  </a:cubicBezTo>
                  <a:cubicBezTo>
                    <a:pt x="2782" y="8121"/>
                    <a:pt x="3133" y="7995"/>
                    <a:pt x="3459" y="7870"/>
                  </a:cubicBezTo>
                  <a:cubicBezTo>
                    <a:pt x="4812" y="7369"/>
                    <a:pt x="6115" y="6692"/>
                    <a:pt x="7318" y="5890"/>
                  </a:cubicBezTo>
                  <a:cubicBezTo>
                    <a:pt x="8496" y="5088"/>
                    <a:pt x="9649" y="4186"/>
                    <a:pt x="10677" y="3183"/>
                  </a:cubicBezTo>
                  <a:cubicBezTo>
                    <a:pt x="11704" y="2206"/>
                    <a:pt x="12682" y="1128"/>
                    <a:pt x="1353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4459764" y="2270264"/>
              <a:ext cx="34435" cy="16727"/>
            </a:xfrm>
            <a:custGeom>
              <a:avLst/>
              <a:gdLst/>
              <a:ahLst/>
              <a:cxnLst/>
              <a:rect l="l" t="t" r="r" b="b"/>
              <a:pathLst>
                <a:path w="1756" h="853" extrusionOk="0">
                  <a:moveTo>
                    <a:pt x="878" y="0"/>
                  </a:moveTo>
                  <a:cubicBezTo>
                    <a:pt x="677" y="0"/>
                    <a:pt x="477" y="76"/>
                    <a:pt x="301" y="201"/>
                  </a:cubicBezTo>
                  <a:cubicBezTo>
                    <a:pt x="151" y="326"/>
                    <a:pt x="1" y="477"/>
                    <a:pt x="1" y="727"/>
                  </a:cubicBezTo>
                  <a:lnTo>
                    <a:pt x="502" y="802"/>
                  </a:lnTo>
                  <a:cubicBezTo>
                    <a:pt x="652" y="827"/>
                    <a:pt x="753" y="853"/>
                    <a:pt x="878" y="853"/>
                  </a:cubicBezTo>
                  <a:cubicBezTo>
                    <a:pt x="1003" y="853"/>
                    <a:pt x="1103" y="827"/>
                    <a:pt x="1254" y="802"/>
                  </a:cubicBezTo>
                  <a:lnTo>
                    <a:pt x="1755" y="702"/>
                  </a:lnTo>
                  <a:cubicBezTo>
                    <a:pt x="1730" y="452"/>
                    <a:pt x="1605" y="301"/>
                    <a:pt x="1429" y="176"/>
                  </a:cubicBezTo>
                  <a:cubicBezTo>
                    <a:pt x="1279" y="51"/>
                    <a:pt x="1078" y="0"/>
                    <a:pt x="87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3675842" y="2317740"/>
              <a:ext cx="54575" cy="17904"/>
            </a:xfrm>
            <a:custGeom>
              <a:avLst/>
              <a:gdLst/>
              <a:ahLst/>
              <a:cxnLst/>
              <a:rect l="l" t="t" r="r" b="b"/>
              <a:pathLst>
                <a:path w="2783" h="913" extrusionOk="0">
                  <a:moveTo>
                    <a:pt x="1131" y="1"/>
                  </a:moveTo>
                  <a:cubicBezTo>
                    <a:pt x="986" y="1"/>
                    <a:pt x="840" y="19"/>
                    <a:pt x="702" y="61"/>
                  </a:cubicBezTo>
                  <a:cubicBezTo>
                    <a:pt x="452" y="136"/>
                    <a:pt x="201" y="236"/>
                    <a:pt x="1" y="462"/>
                  </a:cubicBezTo>
                  <a:cubicBezTo>
                    <a:pt x="276" y="587"/>
                    <a:pt x="502" y="662"/>
                    <a:pt x="702" y="712"/>
                  </a:cubicBezTo>
                  <a:cubicBezTo>
                    <a:pt x="928" y="787"/>
                    <a:pt x="1153" y="812"/>
                    <a:pt x="1354" y="838"/>
                  </a:cubicBezTo>
                  <a:cubicBezTo>
                    <a:pt x="1580" y="888"/>
                    <a:pt x="1780" y="913"/>
                    <a:pt x="2006" y="913"/>
                  </a:cubicBezTo>
                  <a:cubicBezTo>
                    <a:pt x="2256" y="913"/>
                    <a:pt x="2482" y="913"/>
                    <a:pt x="2783" y="863"/>
                  </a:cubicBezTo>
                  <a:cubicBezTo>
                    <a:pt x="2632" y="612"/>
                    <a:pt x="2432" y="411"/>
                    <a:pt x="2206" y="286"/>
                  </a:cubicBezTo>
                  <a:cubicBezTo>
                    <a:pt x="1981" y="136"/>
                    <a:pt x="1730" y="61"/>
                    <a:pt x="1479" y="36"/>
                  </a:cubicBezTo>
                  <a:cubicBezTo>
                    <a:pt x="1367" y="13"/>
                    <a:pt x="1249" y="1"/>
                    <a:pt x="1131"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4025303" y="2470407"/>
              <a:ext cx="227084" cy="253714"/>
            </a:xfrm>
            <a:custGeom>
              <a:avLst/>
              <a:gdLst/>
              <a:ahLst/>
              <a:cxnLst/>
              <a:rect l="l" t="t" r="r" b="b"/>
              <a:pathLst>
                <a:path w="11580" h="12938" extrusionOk="0">
                  <a:moveTo>
                    <a:pt x="1737" y="0"/>
                  </a:moveTo>
                  <a:cubicBezTo>
                    <a:pt x="1247" y="0"/>
                    <a:pt x="761" y="110"/>
                    <a:pt x="326" y="346"/>
                  </a:cubicBezTo>
                  <a:cubicBezTo>
                    <a:pt x="903" y="1850"/>
                    <a:pt x="702" y="3554"/>
                    <a:pt x="502" y="5183"/>
                  </a:cubicBezTo>
                  <a:cubicBezTo>
                    <a:pt x="377" y="6035"/>
                    <a:pt x="276" y="6912"/>
                    <a:pt x="151" y="7764"/>
                  </a:cubicBezTo>
                  <a:cubicBezTo>
                    <a:pt x="151" y="7940"/>
                    <a:pt x="126" y="8090"/>
                    <a:pt x="101" y="8266"/>
                  </a:cubicBezTo>
                  <a:cubicBezTo>
                    <a:pt x="26" y="8917"/>
                    <a:pt x="1" y="9594"/>
                    <a:pt x="176" y="10246"/>
                  </a:cubicBezTo>
                  <a:cubicBezTo>
                    <a:pt x="418" y="11153"/>
                    <a:pt x="1261" y="12045"/>
                    <a:pt x="2194" y="12045"/>
                  </a:cubicBezTo>
                  <a:cubicBezTo>
                    <a:pt x="2421" y="12045"/>
                    <a:pt x="2653" y="11992"/>
                    <a:pt x="2883" y="11875"/>
                  </a:cubicBezTo>
                  <a:lnTo>
                    <a:pt x="2883" y="11875"/>
                  </a:lnTo>
                  <a:cubicBezTo>
                    <a:pt x="2331" y="12501"/>
                    <a:pt x="3159" y="12852"/>
                    <a:pt x="3710" y="12877"/>
                  </a:cubicBezTo>
                  <a:cubicBezTo>
                    <a:pt x="4191" y="12917"/>
                    <a:pt x="4676" y="12937"/>
                    <a:pt x="5164" y="12937"/>
                  </a:cubicBezTo>
                  <a:cubicBezTo>
                    <a:pt x="5895" y="12937"/>
                    <a:pt x="6632" y="12892"/>
                    <a:pt x="7369" y="12802"/>
                  </a:cubicBezTo>
                  <a:cubicBezTo>
                    <a:pt x="8647" y="12677"/>
                    <a:pt x="10026" y="12351"/>
                    <a:pt x="10828" y="11323"/>
                  </a:cubicBezTo>
                  <a:cubicBezTo>
                    <a:pt x="11454" y="10496"/>
                    <a:pt x="11580" y="9393"/>
                    <a:pt x="11555" y="8341"/>
                  </a:cubicBezTo>
                  <a:cubicBezTo>
                    <a:pt x="11530" y="6812"/>
                    <a:pt x="11279" y="5308"/>
                    <a:pt x="10828" y="3855"/>
                  </a:cubicBezTo>
                  <a:cubicBezTo>
                    <a:pt x="10402" y="2501"/>
                    <a:pt x="9725" y="1123"/>
                    <a:pt x="8472" y="421"/>
                  </a:cubicBezTo>
                  <a:cubicBezTo>
                    <a:pt x="8114" y="221"/>
                    <a:pt x="7696" y="126"/>
                    <a:pt x="7269" y="126"/>
                  </a:cubicBezTo>
                  <a:cubicBezTo>
                    <a:pt x="6202" y="126"/>
                    <a:pt x="5074" y="715"/>
                    <a:pt x="4662" y="1699"/>
                  </a:cubicBezTo>
                  <a:cubicBezTo>
                    <a:pt x="4114" y="637"/>
                    <a:pt x="2915" y="0"/>
                    <a:pt x="1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4098523" y="2492410"/>
              <a:ext cx="55555" cy="210435"/>
            </a:xfrm>
            <a:custGeom>
              <a:avLst/>
              <a:gdLst/>
              <a:ahLst/>
              <a:cxnLst/>
              <a:rect l="l" t="t" r="r" b="b"/>
              <a:pathLst>
                <a:path w="2833" h="10731" extrusionOk="0">
                  <a:moveTo>
                    <a:pt x="126" y="1"/>
                  </a:moveTo>
                  <a:lnTo>
                    <a:pt x="126" y="1"/>
                  </a:lnTo>
                  <a:cubicBezTo>
                    <a:pt x="652" y="903"/>
                    <a:pt x="1103" y="1805"/>
                    <a:pt x="1404" y="2733"/>
                  </a:cubicBezTo>
                  <a:cubicBezTo>
                    <a:pt x="1705" y="3685"/>
                    <a:pt x="1905" y="4662"/>
                    <a:pt x="1955" y="5640"/>
                  </a:cubicBezTo>
                  <a:cubicBezTo>
                    <a:pt x="2006" y="6116"/>
                    <a:pt x="1981" y="6617"/>
                    <a:pt x="1955" y="7119"/>
                  </a:cubicBezTo>
                  <a:cubicBezTo>
                    <a:pt x="1905" y="7595"/>
                    <a:pt x="1830" y="8096"/>
                    <a:pt x="1730" y="8547"/>
                  </a:cubicBezTo>
                  <a:cubicBezTo>
                    <a:pt x="1605" y="9023"/>
                    <a:pt x="1429" y="9475"/>
                    <a:pt x="1153" y="9876"/>
                  </a:cubicBezTo>
                  <a:cubicBezTo>
                    <a:pt x="1028" y="10076"/>
                    <a:pt x="878" y="10277"/>
                    <a:pt x="677" y="10427"/>
                  </a:cubicBezTo>
                  <a:cubicBezTo>
                    <a:pt x="538" y="10546"/>
                    <a:pt x="367" y="10650"/>
                    <a:pt x="165" y="10650"/>
                  </a:cubicBezTo>
                  <a:cubicBezTo>
                    <a:pt x="112" y="10650"/>
                    <a:pt x="57" y="10643"/>
                    <a:pt x="1" y="10627"/>
                  </a:cubicBezTo>
                  <a:lnTo>
                    <a:pt x="1" y="10627"/>
                  </a:lnTo>
                  <a:cubicBezTo>
                    <a:pt x="120" y="10699"/>
                    <a:pt x="251" y="10731"/>
                    <a:pt x="383" y="10731"/>
                  </a:cubicBezTo>
                  <a:cubicBezTo>
                    <a:pt x="527" y="10731"/>
                    <a:pt x="672" y="10693"/>
                    <a:pt x="803" y="10627"/>
                  </a:cubicBezTo>
                  <a:cubicBezTo>
                    <a:pt x="1053" y="10502"/>
                    <a:pt x="1279" y="10327"/>
                    <a:pt x="1479" y="10151"/>
                  </a:cubicBezTo>
                  <a:cubicBezTo>
                    <a:pt x="1855" y="9750"/>
                    <a:pt x="2156" y="9274"/>
                    <a:pt x="2331" y="8748"/>
                  </a:cubicBezTo>
                  <a:cubicBezTo>
                    <a:pt x="2732" y="7745"/>
                    <a:pt x="2833" y="6667"/>
                    <a:pt x="2808" y="5590"/>
                  </a:cubicBezTo>
                  <a:cubicBezTo>
                    <a:pt x="2732" y="4512"/>
                    <a:pt x="2482" y="3459"/>
                    <a:pt x="2006" y="2507"/>
                  </a:cubicBezTo>
                  <a:cubicBezTo>
                    <a:pt x="1580" y="1530"/>
                    <a:pt x="928" y="677"/>
                    <a:pt x="12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4082305" y="2549927"/>
              <a:ext cx="36886" cy="136152"/>
            </a:xfrm>
            <a:custGeom>
              <a:avLst/>
              <a:gdLst/>
              <a:ahLst/>
              <a:cxnLst/>
              <a:rect l="l" t="t" r="r" b="b"/>
              <a:pathLst>
                <a:path w="1881" h="6943" extrusionOk="0">
                  <a:moveTo>
                    <a:pt x="978" y="0"/>
                  </a:moveTo>
                  <a:lnTo>
                    <a:pt x="978" y="0"/>
                  </a:lnTo>
                  <a:cubicBezTo>
                    <a:pt x="928" y="652"/>
                    <a:pt x="978" y="1278"/>
                    <a:pt x="1003" y="1880"/>
                  </a:cubicBezTo>
                  <a:cubicBezTo>
                    <a:pt x="1028" y="2481"/>
                    <a:pt x="1028" y="3083"/>
                    <a:pt x="1028" y="3659"/>
                  </a:cubicBezTo>
                  <a:cubicBezTo>
                    <a:pt x="1003" y="4236"/>
                    <a:pt x="928" y="4837"/>
                    <a:pt x="803" y="5389"/>
                  </a:cubicBezTo>
                  <a:cubicBezTo>
                    <a:pt x="652" y="5940"/>
                    <a:pt x="427" y="6466"/>
                    <a:pt x="0" y="6943"/>
                  </a:cubicBezTo>
                  <a:cubicBezTo>
                    <a:pt x="627" y="6767"/>
                    <a:pt x="1128" y="6216"/>
                    <a:pt x="1404" y="5614"/>
                  </a:cubicBezTo>
                  <a:cubicBezTo>
                    <a:pt x="1680" y="5013"/>
                    <a:pt x="1830" y="4361"/>
                    <a:pt x="1855" y="3709"/>
                  </a:cubicBezTo>
                  <a:cubicBezTo>
                    <a:pt x="1880" y="3058"/>
                    <a:pt x="1805" y="2406"/>
                    <a:pt x="1655" y="1780"/>
                  </a:cubicBezTo>
                  <a:cubicBezTo>
                    <a:pt x="1504" y="1178"/>
                    <a:pt x="1279" y="577"/>
                    <a:pt x="97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4128997" y="2501254"/>
              <a:ext cx="65870" cy="200551"/>
            </a:xfrm>
            <a:custGeom>
              <a:avLst/>
              <a:gdLst/>
              <a:ahLst/>
              <a:cxnLst/>
              <a:rect l="l" t="t" r="r" b="b"/>
              <a:pathLst>
                <a:path w="3359" h="10227" extrusionOk="0">
                  <a:moveTo>
                    <a:pt x="0" y="1"/>
                  </a:moveTo>
                  <a:lnTo>
                    <a:pt x="0" y="1"/>
                  </a:lnTo>
                  <a:cubicBezTo>
                    <a:pt x="677" y="703"/>
                    <a:pt x="1229" y="1480"/>
                    <a:pt x="1630" y="2307"/>
                  </a:cubicBezTo>
                  <a:cubicBezTo>
                    <a:pt x="2031" y="3134"/>
                    <a:pt x="2331" y="4011"/>
                    <a:pt x="2432" y="4913"/>
                  </a:cubicBezTo>
                  <a:cubicBezTo>
                    <a:pt x="2532" y="5790"/>
                    <a:pt x="2457" y="6718"/>
                    <a:pt x="2256" y="7620"/>
                  </a:cubicBezTo>
                  <a:cubicBezTo>
                    <a:pt x="2056" y="8522"/>
                    <a:pt x="1705" y="9399"/>
                    <a:pt x="1203" y="10227"/>
                  </a:cubicBezTo>
                  <a:cubicBezTo>
                    <a:pt x="1955" y="9600"/>
                    <a:pt x="2532" y="8748"/>
                    <a:pt x="2883" y="7795"/>
                  </a:cubicBezTo>
                  <a:cubicBezTo>
                    <a:pt x="3234" y="6868"/>
                    <a:pt x="3359" y="5815"/>
                    <a:pt x="3259" y="4813"/>
                  </a:cubicBezTo>
                  <a:cubicBezTo>
                    <a:pt x="3133" y="3785"/>
                    <a:pt x="2757" y="2808"/>
                    <a:pt x="2206" y="1981"/>
                  </a:cubicBezTo>
                  <a:cubicBezTo>
                    <a:pt x="1630" y="1129"/>
                    <a:pt x="878" y="427"/>
                    <a:pt x="0"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3496962" y="2475211"/>
              <a:ext cx="54084" cy="144526"/>
            </a:xfrm>
            <a:custGeom>
              <a:avLst/>
              <a:gdLst/>
              <a:ahLst/>
              <a:cxnLst/>
              <a:rect l="l" t="t" r="r" b="b"/>
              <a:pathLst>
                <a:path w="2758" h="7370" extrusionOk="0">
                  <a:moveTo>
                    <a:pt x="0" y="1"/>
                  </a:moveTo>
                  <a:lnTo>
                    <a:pt x="0" y="1"/>
                  </a:lnTo>
                  <a:cubicBezTo>
                    <a:pt x="476" y="502"/>
                    <a:pt x="627" y="1128"/>
                    <a:pt x="702" y="1755"/>
                  </a:cubicBezTo>
                  <a:cubicBezTo>
                    <a:pt x="752" y="2382"/>
                    <a:pt x="702" y="3033"/>
                    <a:pt x="752" y="3735"/>
                  </a:cubicBezTo>
                  <a:cubicBezTo>
                    <a:pt x="827" y="4462"/>
                    <a:pt x="1028" y="5164"/>
                    <a:pt x="1379" y="5790"/>
                  </a:cubicBezTo>
                  <a:cubicBezTo>
                    <a:pt x="1704" y="6417"/>
                    <a:pt x="2181" y="6993"/>
                    <a:pt x="2757" y="7369"/>
                  </a:cubicBezTo>
                  <a:cubicBezTo>
                    <a:pt x="2431" y="6742"/>
                    <a:pt x="2156" y="6141"/>
                    <a:pt x="1955" y="5539"/>
                  </a:cubicBezTo>
                  <a:cubicBezTo>
                    <a:pt x="1755" y="4913"/>
                    <a:pt x="1654" y="4311"/>
                    <a:pt x="1579" y="3685"/>
                  </a:cubicBezTo>
                  <a:cubicBezTo>
                    <a:pt x="1529" y="3033"/>
                    <a:pt x="1529" y="2331"/>
                    <a:pt x="1328" y="1630"/>
                  </a:cubicBezTo>
                  <a:cubicBezTo>
                    <a:pt x="1228" y="1279"/>
                    <a:pt x="1078" y="928"/>
                    <a:pt x="852" y="627"/>
                  </a:cubicBezTo>
                  <a:cubicBezTo>
                    <a:pt x="627" y="351"/>
                    <a:pt x="351" y="10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2" name="Google Shape;4812;p64"/>
            <p:cNvGrpSpPr/>
            <p:nvPr/>
          </p:nvGrpSpPr>
          <p:grpSpPr>
            <a:xfrm>
              <a:off x="3101362" y="2445110"/>
              <a:ext cx="604486" cy="803864"/>
              <a:chOff x="3101362" y="2445110"/>
              <a:chExt cx="604486" cy="803864"/>
            </a:xfrm>
          </p:grpSpPr>
          <p:sp>
            <p:nvSpPr>
              <p:cNvPr id="4813" name="Google Shape;4813;p64"/>
              <p:cNvSpPr/>
              <p:nvPr/>
            </p:nvSpPr>
            <p:spPr>
              <a:xfrm>
                <a:off x="3103755" y="2487017"/>
                <a:ext cx="602086" cy="761947"/>
              </a:xfrm>
              <a:custGeom>
                <a:avLst/>
                <a:gdLst/>
                <a:ahLst/>
                <a:cxnLst/>
                <a:rect l="l" t="t" r="r" b="b"/>
                <a:pathLst>
                  <a:path w="30703" h="38855" extrusionOk="0">
                    <a:moveTo>
                      <a:pt x="20928" y="0"/>
                    </a:moveTo>
                    <a:cubicBezTo>
                      <a:pt x="15214" y="1604"/>
                      <a:pt x="9725" y="4060"/>
                      <a:pt x="4713" y="7268"/>
                    </a:cubicBezTo>
                    <a:cubicBezTo>
                      <a:pt x="7545" y="11905"/>
                      <a:pt x="10026" y="16742"/>
                      <a:pt x="12106" y="21730"/>
                    </a:cubicBezTo>
                    <a:cubicBezTo>
                      <a:pt x="12206" y="21955"/>
                      <a:pt x="12307" y="22181"/>
                      <a:pt x="12282" y="22431"/>
                    </a:cubicBezTo>
                    <a:cubicBezTo>
                      <a:pt x="12257" y="22732"/>
                      <a:pt x="12031" y="22983"/>
                      <a:pt x="11831" y="23233"/>
                    </a:cubicBezTo>
                    <a:cubicBezTo>
                      <a:pt x="9700" y="25614"/>
                      <a:pt x="7319" y="28095"/>
                      <a:pt x="4738" y="30025"/>
                    </a:cubicBezTo>
                    <a:cubicBezTo>
                      <a:pt x="2808" y="31479"/>
                      <a:pt x="953" y="33258"/>
                      <a:pt x="327" y="35564"/>
                    </a:cubicBezTo>
                    <a:cubicBezTo>
                      <a:pt x="1" y="36767"/>
                      <a:pt x="226" y="38321"/>
                      <a:pt x="1379" y="38747"/>
                    </a:cubicBezTo>
                    <a:cubicBezTo>
                      <a:pt x="1606" y="38827"/>
                      <a:pt x="1838" y="38855"/>
                      <a:pt x="2073" y="38855"/>
                    </a:cubicBezTo>
                    <a:cubicBezTo>
                      <a:pt x="2357" y="38855"/>
                      <a:pt x="2645" y="38813"/>
                      <a:pt x="2933" y="38772"/>
                    </a:cubicBezTo>
                    <a:cubicBezTo>
                      <a:pt x="9399" y="37720"/>
                      <a:pt x="15264" y="34637"/>
                      <a:pt x="21254" y="32181"/>
                    </a:cubicBezTo>
                    <a:cubicBezTo>
                      <a:pt x="23886" y="31128"/>
                      <a:pt x="26492" y="30050"/>
                      <a:pt x="28948" y="28647"/>
                    </a:cubicBezTo>
                    <a:cubicBezTo>
                      <a:pt x="30402" y="27820"/>
                      <a:pt x="30703" y="26692"/>
                      <a:pt x="30352" y="25364"/>
                    </a:cubicBezTo>
                    <a:cubicBezTo>
                      <a:pt x="30252" y="24988"/>
                      <a:pt x="30101" y="24587"/>
                      <a:pt x="29901" y="24186"/>
                    </a:cubicBezTo>
                    <a:cubicBezTo>
                      <a:pt x="26166" y="16416"/>
                      <a:pt x="23159" y="8321"/>
                      <a:pt x="20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3103755" y="3057129"/>
                <a:ext cx="230535" cy="191845"/>
              </a:xfrm>
              <a:custGeom>
                <a:avLst/>
                <a:gdLst/>
                <a:ahLst/>
                <a:cxnLst/>
                <a:rect l="l" t="t" r="r" b="b"/>
                <a:pathLst>
                  <a:path w="11756" h="9783" extrusionOk="0">
                    <a:moveTo>
                      <a:pt x="6191" y="1"/>
                    </a:moveTo>
                    <a:cubicBezTo>
                      <a:pt x="3760" y="1555"/>
                      <a:pt x="1104" y="3610"/>
                      <a:pt x="327" y="6492"/>
                    </a:cubicBezTo>
                    <a:cubicBezTo>
                      <a:pt x="1" y="7695"/>
                      <a:pt x="226" y="9249"/>
                      <a:pt x="1379" y="9675"/>
                    </a:cubicBezTo>
                    <a:cubicBezTo>
                      <a:pt x="1606" y="9755"/>
                      <a:pt x="1838" y="9783"/>
                      <a:pt x="2073" y="9783"/>
                    </a:cubicBezTo>
                    <a:cubicBezTo>
                      <a:pt x="2357" y="9783"/>
                      <a:pt x="2645" y="9741"/>
                      <a:pt x="2933" y="9700"/>
                    </a:cubicBezTo>
                    <a:cubicBezTo>
                      <a:pt x="4537" y="9450"/>
                      <a:pt x="6091" y="9049"/>
                      <a:pt x="7645" y="8572"/>
                    </a:cubicBezTo>
                    <a:cubicBezTo>
                      <a:pt x="8973" y="8171"/>
                      <a:pt x="10602" y="7896"/>
                      <a:pt x="11755" y="7119"/>
                    </a:cubicBezTo>
                    <a:cubicBezTo>
                      <a:pt x="11680" y="6492"/>
                      <a:pt x="11505" y="5866"/>
                      <a:pt x="11279" y="5264"/>
                    </a:cubicBezTo>
                    <a:cubicBezTo>
                      <a:pt x="10377" y="2933"/>
                      <a:pt x="8497" y="978"/>
                      <a:pt x="6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3558891" y="2802548"/>
                <a:ext cx="146957" cy="295895"/>
              </a:xfrm>
              <a:custGeom>
                <a:avLst/>
                <a:gdLst/>
                <a:ahLst/>
                <a:cxnLst/>
                <a:rect l="l" t="t" r="r" b="b"/>
                <a:pathLst>
                  <a:path w="7494" h="15089" extrusionOk="0">
                    <a:moveTo>
                      <a:pt x="3058" y="0"/>
                    </a:moveTo>
                    <a:cubicBezTo>
                      <a:pt x="1379" y="2056"/>
                      <a:pt x="551" y="4637"/>
                      <a:pt x="276" y="7244"/>
                    </a:cubicBezTo>
                    <a:cubicBezTo>
                      <a:pt x="0" y="9850"/>
                      <a:pt x="226" y="12482"/>
                      <a:pt x="501" y="15088"/>
                    </a:cubicBezTo>
                    <a:cubicBezTo>
                      <a:pt x="2105" y="14086"/>
                      <a:pt x="4060" y="13509"/>
                      <a:pt x="5739" y="12557"/>
                    </a:cubicBezTo>
                    <a:cubicBezTo>
                      <a:pt x="7193" y="11730"/>
                      <a:pt x="7494" y="10602"/>
                      <a:pt x="7143" y="9274"/>
                    </a:cubicBezTo>
                    <a:cubicBezTo>
                      <a:pt x="7043" y="8898"/>
                      <a:pt x="6892" y="8497"/>
                      <a:pt x="6692" y="8096"/>
                    </a:cubicBezTo>
                    <a:cubicBezTo>
                      <a:pt x="5414" y="5439"/>
                      <a:pt x="4236" y="2707"/>
                      <a:pt x="30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3147996" y="2446580"/>
                <a:ext cx="433989" cy="298700"/>
              </a:xfrm>
              <a:custGeom>
                <a:avLst/>
                <a:gdLst/>
                <a:ahLst/>
                <a:cxnLst/>
                <a:rect l="l" t="t" r="r" b="b"/>
                <a:pathLst>
                  <a:path w="22131" h="15232" extrusionOk="0">
                    <a:moveTo>
                      <a:pt x="18337" y="0"/>
                    </a:moveTo>
                    <a:cubicBezTo>
                      <a:pt x="17684" y="0"/>
                      <a:pt x="16973" y="177"/>
                      <a:pt x="16367" y="383"/>
                    </a:cubicBezTo>
                    <a:cubicBezTo>
                      <a:pt x="11128" y="2263"/>
                      <a:pt x="6066" y="4618"/>
                      <a:pt x="1279" y="7426"/>
                    </a:cubicBezTo>
                    <a:cubicBezTo>
                      <a:pt x="953" y="7626"/>
                      <a:pt x="627" y="7827"/>
                      <a:pt x="402" y="8127"/>
                    </a:cubicBezTo>
                    <a:cubicBezTo>
                      <a:pt x="1" y="8654"/>
                      <a:pt x="51" y="9431"/>
                      <a:pt x="351" y="10032"/>
                    </a:cubicBezTo>
                    <a:cubicBezTo>
                      <a:pt x="1153" y="11636"/>
                      <a:pt x="2858" y="12288"/>
                      <a:pt x="3234" y="14243"/>
                    </a:cubicBezTo>
                    <a:cubicBezTo>
                      <a:pt x="3309" y="14543"/>
                      <a:pt x="3334" y="14894"/>
                      <a:pt x="3585" y="15095"/>
                    </a:cubicBezTo>
                    <a:cubicBezTo>
                      <a:pt x="3718" y="15198"/>
                      <a:pt x="3894" y="15232"/>
                      <a:pt x="4078" y="15232"/>
                    </a:cubicBezTo>
                    <a:cubicBezTo>
                      <a:pt x="4206" y="15232"/>
                      <a:pt x="4338" y="15216"/>
                      <a:pt x="4462" y="15195"/>
                    </a:cubicBezTo>
                    <a:cubicBezTo>
                      <a:pt x="7670" y="14669"/>
                      <a:pt x="10803" y="13741"/>
                      <a:pt x="13760" y="12438"/>
                    </a:cubicBezTo>
                    <a:cubicBezTo>
                      <a:pt x="16291" y="11310"/>
                      <a:pt x="19725" y="9982"/>
                      <a:pt x="21705" y="8027"/>
                    </a:cubicBezTo>
                    <a:cubicBezTo>
                      <a:pt x="21880" y="7852"/>
                      <a:pt x="22056" y="7651"/>
                      <a:pt x="22081" y="7426"/>
                    </a:cubicBezTo>
                    <a:cubicBezTo>
                      <a:pt x="22131" y="7125"/>
                      <a:pt x="21930" y="6824"/>
                      <a:pt x="21755" y="6573"/>
                    </a:cubicBezTo>
                    <a:cubicBezTo>
                      <a:pt x="20928" y="5395"/>
                      <a:pt x="20452" y="3992"/>
                      <a:pt x="20377" y="2563"/>
                    </a:cubicBezTo>
                    <a:cubicBezTo>
                      <a:pt x="20352" y="1987"/>
                      <a:pt x="20352" y="1360"/>
                      <a:pt x="20076" y="859"/>
                    </a:cubicBezTo>
                    <a:cubicBezTo>
                      <a:pt x="20076" y="834"/>
                      <a:pt x="20051" y="809"/>
                      <a:pt x="20026" y="784"/>
                    </a:cubicBezTo>
                    <a:cubicBezTo>
                      <a:pt x="19663" y="202"/>
                      <a:pt x="19034" y="0"/>
                      <a:pt x="18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3412912" y="2507157"/>
                <a:ext cx="68831" cy="153370"/>
              </a:xfrm>
              <a:custGeom>
                <a:avLst/>
                <a:gdLst/>
                <a:ahLst/>
                <a:cxnLst/>
                <a:rect l="l" t="t" r="r" b="b"/>
                <a:pathLst>
                  <a:path w="3510" h="7821" extrusionOk="0">
                    <a:moveTo>
                      <a:pt x="0" y="1"/>
                    </a:moveTo>
                    <a:cubicBezTo>
                      <a:pt x="301" y="201"/>
                      <a:pt x="527" y="502"/>
                      <a:pt x="652" y="803"/>
                    </a:cubicBezTo>
                    <a:cubicBezTo>
                      <a:pt x="777" y="1128"/>
                      <a:pt x="853" y="1454"/>
                      <a:pt x="878" y="1780"/>
                    </a:cubicBezTo>
                    <a:cubicBezTo>
                      <a:pt x="903" y="2131"/>
                      <a:pt x="928" y="2482"/>
                      <a:pt x="953" y="2883"/>
                    </a:cubicBezTo>
                    <a:cubicBezTo>
                      <a:pt x="978" y="3259"/>
                      <a:pt x="1028" y="3635"/>
                      <a:pt x="1128" y="4011"/>
                    </a:cubicBezTo>
                    <a:cubicBezTo>
                      <a:pt x="1304" y="4763"/>
                      <a:pt x="1604" y="5464"/>
                      <a:pt x="2005" y="6116"/>
                    </a:cubicBezTo>
                    <a:cubicBezTo>
                      <a:pt x="2406" y="6768"/>
                      <a:pt x="2908" y="7369"/>
                      <a:pt x="3509" y="7820"/>
                    </a:cubicBezTo>
                    <a:cubicBezTo>
                      <a:pt x="3158" y="7144"/>
                      <a:pt x="2858" y="6492"/>
                      <a:pt x="2582" y="5840"/>
                    </a:cubicBezTo>
                    <a:cubicBezTo>
                      <a:pt x="2306" y="5164"/>
                      <a:pt x="2106" y="4487"/>
                      <a:pt x="1930" y="3810"/>
                    </a:cubicBezTo>
                    <a:cubicBezTo>
                      <a:pt x="1855" y="3484"/>
                      <a:pt x="1805" y="3133"/>
                      <a:pt x="1730" y="2783"/>
                    </a:cubicBezTo>
                    <a:cubicBezTo>
                      <a:pt x="1680" y="2432"/>
                      <a:pt x="1629" y="2056"/>
                      <a:pt x="1529" y="1680"/>
                    </a:cubicBezTo>
                    <a:cubicBezTo>
                      <a:pt x="1429" y="1279"/>
                      <a:pt x="1254" y="903"/>
                      <a:pt x="1003" y="602"/>
                    </a:cubicBezTo>
                    <a:cubicBezTo>
                      <a:pt x="727" y="276"/>
                      <a:pt x="376"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3333784" y="2538612"/>
                <a:ext cx="62438" cy="155821"/>
              </a:xfrm>
              <a:custGeom>
                <a:avLst/>
                <a:gdLst/>
                <a:ahLst/>
                <a:cxnLst/>
                <a:rect l="l" t="t" r="r" b="b"/>
                <a:pathLst>
                  <a:path w="3184" h="7946" extrusionOk="0">
                    <a:moveTo>
                      <a:pt x="0" y="1"/>
                    </a:moveTo>
                    <a:lnTo>
                      <a:pt x="0" y="1"/>
                    </a:lnTo>
                    <a:cubicBezTo>
                      <a:pt x="426" y="602"/>
                      <a:pt x="802" y="1229"/>
                      <a:pt x="1078" y="1855"/>
                    </a:cubicBezTo>
                    <a:cubicBezTo>
                      <a:pt x="1379" y="2482"/>
                      <a:pt x="1579" y="3159"/>
                      <a:pt x="1730" y="3835"/>
                    </a:cubicBezTo>
                    <a:cubicBezTo>
                      <a:pt x="1855" y="4512"/>
                      <a:pt x="1930" y="5239"/>
                      <a:pt x="2106" y="5966"/>
                    </a:cubicBezTo>
                    <a:cubicBezTo>
                      <a:pt x="2256" y="6692"/>
                      <a:pt x="2582" y="7469"/>
                      <a:pt x="3183" y="7946"/>
                    </a:cubicBezTo>
                    <a:cubicBezTo>
                      <a:pt x="2557" y="6592"/>
                      <a:pt x="2832" y="5189"/>
                      <a:pt x="2532" y="3660"/>
                    </a:cubicBezTo>
                    <a:cubicBezTo>
                      <a:pt x="2381" y="2908"/>
                      <a:pt x="2081" y="2181"/>
                      <a:pt x="1654" y="1529"/>
                    </a:cubicBezTo>
                    <a:cubicBezTo>
                      <a:pt x="1228" y="903"/>
                      <a:pt x="652" y="3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3266932" y="2594639"/>
                <a:ext cx="58516" cy="127328"/>
              </a:xfrm>
              <a:custGeom>
                <a:avLst/>
                <a:gdLst/>
                <a:ahLst/>
                <a:cxnLst/>
                <a:rect l="l" t="t" r="r" b="b"/>
                <a:pathLst>
                  <a:path w="2984" h="6493" extrusionOk="0">
                    <a:moveTo>
                      <a:pt x="1" y="1"/>
                    </a:moveTo>
                    <a:lnTo>
                      <a:pt x="1" y="1"/>
                    </a:lnTo>
                    <a:cubicBezTo>
                      <a:pt x="276" y="577"/>
                      <a:pt x="552" y="1079"/>
                      <a:pt x="828" y="1605"/>
                    </a:cubicBezTo>
                    <a:cubicBezTo>
                      <a:pt x="1078" y="2131"/>
                      <a:pt x="1329" y="2657"/>
                      <a:pt x="1580" y="3184"/>
                    </a:cubicBezTo>
                    <a:cubicBezTo>
                      <a:pt x="1805" y="3710"/>
                      <a:pt x="2031" y="4236"/>
                      <a:pt x="2231" y="4788"/>
                    </a:cubicBezTo>
                    <a:cubicBezTo>
                      <a:pt x="2457" y="5339"/>
                      <a:pt x="2632" y="5891"/>
                      <a:pt x="2858" y="6492"/>
                    </a:cubicBezTo>
                    <a:cubicBezTo>
                      <a:pt x="2983" y="5866"/>
                      <a:pt x="2958" y="5239"/>
                      <a:pt x="2858" y="4637"/>
                    </a:cubicBezTo>
                    <a:cubicBezTo>
                      <a:pt x="2758" y="4011"/>
                      <a:pt x="2582" y="3409"/>
                      <a:pt x="2332" y="2833"/>
                    </a:cubicBezTo>
                    <a:cubicBezTo>
                      <a:pt x="2081" y="2282"/>
                      <a:pt x="1755" y="1730"/>
                      <a:pt x="1354" y="1254"/>
                    </a:cubicBezTo>
                    <a:cubicBezTo>
                      <a:pt x="978" y="778"/>
                      <a:pt x="527" y="3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3197630" y="2619210"/>
                <a:ext cx="65399" cy="111110"/>
              </a:xfrm>
              <a:custGeom>
                <a:avLst/>
                <a:gdLst/>
                <a:ahLst/>
                <a:cxnLst/>
                <a:rect l="l" t="t" r="r" b="b"/>
                <a:pathLst>
                  <a:path w="3335" h="5666" extrusionOk="0">
                    <a:moveTo>
                      <a:pt x="151" y="1"/>
                    </a:moveTo>
                    <a:cubicBezTo>
                      <a:pt x="1" y="552"/>
                      <a:pt x="252" y="1204"/>
                      <a:pt x="552" y="1680"/>
                    </a:cubicBezTo>
                    <a:cubicBezTo>
                      <a:pt x="853" y="2181"/>
                      <a:pt x="1229" y="2582"/>
                      <a:pt x="1530" y="2983"/>
                    </a:cubicBezTo>
                    <a:cubicBezTo>
                      <a:pt x="1856" y="3384"/>
                      <a:pt x="2156" y="3811"/>
                      <a:pt x="2432" y="4262"/>
                    </a:cubicBezTo>
                    <a:cubicBezTo>
                      <a:pt x="2733" y="4713"/>
                      <a:pt x="2983" y="5164"/>
                      <a:pt x="3284" y="5665"/>
                    </a:cubicBezTo>
                    <a:cubicBezTo>
                      <a:pt x="3334" y="5089"/>
                      <a:pt x="3209" y="4512"/>
                      <a:pt x="3033" y="3986"/>
                    </a:cubicBezTo>
                    <a:cubicBezTo>
                      <a:pt x="2833" y="3435"/>
                      <a:pt x="2557" y="2933"/>
                      <a:pt x="2181" y="2482"/>
                    </a:cubicBezTo>
                    <a:cubicBezTo>
                      <a:pt x="1830" y="2006"/>
                      <a:pt x="1429" y="1655"/>
                      <a:pt x="1054" y="1279"/>
                    </a:cubicBezTo>
                    <a:cubicBezTo>
                      <a:pt x="703" y="903"/>
                      <a:pt x="377" y="527"/>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3101362" y="2445110"/>
                <a:ext cx="604478" cy="802853"/>
              </a:xfrm>
              <a:custGeom>
                <a:avLst/>
                <a:gdLst/>
                <a:ahLst/>
                <a:cxnLst/>
                <a:rect l="l" t="t" r="r" b="b"/>
                <a:pathLst>
                  <a:path w="30825" h="40941" extrusionOk="0">
                    <a:moveTo>
                      <a:pt x="20231" y="0"/>
                    </a:moveTo>
                    <a:cubicBezTo>
                      <a:pt x="19442" y="0"/>
                      <a:pt x="18670" y="229"/>
                      <a:pt x="18318" y="708"/>
                    </a:cubicBezTo>
                    <a:cubicBezTo>
                      <a:pt x="17316" y="2137"/>
                      <a:pt x="19321" y="4894"/>
                      <a:pt x="19948" y="6072"/>
                    </a:cubicBezTo>
                    <a:cubicBezTo>
                      <a:pt x="20023" y="6247"/>
                      <a:pt x="20098" y="6398"/>
                      <a:pt x="20098" y="6573"/>
                    </a:cubicBezTo>
                    <a:cubicBezTo>
                      <a:pt x="20073" y="6899"/>
                      <a:pt x="19772" y="7100"/>
                      <a:pt x="19496" y="7250"/>
                    </a:cubicBezTo>
                    <a:cubicBezTo>
                      <a:pt x="17090" y="8729"/>
                      <a:pt x="14559" y="10107"/>
                      <a:pt x="11852" y="10909"/>
                    </a:cubicBezTo>
                    <a:cubicBezTo>
                      <a:pt x="10271" y="11388"/>
                      <a:pt x="8613" y="11674"/>
                      <a:pt x="6968" y="11674"/>
                    </a:cubicBezTo>
                    <a:cubicBezTo>
                      <a:pt x="5772" y="11674"/>
                      <a:pt x="4581" y="11522"/>
                      <a:pt x="3431" y="11185"/>
                    </a:cubicBezTo>
                    <a:lnTo>
                      <a:pt x="3431" y="11185"/>
                    </a:lnTo>
                    <a:cubicBezTo>
                      <a:pt x="4083" y="12438"/>
                      <a:pt x="5336" y="12864"/>
                      <a:pt x="5612" y="14318"/>
                    </a:cubicBezTo>
                    <a:cubicBezTo>
                      <a:pt x="5687" y="14618"/>
                      <a:pt x="5712" y="14969"/>
                      <a:pt x="5963" y="15170"/>
                    </a:cubicBezTo>
                    <a:cubicBezTo>
                      <a:pt x="6096" y="15273"/>
                      <a:pt x="6272" y="15307"/>
                      <a:pt x="6456" y="15307"/>
                    </a:cubicBezTo>
                    <a:cubicBezTo>
                      <a:pt x="6584" y="15307"/>
                      <a:pt x="6716" y="15291"/>
                      <a:pt x="6840" y="15270"/>
                    </a:cubicBezTo>
                    <a:cubicBezTo>
                      <a:pt x="7241" y="15195"/>
                      <a:pt x="7642" y="15120"/>
                      <a:pt x="8043" y="15044"/>
                    </a:cubicBezTo>
                    <a:cubicBezTo>
                      <a:pt x="8594" y="16047"/>
                      <a:pt x="8920" y="17275"/>
                      <a:pt x="9897" y="17476"/>
                    </a:cubicBezTo>
                    <a:cubicBezTo>
                      <a:pt x="9918" y="17480"/>
                      <a:pt x="9944" y="17482"/>
                      <a:pt x="9975" y="17482"/>
                    </a:cubicBezTo>
                    <a:cubicBezTo>
                      <a:pt x="10673" y="17482"/>
                      <a:pt x="13925" y="16449"/>
                      <a:pt x="13757" y="15922"/>
                    </a:cubicBezTo>
                    <a:lnTo>
                      <a:pt x="13757" y="15922"/>
                    </a:lnTo>
                    <a:cubicBezTo>
                      <a:pt x="14233" y="17325"/>
                      <a:pt x="14684" y="18754"/>
                      <a:pt x="15136" y="20157"/>
                    </a:cubicBezTo>
                    <a:cubicBezTo>
                      <a:pt x="15211" y="20333"/>
                      <a:pt x="15261" y="20533"/>
                      <a:pt x="15211" y="20709"/>
                    </a:cubicBezTo>
                    <a:cubicBezTo>
                      <a:pt x="15161" y="20959"/>
                      <a:pt x="14935" y="21135"/>
                      <a:pt x="14735" y="21335"/>
                    </a:cubicBezTo>
                    <a:cubicBezTo>
                      <a:pt x="13657" y="22363"/>
                      <a:pt x="13832" y="24343"/>
                      <a:pt x="14985" y="25270"/>
                    </a:cubicBezTo>
                    <a:cubicBezTo>
                      <a:pt x="15489" y="25677"/>
                      <a:pt x="16125" y="25869"/>
                      <a:pt x="16768" y="25869"/>
                    </a:cubicBezTo>
                    <a:cubicBezTo>
                      <a:pt x="17627" y="25869"/>
                      <a:pt x="18497" y="25525"/>
                      <a:pt x="19070" y="24894"/>
                    </a:cubicBezTo>
                    <a:cubicBezTo>
                      <a:pt x="20073" y="23791"/>
                      <a:pt x="20123" y="21987"/>
                      <a:pt x="19246" y="20759"/>
                    </a:cubicBezTo>
                    <a:lnTo>
                      <a:pt x="19246" y="20759"/>
                    </a:lnTo>
                    <a:cubicBezTo>
                      <a:pt x="19948" y="21435"/>
                      <a:pt x="20800" y="22037"/>
                      <a:pt x="21752" y="22062"/>
                    </a:cubicBezTo>
                    <a:cubicBezTo>
                      <a:pt x="21781" y="22063"/>
                      <a:pt x="21810" y="22064"/>
                      <a:pt x="21840" y="22064"/>
                    </a:cubicBezTo>
                    <a:cubicBezTo>
                      <a:pt x="22790" y="22064"/>
                      <a:pt x="23753" y="21282"/>
                      <a:pt x="23632" y="20358"/>
                    </a:cubicBezTo>
                    <a:lnTo>
                      <a:pt x="23632" y="20358"/>
                    </a:lnTo>
                    <a:cubicBezTo>
                      <a:pt x="24659" y="22814"/>
                      <a:pt x="24885" y="25320"/>
                      <a:pt x="25612" y="27877"/>
                    </a:cubicBezTo>
                    <a:cubicBezTo>
                      <a:pt x="25737" y="28227"/>
                      <a:pt x="25837" y="28628"/>
                      <a:pt x="25687" y="28979"/>
                    </a:cubicBezTo>
                    <a:cubicBezTo>
                      <a:pt x="25537" y="29330"/>
                      <a:pt x="25186" y="29531"/>
                      <a:pt x="24860" y="29731"/>
                    </a:cubicBezTo>
                    <a:cubicBezTo>
                      <a:pt x="17792" y="33691"/>
                      <a:pt x="10198" y="36749"/>
                      <a:pt x="2303" y="38754"/>
                    </a:cubicBezTo>
                    <a:cubicBezTo>
                      <a:pt x="1902" y="38879"/>
                      <a:pt x="1451" y="38979"/>
                      <a:pt x="1125" y="39255"/>
                    </a:cubicBezTo>
                    <a:cubicBezTo>
                      <a:pt x="1050" y="39305"/>
                      <a:pt x="1000" y="39380"/>
                      <a:pt x="950" y="39431"/>
                    </a:cubicBezTo>
                    <a:cubicBezTo>
                      <a:pt x="1" y="40612"/>
                      <a:pt x="1608" y="40941"/>
                      <a:pt x="2589" y="40941"/>
                    </a:cubicBezTo>
                    <a:cubicBezTo>
                      <a:pt x="2773" y="40941"/>
                      <a:pt x="2936" y="40929"/>
                      <a:pt x="3055" y="40909"/>
                    </a:cubicBezTo>
                    <a:cubicBezTo>
                      <a:pt x="4534" y="40659"/>
                      <a:pt x="5963" y="40333"/>
                      <a:pt x="7391" y="39907"/>
                    </a:cubicBezTo>
                    <a:cubicBezTo>
                      <a:pt x="7516" y="39857"/>
                      <a:pt x="7642" y="39832"/>
                      <a:pt x="7767" y="39781"/>
                    </a:cubicBezTo>
                    <a:cubicBezTo>
                      <a:pt x="9070" y="39380"/>
                      <a:pt x="10674" y="39130"/>
                      <a:pt x="11852" y="38353"/>
                    </a:cubicBezTo>
                    <a:cubicBezTo>
                      <a:pt x="15060" y="37100"/>
                      <a:pt x="18193" y="35621"/>
                      <a:pt x="21376" y="34318"/>
                    </a:cubicBezTo>
                    <a:cubicBezTo>
                      <a:pt x="24008" y="33265"/>
                      <a:pt x="26614" y="32187"/>
                      <a:pt x="29070" y="30784"/>
                    </a:cubicBezTo>
                    <a:cubicBezTo>
                      <a:pt x="30524" y="29957"/>
                      <a:pt x="30825" y="28829"/>
                      <a:pt x="30474" y="27501"/>
                    </a:cubicBezTo>
                    <a:cubicBezTo>
                      <a:pt x="30374" y="27125"/>
                      <a:pt x="30223" y="26724"/>
                      <a:pt x="30023" y="26323"/>
                    </a:cubicBezTo>
                    <a:cubicBezTo>
                      <a:pt x="29647" y="25521"/>
                      <a:pt x="29271" y="24719"/>
                      <a:pt x="28920" y="23917"/>
                    </a:cubicBezTo>
                    <a:cubicBezTo>
                      <a:pt x="28745" y="23566"/>
                      <a:pt x="28569" y="23190"/>
                      <a:pt x="28419" y="22814"/>
                    </a:cubicBezTo>
                    <a:cubicBezTo>
                      <a:pt x="26389" y="18303"/>
                      <a:pt x="24609" y="13666"/>
                      <a:pt x="23080" y="8954"/>
                    </a:cubicBezTo>
                    <a:cubicBezTo>
                      <a:pt x="23431" y="8678"/>
                      <a:pt x="23782" y="8403"/>
                      <a:pt x="24083" y="8102"/>
                    </a:cubicBezTo>
                    <a:cubicBezTo>
                      <a:pt x="24258" y="7927"/>
                      <a:pt x="24434" y="7726"/>
                      <a:pt x="24459" y="7501"/>
                    </a:cubicBezTo>
                    <a:cubicBezTo>
                      <a:pt x="24509" y="7200"/>
                      <a:pt x="24308" y="6899"/>
                      <a:pt x="24133" y="6648"/>
                    </a:cubicBezTo>
                    <a:cubicBezTo>
                      <a:pt x="23306" y="5470"/>
                      <a:pt x="22830" y="4067"/>
                      <a:pt x="22755" y="2638"/>
                    </a:cubicBezTo>
                    <a:cubicBezTo>
                      <a:pt x="22730" y="2062"/>
                      <a:pt x="22730" y="1435"/>
                      <a:pt x="22454" y="934"/>
                    </a:cubicBezTo>
                    <a:cubicBezTo>
                      <a:pt x="22454" y="909"/>
                      <a:pt x="22429" y="884"/>
                      <a:pt x="22404" y="859"/>
                    </a:cubicBezTo>
                    <a:cubicBezTo>
                      <a:pt x="22056" y="298"/>
                      <a:pt x="21132" y="0"/>
                      <a:pt x="2023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3422246" y="2665903"/>
                <a:ext cx="63419" cy="135682"/>
              </a:xfrm>
              <a:custGeom>
                <a:avLst/>
                <a:gdLst/>
                <a:ahLst/>
                <a:cxnLst/>
                <a:rect l="l" t="t" r="r" b="b"/>
                <a:pathLst>
                  <a:path w="3234" h="6919" fill="none" extrusionOk="0">
                    <a:moveTo>
                      <a:pt x="1" y="1"/>
                    </a:moveTo>
                    <a:lnTo>
                      <a:pt x="3234" y="6918"/>
                    </a:lnTo>
                  </a:path>
                </a:pathLst>
              </a:custGeom>
              <a:noFill/>
              <a:ln w="10650" cap="rnd"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3367690" y="2690494"/>
                <a:ext cx="49653" cy="167607"/>
              </a:xfrm>
              <a:custGeom>
                <a:avLst/>
                <a:gdLst/>
                <a:ahLst/>
                <a:cxnLst/>
                <a:rect l="l" t="t" r="r" b="b"/>
                <a:pathLst>
                  <a:path w="2532" h="8547" fill="none" extrusionOk="0">
                    <a:moveTo>
                      <a:pt x="1" y="0"/>
                    </a:moveTo>
                    <a:cubicBezTo>
                      <a:pt x="903" y="2832"/>
                      <a:pt x="1755" y="5689"/>
                      <a:pt x="2532" y="8546"/>
                    </a:cubicBezTo>
                  </a:path>
                </a:pathLst>
              </a:custGeom>
              <a:noFill/>
              <a:ln w="10650" cap="rnd"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3447308" y="2762327"/>
                <a:ext cx="83088" cy="84617"/>
              </a:xfrm>
              <a:custGeom>
                <a:avLst/>
                <a:gdLst/>
                <a:ahLst/>
                <a:cxnLst/>
                <a:rect l="l" t="t" r="r" b="b"/>
                <a:pathLst>
                  <a:path w="4237" h="4315" extrusionOk="0">
                    <a:moveTo>
                      <a:pt x="2035" y="1"/>
                    </a:moveTo>
                    <a:cubicBezTo>
                      <a:pt x="1875" y="1"/>
                      <a:pt x="1715" y="28"/>
                      <a:pt x="1555" y="71"/>
                    </a:cubicBezTo>
                    <a:cubicBezTo>
                      <a:pt x="1379" y="147"/>
                      <a:pt x="1229" y="222"/>
                      <a:pt x="1053" y="297"/>
                    </a:cubicBezTo>
                    <a:cubicBezTo>
                      <a:pt x="728" y="472"/>
                      <a:pt x="502" y="723"/>
                      <a:pt x="302" y="1049"/>
                    </a:cubicBezTo>
                    <a:cubicBezTo>
                      <a:pt x="226" y="1199"/>
                      <a:pt x="176" y="1375"/>
                      <a:pt x="101" y="1550"/>
                    </a:cubicBezTo>
                    <a:cubicBezTo>
                      <a:pt x="1" y="1901"/>
                      <a:pt x="1" y="2277"/>
                      <a:pt x="101" y="2653"/>
                    </a:cubicBezTo>
                    <a:cubicBezTo>
                      <a:pt x="101" y="2703"/>
                      <a:pt x="101" y="2728"/>
                      <a:pt x="101" y="2778"/>
                    </a:cubicBezTo>
                    <a:cubicBezTo>
                      <a:pt x="176" y="3054"/>
                      <a:pt x="302" y="3279"/>
                      <a:pt x="477" y="3480"/>
                    </a:cubicBezTo>
                    <a:cubicBezTo>
                      <a:pt x="627" y="3706"/>
                      <a:pt x="828" y="3881"/>
                      <a:pt x="1078" y="4031"/>
                    </a:cubicBezTo>
                    <a:cubicBezTo>
                      <a:pt x="1304" y="4182"/>
                      <a:pt x="1580" y="4257"/>
                      <a:pt x="1855" y="4282"/>
                    </a:cubicBezTo>
                    <a:cubicBezTo>
                      <a:pt x="1970" y="4303"/>
                      <a:pt x="2084" y="4315"/>
                      <a:pt x="2198" y="4315"/>
                    </a:cubicBezTo>
                    <a:cubicBezTo>
                      <a:pt x="2360" y="4315"/>
                      <a:pt x="2521" y="4291"/>
                      <a:pt x="2683" y="4232"/>
                    </a:cubicBezTo>
                    <a:lnTo>
                      <a:pt x="3184" y="4031"/>
                    </a:lnTo>
                    <a:cubicBezTo>
                      <a:pt x="3485" y="3831"/>
                      <a:pt x="3735" y="3580"/>
                      <a:pt x="3936" y="3279"/>
                    </a:cubicBezTo>
                    <a:cubicBezTo>
                      <a:pt x="4011" y="3104"/>
                      <a:pt x="4061" y="2929"/>
                      <a:pt x="4136" y="2778"/>
                    </a:cubicBezTo>
                    <a:cubicBezTo>
                      <a:pt x="4236" y="2402"/>
                      <a:pt x="4236" y="2026"/>
                      <a:pt x="4136" y="1675"/>
                    </a:cubicBezTo>
                    <a:cubicBezTo>
                      <a:pt x="4136" y="1625"/>
                      <a:pt x="4136" y="1575"/>
                      <a:pt x="4111" y="1550"/>
                    </a:cubicBezTo>
                    <a:cubicBezTo>
                      <a:pt x="4061" y="1274"/>
                      <a:pt x="3936" y="1024"/>
                      <a:pt x="3760" y="823"/>
                    </a:cubicBezTo>
                    <a:cubicBezTo>
                      <a:pt x="3610" y="598"/>
                      <a:pt x="3409" y="422"/>
                      <a:pt x="3159" y="297"/>
                    </a:cubicBezTo>
                    <a:cubicBezTo>
                      <a:pt x="2933" y="147"/>
                      <a:pt x="2657" y="46"/>
                      <a:pt x="2382" y="46"/>
                    </a:cubicBezTo>
                    <a:cubicBezTo>
                      <a:pt x="2266" y="15"/>
                      <a:pt x="2151"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3374083" y="2820236"/>
                <a:ext cx="84068" cy="81617"/>
              </a:xfrm>
              <a:custGeom>
                <a:avLst/>
                <a:gdLst/>
                <a:ahLst/>
                <a:cxnLst/>
                <a:rect l="l" t="t" r="r" b="b"/>
                <a:pathLst>
                  <a:path w="4287" h="4162" extrusionOk="0">
                    <a:moveTo>
                      <a:pt x="2131" y="1"/>
                    </a:moveTo>
                    <a:cubicBezTo>
                      <a:pt x="1053" y="1"/>
                      <a:pt x="0" y="953"/>
                      <a:pt x="51" y="2081"/>
                    </a:cubicBezTo>
                    <a:cubicBezTo>
                      <a:pt x="101" y="3209"/>
                      <a:pt x="978" y="4161"/>
                      <a:pt x="2131" y="4161"/>
                    </a:cubicBezTo>
                    <a:cubicBezTo>
                      <a:pt x="3234" y="4161"/>
                      <a:pt x="4286" y="3209"/>
                      <a:pt x="4236" y="2081"/>
                    </a:cubicBezTo>
                    <a:cubicBezTo>
                      <a:pt x="4186" y="953"/>
                      <a:pt x="3309"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6" name="Google Shape;4826;p64"/>
            <p:cNvSpPr/>
            <p:nvPr/>
          </p:nvSpPr>
          <p:spPr>
            <a:xfrm>
              <a:off x="2661424" y="3989994"/>
              <a:ext cx="542118" cy="493446"/>
            </a:xfrm>
            <a:custGeom>
              <a:avLst/>
              <a:gdLst/>
              <a:ahLst/>
              <a:cxnLst/>
              <a:rect l="l" t="t" r="r" b="b"/>
              <a:pathLst>
                <a:path w="27645" h="25163" extrusionOk="0">
                  <a:moveTo>
                    <a:pt x="23935" y="0"/>
                  </a:moveTo>
                  <a:cubicBezTo>
                    <a:pt x="22056" y="551"/>
                    <a:pt x="20126" y="877"/>
                    <a:pt x="18246" y="1353"/>
                  </a:cubicBezTo>
                  <a:cubicBezTo>
                    <a:pt x="16166" y="1855"/>
                    <a:pt x="14086" y="2356"/>
                    <a:pt x="12005" y="2882"/>
                  </a:cubicBezTo>
                  <a:cubicBezTo>
                    <a:pt x="7995" y="3860"/>
                    <a:pt x="3860" y="4612"/>
                    <a:pt x="0" y="6040"/>
                  </a:cubicBezTo>
                  <a:cubicBezTo>
                    <a:pt x="1805" y="11629"/>
                    <a:pt x="3609" y="17318"/>
                    <a:pt x="3760" y="23183"/>
                  </a:cubicBezTo>
                  <a:cubicBezTo>
                    <a:pt x="3760" y="23459"/>
                    <a:pt x="3760" y="23735"/>
                    <a:pt x="3760" y="24035"/>
                  </a:cubicBezTo>
                  <a:cubicBezTo>
                    <a:pt x="3752" y="24874"/>
                    <a:pt x="5165" y="25162"/>
                    <a:pt x="7129" y="25162"/>
                  </a:cubicBezTo>
                  <a:cubicBezTo>
                    <a:pt x="11150" y="25162"/>
                    <a:pt x="17477" y="23953"/>
                    <a:pt x="18622" y="23785"/>
                  </a:cubicBezTo>
                  <a:cubicBezTo>
                    <a:pt x="21680" y="23359"/>
                    <a:pt x="24762" y="22306"/>
                    <a:pt x="27645" y="21178"/>
                  </a:cubicBezTo>
                  <a:cubicBezTo>
                    <a:pt x="26492" y="16993"/>
                    <a:pt x="25740" y="12607"/>
                    <a:pt x="25188" y="8296"/>
                  </a:cubicBezTo>
                  <a:cubicBezTo>
                    <a:pt x="25088" y="7444"/>
                    <a:pt x="23635" y="100"/>
                    <a:pt x="239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2833936" y="4021449"/>
              <a:ext cx="227574" cy="460266"/>
            </a:xfrm>
            <a:custGeom>
              <a:avLst/>
              <a:gdLst/>
              <a:ahLst/>
              <a:cxnLst/>
              <a:rect l="l" t="t" r="r" b="b"/>
              <a:pathLst>
                <a:path w="11605" h="23471" extrusionOk="0">
                  <a:moveTo>
                    <a:pt x="7444" y="0"/>
                  </a:moveTo>
                  <a:lnTo>
                    <a:pt x="7445" y="3"/>
                  </a:lnTo>
                  <a:lnTo>
                    <a:pt x="7445" y="3"/>
                  </a:lnTo>
                  <a:cubicBezTo>
                    <a:pt x="7444" y="2"/>
                    <a:pt x="7444" y="1"/>
                    <a:pt x="7444" y="0"/>
                  </a:cubicBezTo>
                  <a:close/>
                  <a:moveTo>
                    <a:pt x="7445" y="3"/>
                  </a:moveTo>
                  <a:lnTo>
                    <a:pt x="7445" y="3"/>
                  </a:lnTo>
                  <a:cubicBezTo>
                    <a:pt x="7489" y="358"/>
                    <a:pt x="2555" y="1479"/>
                    <a:pt x="2081" y="1579"/>
                  </a:cubicBezTo>
                  <a:cubicBezTo>
                    <a:pt x="1479" y="1704"/>
                    <a:pt x="452" y="1629"/>
                    <a:pt x="226" y="2331"/>
                  </a:cubicBezTo>
                  <a:cubicBezTo>
                    <a:pt x="0" y="2958"/>
                    <a:pt x="652" y="4361"/>
                    <a:pt x="802" y="5013"/>
                  </a:cubicBezTo>
                  <a:cubicBezTo>
                    <a:pt x="1730" y="8822"/>
                    <a:pt x="2532" y="12682"/>
                    <a:pt x="3183" y="16567"/>
                  </a:cubicBezTo>
                  <a:cubicBezTo>
                    <a:pt x="3559" y="18797"/>
                    <a:pt x="3810" y="20928"/>
                    <a:pt x="4010" y="23133"/>
                  </a:cubicBezTo>
                  <a:cubicBezTo>
                    <a:pt x="4010" y="23233"/>
                    <a:pt x="4036" y="23334"/>
                    <a:pt x="4036" y="23459"/>
                  </a:cubicBezTo>
                  <a:cubicBezTo>
                    <a:pt x="4140" y="23467"/>
                    <a:pt x="4245" y="23470"/>
                    <a:pt x="4348" y="23470"/>
                  </a:cubicBezTo>
                  <a:cubicBezTo>
                    <a:pt x="4914" y="23470"/>
                    <a:pt x="5465" y="23364"/>
                    <a:pt x="6016" y="23258"/>
                  </a:cubicBezTo>
                  <a:cubicBezTo>
                    <a:pt x="7820" y="22908"/>
                    <a:pt x="9599" y="22582"/>
                    <a:pt x="11404" y="22231"/>
                  </a:cubicBezTo>
                  <a:cubicBezTo>
                    <a:pt x="11605" y="22181"/>
                    <a:pt x="10201" y="16241"/>
                    <a:pt x="10076" y="15564"/>
                  </a:cubicBezTo>
                  <a:lnTo>
                    <a:pt x="7445"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2661424" y="3989994"/>
              <a:ext cx="542118" cy="489524"/>
            </a:xfrm>
            <a:custGeom>
              <a:avLst/>
              <a:gdLst/>
              <a:ahLst/>
              <a:cxnLst/>
              <a:rect l="l" t="t" r="r" b="b"/>
              <a:pathLst>
                <a:path w="27645" h="24963" extrusionOk="0">
                  <a:moveTo>
                    <a:pt x="23935" y="0"/>
                  </a:moveTo>
                  <a:cubicBezTo>
                    <a:pt x="22056" y="551"/>
                    <a:pt x="20126" y="877"/>
                    <a:pt x="18246" y="1353"/>
                  </a:cubicBezTo>
                  <a:cubicBezTo>
                    <a:pt x="16166" y="1855"/>
                    <a:pt x="14086" y="2356"/>
                    <a:pt x="12005" y="2882"/>
                  </a:cubicBezTo>
                  <a:cubicBezTo>
                    <a:pt x="7995" y="3860"/>
                    <a:pt x="3860" y="4612"/>
                    <a:pt x="0" y="6040"/>
                  </a:cubicBezTo>
                  <a:cubicBezTo>
                    <a:pt x="0" y="6040"/>
                    <a:pt x="802" y="8496"/>
                    <a:pt x="853" y="8722"/>
                  </a:cubicBezTo>
                  <a:cubicBezTo>
                    <a:pt x="1126" y="9597"/>
                    <a:pt x="1201" y="9875"/>
                    <a:pt x="1713" y="9875"/>
                  </a:cubicBezTo>
                  <a:cubicBezTo>
                    <a:pt x="1905" y="9875"/>
                    <a:pt x="2158" y="9836"/>
                    <a:pt x="2507" y="9775"/>
                  </a:cubicBezTo>
                  <a:cubicBezTo>
                    <a:pt x="4462" y="9424"/>
                    <a:pt x="6416" y="8948"/>
                    <a:pt x="8346" y="8371"/>
                  </a:cubicBezTo>
                  <a:cubicBezTo>
                    <a:pt x="9173" y="12281"/>
                    <a:pt x="10000" y="16191"/>
                    <a:pt x="10828" y="20126"/>
                  </a:cubicBezTo>
                  <a:cubicBezTo>
                    <a:pt x="11028" y="21028"/>
                    <a:pt x="11203" y="21955"/>
                    <a:pt x="11053" y="22882"/>
                  </a:cubicBezTo>
                  <a:cubicBezTo>
                    <a:pt x="10903" y="23785"/>
                    <a:pt x="10326" y="24687"/>
                    <a:pt x="9449" y="24963"/>
                  </a:cubicBezTo>
                  <a:cubicBezTo>
                    <a:pt x="9597" y="24919"/>
                    <a:pt x="9835" y="24905"/>
                    <a:pt x="10120" y="24905"/>
                  </a:cubicBezTo>
                  <a:cubicBezTo>
                    <a:pt x="10623" y="24905"/>
                    <a:pt x="11274" y="24948"/>
                    <a:pt x="11839" y="24948"/>
                  </a:cubicBezTo>
                  <a:cubicBezTo>
                    <a:pt x="12425" y="24948"/>
                    <a:pt x="12918" y="24902"/>
                    <a:pt x="13058" y="24712"/>
                  </a:cubicBezTo>
                  <a:cubicBezTo>
                    <a:pt x="13284" y="24386"/>
                    <a:pt x="12682" y="22532"/>
                    <a:pt x="12607" y="22105"/>
                  </a:cubicBezTo>
                  <a:cubicBezTo>
                    <a:pt x="12457" y="21203"/>
                    <a:pt x="12306" y="20301"/>
                    <a:pt x="12131" y="19424"/>
                  </a:cubicBezTo>
                  <a:cubicBezTo>
                    <a:pt x="11504" y="15840"/>
                    <a:pt x="10802" y="12281"/>
                    <a:pt x="10051" y="8722"/>
                  </a:cubicBezTo>
                  <a:cubicBezTo>
                    <a:pt x="11053" y="8471"/>
                    <a:pt x="22306" y="5464"/>
                    <a:pt x="22306" y="5439"/>
                  </a:cubicBezTo>
                  <a:cubicBezTo>
                    <a:pt x="22933" y="8196"/>
                    <a:pt x="23284" y="11078"/>
                    <a:pt x="24036" y="13810"/>
                  </a:cubicBezTo>
                  <a:cubicBezTo>
                    <a:pt x="24537" y="15639"/>
                    <a:pt x="24938" y="17494"/>
                    <a:pt x="25289" y="19349"/>
                  </a:cubicBezTo>
                  <a:cubicBezTo>
                    <a:pt x="25389" y="19800"/>
                    <a:pt x="25439" y="21654"/>
                    <a:pt x="25840" y="21855"/>
                  </a:cubicBezTo>
                  <a:cubicBezTo>
                    <a:pt x="25850" y="21860"/>
                    <a:pt x="25864" y="21863"/>
                    <a:pt x="25882" y="21863"/>
                  </a:cubicBezTo>
                  <a:cubicBezTo>
                    <a:pt x="26176" y="21863"/>
                    <a:pt x="27495" y="21173"/>
                    <a:pt x="27633" y="21173"/>
                  </a:cubicBezTo>
                  <a:cubicBezTo>
                    <a:pt x="27640" y="21173"/>
                    <a:pt x="27644" y="21175"/>
                    <a:pt x="27645" y="21178"/>
                  </a:cubicBezTo>
                  <a:cubicBezTo>
                    <a:pt x="26492" y="16993"/>
                    <a:pt x="25740" y="12607"/>
                    <a:pt x="25188" y="8296"/>
                  </a:cubicBezTo>
                  <a:cubicBezTo>
                    <a:pt x="25088" y="7444"/>
                    <a:pt x="23635" y="100"/>
                    <a:pt x="2393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2647168" y="3730432"/>
              <a:ext cx="442362" cy="286051"/>
            </a:xfrm>
            <a:custGeom>
              <a:avLst/>
              <a:gdLst/>
              <a:ahLst/>
              <a:cxnLst/>
              <a:rect l="l" t="t" r="r" b="b"/>
              <a:pathLst>
                <a:path w="22558" h="14587" extrusionOk="0">
                  <a:moveTo>
                    <a:pt x="18984" y="1"/>
                  </a:moveTo>
                  <a:cubicBezTo>
                    <a:pt x="17563" y="1"/>
                    <a:pt x="15944" y="1106"/>
                    <a:pt x="15113" y="2033"/>
                  </a:cubicBezTo>
                  <a:cubicBezTo>
                    <a:pt x="12883" y="4564"/>
                    <a:pt x="12732" y="7797"/>
                    <a:pt x="12081" y="10905"/>
                  </a:cubicBezTo>
                  <a:cubicBezTo>
                    <a:pt x="11504" y="10630"/>
                    <a:pt x="11053" y="9828"/>
                    <a:pt x="10652" y="9351"/>
                  </a:cubicBezTo>
                  <a:cubicBezTo>
                    <a:pt x="10001" y="8599"/>
                    <a:pt x="9299" y="7848"/>
                    <a:pt x="8597" y="7146"/>
                  </a:cubicBezTo>
                  <a:cubicBezTo>
                    <a:pt x="7444" y="6043"/>
                    <a:pt x="6116" y="5066"/>
                    <a:pt x="4562" y="4539"/>
                  </a:cubicBezTo>
                  <a:cubicBezTo>
                    <a:pt x="4160" y="4405"/>
                    <a:pt x="3731" y="4306"/>
                    <a:pt x="3307" y="4306"/>
                  </a:cubicBezTo>
                  <a:cubicBezTo>
                    <a:pt x="3018" y="4306"/>
                    <a:pt x="2731" y="4352"/>
                    <a:pt x="2457" y="4464"/>
                  </a:cubicBezTo>
                  <a:cubicBezTo>
                    <a:pt x="1529" y="4815"/>
                    <a:pt x="1028" y="5792"/>
                    <a:pt x="727" y="6745"/>
                  </a:cubicBezTo>
                  <a:cubicBezTo>
                    <a:pt x="1" y="9101"/>
                    <a:pt x="26" y="11682"/>
                    <a:pt x="803" y="14013"/>
                  </a:cubicBezTo>
                  <a:cubicBezTo>
                    <a:pt x="878" y="14214"/>
                    <a:pt x="953" y="14414"/>
                    <a:pt x="1128" y="14514"/>
                  </a:cubicBezTo>
                  <a:cubicBezTo>
                    <a:pt x="1225" y="14570"/>
                    <a:pt x="1338" y="14587"/>
                    <a:pt x="1453" y="14587"/>
                  </a:cubicBezTo>
                  <a:cubicBezTo>
                    <a:pt x="1546" y="14587"/>
                    <a:pt x="1640" y="14576"/>
                    <a:pt x="1730" y="14564"/>
                  </a:cubicBezTo>
                  <a:cubicBezTo>
                    <a:pt x="5289" y="14113"/>
                    <a:pt x="8823" y="13512"/>
                    <a:pt x="12331" y="12735"/>
                  </a:cubicBezTo>
                  <a:cubicBezTo>
                    <a:pt x="14136" y="12334"/>
                    <a:pt x="15890" y="11908"/>
                    <a:pt x="17670" y="11432"/>
                  </a:cubicBezTo>
                  <a:cubicBezTo>
                    <a:pt x="18572" y="11181"/>
                    <a:pt x="19474" y="10930"/>
                    <a:pt x="20377" y="10655"/>
                  </a:cubicBezTo>
                  <a:cubicBezTo>
                    <a:pt x="20828" y="10529"/>
                    <a:pt x="21956" y="10404"/>
                    <a:pt x="22231" y="10003"/>
                  </a:cubicBezTo>
                  <a:cubicBezTo>
                    <a:pt x="22382" y="9752"/>
                    <a:pt x="22407" y="9452"/>
                    <a:pt x="22432" y="9151"/>
                  </a:cubicBezTo>
                  <a:cubicBezTo>
                    <a:pt x="22557" y="6770"/>
                    <a:pt x="22206" y="4339"/>
                    <a:pt x="21354" y="2083"/>
                  </a:cubicBezTo>
                  <a:cubicBezTo>
                    <a:pt x="21103" y="1406"/>
                    <a:pt x="20778" y="705"/>
                    <a:pt x="20176" y="329"/>
                  </a:cubicBezTo>
                  <a:cubicBezTo>
                    <a:pt x="19814" y="99"/>
                    <a:pt x="19408" y="1"/>
                    <a:pt x="18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2687957" y="3904964"/>
              <a:ext cx="149428" cy="64399"/>
            </a:xfrm>
            <a:custGeom>
              <a:avLst/>
              <a:gdLst/>
              <a:ahLst/>
              <a:cxnLst/>
              <a:rect l="l" t="t" r="r" b="b"/>
              <a:pathLst>
                <a:path w="7620" h="3284" extrusionOk="0">
                  <a:moveTo>
                    <a:pt x="3309" y="0"/>
                  </a:moveTo>
                  <a:cubicBezTo>
                    <a:pt x="2933" y="0"/>
                    <a:pt x="2582" y="50"/>
                    <a:pt x="2206" y="126"/>
                  </a:cubicBezTo>
                  <a:cubicBezTo>
                    <a:pt x="1855" y="226"/>
                    <a:pt x="1530" y="376"/>
                    <a:pt x="1229" y="577"/>
                  </a:cubicBezTo>
                  <a:cubicBezTo>
                    <a:pt x="627" y="1003"/>
                    <a:pt x="151" y="1604"/>
                    <a:pt x="1" y="2281"/>
                  </a:cubicBezTo>
                  <a:cubicBezTo>
                    <a:pt x="327" y="1679"/>
                    <a:pt x="853" y="1228"/>
                    <a:pt x="1429" y="953"/>
                  </a:cubicBezTo>
                  <a:cubicBezTo>
                    <a:pt x="1897" y="729"/>
                    <a:pt x="2413" y="637"/>
                    <a:pt x="2926" y="637"/>
                  </a:cubicBezTo>
                  <a:cubicBezTo>
                    <a:pt x="3046" y="637"/>
                    <a:pt x="3165" y="642"/>
                    <a:pt x="3284" y="652"/>
                  </a:cubicBezTo>
                  <a:cubicBezTo>
                    <a:pt x="3829" y="720"/>
                    <a:pt x="4394" y="891"/>
                    <a:pt x="4943" y="1127"/>
                  </a:cubicBezTo>
                  <a:lnTo>
                    <a:pt x="4943" y="1127"/>
                  </a:lnTo>
                  <a:cubicBezTo>
                    <a:pt x="4673" y="1191"/>
                    <a:pt x="4412" y="1271"/>
                    <a:pt x="4136" y="1429"/>
                  </a:cubicBezTo>
                  <a:cubicBezTo>
                    <a:pt x="3961" y="1529"/>
                    <a:pt x="3760" y="1705"/>
                    <a:pt x="3660" y="1930"/>
                  </a:cubicBezTo>
                  <a:cubicBezTo>
                    <a:pt x="3560" y="2156"/>
                    <a:pt x="3560" y="2481"/>
                    <a:pt x="3735" y="2732"/>
                  </a:cubicBezTo>
                  <a:cubicBezTo>
                    <a:pt x="3911" y="2958"/>
                    <a:pt x="4111" y="3033"/>
                    <a:pt x="4287" y="3083"/>
                  </a:cubicBezTo>
                  <a:cubicBezTo>
                    <a:pt x="4462" y="3133"/>
                    <a:pt x="4637" y="3158"/>
                    <a:pt x="4788" y="3183"/>
                  </a:cubicBezTo>
                  <a:cubicBezTo>
                    <a:pt x="5114" y="3233"/>
                    <a:pt x="5439" y="3258"/>
                    <a:pt x="5790" y="3283"/>
                  </a:cubicBezTo>
                  <a:cubicBezTo>
                    <a:pt x="6116" y="3283"/>
                    <a:pt x="6442" y="3258"/>
                    <a:pt x="6768" y="3208"/>
                  </a:cubicBezTo>
                  <a:cubicBezTo>
                    <a:pt x="7094" y="3133"/>
                    <a:pt x="7444" y="3008"/>
                    <a:pt x="7620" y="2707"/>
                  </a:cubicBezTo>
                  <a:lnTo>
                    <a:pt x="7620" y="2707"/>
                  </a:lnTo>
                  <a:cubicBezTo>
                    <a:pt x="7394" y="2933"/>
                    <a:pt x="7068" y="2983"/>
                    <a:pt x="6743" y="2983"/>
                  </a:cubicBezTo>
                  <a:cubicBezTo>
                    <a:pt x="6442" y="2983"/>
                    <a:pt x="6141" y="2933"/>
                    <a:pt x="5815" y="2882"/>
                  </a:cubicBezTo>
                  <a:cubicBezTo>
                    <a:pt x="5515" y="2832"/>
                    <a:pt x="5214" y="2757"/>
                    <a:pt x="4913" y="2657"/>
                  </a:cubicBezTo>
                  <a:cubicBezTo>
                    <a:pt x="4637" y="2582"/>
                    <a:pt x="4287" y="2456"/>
                    <a:pt x="4261" y="2356"/>
                  </a:cubicBezTo>
                  <a:cubicBezTo>
                    <a:pt x="4236" y="2331"/>
                    <a:pt x="4236" y="2281"/>
                    <a:pt x="4287" y="2231"/>
                  </a:cubicBezTo>
                  <a:cubicBezTo>
                    <a:pt x="4312" y="2156"/>
                    <a:pt x="4387" y="2106"/>
                    <a:pt x="4487" y="2055"/>
                  </a:cubicBezTo>
                  <a:cubicBezTo>
                    <a:pt x="4688" y="1955"/>
                    <a:pt x="5013" y="1880"/>
                    <a:pt x="5264" y="1855"/>
                  </a:cubicBezTo>
                  <a:cubicBezTo>
                    <a:pt x="5377" y="1845"/>
                    <a:pt x="5490" y="1840"/>
                    <a:pt x="5603" y="1840"/>
                  </a:cubicBezTo>
                  <a:cubicBezTo>
                    <a:pt x="6014" y="1840"/>
                    <a:pt x="6420" y="1907"/>
                    <a:pt x="6803" y="2049"/>
                  </a:cubicBezTo>
                  <a:lnTo>
                    <a:pt x="6803" y="2049"/>
                  </a:lnTo>
                  <a:cubicBezTo>
                    <a:pt x="6841" y="2068"/>
                    <a:pt x="6879" y="2087"/>
                    <a:pt x="6918" y="2106"/>
                  </a:cubicBezTo>
                  <a:lnTo>
                    <a:pt x="6922" y="2097"/>
                  </a:lnTo>
                  <a:lnTo>
                    <a:pt x="6922" y="2097"/>
                  </a:lnTo>
                  <a:cubicBezTo>
                    <a:pt x="6929" y="2100"/>
                    <a:pt x="6936" y="2103"/>
                    <a:pt x="6943" y="2106"/>
                  </a:cubicBezTo>
                  <a:lnTo>
                    <a:pt x="7294" y="1354"/>
                  </a:lnTo>
                  <a:cubicBezTo>
                    <a:pt x="6693" y="1053"/>
                    <a:pt x="6066" y="727"/>
                    <a:pt x="5414" y="476"/>
                  </a:cubicBezTo>
                  <a:cubicBezTo>
                    <a:pt x="4763" y="226"/>
                    <a:pt x="4061" y="0"/>
                    <a:pt x="33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2893905" y="3829091"/>
              <a:ext cx="130250" cy="156978"/>
            </a:xfrm>
            <a:custGeom>
              <a:avLst/>
              <a:gdLst/>
              <a:ahLst/>
              <a:cxnLst/>
              <a:rect l="l" t="t" r="r" b="b"/>
              <a:pathLst>
                <a:path w="6642" h="8005" extrusionOk="0">
                  <a:moveTo>
                    <a:pt x="6525" y="0"/>
                  </a:moveTo>
                  <a:cubicBezTo>
                    <a:pt x="6505" y="0"/>
                    <a:pt x="6485" y="3"/>
                    <a:pt x="6466" y="10"/>
                  </a:cubicBezTo>
                  <a:cubicBezTo>
                    <a:pt x="6391" y="10"/>
                    <a:pt x="6316" y="10"/>
                    <a:pt x="6241" y="35"/>
                  </a:cubicBezTo>
                  <a:cubicBezTo>
                    <a:pt x="6115" y="60"/>
                    <a:pt x="5965" y="85"/>
                    <a:pt x="5840" y="135"/>
                  </a:cubicBezTo>
                  <a:cubicBezTo>
                    <a:pt x="5564" y="210"/>
                    <a:pt x="5313" y="335"/>
                    <a:pt x="5038" y="461"/>
                  </a:cubicBezTo>
                  <a:cubicBezTo>
                    <a:pt x="4536" y="736"/>
                    <a:pt x="4060" y="1062"/>
                    <a:pt x="3634" y="1413"/>
                  </a:cubicBezTo>
                  <a:cubicBezTo>
                    <a:pt x="3183" y="1789"/>
                    <a:pt x="2782" y="2215"/>
                    <a:pt x="2431" y="2666"/>
                  </a:cubicBezTo>
                  <a:cubicBezTo>
                    <a:pt x="2102" y="3114"/>
                    <a:pt x="1816" y="3583"/>
                    <a:pt x="1596" y="4096"/>
                  </a:cubicBezTo>
                  <a:lnTo>
                    <a:pt x="1596" y="4096"/>
                  </a:lnTo>
                  <a:cubicBezTo>
                    <a:pt x="1590" y="4104"/>
                    <a:pt x="1585" y="4112"/>
                    <a:pt x="1579" y="4120"/>
                  </a:cubicBezTo>
                  <a:lnTo>
                    <a:pt x="1584" y="4122"/>
                  </a:lnTo>
                  <a:lnTo>
                    <a:pt x="1584" y="4122"/>
                  </a:lnTo>
                  <a:cubicBezTo>
                    <a:pt x="1574" y="4147"/>
                    <a:pt x="1564" y="4171"/>
                    <a:pt x="1554" y="4195"/>
                  </a:cubicBezTo>
                  <a:lnTo>
                    <a:pt x="0" y="8005"/>
                  </a:lnTo>
                  <a:lnTo>
                    <a:pt x="2281" y="4571"/>
                  </a:lnTo>
                  <a:cubicBezTo>
                    <a:pt x="2582" y="4145"/>
                    <a:pt x="2958" y="3744"/>
                    <a:pt x="3434" y="3493"/>
                  </a:cubicBezTo>
                  <a:cubicBezTo>
                    <a:pt x="3659" y="3343"/>
                    <a:pt x="3885" y="3243"/>
                    <a:pt x="4110" y="3218"/>
                  </a:cubicBezTo>
                  <a:cubicBezTo>
                    <a:pt x="4149" y="3213"/>
                    <a:pt x="4185" y="3211"/>
                    <a:pt x="4218" y="3211"/>
                  </a:cubicBezTo>
                  <a:cubicBezTo>
                    <a:pt x="4377" y="3211"/>
                    <a:pt x="4474" y="3260"/>
                    <a:pt x="4536" y="3343"/>
                  </a:cubicBezTo>
                  <a:cubicBezTo>
                    <a:pt x="4612" y="3443"/>
                    <a:pt x="4587" y="3669"/>
                    <a:pt x="4461" y="3844"/>
                  </a:cubicBezTo>
                  <a:cubicBezTo>
                    <a:pt x="4336" y="4045"/>
                    <a:pt x="4110" y="4220"/>
                    <a:pt x="3885" y="4396"/>
                  </a:cubicBezTo>
                  <a:cubicBezTo>
                    <a:pt x="3409" y="4746"/>
                    <a:pt x="2882" y="5047"/>
                    <a:pt x="2356" y="5323"/>
                  </a:cubicBezTo>
                  <a:cubicBezTo>
                    <a:pt x="2958" y="5223"/>
                    <a:pt x="3534" y="5022"/>
                    <a:pt x="4085" y="4746"/>
                  </a:cubicBezTo>
                  <a:cubicBezTo>
                    <a:pt x="4361" y="4621"/>
                    <a:pt x="4662" y="4471"/>
                    <a:pt x="4912" y="4195"/>
                  </a:cubicBezTo>
                  <a:cubicBezTo>
                    <a:pt x="5138" y="3919"/>
                    <a:pt x="5313" y="3493"/>
                    <a:pt x="5138" y="3042"/>
                  </a:cubicBezTo>
                  <a:cubicBezTo>
                    <a:pt x="5038" y="2842"/>
                    <a:pt x="4837" y="2641"/>
                    <a:pt x="4637" y="2566"/>
                  </a:cubicBezTo>
                  <a:cubicBezTo>
                    <a:pt x="4436" y="2466"/>
                    <a:pt x="4211" y="2466"/>
                    <a:pt x="4035" y="2466"/>
                  </a:cubicBezTo>
                  <a:cubicBezTo>
                    <a:pt x="3834" y="2479"/>
                    <a:pt x="3641" y="2528"/>
                    <a:pt x="3462" y="2594"/>
                  </a:cubicBezTo>
                  <a:lnTo>
                    <a:pt x="3462" y="2594"/>
                  </a:lnTo>
                  <a:cubicBezTo>
                    <a:pt x="3655" y="2353"/>
                    <a:pt x="3858" y="2121"/>
                    <a:pt x="4060" y="1889"/>
                  </a:cubicBezTo>
                  <a:cubicBezTo>
                    <a:pt x="4436" y="1488"/>
                    <a:pt x="4837" y="1137"/>
                    <a:pt x="5263" y="812"/>
                  </a:cubicBezTo>
                  <a:cubicBezTo>
                    <a:pt x="5464" y="636"/>
                    <a:pt x="5689" y="486"/>
                    <a:pt x="5940" y="335"/>
                  </a:cubicBezTo>
                  <a:cubicBezTo>
                    <a:pt x="6040" y="260"/>
                    <a:pt x="6166" y="210"/>
                    <a:pt x="6291" y="160"/>
                  </a:cubicBezTo>
                  <a:cubicBezTo>
                    <a:pt x="6341" y="110"/>
                    <a:pt x="6416" y="85"/>
                    <a:pt x="6466" y="60"/>
                  </a:cubicBezTo>
                  <a:cubicBezTo>
                    <a:pt x="6497" y="49"/>
                    <a:pt x="6529" y="43"/>
                    <a:pt x="6556" y="43"/>
                  </a:cubicBezTo>
                  <a:cubicBezTo>
                    <a:pt x="6595" y="43"/>
                    <a:pt x="6627" y="55"/>
                    <a:pt x="6642" y="85"/>
                  </a:cubicBezTo>
                  <a:cubicBezTo>
                    <a:pt x="6642" y="28"/>
                    <a:pt x="6585" y="0"/>
                    <a:pt x="6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2838859" y="3887236"/>
              <a:ext cx="97324" cy="103266"/>
            </a:xfrm>
            <a:custGeom>
              <a:avLst/>
              <a:gdLst/>
              <a:ahLst/>
              <a:cxnLst/>
              <a:rect l="l" t="t" r="r" b="b"/>
              <a:pathLst>
                <a:path w="4963" h="5266" extrusionOk="0">
                  <a:moveTo>
                    <a:pt x="2220" y="1"/>
                  </a:moveTo>
                  <a:cubicBezTo>
                    <a:pt x="2095" y="1"/>
                    <a:pt x="1977" y="29"/>
                    <a:pt x="1880" y="77"/>
                  </a:cubicBezTo>
                  <a:cubicBezTo>
                    <a:pt x="1729" y="177"/>
                    <a:pt x="1604" y="378"/>
                    <a:pt x="1654" y="553"/>
                  </a:cubicBezTo>
                  <a:cubicBezTo>
                    <a:pt x="1534" y="390"/>
                    <a:pt x="1348" y="317"/>
                    <a:pt x="1152" y="317"/>
                  </a:cubicBezTo>
                  <a:cubicBezTo>
                    <a:pt x="896" y="317"/>
                    <a:pt x="621" y="441"/>
                    <a:pt x="451" y="654"/>
                  </a:cubicBezTo>
                  <a:cubicBezTo>
                    <a:pt x="201" y="954"/>
                    <a:pt x="100" y="1431"/>
                    <a:pt x="75" y="1982"/>
                  </a:cubicBezTo>
                  <a:cubicBezTo>
                    <a:pt x="0" y="3085"/>
                    <a:pt x="301" y="4488"/>
                    <a:pt x="401" y="5265"/>
                  </a:cubicBezTo>
                  <a:cubicBezTo>
                    <a:pt x="1855" y="5165"/>
                    <a:pt x="3283" y="4914"/>
                    <a:pt x="4662" y="4463"/>
                  </a:cubicBezTo>
                  <a:cubicBezTo>
                    <a:pt x="4737" y="4438"/>
                    <a:pt x="4837" y="4413"/>
                    <a:pt x="4887" y="4338"/>
                  </a:cubicBezTo>
                  <a:cubicBezTo>
                    <a:pt x="4962" y="4238"/>
                    <a:pt x="4912" y="4062"/>
                    <a:pt x="4862" y="3937"/>
                  </a:cubicBezTo>
                  <a:cubicBezTo>
                    <a:pt x="4486" y="2909"/>
                    <a:pt x="4135" y="1706"/>
                    <a:pt x="3484" y="804"/>
                  </a:cubicBezTo>
                  <a:cubicBezTo>
                    <a:pt x="3208" y="428"/>
                    <a:pt x="2857" y="102"/>
                    <a:pt x="2431" y="27"/>
                  </a:cubicBezTo>
                  <a:cubicBezTo>
                    <a:pt x="2360" y="9"/>
                    <a:pt x="2289" y="1"/>
                    <a:pt x="2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2606378" y="3894629"/>
              <a:ext cx="564729" cy="259225"/>
            </a:xfrm>
            <a:custGeom>
              <a:avLst/>
              <a:gdLst/>
              <a:ahLst/>
              <a:cxnLst/>
              <a:rect l="l" t="t" r="r" b="b"/>
              <a:pathLst>
                <a:path w="28798" h="13219" extrusionOk="0">
                  <a:moveTo>
                    <a:pt x="27745" y="1"/>
                  </a:moveTo>
                  <a:cubicBezTo>
                    <a:pt x="23083" y="1154"/>
                    <a:pt x="18422" y="2307"/>
                    <a:pt x="13760" y="3460"/>
                  </a:cubicBezTo>
                  <a:cubicBezTo>
                    <a:pt x="9850" y="4412"/>
                    <a:pt x="5940" y="5389"/>
                    <a:pt x="2030" y="6317"/>
                  </a:cubicBezTo>
                  <a:cubicBezTo>
                    <a:pt x="1304" y="6492"/>
                    <a:pt x="552" y="6668"/>
                    <a:pt x="0" y="7169"/>
                  </a:cubicBezTo>
                  <a:cubicBezTo>
                    <a:pt x="652" y="9149"/>
                    <a:pt x="1379" y="11179"/>
                    <a:pt x="1705" y="13209"/>
                  </a:cubicBezTo>
                  <a:cubicBezTo>
                    <a:pt x="1834" y="13216"/>
                    <a:pt x="1963" y="13219"/>
                    <a:pt x="2092" y="13219"/>
                  </a:cubicBezTo>
                  <a:cubicBezTo>
                    <a:pt x="3441" y="13219"/>
                    <a:pt x="4787" y="12878"/>
                    <a:pt x="6091" y="12557"/>
                  </a:cubicBezTo>
                  <a:cubicBezTo>
                    <a:pt x="13660" y="10653"/>
                    <a:pt x="21229" y="8773"/>
                    <a:pt x="28798" y="6868"/>
                  </a:cubicBezTo>
                  <a:cubicBezTo>
                    <a:pt x="28296" y="4612"/>
                    <a:pt x="27945" y="2307"/>
                    <a:pt x="277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2633891" y="3894629"/>
              <a:ext cx="537216" cy="259225"/>
            </a:xfrm>
            <a:custGeom>
              <a:avLst/>
              <a:gdLst/>
              <a:ahLst/>
              <a:cxnLst/>
              <a:rect l="l" t="t" r="r" b="b"/>
              <a:pathLst>
                <a:path w="27395" h="13219" extrusionOk="0">
                  <a:moveTo>
                    <a:pt x="1" y="11505"/>
                  </a:moveTo>
                  <a:cubicBezTo>
                    <a:pt x="1" y="11505"/>
                    <a:pt x="2" y="11506"/>
                    <a:pt x="2" y="11506"/>
                  </a:cubicBezTo>
                  <a:lnTo>
                    <a:pt x="2" y="11506"/>
                  </a:lnTo>
                  <a:cubicBezTo>
                    <a:pt x="2" y="11506"/>
                    <a:pt x="1" y="11505"/>
                    <a:pt x="1" y="11505"/>
                  </a:cubicBezTo>
                  <a:close/>
                  <a:moveTo>
                    <a:pt x="26342" y="1"/>
                  </a:moveTo>
                  <a:cubicBezTo>
                    <a:pt x="25515" y="201"/>
                    <a:pt x="24863" y="452"/>
                    <a:pt x="24111" y="828"/>
                  </a:cubicBezTo>
                  <a:lnTo>
                    <a:pt x="25239" y="5815"/>
                  </a:lnTo>
                  <a:cubicBezTo>
                    <a:pt x="17294" y="8222"/>
                    <a:pt x="9149" y="9951"/>
                    <a:pt x="1028" y="11655"/>
                  </a:cubicBezTo>
                  <a:cubicBezTo>
                    <a:pt x="880" y="11687"/>
                    <a:pt x="718" y="11714"/>
                    <a:pt x="561" y="11714"/>
                  </a:cubicBezTo>
                  <a:cubicBezTo>
                    <a:pt x="349" y="11714"/>
                    <a:pt x="146" y="11664"/>
                    <a:pt x="2" y="11506"/>
                  </a:cubicBezTo>
                  <a:lnTo>
                    <a:pt x="2" y="11506"/>
                  </a:lnTo>
                  <a:cubicBezTo>
                    <a:pt x="276" y="11809"/>
                    <a:pt x="252" y="12834"/>
                    <a:pt x="302" y="13209"/>
                  </a:cubicBezTo>
                  <a:cubicBezTo>
                    <a:pt x="431" y="13216"/>
                    <a:pt x="560" y="13219"/>
                    <a:pt x="689" y="13219"/>
                  </a:cubicBezTo>
                  <a:cubicBezTo>
                    <a:pt x="2038" y="13219"/>
                    <a:pt x="3384" y="12878"/>
                    <a:pt x="4688" y="12557"/>
                  </a:cubicBezTo>
                  <a:cubicBezTo>
                    <a:pt x="12257" y="10653"/>
                    <a:pt x="19826" y="8773"/>
                    <a:pt x="27395" y="6868"/>
                  </a:cubicBezTo>
                  <a:cubicBezTo>
                    <a:pt x="26893" y="4612"/>
                    <a:pt x="26542" y="2307"/>
                    <a:pt x="2634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2835897" y="3942812"/>
              <a:ext cx="133211" cy="168097"/>
            </a:xfrm>
            <a:custGeom>
              <a:avLst/>
              <a:gdLst/>
              <a:ahLst/>
              <a:cxnLst/>
              <a:rect l="l" t="t" r="r" b="b"/>
              <a:pathLst>
                <a:path w="6793" h="8572" extrusionOk="0">
                  <a:moveTo>
                    <a:pt x="5239" y="0"/>
                  </a:moveTo>
                  <a:lnTo>
                    <a:pt x="5239" y="0"/>
                  </a:lnTo>
                  <a:cubicBezTo>
                    <a:pt x="5237" y="0"/>
                    <a:pt x="5236" y="1"/>
                    <a:pt x="5234" y="1"/>
                  </a:cubicBezTo>
                  <a:lnTo>
                    <a:pt x="5234" y="1"/>
                  </a:lnTo>
                  <a:cubicBezTo>
                    <a:pt x="5236" y="1"/>
                    <a:pt x="5237" y="0"/>
                    <a:pt x="5239" y="0"/>
                  </a:cubicBezTo>
                  <a:close/>
                  <a:moveTo>
                    <a:pt x="5" y="1352"/>
                  </a:moveTo>
                  <a:lnTo>
                    <a:pt x="5" y="1352"/>
                  </a:lnTo>
                  <a:cubicBezTo>
                    <a:pt x="4" y="1353"/>
                    <a:pt x="2" y="1353"/>
                    <a:pt x="1" y="1353"/>
                  </a:cubicBezTo>
                  <a:cubicBezTo>
                    <a:pt x="2" y="1353"/>
                    <a:pt x="4" y="1353"/>
                    <a:pt x="5" y="1352"/>
                  </a:cubicBezTo>
                  <a:close/>
                  <a:moveTo>
                    <a:pt x="5234" y="1"/>
                  </a:moveTo>
                  <a:lnTo>
                    <a:pt x="5234" y="1"/>
                  </a:lnTo>
                  <a:cubicBezTo>
                    <a:pt x="3508" y="452"/>
                    <a:pt x="1756" y="902"/>
                    <a:pt x="5" y="1352"/>
                  </a:cubicBezTo>
                  <a:lnTo>
                    <a:pt x="5" y="1352"/>
                  </a:lnTo>
                  <a:cubicBezTo>
                    <a:pt x="13" y="1350"/>
                    <a:pt x="21" y="1349"/>
                    <a:pt x="30" y="1349"/>
                  </a:cubicBezTo>
                  <a:cubicBezTo>
                    <a:pt x="468" y="1349"/>
                    <a:pt x="829" y="4091"/>
                    <a:pt x="878" y="4361"/>
                  </a:cubicBezTo>
                  <a:cubicBezTo>
                    <a:pt x="1028" y="5163"/>
                    <a:pt x="1154" y="5965"/>
                    <a:pt x="1304" y="6792"/>
                  </a:cubicBezTo>
                  <a:cubicBezTo>
                    <a:pt x="1429" y="7494"/>
                    <a:pt x="1404" y="8045"/>
                    <a:pt x="853" y="8572"/>
                  </a:cubicBezTo>
                  <a:cubicBezTo>
                    <a:pt x="2833" y="8070"/>
                    <a:pt x="4813" y="7569"/>
                    <a:pt x="6793" y="7043"/>
                  </a:cubicBezTo>
                  <a:cubicBezTo>
                    <a:pt x="6543" y="6342"/>
                    <a:pt x="4521" y="202"/>
                    <a:pt x="5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5029411" y="3747198"/>
              <a:ext cx="453658" cy="693919"/>
            </a:xfrm>
            <a:custGeom>
              <a:avLst/>
              <a:gdLst/>
              <a:ahLst/>
              <a:cxnLst/>
              <a:rect l="l" t="t" r="r" b="b"/>
              <a:pathLst>
                <a:path w="23134" h="35386" extrusionOk="0">
                  <a:moveTo>
                    <a:pt x="5139" y="0"/>
                  </a:moveTo>
                  <a:lnTo>
                    <a:pt x="4913" y="176"/>
                  </a:lnTo>
                  <a:cubicBezTo>
                    <a:pt x="3861" y="7770"/>
                    <a:pt x="2633" y="15389"/>
                    <a:pt x="1329" y="22958"/>
                  </a:cubicBezTo>
                  <a:cubicBezTo>
                    <a:pt x="978" y="25113"/>
                    <a:pt x="1" y="27795"/>
                    <a:pt x="377" y="29950"/>
                  </a:cubicBezTo>
                  <a:cubicBezTo>
                    <a:pt x="703" y="31830"/>
                    <a:pt x="2407" y="32481"/>
                    <a:pt x="3936" y="33283"/>
                  </a:cubicBezTo>
                  <a:cubicBezTo>
                    <a:pt x="5339" y="34010"/>
                    <a:pt x="6818" y="34612"/>
                    <a:pt x="8347" y="34963"/>
                  </a:cubicBezTo>
                  <a:cubicBezTo>
                    <a:pt x="9489" y="35240"/>
                    <a:pt x="10659" y="35385"/>
                    <a:pt x="11829" y="35385"/>
                  </a:cubicBezTo>
                  <a:cubicBezTo>
                    <a:pt x="12559" y="35385"/>
                    <a:pt x="13289" y="35329"/>
                    <a:pt x="14011" y="35213"/>
                  </a:cubicBezTo>
                  <a:cubicBezTo>
                    <a:pt x="15966" y="34913"/>
                    <a:pt x="17194" y="34587"/>
                    <a:pt x="17595" y="32481"/>
                  </a:cubicBezTo>
                  <a:cubicBezTo>
                    <a:pt x="19450" y="22807"/>
                    <a:pt x="21279" y="13108"/>
                    <a:pt x="23134" y="3434"/>
                  </a:cubicBezTo>
                  <a:cubicBezTo>
                    <a:pt x="20227" y="3409"/>
                    <a:pt x="17169" y="3183"/>
                    <a:pt x="14287" y="2707"/>
                  </a:cubicBezTo>
                  <a:cubicBezTo>
                    <a:pt x="11204" y="2181"/>
                    <a:pt x="8096" y="1003"/>
                    <a:pt x="5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5029411" y="3747198"/>
              <a:ext cx="460051" cy="693919"/>
            </a:xfrm>
            <a:custGeom>
              <a:avLst/>
              <a:gdLst/>
              <a:ahLst/>
              <a:cxnLst/>
              <a:rect l="l" t="t" r="r" b="b"/>
              <a:pathLst>
                <a:path w="23460" h="35386" extrusionOk="0">
                  <a:moveTo>
                    <a:pt x="7470" y="9524"/>
                  </a:moveTo>
                  <a:cubicBezTo>
                    <a:pt x="8497" y="9825"/>
                    <a:pt x="9600" y="9950"/>
                    <a:pt x="10602" y="10351"/>
                  </a:cubicBezTo>
                  <a:cubicBezTo>
                    <a:pt x="10188" y="12735"/>
                    <a:pt x="9773" y="15123"/>
                    <a:pt x="9357" y="17513"/>
                  </a:cubicBezTo>
                  <a:lnTo>
                    <a:pt x="9357" y="17513"/>
                  </a:lnTo>
                  <a:cubicBezTo>
                    <a:pt x="8273" y="17234"/>
                    <a:pt x="7207" y="16878"/>
                    <a:pt x="6166" y="16441"/>
                  </a:cubicBezTo>
                  <a:cubicBezTo>
                    <a:pt x="6618" y="14161"/>
                    <a:pt x="7069" y="11855"/>
                    <a:pt x="7470" y="9524"/>
                  </a:cubicBezTo>
                  <a:close/>
                  <a:moveTo>
                    <a:pt x="5916" y="18722"/>
                  </a:moveTo>
                  <a:cubicBezTo>
                    <a:pt x="6913" y="19118"/>
                    <a:pt x="7936" y="19446"/>
                    <a:pt x="8975" y="19708"/>
                  </a:cubicBezTo>
                  <a:lnTo>
                    <a:pt x="8975" y="19708"/>
                  </a:lnTo>
                  <a:cubicBezTo>
                    <a:pt x="8411" y="22944"/>
                    <a:pt x="7843" y="26184"/>
                    <a:pt x="7269" y="29424"/>
                  </a:cubicBezTo>
                  <a:cubicBezTo>
                    <a:pt x="7231" y="29641"/>
                    <a:pt x="7197" y="29867"/>
                    <a:pt x="7172" y="30097"/>
                  </a:cubicBezTo>
                  <a:lnTo>
                    <a:pt x="7172" y="30097"/>
                  </a:lnTo>
                  <a:cubicBezTo>
                    <a:pt x="6178" y="28342"/>
                    <a:pt x="5934" y="26197"/>
                    <a:pt x="5891" y="24161"/>
                  </a:cubicBezTo>
                  <a:cubicBezTo>
                    <a:pt x="5866" y="22306"/>
                    <a:pt x="5765" y="20577"/>
                    <a:pt x="5916" y="18722"/>
                  </a:cubicBezTo>
                  <a:close/>
                  <a:moveTo>
                    <a:pt x="5139" y="0"/>
                  </a:moveTo>
                  <a:lnTo>
                    <a:pt x="4913" y="176"/>
                  </a:lnTo>
                  <a:cubicBezTo>
                    <a:pt x="3861" y="7770"/>
                    <a:pt x="2633" y="15389"/>
                    <a:pt x="1329" y="22958"/>
                  </a:cubicBezTo>
                  <a:cubicBezTo>
                    <a:pt x="978" y="25113"/>
                    <a:pt x="1" y="27795"/>
                    <a:pt x="377" y="29950"/>
                  </a:cubicBezTo>
                  <a:cubicBezTo>
                    <a:pt x="703" y="31830"/>
                    <a:pt x="2407" y="32481"/>
                    <a:pt x="3936" y="33283"/>
                  </a:cubicBezTo>
                  <a:cubicBezTo>
                    <a:pt x="5339" y="34010"/>
                    <a:pt x="6818" y="34612"/>
                    <a:pt x="8347" y="34963"/>
                  </a:cubicBezTo>
                  <a:cubicBezTo>
                    <a:pt x="9489" y="35240"/>
                    <a:pt x="10659" y="35385"/>
                    <a:pt x="11829" y="35385"/>
                  </a:cubicBezTo>
                  <a:cubicBezTo>
                    <a:pt x="12559" y="35385"/>
                    <a:pt x="13289" y="35329"/>
                    <a:pt x="14011" y="35213"/>
                  </a:cubicBezTo>
                  <a:cubicBezTo>
                    <a:pt x="14938" y="35063"/>
                    <a:pt x="15740" y="34812"/>
                    <a:pt x="16592" y="34461"/>
                  </a:cubicBezTo>
                  <a:cubicBezTo>
                    <a:pt x="13647" y="34190"/>
                    <a:pt x="10435" y="33651"/>
                    <a:pt x="8364" y="31643"/>
                  </a:cubicBezTo>
                  <a:lnTo>
                    <a:pt x="8364" y="31643"/>
                  </a:lnTo>
                  <a:cubicBezTo>
                    <a:pt x="9052" y="28266"/>
                    <a:pt x="9739" y="24873"/>
                    <a:pt x="10427" y="21479"/>
                  </a:cubicBezTo>
                  <a:cubicBezTo>
                    <a:pt x="10525" y="21013"/>
                    <a:pt x="10622" y="20547"/>
                    <a:pt x="10717" y="20081"/>
                  </a:cubicBezTo>
                  <a:lnTo>
                    <a:pt x="10717" y="20081"/>
                  </a:lnTo>
                  <a:cubicBezTo>
                    <a:pt x="12177" y="20340"/>
                    <a:pt x="13659" y="20470"/>
                    <a:pt x="15143" y="20470"/>
                  </a:cubicBezTo>
                  <a:cubicBezTo>
                    <a:pt x="16813" y="20470"/>
                    <a:pt x="18485" y="20305"/>
                    <a:pt x="20126" y="19975"/>
                  </a:cubicBezTo>
                  <a:lnTo>
                    <a:pt x="20427" y="17795"/>
                  </a:lnTo>
                  <a:lnTo>
                    <a:pt x="20427" y="17795"/>
                  </a:lnTo>
                  <a:cubicBezTo>
                    <a:pt x="19700" y="18221"/>
                    <a:pt x="18071" y="18120"/>
                    <a:pt x="17219" y="18171"/>
                  </a:cubicBezTo>
                  <a:cubicBezTo>
                    <a:pt x="16515" y="18227"/>
                    <a:pt x="15812" y="18259"/>
                    <a:pt x="15108" y="18259"/>
                  </a:cubicBezTo>
                  <a:cubicBezTo>
                    <a:pt x="14559" y="18259"/>
                    <a:pt x="14009" y="18240"/>
                    <a:pt x="13460" y="18196"/>
                  </a:cubicBezTo>
                  <a:cubicBezTo>
                    <a:pt x="12688" y="18134"/>
                    <a:pt x="11921" y="18037"/>
                    <a:pt x="11161" y="17903"/>
                  </a:cubicBezTo>
                  <a:lnTo>
                    <a:pt x="11161" y="17903"/>
                  </a:lnTo>
                  <a:cubicBezTo>
                    <a:pt x="11308" y="17184"/>
                    <a:pt x="11455" y="16464"/>
                    <a:pt x="11605" y="15740"/>
                  </a:cubicBezTo>
                  <a:cubicBezTo>
                    <a:pt x="11931" y="14110"/>
                    <a:pt x="12131" y="12481"/>
                    <a:pt x="12407" y="10852"/>
                  </a:cubicBezTo>
                  <a:cubicBezTo>
                    <a:pt x="14488" y="11272"/>
                    <a:pt x="16603" y="11478"/>
                    <a:pt x="18714" y="11478"/>
                  </a:cubicBezTo>
                  <a:cubicBezTo>
                    <a:pt x="19756" y="11478"/>
                    <a:pt x="20796" y="11428"/>
                    <a:pt x="21831" y="11328"/>
                  </a:cubicBezTo>
                  <a:cubicBezTo>
                    <a:pt x="22207" y="8622"/>
                    <a:pt x="22733" y="5915"/>
                    <a:pt x="23460" y="3283"/>
                  </a:cubicBezTo>
                  <a:lnTo>
                    <a:pt x="23460" y="3283"/>
                  </a:lnTo>
                  <a:cubicBezTo>
                    <a:pt x="23435" y="3358"/>
                    <a:pt x="21881" y="3358"/>
                    <a:pt x="21680" y="3384"/>
                  </a:cubicBezTo>
                  <a:cubicBezTo>
                    <a:pt x="21522" y="3393"/>
                    <a:pt x="21364" y="3397"/>
                    <a:pt x="21207" y="3397"/>
                  </a:cubicBezTo>
                  <a:cubicBezTo>
                    <a:pt x="20538" y="3397"/>
                    <a:pt x="19873" y="3324"/>
                    <a:pt x="19224" y="3283"/>
                  </a:cubicBezTo>
                  <a:cubicBezTo>
                    <a:pt x="17570" y="3158"/>
                    <a:pt x="15941" y="2957"/>
                    <a:pt x="14287" y="2707"/>
                  </a:cubicBezTo>
                  <a:cubicBezTo>
                    <a:pt x="11204" y="2181"/>
                    <a:pt x="8096" y="1003"/>
                    <a:pt x="513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5172939" y="3806657"/>
              <a:ext cx="152370" cy="634521"/>
            </a:xfrm>
            <a:custGeom>
              <a:avLst/>
              <a:gdLst/>
              <a:ahLst/>
              <a:cxnLst/>
              <a:rect l="l" t="t" r="r" b="b"/>
              <a:pathLst>
                <a:path w="7770" h="32357" extrusionOk="0">
                  <a:moveTo>
                    <a:pt x="5289" y="1"/>
                  </a:moveTo>
                  <a:cubicBezTo>
                    <a:pt x="5289" y="1"/>
                    <a:pt x="5289" y="1"/>
                    <a:pt x="5289" y="1"/>
                  </a:cubicBezTo>
                  <a:lnTo>
                    <a:pt x="5289" y="1"/>
                  </a:lnTo>
                  <a:cubicBezTo>
                    <a:pt x="5289" y="1"/>
                    <a:pt x="5289" y="1"/>
                    <a:pt x="5289" y="1"/>
                  </a:cubicBezTo>
                  <a:close/>
                  <a:moveTo>
                    <a:pt x="5289" y="1"/>
                  </a:moveTo>
                  <a:cubicBezTo>
                    <a:pt x="5361" y="19"/>
                    <a:pt x="3860" y="9550"/>
                    <a:pt x="3735" y="10276"/>
                  </a:cubicBezTo>
                  <a:cubicBezTo>
                    <a:pt x="2857" y="15565"/>
                    <a:pt x="2131" y="20928"/>
                    <a:pt x="1103" y="26166"/>
                  </a:cubicBezTo>
                  <a:cubicBezTo>
                    <a:pt x="802" y="27720"/>
                    <a:pt x="502" y="29274"/>
                    <a:pt x="201" y="30803"/>
                  </a:cubicBezTo>
                  <a:lnTo>
                    <a:pt x="0" y="31931"/>
                  </a:lnTo>
                  <a:cubicBezTo>
                    <a:pt x="577" y="32156"/>
                    <a:pt x="1203" y="32307"/>
                    <a:pt x="1830" y="32357"/>
                  </a:cubicBezTo>
                  <a:cubicBezTo>
                    <a:pt x="2507" y="29825"/>
                    <a:pt x="3083" y="27269"/>
                    <a:pt x="3484" y="24637"/>
                  </a:cubicBezTo>
                  <a:cubicBezTo>
                    <a:pt x="4762" y="16617"/>
                    <a:pt x="6091" y="8522"/>
                    <a:pt x="7770" y="527"/>
                  </a:cubicBezTo>
                  <a:cubicBezTo>
                    <a:pt x="6968" y="276"/>
                    <a:pt x="6116" y="101"/>
                    <a:pt x="5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5071691" y="4009507"/>
              <a:ext cx="370100" cy="107090"/>
            </a:xfrm>
            <a:custGeom>
              <a:avLst/>
              <a:gdLst/>
              <a:ahLst/>
              <a:cxnLst/>
              <a:rect l="l" t="t" r="r" b="b"/>
              <a:pathLst>
                <a:path w="18873" h="5461" extrusionOk="0">
                  <a:moveTo>
                    <a:pt x="18873" y="2714"/>
                  </a:moveTo>
                  <a:cubicBezTo>
                    <a:pt x="18873" y="2715"/>
                    <a:pt x="18872" y="2715"/>
                    <a:pt x="18872" y="2716"/>
                  </a:cubicBezTo>
                  <a:lnTo>
                    <a:pt x="18872" y="2716"/>
                  </a:lnTo>
                  <a:cubicBezTo>
                    <a:pt x="18872" y="2715"/>
                    <a:pt x="18873" y="2715"/>
                    <a:pt x="18873" y="2714"/>
                  </a:cubicBezTo>
                  <a:close/>
                  <a:moveTo>
                    <a:pt x="748" y="0"/>
                  </a:moveTo>
                  <a:cubicBezTo>
                    <a:pt x="602" y="0"/>
                    <a:pt x="472" y="97"/>
                    <a:pt x="326" y="358"/>
                  </a:cubicBezTo>
                  <a:cubicBezTo>
                    <a:pt x="126" y="684"/>
                    <a:pt x="0" y="1486"/>
                    <a:pt x="151" y="1862"/>
                  </a:cubicBezTo>
                  <a:cubicBezTo>
                    <a:pt x="201" y="1963"/>
                    <a:pt x="301" y="2038"/>
                    <a:pt x="401" y="2088"/>
                  </a:cubicBezTo>
                  <a:cubicBezTo>
                    <a:pt x="4550" y="4304"/>
                    <a:pt x="9242" y="5461"/>
                    <a:pt x="13927" y="5461"/>
                  </a:cubicBezTo>
                  <a:cubicBezTo>
                    <a:pt x="15440" y="5461"/>
                    <a:pt x="16953" y="5340"/>
                    <a:pt x="18447" y="5095"/>
                  </a:cubicBezTo>
                  <a:cubicBezTo>
                    <a:pt x="18572" y="4319"/>
                    <a:pt x="18722" y="3517"/>
                    <a:pt x="18872" y="2716"/>
                  </a:cubicBezTo>
                  <a:lnTo>
                    <a:pt x="18872" y="2716"/>
                  </a:lnTo>
                  <a:cubicBezTo>
                    <a:pt x="18766" y="3266"/>
                    <a:pt x="14486" y="3266"/>
                    <a:pt x="13910" y="3291"/>
                  </a:cubicBezTo>
                  <a:cubicBezTo>
                    <a:pt x="13708" y="3298"/>
                    <a:pt x="13504" y="3302"/>
                    <a:pt x="13299" y="3302"/>
                  </a:cubicBezTo>
                  <a:cubicBezTo>
                    <a:pt x="10816" y="3302"/>
                    <a:pt x="8178" y="2757"/>
                    <a:pt x="5840" y="2063"/>
                  </a:cubicBezTo>
                  <a:cubicBezTo>
                    <a:pt x="4411" y="1637"/>
                    <a:pt x="3008" y="1085"/>
                    <a:pt x="1680" y="459"/>
                  </a:cubicBezTo>
                  <a:cubicBezTo>
                    <a:pt x="1249" y="244"/>
                    <a:pt x="979"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5089379" y="3725843"/>
              <a:ext cx="416791" cy="177765"/>
            </a:xfrm>
            <a:custGeom>
              <a:avLst/>
              <a:gdLst/>
              <a:ahLst/>
              <a:cxnLst/>
              <a:rect l="l" t="t" r="r" b="b"/>
              <a:pathLst>
                <a:path w="21254" h="9065" extrusionOk="0">
                  <a:moveTo>
                    <a:pt x="1236" y="0"/>
                  </a:moveTo>
                  <a:cubicBezTo>
                    <a:pt x="1223" y="0"/>
                    <a:pt x="1212" y="3"/>
                    <a:pt x="1204" y="11"/>
                  </a:cubicBezTo>
                  <a:cubicBezTo>
                    <a:pt x="1103" y="36"/>
                    <a:pt x="1078" y="137"/>
                    <a:pt x="1053" y="237"/>
                  </a:cubicBezTo>
                  <a:cubicBezTo>
                    <a:pt x="928" y="964"/>
                    <a:pt x="702" y="1691"/>
                    <a:pt x="477" y="2417"/>
                  </a:cubicBezTo>
                  <a:cubicBezTo>
                    <a:pt x="326" y="2894"/>
                    <a:pt x="176" y="3395"/>
                    <a:pt x="26" y="3871"/>
                  </a:cubicBezTo>
                  <a:cubicBezTo>
                    <a:pt x="1" y="3946"/>
                    <a:pt x="1" y="3996"/>
                    <a:pt x="1" y="4072"/>
                  </a:cubicBezTo>
                  <a:cubicBezTo>
                    <a:pt x="26" y="4172"/>
                    <a:pt x="76" y="4247"/>
                    <a:pt x="151" y="4322"/>
                  </a:cubicBezTo>
                  <a:cubicBezTo>
                    <a:pt x="1855" y="6077"/>
                    <a:pt x="4587" y="6828"/>
                    <a:pt x="6893" y="7430"/>
                  </a:cubicBezTo>
                  <a:cubicBezTo>
                    <a:pt x="9750" y="8182"/>
                    <a:pt x="12657" y="8633"/>
                    <a:pt x="15590" y="8959"/>
                  </a:cubicBezTo>
                  <a:cubicBezTo>
                    <a:pt x="16172" y="9024"/>
                    <a:pt x="16757" y="9065"/>
                    <a:pt x="17340" y="9065"/>
                  </a:cubicBezTo>
                  <a:cubicBezTo>
                    <a:pt x="18562" y="9065"/>
                    <a:pt x="19774" y="8883"/>
                    <a:pt x="20928" y="8357"/>
                  </a:cubicBezTo>
                  <a:cubicBezTo>
                    <a:pt x="20953" y="7981"/>
                    <a:pt x="21254" y="4272"/>
                    <a:pt x="21254" y="4272"/>
                  </a:cubicBezTo>
                  <a:lnTo>
                    <a:pt x="21254" y="4272"/>
                  </a:lnTo>
                  <a:cubicBezTo>
                    <a:pt x="21230" y="4273"/>
                    <a:pt x="21207" y="4274"/>
                    <a:pt x="21183" y="4274"/>
                  </a:cubicBezTo>
                  <a:cubicBezTo>
                    <a:pt x="20701" y="4274"/>
                    <a:pt x="20179" y="4041"/>
                    <a:pt x="19725" y="3921"/>
                  </a:cubicBezTo>
                  <a:cubicBezTo>
                    <a:pt x="17695" y="3320"/>
                    <a:pt x="15640" y="2843"/>
                    <a:pt x="13585" y="2417"/>
                  </a:cubicBezTo>
                  <a:cubicBezTo>
                    <a:pt x="9524" y="1540"/>
                    <a:pt x="5389" y="889"/>
                    <a:pt x="1329" y="11"/>
                  </a:cubicBezTo>
                  <a:cubicBezTo>
                    <a:pt x="1295" y="11"/>
                    <a:pt x="1262" y="0"/>
                    <a:pt x="1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5104126" y="3712880"/>
              <a:ext cx="421340" cy="113071"/>
            </a:xfrm>
            <a:custGeom>
              <a:avLst/>
              <a:gdLst/>
              <a:ahLst/>
              <a:cxnLst/>
              <a:rect l="l" t="t" r="r" b="b"/>
              <a:pathLst>
                <a:path w="21486" h="5766" extrusionOk="0">
                  <a:moveTo>
                    <a:pt x="3703" y="0"/>
                  </a:moveTo>
                  <a:cubicBezTo>
                    <a:pt x="3196" y="0"/>
                    <a:pt x="2688" y="26"/>
                    <a:pt x="2181" y="96"/>
                  </a:cubicBezTo>
                  <a:cubicBezTo>
                    <a:pt x="1655" y="171"/>
                    <a:pt x="0" y="347"/>
                    <a:pt x="401" y="1274"/>
                  </a:cubicBezTo>
                  <a:cubicBezTo>
                    <a:pt x="552" y="1600"/>
                    <a:pt x="878" y="1800"/>
                    <a:pt x="1203" y="1976"/>
                  </a:cubicBezTo>
                  <a:cubicBezTo>
                    <a:pt x="5815" y="4382"/>
                    <a:pt x="11128" y="5209"/>
                    <a:pt x="16316" y="5735"/>
                  </a:cubicBezTo>
                  <a:cubicBezTo>
                    <a:pt x="16462" y="5751"/>
                    <a:pt x="16786" y="5765"/>
                    <a:pt x="17192" y="5765"/>
                  </a:cubicBezTo>
                  <a:cubicBezTo>
                    <a:pt x="18741" y="5765"/>
                    <a:pt x="21486" y="5553"/>
                    <a:pt x="20076" y="4382"/>
                  </a:cubicBezTo>
                  <a:cubicBezTo>
                    <a:pt x="18873" y="3354"/>
                    <a:pt x="17419" y="2677"/>
                    <a:pt x="15890" y="2176"/>
                  </a:cubicBezTo>
                  <a:cubicBezTo>
                    <a:pt x="15138" y="1900"/>
                    <a:pt x="14336" y="1700"/>
                    <a:pt x="13559" y="1499"/>
                  </a:cubicBezTo>
                  <a:cubicBezTo>
                    <a:pt x="11078" y="848"/>
                    <a:pt x="8572" y="296"/>
                    <a:pt x="6016" y="121"/>
                  </a:cubicBezTo>
                  <a:cubicBezTo>
                    <a:pt x="5245" y="61"/>
                    <a:pt x="4474" y="0"/>
                    <a:pt x="3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5241242" y="3801735"/>
              <a:ext cx="103737" cy="97834"/>
            </a:xfrm>
            <a:custGeom>
              <a:avLst/>
              <a:gdLst/>
              <a:ahLst/>
              <a:cxnLst/>
              <a:rect l="l" t="t" r="r" b="b"/>
              <a:pathLst>
                <a:path w="5290" h="4989" extrusionOk="0">
                  <a:moveTo>
                    <a:pt x="902" y="1"/>
                  </a:moveTo>
                  <a:cubicBezTo>
                    <a:pt x="823" y="1"/>
                    <a:pt x="76" y="3712"/>
                    <a:pt x="1" y="4086"/>
                  </a:cubicBezTo>
                  <a:cubicBezTo>
                    <a:pt x="377" y="4212"/>
                    <a:pt x="4663" y="4938"/>
                    <a:pt x="4663" y="4989"/>
                  </a:cubicBezTo>
                  <a:cubicBezTo>
                    <a:pt x="4913" y="3685"/>
                    <a:pt x="5114" y="2357"/>
                    <a:pt x="5264" y="1029"/>
                  </a:cubicBezTo>
                  <a:cubicBezTo>
                    <a:pt x="5289" y="978"/>
                    <a:pt x="5289" y="903"/>
                    <a:pt x="5239" y="828"/>
                  </a:cubicBezTo>
                  <a:cubicBezTo>
                    <a:pt x="5214" y="778"/>
                    <a:pt x="5139" y="753"/>
                    <a:pt x="5064" y="753"/>
                  </a:cubicBezTo>
                  <a:cubicBezTo>
                    <a:pt x="3685" y="502"/>
                    <a:pt x="2282" y="252"/>
                    <a:pt x="903" y="1"/>
                  </a:cubicBezTo>
                  <a:cubicBezTo>
                    <a:pt x="903" y="1"/>
                    <a:pt x="903" y="1"/>
                    <a:pt x="9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5256969" y="3718195"/>
              <a:ext cx="99305" cy="100286"/>
            </a:xfrm>
            <a:custGeom>
              <a:avLst/>
              <a:gdLst/>
              <a:ahLst/>
              <a:cxnLst/>
              <a:rect l="l" t="t" r="r" b="b"/>
              <a:pathLst>
                <a:path w="5064" h="5114" extrusionOk="0">
                  <a:moveTo>
                    <a:pt x="202" y="0"/>
                  </a:moveTo>
                  <a:lnTo>
                    <a:pt x="202" y="0"/>
                  </a:lnTo>
                  <a:cubicBezTo>
                    <a:pt x="377" y="1178"/>
                    <a:pt x="603" y="3259"/>
                    <a:pt x="1" y="4336"/>
                  </a:cubicBezTo>
                  <a:cubicBezTo>
                    <a:pt x="1480" y="4737"/>
                    <a:pt x="2983" y="4988"/>
                    <a:pt x="4487" y="5113"/>
                  </a:cubicBezTo>
                  <a:cubicBezTo>
                    <a:pt x="4587" y="4512"/>
                    <a:pt x="5064" y="1053"/>
                    <a:pt x="4262" y="853"/>
                  </a:cubicBezTo>
                  <a:cubicBezTo>
                    <a:pt x="3460" y="652"/>
                    <a:pt x="2633" y="426"/>
                    <a:pt x="1806" y="301"/>
                  </a:cubicBezTo>
                  <a:cubicBezTo>
                    <a:pt x="1680" y="276"/>
                    <a:pt x="227" y="151"/>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5198981" y="3661678"/>
              <a:ext cx="208415" cy="112071"/>
            </a:xfrm>
            <a:custGeom>
              <a:avLst/>
              <a:gdLst/>
              <a:ahLst/>
              <a:cxnLst/>
              <a:rect l="l" t="t" r="r" b="b"/>
              <a:pathLst>
                <a:path w="10628" h="5715" fill="none" extrusionOk="0">
                  <a:moveTo>
                    <a:pt x="10627" y="2832"/>
                  </a:moveTo>
                  <a:cubicBezTo>
                    <a:pt x="10627" y="2782"/>
                    <a:pt x="10627" y="2732"/>
                    <a:pt x="10627" y="2682"/>
                  </a:cubicBezTo>
                  <a:cubicBezTo>
                    <a:pt x="10602" y="2156"/>
                    <a:pt x="10326" y="1629"/>
                    <a:pt x="9850" y="1404"/>
                  </a:cubicBezTo>
                  <a:cubicBezTo>
                    <a:pt x="9449" y="1203"/>
                    <a:pt x="8998" y="1228"/>
                    <a:pt x="8572" y="1354"/>
                  </a:cubicBezTo>
                  <a:cubicBezTo>
                    <a:pt x="7444" y="1654"/>
                    <a:pt x="6592" y="2406"/>
                    <a:pt x="5940" y="3334"/>
                  </a:cubicBezTo>
                  <a:cubicBezTo>
                    <a:pt x="5590" y="3785"/>
                    <a:pt x="4763" y="5013"/>
                    <a:pt x="4863" y="5614"/>
                  </a:cubicBezTo>
                  <a:cubicBezTo>
                    <a:pt x="4562" y="3684"/>
                    <a:pt x="4712" y="75"/>
                    <a:pt x="1880" y="25"/>
                  </a:cubicBezTo>
                  <a:cubicBezTo>
                    <a:pt x="1279" y="0"/>
                    <a:pt x="677" y="326"/>
                    <a:pt x="351" y="852"/>
                  </a:cubicBezTo>
                  <a:cubicBezTo>
                    <a:pt x="26" y="1354"/>
                    <a:pt x="1" y="2030"/>
                    <a:pt x="251" y="2582"/>
                  </a:cubicBezTo>
                  <a:cubicBezTo>
                    <a:pt x="577" y="3208"/>
                    <a:pt x="1229" y="3584"/>
                    <a:pt x="1830" y="3935"/>
                  </a:cubicBezTo>
                  <a:cubicBezTo>
                    <a:pt x="2457" y="4286"/>
                    <a:pt x="3108" y="4587"/>
                    <a:pt x="3685" y="4988"/>
                  </a:cubicBezTo>
                  <a:cubicBezTo>
                    <a:pt x="4161" y="5339"/>
                    <a:pt x="4537" y="5714"/>
                    <a:pt x="5164" y="5589"/>
                  </a:cubicBezTo>
                  <a:cubicBezTo>
                    <a:pt x="5815" y="5464"/>
                    <a:pt x="6392" y="5313"/>
                    <a:pt x="7093" y="5288"/>
                  </a:cubicBezTo>
                  <a:cubicBezTo>
                    <a:pt x="7820" y="5288"/>
                    <a:pt x="8572" y="5213"/>
                    <a:pt x="9224" y="4887"/>
                  </a:cubicBezTo>
                  <a:cubicBezTo>
                    <a:pt x="10026" y="4511"/>
                    <a:pt x="10602" y="3735"/>
                    <a:pt x="10627" y="2832"/>
                  </a:cubicBezTo>
                  <a:close/>
                </a:path>
              </a:pathLst>
            </a:custGeom>
            <a:noFill/>
            <a:ln w="20675" cap="flat" cmpd="sng">
              <a:solidFill>
                <a:schemeClr val="l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5265833" y="3738276"/>
              <a:ext cx="49653" cy="41554"/>
            </a:xfrm>
            <a:custGeom>
              <a:avLst/>
              <a:gdLst/>
              <a:ahLst/>
              <a:cxnLst/>
              <a:rect l="l" t="t" r="r" b="b"/>
              <a:pathLst>
                <a:path w="2532" h="2119" extrusionOk="0">
                  <a:moveTo>
                    <a:pt x="1447" y="0"/>
                  </a:moveTo>
                  <a:cubicBezTo>
                    <a:pt x="1377" y="0"/>
                    <a:pt x="1311" y="15"/>
                    <a:pt x="1253" y="29"/>
                  </a:cubicBezTo>
                  <a:cubicBezTo>
                    <a:pt x="1003" y="104"/>
                    <a:pt x="677" y="330"/>
                    <a:pt x="451" y="605"/>
                  </a:cubicBezTo>
                  <a:cubicBezTo>
                    <a:pt x="151" y="931"/>
                    <a:pt x="0" y="1357"/>
                    <a:pt x="426" y="1658"/>
                  </a:cubicBezTo>
                  <a:cubicBezTo>
                    <a:pt x="677" y="1837"/>
                    <a:pt x="1260" y="2118"/>
                    <a:pt x="1719" y="2118"/>
                  </a:cubicBezTo>
                  <a:cubicBezTo>
                    <a:pt x="1902" y="2118"/>
                    <a:pt x="2066" y="2073"/>
                    <a:pt x="2181" y="1959"/>
                  </a:cubicBezTo>
                  <a:cubicBezTo>
                    <a:pt x="2531" y="1608"/>
                    <a:pt x="2105" y="806"/>
                    <a:pt x="1955" y="430"/>
                  </a:cubicBezTo>
                  <a:cubicBezTo>
                    <a:pt x="1880" y="255"/>
                    <a:pt x="1780" y="79"/>
                    <a:pt x="1604" y="29"/>
                  </a:cubicBezTo>
                  <a:cubicBezTo>
                    <a:pt x="1551" y="8"/>
                    <a:pt x="1498" y="0"/>
                    <a:pt x="1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3213357" y="4044060"/>
              <a:ext cx="712176" cy="477151"/>
            </a:xfrm>
            <a:custGeom>
              <a:avLst/>
              <a:gdLst/>
              <a:ahLst/>
              <a:cxnLst/>
              <a:rect l="l" t="t" r="r" b="b"/>
              <a:pathLst>
                <a:path w="36317" h="24332" extrusionOk="0">
                  <a:moveTo>
                    <a:pt x="2758" y="0"/>
                  </a:moveTo>
                  <a:cubicBezTo>
                    <a:pt x="2658" y="5288"/>
                    <a:pt x="1805" y="10526"/>
                    <a:pt x="252" y="15564"/>
                  </a:cubicBezTo>
                  <a:cubicBezTo>
                    <a:pt x="201" y="15764"/>
                    <a:pt x="126" y="15965"/>
                    <a:pt x="101" y="16191"/>
                  </a:cubicBezTo>
                  <a:cubicBezTo>
                    <a:pt x="101" y="16216"/>
                    <a:pt x="101" y="16241"/>
                    <a:pt x="101" y="16241"/>
                  </a:cubicBezTo>
                  <a:cubicBezTo>
                    <a:pt x="1" y="18020"/>
                    <a:pt x="2808" y="19399"/>
                    <a:pt x="4086" y="20075"/>
                  </a:cubicBezTo>
                  <a:cubicBezTo>
                    <a:pt x="5891" y="21053"/>
                    <a:pt x="7846" y="21729"/>
                    <a:pt x="9826" y="22256"/>
                  </a:cubicBezTo>
                  <a:cubicBezTo>
                    <a:pt x="14103" y="23438"/>
                    <a:pt x="18788" y="24332"/>
                    <a:pt x="23397" y="24332"/>
                  </a:cubicBezTo>
                  <a:cubicBezTo>
                    <a:pt x="26700" y="24332"/>
                    <a:pt x="29963" y="23873"/>
                    <a:pt x="33009" y="22732"/>
                  </a:cubicBezTo>
                  <a:cubicBezTo>
                    <a:pt x="33359" y="22607"/>
                    <a:pt x="33735" y="22431"/>
                    <a:pt x="33886" y="22080"/>
                  </a:cubicBezTo>
                  <a:cubicBezTo>
                    <a:pt x="34011" y="21855"/>
                    <a:pt x="34011" y="21579"/>
                    <a:pt x="33986" y="21303"/>
                  </a:cubicBezTo>
                  <a:cubicBezTo>
                    <a:pt x="33936" y="20226"/>
                    <a:pt x="34061" y="19248"/>
                    <a:pt x="34061" y="18171"/>
                  </a:cubicBezTo>
                  <a:cubicBezTo>
                    <a:pt x="34136" y="16567"/>
                    <a:pt x="34287" y="14937"/>
                    <a:pt x="34512" y="13333"/>
                  </a:cubicBezTo>
                  <a:cubicBezTo>
                    <a:pt x="34713" y="11805"/>
                    <a:pt x="34964" y="10276"/>
                    <a:pt x="35289" y="8772"/>
                  </a:cubicBezTo>
                  <a:cubicBezTo>
                    <a:pt x="35390" y="8346"/>
                    <a:pt x="35991" y="4862"/>
                    <a:pt x="36317" y="4737"/>
                  </a:cubicBezTo>
                  <a:lnTo>
                    <a:pt x="36317" y="4737"/>
                  </a:lnTo>
                  <a:cubicBezTo>
                    <a:pt x="33796" y="5595"/>
                    <a:pt x="31171" y="5921"/>
                    <a:pt x="28516" y="5921"/>
                  </a:cubicBezTo>
                  <a:cubicBezTo>
                    <a:pt x="25048" y="5921"/>
                    <a:pt x="21528" y="5365"/>
                    <a:pt x="18121" y="4712"/>
                  </a:cubicBezTo>
                  <a:cubicBezTo>
                    <a:pt x="12833" y="3734"/>
                    <a:pt x="7520" y="2531"/>
                    <a:pt x="2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3213357" y="4044060"/>
              <a:ext cx="712176" cy="476954"/>
            </a:xfrm>
            <a:custGeom>
              <a:avLst/>
              <a:gdLst/>
              <a:ahLst/>
              <a:cxnLst/>
              <a:rect l="l" t="t" r="r" b="b"/>
              <a:pathLst>
                <a:path w="36317" h="24322" extrusionOk="0">
                  <a:moveTo>
                    <a:pt x="2758" y="0"/>
                  </a:moveTo>
                  <a:cubicBezTo>
                    <a:pt x="2658" y="5288"/>
                    <a:pt x="1805" y="10526"/>
                    <a:pt x="252" y="15564"/>
                  </a:cubicBezTo>
                  <a:cubicBezTo>
                    <a:pt x="201" y="15764"/>
                    <a:pt x="126" y="15965"/>
                    <a:pt x="101" y="16191"/>
                  </a:cubicBezTo>
                  <a:cubicBezTo>
                    <a:pt x="101" y="16216"/>
                    <a:pt x="101" y="16241"/>
                    <a:pt x="101" y="16241"/>
                  </a:cubicBezTo>
                  <a:cubicBezTo>
                    <a:pt x="1" y="18020"/>
                    <a:pt x="2808" y="19399"/>
                    <a:pt x="4086" y="20075"/>
                  </a:cubicBezTo>
                  <a:cubicBezTo>
                    <a:pt x="5891" y="21053"/>
                    <a:pt x="7846" y="21729"/>
                    <a:pt x="9826" y="22256"/>
                  </a:cubicBezTo>
                  <a:cubicBezTo>
                    <a:pt x="13961" y="23409"/>
                    <a:pt x="18222" y="24211"/>
                    <a:pt x="22532" y="24311"/>
                  </a:cubicBezTo>
                  <a:cubicBezTo>
                    <a:pt x="22828" y="24318"/>
                    <a:pt x="23124" y="24321"/>
                    <a:pt x="23420" y="24321"/>
                  </a:cubicBezTo>
                  <a:cubicBezTo>
                    <a:pt x="25260" y="24321"/>
                    <a:pt x="27110" y="24184"/>
                    <a:pt x="28923" y="23860"/>
                  </a:cubicBezTo>
                  <a:cubicBezTo>
                    <a:pt x="29976" y="23659"/>
                    <a:pt x="31004" y="23409"/>
                    <a:pt x="32006" y="23083"/>
                  </a:cubicBezTo>
                  <a:cubicBezTo>
                    <a:pt x="32454" y="22926"/>
                    <a:pt x="34024" y="21988"/>
                    <a:pt x="33188" y="21988"/>
                  </a:cubicBezTo>
                  <a:cubicBezTo>
                    <a:pt x="33089" y="21988"/>
                    <a:pt x="32956" y="22001"/>
                    <a:pt x="32783" y="22030"/>
                  </a:cubicBezTo>
                  <a:cubicBezTo>
                    <a:pt x="31467" y="22251"/>
                    <a:pt x="30135" y="22357"/>
                    <a:pt x="28798" y="22357"/>
                  </a:cubicBezTo>
                  <a:cubicBezTo>
                    <a:pt x="20894" y="22357"/>
                    <a:pt x="12850" y="18657"/>
                    <a:pt x="7319" y="13233"/>
                  </a:cubicBezTo>
                  <a:cubicBezTo>
                    <a:pt x="7018" y="12932"/>
                    <a:pt x="6718" y="12607"/>
                    <a:pt x="6617" y="12181"/>
                  </a:cubicBezTo>
                  <a:cubicBezTo>
                    <a:pt x="6542" y="11905"/>
                    <a:pt x="6592" y="11579"/>
                    <a:pt x="6643" y="11278"/>
                  </a:cubicBezTo>
                  <a:cubicBezTo>
                    <a:pt x="6818" y="10276"/>
                    <a:pt x="6993" y="9273"/>
                    <a:pt x="7169" y="8271"/>
                  </a:cubicBezTo>
                  <a:cubicBezTo>
                    <a:pt x="12081" y="9774"/>
                    <a:pt x="17144" y="10952"/>
                    <a:pt x="22307" y="11278"/>
                  </a:cubicBezTo>
                  <a:cubicBezTo>
                    <a:pt x="23206" y="11340"/>
                    <a:pt x="24990" y="11476"/>
                    <a:pt x="26955" y="11476"/>
                  </a:cubicBezTo>
                  <a:cubicBezTo>
                    <a:pt x="30577" y="11476"/>
                    <a:pt x="34818" y="11014"/>
                    <a:pt x="35289" y="8772"/>
                  </a:cubicBezTo>
                  <a:cubicBezTo>
                    <a:pt x="35390" y="8346"/>
                    <a:pt x="35991" y="4862"/>
                    <a:pt x="36317" y="4737"/>
                  </a:cubicBezTo>
                  <a:lnTo>
                    <a:pt x="36317" y="4737"/>
                  </a:lnTo>
                  <a:cubicBezTo>
                    <a:pt x="33796" y="5595"/>
                    <a:pt x="31171" y="5921"/>
                    <a:pt x="28516" y="5921"/>
                  </a:cubicBezTo>
                  <a:cubicBezTo>
                    <a:pt x="25048" y="5921"/>
                    <a:pt x="21528" y="5365"/>
                    <a:pt x="18121" y="4712"/>
                  </a:cubicBezTo>
                  <a:cubicBezTo>
                    <a:pt x="12833" y="3734"/>
                    <a:pt x="7520" y="2531"/>
                    <a:pt x="2758"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3221221" y="3977699"/>
              <a:ext cx="740199" cy="240419"/>
            </a:xfrm>
            <a:custGeom>
              <a:avLst/>
              <a:gdLst/>
              <a:ahLst/>
              <a:cxnLst/>
              <a:rect l="l" t="t" r="r" b="b"/>
              <a:pathLst>
                <a:path w="37746" h="12260" extrusionOk="0">
                  <a:moveTo>
                    <a:pt x="1154" y="1"/>
                  </a:moveTo>
                  <a:cubicBezTo>
                    <a:pt x="753" y="1830"/>
                    <a:pt x="452" y="3635"/>
                    <a:pt x="51" y="5464"/>
                  </a:cubicBezTo>
                  <a:cubicBezTo>
                    <a:pt x="26" y="5539"/>
                    <a:pt x="1" y="5640"/>
                    <a:pt x="26" y="5715"/>
                  </a:cubicBezTo>
                  <a:cubicBezTo>
                    <a:pt x="51" y="5815"/>
                    <a:pt x="126" y="5890"/>
                    <a:pt x="201" y="5965"/>
                  </a:cubicBezTo>
                  <a:lnTo>
                    <a:pt x="226" y="5965"/>
                  </a:lnTo>
                  <a:cubicBezTo>
                    <a:pt x="1254" y="6918"/>
                    <a:pt x="2557" y="7444"/>
                    <a:pt x="3836" y="7970"/>
                  </a:cubicBezTo>
                  <a:cubicBezTo>
                    <a:pt x="8998" y="10101"/>
                    <a:pt x="14512" y="11304"/>
                    <a:pt x="20051" y="11880"/>
                  </a:cubicBezTo>
                  <a:cubicBezTo>
                    <a:pt x="22647" y="12133"/>
                    <a:pt x="25243" y="12259"/>
                    <a:pt x="27839" y="12259"/>
                  </a:cubicBezTo>
                  <a:cubicBezTo>
                    <a:pt x="28075" y="12259"/>
                    <a:pt x="28311" y="12258"/>
                    <a:pt x="28547" y="12256"/>
                  </a:cubicBezTo>
                  <a:cubicBezTo>
                    <a:pt x="29826" y="12231"/>
                    <a:pt x="31129" y="12256"/>
                    <a:pt x="32407" y="12106"/>
                  </a:cubicBezTo>
                  <a:cubicBezTo>
                    <a:pt x="32858" y="12056"/>
                    <a:pt x="36442" y="11705"/>
                    <a:pt x="36517" y="11354"/>
                  </a:cubicBezTo>
                  <a:lnTo>
                    <a:pt x="37745" y="5564"/>
                  </a:lnTo>
                  <a:lnTo>
                    <a:pt x="37745" y="5564"/>
                  </a:lnTo>
                  <a:cubicBezTo>
                    <a:pt x="36907" y="5653"/>
                    <a:pt x="36069" y="5687"/>
                    <a:pt x="35230" y="5687"/>
                  </a:cubicBezTo>
                  <a:cubicBezTo>
                    <a:pt x="33210" y="5687"/>
                    <a:pt x="31186" y="5488"/>
                    <a:pt x="29149" y="5364"/>
                  </a:cubicBezTo>
                  <a:cubicBezTo>
                    <a:pt x="26342" y="5163"/>
                    <a:pt x="23510" y="4888"/>
                    <a:pt x="20728" y="4487"/>
                  </a:cubicBezTo>
                  <a:cubicBezTo>
                    <a:pt x="14011" y="3559"/>
                    <a:pt x="7620" y="2156"/>
                    <a:pt x="1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3221221" y="3977699"/>
              <a:ext cx="720040" cy="240419"/>
            </a:xfrm>
            <a:custGeom>
              <a:avLst/>
              <a:gdLst/>
              <a:ahLst/>
              <a:cxnLst/>
              <a:rect l="l" t="t" r="r" b="b"/>
              <a:pathLst>
                <a:path w="36718" h="12260" extrusionOk="0">
                  <a:moveTo>
                    <a:pt x="1154" y="1"/>
                  </a:moveTo>
                  <a:cubicBezTo>
                    <a:pt x="753" y="1830"/>
                    <a:pt x="452" y="3635"/>
                    <a:pt x="51" y="5464"/>
                  </a:cubicBezTo>
                  <a:cubicBezTo>
                    <a:pt x="26" y="5539"/>
                    <a:pt x="1" y="5640"/>
                    <a:pt x="26" y="5715"/>
                  </a:cubicBezTo>
                  <a:cubicBezTo>
                    <a:pt x="51" y="5815"/>
                    <a:pt x="126" y="5890"/>
                    <a:pt x="201" y="5965"/>
                  </a:cubicBezTo>
                  <a:lnTo>
                    <a:pt x="226" y="5965"/>
                  </a:lnTo>
                  <a:cubicBezTo>
                    <a:pt x="1254" y="6918"/>
                    <a:pt x="2557" y="7444"/>
                    <a:pt x="3836" y="7970"/>
                  </a:cubicBezTo>
                  <a:cubicBezTo>
                    <a:pt x="8998" y="10101"/>
                    <a:pt x="14512" y="11304"/>
                    <a:pt x="20051" y="11880"/>
                  </a:cubicBezTo>
                  <a:cubicBezTo>
                    <a:pt x="22647" y="12133"/>
                    <a:pt x="25243" y="12259"/>
                    <a:pt x="27839" y="12259"/>
                  </a:cubicBezTo>
                  <a:cubicBezTo>
                    <a:pt x="28075" y="12259"/>
                    <a:pt x="28311" y="12258"/>
                    <a:pt x="28547" y="12256"/>
                  </a:cubicBezTo>
                  <a:cubicBezTo>
                    <a:pt x="29826" y="12231"/>
                    <a:pt x="31129" y="12256"/>
                    <a:pt x="32407" y="12106"/>
                  </a:cubicBezTo>
                  <a:cubicBezTo>
                    <a:pt x="32858" y="12056"/>
                    <a:pt x="36442" y="11705"/>
                    <a:pt x="36517" y="11354"/>
                  </a:cubicBezTo>
                  <a:cubicBezTo>
                    <a:pt x="36618" y="10828"/>
                    <a:pt x="36718" y="10301"/>
                    <a:pt x="36693" y="9750"/>
                  </a:cubicBezTo>
                  <a:lnTo>
                    <a:pt x="36693" y="9750"/>
                  </a:lnTo>
                  <a:cubicBezTo>
                    <a:pt x="33870" y="10162"/>
                    <a:pt x="31183" y="10472"/>
                    <a:pt x="28367" y="10472"/>
                  </a:cubicBezTo>
                  <a:cubicBezTo>
                    <a:pt x="27758" y="10472"/>
                    <a:pt x="27142" y="10458"/>
                    <a:pt x="26517" y="10427"/>
                  </a:cubicBezTo>
                  <a:cubicBezTo>
                    <a:pt x="23961" y="10276"/>
                    <a:pt x="21430" y="10051"/>
                    <a:pt x="18898" y="9750"/>
                  </a:cubicBezTo>
                  <a:cubicBezTo>
                    <a:pt x="16217" y="9424"/>
                    <a:pt x="13510" y="8973"/>
                    <a:pt x="11054" y="7870"/>
                  </a:cubicBezTo>
                  <a:cubicBezTo>
                    <a:pt x="9149" y="7018"/>
                    <a:pt x="5465" y="5138"/>
                    <a:pt x="6743" y="2532"/>
                  </a:cubicBezTo>
                  <a:cubicBezTo>
                    <a:pt x="7445" y="1103"/>
                    <a:pt x="2056" y="301"/>
                    <a:pt x="115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3240890" y="3954617"/>
              <a:ext cx="735767" cy="168293"/>
            </a:xfrm>
            <a:custGeom>
              <a:avLst/>
              <a:gdLst/>
              <a:ahLst/>
              <a:cxnLst/>
              <a:rect l="l" t="t" r="r" b="b"/>
              <a:pathLst>
                <a:path w="37520" h="8582" extrusionOk="0">
                  <a:moveTo>
                    <a:pt x="6451" y="0"/>
                  </a:moveTo>
                  <a:cubicBezTo>
                    <a:pt x="4673" y="0"/>
                    <a:pt x="2912" y="138"/>
                    <a:pt x="1203" y="501"/>
                  </a:cubicBezTo>
                  <a:cubicBezTo>
                    <a:pt x="702" y="626"/>
                    <a:pt x="101" y="852"/>
                    <a:pt x="51" y="1378"/>
                  </a:cubicBezTo>
                  <a:cubicBezTo>
                    <a:pt x="0" y="1779"/>
                    <a:pt x="276" y="2180"/>
                    <a:pt x="677" y="2506"/>
                  </a:cubicBezTo>
                  <a:cubicBezTo>
                    <a:pt x="1229" y="2957"/>
                    <a:pt x="2031" y="3333"/>
                    <a:pt x="2457" y="3533"/>
                  </a:cubicBezTo>
                  <a:cubicBezTo>
                    <a:pt x="4888" y="4686"/>
                    <a:pt x="7469" y="5538"/>
                    <a:pt x="10101" y="6165"/>
                  </a:cubicBezTo>
                  <a:cubicBezTo>
                    <a:pt x="13434" y="6967"/>
                    <a:pt x="16868" y="7468"/>
                    <a:pt x="20276" y="7894"/>
                  </a:cubicBezTo>
                  <a:cubicBezTo>
                    <a:pt x="23108" y="8245"/>
                    <a:pt x="25965" y="8521"/>
                    <a:pt x="28848" y="8571"/>
                  </a:cubicBezTo>
                  <a:cubicBezTo>
                    <a:pt x="29430" y="8571"/>
                    <a:pt x="30017" y="8582"/>
                    <a:pt x="30604" y="8582"/>
                  </a:cubicBezTo>
                  <a:cubicBezTo>
                    <a:pt x="31582" y="8582"/>
                    <a:pt x="32563" y="8552"/>
                    <a:pt x="33534" y="8396"/>
                  </a:cubicBezTo>
                  <a:cubicBezTo>
                    <a:pt x="34462" y="8245"/>
                    <a:pt x="35915" y="8045"/>
                    <a:pt x="36517" y="7268"/>
                  </a:cubicBezTo>
                  <a:cubicBezTo>
                    <a:pt x="37519" y="6015"/>
                    <a:pt x="35264" y="5288"/>
                    <a:pt x="34362" y="4937"/>
                  </a:cubicBezTo>
                  <a:cubicBezTo>
                    <a:pt x="31730" y="3909"/>
                    <a:pt x="29048" y="3157"/>
                    <a:pt x="26291" y="2556"/>
                  </a:cubicBezTo>
                  <a:cubicBezTo>
                    <a:pt x="22958" y="1829"/>
                    <a:pt x="19499" y="1253"/>
                    <a:pt x="16166" y="852"/>
                  </a:cubicBezTo>
                  <a:cubicBezTo>
                    <a:pt x="13021" y="463"/>
                    <a:pt x="9708" y="0"/>
                    <a:pt x="6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3240890" y="3954617"/>
              <a:ext cx="552433" cy="91618"/>
            </a:xfrm>
            <a:custGeom>
              <a:avLst/>
              <a:gdLst/>
              <a:ahLst/>
              <a:cxnLst/>
              <a:rect l="l" t="t" r="r" b="b"/>
              <a:pathLst>
                <a:path w="28171" h="4672" extrusionOk="0">
                  <a:moveTo>
                    <a:pt x="6451" y="0"/>
                  </a:moveTo>
                  <a:cubicBezTo>
                    <a:pt x="4673" y="0"/>
                    <a:pt x="2912" y="138"/>
                    <a:pt x="1203" y="501"/>
                  </a:cubicBezTo>
                  <a:cubicBezTo>
                    <a:pt x="702" y="626"/>
                    <a:pt x="101" y="852"/>
                    <a:pt x="51" y="1378"/>
                  </a:cubicBezTo>
                  <a:cubicBezTo>
                    <a:pt x="0" y="1779"/>
                    <a:pt x="276" y="2180"/>
                    <a:pt x="677" y="2506"/>
                  </a:cubicBezTo>
                  <a:cubicBezTo>
                    <a:pt x="1229" y="2957"/>
                    <a:pt x="2031" y="3333"/>
                    <a:pt x="2457" y="3533"/>
                  </a:cubicBezTo>
                  <a:cubicBezTo>
                    <a:pt x="3409" y="3985"/>
                    <a:pt x="4236" y="4335"/>
                    <a:pt x="5289" y="4636"/>
                  </a:cubicBezTo>
                  <a:cubicBezTo>
                    <a:pt x="5360" y="4654"/>
                    <a:pt x="5443" y="4672"/>
                    <a:pt x="5521" y="4672"/>
                  </a:cubicBezTo>
                  <a:cubicBezTo>
                    <a:pt x="5554" y="4672"/>
                    <a:pt x="5585" y="4669"/>
                    <a:pt x="5614" y="4661"/>
                  </a:cubicBezTo>
                  <a:cubicBezTo>
                    <a:pt x="5890" y="4611"/>
                    <a:pt x="6366" y="4210"/>
                    <a:pt x="6642" y="4085"/>
                  </a:cubicBezTo>
                  <a:cubicBezTo>
                    <a:pt x="7219" y="3784"/>
                    <a:pt x="7770" y="3533"/>
                    <a:pt x="8371" y="3333"/>
                  </a:cubicBezTo>
                  <a:cubicBezTo>
                    <a:pt x="9549" y="2982"/>
                    <a:pt x="10777" y="2832"/>
                    <a:pt x="11980" y="2706"/>
                  </a:cubicBezTo>
                  <a:cubicBezTo>
                    <a:pt x="14226" y="2497"/>
                    <a:pt x="16480" y="2393"/>
                    <a:pt x="18733" y="2393"/>
                  </a:cubicBezTo>
                  <a:cubicBezTo>
                    <a:pt x="21888" y="2393"/>
                    <a:pt x="25042" y="2598"/>
                    <a:pt x="28171" y="3007"/>
                  </a:cubicBezTo>
                  <a:cubicBezTo>
                    <a:pt x="26141" y="2731"/>
                    <a:pt x="24111" y="2055"/>
                    <a:pt x="22056" y="1754"/>
                  </a:cubicBezTo>
                  <a:cubicBezTo>
                    <a:pt x="20076" y="1453"/>
                    <a:pt x="18121" y="1102"/>
                    <a:pt x="16166" y="852"/>
                  </a:cubicBezTo>
                  <a:cubicBezTo>
                    <a:pt x="13021" y="463"/>
                    <a:pt x="9708" y="0"/>
                    <a:pt x="645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3453701" y="3909376"/>
              <a:ext cx="294425" cy="157782"/>
            </a:xfrm>
            <a:custGeom>
              <a:avLst/>
              <a:gdLst/>
              <a:ahLst/>
              <a:cxnLst/>
              <a:rect l="l" t="t" r="r" b="b"/>
              <a:pathLst>
                <a:path w="15014" h="8046" fill="none" extrusionOk="0">
                  <a:moveTo>
                    <a:pt x="1103" y="3309"/>
                  </a:moveTo>
                  <a:cubicBezTo>
                    <a:pt x="477" y="2482"/>
                    <a:pt x="1" y="1254"/>
                    <a:pt x="702" y="502"/>
                  </a:cubicBezTo>
                  <a:cubicBezTo>
                    <a:pt x="1078" y="101"/>
                    <a:pt x="1680" y="1"/>
                    <a:pt x="2231" y="101"/>
                  </a:cubicBezTo>
                  <a:cubicBezTo>
                    <a:pt x="2758" y="226"/>
                    <a:pt x="3209" y="552"/>
                    <a:pt x="3610" y="903"/>
                  </a:cubicBezTo>
                  <a:cubicBezTo>
                    <a:pt x="5339" y="2432"/>
                    <a:pt x="6241" y="4662"/>
                    <a:pt x="7068" y="6818"/>
                  </a:cubicBezTo>
                  <a:cubicBezTo>
                    <a:pt x="8622" y="5089"/>
                    <a:pt x="10326" y="3234"/>
                    <a:pt x="12582" y="2607"/>
                  </a:cubicBezTo>
                  <a:cubicBezTo>
                    <a:pt x="13058" y="2482"/>
                    <a:pt x="13585" y="2407"/>
                    <a:pt x="14036" y="2532"/>
                  </a:cubicBezTo>
                  <a:cubicBezTo>
                    <a:pt x="14512" y="2683"/>
                    <a:pt x="14938" y="3084"/>
                    <a:pt x="14988" y="3585"/>
                  </a:cubicBezTo>
                  <a:cubicBezTo>
                    <a:pt x="15013" y="4161"/>
                    <a:pt x="14537" y="4662"/>
                    <a:pt x="14061" y="5013"/>
                  </a:cubicBezTo>
                  <a:cubicBezTo>
                    <a:pt x="9925" y="8046"/>
                    <a:pt x="4236" y="7369"/>
                    <a:pt x="1103" y="3309"/>
                  </a:cubicBezTo>
                  <a:close/>
                </a:path>
              </a:pathLst>
            </a:custGeom>
            <a:noFill/>
            <a:ln w="106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3572148" y="4019822"/>
              <a:ext cx="40808" cy="34082"/>
            </a:xfrm>
            <a:custGeom>
              <a:avLst/>
              <a:gdLst/>
              <a:ahLst/>
              <a:cxnLst/>
              <a:rect l="l" t="t" r="r" b="b"/>
              <a:pathLst>
                <a:path w="2081" h="1738" extrusionOk="0">
                  <a:moveTo>
                    <a:pt x="1392" y="1"/>
                  </a:moveTo>
                  <a:cubicBezTo>
                    <a:pt x="1281" y="1"/>
                    <a:pt x="1177" y="35"/>
                    <a:pt x="1104" y="108"/>
                  </a:cubicBezTo>
                  <a:cubicBezTo>
                    <a:pt x="1024" y="76"/>
                    <a:pt x="940" y="61"/>
                    <a:pt x="855" y="61"/>
                  </a:cubicBezTo>
                  <a:cubicBezTo>
                    <a:pt x="541" y="61"/>
                    <a:pt x="225" y="268"/>
                    <a:pt x="126" y="584"/>
                  </a:cubicBezTo>
                  <a:cubicBezTo>
                    <a:pt x="1" y="960"/>
                    <a:pt x="251" y="1411"/>
                    <a:pt x="652" y="1512"/>
                  </a:cubicBezTo>
                  <a:lnTo>
                    <a:pt x="527" y="1537"/>
                  </a:lnTo>
                  <a:cubicBezTo>
                    <a:pt x="803" y="1637"/>
                    <a:pt x="1078" y="1737"/>
                    <a:pt x="1354" y="1737"/>
                  </a:cubicBezTo>
                  <a:cubicBezTo>
                    <a:pt x="1630" y="1737"/>
                    <a:pt x="1931" y="1587"/>
                    <a:pt x="2031" y="1311"/>
                  </a:cubicBezTo>
                  <a:cubicBezTo>
                    <a:pt x="2081" y="1211"/>
                    <a:pt x="2081" y="1061"/>
                    <a:pt x="2081" y="935"/>
                  </a:cubicBezTo>
                  <a:cubicBezTo>
                    <a:pt x="2056" y="660"/>
                    <a:pt x="2006" y="384"/>
                    <a:pt x="1830" y="183"/>
                  </a:cubicBezTo>
                  <a:cubicBezTo>
                    <a:pt x="1714" y="67"/>
                    <a:pt x="1546" y="1"/>
                    <a:pt x="1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4570863" y="4080418"/>
              <a:ext cx="506252" cy="432518"/>
            </a:xfrm>
            <a:custGeom>
              <a:avLst/>
              <a:gdLst/>
              <a:ahLst/>
              <a:cxnLst/>
              <a:rect l="l" t="t" r="r" b="b"/>
              <a:pathLst>
                <a:path w="25816" h="22056" extrusionOk="0">
                  <a:moveTo>
                    <a:pt x="24386" y="1"/>
                  </a:moveTo>
                  <a:cubicBezTo>
                    <a:pt x="24386" y="1"/>
                    <a:pt x="24386" y="1"/>
                    <a:pt x="24386" y="1"/>
                  </a:cubicBezTo>
                  <a:lnTo>
                    <a:pt x="24386" y="1"/>
                  </a:lnTo>
                  <a:cubicBezTo>
                    <a:pt x="24386" y="1"/>
                    <a:pt x="24386" y="1"/>
                    <a:pt x="24386" y="1"/>
                  </a:cubicBezTo>
                  <a:close/>
                  <a:moveTo>
                    <a:pt x="25815" y="18898"/>
                  </a:moveTo>
                  <a:cubicBezTo>
                    <a:pt x="25815" y="18898"/>
                    <a:pt x="25815" y="18898"/>
                    <a:pt x="25815" y="18898"/>
                  </a:cubicBezTo>
                  <a:lnTo>
                    <a:pt x="25815" y="18898"/>
                  </a:lnTo>
                  <a:cubicBezTo>
                    <a:pt x="25815" y="18898"/>
                    <a:pt x="25815" y="18898"/>
                    <a:pt x="25815" y="18898"/>
                  </a:cubicBezTo>
                  <a:close/>
                  <a:moveTo>
                    <a:pt x="24386" y="1"/>
                  </a:moveTo>
                  <a:cubicBezTo>
                    <a:pt x="22447" y="418"/>
                    <a:pt x="1017" y="4719"/>
                    <a:pt x="35" y="4719"/>
                  </a:cubicBezTo>
                  <a:cubicBezTo>
                    <a:pt x="13" y="4719"/>
                    <a:pt x="1" y="4717"/>
                    <a:pt x="0" y="4712"/>
                  </a:cubicBezTo>
                  <a:lnTo>
                    <a:pt x="0" y="4712"/>
                  </a:lnTo>
                  <a:cubicBezTo>
                    <a:pt x="1454" y="10527"/>
                    <a:pt x="3133" y="16266"/>
                    <a:pt x="4612" y="22056"/>
                  </a:cubicBezTo>
                  <a:cubicBezTo>
                    <a:pt x="11680" y="21931"/>
                    <a:pt x="18747" y="20878"/>
                    <a:pt x="25564" y="18973"/>
                  </a:cubicBezTo>
                  <a:cubicBezTo>
                    <a:pt x="25640" y="18948"/>
                    <a:pt x="25715" y="18923"/>
                    <a:pt x="25815" y="18898"/>
                  </a:cubicBezTo>
                  <a:lnTo>
                    <a:pt x="25815" y="18898"/>
                  </a:lnTo>
                  <a:cubicBezTo>
                    <a:pt x="25815" y="18898"/>
                    <a:pt x="25815" y="18898"/>
                    <a:pt x="25815" y="18898"/>
                  </a:cubicBezTo>
                  <a:cubicBezTo>
                    <a:pt x="25763" y="18898"/>
                    <a:pt x="24913" y="8571"/>
                    <a:pt x="24838" y="7795"/>
                  </a:cubicBezTo>
                  <a:cubicBezTo>
                    <a:pt x="24813" y="7294"/>
                    <a:pt x="24137" y="58"/>
                    <a:pt x="24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4570863" y="4080418"/>
              <a:ext cx="506252" cy="436970"/>
            </a:xfrm>
            <a:custGeom>
              <a:avLst/>
              <a:gdLst/>
              <a:ahLst/>
              <a:cxnLst/>
              <a:rect l="l" t="t" r="r" b="b"/>
              <a:pathLst>
                <a:path w="25816" h="22283" extrusionOk="0">
                  <a:moveTo>
                    <a:pt x="24386" y="1"/>
                  </a:moveTo>
                  <a:cubicBezTo>
                    <a:pt x="24386" y="1"/>
                    <a:pt x="24386" y="1"/>
                    <a:pt x="24386" y="1"/>
                  </a:cubicBezTo>
                  <a:lnTo>
                    <a:pt x="24386" y="1"/>
                  </a:lnTo>
                  <a:cubicBezTo>
                    <a:pt x="24386" y="1"/>
                    <a:pt x="24386" y="1"/>
                    <a:pt x="24386" y="1"/>
                  </a:cubicBezTo>
                  <a:close/>
                  <a:moveTo>
                    <a:pt x="25815" y="18898"/>
                  </a:moveTo>
                  <a:cubicBezTo>
                    <a:pt x="25815" y="18898"/>
                    <a:pt x="25815" y="18898"/>
                    <a:pt x="25815" y="18898"/>
                  </a:cubicBezTo>
                  <a:lnTo>
                    <a:pt x="25815" y="18898"/>
                  </a:lnTo>
                  <a:cubicBezTo>
                    <a:pt x="25815" y="18898"/>
                    <a:pt x="25815" y="18898"/>
                    <a:pt x="25815" y="18898"/>
                  </a:cubicBezTo>
                  <a:close/>
                  <a:moveTo>
                    <a:pt x="24386" y="1"/>
                  </a:moveTo>
                  <a:cubicBezTo>
                    <a:pt x="22447" y="418"/>
                    <a:pt x="1017" y="4719"/>
                    <a:pt x="35" y="4719"/>
                  </a:cubicBezTo>
                  <a:cubicBezTo>
                    <a:pt x="13" y="4719"/>
                    <a:pt x="1" y="4717"/>
                    <a:pt x="0" y="4712"/>
                  </a:cubicBezTo>
                  <a:lnTo>
                    <a:pt x="0" y="4712"/>
                  </a:lnTo>
                  <a:cubicBezTo>
                    <a:pt x="652" y="7319"/>
                    <a:pt x="1153" y="9825"/>
                    <a:pt x="2030" y="12382"/>
                  </a:cubicBezTo>
                  <a:cubicBezTo>
                    <a:pt x="4637" y="11780"/>
                    <a:pt x="7243" y="11078"/>
                    <a:pt x="9800" y="10276"/>
                  </a:cubicBezTo>
                  <a:lnTo>
                    <a:pt x="9800" y="10276"/>
                  </a:lnTo>
                  <a:cubicBezTo>
                    <a:pt x="9750" y="10301"/>
                    <a:pt x="9675" y="12081"/>
                    <a:pt x="9574" y="12281"/>
                  </a:cubicBezTo>
                  <a:cubicBezTo>
                    <a:pt x="9374" y="12657"/>
                    <a:pt x="8848" y="13033"/>
                    <a:pt x="8522" y="13334"/>
                  </a:cubicBezTo>
                  <a:cubicBezTo>
                    <a:pt x="7519" y="14286"/>
                    <a:pt x="6492" y="15038"/>
                    <a:pt x="5113" y="15339"/>
                  </a:cubicBezTo>
                  <a:cubicBezTo>
                    <a:pt x="5389" y="15615"/>
                    <a:pt x="5238" y="16116"/>
                    <a:pt x="5414" y="16467"/>
                  </a:cubicBezTo>
                  <a:cubicBezTo>
                    <a:pt x="5567" y="16787"/>
                    <a:pt x="5897" y="16906"/>
                    <a:pt x="6259" y="16906"/>
                  </a:cubicBezTo>
                  <a:cubicBezTo>
                    <a:pt x="6550" y="16906"/>
                    <a:pt x="6862" y="16829"/>
                    <a:pt x="7118" y="16718"/>
                  </a:cubicBezTo>
                  <a:cubicBezTo>
                    <a:pt x="9449" y="15690"/>
                    <a:pt x="11153" y="13785"/>
                    <a:pt x="11379" y="11204"/>
                  </a:cubicBezTo>
                  <a:cubicBezTo>
                    <a:pt x="11404" y="10953"/>
                    <a:pt x="11429" y="10702"/>
                    <a:pt x="11579" y="10527"/>
                  </a:cubicBezTo>
                  <a:cubicBezTo>
                    <a:pt x="11705" y="10402"/>
                    <a:pt x="11880" y="10352"/>
                    <a:pt x="12056" y="10301"/>
                  </a:cubicBezTo>
                  <a:lnTo>
                    <a:pt x="18146" y="8723"/>
                  </a:lnTo>
                  <a:lnTo>
                    <a:pt x="18146" y="8723"/>
                  </a:lnTo>
                  <a:cubicBezTo>
                    <a:pt x="16617" y="10327"/>
                    <a:pt x="15965" y="12131"/>
                    <a:pt x="15965" y="14337"/>
                  </a:cubicBezTo>
                  <a:cubicBezTo>
                    <a:pt x="15990" y="14738"/>
                    <a:pt x="15990" y="15139"/>
                    <a:pt x="16166" y="15515"/>
                  </a:cubicBezTo>
                  <a:cubicBezTo>
                    <a:pt x="16437" y="16111"/>
                    <a:pt x="16878" y="16330"/>
                    <a:pt x="17404" y="16330"/>
                  </a:cubicBezTo>
                  <a:cubicBezTo>
                    <a:pt x="17607" y="16330"/>
                    <a:pt x="17822" y="16297"/>
                    <a:pt x="18046" y="16241"/>
                  </a:cubicBezTo>
                  <a:cubicBezTo>
                    <a:pt x="18146" y="16216"/>
                    <a:pt x="18296" y="16191"/>
                    <a:pt x="18346" y="16091"/>
                  </a:cubicBezTo>
                  <a:cubicBezTo>
                    <a:pt x="18396" y="15966"/>
                    <a:pt x="18346" y="15840"/>
                    <a:pt x="18296" y="15715"/>
                  </a:cubicBezTo>
                  <a:cubicBezTo>
                    <a:pt x="17544" y="13835"/>
                    <a:pt x="18597" y="11931"/>
                    <a:pt x="19499" y="10327"/>
                  </a:cubicBezTo>
                  <a:cubicBezTo>
                    <a:pt x="19769" y="9886"/>
                    <a:pt x="20134" y="9373"/>
                    <a:pt x="20641" y="9373"/>
                  </a:cubicBezTo>
                  <a:cubicBezTo>
                    <a:pt x="20653" y="9373"/>
                    <a:pt x="20665" y="9374"/>
                    <a:pt x="20677" y="9374"/>
                  </a:cubicBezTo>
                  <a:lnTo>
                    <a:pt x="21630" y="15139"/>
                  </a:lnTo>
                  <a:cubicBezTo>
                    <a:pt x="21655" y="15389"/>
                    <a:pt x="21705" y="15665"/>
                    <a:pt x="21680" y="15941"/>
                  </a:cubicBezTo>
                  <a:cubicBezTo>
                    <a:pt x="21604" y="16342"/>
                    <a:pt x="21379" y="16667"/>
                    <a:pt x="21254" y="17043"/>
                  </a:cubicBezTo>
                  <a:cubicBezTo>
                    <a:pt x="21128" y="17419"/>
                    <a:pt x="21128" y="17921"/>
                    <a:pt x="21429" y="18146"/>
                  </a:cubicBezTo>
                  <a:cubicBezTo>
                    <a:pt x="20700" y="18588"/>
                    <a:pt x="19873" y="19049"/>
                    <a:pt x="19018" y="19049"/>
                  </a:cubicBezTo>
                  <a:cubicBezTo>
                    <a:pt x="18903" y="19049"/>
                    <a:pt x="18788" y="19041"/>
                    <a:pt x="18672" y="19023"/>
                  </a:cubicBezTo>
                  <a:cubicBezTo>
                    <a:pt x="18146" y="18948"/>
                    <a:pt x="17670" y="18672"/>
                    <a:pt x="17193" y="18422"/>
                  </a:cubicBezTo>
                  <a:cubicBezTo>
                    <a:pt x="16382" y="18006"/>
                    <a:pt x="15468" y="17676"/>
                    <a:pt x="14550" y="17676"/>
                  </a:cubicBezTo>
                  <a:cubicBezTo>
                    <a:pt x="14362" y="17676"/>
                    <a:pt x="14173" y="17690"/>
                    <a:pt x="13985" y="17720"/>
                  </a:cubicBezTo>
                  <a:cubicBezTo>
                    <a:pt x="11404" y="18096"/>
                    <a:pt x="10025" y="21154"/>
                    <a:pt x="7519" y="21880"/>
                  </a:cubicBezTo>
                  <a:cubicBezTo>
                    <a:pt x="7538" y="21875"/>
                    <a:pt x="7561" y="21873"/>
                    <a:pt x="7586" y="21873"/>
                  </a:cubicBezTo>
                  <a:cubicBezTo>
                    <a:pt x="7913" y="21873"/>
                    <a:pt x="8709" y="22282"/>
                    <a:pt x="9116" y="22282"/>
                  </a:cubicBezTo>
                  <a:cubicBezTo>
                    <a:pt x="9127" y="22282"/>
                    <a:pt x="9138" y="22282"/>
                    <a:pt x="9148" y="22281"/>
                  </a:cubicBezTo>
                  <a:cubicBezTo>
                    <a:pt x="9725" y="22231"/>
                    <a:pt x="10076" y="21855"/>
                    <a:pt x="10602" y="21755"/>
                  </a:cubicBezTo>
                  <a:cubicBezTo>
                    <a:pt x="12231" y="21354"/>
                    <a:pt x="14010" y="21354"/>
                    <a:pt x="15665" y="21104"/>
                  </a:cubicBezTo>
                  <a:cubicBezTo>
                    <a:pt x="18998" y="20602"/>
                    <a:pt x="22306" y="19875"/>
                    <a:pt x="25564" y="18973"/>
                  </a:cubicBezTo>
                  <a:cubicBezTo>
                    <a:pt x="25640" y="18948"/>
                    <a:pt x="25715" y="18923"/>
                    <a:pt x="25815" y="18898"/>
                  </a:cubicBezTo>
                  <a:lnTo>
                    <a:pt x="25815" y="18898"/>
                  </a:lnTo>
                  <a:cubicBezTo>
                    <a:pt x="25815" y="18898"/>
                    <a:pt x="25815" y="18898"/>
                    <a:pt x="25815" y="18898"/>
                  </a:cubicBezTo>
                  <a:cubicBezTo>
                    <a:pt x="25763" y="18898"/>
                    <a:pt x="24913" y="8571"/>
                    <a:pt x="24838" y="7795"/>
                  </a:cubicBezTo>
                  <a:cubicBezTo>
                    <a:pt x="24813" y="7294"/>
                    <a:pt x="24137" y="58"/>
                    <a:pt x="2438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4493696" y="3948695"/>
              <a:ext cx="599144" cy="318035"/>
            </a:xfrm>
            <a:custGeom>
              <a:avLst/>
              <a:gdLst/>
              <a:ahLst/>
              <a:cxnLst/>
              <a:rect l="l" t="t" r="r" b="b"/>
              <a:pathLst>
                <a:path w="30553" h="16218" extrusionOk="0">
                  <a:moveTo>
                    <a:pt x="28948" y="1"/>
                  </a:moveTo>
                  <a:cubicBezTo>
                    <a:pt x="19174" y="1480"/>
                    <a:pt x="9474" y="3660"/>
                    <a:pt x="0" y="6567"/>
                  </a:cubicBezTo>
                  <a:cubicBezTo>
                    <a:pt x="1003" y="9475"/>
                    <a:pt x="1955" y="12357"/>
                    <a:pt x="2933" y="15289"/>
                  </a:cubicBezTo>
                  <a:cubicBezTo>
                    <a:pt x="2933" y="15289"/>
                    <a:pt x="2933" y="15314"/>
                    <a:pt x="2933" y="15314"/>
                  </a:cubicBezTo>
                  <a:cubicBezTo>
                    <a:pt x="3033" y="15640"/>
                    <a:pt x="3183" y="15991"/>
                    <a:pt x="3484" y="16141"/>
                  </a:cubicBezTo>
                  <a:cubicBezTo>
                    <a:pt x="3595" y="16196"/>
                    <a:pt x="3715" y="16218"/>
                    <a:pt x="3838" y="16218"/>
                  </a:cubicBezTo>
                  <a:cubicBezTo>
                    <a:pt x="3995" y="16218"/>
                    <a:pt x="4157" y="16183"/>
                    <a:pt x="4311" y="16141"/>
                  </a:cubicBezTo>
                  <a:lnTo>
                    <a:pt x="30326" y="10352"/>
                  </a:lnTo>
                  <a:cubicBezTo>
                    <a:pt x="30552" y="10302"/>
                    <a:pt x="29249" y="853"/>
                    <a:pt x="28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4541859" y="4108931"/>
              <a:ext cx="550472" cy="157802"/>
            </a:xfrm>
            <a:custGeom>
              <a:avLst/>
              <a:gdLst/>
              <a:ahLst/>
              <a:cxnLst/>
              <a:rect l="l" t="t" r="r" b="b"/>
              <a:pathLst>
                <a:path w="28071" h="8047" extrusionOk="0">
                  <a:moveTo>
                    <a:pt x="27670" y="0"/>
                  </a:moveTo>
                  <a:cubicBezTo>
                    <a:pt x="18372" y="1755"/>
                    <a:pt x="9149" y="3885"/>
                    <a:pt x="1" y="6391"/>
                  </a:cubicBezTo>
                  <a:cubicBezTo>
                    <a:pt x="101" y="6592"/>
                    <a:pt x="226" y="6867"/>
                    <a:pt x="352" y="7168"/>
                  </a:cubicBezTo>
                  <a:cubicBezTo>
                    <a:pt x="552" y="7519"/>
                    <a:pt x="753" y="7845"/>
                    <a:pt x="1028" y="7970"/>
                  </a:cubicBezTo>
                  <a:cubicBezTo>
                    <a:pt x="1139" y="8025"/>
                    <a:pt x="1259" y="8047"/>
                    <a:pt x="1382" y="8047"/>
                  </a:cubicBezTo>
                  <a:cubicBezTo>
                    <a:pt x="1539" y="8047"/>
                    <a:pt x="1701" y="8012"/>
                    <a:pt x="1855" y="7970"/>
                  </a:cubicBezTo>
                  <a:lnTo>
                    <a:pt x="27870" y="2181"/>
                  </a:lnTo>
                  <a:cubicBezTo>
                    <a:pt x="28071" y="2131"/>
                    <a:pt x="27720" y="251"/>
                    <a:pt x="27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4493696" y="3948695"/>
              <a:ext cx="582417" cy="192688"/>
            </a:xfrm>
            <a:custGeom>
              <a:avLst/>
              <a:gdLst/>
              <a:ahLst/>
              <a:cxnLst/>
              <a:rect l="l" t="t" r="r" b="b"/>
              <a:pathLst>
                <a:path w="29700" h="9826" extrusionOk="0">
                  <a:moveTo>
                    <a:pt x="28958" y="0"/>
                  </a:moveTo>
                  <a:cubicBezTo>
                    <a:pt x="28955" y="0"/>
                    <a:pt x="28951" y="0"/>
                    <a:pt x="28948" y="1"/>
                  </a:cubicBezTo>
                  <a:cubicBezTo>
                    <a:pt x="19174" y="1480"/>
                    <a:pt x="9474" y="3660"/>
                    <a:pt x="0" y="6567"/>
                  </a:cubicBezTo>
                  <a:cubicBezTo>
                    <a:pt x="376" y="7619"/>
                    <a:pt x="526" y="8745"/>
                    <a:pt x="901" y="9821"/>
                  </a:cubicBezTo>
                  <a:lnTo>
                    <a:pt x="901" y="9821"/>
                  </a:lnTo>
                  <a:cubicBezTo>
                    <a:pt x="906" y="9789"/>
                    <a:pt x="1202" y="9667"/>
                    <a:pt x="1705" y="9500"/>
                  </a:cubicBezTo>
                  <a:cubicBezTo>
                    <a:pt x="4813" y="8497"/>
                    <a:pt x="16066" y="5615"/>
                    <a:pt x="17244" y="5364"/>
                  </a:cubicBezTo>
                  <a:cubicBezTo>
                    <a:pt x="21404" y="4462"/>
                    <a:pt x="25439" y="3635"/>
                    <a:pt x="29700" y="3284"/>
                  </a:cubicBezTo>
                  <a:cubicBezTo>
                    <a:pt x="29625" y="2936"/>
                    <a:pt x="29354" y="0"/>
                    <a:pt x="28958" y="0"/>
                  </a:cubicBezTo>
                  <a:close/>
                  <a:moveTo>
                    <a:pt x="901" y="9821"/>
                  </a:moveTo>
                  <a:cubicBezTo>
                    <a:pt x="901" y="9823"/>
                    <a:pt x="902" y="9824"/>
                    <a:pt x="903" y="9825"/>
                  </a:cubicBezTo>
                  <a:cubicBezTo>
                    <a:pt x="902" y="9824"/>
                    <a:pt x="902" y="9823"/>
                    <a:pt x="901" y="98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4576765" y="3864665"/>
              <a:ext cx="298347" cy="152370"/>
            </a:xfrm>
            <a:custGeom>
              <a:avLst/>
              <a:gdLst/>
              <a:ahLst/>
              <a:cxnLst/>
              <a:rect l="l" t="t" r="r" b="b"/>
              <a:pathLst>
                <a:path w="15214" h="7770" fill="none" extrusionOk="0">
                  <a:moveTo>
                    <a:pt x="1604" y="4060"/>
                  </a:moveTo>
                  <a:cubicBezTo>
                    <a:pt x="1003" y="4135"/>
                    <a:pt x="301" y="4336"/>
                    <a:pt x="150" y="4937"/>
                  </a:cubicBezTo>
                  <a:cubicBezTo>
                    <a:pt x="0" y="5489"/>
                    <a:pt x="501" y="6015"/>
                    <a:pt x="1003" y="6266"/>
                  </a:cubicBezTo>
                  <a:cubicBezTo>
                    <a:pt x="2080" y="6842"/>
                    <a:pt x="3384" y="6742"/>
                    <a:pt x="4587" y="6767"/>
                  </a:cubicBezTo>
                  <a:cubicBezTo>
                    <a:pt x="6216" y="6792"/>
                    <a:pt x="7995" y="6968"/>
                    <a:pt x="9424" y="7770"/>
                  </a:cubicBezTo>
                  <a:cubicBezTo>
                    <a:pt x="9699" y="6842"/>
                    <a:pt x="10451" y="6140"/>
                    <a:pt x="11153" y="5514"/>
                  </a:cubicBezTo>
                  <a:lnTo>
                    <a:pt x="13459" y="3459"/>
                  </a:lnTo>
                  <a:cubicBezTo>
                    <a:pt x="14286" y="2707"/>
                    <a:pt x="15163" y="1830"/>
                    <a:pt x="15188" y="727"/>
                  </a:cubicBezTo>
                  <a:cubicBezTo>
                    <a:pt x="15213" y="551"/>
                    <a:pt x="15188" y="351"/>
                    <a:pt x="15063" y="226"/>
                  </a:cubicBezTo>
                  <a:cubicBezTo>
                    <a:pt x="14837" y="0"/>
                    <a:pt x="14436" y="75"/>
                    <a:pt x="14161" y="226"/>
                  </a:cubicBezTo>
                  <a:cubicBezTo>
                    <a:pt x="11379" y="1429"/>
                    <a:pt x="9424" y="4336"/>
                    <a:pt x="9349" y="7369"/>
                  </a:cubicBezTo>
                  <a:cubicBezTo>
                    <a:pt x="8221" y="6341"/>
                    <a:pt x="7168" y="5338"/>
                    <a:pt x="5765" y="4737"/>
                  </a:cubicBezTo>
                  <a:cubicBezTo>
                    <a:pt x="4461" y="4186"/>
                    <a:pt x="3008" y="3935"/>
                    <a:pt x="1604" y="4060"/>
                  </a:cubicBezTo>
                  <a:close/>
                </a:path>
              </a:pathLst>
            </a:custGeom>
            <a:noFill/>
            <a:ln w="20675"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4681935" y="4004722"/>
              <a:ext cx="287541" cy="397632"/>
            </a:xfrm>
            <a:custGeom>
              <a:avLst/>
              <a:gdLst/>
              <a:ahLst/>
              <a:cxnLst/>
              <a:rect l="l" t="t" r="r" b="b"/>
              <a:pathLst>
                <a:path w="14663" h="20277" fill="none" extrusionOk="0">
                  <a:moveTo>
                    <a:pt x="1204" y="20277"/>
                  </a:moveTo>
                  <a:cubicBezTo>
                    <a:pt x="3284" y="19876"/>
                    <a:pt x="4988" y="18096"/>
                    <a:pt x="5514" y="16041"/>
                  </a:cubicBezTo>
                  <a:cubicBezTo>
                    <a:pt x="6066" y="13986"/>
                    <a:pt x="5514" y="11730"/>
                    <a:pt x="4311" y="9976"/>
                  </a:cubicBezTo>
                  <a:cubicBezTo>
                    <a:pt x="3459" y="8748"/>
                    <a:pt x="2331" y="7770"/>
                    <a:pt x="1479" y="6567"/>
                  </a:cubicBezTo>
                  <a:cubicBezTo>
                    <a:pt x="602" y="5364"/>
                    <a:pt x="1" y="3811"/>
                    <a:pt x="452" y="2407"/>
                  </a:cubicBezTo>
                  <a:cubicBezTo>
                    <a:pt x="903" y="978"/>
                    <a:pt x="2532" y="1"/>
                    <a:pt x="4011" y="277"/>
                  </a:cubicBezTo>
                  <a:cubicBezTo>
                    <a:pt x="5138" y="1805"/>
                    <a:pt x="6517" y="3059"/>
                    <a:pt x="8096" y="4111"/>
                  </a:cubicBezTo>
                  <a:cubicBezTo>
                    <a:pt x="9675" y="5164"/>
                    <a:pt x="11304" y="6191"/>
                    <a:pt x="12557" y="7620"/>
                  </a:cubicBezTo>
                  <a:cubicBezTo>
                    <a:pt x="13810" y="9049"/>
                    <a:pt x="14662" y="10953"/>
                    <a:pt x="14362" y="12833"/>
                  </a:cubicBezTo>
                  <a:cubicBezTo>
                    <a:pt x="14011" y="14888"/>
                    <a:pt x="12356" y="16643"/>
                    <a:pt x="12457" y="18698"/>
                  </a:cubicBezTo>
                </a:path>
              </a:pathLst>
            </a:custGeom>
            <a:noFill/>
            <a:ln w="20675"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4737472" y="3988367"/>
              <a:ext cx="44260" cy="34082"/>
            </a:xfrm>
            <a:custGeom>
              <a:avLst/>
              <a:gdLst/>
              <a:ahLst/>
              <a:cxnLst/>
              <a:rect l="l" t="t" r="r" b="b"/>
              <a:pathLst>
                <a:path w="2257" h="1738" extrusionOk="0">
                  <a:moveTo>
                    <a:pt x="935" y="1"/>
                  </a:moveTo>
                  <a:cubicBezTo>
                    <a:pt x="899" y="1"/>
                    <a:pt x="863" y="3"/>
                    <a:pt x="828" y="8"/>
                  </a:cubicBezTo>
                  <a:cubicBezTo>
                    <a:pt x="352" y="83"/>
                    <a:pt x="1" y="559"/>
                    <a:pt x="51" y="1035"/>
                  </a:cubicBezTo>
                  <a:cubicBezTo>
                    <a:pt x="126" y="1462"/>
                    <a:pt x="627" y="1737"/>
                    <a:pt x="1078" y="1737"/>
                  </a:cubicBezTo>
                  <a:cubicBezTo>
                    <a:pt x="1354" y="1737"/>
                    <a:pt x="1605" y="1637"/>
                    <a:pt x="1780" y="1462"/>
                  </a:cubicBezTo>
                  <a:cubicBezTo>
                    <a:pt x="2257" y="890"/>
                    <a:pt x="1623" y="1"/>
                    <a:pt x="9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2076546" y="4306741"/>
              <a:ext cx="4194324" cy="428851"/>
            </a:xfrm>
            <a:custGeom>
              <a:avLst/>
              <a:gdLst/>
              <a:ahLst/>
              <a:cxnLst/>
              <a:rect l="l" t="t" r="r" b="b"/>
              <a:pathLst>
                <a:path w="213887" h="21869" extrusionOk="0">
                  <a:moveTo>
                    <a:pt x="179638" y="0"/>
                  </a:moveTo>
                  <a:cubicBezTo>
                    <a:pt x="177330" y="0"/>
                    <a:pt x="175014" y="1139"/>
                    <a:pt x="173160" y="2595"/>
                  </a:cubicBezTo>
                  <a:cubicBezTo>
                    <a:pt x="170829" y="4450"/>
                    <a:pt x="168949" y="6781"/>
                    <a:pt x="166568" y="8560"/>
                  </a:cubicBezTo>
                  <a:cubicBezTo>
                    <a:pt x="163613" y="10743"/>
                    <a:pt x="159943" y="11868"/>
                    <a:pt x="156281" y="11868"/>
                  </a:cubicBezTo>
                  <a:cubicBezTo>
                    <a:pt x="155192" y="11868"/>
                    <a:pt x="154103" y="11769"/>
                    <a:pt x="153034" y="11568"/>
                  </a:cubicBezTo>
                  <a:cubicBezTo>
                    <a:pt x="149384" y="10882"/>
                    <a:pt x="145425" y="7973"/>
                    <a:pt x="141549" y="7973"/>
                  </a:cubicBezTo>
                  <a:cubicBezTo>
                    <a:pt x="140609" y="7973"/>
                    <a:pt x="139673" y="8144"/>
                    <a:pt x="138748" y="8560"/>
                  </a:cubicBezTo>
                  <a:cubicBezTo>
                    <a:pt x="136342" y="9638"/>
                    <a:pt x="134788" y="12344"/>
                    <a:pt x="132207" y="12846"/>
                  </a:cubicBezTo>
                  <a:cubicBezTo>
                    <a:pt x="131828" y="12926"/>
                    <a:pt x="131443" y="12953"/>
                    <a:pt x="131055" y="12953"/>
                  </a:cubicBezTo>
                  <a:cubicBezTo>
                    <a:pt x="130342" y="12953"/>
                    <a:pt x="129618" y="12865"/>
                    <a:pt x="128892" y="12865"/>
                  </a:cubicBezTo>
                  <a:cubicBezTo>
                    <a:pt x="128786" y="12865"/>
                    <a:pt x="128679" y="12866"/>
                    <a:pt x="128573" y="12871"/>
                  </a:cubicBezTo>
                  <a:cubicBezTo>
                    <a:pt x="125265" y="12996"/>
                    <a:pt x="122558" y="15452"/>
                    <a:pt x="119400" y="16455"/>
                  </a:cubicBezTo>
                  <a:cubicBezTo>
                    <a:pt x="118166" y="16852"/>
                    <a:pt x="116927" y="17021"/>
                    <a:pt x="115682" y="17021"/>
                  </a:cubicBezTo>
                  <a:cubicBezTo>
                    <a:pt x="108478" y="17021"/>
                    <a:pt x="101109" y="11350"/>
                    <a:pt x="93853" y="11350"/>
                  </a:cubicBezTo>
                  <a:cubicBezTo>
                    <a:pt x="92708" y="11350"/>
                    <a:pt x="91566" y="11491"/>
                    <a:pt x="90427" y="11818"/>
                  </a:cubicBezTo>
                  <a:cubicBezTo>
                    <a:pt x="87091" y="12758"/>
                    <a:pt x="84085" y="15261"/>
                    <a:pt x="80708" y="15261"/>
                  </a:cubicBezTo>
                  <a:cubicBezTo>
                    <a:pt x="80482" y="15261"/>
                    <a:pt x="80255" y="15250"/>
                    <a:pt x="80026" y="15227"/>
                  </a:cubicBezTo>
                  <a:cubicBezTo>
                    <a:pt x="78197" y="15026"/>
                    <a:pt x="76567" y="14074"/>
                    <a:pt x="74813" y="13548"/>
                  </a:cubicBezTo>
                  <a:cubicBezTo>
                    <a:pt x="73575" y="13176"/>
                    <a:pt x="72318" y="13026"/>
                    <a:pt x="71048" y="13026"/>
                  </a:cubicBezTo>
                  <a:cubicBezTo>
                    <a:pt x="65616" y="13026"/>
                    <a:pt x="59951" y="15778"/>
                    <a:pt x="54591" y="15778"/>
                  </a:cubicBezTo>
                  <a:cubicBezTo>
                    <a:pt x="53083" y="15778"/>
                    <a:pt x="51599" y="15560"/>
                    <a:pt x="50151" y="15001"/>
                  </a:cubicBezTo>
                  <a:cubicBezTo>
                    <a:pt x="47144" y="13848"/>
                    <a:pt x="44713" y="11342"/>
                    <a:pt x="41555" y="10740"/>
                  </a:cubicBezTo>
                  <a:cubicBezTo>
                    <a:pt x="41017" y="10640"/>
                    <a:pt x="40476" y="10600"/>
                    <a:pt x="39933" y="10600"/>
                  </a:cubicBezTo>
                  <a:cubicBezTo>
                    <a:pt x="37659" y="10600"/>
                    <a:pt x="35351" y="11309"/>
                    <a:pt x="33068" y="11309"/>
                  </a:cubicBezTo>
                  <a:cubicBezTo>
                    <a:pt x="32621" y="11309"/>
                    <a:pt x="32175" y="11282"/>
                    <a:pt x="31730" y="11217"/>
                  </a:cubicBezTo>
                  <a:cubicBezTo>
                    <a:pt x="26718" y="10465"/>
                    <a:pt x="23234" y="5101"/>
                    <a:pt x="18171" y="4700"/>
                  </a:cubicBezTo>
                  <a:cubicBezTo>
                    <a:pt x="17958" y="4683"/>
                    <a:pt x="17746" y="4674"/>
                    <a:pt x="17535" y="4674"/>
                  </a:cubicBezTo>
                  <a:cubicBezTo>
                    <a:pt x="11959" y="4674"/>
                    <a:pt x="7188" y="10587"/>
                    <a:pt x="1792" y="10587"/>
                  </a:cubicBezTo>
                  <a:cubicBezTo>
                    <a:pt x="1276" y="10587"/>
                    <a:pt x="755" y="10533"/>
                    <a:pt x="226" y="10415"/>
                  </a:cubicBezTo>
                  <a:lnTo>
                    <a:pt x="226" y="10415"/>
                  </a:lnTo>
                  <a:cubicBezTo>
                    <a:pt x="301" y="13698"/>
                    <a:pt x="1" y="17157"/>
                    <a:pt x="76" y="20440"/>
                  </a:cubicBezTo>
                  <a:cubicBezTo>
                    <a:pt x="40527" y="20916"/>
                    <a:pt x="81004" y="21392"/>
                    <a:pt x="121455" y="21868"/>
                  </a:cubicBezTo>
                  <a:lnTo>
                    <a:pt x="118122" y="21568"/>
                  </a:lnTo>
                  <a:lnTo>
                    <a:pt x="118122" y="21568"/>
                  </a:lnTo>
                  <a:cubicBezTo>
                    <a:pt x="119159" y="21570"/>
                    <a:pt x="120196" y="21571"/>
                    <a:pt x="121233" y="21571"/>
                  </a:cubicBezTo>
                  <a:cubicBezTo>
                    <a:pt x="144532" y="21571"/>
                    <a:pt x="167829" y="21044"/>
                    <a:pt x="191104" y="20540"/>
                  </a:cubicBezTo>
                  <a:cubicBezTo>
                    <a:pt x="198724" y="20365"/>
                    <a:pt x="206343" y="20189"/>
                    <a:pt x="213887" y="19111"/>
                  </a:cubicBezTo>
                  <a:cubicBezTo>
                    <a:pt x="213435" y="14826"/>
                    <a:pt x="213009" y="10565"/>
                    <a:pt x="212558" y="6304"/>
                  </a:cubicBezTo>
                  <a:cubicBezTo>
                    <a:pt x="212483" y="5427"/>
                    <a:pt x="212358" y="4475"/>
                    <a:pt x="211806" y="3823"/>
                  </a:cubicBezTo>
                  <a:cubicBezTo>
                    <a:pt x="211311" y="3237"/>
                    <a:pt x="210628" y="3001"/>
                    <a:pt x="209887" y="3001"/>
                  </a:cubicBezTo>
                  <a:cubicBezTo>
                    <a:pt x="208792" y="3001"/>
                    <a:pt x="207570" y="3516"/>
                    <a:pt x="206643" y="4174"/>
                  </a:cubicBezTo>
                  <a:cubicBezTo>
                    <a:pt x="205243" y="5145"/>
                    <a:pt x="203761" y="6402"/>
                    <a:pt x="202124" y="6402"/>
                  </a:cubicBezTo>
                  <a:cubicBezTo>
                    <a:pt x="201945" y="6402"/>
                    <a:pt x="201764" y="6387"/>
                    <a:pt x="201581" y="6354"/>
                  </a:cubicBezTo>
                  <a:cubicBezTo>
                    <a:pt x="200102" y="6104"/>
                    <a:pt x="199024" y="4826"/>
                    <a:pt x="197571" y="4475"/>
                  </a:cubicBezTo>
                  <a:cubicBezTo>
                    <a:pt x="197277" y="4401"/>
                    <a:pt x="196984" y="4370"/>
                    <a:pt x="196690" y="4370"/>
                  </a:cubicBezTo>
                  <a:cubicBezTo>
                    <a:pt x="194978" y="4370"/>
                    <a:pt x="193260" y="5442"/>
                    <a:pt x="191505" y="5527"/>
                  </a:cubicBezTo>
                  <a:cubicBezTo>
                    <a:pt x="191441" y="5530"/>
                    <a:pt x="191376" y="5531"/>
                    <a:pt x="191312" y="5531"/>
                  </a:cubicBezTo>
                  <a:cubicBezTo>
                    <a:pt x="187560" y="5531"/>
                    <a:pt x="185052" y="1274"/>
                    <a:pt x="181405" y="239"/>
                  </a:cubicBezTo>
                  <a:cubicBezTo>
                    <a:pt x="180822" y="75"/>
                    <a:pt x="180230" y="0"/>
                    <a:pt x="179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2468263" y="547474"/>
              <a:ext cx="667446" cy="757260"/>
            </a:xfrm>
            <a:custGeom>
              <a:avLst/>
              <a:gdLst/>
              <a:ahLst/>
              <a:cxnLst/>
              <a:rect l="l" t="t" r="r" b="b"/>
              <a:pathLst>
                <a:path w="34036" h="38616" extrusionOk="0">
                  <a:moveTo>
                    <a:pt x="29306" y="0"/>
                  </a:moveTo>
                  <a:cubicBezTo>
                    <a:pt x="27739" y="0"/>
                    <a:pt x="26083" y="301"/>
                    <a:pt x="24838" y="407"/>
                  </a:cubicBezTo>
                  <a:cubicBezTo>
                    <a:pt x="22206" y="633"/>
                    <a:pt x="19600" y="1585"/>
                    <a:pt x="17444" y="3139"/>
                  </a:cubicBezTo>
                  <a:cubicBezTo>
                    <a:pt x="18221" y="3515"/>
                    <a:pt x="19124" y="3640"/>
                    <a:pt x="19976" y="3665"/>
                  </a:cubicBezTo>
                  <a:cubicBezTo>
                    <a:pt x="18447" y="4242"/>
                    <a:pt x="16818" y="4919"/>
                    <a:pt x="15289" y="5696"/>
                  </a:cubicBezTo>
                  <a:cubicBezTo>
                    <a:pt x="14387" y="6147"/>
                    <a:pt x="13484" y="6623"/>
                    <a:pt x="12657" y="7099"/>
                  </a:cubicBezTo>
                  <a:cubicBezTo>
                    <a:pt x="13381" y="7624"/>
                    <a:pt x="14224" y="7819"/>
                    <a:pt x="15106" y="7819"/>
                  </a:cubicBezTo>
                  <a:cubicBezTo>
                    <a:pt x="16331" y="7819"/>
                    <a:pt x="17632" y="7442"/>
                    <a:pt x="18798" y="7049"/>
                  </a:cubicBezTo>
                  <a:lnTo>
                    <a:pt x="18798" y="7049"/>
                  </a:lnTo>
                  <a:cubicBezTo>
                    <a:pt x="15615" y="9856"/>
                    <a:pt x="10402" y="9229"/>
                    <a:pt x="7219" y="12011"/>
                  </a:cubicBezTo>
                  <a:cubicBezTo>
                    <a:pt x="7068" y="12137"/>
                    <a:pt x="6893" y="12312"/>
                    <a:pt x="6893" y="12513"/>
                  </a:cubicBezTo>
                  <a:cubicBezTo>
                    <a:pt x="6893" y="12838"/>
                    <a:pt x="7294" y="13014"/>
                    <a:pt x="7595" y="13064"/>
                  </a:cubicBezTo>
                  <a:cubicBezTo>
                    <a:pt x="8556" y="13294"/>
                    <a:pt x="9547" y="13407"/>
                    <a:pt x="10536" y="13407"/>
                  </a:cubicBezTo>
                  <a:cubicBezTo>
                    <a:pt x="11376" y="13407"/>
                    <a:pt x="12215" y="13326"/>
                    <a:pt x="13033" y="13164"/>
                  </a:cubicBezTo>
                  <a:lnTo>
                    <a:pt x="13033" y="13164"/>
                  </a:lnTo>
                  <a:cubicBezTo>
                    <a:pt x="10201" y="14242"/>
                    <a:pt x="7394" y="15295"/>
                    <a:pt x="4562" y="16372"/>
                  </a:cubicBezTo>
                  <a:cubicBezTo>
                    <a:pt x="4011" y="16573"/>
                    <a:pt x="3334" y="17024"/>
                    <a:pt x="3560" y="17575"/>
                  </a:cubicBezTo>
                  <a:cubicBezTo>
                    <a:pt x="3660" y="17851"/>
                    <a:pt x="3986" y="18001"/>
                    <a:pt x="4261" y="18102"/>
                  </a:cubicBezTo>
                  <a:cubicBezTo>
                    <a:pt x="5367" y="18475"/>
                    <a:pt x="6539" y="18663"/>
                    <a:pt x="7713" y="18663"/>
                  </a:cubicBezTo>
                  <a:cubicBezTo>
                    <a:pt x="8827" y="18663"/>
                    <a:pt x="9942" y="18493"/>
                    <a:pt x="11003" y="18152"/>
                  </a:cubicBezTo>
                  <a:lnTo>
                    <a:pt x="11003" y="18152"/>
                  </a:lnTo>
                  <a:cubicBezTo>
                    <a:pt x="8823" y="20658"/>
                    <a:pt x="5038" y="21084"/>
                    <a:pt x="2482" y="23189"/>
                  </a:cubicBezTo>
                  <a:cubicBezTo>
                    <a:pt x="2256" y="23390"/>
                    <a:pt x="2006" y="23641"/>
                    <a:pt x="2031" y="23941"/>
                  </a:cubicBezTo>
                  <a:cubicBezTo>
                    <a:pt x="2081" y="24468"/>
                    <a:pt x="2758" y="24593"/>
                    <a:pt x="3284" y="24593"/>
                  </a:cubicBezTo>
                  <a:cubicBezTo>
                    <a:pt x="4963" y="24518"/>
                    <a:pt x="6642" y="24292"/>
                    <a:pt x="8297" y="23891"/>
                  </a:cubicBezTo>
                  <a:lnTo>
                    <a:pt x="8297" y="23891"/>
                  </a:lnTo>
                  <a:cubicBezTo>
                    <a:pt x="6066" y="25245"/>
                    <a:pt x="3835" y="26623"/>
                    <a:pt x="1630" y="28001"/>
                  </a:cubicBezTo>
                  <a:cubicBezTo>
                    <a:pt x="853" y="28478"/>
                    <a:pt x="1" y="29480"/>
                    <a:pt x="652" y="30107"/>
                  </a:cubicBezTo>
                  <a:cubicBezTo>
                    <a:pt x="864" y="30319"/>
                    <a:pt x="1180" y="30368"/>
                    <a:pt x="1485" y="30368"/>
                  </a:cubicBezTo>
                  <a:cubicBezTo>
                    <a:pt x="1577" y="30368"/>
                    <a:pt x="1668" y="30363"/>
                    <a:pt x="1755" y="30357"/>
                  </a:cubicBezTo>
                  <a:cubicBezTo>
                    <a:pt x="3209" y="30257"/>
                    <a:pt x="4637" y="29831"/>
                    <a:pt x="5941" y="29154"/>
                  </a:cubicBezTo>
                  <a:lnTo>
                    <a:pt x="5941" y="29154"/>
                  </a:lnTo>
                  <a:cubicBezTo>
                    <a:pt x="3409" y="31209"/>
                    <a:pt x="1755" y="34292"/>
                    <a:pt x="1454" y="37550"/>
                  </a:cubicBezTo>
                  <a:cubicBezTo>
                    <a:pt x="1404" y="37951"/>
                    <a:pt x="1454" y="38453"/>
                    <a:pt x="1830" y="38578"/>
                  </a:cubicBezTo>
                  <a:cubicBezTo>
                    <a:pt x="1892" y="38604"/>
                    <a:pt x="1953" y="38616"/>
                    <a:pt x="2014" y="38616"/>
                  </a:cubicBezTo>
                  <a:cubicBezTo>
                    <a:pt x="2301" y="38616"/>
                    <a:pt x="2576" y="38354"/>
                    <a:pt x="2783" y="38127"/>
                  </a:cubicBezTo>
                  <a:cubicBezTo>
                    <a:pt x="4863" y="35771"/>
                    <a:pt x="6642" y="33164"/>
                    <a:pt x="8121" y="30382"/>
                  </a:cubicBezTo>
                  <a:lnTo>
                    <a:pt x="8121" y="30382"/>
                  </a:lnTo>
                  <a:cubicBezTo>
                    <a:pt x="7670" y="32037"/>
                    <a:pt x="7670" y="33841"/>
                    <a:pt x="8146" y="35495"/>
                  </a:cubicBezTo>
                  <a:cubicBezTo>
                    <a:pt x="8290" y="35976"/>
                    <a:pt x="8596" y="36526"/>
                    <a:pt x="9085" y="36526"/>
                  </a:cubicBezTo>
                  <a:cubicBezTo>
                    <a:pt x="9106" y="36526"/>
                    <a:pt x="9127" y="36525"/>
                    <a:pt x="9149" y="36523"/>
                  </a:cubicBezTo>
                  <a:cubicBezTo>
                    <a:pt x="9600" y="36473"/>
                    <a:pt x="9850" y="35946"/>
                    <a:pt x="9951" y="35495"/>
                  </a:cubicBezTo>
                  <a:cubicBezTo>
                    <a:pt x="10677" y="32463"/>
                    <a:pt x="9926" y="29079"/>
                    <a:pt x="11404" y="26322"/>
                  </a:cubicBezTo>
                  <a:lnTo>
                    <a:pt x="11404" y="26322"/>
                  </a:lnTo>
                  <a:cubicBezTo>
                    <a:pt x="11304" y="28177"/>
                    <a:pt x="11505" y="30057"/>
                    <a:pt x="12031" y="31861"/>
                  </a:cubicBezTo>
                  <a:cubicBezTo>
                    <a:pt x="12181" y="32362"/>
                    <a:pt x="12457" y="32964"/>
                    <a:pt x="13008" y="33039"/>
                  </a:cubicBezTo>
                  <a:cubicBezTo>
                    <a:pt x="13034" y="33042"/>
                    <a:pt x="13060" y="33043"/>
                    <a:pt x="13085" y="33043"/>
                  </a:cubicBezTo>
                  <a:cubicBezTo>
                    <a:pt x="13831" y="33043"/>
                    <a:pt x="14136" y="31985"/>
                    <a:pt x="14136" y="31209"/>
                  </a:cubicBezTo>
                  <a:cubicBezTo>
                    <a:pt x="14136" y="28653"/>
                    <a:pt x="14161" y="26122"/>
                    <a:pt x="14161" y="23590"/>
                  </a:cubicBezTo>
                  <a:cubicBezTo>
                    <a:pt x="14612" y="24392"/>
                    <a:pt x="14587" y="25345"/>
                    <a:pt x="14662" y="26272"/>
                  </a:cubicBezTo>
                  <a:cubicBezTo>
                    <a:pt x="14713" y="27174"/>
                    <a:pt x="14888" y="28177"/>
                    <a:pt x="15565" y="28778"/>
                  </a:cubicBezTo>
                  <a:cubicBezTo>
                    <a:pt x="15848" y="29031"/>
                    <a:pt x="16246" y="29159"/>
                    <a:pt x="16634" y="29159"/>
                  </a:cubicBezTo>
                  <a:cubicBezTo>
                    <a:pt x="17170" y="29159"/>
                    <a:pt x="17685" y="28912"/>
                    <a:pt x="17845" y="28402"/>
                  </a:cubicBezTo>
                  <a:cubicBezTo>
                    <a:pt x="17996" y="27951"/>
                    <a:pt x="17795" y="27475"/>
                    <a:pt x="17645" y="27024"/>
                  </a:cubicBezTo>
                  <a:cubicBezTo>
                    <a:pt x="16818" y="24718"/>
                    <a:pt x="16492" y="22237"/>
                    <a:pt x="16693" y="19806"/>
                  </a:cubicBezTo>
                  <a:lnTo>
                    <a:pt x="16693" y="19806"/>
                  </a:lnTo>
                  <a:cubicBezTo>
                    <a:pt x="17244" y="21585"/>
                    <a:pt x="17896" y="23515"/>
                    <a:pt x="19449" y="24543"/>
                  </a:cubicBezTo>
                  <a:cubicBezTo>
                    <a:pt x="19653" y="24688"/>
                    <a:pt x="19932" y="24799"/>
                    <a:pt x="20179" y="24799"/>
                  </a:cubicBezTo>
                  <a:cubicBezTo>
                    <a:pt x="20359" y="24799"/>
                    <a:pt x="20522" y="24741"/>
                    <a:pt x="20627" y="24593"/>
                  </a:cubicBezTo>
                  <a:cubicBezTo>
                    <a:pt x="20753" y="24443"/>
                    <a:pt x="20753" y="24217"/>
                    <a:pt x="20728" y="24016"/>
                  </a:cubicBezTo>
                  <a:cubicBezTo>
                    <a:pt x="20502" y="18377"/>
                    <a:pt x="19249" y="18127"/>
                    <a:pt x="20126" y="15846"/>
                  </a:cubicBezTo>
                  <a:lnTo>
                    <a:pt x="20126" y="15846"/>
                  </a:lnTo>
                  <a:cubicBezTo>
                    <a:pt x="20427" y="17099"/>
                    <a:pt x="20828" y="18327"/>
                    <a:pt x="21304" y="19530"/>
                  </a:cubicBezTo>
                  <a:cubicBezTo>
                    <a:pt x="21563" y="20156"/>
                    <a:pt x="22083" y="20894"/>
                    <a:pt x="22702" y="20894"/>
                  </a:cubicBezTo>
                  <a:cubicBezTo>
                    <a:pt x="22802" y="20894"/>
                    <a:pt x="22904" y="20875"/>
                    <a:pt x="23008" y="20833"/>
                  </a:cubicBezTo>
                  <a:cubicBezTo>
                    <a:pt x="23886" y="20458"/>
                    <a:pt x="23459" y="19154"/>
                    <a:pt x="23033" y="18302"/>
                  </a:cubicBezTo>
                  <a:cubicBezTo>
                    <a:pt x="22156" y="16573"/>
                    <a:pt x="21906" y="14518"/>
                    <a:pt x="22332" y="12613"/>
                  </a:cubicBezTo>
                  <a:lnTo>
                    <a:pt x="22332" y="12613"/>
                  </a:lnTo>
                  <a:cubicBezTo>
                    <a:pt x="22758" y="13816"/>
                    <a:pt x="23309" y="14969"/>
                    <a:pt x="23986" y="16072"/>
                  </a:cubicBezTo>
                  <a:cubicBezTo>
                    <a:pt x="24236" y="16473"/>
                    <a:pt x="24537" y="16899"/>
                    <a:pt x="24988" y="17124"/>
                  </a:cubicBezTo>
                  <a:cubicBezTo>
                    <a:pt x="25143" y="17206"/>
                    <a:pt x="25325" y="17249"/>
                    <a:pt x="25505" y="17249"/>
                  </a:cubicBezTo>
                  <a:cubicBezTo>
                    <a:pt x="25821" y="17249"/>
                    <a:pt x="26132" y="17119"/>
                    <a:pt x="26292" y="16848"/>
                  </a:cubicBezTo>
                  <a:cubicBezTo>
                    <a:pt x="26467" y="16573"/>
                    <a:pt x="26442" y="16197"/>
                    <a:pt x="26342" y="15871"/>
                  </a:cubicBezTo>
                  <a:cubicBezTo>
                    <a:pt x="26091" y="14743"/>
                    <a:pt x="25465" y="13766"/>
                    <a:pt x="25064" y="12688"/>
                  </a:cubicBezTo>
                  <a:cubicBezTo>
                    <a:pt x="24663" y="11610"/>
                    <a:pt x="24512" y="10332"/>
                    <a:pt x="25164" y="9380"/>
                  </a:cubicBezTo>
                  <a:cubicBezTo>
                    <a:pt x="25389" y="10608"/>
                    <a:pt x="25866" y="11811"/>
                    <a:pt x="26592" y="12864"/>
                  </a:cubicBezTo>
                  <a:cubicBezTo>
                    <a:pt x="26843" y="13239"/>
                    <a:pt x="27144" y="13615"/>
                    <a:pt x="27570" y="13766"/>
                  </a:cubicBezTo>
                  <a:cubicBezTo>
                    <a:pt x="27687" y="13814"/>
                    <a:pt x="27816" y="13838"/>
                    <a:pt x="27944" y="13838"/>
                  </a:cubicBezTo>
                  <a:cubicBezTo>
                    <a:pt x="28283" y="13838"/>
                    <a:pt x="28621" y="13674"/>
                    <a:pt x="28748" y="13365"/>
                  </a:cubicBezTo>
                  <a:cubicBezTo>
                    <a:pt x="28898" y="12964"/>
                    <a:pt x="28647" y="12513"/>
                    <a:pt x="28422" y="12137"/>
                  </a:cubicBezTo>
                  <a:cubicBezTo>
                    <a:pt x="27545" y="10608"/>
                    <a:pt x="27119" y="8853"/>
                    <a:pt x="27169" y="7099"/>
                  </a:cubicBezTo>
                  <a:lnTo>
                    <a:pt x="27169" y="7099"/>
                  </a:lnTo>
                  <a:cubicBezTo>
                    <a:pt x="27595" y="7876"/>
                    <a:pt x="28021" y="8653"/>
                    <a:pt x="28447" y="9430"/>
                  </a:cubicBezTo>
                  <a:cubicBezTo>
                    <a:pt x="28723" y="9956"/>
                    <a:pt x="28998" y="10483"/>
                    <a:pt x="29500" y="10808"/>
                  </a:cubicBezTo>
                  <a:cubicBezTo>
                    <a:pt x="29730" y="10966"/>
                    <a:pt x="30018" y="11053"/>
                    <a:pt x="30298" y="11053"/>
                  </a:cubicBezTo>
                  <a:cubicBezTo>
                    <a:pt x="30596" y="11053"/>
                    <a:pt x="30884" y="10953"/>
                    <a:pt x="31079" y="10733"/>
                  </a:cubicBezTo>
                  <a:cubicBezTo>
                    <a:pt x="31555" y="10157"/>
                    <a:pt x="31229" y="9330"/>
                    <a:pt x="30878" y="8678"/>
                  </a:cubicBezTo>
                  <a:cubicBezTo>
                    <a:pt x="30226" y="7475"/>
                    <a:pt x="29575" y="6272"/>
                    <a:pt x="28898" y="5069"/>
                  </a:cubicBezTo>
                  <a:lnTo>
                    <a:pt x="28898" y="5069"/>
                  </a:lnTo>
                  <a:cubicBezTo>
                    <a:pt x="29675" y="5746"/>
                    <a:pt x="30477" y="6372"/>
                    <a:pt x="31304" y="6949"/>
                  </a:cubicBezTo>
                  <a:cubicBezTo>
                    <a:pt x="31608" y="7151"/>
                    <a:pt x="32047" y="7296"/>
                    <a:pt x="32413" y="7296"/>
                  </a:cubicBezTo>
                  <a:cubicBezTo>
                    <a:pt x="32771" y="7296"/>
                    <a:pt x="33059" y="7158"/>
                    <a:pt x="33084" y="6798"/>
                  </a:cubicBezTo>
                  <a:cubicBezTo>
                    <a:pt x="33109" y="6598"/>
                    <a:pt x="33008" y="6397"/>
                    <a:pt x="32883" y="6197"/>
                  </a:cubicBezTo>
                  <a:cubicBezTo>
                    <a:pt x="32031" y="4944"/>
                    <a:pt x="30452" y="3791"/>
                    <a:pt x="30878" y="2337"/>
                  </a:cubicBezTo>
                  <a:lnTo>
                    <a:pt x="30878" y="2337"/>
                  </a:lnTo>
                  <a:cubicBezTo>
                    <a:pt x="31480" y="2538"/>
                    <a:pt x="31805" y="3164"/>
                    <a:pt x="32257" y="3615"/>
                  </a:cubicBezTo>
                  <a:cubicBezTo>
                    <a:pt x="32505" y="3879"/>
                    <a:pt x="32899" y="4065"/>
                    <a:pt x="33254" y="4065"/>
                  </a:cubicBezTo>
                  <a:cubicBezTo>
                    <a:pt x="33507" y="4065"/>
                    <a:pt x="33740" y="3970"/>
                    <a:pt x="33886" y="3741"/>
                  </a:cubicBezTo>
                  <a:cubicBezTo>
                    <a:pt x="34036" y="3515"/>
                    <a:pt x="34011" y="3189"/>
                    <a:pt x="33936" y="2889"/>
                  </a:cubicBezTo>
                  <a:cubicBezTo>
                    <a:pt x="33388" y="552"/>
                    <a:pt x="31429" y="0"/>
                    <a:pt x="29306"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3076242" y="554965"/>
              <a:ext cx="325879" cy="339626"/>
            </a:xfrm>
            <a:custGeom>
              <a:avLst/>
              <a:gdLst/>
              <a:ahLst/>
              <a:cxnLst/>
              <a:rect l="l" t="t" r="r" b="b"/>
              <a:pathLst>
                <a:path w="16618" h="17319" extrusionOk="0">
                  <a:moveTo>
                    <a:pt x="16617" y="0"/>
                  </a:moveTo>
                  <a:lnTo>
                    <a:pt x="16617" y="0"/>
                  </a:lnTo>
                  <a:cubicBezTo>
                    <a:pt x="16617" y="1"/>
                    <a:pt x="16616" y="2"/>
                    <a:pt x="16616" y="3"/>
                  </a:cubicBezTo>
                  <a:lnTo>
                    <a:pt x="16616" y="3"/>
                  </a:lnTo>
                  <a:cubicBezTo>
                    <a:pt x="16616" y="2"/>
                    <a:pt x="16617" y="1"/>
                    <a:pt x="16617" y="0"/>
                  </a:cubicBezTo>
                  <a:close/>
                  <a:moveTo>
                    <a:pt x="16616" y="3"/>
                  </a:moveTo>
                  <a:lnTo>
                    <a:pt x="16616" y="3"/>
                  </a:lnTo>
                  <a:cubicBezTo>
                    <a:pt x="16281" y="652"/>
                    <a:pt x="12180" y="577"/>
                    <a:pt x="11304" y="727"/>
                  </a:cubicBezTo>
                  <a:cubicBezTo>
                    <a:pt x="9424" y="1053"/>
                    <a:pt x="7594" y="1730"/>
                    <a:pt x="5840" y="2481"/>
                  </a:cubicBezTo>
                  <a:cubicBezTo>
                    <a:pt x="6359" y="2561"/>
                    <a:pt x="6887" y="2601"/>
                    <a:pt x="7414" y="2601"/>
                  </a:cubicBezTo>
                  <a:cubicBezTo>
                    <a:pt x="8541" y="2601"/>
                    <a:pt x="9669" y="2422"/>
                    <a:pt x="10727" y="2080"/>
                  </a:cubicBezTo>
                  <a:lnTo>
                    <a:pt x="10727" y="2080"/>
                  </a:lnTo>
                  <a:cubicBezTo>
                    <a:pt x="8497" y="2958"/>
                    <a:pt x="6241" y="3835"/>
                    <a:pt x="3985" y="4737"/>
                  </a:cubicBezTo>
                  <a:cubicBezTo>
                    <a:pt x="4808" y="5179"/>
                    <a:pt x="5744" y="5398"/>
                    <a:pt x="6680" y="5398"/>
                  </a:cubicBezTo>
                  <a:cubicBezTo>
                    <a:pt x="7655" y="5398"/>
                    <a:pt x="8630" y="5160"/>
                    <a:pt x="9474" y="4687"/>
                  </a:cubicBezTo>
                  <a:lnTo>
                    <a:pt x="9474" y="4687"/>
                  </a:lnTo>
                  <a:cubicBezTo>
                    <a:pt x="8171" y="6416"/>
                    <a:pt x="5765" y="6767"/>
                    <a:pt x="3785" y="7669"/>
                  </a:cubicBezTo>
                  <a:cubicBezTo>
                    <a:pt x="3660" y="7720"/>
                    <a:pt x="3534" y="7795"/>
                    <a:pt x="3484" y="7920"/>
                  </a:cubicBezTo>
                  <a:cubicBezTo>
                    <a:pt x="3351" y="8231"/>
                    <a:pt x="3790" y="8405"/>
                    <a:pt x="4170" y="8405"/>
                  </a:cubicBezTo>
                  <a:cubicBezTo>
                    <a:pt x="4219" y="8405"/>
                    <a:pt x="4266" y="8402"/>
                    <a:pt x="4311" y="8396"/>
                  </a:cubicBezTo>
                  <a:cubicBezTo>
                    <a:pt x="5163" y="8271"/>
                    <a:pt x="5990" y="8146"/>
                    <a:pt x="6843" y="8020"/>
                  </a:cubicBezTo>
                  <a:lnTo>
                    <a:pt x="6843" y="8020"/>
                  </a:lnTo>
                  <a:cubicBezTo>
                    <a:pt x="4838" y="9148"/>
                    <a:pt x="2858" y="10276"/>
                    <a:pt x="853" y="11379"/>
                  </a:cubicBezTo>
                  <a:cubicBezTo>
                    <a:pt x="1320" y="11714"/>
                    <a:pt x="1863" y="11840"/>
                    <a:pt x="2431" y="11840"/>
                  </a:cubicBezTo>
                  <a:cubicBezTo>
                    <a:pt x="3262" y="11840"/>
                    <a:pt x="4149" y="11572"/>
                    <a:pt x="4938" y="11304"/>
                  </a:cubicBezTo>
                  <a:lnTo>
                    <a:pt x="4938" y="11304"/>
                  </a:lnTo>
                  <a:cubicBezTo>
                    <a:pt x="3609" y="12406"/>
                    <a:pt x="2306" y="13534"/>
                    <a:pt x="978" y="14637"/>
                  </a:cubicBezTo>
                  <a:cubicBezTo>
                    <a:pt x="527" y="15038"/>
                    <a:pt x="0" y="15614"/>
                    <a:pt x="276" y="16166"/>
                  </a:cubicBezTo>
                  <a:cubicBezTo>
                    <a:pt x="1980" y="15790"/>
                    <a:pt x="3584" y="14862"/>
                    <a:pt x="4762" y="13584"/>
                  </a:cubicBezTo>
                  <a:lnTo>
                    <a:pt x="4762" y="13584"/>
                  </a:lnTo>
                  <a:cubicBezTo>
                    <a:pt x="4035" y="14662"/>
                    <a:pt x="3735" y="16015"/>
                    <a:pt x="3885" y="17319"/>
                  </a:cubicBezTo>
                  <a:cubicBezTo>
                    <a:pt x="5489" y="16166"/>
                    <a:pt x="6416" y="14136"/>
                    <a:pt x="6241" y="12156"/>
                  </a:cubicBezTo>
                  <a:lnTo>
                    <a:pt x="6241" y="12156"/>
                  </a:lnTo>
                  <a:cubicBezTo>
                    <a:pt x="6366" y="13158"/>
                    <a:pt x="6617" y="14136"/>
                    <a:pt x="6968" y="15063"/>
                  </a:cubicBezTo>
                  <a:cubicBezTo>
                    <a:pt x="7043" y="15213"/>
                    <a:pt x="7118" y="15389"/>
                    <a:pt x="7269" y="15489"/>
                  </a:cubicBezTo>
                  <a:cubicBezTo>
                    <a:pt x="7334" y="15523"/>
                    <a:pt x="7396" y="15539"/>
                    <a:pt x="7456" y="15539"/>
                  </a:cubicBezTo>
                  <a:cubicBezTo>
                    <a:pt x="7834" y="15539"/>
                    <a:pt x="8099" y="14916"/>
                    <a:pt x="8121" y="14461"/>
                  </a:cubicBezTo>
                  <a:lnTo>
                    <a:pt x="8321" y="9624"/>
                  </a:lnTo>
                  <a:cubicBezTo>
                    <a:pt x="8497" y="10677"/>
                    <a:pt x="8973" y="11679"/>
                    <a:pt x="9700" y="12482"/>
                  </a:cubicBezTo>
                  <a:cubicBezTo>
                    <a:pt x="9826" y="12628"/>
                    <a:pt x="10004" y="12775"/>
                    <a:pt x="10191" y="12775"/>
                  </a:cubicBezTo>
                  <a:cubicBezTo>
                    <a:pt x="10228" y="12775"/>
                    <a:pt x="10264" y="12769"/>
                    <a:pt x="10301" y="12757"/>
                  </a:cubicBezTo>
                  <a:cubicBezTo>
                    <a:pt x="10552" y="12657"/>
                    <a:pt x="10577" y="12306"/>
                    <a:pt x="10552" y="12055"/>
                  </a:cubicBezTo>
                  <a:cubicBezTo>
                    <a:pt x="10351" y="10476"/>
                    <a:pt x="9499" y="8822"/>
                    <a:pt x="10176" y="7369"/>
                  </a:cubicBezTo>
                  <a:lnTo>
                    <a:pt x="10176" y="7369"/>
                  </a:lnTo>
                  <a:cubicBezTo>
                    <a:pt x="10577" y="8522"/>
                    <a:pt x="11078" y="9800"/>
                    <a:pt x="12181" y="10326"/>
                  </a:cubicBezTo>
                  <a:cubicBezTo>
                    <a:pt x="12206" y="8622"/>
                    <a:pt x="12106" y="6893"/>
                    <a:pt x="11880" y="5213"/>
                  </a:cubicBezTo>
                  <a:lnTo>
                    <a:pt x="11880" y="5213"/>
                  </a:lnTo>
                  <a:cubicBezTo>
                    <a:pt x="12532" y="5639"/>
                    <a:pt x="12657" y="6542"/>
                    <a:pt x="13058" y="7193"/>
                  </a:cubicBezTo>
                  <a:cubicBezTo>
                    <a:pt x="13299" y="7601"/>
                    <a:pt x="13822" y="7881"/>
                    <a:pt x="14261" y="7881"/>
                  </a:cubicBezTo>
                  <a:cubicBezTo>
                    <a:pt x="14550" y="7881"/>
                    <a:pt x="14803" y="7758"/>
                    <a:pt x="14913" y="7469"/>
                  </a:cubicBezTo>
                  <a:cubicBezTo>
                    <a:pt x="14988" y="7218"/>
                    <a:pt x="14938" y="6943"/>
                    <a:pt x="14863" y="6692"/>
                  </a:cubicBezTo>
                  <a:lnTo>
                    <a:pt x="13935" y="3183"/>
                  </a:lnTo>
                  <a:lnTo>
                    <a:pt x="13935" y="3183"/>
                  </a:lnTo>
                  <a:cubicBezTo>
                    <a:pt x="14361" y="4085"/>
                    <a:pt x="15088" y="4812"/>
                    <a:pt x="16016" y="5213"/>
                  </a:cubicBezTo>
                  <a:cubicBezTo>
                    <a:pt x="15590" y="3460"/>
                    <a:pt x="15815" y="1581"/>
                    <a:pt x="16616" y="3"/>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2025932" y="550082"/>
              <a:ext cx="751985" cy="571102"/>
            </a:xfrm>
            <a:custGeom>
              <a:avLst/>
              <a:gdLst/>
              <a:ahLst/>
              <a:cxnLst/>
              <a:rect l="l" t="t" r="r" b="b"/>
              <a:pathLst>
                <a:path w="38347" h="29123" extrusionOk="0">
                  <a:moveTo>
                    <a:pt x="34337" y="1"/>
                  </a:moveTo>
                  <a:cubicBezTo>
                    <a:pt x="33011" y="1"/>
                    <a:pt x="31697" y="50"/>
                    <a:pt x="31162" y="50"/>
                  </a:cubicBezTo>
                  <a:cubicBezTo>
                    <a:pt x="31110" y="50"/>
                    <a:pt x="31065" y="50"/>
                    <a:pt x="31028" y="49"/>
                  </a:cubicBezTo>
                  <a:cubicBezTo>
                    <a:pt x="30290" y="33"/>
                    <a:pt x="29549" y="25"/>
                    <a:pt x="28808" y="25"/>
                  </a:cubicBezTo>
                  <a:cubicBezTo>
                    <a:pt x="27208" y="25"/>
                    <a:pt x="25603" y="63"/>
                    <a:pt x="24010" y="149"/>
                  </a:cubicBezTo>
                  <a:cubicBezTo>
                    <a:pt x="20201" y="349"/>
                    <a:pt x="16492" y="926"/>
                    <a:pt x="12732" y="1427"/>
                  </a:cubicBezTo>
                  <a:cubicBezTo>
                    <a:pt x="12281" y="1477"/>
                    <a:pt x="11730" y="1678"/>
                    <a:pt x="11730" y="2129"/>
                  </a:cubicBezTo>
                  <a:cubicBezTo>
                    <a:pt x="11755" y="2405"/>
                    <a:pt x="12005" y="2605"/>
                    <a:pt x="12231" y="2730"/>
                  </a:cubicBezTo>
                  <a:cubicBezTo>
                    <a:pt x="13070" y="3261"/>
                    <a:pt x="14061" y="3535"/>
                    <a:pt x="15053" y="3535"/>
                  </a:cubicBezTo>
                  <a:cubicBezTo>
                    <a:pt x="15512" y="3535"/>
                    <a:pt x="15972" y="3476"/>
                    <a:pt x="16416" y="3357"/>
                  </a:cubicBezTo>
                  <a:lnTo>
                    <a:pt x="16416" y="3357"/>
                  </a:lnTo>
                  <a:cubicBezTo>
                    <a:pt x="14139" y="4337"/>
                    <a:pt x="11669" y="4862"/>
                    <a:pt x="9172" y="4862"/>
                  </a:cubicBezTo>
                  <a:cubicBezTo>
                    <a:pt x="9114" y="4862"/>
                    <a:pt x="9056" y="4861"/>
                    <a:pt x="8998" y="4861"/>
                  </a:cubicBezTo>
                  <a:cubicBezTo>
                    <a:pt x="8421" y="4861"/>
                    <a:pt x="7644" y="5011"/>
                    <a:pt x="7644" y="5613"/>
                  </a:cubicBezTo>
                  <a:cubicBezTo>
                    <a:pt x="7619" y="5989"/>
                    <a:pt x="8045" y="6264"/>
                    <a:pt x="8396" y="6415"/>
                  </a:cubicBezTo>
                  <a:cubicBezTo>
                    <a:pt x="9611" y="6951"/>
                    <a:pt x="10926" y="7219"/>
                    <a:pt x="12239" y="7219"/>
                  </a:cubicBezTo>
                  <a:cubicBezTo>
                    <a:pt x="13012" y="7219"/>
                    <a:pt x="13785" y="7127"/>
                    <a:pt x="14537" y="6941"/>
                  </a:cubicBezTo>
                  <a:lnTo>
                    <a:pt x="14537" y="6941"/>
                  </a:lnTo>
                  <a:cubicBezTo>
                    <a:pt x="12156" y="8921"/>
                    <a:pt x="8622" y="8345"/>
                    <a:pt x="5539" y="8821"/>
                  </a:cubicBezTo>
                  <a:cubicBezTo>
                    <a:pt x="4963" y="8896"/>
                    <a:pt x="4236" y="9272"/>
                    <a:pt x="4411" y="9823"/>
                  </a:cubicBezTo>
                  <a:cubicBezTo>
                    <a:pt x="4486" y="10099"/>
                    <a:pt x="4762" y="10249"/>
                    <a:pt x="5013" y="10350"/>
                  </a:cubicBezTo>
                  <a:cubicBezTo>
                    <a:pt x="6048" y="10813"/>
                    <a:pt x="7173" y="11046"/>
                    <a:pt x="8297" y="11046"/>
                  </a:cubicBezTo>
                  <a:cubicBezTo>
                    <a:pt x="9241" y="11046"/>
                    <a:pt x="10186" y="10882"/>
                    <a:pt x="11078" y="10550"/>
                  </a:cubicBezTo>
                  <a:lnTo>
                    <a:pt x="11078" y="10550"/>
                  </a:lnTo>
                  <a:cubicBezTo>
                    <a:pt x="8321" y="13031"/>
                    <a:pt x="3484" y="11954"/>
                    <a:pt x="902" y="14610"/>
                  </a:cubicBezTo>
                  <a:cubicBezTo>
                    <a:pt x="2156" y="15212"/>
                    <a:pt x="3547" y="15512"/>
                    <a:pt x="4938" y="15512"/>
                  </a:cubicBezTo>
                  <a:cubicBezTo>
                    <a:pt x="6329" y="15512"/>
                    <a:pt x="7720" y="15212"/>
                    <a:pt x="8973" y="14610"/>
                  </a:cubicBezTo>
                  <a:lnTo>
                    <a:pt x="8973" y="14610"/>
                  </a:lnTo>
                  <a:cubicBezTo>
                    <a:pt x="6316" y="16164"/>
                    <a:pt x="3659" y="17718"/>
                    <a:pt x="978" y="19272"/>
                  </a:cubicBezTo>
                  <a:cubicBezTo>
                    <a:pt x="527" y="19523"/>
                    <a:pt x="0" y="19898"/>
                    <a:pt x="25" y="20425"/>
                  </a:cubicBezTo>
                  <a:cubicBezTo>
                    <a:pt x="25" y="21066"/>
                    <a:pt x="684" y="21315"/>
                    <a:pt x="1372" y="21315"/>
                  </a:cubicBezTo>
                  <a:cubicBezTo>
                    <a:pt x="1651" y="21315"/>
                    <a:pt x="1935" y="21274"/>
                    <a:pt x="2181" y="21202"/>
                  </a:cubicBezTo>
                  <a:cubicBezTo>
                    <a:pt x="3860" y="20700"/>
                    <a:pt x="5464" y="19924"/>
                    <a:pt x="6892" y="18896"/>
                  </a:cubicBezTo>
                  <a:lnTo>
                    <a:pt x="6892" y="18896"/>
                  </a:lnTo>
                  <a:cubicBezTo>
                    <a:pt x="6090" y="20475"/>
                    <a:pt x="4737" y="21653"/>
                    <a:pt x="3609" y="23006"/>
                  </a:cubicBezTo>
                  <a:cubicBezTo>
                    <a:pt x="2481" y="24335"/>
                    <a:pt x="1529" y="26039"/>
                    <a:pt x="1780" y="27768"/>
                  </a:cubicBezTo>
                  <a:cubicBezTo>
                    <a:pt x="1878" y="28409"/>
                    <a:pt x="2292" y="29122"/>
                    <a:pt x="2925" y="29122"/>
                  </a:cubicBezTo>
                  <a:cubicBezTo>
                    <a:pt x="2936" y="29122"/>
                    <a:pt x="2947" y="29122"/>
                    <a:pt x="2958" y="29122"/>
                  </a:cubicBezTo>
                  <a:cubicBezTo>
                    <a:pt x="3384" y="29122"/>
                    <a:pt x="3735" y="28796"/>
                    <a:pt x="4035" y="28470"/>
                  </a:cubicBezTo>
                  <a:cubicBezTo>
                    <a:pt x="5990" y="26365"/>
                    <a:pt x="7644" y="23959"/>
                    <a:pt x="8948" y="21402"/>
                  </a:cubicBezTo>
                  <a:lnTo>
                    <a:pt x="8948" y="21402"/>
                  </a:lnTo>
                  <a:cubicBezTo>
                    <a:pt x="9223" y="22655"/>
                    <a:pt x="8797" y="24009"/>
                    <a:pt x="9048" y="25287"/>
                  </a:cubicBezTo>
                  <a:cubicBezTo>
                    <a:pt x="9240" y="26267"/>
                    <a:pt x="10198" y="27202"/>
                    <a:pt x="11074" y="27202"/>
                  </a:cubicBezTo>
                  <a:cubicBezTo>
                    <a:pt x="11342" y="27202"/>
                    <a:pt x="11602" y="27115"/>
                    <a:pt x="11830" y="26916"/>
                  </a:cubicBezTo>
                  <a:cubicBezTo>
                    <a:pt x="12557" y="26315"/>
                    <a:pt x="12356" y="25162"/>
                    <a:pt x="12181" y="24234"/>
                  </a:cubicBezTo>
                  <a:cubicBezTo>
                    <a:pt x="11379" y="20124"/>
                    <a:pt x="12131" y="18019"/>
                    <a:pt x="12356" y="17116"/>
                  </a:cubicBezTo>
                  <a:cubicBezTo>
                    <a:pt x="12532" y="18420"/>
                    <a:pt x="13008" y="19698"/>
                    <a:pt x="13710" y="20826"/>
                  </a:cubicBezTo>
                  <a:cubicBezTo>
                    <a:pt x="14023" y="21327"/>
                    <a:pt x="14544" y="21845"/>
                    <a:pt x="15087" y="21845"/>
                  </a:cubicBezTo>
                  <a:cubicBezTo>
                    <a:pt x="15195" y="21845"/>
                    <a:pt x="15305" y="21824"/>
                    <a:pt x="15414" y="21778"/>
                  </a:cubicBezTo>
                  <a:cubicBezTo>
                    <a:pt x="16065" y="21502"/>
                    <a:pt x="16091" y="20625"/>
                    <a:pt x="15990" y="19924"/>
                  </a:cubicBezTo>
                  <a:cubicBezTo>
                    <a:pt x="15664" y="17267"/>
                    <a:pt x="15263" y="14510"/>
                    <a:pt x="16266" y="12029"/>
                  </a:cubicBezTo>
                  <a:cubicBezTo>
                    <a:pt x="16441" y="13207"/>
                    <a:pt x="16617" y="14385"/>
                    <a:pt x="17168" y="15437"/>
                  </a:cubicBezTo>
                  <a:cubicBezTo>
                    <a:pt x="17720" y="16490"/>
                    <a:pt x="18697" y="17392"/>
                    <a:pt x="19875" y="17518"/>
                  </a:cubicBezTo>
                  <a:cubicBezTo>
                    <a:pt x="18998" y="14134"/>
                    <a:pt x="19198" y="10500"/>
                    <a:pt x="20426" y="7242"/>
                  </a:cubicBezTo>
                  <a:cubicBezTo>
                    <a:pt x="20677" y="8846"/>
                    <a:pt x="20953" y="10525"/>
                    <a:pt x="21880" y="11853"/>
                  </a:cubicBezTo>
                  <a:cubicBezTo>
                    <a:pt x="22329" y="12527"/>
                    <a:pt x="23184" y="13082"/>
                    <a:pt x="23934" y="13082"/>
                  </a:cubicBezTo>
                  <a:cubicBezTo>
                    <a:pt x="24272" y="13082"/>
                    <a:pt x="24589" y="12970"/>
                    <a:pt x="24837" y="12705"/>
                  </a:cubicBezTo>
                  <a:cubicBezTo>
                    <a:pt x="25489" y="12029"/>
                    <a:pt x="25163" y="10901"/>
                    <a:pt x="24938" y="9999"/>
                  </a:cubicBezTo>
                  <a:cubicBezTo>
                    <a:pt x="24487" y="8194"/>
                    <a:pt x="24612" y="6239"/>
                    <a:pt x="25314" y="4510"/>
                  </a:cubicBezTo>
                  <a:cubicBezTo>
                    <a:pt x="25364" y="5713"/>
                    <a:pt x="25439" y="6966"/>
                    <a:pt x="26015" y="8044"/>
                  </a:cubicBezTo>
                  <a:cubicBezTo>
                    <a:pt x="26500" y="8990"/>
                    <a:pt x="27486" y="9743"/>
                    <a:pt x="28517" y="9743"/>
                  </a:cubicBezTo>
                  <a:cubicBezTo>
                    <a:pt x="28660" y="9743"/>
                    <a:pt x="28804" y="9728"/>
                    <a:pt x="28948" y="9698"/>
                  </a:cubicBezTo>
                  <a:cubicBezTo>
                    <a:pt x="28371" y="7242"/>
                    <a:pt x="28772" y="4535"/>
                    <a:pt x="30050" y="2355"/>
                  </a:cubicBezTo>
                  <a:cubicBezTo>
                    <a:pt x="30126" y="4059"/>
                    <a:pt x="30426" y="6114"/>
                    <a:pt x="31980" y="6791"/>
                  </a:cubicBezTo>
                  <a:cubicBezTo>
                    <a:pt x="32116" y="6849"/>
                    <a:pt x="32267" y="6907"/>
                    <a:pt x="32410" y="6907"/>
                  </a:cubicBezTo>
                  <a:cubicBezTo>
                    <a:pt x="32451" y="6907"/>
                    <a:pt x="32492" y="6902"/>
                    <a:pt x="32532" y="6891"/>
                  </a:cubicBezTo>
                  <a:cubicBezTo>
                    <a:pt x="33083" y="6766"/>
                    <a:pt x="33058" y="5989"/>
                    <a:pt x="32983" y="5437"/>
                  </a:cubicBezTo>
                  <a:cubicBezTo>
                    <a:pt x="32732" y="3658"/>
                    <a:pt x="33334" y="1803"/>
                    <a:pt x="34587" y="525"/>
                  </a:cubicBezTo>
                  <a:cubicBezTo>
                    <a:pt x="34687" y="1502"/>
                    <a:pt x="35489" y="2455"/>
                    <a:pt x="36492" y="2480"/>
                  </a:cubicBezTo>
                  <a:cubicBezTo>
                    <a:pt x="37469" y="2480"/>
                    <a:pt x="38346" y="1302"/>
                    <a:pt x="37870" y="425"/>
                  </a:cubicBezTo>
                  <a:cubicBezTo>
                    <a:pt x="37670" y="78"/>
                    <a:pt x="35994" y="1"/>
                    <a:pt x="3433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3412912" y="544140"/>
              <a:ext cx="161214" cy="236653"/>
            </a:xfrm>
            <a:custGeom>
              <a:avLst/>
              <a:gdLst/>
              <a:ahLst/>
              <a:cxnLst/>
              <a:rect l="l" t="t" r="r" b="b"/>
              <a:pathLst>
                <a:path w="8221" h="12068" extrusionOk="0">
                  <a:moveTo>
                    <a:pt x="3459" y="1"/>
                  </a:moveTo>
                  <a:cubicBezTo>
                    <a:pt x="3284" y="1"/>
                    <a:pt x="3133" y="126"/>
                    <a:pt x="2983" y="226"/>
                  </a:cubicBezTo>
                  <a:cubicBezTo>
                    <a:pt x="2306" y="728"/>
                    <a:pt x="1254" y="627"/>
                    <a:pt x="727" y="1254"/>
                  </a:cubicBezTo>
                  <a:cubicBezTo>
                    <a:pt x="176" y="1881"/>
                    <a:pt x="126" y="3585"/>
                    <a:pt x="51" y="4387"/>
                  </a:cubicBezTo>
                  <a:cubicBezTo>
                    <a:pt x="25" y="4688"/>
                    <a:pt x="0" y="5013"/>
                    <a:pt x="126" y="5289"/>
                  </a:cubicBezTo>
                  <a:cubicBezTo>
                    <a:pt x="234" y="5528"/>
                    <a:pt x="475" y="5730"/>
                    <a:pt x="734" y="5730"/>
                  </a:cubicBezTo>
                  <a:cubicBezTo>
                    <a:pt x="773" y="5730"/>
                    <a:pt x="813" y="5725"/>
                    <a:pt x="853" y="5715"/>
                  </a:cubicBezTo>
                  <a:cubicBezTo>
                    <a:pt x="1178" y="4888"/>
                    <a:pt x="1454" y="4011"/>
                    <a:pt x="1629" y="3134"/>
                  </a:cubicBezTo>
                  <a:lnTo>
                    <a:pt x="1629" y="3134"/>
                  </a:lnTo>
                  <a:cubicBezTo>
                    <a:pt x="1579" y="4788"/>
                    <a:pt x="1880" y="6442"/>
                    <a:pt x="2507" y="7971"/>
                  </a:cubicBezTo>
                  <a:cubicBezTo>
                    <a:pt x="2590" y="8157"/>
                    <a:pt x="2741" y="8378"/>
                    <a:pt x="2919" y="8378"/>
                  </a:cubicBezTo>
                  <a:cubicBezTo>
                    <a:pt x="2956" y="8378"/>
                    <a:pt x="2994" y="8368"/>
                    <a:pt x="3033" y="8347"/>
                  </a:cubicBezTo>
                  <a:cubicBezTo>
                    <a:pt x="3158" y="8297"/>
                    <a:pt x="3183" y="8146"/>
                    <a:pt x="3208" y="7996"/>
                  </a:cubicBezTo>
                  <a:cubicBezTo>
                    <a:pt x="3334" y="7219"/>
                    <a:pt x="3384" y="6417"/>
                    <a:pt x="3409" y="5640"/>
                  </a:cubicBezTo>
                  <a:cubicBezTo>
                    <a:pt x="3860" y="7470"/>
                    <a:pt x="4562" y="8046"/>
                    <a:pt x="5489" y="9700"/>
                  </a:cubicBezTo>
                  <a:cubicBezTo>
                    <a:pt x="5825" y="10299"/>
                    <a:pt x="6389" y="12067"/>
                    <a:pt x="7052" y="12067"/>
                  </a:cubicBezTo>
                  <a:cubicBezTo>
                    <a:pt x="7082" y="12067"/>
                    <a:pt x="7113" y="12064"/>
                    <a:pt x="7143" y="12056"/>
                  </a:cubicBezTo>
                  <a:cubicBezTo>
                    <a:pt x="6843" y="9625"/>
                    <a:pt x="6191" y="7244"/>
                    <a:pt x="5188" y="5013"/>
                  </a:cubicBezTo>
                  <a:lnTo>
                    <a:pt x="5188" y="5013"/>
                  </a:lnTo>
                  <a:cubicBezTo>
                    <a:pt x="5990" y="6216"/>
                    <a:pt x="6868" y="7445"/>
                    <a:pt x="8221" y="7946"/>
                  </a:cubicBezTo>
                  <a:cubicBezTo>
                    <a:pt x="7569" y="6492"/>
                    <a:pt x="6742" y="5114"/>
                    <a:pt x="5765" y="3861"/>
                  </a:cubicBezTo>
                  <a:lnTo>
                    <a:pt x="5765" y="3861"/>
                  </a:lnTo>
                  <a:cubicBezTo>
                    <a:pt x="6091" y="4086"/>
                    <a:pt x="6442" y="4337"/>
                    <a:pt x="6843" y="4362"/>
                  </a:cubicBezTo>
                  <a:cubicBezTo>
                    <a:pt x="6858" y="4363"/>
                    <a:pt x="6874" y="4363"/>
                    <a:pt x="6890" y="4363"/>
                  </a:cubicBezTo>
                  <a:cubicBezTo>
                    <a:pt x="7256" y="4363"/>
                    <a:pt x="7670" y="4094"/>
                    <a:pt x="7670" y="3710"/>
                  </a:cubicBezTo>
                  <a:cubicBezTo>
                    <a:pt x="7670" y="3384"/>
                    <a:pt x="7394" y="3134"/>
                    <a:pt x="7168" y="2933"/>
                  </a:cubicBezTo>
                  <a:lnTo>
                    <a:pt x="3885" y="201"/>
                  </a:lnTo>
                  <a:cubicBezTo>
                    <a:pt x="3760" y="101"/>
                    <a:pt x="3635" y="1"/>
                    <a:pt x="3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3526436" y="547493"/>
              <a:ext cx="368668" cy="425243"/>
            </a:xfrm>
            <a:custGeom>
              <a:avLst/>
              <a:gdLst/>
              <a:ahLst/>
              <a:cxnLst/>
              <a:rect l="l" t="t" r="r" b="b"/>
              <a:pathLst>
                <a:path w="18800" h="21685" extrusionOk="0">
                  <a:moveTo>
                    <a:pt x="5259" y="0"/>
                  </a:moveTo>
                  <a:cubicBezTo>
                    <a:pt x="4220" y="0"/>
                    <a:pt x="3261" y="117"/>
                    <a:pt x="2507" y="431"/>
                  </a:cubicBezTo>
                  <a:cubicBezTo>
                    <a:pt x="1" y="1484"/>
                    <a:pt x="1705" y="5720"/>
                    <a:pt x="2607" y="7449"/>
                  </a:cubicBezTo>
                  <a:cubicBezTo>
                    <a:pt x="3309" y="6421"/>
                    <a:pt x="3685" y="5168"/>
                    <a:pt x="3660" y="3915"/>
                  </a:cubicBezTo>
                  <a:lnTo>
                    <a:pt x="3660" y="3915"/>
                  </a:lnTo>
                  <a:cubicBezTo>
                    <a:pt x="3986" y="7424"/>
                    <a:pt x="4387" y="11183"/>
                    <a:pt x="6617" y="13915"/>
                  </a:cubicBezTo>
                  <a:cubicBezTo>
                    <a:pt x="6968" y="12111"/>
                    <a:pt x="7144" y="10256"/>
                    <a:pt x="7144" y="8401"/>
                  </a:cubicBezTo>
                  <a:cubicBezTo>
                    <a:pt x="7319" y="10557"/>
                    <a:pt x="7871" y="12687"/>
                    <a:pt x="8798" y="14642"/>
                  </a:cubicBezTo>
                  <a:cubicBezTo>
                    <a:pt x="9249" y="13765"/>
                    <a:pt x="9475" y="12787"/>
                    <a:pt x="9475" y="11785"/>
                  </a:cubicBezTo>
                  <a:cubicBezTo>
                    <a:pt x="9725" y="13790"/>
                    <a:pt x="10477" y="15695"/>
                    <a:pt x="11580" y="17349"/>
                  </a:cubicBezTo>
                  <a:cubicBezTo>
                    <a:pt x="11755" y="16221"/>
                    <a:pt x="11906" y="15093"/>
                    <a:pt x="12081" y="13965"/>
                  </a:cubicBezTo>
                  <a:cubicBezTo>
                    <a:pt x="12106" y="16246"/>
                    <a:pt x="12683" y="18502"/>
                    <a:pt x="13735" y="20507"/>
                  </a:cubicBezTo>
                  <a:cubicBezTo>
                    <a:pt x="13861" y="19404"/>
                    <a:pt x="13986" y="18301"/>
                    <a:pt x="14111" y="17198"/>
                  </a:cubicBezTo>
                  <a:cubicBezTo>
                    <a:pt x="14613" y="18928"/>
                    <a:pt x="15640" y="20507"/>
                    <a:pt x="16993" y="21685"/>
                  </a:cubicBezTo>
                  <a:cubicBezTo>
                    <a:pt x="17014" y="20176"/>
                    <a:pt x="16745" y="18668"/>
                    <a:pt x="16229" y="17244"/>
                  </a:cubicBezTo>
                  <a:lnTo>
                    <a:pt x="16229" y="17244"/>
                  </a:lnTo>
                  <a:cubicBezTo>
                    <a:pt x="16682" y="18148"/>
                    <a:pt x="17354" y="18934"/>
                    <a:pt x="18171" y="19504"/>
                  </a:cubicBezTo>
                  <a:cubicBezTo>
                    <a:pt x="17645" y="17675"/>
                    <a:pt x="16818" y="15945"/>
                    <a:pt x="15790" y="14341"/>
                  </a:cubicBezTo>
                  <a:lnTo>
                    <a:pt x="15790" y="14341"/>
                  </a:lnTo>
                  <a:cubicBezTo>
                    <a:pt x="16191" y="14918"/>
                    <a:pt x="16643" y="15519"/>
                    <a:pt x="17319" y="15670"/>
                  </a:cubicBezTo>
                  <a:cubicBezTo>
                    <a:pt x="17390" y="15685"/>
                    <a:pt x="17463" y="15693"/>
                    <a:pt x="17536" y="15693"/>
                  </a:cubicBezTo>
                  <a:cubicBezTo>
                    <a:pt x="18158" y="15693"/>
                    <a:pt x="18799" y="15150"/>
                    <a:pt x="18598" y="14567"/>
                  </a:cubicBezTo>
                  <a:cubicBezTo>
                    <a:pt x="18522" y="14341"/>
                    <a:pt x="18347" y="14191"/>
                    <a:pt x="18171" y="14040"/>
                  </a:cubicBezTo>
                  <a:lnTo>
                    <a:pt x="15289" y="11309"/>
                  </a:lnTo>
                  <a:lnTo>
                    <a:pt x="15289" y="11309"/>
                  </a:lnTo>
                  <a:cubicBezTo>
                    <a:pt x="15853" y="11565"/>
                    <a:pt x="16452" y="11693"/>
                    <a:pt x="17054" y="11693"/>
                  </a:cubicBezTo>
                  <a:cubicBezTo>
                    <a:pt x="17335" y="11693"/>
                    <a:pt x="17617" y="11665"/>
                    <a:pt x="17896" y="11609"/>
                  </a:cubicBezTo>
                  <a:cubicBezTo>
                    <a:pt x="16521" y="10085"/>
                    <a:pt x="14898" y="8785"/>
                    <a:pt x="13124" y="7783"/>
                  </a:cubicBezTo>
                  <a:lnTo>
                    <a:pt x="13124" y="7783"/>
                  </a:lnTo>
                  <a:cubicBezTo>
                    <a:pt x="13831" y="8180"/>
                    <a:pt x="14647" y="8378"/>
                    <a:pt x="15469" y="8378"/>
                  </a:cubicBezTo>
                  <a:cubicBezTo>
                    <a:pt x="15518" y="8378"/>
                    <a:pt x="15566" y="8378"/>
                    <a:pt x="15615" y="8376"/>
                  </a:cubicBezTo>
                  <a:cubicBezTo>
                    <a:pt x="15790" y="8376"/>
                    <a:pt x="15991" y="8351"/>
                    <a:pt x="16141" y="8226"/>
                  </a:cubicBezTo>
                  <a:cubicBezTo>
                    <a:pt x="16567" y="7850"/>
                    <a:pt x="16041" y="7198"/>
                    <a:pt x="15590" y="6873"/>
                  </a:cubicBezTo>
                  <a:cubicBezTo>
                    <a:pt x="14161" y="5945"/>
                    <a:pt x="12733" y="5018"/>
                    <a:pt x="11329" y="4091"/>
                  </a:cubicBezTo>
                  <a:lnTo>
                    <a:pt x="11329" y="4091"/>
                  </a:lnTo>
                  <a:cubicBezTo>
                    <a:pt x="11966" y="4366"/>
                    <a:pt x="12661" y="4499"/>
                    <a:pt x="13359" y="4499"/>
                  </a:cubicBezTo>
                  <a:cubicBezTo>
                    <a:pt x="13678" y="4499"/>
                    <a:pt x="13997" y="4471"/>
                    <a:pt x="14312" y="4416"/>
                  </a:cubicBezTo>
                  <a:cubicBezTo>
                    <a:pt x="14587" y="4366"/>
                    <a:pt x="14888" y="4291"/>
                    <a:pt x="14988" y="4040"/>
                  </a:cubicBezTo>
                  <a:cubicBezTo>
                    <a:pt x="15189" y="3564"/>
                    <a:pt x="14562" y="3213"/>
                    <a:pt x="14086" y="3088"/>
                  </a:cubicBezTo>
                  <a:cubicBezTo>
                    <a:pt x="12908" y="2787"/>
                    <a:pt x="11730" y="2487"/>
                    <a:pt x="10552" y="2186"/>
                  </a:cubicBezTo>
                  <a:cubicBezTo>
                    <a:pt x="11404" y="2060"/>
                    <a:pt x="12232" y="1960"/>
                    <a:pt x="13084" y="1835"/>
                  </a:cubicBezTo>
                  <a:cubicBezTo>
                    <a:pt x="13184" y="1258"/>
                    <a:pt x="12457" y="958"/>
                    <a:pt x="11881" y="857"/>
                  </a:cubicBezTo>
                  <a:cubicBezTo>
                    <a:pt x="10194" y="565"/>
                    <a:pt x="7537" y="0"/>
                    <a:pt x="525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3836809" y="556239"/>
              <a:ext cx="196375" cy="356529"/>
            </a:xfrm>
            <a:custGeom>
              <a:avLst/>
              <a:gdLst/>
              <a:ahLst/>
              <a:cxnLst/>
              <a:rect l="l" t="t" r="r" b="b"/>
              <a:pathLst>
                <a:path w="10014" h="18181" extrusionOk="0">
                  <a:moveTo>
                    <a:pt x="5115" y="1"/>
                  </a:moveTo>
                  <a:cubicBezTo>
                    <a:pt x="2721" y="1"/>
                    <a:pt x="0" y="530"/>
                    <a:pt x="339" y="2767"/>
                  </a:cubicBezTo>
                  <a:cubicBezTo>
                    <a:pt x="1082" y="2346"/>
                    <a:pt x="2217" y="1803"/>
                    <a:pt x="2775" y="1162"/>
                  </a:cubicBezTo>
                  <a:lnTo>
                    <a:pt x="2775" y="1162"/>
                  </a:lnTo>
                  <a:cubicBezTo>
                    <a:pt x="1857" y="2233"/>
                    <a:pt x="1087" y="3428"/>
                    <a:pt x="490" y="4722"/>
                  </a:cubicBezTo>
                  <a:cubicBezTo>
                    <a:pt x="314" y="5098"/>
                    <a:pt x="214" y="5624"/>
                    <a:pt x="565" y="5825"/>
                  </a:cubicBezTo>
                  <a:cubicBezTo>
                    <a:pt x="632" y="5862"/>
                    <a:pt x="704" y="5877"/>
                    <a:pt x="778" y="5877"/>
                  </a:cubicBezTo>
                  <a:cubicBezTo>
                    <a:pt x="1006" y="5877"/>
                    <a:pt x="1253" y="5726"/>
                    <a:pt x="1442" y="5574"/>
                  </a:cubicBezTo>
                  <a:cubicBezTo>
                    <a:pt x="2044" y="5098"/>
                    <a:pt x="2595" y="4497"/>
                    <a:pt x="3071" y="3845"/>
                  </a:cubicBezTo>
                  <a:lnTo>
                    <a:pt x="3071" y="3845"/>
                  </a:lnTo>
                  <a:cubicBezTo>
                    <a:pt x="2344" y="5524"/>
                    <a:pt x="1618" y="7178"/>
                    <a:pt x="916" y="8833"/>
                  </a:cubicBezTo>
                  <a:cubicBezTo>
                    <a:pt x="715" y="9309"/>
                    <a:pt x="615" y="9985"/>
                    <a:pt x="1066" y="10161"/>
                  </a:cubicBezTo>
                  <a:cubicBezTo>
                    <a:pt x="1126" y="10182"/>
                    <a:pt x="1186" y="10192"/>
                    <a:pt x="1245" y="10192"/>
                  </a:cubicBezTo>
                  <a:cubicBezTo>
                    <a:pt x="1533" y="10192"/>
                    <a:pt x="1807" y="9963"/>
                    <a:pt x="1994" y="9735"/>
                  </a:cubicBezTo>
                  <a:cubicBezTo>
                    <a:pt x="2545" y="9083"/>
                    <a:pt x="3021" y="8406"/>
                    <a:pt x="3397" y="7680"/>
                  </a:cubicBezTo>
                  <a:lnTo>
                    <a:pt x="3397" y="7680"/>
                  </a:lnTo>
                  <a:cubicBezTo>
                    <a:pt x="3021" y="9334"/>
                    <a:pt x="2645" y="10988"/>
                    <a:pt x="2269" y="12617"/>
                  </a:cubicBezTo>
                  <a:cubicBezTo>
                    <a:pt x="2144" y="13143"/>
                    <a:pt x="2119" y="13870"/>
                    <a:pt x="2620" y="14046"/>
                  </a:cubicBezTo>
                  <a:cubicBezTo>
                    <a:pt x="3272" y="13294"/>
                    <a:pt x="3748" y="12417"/>
                    <a:pt x="4074" y="11489"/>
                  </a:cubicBezTo>
                  <a:lnTo>
                    <a:pt x="4074" y="11489"/>
                  </a:lnTo>
                  <a:cubicBezTo>
                    <a:pt x="3798" y="13143"/>
                    <a:pt x="3698" y="14848"/>
                    <a:pt x="3748" y="16527"/>
                  </a:cubicBezTo>
                  <a:cubicBezTo>
                    <a:pt x="3773" y="17204"/>
                    <a:pt x="3974" y="18056"/>
                    <a:pt x="4650" y="18181"/>
                  </a:cubicBezTo>
                  <a:cubicBezTo>
                    <a:pt x="5452" y="16000"/>
                    <a:pt x="5928" y="13670"/>
                    <a:pt x="6029" y="11339"/>
                  </a:cubicBezTo>
                  <a:cubicBezTo>
                    <a:pt x="6104" y="12893"/>
                    <a:pt x="6279" y="14672"/>
                    <a:pt x="7557" y="15549"/>
                  </a:cubicBezTo>
                  <a:cubicBezTo>
                    <a:pt x="7758" y="13645"/>
                    <a:pt x="7583" y="11665"/>
                    <a:pt x="7056" y="9810"/>
                  </a:cubicBezTo>
                  <a:lnTo>
                    <a:pt x="7056" y="9810"/>
                  </a:lnTo>
                  <a:cubicBezTo>
                    <a:pt x="7382" y="10186"/>
                    <a:pt x="7457" y="10737"/>
                    <a:pt x="7733" y="11138"/>
                  </a:cubicBezTo>
                  <a:cubicBezTo>
                    <a:pt x="7901" y="11424"/>
                    <a:pt x="8248" y="11641"/>
                    <a:pt x="8557" y="11641"/>
                  </a:cubicBezTo>
                  <a:cubicBezTo>
                    <a:pt x="8710" y="11641"/>
                    <a:pt x="8853" y="11588"/>
                    <a:pt x="8961" y="11464"/>
                  </a:cubicBezTo>
                  <a:cubicBezTo>
                    <a:pt x="9237" y="11163"/>
                    <a:pt x="9086" y="10687"/>
                    <a:pt x="8911" y="10336"/>
                  </a:cubicBezTo>
                  <a:cubicBezTo>
                    <a:pt x="8385" y="9183"/>
                    <a:pt x="7858" y="8031"/>
                    <a:pt x="7307" y="6903"/>
                  </a:cubicBezTo>
                  <a:lnTo>
                    <a:pt x="7307" y="6903"/>
                  </a:lnTo>
                  <a:cubicBezTo>
                    <a:pt x="7758" y="7479"/>
                    <a:pt x="8284" y="8031"/>
                    <a:pt x="8836" y="8507"/>
                  </a:cubicBezTo>
                  <a:cubicBezTo>
                    <a:pt x="9033" y="8654"/>
                    <a:pt x="9294" y="8802"/>
                    <a:pt x="9521" y="8802"/>
                  </a:cubicBezTo>
                  <a:cubicBezTo>
                    <a:pt x="9641" y="8802"/>
                    <a:pt x="9752" y="8761"/>
                    <a:pt x="9838" y="8657"/>
                  </a:cubicBezTo>
                  <a:cubicBezTo>
                    <a:pt x="10014" y="8432"/>
                    <a:pt x="9863" y="8081"/>
                    <a:pt x="9713" y="7830"/>
                  </a:cubicBezTo>
                  <a:cubicBezTo>
                    <a:pt x="8911" y="6577"/>
                    <a:pt x="8109" y="5299"/>
                    <a:pt x="7332" y="4046"/>
                  </a:cubicBezTo>
                  <a:cubicBezTo>
                    <a:pt x="7808" y="4046"/>
                    <a:pt x="8159" y="4472"/>
                    <a:pt x="8535" y="4747"/>
                  </a:cubicBezTo>
                  <a:cubicBezTo>
                    <a:pt x="8699" y="4860"/>
                    <a:pt x="8922" y="4923"/>
                    <a:pt x="9128" y="4923"/>
                  </a:cubicBezTo>
                  <a:cubicBezTo>
                    <a:pt x="9426" y="4923"/>
                    <a:pt x="9688" y="4793"/>
                    <a:pt x="9688" y="4497"/>
                  </a:cubicBezTo>
                  <a:cubicBezTo>
                    <a:pt x="9688" y="4346"/>
                    <a:pt x="9588" y="4196"/>
                    <a:pt x="9487" y="4046"/>
                  </a:cubicBezTo>
                  <a:cubicBezTo>
                    <a:pt x="8911" y="3218"/>
                    <a:pt x="8259" y="2442"/>
                    <a:pt x="7557" y="1715"/>
                  </a:cubicBezTo>
                  <a:lnTo>
                    <a:pt x="7557" y="1715"/>
                  </a:lnTo>
                  <a:cubicBezTo>
                    <a:pt x="8059" y="2015"/>
                    <a:pt x="8585" y="2216"/>
                    <a:pt x="9162" y="2316"/>
                  </a:cubicBezTo>
                  <a:cubicBezTo>
                    <a:pt x="9226" y="2327"/>
                    <a:pt x="9294" y="2333"/>
                    <a:pt x="9362" y="2333"/>
                  </a:cubicBezTo>
                  <a:cubicBezTo>
                    <a:pt x="9610" y="2333"/>
                    <a:pt x="9854" y="2251"/>
                    <a:pt x="9913" y="2015"/>
                  </a:cubicBezTo>
                  <a:cubicBezTo>
                    <a:pt x="9938" y="1940"/>
                    <a:pt x="9913" y="1840"/>
                    <a:pt x="9888" y="1740"/>
                  </a:cubicBezTo>
                  <a:cubicBezTo>
                    <a:pt x="9663" y="913"/>
                    <a:pt x="8811" y="386"/>
                    <a:pt x="7958" y="236"/>
                  </a:cubicBezTo>
                  <a:cubicBezTo>
                    <a:pt x="7333" y="122"/>
                    <a:pt x="6262" y="1"/>
                    <a:pt x="5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4041031" y="546611"/>
              <a:ext cx="147938" cy="279972"/>
            </a:xfrm>
            <a:custGeom>
              <a:avLst/>
              <a:gdLst/>
              <a:ahLst/>
              <a:cxnLst/>
              <a:rect l="l" t="t" r="r" b="b"/>
              <a:pathLst>
                <a:path w="7544" h="14277" extrusionOk="0">
                  <a:moveTo>
                    <a:pt x="5139" y="0"/>
                  </a:moveTo>
                  <a:cubicBezTo>
                    <a:pt x="4286" y="201"/>
                    <a:pt x="3384" y="501"/>
                    <a:pt x="2532" y="602"/>
                  </a:cubicBezTo>
                  <a:cubicBezTo>
                    <a:pt x="2382" y="627"/>
                    <a:pt x="2256" y="627"/>
                    <a:pt x="2106" y="702"/>
                  </a:cubicBezTo>
                  <a:cubicBezTo>
                    <a:pt x="2006" y="727"/>
                    <a:pt x="1905" y="802"/>
                    <a:pt x="1830" y="877"/>
                  </a:cubicBezTo>
                  <a:cubicBezTo>
                    <a:pt x="1454" y="1128"/>
                    <a:pt x="1103" y="1379"/>
                    <a:pt x="727" y="1654"/>
                  </a:cubicBezTo>
                  <a:cubicBezTo>
                    <a:pt x="627" y="1730"/>
                    <a:pt x="502" y="1830"/>
                    <a:pt x="427" y="1955"/>
                  </a:cubicBezTo>
                  <a:cubicBezTo>
                    <a:pt x="377" y="2105"/>
                    <a:pt x="402" y="2281"/>
                    <a:pt x="527" y="2356"/>
                  </a:cubicBezTo>
                  <a:cubicBezTo>
                    <a:pt x="569" y="2377"/>
                    <a:pt x="612" y="2385"/>
                    <a:pt x="654" y="2385"/>
                  </a:cubicBezTo>
                  <a:cubicBezTo>
                    <a:pt x="712" y="2385"/>
                    <a:pt x="770" y="2371"/>
                    <a:pt x="828" y="2356"/>
                  </a:cubicBezTo>
                  <a:cubicBezTo>
                    <a:pt x="1304" y="2206"/>
                    <a:pt x="1780" y="1955"/>
                    <a:pt x="2156" y="1604"/>
                  </a:cubicBezTo>
                  <a:lnTo>
                    <a:pt x="2156" y="1604"/>
                  </a:lnTo>
                  <a:cubicBezTo>
                    <a:pt x="1755" y="2256"/>
                    <a:pt x="1304" y="2857"/>
                    <a:pt x="753" y="3384"/>
                  </a:cubicBezTo>
                  <a:cubicBezTo>
                    <a:pt x="702" y="3409"/>
                    <a:pt x="677" y="3459"/>
                    <a:pt x="652" y="3484"/>
                  </a:cubicBezTo>
                  <a:cubicBezTo>
                    <a:pt x="577" y="3559"/>
                    <a:pt x="502" y="3634"/>
                    <a:pt x="477" y="3735"/>
                  </a:cubicBezTo>
                  <a:cubicBezTo>
                    <a:pt x="427" y="3860"/>
                    <a:pt x="477" y="4060"/>
                    <a:pt x="602" y="4110"/>
                  </a:cubicBezTo>
                  <a:cubicBezTo>
                    <a:pt x="640" y="4136"/>
                    <a:pt x="677" y="4142"/>
                    <a:pt x="715" y="4142"/>
                  </a:cubicBezTo>
                  <a:cubicBezTo>
                    <a:pt x="753" y="4142"/>
                    <a:pt x="790" y="4136"/>
                    <a:pt x="828" y="4136"/>
                  </a:cubicBezTo>
                  <a:cubicBezTo>
                    <a:pt x="1529" y="4010"/>
                    <a:pt x="2031" y="3634"/>
                    <a:pt x="2557" y="3233"/>
                  </a:cubicBezTo>
                  <a:lnTo>
                    <a:pt x="2557" y="3233"/>
                  </a:lnTo>
                  <a:cubicBezTo>
                    <a:pt x="1730" y="4461"/>
                    <a:pt x="928" y="5714"/>
                    <a:pt x="176" y="6993"/>
                  </a:cubicBezTo>
                  <a:cubicBezTo>
                    <a:pt x="76" y="7143"/>
                    <a:pt x="1" y="7319"/>
                    <a:pt x="51" y="7469"/>
                  </a:cubicBezTo>
                  <a:cubicBezTo>
                    <a:pt x="99" y="7613"/>
                    <a:pt x="209" y="7669"/>
                    <a:pt x="342" y="7669"/>
                  </a:cubicBezTo>
                  <a:cubicBezTo>
                    <a:pt x="558" y="7669"/>
                    <a:pt x="833" y="7523"/>
                    <a:pt x="1003" y="7369"/>
                  </a:cubicBezTo>
                  <a:cubicBezTo>
                    <a:pt x="1580" y="6867"/>
                    <a:pt x="2131" y="6366"/>
                    <a:pt x="2682" y="5840"/>
                  </a:cubicBezTo>
                  <a:lnTo>
                    <a:pt x="2682" y="5840"/>
                  </a:lnTo>
                  <a:cubicBezTo>
                    <a:pt x="1830" y="7218"/>
                    <a:pt x="1204" y="8722"/>
                    <a:pt x="828" y="10276"/>
                  </a:cubicBezTo>
                  <a:cubicBezTo>
                    <a:pt x="878" y="10410"/>
                    <a:pt x="1017" y="10476"/>
                    <a:pt x="1164" y="10476"/>
                  </a:cubicBezTo>
                  <a:cubicBezTo>
                    <a:pt x="1237" y="10476"/>
                    <a:pt x="1312" y="10460"/>
                    <a:pt x="1379" y="10426"/>
                  </a:cubicBezTo>
                  <a:cubicBezTo>
                    <a:pt x="1580" y="10351"/>
                    <a:pt x="1705" y="10151"/>
                    <a:pt x="1805" y="9975"/>
                  </a:cubicBezTo>
                  <a:cubicBezTo>
                    <a:pt x="2181" y="9424"/>
                    <a:pt x="2532" y="8872"/>
                    <a:pt x="2908" y="8296"/>
                  </a:cubicBezTo>
                  <a:lnTo>
                    <a:pt x="2908" y="8296"/>
                  </a:lnTo>
                  <a:cubicBezTo>
                    <a:pt x="2457" y="10075"/>
                    <a:pt x="2457" y="11930"/>
                    <a:pt x="2908" y="13684"/>
                  </a:cubicBezTo>
                  <a:cubicBezTo>
                    <a:pt x="2958" y="13910"/>
                    <a:pt x="3058" y="14186"/>
                    <a:pt x="3309" y="14261"/>
                  </a:cubicBezTo>
                  <a:cubicBezTo>
                    <a:pt x="3345" y="14272"/>
                    <a:pt x="3380" y="14277"/>
                    <a:pt x="3413" y="14277"/>
                  </a:cubicBezTo>
                  <a:cubicBezTo>
                    <a:pt x="3768" y="14277"/>
                    <a:pt x="3936" y="13696"/>
                    <a:pt x="3936" y="13283"/>
                  </a:cubicBezTo>
                  <a:cubicBezTo>
                    <a:pt x="3910" y="12030"/>
                    <a:pt x="3835" y="10752"/>
                    <a:pt x="3760" y="9474"/>
                  </a:cubicBezTo>
                  <a:lnTo>
                    <a:pt x="3760" y="9474"/>
                  </a:lnTo>
                  <a:cubicBezTo>
                    <a:pt x="3860" y="10176"/>
                    <a:pt x="4061" y="10852"/>
                    <a:pt x="4362" y="11479"/>
                  </a:cubicBezTo>
                  <a:cubicBezTo>
                    <a:pt x="4462" y="11679"/>
                    <a:pt x="4587" y="11880"/>
                    <a:pt x="4813" y="11905"/>
                  </a:cubicBezTo>
                  <a:cubicBezTo>
                    <a:pt x="4828" y="11907"/>
                    <a:pt x="4843" y="11908"/>
                    <a:pt x="4858" y="11908"/>
                  </a:cubicBezTo>
                  <a:cubicBezTo>
                    <a:pt x="5244" y="11908"/>
                    <a:pt x="5310" y="11289"/>
                    <a:pt x="5214" y="10902"/>
                  </a:cubicBezTo>
                  <a:lnTo>
                    <a:pt x="4362" y="7419"/>
                  </a:lnTo>
                  <a:lnTo>
                    <a:pt x="4362" y="7419"/>
                  </a:lnTo>
                  <a:cubicBezTo>
                    <a:pt x="4770" y="8164"/>
                    <a:pt x="5341" y="9002"/>
                    <a:pt x="6161" y="9002"/>
                  </a:cubicBezTo>
                  <a:cubicBezTo>
                    <a:pt x="6196" y="9002"/>
                    <a:pt x="6231" y="9001"/>
                    <a:pt x="6266" y="8998"/>
                  </a:cubicBezTo>
                  <a:cubicBezTo>
                    <a:pt x="5765" y="7795"/>
                    <a:pt x="5214" y="6617"/>
                    <a:pt x="4637" y="5439"/>
                  </a:cubicBezTo>
                  <a:lnTo>
                    <a:pt x="4637" y="5439"/>
                  </a:lnTo>
                  <a:cubicBezTo>
                    <a:pt x="4963" y="5915"/>
                    <a:pt x="5439" y="6316"/>
                    <a:pt x="5991" y="6542"/>
                  </a:cubicBezTo>
                  <a:cubicBezTo>
                    <a:pt x="6113" y="6608"/>
                    <a:pt x="6269" y="6650"/>
                    <a:pt x="6417" y="6650"/>
                  </a:cubicBezTo>
                  <a:cubicBezTo>
                    <a:pt x="6602" y="6650"/>
                    <a:pt x="6773" y="6584"/>
                    <a:pt x="6843" y="6416"/>
                  </a:cubicBezTo>
                  <a:cubicBezTo>
                    <a:pt x="6918" y="6191"/>
                    <a:pt x="6743" y="5965"/>
                    <a:pt x="6567" y="5790"/>
                  </a:cubicBezTo>
                  <a:cubicBezTo>
                    <a:pt x="5991" y="5163"/>
                    <a:pt x="5389" y="4537"/>
                    <a:pt x="4788" y="3910"/>
                  </a:cubicBezTo>
                  <a:lnTo>
                    <a:pt x="4788" y="3910"/>
                  </a:lnTo>
                  <a:cubicBezTo>
                    <a:pt x="5189" y="4211"/>
                    <a:pt x="5640" y="4411"/>
                    <a:pt x="6091" y="4511"/>
                  </a:cubicBezTo>
                  <a:cubicBezTo>
                    <a:pt x="6273" y="4554"/>
                    <a:pt x="6414" y="4573"/>
                    <a:pt x="6519" y="4573"/>
                  </a:cubicBezTo>
                  <a:cubicBezTo>
                    <a:pt x="7544" y="4573"/>
                    <a:pt x="5206" y="2756"/>
                    <a:pt x="4888" y="2506"/>
                  </a:cubicBezTo>
                  <a:lnTo>
                    <a:pt x="4888" y="2506"/>
                  </a:lnTo>
                  <a:cubicBezTo>
                    <a:pt x="5160" y="2601"/>
                    <a:pt x="5449" y="2647"/>
                    <a:pt x="5739" y="2647"/>
                  </a:cubicBezTo>
                  <a:cubicBezTo>
                    <a:pt x="6145" y="2647"/>
                    <a:pt x="6553" y="2556"/>
                    <a:pt x="6918" y="2381"/>
                  </a:cubicBezTo>
                  <a:cubicBezTo>
                    <a:pt x="6517" y="2030"/>
                    <a:pt x="6141" y="1704"/>
                    <a:pt x="5740" y="1379"/>
                  </a:cubicBezTo>
                  <a:cubicBezTo>
                    <a:pt x="5339" y="1028"/>
                    <a:pt x="4888" y="476"/>
                    <a:pt x="5139"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4160458" y="563319"/>
              <a:ext cx="379944" cy="192707"/>
            </a:xfrm>
            <a:custGeom>
              <a:avLst/>
              <a:gdLst/>
              <a:ahLst/>
              <a:cxnLst/>
              <a:rect l="l" t="t" r="r" b="b"/>
              <a:pathLst>
                <a:path w="19375" h="9827" extrusionOk="0">
                  <a:moveTo>
                    <a:pt x="19374" y="0"/>
                  </a:moveTo>
                  <a:cubicBezTo>
                    <a:pt x="15941" y="151"/>
                    <a:pt x="12507" y="201"/>
                    <a:pt x="9074" y="201"/>
                  </a:cubicBezTo>
                  <a:cubicBezTo>
                    <a:pt x="9009" y="202"/>
                    <a:pt x="8944" y="202"/>
                    <a:pt x="8879" y="202"/>
                  </a:cubicBezTo>
                  <a:cubicBezTo>
                    <a:pt x="7852" y="202"/>
                    <a:pt x="6713" y="84"/>
                    <a:pt x="5625" y="84"/>
                  </a:cubicBezTo>
                  <a:cubicBezTo>
                    <a:pt x="5084" y="84"/>
                    <a:pt x="4556" y="113"/>
                    <a:pt x="4061" y="201"/>
                  </a:cubicBezTo>
                  <a:cubicBezTo>
                    <a:pt x="2833" y="426"/>
                    <a:pt x="1505" y="1930"/>
                    <a:pt x="502" y="2732"/>
                  </a:cubicBezTo>
                  <a:cubicBezTo>
                    <a:pt x="252" y="2908"/>
                    <a:pt x="1" y="3158"/>
                    <a:pt x="51" y="3434"/>
                  </a:cubicBezTo>
                  <a:cubicBezTo>
                    <a:pt x="71" y="3434"/>
                    <a:pt x="91" y="3434"/>
                    <a:pt x="111" y="3434"/>
                  </a:cubicBezTo>
                  <a:cubicBezTo>
                    <a:pt x="1390" y="3434"/>
                    <a:pt x="2548" y="2645"/>
                    <a:pt x="3585" y="1855"/>
                  </a:cubicBezTo>
                  <a:lnTo>
                    <a:pt x="3585" y="1855"/>
                  </a:lnTo>
                  <a:cubicBezTo>
                    <a:pt x="2557" y="3133"/>
                    <a:pt x="1505" y="4411"/>
                    <a:pt x="477" y="5664"/>
                  </a:cubicBezTo>
                  <a:cubicBezTo>
                    <a:pt x="302" y="5890"/>
                    <a:pt x="101" y="6141"/>
                    <a:pt x="51" y="6441"/>
                  </a:cubicBezTo>
                  <a:cubicBezTo>
                    <a:pt x="1" y="6717"/>
                    <a:pt x="176" y="7068"/>
                    <a:pt x="452" y="7118"/>
                  </a:cubicBezTo>
                  <a:cubicBezTo>
                    <a:pt x="473" y="7121"/>
                    <a:pt x="494" y="7122"/>
                    <a:pt x="514" y="7122"/>
                  </a:cubicBezTo>
                  <a:cubicBezTo>
                    <a:pt x="689" y="7122"/>
                    <a:pt x="846" y="7030"/>
                    <a:pt x="1003" y="6918"/>
                  </a:cubicBezTo>
                  <a:cubicBezTo>
                    <a:pt x="2282" y="6116"/>
                    <a:pt x="3460" y="5088"/>
                    <a:pt x="4462" y="3935"/>
                  </a:cubicBezTo>
                  <a:lnTo>
                    <a:pt x="4462" y="3935"/>
                  </a:lnTo>
                  <a:cubicBezTo>
                    <a:pt x="3535" y="5439"/>
                    <a:pt x="2607" y="6943"/>
                    <a:pt x="1655" y="8446"/>
                  </a:cubicBezTo>
                  <a:cubicBezTo>
                    <a:pt x="1530" y="8672"/>
                    <a:pt x="1379" y="8898"/>
                    <a:pt x="1354" y="9173"/>
                  </a:cubicBezTo>
                  <a:cubicBezTo>
                    <a:pt x="1329" y="9424"/>
                    <a:pt x="1455" y="9725"/>
                    <a:pt x="1730" y="9800"/>
                  </a:cubicBezTo>
                  <a:cubicBezTo>
                    <a:pt x="1779" y="9818"/>
                    <a:pt x="1828" y="9826"/>
                    <a:pt x="1877" y="9826"/>
                  </a:cubicBezTo>
                  <a:cubicBezTo>
                    <a:pt x="2029" y="9826"/>
                    <a:pt x="2180" y="9750"/>
                    <a:pt x="2332" y="9675"/>
                  </a:cubicBezTo>
                  <a:cubicBezTo>
                    <a:pt x="4587" y="8446"/>
                    <a:pt x="6116" y="6216"/>
                    <a:pt x="7520" y="4060"/>
                  </a:cubicBezTo>
                  <a:lnTo>
                    <a:pt x="7520" y="4060"/>
                  </a:lnTo>
                  <a:cubicBezTo>
                    <a:pt x="6818" y="5314"/>
                    <a:pt x="6267" y="6642"/>
                    <a:pt x="5815" y="8045"/>
                  </a:cubicBezTo>
                  <a:cubicBezTo>
                    <a:pt x="5715" y="8396"/>
                    <a:pt x="5715" y="8948"/>
                    <a:pt x="6091" y="8998"/>
                  </a:cubicBezTo>
                  <a:cubicBezTo>
                    <a:pt x="6109" y="9000"/>
                    <a:pt x="6126" y="9001"/>
                    <a:pt x="6142" y="9001"/>
                  </a:cubicBezTo>
                  <a:cubicBezTo>
                    <a:pt x="6318" y="9001"/>
                    <a:pt x="6455" y="8887"/>
                    <a:pt x="6592" y="8772"/>
                  </a:cubicBezTo>
                  <a:cubicBezTo>
                    <a:pt x="8297" y="7243"/>
                    <a:pt x="9324" y="5113"/>
                    <a:pt x="10302" y="3058"/>
                  </a:cubicBezTo>
                  <a:lnTo>
                    <a:pt x="10302" y="3058"/>
                  </a:lnTo>
                  <a:cubicBezTo>
                    <a:pt x="9775" y="4436"/>
                    <a:pt x="9399" y="5865"/>
                    <a:pt x="9199" y="7319"/>
                  </a:cubicBezTo>
                  <a:cubicBezTo>
                    <a:pt x="9125" y="7836"/>
                    <a:pt x="9245" y="8522"/>
                    <a:pt x="9748" y="8522"/>
                  </a:cubicBezTo>
                  <a:cubicBezTo>
                    <a:pt x="9757" y="8522"/>
                    <a:pt x="9766" y="8522"/>
                    <a:pt x="9775" y="8522"/>
                  </a:cubicBezTo>
                  <a:cubicBezTo>
                    <a:pt x="10026" y="8522"/>
                    <a:pt x="10227" y="8296"/>
                    <a:pt x="10377" y="8096"/>
                  </a:cubicBezTo>
                  <a:cubicBezTo>
                    <a:pt x="11605" y="6341"/>
                    <a:pt x="12282" y="4286"/>
                    <a:pt x="12933" y="2256"/>
                  </a:cubicBezTo>
                  <a:lnTo>
                    <a:pt x="12933" y="2256"/>
                  </a:lnTo>
                  <a:cubicBezTo>
                    <a:pt x="12833" y="3033"/>
                    <a:pt x="12833" y="3835"/>
                    <a:pt x="12958" y="4637"/>
                  </a:cubicBezTo>
                  <a:cubicBezTo>
                    <a:pt x="13009" y="4888"/>
                    <a:pt x="13084" y="5188"/>
                    <a:pt x="13309" y="5314"/>
                  </a:cubicBezTo>
                  <a:cubicBezTo>
                    <a:pt x="13382" y="5352"/>
                    <a:pt x="13457" y="5369"/>
                    <a:pt x="13532" y="5369"/>
                  </a:cubicBezTo>
                  <a:cubicBezTo>
                    <a:pt x="13850" y="5369"/>
                    <a:pt x="14180" y="5066"/>
                    <a:pt x="14362" y="4762"/>
                  </a:cubicBezTo>
                  <a:cubicBezTo>
                    <a:pt x="14913" y="3810"/>
                    <a:pt x="15214" y="2707"/>
                    <a:pt x="15164" y="1604"/>
                  </a:cubicBezTo>
                  <a:lnTo>
                    <a:pt x="15164" y="1604"/>
                  </a:lnTo>
                  <a:cubicBezTo>
                    <a:pt x="15214" y="2607"/>
                    <a:pt x="15440" y="3860"/>
                    <a:pt x="16417" y="4161"/>
                  </a:cubicBezTo>
                  <a:cubicBezTo>
                    <a:pt x="16618" y="2406"/>
                    <a:pt x="17770" y="777"/>
                    <a:pt x="19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4497618" y="565142"/>
              <a:ext cx="412379" cy="259166"/>
            </a:xfrm>
            <a:custGeom>
              <a:avLst/>
              <a:gdLst/>
              <a:ahLst/>
              <a:cxnLst/>
              <a:rect l="l" t="t" r="r" b="b"/>
              <a:pathLst>
                <a:path w="21029" h="13216" extrusionOk="0">
                  <a:moveTo>
                    <a:pt x="8482" y="1"/>
                  </a:moveTo>
                  <a:cubicBezTo>
                    <a:pt x="7644" y="1"/>
                    <a:pt x="6792" y="37"/>
                    <a:pt x="5941" y="58"/>
                  </a:cubicBezTo>
                  <a:cubicBezTo>
                    <a:pt x="5452" y="75"/>
                    <a:pt x="4861" y="182"/>
                    <a:pt x="4313" y="182"/>
                  </a:cubicBezTo>
                  <a:cubicBezTo>
                    <a:pt x="4046" y="182"/>
                    <a:pt x="3790" y="157"/>
                    <a:pt x="3560" y="83"/>
                  </a:cubicBezTo>
                  <a:lnTo>
                    <a:pt x="3560" y="83"/>
                  </a:lnTo>
                  <a:cubicBezTo>
                    <a:pt x="3610" y="684"/>
                    <a:pt x="3359" y="1261"/>
                    <a:pt x="3084" y="1812"/>
                  </a:cubicBezTo>
                  <a:cubicBezTo>
                    <a:pt x="2357" y="3191"/>
                    <a:pt x="1505" y="4494"/>
                    <a:pt x="502" y="5672"/>
                  </a:cubicBezTo>
                  <a:cubicBezTo>
                    <a:pt x="252" y="5973"/>
                    <a:pt x="1" y="6374"/>
                    <a:pt x="201" y="6674"/>
                  </a:cubicBezTo>
                  <a:cubicBezTo>
                    <a:pt x="298" y="6803"/>
                    <a:pt x="441" y="6854"/>
                    <a:pt x="598" y="6854"/>
                  </a:cubicBezTo>
                  <a:cubicBezTo>
                    <a:pt x="808" y="6854"/>
                    <a:pt x="1043" y="6764"/>
                    <a:pt x="1229" y="6649"/>
                  </a:cubicBezTo>
                  <a:cubicBezTo>
                    <a:pt x="2207" y="6023"/>
                    <a:pt x="2833" y="4970"/>
                    <a:pt x="3384" y="3942"/>
                  </a:cubicBezTo>
                  <a:lnTo>
                    <a:pt x="3384" y="3942"/>
                  </a:lnTo>
                  <a:cubicBezTo>
                    <a:pt x="2858" y="5496"/>
                    <a:pt x="2507" y="7100"/>
                    <a:pt x="2332" y="8704"/>
                  </a:cubicBezTo>
                  <a:cubicBezTo>
                    <a:pt x="2332" y="8830"/>
                    <a:pt x="2307" y="8930"/>
                    <a:pt x="2357" y="9030"/>
                  </a:cubicBezTo>
                  <a:cubicBezTo>
                    <a:pt x="2425" y="9139"/>
                    <a:pt x="2545" y="9181"/>
                    <a:pt x="2676" y="9181"/>
                  </a:cubicBezTo>
                  <a:cubicBezTo>
                    <a:pt x="2786" y="9181"/>
                    <a:pt x="2905" y="9151"/>
                    <a:pt x="3009" y="9105"/>
                  </a:cubicBezTo>
                  <a:cubicBezTo>
                    <a:pt x="3410" y="8905"/>
                    <a:pt x="3710" y="8604"/>
                    <a:pt x="3961" y="8253"/>
                  </a:cubicBezTo>
                  <a:cubicBezTo>
                    <a:pt x="4562" y="7326"/>
                    <a:pt x="4713" y="6023"/>
                    <a:pt x="4713" y="5045"/>
                  </a:cubicBezTo>
                  <a:cubicBezTo>
                    <a:pt x="4763" y="6925"/>
                    <a:pt x="5615" y="8679"/>
                    <a:pt x="6567" y="10283"/>
                  </a:cubicBezTo>
                  <a:cubicBezTo>
                    <a:pt x="6994" y="11010"/>
                    <a:pt x="7470" y="11562"/>
                    <a:pt x="8121" y="12088"/>
                  </a:cubicBezTo>
                  <a:cubicBezTo>
                    <a:pt x="8347" y="12238"/>
                    <a:pt x="10126" y="13166"/>
                    <a:pt x="10151" y="13216"/>
                  </a:cubicBezTo>
                  <a:cubicBezTo>
                    <a:pt x="9700" y="10584"/>
                    <a:pt x="8999" y="8003"/>
                    <a:pt x="8046" y="5496"/>
                  </a:cubicBezTo>
                  <a:lnTo>
                    <a:pt x="8046" y="5496"/>
                  </a:lnTo>
                  <a:cubicBezTo>
                    <a:pt x="8848" y="7376"/>
                    <a:pt x="9976" y="9105"/>
                    <a:pt x="11405" y="10559"/>
                  </a:cubicBezTo>
                  <a:cubicBezTo>
                    <a:pt x="12257" y="11436"/>
                    <a:pt x="13209" y="12238"/>
                    <a:pt x="14387" y="12564"/>
                  </a:cubicBezTo>
                  <a:cubicBezTo>
                    <a:pt x="14480" y="12595"/>
                    <a:pt x="14582" y="12616"/>
                    <a:pt x="14689" y="12616"/>
                  </a:cubicBezTo>
                  <a:cubicBezTo>
                    <a:pt x="14754" y="12616"/>
                    <a:pt x="14821" y="12608"/>
                    <a:pt x="14888" y="12589"/>
                  </a:cubicBezTo>
                  <a:cubicBezTo>
                    <a:pt x="15364" y="12439"/>
                    <a:pt x="15264" y="11712"/>
                    <a:pt x="15039" y="11236"/>
                  </a:cubicBezTo>
                  <a:cubicBezTo>
                    <a:pt x="14287" y="9607"/>
                    <a:pt x="13410" y="8028"/>
                    <a:pt x="12432" y="6524"/>
                  </a:cubicBezTo>
                  <a:lnTo>
                    <a:pt x="12432" y="6524"/>
                  </a:lnTo>
                  <a:cubicBezTo>
                    <a:pt x="13635" y="8353"/>
                    <a:pt x="15164" y="10283"/>
                    <a:pt x="16843" y="11712"/>
                  </a:cubicBezTo>
                  <a:cubicBezTo>
                    <a:pt x="17465" y="12262"/>
                    <a:pt x="18223" y="12743"/>
                    <a:pt x="19031" y="12743"/>
                  </a:cubicBezTo>
                  <a:cubicBezTo>
                    <a:pt x="19070" y="12743"/>
                    <a:pt x="19109" y="12742"/>
                    <a:pt x="19149" y="12739"/>
                  </a:cubicBezTo>
                  <a:cubicBezTo>
                    <a:pt x="18974" y="11461"/>
                    <a:pt x="18222" y="10308"/>
                    <a:pt x="17395" y="9306"/>
                  </a:cubicBezTo>
                  <a:cubicBezTo>
                    <a:pt x="16576" y="8313"/>
                    <a:pt x="15659" y="7370"/>
                    <a:pt x="15033" y="6257"/>
                  </a:cubicBezTo>
                  <a:lnTo>
                    <a:pt x="15033" y="6257"/>
                  </a:lnTo>
                  <a:cubicBezTo>
                    <a:pt x="15530" y="7122"/>
                    <a:pt x="17055" y="7934"/>
                    <a:pt x="17896" y="8404"/>
                  </a:cubicBezTo>
                  <a:cubicBezTo>
                    <a:pt x="18164" y="8564"/>
                    <a:pt x="18906" y="8833"/>
                    <a:pt x="19503" y="8833"/>
                  </a:cubicBezTo>
                  <a:cubicBezTo>
                    <a:pt x="20022" y="8833"/>
                    <a:pt x="20432" y="8630"/>
                    <a:pt x="20327" y="7978"/>
                  </a:cubicBezTo>
                  <a:cubicBezTo>
                    <a:pt x="20277" y="7777"/>
                    <a:pt x="20126" y="7627"/>
                    <a:pt x="20001" y="7476"/>
                  </a:cubicBezTo>
                  <a:cubicBezTo>
                    <a:pt x="19024" y="6424"/>
                    <a:pt x="18021" y="5396"/>
                    <a:pt x="16994" y="4419"/>
                  </a:cubicBezTo>
                  <a:lnTo>
                    <a:pt x="16994" y="4419"/>
                  </a:lnTo>
                  <a:cubicBezTo>
                    <a:pt x="17921" y="5221"/>
                    <a:pt x="19124" y="5697"/>
                    <a:pt x="20327" y="5697"/>
                  </a:cubicBezTo>
                  <a:cubicBezTo>
                    <a:pt x="20628" y="5697"/>
                    <a:pt x="21029" y="5571"/>
                    <a:pt x="21029" y="5271"/>
                  </a:cubicBezTo>
                  <a:cubicBezTo>
                    <a:pt x="21029" y="5070"/>
                    <a:pt x="20853" y="4945"/>
                    <a:pt x="20703" y="4845"/>
                  </a:cubicBezTo>
                  <a:cubicBezTo>
                    <a:pt x="19375" y="3892"/>
                    <a:pt x="18046" y="2965"/>
                    <a:pt x="16718" y="2038"/>
                  </a:cubicBezTo>
                  <a:lnTo>
                    <a:pt x="16718" y="2038"/>
                  </a:lnTo>
                  <a:cubicBezTo>
                    <a:pt x="17333" y="2447"/>
                    <a:pt x="18092" y="2671"/>
                    <a:pt x="18827" y="2671"/>
                  </a:cubicBezTo>
                  <a:cubicBezTo>
                    <a:pt x="18901" y="2671"/>
                    <a:pt x="18975" y="2669"/>
                    <a:pt x="19049" y="2664"/>
                  </a:cubicBezTo>
                  <a:cubicBezTo>
                    <a:pt x="19299" y="2639"/>
                    <a:pt x="19550" y="2589"/>
                    <a:pt x="19750" y="2439"/>
                  </a:cubicBezTo>
                  <a:cubicBezTo>
                    <a:pt x="20001" y="2188"/>
                    <a:pt x="20001" y="1737"/>
                    <a:pt x="19826" y="1411"/>
                  </a:cubicBezTo>
                  <a:cubicBezTo>
                    <a:pt x="19625" y="1110"/>
                    <a:pt x="19299" y="910"/>
                    <a:pt x="18974" y="759"/>
                  </a:cubicBezTo>
                  <a:cubicBezTo>
                    <a:pt x="17921" y="283"/>
                    <a:pt x="16743" y="258"/>
                    <a:pt x="15590" y="208"/>
                  </a:cubicBezTo>
                  <a:cubicBezTo>
                    <a:pt x="13410" y="158"/>
                    <a:pt x="11254" y="83"/>
                    <a:pt x="9074" y="8"/>
                  </a:cubicBezTo>
                  <a:cubicBezTo>
                    <a:pt x="8877" y="3"/>
                    <a:pt x="8680" y="1"/>
                    <a:pt x="8482"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4924241" y="550611"/>
              <a:ext cx="495427" cy="650483"/>
            </a:xfrm>
            <a:custGeom>
              <a:avLst/>
              <a:gdLst/>
              <a:ahLst/>
              <a:cxnLst/>
              <a:rect l="l" t="t" r="r" b="b"/>
              <a:pathLst>
                <a:path w="25264" h="33171" extrusionOk="0">
                  <a:moveTo>
                    <a:pt x="11162" y="1"/>
                  </a:moveTo>
                  <a:cubicBezTo>
                    <a:pt x="10967" y="1"/>
                    <a:pt x="10772" y="36"/>
                    <a:pt x="10577" y="72"/>
                  </a:cubicBezTo>
                  <a:cubicBezTo>
                    <a:pt x="7854" y="677"/>
                    <a:pt x="5066" y="979"/>
                    <a:pt x="2274" y="979"/>
                  </a:cubicBezTo>
                  <a:cubicBezTo>
                    <a:pt x="2059" y="979"/>
                    <a:pt x="1844" y="978"/>
                    <a:pt x="1630" y="974"/>
                  </a:cubicBezTo>
                  <a:cubicBezTo>
                    <a:pt x="1440" y="974"/>
                    <a:pt x="1172" y="935"/>
                    <a:pt x="912" y="935"/>
                  </a:cubicBezTo>
                  <a:cubicBezTo>
                    <a:pt x="587" y="935"/>
                    <a:pt x="276" y="996"/>
                    <a:pt x="151" y="1275"/>
                  </a:cubicBezTo>
                  <a:cubicBezTo>
                    <a:pt x="0" y="1576"/>
                    <a:pt x="627" y="2829"/>
                    <a:pt x="702" y="3205"/>
                  </a:cubicBezTo>
                  <a:cubicBezTo>
                    <a:pt x="1003" y="4608"/>
                    <a:pt x="1053" y="6062"/>
                    <a:pt x="828" y="7465"/>
                  </a:cubicBezTo>
                  <a:cubicBezTo>
                    <a:pt x="777" y="7766"/>
                    <a:pt x="727" y="8042"/>
                    <a:pt x="802" y="8318"/>
                  </a:cubicBezTo>
                  <a:cubicBezTo>
                    <a:pt x="874" y="8580"/>
                    <a:pt x="1105" y="8821"/>
                    <a:pt x="1366" y="8821"/>
                  </a:cubicBezTo>
                  <a:cubicBezTo>
                    <a:pt x="1378" y="8821"/>
                    <a:pt x="1391" y="8820"/>
                    <a:pt x="1404" y="8819"/>
                  </a:cubicBezTo>
                  <a:cubicBezTo>
                    <a:pt x="1605" y="8794"/>
                    <a:pt x="1755" y="8668"/>
                    <a:pt x="1880" y="8543"/>
                  </a:cubicBezTo>
                  <a:cubicBezTo>
                    <a:pt x="2482" y="7891"/>
                    <a:pt x="2883" y="7039"/>
                    <a:pt x="2983" y="6162"/>
                  </a:cubicBezTo>
                  <a:cubicBezTo>
                    <a:pt x="3484" y="8318"/>
                    <a:pt x="3610" y="10573"/>
                    <a:pt x="3359" y="12754"/>
                  </a:cubicBezTo>
                  <a:cubicBezTo>
                    <a:pt x="3311" y="13281"/>
                    <a:pt x="3423" y="14037"/>
                    <a:pt x="3915" y="14037"/>
                  </a:cubicBezTo>
                  <a:cubicBezTo>
                    <a:pt x="3938" y="14037"/>
                    <a:pt x="3961" y="14035"/>
                    <a:pt x="3985" y="14032"/>
                  </a:cubicBezTo>
                  <a:cubicBezTo>
                    <a:pt x="4286" y="14007"/>
                    <a:pt x="4487" y="13681"/>
                    <a:pt x="4587" y="13380"/>
                  </a:cubicBezTo>
                  <a:cubicBezTo>
                    <a:pt x="5138" y="12052"/>
                    <a:pt x="5539" y="10698"/>
                    <a:pt x="5840" y="9320"/>
                  </a:cubicBezTo>
                  <a:lnTo>
                    <a:pt x="6141" y="17415"/>
                  </a:lnTo>
                  <a:cubicBezTo>
                    <a:pt x="6141" y="17816"/>
                    <a:pt x="6166" y="18217"/>
                    <a:pt x="6366" y="18543"/>
                  </a:cubicBezTo>
                  <a:cubicBezTo>
                    <a:pt x="6519" y="18791"/>
                    <a:pt x="6816" y="18980"/>
                    <a:pt x="7092" y="18980"/>
                  </a:cubicBezTo>
                  <a:cubicBezTo>
                    <a:pt x="7180" y="18980"/>
                    <a:pt x="7266" y="18961"/>
                    <a:pt x="7344" y="18919"/>
                  </a:cubicBezTo>
                  <a:cubicBezTo>
                    <a:pt x="7519" y="18819"/>
                    <a:pt x="7645" y="18643"/>
                    <a:pt x="7745" y="18468"/>
                  </a:cubicBezTo>
                  <a:cubicBezTo>
                    <a:pt x="8722" y="16814"/>
                    <a:pt x="9249" y="14909"/>
                    <a:pt x="9224" y="13004"/>
                  </a:cubicBezTo>
                  <a:lnTo>
                    <a:pt x="9224" y="13004"/>
                  </a:lnTo>
                  <a:cubicBezTo>
                    <a:pt x="9800" y="15260"/>
                    <a:pt x="10151" y="17591"/>
                    <a:pt x="10226" y="19922"/>
                  </a:cubicBezTo>
                  <a:cubicBezTo>
                    <a:pt x="10276" y="21024"/>
                    <a:pt x="10276" y="22177"/>
                    <a:pt x="10752" y="23155"/>
                  </a:cubicBezTo>
                  <a:cubicBezTo>
                    <a:pt x="10902" y="23497"/>
                    <a:pt x="11216" y="23839"/>
                    <a:pt x="11554" y="23839"/>
                  </a:cubicBezTo>
                  <a:cubicBezTo>
                    <a:pt x="11612" y="23839"/>
                    <a:pt x="11671" y="23828"/>
                    <a:pt x="11730" y="23806"/>
                  </a:cubicBezTo>
                  <a:cubicBezTo>
                    <a:pt x="11930" y="23731"/>
                    <a:pt x="12056" y="23506"/>
                    <a:pt x="12156" y="23305"/>
                  </a:cubicBezTo>
                  <a:cubicBezTo>
                    <a:pt x="13033" y="21601"/>
                    <a:pt x="13334" y="19621"/>
                    <a:pt x="13083" y="17741"/>
                  </a:cubicBezTo>
                  <a:lnTo>
                    <a:pt x="13083" y="17741"/>
                  </a:lnTo>
                  <a:cubicBezTo>
                    <a:pt x="14186" y="20272"/>
                    <a:pt x="14913" y="22954"/>
                    <a:pt x="15264" y="25711"/>
                  </a:cubicBezTo>
                  <a:cubicBezTo>
                    <a:pt x="15364" y="26488"/>
                    <a:pt x="15414" y="27290"/>
                    <a:pt x="15740" y="28017"/>
                  </a:cubicBezTo>
                  <a:cubicBezTo>
                    <a:pt x="15868" y="28316"/>
                    <a:pt x="16123" y="28651"/>
                    <a:pt x="16428" y="28651"/>
                  </a:cubicBezTo>
                  <a:cubicBezTo>
                    <a:pt x="16482" y="28651"/>
                    <a:pt x="16536" y="28641"/>
                    <a:pt x="16592" y="28618"/>
                  </a:cubicBezTo>
                  <a:cubicBezTo>
                    <a:pt x="16818" y="28543"/>
                    <a:pt x="16918" y="28293"/>
                    <a:pt x="16993" y="28067"/>
                  </a:cubicBezTo>
                  <a:cubicBezTo>
                    <a:pt x="17419" y="26714"/>
                    <a:pt x="17645" y="25310"/>
                    <a:pt x="17620" y="23932"/>
                  </a:cubicBezTo>
                  <a:lnTo>
                    <a:pt x="17620" y="23932"/>
                  </a:lnTo>
                  <a:cubicBezTo>
                    <a:pt x="17996" y="25135"/>
                    <a:pt x="18447" y="27516"/>
                    <a:pt x="20151" y="30523"/>
                  </a:cubicBezTo>
                  <a:cubicBezTo>
                    <a:pt x="20727" y="31501"/>
                    <a:pt x="21429" y="32453"/>
                    <a:pt x="22407" y="33029"/>
                  </a:cubicBezTo>
                  <a:cubicBezTo>
                    <a:pt x="22524" y="33108"/>
                    <a:pt x="22657" y="33171"/>
                    <a:pt x="22781" y="33171"/>
                  </a:cubicBezTo>
                  <a:cubicBezTo>
                    <a:pt x="22816" y="33171"/>
                    <a:pt x="22850" y="33166"/>
                    <a:pt x="22883" y="33155"/>
                  </a:cubicBezTo>
                  <a:cubicBezTo>
                    <a:pt x="23184" y="33029"/>
                    <a:pt x="23159" y="32653"/>
                    <a:pt x="23083" y="32353"/>
                  </a:cubicBezTo>
                  <a:cubicBezTo>
                    <a:pt x="22557" y="30197"/>
                    <a:pt x="21705" y="28142"/>
                    <a:pt x="20552" y="26237"/>
                  </a:cubicBezTo>
                  <a:lnTo>
                    <a:pt x="20552" y="26237"/>
                  </a:lnTo>
                  <a:cubicBezTo>
                    <a:pt x="21554" y="27365"/>
                    <a:pt x="22682" y="28543"/>
                    <a:pt x="24161" y="28769"/>
                  </a:cubicBezTo>
                  <a:cubicBezTo>
                    <a:pt x="22758" y="26739"/>
                    <a:pt x="21329" y="24709"/>
                    <a:pt x="19925" y="22704"/>
                  </a:cubicBezTo>
                  <a:lnTo>
                    <a:pt x="19925" y="22704"/>
                  </a:lnTo>
                  <a:cubicBezTo>
                    <a:pt x="21042" y="23752"/>
                    <a:pt x="22408" y="24739"/>
                    <a:pt x="23891" y="24739"/>
                  </a:cubicBezTo>
                  <a:cubicBezTo>
                    <a:pt x="24038" y="24739"/>
                    <a:pt x="24187" y="24729"/>
                    <a:pt x="24336" y="24709"/>
                  </a:cubicBezTo>
                  <a:cubicBezTo>
                    <a:pt x="24662" y="24684"/>
                    <a:pt x="24988" y="24558"/>
                    <a:pt x="25088" y="24257"/>
                  </a:cubicBezTo>
                  <a:cubicBezTo>
                    <a:pt x="25189" y="23982"/>
                    <a:pt x="25013" y="23681"/>
                    <a:pt x="24838" y="23455"/>
                  </a:cubicBezTo>
                  <a:cubicBezTo>
                    <a:pt x="23384" y="21551"/>
                    <a:pt x="20903" y="20523"/>
                    <a:pt x="19850" y="18393"/>
                  </a:cubicBezTo>
                  <a:lnTo>
                    <a:pt x="19850" y="18393"/>
                  </a:lnTo>
                  <a:cubicBezTo>
                    <a:pt x="21128" y="19170"/>
                    <a:pt x="22557" y="19746"/>
                    <a:pt x="24036" y="20022"/>
                  </a:cubicBezTo>
                  <a:cubicBezTo>
                    <a:pt x="24168" y="20048"/>
                    <a:pt x="24315" y="20068"/>
                    <a:pt x="24459" y="20068"/>
                  </a:cubicBezTo>
                  <a:cubicBezTo>
                    <a:pt x="24726" y="20068"/>
                    <a:pt x="24983" y="19999"/>
                    <a:pt x="25113" y="19771"/>
                  </a:cubicBezTo>
                  <a:cubicBezTo>
                    <a:pt x="25264" y="19521"/>
                    <a:pt x="25164" y="19170"/>
                    <a:pt x="24938" y="18944"/>
                  </a:cubicBezTo>
                  <a:cubicBezTo>
                    <a:pt x="24712" y="18744"/>
                    <a:pt x="24412" y="18643"/>
                    <a:pt x="24136" y="18518"/>
                  </a:cubicBezTo>
                  <a:cubicBezTo>
                    <a:pt x="22281" y="17816"/>
                    <a:pt x="20552" y="16764"/>
                    <a:pt x="19098" y="15410"/>
                  </a:cubicBezTo>
                  <a:lnTo>
                    <a:pt x="19098" y="15410"/>
                  </a:lnTo>
                  <a:cubicBezTo>
                    <a:pt x="19825" y="15761"/>
                    <a:pt x="20552" y="16087"/>
                    <a:pt x="21354" y="16187"/>
                  </a:cubicBezTo>
                  <a:cubicBezTo>
                    <a:pt x="21517" y="16213"/>
                    <a:pt x="21682" y="16226"/>
                    <a:pt x="21847" y="16226"/>
                  </a:cubicBezTo>
                  <a:cubicBezTo>
                    <a:pt x="22492" y="16226"/>
                    <a:pt x="23130" y="16025"/>
                    <a:pt x="23610" y="15586"/>
                  </a:cubicBezTo>
                  <a:cubicBezTo>
                    <a:pt x="23710" y="15485"/>
                    <a:pt x="23810" y="15360"/>
                    <a:pt x="23785" y="15210"/>
                  </a:cubicBezTo>
                  <a:cubicBezTo>
                    <a:pt x="23735" y="15084"/>
                    <a:pt x="23610" y="15009"/>
                    <a:pt x="23509" y="14959"/>
                  </a:cubicBezTo>
                  <a:cubicBezTo>
                    <a:pt x="21053" y="13756"/>
                    <a:pt x="18096" y="13004"/>
                    <a:pt x="16692" y="10648"/>
                  </a:cubicBezTo>
                  <a:lnTo>
                    <a:pt x="16692" y="10648"/>
                  </a:lnTo>
                  <a:cubicBezTo>
                    <a:pt x="17920" y="11316"/>
                    <a:pt x="19239" y="11983"/>
                    <a:pt x="20588" y="11983"/>
                  </a:cubicBezTo>
                  <a:cubicBezTo>
                    <a:pt x="20809" y="11983"/>
                    <a:pt x="21031" y="11965"/>
                    <a:pt x="21254" y="11927"/>
                  </a:cubicBezTo>
                  <a:cubicBezTo>
                    <a:pt x="21830" y="11826"/>
                    <a:pt x="22482" y="11325"/>
                    <a:pt x="22256" y="10824"/>
                  </a:cubicBezTo>
                  <a:cubicBezTo>
                    <a:pt x="22156" y="10623"/>
                    <a:pt x="21955" y="10498"/>
                    <a:pt x="21780" y="10373"/>
                  </a:cubicBezTo>
                  <a:cubicBezTo>
                    <a:pt x="19725" y="9220"/>
                    <a:pt x="17219" y="8443"/>
                    <a:pt x="16041" y="6413"/>
                  </a:cubicBezTo>
                  <a:lnTo>
                    <a:pt x="16041" y="6413"/>
                  </a:lnTo>
                  <a:cubicBezTo>
                    <a:pt x="16825" y="6988"/>
                    <a:pt x="17802" y="7296"/>
                    <a:pt x="18780" y="7296"/>
                  </a:cubicBezTo>
                  <a:cubicBezTo>
                    <a:pt x="19209" y="7296"/>
                    <a:pt x="19638" y="7237"/>
                    <a:pt x="20051" y="7115"/>
                  </a:cubicBezTo>
                  <a:cubicBezTo>
                    <a:pt x="20301" y="7039"/>
                    <a:pt x="20577" y="6939"/>
                    <a:pt x="20702" y="6688"/>
                  </a:cubicBezTo>
                  <a:cubicBezTo>
                    <a:pt x="20853" y="6388"/>
                    <a:pt x="20652" y="5987"/>
                    <a:pt x="20377" y="5786"/>
                  </a:cubicBezTo>
                  <a:cubicBezTo>
                    <a:pt x="20076" y="5586"/>
                    <a:pt x="19700" y="5536"/>
                    <a:pt x="19349" y="5485"/>
                  </a:cubicBezTo>
                  <a:cubicBezTo>
                    <a:pt x="17570" y="5235"/>
                    <a:pt x="15690" y="4734"/>
                    <a:pt x="14562" y="3355"/>
                  </a:cubicBezTo>
                  <a:lnTo>
                    <a:pt x="14562" y="3355"/>
                  </a:lnTo>
                  <a:cubicBezTo>
                    <a:pt x="15183" y="3610"/>
                    <a:pt x="15857" y="3738"/>
                    <a:pt x="16536" y="3738"/>
                  </a:cubicBezTo>
                  <a:cubicBezTo>
                    <a:pt x="17392" y="3738"/>
                    <a:pt x="18254" y="3535"/>
                    <a:pt x="19023" y="3130"/>
                  </a:cubicBezTo>
                  <a:cubicBezTo>
                    <a:pt x="17068" y="1801"/>
                    <a:pt x="14311" y="2102"/>
                    <a:pt x="12457" y="648"/>
                  </a:cubicBezTo>
                  <a:cubicBezTo>
                    <a:pt x="12131" y="398"/>
                    <a:pt x="11805" y="97"/>
                    <a:pt x="11404" y="22"/>
                  </a:cubicBezTo>
                  <a:cubicBezTo>
                    <a:pt x="11323" y="7"/>
                    <a:pt x="11243" y="1"/>
                    <a:pt x="11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5359708" y="559083"/>
              <a:ext cx="280639" cy="415614"/>
            </a:xfrm>
            <a:custGeom>
              <a:avLst/>
              <a:gdLst/>
              <a:ahLst/>
              <a:cxnLst/>
              <a:rect l="l" t="t" r="r" b="b"/>
              <a:pathLst>
                <a:path w="14311" h="21194" extrusionOk="0">
                  <a:moveTo>
                    <a:pt x="6477" y="1"/>
                  </a:moveTo>
                  <a:cubicBezTo>
                    <a:pt x="6118" y="1"/>
                    <a:pt x="5791" y="44"/>
                    <a:pt x="5539" y="166"/>
                  </a:cubicBezTo>
                  <a:cubicBezTo>
                    <a:pt x="4737" y="542"/>
                    <a:pt x="4211" y="1870"/>
                    <a:pt x="3559" y="2472"/>
                  </a:cubicBezTo>
                  <a:cubicBezTo>
                    <a:pt x="2732" y="3249"/>
                    <a:pt x="1729" y="3825"/>
                    <a:pt x="652" y="4126"/>
                  </a:cubicBezTo>
                  <a:cubicBezTo>
                    <a:pt x="526" y="4176"/>
                    <a:pt x="376" y="4226"/>
                    <a:pt x="276" y="4352"/>
                  </a:cubicBezTo>
                  <a:cubicBezTo>
                    <a:pt x="100" y="4552"/>
                    <a:pt x="276" y="4903"/>
                    <a:pt x="552" y="5003"/>
                  </a:cubicBezTo>
                  <a:cubicBezTo>
                    <a:pt x="627" y="5033"/>
                    <a:pt x="705" y="5045"/>
                    <a:pt x="784" y="5045"/>
                  </a:cubicBezTo>
                  <a:cubicBezTo>
                    <a:pt x="968" y="5045"/>
                    <a:pt x="1161" y="4981"/>
                    <a:pt x="1354" y="4928"/>
                  </a:cubicBezTo>
                  <a:cubicBezTo>
                    <a:pt x="2381" y="4577"/>
                    <a:pt x="3359" y="4051"/>
                    <a:pt x="4186" y="3349"/>
                  </a:cubicBezTo>
                  <a:lnTo>
                    <a:pt x="4186" y="3349"/>
                  </a:lnTo>
                  <a:cubicBezTo>
                    <a:pt x="3384" y="4928"/>
                    <a:pt x="2105" y="6256"/>
                    <a:pt x="552" y="7134"/>
                  </a:cubicBezTo>
                  <a:cubicBezTo>
                    <a:pt x="301" y="7284"/>
                    <a:pt x="0" y="7560"/>
                    <a:pt x="150" y="7810"/>
                  </a:cubicBezTo>
                  <a:cubicBezTo>
                    <a:pt x="201" y="7886"/>
                    <a:pt x="276" y="7961"/>
                    <a:pt x="376" y="7986"/>
                  </a:cubicBezTo>
                  <a:cubicBezTo>
                    <a:pt x="714" y="8162"/>
                    <a:pt x="1086" y="8235"/>
                    <a:pt x="1462" y="8235"/>
                  </a:cubicBezTo>
                  <a:cubicBezTo>
                    <a:pt x="1728" y="8235"/>
                    <a:pt x="1996" y="8198"/>
                    <a:pt x="2256" y="8136"/>
                  </a:cubicBezTo>
                  <a:cubicBezTo>
                    <a:pt x="3308" y="7911"/>
                    <a:pt x="4286" y="7284"/>
                    <a:pt x="4963" y="6407"/>
                  </a:cubicBezTo>
                  <a:lnTo>
                    <a:pt x="4963" y="6407"/>
                  </a:lnTo>
                  <a:cubicBezTo>
                    <a:pt x="4587" y="7810"/>
                    <a:pt x="3835" y="9089"/>
                    <a:pt x="2782" y="10116"/>
                  </a:cubicBezTo>
                  <a:cubicBezTo>
                    <a:pt x="2557" y="10342"/>
                    <a:pt x="2306" y="10567"/>
                    <a:pt x="2231" y="10868"/>
                  </a:cubicBezTo>
                  <a:cubicBezTo>
                    <a:pt x="2130" y="11169"/>
                    <a:pt x="2281" y="11570"/>
                    <a:pt x="2607" y="11595"/>
                  </a:cubicBezTo>
                  <a:cubicBezTo>
                    <a:pt x="2630" y="11599"/>
                    <a:pt x="2653" y="11601"/>
                    <a:pt x="2678" y="11601"/>
                  </a:cubicBezTo>
                  <a:cubicBezTo>
                    <a:pt x="2786" y="11601"/>
                    <a:pt x="2905" y="11561"/>
                    <a:pt x="3008" y="11520"/>
                  </a:cubicBezTo>
                  <a:cubicBezTo>
                    <a:pt x="3985" y="11068"/>
                    <a:pt x="4862" y="10417"/>
                    <a:pt x="5564" y="9590"/>
                  </a:cubicBezTo>
                  <a:lnTo>
                    <a:pt x="5564" y="9590"/>
                  </a:lnTo>
                  <a:cubicBezTo>
                    <a:pt x="4587" y="11169"/>
                    <a:pt x="3634" y="12773"/>
                    <a:pt x="2657" y="14352"/>
                  </a:cubicBezTo>
                  <a:cubicBezTo>
                    <a:pt x="2506" y="14602"/>
                    <a:pt x="2381" y="14853"/>
                    <a:pt x="2456" y="15104"/>
                  </a:cubicBezTo>
                  <a:cubicBezTo>
                    <a:pt x="2546" y="15319"/>
                    <a:pt x="2765" y="15432"/>
                    <a:pt x="2993" y="15432"/>
                  </a:cubicBezTo>
                  <a:cubicBezTo>
                    <a:pt x="3083" y="15432"/>
                    <a:pt x="3173" y="15415"/>
                    <a:pt x="3258" y="15379"/>
                  </a:cubicBezTo>
                  <a:cubicBezTo>
                    <a:pt x="3559" y="15279"/>
                    <a:pt x="3760" y="15003"/>
                    <a:pt x="3960" y="14778"/>
                  </a:cubicBezTo>
                  <a:cubicBezTo>
                    <a:pt x="4486" y="14101"/>
                    <a:pt x="5038" y="13424"/>
                    <a:pt x="5564" y="12748"/>
                  </a:cubicBezTo>
                  <a:lnTo>
                    <a:pt x="5564" y="12748"/>
                  </a:lnTo>
                  <a:cubicBezTo>
                    <a:pt x="5013" y="14577"/>
                    <a:pt x="4461" y="16382"/>
                    <a:pt x="3910" y="18211"/>
                  </a:cubicBezTo>
                  <a:cubicBezTo>
                    <a:pt x="3835" y="18487"/>
                    <a:pt x="3760" y="18763"/>
                    <a:pt x="3810" y="19038"/>
                  </a:cubicBezTo>
                  <a:cubicBezTo>
                    <a:pt x="3857" y="19301"/>
                    <a:pt x="4065" y="19541"/>
                    <a:pt x="4345" y="19541"/>
                  </a:cubicBezTo>
                  <a:cubicBezTo>
                    <a:pt x="4358" y="19541"/>
                    <a:pt x="4372" y="19541"/>
                    <a:pt x="4386" y="19540"/>
                  </a:cubicBezTo>
                  <a:cubicBezTo>
                    <a:pt x="4662" y="19540"/>
                    <a:pt x="4837" y="19264"/>
                    <a:pt x="4963" y="19013"/>
                  </a:cubicBezTo>
                  <a:cubicBezTo>
                    <a:pt x="5790" y="17485"/>
                    <a:pt x="6466" y="15855"/>
                    <a:pt x="6968" y="14201"/>
                  </a:cubicBezTo>
                  <a:lnTo>
                    <a:pt x="6968" y="14201"/>
                  </a:lnTo>
                  <a:cubicBezTo>
                    <a:pt x="6792" y="15354"/>
                    <a:pt x="6642" y="16507"/>
                    <a:pt x="6516" y="17660"/>
                  </a:cubicBezTo>
                  <a:cubicBezTo>
                    <a:pt x="6391" y="18863"/>
                    <a:pt x="6316" y="20191"/>
                    <a:pt x="6968" y="21194"/>
                  </a:cubicBezTo>
                  <a:cubicBezTo>
                    <a:pt x="7318" y="21094"/>
                    <a:pt x="7419" y="20668"/>
                    <a:pt x="7469" y="20317"/>
                  </a:cubicBezTo>
                  <a:cubicBezTo>
                    <a:pt x="7820" y="17460"/>
                    <a:pt x="8020" y="14552"/>
                    <a:pt x="8020" y="11670"/>
                  </a:cubicBezTo>
                  <a:cubicBezTo>
                    <a:pt x="8246" y="13048"/>
                    <a:pt x="8496" y="14477"/>
                    <a:pt x="9349" y="15580"/>
                  </a:cubicBezTo>
                  <a:cubicBezTo>
                    <a:pt x="9568" y="15834"/>
                    <a:pt x="9925" y="16064"/>
                    <a:pt x="10219" y="16064"/>
                  </a:cubicBezTo>
                  <a:cubicBezTo>
                    <a:pt x="10360" y="16064"/>
                    <a:pt x="10487" y="16011"/>
                    <a:pt x="10577" y="15881"/>
                  </a:cubicBezTo>
                  <a:cubicBezTo>
                    <a:pt x="10777" y="15630"/>
                    <a:pt x="10627" y="15254"/>
                    <a:pt x="10501" y="14978"/>
                  </a:cubicBezTo>
                  <a:cubicBezTo>
                    <a:pt x="9649" y="13199"/>
                    <a:pt x="9048" y="11319"/>
                    <a:pt x="8697" y="9389"/>
                  </a:cubicBezTo>
                  <a:lnTo>
                    <a:pt x="8697" y="9389"/>
                  </a:lnTo>
                  <a:cubicBezTo>
                    <a:pt x="9098" y="10367"/>
                    <a:pt x="9649" y="11244"/>
                    <a:pt x="10326" y="12046"/>
                  </a:cubicBezTo>
                  <a:cubicBezTo>
                    <a:pt x="10436" y="12192"/>
                    <a:pt x="10626" y="12339"/>
                    <a:pt x="10789" y="12339"/>
                  </a:cubicBezTo>
                  <a:cubicBezTo>
                    <a:pt x="10849" y="12339"/>
                    <a:pt x="10905" y="12319"/>
                    <a:pt x="10953" y="12272"/>
                  </a:cubicBezTo>
                  <a:cubicBezTo>
                    <a:pt x="11078" y="12146"/>
                    <a:pt x="11053" y="11971"/>
                    <a:pt x="11028" y="11795"/>
                  </a:cubicBezTo>
                  <a:cubicBezTo>
                    <a:pt x="10727" y="10041"/>
                    <a:pt x="10301" y="8312"/>
                    <a:pt x="9750" y="6607"/>
                  </a:cubicBezTo>
                  <a:lnTo>
                    <a:pt x="9750" y="6607"/>
                  </a:lnTo>
                  <a:cubicBezTo>
                    <a:pt x="10201" y="7560"/>
                    <a:pt x="10702" y="8587"/>
                    <a:pt x="11629" y="9114"/>
                  </a:cubicBezTo>
                  <a:cubicBezTo>
                    <a:pt x="11793" y="9201"/>
                    <a:pt x="12000" y="9255"/>
                    <a:pt x="12191" y="9255"/>
                  </a:cubicBezTo>
                  <a:cubicBezTo>
                    <a:pt x="12439" y="9255"/>
                    <a:pt x="12661" y="9164"/>
                    <a:pt x="12732" y="8938"/>
                  </a:cubicBezTo>
                  <a:cubicBezTo>
                    <a:pt x="12807" y="8738"/>
                    <a:pt x="12707" y="8512"/>
                    <a:pt x="12607" y="8337"/>
                  </a:cubicBezTo>
                  <a:cubicBezTo>
                    <a:pt x="12005" y="7134"/>
                    <a:pt x="11404" y="5956"/>
                    <a:pt x="10802" y="4778"/>
                  </a:cubicBezTo>
                  <a:lnTo>
                    <a:pt x="10802" y="4778"/>
                  </a:lnTo>
                  <a:cubicBezTo>
                    <a:pt x="11479" y="5505"/>
                    <a:pt x="12206" y="6256"/>
                    <a:pt x="13183" y="6457"/>
                  </a:cubicBezTo>
                  <a:cubicBezTo>
                    <a:pt x="13274" y="6476"/>
                    <a:pt x="13372" y="6488"/>
                    <a:pt x="13469" y="6488"/>
                  </a:cubicBezTo>
                  <a:cubicBezTo>
                    <a:pt x="13746" y="6488"/>
                    <a:pt x="14018" y="6397"/>
                    <a:pt x="14110" y="6156"/>
                  </a:cubicBezTo>
                  <a:cubicBezTo>
                    <a:pt x="14311" y="5755"/>
                    <a:pt x="13910" y="5354"/>
                    <a:pt x="13584" y="5053"/>
                  </a:cubicBezTo>
                  <a:cubicBezTo>
                    <a:pt x="12707" y="4276"/>
                    <a:pt x="12080" y="3249"/>
                    <a:pt x="11755" y="2121"/>
                  </a:cubicBezTo>
                  <a:lnTo>
                    <a:pt x="11755" y="2121"/>
                  </a:lnTo>
                  <a:cubicBezTo>
                    <a:pt x="12231" y="2547"/>
                    <a:pt x="12757" y="2923"/>
                    <a:pt x="13308" y="3224"/>
                  </a:cubicBezTo>
                  <a:cubicBezTo>
                    <a:pt x="13444" y="3305"/>
                    <a:pt x="13625" y="3372"/>
                    <a:pt x="13777" y="3372"/>
                  </a:cubicBezTo>
                  <a:cubicBezTo>
                    <a:pt x="13906" y="3372"/>
                    <a:pt x="14015" y="3325"/>
                    <a:pt x="14060" y="3199"/>
                  </a:cubicBezTo>
                  <a:cubicBezTo>
                    <a:pt x="14110" y="3099"/>
                    <a:pt x="14085" y="2973"/>
                    <a:pt x="14060" y="2873"/>
                  </a:cubicBezTo>
                  <a:cubicBezTo>
                    <a:pt x="13810" y="1971"/>
                    <a:pt x="13584" y="1094"/>
                    <a:pt x="13334" y="191"/>
                  </a:cubicBezTo>
                  <a:cubicBezTo>
                    <a:pt x="12379" y="240"/>
                    <a:pt x="11424" y="267"/>
                    <a:pt x="10469" y="267"/>
                  </a:cubicBezTo>
                  <a:cubicBezTo>
                    <a:pt x="9945" y="267"/>
                    <a:pt x="9421" y="259"/>
                    <a:pt x="8897" y="241"/>
                  </a:cubicBezTo>
                  <a:cubicBezTo>
                    <a:pt x="8270" y="224"/>
                    <a:pt x="7293" y="1"/>
                    <a:pt x="6477"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5583324" y="562122"/>
              <a:ext cx="338155" cy="404711"/>
            </a:xfrm>
            <a:custGeom>
              <a:avLst/>
              <a:gdLst/>
              <a:ahLst/>
              <a:cxnLst/>
              <a:rect l="l" t="t" r="r" b="b"/>
              <a:pathLst>
                <a:path w="17244" h="20638" extrusionOk="0">
                  <a:moveTo>
                    <a:pt x="4444" y="1"/>
                  </a:moveTo>
                  <a:cubicBezTo>
                    <a:pt x="4025" y="1"/>
                    <a:pt x="3620" y="53"/>
                    <a:pt x="3309" y="237"/>
                  </a:cubicBezTo>
                  <a:cubicBezTo>
                    <a:pt x="2833" y="563"/>
                    <a:pt x="2632" y="1214"/>
                    <a:pt x="2357" y="1665"/>
                  </a:cubicBezTo>
                  <a:cubicBezTo>
                    <a:pt x="1880" y="2517"/>
                    <a:pt x="1279" y="3269"/>
                    <a:pt x="527" y="3871"/>
                  </a:cubicBezTo>
                  <a:cubicBezTo>
                    <a:pt x="276" y="4071"/>
                    <a:pt x="1" y="4522"/>
                    <a:pt x="301" y="4698"/>
                  </a:cubicBezTo>
                  <a:cubicBezTo>
                    <a:pt x="344" y="4719"/>
                    <a:pt x="391" y="4727"/>
                    <a:pt x="438" y="4727"/>
                  </a:cubicBezTo>
                  <a:cubicBezTo>
                    <a:pt x="503" y="4727"/>
                    <a:pt x="569" y="4712"/>
                    <a:pt x="627" y="4698"/>
                  </a:cubicBezTo>
                  <a:cubicBezTo>
                    <a:pt x="1730" y="4422"/>
                    <a:pt x="2457" y="3370"/>
                    <a:pt x="3058" y="2392"/>
                  </a:cubicBezTo>
                  <a:lnTo>
                    <a:pt x="3058" y="2392"/>
                  </a:lnTo>
                  <a:cubicBezTo>
                    <a:pt x="2707" y="4197"/>
                    <a:pt x="2332" y="5976"/>
                    <a:pt x="1981" y="7756"/>
                  </a:cubicBezTo>
                  <a:cubicBezTo>
                    <a:pt x="1931" y="7981"/>
                    <a:pt x="1880" y="8182"/>
                    <a:pt x="1956" y="8407"/>
                  </a:cubicBezTo>
                  <a:cubicBezTo>
                    <a:pt x="2022" y="8584"/>
                    <a:pt x="2186" y="8742"/>
                    <a:pt x="2361" y="8742"/>
                  </a:cubicBezTo>
                  <a:cubicBezTo>
                    <a:pt x="2385" y="8742"/>
                    <a:pt x="2408" y="8739"/>
                    <a:pt x="2432" y="8733"/>
                  </a:cubicBezTo>
                  <a:cubicBezTo>
                    <a:pt x="2582" y="8683"/>
                    <a:pt x="2682" y="8533"/>
                    <a:pt x="2783" y="8382"/>
                  </a:cubicBezTo>
                  <a:cubicBezTo>
                    <a:pt x="3384" y="7355"/>
                    <a:pt x="3835" y="6227"/>
                    <a:pt x="4111" y="5074"/>
                  </a:cubicBezTo>
                  <a:lnTo>
                    <a:pt x="4111" y="5074"/>
                  </a:lnTo>
                  <a:cubicBezTo>
                    <a:pt x="3910" y="6828"/>
                    <a:pt x="3910" y="8608"/>
                    <a:pt x="4111" y="10362"/>
                  </a:cubicBezTo>
                  <a:cubicBezTo>
                    <a:pt x="4211" y="11114"/>
                    <a:pt x="4412" y="11966"/>
                    <a:pt x="5063" y="12292"/>
                  </a:cubicBezTo>
                  <a:cubicBezTo>
                    <a:pt x="5464" y="10713"/>
                    <a:pt x="5615" y="9059"/>
                    <a:pt x="5489" y="7430"/>
                  </a:cubicBezTo>
                  <a:lnTo>
                    <a:pt x="5489" y="7430"/>
                  </a:lnTo>
                  <a:cubicBezTo>
                    <a:pt x="5640" y="8758"/>
                    <a:pt x="5790" y="11415"/>
                    <a:pt x="7319" y="14698"/>
                  </a:cubicBezTo>
                  <a:cubicBezTo>
                    <a:pt x="7498" y="15079"/>
                    <a:pt x="7818" y="15520"/>
                    <a:pt x="8205" y="15520"/>
                  </a:cubicBezTo>
                  <a:cubicBezTo>
                    <a:pt x="8252" y="15520"/>
                    <a:pt x="8299" y="15513"/>
                    <a:pt x="8347" y="15500"/>
                  </a:cubicBezTo>
                  <a:cubicBezTo>
                    <a:pt x="8372" y="13846"/>
                    <a:pt x="8171" y="12167"/>
                    <a:pt x="7720" y="10563"/>
                  </a:cubicBezTo>
                  <a:lnTo>
                    <a:pt x="7720" y="10563"/>
                  </a:lnTo>
                  <a:cubicBezTo>
                    <a:pt x="8472" y="12518"/>
                    <a:pt x="9249" y="14472"/>
                    <a:pt x="10452" y="16177"/>
                  </a:cubicBezTo>
                  <a:cubicBezTo>
                    <a:pt x="11129" y="17104"/>
                    <a:pt x="12056" y="18006"/>
                    <a:pt x="13184" y="18006"/>
                  </a:cubicBezTo>
                  <a:cubicBezTo>
                    <a:pt x="12532" y="16553"/>
                    <a:pt x="11805" y="15124"/>
                    <a:pt x="11003" y="13746"/>
                  </a:cubicBezTo>
                  <a:lnTo>
                    <a:pt x="11003" y="13746"/>
                  </a:lnTo>
                  <a:lnTo>
                    <a:pt x="15264" y="19660"/>
                  </a:lnTo>
                  <a:cubicBezTo>
                    <a:pt x="15565" y="20112"/>
                    <a:pt x="15941" y="20588"/>
                    <a:pt x="16467" y="20638"/>
                  </a:cubicBezTo>
                  <a:cubicBezTo>
                    <a:pt x="16718" y="20187"/>
                    <a:pt x="16492" y="19635"/>
                    <a:pt x="16266" y="19184"/>
                  </a:cubicBezTo>
                  <a:cubicBezTo>
                    <a:pt x="15214" y="16954"/>
                    <a:pt x="13961" y="14798"/>
                    <a:pt x="12557" y="12743"/>
                  </a:cubicBezTo>
                  <a:lnTo>
                    <a:pt x="12557" y="12743"/>
                  </a:lnTo>
                  <a:cubicBezTo>
                    <a:pt x="13635" y="13996"/>
                    <a:pt x="14788" y="15299"/>
                    <a:pt x="16342" y="15851"/>
                  </a:cubicBezTo>
                  <a:cubicBezTo>
                    <a:pt x="16435" y="15878"/>
                    <a:pt x="16536" y="15904"/>
                    <a:pt x="16629" y="15904"/>
                  </a:cubicBezTo>
                  <a:cubicBezTo>
                    <a:pt x="16710" y="15904"/>
                    <a:pt x="16785" y="15884"/>
                    <a:pt x="16843" y="15826"/>
                  </a:cubicBezTo>
                  <a:cubicBezTo>
                    <a:pt x="16893" y="15751"/>
                    <a:pt x="16918" y="15650"/>
                    <a:pt x="16893" y="15550"/>
                  </a:cubicBezTo>
                  <a:cubicBezTo>
                    <a:pt x="16868" y="15024"/>
                    <a:pt x="16442" y="14623"/>
                    <a:pt x="16066" y="14272"/>
                  </a:cubicBezTo>
                  <a:cubicBezTo>
                    <a:pt x="14838" y="13169"/>
                    <a:pt x="13610" y="12041"/>
                    <a:pt x="12357" y="10913"/>
                  </a:cubicBezTo>
                  <a:lnTo>
                    <a:pt x="12357" y="10913"/>
                  </a:lnTo>
                  <a:cubicBezTo>
                    <a:pt x="13109" y="11340"/>
                    <a:pt x="13885" y="11741"/>
                    <a:pt x="14738" y="11941"/>
                  </a:cubicBezTo>
                  <a:cubicBezTo>
                    <a:pt x="15021" y="12001"/>
                    <a:pt x="15317" y="12035"/>
                    <a:pt x="15613" y="12035"/>
                  </a:cubicBezTo>
                  <a:cubicBezTo>
                    <a:pt x="16180" y="12035"/>
                    <a:pt x="16750" y="11912"/>
                    <a:pt x="17244" y="11615"/>
                  </a:cubicBezTo>
                  <a:cubicBezTo>
                    <a:pt x="15289" y="10588"/>
                    <a:pt x="13359" y="9560"/>
                    <a:pt x="11429" y="8533"/>
                  </a:cubicBezTo>
                  <a:lnTo>
                    <a:pt x="11429" y="8533"/>
                  </a:lnTo>
                  <a:cubicBezTo>
                    <a:pt x="12418" y="8697"/>
                    <a:pt x="13389" y="9336"/>
                    <a:pt x="14344" y="9336"/>
                  </a:cubicBezTo>
                  <a:cubicBezTo>
                    <a:pt x="14551" y="9336"/>
                    <a:pt x="14758" y="9306"/>
                    <a:pt x="14963" y="9234"/>
                  </a:cubicBezTo>
                  <a:cubicBezTo>
                    <a:pt x="15289" y="9134"/>
                    <a:pt x="15590" y="8733"/>
                    <a:pt x="15389" y="8482"/>
                  </a:cubicBezTo>
                  <a:cubicBezTo>
                    <a:pt x="15314" y="8407"/>
                    <a:pt x="15239" y="8357"/>
                    <a:pt x="15139" y="8307"/>
                  </a:cubicBezTo>
                  <a:cubicBezTo>
                    <a:pt x="13484" y="7580"/>
                    <a:pt x="11830" y="6853"/>
                    <a:pt x="10201" y="6127"/>
                  </a:cubicBezTo>
                  <a:lnTo>
                    <a:pt x="10201" y="6127"/>
                  </a:lnTo>
                  <a:cubicBezTo>
                    <a:pt x="10947" y="6399"/>
                    <a:pt x="11784" y="6655"/>
                    <a:pt x="12565" y="6655"/>
                  </a:cubicBezTo>
                  <a:cubicBezTo>
                    <a:pt x="13148" y="6655"/>
                    <a:pt x="13700" y="6512"/>
                    <a:pt x="14161" y="6127"/>
                  </a:cubicBezTo>
                  <a:cubicBezTo>
                    <a:pt x="14261" y="6026"/>
                    <a:pt x="14362" y="5926"/>
                    <a:pt x="14362" y="5776"/>
                  </a:cubicBezTo>
                  <a:cubicBezTo>
                    <a:pt x="14362" y="5550"/>
                    <a:pt x="14136" y="5400"/>
                    <a:pt x="13911" y="5324"/>
                  </a:cubicBezTo>
                  <a:cubicBezTo>
                    <a:pt x="12106" y="4573"/>
                    <a:pt x="9951" y="4522"/>
                    <a:pt x="8397" y="3319"/>
                  </a:cubicBezTo>
                  <a:lnTo>
                    <a:pt x="8397" y="3319"/>
                  </a:lnTo>
                  <a:cubicBezTo>
                    <a:pt x="8908" y="3486"/>
                    <a:pt x="9436" y="3568"/>
                    <a:pt x="9962" y="3568"/>
                  </a:cubicBezTo>
                  <a:cubicBezTo>
                    <a:pt x="10545" y="3568"/>
                    <a:pt x="11126" y="3467"/>
                    <a:pt x="11680" y="3269"/>
                  </a:cubicBezTo>
                  <a:cubicBezTo>
                    <a:pt x="11830" y="3194"/>
                    <a:pt x="12006" y="3119"/>
                    <a:pt x="12056" y="2944"/>
                  </a:cubicBezTo>
                  <a:cubicBezTo>
                    <a:pt x="12106" y="2668"/>
                    <a:pt x="11780" y="2492"/>
                    <a:pt x="11479" y="2417"/>
                  </a:cubicBezTo>
                  <a:cubicBezTo>
                    <a:pt x="9951" y="2041"/>
                    <a:pt x="8397" y="1640"/>
                    <a:pt x="6843" y="1239"/>
                  </a:cubicBezTo>
                  <a:lnTo>
                    <a:pt x="6843" y="1239"/>
                  </a:lnTo>
                  <a:cubicBezTo>
                    <a:pt x="7294" y="1327"/>
                    <a:pt x="7764" y="1408"/>
                    <a:pt x="8218" y="1408"/>
                  </a:cubicBezTo>
                  <a:cubicBezTo>
                    <a:pt x="8672" y="1408"/>
                    <a:pt x="9111" y="1327"/>
                    <a:pt x="9499" y="1089"/>
                  </a:cubicBezTo>
                  <a:cubicBezTo>
                    <a:pt x="9600" y="1014"/>
                    <a:pt x="9700" y="939"/>
                    <a:pt x="9750" y="838"/>
                  </a:cubicBezTo>
                  <a:cubicBezTo>
                    <a:pt x="9850" y="512"/>
                    <a:pt x="9374" y="287"/>
                    <a:pt x="9023" y="262"/>
                  </a:cubicBezTo>
                  <a:cubicBezTo>
                    <a:pt x="7971" y="162"/>
                    <a:pt x="6918" y="111"/>
                    <a:pt x="5840" y="86"/>
                  </a:cubicBezTo>
                  <a:cubicBezTo>
                    <a:pt x="5447" y="73"/>
                    <a:pt x="4937" y="1"/>
                    <a:pt x="4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5795155" y="543650"/>
              <a:ext cx="311132" cy="381513"/>
            </a:xfrm>
            <a:custGeom>
              <a:avLst/>
              <a:gdLst/>
              <a:ahLst/>
              <a:cxnLst/>
              <a:rect l="l" t="t" r="r" b="b"/>
              <a:pathLst>
                <a:path w="15866" h="19455" extrusionOk="0">
                  <a:moveTo>
                    <a:pt x="15640" y="1"/>
                  </a:moveTo>
                  <a:lnTo>
                    <a:pt x="15640" y="1"/>
                  </a:lnTo>
                  <a:cubicBezTo>
                    <a:pt x="15640" y="1"/>
                    <a:pt x="15640" y="2"/>
                    <a:pt x="15640" y="2"/>
                  </a:cubicBezTo>
                  <a:lnTo>
                    <a:pt x="15640" y="2"/>
                  </a:lnTo>
                  <a:cubicBezTo>
                    <a:pt x="15640" y="2"/>
                    <a:pt x="15640" y="1"/>
                    <a:pt x="15640" y="1"/>
                  </a:cubicBezTo>
                  <a:close/>
                  <a:moveTo>
                    <a:pt x="15640" y="2"/>
                  </a:moveTo>
                  <a:lnTo>
                    <a:pt x="15640" y="2"/>
                  </a:lnTo>
                  <a:cubicBezTo>
                    <a:pt x="15657" y="427"/>
                    <a:pt x="11554" y="377"/>
                    <a:pt x="11053" y="527"/>
                  </a:cubicBezTo>
                  <a:cubicBezTo>
                    <a:pt x="9750" y="878"/>
                    <a:pt x="8898" y="2031"/>
                    <a:pt x="7670" y="2557"/>
                  </a:cubicBezTo>
                  <a:cubicBezTo>
                    <a:pt x="6542" y="3058"/>
                    <a:pt x="5314" y="3459"/>
                    <a:pt x="4487" y="4362"/>
                  </a:cubicBezTo>
                  <a:cubicBezTo>
                    <a:pt x="4787" y="4437"/>
                    <a:pt x="5095" y="4473"/>
                    <a:pt x="5401" y="4473"/>
                  </a:cubicBezTo>
                  <a:cubicBezTo>
                    <a:pt x="6422" y="4473"/>
                    <a:pt x="7433" y="4067"/>
                    <a:pt x="8146" y="3334"/>
                  </a:cubicBezTo>
                  <a:lnTo>
                    <a:pt x="8146" y="3334"/>
                  </a:lnTo>
                  <a:cubicBezTo>
                    <a:pt x="6968" y="5364"/>
                    <a:pt x="4763" y="6492"/>
                    <a:pt x="2783" y="7770"/>
                  </a:cubicBezTo>
                  <a:cubicBezTo>
                    <a:pt x="2607" y="7871"/>
                    <a:pt x="2432" y="7996"/>
                    <a:pt x="2382" y="8171"/>
                  </a:cubicBezTo>
                  <a:cubicBezTo>
                    <a:pt x="2252" y="8615"/>
                    <a:pt x="2737" y="8827"/>
                    <a:pt x="3231" y="8827"/>
                  </a:cubicBezTo>
                  <a:cubicBezTo>
                    <a:pt x="3407" y="8827"/>
                    <a:pt x="3584" y="8800"/>
                    <a:pt x="3735" y="8748"/>
                  </a:cubicBezTo>
                  <a:cubicBezTo>
                    <a:pt x="5139" y="8272"/>
                    <a:pt x="6417" y="7495"/>
                    <a:pt x="7495" y="6492"/>
                  </a:cubicBezTo>
                  <a:lnTo>
                    <a:pt x="7495" y="6492"/>
                  </a:lnTo>
                  <a:cubicBezTo>
                    <a:pt x="6743" y="8096"/>
                    <a:pt x="5189" y="9149"/>
                    <a:pt x="3710" y="10151"/>
                  </a:cubicBezTo>
                  <a:cubicBezTo>
                    <a:pt x="2682" y="10828"/>
                    <a:pt x="1630" y="11530"/>
                    <a:pt x="602" y="12231"/>
                  </a:cubicBezTo>
                  <a:cubicBezTo>
                    <a:pt x="950" y="12339"/>
                    <a:pt x="1298" y="12388"/>
                    <a:pt x="1644" y="12388"/>
                  </a:cubicBezTo>
                  <a:cubicBezTo>
                    <a:pt x="3393" y="12388"/>
                    <a:pt x="5095" y="11143"/>
                    <a:pt x="6517" y="9951"/>
                  </a:cubicBezTo>
                  <a:lnTo>
                    <a:pt x="6517" y="9951"/>
                  </a:lnTo>
                  <a:cubicBezTo>
                    <a:pt x="4687" y="12432"/>
                    <a:pt x="2482" y="14612"/>
                    <a:pt x="1" y="16417"/>
                  </a:cubicBezTo>
                  <a:cubicBezTo>
                    <a:pt x="135" y="16685"/>
                    <a:pt x="379" y="16788"/>
                    <a:pt x="662" y="16788"/>
                  </a:cubicBezTo>
                  <a:cubicBezTo>
                    <a:pt x="1067" y="16788"/>
                    <a:pt x="1552" y="16578"/>
                    <a:pt x="1906" y="16342"/>
                  </a:cubicBezTo>
                  <a:cubicBezTo>
                    <a:pt x="3083" y="15540"/>
                    <a:pt x="4211" y="14637"/>
                    <a:pt x="5239" y="13660"/>
                  </a:cubicBezTo>
                  <a:lnTo>
                    <a:pt x="5239" y="13660"/>
                  </a:lnTo>
                  <a:lnTo>
                    <a:pt x="452" y="19199"/>
                  </a:lnTo>
                  <a:cubicBezTo>
                    <a:pt x="528" y="19383"/>
                    <a:pt x="692" y="19455"/>
                    <a:pt x="885" y="19455"/>
                  </a:cubicBezTo>
                  <a:cubicBezTo>
                    <a:pt x="1139" y="19455"/>
                    <a:pt x="1441" y="19330"/>
                    <a:pt x="1655" y="19174"/>
                  </a:cubicBezTo>
                  <a:cubicBezTo>
                    <a:pt x="4111" y="17470"/>
                    <a:pt x="6191" y="15239"/>
                    <a:pt x="7745" y="12683"/>
                  </a:cubicBezTo>
                  <a:lnTo>
                    <a:pt x="7745" y="12683"/>
                  </a:lnTo>
                  <a:cubicBezTo>
                    <a:pt x="6843" y="14587"/>
                    <a:pt x="5891" y="16718"/>
                    <a:pt x="6467" y="18748"/>
                  </a:cubicBezTo>
                  <a:cubicBezTo>
                    <a:pt x="7870" y="16517"/>
                    <a:pt x="8698" y="13911"/>
                    <a:pt x="8848" y="11279"/>
                  </a:cubicBezTo>
                  <a:lnTo>
                    <a:pt x="8848" y="11279"/>
                  </a:lnTo>
                  <a:cubicBezTo>
                    <a:pt x="8798" y="13059"/>
                    <a:pt x="9073" y="14863"/>
                    <a:pt x="9675" y="16567"/>
                  </a:cubicBezTo>
                  <a:cubicBezTo>
                    <a:pt x="10502" y="16191"/>
                    <a:pt x="10652" y="15139"/>
                    <a:pt x="10728" y="14236"/>
                  </a:cubicBezTo>
                  <a:cubicBezTo>
                    <a:pt x="10878" y="11931"/>
                    <a:pt x="11003" y="9625"/>
                    <a:pt x="11154" y="7294"/>
                  </a:cubicBezTo>
                  <a:cubicBezTo>
                    <a:pt x="11179" y="8748"/>
                    <a:pt x="11530" y="10176"/>
                    <a:pt x="12156" y="11480"/>
                  </a:cubicBezTo>
                  <a:cubicBezTo>
                    <a:pt x="12266" y="11718"/>
                    <a:pt x="12551" y="11970"/>
                    <a:pt x="12774" y="11970"/>
                  </a:cubicBezTo>
                  <a:cubicBezTo>
                    <a:pt x="12856" y="11970"/>
                    <a:pt x="12930" y="11936"/>
                    <a:pt x="12983" y="11855"/>
                  </a:cubicBezTo>
                  <a:cubicBezTo>
                    <a:pt x="13033" y="11755"/>
                    <a:pt x="13033" y="11655"/>
                    <a:pt x="13008" y="11530"/>
                  </a:cubicBezTo>
                  <a:cubicBezTo>
                    <a:pt x="12883" y="9174"/>
                    <a:pt x="12733" y="6793"/>
                    <a:pt x="12607" y="4412"/>
                  </a:cubicBezTo>
                  <a:lnTo>
                    <a:pt x="12607" y="4412"/>
                  </a:lnTo>
                  <a:cubicBezTo>
                    <a:pt x="12958" y="5364"/>
                    <a:pt x="13309" y="6292"/>
                    <a:pt x="13660" y="7219"/>
                  </a:cubicBezTo>
                  <a:cubicBezTo>
                    <a:pt x="13796" y="7588"/>
                    <a:pt x="14157" y="8017"/>
                    <a:pt x="14476" y="8017"/>
                  </a:cubicBezTo>
                  <a:cubicBezTo>
                    <a:pt x="14569" y="8017"/>
                    <a:pt x="14659" y="7980"/>
                    <a:pt x="14738" y="7896"/>
                  </a:cubicBezTo>
                  <a:cubicBezTo>
                    <a:pt x="14086" y="5991"/>
                    <a:pt x="13886" y="3911"/>
                    <a:pt x="14161" y="1931"/>
                  </a:cubicBezTo>
                  <a:lnTo>
                    <a:pt x="14161" y="1931"/>
                  </a:lnTo>
                  <a:cubicBezTo>
                    <a:pt x="14462" y="2958"/>
                    <a:pt x="15063" y="3886"/>
                    <a:pt x="15866" y="4587"/>
                  </a:cubicBezTo>
                  <a:cubicBezTo>
                    <a:pt x="15790" y="3059"/>
                    <a:pt x="15715" y="1530"/>
                    <a:pt x="15640" y="2"/>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5964726" y="545630"/>
              <a:ext cx="228064" cy="503781"/>
            </a:xfrm>
            <a:custGeom>
              <a:avLst/>
              <a:gdLst/>
              <a:ahLst/>
              <a:cxnLst/>
              <a:rect l="l" t="t" r="r" b="b"/>
              <a:pathLst>
                <a:path w="11630" h="25690" extrusionOk="0">
                  <a:moveTo>
                    <a:pt x="602" y="14436"/>
                  </a:moveTo>
                  <a:cubicBezTo>
                    <a:pt x="603" y="14437"/>
                    <a:pt x="604" y="14438"/>
                    <a:pt x="606" y="14438"/>
                  </a:cubicBezTo>
                  <a:lnTo>
                    <a:pt x="606" y="14438"/>
                  </a:lnTo>
                  <a:cubicBezTo>
                    <a:pt x="604" y="14438"/>
                    <a:pt x="603" y="14437"/>
                    <a:pt x="602" y="14436"/>
                  </a:cubicBezTo>
                  <a:close/>
                  <a:moveTo>
                    <a:pt x="10502" y="0"/>
                  </a:moveTo>
                  <a:cubicBezTo>
                    <a:pt x="10076" y="75"/>
                    <a:pt x="9625" y="125"/>
                    <a:pt x="9173" y="150"/>
                  </a:cubicBezTo>
                  <a:cubicBezTo>
                    <a:pt x="9023" y="1228"/>
                    <a:pt x="8697" y="2531"/>
                    <a:pt x="7645" y="2882"/>
                  </a:cubicBezTo>
                  <a:cubicBezTo>
                    <a:pt x="7444" y="2932"/>
                    <a:pt x="7193" y="2957"/>
                    <a:pt x="7018" y="3108"/>
                  </a:cubicBezTo>
                  <a:cubicBezTo>
                    <a:pt x="6817" y="3233"/>
                    <a:pt x="6742" y="3534"/>
                    <a:pt x="6918" y="3684"/>
                  </a:cubicBezTo>
                  <a:cubicBezTo>
                    <a:pt x="6993" y="3734"/>
                    <a:pt x="7093" y="3734"/>
                    <a:pt x="7168" y="3759"/>
                  </a:cubicBezTo>
                  <a:cubicBezTo>
                    <a:pt x="7196" y="3761"/>
                    <a:pt x="7224" y="3761"/>
                    <a:pt x="7252" y="3761"/>
                  </a:cubicBezTo>
                  <a:cubicBezTo>
                    <a:pt x="7773" y="3761"/>
                    <a:pt x="8265" y="3540"/>
                    <a:pt x="8622" y="3183"/>
                  </a:cubicBezTo>
                  <a:lnTo>
                    <a:pt x="8622" y="3183"/>
                  </a:lnTo>
                  <a:cubicBezTo>
                    <a:pt x="7995" y="4386"/>
                    <a:pt x="6692" y="5213"/>
                    <a:pt x="5364" y="5288"/>
                  </a:cubicBezTo>
                  <a:cubicBezTo>
                    <a:pt x="5316" y="5675"/>
                    <a:pt x="5710" y="5991"/>
                    <a:pt x="6097" y="5991"/>
                  </a:cubicBezTo>
                  <a:cubicBezTo>
                    <a:pt x="6112" y="5991"/>
                    <a:pt x="6126" y="5991"/>
                    <a:pt x="6141" y="5990"/>
                  </a:cubicBezTo>
                  <a:cubicBezTo>
                    <a:pt x="6542" y="5990"/>
                    <a:pt x="6893" y="5764"/>
                    <a:pt x="7244" y="5539"/>
                  </a:cubicBezTo>
                  <a:lnTo>
                    <a:pt x="7244" y="5539"/>
                  </a:lnTo>
                  <a:cubicBezTo>
                    <a:pt x="6893" y="5990"/>
                    <a:pt x="6492" y="6391"/>
                    <a:pt x="6066" y="6742"/>
                  </a:cubicBezTo>
                  <a:cubicBezTo>
                    <a:pt x="5514" y="7193"/>
                    <a:pt x="4888" y="7594"/>
                    <a:pt x="4236" y="7895"/>
                  </a:cubicBezTo>
                  <a:cubicBezTo>
                    <a:pt x="4036" y="7970"/>
                    <a:pt x="3835" y="8070"/>
                    <a:pt x="3760" y="8246"/>
                  </a:cubicBezTo>
                  <a:cubicBezTo>
                    <a:pt x="3660" y="8521"/>
                    <a:pt x="3935" y="8847"/>
                    <a:pt x="4261" y="8872"/>
                  </a:cubicBezTo>
                  <a:cubicBezTo>
                    <a:pt x="4289" y="8875"/>
                    <a:pt x="4317" y="8876"/>
                    <a:pt x="4346" y="8876"/>
                  </a:cubicBezTo>
                  <a:cubicBezTo>
                    <a:pt x="5115" y="8876"/>
                    <a:pt x="6139" y="7932"/>
                    <a:pt x="6767" y="7594"/>
                  </a:cubicBezTo>
                  <a:lnTo>
                    <a:pt x="6767" y="7594"/>
                  </a:lnTo>
                  <a:cubicBezTo>
                    <a:pt x="5865" y="8897"/>
                    <a:pt x="4512" y="9900"/>
                    <a:pt x="2983" y="10376"/>
                  </a:cubicBezTo>
                  <a:cubicBezTo>
                    <a:pt x="2757" y="10451"/>
                    <a:pt x="2482" y="10551"/>
                    <a:pt x="2482" y="10777"/>
                  </a:cubicBezTo>
                  <a:cubicBezTo>
                    <a:pt x="2459" y="11071"/>
                    <a:pt x="2805" y="11182"/>
                    <a:pt x="3094" y="11182"/>
                  </a:cubicBezTo>
                  <a:cubicBezTo>
                    <a:pt x="3124" y="11182"/>
                    <a:pt x="3154" y="11180"/>
                    <a:pt x="3183" y="11178"/>
                  </a:cubicBezTo>
                  <a:cubicBezTo>
                    <a:pt x="4411" y="11053"/>
                    <a:pt x="5239" y="10551"/>
                    <a:pt x="6266" y="9975"/>
                  </a:cubicBezTo>
                  <a:lnTo>
                    <a:pt x="6266" y="9975"/>
                  </a:lnTo>
                  <a:cubicBezTo>
                    <a:pt x="5640" y="10978"/>
                    <a:pt x="4812" y="11955"/>
                    <a:pt x="3860" y="12657"/>
                  </a:cubicBezTo>
                  <a:cubicBezTo>
                    <a:pt x="3479" y="12919"/>
                    <a:pt x="1150" y="14449"/>
                    <a:pt x="663" y="14449"/>
                  </a:cubicBezTo>
                  <a:cubicBezTo>
                    <a:pt x="639" y="14449"/>
                    <a:pt x="620" y="14446"/>
                    <a:pt x="606" y="14438"/>
                  </a:cubicBezTo>
                  <a:lnTo>
                    <a:pt x="606" y="14438"/>
                  </a:lnTo>
                  <a:cubicBezTo>
                    <a:pt x="880" y="14587"/>
                    <a:pt x="1186" y="14649"/>
                    <a:pt x="1495" y="14649"/>
                  </a:cubicBezTo>
                  <a:cubicBezTo>
                    <a:pt x="1805" y="14649"/>
                    <a:pt x="2118" y="14587"/>
                    <a:pt x="2406" y="14486"/>
                  </a:cubicBezTo>
                  <a:cubicBezTo>
                    <a:pt x="3008" y="14261"/>
                    <a:pt x="3509" y="13885"/>
                    <a:pt x="3985" y="13509"/>
                  </a:cubicBezTo>
                  <a:lnTo>
                    <a:pt x="3985" y="13509"/>
                  </a:lnTo>
                  <a:cubicBezTo>
                    <a:pt x="3259" y="14837"/>
                    <a:pt x="1554" y="15213"/>
                    <a:pt x="401" y="16191"/>
                  </a:cubicBezTo>
                  <a:cubicBezTo>
                    <a:pt x="326" y="16266"/>
                    <a:pt x="226" y="16341"/>
                    <a:pt x="201" y="16466"/>
                  </a:cubicBezTo>
                  <a:cubicBezTo>
                    <a:pt x="135" y="16751"/>
                    <a:pt x="510" y="16902"/>
                    <a:pt x="840" y="16902"/>
                  </a:cubicBezTo>
                  <a:cubicBezTo>
                    <a:pt x="887" y="16902"/>
                    <a:pt x="934" y="16899"/>
                    <a:pt x="978" y="16892"/>
                  </a:cubicBezTo>
                  <a:cubicBezTo>
                    <a:pt x="2281" y="16692"/>
                    <a:pt x="3484" y="15965"/>
                    <a:pt x="4261" y="14887"/>
                  </a:cubicBezTo>
                  <a:lnTo>
                    <a:pt x="4261" y="14887"/>
                  </a:lnTo>
                  <a:cubicBezTo>
                    <a:pt x="4010" y="15790"/>
                    <a:pt x="3384" y="16541"/>
                    <a:pt x="2782" y="17268"/>
                  </a:cubicBezTo>
                  <a:cubicBezTo>
                    <a:pt x="1930" y="18296"/>
                    <a:pt x="1078" y="19323"/>
                    <a:pt x="201" y="20351"/>
                  </a:cubicBezTo>
                  <a:cubicBezTo>
                    <a:pt x="101" y="20476"/>
                    <a:pt x="0" y="20652"/>
                    <a:pt x="76" y="20802"/>
                  </a:cubicBezTo>
                  <a:cubicBezTo>
                    <a:pt x="101" y="20852"/>
                    <a:pt x="176" y="20902"/>
                    <a:pt x="226" y="20927"/>
                  </a:cubicBezTo>
                  <a:cubicBezTo>
                    <a:pt x="351" y="20983"/>
                    <a:pt x="478" y="21008"/>
                    <a:pt x="604" y="21008"/>
                  </a:cubicBezTo>
                  <a:cubicBezTo>
                    <a:pt x="1163" y="21008"/>
                    <a:pt x="1722" y="20525"/>
                    <a:pt x="2131" y="20075"/>
                  </a:cubicBezTo>
                  <a:cubicBezTo>
                    <a:pt x="2612" y="19570"/>
                    <a:pt x="3071" y="19041"/>
                    <a:pt x="3528" y="18534"/>
                  </a:cubicBezTo>
                  <a:lnTo>
                    <a:pt x="3528" y="18534"/>
                  </a:lnTo>
                  <a:cubicBezTo>
                    <a:pt x="3188" y="19042"/>
                    <a:pt x="3236" y="21579"/>
                    <a:pt x="3284" y="22055"/>
                  </a:cubicBezTo>
                  <a:cubicBezTo>
                    <a:pt x="3434" y="23308"/>
                    <a:pt x="3785" y="24637"/>
                    <a:pt x="4487" y="25689"/>
                  </a:cubicBezTo>
                  <a:cubicBezTo>
                    <a:pt x="4587" y="23359"/>
                    <a:pt x="4637" y="21053"/>
                    <a:pt x="4687" y="18722"/>
                  </a:cubicBezTo>
                  <a:cubicBezTo>
                    <a:pt x="4838" y="19875"/>
                    <a:pt x="5213" y="19775"/>
                    <a:pt x="5815" y="20777"/>
                  </a:cubicBezTo>
                  <a:cubicBezTo>
                    <a:pt x="6018" y="21093"/>
                    <a:pt x="6464" y="22382"/>
                    <a:pt x="6734" y="22382"/>
                  </a:cubicBezTo>
                  <a:cubicBezTo>
                    <a:pt x="6764" y="22382"/>
                    <a:pt x="6792" y="22366"/>
                    <a:pt x="6817" y="22331"/>
                  </a:cubicBezTo>
                  <a:cubicBezTo>
                    <a:pt x="6918" y="22181"/>
                    <a:pt x="6868" y="21955"/>
                    <a:pt x="6817" y="21780"/>
                  </a:cubicBezTo>
                  <a:cubicBezTo>
                    <a:pt x="6291" y="20000"/>
                    <a:pt x="5665" y="18196"/>
                    <a:pt x="5790" y="16341"/>
                  </a:cubicBezTo>
                  <a:lnTo>
                    <a:pt x="5790" y="16341"/>
                  </a:lnTo>
                  <a:cubicBezTo>
                    <a:pt x="6141" y="17494"/>
                    <a:pt x="6742" y="18547"/>
                    <a:pt x="7569" y="19399"/>
                  </a:cubicBezTo>
                  <a:cubicBezTo>
                    <a:pt x="7725" y="19554"/>
                    <a:pt x="7940" y="19698"/>
                    <a:pt x="8125" y="19698"/>
                  </a:cubicBezTo>
                  <a:cubicBezTo>
                    <a:pt x="8208" y="19698"/>
                    <a:pt x="8284" y="19669"/>
                    <a:pt x="8346" y="19599"/>
                  </a:cubicBezTo>
                  <a:cubicBezTo>
                    <a:pt x="8522" y="19424"/>
                    <a:pt x="8422" y="19148"/>
                    <a:pt x="8321" y="18948"/>
                  </a:cubicBezTo>
                  <a:cubicBezTo>
                    <a:pt x="7344" y="16942"/>
                    <a:pt x="6817" y="14737"/>
                    <a:pt x="6767" y="12506"/>
                  </a:cubicBezTo>
                  <a:lnTo>
                    <a:pt x="6767" y="12506"/>
                  </a:lnTo>
                  <a:cubicBezTo>
                    <a:pt x="6985" y="13739"/>
                    <a:pt x="8182" y="14716"/>
                    <a:pt x="9414" y="14716"/>
                  </a:cubicBezTo>
                  <a:cubicBezTo>
                    <a:pt x="9459" y="14716"/>
                    <a:pt x="9504" y="14715"/>
                    <a:pt x="9549" y="14712"/>
                  </a:cubicBezTo>
                  <a:cubicBezTo>
                    <a:pt x="8522" y="13108"/>
                    <a:pt x="7945" y="11203"/>
                    <a:pt x="7920" y="9273"/>
                  </a:cubicBezTo>
                  <a:lnTo>
                    <a:pt x="7920" y="9273"/>
                  </a:lnTo>
                  <a:cubicBezTo>
                    <a:pt x="8196" y="10150"/>
                    <a:pt x="8697" y="10927"/>
                    <a:pt x="9374" y="11554"/>
                  </a:cubicBezTo>
                  <a:cubicBezTo>
                    <a:pt x="9456" y="11636"/>
                    <a:pt x="9571" y="11718"/>
                    <a:pt x="9679" y="11718"/>
                  </a:cubicBezTo>
                  <a:cubicBezTo>
                    <a:pt x="9703" y="11718"/>
                    <a:pt x="9727" y="11714"/>
                    <a:pt x="9750" y="11704"/>
                  </a:cubicBezTo>
                  <a:cubicBezTo>
                    <a:pt x="9975" y="11629"/>
                    <a:pt x="9975" y="11303"/>
                    <a:pt x="9875" y="11078"/>
                  </a:cubicBezTo>
                  <a:cubicBezTo>
                    <a:pt x="9324" y="9449"/>
                    <a:pt x="8472" y="7770"/>
                    <a:pt x="8772" y="6065"/>
                  </a:cubicBezTo>
                  <a:lnTo>
                    <a:pt x="8772" y="6065"/>
                  </a:lnTo>
                  <a:cubicBezTo>
                    <a:pt x="9274" y="7143"/>
                    <a:pt x="9925" y="8145"/>
                    <a:pt x="10677" y="9073"/>
                  </a:cubicBezTo>
                  <a:cubicBezTo>
                    <a:pt x="11103" y="8647"/>
                    <a:pt x="10853" y="7945"/>
                    <a:pt x="10627" y="7394"/>
                  </a:cubicBezTo>
                  <a:cubicBezTo>
                    <a:pt x="10151" y="6266"/>
                    <a:pt x="9900" y="5038"/>
                    <a:pt x="9900" y="3835"/>
                  </a:cubicBezTo>
                  <a:lnTo>
                    <a:pt x="9900" y="3835"/>
                  </a:lnTo>
                  <a:cubicBezTo>
                    <a:pt x="10006" y="4467"/>
                    <a:pt x="10643" y="4940"/>
                    <a:pt x="11275" y="4940"/>
                  </a:cubicBezTo>
                  <a:cubicBezTo>
                    <a:pt x="11395" y="4940"/>
                    <a:pt x="11514" y="4923"/>
                    <a:pt x="11630" y="4887"/>
                  </a:cubicBezTo>
                  <a:cubicBezTo>
                    <a:pt x="10727" y="3434"/>
                    <a:pt x="10326" y="1679"/>
                    <a:pt x="10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6104312" y="635073"/>
              <a:ext cx="118954" cy="449716"/>
            </a:xfrm>
            <a:custGeom>
              <a:avLst/>
              <a:gdLst/>
              <a:ahLst/>
              <a:cxnLst/>
              <a:rect l="l" t="t" r="r" b="b"/>
              <a:pathLst>
                <a:path w="6066" h="22933" extrusionOk="0">
                  <a:moveTo>
                    <a:pt x="5314" y="0"/>
                  </a:moveTo>
                  <a:lnTo>
                    <a:pt x="5314" y="0"/>
                  </a:lnTo>
                  <a:cubicBezTo>
                    <a:pt x="4812" y="427"/>
                    <a:pt x="4537" y="1103"/>
                    <a:pt x="4085" y="1604"/>
                  </a:cubicBezTo>
                  <a:cubicBezTo>
                    <a:pt x="3334" y="2457"/>
                    <a:pt x="2356" y="3133"/>
                    <a:pt x="1253" y="3509"/>
                  </a:cubicBezTo>
                  <a:cubicBezTo>
                    <a:pt x="877" y="3635"/>
                    <a:pt x="401" y="3860"/>
                    <a:pt x="451" y="4236"/>
                  </a:cubicBezTo>
                  <a:cubicBezTo>
                    <a:pt x="1429" y="4036"/>
                    <a:pt x="2331" y="3660"/>
                    <a:pt x="3158" y="3158"/>
                  </a:cubicBezTo>
                  <a:lnTo>
                    <a:pt x="3158" y="3158"/>
                  </a:lnTo>
                  <a:cubicBezTo>
                    <a:pt x="2356" y="4186"/>
                    <a:pt x="1429" y="5113"/>
                    <a:pt x="376" y="5915"/>
                  </a:cubicBezTo>
                  <a:cubicBezTo>
                    <a:pt x="226" y="6016"/>
                    <a:pt x="75" y="6141"/>
                    <a:pt x="50" y="6316"/>
                  </a:cubicBezTo>
                  <a:cubicBezTo>
                    <a:pt x="0" y="6592"/>
                    <a:pt x="301" y="6792"/>
                    <a:pt x="552" y="6792"/>
                  </a:cubicBezTo>
                  <a:cubicBezTo>
                    <a:pt x="802" y="6792"/>
                    <a:pt x="1053" y="6642"/>
                    <a:pt x="1253" y="6517"/>
                  </a:cubicBezTo>
                  <a:cubicBezTo>
                    <a:pt x="1930" y="6066"/>
                    <a:pt x="2582" y="5640"/>
                    <a:pt x="3233" y="5214"/>
                  </a:cubicBezTo>
                  <a:lnTo>
                    <a:pt x="3233" y="5214"/>
                  </a:lnTo>
                  <a:cubicBezTo>
                    <a:pt x="2030" y="6667"/>
                    <a:pt x="1228" y="8447"/>
                    <a:pt x="1003" y="10301"/>
                  </a:cubicBezTo>
                  <a:cubicBezTo>
                    <a:pt x="953" y="10702"/>
                    <a:pt x="953" y="11153"/>
                    <a:pt x="1278" y="11379"/>
                  </a:cubicBezTo>
                  <a:cubicBezTo>
                    <a:pt x="1504" y="10527"/>
                    <a:pt x="1980" y="9775"/>
                    <a:pt x="2607" y="9199"/>
                  </a:cubicBezTo>
                  <a:lnTo>
                    <a:pt x="2607" y="9199"/>
                  </a:lnTo>
                  <a:cubicBezTo>
                    <a:pt x="1955" y="11429"/>
                    <a:pt x="1654" y="13810"/>
                    <a:pt x="1730" y="16141"/>
                  </a:cubicBezTo>
                  <a:cubicBezTo>
                    <a:pt x="1730" y="16592"/>
                    <a:pt x="1805" y="17143"/>
                    <a:pt x="2206" y="17369"/>
                  </a:cubicBezTo>
                  <a:cubicBezTo>
                    <a:pt x="2481" y="16266"/>
                    <a:pt x="2732" y="15163"/>
                    <a:pt x="2958" y="14061"/>
                  </a:cubicBezTo>
                  <a:lnTo>
                    <a:pt x="2958" y="14061"/>
                  </a:lnTo>
                  <a:cubicBezTo>
                    <a:pt x="2882" y="16592"/>
                    <a:pt x="3409" y="19148"/>
                    <a:pt x="4512" y="21429"/>
                  </a:cubicBezTo>
                  <a:cubicBezTo>
                    <a:pt x="4812" y="22031"/>
                    <a:pt x="5163" y="22632"/>
                    <a:pt x="5740" y="22933"/>
                  </a:cubicBezTo>
                  <a:cubicBezTo>
                    <a:pt x="4512" y="20301"/>
                    <a:pt x="3960" y="17344"/>
                    <a:pt x="4136" y="14437"/>
                  </a:cubicBezTo>
                  <a:lnTo>
                    <a:pt x="4136" y="14437"/>
                  </a:lnTo>
                  <a:cubicBezTo>
                    <a:pt x="4386" y="15765"/>
                    <a:pt x="4737" y="17244"/>
                    <a:pt x="5890" y="17945"/>
                  </a:cubicBezTo>
                  <a:cubicBezTo>
                    <a:pt x="5013" y="15715"/>
                    <a:pt x="4386" y="13409"/>
                    <a:pt x="4010" y="11053"/>
                  </a:cubicBezTo>
                  <a:lnTo>
                    <a:pt x="4010" y="11053"/>
                  </a:lnTo>
                  <a:cubicBezTo>
                    <a:pt x="4286" y="12056"/>
                    <a:pt x="4913" y="12958"/>
                    <a:pt x="5765" y="13585"/>
                  </a:cubicBezTo>
                  <a:cubicBezTo>
                    <a:pt x="4737" y="11805"/>
                    <a:pt x="4161" y="9775"/>
                    <a:pt x="4060" y="7720"/>
                  </a:cubicBezTo>
                  <a:lnTo>
                    <a:pt x="4060" y="7720"/>
                  </a:lnTo>
                  <a:cubicBezTo>
                    <a:pt x="4486" y="8597"/>
                    <a:pt x="5088" y="9574"/>
                    <a:pt x="6065" y="9650"/>
                  </a:cubicBezTo>
                  <a:cubicBezTo>
                    <a:pt x="5138" y="8371"/>
                    <a:pt x="4562" y="6843"/>
                    <a:pt x="4361" y="5289"/>
                  </a:cubicBezTo>
                  <a:lnTo>
                    <a:pt x="4361" y="5289"/>
                  </a:lnTo>
                  <a:cubicBezTo>
                    <a:pt x="4812" y="5665"/>
                    <a:pt x="5289" y="6066"/>
                    <a:pt x="5765" y="6442"/>
                  </a:cubicBezTo>
                  <a:cubicBezTo>
                    <a:pt x="3935" y="4938"/>
                    <a:pt x="5113" y="1830"/>
                    <a:pt x="5314"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2351777" y="513665"/>
              <a:ext cx="379454" cy="645836"/>
            </a:xfrm>
            <a:custGeom>
              <a:avLst/>
              <a:gdLst/>
              <a:ahLst/>
              <a:cxnLst/>
              <a:rect l="l" t="t" r="r" b="b"/>
              <a:pathLst>
                <a:path w="19350" h="32934" extrusionOk="0">
                  <a:moveTo>
                    <a:pt x="7169" y="1"/>
                  </a:moveTo>
                  <a:lnTo>
                    <a:pt x="7169" y="1"/>
                  </a:lnTo>
                  <a:cubicBezTo>
                    <a:pt x="7169" y="2"/>
                    <a:pt x="7168" y="2"/>
                    <a:pt x="7168" y="3"/>
                  </a:cubicBezTo>
                  <a:lnTo>
                    <a:pt x="7168" y="3"/>
                  </a:lnTo>
                  <a:cubicBezTo>
                    <a:pt x="7168" y="2"/>
                    <a:pt x="7169" y="2"/>
                    <a:pt x="7169" y="1"/>
                  </a:cubicBezTo>
                  <a:close/>
                  <a:moveTo>
                    <a:pt x="7168" y="3"/>
                  </a:moveTo>
                  <a:lnTo>
                    <a:pt x="7168" y="3"/>
                  </a:lnTo>
                  <a:cubicBezTo>
                    <a:pt x="7080" y="383"/>
                    <a:pt x="3784" y="1882"/>
                    <a:pt x="3259" y="2582"/>
                  </a:cubicBezTo>
                  <a:cubicBezTo>
                    <a:pt x="2206" y="4036"/>
                    <a:pt x="1906" y="5665"/>
                    <a:pt x="1179" y="7269"/>
                  </a:cubicBezTo>
                  <a:cubicBezTo>
                    <a:pt x="678" y="8347"/>
                    <a:pt x="1" y="9425"/>
                    <a:pt x="1" y="10628"/>
                  </a:cubicBezTo>
                  <a:cubicBezTo>
                    <a:pt x="502" y="10452"/>
                    <a:pt x="953" y="10151"/>
                    <a:pt x="1354" y="9801"/>
                  </a:cubicBezTo>
                  <a:cubicBezTo>
                    <a:pt x="2332" y="8948"/>
                    <a:pt x="3033" y="7670"/>
                    <a:pt x="3610" y="6442"/>
                  </a:cubicBezTo>
                  <a:lnTo>
                    <a:pt x="3610" y="6442"/>
                  </a:lnTo>
                  <a:cubicBezTo>
                    <a:pt x="2958" y="9324"/>
                    <a:pt x="2482" y="12257"/>
                    <a:pt x="2231" y="15189"/>
                  </a:cubicBezTo>
                  <a:cubicBezTo>
                    <a:pt x="2131" y="16166"/>
                    <a:pt x="2206" y="17395"/>
                    <a:pt x="3084" y="17821"/>
                  </a:cubicBezTo>
                  <a:cubicBezTo>
                    <a:pt x="3334" y="16843"/>
                    <a:pt x="3585" y="15891"/>
                    <a:pt x="3835" y="14938"/>
                  </a:cubicBezTo>
                  <a:cubicBezTo>
                    <a:pt x="4211" y="13535"/>
                    <a:pt x="4587" y="12081"/>
                    <a:pt x="5389" y="10853"/>
                  </a:cubicBezTo>
                  <a:cubicBezTo>
                    <a:pt x="5540" y="15139"/>
                    <a:pt x="5740" y="19375"/>
                    <a:pt x="5991" y="23660"/>
                  </a:cubicBezTo>
                  <a:cubicBezTo>
                    <a:pt x="6041" y="24412"/>
                    <a:pt x="6317" y="25390"/>
                    <a:pt x="7069" y="25415"/>
                  </a:cubicBezTo>
                  <a:cubicBezTo>
                    <a:pt x="7743" y="23616"/>
                    <a:pt x="8193" y="21742"/>
                    <a:pt x="8370" y="19819"/>
                  </a:cubicBezTo>
                  <a:lnTo>
                    <a:pt x="8370" y="19819"/>
                  </a:lnTo>
                  <a:cubicBezTo>
                    <a:pt x="8131" y="22501"/>
                    <a:pt x="10180" y="26497"/>
                    <a:pt x="11755" y="28522"/>
                  </a:cubicBezTo>
                  <a:cubicBezTo>
                    <a:pt x="13610" y="30903"/>
                    <a:pt x="16292" y="32733"/>
                    <a:pt x="19349" y="32933"/>
                  </a:cubicBezTo>
                  <a:cubicBezTo>
                    <a:pt x="15941" y="30678"/>
                    <a:pt x="13284" y="27269"/>
                    <a:pt x="11931" y="23385"/>
                  </a:cubicBezTo>
                  <a:lnTo>
                    <a:pt x="11931" y="23385"/>
                  </a:lnTo>
                  <a:cubicBezTo>
                    <a:pt x="12607" y="24237"/>
                    <a:pt x="13284" y="25139"/>
                    <a:pt x="14211" y="25690"/>
                  </a:cubicBezTo>
                  <a:cubicBezTo>
                    <a:pt x="14719" y="25992"/>
                    <a:pt x="15331" y="26174"/>
                    <a:pt x="15926" y="26174"/>
                  </a:cubicBezTo>
                  <a:cubicBezTo>
                    <a:pt x="16417" y="26174"/>
                    <a:pt x="16897" y="26049"/>
                    <a:pt x="17294" y="25766"/>
                  </a:cubicBezTo>
                  <a:cubicBezTo>
                    <a:pt x="14211" y="23936"/>
                    <a:pt x="11805" y="21004"/>
                    <a:pt x="10602" y="17620"/>
                  </a:cubicBezTo>
                  <a:lnTo>
                    <a:pt x="10602" y="17620"/>
                  </a:lnTo>
                  <a:cubicBezTo>
                    <a:pt x="11754" y="18563"/>
                    <a:pt x="13134" y="19575"/>
                    <a:pt x="14551" y="19575"/>
                  </a:cubicBezTo>
                  <a:cubicBezTo>
                    <a:pt x="14829" y="19575"/>
                    <a:pt x="15109" y="19536"/>
                    <a:pt x="15389" y="19450"/>
                  </a:cubicBezTo>
                  <a:cubicBezTo>
                    <a:pt x="15841" y="19299"/>
                    <a:pt x="16317" y="18898"/>
                    <a:pt x="16166" y="18447"/>
                  </a:cubicBezTo>
                  <a:cubicBezTo>
                    <a:pt x="16091" y="18146"/>
                    <a:pt x="15790" y="17996"/>
                    <a:pt x="15540" y="17871"/>
                  </a:cubicBezTo>
                  <a:cubicBezTo>
                    <a:pt x="14186" y="17244"/>
                    <a:pt x="12733" y="16793"/>
                    <a:pt x="11455" y="16016"/>
                  </a:cubicBezTo>
                  <a:cubicBezTo>
                    <a:pt x="10176" y="15239"/>
                    <a:pt x="9049" y="14011"/>
                    <a:pt x="8898" y="12507"/>
                  </a:cubicBezTo>
                  <a:lnTo>
                    <a:pt x="8898" y="12507"/>
                  </a:lnTo>
                  <a:cubicBezTo>
                    <a:pt x="9905" y="13496"/>
                    <a:pt x="11301" y="14026"/>
                    <a:pt x="12694" y="14026"/>
                  </a:cubicBezTo>
                  <a:cubicBezTo>
                    <a:pt x="13172" y="14026"/>
                    <a:pt x="13650" y="13964"/>
                    <a:pt x="14111" y="13836"/>
                  </a:cubicBezTo>
                  <a:cubicBezTo>
                    <a:pt x="11605" y="12257"/>
                    <a:pt x="9475" y="10126"/>
                    <a:pt x="7871" y="7645"/>
                  </a:cubicBezTo>
                  <a:lnTo>
                    <a:pt x="7871" y="7645"/>
                  </a:lnTo>
                  <a:cubicBezTo>
                    <a:pt x="8916" y="8402"/>
                    <a:pt x="10220" y="9172"/>
                    <a:pt x="11421" y="9172"/>
                  </a:cubicBezTo>
                  <a:cubicBezTo>
                    <a:pt x="11890" y="9172"/>
                    <a:pt x="12342" y="9055"/>
                    <a:pt x="12758" y="8773"/>
                  </a:cubicBezTo>
                  <a:cubicBezTo>
                    <a:pt x="11204" y="7720"/>
                    <a:pt x="9625" y="6643"/>
                    <a:pt x="8472" y="5189"/>
                  </a:cubicBezTo>
                  <a:cubicBezTo>
                    <a:pt x="7320" y="3686"/>
                    <a:pt x="6768" y="1857"/>
                    <a:pt x="7168"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2351777" y="1337908"/>
              <a:ext cx="380924" cy="381395"/>
            </a:xfrm>
            <a:custGeom>
              <a:avLst/>
              <a:gdLst/>
              <a:ahLst/>
              <a:cxnLst/>
              <a:rect l="l" t="t" r="r" b="b"/>
              <a:pathLst>
                <a:path w="19425" h="19449" extrusionOk="0">
                  <a:moveTo>
                    <a:pt x="9700" y="0"/>
                  </a:moveTo>
                  <a:cubicBezTo>
                    <a:pt x="4337" y="0"/>
                    <a:pt x="1" y="4361"/>
                    <a:pt x="1" y="9725"/>
                  </a:cubicBezTo>
                  <a:cubicBezTo>
                    <a:pt x="1" y="15088"/>
                    <a:pt x="4337" y="19449"/>
                    <a:pt x="9700" y="19449"/>
                  </a:cubicBezTo>
                  <a:cubicBezTo>
                    <a:pt x="15089" y="19449"/>
                    <a:pt x="19424" y="15088"/>
                    <a:pt x="19424" y="9725"/>
                  </a:cubicBezTo>
                  <a:cubicBezTo>
                    <a:pt x="19424" y="4361"/>
                    <a:pt x="15089" y="0"/>
                    <a:pt x="97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2441730" y="1681953"/>
              <a:ext cx="215279" cy="37357"/>
            </a:xfrm>
            <a:custGeom>
              <a:avLst/>
              <a:gdLst/>
              <a:ahLst/>
              <a:cxnLst/>
              <a:rect l="l" t="t" r="r" b="b"/>
              <a:pathLst>
                <a:path w="10978" h="1905" extrusionOk="0">
                  <a:moveTo>
                    <a:pt x="10978" y="0"/>
                  </a:moveTo>
                  <a:lnTo>
                    <a:pt x="10978" y="0"/>
                  </a:lnTo>
                  <a:cubicBezTo>
                    <a:pt x="8942" y="602"/>
                    <a:pt x="6825" y="901"/>
                    <a:pt x="4709" y="901"/>
                  </a:cubicBezTo>
                  <a:cubicBezTo>
                    <a:pt x="3126" y="901"/>
                    <a:pt x="1545" y="734"/>
                    <a:pt x="0" y="401"/>
                  </a:cubicBezTo>
                  <a:lnTo>
                    <a:pt x="0" y="401"/>
                  </a:lnTo>
                  <a:cubicBezTo>
                    <a:pt x="1454" y="1404"/>
                    <a:pt x="3359" y="1905"/>
                    <a:pt x="5113" y="1905"/>
                  </a:cubicBezTo>
                  <a:cubicBezTo>
                    <a:pt x="6742" y="1905"/>
                    <a:pt x="8396" y="1504"/>
                    <a:pt x="9800" y="702"/>
                  </a:cubicBezTo>
                  <a:cubicBezTo>
                    <a:pt x="10201" y="476"/>
                    <a:pt x="10577" y="226"/>
                    <a:pt x="10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2343933" y="1485849"/>
              <a:ext cx="388768" cy="132230"/>
            </a:xfrm>
            <a:custGeom>
              <a:avLst/>
              <a:gdLst/>
              <a:ahLst/>
              <a:cxnLst/>
              <a:rect l="l" t="t" r="r" b="b"/>
              <a:pathLst>
                <a:path w="19825" h="6743" extrusionOk="0">
                  <a:moveTo>
                    <a:pt x="526" y="0"/>
                  </a:moveTo>
                  <a:cubicBezTo>
                    <a:pt x="526" y="1"/>
                    <a:pt x="526" y="2"/>
                    <a:pt x="526" y="2"/>
                  </a:cubicBezTo>
                  <a:lnTo>
                    <a:pt x="526" y="2"/>
                  </a:lnTo>
                  <a:cubicBezTo>
                    <a:pt x="526" y="2"/>
                    <a:pt x="526" y="1"/>
                    <a:pt x="526" y="0"/>
                  </a:cubicBezTo>
                  <a:close/>
                  <a:moveTo>
                    <a:pt x="19097" y="5663"/>
                  </a:moveTo>
                  <a:cubicBezTo>
                    <a:pt x="19097" y="5664"/>
                    <a:pt x="19098" y="5664"/>
                    <a:pt x="19098" y="5664"/>
                  </a:cubicBezTo>
                  <a:cubicBezTo>
                    <a:pt x="19098" y="5664"/>
                    <a:pt x="19097" y="5664"/>
                    <a:pt x="19097" y="5663"/>
                  </a:cubicBezTo>
                  <a:close/>
                  <a:moveTo>
                    <a:pt x="526" y="2"/>
                  </a:moveTo>
                  <a:cubicBezTo>
                    <a:pt x="275" y="1306"/>
                    <a:pt x="0" y="3810"/>
                    <a:pt x="1027" y="4887"/>
                  </a:cubicBezTo>
                  <a:lnTo>
                    <a:pt x="2080" y="3233"/>
                  </a:lnTo>
                  <a:cubicBezTo>
                    <a:pt x="2631" y="4286"/>
                    <a:pt x="3333" y="5288"/>
                    <a:pt x="4160" y="6166"/>
                  </a:cubicBezTo>
                  <a:cubicBezTo>
                    <a:pt x="4261" y="6291"/>
                    <a:pt x="4386" y="6416"/>
                    <a:pt x="4561" y="6416"/>
                  </a:cubicBezTo>
                  <a:cubicBezTo>
                    <a:pt x="4737" y="6416"/>
                    <a:pt x="4887" y="6266"/>
                    <a:pt x="4987" y="6141"/>
                  </a:cubicBezTo>
                  <a:cubicBezTo>
                    <a:pt x="5514" y="5514"/>
                    <a:pt x="6015" y="4912"/>
                    <a:pt x="6516" y="4311"/>
                  </a:cubicBezTo>
                  <a:cubicBezTo>
                    <a:pt x="6917" y="5113"/>
                    <a:pt x="7443" y="5840"/>
                    <a:pt x="8070" y="6466"/>
                  </a:cubicBezTo>
                  <a:lnTo>
                    <a:pt x="10200" y="4436"/>
                  </a:lnTo>
                  <a:cubicBezTo>
                    <a:pt x="11002" y="5263"/>
                    <a:pt x="11880" y="6015"/>
                    <a:pt x="12782" y="6742"/>
                  </a:cubicBezTo>
                  <a:cubicBezTo>
                    <a:pt x="13433" y="5840"/>
                    <a:pt x="14060" y="4912"/>
                    <a:pt x="14637" y="3960"/>
                  </a:cubicBezTo>
                  <a:cubicBezTo>
                    <a:pt x="15063" y="4436"/>
                    <a:pt x="15489" y="4912"/>
                    <a:pt x="15915" y="5364"/>
                  </a:cubicBezTo>
                  <a:cubicBezTo>
                    <a:pt x="15990" y="5464"/>
                    <a:pt x="16090" y="5564"/>
                    <a:pt x="16215" y="5564"/>
                  </a:cubicBezTo>
                  <a:cubicBezTo>
                    <a:pt x="16366" y="5564"/>
                    <a:pt x="16466" y="5439"/>
                    <a:pt x="16541" y="5313"/>
                  </a:cubicBezTo>
                  <a:lnTo>
                    <a:pt x="17870" y="3233"/>
                  </a:lnTo>
                  <a:cubicBezTo>
                    <a:pt x="18446" y="3960"/>
                    <a:pt x="18847" y="4761"/>
                    <a:pt x="19097" y="5663"/>
                  </a:cubicBezTo>
                  <a:lnTo>
                    <a:pt x="19097" y="5663"/>
                  </a:lnTo>
                  <a:cubicBezTo>
                    <a:pt x="19049" y="5486"/>
                    <a:pt x="19499" y="4686"/>
                    <a:pt x="19549" y="4461"/>
                  </a:cubicBezTo>
                  <a:cubicBezTo>
                    <a:pt x="19749" y="3709"/>
                    <a:pt x="19824" y="2958"/>
                    <a:pt x="19824" y="2181"/>
                  </a:cubicBezTo>
                  <a:cubicBezTo>
                    <a:pt x="19824" y="1529"/>
                    <a:pt x="19749" y="877"/>
                    <a:pt x="19724" y="226"/>
                  </a:cubicBezTo>
                  <a:cubicBezTo>
                    <a:pt x="18446" y="1153"/>
                    <a:pt x="17043" y="1529"/>
                    <a:pt x="15514" y="1704"/>
                  </a:cubicBezTo>
                  <a:cubicBezTo>
                    <a:pt x="14030" y="1875"/>
                    <a:pt x="12538" y="1960"/>
                    <a:pt x="11046" y="1960"/>
                  </a:cubicBezTo>
                  <a:cubicBezTo>
                    <a:pt x="9034" y="1960"/>
                    <a:pt x="7023" y="1806"/>
                    <a:pt x="5037" y="1504"/>
                  </a:cubicBezTo>
                  <a:cubicBezTo>
                    <a:pt x="4587" y="1429"/>
                    <a:pt x="410" y="629"/>
                    <a:pt x="526"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2409785" y="1337908"/>
              <a:ext cx="273285" cy="97089"/>
            </a:xfrm>
            <a:custGeom>
              <a:avLst/>
              <a:gdLst/>
              <a:ahLst/>
              <a:cxnLst/>
              <a:rect l="l" t="t" r="r" b="b"/>
              <a:pathLst>
                <a:path w="13936" h="4951" extrusionOk="0">
                  <a:moveTo>
                    <a:pt x="6742" y="0"/>
                  </a:moveTo>
                  <a:cubicBezTo>
                    <a:pt x="4963" y="0"/>
                    <a:pt x="3208" y="502"/>
                    <a:pt x="1705" y="1429"/>
                  </a:cubicBezTo>
                  <a:cubicBezTo>
                    <a:pt x="1153" y="1755"/>
                    <a:pt x="0" y="2331"/>
                    <a:pt x="75" y="3008"/>
                  </a:cubicBezTo>
                  <a:cubicBezTo>
                    <a:pt x="126" y="3710"/>
                    <a:pt x="1329" y="4111"/>
                    <a:pt x="1880" y="4261"/>
                  </a:cubicBezTo>
                  <a:cubicBezTo>
                    <a:pt x="3564" y="4719"/>
                    <a:pt x="5318" y="4950"/>
                    <a:pt x="7070" y="4950"/>
                  </a:cubicBezTo>
                  <a:cubicBezTo>
                    <a:pt x="8290" y="4950"/>
                    <a:pt x="9509" y="4838"/>
                    <a:pt x="10702" y="4612"/>
                  </a:cubicBezTo>
                  <a:cubicBezTo>
                    <a:pt x="11354" y="4512"/>
                    <a:pt x="12106" y="4336"/>
                    <a:pt x="12682" y="3960"/>
                  </a:cubicBezTo>
                  <a:cubicBezTo>
                    <a:pt x="12782" y="3885"/>
                    <a:pt x="12883" y="3810"/>
                    <a:pt x="12958" y="3735"/>
                  </a:cubicBezTo>
                  <a:cubicBezTo>
                    <a:pt x="13935" y="2882"/>
                    <a:pt x="13284" y="2456"/>
                    <a:pt x="12431" y="1830"/>
                  </a:cubicBezTo>
                  <a:cubicBezTo>
                    <a:pt x="10777" y="652"/>
                    <a:pt x="8797" y="0"/>
                    <a:pt x="6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2419609" y="1337908"/>
              <a:ext cx="313093" cy="381395"/>
            </a:xfrm>
            <a:custGeom>
              <a:avLst/>
              <a:gdLst/>
              <a:ahLst/>
              <a:cxnLst/>
              <a:rect l="l" t="t" r="r" b="b"/>
              <a:pathLst>
                <a:path w="15966" h="19449" extrusionOk="0">
                  <a:moveTo>
                    <a:pt x="6241" y="0"/>
                  </a:moveTo>
                  <a:cubicBezTo>
                    <a:pt x="5239" y="0"/>
                    <a:pt x="4236" y="151"/>
                    <a:pt x="3259" y="502"/>
                  </a:cubicBezTo>
                  <a:cubicBezTo>
                    <a:pt x="2833" y="652"/>
                    <a:pt x="1980" y="1329"/>
                    <a:pt x="1579" y="1329"/>
                  </a:cubicBezTo>
                  <a:cubicBezTo>
                    <a:pt x="4963" y="1379"/>
                    <a:pt x="7970" y="4211"/>
                    <a:pt x="8522" y="7519"/>
                  </a:cubicBezTo>
                  <a:cubicBezTo>
                    <a:pt x="9073" y="10827"/>
                    <a:pt x="7319" y="14336"/>
                    <a:pt x="4462" y="16141"/>
                  </a:cubicBezTo>
                  <a:cubicBezTo>
                    <a:pt x="3574" y="16693"/>
                    <a:pt x="2541" y="17067"/>
                    <a:pt x="1511" y="17067"/>
                  </a:cubicBezTo>
                  <a:cubicBezTo>
                    <a:pt x="1001" y="17067"/>
                    <a:pt x="491" y="16975"/>
                    <a:pt x="0" y="16767"/>
                  </a:cubicBezTo>
                  <a:lnTo>
                    <a:pt x="0" y="16767"/>
                  </a:lnTo>
                  <a:cubicBezTo>
                    <a:pt x="702" y="18797"/>
                    <a:pt x="4412" y="19449"/>
                    <a:pt x="6241" y="19449"/>
                  </a:cubicBezTo>
                  <a:cubicBezTo>
                    <a:pt x="11630" y="19449"/>
                    <a:pt x="15965" y="15088"/>
                    <a:pt x="15965" y="9725"/>
                  </a:cubicBezTo>
                  <a:cubicBezTo>
                    <a:pt x="15965" y="4361"/>
                    <a:pt x="11630" y="0"/>
                    <a:pt x="624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5437365" y="913266"/>
              <a:ext cx="381395" cy="380905"/>
            </a:xfrm>
            <a:custGeom>
              <a:avLst/>
              <a:gdLst/>
              <a:ahLst/>
              <a:cxnLst/>
              <a:rect l="l" t="t" r="r" b="b"/>
              <a:pathLst>
                <a:path w="19449" h="19424" extrusionOk="0">
                  <a:moveTo>
                    <a:pt x="9724" y="0"/>
                  </a:moveTo>
                  <a:cubicBezTo>
                    <a:pt x="4361" y="0"/>
                    <a:pt x="0" y="4336"/>
                    <a:pt x="0" y="9724"/>
                  </a:cubicBezTo>
                  <a:cubicBezTo>
                    <a:pt x="0" y="15088"/>
                    <a:pt x="4361" y="19424"/>
                    <a:pt x="9724" y="19424"/>
                  </a:cubicBezTo>
                  <a:cubicBezTo>
                    <a:pt x="15088" y="19424"/>
                    <a:pt x="19449" y="15088"/>
                    <a:pt x="19449" y="9724"/>
                  </a:cubicBezTo>
                  <a:cubicBezTo>
                    <a:pt x="19449" y="4336"/>
                    <a:pt x="15088" y="0"/>
                    <a:pt x="9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5429991" y="1091661"/>
              <a:ext cx="395161" cy="116895"/>
            </a:xfrm>
            <a:custGeom>
              <a:avLst/>
              <a:gdLst/>
              <a:ahLst/>
              <a:cxnLst/>
              <a:rect l="l" t="t" r="r" b="b"/>
              <a:pathLst>
                <a:path w="20151" h="5961" extrusionOk="0">
                  <a:moveTo>
                    <a:pt x="326" y="1"/>
                  </a:moveTo>
                  <a:cubicBezTo>
                    <a:pt x="276" y="1279"/>
                    <a:pt x="0" y="3459"/>
                    <a:pt x="1404" y="4061"/>
                  </a:cubicBezTo>
                  <a:cubicBezTo>
                    <a:pt x="4161" y="5261"/>
                    <a:pt x="7230" y="5960"/>
                    <a:pt x="10267" y="5960"/>
                  </a:cubicBezTo>
                  <a:cubicBezTo>
                    <a:pt x="13193" y="5960"/>
                    <a:pt x="16089" y="5311"/>
                    <a:pt x="18647" y="3835"/>
                  </a:cubicBezTo>
                  <a:cubicBezTo>
                    <a:pt x="19023" y="3610"/>
                    <a:pt x="19399" y="3359"/>
                    <a:pt x="19624" y="3008"/>
                  </a:cubicBezTo>
                  <a:cubicBezTo>
                    <a:pt x="20151" y="2181"/>
                    <a:pt x="19674" y="1079"/>
                    <a:pt x="19875" y="126"/>
                  </a:cubicBezTo>
                  <a:lnTo>
                    <a:pt x="19875" y="126"/>
                  </a:lnTo>
                  <a:cubicBezTo>
                    <a:pt x="19725" y="226"/>
                    <a:pt x="19574" y="302"/>
                    <a:pt x="19424" y="402"/>
                  </a:cubicBezTo>
                  <a:cubicBezTo>
                    <a:pt x="16705" y="1934"/>
                    <a:pt x="13504" y="2500"/>
                    <a:pt x="10380" y="2500"/>
                  </a:cubicBezTo>
                  <a:cubicBezTo>
                    <a:pt x="9874" y="2500"/>
                    <a:pt x="9371" y="2485"/>
                    <a:pt x="8872" y="2457"/>
                  </a:cubicBezTo>
                  <a:cubicBezTo>
                    <a:pt x="5890" y="2282"/>
                    <a:pt x="2907" y="1530"/>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5436364" y="913266"/>
              <a:ext cx="383375" cy="169568"/>
            </a:xfrm>
            <a:custGeom>
              <a:avLst/>
              <a:gdLst/>
              <a:ahLst/>
              <a:cxnLst/>
              <a:rect l="l" t="t" r="r" b="b"/>
              <a:pathLst>
                <a:path w="19550" h="8647" extrusionOk="0">
                  <a:moveTo>
                    <a:pt x="9775" y="0"/>
                  </a:moveTo>
                  <a:cubicBezTo>
                    <a:pt x="7445" y="0"/>
                    <a:pt x="5114" y="852"/>
                    <a:pt x="3359" y="2406"/>
                  </a:cubicBezTo>
                  <a:cubicBezTo>
                    <a:pt x="1455" y="4085"/>
                    <a:pt x="803" y="5915"/>
                    <a:pt x="1" y="8246"/>
                  </a:cubicBezTo>
                  <a:cubicBezTo>
                    <a:pt x="978" y="5464"/>
                    <a:pt x="3209" y="3734"/>
                    <a:pt x="5565" y="2180"/>
                  </a:cubicBezTo>
                  <a:cubicBezTo>
                    <a:pt x="5713" y="2075"/>
                    <a:pt x="5879" y="1969"/>
                    <a:pt x="6048" y="1969"/>
                  </a:cubicBezTo>
                  <a:cubicBezTo>
                    <a:pt x="6079" y="1969"/>
                    <a:pt x="6110" y="1972"/>
                    <a:pt x="6141" y="1980"/>
                  </a:cubicBezTo>
                  <a:cubicBezTo>
                    <a:pt x="6317" y="2030"/>
                    <a:pt x="6417" y="2180"/>
                    <a:pt x="6517" y="2331"/>
                  </a:cubicBezTo>
                  <a:cubicBezTo>
                    <a:pt x="7720" y="3960"/>
                    <a:pt x="8898" y="5589"/>
                    <a:pt x="10101" y="7218"/>
                  </a:cubicBezTo>
                  <a:lnTo>
                    <a:pt x="13259" y="2055"/>
                  </a:lnTo>
                  <a:cubicBezTo>
                    <a:pt x="15872" y="3175"/>
                    <a:pt x="18337" y="6000"/>
                    <a:pt x="19525" y="8591"/>
                  </a:cubicBezTo>
                  <a:lnTo>
                    <a:pt x="19525" y="8591"/>
                  </a:lnTo>
                  <a:cubicBezTo>
                    <a:pt x="19239" y="7955"/>
                    <a:pt x="19068" y="7274"/>
                    <a:pt x="18873" y="6617"/>
                  </a:cubicBezTo>
                  <a:cubicBezTo>
                    <a:pt x="18673" y="5965"/>
                    <a:pt x="18472" y="5313"/>
                    <a:pt x="18121" y="4687"/>
                  </a:cubicBezTo>
                  <a:cubicBezTo>
                    <a:pt x="17495" y="3559"/>
                    <a:pt x="16567" y="2632"/>
                    <a:pt x="15515" y="1880"/>
                  </a:cubicBezTo>
                  <a:cubicBezTo>
                    <a:pt x="13861" y="652"/>
                    <a:pt x="11831" y="0"/>
                    <a:pt x="9775" y="0"/>
                  </a:cubicBezTo>
                  <a:close/>
                  <a:moveTo>
                    <a:pt x="19525" y="8591"/>
                  </a:moveTo>
                  <a:cubicBezTo>
                    <a:pt x="19533" y="8610"/>
                    <a:pt x="19541" y="8628"/>
                    <a:pt x="19550" y="8647"/>
                  </a:cubicBezTo>
                  <a:cubicBezTo>
                    <a:pt x="19542" y="8628"/>
                    <a:pt x="19533" y="8610"/>
                    <a:pt x="19525" y="859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5512060" y="913266"/>
              <a:ext cx="306700" cy="380905"/>
            </a:xfrm>
            <a:custGeom>
              <a:avLst/>
              <a:gdLst/>
              <a:ahLst/>
              <a:cxnLst/>
              <a:rect l="l" t="t" r="r" b="b"/>
              <a:pathLst>
                <a:path w="15640" h="19424" extrusionOk="0">
                  <a:moveTo>
                    <a:pt x="2006" y="927"/>
                  </a:moveTo>
                  <a:cubicBezTo>
                    <a:pt x="2013" y="928"/>
                    <a:pt x="2021" y="929"/>
                    <a:pt x="2029" y="930"/>
                  </a:cubicBezTo>
                  <a:lnTo>
                    <a:pt x="2029" y="930"/>
                  </a:lnTo>
                  <a:cubicBezTo>
                    <a:pt x="2021" y="929"/>
                    <a:pt x="2013" y="928"/>
                    <a:pt x="2006" y="927"/>
                  </a:cubicBezTo>
                  <a:close/>
                  <a:moveTo>
                    <a:pt x="5915" y="0"/>
                  </a:moveTo>
                  <a:cubicBezTo>
                    <a:pt x="5138" y="0"/>
                    <a:pt x="4336" y="50"/>
                    <a:pt x="3585" y="301"/>
                  </a:cubicBezTo>
                  <a:cubicBezTo>
                    <a:pt x="3162" y="442"/>
                    <a:pt x="2585" y="934"/>
                    <a:pt x="2102" y="934"/>
                  </a:cubicBezTo>
                  <a:cubicBezTo>
                    <a:pt x="2077" y="934"/>
                    <a:pt x="2053" y="933"/>
                    <a:pt x="2029" y="930"/>
                  </a:cubicBezTo>
                  <a:lnTo>
                    <a:pt x="2029" y="930"/>
                  </a:lnTo>
                  <a:cubicBezTo>
                    <a:pt x="4551" y="1264"/>
                    <a:pt x="6771" y="3015"/>
                    <a:pt x="7870" y="5288"/>
                  </a:cubicBezTo>
                  <a:cubicBezTo>
                    <a:pt x="8998" y="7544"/>
                    <a:pt x="9073" y="10276"/>
                    <a:pt x="8296" y="12682"/>
                  </a:cubicBezTo>
                  <a:cubicBezTo>
                    <a:pt x="7845" y="14060"/>
                    <a:pt x="7143" y="15364"/>
                    <a:pt x="6066" y="16341"/>
                  </a:cubicBezTo>
                  <a:cubicBezTo>
                    <a:pt x="5106" y="17196"/>
                    <a:pt x="3563" y="17869"/>
                    <a:pt x="2131" y="17869"/>
                  </a:cubicBezTo>
                  <a:cubicBezTo>
                    <a:pt x="1506" y="17869"/>
                    <a:pt x="902" y="17741"/>
                    <a:pt x="377" y="17444"/>
                  </a:cubicBezTo>
                  <a:cubicBezTo>
                    <a:pt x="294" y="17416"/>
                    <a:pt x="227" y="17396"/>
                    <a:pt x="162" y="17396"/>
                  </a:cubicBezTo>
                  <a:cubicBezTo>
                    <a:pt x="109" y="17396"/>
                    <a:pt x="57" y="17410"/>
                    <a:pt x="1" y="17444"/>
                  </a:cubicBezTo>
                  <a:cubicBezTo>
                    <a:pt x="1454" y="18772"/>
                    <a:pt x="3910" y="19424"/>
                    <a:pt x="5915" y="19424"/>
                  </a:cubicBezTo>
                  <a:cubicBezTo>
                    <a:pt x="11279" y="19424"/>
                    <a:pt x="15640" y="15088"/>
                    <a:pt x="15640" y="9724"/>
                  </a:cubicBezTo>
                  <a:cubicBezTo>
                    <a:pt x="15640" y="4336"/>
                    <a:pt x="11279" y="0"/>
                    <a:pt x="5915"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5844318" y="1409663"/>
              <a:ext cx="212827" cy="212827"/>
            </a:xfrm>
            <a:custGeom>
              <a:avLst/>
              <a:gdLst/>
              <a:ahLst/>
              <a:cxnLst/>
              <a:rect l="l" t="t" r="r" b="b"/>
              <a:pathLst>
                <a:path w="10853" h="10853" extrusionOk="0">
                  <a:moveTo>
                    <a:pt x="5439" y="0"/>
                  </a:moveTo>
                  <a:cubicBezTo>
                    <a:pt x="2431" y="0"/>
                    <a:pt x="0" y="2432"/>
                    <a:pt x="0" y="5414"/>
                  </a:cubicBezTo>
                  <a:cubicBezTo>
                    <a:pt x="0" y="8422"/>
                    <a:pt x="2431" y="10853"/>
                    <a:pt x="5439" y="10853"/>
                  </a:cubicBezTo>
                  <a:cubicBezTo>
                    <a:pt x="8421" y="10853"/>
                    <a:pt x="10852" y="8422"/>
                    <a:pt x="10852" y="5414"/>
                  </a:cubicBezTo>
                  <a:cubicBezTo>
                    <a:pt x="10852" y="2432"/>
                    <a:pt x="8421" y="0"/>
                    <a:pt x="5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5870361" y="1409663"/>
              <a:ext cx="157782" cy="65262"/>
            </a:xfrm>
            <a:custGeom>
              <a:avLst/>
              <a:gdLst/>
              <a:ahLst/>
              <a:cxnLst/>
              <a:rect l="l" t="t" r="r" b="b"/>
              <a:pathLst>
                <a:path w="8046" h="3328" extrusionOk="0">
                  <a:moveTo>
                    <a:pt x="4111" y="0"/>
                  </a:moveTo>
                  <a:cubicBezTo>
                    <a:pt x="2532" y="0"/>
                    <a:pt x="1279" y="677"/>
                    <a:pt x="151" y="1705"/>
                  </a:cubicBezTo>
                  <a:cubicBezTo>
                    <a:pt x="76" y="1755"/>
                    <a:pt x="0" y="1830"/>
                    <a:pt x="0" y="1930"/>
                  </a:cubicBezTo>
                  <a:cubicBezTo>
                    <a:pt x="0" y="2031"/>
                    <a:pt x="101" y="2106"/>
                    <a:pt x="201" y="2181"/>
                  </a:cubicBezTo>
                  <a:cubicBezTo>
                    <a:pt x="1301" y="2905"/>
                    <a:pt x="2797" y="3328"/>
                    <a:pt x="4265" y="3328"/>
                  </a:cubicBezTo>
                  <a:cubicBezTo>
                    <a:pt x="5439" y="3328"/>
                    <a:pt x="6595" y="3058"/>
                    <a:pt x="7519" y="2457"/>
                  </a:cubicBezTo>
                  <a:cubicBezTo>
                    <a:pt x="7720" y="2331"/>
                    <a:pt x="7895" y="2206"/>
                    <a:pt x="8046" y="2056"/>
                  </a:cubicBezTo>
                  <a:cubicBezTo>
                    <a:pt x="7118" y="702"/>
                    <a:pt x="5790" y="0"/>
                    <a:pt x="4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5847260" y="1501126"/>
              <a:ext cx="46711" cy="29748"/>
            </a:xfrm>
            <a:custGeom>
              <a:avLst/>
              <a:gdLst/>
              <a:ahLst/>
              <a:cxnLst/>
              <a:rect l="l" t="t" r="r" b="b"/>
              <a:pathLst>
                <a:path w="2382" h="1517" extrusionOk="0">
                  <a:moveTo>
                    <a:pt x="1038" y="1"/>
                  </a:moveTo>
                  <a:cubicBezTo>
                    <a:pt x="737" y="1"/>
                    <a:pt x="451" y="125"/>
                    <a:pt x="151" y="399"/>
                  </a:cubicBezTo>
                  <a:cubicBezTo>
                    <a:pt x="76" y="474"/>
                    <a:pt x="0" y="524"/>
                    <a:pt x="0" y="625"/>
                  </a:cubicBezTo>
                  <a:cubicBezTo>
                    <a:pt x="0" y="750"/>
                    <a:pt x="101" y="825"/>
                    <a:pt x="201" y="875"/>
                  </a:cubicBezTo>
                  <a:cubicBezTo>
                    <a:pt x="597" y="1139"/>
                    <a:pt x="1092" y="1517"/>
                    <a:pt x="1580" y="1517"/>
                  </a:cubicBezTo>
                  <a:cubicBezTo>
                    <a:pt x="1741" y="1517"/>
                    <a:pt x="1900" y="1476"/>
                    <a:pt x="2056" y="1377"/>
                  </a:cubicBezTo>
                  <a:cubicBezTo>
                    <a:pt x="2231" y="1251"/>
                    <a:pt x="2381" y="1051"/>
                    <a:pt x="2381" y="850"/>
                  </a:cubicBezTo>
                  <a:cubicBezTo>
                    <a:pt x="2381" y="800"/>
                    <a:pt x="2356" y="750"/>
                    <a:pt x="2356" y="725"/>
                  </a:cubicBezTo>
                  <a:cubicBezTo>
                    <a:pt x="2281" y="524"/>
                    <a:pt x="2106" y="399"/>
                    <a:pt x="1930" y="299"/>
                  </a:cubicBezTo>
                  <a:cubicBezTo>
                    <a:pt x="1606" y="107"/>
                    <a:pt x="1316" y="1"/>
                    <a:pt x="10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5927368" y="1511637"/>
              <a:ext cx="46711" cy="29572"/>
            </a:xfrm>
            <a:custGeom>
              <a:avLst/>
              <a:gdLst/>
              <a:ahLst/>
              <a:cxnLst/>
              <a:rect l="l" t="t" r="r" b="b"/>
              <a:pathLst>
                <a:path w="2382" h="1508" extrusionOk="0">
                  <a:moveTo>
                    <a:pt x="1027" y="1"/>
                  </a:moveTo>
                  <a:cubicBezTo>
                    <a:pt x="730" y="1"/>
                    <a:pt x="447" y="119"/>
                    <a:pt x="151" y="389"/>
                  </a:cubicBezTo>
                  <a:cubicBezTo>
                    <a:pt x="76" y="465"/>
                    <a:pt x="1" y="540"/>
                    <a:pt x="1" y="615"/>
                  </a:cubicBezTo>
                  <a:cubicBezTo>
                    <a:pt x="1" y="740"/>
                    <a:pt x="101" y="816"/>
                    <a:pt x="201" y="866"/>
                  </a:cubicBezTo>
                  <a:cubicBezTo>
                    <a:pt x="597" y="1130"/>
                    <a:pt x="1092" y="1507"/>
                    <a:pt x="1580" y="1507"/>
                  </a:cubicBezTo>
                  <a:cubicBezTo>
                    <a:pt x="1741" y="1507"/>
                    <a:pt x="1901" y="1466"/>
                    <a:pt x="2056" y="1367"/>
                  </a:cubicBezTo>
                  <a:cubicBezTo>
                    <a:pt x="2256" y="1267"/>
                    <a:pt x="2382" y="1041"/>
                    <a:pt x="2382" y="841"/>
                  </a:cubicBezTo>
                  <a:cubicBezTo>
                    <a:pt x="2382" y="790"/>
                    <a:pt x="2357" y="740"/>
                    <a:pt x="2357" y="715"/>
                  </a:cubicBezTo>
                  <a:cubicBezTo>
                    <a:pt x="2281" y="515"/>
                    <a:pt x="2106" y="389"/>
                    <a:pt x="1930" y="289"/>
                  </a:cubicBezTo>
                  <a:cubicBezTo>
                    <a:pt x="1602" y="106"/>
                    <a:pt x="1308" y="1"/>
                    <a:pt x="10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5999612" y="1495223"/>
              <a:ext cx="46711" cy="29337"/>
            </a:xfrm>
            <a:custGeom>
              <a:avLst/>
              <a:gdLst/>
              <a:ahLst/>
              <a:cxnLst/>
              <a:rect l="l" t="t" r="r" b="b"/>
              <a:pathLst>
                <a:path w="2382" h="1496" extrusionOk="0">
                  <a:moveTo>
                    <a:pt x="1039" y="1"/>
                  </a:moveTo>
                  <a:cubicBezTo>
                    <a:pt x="738" y="1"/>
                    <a:pt x="451" y="125"/>
                    <a:pt x="151" y="399"/>
                  </a:cubicBezTo>
                  <a:cubicBezTo>
                    <a:pt x="76" y="449"/>
                    <a:pt x="1" y="525"/>
                    <a:pt x="1" y="625"/>
                  </a:cubicBezTo>
                  <a:cubicBezTo>
                    <a:pt x="1" y="725"/>
                    <a:pt x="101" y="800"/>
                    <a:pt x="201" y="876"/>
                  </a:cubicBezTo>
                  <a:cubicBezTo>
                    <a:pt x="594" y="1137"/>
                    <a:pt x="1083" y="1496"/>
                    <a:pt x="1567" y="1496"/>
                  </a:cubicBezTo>
                  <a:cubicBezTo>
                    <a:pt x="1732" y="1496"/>
                    <a:pt x="1896" y="1454"/>
                    <a:pt x="2056" y="1352"/>
                  </a:cubicBezTo>
                  <a:cubicBezTo>
                    <a:pt x="2231" y="1251"/>
                    <a:pt x="2382" y="1026"/>
                    <a:pt x="2382" y="825"/>
                  </a:cubicBezTo>
                  <a:cubicBezTo>
                    <a:pt x="2382" y="775"/>
                    <a:pt x="2357" y="750"/>
                    <a:pt x="2357" y="700"/>
                  </a:cubicBezTo>
                  <a:cubicBezTo>
                    <a:pt x="2282" y="500"/>
                    <a:pt x="2106" y="399"/>
                    <a:pt x="1931" y="299"/>
                  </a:cubicBezTo>
                  <a:cubicBezTo>
                    <a:pt x="1606" y="107"/>
                    <a:pt x="1316"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5890010" y="1410545"/>
              <a:ext cx="167136" cy="211945"/>
            </a:xfrm>
            <a:custGeom>
              <a:avLst/>
              <a:gdLst/>
              <a:ahLst/>
              <a:cxnLst/>
              <a:rect l="l" t="t" r="r" b="b"/>
              <a:pathLst>
                <a:path w="8523" h="10808" extrusionOk="0">
                  <a:moveTo>
                    <a:pt x="1" y="9730"/>
                  </a:moveTo>
                  <a:cubicBezTo>
                    <a:pt x="10" y="9735"/>
                    <a:pt x="19" y="9740"/>
                    <a:pt x="29" y="9745"/>
                  </a:cubicBezTo>
                  <a:lnTo>
                    <a:pt x="29" y="9745"/>
                  </a:lnTo>
                  <a:cubicBezTo>
                    <a:pt x="19" y="9740"/>
                    <a:pt x="10" y="9735"/>
                    <a:pt x="1" y="9730"/>
                  </a:cubicBezTo>
                  <a:close/>
                  <a:moveTo>
                    <a:pt x="3324" y="1"/>
                  </a:moveTo>
                  <a:cubicBezTo>
                    <a:pt x="2974" y="1"/>
                    <a:pt x="2556" y="63"/>
                    <a:pt x="2231" y="106"/>
                  </a:cubicBezTo>
                  <a:cubicBezTo>
                    <a:pt x="1916" y="154"/>
                    <a:pt x="1340" y="533"/>
                    <a:pt x="1031" y="533"/>
                  </a:cubicBezTo>
                  <a:cubicBezTo>
                    <a:pt x="1022" y="533"/>
                    <a:pt x="1012" y="533"/>
                    <a:pt x="1003" y="532"/>
                  </a:cubicBezTo>
                  <a:lnTo>
                    <a:pt x="1003" y="532"/>
                  </a:lnTo>
                  <a:cubicBezTo>
                    <a:pt x="2056" y="632"/>
                    <a:pt x="3159" y="3264"/>
                    <a:pt x="3510" y="4116"/>
                  </a:cubicBezTo>
                  <a:cubicBezTo>
                    <a:pt x="4036" y="5394"/>
                    <a:pt x="4562" y="7449"/>
                    <a:pt x="3635" y="8652"/>
                  </a:cubicBezTo>
                  <a:cubicBezTo>
                    <a:pt x="3050" y="9401"/>
                    <a:pt x="2040" y="10004"/>
                    <a:pt x="1059" y="10004"/>
                  </a:cubicBezTo>
                  <a:cubicBezTo>
                    <a:pt x="705" y="10004"/>
                    <a:pt x="354" y="9925"/>
                    <a:pt x="29" y="9745"/>
                  </a:cubicBezTo>
                  <a:lnTo>
                    <a:pt x="29" y="9745"/>
                  </a:lnTo>
                  <a:cubicBezTo>
                    <a:pt x="1043" y="10315"/>
                    <a:pt x="1867" y="10808"/>
                    <a:pt x="3109" y="10808"/>
                  </a:cubicBezTo>
                  <a:cubicBezTo>
                    <a:pt x="6091" y="10808"/>
                    <a:pt x="8522" y="8377"/>
                    <a:pt x="8522" y="5369"/>
                  </a:cubicBezTo>
                  <a:cubicBezTo>
                    <a:pt x="8522" y="3590"/>
                    <a:pt x="7620" y="1885"/>
                    <a:pt x="6166" y="883"/>
                  </a:cubicBezTo>
                  <a:cubicBezTo>
                    <a:pt x="5389" y="356"/>
                    <a:pt x="4437" y="6"/>
                    <a:pt x="3485" y="6"/>
                  </a:cubicBezTo>
                  <a:cubicBezTo>
                    <a:pt x="3433" y="2"/>
                    <a:pt x="3379" y="1"/>
                    <a:pt x="3324"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3308232" y="753520"/>
              <a:ext cx="185785" cy="185805"/>
            </a:xfrm>
            <a:custGeom>
              <a:avLst/>
              <a:gdLst/>
              <a:ahLst/>
              <a:cxnLst/>
              <a:rect l="l" t="t" r="r" b="b"/>
              <a:pathLst>
                <a:path w="9474" h="9475" extrusionOk="0">
                  <a:moveTo>
                    <a:pt x="4737" y="1"/>
                  </a:moveTo>
                  <a:cubicBezTo>
                    <a:pt x="2105" y="1"/>
                    <a:pt x="0" y="2131"/>
                    <a:pt x="0" y="4737"/>
                  </a:cubicBezTo>
                  <a:cubicBezTo>
                    <a:pt x="0" y="7344"/>
                    <a:pt x="2105" y="9474"/>
                    <a:pt x="4737" y="9474"/>
                  </a:cubicBezTo>
                  <a:cubicBezTo>
                    <a:pt x="7343" y="9474"/>
                    <a:pt x="9474" y="7344"/>
                    <a:pt x="9474" y="4737"/>
                  </a:cubicBezTo>
                  <a:cubicBezTo>
                    <a:pt x="9474" y="2131"/>
                    <a:pt x="7343" y="1"/>
                    <a:pt x="4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3326411" y="753520"/>
              <a:ext cx="145487" cy="58026"/>
            </a:xfrm>
            <a:custGeom>
              <a:avLst/>
              <a:gdLst/>
              <a:ahLst/>
              <a:cxnLst/>
              <a:rect l="l" t="t" r="r" b="b"/>
              <a:pathLst>
                <a:path w="7419" h="2959" extrusionOk="0">
                  <a:moveTo>
                    <a:pt x="3810" y="1"/>
                  </a:moveTo>
                  <a:cubicBezTo>
                    <a:pt x="2707" y="1"/>
                    <a:pt x="276" y="677"/>
                    <a:pt x="76" y="2006"/>
                  </a:cubicBezTo>
                  <a:cubicBezTo>
                    <a:pt x="0" y="2657"/>
                    <a:pt x="3284" y="2958"/>
                    <a:pt x="3685" y="2958"/>
                  </a:cubicBezTo>
                  <a:cubicBezTo>
                    <a:pt x="4837" y="2933"/>
                    <a:pt x="6066" y="2657"/>
                    <a:pt x="7068" y="2081"/>
                  </a:cubicBezTo>
                  <a:cubicBezTo>
                    <a:pt x="7193" y="2006"/>
                    <a:pt x="7319" y="1956"/>
                    <a:pt x="7419" y="1880"/>
                  </a:cubicBezTo>
                  <a:cubicBezTo>
                    <a:pt x="6893" y="602"/>
                    <a:pt x="5088" y="1"/>
                    <a:pt x="3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3318547" y="839531"/>
              <a:ext cx="164665" cy="37416"/>
            </a:xfrm>
            <a:custGeom>
              <a:avLst/>
              <a:gdLst/>
              <a:ahLst/>
              <a:cxnLst/>
              <a:rect l="l" t="t" r="r" b="b"/>
              <a:pathLst>
                <a:path w="8397" h="1908" extrusionOk="0">
                  <a:moveTo>
                    <a:pt x="8396" y="1"/>
                  </a:moveTo>
                  <a:lnTo>
                    <a:pt x="8396" y="1"/>
                  </a:lnTo>
                  <a:cubicBezTo>
                    <a:pt x="6631" y="859"/>
                    <a:pt x="4856" y="1173"/>
                    <a:pt x="3036" y="1173"/>
                  </a:cubicBezTo>
                  <a:cubicBezTo>
                    <a:pt x="2039" y="1173"/>
                    <a:pt x="1029" y="1079"/>
                    <a:pt x="0" y="928"/>
                  </a:cubicBezTo>
                  <a:lnTo>
                    <a:pt x="0" y="928"/>
                  </a:lnTo>
                  <a:cubicBezTo>
                    <a:pt x="850" y="1706"/>
                    <a:pt x="2476" y="1908"/>
                    <a:pt x="3668" y="1908"/>
                  </a:cubicBezTo>
                  <a:cubicBezTo>
                    <a:pt x="3742" y="1908"/>
                    <a:pt x="3815" y="1907"/>
                    <a:pt x="3885" y="1905"/>
                  </a:cubicBezTo>
                  <a:cubicBezTo>
                    <a:pt x="4988" y="1880"/>
                    <a:pt x="6266" y="1655"/>
                    <a:pt x="7269" y="1053"/>
                  </a:cubicBezTo>
                  <a:cubicBezTo>
                    <a:pt x="7720" y="778"/>
                    <a:pt x="8096" y="452"/>
                    <a:pt x="8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3323959" y="875908"/>
              <a:ext cx="157292" cy="37396"/>
            </a:xfrm>
            <a:custGeom>
              <a:avLst/>
              <a:gdLst/>
              <a:ahLst/>
              <a:cxnLst/>
              <a:rect l="l" t="t" r="r" b="b"/>
              <a:pathLst>
                <a:path w="8021" h="1907" extrusionOk="0">
                  <a:moveTo>
                    <a:pt x="8020" y="0"/>
                  </a:moveTo>
                  <a:cubicBezTo>
                    <a:pt x="8014" y="9"/>
                    <a:pt x="8008" y="18"/>
                    <a:pt x="8001" y="27"/>
                  </a:cubicBezTo>
                  <a:lnTo>
                    <a:pt x="8001" y="27"/>
                  </a:lnTo>
                  <a:cubicBezTo>
                    <a:pt x="8008" y="18"/>
                    <a:pt x="8014" y="9"/>
                    <a:pt x="8020" y="0"/>
                  </a:cubicBezTo>
                  <a:close/>
                  <a:moveTo>
                    <a:pt x="8001" y="27"/>
                  </a:moveTo>
                  <a:cubicBezTo>
                    <a:pt x="7437" y="782"/>
                    <a:pt x="4978" y="1004"/>
                    <a:pt x="4135" y="1078"/>
                  </a:cubicBezTo>
                  <a:cubicBezTo>
                    <a:pt x="3760" y="1117"/>
                    <a:pt x="3394" y="1134"/>
                    <a:pt x="3032" y="1134"/>
                  </a:cubicBezTo>
                  <a:cubicBezTo>
                    <a:pt x="2015" y="1134"/>
                    <a:pt x="1035" y="1000"/>
                    <a:pt x="0" y="852"/>
                  </a:cubicBezTo>
                  <a:lnTo>
                    <a:pt x="0" y="852"/>
                  </a:lnTo>
                  <a:cubicBezTo>
                    <a:pt x="1097" y="1663"/>
                    <a:pt x="1990" y="1907"/>
                    <a:pt x="3284" y="1907"/>
                  </a:cubicBezTo>
                  <a:cubicBezTo>
                    <a:pt x="3349" y="1907"/>
                    <a:pt x="3416" y="1906"/>
                    <a:pt x="3484" y="1905"/>
                  </a:cubicBezTo>
                  <a:cubicBezTo>
                    <a:pt x="4587" y="1880"/>
                    <a:pt x="5890" y="1654"/>
                    <a:pt x="6892" y="1053"/>
                  </a:cubicBezTo>
                  <a:cubicBezTo>
                    <a:pt x="7334" y="783"/>
                    <a:pt x="7704" y="441"/>
                    <a:pt x="8001"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3362768" y="753520"/>
              <a:ext cx="131250" cy="185805"/>
            </a:xfrm>
            <a:custGeom>
              <a:avLst/>
              <a:gdLst/>
              <a:ahLst/>
              <a:cxnLst/>
              <a:rect l="l" t="t" r="r" b="b"/>
              <a:pathLst>
                <a:path w="6693" h="9475" extrusionOk="0">
                  <a:moveTo>
                    <a:pt x="1956" y="1"/>
                  </a:moveTo>
                  <a:cubicBezTo>
                    <a:pt x="1154" y="1"/>
                    <a:pt x="728" y="351"/>
                    <a:pt x="26" y="577"/>
                  </a:cubicBezTo>
                  <a:cubicBezTo>
                    <a:pt x="628" y="778"/>
                    <a:pt x="1054" y="1204"/>
                    <a:pt x="1405" y="1705"/>
                  </a:cubicBezTo>
                  <a:cubicBezTo>
                    <a:pt x="2582" y="3434"/>
                    <a:pt x="2958" y="5815"/>
                    <a:pt x="1956" y="7670"/>
                  </a:cubicBezTo>
                  <a:cubicBezTo>
                    <a:pt x="1616" y="8350"/>
                    <a:pt x="968" y="8969"/>
                    <a:pt x="234" y="8969"/>
                  </a:cubicBezTo>
                  <a:cubicBezTo>
                    <a:pt x="157" y="8969"/>
                    <a:pt x="80" y="8962"/>
                    <a:pt x="1" y="8948"/>
                  </a:cubicBezTo>
                  <a:lnTo>
                    <a:pt x="1" y="8948"/>
                  </a:lnTo>
                  <a:cubicBezTo>
                    <a:pt x="653" y="9249"/>
                    <a:pt x="1204" y="9474"/>
                    <a:pt x="1956" y="9474"/>
                  </a:cubicBezTo>
                  <a:cubicBezTo>
                    <a:pt x="4562" y="9474"/>
                    <a:pt x="6693" y="7344"/>
                    <a:pt x="6693" y="4737"/>
                  </a:cubicBezTo>
                  <a:cubicBezTo>
                    <a:pt x="6693" y="2131"/>
                    <a:pt x="4562" y="1"/>
                    <a:pt x="1956"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2529702" y="558887"/>
              <a:ext cx="13786" cy="806049"/>
            </a:xfrm>
            <a:custGeom>
              <a:avLst/>
              <a:gdLst/>
              <a:ahLst/>
              <a:cxnLst/>
              <a:rect l="l" t="t" r="r" b="b"/>
              <a:pathLst>
                <a:path w="703" h="41104" fill="none" extrusionOk="0">
                  <a:moveTo>
                    <a:pt x="627" y="41104"/>
                  </a:moveTo>
                  <a:cubicBezTo>
                    <a:pt x="702" y="27394"/>
                    <a:pt x="502" y="13710"/>
                    <a:pt x="1" y="1"/>
                  </a:cubicBezTo>
                </a:path>
              </a:pathLst>
            </a:custGeom>
            <a:noFill/>
            <a:ln w="20675" cap="rnd"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3399145" y="528412"/>
              <a:ext cx="4942" cy="238889"/>
            </a:xfrm>
            <a:custGeom>
              <a:avLst/>
              <a:gdLst/>
              <a:ahLst/>
              <a:cxnLst/>
              <a:rect l="l" t="t" r="r" b="b"/>
              <a:pathLst>
                <a:path w="252" h="12182" fill="none" extrusionOk="0">
                  <a:moveTo>
                    <a:pt x="126" y="12181"/>
                  </a:moveTo>
                  <a:cubicBezTo>
                    <a:pt x="1" y="7921"/>
                    <a:pt x="251" y="4262"/>
                    <a:pt x="126" y="1"/>
                  </a:cubicBezTo>
                </a:path>
              </a:pathLst>
            </a:custGeom>
            <a:noFill/>
            <a:ln w="20675" cap="rnd" cmpd="sng">
              <a:solidFill>
                <a:schemeClr val="l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5621663" y="528412"/>
              <a:ext cx="4942" cy="408457"/>
            </a:xfrm>
            <a:custGeom>
              <a:avLst/>
              <a:gdLst/>
              <a:ahLst/>
              <a:cxnLst/>
              <a:rect l="l" t="t" r="r" b="b"/>
              <a:pathLst>
                <a:path w="252" h="20829" fill="none" extrusionOk="0">
                  <a:moveTo>
                    <a:pt x="1" y="20828"/>
                  </a:moveTo>
                  <a:cubicBezTo>
                    <a:pt x="76" y="13886"/>
                    <a:pt x="176" y="6943"/>
                    <a:pt x="251" y="1"/>
                  </a:cubicBezTo>
                </a:path>
              </a:pathLst>
            </a:custGeom>
            <a:noFill/>
            <a:ln w="20675" cap="rnd" cmpd="sng">
              <a:solidFill>
                <a:schemeClr val="l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5949979" y="528412"/>
              <a:ext cx="4451" cy="909767"/>
            </a:xfrm>
            <a:custGeom>
              <a:avLst/>
              <a:gdLst/>
              <a:ahLst/>
              <a:cxnLst/>
              <a:rect l="l" t="t" r="r" b="b"/>
              <a:pathLst>
                <a:path w="227" h="46393" fill="none" extrusionOk="0">
                  <a:moveTo>
                    <a:pt x="1" y="46392"/>
                  </a:moveTo>
                  <a:lnTo>
                    <a:pt x="226" y="1"/>
                  </a:lnTo>
                </a:path>
              </a:pathLst>
            </a:custGeom>
            <a:noFill/>
            <a:ln w="20675" cap="rnd" cmpd="sng">
              <a:solidFill>
                <a:schemeClr val="l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3" name="Google Shape;4903;p64"/>
            <p:cNvGrpSpPr/>
            <p:nvPr/>
          </p:nvGrpSpPr>
          <p:grpSpPr>
            <a:xfrm flipH="1">
              <a:off x="4552700" y="2449522"/>
              <a:ext cx="604486" cy="803864"/>
              <a:chOff x="3101362" y="2445110"/>
              <a:chExt cx="604486" cy="803864"/>
            </a:xfrm>
          </p:grpSpPr>
          <p:sp>
            <p:nvSpPr>
              <p:cNvPr id="4904" name="Google Shape;4904;p64"/>
              <p:cNvSpPr/>
              <p:nvPr/>
            </p:nvSpPr>
            <p:spPr>
              <a:xfrm>
                <a:off x="3103755" y="2487017"/>
                <a:ext cx="602086" cy="761947"/>
              </a:xfrm>
              <a:custGeom>
                <a:avLst/>
                <a:gdLst/>
                <a:ahLst/>
                <a:cxnLst/>
                <a:rect l="l" t="t" r="r" b="b"/>
                <a:pathLst>
                  <a:path w="30703" h="38855" extrusionOk="0">
                    <a:moveTo>
                      <a:pt x="20928" y="0"/>
                    </a:moveTo>
                    <a:cubicBezTo>
                      <a:pt x="15214" y="1604"/>
                      <a:pt x="9725" y="4060"/>
                      <a:pt x="4713" y="7268"/>
                    </a:cubicBezTo>
                    <a:cubicBezTo>
                      <a:pt x="7545" y="11905"/>
                      <a:pt x="10026" y="16742"/>
                      <a:pt x="12106" y="21730"/>
                    </a:cubicBezTo>
                    <a:cubicBezTo>
                      <a:pt x="12206" y="21955"/>
                      <a:pt x="12307" y="22181"/>
                      <a:pt x="12282" y="22431"/>
                    </a:cubicBezTo>
                    <a:cubicBezTo>
                      <a:pt x="12257" y="22732"/>
                      <a:pt x="12031" y="22983"/>
                      <a:pt x="11831" y="23233"/>
                    </a:cubicBezTo>
                    <a:cubicBezTo>
                      <a:pt x="9700" y="25614"/>
                      <a:pt x="7319" y="28095"/>
                      <a:pt x="4738" y="30025"/>
                    </a:cubicBezTo>
                    <a:cubicBezTo>
                      <a:pt x="2808" y="31479"/>
                      <a:pt x="953" y="33258"/>
                      <a:pt x="327" y="35564"/>
                    </a:cubicBezTo>
                    <a:cubicBezTo>
                      <a:pt x="1" y="36767"/>
                      <a:pt x="226" y="38321"/>
                      <a:pt x="1379" y="38747"/>
                    </a:cubicBezTo>
                    <a:cubicBezTo>
                      <a:pt x="1606" y="38827"/>
                      <a:pt x="1838" y="38855"/>
                      <a:pt x="2073" y="38855"/>
                    </a:cubicBezTo>
                    <a:cubicBezTo>
                      <a:pt x="2357" y="38855"/>
                      <a:pt x="2645" y="38813"/>
                      <a:pt x="2933" y="38772"/>
                    </a:cubicBezTo>
                    <a:cubicBezTo>
                      <a:pt x="9399" y="37720"/>
                      <a:pt x="15264" y="34637"/>
                      <a:pt x="21254" y="32181"/>
                    </a:cubicBezTo>
                    <a:cubicBezTo>
                      <a:pt x="23886" y="31128"/>
                      <a:pt x="26492" y="30050"/>
                      <a:pt x="28948" y="28647"/>
                    </a:cubicBezTo>
                    <a:cubicBezTo>
                      <a:pt x="30402" y="27820"/>
                      <a:pt x="30703" y="26692"/>
                      <a:pt x="30352" y="25364"/>
                    </a:cubicBezTo>
                    <a:cubicBezTo>
                      <a:pt x="30252" y="24988"/>
                      <a:pt x="30101" y="24587"/>
                      <a:pt x="29901" y="24186"/>
                    </a:cubicBezTo>
                    <a:cubicBezTo>
                      <a:pt x="26166" y="16416"/>
                      <a:pt x="23159" y="8321"/>
                      <a:pt x="20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3103755" y="3057129"/>
                <a:ext cx="230535" cy="191845"/>
              </a:xfrm>
              <a:custGeom>
                <a:avLst/>
                <a:gdLst/>
                <a:ahLst/>
                <a:cxnLst/>
                <a:rect l="l" t="t" r="r" b="b"/>
                <a:pathLst>
                  <a:path w="11756" h="9783" extrusionOk="0">
                    <a:moveTo>
                      <a:pt x="6191" y="1"/>
                    </a:moveTo>
                    <a:cubicBezTo>
                      <a:pt x="3760" y="1555"/>
                      <a:pt x="1104" y="3610"/>
                      <a:pt x="327" y="6492"/>
                    </a:cubicBezTo>
                    <a:cubicBezTo>
                      <a:pt x="1" y="7695"/>
                      <a:pt x="226" y="9249"/>
                      <a:pt x="1379" y="9675"/>
                    </a:cubicBezTo>
                    <a:cubicBezTo>
                      <a:pt x="1606" y="9755"/>
                      <a:pt x="1838" y="9783"/>
                      <a:pt x="2073" y="9783"/>
                    </a:cubicBezTo>
                    <a:cubicBezTo>
                      <a:pt x="2357" y="9783"/>
                      <a:pt x="2645" y="9741"/>
                      <a:pt x="2933" y="9700"/>
                    </a:cubicBezTo>
                    <a:cubicBezTo>
                      <a:pt x="4537" y="9450"/>
                      <a:pt x="6091" y="9049"/>
                      <a:pt x="7645" y="8572"/>
                    </a:cubicBezTo>
                    <a:cubicBezTo>
                      <a:pt x="8973" y="8171"/>
                      <a:pt x="10602" y="7896"/>
                      <a:pt x="11755" y="7119"/>
                    </a:cubicBezTo>
                    <a:cubicBezTo>
                      <a:pt x="11680" y="6492"/>
                      <a:pt x="11505" y="5866"/>
                      <a:pt x="11279" y="5264"/>
                    </a:cubicBezTo>
                    <a:cubicBezTo>
                      <a:pt x="10377" y="2933"/>
                      <a:pt x="8497" y="978"/>
                      <a:pt x="6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3558891" y="2802548"/>
                <a:ext cx="146957" cy="295895"/>
              </a:xfrm>
              <a:custGeom>
                <a:avLst/>
                <a:gdLst/>
                <a:ahLst/>
                <a:cxnLst/>
                <a:rect l="l" t="t" r="r" b="b"/>
                <a:pathLst>
                  <a:path w="7494" h="15089" extrusionOk="0">
                    <a:moveTo>
                      <a:pt x="3058" y="0"/>
                    </a:moveTo>
                    <a:cubicBezTo>
                      <a:pt x="1379" y="2056"/>
                      <a:pt x="551" y="4637"/>
                      <a:pt x="276" y="7244"/>
                    </a:cubicBezTo>
                    <a:cubicBezTo>
                      <a:pt x="0" y="9850"/>
                      <a:pt x="226" y="12482"/>
                      <a:pt x="501" y="15088"/>
                    </a:cubicBezTo>
                    <a:cubicBezTo>
                      <a:pt x="2105" y="14086"/>
                      <a:pt x="4060" y="13509"/>
                      <a:pt x="5739" y="12557"/>
                    </a:cubicBezTo>
                    <a:cubicBezTo>
                      <a:pt x="7193" y="11730"/>
                      <a:pt x="7494" y="10602"/>
                      <a:pt x="7143" y="9274"/>
                    </a:cubicBezTo>
                    <a:cubicBezTo>
                      <a:pt x="7043" y="8898"/>
                      <a:pt x="6892" y="8497"/>
                      <a:pt x="6692" y="8096"/>
                    </a:cubicBezTo>
                    <a:cubicBezTo>
                      <a:pt x="5414" y="5439"/>
                      <a:pt x="4236" y="2707"/>
                      <a:pt x="30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3147996" y="2446580"/>
                <a:ext cx="433989" cy="298700"/>
              </a:xfrm>
              <a:custGeom>
                <a:avLst/>
                <a:gdLst/>
                <a:ahLst/>
                <a:cxnLst/>
                <a:rect l="l" t="t" r="r" b="b"/>
                <a:pathLst>
                  <a:path w="22131" h="15232" extrusionOk="0">
                    <a:moveTo>
                      <a:pt x="18337" y="0"/>
                    </a:moveTo>
                    <a:cubicBezTo>
                      <a:pt x="17684" y="0"/>
                      <a:pt x="16973" y="177"/>
                      <a:pt x="16367" y="383"/>
                    </a:cubicBezTo>
                    <a:cubicBezTo>
                      <a:pt x="11128" y="2263"/>
                      <a:pt x="6066" y="4618"/>
                      <a:pt x="1279" y="7426"/>
                    </a:cubicBezTo>
                    <a:cubicBezTo>
                      <a:pt x="953" y="7626"/>
                      <a:pt x="627" y="7827"/>
                      <a:pt x="402" y="8127"/>
                    </a:cubicBezTo>
                    <a:cubicBezTo>
                      <a:pt x="1" y="8654"/>
                      <a:pt x="51" y="9431"/>
                      <a:pt x="351" y="10032"/>
                    </a:cubicBezTo>
                    <a:cubicBezTo>
                      <a:pt x="1153" y="11636"/>
                      <a:pt x="2858" y="12288"/>
                      <a:pt x="3234" y="14243"/>
                    </a:cubicBezTo>
                    <a:cubicBezTo>
                      <a:pt x="3309" y="14543"/>
                      <a:pt x="3334" y="14894"/>
                      <a:pt x="3585" y="15095"/>
                    </a:cubicBezTo>
                    <a:cubicBezTo>
                      <a:pt x="3718" y="15198"/>
                      <a:pt x="3894" y="15232"/>
                      <a:pt x="4078" y="15232"/>
                    </a:cubicBezTo>
                    <a:cubicBezTo>
                      <a:pt x="4206" y="15232"/>
                      <a:pt x="4338" y="15216"/>
                      <a:pt x="4462" y="15195"/>
                    </a:cubicBezTo>
                    <a:cubicBezTo>
                      <a:pt x="7670" y="14669"/>
                      <a:pt x="10803" y="13741"/>
                      <a:pt x="13760" y="12438"/>
                    </a:cubicBezTo>
                    <a:cubicBezTo>
                      <a:pt x="16291" y="11310"/>
                      <a:pt x="19725" y="9982"/>
                      <a:pt x="21705" y="8027"/>
                    </a:cubicBezTo>
                    <a:cubicBezTo>
                      <a:pt x="21880" y="7852"/>
                      <a:pt x="22056" y="7651"/>
                      <a:pt x="22081" y="7426"/>
                    </a:cubicBezTo>
                    <a:cubicBezTo>
                      <a:pt x="22131" y="7125"/>
                      <a:pt x="21930" y="6824"/>
                      <a:pt x="21755" y="6573"/>
                    </a:cubicBezTo>
                    <a:cubicBezTo>
                      <a:pt x="20928" y="5395"/>
                      <a:pt x="20452" y="3992"/>
                      <a:pt x="20377" y="2563"/>
                    </a:cubicBezTo>
                    <a:cubicBezTo>
                      <a:pt x="20352" y="1987"/>
                      <a:pt x="20352" y="1360"/>
                      <a:pt x="20076" y="859"/>
                    </a:cubicBezTo>
                    <a:cubicBezTo>
                      <a:pt x="20076" y="834"/>
                      <a:pt x="20051" y="809"/>
                      <a:pt x="20026" y="784"/>
                    </a:cubicBezTo>
                    <a:cubicBezTo>
                      <a:pt x="19663" y="202"/>
                      <a:pt x="19034" y="0"/>
                      <a:pt x="18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3412912" y="2507157"/>
                <a:ext cx="68831" cy="153370"/>
              </a:xfrm>
              <a:custGeom>
                <a:avLst/>
                <a:gdLst/>
                <a:ahLst/>
                <a:cxnLst/>
                <a:rect l="l" t="t" r="r" b="b"/>
                <a:pathLst>
                  <a:path w="3510" h="7821" extrusionOk="0">
                    <a:moveTo>
                      <a:pt x="0" y="1"/>
                    </a:moveTo>
                    <a:cubicBezTo>
                      <a:pt x="301" y="201"/>
                      <a:pt x="527" y="502"/>
                      <a:pt x="652" y="803"/>
                    </a:cubicBezTo>
                    <a:cubicBezTo>
                      <a:pt x="777" y="1128"/>
                      <a:pt x="853" y="1454"/>
                      <a:pt x="878" y="1780"/>
                    </a:cubicBezTo>
                    <a:cubicBezTo>
                      <a:pt x="903" y="2131"/>
                      <a:pt x="928" y="2482"/>
                      <a:pt x="953" y="2883"/>
                    </a:cubicBezTo>
                    <a:cubicBezTo>
                      <a:pt x="978" y="3259"/>
                      <a:pt x="1028" y="3635"/>
                      <a:pt x="1128" y="4011"/>
                    </a:cubicBezTo>
                    <a:cubicBezTo>
                      <a:pt x="1304" y="4763"/>
                      <a:pt x="1604" y="5464"/>
                      <a:pt x="2005" y="6116"/>
                    </a:cubicBezTo>
                    <a:cubicBezTo>
                      <a:pt x="2406" y="6768"/>
                      <a:pt x="2908" y="7369"/>
                      <a:pt x="3509" y="7820"/>
                    </a:cubicBezTo>
                    <a:cubicBezTo>
                      <a:pt x="3158" y="7144"/>
                      <a:pt x="2858" y="6492"/>
                      <a:pt x="2582" y="5840"/>
                    </a:cubicBezTo>
                    <a:cubicBezTo>
                      <a:pt x="2306" y="5164"/>
                      <a:pt x="2106" y="4487"/>
                      <a:pt x="1930" y="3810"/>
                    </a:cubicBezTo>
                    <a:cubicBezTo>
                      <a:pt x="1855" y="3484"/>
                      <a:pt x="1805" y="3133"/>
                      <a:pt x="1730" y="2783"/>
                    </a:cubicBezTo>
                    <a:cubicBezTo>
                      <a:pt x="1680" y="2432"/>
                      <a:pt x="1629" y="2056"/>
                      <a:pt x="1529" y="1680"/>
                    </a:cubicBezTo>
                    <a:cubicBezTo>
                      <a:pt x="1429" y="1279"/>
                      <a:pt x="1254" y="903"/>
                      <a:pt x="1003" y="602"/>
                    </a:cubicBezTo>
                    <a:cubicBezTo>
                      <a:pt x="727" y="276"/>
                      <a:pt x="376"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3333784" y="2538612"/>
                <a:ext cx="62438" cy="155821"/>
              </a:xfrm>
              <a:custGeom>
                <a:avLst/>
                <a:gdLst/>
                <a:ahLst/>
                <a:cxnLst/>
                <a:rect l="l" t="t" r="r" b="b"/>
                <a:pathLst>
                  <a:path w="3184" h="7946" extrusionOk="0">
                    <a:moveTo>
                      <a:pt x="0" y="1"/>
                    </a:moveTo>
                    <a:lnTo>
                      <a:pt x="0" y="1"/>
                    </a:lnTo>
                    <a:cubicBezTo>
                      <a:pt x="426" y="602"/>
                      <a:pt x="802" y="1229"/>
                      <a:pt x="1078" y="1855"/>
                    </a:cubicBezTo>
                    <a:cubicBezTo>
                      <a:pt x="1379" y="2482"/>
                      <a:pt x="1579" y="3159"/>
                      <a:pt x="1730" y="3835"/>
                    </a:cubicBezTo>
                    <a:cubicBezTo>
                      <a:pt x="1855" y="4512"/>
                      <a:pt x="1930" y="5239"/>
                      <a:pt x="2106" y="5966"/>
                    </a:cubicBezTo>
                    <a:cubicBezTo>
                      <a:pt x="2256" y="6692"/>
                      <a:pt x="2582" y="7469"/>
                      <a:pt x="3183" y="7946"/>
                    </a:cubicBezTo>
                    <a:cubicBezTo>
                      <a:pt x="2557" y="6592"/>
                      <a:pt x="2832" y="5189"/>
                      <a:pt x="2532" y="3660"/>
                    </a:cubicBezTo>
                    <a:cubicBezTo>
                      <a:pt x="2381" y="2908"/>
                      <a:pt x="2081" y="2181"/>
                      <a:pt x="1654" y="1529"/>
                    </a:cubicBezTo>
                    <a:cubicBezTo>
                      <a:pt x="1228" y="903"/>
                      <a:pt x="652" y="3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3266932" y="2594639"/>
                <a:ext cx="58516" cy="127328"/>
              </a:xfrm>
              <a:custGeom>
                <a:avLst/>
                <a:gdLst/>
                <a:ahLst/>
                <a:cxnLst/>
                <a:rect l="l" t="t" r="r" b="b"/>
                <a:pathLst>
                  <a:path w="2984" h="6493" extrusionOk="0">
                    <a:moveTo>
                      <a:pt x="1" y="1"/>
                    </a:moveTo>
                    <a:lnTo>
                      <a:pt x="1" y="1"/>
                    </a:lnTo>
                    <a:cubicBezTo>
                      <a:pt x="276" y="577"/>
                      <a:pt x="552" y="1079"/>
                      <a:pt x="828" y="1605"/>
                    </a:cubicBezTo>
                    <a:cubicBezTo>
                      <a:pt x="1078" y="2131"/>
                      <a:pt x="1329" y="2657"/>
                      <a:pt x="1580" y="3184"/>
                    </a:cubicBezTo>
                    <a:cubicBezTo>
                      <a:pt x="1805" y="3710"/>
                      <a:pt x="2031" y="4236"/>
                      <a:pt x="2231" y="4788"/>
                    </a:cubicBezTo>
                    <a:cubicBezTo>
                      <a:pt x="2457" y="5339"/>
                      <a:pt x="2632" y="5891"/>
                      <a:pt x="2858" y="6492"/>
                    </a:cubicBezTo>
                    <a:cubicBezTo>
                      <a:pt x="2983" y="5866"/>
                      <a:pt x="2958" y="5239"/>
                      <a:pt x="2858" y="4637"/>
                    </a:cubicBezTo>
                    <a:cubicBezTo>
                      <a:pt x="2758" y="4011"/>
                      <a:pt x="2582" y="3409"/>
                      <a:pt x="2332" y="2833"/>
                    </a:cubicBezTo>
                    <a:cubicBezTo>
                      <a:pt x="2081" y="2282"/>
                      <a:pt x="1755" y="1730"/>
                      <a:pt x="1354" y="1254"/>
                    </a:cubicBezTo>
                    <a:cubicBezTo>
                      <a:pt x="978" y="778"/>
                      <a:pt x="527" y="3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3197630" y="2619210"/>
                <a:ext cx="65399" cy="111110"/>
              </a:xfrm>
              <a:custGeom>
                <a:avLst/>
                <a:gdLst/>
                <a:ahLst/>
                <a:cxnLst/>
                <a:rect l="l" t="t" r="r" b="b"/>
                <a:pathLst>
                  <a:path w="3335" h="5666" extrusionOk="0">
                    <a:moveTo>
                      <a:pt x="151" y="1"/>
                    </a:moveTo>
                    <a:cubicBezTo>
                      <a:pt x="1" y="552"/>
                      <a:pt x="252" y="1204"/>
                      <a:pt x="552" y="1680"/>
                    </a:cubicBezTo>
                    <a:cubicBezTo>
                      <a:pt x="853" y="2181"/>
                      <a:pt x="1229" y="2582"/>
                      <a:pt x="1530" y="2983"/>
                    </a:cubicBezTo>
                    <a:cubicBezTo>
                      <a:pt x="1856" y="3384"/>
                      <a:pt x="2156" y="3811"/>
                      <a:pt x="2432" y="4262"/>
                    </a:cubicBezTo>
                    <a:cubicBezTo>
                      <a:pt x="2733" y="4713"/>
                      <a:pt x="2983" y="5164"/>
                      <a:pt x="3284" y="5665"/>
                    </a:cubicBezTo>
                    <a:cubicBezTo>
                      <a:pt x="3334" y="5089"/>
                      <a:pt x="3209" y="4512"/>
                      <a:pt x="3033" y="3986"/>
                    </a:cubicBezTo>
                    <a:cubicBezTo>
                      <a:pt x="2833" y="3435"/>
                      <a:pt x="2557" y="2933"/>
                      <a:pt x="2181" y="2482"/>
                    </a:cubicBezTo>
                    <a:cubicBezTo>
                      <a:pt x="1830" y="2006"/>
                      <a:pt x="1429" y="1655"/>
                      <a:pt x="1054" y="1279"/>
                    </a:cubicBezTo>
                    <a:cubicBezTo>
                      <a:pt x="703" y="903"/>
                      <a:pt x="377" y="527"/>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3101362" y="2445110"/>
                <a:ext cx="604478" cy="802853"/>
              </a:xfrm>
              <a:custGeom>
                <a:avLst/>
                <a:gdLst/>
                <a:ahLst/>
                <a:cxnLst/>
                <a:rect l="l" t="t" r="r" b="b"/>
                <a:pathLst>
                  <a:path w="30825" h="40941" extrusionOk="0">
                    <a:moveTo>
                      <a:pt x="20231" y="0"/>
                    </a:moveTo>
                    <a:cubicBezTo>
                      <a:pt x="19442" y="0"/>
                      <a:pt x="18670" y="229"/>
                      <a:pt x="18318" y="708"/>
                    </a:cubicBezTo>
                    <a:cubicBezTo>
                      <a:pt x="17316" y="2137"/>
                      <a:pt x="19321" y="4894"/>
                      <a:pt x="19948" y="6072"/>
                    </a:cubicBezTo>
                    <a:cubicBezTo>
                      <a:pt x="20023" y="6247"/>
                      <a:pt x="20098" y="6398"/>
                      <a:pt x="20098" y="6573"/>
                    </a:cubicBezTo>
                    <a:cubicBezTo>
                      <a:pt x="20073" y="6899"/>
                      <a:pt x="19772" y="7100"/>
                      <a:pt x="19496" y="7250"/>
                    </a:cubicBezTo>
                    <a:cubicBezTo>
                      <a:pt x="17090" y="8729"/>
                      <a:pt x="14559" y="10107"/>
                      <a:pt x="11852" y="10909"/>
                    </a:cubicBezTo>
                    <a:cubicBezTo>
                      <a:pt x="10271" y="11388"/>
                      <a:pt x="8613" y="11674"/>
                      <a:pt x="6968" y="11674"/>
                    </a:cubicBezTo>
                    <a:cubicBezTo>
                      <a:pt x="5772" y="11674"/>
                      <a:pt x="4581" y="11522"/>
                      <a:pt x="3431" y="11185"/>
                    </a:cubicBezTo>
                    <a:lnTo>
                      <a:pt x="3431" y="11185"/>
                    </a:lnTo>
                    <a:cubicBezTo>
                      <a:pt x="4083" y="12438"/>
                      <a:pt x="5336" y="12864"/>
                      <a:pt x="5612" y="14318"/>
                    </a:cubicBezTo>
                    <a:cubicBezTo>
                      <a:pt x="5687" y="14618"/>
                      <a:pt x="5712" y="14969"/>
                      <a:pt x="5963" y="15170"/>
                    </a:cubicBezTo>
                    <a:cubicBezTo>
                      <a:pt x="6096" y="15273"/>
                      <a:pt x="6272" y="15307"/>
                      <a:pt x="6456" y="15307"/>
                    </a:cubicBezTo>
                    <a:cubicBezTo>
                      <a:pt x="6584" y="15307"/>
                      <a:pt x="6716" y="15291"/>
                      <a:pt x="6840" y="15270"/>
                    </a:cubicBezTo>
                    <a:cubicBezTo>
                      <a:pt x="7241" y="15195"/>
                      <a:pt x="7642" y="15120"/>
                      <a:pt x="8043" y="15044"/>
                    </a:cubicBezTo>
                    <a:cubicBezTo>
                      <a:pt x="8594" y="16047"/>
                      <a:pt x="8920" y="17275"/>
                      <a:pt x="9897" y="17476"/>
                    </a:cubicBezTo>
                    <a:cubicBezTo>
                      <a:pt x="9918" y="17480"/>
                      <a:pt x="9944" y="17482"/>
                      <a:pt x="9975" y="17482"/>
                    </a:cubicBezTo>
                    <a:cubicBezTo>
                      <a:pt x="10673" y="17482"/>
                      <a:pt x="13925" y="16449"/>
                      <a:pt x="13757" y="15922"/>
                    </a:cubicBezTo>
                    <a:lnTo>
                      <a:pt x="13757" y="15922"/>
                    </a:lnTo>
                    <a:cubicBezTo>
                      <a:pt x="14233" y="17325"/>
                      <a:pt x="14684" y="18754"/>
                      <a:pt x="15136" y="20157"/>
                    </a:cubicBezTo>
                    <a:cubicBezTo>
                      <a:pt x="15211" y="20333"/>
                      <a:pt x="15261" y="20533"/>
                      <a:pt x="15211" y="20709"/>
                    </a:cubicBezTo>
                    <a:cubicBezTo>
                      <a:pt x="15161" y="20959"/>
                      <a:pt x="14935" y="21135"/>
                      <a:pt x="14735" y="21335"/>
                    </a:cubicBezTo>
                    <a:cubicBezTo>
                      <a:pt x="13657" y="22363"/>
                      <a:pt x="13832" y="24343"/>
                      <a:pt x="14985" y="25270"/>
                    </a:cubicBezTo>
                    <a:cubicBezTo>
                      <a:pt x="15489" y="25677"/>
                      <a:pt x="16125" y="25869"/>
                      <a:pt x="16768" y="25869"/>
                    </a:cubicBezTo>
                    <a:cubicBezTo>
                      <a:pt x="17627" y="25869"/>
                      <a:pt x="18497" y="25525"/>
                      <a:pt x="19070" y="24894"/>
                    </a:cubicBezTo>
                    <a:cubicBezTo>
                      <a:pt x="20073" y="23791"/>
                      <a:pt x="20123" y="21987"/>
                      <a:pt x="19246" y="20759"/>
                    </a:cubicBezTo>
                    <a:lnTo>
                      <a:pt x="19246" y="20759"/>
                    </a:lnTo>
                    <a:cubicBezTo>
                      <a:pt x="19948" y="21435"/>
                      <a:pt x="20800" y="22037"/>
                      <a:pt x="21752" y="22062"/>
                    </a:cubicBezTo>
                    <a:cubicBezTo>
                      <a:pt x="21781" y="22063"/>
                      <a:pt x="21810" y="22064"/>
                      <a:pt x="21840" y="22064"/>
                    </a:cubicBezTo>
                    <a:cubicBezTo>
                      <a:pt x="22790" y="22064"/>
                      <a:pt x="23753" y="21282"/>
                      <a:pt x="23632" y="20358"/>
                    </a:cubicBezTo>
                    <a:lnTo>
                      <a:pt x="23632" y="20358"/>
                    </a:lnTo>
                    <a:cubicBezTo>
                      <a:pt x="24659" y="22814"/>
                      <a:pt x="24885" y="25320"/>
                      <a:pt x="25612" y="27877"/>
                    </a:cubicBezTo>
                    <a:cubicBezTo>
                      <a:pt x="25737" y="28227"/>
                      <a:pt x="25837" y="28628"/>
                      <a:pt x="25687" y="28979"/>
                    </a:cubicBezTo>
                    <a:cubicBezTo>
                      <a:pt x="25537" y="29330"/>
                      <a:pt x="25186" y="29531"/>
                      <a:pt x="24860" y="29731"/>
                    </a:cubicBezTo>
                    <a:cubicBezTo>
                      <a:pt x="17792" y="33691"/>
                      <a:pt x="10198" y="36749"/>
                      <a:pt x="2303" y="38754"/>
                    </a:cubicBezTo>
                    <a:cubicBezTo>
                      <a:pt x="1902" y="38879"/>
                      <a:pt x="1451" y="38979"/>
                      <a:pt x="1125" y="39255"/>
                    </a:cubicBezTo>
                    <a:cubicBezTo>
                      <a:pt x="1050" y="39305"/>
                      <a:pt x="1000" y="39380"/>
                      <a:pt x="950" y="39431"/>
                    </a:cubicBezTo>
                    <a:cubicBezTo>
                      <a:pt x="1" y="40612"/>
                      <a:pt x="1608" y="40941"/>
                      <a:pt x="2589" y="40941"/>
                    </a:cubicBezTo>
                    <a:cubicBezTo>
                      <a:pt x="2773" y="40941"/>
                      <a:pt x="2936" y="40929"/>
                      <a:pt x="3055" y="40909"/>
                    </a:cubicBezTo>
                    <a:cubicBezTo>
                      <a:pt x="4534" y="40659"/>
                      <a:pt x="5963" y="40333"/>
                      <a:pt x="7391" y="39907"/>
                    </a:cubicBezTo>
                    <a:cubicBezTo>
                      <a:pt x="7516" y="39857"/>
                      <a:pt x="7642" y="39832"/>
                      <a:pt x="7767" y="39781"/>
                    </a:cubicBezTo>
                    <a:cubicBezTo>
                      <a:pt x="9070" y="39380"/>
                      <a:pt x="10674" y="39130"/>
                      <a:pt x="11852" y="38353"/>
                    </a:cubicBezTo>
                    <a:cubicBezTo>
                      <a:pt x="15060" y="37100"/>
                      <a:pt x="18193" y="35621"/>
                      <a:pt x="21376" y="34318"/>
                    </a:cubicBezTo>
                    <a:cubicBezTo>
                      <a:pt x="24008" y="33265"/>
                      <a:pt x="26614" y="32187"/>
                      <a:pt x="29070" y="30784"/>
                    </a:cubicBezTo>
                    <a:cubicBezTo>
                      <a:pt x="30524" y="29957"/>
                      <a:pt x="30825" y="28829"/>
                      <a:pt x="30474" y="27501"/>
                    </a:cubicBezTo>
                    <a:cubicBezTo>
                      <a:pt x="30374" y="27125"/>
                      <a:pt x="30223" y="26724"/>
                      <a:pt x="30023" y="26323"/>
                    </a:cubicBezTo>
                    <a:cubicBezTo>
                      <a:pt x="29647" y="25521"/>
                      <a:pt x="29271" y="24719"/>
                      <a:pt x="28920" y="23917"/>
                    </a:cubicBezTo>
                    <a:cubicBezTo>
                      <a:pt x="28745" y="23566"/>
                      <a:pt x="28569" y="23190"/>
                      <a:pt x="28419" y="22814"/>
                    </a:cubicBezTo>
                    <a:cubicBezTo>
                      <a:pt x="26389" y="18303"/>
                      <a:pt x="24609" y="13666"/>
                      <a:pt x="23080" y="8954"/>
                    </a:cubicBezTo>
                    <a:cubicBezTo>
                      <a:pt x="23431" y="8678"/>
                      <a:pt x="23782" y="8403"/>
                      <a:pt x="24083" y="8102"/>
                    </a:cubicBezTo>
                    <a:cubicBezTo>
                      <a:pt x="24258" y="7927"/>
                      <a:pt x="24434" y="7726"/>
                      <a:pt x="24459" y="7501"/>
                    </a:cubicBezTo>
                    <a:cubicBezTo>
                      <a:pt x="24509" y="7200"/>
                      <a:pt x="24308" y="6899"/>
                      <a:pt x="24133" y="6648"/>
                    </a:cubicBezTo>
                    <a:cubicBezTo>
                      <a:pt x="23306" y="5470"/>
                      <a:pt x="22830" y="4067"/>
                      <a:pt x="22755" y="2638"/>
                    </a:cubicBezTo>
                    <a:cubicBezTo>
                      <a:pt x="22730" y="2062"/>
                      <a:pt x="22730" y="1435"/>
                      <a:pt x="22454" y="934"/>
                    </a:cubicBezTo>
                    <a:cubicBezTo>
                      <a:pt x="22454" y="909"/>
                      <a:pt x="22429" y="884"/>
                      <a:pt x="22404" y="859"/>
                    </a:cubicBezTo>
                    <a:cubicBezTo>
                      <a:pt x="22056" y="298"/>
                      <a:pt x="21132" y="0"/>
                      <a:pt x="20231" y="0"/>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3422246" y="2665903"/>
                <a:ext cx="63419" cy="135682"/>
              </a:xfrm>
              <a:custGeom>
                <a:avLst/>
                <a:gdLst/>
                <a:ahLst/>
                <a:cxnLst/>
                <a:rect l="l" t="t" r="r" b="b"/>
                <a:pathLst>
                  <a:path w="3234" h="6919" fill="none" extrusionOk="0">
                    <a:moveTo>
                      <a:pt x="1" y="1"/>
                    </a:moveTo>
                    <a:lnTo>
                      <a:pt x="3234" y="6918"/>
                    </a:lnTo>
                  </a:path>
                </a:pathLst>
              </a:custGeom>
              <a:noFill/>
              <a:ln w="10650" cap="rnd"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3367690" y="2690494"/>
                <a:ext cx="49653" cy="167607"/>
              </a:xfrm>
              <a:custGeom>
                <a:avLst/>
                <a:gdLst/>
                <a:ahLst/>
                <a:cxnLst/>
                <a:rect l="l" t="t" r="r" b="b"/>
                <a:pathLst>
                  <a:path w="2532" h="8547" fill="none" extrusionOk="0">
                    <a:moveTo>
                      <a:pt x="1" y="0"/>
                    </a:moveTo>
                    <a:cubicBezTo>
                      <a:pt x="903" y="2832"/>
                      <a:pt x="1755" y="5689"/>
                      <a:pt x="2532" y="8546"/>
                    </a:cubicBezTo>
                  </a:path>
                </a:pathLst>
              </a:custGeom>
              <a:noFill/>
              <a:ln w="10650" cap="rnd"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3447308" y="2762327"/>
                <a:ext cx="83088" cy="84617"/>
              </a:xfrm>
              <a:custGeom>
                <a:avLst/>
                <a:gdLst/>
                <a:ahLst/>
                <a:cxnLst/>
                <a:rect l="l" t="t" r="r" b="b"/>
                <a:pathLst>
                  <a:path w="4237" h="4315" extrusionOk="0">
                    <a:moveTo>
                      <a:pt x="2035" y="1"/>
                    </a:moveTo>
                    <a:cubicBezTo>
                      <a:pt x="1875" y="1"/>
                      <a:pt x="1715" y="28"/>
                      <a:pt x="1555" y="71"/>
                    </a:cubicBezTo>
                    <a:cubicBezTo>
                      <a:pt x="1379" y="147"/>
                      <a:pt x="1229" y="222"/>
                      <a:pt x="1053" y="297"/>
                    </a:cubicBezTo>
                    <a:cubicBezTo>
                      <a:pt x="728" y="472"/>
                      <a:pt x="502" y="723"/>
                      <a:pt x="302" y="1049"/>
                    </a:cubicBezTo>
                    <a:cubicBezTo>
                      <a:pt x="226" y="1199"/>
                      <a:pt x="176" y="1375"/>
                      <a:pt x="101" y="1550"/>
                    </a:cubicBezTo>
                    <a:cubicBezTo>
                      <a:pt x="1" y="1901"/>
                      <a:pt x="1" y="2277"/>
                      <a:pt x="101" y="2653"/>
                    </a:cubicBezTo>
                    <a:cubicBezTo>
                      <a:pt x="101" y="2703"/>
                      <a:pt x="101" y="2728"/>
                      <a:pt x="101" y="2778"/>
                    </a:cubicBezTo>
                    <a:cubicBezTo>
                      <a:pt x="176" y="3054"/>
                      <a:pt x="302" y="3279"/>
                      <a:pt x="477" y="3480"/>
                    </a:cubicBezTo>
                    <a:cubicBezTo>
                      <a:pt x="627" y="3706"/>
                      <a:pt x="828" y="3881"/>
                      <a:pt x="1078" y="4031"/>
                    </a:cubicBezTo>
                    <a:cubicBezTo>
                      <a:pt x="1304" y="4182"/>
                      <a:pt x="1580" y="4257"/>
                      <a:pt x="1855" y="4282"/>
                    </a:cubicBezTo>
                    <a:cubicBezTo>
                      <a:pt x="1970" y="4303"/>
                      <a:pt x="2084" y="4315"/>
                      <a:pt x="2198" y="4315"/>
                    </a:cubicBezTo>
                    <a:cubicBezTo>
                      <a:pt x="2360" y="4315"/>
                      <a:pt x="2521" y="4291"/>
                      <a:pt x="2683" y="4232"/>
                    </a:cubicBezTo>
                    <a:lnTo>
                      <a:pt x="3184" y="4031"/>
                    </a:lnTo>
                    <a:cubicBezTo>
                      <a:pt x="3485" y="3831"/>
                      <a:pt x="3735" y="3580"/>
                      <a:pt x="3936" y="3279"/>
                    </a:cubicBezTo>
                    <a:cubicBezTo>
                      <a:pt x="4011" y="3104"/>
                      <a:pt x="4061" y="2929"/>
                      <a:pt x="4136" y="2778"/>
                    </a:cubicBezTo>
                    <a:cubicBezTo>
                      <a:pt x="4236" y="2402"/>
                      <a:pt x="4236" y="2026"/>
                      <a:pt x="4136" y="1675"/>
                    </a:cubicBezTo>
                    <a:cubicBezTo>
                      <a:pt x="4136" y="1625"/>
                      <a:pt x="4136" y="1575"/>
                      <a:pt x="4111" y="1550"/>
                    </a:cubicBezTo>
                    <a:cubicBezTo>
                      <a:pt x="4061" y="1274"/>
                      <a:pt x="3936" y="1024"/>
                      <a:pt x="3760" y="823"/>
                    </a:cubicBezTo>
                    <a:cubicBezTo>
                      <a:pt x="3610" y="598"/>
                      <a:pt x="3409" y="422"/>
                      <a:pt x="3159" y="297"/>
                    </a:cubicBezTo>
                    <a:cubicBezTo>
                      <a:pt x="2933" y="147"/>
                      <a:pt x="2657" y="46"/>
                      <a:pt x="2382" y="46"/>
                    </a:cubicBezTo>
                    <a:cubicBezTo>
                      <a:pt x="2266" y="15"/>
                      <a:pt x="2151"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3374083" y="2820236"/>
                <a:ext cx="84068" cy="81617"/>
              </a:xfrm>
              <a:custGeom>
                <a:avLst/>
                <a:gdLst/>
                <a:ahLst/>
                <a:cxnLst/>
                <a:rect l="l" t="t" r="r" b="b"/>
                <a:pathLst>
                  <a:path w="4287" h="4162" extrusionOk="0">
                    <a:moveTo>
                      <a:pt x="2131" y="1"/>
                    </a:moveTo>
                    <a:cubicBezTo>
                      <a:pt x="1053" y="1"/>
                      <a:pt x="0" y="953"/>
                      <a:pt x="51" y="2081"/>
                    </a:cubicBezTo>
                    <a:cubicBezTo>
                      <a:pt x="101" y="3209"/>
                      <a:pt x="978" y="4161"/>
                      <a:pt x="2131" y="4161"/>
                    </a:cubicBezTo>
                    <a:cubicBezTo>
                      <a:pt x="3234" y="4161"/>
                      <a:pt x="4286" y="3209"/>
                      <a:pt x="4236" y="2081"/>
                    </a:cubicBezTo>
                    <a:cubicBezTo>
                      <a:pt x="4186" y="953"/>
                      <a:pt x="3309"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920"/>
        <p:cNvGrpSpPr/>
        <p:nvPr/>
      </p:nvGrpSpPr>
      <p:grpSpPr>
        <a:xfrm>
          <a:off x="0" y="0"/>
          <a:ext cx="0" cy="0"/>
          <a:chOff x="0" y="0"/>
          <a:chExt cx="0" cy="0"/>
        </a:xfrm>
      </p:grpSpPr>
      <p:sp>
        <p:nvSpPr>
          <p:cNvPr id="4921" name="Google Shape;4921;p65"/>
          <p:cNvSpPr txBox="1">
            <a:spLocks noGrp="1"/>
          </p:cNvSpPr>
          <p:nvPr>
            <p:ph type="body" idx="1"/>
          </p:nvPr>
        </p:nvSpPr>
        <p:spPr>
          <a:xfrm>
            <a:off x="720000" y="1215749"/>
            <a:ext cx="7704000" cy="461700"/>
          </a:xfrm>
          <a:prstGeom prst="rect">
            <a:avLst/>
          </a:prstGeom>
        </p:spPr>
        <p:txBody>
          <a:bodyPr spcFirstLastPara="1" wrap="square" lIns="91425" tIns="91425" rIns="91425" bIns="91425" anchor="t" anchorCtr="0">
            <a:noAutofit/>
          </a:bodyPr>
          <a:lstStyle/>
          <a:p>
            <a:pPr marL="0" lvl="0" indent="0" algn="ctr" rtl="0">
              <a:lnSpc>
                <a:spcPct val="100000"/>
              </a:lnSpc>
              <a:spcBef>
                <a:spcPts val="300"/>
              </a:spcBef>
              <a:spcAft>
                <a:spcPts val="0"/>
              </a:spcAft>
              <a:buClr>
                <a:schemeClr val="dk1"/>
              </a:buClr>
              <a:buSzPts val="1100"/>
              <a:buFont typeface="Arial"/>
              <a:buNone/>
            </a:pPr>
            <a:r>
              <a:rPr lang="en" sz="1400"/>
              <a:t>Did you like the resources on this template? Get them for free at our other websites:</a:t>
            </a:r>
            <a:endParaRPr sz="1400"/>
          </a:p>
        </p:txBody>
      </p:sp>
      <p:sp>
        <p:nvSpPr>
          <p:cNvPr id="4922" name="Google Shape;4922;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4923" name="Google Shape;4923;p65"/>
          <p:cNvSpPr txBox="1"/>
          <p:nvPr/>
        </p:nvSpPr>
        <p:spPr>
          <a:xfrm>
            <a:off x="1093350" y="1829850"/>
            <a:ext cx="6957300" cy="250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chemeClr val="accent1"/>
                </a:solidFill>
                <a:latin typeface="Mountains of Christmas"/>
                <a:ea typeface="Mountains of Christmas"/>
                <a:cs typeface="Mountains of Christmas"/>
                <a:sym typeface="Mountains of Christmas"/>
              </a:rPr>
              <a:t>Vectors</a:t>
            </a:r>
            <a:endParaRPr sz="1600" b="1">
              <a:solidFill>
                <a:schemeClr val="accent1"/>
              </a:solidFill>
              <a:latin typeface="Mountains of Christmas"/>
              <a:ea typeface="Mountains of Christmas"/>
              <a:cs typeface="Mountains of Christmas"/>
              <a:sym typeface="Mountains of Christmas"/>
            </a:endParaRPr>
          </a:p>
          <a:p>
            <a:pPr marL="241300" lvl="0" indent="-215900" algn="l" rtl="0">
              <a:spcBef>
                <a:spcPts val="300"/>
              </a:spcBef>
              <a:spcAft>
                <a:spcPts val="0"/>
              </a:spcAft>
              <a:buClr>
                <a:schemeClr val="dk1"/>
              </a:buClr>
              <a:buSzPts val="1400"/>
              <a:buFont typeface="Nunito"/>
              <a:buChar char="●"/>
            </a:pPr>
            <a:r>
              <a:rPr lang="en">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Hand drawn christmas fireplace scene</a:t>
            </a:r>
            <a:endParaRPr>
              <a:solidFill>
                <a:schemeClr val="dk1"/>
              </a:solidFill>
              <a:latin typeface="Nunito"/>
              <a:ea typeface="Nunito"/>
              <a:cs typeface="Nunito"/>
              <a:sym typeface="Nunito"/>
            </a:endParaRPr>
          </a:p>
          <a:p>
            <a:pPr marL="241300" lvl="0" indent="-215900" algn="l" rtl="0">
              <a:spcBef>
                <a:spcPts val="300"/>
              </a:spcBef>
              <a:spcAft>
                <a:spcPts val="0"/>
              </a:spcAft>
              <a:buClr>
                <a:schemeClr val="dk1"/>
              </a:buClr>
              <a:buSzPts val="1400"/>
              <a:buFont typeface="Nunito Light"/>
              <a:buChar char="●"/>
            </a:pPr>
            <a:r>
              <a:rPr lang="en">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Hand drawn christmas fireplace scene</a:t>
            </a:r>
            <a:endParaRPr>
              <a:solidFill>
                <a:schemeClr val="dk1"/>
              </a:solidFill>
              <a:latin typeface="Nunito"/>
              <a:ea typeface="Nunito"/>
              <a:cs typeface="Nunito"/>
              <a:sym typeface="Nunito"/>
            </a:endParaRPr>
          </a:p>
          <a:p>
            <a:pPr marL="241300" lvl="0" indent="-215900" algn="l" rtl="0">
              <a:spcBef>
                <a:spcPts val="300"/>
              </a:spcBef>
              <a:spcAft>
                <a:spcPts val="0"/>
              </a:spcAft>
              <a:buClr>
                <a:schemeClr val="dk1"/>
              </a:buClr>
              <a:buSzPts val="1400"/>
              <a:buFont typeface="Nunito Light"/>
              <a:buChar char="●"/>
            </a:pPr>
            <a:r>
              <a:rPr lang="en">
                <a:solidFill>
                  <a:schemeClr val="dk1"/>
                </a:solidFill>
                <a:uFill>
                  <a:noFill/>
                </a:uFill>
                <a:latin typeface="Nunito"/>
                <a:ea typeface="Nunito"/>
                <a:cs typeface="Nunito"/>
                <a:sym typeface="Nunito"/>
                <a:hlinkClick r:id="rId5">
                  <a:extLst>
                    <a:ext uri="{A12FA001-AC4F-418D-AE19-62706E023703}">
                      <ahyp:hlinkClr xmlns:ahyp="http://schemas.microsoft.com/office/drawing/2018/hyperlinkcolor" val="tx"/>
                    </a:ext>
                  </a:extLst>
                </a:hlinkClick>
              </a:rPr>
              <a:t>Christmas character holding blank banner</a:t>
            </a:r>
            <a:endParaRPr>
              <a:solidFill>
                <a:schemeClr val="dk1"/>
              </a:solidFill>
              <a:latin typeface="Nunito"/>
              <a:ea typeface="Nunito"/>
              <a:cs typeface="Nunito"/>
              <a:sym typeface="Nunito"/>
            </a:endParaRPr>
          </a:p>
          <a:p>
            <a:pPr marL="241300" lvl="0" indent="-215900" algn="l" rtl="0">
              <a:spcBef>
                <a:spcPts val="0"/>
              </a:spcBef>
              <a:spcAft>
                <a:spcPts val="0"/>
              </a:spcAft>
              <a:buClr>
                <a:schemeClr val="dk1"/>
              </a:buClr>
              <a:buSzPts val="1400"/>
              <a:buFont typeface="Nunito Light"/>
              <a:buChar char="●"/>
            </a:pPr>
            <a:r>
              <a:rPr lang="en">
                <a:solidFill>
                  <a:schemeClr val="dk1"/>
                </a:solidFill>
                <a:uFill>
                  <a:noFill/>
                </a:uFill>
                <a:latin typeface="Nunito"/>
                <a:ea typeface="Nunito"/>
                <a:cs typeface="Nunito"/>
                <a:sym typeface="Nunito"/>
                <a:hlinkClick r:id="rId6">
                  <a:extLst>
                    <a:ext uri="{A12FA001-AC4F-418D-AE19-62706E023703}">
                      <ahyp:hlinkClr xmlns:ahyp="http://schemas.microsoft.com/office/drawing/2018/hyperlinkcolor" val="tx"/>
                    </a:ext>
                  </a:extLst>
                </a:hlinkClick>
              </a:rPr>
              <a:t>Hand drawn flat illustration of christmas character holding blank banner</a:t>
            </a:r>
            <a:endParaRPr>
              <a:solidFill>
                <a:schemeClr val="dk1"/>
              </a:solidFill>
              <a:latin typeface="Nunito"/>
              <a:ea typeface="Nunito"/>
              <a:cs typeface="Nunito"/>
              <a:sym typeface="Nunito"/>
            </a:endParaRPr>
          </a:p>
          <a:p>
            <a:pPr marL="0" lvl="0" indent="0" algn="l" rtl="0">
              <a:spcBef>
                <a:spcPts val="300"/>
              </a:spcBef>
              <a:spcAft>
                <a:spcPts val="0"/>
              </a:spcAft>
              <a:buNone/>
            </a:pPr>
            <a:endParaRPr>
              <a:solidFill>
                <a:schemeClr val="dk1"/>
              </a:solidFill>
              <a:latin typeface="Nunito"/>
              <a:ea typeface="Nunito"/>
              <a:cs typeface="Nunito"/>
              <a:sym typeface="Nunito"/>
            </a:endParaRPr>
          </a:p>
          <a:p>
            <a:pPr marL="0" lvl="0" indent="0" algn="l" rtl="0">
              <a:spcBef>
                <a:spcPts val="300"/>
              </a:spcBef>
              <a:spcAft>
                <a:spcPts val="0"/>
              </a:spcAft>
              <a:buNone/>
            </a:pPr>
            <a:r>
              <a:rPr lang="en" sz="1600" b="1">
                <a:solidFill>
                  <a:schemeClr val="accent1"/>
                </a:solidFill>
                <a:latin typeface="Mountains of Christmas"/>
                <a:ea typeface="Mountains of Christmas"/>
                <a:cs typeface="Mountains of Christmas"/>
                <a:sym typeface="Mountains of Christmas"/>
              </a:rPr>
              <a:t>Photos</a:t>
            </a:r>
            <a:endParaRPr sz="1600" b="1">
              <a:solidFill>
                <a:schemeClr val="accent1"/>
              </a:solidFill>
              <a:latin typeface="Mountains of Christmas"/>
              <a:ea typeface="Mountains of Christmas"/>
              <a:cs typeface="Mountains of Christmas"/>
              <a:sym typeface="Mountains of Christmas"/>
            </a:endParaRPr>
          </a:p>
          <a:p>
            <a:pPr marL="241300" lvl="0" indent="-215900" algn="l" rtl="0">
              <a:spcBef>
                <a:spcPts val="300"/>
              </a:spcBef>
              <a:spcAft>
                <a:spcPts val="0"/>
              </a:spcAft>
              <a:buClr>
                <a:schemeClr val="dk1"/>
              </a:buClr>
              <a:buSzPts val="1400"/>
              <a:buFont typeface="Nunito"/>
              <a:buChar char="●"/>
            </a:pPr>
            <a:r>
              <a:rPr lang="en">
                <a:solidFill>
                  <a:schemeClr val="dk1"/>
                </a:solidFill>
                <a:uFill>
                  <a:noFill/>
                </a:uFill>
                <a:latin typeface="Nunito"/>
                <a:ea typeface="Nunito"/>
                <a:cs typeface="Nunito"/>
                <a:sym typeface="Nunito"/>
                <a:hlinkClick r:id="rId7">
                  <a:extLst>
                    <a:ext uri="{A12FA001-AC4F-418D-AE19-62706E023703}">
                      <ahyp:hlinkClr xmlns:ahyp="http://schemas.microsoft.com/office/drawing/2018/hyperlinkcolor" val="tx"/>
                    </a:ext>
                  </a:extLst>
                </a:hlinkClick>
              </a:rPr>
              <a:t>Close up woman playing with toy</a:t>
            </a:r>
            <a:endParaRPr>
              <a:solidFill>
                <a:schemeClr val="dk1"/>
              </a:solidFill>
              <a:latin typeface="Nunito"/>
              <a:ea typeface="Nunito"/>
              <a:cs typeface="Nunito"/>
              <a:sym typeface="Nunito"/>
            </a:endParaRPr>
          </a:p>
          <a:p>
            <a:pPr marL="241300" lvl="0" indent="-215900" algn="l" rtl="0">
              <a:spcBef>
                <a:spcPts val="0"/>
              </a:spcBef>
              <a:spcAft>
                <a:spcPts val="0"/>
              </a:spcAft>
              <a:buClr>
                <a:schemeClr val="dk1"/>
              </a:buClr>
              <a:buSzPts val="1400"/>
              <a:buFont typeface="Nunito Light"/>
              <a:buChar char="●"/>
            </a:pPr>
            <a:r>
              <a:rPr lang="en">
                <a:solidFill>
                  <a:schemeClr val="dk1"/>
                </a:solidFill>
                <a:uFill>
                  <a:noFill/>
                </a:uFill>
                <a:latin typeface="Nunito"/>
                <a:ea typeface="Nunito"/>
                <a:cs typeface="Nunito"/>
                <a:sym typeface="Nunito"/>
                <a:hlinkClick r:id="rId8">
                  <a:extLst>
                    <a:ext uri="{A12FA001-AC4F-418D-AE19-62706E023703}">
                      <ahyp:hlinkClr xmlns:ahyp="http://schemas.microsoft.com/office/drawing/2018/hyperlinkcolor" val="tx"/>
                    </a:ext>
                  </a:extLst>
                </a:hlinkClick>
              </a:rPr>
              <a:t>Little boy in a room decorated for christmas</a:t>
            </a:r>
            <a:endParaRPr>
              <a:solidFill>
                <a:schemeClr val="dk1"/>
              </a:solidFill>
              <a:latin typeface="Nunito"/>
              <a:ea typeface="Nunito"/>
              <a:cs typeface="Nunito"/>
              <a:sym typeface="Nunito"/>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27"/>
        <p:cNvGrpSpPr/>
        <p:nvPr/>
      </p:nvGrpSpPr>
      <p:grpSpPr>
        <a:xfrm>
          <a:off x="0" y="0"/>
          <a:ext cx="0" cy="0"/>
          <a:chOff x="0" y="0"/>
          <a:chExt cx="0" cy="0"/>
        </a:xfrm>
      </p:grpSpPr>
      <p:sp>
        <p:nvSpPr>
          <p:cNvPr id="4928" name="Google Shape;4928;p66"/>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4929" name="Google Shape;4929;p66"/>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33"/>
        <p:cNvGrpSpPr/>
        <p:nvPr/>
      </p:nvGrpSpPr>
      <p:grpSpPr>
        <a:xfrm>
          <a:off x="0" y="0"/>
          <a:ext cx="0" cy="0"/>
          <a:chOff x="0" y="0"/>
          <a:chExt cx="0" cy="0"/>
        </a:xfrm>
      </p:grpSpPr>
      <p:sp>
        <p:nvSpPr>
          <p:cNvPr id="4934" name="Google Shape;4934;p67"/>
          <p:cNvSpPr txBox="1"/>
          <p:nvPr/>
        </p:nvSpPr>
        <p:spPr>
          <a:xfrm>
            <a:off x="716700" y="1188000"/>
            <a:ext cx="7710600" cy="137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Mountains of Christmas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(https://fonts.google.com/specimen/Mountains+of+Christmas)</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Nunito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(https://fonts.google.com/specimen/Nunito)</a:t>
            </a:r>
            <a:endParaRPr sz="1100">
              <a:solidFill>
                <a:schemeClr val="lt1"/>
              </a:solidFill>
            </a:endParaRPr>
          </a:p>
        </p:txBody>
      </p:sp>
      <p:sp>
        <p:nvSpPr>
          <p:cNvPr id="4935" name="Google Shape;4935;p67"/>
          <p:cNvSpPr/>
          <p:nvPr/>
        </p:nvSpPr>
        <p:spPr>
          <a:xfrm>
            <a:off x="2052650" y="2947175"/>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7"/>
          <p:cNvSpPr/>
          <p:nvPr/>
        </p:nvSpPr>
        <p:spPr>
          <a:xfrm>
            <a:off x="31144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7"/>
          <p:cNvSpPr/>
          <p:nvPr/>
        </p:nvSpPr>
        <p:spPr>
          <a:xfrm>
            <a:off x="4176289" y="29471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7"/>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4939" name="Google Shape;4939;p67"/>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4940" name="Google Shape;4940;p67"/>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sp>
        <p:nvSpPr>
          <p:cNvPr id="4941" name="Google Shape;4941;p67"/>
          <p:cNvSpPr/>
          <p:nvPr/>
        </p:nvSpPr>
        <p:spPr>
          <a:xfrm>
            <a:off x="5238125" y="29471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7"/>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#eeeeee</a:t>
            </a:r>
            <a:endParaRPr sz="1000">
              <a:solidFill>
                <a:schemeClr val="dk1"/>
              </a:solidFill>
            </a:endParaRPr>
          </a:p>
        </p:txBody>
      </p:sp>
      <p:sp>
        <p:nvSpPr>
          <p:cNvPr id="4943" name="Google Shape;4943;p67"/>
          <p:cNvSpPr/>
          <p:nvPr/>
        </p:nvSpPr>
        <p:spPr>
          <a:xfrm>
            <a:off x="2052650" y="3878275"/>
            <a:ext cx="791400" cy="754200"/>
          </a:xfrm>
          <a:prstGeom prst="roundRect">
            <a:avLst>
              <a:gd name="adj" fmla="val 16667"/>
            </a:avLst>
          </a:prstGeom>
          <a:solidFill>
            <a:srgbClr val="003E1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7"/>
          <p:cNvSpPr/>
          <p:nvPr/>
        </p:nvSpPr>
        <p:spPr>
          <a:xfrm>
            <a:off x="3114470" y="3878275"/>
            <a:ext cx="791400" cy="754200"/>
          </a:xfrm>
          <a:prstGeom prst="roundRect">
            <a:avLst>
              <a:gd name="adj" fmla="val 16667"/>
            </a:avLst>
          </a:prstGeom>
          <a:solidFill>
            <a:srgbClr val="AE201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7"/>
          <p:cNvSpPr/>
          <p:nvPr/>
        </p:nvSpPr>
        <p:spPr>
          <a:xfrm>
            <a:off x="4176289" y="3878275"/>
            <a:ext cx="791400" cy="754200"/>
          </a:xfrm>
          <a:prstGeom prst="roundRect">
            <a:avLst>
              <a:gd name="adj" fmla="val 16667"/>
            </a:avLst>
          </a:prstGeom>
          <a:solidFill>
            <a:srgbClr val="7D191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7"/>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#003e1f</a:t>
            </a:r>
            <a:endParaRPr sz="1000">
              <a:solidFill>
                <a:srgbClr val="FFFFFF"/>
              </a:solidFill>
            </a:endParaRPr>
          </a:p>
        </p:txBody>
      </p:sp>
      <p:sp>
        <p:nvSpPr>
          <p:cNvPr id="4947" name="Google Shape;4947;p67"/>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#ae201f</a:t>
            </a:r>
            <a:endParaRPr sz="1000">
              <a:solidFill>
                <a:srgbClr val="FFFFFF"/>
              </a:solidFill>
            </a:endParaRPr>
          </a:p>
        </p:txBody>
      </p:sp>
      <p:sp>
        <p:nvSpPr>
          <p:cNvPr id="4948" name="Google Shape;4948;p67"/>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#7d191b</a:t>
            </a:r>
            <a:endParaRPr sz="1000">
              <a:solidFill>
                <a:srgbClr val="FFFFFF"/>
              </a:solidFill>
            </a:endParaRPr>
          </a:p>
        </p:txBody>
      </p:sp>
      <p:sp>
        <p:nvSpPr>
          <p:cNvPr id="4949" name="Google Shape;4949;p67"/>
          <p:cNvSpPr/>
          <p:nvPr/>
        </p:nvSpPr>
        <p:spPr>
          <a:xfrm>
            <a:off x="5238125" y="3878275"/>
            <a:ext cx="791400" cy="754200"/>
          </a:xfrm>
          <a:prstGeom prst="roundRect">
            <a:avLst>
              <a:gd name="adj" fmla="val 16667"/>
            </a:avLst>
          </a:prstGeom>
          <a:solidFill>
            <a:srgbClr val="FED56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7"/>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#fed561</a:t>
            </a:r>
            <a:endParaRPr sz="1000">
              <a:solidFill>
                <a:schemeClr val="dk1"/>
              </a:solidFill>
            </a:endParaRPr>
          </a:p>
        </p:txBody>
      </p:sp>
      <p:sp>
        <p:nvSpPr>
          <p:cNvPr id="4951" name="Google Shape;4951;p67"/>
          <p:cNvSpPr/>
          <p:nvPr/>
        </p:nvSpPr>
        <p:spPr>
          <a:xfrm>
            <a:off x="6299950" y="2947175"/>
            <a:ext cx="791400" cy="754200"/>
          </a:xfrm>
          <a:prstGeom prst="roundRect">
            <a:avLst>
              <a:gd name="adj" fmla="val 16667"/>
            </a:avLst>
          </a:prstGeom>
          <a:solidFill>
            <a:srgbClr val="006F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7"/>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#006f57</a:t>
            </a:r>
            <a:endParaRPr sz="1000">
              <a:solidFill>
                <a:srgbClr val="FFFFFF"/>
              </a:solidFill>
            </a:endParaRPr>
          </a:p>
        </p:txBody>
      </p:sp>
      <p:sp>
        <p:nvSpPr>
          <p:cNvPr id="4953" name="Google Shape;4953;p67"/>
          <p:cNvSpPr/>
          <p:nvPr/>
        </p:nvSpPr>
        <p:spPr>
          <a:xfrm>
            <a:off x="6299950" y="3878275"/>
            <a:ext cx="791400" cy="754200"/>
          </a:xfrm>
          <a:prstGeom prst="roundRect">
            <a:avLst>
              <a:gd name="adj" fmla="val 16667"/>
            </a:avLst>
          </a:prstGeom>
          <a:solidFill>
            <a:srgbClr val="AA6A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7"/>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#aa6a46</a:t>
            </a:r>
            <a:endParaRPr sz="1000">
              <a:solidFill>
                <a:srgbClr val="FFFFFF"/>
              </a:solidFill>
            </a:endParaRPr>
          </a:p>
        </p:txBody>
      </p:sp>
      <p:sp>
        <p:nvSpPr>
          <p:cNvPr id="4955" name="Google Shape;4955;p67"/>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59"/>
        <p:cNvGrpSpPr/>
        <p:nvPr/>
      </p:nvGrpSpPr>
      <p:grpSpPr>
        <a:xfrm>
          <a:off x="0" y="0"/>
          <a:ext cx="0" cy="0"/>
          <a:chOff x="0" y="0"/>
          <a:chExt cx="0" cy="0"/>
        </a:xfrm>
      </p:grpSpPr>
      <p:sp>
        <p:nvSpPr>
          <p:cNvPr id="4960" name="Google Shape;4960;p68"/>
          <p:cNvSpPr txBox="1"/>
          <p:nvPr/>
        </p:nvSpPr>
        <p:spPr>
          <a:xfrm>
            <a:off x="1472200" y="1188000"/>
            <a:ext cx="6199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4961" name="Google Shape;4961;p68"/>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4962" name="Google Shape;4962;p68"/>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4963" name="Google Shape;4963;p68">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4964" name="Google Shape;4964;p68">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4965" name="Google Shape;4965;p68">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4966" name="Google Shape;4966;p68">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4967" name="Google Shape;4967;p68"/>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4968" name="Google Shape;4968;p68"/>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4969" name="Google Shape;4969;p68"/>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4970" name="Google Shape;4970;p68"/>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4971" name="Google Shape;4971;p68">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75"/>
        <p:cNvGrpSpPr/>
        <p:nvPr/>
      </p:nvGrpSpPr>
      <p:grpSpPr>
        <a:xfrm>
          <a:off x="0" y="0"/>
          <a:ext cx="0" cy="0"/>
          <a:chOff x="0" y="0"/>
          <a:chExt cx="0" cy="0"/>
        </a:xfrm>
      </p:grpSpPr>
      <p:sp>
        <p:nvSpPr>
          <p:cNvPr id="4976" name="Google Shape;4976;p69"/>
          <p:cNvSpPr txBox="1"/>
          <p:nvPr/>
        </p:nvSpPr>
        <p:spPr>
          <a:xfrm>
            <a:off x="716700" y="1188004"/>
            <a:ext cx="7710600" cy="89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sp>
        <p:nvSpPr>
          <p:cNvPr id="4977" name="Google Shape;4977;p69"/>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4978" name="Google Shape;4978;p69"/>
          <p:cNvGrpSpPr/>
          <p:nvPr/>
        </p:nvGrpSpPr>
        <p:grpSpPr>
          <a:xfrm>
            <a:off x="5048544" y="3019584"/>
            <a:ext cx="442841" cy="514271"/>
            <a:chOff x="4727025" y="1332775"/>
            <a:chExt cx="59900" cy="69625"/>
          </a:xfrm>
        </p:grpSpPr>
        <p:sp>
          <p:nvSpPr>
            <p:cNvPr id="4979" name="Google Shape;4979;p6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69"/>
          <p:cNvGrpSpPr/>
          <p:nvPr/>
        </p:nvGrpSpPr>
        <p:grpSpPr>
          <a:xfrm>
            <a:off x="5723860" y="2267072"/>
            <a:ext cx="500909" cy="500899"/>
            <a:chOff x="4820425" y="1329900"/>
            <a:chExt cx="70175" cy="70350"/>
          </a:xfrm>
        </p:grpSpPr>
        <p:sp>
          <p:nvSpPr>
            <p:cNvPr id="4982" name="Google Shape;4982;p6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69"/>
          <p:cNvGrpSpPr/>
          <p:nvPr/>
        </p:nvGrpSpPr>
        <p:grpSpPr>
          <a:xfrm>
            <a:off x="6376484" y="2278862"/>
            <a:ext cx="538135" cy="493119"/>
            <a:chOff x="4903200" y="1331525"/>
            <a:chExt cx="73575" cy="67425"/>
          </a:xfrm>
        </p:grpSpPr>
        <p:sp>
          <p:nvSpPr>
            <p:cNvPr id="4987" name="Google Shape;4987;p6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988" name="Google Shape;4988;p6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69"/>
          <p:cNvGrpSpPr/>
          <p:nvPr/>
        </p:nvGrpSpPr>
        <p:grpSpPr>
          <a:xfrm>
            <a:off x="5636435" y="3020840"/>
            <a:ext cx="544563" cy="511895"/>
            <a:chOff x="4815575" y="1416800"/>
            <a:chExt cx="73750" cy="71400"/>
          </a:xfrm>
        </p:grpSpPr>
        <p:sp>
          <p:nvSpPr>
            <p:cNvPr id="4990" name="Google Shape;4990;p6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69"/>
          <p:cNvGrpSpPr/>
          <p:nvPr/>
        </p:nvGrpSpPr>
        <p:grpSpPr>
          <a:xfrm>
            <a:off x="6333060" y="3020546"/>
            <a:ext cx="602914" cy="512477"/>
            <a:chOff x="4902475" y="1418875"/>
            <a:chExt cx="74500" cy="63775"/>
          </a:xfrm>
        </p:grpSpPr>
        <p:sp>
          <p:nvSpPr>
            <p:cNvPr id="4994" name="Google Shape;4994;p6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9"/>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69"/>
          <p:cNvGrpSpPr/>
          <p:nvPr/>
        </p:nvGrpSpPr>
        <p:grpSpPr>
          <a:xfrm>
            <a:off x="5748932" y="3759785"/>
            <a:ext cx="515391" cy="525699"/>
            <a:chOff x="4818100" y="1507675"/>
            <a:chExt cx="71225" cy="71625"/>
          </a:xfrm>
        </p:grpSpPr>
        <p:sp>
          <p:nvSpPr>
            <p:cNvPr id="4997" name="Google Shape;4997;p6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69"/>
          <p:cNvGrpSpPr/>
          <p:nvPr/>
        </p:nvGrpSpPr>
        <p:grpSpPr>
          <a:xfrm>
            <a:off x="5087034" y="3781317"/>
            <a:ext cx="522956" cy="489869"/>
            <a:chOff x="4721450" y="1509475"/>
            <a:chExt cx="79350" cy="74325"/>
          </a:xfrm>
        </p:grpSpPr>
        <p:sp>
          <p:nvSpPr>
            <p:cNvPr id="5002" name="Google Shape;5002;p6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69"/>
          <p:cNvGrpSpPr/>
          <p:nvPr/>
        </p:nvGrpSpPr>
        <p:grpSpPr>
          <a:xfrm>
            <a:off x="6410277" y="3761069"/>
            <a:ext cx="525704" cy="535436"/>
            <a:chOff x="4906800" y="1507500"/>
            <a:chExt cx="70350" cy="71075"/>
          </a:xfrm>
        </p:grpSpPr>
        <p:sp>
          <p:nvSpPr>
            <p:cNvPr id="5007" name="Google Shape;5007;p6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69"/>
          <p:cNvGrpSpPr/>
          <p:nvPr/>
        </p:nvGrpSpPr>
        <p:grpSpPr>
          <a:xfrm>
            <a:off x="4443099" y="2267050"/>
            <a:ext cx="508054" cy="508095"/>
            <a:chOff x="3736598" y="2170606"/>
            <a:chExt cx="404889" cy="404889"/>
          </a:xfrm>
        </p:grpSpPr>
        <p:sp>
          <p:nvSpPr>
            <p:cNvPr id="5013" name="Google Shape;5013;p6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69"/>
          <p:cNvGrpSpPr/>
          <p:nvPr/>
        </p:nvGrpSpPr>
        <p:grpSpPr>
          <a:xfrm>
            <a:off x="3731139" y="2267145"/>
            <a:ext cx="575790" cy="507904"/>
            <a:chOff x="3161917" y="2170682"/>
            <a:chExt cx="458870" cy="404737"/>
          </a:xfrm>
        </p:grpSpPr>
        <p:sp>
          <p:nvSpPr>
            <p:cNvPr id="5018" name="Google Shape;5018;p6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019" name="Google Shape;5019;p6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69"/>
          <p:cNvGrpSpPr/>
          <p:nvPr/>
        </p:nvGrpSpPr>
        <p:grpSpPr>
          <a:xfrm>
            <a:off x="3758669" y="3027517"/>
            <a:ext cx="520730" cy="498567"/>
            <a:chOff x="3179914" y="2889488"/>
            <a:chExt cx="422876" cy="404911"/>
          </a:xfrm>
        </p:grpSpPr>
        <p:sp>
          <p:nvSpPr>
            <p:cNvPr id="5022" name="Google Shape;5022;p6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69"/>
          <p:cNvGrpSpPr/>
          <p:nvPr/>
        </p:nvGrpSpPr>
        <p:grpSpPr>
          <a:xfrm>
            <a:off x="4387349" y="3027477"/>
            <a:ext cx="516145" cy="498648"/>
            <a:chOff x="3729467" y="2889422"/>
            <a:chExt cx="419153" cy="404977"/>
          </a:xfrm>
        </p:grpSpPr>
        <p:sp>
          <p:nvSpPr>
            <p:cNvPr id="5029" name="Google Shape;5029;p6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6" name="Google Shape;5036;p69"/>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9"/>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9"/>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9"/>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0" name="Google Shape;5040;p69"/>
          <p:cNvGrpSpPr/>
          <p:nvPr/>
        </p:nvGrpSpPr>
        <p:grpSpPr>
          <a:xfrm>
            <a:off x="7107677" y="2474362"/>
            <a:ext cx="166473" cy="141497"/>
            <a:chOff x="4660325" y="1866850"/>
            <a:chExt cx="68350" cy="58100"/>
          </a:xfrm>
        </p:grpSpPr>
        <p:sp>
          <p:nvSpPr>
            <p:cNvPr id="5041" name="Google Shape;5041;p6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69"/>
          <p:cNvGrpSpPr/>
          <p:nvPr/>
        </p:nvGrpSpPr>
        <p:grpSpPr>
          <a:xfrm>
            <a:off x="7417022" y="2500086"/>
            <a:ext cx="162515" cy="90049"/>
            <a:chOff x="4791775" y="1877500"/>
            <a:chExt cx="66725" cy="36975"/>
          </a:xfrm>
        </p:grpSpPr>
        <p:sp>
          <p:nvSpPr>
            <p:cNvPr id="5044" name="Google Shape;5044;p6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69"/>
          <p:cNvGrpSpPr/>
          <p:nvPr/>
        </p:nvGrpSpPr>
        <p:grpSpPr>
          <a:xfrm>
            <a:off x="7738734" y="2500086"/>
            <a:ext cx="144979" cy="90049"/>
            <a:chOff x="4923925" y="1877500"/>
            <a:chExt cx="59525" cy="36975"/>
          </a:xfrm>
        </p:grpSpPr>
        <p:sp>
          <p:nvSpPr>
            <p:cNvPr id="5047" name="Google Shape;5047;p6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69"/>
          <p:cNvGrpSpPr/>
          <p:nvPr/>
        </p:nvGrpSpPr>
        <p:grpSpPr>
          <a:xfrm>
            <a:off x="8033226" y="2482277"/>
            <a:ext cx="141447" cy="125667"/>
            <a:chOff x="5058450" y="1870100"/>
            <a:chExt cx="58075" cy="51600"/>
          </a:xfrm>
        </p:grpSpPr>
        <p:sp>
          <p:nvSpPr>
            <p:cNvPr id="5050" name="Google Shape;5050;p6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9"/>
          <p:cNvGrpSpPr/>
          <p:nvPr/>
        </p:nvGrpSpPr>
        <p:grpSpPr>
          <a:xfrm>
            <a:off x="7447741" y="2904685"/>
            <a:ext cx="101077" cy="107645"/>
            <a:chOff x="4811425" y="2065025"/>
            <a:chExt cx="41500" cy="44200"/>
          </a:xfrm>
        </p:grpSpPr>
        <p:sp>
          <p:nvSpPr>
            <p:cNvPr id="5053" name="Google Shape;5053;p6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69"/>
          <p:cNvGrpSpPr/>
          <p:nvPr/>
        </p:nvGrpSpPr>
        <p:grpSpPr>
          <a:xfrm>
            <a:off x="7740178" y="2904898"/>
            <a:ext cx="120867" cy="107218"/>
            <a:chOff x="4929875" y="2065025"/>
            <a:chExt cx="49625" cy="44025"/>
          </a:xfrm>
        </p:grpSpPr>
        <p:sp>
          <p:nvSpPr>
            <p:cNvPr id="5056" name="Google Shape;5056;p6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69"/>
          <p:cNvGrpSpPr/>
          <p:nvPr/>
        </p:nvGrpSpPr>
        <p:grpSpPr>
          <a:xfrm>
            <a:off x="8068847" y="2907912"/>
            <a:ext cx="70206" cy="101191"/>
            <a:chOff x="5083925" y="2066350"/>
            <a:chExt cx="28825" cy="41550"/>
          </a:xfrm>
        </p:grpSpPr>
        <p:sp>
          <p:nvSpPr>
            <p:cNvPr id="5059" name="Google Shape;5059;p6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69"/>
          <p:cNvGrpSpPr/>
          <p:nvPr/>
        </p:nvGrpSpPr>
        <p:grpSpPr>
          <a:xfrm>
            <a:off x="7100401" y="2923559"/>
            <a:ext cx="181026" cy="69896"/>
            <a:chOff x="4659775" y="2072775"/>
            <a:chExt cx="74325" cy="28700"/>
          </a:xfrm>
        </p:grpSpPr>
        <p:sp>
          <p:nvSpPr>
            <p:cNvPr id="5062" name="Google Shape;5062;p6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69"/>
          <p:cNvGrpSpPr/>
          <p:nvPr/>
        </p:nvGrpSpPr>
        <p:grpSpPr>
          <a:xfrm>
            <a:off x="8020257" y="2714124"/>
            <a:ext cx="167387" cy="89197"/>
            <a:chOff x="4662475" y="1976500"/>
            <a:chExt cx="68725" cy="36625"/>
          </a:xfrm>
        </p:grpSpPr>
        <p:sp>
          <p:nvSpPr>
            <p:cNvPr id="5066" name="Google Shape;5066;p6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69"/>
          <p:cNvGrpSpPr/>
          <p:nvPr/>
        </p:nvGrpSpPr>
        <p:grpSpPr>
          <a:xfrm>
            <a:off x="7717162" y="2717564"/>
            <a:ext cx="166899" cy="82317"/>
            <a:chOff x="4920150" y="1977875"/>
            <a:chExt cx="68525" cy="33800"/>
          </a:xfrm>
        </p:grpSpPr>
        <p:sp>
          <p:nvSpPr>
            <p:cNvPr id="5070" name="Google Shape;5070;p6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69"/>
          <p:cNvGrpSpPr/>
          <p:nvPr/>
        </p:nvGrpSpPr>
        <p:grpSpPr>
          <a:xfrm>
            <a:off x="7128319" y="3121482"/>
            <a:ext cx="125190" cy="127858"/>
            <a:chOff x="4676550" y="2160575"/>
            <a:chExt cx="51400" cy="52500"/>
          </a:xfrm>
        </p:grpSpPr>
        <p:sp>
          <p:nvSpPr>
            <p:cNvPr id="5074" name="Google Shape;5074;p6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69"/>
          <p:cNvGrpSpPr/>
          <p:nvPr/>
        </p:nvGrpSpPr>
        <p:grpSpPr>
          <a:xfrm>
            <a:off x="7425577" y="3128514"/>
            <a:ext cx="145405" cy="113794"/>
            <a:chOff x="4768325" y="2163475"/>
            <a:chExt cx="59700" cy="46725"/>
          </a:xfrm>
        </p:grpSpPr>
        <p:sp>
          <p:nvSpPr>
            <p:cNvPr id="5078" name="Google Shape;5078;p6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0" name="Google Shape;5080;p69"/>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9"/>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9"/>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9"/>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9"/>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9"/>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6" name="Google Shape;5086;p69"/>
          <p:cNvGrpSpPr/>
          <p:nvPr/>
        </p:nvGrpSpPr>
        <p:grpSpPr>
          <a:xfrm>
            <a:off x="7441895" y="3383608"/>
            <a:ext cx="112768" cy="106853"/>
            <a:chOff x="4768575" y="2253950"/>
            <a:chExt cx="46300" cy="43875"/>
          </a:xfrm>
        </p:grpSpPr>
        <p:sp>
          <p:nvSpPr>
            <p:cNvPr id="5087" name="Google Shape;5087;p6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69"/>
          <p:cNvGrpSpPr/>
          <p:nvPr/>
        </p:nvGrpSpPr>
        <p:grpSpPr>
          <a:xfrm>
            <a:off x="7741518" y="3872634"/>
            <a:ext cx="118187" cy="146246"/>
            <a:chOff x="4960900" y="2433225"/>
            <a:chExt cx="48525" cy="60050"/>
          </a:xfrm>
        </p:grpSpPr>
        <p:sp>
          <p:nvSpPr>
            <p:cNvPr id="5090" name="Google Shape;5090;p6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69"/>
          <p:cNvGrpSpPr/>
          <p:nvPr/>
        </p:nvGrpSpPr>
        <p:grpSpPr>
          <a:xfrm>
            <a:off x="7430083" y="4136695"/>
            <a:ext cx="136394" cy="143810"/>
            <a:chOff x="4854075" y="2527625"/>
            <a:chExt cx="56000" cy="59050"/>
          </a:xfrm>
        </p:grpSpPr>
        <p:sp>
          <p:nvSpPr>
            <p:cNvPr id="5093" name="Google Shape;5093;p6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5" name="Google Shape;5095;p69"/>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9"/>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9"/>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8" name="Google Shape;5098;p69"/>
          <p:cNvGrpSpPr/>
          <p:nvPr/>
        </p:nvGrpSpPr>
        <p:grpSpPr>
          <a:xfrm>
            <a:off x="8054294" y="3600439"/>
            <a:ext cx="99312" cy="160797"/>
            <a:chOff x="5059700" y="2334775"/>
            <a:chExt cx="40775" cy="66025"/>
          </a:xfrm>
        </p:grpSpPr>
        <p:sp>
          <p:nvSpPr>
            <p:cNvPr id="5099" name="Google Shape;5099;p6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69"/>
          <p:cNvGrpSpPr/>
          <p:nvPr/>
        </p:nvGrpSpPr>
        <p:grpSpPr>
          <a:xfrm>
            <a:off x="8011458" y="3865571"/>
            <a:ext cx="184984" cy="160371"/>
            <a:chOff x="5037700" y="2430325"/>
            <a:chExt cx="75950" cy="65850"/>
          </a:xfrm>
        </p:grpSpPr>
        <p:sp>
          <p:nvSpPr>
            <p:cNvPr id="5109" name="Google Shape;5109;p6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69"/>
          <p:cNvGrpSpPr/>
          <p:nvPr/>
        </p:nvGrpSpPr>
        <p:grpSpPr>
          <a:xfrm>
            <a:off x="7430964" y="3632023"/>
            <a:ext cx="173014" cy="97629"/>
            <a:chOff x="4756975" y="2341800"/>
            <a:chExt cx="91975" cy="51925"/>
          </a:xfrm>
        </p:grpSpPr>
        <p:sp>
          <p:nvSpPr>
            <p:cNvPr id="5112" name="Google Shape;5112;p6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69"/>
          <p:cNvGrpSpPr/>
          <p:nvPr/>
        </p:nvGrpSpPr>
        <p:grpSpPr>
          <a:xfrm>
            <a:off x="7697901" y="4120720"/>
            <a:ext cx="212497" cy="175761"/>
            <a:chOff x="4943575" y="2516350"/>
            <a:chExt cx="98675" cy="81700"/>
          </a:xfrm>
        </p:grpSpPr>
        <p:sp>
          <p:nvSpPr>
            <p:cNvPr id="5133" name="Google Shape;5133;p6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69"/>
          <p:cNvGrpSpPr/>
          <p:nvPr/>
        </p:nvGrpSpPr>
        <p:grpSpPr>
          <a:xfrm>
            <a:off x="1955962" y="3346963"/>
            <a:ext cx="965351" cy="134611"/>
            <a:chOff x="4411970" y="2962952"/>
            <a:chExt cx="706544" cy="104212"/>
          </a:xfrm>
        </p:grpSpPr>
        <p:sp>
          <p:nvSpPr>
            <p:cNvPr id="5212" name="Google Shape;5212;p6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69"/>
          <p:cNvGrpSpPr/>
          <p:nvPr/>
        </p:nvGrpSpPr>
        <p:grpSpPr>
          <a:xfrm>
            <a:off x="1955962" y="2935877"/>
            <a:ext cx="960158" cy="289172"/>
            <a:chOff x="4411970" y="2726085"/>
            <a:chExt cx="643107" cy="193659"/>
          </a:xfrm>
        </p:grpSpPr>
        <p:sp>
          <p:nvSpPr>
            <p:cNvPr id="5217" name="Google Shape;5217;p6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69"/>
          <p:cNvGrpSpPr/>
          <p:nvPr/>
        </p:nvGrpSpPr>
        <p:grpSpPr>
          <a:xfrm>
            <a:off x="958854" y="3201987"/>
            <a:ext cx="833173" cy="259209"/>
            <a:chOff x="4411970" y="4340222"/>
            <a:chExt cx="779467" cy="242683"/>
          </a:xfrm>
        </p:grpSpPr>
        <p:sp>
          <p:nvSpPr>
            <p:cNvPr id="5221" name="Google Shape;5221;p6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69"/>
          <p:cNvGrpSpPr/>
          <p:nvPr/>
        </p:nvGrpSpPr>
        <p:grpSpPr>
          <a:xfrm>
            <a:off x="1955962" y="2597733"/>
            <a:ext cx="965160" cy="216230"/>
            <a:chOff x="4411970" y="2468674"/>
            <a:chExt cx="747317" cy="167425"/>
          </a:xfrm>
        </p:grpSpPr>
        <p:sp>
          <p:nvSpPr>
            <p:cNvPr id="5225" name="Google Shape;5225;p6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69"/>
          <p:cNvGrpSpPr/>
          <p:nvPr/>
        </p:nvGrpSpPr>
        <p:grpSpPr>
          <a:xfrm>
            <a:off x="954709" y="2502450"/>
            <a:ext cx="810451" cy="319148"/>
            <a:chOff x="4411970" y="3686602"/>
            <a:chExt cx="797845" cy="314215"/>
          </a:xfrm>
        </p:grpSpPr>
        <p:sp>
          <p:nvSpPr>
            <p:cNvPr id="5228" name="Google Shape;5228;p69"/>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9"/>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9"/>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9"/>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9"/>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3" name="Google Shape;5233;p69"/>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4" name="Google Shape;5234;p69"/>
          <p:cNvGrpSpPr/>
          <p:nvPr/>
        </p:nvGrpSpPr>
        <p:grpSpPr>
          <a:xfrm>
            <a:off x="954806" y="2256974"/>
            <a:ext cx="1970333" cy="208784"/>
            <a:chOff x="6336019" y="3733725"/>
            <a:chExt cx="2566206" cy="351310"/>
          </a:xfrm>
        </p:grpSpPr>
        <p:sp>
          <p:nvSpPr>
            <p:cNvPr id="5235" name="Google Shape;5235;p69"/>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9"/>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9"/>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9"/>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69"/>
          <p:cNvGrpSpPr/>
          <p:nvPr/>
        </p:nvGrpSpPr>
        <p:grpSpPr>
          <a:xfrm>
            <a:off x="1955962" y="3864529"/>
            <a:ext cx="946551" cy="153200"/>
            <a:chOff x="4404545" y="3301592"/>
            <a:chExt cx="782403" cy="129272"/>
          </a:xfrm>
        </p:grpSpPr>
        <p:sp>
          <p:nvSpPr>
            <p:cNvPr id="5240" name="Google Shape;5240;p6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9"/>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69"/>
          <p:cNvGrpSpPr/>
          <p:nvPr/>
        </p:nvGrpSpPr>
        <p:grpSpPr>
          <a:xfrm>
            <a:off x="1955962" y="3603488"/>
            <a:ext cx="962257" cy="139127"/>
            <a:chOff x="4411970" y="3131459"/>
            <a:chExt cx="710520" cy="117397"/>
          </a:xfrm>
        </p:grpSpPr>
        <p:sp>
          <p:nvSpPr>
            <p:cNvPr id="5243" name="Google Shape;5243;p6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5" name="Google Shape;5245;p69"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6" name="Google Shape;5246;p69"/>
          <p:cNvGrpSpPr/>
          <p:nvPr/>
        </p:nvGrpSpPr>
        <p:grpSpPr>
          <a:xfrm>
            <a:off x="956107" y="3538282"/>
            <a:ext cx="823838" cy="458988"/>
            <a:chOff x="4411970" y="1801825"/>
            <a:chExt cx="734586" cy="409262"/>
          </a:xfrm>
        </p:grpSpPr>
        <p:sp>
          <p:nvSpPr>
            <p:cNvPr id="5247" name="Google Shape;5247;p6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69"/>
          <p:cNvGrpSpPr/>
          <p:nvPr/>
        </p:nvGrpSpPr>
        <p:grpSpPr>
          <a:xfrm>
            <a:off x="956107" y="4086708"/>
            <a:ext cx="856348" cy="212039"/>
            <a:chOff x="4411970" y="2233974"/>
            <a:chExt cx="763574" cy="189068"/>
          </a:xfrm>
        </p:grpSpPr>
        <p:sp>
          <p:nvSpPr>
            <p:cNvPr id="5250" name="Google Shape;5250;p69"/>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9"/>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69"/>
          <p:cNvGrpSpPr/>
          <p:nvPr/>
        </p:nvGrpSpPr>
        <p:grpSpPr>
          <a:xfrm>
            <a:off x="3066303" y="2262044"/>
            <a:ext cx="511602" cy="511602"/>
            <a:chOff x="5681300" y="2527788"/>
            <a:chExt cx="805800" cy="805800"/>
          </a:xfrm>
        </p:grpSpPr>
        <p:sp>
          <p:nvSpPr>
            <p:cNvPr id="5253" name="Google Shape;5253;p69"/>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69"/>
          <p:cNvGrpSpPr/>
          <p:nvPr/>
        </p:nvGrpSpPr>
        <p:grpSpPr>
          <a:xfrm>
            <a:off x="3063497" y="3028627"/>
            <a:ext cx="513021" cy="512935"/>
            <a:chOff x="4049800" y="640400"/>
            <a:chExt cx="858900" cy="858900"/>
          </a:xfrm>
        </p:grpSpPr>
        <p:sp>
          <p:nvSpPr>
            <p:cNvPr id="5256" name="Google Shape;5256;p69"/>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9"/>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69"/>
          <p:cNvGrpSpPr/>
          <p:nvPr/>
        </p:nvGrpSpPr>
        <p:grpSpPr>
          <a:xfrm>
            <a:off x="2980696" y="3680519"/>
            <a:ext cx="686489" cy="686585"/>
            <a:chOff x="5080188" y="927900"/>
            <a:chExt cx="961200" cy="961200"/>
          </a:xfrm>
        </p:grpSpPr>
        <p:sp>
          <p:nvSpPr>
            <p:cNvPr id="5259" name="Google Shape;5259;p69"/>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9"/>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9"/>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9"/>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69"/>
          <p:cNvGrpSpPr/>
          <p:nvPr/>
        </p:nvGrpSpPr>
        <p:grpSpPr>
          <a:xfrm>
            <a:off x="3763848" y="3773248"/>
            <a:ext cx="510373" cy="510937"/>
            <a:chOff x="7508249" y="1522825"/>
            <a:chExt cx="1326332" cy="1322987"/>
          </a:xfrm>
        </p:grpSpPr>
        <p:sp>
          <p:nvSpPr>
            <p:cNvPr id="5268" name="Google Shape;5268;p69"/>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9"/>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9"/>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9"/>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9"/>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9"/>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69"/>
          <p:cNvGrpSpPr/>
          <p:nvPr/>
        </p:nvGrpSpPr>
        <p:grpSpPr>
          <a:xfrm>
            <a:off x="4455441" y="3774653"/>
            <a:ext cx="492652" cy="503348"/>
            <a:chOff x="6039282" y="1042577"/>
            <a:chExt cx="734315" cy="731929"/>
          </a:xfrm>
        </p:grpSpPr>
        <p:sp>
          <p:nvSpPr>
            <p:cNvPr id="5279" name="Google Shape;5279;p6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69"/>
          <p:cNvGrpSpPr/>
          <p:nvPr/>
        </p:nvGrpSpPr>
        <p:grpSpPr>
          <a:xfrm>
            <a:off x="5095855" y="2270694"/>
            <a:ext cx="483304" cy="504902"/>
            <a:chOff x="1825800" y="1651625"/>
            <a:chExt cx="568125" cy="591775"/>
          </a:xfrm>
        </p:grpSpPr>
        <p:sp>
          <p:nvSpPr>
            <p:cNvPr id="5301" name="Google Shape;5301;p69"/>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7" name="Google Shape;5307;p69"/>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6" name="TextBox 5">
            <a:extLst>
              <a:ext uri="{FF2B5EF4-FFF2-40B4-BE49-F238E27FC236}">
                <a16:creationId xmlns:a16="http://schemas.microsoft.com/office/drawing/2014/main" id="{DDF72740-9DF0-14B6-672D-F115082B58C7}"/>
              </a:ext>
            </a:extLst>
          </p:cNvPr>
          <p:cNvSpPr txBox="1"/>
          <p:nvPr/>
        </p:nvSpPr>
        <p:spPr>
          <a:xfrm>
            <a:off x="1480449" y="480817"/>
            <a:ext cx="6183102" cy="830997"/>
          </a:xfrm>
          <a:prstGeom prst="rect">
            <a:avLst/>
          </a:prstGeom>
          <a:noFill/>
        </p:spPr>
        <p:txBody>
          <a:bodyPr wrap="square" rtlCol="0">
            <a:spAutoFit/>
          </a:bodyPr>
          <a:lstStyle/>
          <a:p>
            <a:pPr algn="ctr"/>
            <a:r>
              <a:rPr lang="en-US" sz="2400" dirty="0">
                <a:solidFill>
                  <a:schemeClr val="accent2"/>
                </a:solidFill>
                <a:latin typeface="Kefa" panose="02000506000000020004" pitchFamily="2" charset="77"/>
              </a:rPr>
              <a:t>3. Match the questions in column A with their answers in column B.</a:t>
            </a:r>
          </a:p>
        </p:txBody>
      </p:sp>
      <p:sp>
        <p:nvSpPr>
          <p:cNvPr id="1175" name="TextBox 1174">
            <a:extLst>
              <a:ext uri="{FF2B5EF4-FFF2-40B4-BE49-F238E27FC236}">
                <a16:creationId xmlns:a16="http://schemas.microsoft.com/office/drawing/2014/main" id="{EC7155C1-0405-7FA6-8765-F680EBBFD017}"/>
              </a:ext>
            </a:extLst>
          </p:cNvPr>
          <p:cNvSpPr txBox="1"/>
          <p:nvPr/>
        </p:nvSpPr>
        <p:spPr>
          <a:xfrm>
            <a:off x="924097" y="1768772"/>
            <a:ext cx="3597460"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1.</a:t>
            </a:r>
            <a:r>
              <a:rPr lang="en-US" sz="1800" b="0" i="0" dirty="0">
                <a:effectLst/>
                <a:latin typeface="Calibri" panose="020F0502020204030204" pitchFamily="34" charset="0"/>
                <a:cs typeface="Calibri" panose="020F0502020204030204" pitchFamily="34" charset="0"/>
              </a:rPr>
              <a:t> Will you help me to take a photo?</a:t>
            </a:r>
            <a:endParaRPr lang="en-VN" sz="1800" dirty="0">
              <a:latin typeface="Calibri" panose="020F0502020204030204" pitchFamily="34" charset="0"/>
              <a:cs typeface="Calibri" panose="020F0502020204030204" pitchFamily="34" charset="0"/>
            </a:endParaRPr>
          </a:p>
        </p:txBody>
      </p:sp>
      <p:sp>
        <p:nvSpPr>
          <p:cNvPr id="1176" name="TextBox 1175">
            <a:extLst>
              <a:ext uri="{FF2B5EF4-FFF2-40B4-BE49-F238E27FC236}">
                <a16:creationId xmlns:a16="http://schemas.microsoft.com/office/drawing/2014/main" id="{BFD843F7-C379-977B-D33B-AA495A796C9E}"/>
              </a:ext>
            </a:extLst>
          </p:cNvPr>
          <p:cNvSpPr txBox="1"/>
          <p:nvPr/>
        </p:nvSpPr>
        <p:spPr>
          <a:xfrm>
            <a:off x="924097" y="2333368"/>
            <a:ext cx="289534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2.</a:t>
            </a:r>
            <a:r>
              <a:rPr lang="en-US" sz="1800" b="0" i="0" dirty="0">
                <a:effectLst/>
                <a:latin typeface="Calibri" panose="020F0502020204030204" pitchFamily="34" charset="0"/>
                <a:cs typeface="Calibri" panose="020F0502020204030204" pitchFamily="34" charset="0"/>
              </a:rPr>
              <a:t> Is he painting Easter eggs?</a:t>
            </a:r>
            <a:endParaRPr lang="en-VN" sz="1800" dirty="0">
              <a:latin typeface="Calibri" panose="020F0502020204030204" pitchFamily="34" charset="0"/>
              <a:cs typeface="Calibri" panose="020F0502020204030204" pitchFamily="34" charset="0"/>
            </a:endParaRPr>
          </a:p>
        </p:txBody>
      </p:sp>
      <p:sp>
        <p:nvSpPr>
          <p:cNvPr id="1177" name="TextBox 1176">
            <a:extLst>
              <a:ext uri="{FF2B5EF4-FFF2-40B4-BE49-F238E27FC236}">
                <a16:creationId xmlns:a16="http://schemas.microsoft.com/office/drawing/2014/main" id="{07297CD5-A8E9-3483-7F24-47162536F9E5}"/>
              </a:ext>
            </a:extLst>
          </p:cNvPr>
          <p:cNvSpPr txBox="1"/>
          <p:nvPr/>
        </p:nvSpPr>
        <p:spPr>
          <a:xfrm>
            <a:off x="924097" y="2903648"/>
            <a:ext cx="4238661"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3.</a:t>
            </a:r>
            <a:r>
              <a:rPr lang="en-US" sz="1800" b="0" i="0" dirty="0">
                <a:effectLst/>
                <a:latin typeface="Calibri" panose="020F0502020204030204" pitchFamily="34" charset="0"/>
                <a:cs typeface="Calibri" panose="020F0502020204030204" pitchFamily="34" charset="0"/>
              </a:rPr>
              <a:t> Do they eat candy apples on Halloween?</a:t>
            </a:r>
            <a:endParaRPr lang="en-VN" sz="1800" dirty="0">
              <a:latin typeface="Calibri" panose="020F0502020204030204" pitchFamily="34" charset="0"/>
              <a:cs typeface="Calibri" panose="020F0502020204030204" pitchFamily="34" charset="0"/>
            </a:endParaRPr>
          </a:p>
        </p:txBody>
      </p:sp>
      <p:sp>
        <p:nvSpPr>
          <p:cNvPr id="1178" name="TextBox 1177">
            <a:extLst>
              <a:ext uri="{FF2B5EF4-FFF2-40B4-BE49-F238E27FC236}">
                <a16:creationId xmlns:a16="http://schemas.microsoft.com/office/drawing/2014/main" id="{7985BCC7-A3C8-AB68-D9F4-4C37A6C29CE3}"/>
              </a:ext>
            </a:extLst>
          </p:cNvPr>
          <p:cNvSpPr txBox="1"/>
          <p:nvPr/>
        </p:nvSpPr>
        <p:spPr>
          <a:xfrm>
            <a:off x="924097" y="3468244"/>
            <a:ext cx="3810659"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4.</a:t>
            </a:r>
            <a:r>
              <a:rPr lang="en-US" sz="1800" b="0" i="0" dirty="0">
                <a:effectLst/>
                <a:latin typeface="Calibri" panose="020F0502020204030204" pitchFamily="34" charset="0"/>
                <a:cs typeface="Calibri" panose="020F0502020204030204" pitchFamily="34" charset="0"/>
              </a:rPr>
              <a:t> Are you excited about your holiday?</a:t>
            </a:r>
            <a:endParaRPr lang="en-VN" sz="1800" dirty="0">
              <a:latin typeface="Calibri" panose="020F0502020204030204" pitchFamily="34" charset="0"/>
              <a:cs typeface="Calibri" panose="020F0502020204030204" pitchFamily="34" charset="0"/>
            </a:endParaRPr>
          </a:p>
        </p:txBody>
      </p:sp>
      <p:sp>
        <p:nvSpPr>
          <p:cNvPr id="1179" name="TextBox 1178">
            <a:extLst>
              <a:ext uri="{FF2B5EF4-FFF2-40B4-BE49-F238E27FC236}">
                <a16:creationId xmlns:a16="http://schemas.microsoft.com/office/drawing/2014/main" id="{2BA780E7-1341-A618-7382-74D88726790E}"/>
              </a:ext>
            </a:extLst>
          </p:cNvPr>
          <p:cNvSpPr txBox="1"/>
          <p:nvPr/>
        </p:nvSpPr>
        <p:spPr>
          <a:xfrm>
            <a:off x="924097" y="4032840"/>
            <a:ext cx="369043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5.</a:t>
            </a:r>
            <a:r>
              <a:rPr lang="en-US" sz="1800" b="0" i="0" dirty="0">
                <a:effectLst/>
                <a:latin typeface="Calibri" panose="020F0502020204030204" pitchFamily="34" charset="0"/>
                <a:cs typeface="Calibri" panose="020F0502020204030204" pitchFamily="34" charset="0"/>
              </a:rPr>
              <a:t> Can she perform Dutch folk </a:t>
            </a:r>
            <a:r>
              <a:rPr lang="en-US" sz="1800" b="0" i="0" dirty="0" err="1">
                <a:effectLst/>
                <a:latin typeface="Calibri" panose="020F0502020204030204" pitchFamily="34" charset="0"/>
                <a:cs typeface="Calibri" panose="020F0502020204030204" pitchFamily="34" charset="0"/>
              </a:rPr>
              <a:t>ances</a:t>
            </a:r>
            <a:r>
              <a:rPr lang="en-US" sz="1800" b="0" i="0" dirty="0">
                <a:effectLst/>
                <a:latin typeface="Calibri" panose="020F0502020204030204" pitchFamily="34" charset="0"/>
                <a:cs typeface="Calibri" panose="020F0502020204030204" pitchFamily="34" charset="0"/>
              </a:rPr>
              <a:t>?</a:t>
            </a:r>
            <a:endParaRPr lang="en-VN" sz="1800" dirty="0">
              <a:latin typeface="Calibri" panose="020F0502020204030204" pitchFamily="34" charset="0"/>
              <a:cs typeface="Calibri" panose="020F0502020204030204" pitchFamily="34" charset="0"/>
            </a:endParaRPr>
          </a:p>
        </p:txBody>
      </p:sp>
      <p:sp>
        <p:nvSpPr>
          <p:cNvPr id="1180" name="TextBox 1179">
            <a:extLst>
              <a:ext uri="{FF2B5EF4-FFF2-40B4-BE49-F238E27FC236}">
                <a16:creationId xmlns:a16="http://schemas.microsoft.com/office/drawing/2014/main" id="{581CF681-82DE-AEE2-0D83-878AC8E19068}"/>
              </a:ext>
            </a:extLst>
          </p:cNvPr>
          <p:cNvSpPr txBox="1"/>
          <p:nvPr/>
        </p:nvSpPr>
        <p:spPr>
          <a:xfrm>
            <a:off x="6544269" y="1762497"/>
            <a:ext cx="1324402"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a.</a:t>
            </a:r>
            <a:r>
              <a:rPr lang="en-US" sz="1800" dirty="0">
                <a:latin typeface="Calibri" panose="020F0502020204030204" pitchFamily="34" charset="0"/>
                <a:cs typeface="Calibri" panose="020F0502020204030204" pitchFamily="34" charset="0"/>
              </a:rPr>
              <a:t> Yes, he is.</a:t>
            </a:r>
            <a:endParaRPr lang="en-VN" sz="1800" dirty="0">
              <a:latin typeface="Calibri" panose="020F0502020204030204" pitchFamily="34" charset="0"/>
              <a:cs typeface="Calibri" panose="020F0502020204030204" pitchFamily="34" charset="0"/>
            </a:endParaRPr>
          </a:p>
        </p:txBody>
      </p:sp>
      <p:sp>
        <p:nvSpPr>
          <p:cNvPr id="1181" name="TextBox 1180">
            <a:extLst>
              <a:ext uri="{FF2B5EF4-FFF2-40B4-BE49-F238E27FC236}">
                <a16:creationId xmlns:a16="http://schemas.microsoft.com/office/drawing/2014/main" id="{F6CD9118-4A04-AB52-7B9E-ADB93F1A69C4}"/>
              </a:ext>
            </a:extLst>
          </p:cNvPr>
          <p:cNvSpPr txBox="1"/>
          <p:nvPr/>
        </p:nvSpPr>
        <p:spPr>
          <a:xfrm>
            <a:off x="6544269" y="2330861"/>
            <a:ext cx="1529586"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b.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’m not.</a:t>
            </a:r>
          </a:p>
        </p:txBody>
      </p:sp>
      <p:sp>
        <p:nvSpPr>
          <p:cNvPr id="1182" name="TextBox 1181">
            <a:extLst>
              <a:ext uri="{FF2B5EF4-FFF2-40B4-BE49-F238E27FC236}">
                <a16:creationId xmlns:a16="http://schemas.microsoft.com/office/drawing/2014/main" id="{790C055A-E89B-BCE7-3306-E43FBF4BF782}"/>
              </a:ext>
            </a:extLst>
          </p:cNvPr>
          <p:cNvSpPr txBox="1"/>
          <p:nvPr/>
        </p:nvSpPr>
        <p:spPr>
          <a:xfrm>
            <a:off x="4643904" y="1762497"/>
            <a:ext cx="1313180"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c.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 will.</a:t>
            </a:r>
          </a:p>
        </p:txBody>
      </p:sp>
      <p:sp>
        <p:nvSpPr>
          <p:cNvPr id="1183" name="TextBox 1182">
            <a:extLst>
              <a:ext uri="{FF2B5EF4-FFF2-40B4-BE49-F238E27FC236}">
                <a16:creationId xmlns:a16="http://schemas.microsoft.com/office/drawing/2014/main" id="{F04029D4-4FA4-B8E0-7843-73A99D695F2F}"/>
              </a:ext>
            </a:extLst>
          </p:cNvPr>
          <p:cNvSpPr txBox="1"/>
          <p:nvPr/>
        </p:nvSpPr>
        <p:spPr>
          <a:xfrm>
            <a:off x="6544269" y="3468244"/>
            <a:ext cx="1701107"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d.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she can’t.</a:t>
            </a:r>
          </a:p>
        </p:txBody>
      </p:sp>
      <p:sp>
        <p:nvSpPr>
          <p:cNvPr id="1184" name="TextBox 1183">
            <a:extLst>
              <a:ext uri="{FF2B5EF4-FFF2-40B4-BE49-F238E27FC236}">
                <a16:creationId xmlns:a16="http://schemas.microsoft.com/office/drawing/2014/main" id="{20CAF1CD-A559-AA49-0599-C880D5A4CF98}"/>
              </a:ext>
            </a:extLst>
          </p:cNvPr>
          <p:cNvSpPr txBox="1"/>
          <p:nvPr/>
        </p:nvSpPr>
        <p:spPr>
          <a:xfrm>
            <a:off x="6544269" y="4032840"/>
            <a:ext cx="1611339"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e.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they do.</a:t>
            </a:r>
          </a:p>
        </p:txBody>
      </p:sp>
      <p:sp>
        <p:nvSpPr>
          <p:cNvPr id="1185" name="TextBox 1184">
            <a:extLst>
              <a:ext uri="{FF2B5EF4-FFF2-40B4-BE49-F238E27FC236}">
                <a16:creationId xmlns:a16="http://schemas.microsoft.com/office/drawing/2014/main" id="{B4D3DB6F-6667-4605-B375-ACDF8166D66D}"/>
              </a:ext>
            </a:extLst>
          </p:cNvPr>
          <p:cNvSpPr txBox="1"/>
          <p:nvPr/>
        </p:nvSpPr>
        <p:spPr>
          <a:xfrm>
            <a:off x="2563969" y="1352489"/>
            <a:ext cx="317716"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A</a:t>
            </a:r>
          </a:p>
        </p:txBody>
      </p:sp>
      <p:sp>
        <p:nvSpPr>
          <p:cNvPr id="1186" name="TextBox 1185">
            <a:extLst>
              <a:ext uri="{FF2B5EF4-FFF2-40B4-BE49-F238E27FC236}">
                <a16:creationId xmlns:a16="http://schemas.microsoft.com/office/drawing/2014/main" id="{EEA14B1F-3CC4-2C88-0216-F81D3374FD73}"/>
              </a:ext>
            </a:extLst>
          </p:cNvPr>
          <p:cNvSpPr txBox="1"/>
          <p:nvPr/>
        </p:nvSpPr>
        <p:spPr>
          <a:xfrm>
            <a:off x="7085122" y="1352489"/>
            <a:ext cx="309700"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B</a:t>
            </a:r>
          </a:p>
        </p:txBody>
      </p:sp>
      <p:grpSp>
        <p:nvGrpSpPr>
          <p:cNvPr id="2" name="Google Shape;1457;p36">
            <a:extLst>
              <a:ext uri="{FF2B5EF4-FFF2-40B4-BE49-F238E27FC236}">
                <a16:creationId xmlns:a16="http://schemas.microsoft.com/office/drawing/2014/main" id="{8E69E04E-F539-A425-70C5-42A93A1F74A3}"/>
              </a:ext>
            </a:extLst>
          </p:cNvPr>
          <p:cNvGrpSpPr/>
          <p:nvPr/>
        </p:nvGrpSpPr>
        <p:grpSpPr>
          <a:xfrm rot="-530154">
            <a:off x="7010686" y="3757273"/>
            <a:ext cx="2120477" cy="1373381"/>
            <a:chOff x="275375" y="5336"/>
            <a:chExt cx="2120546" cy="1373426"/>
          </a:xfrm>
        </p:grpSpPr>
        <p:sp>
          <p:nvSpPr>
            <p:cNvPr id="3" name="Google Shape;1458;p36">
              <a:extLst>
                <a:ext uri="{FF2B5EF4-FFF2-40B4-BE49-F238E27FC236}">
                  <a16:creationId xmlns:a16="http://schemas.microsoft.com/office/drawing/2014/main" id="{60462205-96A9-8D2E-C324-5AD5A1158DB7}"/>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59;p36">
              <a:extLst>
                <a:ext uri="{FF2B5EF4-FFF2-40B4-BE49-F238E27FC236}">
                  <a16:creationId xmlns:a16="http://schemas.microsoft.com/office/drawing/2014/main" id="{C93842C4-A216-F0E0-8464-005B333FB674}"/>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60;p36">
              <a:extLst>
                <a:ext uri="{FF2B5EF4-FFF2-40B4-BE49-F238E27FC236}">
                  <a16:creationId xmlns:a16="http://schemas.microsoft.com/office/drawing/2014/main" id="{B232EF40-E730-8965-0806-A7B4C8FC18DC}"/>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461;p36">
              <a:extLst>
                <a:ext uri="{FF2B5EF4-FFF2-40B4-BE49-F238E27FC236}">
                  <a16:creationId xmlns:a16="http://schemas.microsoft.com/office/drawing/2014/main" id="{53244BB3-161F-CCA4-5351-EB98C40C1D30}"/>
                </a:ext>
              </a:extLst>
            </p:cNvPr>
            <p:cNvGrpSpPr/>
            <p:nvPr/>
          </p:nvGrpSpPr>
          <p:grpSpPr>
            <a:xfrm>
              <a:off x="1030125" y="972100"/>
              <a:ext cx="241050" cy="307475"/>
              <a:chOff x="6088150" y="1573625"/>
              <a:chExt cx="241050" cy="307475"/>
            </a:xfrm>
          </p:grpSpPr>
          <p:sp>
            <p:nvSpPr>
              <p:cNvPr id="14" name="Google Shape;1462;p36">
                <a:extLst>
                  <a:ext uri="{FF2B5EF4-FFF2-40B4-BE49-F238E27FC236}">
                    <a16:creationId xmlns:a16="http://schemas.microsoft.com/office/drawing/2014/main" id="{8596FCAF-B527-B4C5-4CD0-96EB98DD76A5}"/>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63;p36">
                <a:extLst>
                  <a:ext uri="{FF2B5EF4-FFF2-40B4-BE49-F238E27FC236}">
                    <a16:creationId xmlns:a16="http://schemas.microsoft.com/office/drawing/2014/main" id="{F98E2DA0-CD71-6523-2AC0-077BBC70B983}"/>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64;p36">
                <a:extLst>
                  <a:ext uri="{FF2B5EF4-FFF2-40B4-BE49-F238E27FC236}">
                    <a16:creationId xmlns:a16="http://schemas.microsoft.com/office/drawing/2014/main" id="{322B590F-1BE2-15EF-E7FF-8B8E76DFDE70}"/>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65;p36">
                <a:extLst>
                  <a:ext uri="{FF2B5EF4-FFF2-40B4-BE49-F238E27FC236}">
                    <a16:creationId xmlns:a16="http://schemas.microsoft.com/office/drawing/2014/main" id="{284D7AA0-4B91-559B-05DD-92AA56B271BC}"/>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66;p36">
                <a:extLst>
                  <a:ext uri="{FF2B5EF4-FFF2-40B4-BE49-F238E27FC236}">
                    <a16:creationId xmlns:a16="http://schemas.microsoft.com/office/drawing/2014/main" id="{40A4CD3E-D527-C40D-8864-42427B5CA3A8}"/>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467;p36">
              <a:extLst>
                <a:ext uri="{FF2B5EF4-FFF2-40B4-BE49-F238E27FC236}">
                  <a16:creationId xmlns:a16="http://schemas.microsoft.com/office/drawing/2014/main" id="{66E9A33C-49DD-0832-E2DD-44627F1E8193}"/>
                </a:ext>
              </a:extLst>
            </p:cNvPr>
            <p:cNvGrpSpPr/>
            <p:nvPr/>
          </p:nvGrpSpPr>
          <p:grpSpPr>
            <a:xfrm rot="-740692">
              <a:off x="2024419" y="577639"/>
              <a:ext cx="241055" cy="307482"/>
              <a:chOff x="6088150" y="1573625"/>
              <a:chExt cx="241050" cy="307475"/>
            </a:xfrm>
          </p:grpSpPr>
          <p:sp>
            <p:nvSpPr>
              <p:cNvPr id="9" name="Google Shape;1468;p36">
                <a:extLst>
                  <a:ext uri="{FF2B5EF4-FFF2-40B4-BE49-F238E27FC236}">
                    <a16:creationId xmlns:a16="http://schemas.microsoft.com/office/drawing/2014/main" id="{7B84DBE9-5AA9-7EF4-D5CC-7DF2956D04FA}"/>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69;p36">
                <a:extLst>
                  <a:ext uri="{FF2B5EF4-FFF2-40B4-BE49-F238E27FC236}">
                    <a16:creationId xmlns:a16="http://schemas.microsoft.com/office/drawing/2014/main" id="{A6CA3FC6-5F7C-F494-C1AB-E3D22CE0E22D}"/>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70;p36">
                <a:extLst>
                  <a:ext uri="{FF2B5EF4-FFF2-40B4-BE49-F238E27FC236}">
                    <a16:creationId xmlns:a16="http://schemas.microsoft.com/office/drawing/2014/main" id="{20CC6EAF-564C-02F3-1F37-B9D2AE45EA41}"/>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71;p36">
                <a:extLst>
                  <a:ext uri="{FF2B5EF4-FFF2-40B4-BE49-F238E27FC236}">
                    <a16:creationId xmlns:a16="http://schemas.microsoft.com/office/drawing/2014/main" id="{0933A355-FAD2-544C-CA75-3ADDF502DC32}"/>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72;p36">
                <a:extLst>
                  <a:ext uri="{FF2B5EF4-FFF2-40B4-BE49-F238E27FC236}">
                    <a16:creationId xmlns:a16="http://schemas.microsoft.com/office/drawing/2014/main" id="{85041381-9C77-FF2B-74B1-53F7089E2E19}"/>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473;p36">
            <a:extLst>
              <a:ext uri="{FF2B5EF4-FFF2-40B4-BE49-F238E27FC236}">
                <a16:creationId xmlns:a16="http://schemas.microsoft.com/office/drawing/2014/main" id="{0107A5CD-251D-50B7-5BDB-8445655CE5F4}"/>
              </a:ext>
            </a:extLst>
          </p:cNvPr>
          <p:cNvGrpSpPr/>
          <p:nvPr/>
        </p:nvGrpSpPr>
        <p:grpSpPr>
          <a:xfrm rot="530154" flipH="1">
            <a:off x="-26343" y="3757273"/>
            <a:ext cx="2120477" cy="1373381"/>
            <a:chOff x="275375" y="5336"/>
            <a:chExt cx="2120546" cy="1373426"/>
          </a:xfrm>
        </p:grpSpPr>
        <p:sp>
          <p:nvSpPr>
            <p:cNvPr id="20" name="Google Shape;1474;p36">
              <a:extLst>
                <a:ext uri="{FF2B5EF4-FFF2-40B4-BE49-F238E27FC236}">
                  <a16:creationId xmlns:a16="http://schemas.microsoft.com/office/drawing/2014/main" id="{6E7CD502-7DFC-E25B-1156-F1807CEDA051}"/>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75;p36">
              <a:extLst>
                <a:ext uri="{FF2B5EF4-FFF2-40B4-BE49-F238E27FC236}">
                  <a16:creationId xmlns:a16="http://schemas.microsoft.com/office/drawing/2014/main" id="{D0261DCE-A60B-C2F1-06C2-D9FD6FAEA2CB}"/>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76;p36">
              <a:extLst>
                <a:ext uri="{FF2B5EF4-FFF2-40B4-BE49-F238E27FC236}">
                  <a16:creationId xmlns:a16="http://schemas.microsoft.com/office/drawing/2014/main" id="{B04CDECD-DCD2-0BAF-DC9C-E7DD2908B5F4}"/>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1477;p36">
              <a:extLst>
                <a:ext uri="{FF2B5EF4-FFF2-40B4-BE49-F238E27FC236}">
                  <a16:creationId xmlns:a16="http://schemas.microsoft.com/office/drawing/2014/main" id="{EE68E976-7A4C-F7C9-91CF-98003DDC8FBE}"/>
                </a:ext>
              </a:extLst>
            </p:cNvPr>
            <p:cNvGrpSpPr/>
            <p:nvPr/>
          </p:nvGrpSpPr>
          <p:grpSpPr>
            <a:xfrm>
              <a:off x="1030125" y="972100"/>
              <a:ext cx="241050" cy="307475"/>
              <a:chOff x="6088150" y="1573625"/>
              <a:chExt cx="241050" cy="307475"/>
            </a:xfrm>
          </p:grpSpPr>
          <p:sp>
            <p:nvSpPr>
              <p:cNvPr id="30" name="Google Shape;1478;p36">
                <a:extLst>
                  <a:ext uri="{FF2B5EF4-FFF2-40B4-BE49-F238E27FC236}">
                    <a16:creationId xmlns:a16="http://schemas.microsoft.com/office/drawing/2014/main" id="{3B7584EC-C368-E38D-2AB5-686360DDD2EE}"/>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79;p36">
                <a:extLst>
                  <a:ext uri="{FF2B5EF4-FFF2-40B4-BE49-F238E27FC236}">
                    <a16:creationId xmlns:a16="http://schemas.microsoft.com/office/drawing/2014/main" id="{BF0C6E6E-A532-728E-0CF8-C930CC407B52}"/>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80;p36">
                <a:extLst>
                  <a:ext uri="{FF2B5EF4-FFF2-40B4-BE49-F238E27FC236}">
                    <a16:creationId xmlns:a16="http://schemas.microsoft.com/office/drawing/2014/main" id="{864DFDA0-4A38-E7B6-1455-766CF8695FF6}"/>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81;p36">
                <a:extLst>
                  <a:ext uri="{FF2B5EF4-FFF2-40B4-BE49-F238E27FC236}">
                    <a16:creationId xmlns:a16="http://schemas.microsoft.com/office/drawing/2014/main" id="{6E06D53E-0847-ED86-5379-FD25DC4CC054}"/>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82;p36">
                <a:extLst>
                  <a:ext uri="{FF2B5EF4-FFF2-40B4-BE49-F238E27FC236}">
                    <a16:creationId xmlns:a16="http://schemas.microsoft.com/office/drawing/2014/main" id="{FC63DC48-6467-3B24-FBF7-886C58C13C62}"/>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483;p36">
              <a:extLst>
                <a:ext uri="{FF2B5EF4-FFF2-40B4-BE49-F238E27FC236}">
                  <a16:creationId xmlns:a16="http://schemas.microsoft.com/office/drawing/2014/main" id="{04DE70F3-4EB8-67C9-9FD7-5CA1DE64F114}"/>
                </a:ext>
              </a:extLst>
            </p:cNvPr>
            <p:cNvGrpSpPr/>
            <p:nvPr/>
          </p:nvGrpSpPr>
          <p:grpSpPr>
            <a:xfrm rot="-740692">
              <a:off x="2024419" y="577639"/>
              <a:ext cx="241055" cy="307482"/>
              <a:chOff x="6088150" y="1573625"/>
              <a:chExt cx="241050" cy="307475"/>
            </a:xfrm>
          </p:grpSpPr>
          <p:sp>
            <p:nvSpPr>
              <p:cNvPr id="25" name="Google Shape;1484;p36">
                <a:extLst>
                  <a:ext uri="{FF2B5EF4-FFF2-40B4-BE49-F238E27FC236}">
                    <a16:creationId xmlns:a16="http://schemas.microsoft.com/office/drawing/2014/main" id="{3688F0FE-E7D8-CC57-8C27-627EDFC7C8CD}"/>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85;p36">
                <a:extLst>
                  <a:ext uri="{FF2B5EF4-FFF2-40B4-BE49-F238E27FC236}">
                    <a16:creationId xmlns:a16="http://schemas.microsoft.com/office/drawing/2014/main" id="{083FD512-E2FF-E1FF-DEC9-41F382689C5C}"/>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86;p36">
                <a:extLst>
                  <a:ext uri="{FF2B5EF4-FFF2-40B4-BE49-F238E27FC236}">
                    <a16:creationId xmlns:a16="http://schemas.microsoft.com/office/drawing/2014/main" id="{E933FF26-F9BF-DEA7-B41E-B5415F6D93CF}"/>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87;p36">
                <a:extLst>
                  <a:ext uri="{FF2B5EF4-FFF2-40B4-BE49-F238E27FC236}">
                    <a16:creationId xmlns:a16="http://schemas.microsoft.com/office/drawing/2014/main" id="{CCBD168D-2B87-0087-15FD-97DB145CF785}"/>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88;p36">
                <a:extLst>
                  <a:ext uri="{FF2B5EF4-FFF2-40B4-BE49-F238E27FC236}">
                    <a16:creationId xmlns:a16="http://schemas.microsoft.com/office/drawing/2014/main" id="{BB75433E-2C64-8091-4D34-C960C96C88C5}"/>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 name="Google Shape;2792;p52">
            <a:extLst>
              <a:ext uri="{FF2B5EF4-FFF2-40B4-BE49-F238E27FC236}">
                <a16:creationId xmlns:a16="http://schemas.microsoft.com/office/drawing/2014/main" id="{0C0DCF8A-72A5-EFC8-B43D-A64D90156525}"/>
              </a:ext>
            </a:extLst>
          </p:cNvPr>
          <p:cNvGrpSpPr/>
          <p:nvPr/>
        </p:nvGrpSpPr>
        <p:grpSpPr>
          <a:xfrm rot="-879068">
            <a:off x="571190" y="374271"/>
            <a:ext cx="551771" cy="653905"/>
            <a:chOff x="4139025" y="2544925"/>
            <a:chExt cx="844800" cy="1001175"/>
          </a:xfrm>
        </p:grpSpPr>
        <p:sp>
          <p:nvSpPr>
            <p:cNvPr id="36" name="Google Shape;2793;p52">
              <a:extLst>
                <a:ext uri="{FF2B5EF4-FFF2-40B4-BE49-F238E27FC236}">
                  <a16:creationId xmlns:a16="http://schemas.microsoft.com/office/drawing/2014/main" id="{18CC6DD5-62E7-C32F-5896-82B6FD6F3361}"/>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794;p52">
              <a:extLst>
                <a:ext uri="{FF2B5EF4-FFF2-40B4-BE49-F238E27FC236}">
                  <a16:creationId xmlns:a16="http://schemas.microsoft.com/office/drawing/2014/main" id="{7F4DC327-4250-5010-7754-52E53FA0BD0F}"/>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795;p52">
              <a:extLst>
                <a:ext uri="{FF2B5EF4-FFF2-40B4-BE49-F238E27FC236}">
                  <a16:creationId xmlns:a16="http://schemas.microsoft.com/office/drawing/2014/main" id="{F8A333A0-3AD1-DFC2-6050-6F385D9CB06A}"/>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796;p52">
              <a:extLst>
                <a:ext uri="{FF2B5EF4-FFF2-40B4-BE49-F238E27FC236}">
                  <a16:creationId xmlns:a16="http://schemas.microsoft.com/office/drawing/2014/main" id="{E85214C3-93EB-96FF-C12E-3065A7544529}"/>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797;p52">
              <a:extLst>
                <a:ext uri="{FF2B5EF4-FFF2-40B4-BE49-F238E27FC236}">
                  <a16:creationId xmlns:a16="http://schemas.microsoft.com/office/drawing/2014/main" id="{13DF3141-640A-4CB9-CFA4-69BEADB8D457}"/>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798;p52">
              <a:extLst>
                <a:ext uri="{FF2B5EF4-FFF2-40B4-BE49-F238E27FC236}">
                  <a16:creationId xmlns:a16="http://schemas.microsoft.com/office/drawing/2014/main" id="{F63BF263-2690-EDEE-FE92-B90F73D644A9}"/>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2799;p52">
            <a:extLst>
              <a:ext uri="{FF2B5EF4-FFF2-40B4-BE49-F238E27FC236}">
                <a16:creationId xmlns:a16="http://schemas.microsoft.com/office/drawing/2014/main" id="{615E444D-DD16-3D2A-5FE5-D03678986053}"/>
              </a:ext>
            </a:extLst>
          </p:cNvPr>
          <p:cNvGrpSpPr/>
          <p:nvPr/>
        </p:nvGrpSpPr>
        <p:grpSpPr>
          <a:xfrm rot="879068" flipH="1">
            <a:off x="8006765" y="374271"/>
            <a:ext cx="551771" cy="653905"/>
            <a:chOff x="4139025" y="2544925"/>
            <a:chExt cx="844800" cy="1001175"/>
          </a:xfrm>
        </p:grpSpPr>
        <p:sp>
          <p:nvSpPr>
            <p:cNvPr id="43" name="Google Shape;2800;p52">
              <a:extLst>
                <a:ext uri="{FF2B5EF4-FFF2-40B4-BE49-F238E27FC236}">
                  <a16:creationId xmlns:a16="http://schemas.microsoft.com/office/drawing/2014/main" id="{CB8B90B0-1157-4237-993C-2E0EB3710BE5}"/>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01;p52">
              <a:extLst>
                <a:ext uri="{FF2B5EF4-FFF2-40B4-BE49-F238E27FC236}">
                  <a16:creationId xmlns:a16="http://schemas.microsoft.com/office/drawing/2014/main" id="{0F750C01-831C-990B-C77A-91E6218F8BCB}"/>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02;p52">
              <a:extLst>
                <a:ext uri="{FF2B5EF4-FFF2-40B4-BE49-F238E27FC236}">
                  <a16:creationId xmlns:a16="http://schemas.microsoft.com/office/drawing/2014/main" id="{0F2BCA23-0FD4-3AE0-5D64-45E25ABC4A13}"/>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03;p52">
              <a:extLst>
                <a:ext uri="{FF2B5EF4-FFF2-40B4-BE49-F238E27FC236}">
                  <a16:creationId xmlns:a16="http://schemas.microsoft.com/office/drawing/2014/main" id="{8D9C8893-D8DF-E150-8FD9-4F893D37BFF4}"/>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04;p52">
              <a:extLst>
                <a:ext uri="{FF2B5EF4-FFF2-40B4-BE49-F238E27FC236}">
                  <a16:creationId xmlns:a16="http://schemas.microsoft.com/office/drawing/2014/main" id="{B9650D8D-E4C2-157D-06D5-BC253F969955}"/>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05;p52">
              <a:extLst>
                <a:ext uri="{FF2B5EF4-FFF2-40B4-BE49-F238E27FC236}">
                  <a16:creationId xmlns:a16="http://schemas.microsoft.com/office/drawing/2014/main" id="{A54A8983-46D7-C2F6-B6B0-FF575E0765BE}"/>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8514453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314"/>
        <p:cNvGrpSpPr/>
        <p:nvPr/>
      </p:nvGrpSpPr>
      <p:grpSpPr>
        <a:xfrm>
          <a:off x="0" y="0"/>
          <a:ext cx="0" cy="0"/>
          <a:chOff x="0" y="0"/>
          <a:chExt cx="0" cy="0"/>
        </a:xfrm>
      </p:grpSpPr>
      <p:grpSp>
        <p:nvGrpSpPr>
          <p:cNvPr id="5315" name="Google Shape;5315;p70"/>
          <p:cNvGrpSpPr/>
          <p:nvPr/>
        </p:nvGrpSpPr>
        <p:grpSpPr>
          <a:xfrm>
            <a:off x="722059" y="974193"/>
            <a:ext cx="2492868" cy="1379876"/>
            <a:chOff x="2654821" y="2311071"/>
            <a:chExt cx="2279715" cy="1262120"/>
          </a:xfrm>
        </p:grpSpPr>
        <p:grpSp>
          <p:nvGrpSpPr>
            <p:cNvPr id="5316" name="Google Shape;5316;p70"/>
            <p:cNvGrpSpPr/>
            <p:nvPr/>
          </p:nvGrpSpPr>
          <p:grpSpPr>
            <a:xfrm>
              <a:off x="4034269" y="2840745"/>
              <a:ext cx="40212" cy="36437"/>
              <a:chOff x="4293400" y="2574725"/>
              <a:chExt cx="84425" cy="80100"/>
            </a:xfrm>
          </p:grpSpPr>
          <p:sp>
            <p:nvSpPr>
              <p:cNvPr id="5317" name="Google Shape;5317;p7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318" name="Google Shape;5318;p7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70"/>
            <p:cNvGrpSpPr/>
            <p:nvPr/>
          </p:nvGrpSpPr>
          <p:grpSpPr>
            <a:xfrm>
              <a:off x="3894606" y="2334874"/>
              <a:ext cx="913198" cy="518984"/>
              <a:chOff x="4000175" y="1462675"/>
              <a:chExt cx="1917275" cy="1140875"/>
            </a:xfrm>
          </p:grpSpPr>
          <p:sp>
            <p:nvSpPr>
              <p:cNvPr id="5320" name="Google Shape;5320;p7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321" name="Google Shape;5321;p70"/>
              <p:cNvGrpSpPr/>
              <p:nvPr/>
            </p:nvGrpSpPr>
            <p:grpSpPr>
              <a:xfrm>
                <a:off x="4000175" y="1462675"/>
                <a:ext cx="1917275" cy="1140875"/>
                <a:chOff x="4000175" y="1462675"/>
                <a:chExt cx="1917275" cy="1140875"/>
              </a:xfrm>
            </p:grpSpPr>
            <p:sp>
              <p:nvSpPr>
                <p:cNvPr id="5322" name="Google Shape;5322;p7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323" name="Google Shape;5323;p7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327" name="Google Shape;5327;p7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8" name="Google Shape;5328;p70"/>
            <p:cNvGrpSpPr/>
            <p:nvPr/>
          </p:nvGrpSpPr>
          <p:grpSpPr>
            <a:xfrm>
              <a:off x="3875768" y="2846704"/>
              <a:ext cx="44796" cy="47366"/>
              <a:chOff x="3960625" y="2587825"/>
              <a:chExt cx="94050" cy="104125"/>
            </a:xfrm>
          </p:grpSpPr>
          <p:sp>
            <p:nvSpPr>
              <p:cNvPr id="5329" name="Google Shape;5329;p7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330" name="Google Shape;5330;p7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0"/>
            <p:cNvGrpSpPr/>
            <p:nvPr/>
          </p:nvGrpSpPr>
          <p:grpSpPr>
            <a:xfrm>
              <a:off x="3782759" y="2807162"/>
              <a:ext cx="82686" cy="85487"/>
              <a:chOff x="3765350" y="2500900"/>
              <a:chExt cx="173600" cy="187925"/>
            </a:xfrm>
          </p:grpSpPr>
          <p:sp>
            <p:nvSpPr>
              <p:cNvPr id="5332" name="Google Shape;5332;p7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333" name="Google Shape;5333;p7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70"/>
            <p:cNvGrpSpPr/>
            <p:nvPr/>
          </p:nvGrpSpPr>
          <p:grpSpPr>
            <a:xfrm>
              <a:off x="3775674" y="2798496"/>
              <a:ext cx="40545" cy="23564"/>
              <a:chOff x="3750475" y="2481850"/>
              <a:chExt cx="85125" cy="51800"/>
            </a:xfrm>
          </p:grpSpPr>
          <p:sp>
            <p:nvSpPr>
              <p:cNvPr id="5339" name="Google Shape;5339;p7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341" name="Google Shape;5341;p70"/>
            <p:cNvGrpSpPr/>
            <p:nvPr/>
          </p:nvGrpSpPr>
          <p:grpSpPr>
            <a:xfrm>
              <a:off x="3716946" y="2776024"/>
              <a:ext cx="81971" cy="76912"/>
              <a:chOff x="3627175" y="2432450"/>
              <a:chExt cx="172100" cy="169075"/>
            </a:xfrm>
          </p:grpSpPr>
          <p:sp>
            <p:nvSpPr>
              <p:cNvPr id="5342" name="Google Shape;5342;p7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344" name="Google Shape;5344;p7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345" name="Google Shape;5345;p70"/>
            <p:cNvGrpSpPr/>
            <p:nvPr/>
          </p:nvGrpSpPr>
          <p:grpSpPr>
            <a:xfrm>
              <a:off x="3685682" y="2845624"/>
              <a:ext cx="29311" cy="45055"/>
              <a:chOff x="3561536" y="2585450"/>
              <a:chExt cx="61539" cy="99045"/>
            </a:xfrm>
          </p:grpSpPr>
          <p:sp>
            <p:nvSpPr>
              <p:cNvPr id="5346" name="Google Shape;5346;p7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348" name="Google Shape;5348;p70"/>
            <p:cNvGrpSpPr/>
            <p:nvPr/>
          </p:nvGrpSpPr>
          <p:grpSpPr>
            <a:xfrm>
              <a:off x="3849905" y="2572252"/>
              <a:ext cx="74339" cy="119559"/>
              <a:chOff x="3906325" y="1984500"/>
              <a:chExt cx="156075" cy="262825"/>
            </a:xfrm>
          </p:grpSpPr>
          <p:sp>
            <p:nvSpPr>
              <p:cNvPr id="5349" name="Google Shape;5349;p7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350" name="Google Shape;5350;p7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70"/>
            <p:cNvGrpSpPr/>
            <p:nvPr/>
          </p:nvGrpSpPr>
          <p:grpSpPr>
            <a:xfrm>
              <a:off x="2654821" y="2414345"/>
              <a:ext cx="667570" cy="558731"/>
              <a:chOff x="1397225" y="1637375"/>
              <a:chExt cx="1401575" cy="1228250"/>
            </a:xfrm>
          </p:grpSpPr>
          <p:sp>
            <p:nvSpPr>
              <p:cNvPr id="5352" name="Google Shape;5352;p7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353" name="Google Shape;5353;p70"/>
              <p:cNvGrpSpPr/>
              <p:nvPr/>
            </p:nvGrpSpPr>
            <p:grpSpPr>
              <a:xfrm>
                <a:off x="1397225" y="1637375"/>
                <a:ext cx="1398775" cy="1228250"/>
                <a:chOff x="1397225" y="1637375"/>
                <a:chExt cx="1398775" cy="1228250"/>
              </a:xfrm>
            </p:grpSpPr>
            <p:sp>
              <p:nvSpPr>
                <p:cNvPr id="5354" name="Google Shape;5354;p7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6" name="Google Shape;5356;p70"/>
            <p:cNvGrpSpPr/>
            <p:nvPr/>
          </p:nvGrpSpPr>
          <p:grpSpPr>
            <a:xfrm>
              <a:off x="3230417" y="3103734"/>
              <a:ext cx="282982" cy="280332"/>
              <a:chOff x="2605700" y="3152850"/>
              <a:chExt cx="594125" cy="616250"/>
            </a:xfrm>
          </p:grpSpPr>
          <p:sp>
            <p:nvSpPr>
              <p:cNvPr id="5357" name="Google Shape;5357;p7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358" name="Google Shape;5358;p7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359" name="Google Shape;5359;p70"/>
            <p:cNvGrpSpPr/>
            <p:nvPr/>
          </p:nvGrpSpPr>
          <p:grpSpPr>
            <a:xfrm>
              <a:off x="3265985" y="3226989"/>
              <a:ext cx="87151" cy="346202"/>
              <a:chOff x="2680375" y="3423800"/>
              <a:chExt cx="182975" cy="761050"/>
            </a:xfrm>
          </p:grpSpPr>
          <p:sp>
            <p:nvSpPr>
              <p:cNvPr id="5360" name="Google Shape;5360;p7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361" name="Google Shape;5361;p7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70"/>
            <p:cNvGrpSpPr/>
            <p:nvPr/>
          </p:nvGrpSpPr>
          <p:grpSpPr>
            <a:xfrm>
              <a:off x="3855466" y="3289811"/>
              <a:ext cx="112514" cy="94210"/>
              <a:chOff x="3918000" y="3561900"/>
              <a:chExt cx="236225" cy="207100"/>
            </a:xfrm>
          </p:grpSpPr>
          <p:sp>
            <p:nvSpPr>
              <p:cNvPr id="5363" name="Google Shape;5363;p7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364" name="Google Shape;5364;p7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5" name="Google Shape;5365;p7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368" name="Google Shape;5368;p70"/>
            <p:cNvGrpSpPr/>
            <p:nvPr/>
          </p:nvGrpSpPr>
          <p:grpSpPr>
            <a:xfrm>
              <a:off x="2905224" y="2311071"/>
              <a:ext cx="596721" cy="528992"/>
              <a:chOff x="1922950" y="1410350"/>
              <a:chExt cx="1252825" cy="1162875"/>
            </a:xfrm>
          </p:grpSpPr>
          <p:sp>
            <p:nvSpPr>
              <p:cNvPr id="5369" name="Google Shape;5369;p7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385" name="Google Shape;5385;p7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405" name="Google Shape;5405;p7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406" name="Google Shape;5406;p7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7" name="Google Shape;5407;p70"/>
            <p:cNvGrpSpPr/>
            <p:nvPr/>
          </p:nvGrpSpPr>
          <p:grpSpPr>
            <a:xfrm>
              <a:off x="3280929" y="3294542"/>
              <a:ext cx="109894" cy="272224"/>
              <a:chOff x="2711750" y="3572300"/>
              <a:chExt cx="230725" cy="598425"/>
            </a:xfrm>
          </p:grpSpPr>
          <p:sp>
            <p:nvSpPr>
              <p:cNvPr id="5408" name="Google Shape;5408;p7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0" name="Google Shape;5410;p7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0"/>
            <p:cNvGrpSpPr/>
            <p:nvPr/>
          </p:nvGrpSpPr>
          <p:grpSpPr>
            <a:xfrm>
              <a:off x="3790439" y="2408636"/>
              <a:ext cx="73017" cy="75684"/>
              <a:chOff x="3781475" y="1624825"/>
              <a:chExt cx="153300" cy="166375"/>
            </a:xfrm>
          </p:grpSpPr>
          <p:sp>
            <p:nvSpPr>
              <p:cNvPr id="5412" name="Google Shape;5412;p7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6" name="Google Shape;5416;p7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3" name="Google Shape;5423;p70"/>
            <p:cNvGrpSpPr/>
            <p:nvPr/>
          </p:nvGrpSpPr>
          <p:grpSpPr>
            <a:xfrm>
              <a:off x="4403342" y="3107749"/>
              <a:ext cx="316680" cy="101374"/>
              <a:chOff x="5068275" y="3161675"/>
              <a:chExt cx="664875" cy="222850"/>
            </a:xfrm>
          </p:grpSpPr>
          <p:sp>
            <p:nvSpPr>
              <p:cNvPr id="5424" name="Google Shape;5424;p7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8" name="Google Shape;5428;p7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70"/>
            <p:cNvGrpSpPr/>
            <p:nvPr/>
          </p:nvGrpSpPr>
          <p:grpSpPr>
            <a:xfrm>
              <a:off x="3697513" y="2707266"/>
              <a:ext cx="59549" cy="79733"/>
              <a:chOff x="3586375" y="2281300"/>
              <a:chExt cx="125025" cy="175275"/>
            </a:xfrm>
          </p:grpSpPr>
          <p:sp>
            <p:nvSpPr>
              <p:cNvPr id="5458" name="Google Shape;5458;p7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0" name="Google Shape;5460;p7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1" name="Google Shape;5461;p70"/>
            <p:cNvGrpSpPr/>
            <p:nvPr/>
          </p:nvGrpSpPr>
          <p:grpSpPr>
            <a:xfrm>
              <a:off x="4513224" y="3221724"/>
              <a:ext cx="274563" cy="280321"/>
              <a:chOff x="5298975" y="3412225"/>
              <a:chExt cx="576450" cy="616225"/>
            </a:xfrm>
          </p:grpSpPr>
          <p:sp>
            <p:nvSpPr>
              <p:cNvPr id="5462" name="Google Shape;5462;p7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463" name="Google Shape;5463;p7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70"/>
            <p:cNvGrpSpPr/>
            <p:nvPr/>
          </p:nvGrpSpPr>
          <p:grpSpPr>
            <a:xfrm>
              <a:off x="4824403" y="3421846"/>
              <a:ext cx="110132" cy="130647"/>
              <a:chOff x="5952300" y="3852150"/>
              <a:chExt cx="231225" cy="287200"/>
            </a:xfrm>
          </p:grpSpPr>
          <p:sp>
            <p:nvSpPr>
              <p:cNvPr id="5465" name="Google Shape;5465;p7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7" name="Google Shape;5467;p7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5" name="Google Shape;5475;p70"/>
            <p:cNvGrpSpPr/>
            <p:nvPr/>
          </p:nvGrpSpPr>
          <p:grpSpPr>
            <a:xfrm>
              <a:off x="4295710" y="3079670"/>
              <a:ext cx="14968" cy="27135"/>
              <a:chOff x="4842300" y="3099950"/>
              <a:chExt cx="31425" cy="59650"/>
            </a:xfrm>
          </p:grpSpPr>
          <p:sp>
            <p:nvSpPr>
              <p:cNvPr id="5476" name="Google Shape;5476;p7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0" name="Google Shape;5480;p7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8" name="Google Shape;5488;p70"/>
            <p:cNvGrpSpPr/>
            <p:nvPr/>
          </p:nvGrpSpPr>
          <p:grpSpPr>
            <a:xfrm>
              <a:off x="3831056" y="2816010"/>
              <a:ext cx="37378" cy="27612"/>
              <a:chOff x="3866750" y="2520350"/>
              <a:chExt cx="78475" cy="60700"/>
            </a:xfrm>
          </p:grpSpPr>
          <p:sp>
            <p:nvSpPr>
              <p:cNvPr id="5489" name="Google Shape;5489;p7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3" name="Google Shape;5493;p7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510" name="Google Shape;5510;p7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522" name="Google Shape;5522;p7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70"/>
            <p:cNvGrpSpPr/>
            <p:nvPr/>
          </p:nvGrpSpPr>
          <p:grpSpPr>
            <a:xfrm>
              <a:off x="3632736" y="3051591"/>
              <a:ext cx="63288" cy="45217"/>
              <a:chOff x="3450375" y="3038225"/>
              <a:chExt cx="132875" cy="99400"/>
            </a:xfrm>
          </p:grpSpPr>
          <p:sp>
            <p:nvSpPr>
              <p:cNvPr id="5536" name="Google Shape;5536;p7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8" name="Google Shape;5538;p7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47" name="Google Shape;5547;p7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57" name="Google Shape;5557;p7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563" name="Google Shape;5563;p7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70"/>
          <p:cNvGrpSpPr/>
          <p:nvPr/>
        </p:nvGrpSpPr>
        <p:grpSpPr>
          <a:xfrm>
            <a:off x="719116" y="2869970"/>
            <a:ext cx="2622876" cy="1333540"/>
            <a:chOff x="238125" y="1038125"/>
            <a:chExt cx="7146800" cy="3633625"/>
          </a:xfrm>
        </p:grpSpPr>
        <p:sp>
          <p:nvSpPr>
            <p:cNvPr id="5574" name="Google Shape;5574;p7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70"/>
          <p:cNvGrpSpPr/>
          <p:nvPr/>
        </p:nvGrpSpPr>
        <p:grpSpPr>
          <a:xfrm>
            <a:off x="5834044" y="1012080"/>
            <a:ext cx="2590840" cy="1380235"/>
            <a:chOff x="233350" y="949250"/>
            <a:chExt cx="7137300" cy="3802300"/>
          </a:xfrm>
        </p:grpSpPr>
        <p:sp>
          <p:nvSpPr>
            <p:cNvPr id="7147" name="Google Shape;7147;p7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70"/>
          <p:cNvGrpSpPr/>
          <p:nvPr/>
        </p:nvGrpSpPr>
        <p:grpSpPr>
          <a:xfrm>
            <a:off x="7648473" y="3056853"/>
            <a:ext cx="104231" cy="320340"/>
            <a:chOff x="7564426" y="3224343"/>
            <a:chExt cx="119985" cy="368801"/>
          </a:xfrm>
        </p:grpSpPr>
        <p:sp>
          <p:nvSpPr>
            <p:cNvPr id="7199" name="Google Shape;7199;p7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70"/>
          <p:cNvGrpSpPr/>
          <p:nvPr/>
        </p:nvGrpSpPr>
        <p:grpSpPr>
          <a:xfrm>
            <a:off x="7347962" y="3050954"/>
            <a:ext cx="189489" cy="332132"/>
            <a:chOff x="8370831" y="3202002"/>
            <a:chExt cx="218129" cy="382376"/>
          </a:xfrm>
        </p:grpSpPr>
        <p:sp>
          <p:nvSpPr>
            <p:cNvPr id="7202" name="Google Shape;7202;p7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0"/>
          <p:cNvGrpSpPr/>
          <p:nvPr/>
        </p:nvGrpSpPr>
        <p:grpSpPr>
          <a:xfrm>
            <a:off x="8071351" y="3462086"/>
            <a:ext cx="309429" cy="267000"/>
            <a:chOff x="6742064" y="3750480"/>
            <a:chExt cx="399315" cy="344560"/>
          </a:xfrm>
        </p:grpSpPr>
        <p:sp>
          <p:nvSpPr>
            <p:cNvPr id="7205" name="Google Shape;7205;p7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70"/>
          <p:cNvGrpSpPr/>
          <p:nvPr/>
        </p:nvGrpSpPr>
        <p:grpSpPr>
          <a:xfrm>
            <a:off x="7610370" y="3813134"/>
            <a:ext cx="180437" cy="281608"/>
            <a:chOff x="7248525" y="3739696"/>
            <a:chExt cx="230531" cy="359790"/>
          </a:xfrm>
        </p:grpSpPr>
        <p:sp>
          <p:nvSpPr>
            <p:cNvPr id="7208" name="Google Shape;7208;p7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70"/>
          <p:cNvGrpSpPr/>
          <p:nvPr/>
        </p:nvGrpSpPr>
        <p:grpSpPr>
          <a:xfrm>
            <a:off x="7856289" y="3456358"/>
            <a:ext cx="162896" cy="278710"/>
            <a:chOff x="7601242" y="3729267"/>
            <a:chExt cx="222566" cy="380803"/>
          </a:xfrm>
        </p:grpSpPr>
        <p:sp>
          <p:nvSpPr>
            <p:cNvPr id="7211" name="Google Shape;7211;p7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3" name="Google Shape;7213;p70"/>
          <p:cNvSpPr/>
          <p:nvPr/>
        </p:nvSpPr>
        <p:spPr>
          <a:xfrm>
            <a:off x="7822315" y="30687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70"/>
          <p:cNvGrpSpPr/>
          <p:nvPr/>
        </p:nvGrpSpPr>
        <p:grpSpPr>
          <a:xfrm>
            <a:off x="7345935" y="3457498"/>
            <a:ext cx="193543" cy="275990"/>
            <a:chOff x="8304647" y="3738687"/>
            <a:chExt cx="225076" cy="320956"/>
          </a:xfrm>
        </p:grpSpPr>
        <p:sp>
          <p:nvSpPr>
            <p:cNvPr id="7215" name="Google Shape;7215;p7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70"/>
          <p:cNvGrpSpPr/>
          <p:nvPr/>
        </p:nvGrpSpPr>
        <p:grpSpPr>
          <a:xfrm>
            <a:off x="7618427" y="3457498"/>
            <a:ext cx="178492" cy="275990"/>
            <a:chOff x="8615101" y="3738687"/>
            <a:chExt cx="207573" cy="320956"/>
          </a:xfrm>
        </p:grpSpPr>
        <p:sp>
          <p:nvSpPr>
            <p:cNvPr id="7219" name="Google Shape;7219;p7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2" name="Google Shape;7222;p70"/>
          <p:cNvSpPr/>
          <p:nvPr/>
        </p:nvSpPr>
        <p:spPr>
          <a:xfrm>
            <a:off x="8114867" y="3047381"/>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3" name="Google Shape;7223;p70"/>
          <p:cNvGrpSpPr/>
          <p:nvPr/>
        </p:nvGrpSpPr>
        <p:grpSpPr>
          <a:xfrm>
            <a:off x="6013132" y="3578986"/>
            <a:ext cx="557671" cy="511283"/>
            <a:chOff x="6015419" y="3716859"/>
            <a:chExt cx="557671" cy="511283"/>
          </a:xfrm>
        </p:grpSpPr>
        <p:sp>
          <p:nvSpPr>
            <p:cNvPr id="7224" name="Google Shape;7224;p7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5" name="Google Shape;7225;p70"/>
            <p:cNvGrpSpPr/>
            <p:nvPr/>
          </p:nvGrpSpPr>
          <p:grpSpPr>
            <a:xfrm>
              <a:off x="6036094" y="3716980"/>
              <a:ext cx="529860" cy="510468"/>
              <a:chOff x="6036094" y="3716980"/>
              <a:chExt cx="529860" cy="510468"/>
            </a:xfrm>
          </p:grpSpPr>
          <p:sp>
            <p:nvSpPr>
              <p:cNvPr id="7226" name="Google Shape;7226;p7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6" name="Google Shape;7236;p70"/>
          <p:cNvGrpSpPr/>
          <p:nvPr/>
        </p:nvGrpSpPr>
        <p:grpSpPr>
          <a:xfrm>
            <a:off x="6642017" y="2935755"/>
            <a:ext cx="576302" cy="511871"/>
            <a:chOff x="6644304" y="3073628"/>
            <a:chExt cx="576302" cy="511871"/>
          </a:xfrm>
        </p:grpSpPr>
        <p:sp>
          <p:nvSpPr>
            <p:cNvPr id="7237" name="Google Shape;7237;p7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8" name="Google Shape;7238;p70"/>
            <p:cNvGrpSpPr/>
            <p:nvPr/>
          </p:nvGrpSpPr>
          <p:grpSpPr>
            <a:xfrm>
              <a:off x="6712169" y="3085440"/>
              <a:ext cx="481622" cy="494913"/>
              <a:chOff x="6712169" y="3085440"/>
              <a:chExt cx="481622" cy="494913"/>
            </a:xfrm>
          </p:grpSpPr>
          <p:sp>
            <p:nvSpPr>
              <p:cNvPr id="7239" name="Google Shape;7239;p7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4" name="Google Shape;7244;p7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7" name="Google Shape;7247;p70"/>
          <p:cNvSpPr/>
          <p:nvPr/>
        </p:nvSpPr>
        <p:spPr>
          <a:xfrm>
            <a:off x="6986052" y="2952384"/>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8" name="Google Shape;7248;p70"/>
          <p:cNvGrpSpPr/>
          <p:nvPr/>
        </p:nvGrpSpPr>
        <p:grpSpPr>
          <a:xfrm>
            <a:off x="6649868" y="3578750"/>
            <a:ext cx="560631" cy="511352"/>
            <a:chOff x="6652154" y="3716623"/>
            <a:chExt cx="560631" cy="511352"/>
          </a:xfrm>
        </p:grpSpPr>
        <p:sp>
          <p:nvSpPr>
            <p:cNvPr id="7249" name="Google Shape;7249;p7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0" name="Google Shape;7250;p70"/>
            <p:cNvGrpSpPr/>
            <p:nvPr/>
          </p:nvGrpSpPr>
          <p:grpSpPr>
            <a:xfrm>
              <a:off x="6669657" y="3716715"/>
              <a:ext cx="466779" cy="464290"/>
              <a:chOff x="6669657" y="3716715"/>
              <a:chExt cx="466779" cy="464290"/>
            </a:xfrm>
          </p:grpSpPr>
          <p:sp>
            <p:nvSpPr>
              <p:cNvPr id="7251" name="Google Shape;7251;p7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4" name="Google Shape;7264;p70"/>
          <p:cNvGrpSpPr/>
          <p:nvPr/>
        </p:nvGrpSpPr>
        <p:grpSpPr>
          <a:xfrm>
            <a:off x="7843959" y="3860159"/>
            <a:ext cx="187557" cy="187557"/>
            <a:chOff x="8565775" y="671075"/>
            <a:chExt cx="441000" cy="441000"/>
          </a:xfrm>
        </p:grpSpPr>
        <p:sp>
          <p:nvSpPr>
            <p:cNvPr id="7265" name="Google Shape;7265;p7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7" name="Google Shape;7267;p70"/>
          <p:cNvSpPr/>
          <p:nvPr/>
        </p:nvSpPr>
        <p:spPr>
          <a:xfrm>
            <a:off x="8145173" y="3856079"/>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0"/>
          <p:cNvSpPr/>
          <p:nvPr/>
        </p:nvSpPr>
        <p:spPr>
          <a:xfrm flipH="1">
            <a:off x="7353412" y="382253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9" name="Google Shape;7269;p70"/>
          <p:cNvGrpSpPr/>
          <p:nvPr/>
        </p:nvGrpSpPr>
        <p:grpSpPr>
          <a:xfrm>
            <a:off x="5997814" y="2938377"/>
            <a:ext cx="587871" cy="512373"/>
            <a:chOff x="6000100" y="3076250"/>
            <a:chExt cx="587871" cy="512373"/>
          </a:xfrm>
        </p:grpSpPr>
        <p:sp>
          <p:nvSpPr>
            <p:cNvPr id="7270" name="Google Shape;7270;p7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1" name="Google Shape;7271;p70"/>
            <p:cNvGrpSpPr/>
            <p:nvPr/>
          </p:nvGrpSpPr>
          <p:grpSpPr>
            <a:xfrm>
              <a:off x="6031360" y="3076713"/>
              <a:ext cx="539107" cy="480965"/>
              <a:chOff x="6031360" y="3076713"/>
              <a:chExt cx="539107" cy="480965"/>
            </a:xfrm>
          </p:grpSpPr>
          <p:sp>
            <p:nvSpPr>
              <p:cNvPr id="7272" name="Google Shape;7272;p7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9" name="Google Shape;7279;p70"/>
          <p:cNvGrpSpPr/>
          <p:nvPr/>
        </p:nvGrpSpPr>
        <p:grpSpPr>
          <a:xfrm>
            <a:off x="3416805" y="919691"/>
            <a:ext cx="2310381" cy="1488888"/>
            <a:chOff x="229225" y="549050"/>
            <a:chExt cx="7161750" cy="4615275"/>
          </a:xfrm>
        </p:grpSpPr>
        <p:sp>
          <p:nvSpPr>
            <p:cNvPr id="7280" name="Google Shape;7280;p70"/>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0"/>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0"/>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0"/>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0"/>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0"/>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0"/>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0"/>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0"/>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0"/>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0"/>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0"/>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0"/>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0"/>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0"/>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0"/>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0"/>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0"/>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0"/>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0"/>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0"/>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0"/>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0"/>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0"/>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0"/>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0"/>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0"/>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0"/>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0"/>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0"/>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0"/>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0"/>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0"/>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0"/>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0"/>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0"/>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0"/>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0"/>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0"/>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0"/>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0"/>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0"/>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0"/>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0"/>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0"/>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0"/>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0"/>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0"/>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0"/>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0"/>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0"/>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0"/>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0"/>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0"/>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0"/>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0"/>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0"/>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0"/>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0"/>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0"/>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0"/>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0"/>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0"/>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0"/>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0"/>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0"/>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0"/>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0"/>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0"/>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0"/>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0"/>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0"/>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0"/>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0"/>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0"/>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0"/>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0"/>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0"/>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0"/>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0"/>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0"/>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0"/>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0"/>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0"/>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0"/>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0"/>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0"/>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0"/>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0"/>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0"/>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0"/>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0"/>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0"/>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0"/>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0"/>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0"/>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0"/>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0"/>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0"/>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0"/>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0"/>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0"/>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0"/>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0"/>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0"/>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0"/>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0"/>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0"/>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0"/>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0"/>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0"/>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0"/>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0"/>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0"/>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0"/>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0"/>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0"/>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70"/>
          <p:cNvGrpSpPr/>
          <p:nvPr/>
        </p:nvGrpSpPr>
        <p:grpSpPr>
          <a:xfrm>
            <a:off x="3514723" y="2849588"/>
            <a:ext cx="2310282" cy="1374222"/>
            <a:chOff x="238125" y="732525"/>
            <a:chExt cx="7130500" cy="4241425"/>
          </a:xfrm>
        </p:grpSpPr>
        <p:sp>
          <p:nvSpPr>
            <p:cNvPr id="7398" name="Google Shape;7398;p70"/>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0"/>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0"/>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0"/>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0"/>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0"/>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0"/>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0"/>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0"/>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0"/>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0"/>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0"/>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0"/>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0"/>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0"/>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0"/>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0"/>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0"/>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0"/>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0"/>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0"/>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0"/>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0"/>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0"/>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0"/>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0"/>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0"/>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0"/>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0"/>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0"/>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0"/>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0"/>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0"/>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0"/>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0"/>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0"/>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0"/>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0"/>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0"/>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0"/>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0"/>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0"/>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0"/>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0"/>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0"/>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0"/>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0"/>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0"/>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0"/>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0"/>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0"/>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0"/>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0"/>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0"/>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0"/>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0"/>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0"/>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0"/>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0"/>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0"/>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0"/>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0"/>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0"/>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0"/>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0"/>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0"/>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0"/>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0"/>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0"/>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0"/>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0"/>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0"/>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0"/>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0"/>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0"/>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0"/>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0"/>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0"/>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0"/>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0"/>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0"/>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0"/>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0"/>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0"/>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0"/>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0"/>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0"/>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0"/>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0"/>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0"/>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0"/>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0"/>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0"/>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0"/>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0"/>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0"/>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0"/>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0"/>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0"/>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0"/>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0"/>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0"/>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0"/>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0"/>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0"/>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0"/>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0"/>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0"/>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0"/>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0"/>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0"/>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0"/>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0"/>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0"/>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7515"/>
        <p:cNvGrpSpPr/>
        <p:nvPr/>
      </p:nvGrpSpPr>
      <p:grpSpPr>
        <a:xfrm>
          <a:off x="0" y="0"/>
          <a:ext cx="0" cy="0"/>
          <a:chOff x="0" y="0"/>
          <a:chExt cx="0" cy="0"/>
        </a:xfrm>
      </p:grpSpPr>
      <p:grpSp>
        <p:nvGrpSpPr>
          <p:cNvPr id="7516" name="Google Shape;7516;p71"/>
          <p:cNvGrpSpPr/>
          <p:nvPr/>
        </p:nvGrpSpPr>
        <p:grpSpPr>
          <a:xfrm>
            <a:off x="725414" y="969763"/>
            <a:ext cx="2507799" cy="206239"/>
            <a:chOff x="106648" y="895722"/>
            <a:chExt cx="4481413" cy="374300"/>
          </a:xfrm>
        </p:grpSpPr>
        <p:grpSp>
          <p:nvGrpSpPr>
            <p:cNvPr id="7517" name="Google Shape;7517;p71"/>
            <p:cNvGrpSpPr/>
            <p:nvPr/>
          </p:nvGrpSpPr>
          <p:grpSpPr>
            <a:xfrm>
              <a:off x="2233276" y="895722"/>
              <a:ext cx="1082667" cy="223591"/>
              <a:chOff x="4808316" y="2800065"/>
              <a:chExt cx="1999386" cy="412910"/>
            </a:xfrm>
          </p:grpSpPr>
          <p:sp>
            <p:nvSpPr>
              <p:cNvPr id="7518" name="Google Shape;7518;p7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9" name="Google Shape;7519;p71"/>
              <p:cNvGrpSpPr/>
              <p:nvPr/>
            </p:nvGrpSpPr>
            <p:grpSpPr>
              <a:xfrm>
                <a:off x="4808316" y="2800065"/>
                <a:ext cx="92400" cy="411825"/>
                <a:chOff x="845575" y="2563700"/>
                <a:chExt cx="92400" cy="411825"/>
              </a:xfrm>
            </p:grpSpPr>
            <p:cxnSp>
              <p:nvCxnSpPr>
                <p:cNvPr id="7520" name="Google Shape;7520;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21" name="Google Shape;7521;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2" name="Google Shape;7522;p71"/>
            <p:cNvGrpSpPr/>
            <p:nvPr/>
          </p:nvGrpSpPr>
          <p:grpSpPr>
            <a:xfrm>
              <a:off x="106648" y="895722"/>
              <a:ext cx="1088401" cy="223591"/>
              <a:chOff x="881025" y="2800065"/>
              <a:chExt cx="2009975" cy="412910"/>
            </a:xfrm>
          </p:grpSpPr>
          <p:sp>
            <p:nvSpPr>
              <p:cNvPr id="7523" name="Google Shape;7523;p7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4" name="Google Shape;7524;p71"/>
              <p:cNvGrpSpPr/>
              <p:nvPr/>
            </p:nvGrpSpPr>
            <p:grpSpPr>
              <a:xfrm>
                <a:off x="881025" y="2800065"/>
                <a:ext cx="92400" cy="411825"/>
                <a:chOff x="845575" y="2563700"/>
                <a:chExt cx="92400" cy="411825"/>
              </a:xfrm>
            </p:grpSpPr>
            <p:cxnSp>
              <p:nvCxnSpPr>
                <p:cNvPr id="7525" name="Google Shape;7525;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26" name="Google Shape;7526;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7" name="Google Shape;7527;p71"/>
            <p:cNvGrpSpPr/>
            <p:nvPr/>
          </p:nvGrpSpPr>
          <p:grpSpPr>
            <a:xfrm>
              <a:off x="1172346" y="1047018"/>
              <a:ext cx="1083151" cy="223003"/>
              <a:chOff x="2849073" y="3079467"/>
              <a:chExt cx="2000279" cy="411825"/>
            </a:xfrm>
          </p:grpSpPr>
          <p:sp>
            <p:nvSpPr>
              <p:cNvPr id="7528" name="Google Shape;7528;p7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9" name="Google Shape;7529;p71"/>
              <p:cNvGrpSpPr/>
              <p:nvPr/>
            </p:nvGrpSpPr>
            <p:grpSpPr>
              <a:xfrm rot="10800000">
                <a:off x="2849073" y="3079467"/>
                <a:ext cx="92400" cy="411825"/>
                <a:chOff x="2070100" y="2563700"/>
                <a:chExt cx="92400" cy="411825"/>
              </a:xfrm>
            </p:grpSpPr>
            <p:cxnSp>
              <p:nvCxnSpPr>
                <p:cNvPr id="7530" name="Google Shape;7530;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31" name="Google Shape;7531;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2" name="Google Shape;7532;p71"/>
            <p:cNvGrpSpPr/>
            <p:nvPr/>
          </p:nvGrpSpPr>
          <p:grpSpPr>
            <a:xfrm>
              <a:off x="3290132" y="1047018"/>
              <a:ext cx="1297929" cy="223003"/>
              <a:chOff x="6760035" y="3079467"/>
              <a:chExt cx="2396914" cy="411825"/>
            </a:xfrm>
          </p:grpSpPr>
          <p:sp>
            <p:nvSpPr>
              <p:cNvPr id="7533" name="Google Shape;7533;p7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4" name="Google Shape;7534;p71"/>
              <p:cNvGrpSpPr/>
              <p:nvPr/>
            </p:nvGrpSpPr>
            <p:grpSpPr>
              <a:xfrm rot="10800000">
                <a:off x="6760035" y="3079467"/>
                <a:ext cx="92400" cy="411825"/>
                <a:chOff x="2070100" y="2563700"/>
                <a:chExt cx="92400" cy="411825"/>
              </a:xfrm>
            </p:grpSpPr>
            <p:cxnSp>
              <p:nvCxnSpPr>
                <p:cNvPr id="7535" name="Google Shape;7535;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36" name="Google Shape;7536;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37" name="Google Shape;7537;p71"/>
          <p:cNvGrpSpPr/>
          <p:nvPr/>
        </p:nvGrpSpPr>
        <p:grpSpPr>
          <a:xfrm>
            <a:off x="2143176" y="3369134"/>
            <a:ext cx="1086701" cy="799429"/>
            <a:chOff x="2183288" y="3555572"/>
            <a:chExt cx="1136241" cy="835873"/>
          </a:xfrm>
        </p:grpSpPr>
        <p:sp>
          <p:nvSpPr>
            <p:cNvPr id="7538" name="Google Shape;7538;p7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9" name="Google Shape;7539;p71"/>
            <p:cNvGrpSpPr/>
            <p:nvPr/>
          </p:nvGrpSpPr>
          <p:grpSpPr>
            <a:xfrm>
              <a:off x="2205895" y="3637269"/>
              <a:ext cx="1089848" cy="724993"/>
              <a:chOff x="2205895" y="3637269"/>
              <a:chExt cx="1089848" cy="724993"/>
            </a:xfrm>
          </p:grpSpPr>
          <p:sp>
            <p:nvSpPr>
              <p:cNvPr id="7540" name="Google Shape;7540;p7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6" name="Google Shape;7546;p7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7" name="Google Shape;7547;p7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548" name="Google Shape;7548;p71"/>
            <p:cNvGrpSpPr/>
            <p:nvPr/>
          </p:nvGrpSpPr>
          <p:grpSpPr>
            <a:xfrm>
              <a:off x="3173850" y="3779426"/>
              <a:ext cx="145679" cy="70048"/>
              <a:chOff x="3173850" y="3779426"/>
              <a:chExt cx="145679" cy="70048"/>
            </a:xfrm>
          </p:grpSpPr>
          <p:cxnSp>
            <p:nvCxnSpPr>
              <p:cNvPr id="7549" name="Google Shape;7549;p7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550" name="Google Shape;7550;p7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71"/>
            <p:cNvGrpSpPr/>
            <p:nvPr/>
          </p:nvGrpSpPr>
          <p:grpSpPr>
            <a:xfrm>
              <a:off x="2183288" y="4139483"/>
              <a:ext cx="145133" cy="70048"/>
              <a:chOff x="2183288" y="4139483"/>
              <a:chExt cx="145133" cy="70048"/>
            </a:xfrm>
          </p:grpSpPr>
          <p:cxnSp>
            <p:nvCxnSpPr>
              <p:cNvPr id="7552" name="Google Shape;7552;p7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553" name="Google Shape;7553;p7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4" name="Google Shape;7554;p7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5" name="Google Shape;7555;p7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556" name="Google Shape;7556;p71"/>
            <p:cNvGrpSpPr/>
            <p:nvPr/>
          </p:nvGrpSpPr>
          <p:grpSpPr>
            <a:xfrm>
              <a:off x="2943836" y="4268886"/>
              <a:ext cx="60717" cy="122559"/>
              <a:chOff x="2943836" y="4268886"/>
              <a:chExt cx="60717" cy="122559"/>
            </a:xfrm>
          </p:grpSpPr>
          <p:sp>
            <p:nvSpPr>
              <p:cNvPr id="7557" name="Google Shape;7557;p7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8" name="Google Shape;7558;p7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559" name="Google Shape;7559;p71"/>
          <p:cNvGrpSpPr/>
          <p:nvPr/>
        </p:nvGrpSpPr>
        <p:grpSpPr>
          <a:xfrm>
            <a:off x="3406121" y="1290134"/>
            <a:ext cx="1675870" cy="758251"/>
            <a:chOff x="3530532" y="1496185"/>
            <a:chExt cx="1562000" cy="706730"/>
          </a:xfrm>
        </p:grpSpPr>
        <p:cxnSp>
          <p:nvCxnSpPr>
            <p:cNvPr id="7560" name="Google Shape;7560;p7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561" name="Google Shape;7561;p71"/>
            <p:cNvGrpSpPr/>
            <p:nvPr/>
          </p:nvGrpSpPr>
          <p:grpSpPr>
            <a:xfrm>
              <a:off x="3530532" y="1496185"/>
              <a:ext cx="323430" cy="463587"/>
              <a:chOff x="3530532" y="1496185"/>
              <a:chExt cx="323430" cy="463587"/>
            </a:xfrm>
          </p:grpSpPr>
          <p:grpSp>
            <p:nvGrpSpPr>
              <p:cNvPr id="7562" name="Google Shape;7562;p71"/>
              <p:cNvGrpSpPr/>
              <p:nvPr/>
            </p:nvGrpSpPr>
            <p:grpSpPr>
              <a:xfrm>
                <a:off x="3567462" y="1496185"/>
                <a:ext cx="286500" cy="361376"/>
                <a:chOff x="3567462" y="1496185"/>
                <a:chExt cx="286500" cy="361376"/>
              </a:xfrm>
            </p:grpSpPr>
            <p:cxnSp>
              <p:nvCxnSpPr>
                <p:cNvPr id="7563" name="Google Shape;7563;p7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64" name="Google Shape;7564;p7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5" name="Google Shape;7565;p7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71"/>
            <p:cNvGrpSpPr/>
            <p:nvPr/>
          </p:nvGrpSpPr>
          <p:grpSpPr>
            <a:xfrm>
              <a:off x="3891569" y="1779209"/>
              <a:ext cx="323945" cy="423706"/>
              <a:chOff x="3891569" y="1779209"/>
              <a:chExt cx="323945" cy="423706"/>
            </a:xfrm>
          </p:grpSpPr>
          <p:grpSp>
            <p:nvGrpSpPr>
              <p:cNvPr id="7567" name="Google Shape;7567;p71"/>
              <p:cNvGrpSpPr/>
              <p:nvPr/>
            </p:nvGrpSpPr>
            <p:grpSpPr>
              <a:xfrm>
                <a:off x="3929014" y="1881638"/>
                <a:ext cx="286500" cy="321278"/>
                <a:chOff x="3929014" y="1881638"/>
                <a:chExt cx="286500" cy="321278"/>
              </a:xfrm>
            </p:grpSpPr>
            <p:cxnSp>
              <p:nvCxnSpPr>
                <p:cNvPr id="7568" name="Google Shape;7568;p7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569" name="Google Shape;7569;p7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0" name="Google Shape;7570;p7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71"/>
            <p:cNvGrpSpPr/>
            <p:nvPr/>
          </p:nvGrpSpPr>
          <p:grpSpPr>
            <a:xfrm>
              <a:off x="4252606" y="1496185"/>
              <a:ext cx="324721" cy="463587"/>
              <a:chOff x="4252606" y="1496185"/>
              <a:chExt cx="324721" cy="463587"/>
            </a:xfrm>
          </p:grpSpPr>
          <p:grpSp>
            <p:nvGrpSpPr>
              <p:cNvPr id="7572" name="Google Shape;7572;p71"/>
              <p:cNvGrpSpPr/>
              <p:nvPr/>
            </p:nvGrpSpPr>
            <p:grpSpPr>
              <a:xfrm>
                <a:off x="4290828" y="1496185"/>
                <a:ext cx="286500" cy="361376"/>
                <a:chOff x="4290828" y="1496185"/>
                <a:chExt cx="286500" cy="361376"/>
              </a:xfrm>
            </p:grpSpPr>
            <p:cxnSp>
              <p:nvCxnSpPr>
                <p:cNvPr id="7573" name="Google Shape;7573;p7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74" name="Google Shape;7574;p7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5" name="Google Shape;7575;p7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71"/>
            <p:cNvGrpSpPr/>
            <p:nvPr/>
          </p:nvGrpSpPr>
          <p:grpSpPr>
            <a:xfrm>
              <a:off x="4613643" y="1763716"/>
              <a:ext cx="325308" cy="439200"/>
              <a:chOff x="4613643" y="1763716"/>
              <a:chExt cx="325308" cy="439200"/>
            </a:xfrm>
          </p:grpSpPr>
          <p:grpSp>
            <p:nvGrpSpPr>
              <p:cNvPr id="7577" name="Google Shape;7577;p71"/>
              <p:cNvGrpSpPr/>
              <p:nvPr/>
            </p:nvGrpSpPr>
            <p:grpSpPr>
              <a:xfrm>
                <a:off x="4652451" y="1879538"/>
                <a:ext cx="286500" cy="323378"/>
                <a:chOff x="4652451" y="1879538"/>
                <a:chExt cx="286500" cy="323378"/>
              </a:xfrm>
            </p:grpSpPr>
            <p:cxnSp>
              <p:nvCxnSpPr>
                <p:cNvPr id="7578" name="Google Shape;7578;p7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579" name="Google Shape;7579;p7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0" name="Google Shape;7580;p7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1" name="Google Shape;7581;p71"/>
          <p:cNvGrpSpPr/>
          <p:nvPr/>
        </p:nvGrpSpPr>
        <p:grpSpPr>
          <a:xfrm>
            <a:off x="3417981" y="2143759"/>
            <a:ext cx="1652173" cy="391517"/>
            <a:chOff x="3512551" y="2358270"/>
            <a:chExt cx="1597383" cy="378533"/>
          </a:xfrm>
        </p:grpSpPr>
        <p:cxnSp>
          <p:nvCxnSpPr>
            <p:cNvPr id="7582" name="Google Shape;7582;p71"/>
            <p:cNvCxnSpPr>
              <a:stCxn id="7583" idx="6"/>
              <a:endCxn id="758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585" name="Google Shape;7585;p71"/>
            <p:cNvGrpSpPr/>
            <p:nvPr/>
          </p:nvGrpSpPr>
          <p:grpSpPr>
            <a:xfrm>
              <a:off x="3512551" y="2358270"/>
              <a:ext cx="225647" cy="307714"/>
              <a:chOff x="2182679" y="2004714"/>
              <a:chExt cx="792300" cy="1080458"/>
            </a:xfrm>
          </p:grpSpPr>
          <p:cxnSp>
            <p:nvCxnSpPr>
              <p:cNvPr id="7586" name="Google Shape;7586;p71"/>
              <p:cNvCxnSpPr>
                <a:stCxn id="758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83" name="Google Shape;7583;p7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71"/>
            <p:cNvGrpSpPr/>
            <p:nvPr/>
          </p:nvGrpSpPr>
          <p:grpSpPr>
            <a:xfrm>
              <a:off x="3969644" y="2440153"/>
              <a:ext cx="225853" cy="296651"/>
              <a:chOff x="3775710" y="1729289"/>
              <a:chExt cx="136500" cy="179289"/>
            </a:xfrm>
          </p:grpSpPr>
          <p:cxnSp>
            <p:nvCxnSpPr>
              <p:cNvPr id="7589" name="Google Shape;7589;p7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590" name="Google Shape;7590;p7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1"/>
            <p:cNvGrpSpPr/>
            <p:nvPr/>
          </p:nvGrpSpPr>
          <p:grpSpPr>
            <a:xfrm>
              <a:off x="4427051" y="2358270"/>
              <a:ext cx="225647" cy="307714"/>
              <a:chOff x="5393704" y="2004714"/>
              <a:chExt cx="792300" cy="1080458"/>
            </a:xfrm>
          </p:grpSpPr>
          <p:cxnSp>
            <p:nvCxnSpPr>
              <p:cNvPr id="7593" name="Google Shape;7593;p71"/>
              <p:cNvCxnSpPr>
                <a:stCxn id="759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95" name="Google Shape;7595;p7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71"/>
            <p:cNvGrpSpPr/>
            <p:nvPr/>
          </p:nvGrpSpPr>
          <p:grpSpPr>
            <a:xfrm>
              <a:off x="4884287" y="2440252"/>
              <a:ext cx="225647" cy="296532"/>
              <a:chOff x="6999166" y="2292572"/>
              <a:chExt cx="792300" cy="1041192"/>
            </a:xfrm>
          </p:grpSpPr>
          <p:cxnSp>
            <p:nvCxnSpPr>
              <p:cNvPr id="7597" name="Google Shape;7597;p7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584" name="Google Shape;7584;p7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9" name="Google Shape;7599;p71"/>
          <p:cNvGrpSpPr/>
          <p:nvPr/>
        </p:nvGrpSpPr>
        <p:grpSpPr>
          <a:xfrm>
            <a:off x="6838789" y="979959"/>
            <a:ext cx="1581844" cy="732818"/>
            <a:chOff x="634175" y="2986275"/>
            <a:chExt cx="3147949" cy="1458344"/>
          </a:xfrm>
        </p:grpSpPr>
        <p:cxnSp>
          <p:nvCxnSpPr>
            <p:cNvPr id="7600" name="Google Shape;7600;p71"/>
            <p:cNvCxnSpPr>
              <a:stCxn id="7601" idx="4"/>
              <a:endCxn id="760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603" name="Google Shape;7603;p71"/>
            <p:cNvCxnSpPr>
              <a:stCxn id="7602" idx="0"/>
              <a:endCxn id="760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605" name="Google Shape;7605;p71"/>
            <p:cNvCxnSpPr>
              <a:stCxn id="7604" idx="4"/>
              <a:endCxn id="760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607" name="Google Shape;7607;p71"/>
            <p:cNvCxnSpPr>
              <a:stCxn id="7606" idx="0"/>
              <a:endCxn id="760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608" name="Google Shape;7608;p7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4" name="Google Shape;7604;p7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1" name="Google Shape;7601;p7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6" name="Google Shape;7606;p7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2" name="Google Shape;7602;p7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609" name="Google Shape;7609;p71"/>
          <p:cNvGrpSpPr/>
          <p:nvPr/>
        </p:nvGrpSpPr>
        <p:grpSpPr>
          <a:xfrm>
            <a:off x="3406504" y="2674269"/>
            <a:ext cx="1675128" cy="313674"/>
            <a:chOff x="998425" y="1182125"/>
            <a:chExt cx="1065400" cy="199500"/>
          </a:xfrm>
        </p:grpSpPr>
        <p:sp>
          <p:nvSpPr>
            <p:cNvPr id="7610" name="Google Shape;7610;p7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71"/>
          <p:cNvGrpSpPr/>
          <p:nvPr/>
        </p:nvGrpSpPr>
        <p:grpSpPr>
          <a:xfrm>
            <a:off x="3406503" y="3630235"/>
            <a:ext cx="1675129" cy="525345"/>
            <a:chOff x="5194708" y="3484366"/>
            <a:chExt cx="3148148" cy="987304"/>
          </a:xfrm>
        </p:grpSpPr>
        <p:grpSp>
          <p:nvGrpSpPr>
            <p:cNvPr id="7616" name="Google Shape;7616;p71"/>
            <p:cNvGrpSpPr/>
            <p:nvPr/>
          </p:nvGrpSpPr>
          <p:grpSpPr>
            <a:xfrm>
              <a:off x="7531521" y="3484366"/>
              <a:ext cx="811335" cy="987304"/>
              <a:chOff x="3379425" y="1617275"/>
              <a:chExt cx="1090650" cy="1327200"/>
            </a:xfrm>
          </p:grpSpPr>
          <p:sp>
            <p:nvSpPr>
              <p:cNvPr id="7617" name="Google Shape;7617;p7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71"/>
            <p:cNvGrpSpPr/>
            <p:nvPr/>
          </p:nvGrpSpPr>
          <p:grpSpPr>
            <a:xfrm>
              <a:off x="6752546" y="3484366"/>
              <a:ext cx="811428" cy="987304"/>
              <a:chOff x="2332275" y="1617275"/>
              <a:chExt cx="1090775" cy="1327200"/>
            </a:xfrm>
          </p:grpSpPr>
          <p:sp>
            <p:nvSpPr>
              <p:cNvPr id="7621" name="Google Shape;7621;p7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71"/>
            <p:cNvGrpSpPr/>
            <p:nvPr/>
          </p:nvGrpSpPr>
          <p:grpSpPr>
            <a:xfrm>
              <a:off x="5973664" y="3484366"/>
              <a:ext cx="811335" cy="987304"/>
              <a:chOff x="1285250" y="1617275"/>
              <a:chExt cx="1090650" cy="1327200"/>
            </a:xfrm>
          </p:grpSpPr>
          <p:sp>
            <p:nvSpPr>
              <p:cNvPr id="7625" name="Google Shape;7625;p7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71"/>
            <p:cNvGrpSpPr/>
            <p:nvPr/>
          </p:nvGrpSpPr>
          <p:grpSpPr>
            <a:xfrm>
              <a:off x="5194708" y="3484366"/>
              <a:ext cx="811409" cy="987304"/>
              <a:chOff x="238125" y="1617275"/>
              <a:chExt cx="1090750" cy="1327200"/>
            </a:xfrm>
          </p:grpSpPr>
          <p:sp>
            <p:nvSpPr>
              <p:cNvPr id="7629" name="Google Shape;7629;p7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2" name="Google Shape;7632;p71"/>
          <p:cNvGrpSpPr/>
          <p:nvPr/>
        </p:nvGrpSpPr>
        <p:grpSpPr>
          <a:xfrm>
            <a:off x="6840188" y="2276124"/>
            <a:ext cx="1579046" cy="522230"/>
            <a:chOff x="6853641" y="2534077"/>
            <a:chExt cx="1515545" cy="501229"/>
          </a:xfrm>
        </p:grpSpPr>
        <p:grpSp>
          <p:nvGrpSpPr>
            <p:cNvPr id="7633" name="Google Shape;7633;p71"/>
            <p:cNvGrpSpPr/>
            <p:nvPr/>
          </p:nvGrpSpPr>
          <p:grpSpPr>
            <a:xfrm>
              <a:off x="6853641" y="2618923"/>
              <a:ext cx="1515545" cy="324556"/>
              <a:chOff x="6853641" y="2618923"/>
              <a:chExt cx="1515545" cy="324556"/>
            </a:xfrm>
          </p:grpSpPr>
          <p:sp>
            <p:nvSpPr>
              <p:cNvPr id="7634" name="Google Shape;7634;p7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9" name="Google Shape;7639;p7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1"/>
          <p:cNvGrpSpPr/>
          <p:nvPr/>
        </p:nvGrpSpPr>
        <p:grpSpPr>
          <a:xfrm>
            <a:off x="3435080" y="3151165"/>
            <a:ext cx="1617976" cy="346616"/>
            <a:chOff x="1808063" y="4294338"/>
            <a:chExt cx="3370782" cy="721817"/>
          </a:xfrm>
        </p:grpSpPr>
        <p:sp>
          <p:nvSpPr>
            <p:cNvPr id="7645" name="Google Shape;7645;p7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71"/>
          <p:cNvGrpSpPr/>
          <p:nvPr/>
        </p:nvGrpSpPr>
        <p:grpSpPr>
          <a:xfrm>
            <a:off x="5261076" y="3817915"/>
            <a:ext cx="1417067" cy="350605"/>
            <a:chOff x="4234950" y="2101012"/>
            <a:chExt cx="4219974" cy="1044090"/>
          </a:xfrm>
        </p:grpSpPr>
        <p:sp>
          <p:nvSpPr>
            <p:cNvPr id="7656" name="Google Shape;7656;p7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71"/>
          <p:cNvGrpSpPr/>
          <p:nvPr/>
        </p:nvGrpSpPr>
        <p:grpSpPr>
          <a:xfrm>
            <a:off x="6836548" y="1808672"/>
            <a:ext cx="1586327" cy="371557"/>
            <a:chOff x="1247650" y="2075423"/>
            <a:chExt cx="6648477" cy="1557238"/>
          </a:xfrm>
        </p:grpSpPr>
        <p:sp>
          <p:nvSpPr>
            <p:cNvPr id="7673" name="Google Shape;7673;p7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71"/>
          <p:cNvGrpSpPr/>
          <p:nvPr/>
        </p:nvGrpSpPr>
        <p:grpSpPr>
          <a:xfrm>
            <a:off x="5267818" y="961862"/>
            <a:ext cx="1415601" cy="1648533"/>
            <a:chOff x="1839112" y="2209163"/>
            <a:chExt cx="1918159" cy="2233784"/>
          </a:xfrm>
        </p:grpSpPr>
        <p:sp>
          <p:nvSpPr>
            <p:cNvPr id="7680" name="Google Shape;7680;p7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3" name="Google Shape;7683;p71"/>
            <p:cNvCxnSpPr>
              <a:stCxn id="7680" idx="6"/>
              <a:endCxn id="768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84" name="Google Shape;7684;p71"/>
            <p:cNvCxnSpPr>
              <a:stCxn id="7681" idx="4"/>
              <a:endCxn id="768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686" name="Google Shape;7686;p71"/>
            <p:cNvCxnSpPr>
              <a:stCxn id="7685" idx="6"/>
              <a:endCxn id="768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87" name="Google Shape;7687;p71"/>
            <p:cNvCxnSpPr>
              <a:stCxn id="7682" idx="4"/>
              <a:endCxn id="768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685" name="Google Shape;7685;p7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0" name="Google Shape;7690;p71"/>
            <p:cNvCxnSpPr>
              <a:endCxn id="768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691" name="Google Shape;7691;p71"/>
          <p:cNvGrpSpPr/>
          <p:nvPr/>
        </p:nvGrpSpPr>
        <p:grpSpPr>
          <a:xfrm>
            <a:off x="3425084" y="979946"/>
            <a:ext cx="1637968" cy="154942"/>
            <a:chOff x="238125" y="2506075"/>
            <a:chExt cx="7115411" cy="673075"/>
          </a:xfrm>
        </p:grpSpPr>
        <p:sp>
          <p:nvSpPr>
            <p:cNvPr id="7692" name="Google Shape;7692;p7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71"/>
          <p:cNvGrpSpPr/>
          <p:nvPr/>
        </p:nvGrpSpPr>
        <p:grpSpPr>
          <a:xfrm>
            <a:off x="1965820" y="1294664"/>
            <a:ext cx="1262932" cy="785408"/>
            <a:chOff x="548861" y="389676"/>
            <a:chExt cx="3843371" cy="2390163"/>
          </a:xfrm>
        </p:grpSpPr>
        <p:cxnSp>
          <p:nvCxnSpPr>
            <p:cNvPr id="7698" name="Google Shape;7698;p7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99" name="Google Shape;7699;p7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00" name="Google Shape;7700;p7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01" name="Google Shape;7701;p7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702" name="Google Shape;7702;p7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03" name="Google Shape;7703;p7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4" name="Google Shape;7704;p7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05" name="Google Shape;7705;p7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71"/>
          <p:cNvGrpSpPr/>
          <p:nvPr/>
        </p:nvGrpSpPr>
        <p:grpSpPr>
          <a:xfrm>
            <a:off x="753952" y="2401541"/>
            <a:ext cx="1412054" cy="633562"/>
            <a:chOff x="1187400" y="2529299"/>
            <a:chExt cx="6769193" cy="2241903"/>
          </a:xfrm>
        </p:grpSpPr>
        <p:sp>
          <p:nvSpPr>
            <p:cNvPr id="7712" name="Google Shape;7712;p7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713" name="Google Shape;7713;p7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4" name="Google Shape;7714;p7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5" name="Google Shape;7715;p7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6" name="Google Shape;7716;p7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7" name="Google Shape;7717;p7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8" name="Google Shape;7718;p7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719" name="Google Shape;7719;p71"/>
            <p:cNvCxnSpPr>
              <a:stCxn id="7712" idx="2"/>
              <a:endCxn id="771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0" name="Google Shape;7720;p71"/>
            <p:cNvCxnSpPr>
              <a:stCxn id="7714" idx="0"/>
              <a:endCxn id="771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1" name="Google Shape;7721;p71"/>
            <p:cNvCxnSpPr>
              <a:stCxn id="7714" idx="2"/>
              <a:endCxn id="771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2" name="Google Shape;7722;p71"/>
            <p:cNvCxnSpPr>
              <a:stCxn id="7715" idx="0"/>
              <a:endCxn id="771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3" name="Google Shape;7723;p71"/>
            <p:cNvCxnSpPr>
              <a:stCxn id="7713" idx="2"/>
              <a:endCxn id="771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4" name="Google Shape;7724;p71"/>
            <p:cNvCxnSpPr>
              <a:stCxn id="7717" idx="0"/>
              <a:endCxn id="771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725" name="Google Shape;7725;p71"/>
          <p:cNvGrpSpPr/>
          <p:nvPr/>
        </p:nvGrpSpPr>
        <p:grpSpPr>
          <a:xfrm>
            <a:off x="6840198" y="2894250"/>
            <a:ext cx="1579035" cy="540873"/>
            <a:chOff x="6895650" y="3126697"/>
            <a:chExt cx="1436662" cy="492105"/>
          </a:xfrm>
        </p:grpSpPr>
        <p:sp>
          <p:nvSpPr>
            <p:cNvPr id="7726" name="Google Shape;7726;p7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1" name="Google Shape;7731;p71"/>
            <p:cNvGrpSpPr/>
            <p:nvPr/>
          </p:nvGrpSpPr>
          <p:grpSpPr>
            <a:xfrm>
              <a:off x="6995957" y="3335810"/>
              <a:ext cx="1230393" cy="71754"/>
              <a:chOff x="6995957" y="3287964"/>
              <a:chExt cx="1230393" cy="71754"/>
            </a:xfrm>
          </p:grpSpPr>
          <p:sp>
            <p:nvSpPr>
              <p:cNvPr id="7732" name="Google Shape;7732;p7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7" name="Google Shape;7737;p71"/>
          <p:cNvGrpSpPr/>
          <p:nvPr/>
        </p:nvGrpSpPr>
        <p:grpSpPr>
          <a:xfrm>
            <a:off x="6838780" y="3531013"/>
            <a:ext cx="1581862" cy="650625"/>
            <a:chOff x="6777990" y="3710194"/>
            <a:chExt cx="1646915" cy="677382"/>
          </a:xfrm>
        </p:grpSpPr>
        <p:grpSp>
          <p:nvGrpSpPr>
            <p:cNvPr id="7738" name="Google Shape;7738;p71"/>
            <p:cNvGrpSpPr/>
            <p:nvPr/>
          </p:nvGrpSpPr>
          <p:grpSpPr>
            <a:xfrm>
              <a:off x="6777990" y="3874492"/>
              <a:ext cx="411129" cy="513083"/>
              <a:chOff x="6777990" y="3874492"/>
              <a:chExt cx="411129" cy="513083"/>
            </a:xfrm>
          </p:grpSpPr>
          <p:cxnSp>
            <p:nvCxnSpPr>
              <p:cNvPr id="7739" name="Google Shape;7739;p7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740" name="Google Shape;7740;p7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71"/>
            <p:cNvGrpSpPr/>
            <p:nvPr/>
          </p:nvGrpSpPr>
          <p:grpSpPr>
            <a:xfrm>
              <a:off x="7188425" y="3710194"/>
              <a:ext cx="411123" cy="520535"/>
              <a:chOff x="7188425" y="3710194"/>
              <a:chExt cx="411123" cy="520535"/>
            </a:xfrm>
          </p:grpSpPr>
          <p:cxnSp>
            <p:nvCxnSpPr>
              <p:cNvPr id="7742" name="Google Shape;7742;p7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743" name="Google Shape;7743;p7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71"/>
            <p:cNvGrpSpPr/>
            <p:nvPr/>
          </p:nvGrpSpPr>
          <p:grpSpPr>
            <a:xfrm>
              <a:off x="7603341" y="3874492"/>
              <a:ext cx="411474" cy="513083"/>
              <a:chOff x="7603341" y="3874492"/>
              <a:chExt cx="411474" cy="513083"/>
            </a:xfrm>
          </p:grpSpPr>
          <p:cxnSp>
            <p:nvCxnSpPr>
              <p:cNvPr id="7745" name="Google Shape;7745;p7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746" name="Google Shape;7746;p7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1"/>
            <p:cNvGrpSpPr/>
            <p:nvPr/>
          </p:nvGrpSpPr>
          <p:grpSpPr>
            <a:xfrm>
              <a:off x="8013776" y="3722847"/>
              <a:ext cx="411129" cy="507881"/>
              <a:chOff x="8013776" y="3722847"/>
              <a:chExt cx="411129" cy="507881"/>
            </a:xfrm>
          </p:grpSpPr>
          <p:cxnSp>
            <p:nvCxnSpPr>
              <p:cNvPr id="7748" name="Google Shape;7748;p7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749" name="Google Shape;7749;p7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0" name="Google Shape;7750;p71"/>
          <p:cNvGrpSpPr/>
          <p:nvPr/>
        </p:nvGrpSpPr>
        <p:grpSpPr>
          <a:xfrm>
            <a:off x="5258295" y="2703853"/>
            <a:ext cx="1421889" cy="1020603"/>
            <a:chOff x="5190863" y="2824811"/>
            <a:chExt cx="1544860" cy="1108869"/>
          </a:xfrm>
        </p:grpSpPr>
        <p:grpSp>
          <p:nvGrpSpPr>
            <p:cNvPr id="7751" name="Google Shape;7751;p71"/>
            <p:cNvGrpSpPr/>
            <p:nvPr/>
          </p:nvGrpSpPr>
          <p:grpSpPr>
            <a:xfrm>
              <a:off x="5938695" y="3176919"/>
              <a:ext cx="685761" cy="404739"/>
              <a:chOff x="5938695" y="3176919"/>
              <a:chExt cx="685761" cy="404739"/>
            </a:xfrm>
          </p:grpSpPr>
          <p:grpSp>
            <p:nvGrpSpPr>
              <p:cNvPr id="7752" name="Google Shape;7752;p71"/>
              <p:cNvGrpSpPr/>
              <p:nvPr/>
            </p:nvGrpSpPr>
            <p:grpSpPr>
              <a:xfrm>
                <a:off x="5938695" y="3176919"/>
                <a:ext cx="685761" cy="404739"/>
                <a:chOff x="5938695" y="3176919"/>
                <a:chExt cx="685761" cy="404739"/>
              </a:xfrm>
            </p:grpSpPr>
            <p:sp>
              <p:nvSpPr>
                <p:cNvPr id="7753" name="Google Shape;7753;p7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5" name="Google Shape;7755;p7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71"/>
            <p:cNvGrpSpPr/>
            <p:nvPr/>
          </p:nvGrpSpPr>
          <p:grpSpPr>
            <a:xfrm>
              <a:off x="5305233" y="3176835"/>
              <a:ext cx="685971" cy="404655"/>
              <a:chOff x="5305233" y="3176835"/>
              <a:chExt cx="685971" cy="404655"/>
            </a:xfrm>
          </p:grpSpPr>
          <p:grpSp>
            <p:nvGrpSpPr>
              <p:cNvPr id="7757" name="Google Shape;7757;p71"/>
              <p:cNvGrpSpPr/>
              <p:nvPr/>
            </p:nvGrpSpPr>
            <p:grpSpPr>
              <a:xfrm>
                <a:off x="5305233" y="3176835"/>
                <a:ext cx="685971" cy="404655"/>
                <a:chOff x="5305233" y="3176835"/>
                <a:chExt cx="685971" cy="404655"/>
              </a:xfrm>
            </p:grpSpPr>
            <p:sp>
              <p:nvSpPr>
                <p:cNvPr id="7758" name="Google Shape;7758;p7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0" name="Google Shape;7760;p7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1" name="Google Shape;7761;p7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2" name="Google Shape;7762;p71"/>
            <p:cNvGrpSpPr/>
            <p:nvPr/>
          </p:nvGrpSpPr>
          <p:grpSpPr>
            <a:xfrm>
              <a:off x="5657361" y="2824811"/>
              <a:ext cx="1078361" cy="404655"/>
              <a:chOff x="5657361" y="2824811"/>
              <a:chExt cx="1078361" cy="404655"/>
            </a:xfrm>
          </p:grpSpPr>
          <p:grpSp>
            <p:nvGrpSpPr>
              <p:cNvPr id="7763" name="Google Shape;7763;p71"/>
              <p:cNvGrpSpPr/>
              <p:nvPr/>
            </p:nvGrpSpPr>
            <p:grpSpPr>
              <a:xfrm>
                <a:off x="5657361" y="2824811"/>
                <a:ext cx="1078361" cy="404655"/>
                <a:chOff x="5657361" y="2824811"/>
                <a:chExt cx="1078361" cy="404655"/>
              </a:xfrm>
            </p:grpSpPr>
            <p:grpSp>
              <p:nvGrpSpPr>
                <p:cNvPr id="7764" name="Google Shape;7764;p71"/>
                <p:cNvGrpSpPr/>
                <p:nvPr/>
              </p:nvGrpSpPr>
              <p:grpSpPr>
                <a:xfrm>
                  <a:off x="5938485" y="2824811"/>
                  <a:ext cx="797237" cy="404655"/>
                  <a:chOff x="5938485" y="2824811"/>
                  <a:chExt cx="797237" cy="404655"/>
                </a:xfrm>
              </p:grpSpPr>
              <p:sp>
                <p:nvSpPr>
                  <p:cNvPr id="7765" name="Google Shape;7765;p7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7" name="Google Shape;7767;p7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8" name="Google Shape;7768;p7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71"/>
            <p:cNvGrpSpPr/>
            <p:nvPr/>
          </p:nvGrpSpPr>
          <p:grpSpPr>
            <a:xfrm>
              <a:off x="5190863" y="3528942"/>
              <a:ext cx="1078026" cy="404739"/>
              <a:chOff x="5190863" y="3528942"/>
              <a:chExt cx="1078026" cy="404739"/>
            </a:xfrm>
          </p:grpSpPr>
          <p:sp>
            <p:nvSpPr>
              <p:cNvPr id="7770" name="Google Shape;7770;p7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1" name="Google Shape;7771;p71"/>
              <p:cNvGrpSpPr/>
              <p:nvPr/>
            </p:nvGrpSpPr>
            <p:grpSpPr>
              <a:xfrm>
                <a:off x="5190863" y="3528942"/>
                <a:ext cx="1078026" cy="404739"/>
                <a:chOff x="5190863" y="3528942"/>
                <a:chExt cx="1078026" cy="404739"/>
              </a:xfrm>
            </p:grpSpPr>
            <p:sp>
              <p:nvSpPr>
                <p:cNvPr id="7772" name="Google Shape;7772;p7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74" name="Google Shape;7774;p71"/>
          <p:cNvGrpSpPr/>
          <p:nvPr/>
        </p:nvGrpSpPr>
        <p:grpSpPr>
          <a:xfrm>
            <a:off x="724302" y="1268321"/>
            <a:ext cx="1086719" cy="879487"/>
            <a:chOff x="803162" y="1474292"/>
            <a:chExt cx="1086719" cy="879487"/>
          </a:xfrm>
        </p:grpSpPr>
        <p:grpSp>
          <p:nvGrpSpPr>
            <p:cNvPr id="7775" name="Google Shape;7775;p71"/>
            <p:cNvGrpSpPr/>
            <p:nvPr/>
          </p:nvGrpSpPr>
          <p:grpSpPr>
            <a:xfrm>
              <a:off x="803162" y="1625948"/>
              <a:ext cx="445856" cy="576579"/>
              <a:chOff x="803162" y="1625948"/>
              <a:chExt cx="445856" cy="576579"/>
            </a:xfrm>
          </p:grpSpPr>
          <p:sp>
            <p:nvSpPr>
              <p:cNvPr id="7776" name="Google Shape;7776;p7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7" name="Google Shape;7777;p71"/>
              <p:cNvGrpSpPr/>
              <p:nvPr/>
            </p:nvGrpSpPr>
            <p:grpSpPr>
              <a:xfrm>
                <a:off x="1056023" y="1625948"/>
                <a:ext cx="192995" cy="576579"/>
                <a:chOff x="1056023" y="1625948"/>
                <a:chExt cx="192995" cy="576579"/>
              </a:xfrm>
            </p:grpSpPr>
            <p:sp>
              <p:nvSpPr>
                <p:cNvPr id="7778" name="Google Shape;7778;p7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3" name="Google Shape;7783;p71"/>
            <p:cNvGrpSpPr/>
            <p:nvPr/>
          </p:nvGrpSpPr>
          <p:grpSpPr>
            <a:xfrm>
              <a:off x="1371406" y="1474292"/>
              <a:ext cx="518475" cy="879487"/>
              <a:chOff x="1398231" y="1474292"/>
              <a:chExt cx="518475" cy="879487"/>
            </a:xfrm>
          </p:grpSpPr>
          <p:grpSp>
            <p:nvGrpSpPr>
              <p:cNvPr id="7784" name="Google Shape;7784;p71"/>
              <p:cNvGrpSpPr/>
              <p:nvPr/>
            </p:nvGrpSpPr>
            <p:grpSpPr>
              <a:xfrm>
                <a:off x="1398231" y="1474292"/>
                <a:ext cx="518475" cy="341643"/>
                <a:chOff x="1398231" y="1474292"/>
                <a:chExt cx="518475" cy="341643"/>
              </a:xfrm>
            </p:grpSpPr>
            <p:sp>
              <p:nvSpPr>
                <p:cNvPr id="7785" name="Google Shape;7785;p7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6" name="Google Shape;7786;p71"/>
                <p:cNvGrpSpPr/>
                <p:nvPr/>
              </p:nvGrpSpPr>
              <p:grpSpPr>
                <a:xfrm>
                  <a:off x="1616453" y="1474292"/>
                  <a:ext cx="300253" cy="341643"/>
                  <a:chOff x="1616453" y="1475379"/>
                  <a:chExt cx="300253" cy="341643"/>
                </a:xfrm>
              </p:grpSpPr>
              <p:sp>
                <p:nvSpPr>
                  <p:cNvPr id="7787" name="Google Shape;7787;p7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4" name="Google Shape;7794;p71"/>
                  <p:cNvGrpSpPr/>
                  <p:nvPr/>
                </p:nvGrpSpPr>
                <p:grpSpPr>
                  <a:xfrm>
                    <a:off x="1839639" y="1475379"/>
                    <a:ext cx="77067" cy="341643"/>
                    <a:chOff x="1839639" y="1475379"/>
                    <a:chExt cx="77067" cy="341643"/>
                  </a:xfrm>
                </p:grpSpPr>
                <p:sp>
                  <p:nvSpPr>
                    <p:cNvPr id="7795" name="Google Shape;7795;p7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97" name="Google Shape;7797;p71"/>
              <p:cNvGrpSpPr/>
              <p:nvPr/>
            </p:nvGrpSpPr>
            <p:grpSpPr>
              <a:xfrm>
                <a:off x="1398451" y="2012951"/>
                <a:ext cx="518255" cy="340828"/>
                <a:chOff x="1398451" y="2012951"/>
                <a:chExt cx="518255" cy="340828"/>
              </a:xfrm>
            </p:grpSpPr>
            <p:sp>
              <p:nvSpPr>
                <p:cNvPr id="7798" name="Google Shape;7798;p7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9" name="Google Shape;7799;p71"/>
                <p:cNvGrpSpPr/>
                <p:nvPr/>
              </p:nvGrpSpPr>
              <p:grpSpPr>
                <a:xfrm>
                  <a:off x="1616453" y="2012951"/>
                  <a:ext cx="300253" cy="340828"/>
                  <a:chOff x="1616453" y="2013538"/>
                  <a:chExt cx="300253" cy="340828"/>
                </a:xfrm>
              </p:grpSpPr>
              <p:sp>
                <p:nvSpPr>
                  <p:cNvPr id="7800" name="Google Shape;7800;p7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71"/>
                  <p:cNvGrpSpPr/>
                  <p:nvPr/>
                </p:nvGrpSpPr>
                <p:grpSpPr>
                  <a:xfrm>
                    <a:off x="1839639" y="2013538"/>
                    <a:ext cx="77067" cy="340828"/>
                    <a:chOff x="1839639" y="2013538"/>
                    <a:chExt cx="77067" cy="340828"/>
                  </a:xfrm>
                </p:grpSpPr>
                <p:sp>
                  <p:nvSpPr>
                    <p:cNvPr id="7808" name="Google Shape;7808;p7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10" name="Google Shape;7810;p71"/>
          <p:cNvGrpSpPr/>
          <p:nvPr/>
        </p:nvGrpSpPr>
        <p:grpSpPr>
          <a:xfrm>
            <a:off x="721126" y="3399508"/>
            <a:ext cx="1368681" cy="682918"/>
            <a:chOff x="724986" y="3605478"/>
            <a:chExt cx="1368681" cy="682918"/>
          </a:xfrm>
        </p:grpSpPr>
        <p:grpSp>
          <p:nvGrpSpPr>
            <p:cNvPr id="7811" name="Google Shape;7811;p71"/>
            <p:cNvGrpSpPr/>
            <p:nvPr/>
          </p:nvGrpSpPr>
          <p:grpSpPr>
            <a:xfrm>
              <a:off x="1289102" y="3823629"/>
              <a:ext cx="240442" cy="250435"/>
              <a:chOff x="-165066" y="3843615"/>
              <a:chExt cx="221259" cy="230455"/>
            </a:xfrm>
          </p:grpSpPr>
          <p:sp>
            <p:nvSpPr>
              <p:cNvPr id="7812" name="Google Shape;7812;p7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71"/>
            <p:cNvGrpSpPr/>
            <p:nvPr/>
          </p:nvGrpSpPr>
          <p:grpSpPr>
            <a:xfrm>
              <a:off x="724986" y="3605478"/>
              <a:ext cx="1368681" cy="682918"/>
              <a:chOff x="724986" y="3605478"/>
              <a:chExt cx="1368681" cy="682918"/>
            </a:xfrm>
          </p:grpSpPr>
          <p:grpSp>
            <p:nvGrpSpPr>
              <p:cNvPr id="7833" name="Google Shape;7833;p71"/>
              <p:cNvGrpSpPr/>
              <p:nvPr/>
            </p:nvGrpSpPr>
            <p:grpSpPr>
              <a:xfrm>
                <a:off x="1498221" y="4047614"/>
                <a:ext cx="529172" cy="240783"/>
                <a:chOff x="1498221" y="4047614"/>
                <a:chExt cx="529172" cy="240783"/>
              </a:xfrm>
            </p:grpSpPr>
            <p:grpSp>
              <p:nvGrpSpPr>
                <p:cNvPr id="7834" name="Google Shape;7834;p71"/>
                <p:cNvGrpSpPr/>
                <p:nvPr/>
              </p:nvGrpSpPr>
              <p:grpSpPr>
                <a:xfrm>
                  <a:off x="1826655" y="4224370"/>
                  <a:ext cx="200738" cy="25631"/>
                  <a:chOff x="1826655" y="4224370"/>
                  <a:chExt cx="200738" cy="25631"/>
                </a:xfrm>
              </p:grpSpPr>
              <p:sp>
                <p:nvSpPr>
                  <p:cNvPr id="7835" name="Google Shape;7835;p7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71"/>
                <p:cNvGrpSpPr/>
                <p:nvPr/>
              </p:nvGrpSpPr>
              <p:grpSpPr>
                <a:xfrm>
                  <a:off x="1498221" y="4047614"/>
                  <a:ext cx="328444" cy="240783"/>
                  <a:chOff x="1498221" y="4047614"/>
                  <a:chExt cx="328444" cy="240783"/>
                </a:xfrm>
              </p:grpSpPr>
              <p:sp>
                <p:nvSpPr>
                  <p:cNvPr id="7838" name="Google Shape;7838;p7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9" name="Google Shape;7839;p71"/>
                  <p:cNvGrpSpPr/>
                  <p:nvPr/>
                </p:nvGrpSpPr>
                <p:grpSpPr>
                  <a:xfrm>
                    <a:off x="1498221" y="4047614"/>
                    <a:ext cx="150566" cy="190416"/>
                    <a:chOff x="1498221" y="4047614"/>
                    <a:chExt cx="150566" cy="190416"/>
                  </a:xfrm>
                </p:grpSpPr>
                <p:sp>
                  <p:nvSpPr>
                    <p:cNvPr id="7840" name="Google Shape;7840;p7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2" name="Google Shape;7842;p71"/>
              <p:cNvGrpSpPr/>
              <p:nvPr/>
            </p:nvGrpSpPr>
            <p:grpSpPr>
              <a:xfrm>
                <a:off x="1560718" y="3800594"/>
                <a:ext cx="532948" cy="302090"/>
                <a:chOff x="1560718" y="3800594"/>
                <a:chExt cx="532948" cy="302090"/>
              </a:xfrm>
            </p:grpSpPr>
            <p:grpSp>
              <p:nvGrpSpPr>
                <p:cNvPr id="7843" name="Google Shape;7843;p71"/>
                <p:cNvGrpSpPr/>
                <p:nvPr/>
              </p:nvGrpSpPr>
              <p:grpSpPr>
                <a:xfrm>
                  <a:off x="1912179" y="3827344"/>
                  <a:ext cx="181487" cy="25631"/>
                  <a:chOff x="1912179" y="3827344"/>
                  <a:chExt cx="181487" cy="25631"/>
                </a:xfrm>
              </p:grpSpPr>
              <p:sp>
                <p:nvSpPr>
                  <p:cNvPr id="7844" name="Google Shape;7844;p7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71"/>
                <p:cNvGrpSpPr/>
                <p:nvPr/>
              </p:nvGrpSpPr>
              <p:grpSpPr>
                <a:xfrm>
                  <a:off x="1912179" y="4044505"/>
                  <a:ext cx="181487" cy="25622"/>
                  <a:chOff x="1912179" y="4044506"/>
                  <a:chExt cx="181487" cy="25622"/>
                </a:xfrm>
              </p:grpSpPr>
              <p:sp>
                <p:nvSpPr>
                  <p:cNvPr id="7847" name="Google Shape;7847;p7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71"/>
                <p:cNvGrpSpPr/>
                <p:nvPr/>
              </p:nvGrpSpPr>
              <p:grpSpPr>
                <a:xfrm>
                  <a:off x="1560718" y="3800594"/>
                  <a:ext cx="351472" cy="302090"/>
                  <a:chOff x="1560718" y="3800594"/>
                  <a:chExt cx="351472" cy="302090"/>
                </a:xfrm>
              </p:grpSpPr>
              <p:grpSp>
                <p:nvGrpSpPr>
                  <p:cNvPr id="7850" name="Google Shape;7850;p71"/>
                  <p:cNvGrpSpPr/>
                  <p:nvPr/>
                </p:nvGrpSpPr>
                <p:grpSpPr>
                  <a:xfrm>
                    <a:off x="1560718" y="3842857"/>
                    <a:ext cx="173586" cy="217131"/>
                    <a:chOff x="1560718" y="3842857"/>
                    <a:chExt cx="173586" cy="217131"/>
                  </a:xfrm>
                </p:grpSpPr>
                <p:sp>
                  <p:nvSpPr>
                    <p:cNvPr id="7851" name="Google Shape;7851;p7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4" name="Google Shape;7854;p7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56" name="Google Shape;7856;p7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7" name="Google Shape;7857;p71"/>
              <p:cNvGrpSpPr/>
              <p:nvPr/>
            </p:nvGrpSpPr>
            <p:grpSpPr>
              <a:xfrm>
                <a:off x="785350" y="3605478"/>
                <a:ext cx="535311" cy="249245"/>
                <a:chOff x="785350" y="3605478"/>
                <a:chExt cx="535311" cy="249245"/>
              </a:xfrm>
            </p:grpSpPr>
            <p:grpSp>
              <p:nvGrpSpPr>
                <p:cNvPr id="7858" name="Google Shape;7858;p71"/>
                <p:cNvGrpSpPr/>
                <p:nvPr/>
              </p:nvGrpSpPr>
              <p:grpSpPr>
                <a:xfrm>
                  <a:off x="785350" y="3605478"/>
                  <a:ext cx="376191" cy="102736"/>
                  <a:chOff x="785350" y="3605478"/>
                  <a:chExt cx="376191" cy="102736"/>
                </a:xfrm>
              </p:grpSpPr>
              <p:sp>
                <p:nvSpPr>
                  <p:cNvPr id="7859" name="Google Shape;7859;p7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1"/>
                <p:cNvGrpSpPr/>
                <p:nvPr/>
              </p:nvGrpSpPr>
              <p:grpSpPr>
                <a:xfrm>
                  <a:off x="1161530" y="3655851"/>
                  <a:ext cx="159131" cy="198872"/>
                  <a:chOff x="1161530" y="3655851"/>
                  <a:chExt cx="159131" cy="198872"/>
                </a:xfrm>
              </p:grpSpPr>
              <p:sp>
                <p:nvSpPr>
                  <p:cNvPr id="7863" name="Google Shape;7863;p7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5" name="Google Shape;7865;p71"/>
              <p:cNvGrpSpPr/>
              <p:nvPr/>
            </p:nvGrpSpPr>
            <p:grpSpPr>
              <a:xfrm>
                <a:off x="785350" y="4047614"/>
                <a:ext cx="535311" cy="240783"/>
                <a:chOff x="785350" y="4047614"/>
                <a:chExt cx="535311" cy="240783"/>
              </a:xfrm>
            </p:grpSpPr>
            <p:grpSp>
              <p:nvGrpSpPr>
                <p:cNvPr id="7866" name="Google Shape;7866;p71"/>
                <p:cNvGrpSpPr/>
                <p:nvPr/>
              </p:nvGrpSpPr>
              <p:grpSpPr>
                <a:xfrm>
                  <a:off x="1161636" y="4047614"/>
                  <a:ext cx="159025" cy="190415"/>
                  <a:chOff x="1161636" y="4047614"/>
                  <a:chExt cx="159025" cy="190415"/>
                </a:xfrm>
              </p:grpSpPr>
              <p:sp>
                <p:nvSpPr>
                  <p:cNvPr id="7867" name="Google Shape;7867;p7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71"/>
                <p:cNvGrpSpPr/>
                <p:nvPr/>
              </p:nvGrpSpPr>
              <p:grpSpPr>
                <a:xfrm>
                  <a:off x="785350" y="4185661"/>
                  <a:ext cx="376191" cy="102736"/>
                  <a:chOff x="785350" y="4185661"/>
                  <a:chExt cx="376191" cy="102736"/>
                </a:xfrm>
              </p:grpSpPr>
              <p:sp>
                <p:nvSpPr>
                  <p:cNvPr id="7870" name="Google Shape;7870;p7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3" name="Google Shape;7873;p71"/>
              <p:cNvGrpSpPr/>
              <p:nvPr/>
            </p:nvGrpSpPr>
            <p:grpSpPr>
              <a:xfrm>
                <a:off x="1501054" y="3605478"/>
                <a:ext cx="526340" cy="249240"/>
                <a:chOff x="1501054" y="3605478"/>
                <a:chExt cx="526340" cy="249240"/>
              </a:xfrm>
            </p:grpSpPr>
            <p:grpSp>
              <p:nvGrpSpPr>
                <p:cNvPr id="7874" name="Google Shape;7874;p71"/>
                <p:cNvGrpSpPr/>
                <p:nvPr/>
              </p:nvGrpSpPr>
              <p:grpSpPr>
                <a:xfrm>
                  <a:off x="1834208" y="3643867"/>
                  <a:ext cx="193185" cy="25622"/>
                  <a:chOff x="1834208" y="3643867"/>
                  <a:chExt cx="193185" cy="25622"/>
                </a:xfrm>
              </p:grpSpPr>
              <p:sp>
                <p:nvSpPr>
                  <p:cNvPr id="7875" name="Google Shape;7875;p7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71"/>
                <p:cNvGrpSpPr/>
                <p:nvPr/>
              </p:nvGrpSpPr>
              <p:grpSpPr>
                <a:xfrm>
                  <a:off x="1501054" y="3605478"/>
                  <a:ext cx="333165" cy="249240"/>
                  <a:chOff x="1501054" y="3605478"/>
                  <a:chExt cx="333165" cy="249240"/>
                </a:xfrm>
              </p:grpSpPr>
              <p:sp>
                <p:nvSpPr>
                  <p:cNvPr id="7878" name="Google Shape;7878;p7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9" name="Google Shape;7879;p71"/>
                  <p:cNvGrpSpPr/>
                  <p:nvPr/>
                </p:nvGrpSpPr>
                <p:grpSpPr>
                  <a:xfrm>
                    <a:off x="1501054" y="3655851"/>
                    <a:ext cx="155286" cy="198867"/>
                    <a:chOff x="1501054" y="3655851"/>
                    <a:chExt cx="155286" cy="198867"/>
                  </a:xfrm>
                </p:grpSpPr>
                <p:sp>
                  <p:nvSpPr>
                    <p:cNvPr id="7880" name="Google Shape;7880;p7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82" name="Google Shape;7882;p71"/>
              <p:cNvGrpSpPr/>
              <p:nvPr/>
            </p:nvGrpSpPr>
            <p:grpSpPr>
              <a:xfrm>
                <a:off x="724986" y="3800594"/>
                <a:ext cx="532950" cy="302090"/>
                <a:chOff x="724986" y="3800594"/>
                <a:chExt cx="532950" cy="302090"/>
              </a:xfrm>
            </p:grpSpPr>
            <p:grpSp>
              <p:nvGrpSpPr>
                <p:cNvPr id="7883" name="Google Shape;7883;p71"/>
                <p:cNvGrpSpPr/>
                <p:nvPr/>
              </p:nvGrpSpPr>
              <p:grpSpPr>
                <a:xfrm>
                  <a:off x="724986" y="4044367"/>
                  <a:ext cx="181314" cy="25626"/>
                  <a:chOff x="724986" y="4044367"/>
                  <a:chExt cx="181314" cy="25626"/>
                </a:xfrm>
              </p:grpSpPr>
              <p:sp>
                <p:nvSpPr>
                  <p:cNvPr id="7884" name="Google Shape;7884;p7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71"/>
                <p:cNvGrpSpPr/>
                <p:nvPr/>
              </p:nvGrpSpPr>
              <p:grpSpPr>
                <a:xfrm>
                  <a:off x="906290" y="3800594"/>
                  <a:ext cx="351646" cy="302090"/>
                  <a:chOff x="906290" y="3800594"/>
                  <a:chExt cx="351646" cy="302090"/>
                </a:xfrm>
              </p:grpSpPr>
              <p:grpSp>
                <p:nvGrpSpPr>
                  <p:cNvPr id="7887" name="Google Shape;7887;p71"/>
                  <p:cNvGrpSpPr/>
                  <p:nvPr/>
                </p:nvGrpSpPr>
                <p:grpSpPr>
                  <a:xfrm>
                    <a:off x="1084172" y="3842857"/>
                    <a:ext cx="173764" cy="217131"/>
                    <a:chOff x="1084172" y="3842857"/>
                    <a:chExt cx="173764" cy="217131"/>
                  </a:xfrm>
                </p:grpSpPr>
                <p:grpSp>
                  <p:nvGrpSpPr>
                    <p:cNvPr id="7888" name="Google Shape;7888;p71"/>
                    <p:cNvGrpSpPr/>
                    <p:nvPr/>
                  </p:nvGrpSpPr>
                  <p:grpSpPr>
                    <a:xfrm>
                      <a:off x="1156862" y="3936509"/>
                      <a:ext cx="101073" cy="25622"/>
                      <a:chOff x="1156862" y="3936509"/>
                      <a:chExt cx="101073" cy="25622"/>
                    </a:xfrm>
                  </p:grpSpPr>
                  <p:sp>
                    <p:nvSpPr>
                      <p:cNvPr id="7889" name="Google Shape;7889;p7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1" name="Google Shape;7891;p7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2" name="Google Shape;7892;p7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1"/>
                <p:cNvGrpSpPr/>
                <p:nvPr/>
              </p:nvGrpSpPr>
              <p:grpSpPr>
                <a:xfrm>
                  <a:off x="724986" y="3830189"/>
                  <a:ext cx="189533" cy="25626"/>
                  <a:chOff x="724986" y="3830189"/>
                  <a:chExt cx="189533" cy="25626"/>
                </a:xfrm>
              </p:grpSpPr>
              <p:sp>
                <p:nvSpPr>
                  <p:cNvPr id="7895" name="Google Shape;7895;p7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97" name="Google Shape;7897;p71"/>
          <p:cNvGrpSpPr/>
          <p:nvPr/>
        </p:nvGrpSpPr>
        <p:grpSpPr>
          <a:xfrm>
            <a:off x="2249438" y="2249669"/>
            <a:ext cx="948701" cy="935378"/>
            <a:chOff x="2253298" y="2428317"/>
            <a:chExt cx="948701" cy="935378"/>
          </a:xfrm>
        </p:grpSpPr>
        <p:sp>
          <p:nvSpPr>
            <p:cNvPr id="7898" name="Google Shape;7898;p7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7934"/>
        <p:cNvGrpSpPr/>
        <p:nvPr/>
      </p:nvGrpSpPr>
      <p:grpSpPr>
        <a:xfrm>
          <a:off x="0" y="0"/>
          <a:ext cx="0" cy="0"/>
          <a:chOff x="0" y="0"/>
          <a:chExt cx="0" cy="0"/>
        </a:xfrm>
      </p:grpSpPr>
      <p:graphicFrame>
        <p:nvGraphicFramePr>
          <p:cNvPr id="7935" name="Google Shape;7935;p72"/>
          <p:cNvGraphicFramePr/>
          <p:nvPr/>
        </p:nvGraphicFramePr>
        <p:xfrm>
          <a:off x="3342575" y="2130461"/>
          <a:ext cx="3000000" cy="3000000"/>
        </p:xfrm>
        <a:graphic>
          <a:graphicData uri="http://schemas.openxmlformats.org/drawingml/2006/table">
            <a:tbl>
              <a:tblPr>
                <a:noFill/>
                <a:tableStyleId>{7FA17DEC-3E75-4987-A1CC-C2D6A2E0D3AF}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36" name="Google Shape;7936;p72"/>
          <p:cNvGrpSpPr/>
          <p:nvPr/>
        </p:nvGrpSpPr>
        <p:grpSpPr>
          <a:xfrm>
            <a:off x="3339745" y="952988"/>
            <a:ext cx="2363393" cy="1017867"/>
            <a:chOff x="3292400" y="1219146"/>
            <a:chExt cx="2615240" cy="1110239"/>
          </a:xfrm>
        </p:grpSpPr>
        <p:sp>
          <p:nvSpPr>
            <p:cNvPr id="7937" name="Google Shape;7937;p7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7938" name="Google Shape;7938;p7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9" name="Google Shape;7939;p7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940" name="Google Shape;7940;p7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941" name="Google Shape;7941;p7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942" name="Google Shape;7942;p7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943" name="Google Shape;7943;p7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944" name="Google Shape;7944;p7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945" name="Google Shape;7945;p7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946" name="Google Shape;7946;p7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947" name="Google Shape;7947;p7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948" name="Google Shape;7948;p7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949" name="Google Shape;7949;p7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950" name="Google Shape;7950;p7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951" name="Google Shape;7951;p72"/>
            <p:cNvGrpSpPr/>
            <p:nvPr/>
          </p:nvGrpSpPr>
          <p:grpSpPr>
            <a:xfrm>
              <a:off x="3748438" y="1378608"/>
              <a:ext cx="2159202" cy="903971"/>
              <a:chOff x="1683525" y="2179850"/>
              <a:chExt cx="4519050" cy="2134525"/>
            </a:xfrm>
          </p:grpSpPr>
          <p:sp>
            <p:nvSpPr>
              <p:cNvPr id="7952" name="Google Shape;7952;p7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3" name="Google Shape;7953;p7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4" name="Google Shape;7954;p7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5" name="Google Shape;7955;p7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6" name="Google Shape;7956;p7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7" name="Google Shape;7957;p7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8" name="Google Shape;7958;p7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59" name="Google Shape;7959;p7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60" name="Google Shape;7960;p7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61" name="Google Shape;7961;p7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62" name="Google Shape;7962;p7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63" name="Google Shape;7963;p7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7964" name="Google Shape;7964;p72"/>
          <p:cNvGraphicFramePr/>
          <p:nvPr/>
        </p:nvGraphicFramePr>
        <p:xfrm>
          <a:off x="5935838" y="2130461"/>
          <a:ext cx="3000000" cy="3000000"/>
        </p:xfrm>
        <a:graphic>
          <a:graphicData uri="http://schemas.openxmlformats.org/drawingml/2006/table">
            <a:tbl>
              <a:tblPr>
                <a:noFill/>
                <a:tableStyleId>{7FA17DEC-3E75-4987-A1CC-C2D6A2E0D3AF}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5" name="Google Shape;7965;p72"/>
          <p:cNvGrpSpPr/>
          <p:nvPr/>
        </p:nvGrpSpPr>
        <p:grpSpPr>
          <a:xfrm>
            <a:off x="5910045" y="3189058"/>
            <a:ext cx="2522867" cy="1001454"/>
            <a:chOff x="1904318" y="789980"/>
            <a:chExt cx="1489472" cy="606868"/>
          </a:xfrm>
        </p:grpSpPr>
        <p:cxnSp>
          <p:nvCxnSpPr>
            <p:cNvPr id="7966" name="Google Shape;7966;p7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67" name="Google Shape;7967;p7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68" name="Google Shape;7968;p7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69" name="Google Shape;7969;p72"/>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70" name="Google Shape;7970;p72"/>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71" name="Google Shape;7971;p72"/>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72" name="Google Shape;7972;p72"/>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73" name="Google Shape;7973;p7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2"/>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980" name="Google Shape;7980;p72"/>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981" name="Google Shape;7981;p72"/>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982" name="Google Shape;7982;p7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72"/>
          <p:cNvGrpSpPr/>
          <p:nvPr/>
        </p:nvGrpSpPr>
        <p:grpSpPr>
          <a:xfrm>
            <a:off x="712562" y="998017"/>
            <a:ext cx="2394370" cy="976502"/>
            <a:chOff x="749309" y="1112739"/>
            <a:chExt cx="2371603" cy="976502"/>
          </a:xfrm>
        </p:grpSpPr>
        <p:sp>
          <p:nvSpPr>
            <p:cNvPr id="7984" name="Google Shape;7984;p7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016" name="Google Shape;8016;p72"/>
          <p:cNvGraphicFramePr/>
          <p:nvPr/>
        </p:nvGraphicFramePr>
        <p:xfrm>
          <a:off x="5935863" y="996311"/>
          <a:ext cx="3000000" cy="3000000"/>
        </p:xfrm>
        <a:graphic>
          <a:graphicData uri="http://schemas.openxmlformats.org/drawingml/2006/table">
            <a:tbl>
              <a:tblPr>
                <a:noFill/>
                <a:tableStyleId>{7FA17DEC-3E75-4987-A1CC-C2D6A2E0D3AF}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8017" name="Google Shape;8017;p72"/>
          <p:cNvGrpSpPr/>
          <p:nvPr/>
        </p:nvGrpSpPr>
        <p:grpSpPr>
          <a:xfrm>
            <a:off x="4086505" y="2517104"/>
            <a:ext cx="1517436" cy="74460"/>
            <a:chOff x="3980086" y="2804397"/>
            <a:chExt cx="1227600" cy="66900"/>
          </a:xfrm>
        </p:grpSpPr>
        <p:sp>
          <p:nvSpPr>
            <p:cNvPr id="8018" name="Google Shape;8018;p7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72"/>
          <p:cNvGrpSpPr/>
          <p:nvPr/>
        </p:nvGrpSpPr>
        <p:grpSpPr>
          <a:xfrm>
            <a:off x="4711569" y="2809692"/>
            <a:ext cx="892956" cy="74460"/>
            <a:chOff x="3980086" y="2804397"/>
            <a:chExt cx="1227600" cy="66900"/>
          </a:xfrm>
        </p:grpSpPr>
        <p:sp>
          <p:nvSpPr>
            <p:cNvPr id="8021" name="Google Shape;8021;p7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72"/>
          <p:cNvGrpSpPr/>
          <p:nvPr/>
        </p:nvGrpSpPr>
        <p:grpSpPr>
          <a:xfrm>
            <a:off x="3344661" y="3168575"/>
            <a:ext cx="2363244" cy="1005943"/>
            <a:chOff x="3358415" y="3361302"/>
            <a:chExt cx="2363244" cy="1024695"/>
          </a:xfrm>
        </p:grpSpPr>
        <p:grpSp>
          <p:nvGrpSpPr>
            <p:cNvPr id="8024" name="Google Shape;8024;p72"/>
            <p:cNvGrpSpPr/>
            <p:nvPr/>
          </p:nvGrpSpPr>
          <p:grpSpPr>
            <a:xfrm>
              <a:off x="3358415" y="3361302"/>
              <a:ext cx="441300" cy="1024695"/>
              <a:chOff x="3358415" y="3361302"/>
              <a:chExt cx="441300" cy="1024695"/>
            </a:xfrm>
          </p:grpSpPr>
          <p:sp>
            <p:nvSpPr>
              <p:cNvPr id="8025" name="Google Shape;8025;p7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72"/>
            <p:cNvGrpSpPr/>
            <p:nvPr/>
          </p:nvGrpSpPr>
          <p:grpSpPr>
            <a:xfrm>
              <a:off x="3838901" y="3361302"/>
              <a:ext cx="441300" cy="1024695"/>
              <a:chOff x="3838901" y="3361302"/>
              <a:chExt cx="441300" cy="1024695"/>
            </a:xfrm>
          </p:grpSpPr>
          <p:sp>
            <p:nvSpPr>
              <p:cNvPr id="8032" name="Google Shape;8032;p7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72"/>
            <p:cNvGrpSpPr/>
            <p:nvPr/>
          </p:nvGrpSpPr>
          <p:grpSpPr>
            <a:xfrm>
              <a:off x="4319387" y="3361302"/>
              <a:ext cx="441300" cy="1024695"/>
              <a:chOff x="4319387" y="3361302"/>
              <a:chExt cx="441300" cy="1024695"/>
            </a:xfrm>
          </p:grpSpPr>
          <p:sp>
            <p:nvSpPr>
              <p:cNvPr id="8039" name="Google Shape;8039;p7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72"/>
            <p:cNvGrpSpPr/>
            <p:nvPr/>
          </p:nvGrpSpPr>
          <p:grpSpPr>
            <a:xfrm>
              <a:off x="4799873" y="3361302"/>
              <a:ext cx="441300" cy="1024695"/>
              <a:chOff x="4799873" y="3361302"/>
              <a:chExt cx="441300" cy="1024695"/>
            </a:xfrm>
          </p:grpSpPr>
          <p:sp>
            <p:nvSpPr>
              <p:cNvPr id="8046" name="Google Shape;8046;p7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2"/>
            <p:cNvGrpSpPr/>
            <p:nvPr/>
          </p:nvGrpSpPr>
          <p:grpSpPr>
            <a:xfrm>
              <a:off x="5280360" y="3361302"/>
              <a:ext cx="441300" cy="1024695"/>
              <a:chOff x="5280360" y="3361302"/>
              <a:chExt cx="441300" cy="1024695"/>
            </a:xfrm>
          </p:grpSpPr>
          <p:sp>
            <p:nvSpPr>
              <p:cNvPr id="8053" name="Google Shape;8053;p7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59" name="Google Shape;8059;p72"/>
          <p:cNvGraphicFramePr/>
          <p:nvPr/>
        </p:nvGraphicFramePr>
        <p:xfrm>
          <a:off x="711088" y="2130461"/>
          <a:ext cx="3000000" cy="3000000"/>
        </p:xfrm>
        <a:graphic>
          <a:graphicData uri="http://schemas.openxmlformats.org/drawingml/2006/table">
            <a:tbl>
              <a:tblPr>
                <a:noFill/>
                <a:tableStyleId>{7FA17DEC-3E75-4987-A1CC-C2D6A2E0D3AF}</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60" name="Google Shape;8060;p72"/>
          <p:cNvGrpSpPr/>
          <p:nvPr/>
        </p:nvGrpSpPr>
        <p:grpSpPr>
          <a:xfrm>
            <a:off x="712613" y="3180186"/>
            <a:ext cx="2403614" cy="1005900"/>
            <a:chOff x="726450" y="3372825"/>
            <a:chExt cx="2403614" cy="1005900"/>
          </a:xfrm>
        </p:grpSpPr>
        <p:grpSp>
          <p:nvGrpSpPr>
            <p:cNvPr id="8061" name="Google Shape;8061;p72"/>
            <p:cNvGrpSpPr/>
            <p:nvPr/>
          </p:nvGrpSpPr>
          <p:grpSpPr>
            <a:xfrm>
              <a:off x="726450" y="3696000"/>
              <a:ext cx="2403614" cy="500898"/>
              <a:chOff x="726450" y="3696000"/>
              <a:chExt cx="2403614" cy="500898"/>
            </a:xfrm>
          </p:grpSpPr>
          <p:sp>
            <p:nvSpPr>
              <p:cNvPr id="8062" name="Google Shape;8062;p7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3" name="Google Shape;8063;p7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64" name="Google Shape;8064;p72"/>
            <p:cNvGrpSpPr/>
            <p:nvPr/>
          </p:nvGrpSpPr>
          <p:grpSpPr>
            <a:xfrm>
              <a:off x="1348050" y="3372825"/>
              <a:ext cx="1720425" cy="1005900"/>
              <a:chOff x="1348050" y="3372825"/>
              <a:chExt cx="1720425" cy="1005900"/>
            </a:xfrm>
          </p:grpSpPr>
          <p:sp>
            <p:nvSpPr>
              <p:cNvPr id="8065" name="Google Shape;8065;p7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6" name="Google Shape;8066;p7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7" name="Google Shape;8067;p7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8" name="Google Shape;8068;p7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9" name="Google Shape;8069;p7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70" name="Google Shape;8070;p72"/>
            <p:cNvGrpSpPr/>
            <p:nvPr/>
          </p:nvGrpSpPr>
          <p:grpSpPr>
            <a:xfrm>
              <a:off x="1455707" y="3731058"/>
              <a:ext cx="1491150" cy="417657"/>
              <a:chOff x="1455707" y="3731058"/>
              <a:chExt cx="1491150" cy="417657"/>
            </a:xfrm>
          </p:grpSpPr>
          <p:grpSp>
            <p:nvGrpSpPr>
              <p:cNvPr id="8071" name="Google Shape;8071;p72"/>
              <p:cNvGrpSpPr/>
              <p:nvPr/>
            </p:nvGrpSpPr>
            <p:grpSpPr>
              <a:xfrm>
                <a:off x="1472938" y="3745828"/>
                <a:ext cx="72126" cy="53788"/>
                <a:chOff x="1472938" y="3745828"/>
                <a:chExt cx="72126" cy="53788"/>
              </a:xfrm>
            </p:grpSpPr>
            <p:sp>
              <p:nvSpPr>
                <p:cNvPr id="8072" name="Google Shape;8072;p7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72"/>
              <p:cNvGrpSpPr/>
              <p:nvPr/>
            </p:nvGrpSpPr>
            <p:grpSpPr>
              <a:xfrm>
                <a:off x="1819181" y="4089633"/>
                <a:ext cx="72126" cy="53788"/>
                <a:chOff x="1819181" y="4089633"/>
                <a:chExt cx="72126" cy="53788"/>
              </a:xfrm>
            </p:grpSpPr>
            <p:sp>
              <p:nvSpPr>
                <p:cNvPr id="8075" name="Google Shape;8075;p7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72"/>
              <p:cNvGrpSpPr/>
              <p:nvPr/>
            </p:nvGrpSpPr>
            <p:grpSpPr>
              <a:xfrm>
                <a:off x="1455707" y="4084171"/>
                <a:ext cx="64321" cy="64544"/>
                <a:chOff x="1455707" y="4084171"/>
                <a:chExt cx="64321" cy="64544"/>
              </a:xfrm>
            </p:grpSpPr>
            <p:sp>
              <p:nvSpPr>
                <p:cNvPr id="8078" name="Google Shape;8078;p7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72"/>
              <p:cNvGrpSpPr/>
              <p:nvPr/>
            </p:nvGrpSpPr>
            <p:grpSpPr>
              <a:xfrm>
                <a:off x="1818610" y="3731058"/>
                <a:ext cx="64321" cy="64544"/>
                <a:chOff x="1818610" y="3731058"/>
                <a:chExt cx="64321" cy="64544"/>
              </a:xfrm>
            </p:grpSpPr>
            <p:sp>
              <p:nvSpPr>
                <p:cNvPr id="8081" name="Google Shape;8081;p7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2"/>
              <p:cNvGrpSpPr/>
              <p:nvPr/>
            </p:nvGrpSpPr>
            <p:grpSpPr>
              <a:xfrm>
                <a:off x="2172491" y="4089633"/>
                <a:ext cx="72126" cy="53788"/>
                <a:chOff x="2172491" y="4089633"/>
                <a:chExt cx="72126" cy="53788"/>
              </a:xfrm>
            </p:grpSpPr>
            <p:sp>
              <p:nvSpPr>
                <p:cNvPr id="8084" name="Google Shape;8084;p7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2"/>
              <p:cNvGrpSpPr/>
              <p:nvPr/>
            </p:nvGrpSpPr>
            <p:grpSpPr>
              <a:xfrm>
                <a:off x="2171920" y="3731058"/>
                <a:ext cx="64321" cy="64544"/>
                <a:chOff x="2171920" y="3731058"/>
                <a:chExt cx="64321" cy="64544"/>
              </a:xfrm>
            </p:grpSpPr>
            <p:sp>
              <p:nvSpPr>
                <p:cNvPr id="8087" name="Google Shape;8087;p7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72"/>
              <p:cNvGrpSpPr/>
              <p:nvPr/>
            </p:nvGrpSpPr>
            <p:grpSpPr>
              <a:xfrm>
                <a:off x="2874730" y="3745828"/>
                <a:ext cx="72126" cy="53788"/>
                <a:chOff x="2874730" y="3745828"/>
                <a:chExt cx="72126" cy="53788"/>
              </a:xfrm>
            </p:grpSpPr>
            <p:sp>
              <p:nvSpPr>
                <p:cNvPr id="8090" name="Google Shape;8090;p7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72"/>
              <p:cNvGrpSpPr/>
              <p:nvPr/>
            </p:nvGrpSpPr>
            <p:grpSpPr>
              <a:xfrm>
                <a:off x="2878589" y="4081481"/>
                <a:ext cx="64321" cy="64544"/>
                <a:chOff x="2878589" y="4081481"/>
                <a:chExt cx="64321" cy="64544"/>
              </a:xfrm>
            </p:grpSpPr>
            <p:sp>
              <p:nvSpPr>
                <p:cNvPr id="8093" name="Google Shape;8093;p7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72"/>
              <p:cNvGrpSpPr/>
              <p:nvPr/>
            </p:nvGrpSpPr>
            <p:grpSpPr>
              <a:xfrm>
                <a:off x="2525796" y="4089633"/>
                <a:ext cx="72126" cy="53788"/>
                <a:chOff x="2525796" y="4089633"/>
                <a:chExt cx="72126" cy="53788"/>
              </a:xfrm>
            </p:grpSpPr>
            <p:sp>
              <p:nvSpPr>
                <p:cNvPr id="8096" name="Google Shape;8096;p7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72"/>
              <p:cNvGrpSpPr/>
              <p:nvPr/>
            </p:nvGrpSpPr>
            <p:grpSpPr>
              <a:xfrm>
                <a:off x="2525225" y="3731058"/>
                <a:ext cx="64321" cy="64544"/>
                <a:chOff x="2525225" y="3731058"/>
                <a:chExt cx="64321" cy="64544"/>
              </a:xfrm>
            </p:grpSpPr>
            <p:sp>
              <p:nvSpPr>
                <p:cNvPr id="8099" name="Google Shape;8099;p7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104"/>
        <p:cNvGrpSpPr/>
        <p:nvPr/>
      </p:nvGrpSpPr>
      <p:grpSpPr>
        <a:xfrm>
          <a:off x="0" y="0"/>
          <a:ext cx="0" cy="0"/>
          <a:chOff x="0" y="0"/>
          <a:chExt cx="0" cy="0"/>
        </a:xfrm>
      </p:grpSpPr>
      <p:grpSp>
        <p:nvGrpSpPr>
          <p:cNvPr id="8105" name="Google Shape;8105;p73"/>
          <p:cNvGrpSpPr/>
          <p:nvPr/>
        </p:nvGrpSpPr>
        <p:grpSpPr>
          <a:xfrm>
            <a:off x="716996" y="971307"/>
            <a:ext cx="845921" cy="690752"/>
            <a:chOff x="732428" y="1198513"/>
            <a:chExt cx="845921" cy="690752"/>
          </a:xfrm>
        </p:grpSpPr>
        <p:grpSp>
          <p:nvGrpSpPr>
            <p:cNvPr id="8106" name="Google Shape;8106;p73"/>
            <p:cNvGrpSpPr/>
            <p:nvPr/>
          </p:nvGrpSpPr>
          <p:grpSpPr>
            <a:xfrm>
              <a:off x="823030" y="1198513"/>
              <a:ext cx="755319" cy="690752"/>
              <a:chOff x="823030" y="1198513"/>
              <a:chExt cx="755319" cy="690752"/>
            </a:xfrm>
          </p:grpSpPr>
          <p:sp>
            <p:nvSpPr>
              <p:cNvPr id="8107" name="Google Shape;8107;p7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73"/>
            <p:cNvGrpSpPr/>
            <p:nvPr/>
          </p:nvGrpSpPr>
          <p:grpSpPr>
            <a:xfrm>
              <a:off x="732428" y="1239937"/>
              <a:ext cx="739912" cy="607886"/>
              <a:chOff x="732428" y="1239937"/>
              <a:chExt cx="739912" cy="607886"/>
            </a:xfrm>
          </p:grpSpPr>
          <p:sp>
            <p:nvSpPr>
              <p:cNvPr id="8110" name="Google Shape;8110;p7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2" name="Google Shape;8112;p73"/>
            <p:cNvGrpSpPr/>
            <p:nvPr/>
          </p:nvGrpSpPr>
          <p:grpSpPr>
            <a:xfrm>
              <a:off x="732428" y="1277018"/>
              <a:ext cx="702832" cy="533758"/>
              <a:chOff x="732428" y="1277018"/>
              <a:chExt cx="702832" cy="533758"/>
            </a:xfrm>
          </p:grpSpPr>
          <p:sp>
            <p:nvSpPr>
              <p:cNvPr id="8113" name="Google Shape;8113;p7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73"/>
            <p:cNvGrpSpPr/>
            <p:nvPr/>
          </p:nvGrpSpPr>
          <p:grpSpPr>
            <a:xfrm>
              <a:off x="931170" y="1306653"/>
              <a:ext cx="647179" cy="474455"/>
              <a:chOff x="931170" y="1306653"/>
              <a:chExt cx="647179" cy="474455"/>
            </a:xfrm>
          </p:grpSpPr>
          <p:sp>
            <p:nvSpPr>
              <p:cNvPr id="8116" name="Google Shape;8116;p7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8" name="Google Shape;8118;p7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3"/>
          <p:cNvGrpSpPr/>
          <p:nvPr/>
        </p:nvGrpSpPr>
        <p:grpSpPr>
          <a:xfrm>
            <a:off x="3948605" y="971313"/>
            <a:ext cx="634656" cy="699982"/>
            <a:chOff x="5985650" y="2860025"/>
            <a:chExt cx="1396075" cy="1539775"/>
          </a:xfrm>
        </p:grpSpPr>
        <p:sp>
          <p:nvSpPr>
            <p:cNvPr id="8120" name="Google Shape;8120;p7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3"/>
          <p:cNvGrpSpPr/>
          <p:nvPr/>
        </p:nvGrpSpPr>
        <p:grpSpPr>
          <a:xfrm>
            <a:off x="4704254" y="971307"/>
            <a:ext cx="725845" cy="699975"/>
            <a:chOff x="4249973" y="1201875"/>
            <a:chExt cx="1958568" cy="1888762"/>
          </a:xfrm>
        </p:grpSpPr>
        <p:sp>
          <p:nvSpPr>
            <p:cNvPr id="8153" name="Google Shape;8153;p7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4" name="Google Shape;8154;p73"/>
            <p:cNvGrpSpPr/>
            <p:nvPr/>
          </p:nvGrpSpPr>
          <p:grpSpPr>
            <a:xfrm>
              <a:off x="5853086" y="1789142"/>
              <a:ext cx="355454" cy="1048099"/>
              <a:chOff x="5576108" y="2016725"/>
              <a:chExt cx="565200" cy="1666560"/>
            </a:xfrm>
          </p:grpSpPr>
          <p:sp>
            <p:nvSpPr>
              <p:cNvPr id="8155" name="Google Shape;8155;p7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6" name="Google Shape;8156;p7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73"/>
            <p:cNvGrpSpPr/>
            <p:nvPr/>
          </p:nvGrpSpPr>
          <p:grpSpPr>
            <a:xfrm>
              <a:off x="4869455" y="2691676"/>
              <a:ext cx="1013897" cy="398961"/>
              <a:chOff x="4012057" y="3451825"/>
              <a:chExt cx="1612175" cy="634379"/>
            </a:xfrm>
          </p:grpSpPr>
          <p:sp>
            <p:nvSpPr>
              <p:cNvPr id="8158" name="Google Shape;8158;p7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9" name="Google Shape;8159;p7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3"/>
            <p:cNvGrpSpPr/>
            <p:nvPr/>
          </p:nvGrpSpPr>
          <p:grpSpPr>
            <a:xfrm>
              <a:off x="4276937" y="2155961"/>
              <a:ext cx="651965" cy="891358"/>
              <a:chOff x="3069908" y="2599997"/>
              <a:chExt cx="1036675" cy="1417328"/>
            </a:xfrm>
          </p:grpSpPr>
          <p:sp>
            <p:nvSpPr>
              <p:cNvPr id="8161" name="Google Shape;8161;p7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62" name="Google Shape;8162;p7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73"/>
            <p:cNvGrpSpPr/>
            <p:nvPr/>
          </p:nvGrpSpPr>
          <p:grpSpPr>
            <a:xfrm>
              <a:off x="5054918" y="1201875"/>
              <a:ext cx="999548" cy="602711"/>
              <a:chOff x="4306958" y="1082925"/>
              <a:chExt cx="1589359" cy="958358"/>
            </a:xfrm>
          </p:grpSpPr>
          <p:sp>
            <p:nvSpPr>
              <p:cNvPr id="8164" name="Google Shape;8164;p7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65" name="Google Shape;8165;p7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73"/>
            <p:cNvGrpSpPr/>
            <p:nvPr/>
          </p:nvGrpSpPr>
          <p:grpSpPr>
            <a:xfrm>
              <a:off x="4249973" y="1303451"/>
              <a:ext cx="799317" cy="841334"/>
              <a:chOff x="3027033" y="1244439"/>
              <a:chExt cx="1270977" cy="1337786"/>
            </a:xfrm>
          </p:grpSpPr>
          <p:sp>
            <p:nvSpPr>
              <p:cNvPr id="8167" name="Google Shape;8167;p7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68" name="Google Shape;8168;p7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9" name="Google Shape;8169;p73"/>
          <p:cNvGrpSpPr/>
          <p:nvPr/>
        </p:nvGrpSpPr>
        <p:grpSpPr>
          <a:xfrm>
            <a:off x="4057119" y="1858087"/>
            <a:ext cx="750769" cy="683784"/>
            <a:chOff x="4204684" y="2104422"/>
            <a:chExt cx="699822" cy="637382"/>
          </a:xfrm>
        </p:grpSpPr>
        <p:grpSp>
          <p:nvGrpSpPr>
            <p:cNvPr id="8170" name="Google Shape;8170;p73"/>
            <p:cNvGrpSpPr/>
            <p:nvPr/>
          </p:nvGrpSpPr>
          <p:grpSpPr>
            <a:xfrm>
              <a:off x="4204684" y="2430067"/>
              <a:ext cx="342957" cy="311738"/>
              <a:chOff x="4204684" y="2430067"/>
              <a:chExt cx="342957" cy="311738"/>
            </a:xfrm>
          </p:grpSpPr>
          <p:sp>
            <p:nvSpPr>
              <p:cNvPr id="8171" name="Google Shape;8171;p7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3"/>
            <p:cNvGrpSpPr/>
            <p:nvPr/>
          </p:nvGrpSpPr>
          <p:grpSpPr>
            <a:xfrm>
              <a:off x="4561586" y="2430067"/>
              <a:ext cx="342920" cy="311738"/>
              <a:chOff x="4561586" y="2430067"/>
              <a:chExt cx="342920" cy="311738"/>
            </a:xfrm>
          </p:grpSpPr>
          <p:sp>
            <p:nvSpPr>
              <p:cNvPr id="8174" name="Google Shape;8174;p7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73"/>
            <p:cNvGrpSpPr/>
            <p:nvPr/>
          </p:nvGrpSpPr>
          <p:grpSpPr>
            <a:xfrm>
              <a:off x="4561586" y="2104422"/>
              <a:ext cx="342920" cy="311738"/>
              <a:chOff x="4561586" y="2104422"/>
              <a:chExt cx="342920" cy="311738"/>
            </a:xfrm>
          </p:grpSpPr>
          <p:sp>
            <p:nvSpPr>
              <p:cNvPr id="8177" name="Google Shape;8177;p7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73"/>
            <p:cNvGrpSpPr/>
            <p:nvPr/>
          </p:nvGrpSpPr>
          <p:grpSpPr>
            <a:xfrm>
              <a:off x="4204684" y="2104422"/>
              <a:ext cx="342957" cy="311664"/>
              <a:chOff x="4204684" y="2104422"/>
              <a:chExt cx="342957" cy="311664"/>
            </a:xfrm>
          </p:grpSpPr>
          <p:sp>
            <p:nvSpPr>
              <p:cNvPr id="8180" name="Google Shape;8180;p7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2" name="Google Shape;8182;p73"/>
          <p:cNvGrpSpPr/>
          <p:nvPr/>
        </p:nvGrpSpPr>
        <p:grpSpPr>
          <a:xfrm>
            <a:off x="5521552" y="971301"/>
            <a:ext cx="660591" cy="688867"/>
            <a:chOff x="5830645" y="1267368"/>
            <a:chExt cx="530340" cy="553040"/>
          </a:xfrm>
        </p:grpSpPr>
        <p:sp>
          <p:nvSpPr>
            <p:cNvPr id="8183" name="Google Shape;8183;p7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4" name="Google Shape;8184;p73"/>
            <p:cNvGrpSpPr/>
            <p:nvPr/>
          </p:nvGrpSpPr>
          <p:grpSpPr>
            <a:xfrm>
              <a:off x="5830645" y="1267368"/>
              <a:ext cx="259743" cy="269909"/>
              <a:chOff x="5830645" y="1267368"/>
              <a:chExt cx="259743" cy="269909"/>
            </a:xfrm>
          </p:grpSpPr>
          <p:sp>
            <p:nvSpPr>
              <p:cNvPr id="8185" name="Google Shape;8185;p7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73"/>
            <p:cNvGrpSpPr/>
            <p:nvPr/>
          </p:nvGrpSpPr>
          <p:grpSpPr>
            <a:xfrm>
              <a:off x="6101293" y="1267368"/>
              <a:ext cx="259692" cy="269909"/>
              <a:chOff x="6101293" y="1267368"/>
              <a:chExt cx="259692" cy="269909"/>
            </a:xfrm>
          </p:grpSpPr>
          <p:sp>
            <p:nvSpPr>
              <p:cNvPr id="8188" name="Google Shape;8188;p7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73"/>
            <p:cNvGrpSpPr/>
            <p:nvPr/>
          </p:nvGrpSpPr>
          <p:grpSpPr>
            <a:xfrm>
              <a:off x="5830645" y="1550500"/>
              <a:ext cx="259692" cy="269909"/>
              <a:chOff x="5830645" y="1550500"/>
              <a:chExt cx="259692" cy="269909"/>
            </a:xfrm>
          </p:grpSpPr>
          <p:sp>
            <p:nvSpPr>
              <p:cNvPr id="8191" name="Google Shape;8191;p7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73"/>
            <p:cNvGrpSpPr/>
            <p:nvPr/>
          </p:nvGrpSpPr>
          <p:grpSpPr>
            <a:xfrm>
              <a:off x="6101293" y="1550500"/>
              <a:ext cx="259692" cy="269909"/>
              <a:chOff x="6101293" y="1550500"/>
              <a:chExt cx="259692" cy="269909"/>
            </a:xfrm>
          </p:grpSpPr>
          <p:sp>
            <p:nvSpPr>
              <p:cNvPr id="8194" name="Google Shape;8194;p7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3"/>
          <p:cNvGrpSpPr/>
          <p:nvPr/>
        </p:nvGrpSpPr>
        <p:grpSpPr>
          <a:xfrm>
            <a:off x="723705" y="1861761"/>
            <a:ext cx="697154" cy="679574"/>
            <a:chOff x="2679875" y="2361475"/>
            <a:chExt cx="780425" cy="760575"/>
          </a:xfrm>
        </p:grpSpPr>
        <p:sp>
          <p:nvSpPr>
            <p:cNvPr id="8197" name="Google Shape;8197;p7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73"/>
          <p:cNvGrpSpPr/>
          <p:nvPr/>
        </p:nvGrpSpPr>
        <p:grpSpPr>
          <a:xfrm>
            <a:off x="3122864" y="971353"/>
            <a:ext cx="735829" cy="684547"/>
            <a:chOff x="3351965" y="1148808"/>
            <a:chExt cx="750770" cy="698375"/>
          </a:xfrm>
        </p:grpSpPr>
        <p:grpSp>
          <p:nvGrpSpPr>
            <p:cNvPr id="8204" name="Google Shape;8204;p73"/>
            <p:cNvGrpSpPr/>
            <p:nvPr/>
          </p:nvGrpSpPr>
          <p:grpSpPr>
            <a:xfrm>
              <a:off x="3586796" y="1148808"/>
              <a:ext cx="294857" cy="286830"/>
              <a:chOff x="3750225" y="1774000"/>
              <a:chExt cx="149575" cy="145525"/>
            </a:xfrm>
          </p:grpSpPr>
          <p:sp>
            <p:nvSpPr>
              <p:cNvPr id="8205" name="Google Shape;8205;p7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73"/>
            <p:cNvGrpSpPr/>
            <p:nvPr/>
          </p:nvGrpSpPr>
          <p:grpSpPr>
            <a:xfrm>
              <a:off x="3779245" y="1375768"/>
              <a:ext cx="323490" cy="286978"/>
              <a:chOff x="3847850" y="1889150"/>
              <a:chExt cx="164100" cy="145600"/>
            </a:xfrm>
          </p:grpSpPr>
          <p:sp>
            <p:nvSpPr>
              <p:cNvPr id="8208" name="Google Shape;8208;p7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3"/>
            <p:cNvGrpSpPr/>
            <p:nvPr/>
          </p:nvGrpSpPr>
          <p:grpSpPr>
            <a:xfrm>
              <a:off x="3351965" y="1330435"/>
              <a:ext cx="295449" cy="285401"/>
              <a:chOff x="3631100" y="1866150"/>
              <a:chExt cx="149875" cy="144800"/>
            </a:xfrm>
          </p:grpSpPr>
          <p:sp>
            <p:nvSpPr>
              <p:cNvPr id="8211" name="Google Shape;8211;p7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73"/>
            <p:cNvGrpSpPr/>
            <p:nvPr/>
          </p:nvGrpSpPr>
          <p:grpSpPr>
            <a:xfrm>
              <a:off x="3548208" y="1560352"/>
              <a:ext cx="294808" cy="286830"/>
              <a:chOff x="3730650" y="1982800"/>
              <a:chExt cx="149550" cy="145525"/>
            </a:xfrm>
          </p:grpSpPr>
          <p:sp>
            <p:nvSpPr>
              <p:cNvPr id="8214" name="Google Shape;8214;p7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6" name="Google Shape;8216;p73"/>
          <p:cNvGrpSpPr/>
          <p:nvPr/>
        </p:nvGrpSpPr>
        <p:grpSpPr>
          <a:xfrm>
            <a:off x="7624517" y="971307"/>
            <a:ext cx="804565" cy="677795"/>
            <a:chOff x="7636443" y="1204988"/>
            <a:chExt cx="804565" cy="677795"/>
          </a:xfrm>
        </p:grpSpPr>
        <p:grpSp>
          <p:nvGrpSpPr>
            <p:cNvPr id="8217" name="Google Shape;8217;p73"/>
            <p:cNvGrpSpPr/>
            <p:nvPr/>
          </p:nvGrpSpPr>
          <p:grpSpPr>
            <a:xfrm>
              <a:off x="7636443" y="1509705"/>
              <a:ext cx="804565" cy="373078"/>
              <a:chOff x="7636443" y="1509705"/>
              <a:chExt cx="804565" cy="373078"/>
            </a:xfrm>
          </p:grpSpPr>
          <p:sp>
            <p:nvSpPr>
              <p:cNvPr id="8218" name="Google Shape;8218;p7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73"/>
            <p:cNvGrpSpPr/>
            <p:nvPr/>
          </p:nvGrpSpPr>
          <p:grpSpPr>
            <a:xfrm>
              <a:off x="7636443" y="1408133"/>
              <a:ext cx="804565" cy="373078"/>
              <a:chOff x="7636443" y="1408133"/>
              <a:chExt cx="804565" cy="373078"/>
            </a:xfrm>
          </p:grpSpPr>
          <p:sp>
            <p:nvSpPr>
              <p:cNvPr id="8221" name="Google Shape;8221;p7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73"/>
            <p:cNvGrpSpPr/>
            <p:nvPr/>
          </p:nvGrpSpPr>
          <p:grpSpPr>
            <a:xfrm>
              <a:off x="7636443" y="1306560"/>
              <a:ext cx="804565" cy="373078"/>
              <a:chOff x="7636443" y="1306560"/>
              <a:chExt cx="804565" cy="373078"/>
            </a:xfrm>
          </p:grpSpPr>
          <p:sp>
            <p:nvSpPr>
              <p:cNvPr id="8224" name="Google Shape;8224;p7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73"/>
            <p:cNvGrpSpPr/>
            <p:nvPr/>
          </p:nvGrpSpPr>
          <p:grpSpPr>
            <a:xfrm>
              <a:off x="7636443" y="1204988"/>
              <a:ext cx="804565" cy="373078"/>
              <a:chOff x="7636443" y="1204988"/>
              <a:chExt cx="804565" cy="373078"/>
            </a:xfrm>
          </p:grpSpPr>
          <p:sp>
            <p:nvSpPr>
              <p:cNvPr id="8227" name="Google Shape;8227;p7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9" name="Google Shape;8229;p73"/>
          <p:cNvGrpSpPr/>
          <p:nvPr/>
        </p:nvGrpSpPr>
        <p:grpSpPr>
          <a:xfrm>
            <a:off x="4963363" y="1878721"/>
            <a:ext cx="661339" cy="661188"/>
            <a:chOff x="3990000" y="975400"/>
            <a:chExt cx="3934200" cy="3933300"/>
          </a:xfrm>
        </p:grpSpPr>
        <p:sp>
          <p:nvSpPr>
            <p:cNvPr id="8230" name="Google Shape;8230;p7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73"/>
          <p:cNvGrpSpPr/>
          <p:nvPr/>
        </p:nvGrpSpPr>
        <p:grpSpPr>
          <a:xfrm>
            <a:off x="6607011" y="1857359"/>
            <a:ext cx="868881" cy="684241"/>
            <a:chOff x="6598259" y="2078634"/>
            <a:chExt cx="868881" cy="684241"/>
          </a:xfrm>
        </p:grpSpPr>
        <p:sp>
          <p:nvSpPr>
            <p:cNvPr id="8235" name="Google Shape;8235;p7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1" name="Google Shape;8241;p73"/>
            <p:cNvGrpSpPr/>
            <p:nvPr/>
          </p:nvGrpSpPr>
          <p:grpSpPr>
            <a:xfrm>
              <a:off x="6808175" y="2078634"/>
              <a:ext cx="452229" cy="684241"/>
              <a:chOff x="6808175" y="2078634"/>
              <a:chExt cx="452229" cy="684241"/>
            </a:xfrm>
          </p:grpSpPr>
          <p:sp>
            <p:nvSpPr>
              <p:cNvPr id="8242" name="Google Shape;8242;p7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8" name="Google Shape;8248;p73"/>
              <p:cNvGrpSpPr/>
              <p:nvPr/>
            </p:nvGrpSpPr>
            <p:grpSpPr>
              <a:xfrm>
                <a:off x="6821586" y="2078634"/>
                <a:ext cx="426871" cy="684241"/>
                <a:chOff x="6821586" y="2078634"/>
                <a:chExt cx="426871" cy="684241"/>
              </a:xfrm>
            </p:grpSpPr>
            <p:grpSp>
              <p:nvGrpSpPr>
                <p:cNvPr id="8249" name="Google Shape;8249;p73"/>
                <p:cNvGrpSpPr/>
                <p:nvPr/>
              </p:nvGrpSpPr>
              <p:grpSpPr>
                <a:xfrm>
                  <a:off x="6821586" y="2078634"/>
                  <a:ext cx="426871" cy="684241"/>
                  <a:chOff x="6821586" y="2078634"/>
                  <a:chExt cx="426871" cy="684241"/>
                </a:xfrm>
              </p:grpSpPr>
              <p:sp>
                <p:nvSpPr>
                  <p:cNvPr id="8250" name="Google Shape;8250;p7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7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75" name="Google Shape;8275;p73"/>
          <p:cNvGrpSpPr/>
          <p:nvPr/>
        </p:nvGrpSpPr>
        <p:grpSpPr>
          <a:xfrm>
            <a:off x="5780178" y="1862968"/>
            <a:ext cx="671358" cy="671358"/>
            <a:chOff x="6535625" y="760425"/>
            <a:chExt cx="1665900" cy="1665900"/>
          </a:xfrm>
        </p:grpSpPr>
        <p:sp>
          <p:nvSpPr>
            <p:cNvPr id="8276" name="Google Shape;8276;p73"/>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3"/>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3"/>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3"/>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73"/>
          <p:cNvGrpSpPr/>
          <p:nvPr/>
        </p:nvGrpSpPr>
        <p:grpSpPr>
          <a:xfrm>
            <a:off x="716994" y="3531369"/>
            <a:ext cx="1340789" cy="640830"/>
            <a:chOff x="238125" y="1151100"/>
            <a:chExt cx="7139450" cy="3412300"/>
          </a:xfrm>
        </p:grpSpPr>
        <p:sp>
          <p:nvSpPr>
            <p:cNvPr id="8281" name="Google Shape;8281;p7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73"/>
          <p:cNvGrpSpPr/>
          <p:nvPr/>
        </p:nvGrpSpPr>
        <p:grpSpPr>
          <a:xfrm>
            <a:off x="5584217" y="2734650"/>
            <a:ext cx="985357" cy="585764"/>
            <a:chOff x="5145061" y="2881789"/>
            <a:chExt cx="1107641" cy="658458"/>
          </a:xfrm>
        </p:grpSpPr>
        <p:grpSp>
          <p:nvGrpSpPr>
            <p:cNvPr id="8294" name="Google Shape;8294;p73"/>
            <p:cNvGrpSpPr/>
            <p:nvPr/>
          </p:nvGrpSpPr>
          <p:grpSpPr>
            <a:xfrm>
              <a:off x="5722989" y="3244587"/>
              <a:ext cx="529713" cy="295659"/>
              <a:chOff x="5722989" y="3244587"/>
              <a:chExt cx="529713" cy="295659"/>
            </a:xfrm>
          </p:grpSpPr>
          <p:sp>
            <p:nvSpPr>
              <p:cNvPr id="8295" name="Google Shape;8295;p7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96" name="Google Shape;8296;p7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97" name="Google Shape;8297;p73"/>
            <p:cNvGrpSpPr/>
            <p:nvPr/>
          </p:nvGrpSpPr>
          <p:grpSpPr>
            <a:xfrm>
              <a:off x="5145061" y="3244587"/>
              <a:ext cx="536807" cy="295659"/>
              <a:chOff x="5145061" y="3244587"/>
              <a:chExt cx="536807" cy="295659"/>
            </a:xfrm>
          </p:grpSpPr>
          <p:sp>
            <p:nvSpPr>
              <p:cNvPr id="8298" name="Google Shape;8298;p7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99" name="Google Shape;8299;p7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00" name="Google Shape;8300;p73"/>
            <p:cNvGrpSpPr/>
            <p:nvPr/>
          </p:nvGrpSpPr>
          <p:grpSpPr>
            <a:xfrm>
              <a:off x="5341327" y="2898245"/>
              <a:ext cx="532309" cy="614891"/>
              <a:chOff x="5341327" y="2898245"/>
              <a:chExt cx="532309" cy="614891"/>
            </a:xfrm>
          </p:grpSpPr>
          <p:sp>
            <p:nvSpPr>
              <p:cNvPr id="8301" name="Google Shape;8301;p7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02" name="Google Shape;8302;p7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03" name="Google Shape;8303;p73"/>
            <p:cNvGrpSpPr/>
            <p:nvPr/>
          </p:nvGrpSpPr>
          <p:grpSpPr>
            <a:xfrm>
              <a:off x="5532290" y="2881789"/>
              <a:ext cx="620516" cy="305456"/>
              <a:chOff x="5532290" y="2881789"/>
              <a:chExt cx="620516" cy="305456"/>
            </a:xfrm>
          </p:grpSpPr>
          <p:sp>
            <p:nvSpPr>
              <p:cNvPr id="8304" name="Google Shape;8304;p7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05" name="Google Shape;8305;p7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306" name="Google Shape;8306;p73"/>
          <p:cNvGrpSpPr/>
          <p:nvPr/>
        </p:nvGrpSpPr>
        <p:grpSpPr>
          <a:xfrm>
            <a:off x="8163140" y="3526708"/>
            <a:ext cx="269068" cy="645491"/>
            <a:chOff x="7026852" y="3311869"/>
            <a:chExt cx="434331" cy="1041954"/>
          </a:xfrm>
        </p:grpSpPr>
        <p:sp>
          <p:nvSpPr>
            <p:cNvPr id="8307" name="Google Shape;8307;p7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73"/>
          <p:cNvGrpSpPr/>
          <p:nvPr/>
        </p:nvGrpSpPr>
        <p:grpSpPr>
          <a:xfrm>
            <a:off x="6179721" y="3565945"/>
            <a:ext cx="293882" cy="293836"/>
            <a:chOff x="4873519" y="3311869"/>
            <a:chExt cx="499374" cy="499296"/>
          </a:xfrm>
        </p:grpSpPr>
        <p:sp>
          <p:nvSpPr>
            <p:cNvPr id="8311" name="Google Shape;8311;p7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73"/>
          <p:cNvGrpSpPr/>
          <p:nvPr/>
        </p:nvGrpSpPr>
        <p:grpSpPr>
          <a:xfrm>
            <a:off x="6179721" y="3878317"/>
            <a:ext cx="293882" cy="293882"/>
            <a:chOff x="4873519" y="3875839"/>
            <a:chExt cx="499374" cy="499374"/>
          </a:xfrm>
        </p:grpSpPr>
        <p:sp>
          <p:nvSpPr>
            <p:cNvPr id="8314" name="Google Shape;8314;p7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3"/>
          <p:cNvGrpSpPr/>
          <p:nvPr/>
        </p:nvGrpSpPr>
        <p:grpSpPr>
          <a:xfrm>
            <a:off x="2410248" y="1850269"/>
            <a:ext cx="698104" cy="698208"/>
            <a:chOff x="2565073" y="2075876"/>
            <a:chExt cx="672482" cy="672518"/>
          </a:xfrm>
        </p:grpSpPr>
        <p:sp>
          <p:nvSpPr>
            <p:cNvPr id="8317" name="Google Shape;8317;p7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73"/>
          <p:cNvGrpSpPr/>
          <p:nvPr/>
        </p:nvGrpSpPr>
        <p:grpSpPr>
          <a:xfrm>
            <a:off x="5633660" y="3534870"/>
            <a:ext cx="438354" cy="637329"/>
            <a:chOff x="1697726" y="3244179"/>
            <a:chExt cx="788124" cy="1146069"/>
          </a:xfrm>
        </p:grpSpPr>
        <p:sp>
          <p:nvSpPr>
            <p:cNvPr id="8324" name="Google Shape;8324;p7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6" name="Google Shape;8326;p73"/>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7" name="Google Shape;8327;p73"/>
          <p:cNvGrpSpPr/>
          <p:nvPr/>
        </p:nvGrpSpPr>
        <p:grpSpPr>
          <a:xfrm>
            <a:off x="7634874" y="1863232"/>
            <a:ext cx="799565" cy="670282"/>
            <a:chOff x="7617850" y="2063282"/>
            <a:chExt cx="799565" cy="670282"/>
          </a:xfrm>
        </p:grpSpPr>
        <p:cxnSp>
          <p:nvCxnSpPr>
            <p:cNvPr id="8328" name="Google Shape;8328;p7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29" name="Google Shape;8329;p7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0" name="Google Shape;8330;p7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1" name="Google Shape;8331;p7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2" name="Google Shape;8332;p7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333" name="Google Shape;8333;p7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334" name="Google Shape;8334;p73"/>
            <p:cNvGrpSpPr/>
            <p:nvPr/>
          </p:nvGrpSpPr>
          <p:grpSpPr>
            <a:xfrm>
              <a:off x="7734309" y="2063282"/>
              <a:ext cx="570957" cy="620095"/>
              <a:chOff x="7734309" y="2063282"/>
              <a:chExt cx="570957" cy="620095"/>
            </a:xfrm>
          </p:grpSpPr>
          <p:grpSp>
            <p:nvGrpSpPr>
              <p:cNvPr id="8335" name="Google Shape;8335;p73"/>
              <p:cNvGrpSpPr/>
              <p:nvPr/>
            </p:nvGrpSpPr>
            <p:grpSpPr>
              <a:xfrm>
                <a:off x="8031573" y="2063282"/>
                <a:ext cx="273693" cy="620095"/>
                <a:chOff x="8031573" y="2063282"/>
                <a:chExt cx="273693" cy="620095"/>
              </a:xfrm>
            </p:grpSpPr>
            <p:sp>
              <p:nvSpPr>
                <p:cNvPr id="8336" name="Google Shape;8336;p7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3"/>
              <p:cNvGrpSpPr/>
              <p:nvPr/>
            </p:nvGrpSpPr>
            <p:grpSpPr>
              <a:xfrm flipH="1">
                <a:off x="7734309" y="2063282"/>
                <a:ext cx="273693" cy="620095"/>
                <a:chOff x="8031573" y="2063282"/>
                <a:chExt cx="273693" cy="620095"/>
              </a:xfrm>
            </p:grpSpPr>
            <p:sp>
              <p:nvSpPr>
                <p:cNvPr id="8341" name="Google Shape;8341;p7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345" name="Google Shape;8345;p73"/>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3"/>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7" name="Google Shape;8347;p73"/>
          <p:cNvGrpSpPr/>
          <p:nvPr/>
        </p:nvGrpSpPr>
        <p:grpSpPr>
          <a:xfrm>
            <a:off x="7821480" y="2716716"/>
            <a:ext cx="602567" cy="601884"/>
            <a:chOff x="1186975" y="238125"/>
            <a:chExt cx="5244275" cy="5238325"/>
          </a:xfrm>
        </p:grpSpPr>
        <p:sp>
          <p:nvSpPr>
            <p:cNvPr id="8348" name="Google Shape;8348;p7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3"/>
          <p:cNvGrpSpPr/>
          <p:nvPr/>
        </p:nvGrpSpPr>
        <p:grpSpPr>
          <a:xfrm>
            <a:off x="3264218" y="1856199"/>
            <a:ext cx="651848" cy="687338"/>
            <a:chOff x="3400515" y="2056248"/>
            <a:chExt cx="698134" cy="735987"/>
          </a:xfrm>
        </p:grpSpPr>
        <p:grpSp>
          <p:nvGrpSpPr>
            <p:cNvPr id="8353" name="Google Shape;8353;p73"/>
            <p:cNvGrpSpPr/>
            <p:nvPr/>
          </p:nvGrpSpPr>
          <p:grpSpPr>
            <a:xfrm>
              <a:off x="3400515" y="2283913"/>
              <a:ext cx="312919" cy="219900"/>
              <a:chOff x="3400515" y="2283913"/>
              <a:chExt cx="312919" cy="219900"/>
            </a:xfrm>
          </p:grpSpPr>
          <p:sp>
            <p:nvSpPr>
              <p:cNvPr id="8354" name="Google Shape;8354;p7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5" name="Google Shape;8355;p7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356" name="Google Shape;8356;p73"/>
            <p:cNvGrpSpPr/>
            <p:nvPr/>
          </p:nvGrpSpPr>
          <p:grpSpPr>
            <a:xfrm>
              <a:off x="3547823" y="2461089"/>
              <a:ext cx="219900" cy="331146"/>
              <a:chOff x="3547823" y="2461089"/>
              <a:chExt cx="219900" cy="331146"/>
            </a:xfrm>
          </p:grpSpPr>
          <p:sp>
            <p:nvSpPr>
              <p:cNvPr id="8357" name="Google Shape;8357;p7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8" name="Google Shape;8358;p7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359" name="Google Shape;8359;p73"/>
            <p:cNvGrpSpPr/>
            <p:nvPr/>
          </p:nvGrpSpPr>
          <p:grpSpPr>
            <a:xfrm>
              <a:off x="3734138" y="2461089"/>
              <a:ext cx="219900" cy="331146"/>
              <a:chOff x="3734138" y="2461089"/>
              <a:chExt cx="219900" cy="331146"/>
            </a:xfrm>
          </p:grpSpPr>
          <p:sp>
            <p:nvSpPr>
              <p:cNvPr id="8360" name="Google Shape;8360;p7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1" name="Google Shape;8361;p7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362" name="Google Shape;8362;p73"/>
            <p:cNvGrpSpPr/>
            <p:nvPr/>
          </p:nvGrpSpPr>
          <p:grpSpPr>
            <a:xfrm>
              <a:off x="3787560" y="2281742"/>
              <a:ext cx="311089" cy="219900"/>
              <a:chOff x="3787560" y="2281742"/>
              <a:chExt cx="311089" cy="219900"/>
            </a:xfrm>
          </p:grpSpPr>
          <p:sp>
            <p:nvSpPr>
              <p:cNvPr id="8363" name="Google Shape;8363;p7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4" name="Google Shape;8364;p7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365" name="Google Shape;8365;p73"/>
            <p:cNvGrpSpPr/>
            <p:nvPr/>
          </p:nvGrpSpPr>
          <p:grpSpPr>
            <a:xfrm>
              <a:off x="3637290" y="2056248"/>
              <a:ext cx="219900" cy="330736"/>
              <a:chOff x="3637290" y="2056248"/>
              <a:chExt cx="219900" cy="330736"/>
            </a:xfrm>
          </p:grpSpPr>
          <p:sp>
            <p:nvSpPr>
              <p:cNvPr id="8366" name="Google Shape;8366;p7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67" name="Google Shape;8367;p7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68" name="Google Shape;8368;p73"/>
          <p:cNvGrpSpPr/>
          <p:nvPr/>
        </p:nvGrpSpPr>
        <p:grpSpPr>
          <a:xfrm>
            <a:off x="2555923" y="2726206"/>
            <a:ext cx="1268144" cy="592394"/>
            <a:chOff x="238125" y="1188750"/>
            <a:chExt cx="7140450" cy="3335550"/>
          </a:xfrm>
        </p:grpSpPr>
        <p:sp>
          <p:nvSpPr>
            <p:cNvPr id="8369" name="Google Shape;8369;p7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73"/>
          <p:cNvGrpSpPr/>
          <p:nvPr/>
        </p:nvGrpSpPr>
        <p:grpSpPr>
          <a:xfrm>
            <a:off x="6663824" y="2728360"/>
            <a:ext cx="1053944" cy="590147"/>
            <a:chOff x="238125" y="1335475"/>
            <a:chExt cx="5418735" cy="3034175"/>
          </a:xfrm>
        </p:grpSpPr>
        <p:sp>
          <p:nvSpPr>
            <p:cNvPr id="8375" name="Google Shape;8375;p7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73"/>
          <p:cNvGrpSpPr/>
          <p:nvPr/>
        </p:nvGrpSpPr>
        <p:grpSpPr>
          <a:xfrm>
            <a:off x="4094633" y="3533260"/>
            <a:ext cx="1268207" cy="638939"/>
            <a:chOff x="3967651" y="3645904"/>
            <a:chExt cx="1479304" cy="745292"/>
          </a:xfrm>
        </p:grpSpPr>
        <p:grpSp>
          <p:nvGrpSpPr>
            <p:cNvPr id="8379" name="Google Shape;8379;p73"/>
            <p:cNvGrpSpPr/>
            <p:nvPr/>
          </p:nvGrpSpPr>
          <p:grpSpPr>
            <a:xfrm>
              <a:off x="3967651" y="4009026"/>
              <a:ext cx="1479304" cy="382170"/>
              <a:chOff x="3967651" y="4009026"/>
              <a:chExt cx="1479304" cy="382170"/>
            </a:xfrm>
          </p:grpSpPr>
          <p:grpSp>
            <p:nvGrpSpPr>
              <p:cNvPr id="8380" name="Google Shape;8380;p73"/>
              <p:cNvGrpSpPr/>
              <p:nvPr/>
            </p:nvGrpSpPr>
            <p:grpSpPr>
              <a:xfrm>
                <a:off x="4892216" y="4195630"/>
                <a:ext cx="554739" cy="195566"/>
                <a:chOff x="3604375" y="4892160"/>
                <a:chExt cx="1651500" cy="582215"/>
              </a:xfrm>
            </p:grpSpPr>
            <p:sp>
              <p:nvSpPr>
                <p:cNvPr id="8381" name="Google Shape;8381;p7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3"/>
              <p:cNvGrpSpPr/>
              <p:nvPr/>
            </p:nvGrpSpPr>
            <p:grpSpPr>
              <a:xfrm>
                <a:off x="3967651" y="4146303"/>
                <a:ext cx="579402" cy="244893"/>
                <a:chOff x="851875" y="4745310"/>
                <a:chExt cx="1724925" cy="729065"/>
              </a:xfrm>
            </p:grpSpPr>
            <p:sp>
              <p:nvSpPr>
                <p:cNvPr id="8384" name="Google Shape;8384;p7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73"/>
              <p:cNvGrpSpPr/>
              <p:nvPr/>
            </p:nvGrpSpPr>
            <p:grpSpPr>
              <a:xfrm>
                <a:off x="4460753" y="4009026"/>
                <a:ext cx="493110" cy="382170"/>
                <a:chOff x="2319875" y="4336625"/>
                <a:chExt cx="1468025" cy="1137750"/>
              </a:xfrm>
            </p:grpSpPr>
            <p:sp>
              <p:nvSpPr>
                <p:cNvPr id="8387" name="Google Shape;8387;p7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3"/>
            <p:cNvGrpSpPr/>
            <p:nvPr/>
          </p:nvGrpSpPr>
          <p:grpSpPr>
            <a:xfrm>
              <a:off x="4479443" y="3645904"/>
              <a:ext cx="455965" cy="388789"/>
              <a:chOff x="2957425" y="238100"/>
              <a:chExt cx="1910200" cy="1628775"/>
            </a:xfrm>
          </p:grpSpPr>
          <p:sp>
            <p:nvSpPr>
              <p:cNvPr id="8390" name="Google Shape;8390;p7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0" name="Google Shape;8400;p73"/>
          <p:cNvGrpSpPr/>
          <p:nvPr/>
        </p:nvGrpSpPr>
        <p:grpSpPr>
          <a:xfrm>
            <a:off x="2480746" y="3534460"/>
            <a:ext cx="1243128" cy="637739"/>
            <a:chOff x="2496310" y="3693351"/>
            <a:chExt cx="1342906" cy="688926"/>
          </a:xfrm>
        </p:grpSpPr>
        <p:grpSp>
          <p:nvGrpSpPr>
            <p:cNvPr id="8401" name="Google Shape;8401;p73"/>
            <p:cNvGrpSpPr/>
            <p:nvPr/>
          </p:nvGrpSpPr>
          <p:grpSpPr>
            <a:xfrm>
              <a:off x="2496310" y="3693351"/>
              <a:ext cx="1342906" cy="688875"/>
              <a:chOff x="2496310" y="3693351"/>
              <a:chExt cx="1342906" cy="688875"/>
            </a:xfrm>
          </p:grpSpPr>
          <p:sp>
            <p:nvSpPr>
              <p:cNvPr id="8402" name="Google Shape;8402;p7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8" name="Google Shape;8408;p73"/>
              <p:cNvCxnSpPr>
                <a:stCxn id="840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409" name="Google Shape;8409;p73"/>
              <p:cNvCxnSpPr>
                <a:stCxn id="840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410" name="Google Shape;8410;p73"/>
              <p:cNvCxnSpPr>
                <a:stCxn id="840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411" name="Google Shape;8411;p73"/>
              <p:cNvCxnSpPr>
                <a:stCxn id="840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412" name="Google Shape;8412;p73"/>
              <p:cNvCxnSpPr>
                <a:stCxn id="840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13" name="Google Shape;8413;p73"/>
            <p:cNvGrpSpPr/>
            <p:nvPr/>
          </p:nvGrpSpPr>
          <p:grpSpPr>
            <a:xfrm>
              <a:off x="2675275" y="3930557"/>
              <a:ext cx="1003306" cy="451719"/>
              <a:chOff x="2675275" y="4174282"/>
              <a:chExt cx="1003306" cy="451719"/>
            </a:xfrm>
          </p:grpSpPr>
          <p:sp>
            <p:nvSpPr>
              <p:cNvPr id="8414" name="Google Shape;8414;p7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7" name="Google Shape;8417;p73"/>
          <p:cNvGrpSpPr/>
          <p:nvPr/>
        </p:nvGrpSpPr>
        <p:grpSpPr>
          <a:xfrm>
            <a:off x="1654417" y="971307"/>
            <a:ext cx="574511" cy="874709"/>
            <a:chOff x="1715404" y="1112080"/>
            <a:chExt cx="642270" cy="977984"/>
          </a:xfrm>
        </p:grpSpPr>
        <p:grpSp>
          <p:nvGrpSpPr>
            <p:cNvPr id="8418" name="Google Shape;8418;p73"/>
            <p:cNvGrpSpPr/>
            <p:nvPr/>
          </p:nvGrpSpPr>
          <p:grpSpPr>
            <a:xfrm>
              <a:off x="1715404" y="1112080"/>
              <a:ext cx="642270" cy="977984"/>
              <a:chOff x="1715404" y="1112080"/>
              <a:chExt cx="642270" cy="977984"/>
            </a:xfrm>
          </p:grpSpPr>
          <p:sp>
            <p:nvSpPr>
              <p:cNvPr id="8419" name="Google Shape;8419;p7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3"/>
            <p:cNvGrpSpPr/>
            <p:nvPr/>
          </p:nvGrpSpPr>
          <p:grpSpPr>
            <a:xfrm>
              <a:off x="1768927" y="1165603"/>
              <a:ext cx="535225" cy="851367"/>
              <a:chOff x="1768927" y="1165603"/>
              <a:chExt cx="535225" cy="851367"/>
            </a:xfrm>
          </p:grpSpPr>
          <p:sp>
            <p:nvSpPr>
              <p:cNvPr id="8422" name="Google Shape;8422;p7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73"/>
            <p:cNvGrpSpPr/>
            <p:nvPr/>
          </p:nvGrpSpPr>
          <p:grpSpPr>
            <a:xfrm>
              <a:off x="1822449" y="1219125"/>
              <a:ext cx="428180" cy="718859"/>
              <a:chOff x="1822449" y="1219125"/>
              <a:chExt cx="428180" cy="718859"/>
            </a:xfrm>
          </p:grpSpPr>
          <p:sp>
            <p:nvSpPr>
              <p:cNvPr id="8425" name="Google Shape;8425;p7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73"/>
            <p:cNvGrpSpPr/>
            <p:nvPr/>
          </p:nvGrpSpPr>
          <p:grpSpPr>
            <a:xfrm>
              <a:off x="1875972" y="1272648"/>
              <a:ext cx="321135" cy="586939"/>
              <a:chOff x="1875972" y="1272648"/>
              <a:chExt cx="321135" cy="586939"/>
            </a:xfrm>
          </p:grpSpPr>
          <p:sp>
            <p:nvSpPr>
              <p:cNvPr id="8428" name="Google Shape;8428;p7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0" name="Google Shape;8430;p73"/>
          <p:cNvGrpSpPr/>
          <p:nvPr/>
        </p:nvGrpSpPr>
        <p:grpSpPr>
          <a:xfrm>
            <a:off x="7761578" y="3528028"/>
            <a:ext cx="293855" cy="644170"/>
            <a:chOff x="241025" y="3151575"/>
            <a:chExt cx="293855" cy="644170"/>
          </a:xfrm>
        </p:grpSpPr>
        <p:sp>
          <p:nvSpPr>
            <p:cNvPr id="8431" name="Google Shape;8431;p7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73"/>
          <p:cNvGrpSpPr/>
          <p:nvPr/>
        </p:nvGrpSpPr>
        <p:grpSpPr>
          <a:xfrm>
            <a:off x="709562" y="2728028"/>
            <a:ext cx="1779649" cy="591620"/>
            <a:chOff x="246070" y="1983375"/>
            <a:chExt cx="1855347" cy="616849"/>
          </a:xfrm>
        </p:grpSpPr>
        <p:sp>
          <p:nvSpPr>
            <p:cNvPr id="8434" name="Google Shape;8434;p7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73"/>
          <p:cNvGrpSpPr/>
          <p:nvPr/>
        </p:nvGrpSpPr>
        <p:grpSpPr>
          <a:xfrm>
            <a:off x="2320428" y="971307"/>
            <a:ext cx="711055" cy="745993"/>
            <a:chOff x="2496269" y="1171698"/>
            <a:chExt cx="761953" cy="799392"/>
          </a:xfrm>
        </p:grpSpPr>
        <p:grpSp>
          <p:nvGrpSpPr>
            <p:cNvPr id="8444" name="Google Shape;8444;p73"/>
            <p:cNvGrpSpPr/>
            <p:nvPr/>
          </p:nvGrpSpPr>
          <p:grpSpPr>
            <a:xfrm>
              <a:off x="2496269" y="1171698"/>
              <a:ext cx="761953" cy="723022"/>
              <a:chOff x="2496269" y="1171698"/>
              <a:chExt cx="761953" cy="723022"/>
            </a:xfrm>
          </p:grpSpPr>
          <p:sp>
            <p:nvSpPr>
              <p:cNvPr id="8445" name="Google Shape;8445;p7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7" name="Google Shape;8447;p73"/>
              <p:cNvGrpSpPr/>
              <p:nvPr/>
            </p:nvGrpSpPr>
            <p:grpSpPr>
              <a:xfrm>
                <a:off x="2496269" y="1171698"/>
                <a:ext cx="761953" cy="723022"/>
                <a:chOff x="2496269" y="1120652"/>
                <a:chExt cx="761953" cy="723022"/>
              </a:xfrm>
            </p:grpSpPr>
            <p:grpSp>
              <p:nvGrpSpPr>
                <p:cNvPr id="8448" name="Google Shape;8448;p73"/>
                <p:cNvGrpSpPr/>
                <p:nvPr/>
              </p:nvGrpSpPr>
              <p:grpSpPr>
                <a:xfrm>
                  <a:off x="2496269" y="1120652"/>
                  <a:ext cx="761953" cy="723022"/>
                  <a:chOff x="2496269" y="1120652"/>
                  <a:chExt cx="761953" cy="723022"/>
                </a:xfrm>
              </p:grpSpPr>
              <p:grpSp>
                <p:nvGrpSpPr>
                  <p:cNvPr id="8449" name="Google Shape;8449;p73"/>
                  <p:cNvGrpSpPr/>
                  <p:nvPr/>
                </p:nvGrpSpPr>
                <p:grpSpPr>
                  <a:xfrm>
                    <a:off x="2496269" y="1304589"/>
                    <a:ext cx="407089" cy="305057"/>
                    <a:chOff x="2496269" y="1304589"/>
                    <a:chExt cx="407089" cy="305057"/>
                  </a:xfrm>
                </p:grpSpPr>
                <p:sp>
                  <p:nvSpPr>
                    <p:cNvPr id="8450" name="Google Shape;8450;p7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3"/>
                  <p:cNvGrpSpPr/>
                  <p:nvPr/>
                </p:nvGrpSpPr>
                <p:grpSpPr>
                  <a:xfrm>
                    <a:off x="2586468" y="1493376"/>
                    <a:ext cx="358850" cy="349656"/>
                    <a:chOff x="2586468" y="1493376"/>
                    <a:chExt cx="358850" cy="349656"/>
                  </a:xfrm>
                </p:grpSpPr>
                <p:sp>
                  <p:nvSpPr>
                    <p:cNvPr id="8453" name="Google Shape;8453;p7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73"/>
                  <p:cNvGrpSpPr/>
                  <p:nvPr/>
                </p:nvGrpSpPr>
                <p:grpSpPr>
                  <a:xfrm>
                    <a:off x="2807939" y="1494024"/>
                    <a:ext cx="358857" cy="349650"/>
                    <a:chOff x="2807939" y="1494024"/>
                    <a:chExt cx="358857" cy="349650"/>
                  </a:xfrm>
                </p:grpSpPr>
                <p:sp>
                  <p:nvSpPr>
                    <p:cNvPr id="8456" name="Google Shape;8456;p7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73"/>
                  <p:cNvGrpSpPr/>
                  <p:nvPr/>
                </p:nvGrpSpPr>
                <p:grpSpPr>
                  <a:xfrm>
                    <a:off x="2851133" y="1305635"/>
                    <a:ext cx="407089" cy="305057"/>
                    <a:chOff x="2851133" y="1305635"/>
                    <a:chExt cx="407089" cy="305057"/>
                  </a:xfrm>
                </p:grpSpPr>
                <p:sp>
                  <p:nvSpPr>
                    <p:cNvPr id="8459" name="Google Shape;8459;p7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73"/>
                  <p:cNvGrpSpPr/>
                  <p:nvPr/>
                </p:nvGrpSpPr>
                <p:grpSpPr>
                  <a:xfrm>
                    <a:off x="2727495" y="1120652"/>
                    <a:ext cx="300271" cy="396358"/>
                    <a:chOff x="2727495" y="1120652"/>
                    <a:chExt cx="300271" cy="396358"/>
                  </a:xfrm>
                </p:grpSpPr>
                <p:sp>
                  <p:nvSpPr>
                    <p:cNvPr id="8462" name="Google Shape;8462;p7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4" name="Google Shape;8464;p73"/>
                <p:cNvGrpSpPr/>
                <p:nvPr/>
              </p:nvGrpSpPr>
              <p:grpSpPr>
                <a:xfrm>
                  <a:off x="2722305" y="1350460"/>
                  <a:ext cx="308357" cy="308344"/>
                  <a:chOff x="2722305" y="1350460"/>
                  <a:chExt cx="308357" cy="308344"/>
                </a:xfrm>
              </p:grpSpPr>
              <p:sp>
                <p:nvSpPr>
                  <p:cNvPr id="8465" name="Google Shape;8465;p7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6" name="Google Shape;8466;p73"/>
                  <p:cNvGrpSpPr/>
                  <p:nvPr/>
                </p:nvGrpSpPr>
                <p:grpSpPr>
                  <a:xfrm>
                    <a:off x="2725064" y="1364529"/>
                    <a:ext cx="297954" cy="280182"/>
                    <a:chOff x="2725064" y="1364529"/>
                    <a:chExt cx="297954" cy="280182"/>
                  </a:xfrm>
                </p:grpSpPr>
                <p:sp>
                  <p:nvSpPr>
                    <p:cNvPr id="8467" name="Google Shape;8467;p7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472" name="Google Shape;8472;p7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73"/>
          <p:cNvGrpSpPr/>
          <p:nvPr/>
        </p:nvGrpSpPr>
        <p:grpSpPr>
          <a:xfrm>
            <a:off x="3909129" y="2727412"/>
            <a:ext cx="1569144" cy="591015"/>
            <a:chOff x="3820100" y="3023049"/>
            <a:chExt cx="1303926" cy="491162"/>
          </a:xfrm>
        </p:grpSpPr>
        <p:grpSp>
          <p:nvGrpSpPr>
            <p:cNvPr id="8478" name="Google Shape;8478;p73"/>
            <p:cNvGrpSpPr/>
            <p:nvPr/>
          </p:nvGrpSpPr>
          <p:grpSpPr>
            <a:xfrm>
              <a:off x="3820100" y="3023072"/>
              <a:ext cx="1303926" cy="491139"/>
              <a:chOff x="3820100" y="3023072"/>
              <a:chExt cx="1303926" cy="491139"/>
            </a:xfrm>
          </p:grpSpPr>
          <p:sp>
            <p:nvSpPr>
              <p:cNvPr id="8479" name="Google Shape;8479;p7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73"/>
            <p:cNvGrpSpPr/>
            <p:nvPr/>
          </p:nvGrpSpPr>
          <p:grpSpPr>
            <a:xfrm>
              <a:off x="4132439" y="3023645"/>
              <a:ext cx="393633" cy="177096"/>
              <a:chOff x="4132439" y="3023645"/>
              <a:chExt cx="393633" cy="177096"/>
            </a:xfrm>
          </p:grpSpPr>
          <p:sp>
            <p:nvSpPr>
              <p:cNvPr id="8482" name="Google Shape;8482;p7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3"/>
            <p:cNvGrpSpPr/>
            <p:nvPr/>
          </p:nvGrpSpPr>
          <p:grpSpPr>
            <a:xfrm>
              <a:off x="3921811" y="3023049"/>
              <a:ext cx="1002397" cy="388943"/>
              <a:chOff x="3921811" y="3023049"/>
              <a:chExt cx="1002397" cy="388943"/>
            </a:xfrm>
          </p:grpSpPr>
          <p:sp>
            <p:nvSpPr>
              <p:cNvPr id="8485" name="Google Shape;8485;p7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73"/>
            <p:cNvGrpSpPr/>
            <p:nvPr/>
          </p:nvGrpSpPr>
          <p:grpSpPr>
            <a:xfrm>
              <a:off x="4023645" y="3023049"/>
              <a:ext cx="683032" cy="286722"/>
              <a:chOff x="4023645" y="3023049"/>
              <a:chExt cx="683032" cy="286722"/>
            </a:xfrm>
          </p:grpSpPr>
          <p:sp>
            <p:nvSpPr>
              <p:cNvPr id="8488" name="Google Shape;8488;p7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0" name="Google Shape;8490;p73"/>
          <p:cNvGrpSpPr/>
          <p:nvPr/>
        </p:nvGrpSpPr>
        <p:grpSpPr>
          <a:xfrm>
            <a:off x="1541251" y="1854258"/>
            <a:ext cx="713522" cy="688025"/>
            <a:chOff x="1706078" y="2092648"/>
            <a:chExt cx="660913" cy="637296"/>
          </a:xfrm>
        </p:grpSpPr>
        <p:sp>
          <p:nvSpPr>
            <p:cNvPr id="8491" name="Google Shape;8491;p7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2" name="Google Shape;8492;p73"/>
            <p:cNvGrpSpPr/>
            <p:nvPr/>
          </p:nvGrpSpPr>
          <p:grpSpPr>
            <a:xfrm>
              <a:off x="1706078" y="2092648"/>
              <a:ext cx="660913" cy="575241"/>
              <a:chOff x="1706078" y="2092648"/>
              <a:chExt cx="660913" cy="575241"/>
            </a:xfrm>
          </p:grpSpPr>
          <p:sp>
            <p:nvSpPr>
              <p:cNvPr id="8493" name="Google Shape;8493;p7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6" name="Google Shape;8496;p73"/>
          <p:cNvGrpSpPr/>
          <p:nvPr/>
        </p:nvGrpSpPr>
        <p:grpSpPr>
          <a:xfrm>
            <a:off x="6303109" y="971806"/>
            <a:ext cx="1317459" cy="684168"/>
            <a:chOff x="238125" y="999450"/>
            <a:chExt cx="7140700" cy="3708225"/>
          </a:xfrm>
        </p:grpSpPr>
        <p:sp>
          <p:nvSpPr>
            <p:cNvPr id="8497" name="Google Shape;8497;p7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8509"/>
        <p:cNvGrpSpPr/>
        <p:nvPr/>
      </p:nvGrpSpPr>
      <p:grpSpPr>
        <a:xfrm>
          <a:off x="0" y="0"/>
          <a:ext cx="0" cy="0"/>
          <a:chOff x="0" y="0"/>
          <a:chExt cx="0" cy="0"/>
        </a:xfrm>
      </p:grpSpPr>
      <p:grpSp>
        <p:nvGrpSpPr>
          <p:cNvPr id="8510" name="Google Shape;8510;p74"/>
          <p:cNvGrpSpPr/>
          <p:nvPr/>
        </p:nvGrpSpPr>
        <p:grpSpPr>
          <a:xfrm>
            <a:off x="717027" y="967622"/>
            <a:ext cx="1636117" cy="1526144"/>
            <a:chOff x="729238" y="1179665"/>
            <a:chExt cx="1636117" cy="1526144"/>
          </a:xfrm>
        </p:grpSpPr>
        <p:grpSp>
          <p:nvGrpSpPr>
            <p:cNvPr id="8511" name="Google Shape;8511;p74"/>
            <p:cNvGrpSpPr/>
            <p:nvPr/>
          </p:nvGrpSpPr>
          <p:grpSpPr>
            <a:xfrm>
              <a:off x="729238" y="1179665"/>
              <a:ext cx="80700" cy="1526144"/>
              <a:chOff x="729238" y="1179665"/>
              <a:chExt cx="80700" cy="1526144"/>
            </a:xfrm>
          </p:grpSpPr>
          <p:sp>
            <p:nvSpPr>
              <p:cNvPr id="8512" name="Google Shape;8512;p7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74"/>
            <p:cNvGrpSpPr/>
            <p:nvPr/>
          </p:nvGrpSpPr>
          <p:grpSpPr>
            <a:xfrm>
              <a:off x="903098" y="1179665"/>
              <a:ext cx="80700" cy="1526144"/>
              <a:chOff x="903098" y="1179665"/>
              <a:chExt cx="80700" cy="1526144"/>
            </a:xfrm>
          </p:grpSpPr>
          <p:sp>
            <p:nvSpPr>
              <p:cNvPr id="8523" name="Google Shape;8523;p7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74"/>
            <p:cNvGrpSpPr/>
            <p:nvPr/>
          </p:nvGrpSpPr>
          <p:grpSpPr>
            <a:xfrm>
              <a:off x="1076958" y="1179665"/>
              <a:ext cx="80700" cy="1526144"/>
              <a:chOff x="1076958" y="1179665"/>
              <a:chExt cx="80700" cy="1526144"/>
            </a:xfrm>
          </p:grpSpPr>
          <p:sp>
            <p:nvSpPr>
              <p:cNvPr id="8534" name="Google Shape;8534;p7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74"/>
            <p:cNvGrpSpPr/>
            <p:nvPr/>
          </p:nvGrpSpPr>
          <p:grpSpPr>
            <a:xfrm>
              <a:off x="1247707" y="1179665"/>
              <a:ext cx="80700" cy="1526144"/>
              <a:chOff x="1247707" y="1179665"/>
              <a:chExt cx="80700" cy="1526144"/>
            </a:xfrm>
          </p:grpSpPr>
          <p:sp>
            <p:nvSpPr>
              <p:cNvPr id="8545" name="Google Shape;8545;p7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74"/>
            <p:cNvGrpSpPr/>
            <p:nvPr/>
          </p:nvGrpSpPr>
          <p:grpSpPr>
            <a:xfrm>
              <a:off x="1421567" y="1179665"/>
              <a:ext cx="80700" cy="1526144"/>
              <a:chOff x="1421567" y="1179665"/>
              <a:chExt cx="80700" cy="1526144"/>
            </a:xfrm>
          </p:grpSpPr>
          <p:sp>
            <p:nvSpPr>
              <p:cNvPr id="8556" name="Google Shape;8556;p7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74"/>
            <p:cNvGrpSpPr/>
            <p:nvPr/>
          </p:nvGrpSpPr>
          <p:grpSpPr>
            <a:xfrm>
              <a:off x="1592327" y="1179665"/>
              <a:ext cx="80700" cy="1526144"/>
              <a:chOff x="1592327" y="1179665"/>
              <a:chExt cx="80700" cy="1526144"/>
            </a:xfrm>
          </p:grpSpPr>
          <p:sp>
            <p:nvSpPr>
              <p:cNvPr id="8567" name="Google Shape;8567;p7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74"/>
            <p:cNvGrpSpPr/>
            <p:nvPr/>
          </p:nvGrpSpPr>
          <p:grpSpPr>
            <a:xfrm>
              <a:off x="1766187" y="1179665"/>
              <a:ext cx="80700" cy="1526144"/>
              <a:chOff x="1766187" y="1179665"/>
              <a:chExt cx="80700" cy="1526144"/>
            </a:xfrm>
          </p:grpSpPr>
          <p:sp>
            <p:nvSpPr>
              <p:cNvPr id="8578" name="Google Shape;8578;p7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74"/>
            <p:cNvGrpSpPr/>
            <p:nvPr/>
          </p:nvGrpSpPr>
          <p:grpSpPr>
            <a:xfrm>
              <a:off x="1936935" y="1179665"/>
              <a:ext cx="80700" cy="1526144"/>
              <a:chOff x="1936935" y="1179665"/>
              <a:chExt cx="80700" cy="1526144"/>
            </a:xfrm>
          </p:grpSpPr>
          <p:sp>
            <p:nvSpPr>
              <p:cNvPr id="8589" name="Google Shape;8589;p7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74"/>
            <p:cNvGrpSpPr/>
            <p:nvPr/>
          </p:nvGrpSpPr>
          <p:grpSpPr>
            <a:xfrm>
              <a:off x="2110795" y="1179665"/>
              <a:ext cx="80700" cy="1526144"/>
              <a:chOff x="2110795" y="1179665"/>
              <a:chExt cx="80700" cy="1526144"/>
            </a:xfrm>
          </p:grpSpPr>
          <p:sp>
            <p:nvSpPr>
              <p:cNvPr id="8600" name="Google Shape;8600;p7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4"/>
            <p:cNvGrpSpPr/>
            <p:nvPr/>
          </p:nvGrpSpPr>
          <p:grpSpPr>
            <a:xfrm>
              <a:off x="2284655" y="1179665"/>
              <a:ext cx="80700" cy="1526144"/>
              <a:chOff x="2284655" y="1179665"/>
              <a:chExt cx="80700" cy="1526144"/>
            </a:xfrm>
          </p:grpSpPr>
          <p:sp>
            <p:nvSpPr>
              <p:cNvPr id="8611" name="Google Shape;8611;p7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1" name="Google Shape;8621;p74"/>
          <p:cNvGrpSpPr/>
          <p:nvPr/>
        </p:nvGrpSpPr>
        <p:grpSpPr>
          <a:xfrm>
            <a:off x="2611693" y="986760"/>
            <a:ext cx="1364248" cy="1102133"/>
            <a:chOff x="2623904" y="1198803"/>
            <a:chExt cx="1364248" cy="1102133"/>
          </a:xfrm>
        </p:grpSpPr>
        <p:grpSp>
          <p:nvGrpSpPr>
            <p:cNvPr id="8622" name="Google Shape;8622;p74"/>
            <p:cNvGrpSpPr/>
            <p:nvPr/>
          </p:nvGrpSpPr>
          <p:grpSpPr>
            <a:xfrm>
              <a:off x="2623907" y="1198803"/>
              <a:ext cx="1364245" cy="273000"/>
              <a:chOff x="2623907" y="1198803"/>
              <a:chExt cx="1364245" cy="273000"/>
            </a:xfrm>
          </p:grpSpPr>
          <p:sp>
            <p:nvSpPr>
              <p:cNvPr id="8623" name="Google Shape;8623;p7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4"/>
            <p:cNvGrpSpPr/>
            <p:nvPr/>
          </p:nvGrpSpPr>
          <p:grpSpPr>
            <a:xfrm>
              <a:off x="2623904" y="1476964"/>
              <a:ext cx="1364245" cy="273000"/>
              <a:chOff x="2623904" y="1476964"/>
              <a:chExt cx="1364245" cy="273000"/>
            </a:xfrm>
          </p:grpSpPr>
          <p:sp>
            <p:nvSpPr>
              <p:cNvPr id="8629" name="Google Shape;8629;p7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74"/>
            <p:cNvGrpSpPr/>
            <p:nvPr/>
          </p:nvGrpSpPr>
          <p:grpSpPr>
            <a:xfrm>
              <a:off x="2623907" y="1749775"/>
              <a:ext cx="1364245" cy="273000"/>
              <a:chOff x="2623907" y="1749775"/>
              <a:chExt cx="1364245" cy="273000"/>
            </a:xfrm>
          </p:grpSpPr>
          <p:sp>
            <p:nvSpPr>
              <p:cNvPr id="8635" name="Google Shape;8635;p7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4"/>
            <p:cNvGrpSpPr/>
            <p:nvPr/>
          </p:nvGrpSpPr>
          <p:grpSpPr>
            <a:xfrm>
              <a:off x="2623904" y="2027936"/>
              <a:ext cx="1364245" cy="273000"/>
              <a:chOff x="2623904" y="2027936"/>
              <a:chExt cx="1364245" cy="273000"/>
            </a:xfrm>
          </p:grpSpPr>
          <p:sp>
            <p:nvSpPr>
              <p:cNvPr id="8641" name="Google Shape;8641;p7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6" name="Google Shape;8646;p74"/>
          <p:cNvGrpSpPr/>
          <p:nvPr/>
        </p:nvGrpSpPr>
        <p:grpSpPr>
          <a:xfrm>
            <a:off x="2601154" y="2445833"/>
            <a:ext cx="1387541" cy="159124"/>
            <a:chOff x="3200660" y="2180272"/>
            <a:chExt cx="2563824" cy="378237"/>
          </a:xfrm>
        </p:grpSpPr>
        <p:sp>
          <p:nvSpPr>
            <p:cNvPr id="8647" name="Google Shape;8647;p7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74"/>
          <p:cNvGrpSpPr/>
          <p:nvPr/>
        </p:nvGrpSpPr>
        <p:grpSpPr>
          <a:xfrm>
            <a:off x="2597679" y="2723597"/>
            <a:ext cx="1390502" cy="159625"/>
            <a:chOff x="3530150" y="2790075"/>
            <a:chExt cx="1962600" cy="225300"/>
          </a:xfrm>
        </p:grpSpPr>
        <p:sp>
          <p:nvSpPr>
            <p:cNvPr id="8666" name="Google Shape;8666;p7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74"/>
          <p:cNvGrpSpPr/>
          <p:nvPr/>
        </p:nvGrpSpPr>
        <p:grpSpPr>
          <a:xfrm>
            <a:off x="2597736" y="3001862"/>
            <a:ext cx="1411629" cy="154175"/>
            <a:chOff x="3558802" y="4011244"/>
            <a:chExt cx="1866000" cy="111600"/>
          </a:xfrm>
        </p:grpSpPr>
        <p:sp>
          <p:nvSpPr>
            <p:cNvPr id="8669" name="Google Shape;8669;p7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74"/>
          <p:cNvGrpSpPr/>
          <p:nvPr/>
        </p:nvGrpSpPr>
        <p:grpSpPr>
          <a:xfrm>
            <a:off x="2598024" y="2207432"/>
            <a:ext cx="1383503" cy="119761"/>
            <a:chOff x="3465975" y="2270258"/>
            <a:chExt cx="1986364" cy="171947"/>
          </a:xfrm>
        </p:grpSpPr>
        <p:sp>
          <p:nvSpPr>
            <p:cNvPr id="8672" name="Google Shape;8672;p7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74"/>
          <p:cNvGrpSpPr/>
          <p:nvPr/>
        </p:nvGrpSpPr>
        <p:grpSpPr>
          <a:xfrm>
            <a:off x="2609031" y="3571205"/>
            <a:ext cx="1369531" cy="195460"/>
            <a:chOff x="723300" y="4253549"/>
            <a:chExt cx="2276482" cy="324900"/>
          </a:xfrm>
        </p:grpSpPr>
        <p:sp>
          <p:nvSpPr>
            <p:cNvPr id="8681" name="Google Shape;8681;p7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74"/>
          <p:cNvGrpSpPr/>
          <p:nvPr/>
        </p:nvGrpSpPr>
        <p:grpSpPr>
          <a:xfrm>
            <a:off x="2598592" y="3272446"/>
            <a:ext cx="1389066" cy="180119"/>
            <a:chOff x="705948" y="3788465"/>
            <a:chExt cx="2308953" cy="299400"/>
          </a:xfrm>
        </p:grpSpPr>
        <p:sp>
          <p:nvSpPr>
            <p:cNvPr id="8687" name="Google Shape;8687;p7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4"/>
          <p:cNvGrpSpPr/>
          <p:nvPr/>
        </p:nvGrpSpPr>
        <p:grpSpPr>
          <a:xfrm>
            <a:off x="4195583" y="1876400"/>
            <a:ext cx="1433821" cy="191501"/>
            <a:chOff x="4273350" y="2088443"/>
            <a:chExt cx="1433821" cy="191501"/>
          </a:xfrm>
        </p:grpSpPr>
        <p:grpSp>
          <p:nvGrpSpPr>
            <p:cNvPr id="8693" name="Google Shape;8693;p74"/>
            <p:cNvGrpSpPr/>
            <p:nvPr/>
          </p:nvGrpSpPr>
          <p:grpSpPr>
            <a:xfrm>
              <a:off x="4273350" y="2088443"/>
              <a:ext cx="1433821" cy="0"/>
              <a:chOff x="5224975" y="2962250"/>
              <a:chExt cx="1544400" cy="0"/>
            </a:xfrm>
          </p:grpSpPr>
          <p:cxnSp>
            <p:nvCxnSpPr>
              <p:cNvPr id="8694" name="Google Shape;8694;p7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95" name="Google Shape;8695;p7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696" name="Google Shape;8696;p74"/>
            <p:cNvGrpSpPr/>
            <p:nvPr/>
          </p:nvGrpSpPr>
          <p:grpSpPr>
            <a:xfrm>
              <a:off x="4273350" y="2279944"/>
              <a:ext cx="1433821" cy="0"/>
              <a:chOff x="5224975" y="2962250"/>
              <a:chExt cx="1544400" cy="0"/>
            </a:xfrm>
          </p:grpSpPr>
          <p:cxnSp>
            <p:nvCxnSpPr>
              <p:cNvPr id="8697" name="Google Shape;8697;p7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98" name="Google Shape;8698;p7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699" name="Google Shape;8699;p74"/>
          <p:cNvGrpSpPr/>
          <p:nvPr/>
        </p:nvGrpSpPr>
        <p:grpSpPr>
          <a:xfrm>
            <a:off x="2646529" y="3885304"/>
            <a:ext cx="1304609" cy="294074"/>
            <a:chOff x="2658741" y="4097347"/>
            <a:chExt cx="1304609" cy="294074"/>
          </a:xfrm>
        </p:grpSpPr>
        <p:grpSp>
          <p:nvGrpSpPr>
            <p:cNvPr id="8700" name="Google Shape;8700;p74"/>
            <p:cNvGrpSpPr/>
            <p:nvPr/>
          </p:nvGrpSpPr>
          <p:grpSpPr>
            <a:xfrm>
              <a:off x="2658741" y="4097347"/>
              <a:ext cx="118572" cy="294074"/>
              <a:chOff x="3343310" y="4475555"/>
              <a:chExt cx="127717" cy="316753"/>
            </a:xfrm>
          </p:grpSpPr>
          <p:sp>
            <p:nvSpPr>
              <p:cNvPr id="8701" name="Google Shape;8701;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4"/>
            <p:cNvGrpSpPr/>
            <p:nvPr/>
          </p:nvGrpSpPr>
          <p:grpSpPr>
            <a:xfrm>
              <a:off x="3815519" y="4098388"/>
              <a:ext cx="147831" cy="291991"/>
              <a:chOff x="3527539" y="4476677"/>
              <a:chExt cx="159232" cy="314510"/>
            </a:xfrm>
          </p:grpSpPr>
          <p:sp>
            <p:nvSpPr>
              <p:cNvPr id="8704" name="Google Shape;8704;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74"/>
            <p:cNvGrpSpPr/>
            <p:nvPr/>
          </p:nvGrpSpPr>
          <p:grpSpPr>
            <a:xfrm>
              <a:off x="3511696" y="4098388"/>
              <a:ext cx="147831" cy="291991"/>
              <a:chOff x="3527539" y="4476677"/>
              <a:chExt cx="159232" cy="314510"/>
            </a:xfrm>
          </p:grpSpPr>
          <p:sp>
            <p:nvSpPr>
              <p:cNvPr id="8707" name="Google Shape;8707;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74"/>
            <p:cNvGrpSpPr/>
            <p:nvPr/>
          </p:nvGrpSpPr>
          <p:grpSpPr>
            <a:xfrm>
              <a:off x="3207874" y="4098388"/>
              <a:ext cx="147831" cy="291991"/>
              <a:chOff x="3527539" y="4476677"/>
              <a:chExt cx="159232" cy="314510"/>
            </a:xfrm>
          </p:grpSpPr>
          <p:sp>
            <p:nvSpPr>
              <p:cNvPr id="8710" name="Google Shape;8710;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4"/>
            <p:cNvGrpSpPr/>
            <p:nvPr/>
          </p:nvGrpSpPr>
          <p:grpSpPr>
            <a:xfrm>
              <a:off x="2933305" y="4097347"/>
              <a:ext cx="118572" cy="294074"/>
              <a:chOff x="3343310" y="4475555"/>
              <a:chExt cx="127717" cy="316753"/>
            </a:xfrm>
          </p:grpSpPr>
          <p:sp>
            <p:nvSpPr>
              <p:cNvPr id="8713" name="Google Shape;8713;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5" name="Google Shape;8715;p74"/>
          <p:cNvGrpSpPr/>
          <p:nvPr/>
        </p:nvGrpSpPr>
        <p:grpSpPr>
          <a:xfrm>
            <a:off x="4197138" y="963998"/>
            <a:ext cx="1430711" cy="751237"/>
            <a:chOff x="5159450" y="1919950"/>
            <a:chExt cx="1541050" cy="862500"/>
          </a:xfrm>
        </p:grpSpPr>
        <p:sp>
          <p:nvSpPr>
            <p:cNvPr id="8716" name="Google Shape;8716;p7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717" name="Google Shape;8717;p74"/>
            <p:cNvGrpSpPr/>
            <p:nvPr/>
          </p:nvGrpSpPr>
          <p:grpSpPr>
            <a:xfrm>
              <a:off x="5159450" y="1919950"/>
              <a:ext cx="1541050" cy="862500"/>
              <a:chOff x="5159450" y="1919950"/>
              <a:chExt cx="1541050" cy="862500"/>
            </a:xfrm>
          </p:grpSpPr>
          <p:cxnSp>
            <p:nvCxnSpPr>
              <p:cNvPr id="8718" name="Google Shape;8718;p7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19" name="Google Shape;8719;p7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20" name="Google Shape;8720;p74"/>
          <p:cNvGrpSpPr/>
          <p:nvPr/>
        </p:nvGrpSpPr>
        <p:grpSpPr>
          <a:xfrm>
            <a:off x="4245275" y="2227768"/>
            <a:ext cx="1334436" cy="967914"/>
            <a:chOff x="4294923" y="2439811"/>
            <a:chExt cx="1334436" cy="967914"/>
          </a:xfrm>
        </p:grpSpPr>
        <p:grpSp>
          <p:nvGrpSpPr>
            <p:cNvPr id="8721" name="Google Shape;8721;p74"/>
            <p:cNvGrpSpPr/>
            <p:nvPr/>
          </p:nvGrpSpPr>
          <p:grpSpPr>
            <a:xfrm>
              <a:off x="4960455" y="2469658"/>
              <a:ext cx="668904" cy="885524"/>
              <a:chOff x="4960455" y="2469658"/>
              <a:chExt cx="668904" cy="885524"/>
            </a:xfrm>
          </p:grpSpPr>
          <p:sp>
            <p:nvSpPr>
              <p:cNvPr id="8722" name="Google Shape;8722;p7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74"/>
            <p:cNvGrpSpPr/>
            <p:nvPr/>
          </p:nvGrpSpPr>
          <p:grpSpPr>
            <a:xfrm>
              <a:off x="4294923" y="2469658"/>
              <a:ext cx="668951" cy="885524"/>
              <a:chOff x="4294923" y="2469658"/>
              <a:chExt cx="668951" cy="885524"/>
            </a:xfrm>
          </p:grpSpPr>
          <p:sp>
            <p:nvSpPr>
              <p:cNvPr id="8729" name="Google Shape;8729;p7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5" name="Google Shape;8735;p7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74"/>
          <p:cNvGrpSpPr/>
          <p:nvPr/>
        </p:nvGrpSpPr>
        <p:grpSpPr>
          <a:xfrm>
            <a:off x="4231478" y="3282213"/>
            <a:ext cx="1430949" cy="897289"/>
            <a:chOff x="4351371" y="3547942"/>
            <a:chExt cx="1345130" cy="843475"/>
          </a:xfrm>
        </p:grpSpPr>
        <p:grpSp>
          <p:nvGrpSpPr>
            <p:cNvPr id="8737" name="Google Shape;8737;p74"/>
            <p:cNvGrpSpPr/>
            <p:nvPr/>
          </p:nvGrpSpPr>
          <p:grpSpPr>
            <a:xfrm>
              <a:off x="4351371" y="4209917"/>
              <a:ext cx="1345130" cy="181500"/>
              <a:chOff x="4351371" y="4209917"/>
              <a:chExt cx="1345130" cy="181500"/>
            </a:xfrm>
          </p:grpSpPr>
          <p:sp>
            <p:nvSpPr>
              <p:cNvPr id="8738" name="Google Shape;8738;p7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9" name="Google Shape;8739;p7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740" name="Google Shape;8740;p74"/>
            <p:cNvGrpSpPr/>
            <p:nvPr/>
          </p:nvGrpSpPr>
          <p:grpSpPr>
            <a:xfrm>
              <a:off x="4403010" y="3985221"/>
              <a:ext cx="1109518" cy="181500"/>
              <a:chOff x="4403010" y="3985221"/>
              <a:chExt cx="1109518" cy="181500"/>
            </a:xfrm>
          </p:grpSpPr>
          <p:sp>
            <p:nvSpPr>
              <p:cNvPr id="8741" name="Google Shape;8741;p7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2" name="Google Shape;8742;p7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743" name="Google Shape;8743;p74"/>
            <p:cNvGrpSpPr/>
            <p:nvPr/>
          </p:nvGrpSpPr>
          <p:grpSpPr>
            <a:xfrm>
              <a:off x="4618704" y="3766582"/>
              <a:ext cx="807858" cy="181500"/>
              <a:chOff x="4618704" y="3766582"/>
              <a:chExt cx="807858" cy="181500"/>
            </a:xfrm>
          </p:grpSpPr>
          <p:sp>
            <p:nvSpPr>
              <p:cNvPr id="8744" name="Google Shape;8744;p7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5" name="Google Shape;8745;p7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746" name="Google Shape;8746;p74"/>
            <p:cNvGrpSpPr/>
            <p:nvPr/>
          </p:nvGrpSpPr>
          <p:grpSpPr>
            <a:xfrm>
              <a:off x="4735238" y="3547942"/>
              <a:ext cx="462839" cy="181500"/>
              <a:chOff x="4735238" y="3547942"/>
              <a:chExt cx="462839" cy="181500"/>
            </a:xfrm>
          </p:grpSpPr>
          <p:sp>
            <p:nvSpPr>
              <p:cNvPr id="8747" name="Google Shape;8747;p7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8" name="Google Shape;8748;p7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749" name="Google Shape;8749;p74"/>
          <p:cNvGrpSpPr/>
          <p:nvPr/>
        </p:nvGrpSpPr>
        <p:grpSpPr>
          <a:xfrm>
            <a:off x="7407836" y="2217537"/>
            <a:ext cx="1020955" cy="928853"/>
            <a:chOff x="926675" y="238125"/>
            <a:chExt cx="5755100" cy="5232975"/>
          </a:xfrm>
        </p:grpSpPr>
        <p:sp>
          <p:nvSpPr>
            <p:cNvPr id="8750" name="Google Shape;8750;p7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74"/>
          <p:cNvGrpSpPr/>
          <p:nvPr/>
        </p:nvGrpSpPr>
        <p:grpSpPr>
          <a:xfrm>
            <a:off x="715210" y="2616272"/>
            <a:ext cx="1695374" cy="1560837"/>
            <a:chOff x="727421" y="2828315"/>
            <a:chExt cx="1695374" cy="1560837"/>
          </a:xfrm>
        </p:grpSpPr>
        <p:grpSp>
          <p:nvGrpSpPr>
            <p:cNvPr id="8755" name="Google Shape;8755;p74"/>
            <p:cNvGrpSpPr/>
            <p:nvPr/>
          </p:nvGrpSpPr>
          <p:grpSpPr>
            <a:xfrm>
              <a:off x="727421" y="2828315"/>
              <a:ext cx="1695374" cy="1560837"/>
              <a:chOff x="734799" y="2782450"/>
              <a:chExt cx="1571100" cy="1577400"/>
            </a:xfrm>
          </p:grpSpPr>
          <p:cxnSp>
            <p:nvCxnSpPr>
              <p:cNvPr id="8756" name="Google Shape;8756;p7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57" name="Google Shape;8757;p7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58" name="Google Shape;8758;p74"/>
            <p:cNvGrpSpPr/>
            <p:nvPr/>
          </p:nvGrpSpPr>
          <p:grpSpPr>
            <a:xfrm>
              <a:off x="819108" y="2882501"/>
              <a:ext cx="1556791" cy="1426186"/>
              <a:chOff x="819108" y="2882501"/>
              <a:chExt cx="1556791" cy="1426186"/>
            </a:xfrm>
          </p:grpSpPr>
          <p:grpSp>
            <p:nvGrpSpPr>
              <p:cNvPr id="8759" name="Google Shape;8759;p74"/>
              <p:cNvGrpSpPr/>
              <p:nvPr/>
            </p:nvGrpSpPr>
            <p:grpSpPr>
              <a:xfrm>
                <a:off x="819108" y="2882501"/>
                <a:ext cx="103104" cy="1426186"/>
                <a:chOff x="4674013" y="3100904"/>
                <a:chExt cx="122758" cy="1698043"/>
              </a:xfrm>
            </p:grpSpPr>
            <p:sp>
              <p:nvSpPr>
                <p:cNvPr id="8760" name="Google Shape;8760;p7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74"/>
              <p:cNvGrpSpPr/>
              <p:nvPr/>
            </p:nvGrpSpPr>
            <p:grpSpPr>
              <a:xfrm>
                <a:off x="1062475" y="2882501"/>
                <a:ext cx="103104" cy="1426186"/>
                <a:chOff x="4940438" y="3100904"/>
                <a:chExt cx="122758" cy="1698043"/>
              </a:xfrm>
            </p:grpSpPr>
            <p:sp>
              <p:nvSpPr>
                <p:cNvPr id="8768" name="Google Shape;8768;p7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4"/>
              <p:cNvGrpSpPr/>
              <p:nvPr/>
            </p:nvGrpSpPr>
            <p:grpSpPr>
              <a:xfrm>
                <a:off x="1299324" y="2882501"/>
                <a:ext cx="103104" cy="1426186"/>
                <a:chOff x="5206863" y="3100904"/>
                <a:chExt cx="122758" cy="1698043"/>
              </a:xfrm>
            </p:grpSpPr>
            <p:sp>
              <p:nvSpPr>
                <p:cNvPr id="8776" name="Google Shape;8776;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4"/>
              <p:cNvGrpSpPr/>
              <p:nvPr/>
            </p:nvGrpSpPr>
            <p:grpSpPr>
              <a:xfrm>
                <a:off x="1786057" y="2882501"/>
                <a:ext cx="103104" cy="1426186"/>
                <a:chOff x="6006138" y="3143629"/>
                <a:chExt cx="122758" cy="1698043"/>
              </a:xfrm>
            </p:grpSpPr>
            <p:sp>
              <p:nvSpPr>
                <p:cNvPr id="8784" name="Google Shape;8784;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74"/>
              <p:cNvGrpSpPr/>
              <p:nvPr/>
            </p:nvGrpSpPr>
            <p:grpSpPr>
              <a:xfrm>
                <a:off x="2029422" y="2882501"/>
                <a:ext cx="103104" cy="1426186"/>
                <a:chOff x="6805413" y="3100904"/>
                <a:chExt cx="122758" cy="1698043"/>
              </a:xfrm>
            </p:grpSpPr>
            <p:sp>
              <p:nvSpPr>
                <p:cNvPr id="8792" name="Google Shape;8792;p7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74"/>
              <p:cNvGrpSpPr/>
              <p:nvPr/>
            </p:nvGrpSpPr>
            <p:grpSpPr>
              <a:xfrm>
                <a:off x="2272795" y="2882501"/>
                <a:ext cx="103104" cy="1426186"/>
                <a:chOff x="5206863" y="3100904"/>
                <a:chExt cx="122758" cy="1698043"/>
              </a:xfrm>
            </p:grpSpPr>
            <p:sp>
              <p:nvSpPr>
                <p:cNvPr id="8800" name="Google Shape;8800;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4"/>
              <p:cNvGrpSpPr/>
              <p:nvPr/>
            </p:nvGrpSpPr>
            <p:grpSpPr>
              <a:xfrm>
                <a:off x="1542694" y="2882501"/>
                <a:ext cx="103104" cy="1426186"/>
                <a:chOff x="6006138" y="3143629"/>
                <a:chExt cx="122758" cy="1698043"/>
              </a:xfrm>
            </p:grpSpPr>
            <p:sp>
              <p:nvSpPr>
                <p:cNvPr id="8808" name="Google Shape;8808;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15" name="Google Shape;8815;p74"/>
          <p:cNvGrpSpPr/>
          <p:nvPr/>
        </p:nvGrpSpPr>
        <p:grpSpPr>
          <a:xfrm>
            <a:off x="5671260" y="3305994"/>
            <a:ext cx="2749952" cy="870677"/>
            <a:chOff x="238125" y="1725700"/>
            <a:chExt cx="7139025" cy="2260325"/>
          </a:xfrm>
        </p:grpSpPr>
        <p:sp>
          <p:nvSpPr>
            <p:cNvPr id="8816" name="Google Shape;8816;p7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74"/>
          <p:cNvGrpSpPr/>
          <p:nvPr/>
        </p:nvGrpSpPr>
        <p:grpSpPr>
          <a:xfrm>
            <a:off x="5941424" y="2247740"/>
            <a:ext cx="1105452" cy="916747"/>
            <a:chOff x="5249100" y="1210600"/>
            <a:chExt cx="3502700" cy="2904775"/>
          </a:xfrm>
        </p:grpSpPr>
        <p:sp>
          <p:nvSpPr>
            <p:cNvPr id="8827" name="Google Shape;8827;p7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1" name="Google Shape;8831;p7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832" name="Google Shape;8832;p7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833" name="Google Shape;8833;p7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834" name="Google Shape;8834;p7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835" name="Google Shape;8835;p7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74"/>
          <p:cNvGrpSpPr/>
          <p:nvPr/>
        </p:nvGrpSpPr>
        <p:grpSpPr>
          <a:xfrm>
            <a:off x="7123972" y="967158"/>
            <a:ext cx="1304650" cy="1124856"/>
            <a:chOff x="7287122" y="1165658"/>
            <a:chExt cx="1219413" cy="1051365"/>
          </a:xfrm>
        </p:grpSpPr>
        <p:grpSp>
          <p:nvGrpSpPr>
            <p:cNvPr id="8837" name="Google Shape;8837;p74"/>
            <p:cNvGrpSpPr/>
            <p:nvPr/>
          </p:nvGrpSpPr>
          <p:grpSpPr>
            <a:xfrm>
              <a:off x="7287122" y="1969723"/>
              <a:ext cx="1219413" cy="247300"/>
              <a:chOff x="7287122" y="1969723"/>
              <a:chExt cx="1219413" cy="247300"/>
            </a:xfrm>
          </p:grpSpPr>
          <p:sp>
            <p:nvSpPr>
              <p:cNvPr id="8838" name="Google Shape;8838;p7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9" name="Google Shape;8839;p74"/>
              <p:cNvGrpSpPr/>
              <p:nvPr/>
            </p:nvGrpSpPr>
            <p:grpSpPr>
              <a:xfrm>
                <a:off x="7287122" y="2063892"/>
                <a:ext cx="1151753" cy="73428"/>
                <a:chOff x="7287122" y="2063892"/>
                <a:chExt cx="1151753" cy="73428"/>
              </a:xfrm>
            </p:grpSpPr>
            <p:sp>
              <p:nvSpPr>
                <p:cNvPr id="8840" name="Google Shape;8840;p7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1" name="Google Shape;8841;p7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2" name="Google Shape;8842;p74"/>
            <p:cNvGrpSpPr/>
            <p:nvPr/>
          </p:nvGrpSpPr>
          <p:grpSpPr>
            <a:xfrm>
              <a:off x="7287122" y="1712201"/>
              <a:ext cx="1219403" cy="246767"/>
              <a:chOff x="7287122" y="1712201"/>
              <a:chExt cx="1219403" cy="246767"/>
            </a:xfrm>
          </p:grpSpPr>
          <p:sp>
            <p:nvSpPr>
              <p:cNvPr id="8843" name="Google Shape;8843;p7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4" name="Google Shape;8844;p74"/>
              <p:cNvGrpSpPr/>
              <p:nvPr/>
            </p:nvGrpSpPr>
            <p:grpSpPr>
              <a:xfrm>
                <a:off x="7287122" y="1842861"/>
                <a:ext cx="1005303" cy="73419"/>
                <a:chOff x="7287122" y="1842861"/>
                <a:chExt cx="1005303" cy="73419"/>
              </a:xfrm>
            </p:grpSpPr>
            <p:sp>
              <p:nvSpPr>
                <p:cNvPr id="8845" name="Google Shape;8845;p7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6" name="Google Shape;8846;p7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47" name="Google Shape;8847;p74"/>
            <p:cNvGrpSpPr/>
            <p:nvPr/>
          </p:nvGrpSpPr>
          <p:grpSpPr>
            <a:xfrm>
              <a:off x="7287122" y="1447520"/>
              <a:ext cx="1219403" cy="286667"/>
              <a:chOff x="7287122" y="1447520"/>
              <a:chExt cx="1219403" cy="286667"/>
            </a:xfrm>
          </p:grpSpPr>
          <p:sp>
            <p:nvSpPr>
              <p:cNvPr id="8848" name="Google Shape;8848;p7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9" name="Google Shape;8849;p74"/>
              <p:cNvGrpSpPr/>
              <p:nvPr/>
            </p:nvGrpSpPr>
            <p:grpSpPr>
              <a:xfrm>
                <a:off x="7287122" y="1581977"/>
                <a:ext cx="852803" cy="73428"/>
                <a:chOff x="7287122" y="1581977"/>
                <a:chExt cx="852803" cy="73428"/>
              </a:xfrm>
            </p:grpSpPr>
            <p:sp>
              <p:nvSpPr>
                <p:cNvPr id="8850" name="Google Shape;8850;p7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51" name="Google Shape;8851;p7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2" name="Google Shape;8852;p74"/>
            <p:cNvGrpSpPr/>
            <p:nvPr/>
          </p:nvGrpSpPr>
          <p:grpSpPr>
            <a:xfrm>
              <a:off x="7287122" y="1165658"/>
              <a:ext cx="1219403" cy="344253"/>
              <a:chOff x="7287122" y="1165658"/>
              <a:chExt cx="1219403" cy="344253"/>
            </a:xfrm>
          </p:grpSpPr>
          <p:sp>
            <p:nvSpPr>
              <p:cNvPr id="8853" name="Google Shape;8853;p7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4" name="Google Shape;8854;p74"/>
              <p:cNvGrpSpPr/>
              <p:nvPr/>
            </p:nvGrpSpPr>
            <p:grpSpPr>
              <a:xfrm>
                <a:off x="7287122" y="1341025"/>
                <a:ext cx="695703" cy="73419"/>
                <a:chOff x="7287122" y="1341025"/>
                <a:chExt cx="695703" cy="73419"/>
              </a:xfrm>
            </p:grpSpPr>
            <p:sp>
              <p:nvSpPr>
                <p:cNvPr id="8855" name="Google Shape;8855;p7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56" name="Google Shape;8856;p7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857" name="Google Shape;8857;p74"/>
          <p:cNvGrpSpPr/>
          <p:nvPr/>
        </p:nvGrpSpPr>
        <p:grpSpPr>
          <a:xfrm>
            <a:off x="5790464" y="973181"/>
            <a:ext cx="1397729" cy="1098540"/>
            <a:chOff x="5900602" y="1193063"/>
            <a:chExt cx="1299851" cy="1021707"/>
          </a:xfrm>
        </p:grpSpPr>
        <p:grpSp>
          <p:nvGrpSpPr>
            <p:cNvPr id="8858" name="Google Shape;8858;p74"/>
            <p:cNvGrpSpPr/>
            <p:nvPr/>
          </p:nvGrpSpPr>
          <p:grpSpPr>
            <a:xfrm>
              <a:off x="6520337" y="1193063"/>
              <a:ext cx="341815" cy="799959"/>
              <a:chOff x="6520337" y="1193063"/>
              <a:chExt cx="341815" cy="799959"/>
            </a:xfrm>
          </p:grpSpPr>
          <p:grpSp>
            <p:nvGrpSpPr>
              <p:cNvPr id="8859" name="Google Shape;8859;p74"/>
              <p:cNvGrpSpPr/>
              <p:nvPr/>
            </p:nvGrpSpPr>
            <p:grpSpPr>
              <a:xfrm>
                <a:off x="6520337" y="1589527"/>
                <a:ext cx="213950" cy="403494"/>
                <a:chOff x="6520337" y="1589527"/>
                <a:chExt cx="213950" cy="403494"/>
              </a:xfrm>
            </p:grpSpPr>
            <p:sp>
              <p:nvSpPr>
                <p:cNvPr id="8860" name="Google Shape;8860;p7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74"/>
              <p:cNvGrpSpPr/>
              <p:nvPr/>
            </p:nvGrpSpPr>
            <p:grpSpPr>
              <a:xfrm>
                <a:off x="6577204" y="1193063"/>
                <a:ext cx="284947" cy="464512"/>
                <a:chOff x="6577204" y="1193063"/>
                <a:chExt cx="284947" cy="464512"/>
              </a:xfrm>
            </p:grpSpPr>
            <p:sp>
              <p:nvSpPr>
                <p:cNvPr id="8863" name="Google Shape;8863;p7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4" name="Google Shape;8864;p7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65" name="Google Shape;8865;p74"/>
            <p:cNvGrpSpPr/>
            <p:nvPr/>
          </p:nvGrpSpPr>
          <p:grpSpPr>
            <a:xfrm>
              <a:off x="6238903" y="1193063"/>
              <a:ext cx="300475" cy="900152"/>
              <a:chOff x="6238903" y="1193063"/>
              <a:chExt cx="300475" cy="900152"/>
            </a:xfrm>
          </p:grpSpPr>
          <p:grpSp>
            <p:nvGrpSpPr>
              <p:cNvPr id="8866" name="Google Shape;8866;p74"/>
              <p:cNvGrpSpPr/>
              <p:nvPr/>
            </p:nvGrpSpPr>
            <p:grpSpPr>
              <a:xfrm>
                <a:off x="6290865" y="1489315"/>
                <a:ext cx="248514" cy="603900"/>
                <a:chOff x="6290865" y="1489315"/>
                <a:chExt cx="248514" cy="603900"/>
              </a:xfrm>
            </p:grpSpPr>
            <p:sp>
              <p:nvSpPr>
                <p:cNvPr id="8867" name="Google Shape;8867;p7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74"/>
              <p:cNvGrpSpPr/>
              <p:nvPr/>
            </p:nvGrpSpPr>
            <p:grpSpPr>
              <a:xfrm>
                <a:off x="6238903" y="1193063"/>
                <a:ext cx="284947" cy="333087"/>
                <a:chOff x="6238903" y="1193063"/>
                <a:chExt cx="284947" cy="333087"/>
              </a:xfrm>
            </p:grpSpPr>
            <p:sp>
              <p:nvSpPr>
                <p:cNvPr id="8870" name="Google Shape;8870;p7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1" name="Google Shape;8871;p7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72" name="Google Shape;8872;p74"/>
            <p:cNvGrpSpPr/>
            <p:nvPr/>
          </p:nvGrpSpPr>
          <p:grpSpPr>
            <a:xfrm>
              <a:off x="5900602" y="1193063"/>
              <a:ext cx="444345" cy="1021707"/>
              <a:chOff x="5900602" y="1193063"/>
              <a:chExt cx="444345" cy="1021707"/>
            </a:xfrm>
          </p:grpSpPr>
          <p:grpSp>
            <p:nvGrpSpPr>
              <p:cNvPr id="8873" name="Google Shape;8873;p74"/>
              <p:cNvGrpSpPr/>
              <p:nvPr/>
            </p:nvGrpSpPr>
            <p:grpSpPr>
              <a:xfrm>
                <a:off x="6046501" y="1367785"/>
                <a:ext cx="298446" cy="846986"/>
                <a:chOff x="6046501" y="1367785"/>
                <a:chExt cx="298446" cy="846986"/>
              </a:xfrm>
            </p:grpSpPr>
            <p:sp>
              <p:nvSpPr>
                <p:cNvPr id="8874" name="Google Shape;8874;p7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74"/>
              <p:cNvGrpSpPr/>
              <p:nvPr/>
            </p:nvGrpSpPr>
            <p:grpSpPr>
              <a:xfrm>
                <a:off x="5900602" y="1193063"/>
                <a:ext cx="284947" cy="182312"/>
                <a:chOff x="5900602" y="1193063"/>
                <a:chExt cx="284947" cy="182312"/>
              </a:xfrm>
            </p:grpSpPr>
            <p:sp>
              <p:nvSpPr>
                <p:cNvPr id="8877" name="Google Shape;8877;p7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8" name="Google Shape;8878;p7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879" name="Google Shape;8879;p74"/>
            <p:cNvGrpSpPr/>
            <p:nvPr/>
          </p:nvGrpSpPr>
          <p:grpSpPr>
            <a:xfrm>
              <a:off x="6738300" y="1193063"/>
              <a:ext cx="462153" cy="707634"/>
              <a:chOff x="6738300" y="1193063"/>
              <a:chExt cx="462153" cy="707634"/>
            </a:xfrm>
          </p:grpSpPr>
          <p:grpSp>
            <p:nvGrpSpPr>
              <p:cNvPr id="8880" name="Google Shape;8880;p74"/>
              <p:cNvGrpSpPr/>
              <p:nvPr/>
            </p:nvGrpSpPr>
            <p:grpSpPr>
              <a:xfrm>
                <a:off x="6915505" y="1193063"/>
                <a:ext cx="284947" cy="597387"/>
                <a:chOff x="6915505" y="1193063"/>
                <a:chExt cx="284947" cy="597387"/>
              </a:xfrm>
            </p:grpSpPr>
            <p:sp>
              <p:nvSpPr>
                <p:cNvPr id="8881" name="Google Shape;8881;p7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82" name="Google Shape;8882;p7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883" name="Google Shape;8883;p74"/>
              <p:cNvGrpSpPr/>
              <p:nvPr/>
            </p:nvGrpSpPr>
            <p:grpSpPr>
              <a:xfrm>
                <a:off x="6738300" y="1684725"/>
                <a:ext cx="230066" cy="215971"/>
                <a:chOff x="6738300" y="1684725"/>
                <a:chExt cx="230066" cy="215971"/>
              </a:xfrm>
            </p:grpSpPr>
            <p:sp>
              <p:nvSpPr>
                <p:cNvPr id="8884" name="Google Shape;8884;p7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89"/>
        <p:cNvGrpSpPr/>
        <p:nvPr/>
      </p:nvGrpSpPr>
      <p:grpSpPr>
        <a:xfrm>
          <a:off x="0" y="0"/>
          <a:ext cx="0" cy="0"/>
          <a:chOff x="0" y="0"/>
          <a:chExt cx="0" cy="0"/>
        </a:xfrm>
      </p:grpSpPr>
      <p:grpSp>
        <p:nvGrpSpPr>
          <p:cNvPr id="8890" name="Google Shape;8890;p75"/>
          <p:cNvGrpSpPr/>
          <p:nvPr/>
        </p:nvGrpSpPr>
        <p:grpSpPr>
          <a:xfrm>
            <a:off x="826133" y="2318098"/>
            <a:ext cx="387992" cy="329326"/>
            <a:chOff x="839307" y="2318098"/>
            <a:chExt cx="387992" cy="329326"/>
          </a:xfrm>
        </p:grpSpPr>
        <p:sp>
          <p:nvSpPr>
            <p:cNvPr id="8891" name="Google Shape;8891;p7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75"/>
          <p:cNvGrpSpPr/>
          <p:nvPr/>
        </p:nvGrpSpPr>
        <p:grpSpPr>
          <a:xfrm>
            <a:off x="1401816" y="2289671"/>
            <a:ext cx="387073" cy="385996"/>
            <a:chOff x="1414990" y="2289671"/>
            <a:chExt cx="387073" cy="385996"/>
          </a:xfrm>
        </p:grpSpPr>
        <p:sp>
          <p:nvSpPr>
            <p:cNvPr id="8902" name="Google Shape;8902;p75"/>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5"/>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5"/>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5"/>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5"/>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5"/>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5"/>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5"/>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5"/>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5"/>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5"/>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5"/>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5"/>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5"/>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5"/>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5"/>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5"/>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5"/>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75"/>
          <p:cNvGrpSpPr/>
          <p:nvPr/>
        </p:nvGrpSpPr>
        <p:grpSpPr>
          <a:xfrm>
            <a:off x="1976737" y="2306065"/>
            <a:ext cx="387099" cy="353207"/>
            <a:chOff x="1989911" y="2306065"/>
            <a:chExt cx="387099" cy="353207"/>
          </a:xfrm>
        </p:grpSpPr>
        <p:sp>
          <p:nvSpPr>
            <p:cNvPr id="8921" name="Google Shape;8921;p75"/>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5"/>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5"/>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5"/>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5"/>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5"/>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5"/>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75"/>
          <p:cNvGrpSpPr/>
          <p:nvPr/>
        </p:nvGrpSpPr>
        <p:grpSpPr>
          <a:xfrm>
            <a:off x="2579927" y="2288778"/>
            <a:ext cx="204663" cy="363007"/>
            <a:chOff x="2593102" y="2288778"/>
            <a:chExt cx="204663" cy="363007"/>
          </a:xfrm>
        </p:grpSpPr>
        <p:sp>
          <p:nvSpPr>
            <p:cNvPr id="8929" name="Google Shape;8929;p75"/>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5"/>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5"/>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5"/>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5"/>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5"/>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5"/>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5"/>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5"/>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75"/>
          <p:cNvGrpSpPr/>
          <p:nvPr/>
        </p:nvGrpSpPr>
        <p:grpSpPr>
          <a:xfrm>
            <a:off x="2957699" y="2329763"/>
            <a:ext cx="403651" cy="305996"/>
            <a:chOff x="2970874" y="2329763"/>
            <a:chExt cx="403651" cy="305996"/>
          </a:xfrm>
        </p:grpSpPr>
        <p:sp>
          <p:nvSpPr>
            <p:cNvPr id="8939" name="Google Shape;8939;p75"/>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5"/>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5"/>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5"/>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5"/>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5"/>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5"/>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5"/>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5"/>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75"/>
          <p:cNvGrpSpPr/>
          <p:nvPr/>
        </p:nvGrpSpPr>
        <p:grpSpPr>
          <a:xfrm>
            <a:off x="3532620" y="2318755"/>
            <a:ext cx="387835" cy="327933"/>
            <a:chOff x="3545795" y="2318755"/>
            <a:chExt cx="387835" cy="327933"/>
          </a:xfrm>
        </p:grpSpPr>
        <p:sp>
          <p:nvSpPr>
            <p:cNvPr id="8949" name="Google Shape;8949;p75"/>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5"/>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5"/>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2" name="Google Shape;8952;p75"/>
            <p:cNvGrpSpPr/>
            <p:nvPr/>
          </p:nvGrpSpPr>
          <p:grpSpPr>
            <a:xfrm>
              <a:off x="3545795" y="2322301"/>
              <a:ext cx="387835" cy="324387"/>
              <a:chOff x="3545795" y="2322301"/>
              <a:chExt cx="387835" cy="324387"/>
            </a:xfrm>
          </p:grpSpPr>
          <p:sp>
            <p:nvSpPr>
              <p:cNvPr id="8953" name="Google Shape;8953;p75"/>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5"/>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5"/>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5"/>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5"/>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5"/>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5"/>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0" name="Google Shape;8960;p75"/>
          <p:cNvGrpSpPr/>
          <p:nvPr/>
        </p:nvGrpSpPr>
        <p:grpSpPr>
          <a:xfrm>
            <a:off x="4705294" y="2306984"/>
            <a:ext cx="364294" cy="351552"/>
            <a:chOff x="4718468" y="2306984"/>
            <a:chExt cx="364294" cy="351552"/>
          </a:xfrm>
        </p:grpSpPr>
        <p:sp>
          <p:nvSpPr>
            <p:cNvPr id="8961" name="Google Shape;8961;p75"/>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5"/>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5"/>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5"/>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5"/>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5"/>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5"/>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5"/>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5"/>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5"/>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75"/>
          <p:cNvGrpSpPr/>
          <p:nvPr/>
        </p:nvGrpSpPr>
        <p:grpSpPr>
          <a:xfrm>
            <a:off x="4134734" y="2303017"/>
            <a:ext cx="361194" cy="359355"/>
            <a:chOff x="4147908" y="2303017"/>
            <a:chExt cx="361194" cy="359355"/>
          </a:xfrm>
        </p:grpSpPr>
        <p:sp>
          <p:nvSpPr>
            <p:cNvPr id="8972" name="Google Shape;8972;p75"/>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5"/>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5"/>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5"/>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5"/>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5"/>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5"/>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5"/>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5"/>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5"/>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5"/>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5"/>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5"/>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5"/>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75"/>
          <p:cNvGrpSpPr/>
          <p:nvPr/>
        </p:nvGrpSpPr>
        <p:grpSpPr>
          <a:xfrm>
            <a:off x="5278954" y="2299891"/>
            <a:ext cx="367027" cy="365214"/>
            <a:chOff x="5292128" y="2299891"/>
            <a:chExt cx="367027" cy="365214"/>
          </a:xfrm>
        </p:grpSpPr>
        <p:sp>
          <p:nvSpPr>
            <p:cNvPr id="8987" name="Google Shape;8987;p75"/>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5"/>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5"/>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5"/>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5"/>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5"/>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75"/>
          <p:cNvGrpSpPr/>
          <p:nvPr/>
        </p:nvGrpSpPr>
        <p:grpSpPr>
          <a:xfrm>
            <a:off x="5860443" y="2309901"/>
            <a:ext cx="345720" cy="345720"/>
            <a:chOff x="5873617" y="2309901"/>
            <a:chExt cx="345720" cy="345720"/>
          </a:xfrm>
        </p:grpSpPr>
        <p:sp>
          <p:nvSpPr>
            <p:cNvPr id="8994" name="Google Shape;8994;p75"/>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5"/>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5"/>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5"/>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5"/>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5"/>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5"/>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5"/>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5"/>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5"/>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5"/>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5"/>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5"/>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5"/>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5"/>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5"/>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5"/>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5"/>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5"/>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75"/>
          <p:cNvGrpSpPr/>
          <p:nvPr/>
        </p:nvGrpSpPr>
        <p:grpSpPr>
          <a:xfrm>
            <a:off x="6850154" y="2297710"/>
            <a:ext cx="391460" cy="370127"/>
            <a:chOff x="6863329" y="2297710"/>
            <a:chExt cx="391460" cy="370127"/>
          </a:xfrm>
        </p:grpSpPr>
        <p:sp>
          <p:nvSpPr>
            <p:cNvPr id="9014" name="Google Shape;9014;p75"/>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5"/>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5"/>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5"/>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5"/>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5"/>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5"/>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5"/>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5"/>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5"/>
          <p:cNvGrpSpPr/>
          <p:nvPr/>
        </p:nvGrpSpPr>
        <p:grpSpPr>
          <a:xfrm>
            <a:off x="7408313" y="2318518"/>
            <a:ext cx="342620" cy="328459"/>
            <a:chOff x="7421488" y="2318518"/>
            <a:chExt cx="342620" cy="328459"/>
          </a:xfrm>
        </p:grpSpPr>
        <p:sp>
          <p:nvSpPr>
            <p:cNvPr id="9024" name="Google Shape;9024;p75"/>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5"/>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5"/>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5"/>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5"/>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5"/>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5"/>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75"/>
          <p:cNvGrpSpPr/>
          <p:nvPr/>
        </p:nvGrpSpPr>
        <p:grpSpPr>
          <a:xfrm>
            <a:off x="2495198" y="2779889"/>
            <a:ext cx="337523" cy="337680"/>
            <a:chOff x="2508373" y="2779889"/>
            <a:chExt cx="337523" cy="337680"/>
          </a:xfrm>
        </p:grpSpPr>
        <p:sp>
          <p:nvSpPr>
            <p:cNvPr id="9032" name="Google Shape;9032;p75"/>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5"/>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5"/>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5"/>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5"/>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5"/>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5"/>
          <p:cNvGrpSpPr/>
          <p:nvPr/>
        </p:nvGrpSpPr>
        <p:grpSpPr>
          <a:xfrm>
            <a:off x="2137900" y="4141593"/>
            <a:ext cx="410613" cy="372229"/>
            <a:chOff x="1884401" y="4141593"/>
            <a:chExt cx="410613" cy="372229"/>
          </a:xfrm>
        </p:grpSpPr>
        <p:sp>
          <p:nvSpPr>
            <p:cNvPr id="9039" name="Google Shape;9039;p75"/>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5"/>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5"/>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5"/>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5"/>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5"/>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5"/>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5"/>
          <p:cNvGrpSpPr/>
          <p:nvPr/>
        </p:nvGrpSpPr>
        <p:grpSpPr>
          <a:xfrm>
            <a:off x="1417658" y="2773689"/>
            <a:ext cx="294515" cy="349897"/>
            <a:chOff x="1430832" y="2773689"/>
            <a:chExt cx="294515" cy="349897"/>
          </a:xfrm>
        </p:grpSpPr>
        <p:sp>
          <p:nvSpPr>
            <p:cNvPr id="9047" name="Google Shape;9047;p75"/>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5"/>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5"/>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5"/>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5"/>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5"/>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5"/>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5"/>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5"/>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5"/>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5"/>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5"/>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5"/>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75"/>
          <p:cNvGrpSpPr/>
          <p:nvPr/>
        </p:nvGrpSpPr>
        <p:grpSpPr>
          <a:xfrm>
            <a:off x="3069042" y="2788586"/>
            <a:ext cx="288866" cy="320236"/>
            <a:chOff x="3082217" y="2788586"/>
            <a:chExt cx="288866" cy="320236"/>
          </a:xfrm>
        </p:grpSpPr>
        <p:sp>
          <p:nvSpPr>
            <p:cNvPr id="9061" name="Google Shape;9061;p75"/>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5"/>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5"/>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5"/>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5"/>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5"/>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5"/>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75"/>
          <p:cNvGrpSpPr/>
          <p:nvPr/>
        </p:nvGrpSpPr>
        <p:grpSpPr>
          <a:xfrm>
            <a:off x="3597382" y="2780704"/>
            <a:ext cx="325017" cy="336052"/>
            <a:chOff x="3610557" y="2780704"/>
            <a:chExt cx="325017" cy="336052"/>
          </a:xfrm>
        </p:grpSpPr>
        <p:sp>
          <p:nvSpPr>
            <p:cNvPr id="9069" name="Google Shape;9069;p7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75"/>
          <p:cNvGrpSpPr/>
          <p:nvPr/>
        </p:nvGrpSpPr>
        <p:grpSpPr>
          <a:xfrm>
            <a:off x="4165893" y="2811495"/>
            <a:ext cx="286475" cy="274390"/>
            <a:chOff x="4179067" y="2811495"/>
            <a:chExt cx="286475" cy="274390"/>
          </a:xfrm>
        </p:grpSpPr>
        <p:sp>
          <p:nvSpPr>
            <p:cNvPr id="9073" name="Google Shape;9073;p75"/>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5"/>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5"/>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5"/>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5"/>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5"/>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5"/>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5"/>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5"/>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75"/>
          <p:cNvGrpSpPr/>
          <p:nvPr/>
        </p:nvGrpSpPr>
        <p:grpSpPr>
          <a:xfrm>
            <a:off x="4673583" y="2762156"/>
            <a:ext cx="371047" cy="374199"/>
            <a:chOff x="4686757" y="2762156"/>
            <a:chExt cx="371047" cy="374199"/>
          </a:xfrm>
        </p:grpSpPr>
        <p:sp>
          <p:nvSpPr>
            <p:cNvPr id="9083" name="Google Shape;9083;p75"/>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5"/>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5"/>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5"/>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5"/>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5"/>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5"/>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75"/>
          <p:cNvGrpSpPr/>
          <p:nvPr/>
        </p:nvGrpSpPr>
        <p:grpSpPr>
          <a:xfrm>
            <a:off x="5208438" y="2784802"/>
            <a:ext cx="406567" cy="327855"/>
            <a:chOff x="5221613" y="2784802"/>
            <a:chExt cx="406567" cy="327855"/>
          </a:xfrm>
        </p:grpSpPr>
        <p:sp>
          <p:nvSpPr>
            <p:cNvPr id="9091" name="Google Shape;9091;p75"/>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5"/>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5"/>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5"/>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5"/>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5"/>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5"/>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5"/>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5"/>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5"/>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5"/>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5"/>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5"/>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5"/>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5"/>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5"/>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5"/>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5"/>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5"/>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5"/>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5"/>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5"/>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5"/>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5"/>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5"/>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5"/>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5"/>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5"/>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5"/>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5"/>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75"/>
          <p:cNvGrpSpPr/>
          <p:nvPr/>
        </p:nvGrpSpPr>
        <p:grpSpPr>
          <a:xfrm>
            <a:off x="5799412" y="2760921"/>
            <a:ext cx="303605" cy="375434"/>
            <a:chOff x="5812586" y="2760921"/>
            <a:chExt cx="303605" cy="375434"/>
          </a:xfrm>
        </p:grpSpPr>
        <p:sp>
          <p:nvSpPr>
            <p:cNvPr id="9122" name="Google Shape;9122;p75"/>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5"/>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5"/>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5"/>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5"/>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5"/>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5"/>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5"/>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5"/>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5"/>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5"/>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75"/>
          <p:cNvGrpSpPr/>
          <p:nvPr/>
        </p:nvGrpSpPr>
        <p:grpSpPr>
          <a:xfrm>
            <a:off x="6321499" y="2759633"/>
            <a:ext cx="378508" cy="378166"/>
            <a:chOff x="6334673" y="2759633"/>
            <a:chExt cx="378508" cy="378166"/>
          </a:xfrm>
        </p:grpSpPr>
        <p:sp>
          <p:nvSpPr>
            <p:cNvPr id="9134" name="Google Shape;9134;p7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75"/>
          <p:cNvGrpSpPr/>
          <p:nvPr/>
        </p:nvGrpSpPr>
        <p:grpSpPr>
          <a:xfrm>
            <a:off x="7999471" y="2806477"/>
            <a:ext cx="319763" cy="284505"/>
            <a:chOff x="8012645" y="2806477"/>
            <a:chExt cx="319763" cy="284505"/>
          </a:xfrm>
        </p:grpSpPr>
        <p:sp>
          <p:nvSpPr>
            <p:cNvPr id="9139" name="Google Shape;9139;p75"/>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5"/>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5"/>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5"/>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5"/>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5"/>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5"/>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5"/>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5"/>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5"/>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75"/>
          <p:cNvGrpSpPr/>
          <p:nvPr/>
        </p:nvGrpSpPr>
        <p:grpSpPr>
          <a:xfrm>
            <a:off x="2707935" y="4162138"/>
            <a:ext cx="385339" cy="388071"/>
            <a:chOff x="2454435" y="4162138"/>
            <a:chExt cx="385339" cy="388071"/>
          </a:xfrm>
        </p:grpSpPr>
        <p:sp>
          <p:nvSpPr>
            <p:cNvPr id="9150" name="Google Shape;9150;p75"/>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5"/>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5"/>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5"/>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5"/>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5"/>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5"/>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5"/>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5"/>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5"/>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5"/>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5"/>
          <p:cNvGrpSpPr/>
          <p:nvPr/>
        </p:nvGrpSpPr>
        <p:grpSpPr>
          <a:xfrm>
            <a:off x="3855439" y="4161192"/>
            <a:ext cx="275178" cy="388912"/>
            <a:chOff x="3601939" y="4161192"/>
            <a:chExt cx="275178" cy="388912"/>
          </a:xfrm>
        </p:grpSpPr>
        <p:sp>
          <p:nvSpPr>
            <p:cNvPr id="9162" name="Google Shape;9162;p75"/>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5"/>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5"/>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5"/>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5"/>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5"/>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5"/>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5"/>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5"/>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5"/>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75"/>
          <p:cNvGrpSpPr/>
          <p:nvPr/>
        </p:nvGrpSpPr>
        <p:grpSpPr>
          <a:xfrm>
            <a:off x="822849" y="3215146"/>
            <a:ext cx="375802" cy="371677"/>
            <a:chOff x="836023" y="3215146"/>
            <a:chExt cx="375802" cy="371677"/>
          </a:xfrm>
        </p:grpSpPr>
        <p:sp>
          <p:nvSpPr>
            <p:cNvPr id="9173" name="Google Shape;9173;p75"/>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5"/>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5"/>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5"/>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5"/>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5"/>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5"/>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5"/>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5"/>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5"/>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5"/>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5"/>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5"/>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5"/>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5"/>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5"/>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75"/>
          <p:cNvGrpSpPr/>
          <p:nvPr/>
        </p:nvGrpSpPr>
        <p:grpSpPr>
          <a:xfrm>
            <a:off x="1343123" y="3210890"/>
            <a:ext cx="431368" cy="380189"/>
            <a:chOff x="1356297" y="3210890"/>
            <a:chExt cx="431368" cy="380189"/>
          </a:xfrm>
        </p:grpSpPr>
        <p:sp>
          <p:nvSpPr>
            <p:cNvPr id="9190" name="Google Shape;9190;p75"/>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5"/>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5"/>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5"/>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5"/>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5"/>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5"/>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5"/>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5"/>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5"/>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5"/>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5"/>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5"/>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75"/>
          <p:cNvGrpSpPr/>
          <p:nvPr/>
        </p:nvGrpSpPr>
        <p:grpSpPr>
          <a:xfrm>
            <a:off x="1890563" y="3215540"/>
            <a:ext cx="411874" cy="370731"/>
            <a:chOff x="1903737" y="3215540"/>
            <a:chExt cx="411874" cy="370731"/>
          </a:xfrm>
        </p:grpSpPr>
        <p:sp>
          <p:nvSpPr>
            <p:cNvPr id="9204" name="Google Shape;9204;p75"/>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5"/>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5"/>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5"/>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5"/>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5"/>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5"/>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5"/>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5"/>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75"/>
          <p:cNvGrpSpPr/>
          <p:nvPr/>
        </p:nvGrpSpPr>
        <p:grpSpPr>
          <a:xfrm>
            <a:off x="2455290" y="3248854"/>
            <a:ext cx="397818" cy="304078"/>
            <a:chOff x="2468465" y="3248854"/>
            <a:chExt cx="397818" cy="304078"/>
          </a:xfrm>
        </p:grpSpPr>
        <p:sp>
          <p:nvSpPr>
            <p:cNvPr id="9214" name="Google Shape;9214;p75"/>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5"/>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5"/>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5"/>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5"/>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5"/>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5"/>
          <p:cNvGrpSpPr/>
          <p:nvPr/>
        </p:nvGrpSpPr>
        <p:grpSpPr>
          <a:xfrm>
            <a:off x="3003992" y="3216013"/>
            <a:ext cx="394376" cy="369812"/>
            <a:chOff x="3017166" y="3216013"/>
            <a:chExt cx="394376" cy="369812"/>
          </a:xfrm>
        </p:grpSpPr>
        <p:sp>
          <p:nvSpPr>
            <p:cNvPr id="9221" name="Google Shape;9221;p75"/>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5"/>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5"/>
          <p:cNvGrpSpPr/>
          <p:nvPr/>
        </p:nvGrpSpPr>
        <p:grpSpPr>
          <a:xfrm>
            <a:off x="4196868" y="3213228"/>
            <a:ext cx="199014" cy="375408"/>
            <a:chOff x="4210043" y="3213228"/>
            <a:chExt cx="199014" cy="375408"/>
          </a:xfrm>
        </p:grpSpPr>
        <p:sp>
          <p:nvSpPr>
            <p:cNvPr id="9224" name="Google Shape;9224;p7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5"/>
          <p:cNvGrpSpPr/>
          <p:nvPr/>
        </p:nvGrpSpPr>
        <p:grpSpPr>
          <a:xfrm>
            <a:off x="4804971" y="3203323"/>
            <a:ext cx="77845" cy="395165"/>
            <a:chOff x="4818146" y="3203323"/>
            <a:chExt cx="77845" cy="395165"/>
          </a:xfrm>
        </p:grpSpPr>
        <p:sp>
          <p:nvSpPr>
            <p:cNvPr id="9235" name="Google Shape;9235;p75"/>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5"/>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5"/>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5"/>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5"/>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5"/>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5"/>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5"/>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75"/>
          <p:cNvGrpSpPr/>
          <p:nvPr/>
        </p:nvGrpSpPr>
        <p:grpSpPr>
          <a:xfrm>
            <a:off x="5215716" y="3235428"/>
            <a:ext cx="344091" cy="332767"/>
            <a:chOff x="5228890" y="3235428"/>
            <a:chExt cx="344091" cy="332767"/>
          </a:xfrm>
        </p:grpSpPr>
        <p:sp>
          <p:nvSpPr>
            <p:cNvPr id="9244" name="Google Shape;9244;p75"/>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5"/>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5"/>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5"/>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5"/>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75"/>
          <p:cNvGrpSpPr/>
          <p:nvPr/>
        </p:nvGrpSpPr>
        <p:grpSpPr>
          <a:xfrm>
            <a:off x="5744739" y="3227047"/>
            <a:ext cx="388544" cy="347927"/>
            <a:chOff x="5757913" y="3227047"/>
            <a:chExt cx="388544" cy="347927"/>
          </a:xfrm>
        </p:grpSpPr>
        <p:sp>
          <p:nvSpPr>
            <p:cNvPr id="9250" name="Google Shape;9250;p75"/>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5"/>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2" name="Google Shape;9252;p75"/>
          <p:cNvSpPr/>
          <p:nvPr/>
        </p:nvSpPr>
        <p:spPr>
          <a:xfrm>
            <a:off x="7189280"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75"/>
          <p:cNvGrpSpPr/>
          <p:nvPr/>
        </p:nvGrpSpPr>
        <p:grpSpPr>
          <a:xfrm>
            <a:off x="6881681" y="3227074"/>
            <a:ext cx="324938" cy="347717"/>
            <a:chOff x="6894856" y="3227074"/>
            <a:chExt cx="324938" cy="347717"/>
          </a:xfrm>
        </p:grpSpPr>
        <p:sp>
          <p:nvSpPr>
            <p:cNvPr id="9254" name="Google Shape;9254;p75"/>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5"/>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5"/>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5"/>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5"/>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5"/>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5"/>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5"/>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5"/>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5"/>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5"/>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5"/>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5"/>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5"/>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5"/>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5"/>
          <p:cNvGrpSpPr/>
          <p:nvPr/>
        </p:nvGrpSpPr>
        <p:grpSpPr>
          <a:xfrm>
            <a:off x="7401772" y="3220873"/>
            <a:ext cx="360091" cy="360117"/>
            <a:chOff x="7414946" y="3220873"/>
            <a:chExt cx="360091" cy="360117"/>
          </a:xfrm>
        </p:grpSpPr>
        <p:sp>
          <p:nvSpPr>
            <p:cNvPr id="9270" name="Google Shape;9270;p75"/>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5"/>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5"/>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5"/>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5"/>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5"/>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5"/>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5"/>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5"/>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5"/>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5"/>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75"/>
          <p:cNvGrpSpPr/>
          <p:nvPr/>
        </p:nvGrpSpPr>
        <p:grpSpPr>
          <a:xfrm>
            <a:off x="8014052" y="3215041"/>
            <a:ext cx="231829" cy="371782"/>
            <a:chOff x="8027227" y="3215041"/>
            <a:chExt cx="231829" cy="371782"/>
          </a:xfrm>
        </p:grpSpPr>
        <p:sp>
          <p:nvSpPr>
            <p:cNvPr id="9282" name="Google Shape;9282;p75"/>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5"/>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5"/>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5"/>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5"/>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5"/>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5"/>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5"/>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5"/>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5"/>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5"/>
          <p:cNvGrpSpPr/>
          <p:nvPr/>
        </p:nvGrpSpPr>
        <p:grpSpPr>
          <a:xfrm>
            <a:off x="4347102" y="4146138"/>
            <a:ext cx="395638" cy="420544"/>
            <a:chOff x="4093603" y="4146138"/>
            <a:chExt cx="395638" cy="420544"/>
          </a:xfrm>
        </p:grpSpPr>
        <p:sp>
          <p:nvSpPr>
            <p:cNvPr id="9293" name="Google Shape;9293;p75"/>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5"/>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5"/>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5"/>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5"/>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5"/>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5"/>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5"/>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5"/>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5"/>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5"/>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5"/>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5"/>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5"/>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5"/>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5"/>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5"/>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75"/>
          <p:cNvGrpSpPr/>
          <p:nvPr/>
        </p:nvGrpSpPr>
        <p:grpSpPr>
          <a:xfrm>
            <a:off x="4897905" y="4162322"/>
            <a:ext cx="392065" cy="387887"/>
            <a:chOff x="4644406" y="4162322"/>
            <a:chExt cx="392065" cy="387887"/>
          </a:xfrm>
        </p:grpSpPr>
        <p:sp>
          <p:nvSpPr>
            <p:cNvPr id="9311" name="Google Shape;9311;p75"/>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5"/>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5"/>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5"/>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5"/>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5"/>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75"/>
          <p:cNvGrpSpPr/>
          <p:nvPr/>
        </p:nvGrpSpPr>
        <p:grpSpPr>
          <a:xfrm>
            <a:off x="5981882" y="4221698"/>
            <a:ext cx="417128" cy="269162"/>
            <a:chOff x="5728383" y="4221698"/>
            <a:chExt cx="417128" cy="269162"/>
          </a:xfrm>
        </p:grpSpPr>
        <p:sp>
          <p:nvSpPr>
            <p:cNvPr id="9318" name="Google Shape;9318;p75"/>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5"/>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5"/>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5"/>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5"/>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5"/>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5"/>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5"/>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5"/>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5"/>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5"/>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5"/>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75"/>
          <p:cNvGrpSpPr/>
          <p:nvPr/>
        </p:nvGrpSpPr>
        <p:grpSpPr>
          <a:xfrm>
            <a:off x="821036" y="3696905"/>
            <a:ext cx="371782" cy="342751"/>
            <a:chOff x="834210" y="3696905"/>
            <a:chExt cx="371782" cy="342751"/>
          </a:xfrm>
        </p:grpSpPr>
        <p:sp>
          <p:nvSpPr>
            <p:cNvPr id="9331" name="Google Shape;9331;p75"/>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5"/>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5"/>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5"/>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5"/>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5"/>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5"/>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5"/>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5"/>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5"/>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5"/>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5"/>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5"/>
          <p:cNvGrpSpPr/>
          <p:nvPr/>
        </p:nvGrpSpPr>
        <p:grpSpPr>
          <a:xfrm>
            <a:off x="1346223" y="3682271"/>
            <a:ext cx="395296" cy="371966"/>
            <a:chOff x="1359398" y="3682271"/>
            <a:chExt cx="395296" cy="371966"/>
          </a:xfrm>
        </p:grpSpPr>
        <p:sp>
          <p:nvSpPr>
            <p:cNvPr id="9344" name="Google Shape;9344;p75"/>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5"/>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5"/>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5"/>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5"/>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5"/>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5"/>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5"/>
          <p:cNvGrpSpPr/>
          <p:nvPr/>
        </p:nvGrpSpPr>
        <p:grpSpPr>
          <a:xfrm>
            <a:off x="1894924" y="3682271"/>
            <a:ext cx="395296" cy="371966"/>
            <a:chOff x="1908099" y="3682271"/>
            <a:chExt cx="395296" cy="371966"/>
          </a:xfrm>
        </p:grpSpPr>
        <p:sp>
          <p:nvSpPr>
            <p:cNvPr id="9352" name="Google Shape;9352;p75"/>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5"/>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5"/>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5"/>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5"/>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5"/>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5"/>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75"/>
          <p:cNvGrpSpPr/>
          <p:nvPr/>
        </p:nvGrpSpPr>
        <p:grpSpPr>
          <a:xfrm>
            <a:off x="2443625" y="3682271"/>
            <a:ext cx="395270" cy="371966"/>
            <a:chOff x="2456800" y="3682271"/>
            <a:chExt cx="395270" cy="371966"/>
          </a:xfrm>
        </p:grpSpPr>
        <p:sp>
          <p:nvSpPr>
            <p:cNvPr id="9360" name="Google Shape;9360;p75"/>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5"/>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5"/>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5"/>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5"/>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5"/>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5"/>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5"/>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5"/>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75"/>
          <p:cNvGrpSpPr/>
          <p:nvPr/>
        </p:nvGrpSpPr>
        <p:grpSpPr>
          <a:xfrm>
            <a:off x="3001075" y="3682271"/>
            <a:ext cx="391092" cy="371940"/>
            <a:chOff x="3014250" y="3682271"/>
            <a:chExt cx="391092" cy="371940"/>
          </a:xfrm>
        </p:grpSpPr>
        <p:sp>
          <p:nvSpPr>
            <p:cNvPr id="9370" name="Google Shape;9370;p75"/>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5"/>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5"/>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75"/>
          <p:cNvGrpSpPr/>
          <p:nvPr/>
        </p:nvGrpSpPr>
        <p:grpSpPr>
          <a:xfrm>
            <a:off x="3555950" y="3702947"/>
            <a:ext cx="388728" cy="330692"/>
            <a:chOff x="3569125" y="3702947"/>
            <a:chExt cx="388728" cy="330692"/>
          </a:xfrm>
        </p:grpSpPr>
        <p:sp>
          <p:nvSpPr>
            <p:cNvPr id="9374" name="Google Shape;9374;p75"/>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5"/>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5"/>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5"/>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75"/>
          <p:cNvGrpSpPr/>
          <p:nvPr/>
        </p:nvGrpSpPr>
        <p:grpSpPr>
          <a:xfrm>
            <a:off x="4098819" y="3682455"/>
            <a:ext cx="387992" cy="371625"/>
            <a:chOff x="4111994" y="3682455"/>
            <a:chExt cx="387992" cy="371625"/>
          </a:xfrm>
        </p:grpSpPr>
        <p:sp>
          <p:nvSpPr>
            <p:cNvPr id="9379" name="Google Shape;9379;p75"/>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5"/>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5"/>
          <p:cNvGrpSpPr/>
          <p:nvPr/>
        </p:nvGrpSpPr>
        <p:grpSpPr>
          <a:xfrm>
            <a:off x="4661734" y="3682271"/>
            <a:ext cx="371966" cy="371966"/>
            <a:chOff x="4674908" y="3682271"/>
            <a:chExt cx="371966" cy="371966"/>
          </a:xfrm>
        </p:grpSpPr>
        <p:sp>
          <p:nvSpPr>
            <p:cNvPr id="9382" name="Google Shape;9382;p75"/>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5"/>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5"/>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5"/>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5"/>
          <p:cNvGrpSpPr/>
          <p:nvPr/>
        </p:nvGrpSpPr>
        <p:grpSpPr>
          <a:xfrm>
            <a:off x="5210435" y="3731112"/>
            <a:ext cx="371782" cy="274285"/>
            <a:chOff x="5223609" y="3731112"/>
            <a:chExt cx="371782" cy="274285"/>
          </a:xfrm>
        </p:grpSpPr>
        <p:sp>
          <p:nvSpPr>
            <p:cNvPr id="9387" name="Google Shape;9387;p7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75"/>
          <p:cNvSpPr/>
          <p:nvPr/>
        </p:nvSpPr>
        <p:spPr>
          <a:xfrm>
            <a:off x="5799044"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0" name="Google Shape;9390;p75"/>
          <p:cNvGrpSpPr/>
          <p:nvPr/>
        </p:nvGrpSpPr>
        <p:grpSpPr>
          <a:xfrm>
            <a:off x="6306734" y="3696721"/>
            <a:ext cx="373963" cy="343119"/>
            <a:chOff x="6319908" y="3696721"/>
            <a:chExt cx="373963" cy="343119"/>
          </a:xfrm>
        </p:grpSpPr>
        <p:sp>
          <p:nvSpPr>
            <p:cNvPr id="9391" name="Google Shape;9391;p75"/>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5"/>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5"/>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5"/>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5"/>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5"/>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5"/>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5"/>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5"/>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5"/>
          <p:cNvGrpSpPr/>
          <p:nvPr/>
        </p:nvGrpSpPr>
        <p:grpSpPr>
          <a:xfrm>
            <a:off x="6858167" y="3740044"/>
            <a:ext cx="371966" cy="256420"/>
            <a:chOff x="6871342" y="3740044"/>
            <a:chExt cx="371966" cy="256420"/>
          </a:xfrm>
        </p:grpSpPr>
        <p:sp>
          <p:nvSpPr>
            <p:cNvPr id="9401" name="Google Shape;9401;p75"/>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5"/>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5"/>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5"/>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5"/>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5"/>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5"/>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5"/>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5"/>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5"/>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5"/>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5"/>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75"/>
          <p:cNvGrpSpPr/>
          <p:nvPr/>
        </p:nvGrpSpPr>
        <p:grpSpPr>
          <a:xfrm>
            <a:off x="7389187" y="3681535"/>
            <a:ext cx="402757" cy="372728"/>
            <a:chOff x="7402362" y="3681535"/>
            <a:chExt cx="402757" cy="372728"/>
          </a:xfrm>
        </p:grpSpPr>
        <p:sp>
          <p:nvSpPr>
            <p:cNvPr id="9414" name="Google Shape;9414;p75"/>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5"/>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5"/>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5"/>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5"/>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5"/>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5"/>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5"/>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5"/>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5"/>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5"/>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5"/>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5"/>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5"/>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5"/>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5"/>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75"/>
          <p:cNvGrpSpPr/>
          <p:nvPr/>
        </p:nvGrpSpPr>
        <p:grpSpPr>
          <a:xfrm>
            <a:off x="7947530" y="3736235"/>
            <a:ext cx="378902" cy="264065"/>
            <a:chOff x="7960705" y="3736235"/>
            <a:chExt cx="378902" cy="264065"/>
          </a:xfrm>
        </p:grpSpPr>
        <p:sp>
          <p:nvSpPr>
            <p:cNvPr id="9431" name="Google Shape;9431;p75"/>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5"/>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5"/>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5"/>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5"/>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5"/>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5"/>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5"/>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5"/>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5"/>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5"/>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5"/>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5"/>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5"/>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75"/>
          <p:cNvGrpSpPr/>
          <p:nvPr/>
        </p:nvGrpSpPr>
        <p:grpSpPr>
          <a:xfrm>
            <a:off x="6654327" y="4162270"/>
            <a:ext cx="166200" cy="388019"/>
            <a:chOff x="6400828" y="4162270"/>
            <a:chExt cx="166200" cy="388019"/>
          </a:xfrm>
        </p:grpSpPr>
        <p:sp>
          <p:nvSpPr>
            <p:cNvPr id="9446" name="Google Shape;9446;p75"/>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5"/>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5"/>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5"/>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5"/>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5"/>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5"/>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5"/>
          <p:cNvGrpSpPr/>
          <p:nvPr/>
        </p:nvGrpSpPr>
        <p:grpSpPr>
          <a:xfrm>
            <a:off x="7173314" y="4162270"/>
            <a:ext cx="225260" cy="388019"/>
            <a:chOff x="6919815" y="4162270"/>
            <a:chExt cx="225260" cy="388019"/>
          </a:xfrm>
        </p:grpSpPr>
        <p:sp>
          <p:nvSpPr>
            <p:cNvPr id="9454" name="Google Shape;9454;p75"/>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5"/>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5"/>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5"/>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5"/>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5"/>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5"/>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5"/>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75"/>
          <p:cNvGrpSpPr/>
          <p:nvPr/>
        </p:nvGrpSpPr>
        <p:grpSpPr>
          <a:xfrm>
            <a:off x="7639099" y="4177035"/>
            <a:ext cx="388728" cy="358383"/>
            <a:chOff x="7385600" y="4177035"/>
            <a:chExt cx="388728" cy="358383"/>
          </a:xfrm>
        </p:grpSpPr>
        <p:sp>
          <p:nvSpPr>
            <p:cNvPr id="9463" name="Google Shape;9463;p75"/>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5"/>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5"/>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5"/>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5"/>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5"/>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5"/>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5"/>
          <p:cNvGrpSpPr/>
          <p:nvPr/>
        </p:nvGrpSpPr>
        <p:grpSpPr>
          <a:xfrm>
            <a:off x="3611911" y="3259862"/>
            <a:ext cx="369207" cy="258259"/>
            <a:chOff x="3625085" y="3259862"/>
            <a:chExt cx="369207" cy="258259"/>
          </a:xfrm>
        </p:grpSpPr>
        <p:sp>
          <p:nvSpPr>
            <p:cNvPr id="9471" name="Google Shape;9471;p7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75"/>
          <p:cNvGrpSpPr/>
          <p:nvPr/>
        </p:nvGrpSpPr>
        <p:grpSpPr>
          <a:xfrm>
            <a:off x="6304185" y="3276808"/>
            <a:ext cx="363217" cy="248590"/>
            <a:chOff x="6317360" y="3276808"/>
            <a:chExt cx="363217" cy="248590"/>
          </a:xfrm>
        </p:grpSpPr>
        <p:sp>
          <p:nvSpPr>
            <p:cNvPr id="9485" name="Google Shape;9485;p75"/>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5"/>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5"/>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5"/>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5"/>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5"/>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5"/>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5"/>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5"/>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5"/>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5"/>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5"/>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5"/>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5"/>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5"/>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5"/>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5"/>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5"/>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5"/>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5"/>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5"/>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5"/>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5"/>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5"/>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5"/>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5"/>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5"/>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75"/>
          <p:cNvGrpSpPr/>
          <p:nvPr/>
        </p:nvGrpSpPr>
        <p:grpSpPr>
          <a:xfrm>
            <a:off x="5337891" y="4183682"/>
            <a:ext cx="504064" cy="325595"/>
            <a:chOff x="5084391" y="4183682"/>
            <a:chExt cx="504064" cy="325595"/>
          </a:xfrm>
        </p:grpSpPr>
        <p:sp>
          <p:nvSpPr>
            <p:cNvPr id="9513" name="Google Shape;9513;p7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75"/>
          <p:cNvGrpSpPr/>
          <p:nvPr/>
        </p:nvGrpSpPr>
        <p:grpSpPr>
          <a:xfrm>
            <a:off x="7934420" y="2347996"/>
            <a:ext cx="379795" cy="267165"/>
            <a:chOff x="7947595" y="2347996"/>
            <a:chExt cx="379795" cy="267165"/>
          </a:xfrm>
        </p:grpSpPr>
        <p:sp>
          <p:nvSpPr>
            <p:cNvPr id="9530" name="Google Shape;9530;p75"/>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5"/>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5"/>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5"/>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5"/>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5"/>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5"/>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5"/>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5"/>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75"/>
          <p:cNvGrpSpPr/>
          <p:nvPr/>
        </p:nvGrpSpPr>
        <p:grpSpPr>
          <a:xfrm>
            <a:off x="6387469" y="2310269"/>
            <a:ext cx="275362" cy="338784"/>
            <a:chOff x="6400644" y="2310269"/>
            <a:chExt cx="275362" cy="338784"/>
          </a:xfrm>
        </p:grpSpPr>
        <p:sp>
          <p:nvSpPr>
            <p:cNvPr id="9540" name="Google Shape;9540;p75"/>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5"/>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5"/>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5"/>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5"/>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5"/>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5"/>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5"/>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5"/>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5"/>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5"/>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5"/>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5"/>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75"/>
          <p:cNvGrpSpPr/>
          <p:nvPr/>
        </p:nvGrpSpPr>
        <p:grpSpPr>
          <a:xfrm>
            <a:off x="1595767" y="4161009"/>
            <a:ext cx="359565" cy="358094"/>
            <a:chOff x="1342268" y="4161009"/>
            <a:chExt cx="359565" cy="358094"/>
          </a:xfrm>
        </p:grpSpPr>
        <p:sp>
          <p:nvSpPr>
            <p:cNvPr id="9554" name="Google Shape;9554;p75"/>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5"/>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5"/>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5"/>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5"/>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5"/>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5"/>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5"/>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5"/>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75"/>
          <p:cNvGrpSpPr/>
          <p:nvPr/>
        </p:nvGrpSpPr>
        <p:grpSpPr>
          <a:xfrm>
            <a:off x="1899837" y="2764940"/>
            <a:ext cx="417523" cy="374252"/>
            <a:chOff x="1913012" y="2764940"/>
            <a:chExt cx="417523" cy="374252"/>
          </a:xfrm>
        </p:grpSpPr>
        <p:sp>
          <p:nvSpPr>
            <p:cNvPr id="9564" name="Google Shape;9564;p75"/>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5"/>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5"/>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5"/>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5"/>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5"/>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5"/>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5"/>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5"/>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5"/>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5"/>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5"/>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5"/>
          <p:cNvGrpSpPr/>
          <p:nvPr/>
        </p:nvGrpSpPr>
        <p:grpSpPr>
          <a:xfrm>
            <a:off x="817568" y="2763601"/>
            <a:ext cx="384734" cy="381556"/>
            <a:chOff x="830742" y="2763601"/>
            <a:chExt cx="384734" cy="381556"/>
          </a:xfrm>
        </p:grpSpPr>
        <p:sp>
          <p:nvSpPr>
            <p:cNvPr id="9577" name="Google Shape;9577;p75"/>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5"/>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5"/>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5"/>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5"/>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5"/>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5"/>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5"/>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5"/>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5"/>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5"/>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5"/>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5"/>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5"/>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5"/>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5"/>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5"/>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5"/>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5"/>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75"/>
          <p:cNvGrpSpPr/>
          <p:nvPr/>
        </p:nvGrpSpPr>
        <p:grpSpPr>
          <a:xfrm>
            <a:off x="3260997" y="4183419"/>
            <a:ext cx="375434" cy="329667"/>
            <a:chOff x="3007498" y="4183419"/>
            <a:chExt cx="375434" cy="329667"/>
          </a:xfrm>
        </p:grpSpPr>
        <p:sp>
          <p:nvSpPr>
            <p:cNvPr id="9599" name="Google Shape;9599;p75"/>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5"/>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5"/>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5"/>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5"/>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5"/>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5"/>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5"/>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5"/>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5"/>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5"/>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5"/>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5"/>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5"/>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5"/>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5"/>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5"/>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5"/>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5"/>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5"/>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75"/>
          <p:cNvGrpSpPr/>
          <p:nvPr/>
        </p:nvGrpSpPr>
        <p:grpSpPr>
          <a:xfrm>
            <a:off x="6906101" y="2766990"/>
            <a:ext cx="274550" cy="354728"/>
            <a:chOff x="7606826" y="2419290"/>
            <a:chExt cx="274550" cy="354728"/>
          </a:xfrm>
        </p:grpSpPr>
        <p:sp>
          <p:nvSpPr>
            <p:cNvPr id="9620" name="Google Shape;9620;p7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75"/>
          <p:cNvGrpSpPr/>
          <p:nvPr/>
        </p:nvGrpSpPr>
        <p:grpSpPr>
          <a:xfrm>
            <a:off x="7536994" y="2777003"/>
            <a:ext cx="263316" cy="354728"/>
            <a:chOff x="8062968" y="2419290"/>
            <a:chExt cx="263316" cy="354728"/>
          </a:xfrm>
        </p:grpSpPr>
        <p:sp>
          <p:nvSpPr>
            <p:cNvPr id="9636" name="Google Shape;9636;p7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3" name="Google Shape;9653;p75"/>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endParaRPr sz="1100">
              <a:solidFill>
                <a:srgbClr val="435D74"/>
              </a:solidFill>
            </a:endParaRPr>
          </a:p>
        </p:txBody>
      </p:sp>
      <p:sp>
        <p:nvSpPr>
          <p:cNvPr id="9654" name="Google Shape;9654;p75"/>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655" name="Google Shape;9655;p75"/>
          <p:cNvGrpSpPr/>
          <p:nvPr/>
        </p:nvGrpSpPr>
        <p:grpSpPr>
          <a:xfrm>
            <a:off x="1089824" y="4149725"/>
            <a:ext cx="364280" cy="363684"/>
            <a:chOff x="836325" y="4149725"/>
            <a:chExt cx="364280" cy="363684"/>
          </a:xfrm>
        </p:grpSpPr>
        <p:sp>
          <p:nvSpPr>
            <p:cNvPr id="9656" name="Google Shape;9656;p75"/>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5"/>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5"/>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5"/>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5"/>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5"/>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5"/>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9666"/>
        <p:cNvGrpSpPr/>
        <p:nvPr/>
      </p:nvGrpSpPr>
      <p:grpSpPr>
        <a:xfrm>
          <a:off x="0" y="0"/>
          <a:ext cx="0" cy="0"/>
          <a:chOff x="0" y="0"/>
          <a:chExt cx="0" cy="0"/>
        </a:xfrm>
      </p:grpSpPr>
      <p:grpSp>
        <p:nvGrpSpPr>
          <p:cNvPr id="9667" name="Google Shape;9667;p76"/>
          <p:cNvGrpSpPr/>
          <p:nvPr/>
        </p:nvGrpSpPr>
        <p:grpSpPr>
          <a:xfrm>
            <a:off x="7071588" y="2263554"/>
            <a:ext cx="362163" cy="347098"/>
            <a:chOff x="7075663" y="2444129"/>
            <a:chExt cx="362163" cy="347098"/>
          </a:xfrm>
        </p:grpSpPr>
        <p:sp>
          <p:nvSpPr>
            <p:cNvPr id="9668" name="Google Shape;9668;p7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76"/>
          <p:cNvGrpSpPr/>
          <p:nvPr/>
        </p:nvGrpSpPr>
        <p:grpSpPr>
          <a:xfrm>
            <a:off x="6634100" y="2256009"/>
            <a:ext cx="372197" cy="362163"/>
            <a:chOff x="6638175" y="2436584"/>
            <a:chExt cx="372197" cy="362163"/>
          </a:xfrm>
        </p:grpSpPr>
        <p:sp>
          <p:nvSpPr>
            <p:cNvPr id="9677" name="Google Shape;9677;p7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76"/>
          <p:cNvGrpSpPr/>
          <p:nvPr/>
        </p:nvGrpSpPr>
        <p:grpSpPr>
          <a:xfrm>
            <a:off x="6188831" y="2258865"/>
            <a:ext cx="371699" cy="356084"/>
            <a:chOff x="6192906" y="2439440"/>
            <a:chExt cx="371699" cy="356084"/>
          </a:xfrm>
        </p:grpSpPr>
        <p:sp>
          <p:nvSpPr>
            <p:cNvPr id="9691" name="Google Shape;9691;p7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76"/>
          <p:cNvGrpSpPr/>
          <p:nvPr/>
        </p:nvGrpSpPr>
        <p:grpSpPr>
          <a:xfrm>
            <a:off x="5758392" y="2256009"/>
            <a:ext cx="362163" cy="362163"/>
            <a:chOff x="5762467" y="2436584"/>
            <a:chExt cx="362163" cy="362163"/>
          </a:xfrm>
        </p:grpSpPr>
        <p:sp>
          <p:nvSpPr>
            <p:cNvPr id="9705" name="Google Shape;9705;p7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76"/>
          <p:cNvGrpSpPr/>
          <p:nvPr/>
        </p:nvGrpSpPr>
        <p:grpSpPr>
          <a:xfrm>
            <a:off x="5319646" y="2256454"/>
            <a:ext cx="362922" cy="361219"/>
            <a:chOff x="5323721" y="2437029"/>
            <a:chExt cx="362922" cy="361219"/>
          </a:xfrm>
        </p:grpSpPr>
        <p:sp>
          <p:nvSpPr>
            <p:cNvPr id="9731" name="Google Shape;9731;p7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76"/>
          <p:cNvGrpSpPr/>
          <p:nvPr/>
        </p:nvGrpSpPr>
        <p:grpSpPr>
          <a:xfrm>
            <a:off x="4871862" y="2288156"/>
            <a:ext cx="407122" cy="315448"/>
            <a:chOff x="4875937" y="2468731"/>
            <a:chExt cx="407122" cy="315448"/>
          </a:xfrm>
        </p:grpSpPr>
        <p:sp>
          <p:nvSpPr>
            <p:cNvPr id="9749" name="Google Shape;9749;p7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76"/>
          <p:cNvGrpSpPr/>
          <p:nvPr/>
        </p:nvGrpSpPr>
        <p:grpSpPr>
          <a:xfrm>
            <a:off x="4889207" y="3624199"/>
            <a:ext cx="242114" cy="362163"/>
            <a:chOff x="4893282" y="3804774"/>
            <a:chExt cx="242114" cy="362163"/>
          </a:xfrm>
        </p:grpSpPr>
        <p:sp>
          <p:nvSpPr>
            <p:cNvPr id="9769" name="Google Shape;9769;p7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76"/>
          <p:cNvGrpSpPr/>
          <p:nvPr/>
        </p:nvGrpSpPr>
        <p:grpSpPr>
          <a:xfrm>
            <a:off x="6244087" y="3624199"/>
            <a:ext cx="231058" cy="362425"/>
            <a:chOff x="6248162" y="3804774"/>
            <a:chExt cx="231058" cy="362425"/>
          </a:xfrm>
        </p:grpSpPr>
        <p:sp>
          <p:nvSpPr>
            <p:cNvPr id="9796" name="Google Shape;9796;p7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76"/>
          <p:cNvGrpSpPr/>
          <p:nvPr/>
        </p:nvGrpSpPr>
        <p:grpSpPr>
          <a:xfrm>
            <a:off x="5342493" y="3624199"/>
            <a:ext cx="233337" cy="362163"/>
            <a:chOff x="5346568" y="3804774"/>
            <a:chExt cx="233337" cy="362163"/>
          </a:xfrm>
        </p:grpSpPr>
        <p:sp>
          <p:nvSpPr>
            <p:cNvPr id="9801" name="Google Shape;9801;p7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6"/>
          <p:cNvGrpSpPr/>
          <p:nvPr/>
        </p:nvGrpSpPr>
        <p:grpSpPr>
          <a:xfrm>
            <a:off x="6700910" y="3624566"/>
            <a:ext cx="209967" cy="361639"/>
            <a:chOff x="6704985" y="3805141"/>
            <a:chExt cx="209967" cy="361639"/>
          </a:xfrm>
        </p:grpSpPr>
        <p:sp>
          <p:nvSpPr>
            <p:cNvPr id="9821" name="Google Shape;9821;p7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76"/>
          <p:cNvGrpSpPr/>
          <p:nvPr/>
        </p:nvGrpSpPr>
        <p:grpSpPr>
          <a:xfrm>
            <a:off x="7509809" y="2267694"/>
            <a:ext cx="363184" cy="338792"/>
            <a:chOff x="7513884" y="2448269"/>
            <a:chExt cx="363184" cy="338792"/>
          </a:xfrm>
        </p:grpSpPr>
        <p:sp>
          <p:nvSpPr>
            <p:cNvPr id="9834" name="Google Shape;9834;p7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76"/>
          <p:cNvGrpSpPr/>
          <p:nvPr/>
        </p:nvGrpSpPr>
        <p:grpSpPr>
          <a:xfrm>
            <a:off x="5773692" y="3624251"/>
            <a:ext cx="258699" cy="362136"/>
            <a:chOff x="5777767" y="3804826"/>
            <a:chExt cx="258699" cy="362136"/>
          </a:xfrm>
        </p:grpSpPr>
        <p:sp>
          <p:nvSpPr>
            <p:cNvPr id="9841" name="Google Shape;9841;p7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6"/>
          <p:cNvGrpSpPr/>
          <p:nvPr/>
        </p:nvGrpSpPr>
        <p:grpSpPr>
          <a:xfrm>
            <a:off x="7949026" y="2256009"/>
            <a:ext cx="361691" cy="362163"/>
            <a:chOff x="7953101" y="2436584"/>
            <a:chExt cx="361691" cy="362163"/>
          </a:xfrm>
        </p:grpSpPr>
        <p:sp>
          <p:nvSpPr>
            <p:cNvPr id="9845" name="Google Shape;9845;p7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76"/>
          <p:cNvGrpSpPr/>
          <p:nvPr/>
        </p:nvGrpSpPr>
        <p:grpSpPr>
          <a:xfrm>
            <a:off x="4855278" y="3174555"/>
            <a:ext cx="373481" cy="362267"/>
            <a:chOff x="4859353" y="3355130"/>
            <a:chExt cx="373481" cy="362267"/>
          </a:xfrm>
        </p:grpSpPr>
        <p:sp>
          <p:nvSpPr>
            <p:cNvPr id="9855" name="Google Shape;9855;p7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76"/>
          <p:cNvGrpSpPr/>
          <p:nvPr/>
        </p:nvGrpSpPr>
        <p:grpSpPr>
          <a:xfrm>
            <a:off x="6633603" y="1320407"/>
            <a:ext cx="378721" cy="362005"/>
            <a:chOff x="6637678" y="1500982"/>
            <a:chExt cx="378721" cy="362005"/>
          </a:xfrm>
        </p:grpSpPr>
        <p:sp>
          <p:nvSpPr>
            <p:cNvPr id="9870" name="Google Shape;9870;p7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76"/>
          <p:cNvGrpSpPr/>
          <p:nvPr/>
        </p:nvGrpSpPr>
        <p:grpSpPr>
          <a:xfrm>
            <a:off x="5823918" y="3174921"/>
            <a:ext cx="223041" cy="362163"/>
            <a:chOff x="5827993" y="3355496"/>
            <a:chExt cx="223041" cy="362163"/>
          </a:xfrm>
        </p:grpSpPr>
        <p:sp>
          <p:nvSpPr>
            <p:cNvPr id="9887" name="Google Shape;9887;p7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76"/>
          <p:cNvGrpSpPr/>
          <p:nvPr/>
        </p:nvGrpSpPr>
        <p:grpSpPr>
          <a:xfrm>
            <a:off x="7524638" y="1320066"/>
            <a:ext cx="370520" cy="361586"/>
            <a:chOff x="7528713" y="1500641"/>
            <a:chExt cx="370520" cy="361586"/>
          </a:xfrm>
        </p:grpSpPr>
        <p:sp>
          <p:nvSpPr>
            <p:cNvPr id="9903" name="Google Shape;9903;p7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6"/>
          <p:cNvGrpSpPr/>
          <p:nvPr/>
        </p:nvGrpSpPr>
        <p:grpSpPr>
          <a:xfrm>
            <a:off x="5313123" y="3174921"/>
            <a:ext cx="367429" cy="362163"/>
            <a:chOff x="5317198" y="3355496"/>
            <a:chExt cx="367429" cy="362163"/>
          </a:xfrm>
        </p:grpSpPr>
        <p:sp>
          <p:nvSpPr>
            <p:cNvPr id="9911" name="Google Shape;9911;p7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76"/>
          <p:cNvGrpSpPr/>
          <p:nvPr/>
        </p:nvGrpSpPr>
        <p:grpSpPr>
          <a:xfrm>
            <a:off x="5298896" y="1319988"/>
            <a:ext cx="383175" cy="362241"/>
            <a:chOff x="5302971" y="1500563"/>
            <a:chExt cx="383175" cy="362241"/>
          </a:xfrm>
        </p:grpSpPr>
        <p:sp>
          <p:nvSpPr>
            <p:cNvPr id="9928" name="Google Shape;9928;p7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6"/>
          <p:cNvGrpSpPr/>
          <p:nvPr/>
        </p:nvGrpSpPr>
        <p:grpSpPr>
          <a:xfrm>
            <a:off x="6198630" y="1344878"/>
            <a:ext cx="364180" cy="312461"/>
            <a:chOff x="6202705" y="1525453"/>
            <a:chExt cx="364180" cy="312461"/>
          </a:xfrm>
        </p:grpSpPr>
        <p:sp>
          <p:nvSpPr>
            <p:cNvPr id="9931" name="Google Shape;9931;p7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76"/>
          <p:cNvGrpSpPr/>
          <p:nvPr/>
        </p:nvGrpSpPr>
        <p:grpSpPr>
          <a:xfrm>
            <a:off x="7083142" y="1323027"/>
            <a:ext cx="362398" cy="356163"/>
            <a:chOff x="7087217" y="1503602"/>
            <a:chExt cx="362398" cy="356163"/>
          </a:xfrm>
        </p:grpSpPr>
        <p:sp>
          <p:nvSpPr>
            <p:cNvPr id="9939" name="Google Shape;9939;p7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76"/>
          <p:cNvGrpSpPr/>
          <p:nvPr/>
        </p:nvGrpSpPr>
        <p:grpSpPr>
          <a:xfrm>
            <a:off x="7964877" y="1320302"/>
            <a:ext cx="378747" cy="361455"/>
            <a:chOff x="7968952" y="1500877"/>
            <a:chExt cx="378747" cy="361455"/>
          </a:xfrm>
        </p:grpSpPr>
        <p:sp>
          <p:nvSpPr>
            <p:cNvPr id="9961" name="Google Shape;9961;p7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76"/>
          <p:cNvGrpSpPr/>
          <p:nvPr/>
        </p:nvGrpSpPr>
        <p:grpSpPr>
          <a:xfrm>
            <a:off x="5757370" y="1361148"/>
            <a:ext cx="362163" cy="279737"/>
            <a:chOff x="5761445" y="1541723"/>
            <a:chExt cx="362163" cy="279737"/>
          </a:xfrm>
        </p:grpSpPr>
        <p:sp>
          <p:nvSpPr>
            <p:cNvPr id="9977" name="Google Shape;9977;p7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76"/>
          <p:cNvGrpSpPr/>
          <p:nvPr/>
        </p:nvGrpSpPr>
        <p:grpSpPr>
          <a:xfrm>
            <a:off x="6200883" y="3175000"/>
            <a:ext cx="358390" cy="362320"/>
            <a:chOff x="6204958" y="3355575"/>
            <a:chExt cx="358390" cy="362320"/>
          </a:xfrm>
        </p:grpSpPr>
        <p:sp>
          <p:nvSpPr>
            <p:cNvPr id="9984" name="Google Shape;9984;p7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76"/>
          <p:cNvGrpSpPr/>
          <p:nvPr/>
        </p:nvGrpSpPr>
        <p:grpSpPr>
          <a:xfrm>
            <a:off x="4935895" y="1319280"/>
            <a:ext cx="242979" cy="362660"/>
            <a:chOff x="4939970" y="1499855"/>
            <a:chExt cx="242979" cy="362660"/>
          </a:xfrm>
        </p:grpSpPr>
        <p:sp>
          <p:nvSpPr>
            <p:cNvPr id="10001" name="Google Shape;10001;p7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76"/>
          <p:cNvGrpSpPr/>
          <p:nvPr/>
        </p:nvGrpSpPr>
        <p:grpSpPr>
          <a:xfrm>
            <a:off x="8019373" y="3174921"/>
            <a:ext cx="284322" cy="362163"/>
            <a:chOff x="8023448" y="3355496"/>
            <a:chExt cx="284322" cy="362163"/>
          </a:xfrm>
        </p:grpSpPr>
        <p:sp>
          <p:nvSpPr>
            <p:cNvPr id="10008" name="Google Shape;10008;p7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76"/>
          <p:cNvGrpSpPr/>
          <p:nvPr/>
        </p:nvGrpSpPr>
        <p:grpSpPr>
          <a:xfrm>
            <a:off x="6640126" y="3174921"/>
            <a:ext cx="366695" cy="361979"/>
            <a:chOff x="6644201" y="3355496"/>
            <a:chExt cx="366695" cy="361979"/>
          </a:xfrm>
        </p:grpSpPr>
        <p:sp>
          <p:nvSpPr>
            <p:cNvPr id="10018" name="Google Shape;10018;p7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76"/>
          <p:cNvGrpSpPr/>
          <p:nvPr/>
        </p:nvGrpSpPr>
        <p:grpSpPr>
          <a:xfrm>
            <a:off x="7951070" y="1838617"/>
            <a:ext cx="365176" cy="271013"/>
            <a:chOff x="7955145" y="2019192"/>
            <a:chExt cx="365176" cy="271013"/>
          </a:xfrm>
        </p:grpSpPr>
        <p:sp>
          <p:nvSpPr>
            <p:cNvPr id="10041" name="Google Shape;10041;p7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76"/>
          <p:cNvGrpSpPr/>
          <p:nvPr/>
        </p:nvGrpSpPr>
        <p:grpSpPr>
          <a:xfrm>
            <a:off x="7514080" y="1828896"/>
            <a:ext cx="361927" cy="290270"/>
            <a:chOff x="7518155" y="2009471"/>
            <a:chExt cx="361927" cy="290270"/>
          </a:xfrm>
        </p:grpSpPr>
        <p:sp>
          <p:nvSpPr>
            <p:cNvPr id="10048" name="Google Shape;10048;p7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6"/>
          <p:cNvGrpSpPr/>
          <p:nvPr/>
        </p:nvGrpSpPr>
        <p:grpSpPr>
          <a:xfrm>
            <a:off x="7075597" y="1810478"/>
            <a:ext cx="362163" cy="327264"/>
            <a:chOff x="7079672" y="1991053"/>
            <a:chExt cx="362163" cy="327264"/>
          </a:xfrm>
        </p:grpSpPr>
        <p:sp>
          <p:nvSpPr>
            <p:cNvPr id="10062" name="Google Shape;10062;p7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6"/>
          <p:cNvGrpSpPr/>
          <p:nvPr/>
        </p:nvGrpSpPr>
        <p:grpSpPr>
          <a:xfrm>
            <a:off x="6637113" y="1854939"/>
            <a:ext cx="361901" cy="238132"/>
            <a:chOff x="6641188" y="2035514"/>
            <a:chExt cx="361901" cy="238132"/>
          </a:xfrm>
        </p:grpSpPr>
        <p:sp>
          <p:nvSpPr>
            <p:cNvPr id="10079" name="Google Shape;10079;p7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76"/>
          <p:cNvGrpSpPr/>
          <p:nvPr/>
        </p:nvGrpSpPr>
        <p:grpSpPr>
          <a:xfrm>
            <a:off x="6198368" y="1806102"/>
            <a:ext cx="362425" cy="335884"/>
            <a:chOff x="6202443" y="1986677"/>
            <a:chExt cx="362425" cy="335884"/>
          </a:xfrm>
        </p:grpSpPr>
        <p:sp>
          <p:nvSpPr>
            <p:cNvPr id="10099" name="Google Shape;10099;p7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76"/>
          <p:cNvGrpSpPr/>
          <p:nvPr/>
        </p:nvGrpSpPr>
        <p:grpSpPr>
          <a:xfrm>
            <a:off x="5760147" y="1836023"/>
            <a:ext cx="374293" cy="276069"/>
            <a:chOff x="5764222" y="2016598"/>
            <a:chExt cx="374293" cy="276069"/>
          </a:xfrm>
        </p:grpSpPr>
        <p:sp>
          <p:nvSpPr>
            <p:cNvPr id="10120" name="Google Shape;10120;p7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6"/>
          <p:cNvGrpSpPr/>
          <p:nvPr/>
        </p:nvGrpSpPr>
        <p:grpSpPr>
          <a:xfrm>
            <a:off x="5321402" y="1835866"/>
            <a:ext cx="361927" cy="276515"/>
            <a:chOff x="5325477" y="2016441"/>
            <a:chExt cx="361927" cy="276515"/>
          </a:xfrm>
        </p:grpSpPr>
        <p:sp>
          <p:nvSpPr>
            <p:cNvPr id="10132" name="Google Shape;10132;p7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76"/>
          <p:cNvGrpSpPr/>
          <p:nvPr/>
        </p:nvGrpSpPr>
        <p:grpSpPr>
          <a:xfrm>
            <a:off x="4866596" y="1836625"/>
            <a:ext cx="364180" cy="274812"/>
            <a:chOff x="4870671" y="2017200"/>
            <a:chExt cx="364180" cy="274812"/>
          </a:xfrm>
        </p:grpSpPr>
        <p:sp>
          <p:nvSpPr>
            <p:cNvPr id="10153" name="Google Shape;10153;p7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76"/>
          <p:cNvGrpSpPr/>
          <p:nvPr/>
        </p:nvGrpSpPr>
        <p:grpSpPr>
          <a:xfrm>
            <a:off x="7140651" y="3174921"/>
            <a:ext cx="260690" cy="362032"/>
            <a:chOff x="7144726" y="3355496"/>
            <a:chExt cx="260690" cy="362032"/>
          </a:xfrm>
        </p:grpSpPr>
        <p:sp>
          <p:nvSpPr>
            <p:cNvPr id="10167" name="Google Shape;10167;p7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6"/>
          <p:cNvGrpSpPr/>
          <p:nvPr/>
        </p:nvGrpSpPr>
        <p:grpSpPr>
          <a:xfrm>
            <a:off x="6701644" y="4097476"/>
            <a:ext cx="261712" cy="361770"/>
            <a:chOff x="6705719" y="4278051"/>
            <a:chExt cx="261712" cy="361770"/>
          </a:xfrm>
        </p:grpSpPr>
        <p:sp>
          <p:nvSpPr>
            <p:cNvPr id="10174" name="Google Shape;10174;p7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6"/>
          <p:cNvGrpSpPr/>
          <p:nvPr/>
        </p:nvGrpSpPr>
        <p:grpSpPr>
          <a:xfrm>
            <a:off x="5746575" y="2711077"/>
            <a:ext cx="320216" cy="361403"/>
            <a:chOff x="5750650" y="2891652"/>
            <a:chExt cx="320216" cy="361403"/>
          </a:xfrm>
        </p:grpSpPr>
        <p:sp>
          <p:nvSpPr>
            <p:cNvPr id="10190" name="Google Shape;10190;p7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76"/>
          <p:cNvGrpSpPr/>
          <p:nvPr/>
        </p:nvGrpSpPr>
        <p:grpSpPr>
          <a:xfrm>
            <a:off x="6653934" y="2710815"/>
            <a:ext cx="315972" cy="361927"/>
            <a:chOff x="6658009" y="2891390"/>
            <a:chExt cx="315972" cy="361927"/>
          </a:xfrm>
        </p:grpSpPr>
        <p:sp>
          <p:nvSpPr>
            <p:cNvPr id="10206" name="Google Shape;10206;p7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76"/>
          <p:cNvGrpSpPr/>
          <p:nvPr/>
        </p:nvGrpSpPr>
        <p:grpSpPr>
          <a:xfrm>
            <a:off x="6199390" y="2710631"/>
            <a:ext cx="320478" cy="362110"/>
            <a:chOff x="6203465" y="2891206"/>
            <a:chExt cx="320478" cy="362110"/>
          </a:xfrm>
        </p:grpSpPr>
        <p:sp>
          <p:nvSpPr>
            <p:cNvPr id="10214" name="Google Shape;10214;p7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76"/>
          <p:cNvGrpSpPr/>
          <p:nvPr/>
        </p:nvGrpSpPr>
        <p:grpSpPr>
          <a:xfrm>
            <a:off x="7563205" y="2710684"/>
            <a:ext cx="307116" cy="362294"/>
            <a:chOff x="7567280" y="2891259"/>
            <a:chExt cx="307116" cy="362294"/>
          </a:xfrm>
        </p:grpSpPr>
        <p:sp>
          <p:nvSpPr>
            <p:cNvPr id="10220" name="Google Shape;10220;p7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6"/>
          <p:cNvGrpSpPr/>
          <p:nvPr/>
        </p:nvGrpSpPr>
        <p:grpSpPr>
          <a:xfrm>
            <a:off x="7108504" y="2710946"/>
            <a:ext cx="338556" cy="361534"/>
            <a:chOff x="7112579" y="2891521"/>
            <a:chExt cx="338556" cy="361534"/>
          </a:xfrm>
        </p:grpSpPr>
        <p:sp>
          <p:nvSpPr>
            <p:cNvPr id="10233" name="Google Shape;10233;p7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76"/>
          <p:cNvGrpSpPr/>
          <p:nvPr/>
        </p:nvGrpSpPr>
        <p:grpSpPr>
          <a:xfrm>
            <a:off x="7151184" y="3624461"/>
            <a:ext cx="207478" cy="361272"/>
            <a:chOff x="7155259" y="3805036"/>
            <a:chExt cx="207478" cy="361272"/>
          </a:xfrm>
        </p:grpSpPr>
        <p:sp>
          <p:nvSpPr>
            <p:cNvPr id="10236" name="Google Shape;10236;p7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76"/>
          <p:cNvGrpSpPr/>
          <p:nvPr/>
        </p:nvGrpSpPr>
        <p:grpSpPr>
          <a:xfrm>
            <a:off x="4911293" y="2710815"/>
            <a:ext cx="182850" cy="361927"/>
            <a:chOff x="4915368" y="2891390"/>
            <a:chExt cx="182850" cy="361927"/>
          </a:xfrm>
        </p:grpSpPr>
        <p:sp>
          <p:nvSpPr>
            <p:cNvPr id="10249" name="Google Shape;10249;p7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6"/>
          <p:cNvGrpSpPr/>
          <p:nvPr/>
        </p:nvGrpSpPr>
        <p:grpSpPr>
          <a:xfrm>
            <a:off x="8024639" y="2711077"/>
            <a:ext cx="289589" cy="361403"/>
            <a:chOff x="8028714" y="2891652"/>
            <a:chExt cx="289589" cy="361403"/>
          </a:xfrm>
        </p:grpSpPr>
        <p:sp>
          <p:nvSpPr>
            <p:cNvPr id="10261" name="Google Shape;10261;p7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76"/>
          <p:cNvGrpSpPr/>
          <p:nvPr/>
        </p:nvGrpSpPr>
        <p:grpSpPr>
          <a:xfrm>
            <a:off x="7547747" y="3624199"/>
            <a:ext cx="293335" cy="361927"/>
            <a:chOff x="7551822" y="3804774"/>
            <a:chExt cx="293335" cy="361927"/>
          </a:xfrm>
        </p:grpSpPr>
        <p:sp>
          <p:nvSpPr>
            <p:cNvPr id="10282" name="Google Shape;10282;p7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76"/>
          <p:cNvGrpSpPr/>
          <p:nvPr/>
        </p:nvGrpSpPr>
        <p:grpSpPr>
          <a:xfrm>
            <a:off x="6259650" y="4097083"/>
            <a:ext cx="210491" cy="362163"/>
            <a:chOff x="6263725" y="4277658"/>
            <a:chExt cx="210491" cy="362163"/>
          </a:xfrm>
        </p:grpSpPr>
        <p:sp>
          <p:nvSpPr>
            <p:cNvPr id="10294" name="Google Shape;10294;p7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76"/>
          <p:cNvGrpSpPr/>
          <p:nvPr/>
        </p:nvGrpSpPr>
        <p:grpSpPr>
          <a:xfrm>
            <a:off x="7983715" y="3624120"/>
            <a:ext cx="336303" cy="362005"/>
            <a:chOff x="7987790" y="3804695"/>
            <a:chExt cx="336303" cy="362005"/>
          </a:xfrm>
        </p:grpSpPr>
        <p:sp>
          <p:nvSpPr>
            <p:cNvPr id="10310" name="Google Shape;10310;p7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76"/>
          <p:cNvGrpSpPr/>
          <p:nvPr/>
        </p:nvGrpSpPr>
        <p:grpSpPr>
          <a:xfrm>
            <a:off x="5269369" y="2710710"/>
            <a:ext cx="371123" cy="362267"/>
            <a:chOff x="5273444" y="2891285"/>
            <a:chExt cx="371123" cy="362267"/>
          </a:xfrm>
        </p:grpSpPr>
        <p:sp>
          <p:nvSpPr>
            <p:cNvPr id="10321" name="Google Shape;10321;p7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6"/>
          <p:cNvGrpSpPr/>
          <p:nvPr/>
        </p:nvGrpSpPr>
        <p:grpSpPr>
          <a:xfrm>
            <a:off x="7626322" y="3177824"/>
            <a:ext cx="214759" cy="357030"/>
            <a:chOff x="2235125" y="238075"/>
            <a:chExt cx="3144350" cy="5227375"/>
          </a:xfrm>
        </p:grpSpPr>
        <p:sp>
          <p:nvSpPr>
            <p:cNvPr id="10336" name="Google Shape;10336;p7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76"/>
          <p:cNvGrpSpPr/>
          <p:nvPr/>
        </p:nvGrpSpPr>
        <p:grpSpPr>
          <a:xfrm>
            <a:off x="2818791" y="4097368"/>
            <a:ext cx="342496" cy="351944"/>
            <a:chOff x="2810729" y="4267107"/>
            <a:chExt cx="342496" cy="351944"/>
          </a:xfrm>
        </p:grpSpPr>
        <p:sp>
          <p:nvSpPr>
            <p:cNvPr id="10346" name="Google Shape;10346;p7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6"/>
          <p:cNvGrpSpPr/>
          <p:nvPr/>
        </p:nvGrpSpPr>
        <p:grpSpPr>
          <a:xfrm>
            <a:off x="1787231" y="3635885"/>
            <a:ext cx="282381" cy="343454"/>
            <a:chOff x="1779168" y="3805625"/>
            <a:chExt cx="282381" cy="343454"/>
          </a:xfrm>
        </p:grpSpPr>
        <p:sp>
          <p:nvSpPr>
            <p:cNvPr id="10377" name="Google Shape;10377;p7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76"/>
          <p:cNvGrpSpPr/>
          <p:nvPr/>
        </p:nvGrpSpPr>
        <p:grpSpPr>
          <a:xfrm>
            <a:off x="2601585" y="2237289"/>
            <a:ext cx="391606" cy="364535"/>
            <a:chOff x="2593522" y="2407029"/>
            <a:chExt cx="391606" cy="364535"/>
          </a:xfrm>
        </p:grpSpPr>
        <p:sp>
          <p:nvSpPr>
            <p:cNvPr id="10406" name="Google Shape;10406;p7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76"/>
          <p:cNvGrpSpPr/>
          <p:nvPr/>
        </p:nvGrpSpPr>
        <p:grpSpPr>
          <a:xfrm>
            <a:off x="3963109" y="2262503"/>
            <a:ext cx="322912" cy="334396"/>
            <a:chOff x="3955047" y="2432242"/>
            <a:chExt cx="322912" cy="334396"/>
          </a:xfrm>
        </p:grpSpPr>
        <p:sp>
          <p:nvSpPr>
            <p:cNvPr id="10446" name="Google Shape;10446;p7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76"/>
          <p:cNvGrpSpPr/>
          <p:nvPr/>
        </p:nvGrpSpPr>
        <p:grpSpPr>
          <a:xfrm>
            <a:off x="1810528" y="1793115"/>
            <a:ext cx="265373" cy="351944"/>
            <a:chOff x="1802465" y="1962854"/>
            <a:chExt cx="265373" cy="351944"/>
          </a:xfrm>
        </p:grpSpPr>
        <p:sp>
          <p:nvSpPr>
            <p:cNvPr id="10450" name="Google Shape;10450;p7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76"/>
          <p:cNvGrpSpPr/>
          <p:nvPr/>
        </p:nvGrpSpPr>
        <p:grpSpPr>
          <a:xfrm>
            <a:off x="3520133" y="1786482"/>
            <a:ext cx="373983" cy="363622"/>
            <a:chOff x="3512070" y="1956222"/>
            <a:chExt cx="373983" cy="363622"/>
          </a:xfrm>
        </p:grpSpPr>
        <p:sp>
          <p:nvSpPr>
            <p:cNvPr id="10458" name="Google Shape;10458;p7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76"/>
          <p:cNvGrpSpPr/>
          <p:nvPr/>
        </p:nvGrpSpPr>
        <p:grpSpPr>
          <a:xfrm>
            <a:off x="850746" y="2225012"/>
            <a:ext cx="345640" cy="356660"/>
            <a:chOff x="842683" y="2394751"/>
            <a:chExt cx="345640" cy="356660"/>
          </a:xfrm>
        </p:grpSpPr>
        <p:sp>
          <p:nvSpPr>
            <p:cNvPr id="10476" name="Google Shape;10476;p7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6"/>
          <p:cNvGrpSpPr/>
          <p:nvPr/>
        </p:nvGrpSpPr>
        <p:grpSpPr>
          <a:xfrm>
            <a:off x="1298678" y="2229728"/>
            <a:ext cx="336836" cy="342511"/>
            <a:chOff x="1290615" y="2399467"/>
            <a:chExt cx="336836" cy="342511"/>
          </a:xfrm>
        </p:grpSpPr>
        <p:sp>
          <p:nvSpPr>
            <p:cNvPr id="10493" name="Google Shape;10493;p7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6"/>
          <p:cNvGrpSpPr/>
          <p:nvPr/>
        </p:nvGrpSpPr>
        <p:grpSpPr>
          <a:xfrm>
            <a:off x="1756372" y="2238861"/>
            <a:ext cx="308508" cy="333378"/>
            <a:chOff x="1748310" y="2408601"/>
            <a:chExt cx="308508" cy="333378"/>
          </a:xfrm>
        </p:grpSpPr>
        <p:sp>
          <p:nvSpPr>
            <p:cNvPr id="10513" name="Google Shape;10513;p7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76"/>
          <p:cNvGrpSpPr/>
          <p:nvPr/>
        </p:nvGrpSpPr>
        <p:grpSpPr>
          <a:xfrm>
            <a:off x="3052676" y="2248294"/>
            <a:ext cx="376184" cy="315141"/>
            <a:chOff x="3044614" y="2418033"/>
            <a:chExt cx="376184" cy="315141"/>
          </a:xfrm>
        </p:grpSpPr>
        <p:sp>
          <p:nvSpPr>
            <p:cNvPr id="10522" name="Google Shape;10522;p7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6"/>
          <p:cNvGrpSpPr/>
          <p:nvPr/>
        </p:nvGrpSpPr>
        <p:grpSpPr>
          <a:xfrm>
            <a:off x="3951700" y="3645333"/>
            <a:ext cx="357933" cy="342676"/>
            <a:chOff x="3943638" y="3815072"/>
            <a:chExt cx="357933" cy="342676"/>
          </a:xfrm>
        </p:grpSpPr>
        <p:sp>
          <p:nvSpPr>
            <p:cNvPr id="10532" name="Google Shape;10532;p7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76"/>
          <p:cNvGrpSpPr/>
          <p:nvPr/>
        </p:nvGrpSpPr>
        <p:grpSpPr>
          <a:xfrm>
            <a:off x="3516345" y="3640602"/>
            <a:ext cx="351644" cy="351959"/>
            <a:chOff x="3508282" y="3810341"/>
            <a:chExt cx="351644" cy="351959"/>
          </a:xfrm>
        </p:grpSpPr>
        <p:sp>
          <p:nvSpPr>
            <p:cNvPr id="10542" name="Google Shape;10542;p7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76"/>
          <p:cNvGrpSpPr/>
          <p:nvPr/>
        </p:nvGrpSpPr>
        <p:grpSpPr>
          <a:xfrm>
            <a:off x="2232648" y="1793115"/>
            <a:ext cx="303163" cy="351809"/>
            <a:chOff x="2224585" y="1962854"/>
            <a:chExt cx="303163" cy="351809"/>
          </a:xfrm>
        </p:grpSpPr>
        <p:sp>
          <p:nvSpPr>
            <p:cNvPr id="10556" name="Google Shape;10556;p7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76"/>
          <p:cNvGrpSpPr/>
          <p:nvPr/>
        </p:nvGrpSpPr>
        <p:grpSpPr>
          <a:xfrm>
            <a:off x="2630856" y="1821128"/>
            <a:ext cx="389090" cy="296231"/>
            <a:chOff x="2622794" y="1990868"/>
            <a:chExt cx="389090" cy="296231"/>
          </a:xfrm>
        </p:grpSpPr>
        <p:sp>
          <p:nvSpPr>
            <p:cNvPr id="10565" name="Google Shape;10565;p7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76"/>
          <p:cNvGrpSpPr/>
          <p:nvPr/>
        </p:nvGrpSpPr>
        <p:grpSpPr>
          <a:xfrm>
            <a:off x="3985388" y="1782409"/>
            <a:ext cx="327074" cy="375241"/>
            <a:chOff x="3977326" y="1952149"/>
            <a:chExt cx="327074" cy="375241"/>
          </a:xfrm>
        </p:grpSpPr>
        <p:sp>
          <p:nvSpPr>
            <p:cNvPr id="10575" name="Google Shape;10575;p7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6"/>
          <p:cNvGrpSpPr/>
          <p:nvPr/>
        </p:nvGrpSpPr>
        <p:grpSpPr>
          <a:xfrm>
            <a:off x="1349674" y="3170315"/>
            <a:ext cx="259399" cy="370524"/>
            <a:chOff x="1341612" y="3340055"/>
            <a:chExt cx="259399" cy="370524"/>
          </a:xfrm>
        </p:grpSpPr>
        <p:sp>
          <p:nvSpPr>
            <p:cNvPr id="10593" name="Google Shape;10593;p7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76"/>
          <p:cNvGrpSpPr/>
          <p:nvPr/>
        </p:nvGrpSpPr>
        <p:grpSpPr>
          <a:xfrm>
            <a:off x="2187955" y="3675233"/>
            <a:ext cx="351629" cy="282381"/>
            <a:chOff x="2179892" y="3844972"/>
            <a:chExt cx="351629" cy="282381"/>
          </a:xfrm>
        </p:grpSpPr>
        <p:sp>
          <p:nvSpPr>
            <p:cNvPr id="10612" name="Google Shape;10612;p7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76"/>
          <p:cNvGrpSpPr/>
          <p:nvPr/>
        </p:nvGrpSpPr>
        <p:grpSpPr>
          <a:xfrm>
            <a:off x="3139232" y="3647145"/>
            <a:ext cx="220051" cy="338169"/>
            <a:chOff x="3131170" y="3816884"/>
            <a:chExt cx="220051" cy="338169"/>
          </a:xfrm>
        </p:grpSpPr>
        <p:sp>
          <p:nvSpPr>
            <p:cNvPr id="10633" name="Google Shape;10633;p7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76"/>
          <p:cNvGrpSpPr/>
          <p:nvPr/>
        </p:nvGrpSpPr>
        <p:grpSpPr>
          <a:xfrm>
            <a:off x="911564" y="3189824"/>
            <a:ext cx="247990" cy="333393"/>
            <a:chOff x="903502" y="3359564"/>
            <a:chExt cx="247990" cy="333393"/>
          </a:xfrm>
        </p:grpSpPr>
        <p:sp>
          <p:nvSpPr>
            <p:cNvPr id="10643" name="Google Shape;10643;p7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76"/>
          <p:cNvGrpSpPr/>
          <p:nvPr/>
        </p:nvGrpSpPr>
        <p:grpSpPr>
          <a:xfrm>
            <a:off x="2624253" y="2720721"/>
            <a:ext cx="365793" cy="361152"/>
            <a:chOff x="2616191" y="2890461"/>
            <a:chExt cx="365793" cy="361152"/>
          </a:xfrm>
        </p:grpSpPr>
        <p:sp>
          <p:nvSpPr>
            <p:cNvPr id="10666" name="Google Shape;10666;p7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76"/>
          <p:cNvGrpSpPr/>
          <p:nvPr/>
        </p:nvGrpSpPr>
        <p:grpSpPr>
          <a:xfrm>
            <a:off x="3058022" y="1776121"/>
            <a:ext cx="402940" cy="388536"/>
            <a:chOff x="3049959" y="1945861"/>
            <a:chExt cx="402940" cy="388536"/>
          </a:xfrm>
        </p:grpSpPr>
        <p:sp>
          <p:nvSpPr>
            <p:cNvPr id="10678" name="Google Shape;10678;p7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6"/>
          <p:cNvGrpSpPr/>
          <p:nvPr/>
        </p:nvGrpSpPr>
        <p:grpSpPr>
          <a:xfrm>
            <a:off x="2491088" y="4098940"/>
            <a:ext cx="202428" cy="349114"/>
            <a:chOff x="2483025" y="4268679"/>
            <a:chExt cx="202428" cy="349114"/>
          </a:xfrm>
        </p:grpSpPr>
        <p:sp>
          <p:nvSpPr>
            <p:cNvPr id="10685" name="Google Shape;10685;p7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76"/>
          <p:cNvGrpSpPr/>
          <p:nvPr/>
        </p:nvGrpSpPr>
        <p:grpSpPr>
          <a:xfrm>
            <a:off x="870569" y="2716244"/>
            <a:ext cx="329590" cy="365000"/>
            <a:chOff x="862507" y="2885984"/>
            <a:chExt cx="329590" cy="365000"/>
          </a:xfrm>
        </p:grpSpPr>
        <p:sp>
          <p:nvSpPr>
            <p:cNvPr id="10692" name="Google Shape;10692;p7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6"/>
          <p:cNvGrpSpPr/>
          <p:nvPr/>
        </p:nvGrpSpPr>
        <p:grpSpPr>
          <a:xfrm>
            <a:off x="3090138" y="2702065"/>
            <a:ext cx="318884" cy="379807"/>
            <a:chOff x="3082075" y="2871805"/>
            <a:chExt cx="318884" cy="379807"/>
          </a:xfrm>
        </p:grpSpPr>
        <p:sp>
          <p:nvSpPr>
            <p:cNvPr id="10700" name="Google Shape;10700;p7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6"/>
          <p:cNvGrpSpPr/>
          <p:nvPr/>
        </p:nvGrpSpPr>
        <p:grpSpPr>
          <a:xfrm>
            <a:off x="2602843" y="1346755"/>
            <a:ext cx="410187" cy="324244"/>
            <a:chOff x="2594780" y="1516494"/>
            <a:chExt cx="410187" cy="324244"/>
          </a:xfrm>
        </p:grpSpPr>
        <p:sp>
          <p:nvSpPr>
            <p:cNvPr id="10721" name="Google Shape;10721;p7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76"/>
          <p:cNvGrpSpPr/>
          <p:nvPr/>
        </p:nvGrpSpPr>
        <p:grpSpPr>
          <a:xfrm>
            <a:off x="1751027" y="1333220"/>
            <a:ext cx="333692" cy="333363"/>
            <a:chOff x="1742965" y="1502959"/>
            <a:chExt cx="333692" cy="333363"/>
          </a:xfrm>
        </p:grpSpPr>
        <p:sp>
          <p:nvSpPr>
            <p:cNvPr id="10730" name="Google Shape;10730;p7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76"/>
          <p:cNvGrpSpPr/>
          <p:nvPr/>
        </p:nvGrpSpPr>
        <p:grpSpPr>
          <a:xfrm>
            <a:off x="3059594" y="1347069"/>
            <a:ext cx="390034" cy="296545"/>
            <a:chOff x="3051531" y="1516809"/>
            <a:chExt cx="390034" cy="296545"/>
          </a:xfrm>
        </p:grpSpPr>
        <p:sp>
          <p:nvSpPr>
            <p:cNvPr id="10735" name="Google Shape;10735;p7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6"/>
          <p:cNvGrpSpPr/>
          <p:nvPr/>
        </p:nvGrpSpPr>
        <p:grpSpPr>
          <a:xfrm>
            <a:off x="3522963" y="1319280"/>
            <a:ext cx="354145" cy="351869"/>
            <a:chOff x="3514900" y="1489020"/>
            <a:chExt cx="354145" cy="351869"/>
          </a:xfrm>
        </p:grpSpPr>
        <p:sp>
          <p:nvSpPr>
            <p:cNvPr id="10751" name="Google Shape;10751;p7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76"/>
          <p:cNvGrpSpPr/>
          <p:nvPr/>
        </p:nvGrpSpPr>
        <p:grpSpPr>
          <a:xfrm>
            <a:off x="3074387" y="3180706"/>
            <a:ext cx="346598" cy="333183"/>
            <a:chOff x="3066324" y="3350446"/>
            <a:chExt cx="346598" cy="333183"/>
          </a:xfrm>
        </p:grpSpPr>
        <p:sp>
          <p:nvSpPr>
            <p:cNvPr id="10774" name="Google Shape;10774;p7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76"/>
          <p:cNvGrpSpPr/>
          <p:nvPr/>
        </p:nvGrpSpPr>
        <p:grpSpPr>
          <a:xfrm>
            <a:off x="1290817" y="1782350"/>
            <a:ext cx="363278" cy="363338"/>
            <a:chOff x="1282755" y="1952089"/>
            <a:chExt cx="363278" cy="363338"/>
          </a:xfrm>
        </p:grpSpPr>
        <p:sp>
          <p:nvSpPr>
            <p:cNvPr id="10785" name="Google Shape;10785;p7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76"/>
          <p:cNvGrpSpPr/>
          <p:nvPr/>
        </p:nvGrpSpPr>
        <p:grpSpPr>
          <a:xfrm>
            <a:off x="3518156" y="2739542"/>
            <a:ext cx="355133" cy="343574"/>
            <a:chOff x="3510094" y="2909281"/>
            <a:chExt cx="355133" cy="343574"/>
          </a:xfrm>
        </p:grpSpPr>
        <p:sp>
          <p:nvSpPr>
            <p:cNvPr id="10793" name="Google Shape;10793;p7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6" name="Google Shape;10806;p76"/>
          <p:cNvSpPr/>
          <p:nvPr/>
        </p:nvSpPr>
        <p:spPr>
          <a:xfrm>
            <a:off x="2521946" y="1642342"/>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7" name="Google Shape;10807;p76"/>
          <p:cNvGrpSpPr/>
          <p:nvPr/>
        </p:nvGrpSpPr>
        <p:grpSpPr>
          <a:xfrm>
            <a:off x="2171904" y="1337232"/>
            <a:ext cx="382787" cy="331566"/>
            <a:chOff x="2163842" y="1506972"/>
            <a:chExt cx="382787" cy="331566"/>
          </a:xfrm>
        </p:grpSpPr>
        <p:sp>
          <p:nvSpPr>
            <p:cNvPr id="10808" name="Google Shape;10808;p7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76"/>
          <p:cNvGrpSpPr/>
          <p:nvPr/>
        </p:nvGrpSpPr>
        <p:grpSpPr>
          <a:xfrm>
            <a:off x="1746940" y="3179913"/>
            <a:ext cx="357918" cy="350536"/>
            <a:chOff x="1738877" y="3349652"/>
            <a:chExt cx="357918" cy="350536"/>
          </a:xfrm>
        </p:grpSpPr>
        <p:sp>
          <p:nvSpPr>
            <p:cNvPr id="10817" name="Google Shape;10817;p7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76"/>
          <p:cNvGrpSpPr/>
          <p:nvPr/>
        </p:nvGrpSpPr>
        <p:grpSpPr>
          <a:xfrm>
            <a:off x="1979882" y="4107115"/>
            <a:ext cx="383281" cy="333947"/>
            <a:chOff x="1971819" y="4276854"/>
            <a:chExt cx="383281" cy="333947"/>
          </a:xfrm>
        </p:grpSpPr>
        <p:sp>
          <p:nvSpPr>
            <p:cNvPr id="10836" name="Google Shape;10836;p7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76"/>
          <p:cNvGrpSpPr/>
          <p:nvPr/>
        </p:nvGrpSpPr>
        <p:grpSpPr>
          <a:xfrm>
            <a:off x="1833181" y="2716080"/>
            <a:ext cx="175987" cy="361391"/>
            <a:chOff x="1825119" y="2885819"/>
            <a:chExt cx="175987" cy="361391"/>
          </a:xfrm>
        </p:grpSpPr>
        <p:sp>
          <p:nvSpPr>
            <p:cNvPr id="10847" name="Google Shape;10847;p7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76"/>
          <p:cNvGrpSpPr/>
          <p:nvPr/>
        </p:nvGrpSpPr>
        <p:grpSpPr>
          <a:xfrm>
            <a:off x="3512886" y="3236104"/>
            <a:ext cx="369896" cy="226339"/>
            <a:chOff x="3504824" y="3405844"/>
            <a:chExt cx="369896" cy="226339"/>
          </a:xfrm>
        </p:grpSpPr>
        <p:sp>
          <p:nvSpPr>
            <p:cNvPr id="10858" name="Google Shape;10858;p7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76"/>
          <p:cNvGrpSpPr/>
          <p:nvPr/>
        </p:nvGrpSpPr>
        <p:grpSpPr>
          <a:xfrm>
            <a:off x="1303724" y="3649855"/>
            <a:ext cx="345640" cy="342900"/>
            <a:chOff x="1295661" y="3819594"/>
            <a:chExt cx="345640" cy="342900"/>
          </a:xfrm>
        </p:grpSpPr>
        <p:sp>
          <p:nvSpPr>
            <p:cNvPr id="10875" name="Google Shape;10875;p7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76"/>
          <p:cNvGrpSpPr/>
          <p:nvPr/>
        </p:nvGrpSpPr>
        <p:grpSpPr>
          <a:xfrm>
            <a:off x="3494635" y="2263730"/>
            <a:ext cx="379328" cy="281738"/>
            <a:chOff x="3486572" y="2433470"/>
            <a:chExt cx="379328" cy="281738"/>
          </a:xfrm>
        </p:grpSpPr>
        <p:sp>
          <p:nvSpPr>
            <p:cNvPr id="10893" name="Google Shape;10893;p7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0" name="Google Shape;10900;p76"/>
          <p:cNvSpPr/>
          <p:nvPr/>
        </p:nvSpPr>
        <p:spPr>
          <a:xfrm>
            <a:off x="3759992" y="253979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1" name="Google Shape;10901;p76"/>
          <p:cNvGrpSpPr/>
          <p:nvPr/>
        </p:nvGrpSpPr>
        <p:grpSpPr>
          <a:xfrm>
            <a:off x="4005212" y="3159894"/>
            <a:ext cx="270733" cy="355762"/>
            <a:chOff x="3997149" y="3329634"/>
            <a:chExt cx="270733" cy="355762"/>
          </a:xfrm>
        </p:grpSpPr>
        <p:sp>
          <p:nvSpPr>
            <p:cNvPr id="10902" name="Google Shape;10902;p7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76"/>
          <p:cNvGrpSpPr/>
          <p:nvPr/>
        </p:nvGrpSpPr>
        <p:grpSpPr>
          <a:xfrm>
            <a:off x="3962406" y="2729615"/>
            <a:ext cx="345655" cy="343529"/>
            <a:chOff x="3954343" y="2899354"/>
            <a:chExt cx="345655" cy="343529"/>
          </a:xfrm>
        </p:grpSpPr>
        <p:sp>
          <p:nvSpPr>
            <p:cNvPr id="10924" name="Google Shape;10924;p7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76"/>
          <p:cNvGrpSpPr/>
          <p:nvPr/>
        </p:nvGrpSpPr>
        <p:grpSpPr>
          <a:xfrm>
            <a:off x="2174105" y="3181605"/>
            <a:ext cx="369566" cy="349803"/>
            <a:chOff x="2166043" y="3351344"/>
            <a:chExt cx="369566" cy="349803"/>
          </a:xfrm>
        </p:grpSpPr>
        <p:sp>
          <p:nvSpPr>
            <p:cNvPr id="10937" name="Google Shape;10937;p7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76"/>
          <p:cNvGrpSpPr/>
          <p:nvPr/>
        </p:nvGrpSpPr>
        <p:grpSpPr>
          <a:xfrm>
            <a:off x="2627712" y="3182593"/>
            <a:ext cx="365793" cy="329275"/>
            <a:chOff x="2619649" y="3352332"/>
            <a:chExt cx="365793" cy="329275"/>
          </a:xfrm>
        </p:grpSpPr>
        <p:sp>
          <p:nvSpPr>
            <p:cNvPr id="10947" name="Google Shape;10947;p7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76"/>
          <p:cNvGrpSpPr/>
          <p:nvPr/>
        </p:nvGrpSpPr>
        <p:grpSpPr>
          <a:xfrm>
            <a:off x="1304197" y="1345501"/>
            <a:ext cx="340624" cy="351944"/>
            <a:chOff x="1293760" y="1498228"/>
            <a:chExt cx="340624" cy="351944"/>
          </a:xfrm>
        </p:grpSpPr>
        <p:sp>
          <p:nvSpPr>
            <p:cNvPr id="10958" name="Google Shape;10958;p7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6"/>
          <p:cNvGrpSpPr/>
          <p:nvPr/>
        </p:nvGrpSpPr>
        <p:grpSpPr>
          <a:xfrm>
            <a:off x="857663" y="1782335"/>
            <a:ext cx="406713" cy="383745"/>
            <a:chOff x="849601" y="1952074"/>
            <a:chExt cx="406713" cy="383745"/>
          </a:xfrm>
        </p:grpSpPr>
        <p:sp>
          <p:nvSpPr>
            <p:cNvPr id="10973" name="Google Shape;10973;p7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6"/>
          <p:cNvGrpSpPr/>
          <p:nvPr/>
        </p:nvGrpSpPr>
        <p:grpSpPr>
          <a:xfrm>
            <a:off x="2261934" y="2723626"/>
            <a:ext cx="203985" cy="355417"/>
            <a:chOff x="2253871" y="2893365"/>
            <a:chExt cx="203985" cy="355417"/>
          </a:xfrm>
        </p:grpSpPr>
        <p:sp>
          <p:nvSpPr>
            <p:cNvPr id="10981" name="Google Shape;10981;p7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76"/>
          <p:cNvGrpSpPr/>
          <p:nvPr/>
        </p:nvGrpSpPr>
        <p:grpSpPr>
          <a:xfrm>
            <a:off x="2199603" y="2238861"/>
            <a:ext cx="308823" cy="342571"/>
            <a:chOff x="2191541" y="2408601"/>
            <a:chExt cx="308823" cy="342571"/>
          </a:xfrm>
        </p:grpSpPr>
        <p:sp>
          <p:nvSpPr>
            <p:cNvPr id="10993" name="Google Shape;10993;p7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76"/>
          <p:cNvGrpSpPr/>
          <p:nvPr/>
        </p:nvGrpSpPr>
        <p:grpSpPr>
          <a:xfrm>
            <a:off x="855462" y="1333848"/>
            <a:ext cx="342496" cy="341553"/>
            <a:chOff x="847400" y="1503588"/>
            <a:chExt cx="342496" cy="341553"/>
          </a:xfrm>
        </p:grpSpPr>
        <p:sp>
          <p:nvSpPr>
            <p:cNvPr id="11007" name="Google Shape;11007;p7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76"/>
          <p:cNvGrpSpPr/>
          <p:nvPr/>
        </p:nvGrpSpPr>
        <p:grpSpPr>
          <a:xfrm>
            <a:off x="1338026" y="2729929"/>
            <a:ext cx="280495" cy="361077"/>
            <a:chOff x="1329963" y="2899669"/>
            <a:chExt cx="280495" cy="361077"/>
          </a:xfrm>
        </p:grpSpPr>
        <p:sp>
          <p:nvSpPr>
            <p:cNvPr id="11028" name="Google Shape;11028;p7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6"/>
          <p:cNvGrpSpPr/>
          <p:nvPr/>
        </p:nvGrpSpPr>
        <p:grpSpPr>
          <a:xfrm>
            <a:off x="945492" y="3631169"/>
            <a:ext cx="195496" cy="343439"/>
            <a:chOff x="937429" y="3800908"/>
            <a:chExt cx="195496" cy="343439"/>
          </a:xfrm>
        </p:grpSpPr>
        <p:sp>
          <p:nvSpPr>
            <p:cNvPr id="11036" name="Google Shape;11036;p7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76"/>
          <p:cNvGrpSpPr/>
          <p:nvPr/>
        </p:nvGrpSpPr>
        <p:grpSpPr>
          <a:xfrm>
            <a:off x="2695722" y="3640916"/>
            <a:ext cx="365164" cy="342511"/>
            <a:chOff x="2611459" y="3810655"/>
            <a:chExt cx="365164" cy="342511"/>
          </a:xfrm>
        </p:grpSpPr>
        <p:sp>
          <p:nvSpPr>
            <p:cNvPr id="11050" name="Google Shape;11050;p7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6"/>
          <p:cNvGrpSpPr/>
          <p:nvPr/>
        </p:nvGrpSpPr>
        <p:grpSpPr>
          <a:xfrm>
            <a:off x="3960519" y="1354540"/>
            <a:ext cx="370195" cy="300154"/>
            <a:chOff x="3952456" y="1524280"/>
            <a:chExt cx="370195" cy="300154"/>
          </a:xfrm>
        </p:grpSpPr>
        <p:sp>
          <p:nvSpPr>
            <p:cNvPr id="11062" name="Google Shape;11062;p7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8" name="Google Shape;11068;p76"/>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11069" name="Google Shape;11069;p76"/>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73"/>
        <p:cNvGrpSpPr/>
        <p:nvPr/>
      </p:nvGrpSpPr>
      <p:grpSpPr>
        <a:xfrm>
          <a:off x="0" y="0"/>
          <a:ext cx="0" cy="0"/>
          <a:chOff x="0" y="0"/>
          <a:chExt cx="0" cy="0"/>
        </a:xfrm>
      </p:grpSpPr>
      <p:grpSp>
        <p:nvGrpSpPr>
          <p:cNvPr id="11074" name="Google Shape;11074;p77"/>
          <p:cNvGrpSpPr/>
          <p:nvPr/>
        </p:nvGrpSpPr>
        <p:grpSpPr>
          <a:xfrm>
            <a:off x="894207" y="1345785"/>
            <a:ext cx="257112" cy="362808"/>
            <a:chOff x="908482" y="1502585"/>
            <a:chExt cx="257112" cy="362808"/>
          </a:xfrm>
        </p:grpSpPr>
        <p:sp>
          <p:nvSpPr>
            <p:cNvPr id="11075" name="Google Shape;11075;p77"/>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7"/>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7"/>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7"/>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7"/>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7"/>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7"/>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7"/>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7"/>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7"/>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7"/>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7"/>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7"/>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7"/>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7"/>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7"/>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7"/>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7"/>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7"/>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7"/>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77"/>
          <p:cNvGrpSpPr/>
          <p:nvPr/>
        </p:nvGrpSpPr>
        <p:grpSpPr>
          <a:xfrm>
            <a:off x="1289262" y="1345916"/>
            <a:ext cx="362939" cy="362677"/>
            <a:chOff x="1303537" y="1502716"/>
            <a:chExt cx="362939" cy="362677"/>
          </a:xfrm>
        </p:grpSpPr>
        <p:sp>
          <p:nvSpPr>
            <p:cNvPr id="11096" name="Google Shape;11096;p77"/>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7"/>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7"/>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7"/>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7"/>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7"/>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7"/>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7"/>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7"/>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7"/>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7"/>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7"/>
          <p:cNvGrpSpPr/>
          <p:nvPr/>
        </p:nvGrpSpPr>
        <p:grpSpPr>
          <a:xfrm>
            <a:off x="1737626" y="1345916"/>
            <a:ext cx="362677" cy="362677"/>
            <a:chOff x="1751901" y="1502716"/>
            <a:chExt cx="362677" cy="362677"/>
          </a:xfrm>
        </p:grpSpPr>
        <p:sp>
          <p:nvSpPr>
            <p:cNvPr id="11108" name="Google Shape;11108;p77"/>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7"/>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7"/>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7"/>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7"/>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7"/>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7"/>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7"/>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7"/>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7"/>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7"/>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7"/>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7"/>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7"/>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7"/>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7"/>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7"/>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7"/>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7"/>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77"/>
          <p:cNvGrpSpPr/>
          <p:nvPr/>
        </p:nvGrpSpPr>
        <p:grpSpPr>
          <a:xfrm>
            <a:off x="3080903" y="1345916"/>
            <a:ext cx="334290" cy="362677"/>
            <a:chOff x="3095178" y="1502716"/>
            <a:chExt cx="334290" cy="362677"/>
          </a:xfrm>
        </p:grpSpPr>
        <p:sp>
          <p:nvSpPr>
            <p:cNvPr id="11128" name="Google Shape;11128;p77"/>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7"/>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7"/>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7"/>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7"/>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7"/>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7"/>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7"/>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7"/>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7"/>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7"/>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7"/>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7"/>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7"/>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7"/>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7"/>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7"/>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7"/>
          <p:cNvGrpSpPr/>
          <p:nvPr/>
        </p:nvGrpSpPr>
        <p:grpSpPr>
          <a:xfrm>
            <a:off x="3528006" y="1348805"/>
            <a:ext cx="366196" cy="357005"/>
            <a:chOff x="3542281" y="1505605"/>
            <a:chExt cx="366196" cy="357005"/>
          </a:xfrm>
        </p:grpSpPr>
        <p:sp>
          <p:nvSpPr>
            <p:cNvPr id="11146" name="Google Shape;11146;p77"/>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7"/>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7"/>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7"/>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7"/>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7"/>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7"/>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7"/>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7"/>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7"/>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7"/>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7"/>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7"/>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7"/>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7"/>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7"/>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7"/>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7"/>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7"/>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7"/>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7"/>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7"/>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7"/>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7"/>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7"/>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77"/>
          <p:cNvGrpSpPr/>
          <p:nvPr/>
        </p:nvGrpSpPr>
        <p:grpSpPr>
          <a:xfrm>
            <a:off x="1734107" y="3227997"/>
            <a:ext cx="364673" cy="340067"/>
            <a:chOff x="1748382" y="3384797"/>
            <a:chExt cx="364673" cy="340067"/>
          </a:xfrm>
        </p:grpSpPr>
        <p:sp>
          <p:nvSpPr>
            <p:cNvPr id="11172" name="Google Shape;11172;p77"/>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7"/>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7"/>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7"/>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7"/>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7"/>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7"/>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7"/>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7"/>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7"/>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7"/>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7"/>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7"/>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7"/>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7"/>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7"/>
          <p:cNvGrpSpPr/>
          <p:nvPr/>
        </p:nvGrpSpPr>
        <p:grpSpPr>
          <a:xfrm>
            <a:off x="2168368" y="3229520"/>
            <a:ext cx="382030" cy="320451"/>
            <a:chOff x="2182643" y="3386320"/>
            <a:chExt cx="382030" cy="320451"/>
          </a:xfrm>
        </p:grpSpPr>
        <p:sp>
          <p:nvSpPr>
            <p:cNvPr id="11188" name="Google Shape;11188;p77"/>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7"/>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7"/>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7"/>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7"/>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7"/>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7"/>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7"/>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7"/>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7"/>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7"/>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7"/>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7"/>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7"/>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7"/>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7"/>
          <p:cNvGrpSpPr/>
          <p:nvPr/>
        </p:nvGrpSpPr>
        <p:grpSpPr>
          <a:xfrm>
            <a:off x="3070111" y="3232540"/>
            <a:ext cx="353880" cy="330745"/>
            <a:chOff x="3084386" y="3389340"/>
            <a:chExt cx="353880" cy="330745"/>
          </a:xfrm>
        </p:grpSpPr>
        <p:sp>
          <p:nvSpPr>
            <p:cNvPr id="11204" name="Google Shape;11204;p77"/>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7"/>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7"/>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7"/>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7"/>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7"/>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7"/>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7"/>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7"/>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7"/>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7"/>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7"/>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77"/>
          <p:cNvGrpSpPr/>
          <p:nvPr/>
        </p:nvGrpSpPr>
        <p:grpSpPr>
          <a:xfrm>
            <a:off x="849224" y="1814106"/>
            <a:ext cx="347078" cy="364016"/>
            <a:chOff x="863499" y="1970906"/>
            <a:chExt cx="347078" cy="364016"/>
          </a:xfrm>
        </p:grpSpPr>
        <p:sp>
          <p:nvSpPr>
            <p:cNvPr id="11217" name="Google Shape;11217;p77"/>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7"/>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7"/>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7"/>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7"/>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7"/>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7"/>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7"/>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7"/>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7"/>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7"/>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7"/>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7"/>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7"/>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7"/>
          <p:cNvGrpSpPr/>
          <p:nvPr/>
        </p:nvGrpSpPr>
        <p:grpSpPr>
          <a:xfrm>
            <a:off x="1735604" y="1814106"/>
            <a:ext cx="364436" cy="364174"/>
            <a:chOff x="1749879" y="1970906"/>
            <a:chExt cx="364436" cy="364174"/>
          </a:xfrm>
        </p:grpSpPr>
        <p:sp>
          <p:nvSpPr>
            <p:cNvPr id="11232" name="Google Shape;11232;p77"/>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7"/>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7"/>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7"/>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7"/>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7"/>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7"/>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7"/>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7"/>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7"/>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7"/>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7"/>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7"/>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7"/>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77"/>
          <p:cNvGrpSpPr/>
          <p:nvPr/>
        </p:nvGrpSpPr>
        <p:grpSpPr>
          <a:xfrm>
            <a:off x="2172150" y="1819358"/>
            <a:ext cx="396106" cy="353985"/>
            <a:chOff x="2186425" y="1976158"/>
            <a:chExt cx="396106" cy="353985"/>
          </a:xfrm>
        </p:grpSpPr>
        <p:sp>
          <p:nvSpPr>
            <p:cNvPr id="11247" name="Google Shape;11247;p77"/>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7"/>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7"/>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7"/>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7"/>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7"/>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7"/>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77"/>
          <p:cNvGrpSpPr/>
          <p:nvPr/>
        </p:nvGrpSpPr>
        <p:grpSpPr>
          <a:xfrm>
            <a:off x="2644882" y="1860612"/>
            <a:ext cx="319190" cy="271240"/>
            <a:chOff x="2659157" y="2017412"/>
            <a:chExt cx="319190" cy="271240"/>
          </a:xfrm>
        </p:grpSpPr>
        <p:sp>
          <p:nvSpPr>
            <p:cNvPr id="11255" name="Google Shape;11255;p77"/>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7"/>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7"/>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7"/>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7"/>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7"/>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7"/>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7"/>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7"/>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7"/>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7"/>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7"/>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7"/>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7"/>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7"/>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7"/>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7"/>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7"/>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7"/>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7"/>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7"/>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7"/>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7"/>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7"/>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7"/>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7"/>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77"/>
          <p:cNvGrpSpPr/>
          <p:nvPr/>
        </p:nvGrpSpPr>
        <p:grpSpPr>
          <a:xfrm>
            <a:off x="3097500" y="1836716"/>
            <a:ext cx="318928" cy="319217"/>
            <a:chOff x="3111775" y="1993516"/>
            <a:chExt cx="318928" cy="319217"/>
          </a:xfrm>
        </p:grpSpPr>
        <p:sp>
          <p:nvSpPr>
            <p:cNvPr id="11282" name="Google Shape;11282;p7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77"/>
          <p:cNvGrpSpPr/>
          <p:nvPr/>
        </p:nvGrpSpPr>
        <p:grpSpPr>
          <a:xfrm>
            <a:off x="4009510" y="1813607"/>
            <a:ext cx="288807" cy="355377"/>
            <a:chOff x="4023785" y="1970407"/>
            <a:chExt cx="288807" cy="355377"/>
          </a:xfrm>
        </p:grpSpPr>
        <p:sp>
          <p:nvSpPr>
            <p:cNvPr id="11313" name="Google Shape;11313;p77"/>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7"/>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7"/>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7"/>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7"/>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7"/>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7"/>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7"/>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7"/>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7"/>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7"/>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7"/>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7"/>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7"/>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7"/>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7"/>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7"/>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7"/>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7"/>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7"/>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77"/>
          <p:cNvGrpSpPr/>
          <p:nvPr/>
        </p:nvGrpSpPr>
        <p:grpSpPr>
          <a:xfrm>
            <a:off x="3530265" y="3224163"/>
            <a:ext cx="320188" cy="319269"/>
            <a:chOff x="3544540" y="3380963"/>
            <a:chExt cx="320188" cy="319269"/>
          </a:xfrm>
        </p:grpSpPr>
        <p:sp>
          <p:nvSpPr>
            <p:cNvPr id="11334" name="Google Shape;11334;p77"/>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7"/>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7"/>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7"/>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7"/>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7"/>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7"/>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7"/>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7"/>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7"/>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7"/>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7"/>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7"/>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7"/>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7"/>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7"/>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77"/>
          <p:cNvGrpSpPr/>
          <p:nvPr/>
        </p:nvGrpSpPr>
        <p:grpSpPr>
          <a:xfrm>
            <a:off x="3930362" y="3198034"/>
            <a:ext cx="415696" cy="371605"/>
            <a:chOff x="3944637" y="3354834"/>
            <a:chExt cx="415696" cy="371605"/>
          </a:xfrm>
        </p:grpSpPr>
        <p:sp>
          <p:nvSpPr>
            <p:cNvPr id="11351" name="Google Shape;11351;p77"/>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7"/>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7"/>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7"/>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7"/>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7"/>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7"/>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7"/>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7"/>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7"/>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7"/>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7"/>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7"/>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7"/>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7"/>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7"/>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7"/>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77"/>
          <p:cNvGrpSpPr/>
          <p:nvPr/>
        </p:nvGrpSpPr>
        <p:grpSpPr>
          <a:xfrm>
            <a:off x="1300344" y="3664727"/>
            <a:ext cx="346317" cy="332136"/>
            <a:chOff x="1314619" y="3821527"/>
            <a:chExt cx="346317" cy="332136"/>
          </a:xfrm>
        </p:grpSpPr>
        <p:sp>
          <p:nvSpPr>
            <p:cNvPr id="11369" name="Google Shape;11369;p77"/>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7"/>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7"/>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7"/>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7"/>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7"/>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7"/>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7"/>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7"/>
          <p:cNvGrpSpPr/>
          <p:nvPr/>
        </p:nvGrpSpPr>
        <p:grpSpPr>
          <a:xfrm>
            <a:off x="1736864" y="3634134"/>
            <a:ext cx="386258" cy="380507"/>
            <a:chOff x="1751139" y="3790934"/>
            <a:chExt cx="386258" cy="380507"/>
          </a:xfrm>
        </p:grpSpPr>
        <p:sp>
          <p:nvSpPr>
            <p:cNvPr id="11378" name="Google Shape;11378;p7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77"/>
          <p:cNvGrpSpPr/>
          <p:nvPr/>
        </p:nvGrpSpPr>
        <p:grpSpPr>
          <a:xfrm>
            <a:off x="2175406" y="3664806"/>
            <a:ext cx="395607" cy="318928"/>
            <a:chOff x="2189681" y="3821606"/>
            <a:chExt cx="395607" cy="318928"/>
          </a:xfrm>
        </p:grpSpPr>
        <p:sp>
          <p:nvSpPr>
            <p:cNvPr id="11397" name="Google Shape;11397;p77"/>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7"/>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7"/>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7"/>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7"/>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7"/>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7"/>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7"/>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7"/>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7"/>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7"/>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7"/>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7"/>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7"/>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7"/>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7"/>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7"/>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7"/>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7"/>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7"/>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7"/>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7"/>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7"/>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7"/>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7"/>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7"/>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7"/>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7"/>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7"/>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7"/>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7" name="Google Shape;11427;p77"/>
          <p:cNvSpPr/>
          <p:nvPr/>
        </p:nvSpPr>
        <p:spPr>
          <a:xfrm>
            <a:off x="1274189" y="18832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8" name="Google Shape;11428;p77"/>
          <p:cNvGrpSpPr/>
          <p:nvPr/>
        </p:nvGrpSpPr>
        <p:grpSpPr>
          <a:xfrm>
            <a:off x="1263134" y="1804547"/>
            <a:ext cx="420475" cy="383055"/>
            <a:chOff x="1277409" y="1961347"/>
            <a:chExt cx="420475" cy="383055"/>
          </a:xfrm>
        </p:grpSpPr>
        <p:sp>
          <p:nvSpPr>
            <p:cNvPr id="11429" name="Google Shape;11429;p77"/>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7"/>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7"/>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7"/>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7"/>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7"/>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7"/>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7"/>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7"/>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7"/>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7"/>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7"/>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7"/>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7"/>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7"/>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7"/>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7"/>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7"/>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7"/>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7"/>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7"/>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7"/>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7"/>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7"/>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7"/>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7"/>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7"/>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77"/>
          <p:cNvGrpSpPr/>
          <p:nvPr/>
        </p:nvGrpSpPr>
        <p:grpSpPr>
          <a:xfrm>
            <a:off x="2200800" y="2276019"/>
            <a:ext cx="380008" cy="351648"/>
            <a:chOff x="2215075" y="2432819"/>
            <a:chExt cx="380008" cy="351648"/>
          </a:xfrm>
        </p:grpSpPr>
        <p:sp>
          <p:nvSpPr>
            <p:cNvPr id="11457" name="Google Shape;11457;p77"/>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7"/>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7"/>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7"/>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7"/>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7"/>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7"/>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7"/>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7"/>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7"/>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7"/>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7"/>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7"/>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7"/>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7"/>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7"/>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7"/>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7"/>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7"/>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7"/>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7"/>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7"/>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7"/>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7"/>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7"/>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7"/>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7"/>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7"/>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7"/>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7"/>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7"/>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77"/>
          <p:cNvGrpSpPr/>
          <p:nvPr/>
        </p:nvGrpSpPr>
        <p:grpSpPr>
          <a:xfrm>
            <a:off x="2647141" y="2265542"/>
            <a:ext cx="344059" cy="340671"/>
            <a:chOff x="2661416" y="2422342"/>
            <a:chExt cx="344059" cy="340671"/>
          </a:xfrm>
        </p:grpSpPr>
        <p:sp>
          <p:nvSpPr>
            <p:cNvPr id="11489" name="Google Shape;11489;p77"/>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7"/>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7"/>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7"/>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7"/>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7"/>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7"/>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7"/>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7"/>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7"/>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7"/>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7"/>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7"/>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77"/>
          <p:cNvGrpSpPr/>
          <p:nvPr/>
        </p:nvGrpSpPr>
        <p:grpSpPr>
          <a:xfrm>
            <a:off x="4052235" y="2265542"/>
            <a:ext cx="206876" cy="348470"/>
            <a:chOff x="4066510" y="2422342"/>
            <a:chExt cx="206876" cy="348470"/>
          </a:xfrm>
        </p:grpSpPr>
        <p:sp>
          <p:nvSpPr>
            <p:cNvPr id="11503" name="Google Shape;11503;p77"/>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7"/>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7"/>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7"/>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7"/>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7"/>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7"/>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7"/>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7"/>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7"/>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7"/>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7"/>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5" name="Google Shape;11515;p77"/>
          <p:cNvSpPr/>
          <p:nvPr/>
        </p:nvSpPr>
        <p:spPr>
          <a:xfrm>
            <a:off x="2943931" y="37349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6" name="Google Shape;11516;p77"/>
          <p:cNvGrpSpPr/>
          <p:nvPr/>
        </p:nvGrpSpPr>
        <p:grpSpPr>
          <a:xfrm>
            <a:off x="2603418" y="3660525"/>
            <a:ext cx="420475" cy="326491"/>
            <a:chOff x="2617693" y="3817325"/>
            <a:chExt cx="420475" cy="326491"/>
          </a:xfrm>
        </p:grpSpPr>
        <p:sp>
          <p:nvSpPr>
            <p:cNvPr id="11517" name="Google Shape;11517;p77"/>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7"/>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7"/>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7"/>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7"/>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7"/>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7"/>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7"/>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7"/>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7"/>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7"/>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7"/>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7"/>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7"/>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7"/>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7"/>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7"/>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77"/>
          <p:cNvGrpSpPr/>
          <p:nvPr/>
        </p:nvGrpSpPr>
        <p:grpSpPr>
          <a:xfrm>
            <a:off x="3531026" y="2266723"/>
            <a:ext cx="358134" cy="356637"/>
            <a:chOff x="3545301" y="2423523"/>
            <a:chExt cx="358134" cy="356637"/>
          </a:xfrm>
        </p:grpSpPr>
        <p:sp>
          <p:nvSpPr>
            <p:cNvPr id="11535" name="Google Shape;11535;p7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77"/>
          <p:cNvGrpSpPr/>
          <p:nvPr/>
        </p:nvGrpSpPr>
        <p:grpSpPr>
          <a:xfrm>
            <a:off x="3517187" y="3667799"/>
            <a:ext cx="377251" cy="324232"/>
            <a:chOff x="3531462" y="3824599"/>
            <a:chExt cx="377251" cy="324232"/>
          </a:xfrm>
        </p:grpSpPr>
        <p:sp>
          <p:nvSpPr>
            <p:cNvPr id="11545" name="Google Shape;11545;p77"/>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7"/>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7"/>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7"/>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7"/>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7"/>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7"/>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7"/>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7"/>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7"/>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7"/>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77"/>
          <p:cNvGrpSpPr/>
          <p:nvPr/>
        </p:nvGrpSpPr>
        <p:grpSpPr>
          <a:xfrm>
            <a:off x="4016311" y="3648446"/>
            <a:ext cx="286523" cy="340566"/>
            <a:chOff x="4030586" y="3805246"/>
            <a:chExt cx="286523" cy="340566"/>
          </a:xfrm>
        </p:grpSpPr>
        <p:sp>
          <p:nvSpPr>
            <p:cNvPr id="11557" name="Google Shape;11557;p77"/>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7"/>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7"/>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7"/>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7"/>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7"/>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7"/>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7"/>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7"/>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7"/>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7"/>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7"/>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7"/>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77"/>
          <p:cNvGrpSpPr/>
          <p:nvPr/>
        </p:nvGrpSpPr>
        <p:grpSpPr>
          <a:xfrm>
            <a:off x="2166609" y="2731919"/>
            <a:ext cx="376752" cy="374468"/>
            <a:chOff x="2180884" y="2888719"/>
            <a:chExt cx="376752" cy="374468"/>
          </a:xfrm>
        </p:grpSpPr>
        <p:sp>
          <p:nvSpPr>
            <p:cNvPr id="11571" name="Google Shape;11571;p77"/>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7"/>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7"/>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7"/>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7"/>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7"/>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7"/>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7"/>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7"/>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7"/>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7"/>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7"/>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7"/>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7"/>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77"/>
          <p:cNvGrpSpPr/>
          <p:nvPr/>
        </p:nvGrpSpPr>
        <p:grpSpPr>
          <a:xfrm>
            <a:off x="3940157" y="2786199"/>
            <a:ext cx="378249" cy="265909"/>
            <a:chOff x="3954432" y="2942999"/>
            <a:chExt cx="378249" cy="265909"/>
          </a:xfrm>
        </p:grpSpPr>
        <p:sp>
          <p:nvSpPr>
            <p:cNvPr id="11586" name="Google Shape;11586;p77"/>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7"/>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7"/>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7"/>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7"/>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7"/>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7"/>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7"/>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7"/>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77"/>
          <p:cNvGrpSpPr/>
          <p:nvPr/>
        </p:nvGrpSpPr>
        <p:grpSpPr>
          <a:xfrm>
            <a:off x="1737862" y="4109808"/>
            <a:ext cx="378512" cy="374756"/>
            <a:chOff x="1752137" y="4266608"/>
            <a:chExt cx="378512" cy="374756"/>
          </a:xfrm>
        </p:grpSpPr>
        <p:sp>
          <p:nvSpPr>
            <p:cNvPr id="11596" name="Google Shape;11596;p77"/>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7"/>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7"/>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7"/>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7"/>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7"/>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7"/>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7"/>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7"/>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7"/>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7"/>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7"/>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7"/>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7"/>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7"/>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7"/>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7"/>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7"/>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7"/>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77"/>
          <p:cNvGrpSpPr/>
          <p:nvPr/>
        </p:nvGrpSpPr>
        <p:grpSpPr>
          <a:xfrm>
            <a:off x="3103513" y="3655746"/>
            <a:ext cx="341065" cy="341065"/>
            <a:chOff x="3117788" y="3812546"/>
            <a:chExt cx="341065" cy="341065"/>
          </a:xfrm>
        </p:grpSpPr>
        <p:sp>
          <p:nvSpPr>
            <p:cNvPr id="11618" name="Google Shape;11618;p77"/>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7"/>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7"/>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7"/>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7"/>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7"/>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7"/>
          <p:cNvGrpSpPr/>
          <p:nvPr/>
        </p:nvGrpSpPr>
        <p:grpSpPr>
          <a:xfrm>
            <a:off x="3980125" y="4143132"/>
            <a:ext cx="338281" cy="322657"/>
            <a:chOff x="3994400" y="4299932"/>
            <a:chExt cx="338281" cy="322657"/>
          </a:xfrm>
        </p:grpSpPr>
        <p:sp>
          <p:nvSpPr>
            <p:cNvPr id="11625" name="Google Shape;11625;p77"/>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7"/>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7"/>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7"/>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7"/>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7"/>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7"/>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7"/>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77"/>
          <p:cNvSpPr/>
          <p:nvPr/>
        </p:nvSpPr>
        <p:spPr>
          <a:xfrm>
            <a:off x="3686065" y="18088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7"/>
          <p:cNvSpPr/>
          <p:nvPr/>
        </p:nvSpPr>
        <p:spPr>
          <a:xfrm>
            <a:off x="3686065" y="18088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77"/>
          <p:cNvGrpSpPr/>
          <p:nvPr/>
        </p:nvGrpSpPr>
        <p:grpSpPr>
          <a:xfrm>
            <a:off x="3559151" y="1808828"/>
            <a:ext cx="302358" cy="374993"/>
            <a:chOff x="3573426" y="1965628"/>
            <a:chExt cx="302358" cy="374993"/>
          </a:xfrm>
        </p:grpSpPr>
        <p:sp>
          <p:nvSpPr>
            <p:cNvPr id="11636" name="Google Shape;11636;p77"/>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7"/>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7"/>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7"/>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7"/>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7"/>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7"/>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7"/>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7"/>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7"/>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7"/>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7"/>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7"/>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7"/>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7"/>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7"/>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7"/>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7"/>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7"/>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7"/>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7"/>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7"/>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7"/>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7"/>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7"/>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7"/>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7"/>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7"/>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7"/>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7"/>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7"/>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7"/>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7"/>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7"/>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7"/>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7"/>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7"/>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7"/>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7"/>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7"/>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7"/>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7"/>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7"/>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7"/>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7"/>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7"/>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7"/>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77"/>
          <p:cNvGrpSpPr/>
          <p:nvPr/>
        </p:nvGrpSpPr>
        <p:grpSpPr>
          <a:xfrm>
            <a:off x="3499357" y="2751772"/>
            <a:ext cx="355876" cy="331007"/>
            <a:chOff x="3513632" y="2908572"/>
            <a:chExt cx="355876" cy="331007"/>
          </a:xfrm>
        </p:grpSpPr>
        <p:sp>
          <p:nvSpPr>
            <p:cNvPr id="11684" name="Google Shape;11684;p77"/>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7"/>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7"/>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7"/>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7"/>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7"/>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7"/>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7"/>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7"/>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7"/>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7"/>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7"/>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7"/>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7"/>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7"/>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7"/>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7"/>
          <p:cNvGrpSpPr/>
          <p:nvPr/>
        </p:nvGrpSpPr>
        <p:grpSpPr>
          <a:xfrm>
            <a:off x="2679808" y="2731630"/>
            <a:ext cx="235762" cy="374756"/>
            <a:chOff x="2694083" y="2888430"/>
            <a:chExt cx="235762" cy="374756"/>
          </a:xfrm>
        </p:grpSpPr>
        <p:sp>
          <p:nvSpPr>
            <p:cNvPr id="11701" name="Google Shape;11701;p77"/>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7"/>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7"/>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7"/>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7"/>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7"/>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7"/>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7"/>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7"/>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77"/>
          <p:cNvGrpSpPr/>
          <p:nvPr/>
        </p:nvGrpSpPr>
        <p:grpSpPr>
          <a:xfrm>
            <a:off x="857259" y="4143788"/>
            <a:ext cx="357661" cy="311155"/>
            <a:chOff x="871534" y="4300588"/>
            <a:chExt cx="357661" cy="311155"/>
          </a:xfrm>
        </p:grpSpPr>
        <p:sp>
          <p:nvSpPr>
            <p:cNvPr id="11711" name="Google Shape;11711;p77"/>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7"/>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7"/>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7"/>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7"/>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7"/>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7"/>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7"/>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7"/>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7"/>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7"/>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7"/>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7"/>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7"/>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7"/>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7"/>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7"/>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7"/>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7"/>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7"/>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7"/>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77"/>
          <p:cNvGrpSpPr/>
          <p:nvPr/>
        </p:nvGrpSpPr>
        <p:grpSpPr>
          <a:xfrm>
            <a:off x="901744" y="3664806"/>
            <a:ext cx="250100" cy="336785"/>
            <a:chOff x="916019" y="3821606"/>
            <a:chExt cx="250100" cy="336785"/>
          </a:xfrm>
        </p:grpSpPr>
        <p:sp>
          <p:nvSpPr>
            <p:cNvPr id="11733" name="Google Shape;11733;p77"/>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7"/>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7"/>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7"/>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7"/>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7"/>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7"/>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7"/>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7"/>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7"/>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7"/>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7"/>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7"/>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77"/>
          <p:cNvGrpSpPr/>
          <p:nvPr/>
        </p:nvGrpSpPr>
        <p:grpSpPr>
          <a:xfrm>
            <a:off x="835411" y="2752770"/>
            <a:ext cx="374730" cy="332504"/>
            <a:chOff x="849686" y="2909570"/>
            <a:chExt cx="374730" cy="332504"/>
          </a:xfrm>
        </p:grpSpPr>
        <p:sp>
          <p:nvSpPr>
            <p:cNvPr id="11747" name="Google Shape;11747;p77"/>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7"/>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7"/>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7"/>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7"/>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7"/>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7"/>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7"/>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7"/>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7"/>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7"/>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7"/>
          <p:cNvGrpSpPr/>
          <p:nvPr/>
        </p:nvGrpSpPr>
        <p:grpSpPr>
          <a:xfrm>
            <a:off x="1721292" y="2263441"/>
            <a:ext cx="417718" cy="372866"/>
            <a:chOff x="1735567" y="2420241"/>
            <a:chExt cx="417718" cy="372866"/>
          </a:xfrm>
        </p:grpSpPr>
        <p:sp>
          <p:nvSpPr>
            <p:cNvPr id="11759" name="Google Shape;11759;p77"/>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7"/>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7"/>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7"/>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7"/>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7"/>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7"/>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7"/>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7"/>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7"/>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7"/>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7"/>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77"/>
          <p:cNvGrpSpPr/>
          <p:nvPr/>
        </p:nvGrpSpPr>
        <p:grpSpPr>
          <a:xfrm>
            <a:off x="3585043" y="4142790"/>
            <a:ext cx="251098" cy="309028"/>
            <a:chOff x="3599318" y="4299590"/>
            <a:chExt cx="251098" cy="309028"/>
          </a:xfrm>
        </p:grpSpPr>
        <p:sp>
          <p:nvSpPr>
            <p:cNvPr id="11772" name="Google Shape;11772;p77"/>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7"/>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7"/>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7"/>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7"/>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7"/>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77"/>
          <p:cNvGrpSpPr/>
          <p:nvPr/>
        </p:nvGrpSpPr>
        <p:grpSpPr>
          <a:xfrm>
            <a:off x="3091723" y="2276440"/>
            <a:ext cx="345818" cy="345056"/>
            <a:chOff x="3105998" y="2433240"/>
            <a:chExt cx="345818" cy="345056"/>
          </a:xfrm>
        </p:grpSpPr>
        <p:sp>
          <p:nvSpPr>
            <p:cNvPr id="11779" name="Google Shape;11779;p77"/>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7"/>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7"/>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7"/>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7"/>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7"/>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7"/>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7"/>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7"/>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7"/>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7"/>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77"/>
          <p:cNvGrpSpPr/>
          <p:nvPr/>
        </p:nvGrpSpPr>
        <p:grpSpPr>
          <a:xfrm>
            <a:off x="1723051" y="2743973"/>
            <a:ext cx="374730" cy="350361"/>
            <a:chOff x="1737326" y="2900773"/>
            <a:chExt cx="374730" cy="350361"/>
          </a:xfrm>
        </p:grpSpPr>
        <p:sp>
          <p:nvSpPr>
            <p:cNvPr id="11791" name="Google Shape;11791;p77"/>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7"/>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7"/>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7"/>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7"/>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7"/>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7"/>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7"/>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7"/>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7"/>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7"/>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7"/>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7"/>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7"/>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7"/>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7"/>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7"/>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77"/>
          <p:cNvGrpSpPr/>
          <p:nvPr/>
        </p:nvGrpSpPr>
        <p:grpSpPr>
          <a:xfrm>
            <a:off x="3986401" y="1422596"/>
            <a:ext cx="327226" cy="211603"/>
            <a:chOff x="4000676" y="1579396"/>
            <a:chExt cx="327226" cy="211603"/>
          </a:xfrm>
        </p:grpSpPr>
        <p:sp>
          <p:nvSpPr>
            <p:cNvPr id="11809" name="Google Shape;11809;p77"/>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7"/>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7"/>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7"/>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7"/>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7"/>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7"/>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7"/>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7"/>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7"/>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7"/>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7"/>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7"/>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7"/>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7"/>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7"/>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77"/>
          <p:cNvGrpSpPr/>
          <p:nvPr/>
        </p:nvGrpSpPr>
        <p:grpSpPr>
          <a:xfrm>
            <a:off x="2621248" y="1358784"/>
            <a:ext cx="371054" cy="336469"/>
            <a:chOff x="2635523" y="1515584"/>
            <a:chExt cx="371054" cy="336469"/>
          </a:xfrm>
        </p:grpSpPr>
        <p:sp>
          <p:nvSpPr>
            <p:cNvPr id="11826" name="Google Shape;11826;p77"/>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7"/>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7"/>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7"/>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7"/>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7"/>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7"/>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77"/>
          <p:cNvGrpSpPr/>
          <p:nvPr/>
        </p:nvGrpSpPr>
        <p:grpSpPr>
          <a:xfrm>
            <a:off x="2217632" y="1363931"/>
            <a:ext cx="311627" cy="326569"/>
            <a:chOff x="2231907" y="1520731"/>
            <a:chExt cx="311627" cy="326569"/>
          </a:xfrm>
        </p:grpSpPr>
        <p:sp>
          <p:nvSpPr>
            <p:cNvPr id="11834" name="Google Shape;11834;p77"/>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7"/>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7"/>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7"/>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7"/>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7"/>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7"/>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7"/>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7"/>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7"/>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77"/>
          <p:cNvGrpSpPr/>
          <p:nvPr/>
        </p:nvGrpSpPr>
        <p:grpSpPr>
          <a:xfrm>
            <a:off x="1325974" y="4144733"/>
            <a:ext cx="311890" cy="304695"/>
            <a:chOff x="1340249" y="4301533"/>
            <a:chExt cx="311890" cy="304695"/>
          </a:xfrm>
        </p:grpSpPr>
        <p:sp>
          <p:nvSpPr>
            <p:cNvPr id="11845" name="Google Shape;11845;p77"/>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7"/>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7"/>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7"/>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7"/>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7"/>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7"/>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7"/>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7"/>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7"/>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7"/>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7"/>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7"/>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7"/>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77"/>
          <p:cNvGrpSpPr/>
          <p:nvPr/>
        </p:nvGrpSpPr>
        <p:grpSpPr>
          <a:xfrm>
            <a:off x="1316415" y="3220224"/>
            <a:ext cx="306874" cy="332268"/>
            <a:chOff x="1330690" y="3377024"/>
            <a:chExt cx="306874" cy="332268"/>
          </a:xfrm>
        </p:grpSpPr>
        <p:sp>
          <p:nvSpPr>
            <p:cNvPr id="11860" name="Google Shape;11860;p77"/>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7"/>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7"/>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7"/>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7"/>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7"/>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7"/>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7"/>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7"/>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7"/>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7"/>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77"/>
          <p:cNvGrpSpPr/>
          <p:nvPr/>
        </p:nvGrpSpPr>
        <p:grpSpPr>
          <a:xfrm>
            <a:off x="2636322" y="3224977"/>
            <a:ext cx="341511" cy="324994"/>
            <a:chOff x="2650597" y="3381777"/>
            <a:chExt cx="341511" cy="324994"/>
          </a:xfrm>
        </p:grpSpPr>
        <p:sp>
          <p:nvSpPr>
            <p:cNvPr id="11880" name="Google Shape;11880;p77"/>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7"/>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7"/>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7"/>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7"/>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7"/>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7"/>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7"/>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7"/>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7"/>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7"/>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7"/>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7"/>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7"/>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7"/>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7"/>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7"/>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7"/>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7"/>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7"/>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7"/>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7"/>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7"/>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7"/>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7"/>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7"/>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7"/>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7"/>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7"/>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7"/>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7"/>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7"/>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7"/>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7"/>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7"/>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77"/>
          <p:cNvGrpSpPr/>
          <p:nvPr/>
        </p:nvGrpSpPr>
        <p:grpSpPr>
          <a:xfrm>
            <a:off x="1281227" y="2280562"/>
            <a:ext cx="402645" cy="323917"/>
            <a:chOff x="1295502" y="2437362"/>
            <a:chExt cx="402645" cy="323917"/>
          </a:xfrm>
        </p:grpSpPr>
        <p:sp>
          <p:nvSpPr>
            <p:cNvPr id="11916" name="Google Shape;11916;p77"/>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7"/>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7"/>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7"/>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7"/>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7"/>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7"/>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7"/>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7"/>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7"/>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7"/>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7"/>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7"/>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7"/>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7"/>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7"/>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7"/>
          <p:cNvGrpSpPr/>
          <p:nvPr/>
        </p:nvGrpSpPr>
        <p:grpSpPr>
          <a:xfrm>
            <a:off x="868315" y="2281560"/>
            <a:ext cx="337310" cy="337047"/>
            <a:chOff x="882590" y="2438360"/>
            <a:chExt cx="337310" cy="337047"/>
          </a:xfrm>
        </p:grpSpPr>
        <p:sp>
          <p:nvSpPr>
            <p:cNvPr id="11933" name="Google Shape;11933;p77"/>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7"/>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7"/>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7"/>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7"/>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7"/>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7"/>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7"/>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7"/>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7"/>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7"/>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7"/>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7"/>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7"/>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7"/>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7"/>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7"/>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7"/>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7"/>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7"/>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7"/>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7"/>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7"/>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7"/>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77"/>
          <p:cNvGrpSpPr/>
          <p:nvPr/>
        </p:nvGrpSpPr>
        <p:grpSpPr>
          <a:xfrm>
            <a:off x="856498" y="3201185"/>
            <a:ext cx="342824" cy="351228"/>
            <a:chOff x="870773" y="3357985"/>
            <a:chExt cx="342824" cy="351228"/>
          </a:xfrm>
        </p:grpSpPr>
        <p:sp>
          <p:nvSpPr>
            <p:cNvPr id="11958" name="Google Shape;11958;p77"/>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7"/>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7"/>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7"/>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7"/>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7"/>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7"/>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7"/>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7"/>
          <p:cNvGrpSpPr/>
          <p:nvPr/>
        </p:nvGrpSpPr>
        <p:grpSpPr>
          <a:xfrm>
            <a:off x="2728809" y="4142790"/>
            <a:ext cx="159372" cy="308896"/>
            <a:chOff x="2743084" y="4299590"/>
            <a:chExt cx="159372" cy="308896"/>
          </a:xfrm>
        </p:grpSpPr>
        <p:sp>
          <p:nvSpPr>
            <p:cNvPr id="11967" name="Google Shape;11967;p77"/>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7"/>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7"/>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7"/>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7"/>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7"/>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7"/>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7"/>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7"/>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7"/>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7"/>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7"/>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7"/>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7"/>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7"/>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77"/>
          <p:cNvGrpSpPr/>
          <p:nvPr/>
        </p:nvGrpSpPr>
        <p:grpSpPr>
          <a:xfrm>
            <a:off x="1279231" y="2782916"/>
            <a:ext cx="374730" cy="272211"/>
            <a:chOff x="1293506" y="2939716"/>
            <a:chExt cx="374730" cy="272211"/>
          </a:xfrm>
        </p:grpSpPr>
        <p:sp>
          <p:nvSpPr>
            <p:cNvPr id="11983" name="Google Shape;11983;p77"/>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7"/>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7"/>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7"/>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7"/>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7"/>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7"/>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7"/>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7"/>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7"/>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7"/>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7"/>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7"/>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7"/>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7"/>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7"/>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7"/>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7"/>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7"/>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7"/>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7"/>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7"/>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7"/>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7"/>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7"/>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7"/>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7"/>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7"/>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7"/>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7"/>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77"/>
          <p:cNvGrpSpPr/>
          <p:nvPr/>
        </p:nvGrpSpPr>
        <p:grpSpPr>
          <a:xfrm>
            <a:off x="2185963" y="4132365"/>
            <a:ext cx="374756" cy="329300"/>
            <a:chOff x="2200238" y="4289165"/>
            <a:chExt cx="374756" cy="329300"/>
          </a:xfrm>
        </p:grpSpPr>
        <p:sp>
          <p:nvSpPr>
            <p:cNvPr id="12014" name="Google Shape;12014;p77"/>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7"/>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7"/>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7"/>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7"/>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7"/>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7"/>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7"/>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7"/>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7"/>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7"/>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7"/>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7"/>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7"/>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7"/>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7"/>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7"/>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7"/>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7"/>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7"/>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7"/>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7"/>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77"/>
          <p:cNvGrpSpPr/>
          <p:nvPr/>
        </p:nvGrpSpPr>
        <p:grpSpPr>
          <a:xfrm>
            <a:off x="3116092" y="4167685"/>
            <a:ext cx="297342" cy="258871"/>
            <a:chOff x="3130367" y="4324485"/>
            <a:chExt cx="297342" cy="258871"/>
          </a:xfrm>
        </p:grpSpPr>
        <p:sp>
          <p:nvSpPr>
            <p:cNvPr id="12037" name="Google Shape;12037;p77"/>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7"/>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7"/>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7"/>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7"/>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7"/>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7"/>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7"/>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7"/>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7"/>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7"/>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7"/>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7"/>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7"/>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7"/>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7"/>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7"/>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7"/>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7"/>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7"/>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7"/>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7"/>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7"/>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77"/>
          <p:cNvGrpSpPr/>
          <p:nvPr/>
        </p:nvGrpSpPr>
        <p:grpSpPr>
          <a:xfrm>
            <a:off x="3046477" y="2746809"/>
            <a:ext cx="390565" cy="359578"/>
            <a:chOff x="3060752" y="2903609"/>
            <a:chExt cx="390565" cy="359578"/>
          </a:xfrm>
        </p:grpSpPr>
        <p:sp>
          <p:nvSpPr>
            <p:cNvPr id="12061" name="Google Shape;12061;p7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7"/>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7"/>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7"/>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7"/>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7"/>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7"/>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7"/>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7"/>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7"/>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7"/>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7"/>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7"/>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7"/>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7"/>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7"/>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7"/>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7"/>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7"/>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7"/>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7"/>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7"/>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7"/>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7"/>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7"/>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7"/>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7"/>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7"/>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7"/>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7"/>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7"/>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7"/>
          <p:cNvGrpSpPr/>
          <p:nvPr/>
        </p:nvGrpSpPr>
        <p:grpSpPr>
          <a:xfrm>
            <a:off x="6216451" y="3658649"/>
            <a:ext cx="364673" cy="339804"/>
            <a:chOff x="6221064" y="3811049"/>
            <a:chExt cx="364673" cy="339804"/>
          </a:xfrm>
        </p:grpSpPr>
        <p:sp>
          <p:nvSpPr>
            <p:cNvPr id="12096" name="Google Shape;12096;p77"/>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7"/>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7"/>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7"/>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7"/>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7"/>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7"/>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7"/>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7"/>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7"/>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7"/>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7"/>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7"/>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7"/>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7"/>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7"/>
          <p:cNvGrpSpPr/>
          <p:nvPr/>
        </p:nvGrpSpPr>
        <p:grpSpPr>
          <a:xfrm>
            <a:off x="5761812" y="4122795"/>
            <a:ext cx="358160" cy="356926"/>
            <a:chOff x="5766424" y="4275195"/>
            <a:chExt cx="358160" cy="356926"/>
          </a:xfrm>
        </p:grpSpPr>
        <p:sp>
          <p:nvSpPr>
            <p:cNvPr id="12112" name="Google Shape;12112;p77"/>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7"/>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7"/>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7"/>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7"/>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7"/>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7"/>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7"/>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7"/>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77"/>
          <p:cNvGrpSpPr/>
          <p:nvPr/>
        </p:nvGrpSpPr>
        <p:grpSpPr>
          <a:xfrm>
            <a:off x="4880448" y="1366388"/>
            <a:ext cx="385786" cy="342588"/>
            <a:chOff x="4885060" y="1518788"/>
            <a:chExt cx="385786" cy="342588"/>
          </a:xfrm>
        </p:grpSpPr>
        <p:sp>
          <p:nvSpPr>
            <p:cNvPr id="12122" name="Google Shape;12122;p77"/>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7"/>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7"/>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7"/>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7"/>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7"/>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7"/>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7"/>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7"/>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7"/>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7"/>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7"/>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7"/>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7"/>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7"/>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7"/>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7"/>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7"/>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7"/>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77"/>
          <p:cNvGrpSpPr/>
          <p:nvPr/>
        </p:nvGrpSpPr>
        <p:grpSpPr>
          <a:xfrm>
            <a:off x="5389865" y="1362133"/>
            <a:ext cx="249076" cy="351096"/>
            <a:chOff x="5394478" y="1514533"/>
            <a:chExt cx="249076" cy="351096"/>
          </a:xfrm>
        </p:grpSpPr>
        <p:sp>
          <p:nvSpPr>
            <p:cNvPr id="12142" name="Google Shape;12142;p77"/>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7"/>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7"/>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7"/>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7"/>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7"/>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7"/>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7"/>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7"/>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7"/>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7"/>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7"/>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7"/>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7"/>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7"/>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7"/>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7"/>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7"/>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7"/>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7"/>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77"/>
          <p:cNvGrpSpPr/>
          <p:nvPr/>
        </p:nvGrpSpPr>
        <p:grpSpPr>
          <a:xfrm>
            <a:off x="5777647" y="1359612"/>
            <a:ext cx="356138" cy="356138"/>
            <a:chOff x="5782259" y="1512012"/>
            <a:chExt cx="356138" cy="356138"/>
          </a:xfrm>
        </p:grpSpPr>
        <p:sp>
          <p:nvSpPr>
            <p:cNvPr id="12163" name="Google Shape;12163;p77"/>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7"/>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7"/>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7"/>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7"/>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7"/>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7"/>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7"/>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7"/>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7"/>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7"/>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77"/>
          <p:cNvGrpSpPr/>
          <p:nvPr/>
        </p:nvGrpSpPr>
        <p:grpSpPr>
          <a:xfrm>
            <a:off x="6224986" y="1365652"/>
            <a:ext cx="343560" cy="343822"/>
            <a:chOff x="6229598" y="1518052"/>
            <a:chExt cx="343560" cy="343822"/>
          </a:xfrm>
        </p:grpSpPr>
        <p:sp>
          <p:nvSpPr>
            <p:cNvPr id="12175" name="Google Shape;12175;p7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7"/>
          <p:cNvGrpSpPr/>
          <p:nvPr/>
        </p:nvGrpSpPr>
        <p:grpSpPr>
          <a:xfrm>
            <a:off x="6665287" y="1353074"/>
            <a:ext cx="345083" cy="369216"/>
            <a:chOff x="6669900" y="1505474"/>
            <a:chExt cx="345083" cy="369216"/>
          </a:xfrm>
        </p:grpSpPr>
        <p:sp>
          <p:nvSpPr>
            <p:cNvPr id="12195" name="Google Shape;12195;p77"/>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7"/>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7"/>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7"/>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7"/>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7"/>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7"/>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7"/>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7"/>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7"/>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7"/>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7"/>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7"/>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7"/>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7"/>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7"/>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7"/>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7"/>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7"/>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7"/>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7"/>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7"/>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77"/>
          <p:cNvGrpSpPr/>
          <p:nvPr/>
        </p:nvGrpSpPr>
        <p:grpSpPr>
          <a:xfrm>
            <a:off x="7112390" y="1365600"/>
            <a:ext cx="333003" cy="344085"/>
            <a:chOff x="7117003" y="1518000"/>
            <a:chExt cx="333003" cy="344085"/>
          </a:xfrm>
        </p:grpSpPr>
        <p:sp>
          <p:nvSpPr>
            <p:cNvPr id="12218" name="Google Shape;12218;p77"/>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7"/>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7"/>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7"/>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7"/>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7"/>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7"/>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7"/>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7"/>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7"/>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7"/>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7"/>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7"/>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7"/>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7"/>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7"/>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7"/>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7"/>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7"/>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7"/>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7"/>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7"/>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7"/>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7"/>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7"/>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7"/>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7"/>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7"/>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7"/>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7"/>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7"/>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7"/>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7"/>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7"/>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7"/>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7"/>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7"/>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7"/>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77"/>
          <p:cNvGrpSpPr/>
          <p:nvPr/>
        </p:nvGrpSpPr>
        <p:grpSpPr>
          <a:xfrm>
            <a:off x="7551431" y="1347559"/>
            <a:ext cx="337283" cy="380192"/>
            <a:chOff x="7556043" y="1499959"/>
            <a:chExt cx="337283" cy="380192"/>
          </a:xfrm>
        </p:grpSpPr>
        <p:sp>
          <p:nvSpPr>
            <p:cNvPr id="12257" name="Google Shape;12257;p77"/>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7"/>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7"/>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7"/>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7"/>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7"/>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7"/>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7"/>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7"/>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7"/>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7"/>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7"/>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7"/>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7"/>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77"/>
          <p:cNvGrpSpPr/>
          <p:nvPr/>
        </p:nvGrpSpPr>
        <p:grpSpPr>
          <a:xfrm>
            <a:off x="4859833" y="3187807"/>
            <a:ext cx="395607" cy="387414"/>
            <a:chOff x="4864446" y="3340207"/>
            <a:chExt cx="395607" cy="387414"/>
          </a:xfrm>
        </p:grpSpPr>
        <p:sp>
          <p:nvSpPr>
            <p:cNvPr id="12272" name="Google Shape;12272;p77"/>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7"/>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7"/>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7"/>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7"/>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7"/>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7"/>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7"/>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7"/>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7"/>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7"/>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7"/>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7"/>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7"/>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7"/>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7"/>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7"/>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7"/>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7"/>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7"/>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7"/>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7"/>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7"/>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7"/>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7"/>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77"/>
          <p:cNvGrpSpPr/>
          <p:nvPr/>
        </p:nvGrpSpPr>
        <p:grpSpPr>
          <a:xfrm>
            <a:off x="5298375" y="3237439"/>
            <a:ext cx="394609" cy="286523"/>
            <a:chOff x="5302988" y="3389839"/>
            <a:chExt cx="394609" cy="286523"/>
          </a:xfrm>
        </p:grpSpPr>
        <p:sp>
          <p:nvSpPr>
            <p:cNvPr id="12298" name="Google Shape;12298;p77"/>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7"/>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7"/>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7"/>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7"/>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7"/>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7"/>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7"/>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7"/>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7"/>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7"/>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7"/>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7"/>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7"/>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7"/>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7"/>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7"/>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7"/>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7"/>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7"/>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7"/>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7"/>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7"/>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7"/>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7"/>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7"/>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7"/>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7"/>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7"/>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7"/>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7"/>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7"/>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7"/>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1" name="Google Shape;12331;p77"/>
          <p:cNvSpPr/>
          <p:nvPr/>
        </p:nvSpPr>
        <p:spPr>
          <a:xfrm>
            <a:off x="5736419"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2" name="Google Shape;12332;p77"/>
          <p:cNvGrpSpPr/>
          <p:nvPr/>
        </p:nvGrpSpPr>
        <p:grpSpPr>
          <a:xfrm>
            <a:off x="5736419" y="3233657"/>
            <a:ext cx="394609" cy="294585"/>
            <a:chOff x="5741031" y="3386057"/>
            <a:chExt cx="394609" cy="294585"/>
          </a:xfrm>
        </p:grpSpPr>
        <p:sp>
          <p:nvSpPr>
            <p:cNvPr id="12333" name="Google Shape;12333;p7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3" name="Google Shape;12363;p77"/>
          <p:cNvSpPr/>
          <p:nvPr/>
        </p:nvSpPr>
        <p:spPr>
          <a:xfrm>
            <a:off x="6555704"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4" name="Google Shape;12364;p77"/>
          <p:cNvGrpSpPr/>
          <p:nvPr/>
        </p:nvGrpSpPr>
        <p:grpSpPr>
          <a:xfrm>
            <a:off x="6174462" y="3216326"/>
            <a:ext cx="394609" cy="328749"/>
            <a:chOff x="6179074" y="3368726"/>
            <a:chExt cx="394609" cy="328749"/>
          </a:xfrm>
        </p:grpSpPr>
        <p:sp>
          <p:nvSpPr>
            <p:cNvPr id="12365" name="Google Shape;12365;p77"/>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7"/>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7"/>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7"/>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7"/>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7"/>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7"/>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7"/>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7"/>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7"/>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7"/>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7"/>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7"/>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7"/>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7"/>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7"/>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7"/>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7"/>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7"/>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7"/>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7"/>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7"/>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7"/>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7"/>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7"/>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7"/>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7"/>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7"/>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7"/>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7"/>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7"/>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7"/>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7"/>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7"/>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7"/>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7"/>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7"/>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7"/>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7"/>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7"/>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7"/>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7"/>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7"/>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7"/>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7"/>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7"/>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7"/>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7"/>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7"/>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7"/>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7"/>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7"/>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7"/>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7"/>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7"/>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7"/>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7"/>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7"/>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7"/>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7"/>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7"/>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7"/>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7"/>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7"/>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7"/>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7"/>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7"/>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7"/>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7"/>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7"/>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7"/>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7"/>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7"/>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7"/>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7"/>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7"/>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7"/>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7"/>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7"/>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7"/>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7"/>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7"/>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7"/>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77"/>
          <p:cNvGrpSpPr/>
          <p:nvPr/>
        </p:nvGrpSpPr>
        <p:grpSpPr>
          <a:xfrm>
            <a:off x="7050311" y="3215328"/>
            <a:ext cx="394583" cy="331007"/>
            <a:chOff x="7054924" y="3367728"/>
            <a:chExt cx="394583" cy="331007"/>
          </a:xfrm>
        </p:grpSpPr>
        <p:sp>
          <p:nvSpPr>
            <p:cNvPr id="12449" name="Google Shape;12449;p77"/>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7"/>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7"/>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7"/>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7"/>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7"/>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7"/>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7"/>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7"/>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7"/>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7"/>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7"/>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7"/>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7"/>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7"/>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77"/>
          <p:cNvGrpSpPr/>
          <p:nvPr/>
        </p:nvGrpSpPr>
        <p:grpSpPr>
          <a:xfrm>
            <a:off x="7488354" y="3209025"/>
            <a:ext cx="394583" cy="343586"/>
            <a:chOff x="7492967" y="3361425"/>
            <a:chExt cx="394583" cy="343586"/>
          </a:xfrm>
        </p:grpSpPr>
        <p:sp>
          <p:nvSpPr>
            <p:cNvPr id="12465" name="Google Shape;12465;p77"/>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7"/>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7"/>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7"/>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7"/>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7"/>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7"/>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7"/>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7"/>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7"/>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7"/>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7"/>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7"/>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7"/>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7"/>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7"/>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7"/>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7"/>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7"/>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7"/>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7"/>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7"/>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7"/>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7"/>
          <p:cNvGrpSpPr/>
          <p:nvPr/>
        </p:nvGrpSpPr>
        <p:grpSpPr>
          <a:xfrm>
            <a:off x="7930914" y="3200754"/>
            <a:ext cx="385287" cy="360156"/>
            <a:chOff x="7935527" y="3353154"/>
            <a:chExt cx="385287" cy="360156"/>
          </a:xfrm>
        </p:grpSpPr>
        <p:sp>
          <p:nvSpPr>
            <p:cNvPr id="12489" name="Google Shape;12489;p77"/>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7"/>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7"/>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7"/>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7"/>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7"/>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7"/>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7"/>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7"/>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7"/>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7"/>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7"/>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77"/>
          <p:cNvGrpSpPr/>
          <p:nvPr/>
        </p:nvGrpSpPr>
        <p:grpSpPr>
          <a:xfrm>
            <a:off x="5315208" y="1833842"/>
            <a:ext cx="348103" cy="348103"/>
            <a:chOff x="5319821" y="1986242"/>
            <a:chExt cx="348103" cy="348103"/>
          </a:xfrm>
        </p:grpSpPr>
        <p:sp>
          <p:nvSpPr>
            <p:cNvPr id="12502" name="Google Shape;12502;p77"/>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7"/>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7"/>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7"/>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7"/>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7"/>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7"/>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7"/>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7"/>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7"/>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7"/>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7"/>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7"/>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7"/>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7"/>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7"/>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7"/>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7"/>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7"/>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7"/>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7"/>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7"/>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7"/>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7"/>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7"/>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7"/>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7"/>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7"/>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7"/>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7"/>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7"/>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7"/>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7"/>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7"/>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7"/>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7"/>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7"/>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77"/>
          <p:cNvGrpSpPr/>
          <p:nvPr/>
        </p:nvGrpSpPr>
        <p:grpSpPr>
          <a:xfrm>
            <a:off x="5761313" y="1824283"/>
            <a:ext cx="348339" cy="348103"/>
            <a:chOff x="5765926" y="1976683"/>
            <a:chExt cx="348339" cy="348103"/>
          </a:xfrm>
        </p:grpSpPr>
        <p:sp>
          <p:nvSpPr>
            <p:cNvPr id="12540" name="Google Shape;12540;p77"/>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7"/>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7"/>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7"/>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7"/>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7"/>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7"/>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7"/>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7"/>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7"/>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7"/>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7"/>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7"/>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7"/>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7"/>
          <p:cNvGrpSpPr/>
          <p:nvPr/>
        </p:nvGrpSpPr>
        <p:grpSpPr>
          <a:xfrm>
            <a:off x="6186778" y="1829089"/>
            <a:ext cx="389068" cy="347787"/>
            <a:chOff x="6191390" y="1981489"/>
            <a:chExt cx="389068" cy="347787"/>
          </a:xfrm>
        </p:grpSpPr>
        <p:sp>
          <p:nvSpPr>
            <p:cNvPr id="12555" name="Google Shape;12555;p77"/>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7"/>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7"/>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7"/>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7"/>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7"/>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7"/>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77"/>
          <p:cNvGrpSpPr/>
          <p:nvPr/>
        </p:nvGrpSpPr>
        <p:grpSpPr>
          <a:xfrm>
            <a:off x="6653234" y="1855191"/>
            <a:ext cx="348103" cy="295714"/>
            <a:chOff x="6657846" y="2007591"/>
            <a:chExt cx="348103" cy="295714"/>
          </a:xfrm>
        </p:grpSpPr>
        <p:sp>
          <p:nvSpPr>
            <p:cNvPr id="12563" name="Google Shape;12563;p77"/>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7"/>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7"/>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7"/>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7"/>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7"/>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7"/>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7"/>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7"/>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7"/>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7"/>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7"/>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7"/>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7"/>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7"/>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7"/>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7"/>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7"/>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7"/>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7"/>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7"/>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7"/>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7"/>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7"/>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7"/>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7"/>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77"/>
          <p:cNvGrpSpPr/>
          <p:nvPr/>
        </p:nvGrpSpPr>
        <p:grpSpPr>
          <a:xfrm>
            <a:off x="7099575" y="1819504"/>
            <a:ext cx="347341" cy="348103"/>
            <a:chOff x="7104188" y="1971904"/>
            <a:chExt cx="347341" cy="348103"/>
          </a:xfrm>
        </p:grpSpPr>
        <p:sp>
          <p:nvSpPr>
            <p:cNvPr id="12590" name="Google Shape;12590;p77"/>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7"/>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7"/>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7"/>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7"/>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7"/>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7"/>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7"/>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7"/>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7"/>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7"/>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7"/>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7"/>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7"/>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7"/>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7"/>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7"/>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7"/>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7"/>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7"/>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7"/>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7"/>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7"/>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7"/>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7"/>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7"/>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7"/>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7"/>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7"/>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7"/>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77"/>
          <p:cNvGrpSpPr/>
          <p:nvPr/>
        </p:nvGrpSpPr>
        <p:grpSpPr>
          <a:xfrm>
            <a:off x="7546652" y="1819504"/>
            <a:ext cx="344321" cy="348155"/>
            <a:chOff x="7551264" y="1971904"/>
            <a:chExt cx="344321" cy="348155"/>
          </a:xfrm>
        </p:grpSpPr>
        <p:sp>
          <p:nvSpPr>
            <p:cNvPr id="12621" name="Google Shape;12621;p77"/>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7"/>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7"/>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7"/>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7"/>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7"/>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7"/>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7"/>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7"/>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7"/>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7"/>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7"/>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7"/>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7"/>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7"/>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7"/>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7"/>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7"/>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7"/>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77"/>
          <p:cNvGrpSpPr/>
          <p:nvPr/>
        </p:nvGrpSpPr>
        <p:grpSpPr>
          <a:xfrm>
            <a:off x="7988214" y="1365390"/>
            <a:ext cx="317431" cy="344584"/>
            <a:chOff x="7992826" y="1517790"/>
            <a:chExt cx="317431" cy="344584"/>
          </a:xfrm>
        </p:grpSpPr>
        <p:sp>
          <p:nvSpPr>
            <p:cNvPr id="12641" name="Google Shape;12641;p77"/>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7"/>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7"/>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7"/>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7"/>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7"/>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7"/>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7"/>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7"/>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7"/>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7"/>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7"/>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7"/>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7"/>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7"/>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7"/>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7"/>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7"/>
          <p:cNvGrpSpPr/>
          <p:nvPr/>
        </p:nvGrpSpPr>
        <p:grpSpPr>
          <a:xfrm>
            <a:off x="7987452" y="1819504"/>
            <a:ext cx="351621" cy="348103"/>
            <a:chOff x="7992065" y="1971904"/>
            <a:chExt cx="351621" cy="348103"/>
          </a:xfrm>
        </p:grpSpPr>
        <p:sp>
          <p:nvSpPr>
            <p:cNvPr id="12659" name="Google Shape;12659;p77"/>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7"/>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7"/>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7"/>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7"/>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7"/>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7"/>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7"/>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7"/>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7"/>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7"/>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7"/>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7"/>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7"/>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7"/>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77"/>
          <p:cNvGrpSpPr/>
          <p:nvPr/>
        </p:nvGrpSpPr>
        <p:grpSpPr>
          <a:xfrm>
            <a:off x="4906576" y="3641055"/>
            <a:ext cx="296580" cy="364935"/>
            <a:chOff x="4911189" y="3793455"/>
            <a:chExt cx="296580" cy="364935"/>
          </a:xfrm>
        </p:grpSpPr>
        <p:sp>
          <p:nvSpPr>
            <p:cNvPr id="12675" name="Google Shape;12675;p77"/>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7"/>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7"/>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7"/>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7"/>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7"/>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7"/>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7"/>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7"/>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7"/>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7"/>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7"/>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7"/>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7"/>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7"/>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7"/>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7"/>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7"/>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7"/>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7"/>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7"/>
          <p:cNvGrpSpPr/>
          <p:nvPr/>
        </p:nvGrpSpPr>
        <p:grpSpPr>
          <a:xfrm>
            <a:off x="5336820" y="3640871"/>
            <a:ext cx="330272" cy="329117"/>
            <a:chOff x="5341433" y="3793271"/>
            <a:chExt cx="330272" cy="329117"/>
          </a:xfrm>
        </p:grpSpPr>
        <p:sp>
          <p:nvSpPr>
            <p:cNvPr id="12696" name="Google Shape;12696;p77"/>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7"/>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7"/>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7"/>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7"/>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7"/>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7"/>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7"/>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7"/>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7"/>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7"/>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7"/>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7"/>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7"/>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7"/>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7"/>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77"/>
          <p:cNvGrpSpPr/>
          <p:nvPr/>
        </p:nvGrpSpPr>
        <p:grpSpPr>
          <a:xfrm>
            <a:off x="5739438" y="3613850"/>
            <a:ext cx="428511" cy="383186"/>
            <a:chOff x="5744051" y="3766250"/>
            <a:chExt cx="428511" cy="383186"/>
          </a:xfrm>
        </p:grpSpPr>
        <p:sp>
          <p:nvSpPr>
            <p:cNvPr id="12713" name="Google Shape;12713;p77"/>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7"/>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7"/>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7"/>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7"/>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7"/>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7"/>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7"/>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7"/>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7"/>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7"/>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7"/>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7"/>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7"/>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7"/>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7"/>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7"/>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77"/>
          <p:cNvGrpSpPr/>
          <p:nvPr/>
        </p:nvGrpSpPr>
        <p:grpSpPr>
          <a:xfrm>
            <a:off x="6674084" y="3640924"/>
            <a:ext cx="342824" cy="328985"/>
            <a:chOff x="6678697" y="3793324"/>
            <a:chExt cx="342824" cy="328985"/>
          </a:xfrm>
        </p:grpSpPr>
        <p:sp>
          <p:nvSpPr>
            <p:cNvPr id="12731" name="Google Shape;12731;p77"/>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7"/>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7"/>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7"/>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7"/>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7"/>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7"/>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7"/>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77"/>
          <p:cNvGrpSpPr/>
          <p:nvPr/>
        </p:nvGrpSpPr>
        <p:grpSpPr>
          <a:xfrm>
            <a:off x="7097291" y="3609622"/>
            <a:ext cx="398627" cy="392088"/>
            <a:chOff x="7101903" y="3762022"/>
            <a:chExt cx="398627" cy="392088"/>
          </a:xfrm>
        </p:grpSpPr>
        <p:sp>
          <p:nvSpPr>
            <p:cNvPr id="12740" name="Google Shape;12740;p77"/>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7"/>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7"/>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7"/>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7"/>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7"/>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7"/>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7"/>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7"/>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7"/>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7"/>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7"/>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7"/>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7"/>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7"/>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7"/>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77"/>
          <p:cNvGrpSpPr/>
          <p:nvPr/>
        </p:nvGrpSpPr>
        <p:grpSpPr>
          <a:xfrm>
            <a:off x="7536857" y="3641055"/>
            <a:ext cx="407897" cy="328985"/>
            <a:chOff x="7541469" y="3793455"/>
            <a:chExt cx="407897" cy="328985"/>
          </a:xfrm>
        </p:grpSpPr>
        <p:sp>
          <p:nvSpPr>
            <p:cNvPr id="12759" name="Google Shape;12759;p77"/>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7"/>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7"/>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7"/>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7"/>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7"/>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7"/>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7"/>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7"/>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7"/>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7"/>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7"/>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7"/>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7"/>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7"/>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7"/>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7"/>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7"/>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7"/>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7"/>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7"/>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7"/>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7"/>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7"/>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7"/>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7"/>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7"/>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7"/>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7"/>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7"/>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77"/>
          <p:cNvGrpSpPr/>
          <p:nvPr/>
        </p:nvGrpSpPr>
        <p:grpSpPr>
          <a:xfrm>
            <a:off x="5305676" y="2803912"/>
            <a:ext cx="432292" cy="264412"/>
            <a:chOff x="5310288" y="2956312"/>
            <a:chExt cx="432292" cy="264412"/>
          </a:xfrm>
        </p:grpSpPr>
        <p:sp>
          <p:nvSpPr>
            <p:cNvPr id="12790" name="Google Shape;12790;p77"/>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7"/>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7"/>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7"/>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7"/>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7"/>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7"/>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7"/>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7"/>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7"/>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7"/>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7"/>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7"/>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7"/>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7"/>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7"/>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7"/>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7"/>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7"/>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7"/>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7"/>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7"/>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7"/>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7"/>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7"/>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7"/>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7"/>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7"/>
          <p:cNvGrpSpPr/>
          <p:nvPr/>
        </p:nvGrpSpPr>
        <p:grpSpPr>
          <a:xfrm>
            <a:off x="4874434" y="2279920"/>
            <a:ext cx="398075" cy="340303"/>
            <a:chOff x="4879047" y="2432320"/>
            <a:chExt cx="398075" cy="340303"/>
          </a:xfrm>
        </p:grpSpPr>
        <p:sp>
          <p:nvSpPr>
            <p:cNvPr id="12818" name="Google Shape;12818;p77"/>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7"/>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7"/>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7"/>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7"/>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7"/>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7"/>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7"/>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7"/>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7"/>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7"/>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7"/>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7"/>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7"/>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7"/>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7"/>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7"/>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7"/>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7"/>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7"/>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7"/>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7"/>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7"/>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7"/>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7"/>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7"/>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77"/>
          <p:cNvGrpSpPr/>
          <p:nvPr/>
        </p:nvGrpSpPr>
        <p:grpSpPr>
          <a:xfrm>
            <a:off x="5384088" y="2241423"/>
            <a:ext cx="280982" cy="395896"/>
            <a:chOff x="5388701" y="2393823"/>
            <a:chExt cx="280982" cy="395896"/>
          </a:xfrm>
        </p:grpSpPr>
        <p:sp>
          <p:nvSpPr>
            <p:cNvPr id="12845" name="Google Shape;12845;p77"/>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7"/>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7"/>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7"/>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7"/>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7"/>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7"/>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7"/>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7"/>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7"/>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7"/>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7"/>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7"/>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7"/>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7"/>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7"/>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7"/>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7"/>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7"/>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7"/>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7"/>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7"/>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7"/>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7"/>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7"/>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7"/>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7"/>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7"/>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7"/>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7"/>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77"/>
          <p:cNvGrpSpPr/>
          <p:nvPr/>
        </p:nvGrpSpPr>
        <p:grpSpPr>
          <a:xfrm>
            <a:off x="5738677" y="2286722"/>
            <a:ext cx="444871" cy="316407"/>
            <a:chOff x="5743289" y="2439122"/>
            <a:chExt cx="444871" cy="316407"/>
          </a:xfrm>
        </p:grpSpPr>
        <p:sp>
          <p:nvSpPr>
            <p:cNvPr id="12876" name="Google Shape;12876;p77"/>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7"/>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7"/>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7"/>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7"/>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7"/>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7"/>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7"/>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7"/>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7"/>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7"/>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7"/>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7"/>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7"/>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7"/>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7"/>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7"/>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7"/>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7"/>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7"/>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7"/>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7"/>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7"/>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7"/>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7"/>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7"/>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7"/>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7"/>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7"/>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77"/>
          <p:cNvGrpSpPr/>
          <p:nvPr/>
        </p:nvGrpSpPr>
        <p:grpSpPr>
          <a:xfrm>
            <a:off x="6225747" y="2280183"/>
            <a:ext cx="351359" cy="363412"/>
            <a:chOff x="6230360" y="2432583"/>
            <a:chExt cx="351359" cy="363412"/>
          </a:xfrm>
        </p:grpSpPr>
        <p:sp>
          <p:nvSpPr>
            <p:cNvPr id="12906" name="Google Shape;12906;p77"/>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7"/>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7"/>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7"/>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7"/>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7"/>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7"/>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7"/>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7"/>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7"/>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7"/>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7"/>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7"/>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7"/>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7"/>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7"/>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7"/>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7"/>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7"/>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7"/>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7"/>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77"/>
          <p:cNvGrpSpPr/>
          <p:nvPr/>
        </p:nvGrpSpPr>
        <p:grpSpPr>
          <a:xfrm>
            <a:off x="6629364" y="2307152"/>
            <a:ext cx="387781" cy="286680"/>
            <a:chOff x="6633976" y="2459552"/>
            <a:chExt cx="387781" cy="286680"/>
          </a:xfrm>
        </p:grpSpPr>
        <p:sp>
          <p:nvSpPr>
            <p:cNvPr id="12928" name="Google Shape;12928;p77"/>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7"/>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7"/>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7"/>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7"/>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7"/>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7"/>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77"/>
          <p:cNvGrpSpPr/>
          <p:nvPr/>
        </p:nvGrpSpPr>
        <p:grpSpPr>
          <a:xfrm>
            <a:off x="7086498" y="2276165"/>
            <a:ext cx="376989" cy="348864"/>
            <a:chOff x="7091110" y="2428565"/>
            <a:chExt cx="376989" cy="348864"/>
          </a:xfrm>
        </p:grpSpPr>
        <p:sp>
          <p:nvSpPr>
            <p:cNvPr id="12936" name="Google Shape;12936;p77"/>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7"/>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7"/>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7"/>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7"/>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7"/>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7"/>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7"/>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7"/>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7"/>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7"/>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7"/>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7"/>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7"/>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7"/>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7"/>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7"/>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7"/>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7"/>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7"/>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7"/>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7"/>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7"/>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7"/>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7"/>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7"/>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7"/>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7"/>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7"/>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7"/>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7"/>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7"/>
          <p:cNvGrpSpPr/>
          <p:nvPr/>
        </p:nvGrpSpPr>
        <p:grpSpPr>
          <a:xfrm>
            <a:off x="7531815" y="2262825"/>
            <a:ext cx="369715" cy="375492"/>
            <a:chOff x="7536427" y="2415225"/>
            <a:chExt cx="369715" cy="375492"/>
          </a:xfrm>
        </p:grpSpPr>
        <p:sp>
          <p:nvSpPr>
            <p:cNvPr id="12968" name="Google Shape;12968;p77"/>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7"/>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7"/>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7"/>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7"/>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7"/>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7"/>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7"/>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7"/>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7"/>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7"/>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7"/>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7"/>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7"/>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7"/>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7"/>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7"/>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7"/>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7"/>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7"/>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7"/>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7"/>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7"/>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7"/>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7"/>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7"/>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7"/>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7"/>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7"/>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7"/>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7"/>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7"/>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7"/>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7"/>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7"/>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7"/>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7"/>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7"/>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77"/>
          <p:cNvGrpSpPr/>
          <p:nvPr/>
        </p:nvGrpSpPr>
        <p:grpSpPr>
          <a:xfrm>
            <a:off x="7976160" y="2276402"/>
            <a:ext cx="353381" cy="358160"/>
            <a:chOff x="7980773" y="2428802"/>
            <a:chExt cx="353381" cy="358160"/>
          </a:xfrm>
        </p:grpSpPr>
        <p:sp>
          <p:nvSpPr>
            <p:cNvPr id="13007" name="Google Shape;13007;p77"/>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7"/>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7"/>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7"/>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7"/>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7"/>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7"/>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7"/>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7"/>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7"/>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7"/>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7"/>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7"/>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7"/>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7"/>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7"/>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7"/>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7"/>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7"/>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7"/>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7"/>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7"/>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7"/>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7"/>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7"/>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7"/>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7"/>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7"/>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7"/>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7"/>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77"/>
          <p:cNvGrpSpPr/>
          <p:nvPr/>
        </p:nvGrpSpPr>
        <p:grpSpPr>
          <a:xfrm>
            <a:off x="4881445" y="4138840"/>
            <a:ext cx="346343" cy="343953"/>
            <a:chOff x="4886058" y="4291240"/>
            <a:chExt cx="346343" cy="343953"/>
          </a:xfrm>
        </p:grpSpPr>
        <p:sp>
          <p:nvSpPr>
            <p:cNvPr id="13038" name="Google Shape;13038;p77"/>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7"/>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7"/>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7"/>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7"/>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7"/>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7"/>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7"/>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7"/>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7"/>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7"/>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7"/>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7"/>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77"/>
          <p:cNvGrpSpPr/>
          <p:nvPr/>
        </p:nvGrpSpPr>
        <p:grpSpPr>
          <a:xfrm>
            <a:off x="5339604" y="4138656"/>
            <a:ext cx="304616" cy="343560"/>
            <a:chOff x="5344216" y="4291056"/>
            <a:chExt cx="304616" cy="343560"/>
          </a:xfrm>
        </p:grpSpPr>
        <p:sp>
          <p:nvSpPr>
            <p:cNvPr id="13052" name="Google Shape;13052;p77"/>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7"/>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7"/>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7"/>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7"/>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7"/>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7"/>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7"/>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7"/>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7"/>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7"/>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77"/>
          <p:cNvGrpSpPr/>
          <p:nvPr/>
        </p:nvGrpSpPr>
        <p:grpSpPr>
          <a:xfrm>
            <a:off x="6275387" y="4112022"/>
            <a:ext cx="204093" cy="343743"/>
            <a:chOff x="6271562" y="4290872"/>
            <a:chExt cx="204093" cy="343743"/>
          </a:xfrm>
        </p:grpSpPr>
        <p:sp>
          <p:nvSpPr>
            <p:cNvPr id="13064" name="Google Shape;13064;p77"/>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7"/>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7"/>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7"/>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7"/>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7"/>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7"/>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7"/>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7"/>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7"/>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7"/>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7"/>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77"/>
          <p:cNvGrpSpPr/>
          <p:nvPr/>
        </p:nvGrpSpPr>
        <p:grpSpPr>
          <a:xfrm>
            <a:off x="6634878" y="4176838"/>
            <a:ext cx="344085" cy="267195"/>
            <a:chOff x="6639491" y="4329238"/>
            <a:chExt cx="344085" cy="267195"/>
          </a:xfrm>
        </p:grpSpPr>
        <p:sp>
          <p:nvSpPr>
            <p:cNvPr id="13077" name="Google Shape;13077;p77"/>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7"/>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7"/>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7"/>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7"/>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7"/>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7"/>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7"/>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7"/>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7"/>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7"/>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7"/>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7"/>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7"/>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7"/>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7"/>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7"/>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7"/>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77"/>
          <p:cNvGrpSpPr/>
          <p:nvPr/>
        </p:nvGrpSpPr>
        <p:grpSpPr>
          <a:xfrm>
            <a:off x="7128724" y="4138656"/>
            <a:ext cx="232979" cy="343560"/>
            <a:chOff x="7133336" y="4291056"/>
            <a:chExt cx="232979" cy="343560"/>
          </a:xfrm>
        </p:grpSpPr>
        <p:sp>
          <p:nvSpPr>
            <p:cNvPr id="13096" name="Google Shape;13096;p77"/>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7"/>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7"/>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7"/>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7"/>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7"/>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7"/>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7"/>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7"/>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7"/>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7"/>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7"/>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7"/>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7"/>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7"/>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7"/>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7"/>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77"/>
          <p:cNvGrpSpPr/>
          <p:nvPr/>
        </p:nvGrpSpPr>
        <p:grpSpPr>
          <a:xfrm>
            <a:off x="7566767" y="4138656"/>
            <a:ext cx="232979" cy="343560"/>
            <a:chOff x="7571379" y="4291056"/>
            <a:chExt cx="232979" cy="343560"/>
          </a:xfrm>
        </p:grpSpPr>
        <p:sp>
          <p:nvSpPr>
            <p:cNvPr id="13114" name="Google Shape;13114;p77"/>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7"/>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7"/>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7"/>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7"/>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7"/>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7"/>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7"/>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7"/>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7"/>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7"/>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7"/>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7"/>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7"/>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7"/>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7"/>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77"/>
          <p:cNvGrpSpPr/>
          <p:nvPr/>
        </p:nvGrpSpPr>
        <p:grpSpPr>
          <a:xfrm>
            <a:off x="6661768" y="3195475"/>
            <a:ext cx="295819" cy="370712"/>
            <a:chOff x="6666381" y="3347875"/>
            <a:chExt cx="295819" cy="370712"/>
          </a:xfrm>
        </p:grpSpPr>
        <p:sp>
          <p:nvSpPr>
            <p:cNvPr id="13131" name="Google Shape;13131;p77"/>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7"/>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7"/>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7"/>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7"/>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7"/>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7"/>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7"/>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7"/>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7"/>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7"/>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7"/>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7"/>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7"/>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7"/>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7"/>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7"/>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7"/>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7"/>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7"/>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7"/>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7"/>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7"/>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7"/>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7"/>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7"/>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7"/>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7"/>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7"/>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7"/>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7"/>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7"/>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7"/>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7"/>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7"/>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7"/>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7"/>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7"/>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7"/>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7"/>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77"/>
          <p:cNvGrpSpPr/>
          <p:nvPr/>
        </p:nvGrpSpPr>
        <p:grpSpPr>
          <a:xfrm>
            <a:off x="4873147" y="2735059"/>
            <a:ext cx="389567" cy="390329"/>
            <a:chOff x="4877760" y="2887459"/>
            <a:chExt cx="389567" cy="390329"/>
          </a:xfrm>
        </p:grpSpPr>
        <p:sp>
          <p:nvSpPr>
            <p:cNvPr id="13172" name="Google Shape;13172;p77"/>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7"/>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7"/>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7"/>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7"/>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7"/>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7"/>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7"/>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7"/>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7"/>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7"/>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7"/>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7"/>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7"/>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7"/>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7"/>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7"/>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7"/>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7"/>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7"/>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7"/>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7"/>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7"/>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7"/>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7"/>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7"/>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7"/>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7"/>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7"/>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7"/>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7"/>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7"/>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7"/>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7"/>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7"/>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7"/>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7"/>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7"/>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7"/>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7"/>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7"/>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7"/>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7"/>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7"/>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6" name="Google Shape;13216;p77"/>
          <p:cNvSpPr/>
          <p:nvPr/>
        </p:nvSpPr>
        <p:spPr>
          <a:xfrm>
            <a:off x="5906557"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7"/>
          <p:cNvSpPr/>
          <p:nvPr/>
        </p:nvSpPr>
        <p:spPr>
          <a:xfrm>
            <a:off x="5906557"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7"/>
          <p:cNvSpPr/>
          <p:nvPr/>
        </p:nvSpPr>
        <p:spPr>
          <a:xfrm>
            <a:off x="5793482"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7"/>
          <p:cNvSpPr/>
          <p:nvPr/>
        </p:nvSpPr>
        <p:spPr>
          <a:xfrm>
            <a:off x="5793219"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7"/>
          <p:cNvSpPr/>
          <p:nvPr/>
        </p:nvSpPr>
        <p:spPr>
          <a:xfrm>
            <a:off x="5774627"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1" name="Google Shape;13221;p77"/>
          <p:cNvGrpSpPr/>
          <p:nvPr/>
        </p:nvGrpSpPr>
        <p:grpSpPr>
          <a:xfrm>
            <a:off x="5774627" y="2735295"/>
            <a:ext cx="314411" cy="389830"/>
            <a:chOff x="5779239" y="2887695"/>
            <a:chExt cx="314411" cy="389830"/>
          </a:xfrm>
        </p:grpSpPr>
        <p:sp>
          <p:nvSpPr>
            <p:cNvPr id="13222" name="Google Shape;13222;p77"/>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7"/>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7"/>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7"/>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7"/>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7"/>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7"/>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7"/>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7"/>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7"/>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7"/>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7"/>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7"/>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7"/>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7"/>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7"/>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7"/>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7"/>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7"/>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7"/>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7"/>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7"/>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7"/>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7"/>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7"/>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7"/>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7"/>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7"/>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7"/>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7"/>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7"/>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7"/>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7"/>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7"/>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7"/>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7"/>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7"/>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7"/>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7"/>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7"/>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7"/>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7"/>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7"/>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7"/>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77"/>
          <p:cNvGrpSpPr/>
          <p:nvPr/>
        </p:nvGrpSpPr>
        <p:grpSpPr>
          <a:xfrm>
            <a:off x="6185517" y="2788577"/>
            <a:ext cx="389830" cy="283004"/>
            <a:chOff x="6190130" y="2940977"/>
            <a:chExt cx="389830" cy="283004"/>
          </a:xfrm>
        </p:grpSpPr>
        <p:sp>
          <p:nvSpPr>
            <p:cNvPr id="13267" name="Google Shape;13267;p77"/>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7"/>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7"/>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7"/>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7"/>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7"/>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7"/>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7"/>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7"/>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7"/>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7"/>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7"/>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7"/>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7"/>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7"/>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7"/>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7"/>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7"/>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7"/>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7"/>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7"/>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7"/>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7"/>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7"/>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7"/>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7"/>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7"/>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7"/>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7"/>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7"/>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7" name="Google Shape;13297;p77"/>
          <p:cNvGrpSpPr/>
          <p:nvPr/>
        </p:nvGrpSpPr>
        <p:grpSpPr>
          <a:xfrm>
            <a:off x="6629364" y="2747874"/>
            <a:ext cx="389803" cy="364673"/>
            <a:chOff x="6633976" y="2900274"/>
            <a:chExt cx="389803" cy="364673"/>
          </a:xfrm>
        </p:grpSpPr>
        <p:sp>
          <p:nvSpPr>
            <p:cNvPr id="13298" name="Google Shape;13298;p77"/>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7"/>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7"/>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7"/>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7"/>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7"/>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7"/>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7"/>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7"/>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7"/>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7"/>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7"/>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7"/>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7"/>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7"/>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7"/>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7"/>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77"/>
          <p:cNvGrpSpPr/>
          <p:nvPr/>
        </p:nvGrpSpPr>
        <p:grpSpPr>
          <a:xfrm>
            <a:off x="7513223" y="2733037"/>
            <a:ext cx="364935" cy="382529"/>
            <a:chOff x="7517835" y="2885437"/>
            <a:chExt cx="364935" cy="382529"/>
          </a:xfrm>
        </p:grpSpPr>
        <p:sp>
          <p:nvSpPr>
            <p:cNvPr id="13316" name="Google Shape;13316;p77"/>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7"/>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7"/>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7"/>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7"/>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7"/>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7"/>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7"/>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7"/>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7"/>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7"/>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7"/>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7"/>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7"/>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7"/>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7"/>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7"/>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7"/>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7"/>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7"/>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7"/>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7"/>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7"/>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7"/>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7"/>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7"/>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7"/>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7"/>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7"/>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7"/>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7"/>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7"/>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7"/>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7"/>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7"/>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7"/>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7"/>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3" name="Google Shape;13353;p77"/>
          <p:cNvGrpSpPr/>
          <p:nvPr/>
        </p:nvGrpSpPr>
        <p:grpSpPr>
          <a:xfrm>
            <a:off x="7082979" y="2734744"/>
            <a:ext cx="358160" cy="385602"/>
            <a:chOff x="7087591" y="2887144"/>
            <a:chExt cx="358160" cy="385602"/>
          </a:xfrm>
        </p:grpSpPr>
        <p:sp>
          <p:nvSpPr>
            <p:cNvPr id="13354" name="Google Shape;13354;p7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77"/>
          <p:cNvGrpSpPr/>
          <p:nvPr/>
        </p:nvGrpSpPr>
        <p:grpSpPr>
          <a:xfrm>
            <a:off x="7946749" y="2733037"/>
            <a:ext cx="382529" cy="382529"/>
            <a:chOff x="7951362" y="2885437"/>
            <a:chExt cx="382529" cy="382529"/>
          </a:xfrm>
        </p:grpSpPr>
        <p:sp>
          <p:nvSpPr>
            <p:cNvPr id="13374" name="Google Shape;13374;p7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77"/>
          <p:cNvGrpSpPr/>
          <p:nvPr/>
        </p:nvGrpSpPr>
        <p:grpSpPr>
          <a:xfrm>
            <a:off x="8049793" y="3662089"/>
            <a:ext cx="276964" cy="336601"/>
            <a:chOff x="8054406" y="3814489"/>
            <a:chExt cx="276964" cy="336601"/>
          </a:xfrm>
        </p:grpSpPr>
        <p:sp>
          <p:nvSpPr>
            <p:cNvPr id="13424" name="Google Shape;13424;p77"/>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7"/>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7"/>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7"/>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7"/>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7"/>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7"/>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7"/>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7"/>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77"/>
          <p:cNvGrpSpPr/>
          <p:nvPr/>
        </p:nvGrpSpPr>
        <p:grpSpPr>
          <a:xfrm>
            <a:off x="7932175" y="4142674"/>
            <a:ext cx="378249" cy="335524"/>
            <a:chOff x="7936787" y="4295074"/>
            <a:chExt cx="378249" cy="335524"/>
          </a:xfrm>
        </p:grpSpPr>
        <p:sp>
          <p:nvSpPr>
            <p:cNvPr id="13434" name="Google Shape;13434;p77"/>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7"/>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7"/>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7"/>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7"/>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7"/>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7"/>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7"/>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7"/>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7"/>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7"/>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7"/>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7"/>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7"/>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7"/>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7"/>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77"/>
          <p:cNvGrpSpPr/>
          <p:nvPr/>
        </p:nvGrpSpPr>
        <p:grpSpPr>
          <a:xfrm>
            <a:off x="4881445" y="1813490"/>
            <a:ext cx="388569" cy="388307"/>
            <a:chOff x="4886058" y="1965890"/>
            <a:chExt cx="388569" cy="388307"/>
          </a:xfrm>
        </p:grpSpPr>
        <p:sp>
          <p:nvSpPr>
            <p:cNvPr id="13451" name="Google Shape;13451;p77"/>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7"/>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7"/>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7"/>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7"/>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7"/>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7"/>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7"/>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7"/>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7"/>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7"/>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2" name="Google Shape;13462;p77"/>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3463" name="Google Shape;13463;p77"/>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67"/>
        <p:cNvGrpSpPr/>
        <p:nvPr/>
      </p:nvGrpSpPr>
      <p:grpSpPr>
        <a:xfrm>
          <a:off x="0" y="0"/>
          <a:ext cx="0" cy="0"/>
          <a:chOff x="0" y="0"/>
          <a:chExt cx="0" cy="0"/>
        </a:xfrm>
      </p:grpSpPr>
      <p:grpSp>
        <p:nvGrpSpPr>
          <p:cNvPr id="13468" name="Google Shape;13468;p78"/>
          <p:cNvGrpSpPr/>
          <p:nvPr/>
        </p:nvGrpSpPr>
        <p:grpSpPr>
          <a:xfrm>
            <a:off x="1738624" y="3196252"/>
            <a:ext cx="292801" cy="359258"/>
            <a:chOff x="1765162" y="3346789"/>
            <a:chExt cx="292801" cy="359258"/>
          </a:xfrm>
        </p:grpSpPr>
        <p:sp>
          <p:nvSpPr>
            <p:cNvPr id="13469" name="Google Shape;13469;p78"/>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8"/>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8"/>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8"/>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8"/>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8"/>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8"/>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8"/>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8"/>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8"/>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8"/>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8"/>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8"/>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8"/>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8"/>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78"/>
          <p:cNvGrpSpPr/>
          <p:nvPr/>
        </p:nvGrpSpPr>
        <p:grpSpPr>
          <a:xfrm>
            <a:off x="3051095" y="2294466"/>
            <a:ext cx="358996" cy="296309"/>
            <a:chOff x="3077632" y="2445004"/>
            <a:chExt cx="358996" cy="296309"/>
          </a:xfrm>
        </p:grpSpPr>
        <p:sp>
          <p:nvSpPr>
            <p:cNvPr id="13485" name="Google Shape;13485;p78"/>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8"/>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8"/>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8"/>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8"/>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8"/>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8"/>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8"/>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8"/>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8"/>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8"/>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8"/>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8"/>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8"/>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8"/>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8"/>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8"/>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8"/>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8"/>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8"/>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8"/>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8"/>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8"/>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8"/>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8"/>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8"/>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78"/>
          <p:cNvGrpSpPr/>
          <p:nvPr/>
        </p:nvGrpSpPr>
        <p:grpSpPr>
          <a:xfrm>
            <a:off x="2608699" y="2281243"/>
            <a:ext cx="359232" cy="323018"/>
            <a:chOff x="2635237" y="2431780"/>
            <a:chExt cx="359232" cy="323018"/>
          </a:xfrm>
        </p:grpSpPr>
        <p:sp>
          <p:nvSpPr>
            <p:cNvPr id="13512" name="Google Shape;13512;p78"/>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8"/>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8"/>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8"/>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8"/>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8"/>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8"/>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8"/>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8"/>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8"/>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8"/>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8"/>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8"/>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8"/>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8"/>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7" name="Google Shape;13527;p78"/>
          <p:cNvGrpSpPr/>
          <p:nvPr/>
        </p:nvGrpSpPr>
        <p:grpSpPr>
          <a:xfrm>
            <a:off x="3985114" y="3617594"/>
            <a:ext cx="373189" cy="358944"/>
            <a:chOff x="4011651" y="3768132"/>
            <a:chExt cx="373189" cy="358944"/>
          </a:xfrm>
        </p:grpSpPr>
        <p:sp>
          <p:nvSpPr>
            <p:cNvPr id="13528" name="Google Shape;13528;p78"/>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8"/>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8"/>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8"/>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8"/>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8"/>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8"/>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8"/>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8"/>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8"/>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78"/>
          <p:cNvGrpSpPr/>
          <p:nvPr/>
        </p:nvGrpSpPr>
        <p:grpSpPr>
          <a:xfrm>
            <a:off x="2163031" y="1811065"/>
            <a:ext cx="364993" cy="359049"/>
            <a:chOff x="2189568" y="1961603"/>
            <a:chExt cx="364993" cy="359049"/>
          </a:xfrm>
        </p:grpSpPr>
        <p:sp>
          <p:nvSpPr>
            <p:cNvPr id="13539" name="Google Shape;13539;p78"/>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8"/>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8"/>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8"/>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8"/>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8"/>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8"/>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8"/>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8"/>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8"/>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8"/>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8"/>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8"/>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8"/>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8"/>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8"/>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78"/>
          <p:cNvGrpSpPr/>
          <p:nvPr/>
        </p:nvGrpSpPr>
        <p:grpSpPr>
          <a:xfrm>
            <a:off x="2166539" y="2269434"/>
            <a:ext cx="378426" cy="346323"/>
            <a:chOff x="2193077" y="2419971"/>
            <a:chExt cx="378426" cy="346323"/>
          </a:xfrm>
        </p:grpSpPr>
        <p:sp>
          <p:nvSpPr>
            <p:cNvPr id="13556" name="Google Shape;13556;p78"/>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8"/>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8"/>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8"/>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8"/>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8"/>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8"/>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8"/>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8"/>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8"/>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8"/>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8"/>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8"/>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8"/>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8"/>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8"/>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8"/>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8"/>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8"/>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8"/>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8"/>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78"/>
          <p:cNvGrpSpPr/>
          <p:nvPr/>
        </p:nvGrpSpPr>
        <p:grpSpPr>
          <a:xfrm>
            <a:off x="835084" y="2731232"/>
            <a:ext cx="276802" cy="367140"/>
            <a:chOff x="861622" y="2881770"/>
            <a:chExt cx="276802" cy="367140"/>
          </a:xfrm>
        </p:grpSpPr>
        <p:sp>
          <p:nvSpPr>
            <p:cNvPr id="13578" name="Google Shape;13578;p78"/>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8"/>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8"/>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8"/>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8"/>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8"/>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8"/>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8"/>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8"/>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8"/>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8"/>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8"/>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8"/>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8"/>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8"/>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8"/>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8"/>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8"/>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8"/>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8"/>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8"/>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8"/>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78"/>
          <p:cNvGrpSpPr/>
          <p:nvPr/>
        </p:nvGrpSpPr>
        <p:grpSpPr>
          <a:xfrm>
            <a:off x="3941647" y="2731154"/>
            <a:ext cx="369444" cy="367140"/>
            <a:chOff x="3968184" y="2881691"/>
            <a:chExt cx="369444" cy="367140"/>
          </a:xfrm>
        </p:grpSpPr>
        <p:sp>
          <p:nvSpPr>
            <p:cNvPr id="13601" name="Google Shape;13601;p78"/>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8"/>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8"/>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8"/>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8"/>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8"/>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8"/>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8"/>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8"/>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8"/>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8"/>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8"/>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8"/>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8"/>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8"/>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8"/>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8"/>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8"/>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8"/>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8"/>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8"/>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8"/>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8"/>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8"/>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78"/>
          <p:cNvGrpSpPr/>
          <p:nvPr/>
        </p:nvGrpSpPr>
        <p:grpSpPr>
          <a:xfrm>
            <a:off x="3487258" y="2731546"/>
            <a:ext cx="371487" cy="366826"/>
            <a:chOff x="3513796" y="2882084"/>
            <a:chExt cx="371487" cy="366826"/>
          </a:xfrm>
        </p:grpSpPr>
        <p:sp>
          <p:nvSpPr>
            <p:cNvPr id="13626" name="Google Shape;13626;p78"/>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8"/>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8"/>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8"/>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8"/>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8"/>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8"/>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8"/>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8"/>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8"/>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8"/>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8"/>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8"/>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8"/>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8"/>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8"/>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8"/>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8"/>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8"/>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8"/>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8"/>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8"/>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8"/>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8"/>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8"/>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8"/>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8"/>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8"/>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8"/>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8"/>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8"/>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8"/>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8"/>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8"/>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8"/>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8"/>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8"/>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8"/>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8"/>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8"/>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8"/>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8"/>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8"/>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8"/>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8"/>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8"/>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8"/>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8"/>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8"/>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78"/>
          <p:cNvGrpSpPr/>
          <p:nvPr/>
        </p:nvGrpSpPr>
        <p:grpSpPr>
          <a:xfrm>
            <a:off x="847077" y="1349738"/>
            <a:ext cx="335011" cy="359232"/>
            <a:chOff x="873615" y="1500275"/>
            <a:chExt cx="335011" cy="359232"/>
          </a:xfrm>
        </p:grpSpPr>
        <p:sp>
          <p:nvSpPr>
            <p:cNvPr id="13676" name="Google Shape;13676;p78"/>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8"/>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8"/>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8"/>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8"/>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8"/>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8"/>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8"/>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8"/>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8"/>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8"/>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78"/>
          <p:cNvGrpSpPr/>
          <p:nvPr/>
        </p:nvGrpSpPr>
        <p:grpSpPr>
          <a:xfrm>
            <a:off x="2175521" y="3196199"/>
            <a:ext cx="337158" cy="359311"/>
            <a:chOff x="2202058" y="3346737"/>
            <a:chExt cx="337158" cy="359311"/>
          </a:xfrm>
        </p:grpSpPr>
        <p:sp>
          <p:nvSpPr>
            <p:cNvPr id="13688" name="Google Shape;13688;p78"/>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8"/>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8"/>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8"/>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8"/>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8"/>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8"/>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8"/>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8"/>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78"/>
          <p:cNvGrpSpPr/>
          <p:nvPr/>
        </p:nvGrpSpPr>
        <p:grpSpPr>
          <a:xfrm>
            <a:off x="2196521" y="3667634"/>
            <a:ext cx="359232" cy="306050"/>
            <a:chOff x="2223059" y="3818172"/>
            <a:chExt cx="359232" cy="306050"/>
          </a:xfrm>
        </p:grpSpPr>
        <p:sp>
          <p:nvSpPr>
            <p:cNvPr id="13698" name="Google Shape;13698;p78"/>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8"/>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8"/>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8"/>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8"/>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8"/>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8"/>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8"/>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8"/>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78"/>
          <p:cNvGrpSpPr/>
          <p:nvPr/>
        </p:nvGrpSpPr>
        <p:grpSpPr>
          <a:xfrm>
            <a:off x="1699451" y="1841283"/>
            <a:ext cx="378426" cy="298509"/>
            <a:chOff x="1725989" y="1991820"/>
            <a:chExt cx="378426" cy="298509"/>
          </a:xfrm>
        </p:grpSpPr>
        <p:sp>
          <p:nvSpPr>
            <p:cNvPr id="13708" name="Google Shape;13708;p78"/>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8"/>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8"/>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8"/>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8"/>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8"/>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8"/>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8"/>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8"/>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8"/>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8"/>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8"/>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78"/>
          <p:cNvGrpSpPr/>
          <p:nvPr/>
        </p:nvGrpSpPr>
        <p:grpSpPr>
          <a:xfrm>
            <a:off x="1741871" y="3641213"/>
            <a:ext cx="367978" cy="359075"/>
            <a:chOff x="1768409" y="3791751"/>
            <a:chExt cx="367978" cy="359075"/>
          </a:xfrm>
        </p:grpSpPr>
        <p:sp>
          <p:nvSpPr>
            <p:cNvPr id="13721" name="Google Shape;13721;p78"/>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8"/>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8"/>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8"/>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8"/>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8"/>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8"/>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8"/>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8"/>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8"/>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8"/>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8"/>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8"/>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4" name="Google Shape;13734;p78"/>
          <p:cNvGrpSpPr/>
          <p:nvPr/>
        </p:nvGrpSpPr>
        <p:grpSpPr>
          <a:xfrm>
            <a:off x="2642426" y="3640768"/>
            <a:ext cx="358735" cy="359311"/>
            <a:chOff x="2668963" y="3791306"/>
            <a:chExt cx="358735" cy="359311"/>
          </a:xfrm>
        </p:grpSpPr>
        <p:sp>
          <p:nvSpPr>
            <p:cNvPr id="13735" name="Google Shape;13735;p78"/>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8"/>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8"/>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8"/>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8"/>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8"/>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8"/>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8"/>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8"/>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8"/>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8"/>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8"/>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8"/>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8"/>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8"/>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8"/>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78"/>
          <p:cNvGrpSpPr/>
          <p:nvPr/>
        </p:nvGrpSpPr>
        <p:grpSpPr>
          <a:xfrm>
            <a:off x="823144" y="1844660"/>
            <a:ext cx="363893" cy="291727"/>
            <a:chOff x="849682" y="1995198"/>
            <a:chExt cx="363893" cy="291727"/>
          </a:xfrm>
        </p:grpSpPr>
        <p:sp>
          <p:nvSpPr>
            <p:cNvPr id="13752" name="Google Shape;13752;p78"/>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8"/>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8"/>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8"/>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8"/>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8"/>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8"/>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8"/>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8"/>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8"/>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8"/>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8"/>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8"/>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8"/>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8"/>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8"/>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8"/>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8"/>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78"/>
          <p:cNvGrpSpPr/>
          <p:nvPr/>
        </p:nvGrpSpPr>
        <p:grpSpPr>
          <a:xfrm>
            <a:off x="3038893" y="1839528"/>
            <a:ext cx="378190" cy="302044"/>
            <a:chOff x="3065430" y="1990066"/>
            <a:chExt cx="378190" cy="302044"/>
          </a:xfrm>
        </p:grpSpPr>
        <p:sp>
          <p:nvSpPr>
            <p:cNvPr id="13771" name="Google Shape;13771;p78"/>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8"/>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8"/>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8"/>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8"/>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8"/>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8"/>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8"/>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8"/>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8"/>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8"/>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78"/>
          <p:cNvGrpSpPr/>
          <p:nvPr/>
        </p:nvGrpSpPr>
        <p:grpSpPr>
          <a:xfrm>
            <a:off x="3541697" y="3640873"/>
            <a:ext cx="347501" cy="359284"/>
            <a:chOff x="3568234" y="3791410"/>
            <a:chExt cx="347501" cy="359284"/>
          </a:xfrm>
        </p:grpSpPr>
        <p:sp>
          <p:nvSpPr>
            <p:cNvPr id="13783" name="Google Shape;13783;p78"/>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8"/>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8"/>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8"/>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8"/>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8"/>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8"/>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8"/>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8"/>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8"/>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8"/>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4" name="Google Shape;13794;p78"/>
          <p:cNvGrpSpPr/>
          <p:nvPr/>
        </p:nvGrpSpPr>
        <p:grpSpPr>
          <a:xfrm>
            <a:off x="1733387" y="1350550"/>
            <a:ext cx="347004" cy="358420"/>
            <a:chOff x="1759925" y="1501087"/>
            <a:chExt cx="347004" cy="358420"/>
          </a:xfrm>
        </p:grpSpPr>
        <p:sp>
          <p:nvSpPr>
            <p:cNvPr id="13795" name="Google Shape;13795;p78"/>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8"/>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8"/>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8"/>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8"/>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8"/>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8"/>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8"/>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8"/>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8"/>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8"/>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8"/>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8"/>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8"/>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8"/>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8"/>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8"/>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8"/>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8"/>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8"/>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8"/>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8"/>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8"/>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8"/>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8"/>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8"/>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8"/>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78"/>
          <p:cNvGrpSpPr/>
          <p:nvPr/>
        </p:nvGrpSpPr>
        <p:grpSpPr>
          <a:xfrm>
            <a:off x="3492757" y="2263123"/>
            <a:ext cx="360227" cy="359311"/>
            <a:chOff x="3519295" y="2413660"/>
            <a:chExt cx="360227" cy="359311"/>
          </a:xfrm>
        </p:grpSpPr>
        <p:sp>
          <p:nvSpPr>
            <p:cNvPr id="13823" name="Google Shape;13823;p78"/>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8"/>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8"/>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8"/>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8"/>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8"/>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8"/>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8"/>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8"/>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8"/>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8"/>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8"/>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8"/>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8"/>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8"/>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8"/>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8"/>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8"/>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8"/>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8"/>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8"/>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8"/>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8"/>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8"/>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8"/>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8"/>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8"/>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8"/>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8"/>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8"/>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8"/>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8"/>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8"/>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8"/>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8"/>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78"/>
          <p:cNvGrpSpPr/>
          <p:nvPr/>
        </p:nvGrpSpPr>
        <p:grpSpPr>
          <a:xfrm>
            <a:off x="1303717" y="3695181"/>
            <a:ext cx="358996" cy="250774"/>
            <a:chOff x="1330255" y="3845718"/>
            <a:chExt cx="358996" cy="250774"/>
          </a:xfrm>
        </p:grpSpPr>
        <p:sp>
          <p:nvSpPr>
            <p:cNvPr id="13859" name="Google Shape;13859;p78"/>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8"/>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8"/>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8"/>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8"/>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8"/>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8"/>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8"/>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8"/>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8"/>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78"/>
          <p:cNvGrpSpPr/>
          <p:nvPr/>
        </p:nvGrpSpPr>
        <p:grpSpPr>
          <a:xfrm>
            <a:off x="3088566" y="3640847"/>
            <a:ext cx="373424" cy="359311"/>
            <a:chOff x="3115103" y="3791384"/>
            <a:chExt cx="373424" cy="359311"/>
          </a:xfrm>
        </p:grpSpPr>
        <p:sp>
          <p:nvSpPr>
            <p:cNvPr id="13870" name="Google Shape;13870;p78"/>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8"/>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8"/>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8"/>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8"/>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8"/>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8"/>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8"/>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8"/>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8"/>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8"/>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8"/>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8"/>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8"/>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78"/>
          <p:cNvGrpSpPr/>
          <p:nvPr/>
        </p:nvGrpSpPr>
        <p:grpSpPr>
          <a:xfrm>
            <a:off x="857316" y="3642104"/>
            <a:ext cx="378190" cy="357059"/>
            <a:chOff x="883853" y="3792641"/>
            <a:chExt cx="378190" cy="357059"/>
          </a:xfrm>
        </p:grpSpPr>
        <p:sp>
          <p:nvSpPr>
            <p:cNvPr id="13885" name="Google Shape;13885;p78"/>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8"/>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8"/>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8"/>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8"/>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8"/>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8"/>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8"/>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8"/>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8"/>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8"/>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8"/>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8"/>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8"/>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8"/>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8"/>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8"/>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8"/>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8"/>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8"/>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8"/>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8"/>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8"/>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8"/>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8"/>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8"/>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78"/>
          <p:cNvGrpSpPr/>
          <p:nvPr/>
        </p:nvGrpSpPr>
        <p:grpSpPr>
          <a:xfrm>
            <a:off x="3907659" y="2334268"/>
            <a:ext cx="401207" cy="214036"/>
            <a:chOff x="3934196" y="2484805"/>
            <a:chExt cx="401207" cy="214036"/>
          </a:xfrm>
        </p:grpSpPr>
        <p:sp>
          <p:nvSpPr>
            <p:cNvPr id="13912" name="Google Shape;13912;p78"/>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8"/>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8"/>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8"/>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8"/>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78"/>
          <p:cNvGrpSpPr/>
          <p:nvPr/>
        </p:nvGrpSpPr>
        <p:grpSpPr>
          <a:xfrm>
            <a:off x="3973357" y="1349659"/>
            <a:ext cx="342474" cy="359232"/>
            <a:chOff x="3999894" y="1500197"/>
            <a:chExt cx="342474" cy="359232"/>
          </a:xfrm>
        </p:grpSpPr>
        <p:sp>
          <p:nvSpPr>
            <p:cNvPr id="13918" name="Google Shape;13918;p78"/>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8"/>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8"/>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8"/>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8"/>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8"/>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8"/>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8"/>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8"/>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8"/>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78"/>
          <p:cNvGrpSpPr/>
          <p:nvPr/>
        </p:nvGrpSpPr>
        <p:grpSpPr>
          <a:xfrm>
            <a:off x="2207257" y="2731625"/>
            <a:ext cx="232601" cy="366747"/>
            <a:chOff x="2233795" y="2882162"/>
            <a:chExt cx="232601" cy="366747"/>
          </a:xfrm>
        </p:grpSpPr>
        <p:sp>
          <p:nvSpPr>
            <p:cNvPr id="13929" name="Google Shape;13929;p78"/>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8"/>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8"/>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8"/>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8"/>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8"/>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8"/>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8"/>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8"/>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8"/>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8"/>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8"/>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8"/>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8"/>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8"/>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8"/>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8"/>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8"/>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78"/>
          <p:cNvGrpSpPr/>
          <p:nvPr/>
        </p:nvGrpSpPr>
        <p:grpSpPr>
          <a:xfrm>
            <a:off x="3497235" y="3253885"/>
            <a:ext cx="362008" cy="244175"/>
            <a:chOff x="3523772" y="3404422"/>
            <a:chExt cx="362008" cy="244175"/>
          </a:xfrm>
        </p:grpSpPr>
        <p:sp>
          <p:nvSpPr>
            <p:cNvPr id="13948" name="Google Shape;13948;p78"/>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8"/>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8"/>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8"/>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8"/>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8"/>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8"/>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8"/>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8"/>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8"/>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8"/>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8"/>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8"/>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8"/>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8"/>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78"/>
          <p:cNvGrpSpPr/>
          <p:nvPr/>
        </p:nvGrpSpPr>
        <p:grpSpPr>
          <a:xfrm>
            <a:off x="3504488" y="1826776"/>
            <a:ext cx="359232" cy="327836"/>
            <a:chOff x="3531026" y="1977314"/>
            <a:chExt cx="359232" cy="327836"/>
          </a:xfrm>
        </p:grpSpPr>
        <p:sp>
          <p:nvSpPr>
            <p:cNvPr id="13964" name="Google Shape;13964;p78"/>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8"/>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8"/>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8"/>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8"/>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8"/>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8"/>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8"/>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8"/>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8"/>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78"/>
          <p:cNvGrpSpPr/>
          <p:nvPr/>
        </p:nvGrpSpPr>
        <p:grpSpPr>
          <a:xfrm>
            <a:off x="3096814" y="1349738"/>
            <a:ext cx="296781" cy="359232"/>
            <a:chOff x="3123351" y="1500275"/>
            <a:chExt cx="296781" cy="359232"/>
          </a:xfrm>
        </p:grpSpPr>
        <p:sp>
          <p:nvSpPr>
            <p:cNvPr id="13975" name="Google Shape;13975;p78"/>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8"/>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8"/>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8"/>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8"/>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8"/>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8"/>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8"/>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8"/>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8"/>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8"/>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78"/>
          <p:cNvGrpSpPr/>
          <p:nvPr/>
        </p:nvGrpSpPr>
        <p:grpSpPr>
          <a:xfrm>
            <a:off x="2632920" y="1349738"/>
            <a:ext cx="332261" cy="359232"/>
            <a:chOff x="2659458" y="1500275"/>
            <a:chExt cx="332261" cy="359232"/>
          </a:xfrm>
        </p:grpSpPr>
        <p:sp>
          <p:nvSpPr>
            <p:cNvPr id="13987" name="Google Shape;13987;p78"/>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8"/>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8"/>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8"/>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8"/>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8"/>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8"/>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8"/>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8"/>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8"/>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8"/>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8"/>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8"/>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8"/>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8"/>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8"/>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8"/>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8"/>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8"/>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8"/>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78"/>
          <p:cNvGrpSpPr/>
          <p:nvPr/>
        </p:nvGrpSpPr>
        <p:grpSpPr>
          <a:xfrm>
            <a:off x="1723646" y="2262992"/>
            <a:ext cx="359730" cy="359441"/>
            <a:chOff x="1750184" y="2413530"/>
            <a:chExt cx="359730" cy="359441"/>
          </a:xfrm>
        </p:grpSpPr>
        <p:sp>
          <p:nvSpPr>
            <p:cNvPr id="14008" name="Google Shape;14008;p78"/>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8"/>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8"/>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8"/>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8"/>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8"/>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8"/>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8"/>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8"/>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8"/>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8"/>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9" name="Google Shape;14019;p78"/>
          <p:cNvGrpSpPr/>
          <p:nvPr/>
        </p:nvGrpSpPr>
        <p:grpSpPr>
          <a:xfrm>
            <a:off x="2203513" y="1349685"/>
            <a:ext cx="316524" cy="359284"/>
            <a:chOff x="2230050" y="1500223"/>
            <a:chExt cx="316524" cy="359284"/>
          </a:xfrm>
        </p:grpSpPr>
        <p:sp>
          <p:nvSpPr>
            <p:cNvPr id="14020" name="Google Shape;14020;p78"/>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8"/>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8"/>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8"/>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8"/>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8"/>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8"/>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8"/>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8"/>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8"/>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8"/>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8"/>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8"/>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8"/>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8"/>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8"/>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8"/>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8"/>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78"/>
          <p:cNvGrpSpPr/>
          <p:nvPr/>
        </p:nvGrpSpPr>
        <p:grpSpPr>
          <a:xfrm>
            <a:off x="2663504" y="4112229"/>
            <a:ext cx="359389" cy="359232"/>
            <a:chOff x="2690042" y="4262767"/>
            <a:chExt cx="359389" cy="359232"/>
          </a:xfrm>
        </p:grpSpPr>
        <p:sp>
          <p:nvSpPr>
            <p:cNvPr id="14041" name="Google Shape;14041;p78"/>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8"/>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8"/>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8"/>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8"/>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8"/>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8"/>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78"/>
          <p:cNvGrpSpPr/>
          <p:nvPr/>
        </p:nvGrpSpPr>
        <p:grpSpPr>
          <a:xfrm>
            <a:off x="2662902" y="2731625"/>
            <a:ext cx="222337" cy="366721"/>
            <a:chOff x="2689440" y="2882162"/>
            <a:chExt cx="222337" cy="366721"/>
          </a:xfrm>
        </p:grpSpPr>
        <p:sp>
          <p:nvSpPr>
            <p:cNvPr id="14049" name="Google Shape;14049;p78"/>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8"/>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8"/>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8"/>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8"/>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8"/>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8"/>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8"/>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8"/>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8" name="Google Shape;14058;p78"/>
          <p:cNvSpPr/>
          <p:nvPr/>
        </p:nvSpPr>
        <p:spPr>
          <a:xfrm>
            <a:off x="2611449" y="2130365"/>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9" name="Google Shape;14059;p78"/>
          <p:cNvGrpSpPr/>
          <p:nvPr/>
        </p:nvGrpSpPr>
        <p:grpSpPr>
          <a:xfrm>
            <a:off x="2611449" y="1829604"/>
            <a:ext cx="359232" cy="322023"/>
            <a:chOff x="2637986" y="1980142"/>
            <a:chExt cx="359232" cy="322023"/>
          </a:xfrm>
        </p:grpSpPr>
        <p:sp>
          <p:nvSpPr>
            <p:cNvPr id="14060" name="Google Shape;14060;p78"/>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8"/>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8"/>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8"/>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8"/>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8"/>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8"/>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8"/>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8"/>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8"/>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8"/>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8"/>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8"/>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78"/>
          <p:cNvGrpSpPr/>
          <p:nvPr/>
        </p:nvGrpSpPr>
        <p:grpSpPr>
          <a:xfrm>
            <a:off x="1279994" y="3196435"/>
            <a:ext cx="323018" cy="359075"/>
            <a:chOff x="1306531" y="3346972"/>
            <a:chExt cx="323018" cy="359075"/>
          </a:xfrm>
        </p:grpSpPr>
        <p:sp>
          <p:nvSpPr>
            <p:cNvPr id="14074" name="Google Shape;14074;p78"/>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8"/>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8"/>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8"/>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8"/>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8"/>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8"/>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8"/>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8"/>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78"/>
          <p:cNvGrpSpPr/>
          <p:nvPr/>
        </p:nvGrpSpPr>
        <p:grpSpPr>
          <a:xfrm>
            <a:off x="1281486" y="2263437"/>
            <a:ext cx="360253" cy="357111"/>
            <a:chOff x="1308024" y="2413975"/>
            <a:chExt cx="360253" cy="357111"/>
          </a:xfrm>
        </p:grpSpPr>
        <p:sp>
          <p:nvSpPr>
            <p:cNvPr id="14084" name="Google Shape;14084;p78"/>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8"/>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8"/>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8"/>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8"/>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8"/>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8"/>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8"/>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8"/>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8"/>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8"/>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8"/>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8"/>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8"/>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8"/>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8"/>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8"/>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8"/>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8"/>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8"/>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8"/>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8"/>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8"/>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8"/>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8"/>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8"/>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8"/>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8"/>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8"/>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8"/>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4" name="Google Shape;14114;p78"/>
          <p:cNvGrpSpPr/>
          <p:nvPr/>
        </p:nvGrpSpPr>
        <p:grpSpPr>
          <a:xfrm>
            <a:off x="1271981" y="1819785"/>
            <a:ext cx="378452" cy="341321"/>
            <a:chOff x="1298519" y="1970322"/>
            <a:chExt cx="378452" cy="341321"/>
          </a:xfrm>
        </p:grpSpPr>
        <p:sp>
          <p:nvSpPr>
            <p:cNvPr id="14115" name="Google Shape;14115;p78"/>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8"/>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8"/>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8"/>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8"/>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8"/>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8"/>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8"/>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8"/>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8"/>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8"/>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8"/>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8"/>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8"/>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8"/>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8"/>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8"/>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8"/>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8"/>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8"/>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78"/>
          <p:cNvGrpSpPr/>
          <p:nvPr/>
        </p:nvGrpSpPr>
        <p:grpSpPr>
          <a:xfrm>
            <a:off x="3088278" y="3196330"/>
            <a:ext cx="283217" cy="359180"/>
            <a:chOff x="3114815" y="3346868"/>
            <a:chExt cx="283217" cy="359180"/>
          </a:xfrm>
        </p:grpSpPr>
        <p:sp>
          <p:nvSpPr>
            <p:cNvPr id="14136" name="Google Shape;14136;p78"/>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8"/>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8"/>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8"/>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8"/>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8"/>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8"/>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8"/>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8"/>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8"/>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8"/>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8"/>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8"/>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78"/>
          <p:cNvGrpSpPr/>
          <p:nvPr/>
        </p:nvGrpSpPr>
        <p:grpSpPr>
          <a:xfrm>
            <a:off x="3946648" y="3202693"/>
            <a:ext cx="378661" cy="346558"/>
            <a:chOff x="3973186" y="3353231"/>
            <a:chExt cx="378661" cy="346558"/>
          </a:xfrm>
        </p:grpSpPr>
        <p:sp>
          <p:nvSpPr>
            <p:cNvPr id="14150" name="Google Shape;14150;p78"/>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8"/>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8"/>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8"/>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8"/>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8"/>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8"/>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8"/>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8"/>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8"/>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8"/>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8"/>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8"/>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8"/>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8"/>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8"/>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8"/>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8"/>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78"/>
          <p:cNvGrpSpPr/>
          <p:nvPr/>
        </p:nvGrpSpPr>
        <p:grpSpPr>
          <a:xfrm>
            <a:off x="2126319" y="4112465"/>
            <a:ext cx="373241" cy="359127"/>
            <a:chOff x="2152857" y="4263002"/>
            <a:chExt cx="373241" cy="359127"/>
          </a:xfrm>
        </p:grpSpPr>
        <p:sp>
          <p:nvSpPr>
            <p:cNvPr id="14169" name="Google Shape;14169;p78"/>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8"/>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8"/>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8"/>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8"/>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8"/>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8"/>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8"/>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78"/>
          <p:cNvGrpSpPr/>
          <p:nvPr/>
        </p:nvGrpSpPr>
        <p:grpSpPr>
          <a:xfrm>
            <a:off x="833094" y="3196435"/>
            <a:ext cx="303537" cy="359127"/>
            <a:chOff x="859632" y="3346972"/>
            <a:chExt cx="303537" cy="359127"/>
          </a:xfrm>
        </p:grpSpPr>
        <p:sp>
          <p:nvSpPr>
            <p:cNvPr id="14178" name="Google Shape;14178;p78"/>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8"/>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8"/>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8"/>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8"/>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3" name="Google Shape;14183;p78"/>
          <p:cNvGrpSpPr/>
          <p:nvPr/>
        </p:nvGrpSpPr>
        <p:grpSpPr>
          <a:xfrm>
            <a:off x="1741373" y="2731704"/>
            <a:ext cx="265306" cy="366799"/>
            <a:chOff x="1767911" y="2882241"/>
            <a:chExt cx="265306" cy="366799"/>
          </a:xfrm>
        </p:grpSpPr>
        <p:sp>
          <p:nvSpPr>
            <p:cNvPr id="14184" name="Google Shape;14184;p78"/>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8"/>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8"/>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8"/>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8"/>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8"/>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8"/>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8"/>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8"/>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8"/>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8"/>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78"/>
          <p:cNvGrpSpPr/>
          <p:nvPr/>
        </p:nvGrpSpPr>
        <p:grpSpPr>
          <a:xfrm>
            <a:off x="1305472" y="1349397"/>
            <a:ext cx="331895" cy="359311"/>
            <a:chOff x="1332009" y="1499935"/>
            <a:chExt cx="331895" cy="359311"/>
          </a:xfrm>
        </p:grpSpPr>
        <p:sp>
          <p:nvSpPr>
            <p:cNvPr id="14200" name="Google Shape;14200;p78"/>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8"/>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8"/>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8"/>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8"/>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8"/>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8"/>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8"/>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8"/>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8"/>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8"/>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8"/>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8"/>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8"/>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8"/>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8"/>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8"/>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78"/>
          <p:cNvGrpSpPr/>
          <p:nvPr/>
        </p:nvGrpSpPr>
        <p:grpSpPr>
          <a:xfrm>
            <a:off x="2636927" y="3196278"/>
            <a:ext cx="289528" cy="359232"/>
            <a:chOff x="2663464" y="3346815"/>
            <a:chExt cx="289528" cy="359232"/>
          </a:xfrm>
        </p:grpSpPr>
        <p:sp>
          <p:nvSpPr>
            <p:cNvPr id="14218" name="Google Shape;14218;p78"/>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8"/>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8"/>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8"/>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8"/>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8"/>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8"/>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8"/>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8"/>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8"/>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8"/>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78"/>
          <p:cNvGrpSpPr/>
          <p:nvPr/>
        </p:nvGrpSpPr>
        <p:grpSpPr>
          <a:xfrm>
            <a:off x="1289237" y="2731389"/>
            <a:ext cx="269051" cy="366983"/>
            <a:chOff x="1315775" y="2881927"/>
            <a:chExt cx="269051" cy="366983"/>
          </a:xfrm>
        </p:grpSpPr>
        <p:sp>
          <p:nvSpPr>
            <p:cNvPr id="14230" name="Google Shape;14230;p78"/>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8"/>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8"/>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8"/>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8"/>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8"/>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8"/>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8"/>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8"/>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8"/>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8"/>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8"/>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8"/>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8"/>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8"/>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78"/>
          <p:cNvGrpSpPr/>
          <p:nvPr/>
        </p:nvGrpSpPr>
        <p:grpSpPr>
          <a:xfrm>
            <a:off x="3950890" y="1829604"/>
            <a:ext cx="359232" cy="322023"/>
            <a:chOff x="3977427" y="1980142"/>
            <a:chExt cx="359232" cy="322023"/>
          </a:xfrm>
        </p:grpSpPr>
        <p:sp>
          <p:nvSpPr>
            <p:cNvPr id="14246" name="Google Shape;14246;p78"/>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8"/>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8"/>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8"/>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8"/>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8"/>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8"/>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8"/>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8"/>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8"/>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78"/>
          <p:cNvGrpSpPr/>
          <p:nvPr/>
        </p:nvGrpSpPr>
        <p:grpSpPr>
          <a:xfrm>
            <a:off x="839091" y="2263071"/>
            <a:ext cx="361720" cy="359180"/>
            <a:chOff x="865628" y="2413608"/>
            <a:chExt cx="361720" cy="359180"/>
          </a:xfrm>
        </p:grpSpPr>
        <p:sp>
          <p:nvSpPr>
            <p:cNvPr id="14257" name="Google Shape;14257;p78"/>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8"/>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8"/>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8"/>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8"/>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8"/>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8"/>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8"/>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8"/>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8"/>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8"/>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8"/>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8"/>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78"/>
          <p:cNvGrpSpPr/>
          <p:nvPr/>
        </p:nvGrpSpPr>
        <p:grpSpPr>
          <a:xfrm>
            <a:off x="3090556" y="2731389"/>
            <a:ext cx="268815" cy="366983"/>
            <a:chOff x="3117093" y="2881927"/>
            <a:chExt cx="268815" cy="366983"/>
          </a:xfrm>
        </p:grpSpPr>
        <p:sp>
          <p:nvSpPr>
            <p:cNvPr id="14271" name="Google Shape;14271;p78"/>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8"/>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8"/>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8"/>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8"/>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8"/>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8"/>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8"/>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8"/>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8"/>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8"/>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8"/>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8"/>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8"/>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8"/>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78"/>
          <p:cNvGrpSpPr/>
          <p:nvPr/>
        </p:nvGrpSpPr>
        <p:grpSpPr>
          <a:xfrm>
            <a:off x="3507971" y="1357462"/>
            <a:ext cx="368502" cy="343521"/>
            <a:chOff x="3534508" y="1508000"/>
            <a:chExt cx="368502" cy="343521"/>
          </a:xfrm>
        </p:grpSpPr>
        <p:sp>
          <p:nvSpPr>
            <p:cNvPr id="14287" name="Google Shape;14287;p78"/>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8"/>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8"/>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8"/>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8"/>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8"/>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8"/>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8"/>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8"/>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8"/>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8"/>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8"/>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8"/>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8"/>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8"/>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2" name="Google Shape;14302;p78"/>
          <p:cNvGrpSpPr/>
          <p:nvPr/>
        </p:nvGrpSpPr>
        <p:grpSpPr>
          <a:xfrm>
            <a:off x="7131161" y="1349424"/>
            <a:ext cx="279054" cy="354754"/>
            <a:chOff x="7147436" y="1502999"/>
            <a:chExt cx="279054" cy="354754"/>
          </a:xfrm>
        </p:grpSpPr>
        <p:sp>
          <p:nvSpPr>
            <p:cNvPr id="14303" name="Google Shape;14303;p78"/>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8"/>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8"/>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8"/>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8"/>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8"/>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8"/>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8"/>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8"/>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8"/>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8"/>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8"/>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8"/>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8"/>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8"/>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8"/>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78"/>
          <p:cNvGrpSpPr/>
          <p:nvPr/>
        </p:nvGrpSpPr>
        <p:grpSpPr>
          <a:xfrm>
            <a:off x="7586806" y="1819497"/>
            <a:ext cx="276802" cy="354807"/>
            <a:chOff x="7603081" y="1973072"/>
            <a:chExt cx="276802" cy="354807"/>
          </a:xfrm>
        </p:grpSpPr>
        <p:sp>
          <p:nvSpPr>
            <p:cNvPr id="14320" name="Google Shape;14320;p78"/>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8"/>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8"/>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8"/>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8"/>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8"/>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8"/>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8"/>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8"/>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8"/>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8"/>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8"/>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8"/>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8"/>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78"/>
          <p:cNvGrpSpPr/>
          <p:nvPr/>
        </p:nvGrpSpPr>
        <p:grpSpPr>
          <a:xfrm>
            <a:off x="6680517" y="1349424"/>
            <a:ext cx="276802" cy="354754"/>
            <a:chOff x="6696792" y="1502999"/>
            <a:chExt cx="276802" cy="354754"/>
          </a:xfrm>
        </p:grpSpPr>
        <p:sp>
          <p:nvSpPr>
            <p:cNvPr id="14335" name="Google Shape;14335;p78"/>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8"/>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8"/>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8"/>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8"/>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8"/>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8"/>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8"/>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8"/>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8"/>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8"/>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8"/>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8"/>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8"/>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8"/>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0" name="Google Shape;14350;p78"/>
          <p:cNvSpPr/>
          <p:nvPr/>
        </p:nvSpPr>
        <p:spPr>
          <a:xfrm>
            <a:off x="6344511" y="1501824"/>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1" name="Google Shape;14351;p78"/>
          <p:cNvGrpSpPr/>
          <p:nvPr/>
        </p:nvGrpSpPr>
        <p:grpSpPr>
          <a:xfrm>
            <a:off x="6207118" y="1349424"/>
            <a:ext cx="320295" cy="354754"/>
            <a:chOff x="6223393" y="1502999"/>
            <a:chExt cx="320295" cy="354754"/>
          </a:xfrm>
        </p:grpSpPr>
        <p:sp>
          <p:nvSpPr>
            <p:cNvPr id="14352" name="Google Shape;14352;p78"/>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8"/>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8"/>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8"/>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8"/>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8"/>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8"/>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8"/>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8"/>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8"/>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8"/>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8"/>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8"/>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8"/>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8"/>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8"/>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8"/>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8"/>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8"/>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8"/>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8"/>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8"/>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8"/>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78"/>
          <p:cNvGrpSpPr/>
          <p:nvPr/>
        </p:nvGrpSpPr>
        <p:grpSpPr>
          <a:xfrm>
            <a:off x="5294336" y="1349397"/>
            <a:ext cx="339515" cy="354781"/>
            <a:chOff x="5310611" y="1502972"/>
            <a:chExt cx="339515" cy="354781"/>
          </a:xfrm>
        </p:grpSpPr>
        <p:sp>
          <p:nvSpPr>
            <p:cNvPr id="14376" name="Google Shape;14376;p78"/>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8"/>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8"/>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8"/>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8"/>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8"/>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8"/>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8"/>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8"/>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8"/>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8"/>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8"/>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8"/>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8"/>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8"/>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8"/>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78"/>
          <p:cNvGrpSpPr/>
          <p:nvPr/>
        </p:nvGrpSpPr>
        <p:grpSpPr>
          <a:xfrm>
            <a:off x="6237362" y="3636526"/>
            <a:ext cx="274550" cy="354833"/>
            <a:chOff x="6253637" y="3790101"/>
            <a:chExt cx="274550" cy="354833"/>
          </a:xfrm>
        </p:grpSpPr>
        <p:sp>
          <p:nvSpPr>
            <p:cNvPr id="14393" name="Google Shape;14393;p78"/>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8"/>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8"/>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8"/>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8"/>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8"/>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8"/>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8"/>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8"/>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8"/>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8"/>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8"/>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8"/>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8"/>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8"/>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8"/>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8"/>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78"/>
          <p:cNvGrpSpPr/>
          <p:nvPr/>
        </p:nvGrpSpPr>
        <p:grpSpPr>
          <a:xfrm>
            <a:off x="5786456" y="3636605"/>
            <a:ext cx="274576" cy="354754"/>
            <a:chOff x="5802731" y="3790180"/>
            <a:chExt cx="274576" cy="354754"/>
          </a:xfrm>
        </p:grpSpPr>
        <p:sp>
          <p:nvSpPr>
            <p:cNvPr id="14411" name="Google Shape;14411;p78"/>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8"/>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8"/>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8"/>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8"/>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8"/>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8"/>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8"/>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8"/>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8"/>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8"/>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8"/>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8"/>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8"/>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8"/>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8"/>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8"/>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8"/>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8"/>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8"/>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8"/>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2" name="Google Shape;14432;p78"/>
          <p:cNvGrpSpPr/>
          <p:nvPr/>
        </p:nvGrpSpPr>
        <p:grpSpPr>
          <a:xfrm>
            <a:off x="5335813" y="3636631"/>
            <a:ext cx="274550" cy="354728"/>
            <a:chOff x="5352088" y="3790206"/>
            <a:chExt cx="274550" cy="354728"/>
          </a:xfrm>
        </p:grpSpPr>
        <p:sp>
          <p:nvSpPr>
            <p:cNvPr id="14433" name="Google Shape;14433;p78"/>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8"/>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8"/>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8"/>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8"/>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8"/>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8"/>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8"/>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8"/>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8"/>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8"/>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8"/>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8"/>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8"/>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8"/>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8"/>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8"/>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8"/>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8"/>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8"/>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8"/>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8"/>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8"/>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8"/>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78"/>
          <p:cNvGrpSpPr/>
          <p:nvPr/>
        </p:nvGrpSpPr>
        <p:grpSpPr>
          <a:xfrm>
            <a:off x="4885431" y="3636500"/>
            <a:ext cx="274550" cy="354859"/>
            <a:chOff x="4901706" y="3790075"/>
            <a:chExt cx="274550" cy="354859"/>
          </a:xfrm>
        </p:grpSpPr>
        <p:sp>
          <p:nvSpPr>
            <p:cNvPr id="14458" name="Google Shape;14458;p78"/>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8"/>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8"/>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8"/>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8"/>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8"/>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8"/>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8"/>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8"/>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8"/>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8"/>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8"/>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8"/>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8"/>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8"/>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8"/>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8"/>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5" name="Google Shape;14475;p78"/>
          <p:cNvGrpSpPr/>
          <p:nvPr/>
        </p:nvGrpSpPr>
        <p:grpSpPr>
          <a:xfrm>
            <a:off x="8036429" y="1349633"/>
            <a:ext cx="275073" cy="354545"/>
            <a:chOff x="8052704" y="1503208"/>
            <a:chExt cx="275073" cy="354545"/>
          </a:xfrm>
        </p:grpSpPr>
        <p:sp>
          <p:nvSpPr>
            <p:cNvPr id="14476" name="Google Shape;14476;p78"/>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8"/>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8"/>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8"/>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8"/>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8"/>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8"/>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8"/>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8"/>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8"/>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8"/>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8"/>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8"/>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8"/>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8"/>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8"/>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8"/>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78"/>
          <p:cNvGrpSpPr/>
          <p:nvPr/>
        </p:nvGrpSpPr>
        <p:grpSpPr>
          <a:xfrm>
            <a:off x="5778470" y="1349424"/>
            <a:ext cx="274550" cy="354754"/>
            <a:chOff x="5794745" y="1502999"/>
            <a:chExt cx="274550" cy="354754"/>
          </a:xfrm>
        </p:grpSpPr>
        <p:sp>
          <p:nvSpPr>
            <p:cNvPr id="14494" name="Google Shape;14494;p78"/>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8"/>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8"/>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8"/>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8"/>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8"/>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8"/>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8"/>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8"/>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8"/>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8"/>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8"/>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8"/>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8"/>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8"/>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8"/>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8"/>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8"/>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8"/>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8"/>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8"/>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8"/>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8"/>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78"/>
          <p:cNvGrpSpPr/>
          <p:nvPr/>
        </p:nvGrpSpPr>
        <p:grpSpPr>
          <a:xfrm>
            <a:off x="4880665" y="1349424"/>
            <a:ext cx="263316" cy="354754"/>
            <a:chOff x="4896940" y="1502999"/>
            <a:chExt cx="263316" cy="354754"/>
          </a:xfrm>
        </p:grpSpPr>
        <p:sp>
          <p:nvSpPr>
            <p:cNvPr id="14518" name="Google Shape;14518;p78"/>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8"/>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8"/>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8"/>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8"/>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8"/>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8"/>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8"/>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8"/>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8"/>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8"/>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8"/>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8"/>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8"/>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8"/>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8"/>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8"/>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8"/>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8"/>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8"/>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8"/>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78"/>
          <p:cNvGrpSpPr/>
          <p:nvPr/>
        </p:nvGrpSpPr>
        <p:grpSpPr>
          <a:xfrm>
            <a:off x="6239117" y="4114507"/>
            <a:ext cx="274550" cy="354728"/>
            <a:chOff x="6255392" y="4268082"/>
            <a:chExt cx="274550" cy="354728"/>
          </a:xfrm>
        </p:grpSpPr>
        <p:sp>
          <p:nvSpPr>
            <p:cNvPr id="14540" name="Google Shape;14540;p78"/>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8"/>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8"/>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8"/>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8"/>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8"/>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8"/>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8"/>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8"/>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8"/>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8"/>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8"/>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8"/>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8"/>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8"/>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8"/>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8"/>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8"/>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8"/>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8"/>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0" name="Google Shape;14560;p78"/>
          <p:cNvGrpSpPr/>
          <p:nvPr/>
        </p:nvGrpSpPr>
        <p:grpSpPr>
          <a:xfrm>
            <a:off x="7587801" y="3636500"/>
            <a:ext cx="275807" cy="354859"/>
            <a:chOff x="7604076" y="3790075"/>
            <a:chExt cx="275807" cy="354859"/>
          </a:xfrm>
        </p:grpSpPr>
        <p:sp>
          <p:nvSpPr>
            <p:cNvPr id="14561" name="Google Shape;14561;p78"/>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8"/>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8"/>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8"/>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8"/>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8"/>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8"/>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8"/>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8"/>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8"/>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8"/>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8"/>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8"/>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8"/>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8"/>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8"/>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8"/>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8"/>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8"/>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8"/>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8"/>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8"/>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78"/>
          <p:cNvGrpSpPr/>
          <p:nvPr/>
        </p:nvGrpSpPr>
        <p:grpSpPr>
          <a:xfrm>
            <a:off x="7138152" y="3636631"/>
            <a:ext cx="274550" cy="354493"/>
            <a:chOff x="7154427" y="3790206"/>
            <a:chExt cx="274550" cy="354493"/>
          </a:xfrm>
        </p:grpSpPr>
        <p:sp>
          <p:nvSpPr>
            <p:cNvPr id="14584" name="Google Shape;14584;p78"/>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8"/>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8"/>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8"/>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8"/>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8"/>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8"/>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8"/>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8"/>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8"/>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8"/>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8"/>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8"/>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8"/>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8"/>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8"/>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8"/>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8"/>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8"/>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8"/>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78"/>
          <p:cNvGrpSpPr/>
          <p:nvPr/>
        </p:nvGrpSpPr>
        <p:grpSpPr>
          <a:xfrm>
            <a:off x="8038183" y="1819575"/>
            <a:ext cx="274576" cy="354728"/>
            <a:chOff x="8054458" y="1973150"/>
            <a:chExt cx="274576" cy="354728"/>
          </a:xfrm>
        </p:grpSpPr>
        <p:sp>
          <p:nvSpPr>
            <p:cNvPr id="14605" name="Google Shape;14605;p78"/>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8"/>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8"/>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8"/>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8"/>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8"/>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8"/>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8"/>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8"/>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8"/>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8"/>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8"/>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8"/>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8"/>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8"/>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8"/>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8"/>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8"/>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8"/>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8"/>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8"/>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8"/>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78"/>
          <p:cNvGrpSpPr/>
          <p:nvPr/>
        </p:nvGrpSpPr>
        <p:grpSpPr>
          <a:xfrm>
            <a:off x="7137655" y="1819575"/>
            <a:ext cx="274812" cy="354728"/>
            <a:chOff x="7153930" y="1973150"/>
            <a:chExt cx="274812" cy="354728"/>
          </a:xfrm>
        </p:grpSpPr>
        <p:sp>
          <p:nvSpPr>
            <p:cNvPr id="14628" name="Google Shape;14628;p78"/>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8"/>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8"/>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8"/>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8"/>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8"/>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8"/>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8"/>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8"/>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8"/>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8"/>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8"/>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8"/>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8"/>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8"/>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8"/>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8"/>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8"/>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8"/>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7" name="Google Shape;14647;p78"/>
          <p:cNvGrpSpPr/>
          <p:nvPr/>
        </p:nvGrpSpPr>
        <p:grpSpPr>
          <a:xfrm>
            <a:off x="6687247" y="1819523"/>
            <a:ext cx="274812" cy="354781"/>
            <a:chOff x="6703522" y="1973098"/>
            <a:chExt cx="274812" cy="354781"/>
          </a:xfrm>
        </p:grpSpPr>
        <p:sp>
          <p:nvSpPr>
            <p:cNvPr id="14648" name="Google Shape;14648;p78"/>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8"/>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8"/>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8"/>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8"/>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8"/>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8"/>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8"/>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8"/>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8"/>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8"/>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8"/>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8"/>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8"/>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8"/>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8"/>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8"/>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8"/>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8"/>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8"/>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8"/>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8"/>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8"/>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8"/>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8"/>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78"/>
          <p:cNvGrpSpPr/>
          <p:nvPr/>
        </p:nvGrpSpPr>
        <p:grpSpPr>
          <a:xfrm>
            <a:off x="6237100" y="1819575"/>
            <a:ext cx="274812" cy="354728"/>
            <a:chOff x="6253375" y="1973150"/>
            <a:chExt cx="274812" cy="354728"/>
          </a:xfrm>
        </p:grpSpPr>
        <p:sp>
          <p:nvSpPr>
            <p:cNvPr id="14674" name="Google Shape;14674;p78"/>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8"/>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8"/>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8"/>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8"/>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8"/>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8"/>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8"/>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8"/>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8"/>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8"/>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8"/>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8"/>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8"/>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8"/>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8"/>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8"/>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8"/>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8"/>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8"/>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8"/>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8"/>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8"/>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8"/>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8"/>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8"/>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8"/>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8"/>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8"/>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8"/>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8"/>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8"/>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8"/>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8"/>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8"/>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8"/>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8"/>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8"/>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78"/>
          <p:cNvGrpSpPr/>
          <p:nvPr/>
        </p:nvGrpSpPr>
        <p:grpSpPr>
          <a:xfrm>
            <a:off x="5786221" y="1819575"/>
            <a:ext cx="275309" cy="354728"/>
            <a:chOff x="5802496" y="1973150"/>
            <a:chExt cx="275309" cy="354728"/>
          </a:xfrm>
        </p:grpSpPr>
        <p:sp>
          <p:nvSpPr>
            <p:cNvPr id="14713" name="Google Shape;14713;p78"/>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8"/>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8"/>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8"/>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8"/>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8"/>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8"/>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8"/>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8"/>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8"/>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8"/>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8"/>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8"/>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8"/>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8"/>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8"/>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8"/>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8"/>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8"/>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8"/>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8"/>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8"/>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8"/>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8"/>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8"/>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8"/>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78"/>
          <p:cNvGrpSpPr/>
          <p:nvPr/>
        </p:nvGrpSpPr>
        <p:grpSpPr>
          <a:xfrm>
            <a:off x="5336808" y="1819575"/>
            <a:ext cx="274576" cy="354728"/>
            <a:chOff x="5353083" y="1973150"/>
            <a:chExt cx="274576" cy="354728"/>
          </a:xfrm>
        </p:grpSpPr>
        <p:sp>
          <p:nvSpPr>
            <p:cNvPr id="14740" name="Google Shape;14740;p78"/>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8"/>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8"/>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8"/>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8"/>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8"/>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8"/>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8"/>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8"/>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8"/>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8"/>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8"/>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8"/>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8"/>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8"/>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8"/>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8"/>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8"/>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8"/>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8"/>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8"/>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1" name="Google Shape;14761;p78"/>
          <p:cNvGrpSpPr/>
          <p:nvPr/>
        </p:nvGrpSpPr>
        <p:grpSpPr>
          <a:xfrm>
            <a:off x="4886426" y="1819575"/>
            <a:ext cx="274812" cy="354728"/>
            <a:chOff x="4902701" y="1973150"/>
            <a:chExt cx="274812" cy="354728"/>
          </a:xfrm>
        </p:grpSpPr>
        <p:sp>
          <p:nvSpPr>
            <p:cNvPr id="14762" name="Google Shape;14762;p78"/>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8"/>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8"/>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8"/>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8"/>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8"/>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8"/>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8"/>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8"/>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8"/>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8"/>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8"/>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8"/>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8"/>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8"/>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8"/>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8"/>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8"/>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8"/>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8"/>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8"/>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8"/>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8"/>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8"/>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8"/>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78"/>
          <p:cNvGrpSpPr/>
          <p:nvPr/>
        </p:nvGrpSpPr>
        <p:grpSpPr>
          <a:xfrm>
            <a:off x="4886426" y="2726414"/>
            <a:ext cx="272560" cy="354676"/>
            <a:chOff x="4902701" y="2879989"/>
            <a:chExt cx="272560" cy="354676"/>
          </a:xfrm>
        </p:grpSpPr>
        <p:sp>
          <p:nvSpPr>
            <p:cNvPr id="14788" name="Google Shape;14788;p78"/>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8"/>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8"/>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8"/>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8"/>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8"/>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8"/>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8"/>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8"/>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8"/>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8"/>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8"/>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8"/>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8"/>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8"/>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8"/>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8"/>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8"/>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8"/>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8"/>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8"/>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8"/>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8"/>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8"/>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2" name="Google Shape;14812;p78"/>
          <p:cNvGrpSpPr/>
          <p:nvPr/>
        </p:nvGrpSpPr>
        <p:grpSpPr>
          <a:xfrm>
            <a:off x="5787713" y="4114507"/>
            <a:ext cx="274550" cy="354728"/>
            <a:chOff x="5803988" y="4268082"/>
            <a:chExt cx="274550" cy="354728"/>
          </a:xfrm>
        </p:grpSpPr>
        <p:sp>
          <p:nvSpPr>
            <p:cNvPr id="14813" name="Google Shape;14813;p78"/>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8"/>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8"/>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8"/>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8"/>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8"/>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8"/>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8"/>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8"/>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8"/>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8"/>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8"/>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8"/>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8"/>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8"/>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8"/>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8"/>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8"/>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8"/>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8"/>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8"/>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8"/>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78"/>
          <p:cNvGrpSpPr/>
          <p:nvPr/>
        </p:nvGrpSpPr>
        <p:grpSpPr>
          <a:xfrm>
            <a:off x="5336074" y="4114507"/>
            <a:ext cx="274550" cy="354728"/>
            <a:chOff x="5352349" y="4268082"/>
            <a:chExt cx="274550" cy="354728"/>
          </a:xfrm>
        </p:grpSpPr>
        <p:sp>
          <p:nvSpPr>
            <p:cNvPr id="14836" name="Google Shape;14836;p78"/>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8"/>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8"/>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8"/>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8"/>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8"/>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8"/>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8"/>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8"/>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8"/>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8"/>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8"/>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8"/>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8"/>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8"/>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8"/>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8"/>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8"/>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8"/>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8"/>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8"/>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8"/>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8" name="Google Shape;14858;p78"/>
          <p:cNvGrpSpPr/>
          <p:nvPr/>
        </p:nvGrpSpPr>
        <p:grpSpPr>
          <a:xfrm>
            <a:off x="7590551" y="2265715"/>
            <a:ext cx="274550" cy="354728"/>
            <a:chOff x="7606826" y="2419290"/>
            <a:chExt cx="274550" cy="354728"/>
          </a:xfrm>
        </p:grpSpPr>
        <p:sp>
          <p:nvSpPr>
            <p:cNvPr id="14859" name="Google Shape;14859;p7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4" name="Google Shape;14874;p78"/>
          <p:cNvGrpSpPr/>
          <p:nvPr/>
        </p:nvGrpSpPr>
        <p:grpSpPr>
          <a:xfrm>
            <a:off x="7139907" y="2265715"/>
            <a:ext cx="274550" cy="354728"/>
            <a:chOff x="7156182" y="2419290"/>
            <a:chExt cx="274550" cy="354728"/>
          </a:xfrm>
        </p:grpSpPr>
        <p:sp>
          <p:nvSpPr>
            <p:cNvPr id="14875" name="Google Shape;14875;p78"/>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8"/>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8"/>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8"/>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8"/>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8"/>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8"/>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8"/>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8"/>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8"/>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8"/>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8"/>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8"/>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8"/>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8"/>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78"/>
          <p:cNvGrpSpPr/>
          <p:nvPr/>
        </p:nvGrpSpPr>
        <p:grpSpPr>
          <a:xfrm>
            <a:off x="6689001" y="2265715"/>
            <a:ext cx="274812" cy="354728"/>
            <a:chOff x="6705276" y="2419290"/>
            <a:chExt cx="274812" cy="354728"/>
          </a:xfrm>
        </p:grpSpPr>
        <p:sp>
          <p:nvSpPr>
            <p:cNvPr id="14891" name="Google Shape;14891;p78"/>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8"/>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8"/>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8"/>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8"/>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8"/>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8"/>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8"/>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8"/>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8"/>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8"/>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8"/>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8"/>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8"/>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8"/>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8"/>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8"/>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8"/>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8"/>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8"/>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8"/>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8"/>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8"/>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8"/>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8"/>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8"/>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8"/>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8"/>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9" name="Google Shape;14919;p78"/>
          <p:cNvGrpSpPr/>
          <p:nvPr/>
        </p:nvGrpSpPr>
        <p:grpSpPr>
          <a:xfrm>
            <a:off x="4886661" y="2265715"/>
            <a:ext cx="274576" cy="354728"/>
            <a:chOff x="4902936" y="2419290"/>
            <a:chExt cx="274576" cy="354728"/>
          </a:xfrm>
        </p:grpSpPr>
        <p:sp>
          <p:nvSpPr>
            <p:cNvPr id="14920" name="Google Shape;14920;p78"/>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8"/>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8"/>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8"/>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8"/>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8"/>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8"/>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8"/>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8"/>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8"/>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8"/>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8"/>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8"/>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8"/>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8"/>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8"/>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8"/>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8"/>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8"/>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8"/>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78"/>
          <p:cNvGrpSpPr/>
          <p:nvPr/>
        </p:nvGrpSpPr>
        <p:grpSpPr>
          <a:xfrm>
            <a:off x="7591781" y="3192219"/>
            <a:ext cx="270334" cy="354754"/>
            <a:chOff x="7608056" y="3345794"/>
            <a:chExt cx="270334" cy="354754"/>
          </a:xfrm>
        </p:grpSpPr>
        <p:sp>
          <p:nvSpPr>
            <p:cNvPr id="14941" name="Google Shape;14941;p78"/>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8"/>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8"/>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8"/>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8"/>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8"/>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8"/>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8"/>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8"/>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8"/>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8"/>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8"/>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8"/>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8"/>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8"/>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8"/>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8"/>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8"/>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8"/>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0" name="Google Shape;14960;p78"/>
          <p:cNvGrpSpPr/>
          <p:nvPr/>
        </p:nvGrpSpPr>
        <p:grpSpPr>
          <a:xfrm>
            <a:off x="6696490" y="4114507"/>
            <a:ext cx="263316" cy="354728"/>
            <a:chOff x="6712765" y="4268082"/>
            <a:chExt cx="263316" cy="354728"/>
          </a:xfrm>
        </p:grpSpPr>
        <p:sp>
          <p:nvSpPr>
            <p:cNvPr id="14961" name="Google Shape;14961;p78"/>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8"/>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8"/>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8"/>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8"/>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8"/>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8"/>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8"/>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8"/>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8"/>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8"/>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8"/>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8"/>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8"/>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8"/>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8"/>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7" name="Google Shape;14977;p78"/>
          <p:cNvGrpSpPr/>
          <p:nvPr/>
        </p:nvGrpSpPr>
        <p:grpSpPr>
          <a:xfrm>
            <a:off x="5343066" y="2265584"/>
            <a:ext cx="262819" cy="354859"/>
            <a:chOff x="5359341" y="2419159"/>
            <a:chExt cx="262819" cy="354859"/>
          </a:xfrm>
        </p:grpSpPr>
        <p:sp>
          <p:nvSpPr>
            <p:cNvPr id="14978" name="Google Shape;14978;p78"/>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8"/>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8"/>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8"/>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8"/>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8"/>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8"/>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8"/>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8"/>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8"/>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8"/>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8"/>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8"/>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8"/>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8"/>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8"/>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8"/>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8"/>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8"/>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8"/>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8"/>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78"/>
          <p:cNvGrpSpPr/>
          <p:nvPr/>
        </p:nvGrpSpPr>
        <p:grpSpPr>
          <a:xfrm>
            <a:off x="6693007" y="3636631"/>
            <a:ext cx="263316" cy="354493"/>
            <a:chOff x="6709282" y="3790206"/>
            <a:chExt cx="263316" cy="354493"/>
          </a:xfrm>
        </p:grpSpPr>
        <p:sp>
          <p:nvSpPr>
            <p:cNvPr id="15000" name="Google Shape;15000;p78"/>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8"/>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8"/>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8"/>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8"/>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8"/>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8"/>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8"/>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8"/>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8"/>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8"/>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8"/>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8"/>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8"/>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8"/>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8"/>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78"/>
          <p:cNvGrpSpPr/>
          <p:nvPr/>
        </p:nvGrpSpPr>
        <p:grpSpPr>
          <a:xfrm>
            <a:off x="6244354" y="2265715"/>
            <a:ext cx="263055" cy="354493"/>
            <a:chOff x="6260629" y="2419290"/>
            <a:chExt cx="263055" cy="354493"/>
          </a:xfrm>
        </p:grpSpPr>
        <p:sp>
          <p:nvSpPr>
            <p:cNvPr id="15017" name="Google Shape;15017;p78"/>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8"/>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8"/>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8"/>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8"/>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8"/>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8"/>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8"/>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8"/>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8"/>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8"/>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8"/>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8"/>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8"/>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8"/>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2" name="Google Shape;15032;p78"/>
          <p:cNvGrpSpPr/>
          <p:nvPr/>
        </p:nvGrpSpPr>
        <p:grpSpPr>
          <a:xfrm>
            <a:off x="6244589" y="2726336"/>
            <a:ext cx="263343" cy="354754"/>
            <a:chOff x="6260864" y="2879911"/>
            <a:chExt cx="263343" cy="354754"/>
          </a:xfrm>
        </p:grpSpPr>
        <p:sp>
          <p:nvSpPr>
            <p:cNvPr id="15033" name="Google Shape;15033;p78"/>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8"/>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8"/>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8"/>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8"/>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8"/>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8"/>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8"/>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8"/>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8"/>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8"/>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8"/>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8"/>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8"/>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8"/>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8"/>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8"/>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8"/>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78"/>
          <p:cNvGrpSpPr/>
          <p:nvPr/>
        </p:nvGrpSpPr>
        <p:grpSpPr>
          <a:xfrm>
            <a:off x="8046693" y="2265715"/>
            <a:ext cx="263316" cy="354728"/>
            <a:chOff x="8062968" y="2419290"/>
            <a:chExt cx="263316" cy="354728"/>
          </a:xfrm>
        </p:grpSpPr>
        <p:sp>
          <p:nvSpPr>
            <p:cNvPr id="15052" name="Google Shape;15052;p7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78"/>
          <p:cNvGrpSpPr/>
          <p:nvPr/>
        </p:nvGrpSpPr>
        <p:grpSpPr>
          <a:xfrm>
            <a:off x="5793448" y="2265715"/>
            <a:ext cx="263316" cy="354728"/>
            <a:chOff x="5809723" y="2419290"/>
            <a:chExt cx="263316" cy="354728"/>
          </a:xfrm>
        </p:grpSpPr>
        <p:sp>
          <p:nvSpPr>
            <p:cNvPr id="15070" name="Google Shape;15070;p78"/>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8"/>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8"/>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8"/>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8"/>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8"/>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8"/>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8"/>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8"/>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8"/>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8"/>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8"/>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8"/>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8"/>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8"/>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8"/>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8"/>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78"/>
          <p:cNvGrpSpPr/>
          <p:nvPr/>
        </p:nvGrpSpPr>
        <p:grpSpPr>
          <a:xfrm>
            <a:off x="7590551" y="1349424"/>
            <a:ext cx="263552" cy="354754"/>
            <a:chOff x="7606826" y="1502999"/>
            <a:chExt cx="263552" cy="354754"/>
          </a:xfrm>
        </p:grpSpPr>
        <p:sp>
          <p:nvSpPr>
            <p:cNvPr id="15088" name="Google Shape;15088;p78"/>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8"/>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8"/>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8"/>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8"/>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8"/>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8"/>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8"/>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8"/>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8"/>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8"/>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8"/>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8"/>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8"/>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8"/>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8"/>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8"/>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8"/>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6" name="Google Shape;15106;p78"/>
          <p:cNvGrpSpPr/>
          <p:nvPr/>
        </p:nvGrpSpPr>
        <p:grpSpPr>
          <a:xfrm>
            <a:off x="8044180" y="3636500"/>
            <a:ext cx="264076" cy="354623"/>
            <a:chOff x="8060455" y="3790075"/>
            <a:chExt cx="264076" cy="354623"/>
          </a:xfrm>
        </p:grpSpPr>
        <p:sp>
          <p:nvSpPr>
            <p:cNvPr id="15107" name="Google Shape;15107;p78"/>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8"/>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8"/>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8"/>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8"/>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8"/>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8"/>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8"/>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8"/>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8"/>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8"/>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8"/>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8"/>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8"/>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8"/>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8"/>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8"/>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8"/>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8"/>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8"/>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8"/>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8"/>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8"/>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0" name="Google Shape;15130;p78"/>
          <p:cNvGrpSpPr/>
          <p:nvPr/>
        </p:nvGrpSpPr>
        <p:grpSpPr>
          <a:xfrm>
            <a:off x="7598275" y="2726336"/>
            <a:ext cx="263316" cy="354754"/>
            <a:chOff x="7614550" y="2879911"/>
            <a:chExt cx="263316" cy="354754"/>
          </a:xfrm>
        </p:grpSpPr>
        <p:sp>
          <p:nvSpPr>
            <p:cNvPr id="15131" name="Google Shape;15131;p78"/>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8"/>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8"/>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8"/>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8"/>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8"/>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8"/>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8"/>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8"/>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8"/>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8"/>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8"/>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8"/>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8"/>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8"/>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8"/>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8"/>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8"/>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8"/>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78"/>
          <p:cNvGrpSpPr/>
          <p:nvPr/>
        </p:nvGrpSpPr>
        <p:grpSpPr>
          <a:xfrm>
            <a:off x="4884409" y="4114612"/>
            <a:ext cx="274576" cy="354623"/>
            <a:chOff x="4900684" y="4268187"/>
            <a:chExt cx="274576" cy="354623"/>
          </a:xfrm>
        </p:grpSpPr>
        <p:sp>
          <p:nvSpPr>
            <p:cNvPr id="15151" name="Google Shape;15151;p78"/>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8"/>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8"/>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8"/>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8"/>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8"/>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8"/>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8"/>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8"/>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8"/>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8"/>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8"/>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8"/>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8"/>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8"/>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6" name="Google Shape;15166;p78"/>
          <p:cNvGrpSpPr/>
          <p:nvPr/>
        </p:nvGrpSpPr>
        <p:grpSpPr>
          <a:xfrm>
            <a:off x="7145379" y="3192219"/>
            <a:ext cx="263343" cy="354754"/>
            <a:chOff x="7161654" y="3345794"/>
            <a:chExt cx="263343" cy="354754"/>
          </a:xfrm>
        </p:grpSpPr>
        <p:sp>
          <p:nvSpPr>
            <p:cNvPr id="15167" name="Google Shape;15167;p78"/>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8"/>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8"/>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8"/>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8"/>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8"/>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8"/>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8"/>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8"/>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8"/>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8"/>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8"/>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8"/>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8"/>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8"/>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8"/>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8"/>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8"/>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8"/>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6" name="Google Shape;15186;p78"/>
          <p:cNvGrpSpPr/>
          <p:nvPr/>
        </p:nvGrpSpPr>
        <p:grpSpPr>
          <a:xfrm>
            <a:off x="6695495" y="3192219"/>
            <a:ext cx="263081" cy="354754"/>
            <a:chOff x="6711770" y="3345794"/>
            <a:chExt cx="263081" cy="354754"/>
          </a:xfrm>
        </p:grpSpPr>
        <p:sp>
          <p:nvSpPr>
            <p:cNvPr id="15187" name="Google Shape;15187;p78"/>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8"/>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8"/>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8"/>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8"/>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8"/>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8"/>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8"/>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8"/>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8"/>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8"/>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8"/>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8"/>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8"/>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8"/>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8"/>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8"/>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4" name="Google Shape;15204;p78"/>
          <p:cNvGrpSpPr/>
          <p:nvPr/>
        </p:nvGrpSpPr>
        <p:grpSpPr>
          <a:xfrm>
            <a:off x="7147134" y="2726676"/>
            <a:ext cx="263316" cy="354414"/>
            <a:chOff x="7163409" y="2880251"/>
            <a:chExt cx="263316" cy="354414"/>
          </a:xfrm>
        </p:grpSpPr>
        <p:sp>
          <p:nvSpPr>
            <p:cNvPr id="15205" name="Google Shape;15205;p78"/>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8"/>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8"/>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8"/>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8"/>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8"/>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8"/>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8"/>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8"/>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8"/>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8"/>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8"/>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7" name="Google Shape;15217;p78"/>
          <p:cNvGrpSpPr/>
          <p:nvPr/>
        </p:nvGrpSpPr>
        <p:grpSpPr>
          <a:xfrm>
            <a:off x="6695757" y="2726597"/>
            <a:ext cx="263316" cy="354493"/>
            <a:chOff x="6712032" y="2880172"/>
            <a:chExt cx="263316" cy="354493"/>
          </a:xfrm>
        </p:grpSpPr>
        <p:sp>
          <p:nvSpPr>
            <p:cNvPr id="15218" name="Google Shape;15218;p78"/>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8"/>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8"/>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8"/>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8"/>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8"/>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8"/>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8"/>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8"/>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8"/>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8"/>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8"/>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8"/>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8"/>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8"/>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8"/>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8"/>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8"/>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8"/>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8"/>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8"/>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78"/>
          <p:cNvGrpSpPr/>
          <p:nvPr/>
        </p:nvGrpSpPr>
        <p:grpSpPr>
          <a:xfrm>
            <a:off x="6245349" y="3192219"/>
            <a:ext cx="263316" cy="354754"/>
            <a:chOff x="6261624" y="3345794"/>
            <a:chExt cx="263316" cy="354754"/>
          </a:xfrm>
        </p:grpSpPr>
        <p:sp>
          <p:nvSpPr>
            <p:cNvPr id="15240" name="Google Shape;15240;p78"/>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8"/>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8"/>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8"/>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8"/>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8"/>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8"/>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8"/>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8"/>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8"/>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8"/>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8"/>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8"/>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8"/>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8"/>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8"/>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8"/>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8"/>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8"/>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8"/>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8"/>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8"/>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8"/>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8"/>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8"/>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8"/>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8"/>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8"/>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68" name="Google Shape;15268;p78"/>
          <p:cNvSpPr/>
          <p:nvPr/>
        </p:nvSpPr>
        <p:spPr>
          <a:xfrm>
            <a:off x="5864147" y="3209475"/>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9" name="Google Shape;15269;p78"/>
          <p:cNvGrpSpPr/>
          <p:nvPr/>
        </p:nvGrpSpPr>
        <p:grpSpPr>
          <a:xfrm>
            <a:off x="5795464" y="3192219"/>
            <a:ext cx="263316" cy="354754"/>
            <a:chOff x="5811739" y="3345794"/>
            <a:chExt cx="263316" cy="354754"/>
          </a:xfrm>
        </p:grpSpPr>
        <p:sp>
          <p:nvSpPr>
            <p:cNvPr id="15270" name="Google Shape;15270;p78"/>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8"/>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8"/>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8"/>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8"/>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8"/>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8"/>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8"/>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8"/>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8"/>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8"/>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8"/>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8"/>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8"/>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8"/>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8"/>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8"/>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8"/>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8"/>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8"/>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8"/>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1" name="Google Shape;15291;p78"/>
          <p:cNvGrpSpPr/>
          <p:nvPr/>
        </p:nvGrpSpPr>
        <p:grpSpPr>
          <a:xfrm>
            <a:off x="5347543" y="3192219"/>
            <a:ext cx="259074" cy="354493"/>
            <a:chOff x="5363818" y="3345794"/>
            <a:chExt cx="259074" cy="354493"/>
          </a:xfrm>
        </p:grpSpPr>
        <p:sp>
          <p:nvSpPr>
            <p:cNvPr id="15292" name="Google Shape;15292;p78"/>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8"/>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8"/>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8"/>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8"/>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8"/>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8"/>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8"/>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8"/>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8"/>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8"/>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8"/>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8"/>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8"/>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8"/>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8"/>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8"/>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8"/>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8"/>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8"/>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8"/>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8"/>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8"/>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8"/>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8"/>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78"/>
          <p:cNvGrpSpPr/>
          <p:nvPr/>
        </p:nvGrpSpPr>
        <p:grpSpPr>
          <a:xfrm>
            <a:off x="4896664" y="3192088"/>
            <a:ext cx="261326" cy="354885"/>
            <a:chOff x="4912939" y="3345663"/>
            <a:chExt cx="261326" cy="354885"/>
          </a:xfrm>
        </p:grpSpPr>
        <p:sp>
          <p:nvSpPr>
            <p:cNvPr id="15318" name="Google Shape;15318;p7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78"/>
          <p:cNvGrpSpPr/>
          <p:nvPr/>
        </p:nvGrpSpPr>
        <p:grpSpPr>
          <a:xfrm>
            <a:off x="5793448" y="2726336"/>
            <a:ext cx="263081" cy="355016"/>
            <a:chOff x="5809723" y="2879911"/>
            <a:chExt cx="263081" cy="355016"/>
          </a:xfrm>
        </p:grpSpPr>
        <p:sp>
          <p:nvSpPr>
            <p:cNvPr id="15340" name="Google Shape;15340;p78"/>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8"/>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8"/>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8"/>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8"/>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8"/>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8"/>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8"/>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8"/>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8"/>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8"/>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8"/>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8"/>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8"/>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8"/>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8"/>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8"/>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8"/>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8"/>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8"/>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8"/>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8"/>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78"/>
          <p:cNvGrpSpPr/>
          <p:nvPr/>
        </p:nvGrpSpPr>
        <p:grpSpPr>
          <a:xfrm>
            <a:off x="7599794" y="4114481"/>
            <a:ext cx="263316" cy="354754"/>
            <a:chOff x="7616069" y="4268056"/>
            <a:chExt cx="263316" cy="354754"/>
          </a:xfrm>
        </p:grpSpPr>
        <p:sp>
          <p:nvSpPr>
            <p:cNvPr id="15363" name="Google Shape;15363;p78"/>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8"/>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8"/>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8"/>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8"/>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8"/>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8"/>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8"/>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8"/>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8"/>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8"/>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8"/>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8"/>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8"/>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8"/>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8"/>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8"/>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8"/>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8"/>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8"/>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8"/>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4" name="Google Shape;15384;p78"/>
          <p:cNvGrpSpPr/>
          <p:nvPr/>
        </p:nvGrpSpPr>
        <p:grpSpPr>
          <a:xfrm>
            <a:off x="7148129" y="4114743"/>
            <a:ext cx="263316" cy="354493"/>
            <a:chOff x="7164404" y="4268318"/>
            <a:chExt cx="263316" cy="354493"/>
          </a:xfrm>
        </p:grpSpPr>
        <p:sp>
          <p:nvSpPr>
            <p:cNvPr id="15385" name="Google Shape;15385;p78"/>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8"/>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8"/>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8"/>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8"/>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8"/>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8"/>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8"/>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8"/>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8"/>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8"/>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8"/>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8"/>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8"/>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8"/>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8"/>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78"/>
          <p:cNvGrpSpPr/>
          <p:nvPr/>
        </p:nvGrpSpPr>
        <p:grpSpPr>
          <a:xfrm>
            <a:off x="5342071" y="2726336"/>
            <a:ext cx="263316" cy="354754"/>
            <a:chOff x="5358346" y="2879911"/>
            <a:chExt cx="263316" cy="354754"/>
          </a:xfrm>
        </p:grpSpPr>
        <p:sp>
          <p:nvSpPr>
            <p:cNvPr id="15402" name="Google Shape;15402;p78"/>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8"/>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8"/>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8"/>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8"/>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8"/>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8"/>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8"/>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8"/>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8"/>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8"/>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8"/>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8"/>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8"/>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8"/>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8"/>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8"/>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8"/>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8"/>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8"/>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8"/>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3" name="Google Shape;15423;p78"/>
          <p:cNvGrpSpPr/>
          <p:nvPr/>
        </p:nvGrpSpPr>
        <p:grpSpPr>
          <a:xfrm>
            <a:off x="8045175" y="3192167"/>
            <a:ext cx="263316" cy="354807"/>
            <a:chOff x="8061450" y="3345742"/>
            <a:chExt cx="263316" cy="354807"/>
          </a:xfrm>
        </p:grpSpPr>
        <p:sp>
          <p:nvSpPr>
            <p:cNvPr id="15424" name="Google Shape;15424;p78"/>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8"/>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8"/>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8"/>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8"/>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8"/>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8"/>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8"/>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8"/>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8"/>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8"/>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8"/>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8"/>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8"/>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8"/>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8"/>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0" name="Google Shape;15440;p78"/>
          <p:cNvGrpSpPr/>
          <p:nvPr/>
        </p:nvGrpSpPr>
        <p:grpSpPr>
          <a:xfrm>
            <a:off x="8049678" y="2726336"/>
            <a:ext cx="263081" cy="354754"/>
            <a:chOff x="8065953" y="2879911"/>
            <a:chExt cx="263081" cy="354754"/>
          </a:xfrm>
        </p:grpSpPr>
        <p:sp>
          <p:nvSpPr>
            <p:cNvPr id="15441" name="Google Shape;15441;p78"/>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8"/>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8"/>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8"/>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8"/>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8"/>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8"/>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8"/>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8"/>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8"/>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8"/>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8"/>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8"/>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8"/>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8"/>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8"/>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78"/>
          <p:cNvGrpSpPr/>
          <p:nvPr/>
        </p:nvGrpSpPr>
        <p:grpSpPr>
          <a:xfrm>
            <a:off x="8047924" y="4114743"/>
            <a:ext cx="270308" cy="354493"/>
            <a:chOff x="8064199" y="4268318"/>
            <a:chExt cx="270308" cy="354493"/>
          </a:xfrm>
        </p:grpSpPr>
        <p:sp>
          <p:nvSpPr>
            <p:cNvPr id="15458" name="Google Shape;15458;p78"/>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8"/>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8"/>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8"/>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8"/>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8"/>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8"/>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8"/>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8"/>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8"/>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8"/>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8"/>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8"/>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8"/>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8"/>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8"/>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6" name="Google Shape;15476;p78"/>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Help &amp; Support Icons</a:t>
            </a:r>
            <a:endParaRPr sz="2400">
              <a:solidFill>
                <a:schemeClr val="lt1"/>
              </a:solidFill>
            </a:endParaRPr>
          </a:p>
        </p:txBody>
      </p:sp>
      <p:sp>
        <p:nvSpPr>
          <p:cNvPr id="15477" name="Google Shape;15477;p78"/>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81"/>
        <p:cNvGrpSpPr/>
        <p:nvPr/>
      </p:nvGrpSpPr>
      <p:grpSpPr>
        <a:xfrm>
          <a:off x="0" y="0"/>
          <a:ext cx="0" cy="0"/>
          <a:chOff x="0" y="0"/>
          <a:chExt cx="0" cy="0"/>
        </a:xfrm>
      </p:grpSpPr>
      <p:grpSp>
        <p:nvGrpSpPr>
          <p:cNvPr id="15482" name="Google Shape;15482;p79"/>
          <p:cNvGrpSpPr/>
          <p:nvPr/>
        </p:nvGrpSpPr>
        <p:grpSpPr>
          <a:xfrm>
            <a:off x="3507933" y="3164345"/>
            <a:ext cx="381482" cy="366926"/>
            <a:chOff x="3511608" y="3348218"/>
            <a:chExt cx="381482" cy="366926"/>
          </a:xfrm>
        </p:grpSpPr>
        <p:sp>
          <p:nvSpPr>
            <p:cNvPr id="15483" name="Google Shape;15483;p79"/>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9"/>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9"/>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9"/>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9"/>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9"/>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9"/>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9"/>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9"/>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9"/>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9"/>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9"/>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9"/>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9"/>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7" name="Google Shape;15497;p79"/>
          <p:cNvGrpSpPr/>
          <p:nvPr/>
        </p:nvGrpSpPr>
        <p:grpSpPr>
          <a:xfrm>
            <a:off x="1846141" y="3623467"/>
            <a:ext cx="163616" cy="366665"/>
            <a:chOff x="1849816" y="3807339"/>
            <a:chExt cx="163616" cy="366665"/>
          </a:xfrm>
        </p:grpSpPr>
        <p:sp>
          <p:nvSpPr>
            <p:cNvPr id="15498" name="Google Shape;15498;p79"/>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9"/>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9"/>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9"/>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9"/>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9"/>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9"/>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9"/>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9"/>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9"/>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9"/>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9"/>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9"/>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9"/>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79"/>
          <p:cNvGrpSpPr/>
          <p:nvPr/>
        </p:nvGrpSpPr>
        <p:grpSpPr>
          <a:xfrm>
            <a:off x="2271082" y="3623441"/>
            <a:ext cx="202292" cy="366430"/>
            <a:chOff x="2274757" y="3807313"/>
            <a:chExt cx="202292" cy="366430"/>
          </a:xfrm>
        </p:grpSpPr>
        <p:sp>
          <p:nvSpPr>
            <p:cNvPr id="15513" name="Google Shape;15513;p79"/>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9"/>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9"/>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9"/>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9"/>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9"/>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9"/>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9"/>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9"/>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9"/>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79"/>
          <p:cNvGrpSpPr/>
          <p:nvPr/>
        </p:nvGrpSpPr>
        <p:grpSpPr>
          <a:xfrm>
            <a:off x="3969041" y="3164345"/>
            <a:ext cx="366404" cy="366665"/>
            <a:chOff x="3972716" y="3348218"/>
            <a:chExt cx="366404" cy="366665"/>
          </a:xfrm>
        </p:grpSpPr>
        <p:sp>
          <p:nvSpPr>
            <p:cNvPr id="15524" name="Google Shape;15524;p79"/>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9"/>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9"/>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9"/>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9"/>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9"/>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9"/>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9"/>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9"/>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9"/>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9"/>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9"/>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6" name="Google Shape;15536;p79"/>
          <p:cNvGrpSpPr/>
          <p:nvPr/>
        </p:nvGrpSpPr>
        <p:grpSpPr>
          <a:xfrm>
            <a:off x="862853" y="3164476"/>
            <a:ext cx="317405" cy="366534"/>
            <a:chOff x="866528" y="3348348"/>
            <a:chExt cx="317405" cy="366534"/>
          </a:xfrm>
        </p:grpSpPr>
        <p:sp>
          <p:nvSpPr>
            <p:cNvPr id="15537" name="Google Shape;15537;p79"/>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9"/>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9"/>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9"/>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9"/>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9"/>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9"/>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9"/>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5" name="Google Shape;15545;p79"/>
          <p:cNvGrpSpPr/>
          <p:nvPr/>
        </p:nvGrpSpPr>
        <p:grpSpPr>
          <a:xfrm>
            <a:off x="1313143" y="3164423"/>
            <a:ext cx="310872" cy="366848"/>
            <a:chOff x="1316818" y="3348296"/>
            <a:chExt cx="310872" cy="366848"/>
          </a:xfrm>
        </p:grpSpPr>
        <p:sp>
          <p:nvSpPr>
            <p:cNvPr id="15546" name="Google Shape;15546;p79"/>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9"/>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9"/>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9"/>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9"/>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9"/>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9"/>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9"/>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9"/>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9"/>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9"/>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9"/>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9"/>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9"/>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9"/>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9"/>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9"/>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9"/>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9"/>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9"/>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9"/>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9"/>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9"/>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9"/>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79"/>
          <p:cNvGrpSpPr/>
          <p:nvPr/>
        </p:nvGrpSpPr>
        <p:grpSpPr>
          <a:xfrm>
            <a:off x="3101573" y="3164371"/>
            <a:ext cx="305620" cy="366430"/>
            <a:chOff x="3105248" y="3348244"/>
            <a:chExt cx="305620" cy="366430"/>
          </a:xfrm>
        </p:grpSpPr>
        <p:sp>
          <p:nvSpPr>
            <p:cNvPr id="15571" name="Google Shape;15571;p79"/>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9"/>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9"/>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9"/>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9"/>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9"/>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9"/>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8" name="Google Shape;15578;p79"/>
          <p:cNvGrpSpPr/>
          <p:nvPr/>
        </p:nvGrpSpPr>
        <p:grpSpPr>
          <a:xfrm>
            <a:off x="2658313" y="3164345"/>
            <a:ext cx="304078" cy="366665"/>
            <a:chOff x="2661988" y="3348218"/>
            <a:chExt cx="304078" cy="366665"/>
          </a:xfrm>
        </p:grpSpPr>
        <p:sp>
          <p:nvSpPr>
            <p:cNvPr id="15579" name="Google Shape;15579;p79"/>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9"/>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9"/>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9"/>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9"/>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9"/>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9"/>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9"/>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9"/>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9"/>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9"/>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9"/>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9"/>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9"/>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9"/>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9"/>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9"/>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9"/>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9"/>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8" name="Google Shape;15598;p79"/>
          <p:cNvGrpSpPr/>
          <p:nvPr/>
        </p:nvGrpSpPr>
        <p:grpSpPr>
          <a:xfrm>
            <a:off x="2209252" y="3165024"/>
            <a:ext cx="307606" cy="366482"/>
            <a:chOff x="2212927" y="3348897"/>
            <a:chExt cx="307606" cy="366482"/>
          </a:xfrm>
        </p:grpSpPr>
        <p:sp>
          <p:nvSpPr>
            <p:cNvPr id="15599" name="Google Shape;15599;p79"/>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9"/>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9"/>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9"/>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9"/>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9"/>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9"/>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9"/>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9"/>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9"/>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9" name="Google Shape;15609;p79"/>
          <p:cNvGrpSpPr/>
          <p:nvPr/>
        </p:nvGrpSpPr>
        <p:grpSpPr>
          <a:xfrm>
            <a:off x="1760714" y="3164345"/>
            <a:ext cx="310114" cy="366665"/>
            <a:chOff x="1764389" y="3348218"/>
            <a:chExt cx="310114" cy="366665"/>
          </a:xfrm>
        </p:grpSpPr>
        <p:sp>
          <p:nvSpPr>
            <p:cNvPr id="15610" name="Google Shape;15610;p79"/>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9"/>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9"/>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9"/>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9"/>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9"/>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9"/>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9"/>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9"/>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9"/>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9"/>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9"/>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9"/>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9"/>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9"/>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9"/>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9"/>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9"/>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9"/>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9"/>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79"/>
          <p:cNvGrpSpPr/>
          <p:nvPr/>
        </p:nvGrpSpPr>
        <p:grpSpPr>
          <a:xfrm>
            <a:off x="2773897" y="3623415"/>
            <a:ext cx="81716" cy="366717"/>
            <a:chOff x="2777572" y="3807287"/>
            <a:chExt cx="81716" cy="366717"/>
          </a:xfrm>
        </p:grpSpPr>
        <p:sp>
          <p:nvSpPr>
            <p:cNvPr id="15631" name="Google Shape;15631;p79"/>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9"/>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9"/>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9"/>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9"/>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9"/>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9"/>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9"/>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9"/>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9"/>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9"/>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2" name="Google Shape;15642;p79"/>
          <p:cNvGrpSpPr/>
          <p:nvPr/>
        </p:nvGrpSpPr>
        <p:grpSpPr>
          <a:xfrm>
            <a:off x="3930339" y="4145908"/>
            <a:ext cx="366665" cy="256334"/>
            <a:chOff x="3934014" y="4329780"/>
            <a:chExt cx="366665" cy="256334"/>
          </a:xfrm>
        </p:grpSpPr>
        <p:sp>
          <p:nvSpPr>
            <p:cNvPr id="15643" name="Google Shape;15643;p79"/>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9"/>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9"/>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9"/>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9"/>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9"/>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9"/>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9"/>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9"/>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9"/>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9"/>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9"/>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9"/>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6" name="Google Shape;15656;p79"/>
          <p:cNvGrpSpPr/>
          <p:nvPr/>
        </p:nvGrpSpPr>
        <p:grpSpPr>
          <a:xfrm>
            <a:off x="943995" y="3623467"/>
            <a:ext cx="194295" cy="366404"/>
            <a:chOff x="947670" y="3807339"/>
            <a:chExt cx="194295" cy="366404"/>
          </a:xfrm>
        </p:grpSpPr>
        <p:sp>
          <p:nvSpPr>
            <p:cNvPr id="15657" name="Google Shape;15657;p79"/>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9"/>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9"/>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9"/>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9"/>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9"/>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9"/>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9"/>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9"/>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9"/>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79"/>
          <p:cNvGrpSpPr/>
          <p:nvPr/>
        </p:nvGrpSpPr>
        <p:grpSpPr>
          <a:xfrm>
            <a:off x="3416704" y="4102685"/>
            <a:ext cx="368939" cy="342283"/>
            <a:chOff x="3420379" y="4286557"/>
            <a:chExt cx="368939" cy="342283"/>
          </a:xfrm>
        </p:grpSpPr>
        <p:sp>
          <p:nvSpPr>
            <p:cNvPr id="15668" name="Google Shape;15668;p79"/>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9"/>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9"/>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9"/>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9"/>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9"/>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9"/>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9"/>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9"/>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9"/>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9"/>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9"/>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9"/>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9"/>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9"/>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9"/>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4" name="Google Shape;15684;p79"/>
          <p:cNvGrpSpPr/>
          <p:nvPr/>
        </p:nvGrpSpPr>
        <p:grpSpPr>
          <a:xfrm>
            <a:off x="3961515" y="3658380"/>
            <a:ext cx="369801" cy="296813"/>
            <a:chOff x="3965190" y="3842252"/>
            <a:chExt cx="369801" cy="296813"/>
          </a:xfrm>
        </p:grpSpPr>
        <p:sp>
          <p:nvSpPr>
            <p:cNvPr id="15685" name="Google Shape;15685;p79"/>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9"/>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9"/>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9"/>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9"/>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9"/>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9"/>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9"/>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9"/>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9"/>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9"/>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9"/>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9"/>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9"/>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9"/>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9"/>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9"/>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9"/>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9"/>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79"/>
          <p:cNvGrpSpPr/>
          <p:nvPr/>
        </p:nvGrpSpPr>
        <p:grpSpPr>
          <a:xfrm>
            <a:off x="3502915" y="3649939"/>
            <a:ext cx="396796" cy="313407"/>
            <a:chOff x="3506590" y="3833812"/>
            <a:chExt cx="396796" cy="313407"/>
          </a:xfrm>
        </p:grpSpPr>
        <p:sp>
          <p:nvSpPr>
            <p:cNvPr id="15707" name="Google Shape;15707;p79"/>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9"/>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9"/>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0" name="Google Shape;15710;p79"/>
          <p:cNvGrpSpPr/>
          <p:nvPr/>
        </p:nvGrpSpPr>
        <p:grpSpPr>
          <a:xfrm>
            <a:off x="2765613" y="1781491"/>
            <a:ext cx="104556" cy="366665"/>
            <a:chOff x="2769288" y="1965364"/>
            <a:chExt cx="104556" cy="366665"/>
          </a:xfrm>
        </p:grpSpPr>
        <p:sp>
          <p:nvSpPr>
            <p:cNvPr id="15711" name="Google Shape;15711;p79"/>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9"/>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9"/>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9"/>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9"/>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9"/>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9"/>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9"/>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9"/>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9"/>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9"/>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9"/>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3" name="Google Shape;15723;p79"/>
          <p:cNvGrpSpPr/>
          <p:nvPr/>
        </p:nvGrpSpPr>
        <p:grpSpPr>
          <a:xfrm>
            <a:off x="3963004" y="1826988"/>
            <a:ext cx="367162" cy="275698"/>
            <a:chOff x="3966679" y="2010861"/>
            <a:chExt cx="367162" cy="275698"/>
          </a:xfrm>
        </p:grpSpPr>
        <p:sp>
          <p:nvSpPr>
            <p:cNvPr id="15724" name="Google Shape;15724;p79"/>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9"/>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9"/>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9"/>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79"/>
          <p:cNvGrpSpPr/>
          <p:nvPr/>
        </p:nvGrpSpPr>
        <p:grpSpPr>
          <a:xfrm>
            <a:off x="1748902" y="1841622"/>
            <a:ext cx="366404" cy="246220"/>
            <a:chOff x="1752577" y="2025495"/>
            <a:chExt cx="366404" cy="246220"/>
          </a:xfrm>
        </p:grpSpPr>
        <p:sp>
          <p:nvSpPr>
            <p:cNvPr id="15729" name="Google Shape;15729;p79"/>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9"/>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9"/>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9"/>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9"/>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9"/>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9"/>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9"/>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9"/>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9"/>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9"/>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9"/>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9"/>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9"/>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9"/>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9"/>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5" name="Google Shape;15745;p79"/>
          <p:cNvGrpSpPr/>
          <p:nvPr/>
        </p:nvGrpSpPr>
        <p:grpSpPr>
          <a:xfrm>
            <a:off x="1305878" y="1885708"/>
            <a:ext cx="366404" cy="158363"/>
            <a:chOff x="1309553" y="2069580"/>
            <a:chExt cx="366404" cy="158363"/>
          </a:xfrm>
        </p:grpSpPr>
        <p:sp>
          <p:nvSpPr>
            <p:cNvPr id="15746" name="Google Shape;15746;p79"/>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9"/>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9"/>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9"/>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9"/>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9"/>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9"/>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9"/>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9"/>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9"/>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9"/>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9"/>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9"/>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9"/>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9"/>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9"/>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9"/>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9"/>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9"/>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9"/>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9"/>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9"/>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9"/>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9"/>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2" name="Google Shape;15772;p79"/>
          <p:cNvGrpSpPr/>
          <p:nvPr/>
        </p:nvGrpSpPr>
        <p:grpSpPr>
          <a:xfrm>
            <a:off x="862853" y="1904889"/>
            <a:ext cx="366639" cy="119635"/>
            <a:chOff x="866528" y="2088762"/>
            <a:chExt cx="366639" cy="119635"/>
          </a:xfrm>
        </p:grpSpPr>
        <p:sp>
          <p:nvSpPr>
            <p:cNvPr id="15773" name="Google Shape;15773;p79"/>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9"/>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9"/>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9"/>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9"/>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9"/>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9"/>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9"/>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9"/>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9"/>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9"/>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9"/>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9"/>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9"/>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79"/>
          <p:cNvGrpSpPr/>
          <p:nvPr/>
        </p:nvGrpSpPr>
        <p:grpSpPr>
          <a:xfrm>
            <a:off x="2325594" y="1781439"/>
            <a:ext cx="98807" cy="366273"/>
            <a:chOff x="2329269" y="1965312"/>
            <a:chExt cx="98807" cy="366273"/>
          </a:xfrm>
        </p:grpSpPr>
        <p:sp>
          <p:nvSpPr>
            <p:cNvPr id="15788" name="Google Shape;15788;p79"/>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9"/>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9"/>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1" name="Google Shape;15791;p79"/>
          <p:cNvGrpSpPr/>
          <p:nvPr/>
        </p:nvGrpSpPr>
        <p:grpSpPr>
          <a:xfrm>
            <a:off x="3204378" y="1781099"/>
            <a:ext cx="112344" cy="366926"/>
            <a:chOff x="3208053" y="1964972"/>
            <a:chExt cx="112344" cy="366926"/>
          </a:xfrm>
        </p:grpSpPr>
        <p:sp>
          <p:nvSpPr>
            <p:cNvPr id="15792" name="Google Shape;15792;p79"/>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9"/>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9"/>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9"/>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9"/>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9"/>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8" name="Google Shape;15798;p79"/>
          <p:cNvGrpSpPr/>
          <p:nvPr/>
        </p:nvGrpSpPr>
        <p:grpSpPr>
          <a:xfrm>
            <a:off x="3221704" y="3623467"/>
            <a:ext cx="72413" cy="366404"/>
            <a:chOff x="3225379" y="3807339"/>
            <a:chExt cx="72413" cy="366404"/>
          </a:xfrm>
        </p:grpSpPr>
        <p:sp>
          <p:nvSpPr>
            <p:cNvPr id="15799" name="Google Shape;15799;p79"/>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9"/>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9"/>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9"/>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9"/>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9"/>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9"/>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9"/>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79"/>
          <p:cNvGrpSpPr/>
          <p:nvPr/>
        </p:nvGrpSpPr>
        <p:grpSpPr>
          <a:xfrm>
            <a:off x="3520241" y="1827223"/>
            <a:ext cx="366665" cy="275201"/>
            <a:chOff x="3523916" y="2011096"/>
            <a:chExt cx="366665" cy="275201"/>
          </a:xfrm>
        </p:grpSpPr>
        <p:sp>
          <p:nvSpPr>
            <p:cNvPr id="15808" name="Google Shape;15808;p79"/>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9"/>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9"/>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9"/>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9"/>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9"/>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9"/>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9"/>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9"/>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9"/>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9"/>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9"/>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9"/>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9"/>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9"/>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9"/>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9"/>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9"/>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9"/>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9"/>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8" name="Google Shape;15828;p79"/>
          <p:cNvGrpSpPr/>
          <p:nvPr/>
        </p:nvGrpSpPr>
        <p:grpSpPr>
          <a:xfrm>
            <a:off x="1739102" y="1316124"/>
            <a:ext cx="393791" cy="366744"/>
            <a:chOff x="1742777" y="1499997"/>
            <a:chExt cx="393791" cy="366744"/>
          </a:xfrm>
        </p:grpSpPr>
        <p:sp>
          <p:nvSpPr>
            <p:cNvPr id="15829" name="Google Shape;15829;p79"/>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9"/>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9"/>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9"/>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9"/>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9"/>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9"/>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9"/>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9"/>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9"/>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9"/>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9"/>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9"/>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9"/>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79"/>
          <p:cNvGrpSpPr/>
          <p:nvPr/>
        </p:nvGrpSpPr>
        <p:grpSpPr>
          <a:xfrm>
            <a:off x="4010774" y="1316124"/>
            <a:ext cx="319914" cy="366639"/>
            <a:chOff x="4014449" y="1499997"/>
            <a:chExt cx="319914" cy="366639"/>
          </a:xfrm>
        </p:grpSpPr>
        <p:sp>
          <p:nvSpPr>
            <p:cNvPr id="15844" name="Google Shape;15844;p79"/>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9"/>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9"/>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9"/>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9"/>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79"/>
          <p:cNvGrpSpPr/>
          <p:nvPr/>
        </p:nvGrpSpPr>
        <p:grpSpPr>
          <a:xfrm>
            <a:off x="862592" y="1407588"/>
            <a:ext cx="367397" cy="183711"/>
            <a:chOff x="866267" y="1591460"/>
            <a:chExt cx="367397" cy="183711"/>
          </a:xfrm>
        </p:grpSpPr>
        <p:sp>
          <p:nvSpPr>
            <p:cNvPr id="15850" name="Google Shape;15850;p79"/>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9"/>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9"/>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9"/>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9"/>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9"/>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9"/>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9"/>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9"/>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9"/>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9"/>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9"/>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9"/>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9"/>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9"/>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9"/>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9"/>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9"/>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79"/>
          <p:cNvGrpSpPr/>
          <p:nvPr/>
        </p:nvGrpSpPr>
        <p:grpSpPr>
          <a:xfrm>
            <a:off x="3114168" y="1316019"/>
            <a:ext cx="327440" cy="366744"/>
            <a:chOff x="3117843" y="1499892"/>
            <a:chExt cx="327440" cy="366744"/>
          </a:xfrm>
        </p:grpSpPr>
        <p:sp>
          <p:nvSpPr>
            <p:cNvPr id="15869" name="Google Shape;15869;p79"/>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9"/>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9"/>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9"/>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9"/>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9"/>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9"/>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6" name="Google Shape;15876;p79"/>
          <p:cNvGrpSpPr/>
          <p:nvPr/>
        </p:nvGrpSpPr>
        <p:grpSpPr>
          <a:xfrm>
            <a:off x="2663330" y="1316124"/>
            <a:ext cx="336770" cy="366639"/>
            <a:chOff x="2667005" y="1499997"/>
            <a:chExt cx="336770" cy="366639"/>
          </a:xfrm>
        </p:grpSpPr>
        <p:sp>
          <p:nvSpPr>
            <p:cNvPr id="15877" name="Google Shape;15877;p79"/>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9"/>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9"/>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9"/>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9"/>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9"/>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9"/>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9"/>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9"/>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9"/>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9"/>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9"/>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9"/>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9"/>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9"/>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9"/>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9"/>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9"/>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9"/>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79"/>
          <p:cNvGrpSpPr/>
          <p:nvPr/>
        </p:nvGrpSpPr>
        <p:grpSpPr>
          <a:xfrm>
            <a:off x="3561191" y="1316124"/>
            <a:ext cx="326473" cy="366639"/>
            <a:chOff x="3564866" y="1499997"/>
            <a:chExt cx="326473" cy="366639"/>
          </a:xfrm>
        </p:grpSpPr>
        <p:sp>
          <p:nvSpPr>
            <p:cNvPr id="15897" name="Google Shape;15897;p79"/>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9"/>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9"/>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9"/>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9"/>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9"/>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9"/>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9"/>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9"/>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6" name="Google Shape;15906;p79"/>
          <p:cNvGrpSpPr/>
          <p:nvPr/>
        </p:nvGrpSpPr>
        <p:grpSpPr>
          <a:xfrm>
            <a:off x="1310399" y="1316124"/>
            <a:ext cx="364392" cy="366639"/>
            <a:chOff x="1314074" y="1499997"/>
            <a:chExt cx="364392" cy="366639"/>
          </a:xfrm>
        </p:grpSpPr>
        <p:sp>
          <p:nvSpPr>
            <p:cNvPr id="15907" name="Google Shape;15907;p79"/>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9"/>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9"/>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9"/>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9"/>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9"/>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9"/>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9"/>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9"/>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9"/>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79"/>
          <p:cNvGrpSpPr/>
          <p:nvPr/>
        </p:nvGrpSpPr>
        <p:grpSpPr>
          <a:xfrm>
            <a:off x="2216804" y="1316124"/>
            <a:ext cx="337005" cy="366639"/>
            <a:chOff x="2220479" y="1499997"/>
            <a:chExt cx="337005" cy="366639"/>
          </a:xfrm>
        </p:grpSpPr>
        <p:sp>
          <p:nvSpPr>
            <p:cNvPr id="15920" name="Google Shape;15920;p79"/>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9"/>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9"/>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9"/>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9"/>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9"/>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9"/>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9"/>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9"/>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9"/>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9"/>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1" name="Google Shape;15931;p79"/>
          <p:cNvGrpSpPr/>
          <p:nvPr/>
        </p:nvGrpSpPr>
        <p:grpSpPr>
          <a:xfrm>
            <a:off x="4101480" y="2242103"/>
            <a:ext cx="87230" cy="366430"/>
            <a:chOff x="4105155" y="2425976"/>
            <a:chExt cx="87230" cy="366430"/>
          </a:xfrm>
        </p:grpSpPr>
        <p:sp>
          <p:nvSpPr>
            <p:cNvPr id="15932" name="Google Shape;15932;p79"/>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9"/>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9"/>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9"/>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9"/>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9"/>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79"/>
          <p:cNvGrpSpPr/>
          <p:nvPr/>
        </p:nvGrpSpPr>
        <p:grpSpPr>
          <a:xfrm>
            <a:off x="1804434" y="2242129"/>
            <a:ext cx="267884" cy="366639"/>
            <a:chOff x="1808109" y="2426002"/>
            <a:chExt cx="267884" cy="366639"/>
          </a:xfrm>
        </p:grpSpPr>
        <p:sp>
          <p:nvSpPr>
            <p:cNvPr id="15939" name="Google Shape;15939;p79"/>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9"/>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9"/>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9"/>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9"/>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9"/>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9"/>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9"/>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9"/>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9"/>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9"/>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9"/>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9"/>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9"/>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9"/>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9"/>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9"/>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9"/>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9"/>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9"/>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9"/>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79"/>
          <p:cNvGrpSpPr/>
          <p:nvPr/>
        </p:nvGrpSpPr>
        <p:grpSpPr>
          <a:xfrm>
            <a:off x="3599893" y="2242129"/>
            <a:ext cx="207597" cy="366639"/>
            <a:chOff x="3603568" y="2426002"/>
            <a:chExt cx="207597" cy="366639"/>
          </a:xfrm>
        </p:grpSpPr>
        <p:sp>
          <p:nvSpPr>
            <p:cNvPr id="15961" name="Google Shape;15961;p79"/>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9"/>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9"/>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9"/>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9"/>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9"/>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79"/>
          <p:cNvGrpSpPr/>
          <p:nvPr/>
        </p:nvGrpSpPr>
        <p:grpSpPr>
          <a:xfrm>
            <a:off x="2242440" y="2242129"/>
            <a:ext cx="274417" cy="366404"/>
            <a:chOff x="2246115" y="2426002"/>
            <a:chExt cx="274417" cy="366404"/>
          </a:xfrm>
        </p:grpSpPr>
        <p:sp>
          <p:nvSpPr>
            <p:cNvPr id="15968" name="Google Shape;15968;p79"/>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9"/>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9"/>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9"/>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9"/>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9"/>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9"/>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9"/>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6" name="Google Shape;15976;p79"/>
          <p:cNvGrpSpPr/>
          <p:nvPr/>
        </p:nvGrpSpPr>
        <p:grpSpPr>
          <a:xfrm>
            <a:off x="2692991" y="2242129"/>
            <a:ext cx="256099" cy="366639"/>
            <a:chOff x="2696666" y="2426002"/>
            <a:chExt cx="256099" cy="366639"/>
          </a:xfrm>
        </p:grpSpPr>
        <p:sp>
          <p:nvSpPr>
            <p:cNvPr id="15977" name="Google Shape;15977;p79"/>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9"/>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9"/>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9"/>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9"/>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9"/>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3" name="Google Shape;15983;p79"/>
          <p:cNvGrpSpPr/>
          <p:nvPr/>
        </p:nvGrpSpPr>
        <p:grpSpPr>
          <a:xfrm>
            <a:off x="3145397" y="2242129"/>
            <a:ext cx="225863" cy="366430"/>
            <a:chOff x="3149072" y="2426002"/>
            <a:chExt cx="225863" cy="366430"/>
          </a:xfrm>
        </p:grpSpPr>
        <p:sp>
          <p:nvSpPr>
            <p:cNvPr id="15984" name="Google Shape;15984;p79"/>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9"/>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9"/>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9"/>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9"/>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9"/>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9"/>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9"/>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9"/>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9"/>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9"/>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79"/>
          <p:cNvGrpSpPr/>
          <p:nvPr/>
        </p:nvGrpSpPr>
        <p:grpSpPr>
          <a:xfrm>
            <a:off x="1357881" y="2242051"/>
            <a:ext cx="283224" cy="366482"/>
            <a:chOff x="1361556" y="2425923"/>
            <a:chExt cx="283224" cy="366482"/>
          </a:xfrm>
        </p:grpSpPr>
        <p:sp>
          <p:nvSpPr>
            <p:cNvPr id="15996" name="Google Shape;15996;p79"/>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9"/>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9"/>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9"/>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9"/>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9"/>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9"/>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9"/>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9"/>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9"/>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9"/>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9"/>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9"/>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9"/>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9"/>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9"/>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9"/>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9"/>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9"/>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9"/>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6" name="Google Shape;16016;p79"/>
          <p:cNvGrpSpPr/>
          <p:nvPr/>
        </p:nvGrpSpPr>
        <p:grpSpPr>
          <a:xfrm>
            <a:off x="3970060" y="2707183"/>
            <a:ext cx="361883" cy="366979"/>
            <a:chOff x="3973735" y="2891056"/>
            <a:chExt cx="361883" cy="366979"/>
          </a:xfrm>
        </p:grpSpPr>
        <p:sp>
          <p:nvSpPr>
            <p:cNvPr id="16017" name="Google Shape;16017;p79"/>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9"/>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9"/>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9"/>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9"/>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9"/>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9"/>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9"/>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9"/>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9"/>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9"/>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9"/>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9"/>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9"/>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9"/>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79"/>
          <p:cNvGrpSpPr/>
          <p:nvPr/>
        </p:nvGrpSpPr>
        <p:grpSpPr>
          <a:xfrm>
            <a:off x="3524266" y="2732871"/>
            <a:ext cx="366665" cy="315654"/>
            <a:chOff x="3527941" y="2916744"/>
            <a:chExt cx="366665" cy="315654"/>
          </a:xfrm>
        </p:grpSpPr>
        <p:sp>
          <p:nvSpPr>
            <p:cNvPr id="16035" name="Google Shape;16035;p79"/>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9"/>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9"/>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9"/>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9"/>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9"/>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9"/>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9"/>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9"/>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9"/>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9"/>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9"/>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9"/>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9"/>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9"/>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9"/>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9"/>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9"/>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9"/>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9"/>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9"/>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9"/>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9"/>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9"/>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9"/>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9"/>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9"/>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9"/>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9"/>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9"/>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5" name="Google Shape;16065;p79"/>
          <p:cNvGrpSpPr/>
          <p:nvPr/>
        </p:nvGrpSpPr>
        <p:grpSpPr>
          <a:xfrm>
            <a:off x="2637198" y="2707758"/>
            <a:ext cx="366404" cy="366404"/>
            <a:chOff x="2640873" y="2891631"/>
            <a:chExt cx="366404" cy="366404"/>
          </a:xfrm>
        </p:grpSpPr>
        <p:sp>
          <p:nvSpPr>
            <p:cNvPr id="16066" name="Google Shape;16066;p79"/>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9"/>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9"/>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9"/>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9"/>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9"/>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9"/>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9"/>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9"/>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9"/>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9"/>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9"/>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9"/>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9"/>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79"/>
          <p:cNvGrpSpPr/>
          <p:nvPr/>
        </p:nvGrpSpPr>
        <p:grpSpPr>
          <a:xfrm>
            <a:off x="2193416" y="2754248"/>
            <a:ext cx="366665" cy="273189"/>
            <a:chOff x="2197091" y="2938120"/>
            <a:chExt cx="366665" cy="273189"/>
          </a:xfrm>
        </p:grpSpPr>
        <p:sp>
          <p:nvSpPr>
            <p:cNvPr id="16081" name="Google Shape;16081;p79"/>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9"/>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9"/>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9"/>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9"/>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9"/>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9"/>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9"/>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9"/>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9"/>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9"/>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9"/>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9"/>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9"/>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9"/>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9"/>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9"/>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9"/>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9"/>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9"/>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9"/>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9"/>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5" name="Google Shape;16105;p79"/>
          <p:cNvGrpSpPr/>
          <p:nvPr/>
        </p:nvGrpSpPr>
        <p:grpSpPr>
          <a:xfrm>
            <a:off x="1749895" y="2708254"/>
            <a:ext cx="366665" cy="365202"/>
            <a:chOff x="1753570" y="2892127"/>
            <a:chExt cx="366665" cy="365202"/>
          </a:xfrm>
        </p:grpSpPr>
        <p:sp>
          <p:nvSpPr>
            <p:cNvPr id="16106" name="Google Shape;16106;p7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9"/>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9"/>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9"/>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9"/>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9"/>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9"/>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9"/>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9"/>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9"/>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9"/>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9"/>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9"/>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9"/>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9"/>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9"/>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9"/>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4" name="Google Shape;16124;p79"/>
          <p:cNvGrpSpPr/>
          <p:nvPr/>
        </p:nvGrpSpPr>
        <p:grpSpPr>
          <a:xfrm>
            <a:off x="1300076" y="3623467"/>
            <a:ext cx="367684" cy="366561"/>
            <a:chOff x="1303751" y="3807339"/>
            <a:chExt cx="367684" cy="366561"/>
          </a:xfrm>
        </p:grpSpPr>
        <p:sp>
          <p:nvSpPr>
            <p:cNvPr id="16125" name="Google Shape;16125;p79"/>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9"/>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9"/>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9"/>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9"/>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9"/>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9"/>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9"/>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9"/>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9"/>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9"/>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9"/>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9"/>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9"/>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9"/>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9"/>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9"/>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9"/>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9"/>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9"/>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9"/>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9"/>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9"/>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9"/>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9"/>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9"/>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9"/>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9"/>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9"/>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9"/>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9"/>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9"/>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9"/>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9"/>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9"/>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9"/>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9"/>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9"/>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9"/>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9"/>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9"/>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6" name="Google Shape;16166;p79"/>
          <p:cNvSpPr/>
          <p:nvPr/>
        </p:nvSpPr>
        <p:spPr>
          <a:xfrm>
            <a:off x="1317690" y="2722078"/>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7" name="Google Shape;16167;p79"/>
          <p:cNvGrpSpPr/>
          <p:nvPr/>
        </p:nvGrpSpPr>
        <p:grpSpPr>
          <a:xfrm>
            <a:off x="1306374" y="2707549"/>
            <a:ext cx="384749" cy="366613"/>
            <a:chOff x="1310049" y="2891421"/>
            <a:chExt cx="384749" cy="366613"/>
          </a:xfrm>
        </p:grpSpPr>
        <p:sp>
          <p:nvSpPr>
            <p:cNvPr id="16168" name="Google Shape;16168;p79"/>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9"/>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9"/>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9"/>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9"/>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9"/>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9"/>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9"/>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9"/>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9"/>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9"/>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9"/>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9"/>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9"/>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79"/>
          <p:cNvGrpSpPr/>
          <p:nvPr/>
        </p:nvGrpSpPr>
        <p:grpSpPr>
          <a:xfrm>
            <a:off x="845998" y="2707470"/>
            <a:ext cx="383468" cy="366665"/>
            <a:chOff x="849673" y="2891343"/>
            <a:chExt cx="383468" cy="366665"/>
          </a:xfrm>
        </p:grpSpPr>
        <p:sp>
          <p:nvSpPr>
            <p:cNvPr id="16183" name="Google Shape;16183;p79"/>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9"/>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9"/>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9"/>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9"/>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9"/>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9"/>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9"/>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9"/>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9"/>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9"/>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9"/>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5" name="Google Shape;16195;p79"/>
          <p:cNvGrpSpPr/>
          <p:nvPr/>
        </p:nvGrpSpPr>
        <p:grpSpPr>
          <a:xfrm>
            <a:off x="916582" y="2242129"/>
            <a:ext cx="278024" cy="366508"/>
            <a:chOff x="920257" y="2426002"/>
            <a:chExt cx="278024" cy="366508"/>
          </a:xfrm>
        </p:grpSpPr>
        <p:sp>
          <p:nvSpPr>
            <p:cNvPr id="16196" name="Google Shape;16196;p79"/>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9"/>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9"/>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9"/>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9"/>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9"/>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9"/>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9"/>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9"/>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9"/>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9"/>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9"/>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9"/>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9" name="Google Shape;16209;p79"/>
          <p:cNvGrpSpPr/>
          <p:nvPr/>
        </p:nvGrpSpPr>
        <p:grpSpPr>
          <a:xfrm>
            <a:off x="862853" y="4090611"/>
            <a:ext cx="349810" cy="366665"/>
            <a:chOff x="866528" y="4274484"/>
            <a:chExt cx="349810" cy="366665"/>
          </a:xfrm>
        </p:grpSpPr>
        <p:sp>
          <p:nvSpPr>
            <p:cNvPr id="16210" name="Google Shape;16210;p79"/>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9"/>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9"/>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9"/>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9"/>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9"/>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9"/>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9"/>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9"/>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9"/>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9"/>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79"/>
          <p:cNvGrpSpPr/>
          <p:nvPr/>
        </p:nvGrpSpPr>
        <p:grpSpPr>
          <a:xfrm>
            <a:off x="1385033" y="4090611"/>
            <a:ext cx="330210" cy="366665"/>
            <a:chOff x="1388708" y="4274484"/>
            <a:chExt cx="330210" cy="366665"/>
          </a:xfrm>
        </p:grpSpPr>
        <p:sp>
          <p:nvSpPr>
            <p:cNvPr id="16222" name="Google Shape;16222;p79"/>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9"/>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9"/>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9"/>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9"/>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9"/>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9"/>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9"/>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9"/>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9"/>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9"/>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9"/>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9"/>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9"/>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9"/>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9"/>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9"/>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9"/>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9"/>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9"/>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2" name="Google Shape;16242;p79"/>
          <p:cNvGrpSpPr/>
          <p:nvPr/>
        </p:nvGrpSpPr>
        <p:grpSpPr>
          <a:xfrm>
            <a:off x="1871019" y="4109453"/>
            <a:ext cx="375446" cy="328982"/>
            <a:chOff x="1874694" y="4293326"/>
            <a:chExt cx="375446" cy="328982"/>
          </a:xfrm>
        </p:grpSpPr>
        <p:sp>
          <p:nvSpPr>
            <p:cNvPr id="16243" name="Google Shape;16243;p79"/>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9"/>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9"/>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9"/>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9"/>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9"/>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9"/>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9"/>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9"/>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9"/>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9"/>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9"/>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9"/>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9"/>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9"/>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9"/>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9"/>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9"/>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9"/>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9"/>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9"/>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9"/>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5" name="Google Shape;16265;p79"/>
          <p:cNvGrpSpPr/>
          <p:nvPr/>
        </p:nvGrpSpPr>
        <p:grpSpPr>
          <a:xfrm>
            <a:off x="2392441" y="4109218"/>
            <a:ext cx="366665" cy="329714"/>
            <a:chOff x="2396116" y="4293090"/>
            <a:chExt cx="366665" cy="329714"/>
          </a:xfrm>
        </p:grpSpPr>
        <p:sp>
          <p:nvSpPr>
            <p:cNvPr id="16266" name="Google Shape;16266;p79"/>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9"/>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9"/>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9"/>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9"/>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9"/>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9"/>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9"/>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9"/>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9"/>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9"/>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9"/>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9"/>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79"/>
          <p:cNvGrpSpPr/>
          <p:nvPr/>
        </p:nvGrpSpPr>
        <p:grpSpPr>
          <a:xfrm>
            <a:off x="2905082" y="4105951"/>
            <a:ext cx="367162" cy="336116"/>
            <a:chOff x="2908757" y="4289824"/>
            <a:chExt cx="367162" cy="336116"/>
          </a:xfrm>
        </p:grpSpPr>
        <p:sp>
          <p:nvSpPr>
            <p:cNvPr id="16280" name="Google Shape;16280;p79"/>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9"/>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9"/>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9"/>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9"/>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9"/>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9"/>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9"/>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9"/>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9"/>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9"/>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9"/>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9"/>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9"/>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9"/>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9"/>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9"/>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9"/>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9"/>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9"/>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9"/>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9"/>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9"/>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9"/>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9"/>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9"/>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9"/>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79"/>
          <p:cNvGrpSpPr/>
          <p:nvPr/>
        </p:nvGrpSpPr>
        <p:grpSpPr>
          <a:xfrm>
            <a:off x="3078733" y="2735667"/>
            <a:ext cx="368651" cy="310350"/>
            <a:chOff x="3082408" y="2919540"/>
            <a:chExt cx="368651" cy="310350"/>
          </a:xfrm>
        </p:grpSpPr>
        <p:sp>
          <p:nvSpPr>
            <p:cNvPr id="16308" name="Google Shape;16308;p79"/>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9"/>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9"/>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9"/>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9"/>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9"/>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9"/>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9"/>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9"/>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9"/>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9"/>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9"/>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9"/>
          <p:cNvGrpSpPr/>
          <p:nvPr/>
        </p:nvGrpSpPr>
        <p:grpSpPr>
          <a:xfrm>
            <a:off x="7067667" y="2240152"/>
            <a:ext cx="366169" cy="360498"/>
            <a:chOff x="7069130" y="2424800"/>
            <a:chExt cx="366169" cy="360498"/>
          </a:xfrm>
        </p:grpSpPr>
        <p:sp>
          <p:nvSpPr>
            <p:cNvPr id="16321" name="Google Shape;16321;p79"/>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9"/>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9"/>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9"/>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9"/>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9"/>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9"/>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9"/>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9"/>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9"/>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9"/>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9"/>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9"/>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9"/>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9"/>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9"/>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9"/>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9"/>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9"/>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9"/>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1" name="Google Shape;16341;p79"/>
          <p:cNvGrpSpPr/>
          <p:nvPr/>
        </p:nvGrpSpPr>
        <p:grpSpPr>
          <a:xfrm>
            <a:off x="4884192" y="2240073"/>
            <a:ext cx="281473" cy="360629"/>
            <a:chOff x="4885655" y="2424721"/>
            <a:chExt cx="281473" cy="360629"/>
          </a:xfrm>
        </p:grpSpPr>
        <p:sp>
          <p:nvSpPr>
            <p:cNvPr id="16342" name="Google Shape;16342;p79"/>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9"/>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9"/>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9"/>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9"/>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9"/>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9"/>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9"/>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9"/>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9"/>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9"/>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79"/>
          <p:cNvGrpSpPr/>
          <p:nvPr/>
        </p:nvGrpSpPr>
        <p:grpSpPr>
          <a:xfrm>
            <a:off x="6624146" y="2262129"/>
            <a:ext cx="364130" cy="316726"/>
            <a:chOff x="6625609" y="2446777"/>
            <a:chExt cx="364130" cy="316726"/>
          </a:xfrm>
        </p:grpSpPr>
        <p:sp>
          <p:nvSpPr>
            <p:cNvPr id="16354" name="Google Shape;16354;p79"/>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9"/>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9"/>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9"/>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9"/>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9"/>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9"/>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9"/>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9"/>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9"/>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9"/>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9"/>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6" name="Google Shape;16366;p79"/>
          <p:cNvGrpSpPr/>
          <p:nvPr/>
        </p:nvGrpSpPr>
        <p:grpSpPr>
          <a:xfrm>
            <a:off x="5756181" y="1827703"/>
            <a:ext cx="360628" cy="298825"/>
            <a:chOff x="5757644" y="2012350"/>
            <a:chExt cx="360628" cy="298825"/>
          </a:xfrm>
        </p:grpSpPr>
        <p:sp>
          <p:nvSpPr>
            <p:cNvPr id="16367" name="Google Shape;16367;p79"/>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9"/>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9"/>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9"/>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9"/>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9"/>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9"/>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9"/>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9"/>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9"/>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9"/>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9"/>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9"/>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9"/>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9"/>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9"/>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9"/>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9"/>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9"/>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9"/>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9"/>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9"/>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9" name="Google Shape;16389;p79"/>
          <p:cNvGrpSpPr/>
          <p:nvPr/>
        </p:nvGrpSpPr>
        <p:grpSpPr>
          <a:xfrm>
            <a:off x="5316162" y="1798826"/>
            <a:ext cx="360628" cy="356839"/>
            <a:chOff x="5317625" y="1983474"/>
            <a:chExt cx="360628" cy="356839"/>
          </a:xfrm>
        </p:grpSpPr>
        <p:sp>
          <p:nvSpPr>
            <p:cNvPr id="16390" name="Google Shape;16390;p79"/>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9"/>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9"/>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9"/>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9"/>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9"/>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9"/>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9"/>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9"/>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9"/>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9"/>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9"/>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9"/>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9"/>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9"/>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9"/>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9"/>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9"/>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9"/>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79"/>
          <p:cNvGrpSpPr/>
          <p:nvPr/>
        </p:nvGrpSpPr>
        <p:grpSpPr>
          <a:xfrm>
            <a:off x="6180364" y="2279037"/>
            <a:ext cx="360629" cy="282989"/>
            <a:chOff x="6181827" y="2463685"/>
            <a:chExt cx="360629" cy="282989"/>
          </a:xfrm>
        </p:grpSpPr>
        <p:sp>
          <p:nvSpPr>
            <p:cNvPr id="16410" name="Google Shape;16410;p79"/>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9"/>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9"/>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9"/>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9"/>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9"/>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9"/>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9"/>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9"/>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9"/>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9"/>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79"/>
          <p:cNvGrpSpPr/>
          <p:nvPr/>
        </p:nvGrpSpPr>
        <p:grpSpPr>
          <a:xfrm>
            <a:off x="5344830" y="3156044"/>
            <a:ext cx="291247" cy="360629"/>
            <a:chOff x="5346292" y="3340691"/>
            <a:chExt cx="291247" cy="360628"/>
          </a:xfrm>
        </p:grpSpPr>
        <p:sp>
          <p:nvSpPr>
            <p:cNvPr id="16422" name="Google Shape;16422;p79"/>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9"/>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9"/>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9"/>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9"/>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9"/>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9"/>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9"/>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9"/>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9"/>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9"/>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9"/>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9"/>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9"/>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9"/>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9"/>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9"/>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9"/>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9"/>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9"/>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9"/>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9"/>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9"/>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9"/>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9"/>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7" name="Google Shape;16447;p79"/>
          <p:cNvGrpSpPr/>
          <p:nvPr/>
        </p:nvGrpSpPr>
        <p:grpSpPr>
          <a:xfrm>
            <a:off x="7967801" y="1797049"/>
            <a:ext cx="337763" cy="360393"/>
            <a:chOff x="7969264" y="1981697"/>
            <a:chExt cx="337763" cy="360393"/>
          </a:xfrm>
        </p:grpSpPr>
        <p:sp>
          <p:nvSpPr>
            <p:cNvPr id="16448" name="Google Shape;16448;p79"/>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9"/>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9"/>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9"/>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9"/>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9"/>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9"/>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9"/>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9"/>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9"/>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9"/>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9"/>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9"/>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9"/>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9"/>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9"/>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9"/>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9"/>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79"/>
          <p:cNvGrpSpPr/>
          <p:nvPr/>
        </p:nvGrpSpPr>
        <p:grpSpPr>
          <a:xfrm>
            <a:off x="5734570" y="2245352"/>
            <a:ext cx="360890" cy="350332"/>
            <a:chOff x="5736032" y="2430000"/>
            <a:chExt cx="360890" cy="350332"/>
          </a:xfrm>
        </p:grpSpPr>
        <p:sp>
          <p:nvSpPr>
            <p:cNvPr id="16467" name="Google Shape;16467;p79"/>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9"/>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9"/>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9"/>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9"/>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9"/>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9"/>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9"/>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9"/>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9"/>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9"/>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9"/>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9"/>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9"/>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9"/>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9"/>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9"/>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4" name="Google Shape;16484;p79"/>
          <p:cNvGrpSpPr/>
          <p:nvPr/>
        </p:nvGrpSpPr>
        <p:grpSpPr>
          <a:xfrm>
            <a:off x="4876405" y="1811344"/>
            <a:ext cx="360628" cy="331778"/>
            <a:chOff x="4877867" y="1995991"/>
            <a:chExt cx="360628" cy="331778"/>
          </a:xfrm>
        </p:grpSpPr>
        <p:sp>
          <p:nvSpPr>
            <p:cNvPr id="16485" name="Google Shape;16485;p79"/>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9"/>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9"/>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9"/>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9"/>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9"/>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9"/>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9"/>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9"/>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9"/>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9"/>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9"/>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9"/>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9"/>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79"/>
          <p:cNvGrpSpPr/>
          <p:nvPr/>
        </p:nvGrpSpPr>
        <p:grpSpPr>
          <a:xfrm>
            <a:off x="7049427" y="2728856"/>
            <a:ext cx="363529" cy="339513"/>
            <a:chOff x="7050889" y="2913503"/>
            <a:chExt cx="363529" cy="339513"/>
          </a:xfrm>
        </p:grpSpPr>
        <p:sp>
          <p:nvSpPr>
            <p:cNvPr id="16500" name="Google Shape;16500;p79"/>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9"/>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9"/>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9"/>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9"/>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9"/>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9"/>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9"/>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9"/>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9" name="Google Shape;16509;p79"/>
          <p:cNvGrpSpPr/>
          <p:nvPr/>
        </p:nvGrpSpPr>
        <p:grpSpPr>
          <a:xfrm>
            <a:off x="7509437" y="1796814"/>
            <a:ext cx="372937" cy="360629"/>
            <a:chOff x="7510900" y="1981462"/>
            <a:chExt cx="372937" cy="360629"/>
          </a:xfrm>
        </p:grpSpPr>
        <p:sp>
          <p:nvSpPr>
            <p:cNvPr id="16510" name="Google Shape;16510;p79"/>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9"/>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9"/>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9"/>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9"/>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9"/>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9"/>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9"/>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9"/>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9"/>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9"/>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9"/>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9"/>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9"/>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9"/>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9"/>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79"/>
          <p:cNvGrpSpPr/>
          <p:nvPr/>
        </p:nvGrpSpPr>
        <p:grpSpPr>
          <a:xfrm>
            <a:off x="6598014" y="2733612"/>
            <a:ext cx="360629" cy="329975"/>
            <a:chOff x="6599476" y="2918260"/>
            <a:chExt cx="360629" cy="329975"/>
          </a:xfrm>
        </p:grpSpPr>
        <p:sp>
          <p:nvSpPr>
            <p:cNvPr id="16527" name="Google Shape;16527;p79"/>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9"/>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9"/>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9"/>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9"/>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9"/>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9"/>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9"/>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9"/>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9"/>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9"/>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9"/>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9"/>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9"/>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9"/>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9"/>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9"/>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9"/>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9"/>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9"/>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9"/>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9"/>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9"/>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9"/>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9"/>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79"/>
          <p:cNvGrpSpPr/>
          <p:nvPr/>
        </p:nvGrpSpPr>
        <p:grpSpPr>
          <a:xfrm>
            <a:off x="5289037" y="2296886"/>
            <a:ext cx="360628" cy="247292"/>
            <a:chOff x="5290499" y="2481533"/>
            <a:chExt cx="360628" cy="247292"/>
          </a:xfrm>
        </p:grpSpPr>
        <p:sp>
          <p:nvSpPr>
            <p:cNvPr id="16553" name="Google Shape;16553;p79"/>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9"/>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9"/>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9"/>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9"/>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9"/>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9"/>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9"/>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9"/>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9"/>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9"/>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9"/>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9"/>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9"/>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9"/>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9"/>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9"/>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9"/>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9"/>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9"/>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9"/>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9"/>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9"/>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9"/>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9"/>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9"/>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9"/>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79"/>
          <p:cNvGrpSpPr/>
          <p:nvPr/>
        </p:nvGrpSpPr>
        <p:grpSpPr>
          <a:xfrm>
            <a:off x="6200460" y="1796866"/>
            <a:ext cx="351325" cy="360576"/>
            <a:chOff x="6201923" y="1981514"/>
            <a:chExt cx="351325" cy="360576"/>
          </a:xfrm>
        </p:grpSpPr>
        <p:sp>
          <p:nvSpPr>
            <p:cNvPr id="16581" name="Google Shape;16581;p79"/>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9"/>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9"/>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9"/>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9"/>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9"/>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9"/>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79"/>
          <p:cNvGrpSpPr/>
          <p:nvPr/>
        </p:nvGrpSpPr>
        <p:grpSpPr>
          <a:xfrm>
            <a:off x="4892999" y="3156044"/>
            <a:ext cx="312884" cy="360785"/>
            <a:chOff x="4894461" y="3340691"/>
            <a:chExt cx="312884" cy="360785"/>
          </a:xfrm>
        </p:grpSpPr>
        <p:sp>
          <p:nvSpPr>
            <p:cNvPr id="16589" name="Google Shape;16589;p79"/>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9"/>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9"/>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9"/>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9"/>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9"/>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9"/>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9"/>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9"/>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9"/>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9"/>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9"/>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9"/>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9"/>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79"/>
          <p:cNvGrpSpPr/>
          <p:nvPr/>
        </p:nvGrpSpPr>
        <p:grpSpPr>
          <a:xfrm>
            <a:off x="5337774" y="1316603"/>
            <a:ext cx="245541" cy="360628"/>
            <a:chOff x="5339237" y="1501251"/>
            <a:chExt cx="245541" cy="360628"/>
          </a:xfrm>
        </p:grpSpPr>
        <p:sp>
          <p:nvSpPr>
            <p:cNvPr id="16606" name="Google Shape;16606;p79"/>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9"/>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9"/>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9"/>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9"/>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9"/>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9"/>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9"/>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9"/>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9"/>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9"/>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9"/>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9"/>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9"/>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9"/>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9"/>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9"/>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9"/>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9"/>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9"/>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9"/>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9"/>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9"/>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9"/>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9"/>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9"/>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9"/>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9"/>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9"/>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9"/>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9"/>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9"/>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9"/>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9"/>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9"/>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9"/>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9"/>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9"/>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9"/>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9"/>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8" name="Google Shape;16648;p79"/>
          <p:cNvGrpSpPr/>
          <p:nvPr/>
        </p:nvGrpSpPr>
        <p:grpSpPr>
          <a:xfrm>
            <a:off x="7958001" y="2289568"/>
            <a:ext cx="370428" cy="261926"/>
            <a:chOff x="7959464" y="2474216"/>
            <a:chExt cx="370428" cy="261926"/>
          </a:xfrm>
        </p:grpSpPr>
        <p:sp>
          <p:nvSpPr>
            <p:cNvPr id="16649" name="Google Shape;16649;p79"/>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9"/>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9"/>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9"/>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9"/>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9"/>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9"/>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9"/>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9"/>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9"/>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9"/>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9"/>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1" name="Google Shape;16661;p79"/>
          <p:cNvGrpSpPr/>
          <p:nvPr/>
        </p:nvGrpSpPr>
        <p:grpSpPr>
          <a:xfrm>
            <a:off x="7517225" y="2273262"/>
            <a:ext cx="360629" cy="294461"/>
            <a:chOff x="7518687" y="2457909"/>
            <a:chExt cx="360629" cy="294461"/>
          </a:xfrm>
        </p:grpSpPr>
        <p:sp>
          <p:nvSpPr>
            <p:cNvPr id="16662" name="Google Shape;16662;p79"/>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9"/>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9"/>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9"/>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9"/>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9"/>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9"/>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9"/>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9"/>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9"/>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9"/>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9"/>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9"/>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9"/>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9"/>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9"/>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9"/>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9"/>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9"/>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1" name="Google Shape;16681;p79"/>
          <p:cNvGrpSpPr/>
          <p:nvPr/>
        </p:nvGrpSpPr>
        <p:grpSpPr>
          <a:xfrm>
            <a:off x="7084758" y="1796919"/>
            <a:ext cx="343799" cy="360524"/>
            <a:chOff x="7086220" y="1981566"/>
            <a:chExt cx="343799" cy="360524"/>
          </a:xfrm>
        </p:grpSpPr>
        <p:sp>
          <p:nvSpPr>
            <p:cNvPr id="16682" name="Google Shape;16682;p79"/>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9"/>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9"/>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9"/>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9"/>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9"/>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9"/>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9"/>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9"/>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9"/>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9"/>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9"/>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9"/>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9"/>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9"/>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9"/>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9"/>
          <p:cNvGrpSpPr/>
          <p:nvPr/>
        </p:nvGrpSpPr>
        <p:grpSpPr>
          <a:xfrm>
            <a:off x="6139650" y="2742915"/>
            <a:ext cx="368416" cy="311369"/>
            <a:chOff x="6141112" y="2927563"/>
            <a:chExt cx="368416" cy="311369"/>
          </a:xfrm>
        </p:grpSpPr>
        <p:sp>
          <p:nvSpPr>
            <p:cNvPr id="16699" name="Google Shape;16699;p79"/>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9"/>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9"/>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9"/>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9"/>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9"/>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9"/>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79"/>
          <p:cNvGrpSpPr/>
          <p:nvPr/>
        </p:nvGrpSpPr>
        <p:grpSpPr>
          <a:xfrm>
            <a:off x="7519237" y="2718298"/>
            <a:ext cx="335489" cy="360629"/>
            <a:chOff x="7520699" y="2902946"/>
            <a:chExt cx="335489" cy="360629"/>
          </a:xfrm>
        </p:grpSpPr>
        <p:sp>
          <p:nvSpPr>
            <p:cNvPr id="16707" name="Google Shape;16707;p79"/>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9"/>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9"/>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9"/>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9"/>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9"/>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9"/>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9"/>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9"/>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9"/>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9"/>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9"/>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9"/>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9"/>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9"/>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2" name="Google Shape;16722;p79"/>
          <p:cNvGrpSpPr/>
          <p:nvPr/>
        </p:nvGrpSpPr>
        <p:grpSpPr>
          <a:xfrm>
            <a:off x="7986878" y="2718298"/>
            <a:ext cx="308886" cy="360628"/>
            <a:chOff x="7988340" y="2902946"/>
            <a:chExt cx="308886" cy="360628"/>
          </a:xfrm>
        </p:grpSpPr>
        <p:sp>
          <p:nvSpPr>
            <p:cNvPr id="16723" name="Google Shape;16723;p79"/>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9"/>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9"/>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9"/>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9"/>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9"/>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9"/>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9"/>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9"/>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9"/>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9"/>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9"/>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9"/>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9"/>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9"/>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9"/>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9"/>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9"/>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9"/>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9"/>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9"/>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9"/>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9"/>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79"/>
          <p:cNvGrpSpPr/>
          <p:nvPr/>
        </p:nvGrpSpPr>
        <p:grpSpPr>
          <a:xfrm>
            <a:off x="5688577" y="2718351"/>
            <a:ext cx="362902" cy="360498"/>
            <a:chOff x="5690039" y="2902998"/>
            <a:chExt cx="362902" cy="360498"/>
          </a:xfrm>
        </p:grpSpPr>
        <p:sp>
          <p:nvSpPr>
            <p:cNvPr id="16747" name="Google Shape;16747;p79"/>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9"/>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9"/>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9"/>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9"/>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9"/>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9"/>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79"/>
          <p:cNvGrpSpPr/>
          <p:nvPr/>
        </p:nvGrpSpPr>
        <p:grpSpPr>
          <a:xfrm>
            <a:off x="4870473" y="1316342"/>
            <a:ext cx="258503" cy="360890"/>
            <a:chOff x="4871935" y="1500990"/>
            <a:chExt cx="258503" cy="360890"/>
          </a:xfrm>
        </p:grpSpPr>
        <p:sp>
          <p:nvSpPr>
            <p:cNvPr id="16755" name="Google Shape;16755;p79"/>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9"/>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9"/>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9"/>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9"/>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9"/>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9"/>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9"/>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9"/>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9"/>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69" name="Google Shape;16769;p79"/>
          <p:cNvSpPr/>
          <p:nvPr/>
        </p:nvSpPr>
        <p:spPr>
          <a:xfrm>
            <a:off x="6341184"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0" name="Google Shape;16770;p79"/>
          <p:cNvGrpSpPr/>
          <p:nvPr/>
        </p:nvGrpSpPr>
        <p:grpSpPr>
          <a:xfrm>
            <a:off x="6264302" y="1316603"/>
            <a:ext cx="234983" cy="360628"/>
            <a:chOff x="6265764" y="1501251"/>
            <a:chExt cx="234983" cy="360628"/>
          </a:xfrm>
        </p:grpSpPr>
        <p:sp>
          <p:nvSpPr>
            <p:cNvPr id="16771" name="Google Shape;16771;p79"/>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9"/>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9"/>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9"/>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9"/>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9"/>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9"/>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9"/>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9"/>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9"/>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3" name="Google Shape;16783;p79"/>
          <p:cNvGrpSpPr/>
          <p:nvPr/>
        </p:nvGrpSpPr>
        <p:grpSpPr>
          <a:xfrm>
            <a:off x="6192176" y="3217351"/>
            <a:ext cx="360628" cy="238250"/>
            <a:chOff x="6193639" y="3401998"/>
            <a:chExt cx="360628" cy="238250"/>
          </a:xfrm>
        </p:grpSpPr>
        <p:sp>
          <p:nvSpPr>
            <p:cNvPr id="16784" name="Google Shape;16784;p79"/>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9"/>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9"/>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9"/>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9"/>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9"/>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9"/>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9"/>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9"/>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9"/>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9"/>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5" name="Google Shape;16795;p79"/>
          <p:cNvGrpSpPr/>
          <p:nvPr/>
        </p:nvGrpSpPr>
        <p:grpSpPr>
          <a:xfrm>
            <a:off x="5800162" y="1316603"/>
            <a:ext cx="246037" cy="360629"/>
            <a:chOff x="5801625" y="1501251"/>
            <a:chExt cx="246037" cy="360629"/>
          </a:xfrm>
        </p:grpSpPr>
        <p:sp>
          <p:nvSpPr>
            <p:cNvPr id="16796" name="Google Shape;16796;p79"/>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9"/>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9"/>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9"/>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9"/>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9"/>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9"/>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9"/>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9"/>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9"/>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9"/>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9"/>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9"/>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9"/>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9"/>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9"/>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9"/>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9"/>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9"/>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5" name="Google Shape;16815;p79"/>
          <p:cNvGrpSpPr/>
          <p:nvPr/>
        </p:nvGrpSpPr>
        <p:grpSpPr>
          <a:xfrm>
            <a:off x="6640218" y="1796814"/>
            <a:ext cx="352083" cy="360864"/>
            <a:chOff x="6641680" y="1981462"/>
            <a:chExt cx="352083" cy="360864"/>
          </a:xfrm>
        </p:grpSpPr>
        <p:sp>
          <p:nvSpPr>
            <p:cNvPr id="16816" name="Google Shape;16816;p79"/>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9"/>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9"/>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9"/>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9"/>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9"/>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9"/>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9"/>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9"/>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9"/>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9"/>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9"/>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9"/>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9"/>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9"/>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9"/>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9"/>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9"/>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9"/>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9"/>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9"/>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9"/>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9"/>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9"/>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9"/>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9"/>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9"/>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9"/>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4" name="Google Shape;16844;p79"/>
          <p:cNvGrpSpPr/>
          <p:nvPr/>
        </p:nvGrpSpPr>
        <p:grpSpPr>
          <a:xfrm>
            <a:off x="7203870" y="1316603"/>
            <a:ext cx="198032" cy="360629"/>
            <a:chOff x="7205332" y="1501251"/>
            <a:chExt cx="198032" cy="360629"/>
          </a:xfrm>
        </p:grpSpPr>
        <p:sp>
          <p:nvSpPr>
            <p:cNvPr id="16845" name="Google Shape;16845;p79"/>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9"/>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9"/>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9"/>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9"/>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9"/>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9"/>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9"/>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9"/>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9"/>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9"/>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9"/>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9"/>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9"/>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9"/>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9"/>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9"/>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9"/>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9"/>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9"/>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5" name="Google Shape;16865;p79"/>
          <p:cNvGrpSpPr/>
          <p:nvPr/>
        </p:nvGrpSpPr>
        <p:grpSpPr>
          <a:xfrm>
            <a:off x="7686851" y="1316603"/>
            <a:ext cx="153058" cy="360628"/>
            <a:chOff x="7688313" y="1501251"/>
            <a:chExt cx="153058" cy="360628"/>
          </a:xfrm>
        </p:grpSpPr>
        <p:sp>
          <p:nvSpPr>
            <p:cNvPr id="16866" name="Google Shape;16866;p79"/>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9"/>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9"/>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9"/>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9"/>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9"/>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9"/>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9"/>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9"/>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9"/>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9"/>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9"/>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9"/>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9"/>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9"/>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9"/>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2" name="Google Shape;16882;p79"/>
          <p:cNvGrpSpPr/>
          <p:nvPr/>
        </p:nvGrpSpPr>
        <p:grpSpPr>
          <a:xfrm>
            <a:off x="8148716" y="1316603"/>
            <a:ext cx="150811" cy="360628"/>
            <a:chOff x="8150179" y="1501251"/>
            <a:chExt cx="150811" cy="360628"/>
          </a:xfrm>
        </p:grpSpPr>
        <p:sp>
          <p:nvSpPr>
            <p:cNvPr id="16883" name="Google Shape;16883;p79"/>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9"/>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9"/>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9"/>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9"/>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9"/>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9"/>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9"/>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9"/>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2" name="Google Shape;16892;p79"/>
          <p:cNvSpPr/>
          <p:nvPr/>
        </p:nvSpPr>
        <p:spPr>
          <a:xfrm>
            <a:off x="4946623"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3" name="Google Shape;16893;p79"/>
          <p:cNvGrpSpPr/>
          <p:nvPr/>
        </p:nvGrpSpPr>
        <p:grpSpPr>
          <a:xfrm>
            <a:off x="4876405" y="2718298"/>
            <a:ext cx="170149" cy="360629"/>
            <a:chOff x="4877867" y="2902946"/>
            <a:chExt cx="170149" cy="360629"/>
          </a:xfrm>
        </p:grpSpPr>
        <p:sp>
          <p:nvSpPr>
            <p:cNvPr id="16894" name="Google Shape;16894;p79"/>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9"/>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9"/>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9"/>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9"/>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9"/>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9"/>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9"/>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9"/>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9"/>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9"/>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9"/>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9"/>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7" name="Google Shape;16907;p79"/>
          <p:cNvGrpSpPr/>
          <p:nvPr/>
        </p:nvGrpSpPr>
        <p:grpSpPr>
          <a:xfrm>
            <a:off x="6740227" y="1316028"/>
            <a:ext cx="207962" cy="361203"/>
            <a:chOff x="6741689" y="1500676"/>
            <a:chExt cx="207962" cy="361203"/>
          </a:xfrm>
        </p:grpSpPr>
        <p:sp>
          <p:nvSpPr>
            <p:cNvPr id="16908" name="Google Shape;16908;p79"/>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9"/>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9"/>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9"/>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9"/>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9"/>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9"/>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9"/>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9"/>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9"/>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9"/>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9"/>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9"/>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9"/>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9"/>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9"/>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9"/>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9"/>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9"/>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7" name="Google Shape;16927;p79"/>
          <p:cNvGrpSpPr/>
          <p:nvPr/>
        </p:nvGrpSpPr>
        <p:grpSpPr>
          <a:xfrm>
            <a:off x="5751164" y="3245757"/>
            <a:ext cx="360628" cy="181464"/>
            <a:chOff x="5752627" y="3430404"/>
            <a:chExt cx="360628" cy="181464"/>
          </a:xfrm>
        </p:grpSpPr>
        <p:sp>
          <p:nvSpPr>
            <p:cNvPr id="16928" name="Google Shape;16928;p79"/>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9"/>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9"/>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9"/>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9"/>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9"/>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9"/>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9"/>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9"/>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9"/>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9"/>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9"/>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9"/>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9"/>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9"/>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9"/>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9"/>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9"/>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9"/>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9"/>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9"/>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9"/>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9"/>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9"/>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9"/>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9"/>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9"/>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9"/>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79"/>
          <p:cNvGrpSpPr/>
          <p:nvPr/>
        </p:nvGrpSpPr>
        <p:grpSpPr>
          <a:xfrm>
            <a:off x="5234237" y="2718351"/>
            <a:ext cx="361909" cy="360759"/>
            <a:chOff x="5235700" y="2902998"/>
            <a:chExt cx="361909" cy="360759"/>
          </a:xfrm>
        </p:grpSpPr>
        <p:sp>
          <p:nvSpPr>
            <p:cNvPr id="16957" name="Google Shape;16957;p79"/>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9"/>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9"/>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9"/>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9"/>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9"/>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9"/>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4" name="Google Shape;16964;p79"/>
          <p:cNvGrpSpPr/>
          <p:nvPr/>
        </p:nvGrpSpPr>
        <p:grpSpPr>
          <a:xfrm>
            <a:off x="6633450" y="3210321"/>
            <a:ext cx="360367" cy="252309"/>
            <a:chOff x="6634912" y="3394969"/>
            <a:chExt cx="360367" cy="252309"/>
          </a:xfrm>
        </p:grpSpPr>
        <p:sp>
          <p:nvSpPr>
            <p:cNvPr id="16965" name="Google Shape;16965;p79"/>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9"/>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9"/>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9"/>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9"/>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9"/>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9"/>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9"/>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9"/>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9"/>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9"/>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9"/>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9"/>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8" name="Google Shape;16978;p79"/>
          <p:cNvGrpSpPr/>
          <p:nvPr/>
        </p:nvGrpSpPr>
        <p:grpSpPr>
          <a:xfrm>
            <a:off x="7057867" y="3156148"/>
            <a:ext cx="377170" cy="360655"/>
            <a:chOff x="7059330" y="3340796"/>
            <a:chExt cx="377170" cy="360655"/>
          </a:xfrm>
        </p:grpSpPr>
        <p:sp>
          <p:nvSpPr>
            <p:cNvPr id="16979" name="Google Shape;16979;p79"/>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9"/>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9"/>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9"/>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9"/>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9"/>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9"/>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9"/>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9"/>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9"/>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9"/>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9"/>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1" name="Google Shape;16991;p79"/>
          <p:cNvGrpSpPr/>
          <p:nvPr/>
        </p:nvGrpSpPr>
        <p:grpSpPr>
          <a:xfrm>
            <a:off x="7956486" y="3190983"/>
            <a:ext cx="360629" cy="291012"/>
            <a:chOff x="7957948" y="3375631"/>
            <a:chExt cx="360629" cy="291012"/>
          </a:xfrm>
        </p:grpSpPr>
        <p:sp>
          <p:nvSpPr>
            <p:cNvPr id="16992" name="Google Shape;16992;p79"/>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9"/>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9"/>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9"/>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9"/>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9"/>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9"/>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9"/>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9"/>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9"/>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9"/>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9"/>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9"/>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9"/>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9"/>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9"/>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9"/>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9"/>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0" name="Google Shape;17010;p79"/>
          <p:cNvGrpSpPr/>
          <p:nvPr/>
        </p:nvGrpSpPr>
        <p:grpSpPr>
          <a:xfrm>
            <a:off x="6197194" y="3683241"/>
            <a:ext cx="347562" cy="227954"/>
            <a:chOff x="6198656" y="3867888"/>
            <a:chExt cx="347562" cy="227954"/>
          </a:xfrm>
        </p:grpSpPr>
        <p:sp>
          <p:nvSpPr>
            <p:cNvPr id="17011" name="Google Shape;17011;p79"/>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9"/>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9"/>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9"/>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9"/>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9"/>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9"/>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9"/>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9"/>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9"/>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9"/>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2" name="Google Shape;17022;p79"/>
          <p:cNvGrpSpPr/>
          <p:nvPr/>
        </p:nvGrpSpPr>
        <p:grpSpPr>
          <a:xfrm>
            <a:off x="5705432" y="3634504"/>
            <a:ext cx="349392" cy="325454"/>
            <a:chOff x="5706895" y="3819151"/>
            <a:chExt cx="349392" cy="325454"/>
          </a:xfrm>
        </p:grpSpPr>
        <p:sp>
          <p:nvSpPr>
            <p:cNvPr id="17023" name="Google Shape;17023;p79"/>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9"/>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9"/>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9"/>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9"/>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9"/>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9"/>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9"/>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9"/>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9"/>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9"/>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9"/>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9"/>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9"/>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9"/>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8" name="Google Shape;17038;p79"/>
          <p:cNvGrpSpPr/>
          <p:nvPr/>
        </p:nvGrpSpPr>
        <p:grpSpPr>
          <a:xfrm>
            <a:off x="7647155" y="3156096"/>
            <a:ext cx="97265" cy="360393"/>
            <a:chOff x="7648618" y="3340744"/>
            <a:chExt cx="97265" cy="360393"/>
          </a:xfrm>
        </p:grpSpPr>
        <p:sp>
          <p:nvSpPr>
            <p:cNvPr id="17039" name="Google Shape;17039;p79"/>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9"/>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9"/>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2" name="Google Shape;17042;p79"/>
          <p:cNvGrpSpPr/>
          <p:nvPr/>
        </p:nvGrpSpPr>
        <p:grpSpPr>
          <a:xfrm>
            <a:off x="7162894" y="3606019"/>
            <a:ext cx="385507" cy="382501"/>
            <a:chOff x="7164356" y="3790667"/>
            <a:chExt cx="385507" cy="382501"/>
          </a:xfrm>
        </p:grpSpPr>
        <p:sp>
          <p:nvSpPr>
            <p:cNvPr id="17043" name="Google Shape;17043;p79"/>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9"/>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9"/>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9"/>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9"/>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9"/>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9"/>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9"/>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9"/>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9"/>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9"/>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9"/>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9"/>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9"/>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9"/>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9"/>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9"/>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9"/>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9"/>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9"/>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9"/>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9"/>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9"/>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9"/>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79"/>
          <p:cNvGrpSpPr/>
          <p:nvPr/>
        </p:nvGrpSpPr>
        <p:grpSpPr>
          <a:xfrm>
            <a:off x="6668937" y="3641821"/>
            <a:ext cx="387911" cy="310846"/>
            <a:chOff x="6670400" y="3826468"/>
            <a:chExt cx="387911" cy="310846"/>
          </a:xfrm>
        </p:grpSpPr>
        <p:sp>
          <p:nvSpPr>
            <p:cNvPr id="17068" name="Google Shape;17068;p79"/>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9"/>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9"/>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9"/>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9"/>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9"/>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9"/>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9"/>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9"/>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9"/>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9"/>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9"/>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9"/>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9"/>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9"/>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9"/>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9"/>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9"/>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6" name="Google Shape;17086;p79"/>
          <p:cNvGrpSpPr/>
          <p:nvPr/>
        </p:nvGrpSpPr>
        <p:grpSpPr>
          <a:xfrm>
            <a:off x="7660718" y="3618798"/>
            <a:ext cx="302823" cy="360498"/>
            <a:chOff x="7662181" y="3803446"/>
            <a:chExt cx="302823" cy="360498"/>
          </a:xfrm>
        </p:grpSpPr>
        <p:sp>
          <p:nvSpPr>
            <p:cNvPr id="17087" name="Google Shape;17087;p79"/>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9"/>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9"/>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9"/>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9"/>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9"/>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9"/>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9"/>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9"/>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9"/>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7" name="Google Shape;17097;p79"/>
          <p:cNvGrpSpPr/>
          <p:nvPr/>
        </p:nvGrpSpPr>
        <p:grpSpPr>
          <a:xfrm>
            <a:off x="5205099" y="3619347"/>
            <a:ext cx="363895" cy="355663"/>
            <a:chOff x="5206562" y="3803994"/>
            <a:chExt cx="363895" cy="355663"/>
          </a:xfrm>
        </p:grpSpPr>
        <p:sp>
          <p:nvSpPr>
            <p:cNvPr id="17098" name="Google Shape;17098;p79"/>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9"/>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9"/>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9"/>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9"/>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9"/>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9"/>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9"/>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9"/>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9"/>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9"/>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9"/>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9"/>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9"/>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2" name="Google Shape;17112;p7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Creative Process Icons</a:t>
            </a:r>
            <a:endParaRPr sz="2400">
              <a:solidFill>
                <a:schemeClr val="lt1"/>
              </a:solidFill>
            </a:endParaRPr>
          </a:p>
        </p:txBody>
      </p:sp>
      <p:sp>
        <p:nvSpPr>
          <p:cNvPr id="17113" name="Google Shape;17113;p7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6" name="TextBox 5">
            <a:extLst>
              <a:ext uri="{FF2B5EF4-FFF2-40B4-BE49-F238E27FC236}">
                <a16:creationId xmlns:a16="http://schemas.microsoft.com/office/drawing/2014/main" id="{DDF72740-9DF0-14B6-672D-F115082B58C7}"/>
              </a:ext>
            </a:extLst>
          </p:cNvPr>
          <p:cNvSpPr txBox="1"/>
          <p:nvPr/>
        </p:nvSpPr>
        <p:spPr>
          <a:xfrm>
            <a:off x="1480449" y="480817"/>
            <a:ext cx="6183102" cy="830997"/>
          </a:xfrm>
          <a:prstGeom prst="rect">
            <a:avLst/>
          </a:prstGeom>
          <a:noFill/>
        </p:spPr>
        <p:txBody>
          <a:bodyPr wrap="square" rtlCol="0">
            <a:spAutoFit/>
          </a:bodyPr>
          <a:lstStyle/>
          <a:p>
            <a:pPr algn="ctr"/>
            <a:r>
              <a:rPr lang="en-US" sz="2400" dirty="0">
                <a:solidFill>
                  <a:schemeClr val="accent2"/>
                </a:solidFill>
                <a:latin typeface="Kefa" panose="02000506000000020004" pitchFamily="2" charset="77"/>
              </a:rPr>
              <a:t>3. Match the questions in column A with their answers in column B.</a:t>
            </a:r>
          </a:p>
        </p:txBody>
      </p:sp>
      <p:sp>
        <p:nvSpPr>
          <p:cNvPr id="1175" name="TextBox 1174">
            <a:extLst>
              <a:ext uri="{FF2B5EF4-FFF2-40B4-BE49-F238E27FC236}">
                <a16:creationId xmlns:a16="http://schemas.microsoft.com/office/drawing/2014/main" id="{EC7155C1-0405-7FA6-8765-F680EBBFD017}"/>
              </a:ext>
            </a:extLst>
          </p:cNvPr>
          <p:cNvSpPr txBox="1"/>
          <p:nvPr/>
        </p:nvSpPr>
        <p:spPr>
          <a:xfrm>
            <a:off x="924097" y="1768772"/>
            <a:ext cx="3597460"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1.</a:t>
            </a:r>
            <a:r>
              <a:rPr lang="en-US" sz="1800" b="0" i="0" dirty="0">
                <a:effectLst/>
                <a:latin typeface="Calibri" panose="020F0502020204030204" pitchFamily="34" charset="0"/>
                <a:cs typeface="Calibri" panose="020F0502020204030204" pitchFamily="34" charset="0"/>
              </a:rPr>
              <a:t> Will you help me to take a photo?</a:t>
            </a:r>
            <a:endParaRPr lang="en-VN" sz="1800" dirty="0">
              <a:latin typeface="Calibri" panose="020F0502020204030204" pitchFamily="34" charset="0"/>
              <a:cs typeface="Calibri" panose="020F0502020204030204" pitchFamily="34" charset="0"/>
            </a:endParaRPr>
          </a:p>
        </p:txBody>
      </p:sp>
      <p:sp>
        <p:nvSpPr>
          <p:cNvPr id="1176" name="TextBox 1175">
            <a:extLst>
              <a:ext uri="{FF2B5EF4-FFF2-40B4-BE49-F238E27FC236}">
                <a16:creationId xmlns:a16="http://schemas.microsoft.com/office/drawing/2014/main" id="{BFD843F7-C379-977B-D33B-AA495A796C9E}"/>
              </a:ext>
            </a:extLst>
          </p:cNvPr>
          <p:cNvSpPr txBox="1"/>
          <p:nvPr/>
        </p:nvSpPr>
        <p:spPr>
          <a:xfrm>
            <a:off x="924097" y="2333368"/>
            <a:ext cx="289534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2.</a:t>
            </a:r>
            <a:r>
              <a:rPr lang="en-US" sz="1800" b="0" i="0" dirty="0">
                <a:effectLst/>
                <a:latin typeface="Calibri" panose="020F0502020204030204" pitchFamily="34" charset="0"/>
                <a:cs typeface="Calibri" panose="020F0502020204030204" pitchFamily="34" charset="0"/>
              </a:rPr>
              <a:t> Is he painting Easter eggs?</a:t>
            </a:r>
            <a:endParaRPr lang="en-VN" sz="1800" dirty="0">
              <a:latin typeface="Calibri" panose="020F0502020204030204" pitchFamily="34" charset="0"/>
              <a:cs typeface="Calibri" panose="020F0502020204030204" pitchFamily="34" charset="0"/>
            </a:endParaRPr>
          </a:p>
        </p:txBody>
      </p:sp>
      <p:sp>
        <p:nvSpPr>
          <p:cNvPr id="1177" name="TextBox 1176">
            <a:extLst>
              <a:ext uri="{FF2B5EF4-FFF2-40B4-BE49-F238E27FC236}">
                <a16:creationId xmlns:a16="http://schemas.microsoft.com/office/drawing/2014/main" id="{07297CD5-A8E9-3483-7F24-47162536F9E5}"/>
              </a:ext>
            </a:extLst>
          </p:cNvPr>
          <p:cNvSpPr txBox="1"/>
          <p:nvPr/>
        </p:nvSpPr>
        <p:spPr>
          <a:xfrm>
            <a:off x="924097" y="2903648"/>
            <a:ext cx="4238661"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3.</a:t>
            </a:r>
            <a:r>
              <a:rPr lang="en-US" sz="1800" b="0" i="0" dirty="0">
                <a:effectLst/>
                <a:latin typeface="Calibri" panose="020F0502020204030204" pitchFamily="34" charset="0"/>
                <a:cs typeface="Calibri" panose="020F0502020204030204" pitchFamily="34" charset="0"/>
              </a:rPr>
              <a:t> Do they eat candy apples on Halloween?</a:t>
            </a:r>
            <a:endParaRPr lang="en-VN" sz="1800" dirty="0">
              <a:latin typeface="Calibri" panose="020F0502020204030204" pitchFamily="34" charset="0"/>
              <a:cs typeface="Calibri" panose="020F0502020204030204" pitchFamily="34" charset="0"/>
            </a:endParaRPr>
          </a:p>
        </p:txBody>
      </p:sp>
      <p:sp>
        <p:nvSpPr>
          <p:cNvPr id="1178" name="TextBox 1177">
            <a:extLst>
              <a:ext uri="{FF2B5EF4-FFF2-40B4-BE49-F238E27FC236}">
                <a16:creationId xmlns:a16="http://schemas.microsoft.com/office/drawing/2014/main" id="{7985BCC7-A3C8-AB68-D9F4-4C37A6C29CE3}"/>
              </a:ext>
            </a:extLst>
          </p:cNvPr>
          <p:cNvSpPr txBox="1"/>
          <p:nvPr/>
        </p:nvSpPr>
        <p:spPr>
          <a:xfrm>
            <a:off x="924097" y="3468244"/>
            <a:ext cx="3810659"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4.</a:t>
            </a:r>
            <a:r>
              <a:rPr lang="en-US" sz="1800" b="0" i="0" dirty="0">
                <a:effectLst/>
                <a:latin typeface="Calibri" panose="020F0502020204030204" pitchFamily="34" charset="0"/>
                <a:cs typeface="Calibri" panose="020F0502020204030204" pitchFamily="34" charset="0"/>
              </a:rPr>
              <a:t> Are you excited about your holiday?</a:t>
            </a:r>
            <a:endParaRPr lang="en-VN" sz="1800" dirty="0">
              <a:latin typeface="Calibri" panose="020F0502020204030204" pitchFamily="34" charset="0"/>
              <a:cs typeface="Calibri" panose="020F0502020204030204" pitchFamily="34" charset="0"/>
            </a:endParaRPr>
          </a:p>
        </p:txBody>
      </p:sp>
      <p:sp>
        <p:nvSpPr>
          <p:cNvPr id="1179" name="TextBox 1178">
            <a:extLst>
              <a:ext uri="{FF2B5EF4-FFF2-40B4-BE49-F238E27FC236}">
                <a16:creationId xmlns:a16="http://schemas.microsoft.com/office/drawing/2014/main" id="{2BA780E7-1341-A618-7382-74D88726790E}"/>
              </a:ext>
            </a:extLst>
          </p:cNvPr>
          <p:cNvSpPr txBox="1"/>
          <p:nvPr/>
        </p:nvSpPr>
        <p:spPr>
          <a:xfrm>
            <a:off x="924097" y="4032840"/>
            <a:ext cx="369043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5.</a:t>
            </a:r>
            <a:r>
              <a:rPr lang="en-US" sz="1800" b="0" i="0" dirty="0">
                <a:effectLst/>
                <a:latin typeface="Calibri" panose="020F0502020204030204" pitchFamily="34" charset="0"/>
                <a:cs typeface="Calibri" panose="020F0502020204030204" pitchFamily="34" charset="0"/>
              </a:rPr>
              <a:t> Can she perform Dutch folk </a:t>
            </a:r>
            <a:r>
              <a:rPr lang="en-US" sz="1800" b="0" i="0" dirty="0" err="1">
                <a:effectLst/>
                <a:latin typeface="Calibri" panose="020F0502020204030204" pitchFamily="34" charset="0"/>
                <a:cs typeface="Calibri" panose="020F0502020204030204" pitchFamily="34" charset="0"/>
              </a:rPr>
              <a:t>ances</a:t>
            </a:r>
            <a:r>
              <a:rPr lang="en-US" sz="1800" b="0" i="0" dirty="0">
                <a:effectLst/>
                <a:latin typeface="Calibri" panose="020F0502020204030204" pitchFamily="34" charset="0"/>
                <a:cs typeface="Calibri" panose="020F0502020204030204" pitchFamily="34" charset="0"/>
              </a:rPr>
              <a:t>?</a:t>
            </a:r>
            <a:endParaRPr lang="en-VN" sz="1800" dirty="0">
              <a:latin typeface="Calibri" panose="020F0502020204030204" pitchFamily="34" charset="0"/>
              <a:cs typeface="Calibri" panose="020F0502020204030204" pitchFamily="34" charset="0"/>
            </a:endParaRPr>
          </a:p>
        </p:txBody>
      </p:sp>
      <p:sp>
        <p:nvSpPr>
          <p:cNvPr id="1180" name="TextBox 1179">
            <a:extLst>
              <a:ext uri="{FF2B5EF4-FFF2-40B4-BE49-F238E27FC236}">
                <a16:creationId xmlns:a16="http://schemas.microsoft.com/office/drawing/2014/main" id="{581CF681-82DE-AEE2-0D83-878AC8E19068}"/>
              </a:ext>
            </a:extLst>
          </p:cNvPr>
          <p:cNvSpPr txBox="1"/>
          <p:nvPr/>
        </p:nvSpPr>
        <p:spPr>
          <a:xfrm>
            <a:off x="3952330" y="2336210"/>
            <a:ext cx="1324402"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a.</a:t>
            </a:r>
            <a:r>
              <a:rPr lang="en-US" sz="1800" dirty="0">
                <a:latin typeface="Calibri" panose="020F0502020204030204" pitchFamily="34" charset="0"/>
                <a:cs typeface="Calibri" panose="020F0502020204030204" pitchFamily="34" charset="0"/>
              </a:rPr>
              <a:t> Yes, he is.</a:t>
            </a:r>
            <a:endParaRPr lang="en-VN" sz="1800" dirty="0">
              <a:latin typeface="Calibri" panose="020F0502020204030204" pitchFamily="34" charset="0"/>
              <a:cs typeface="Calibri" panose="020F0502020204030204" pitchFamily="34" charset="0"/>
            </a:endParaRPr>
          </a:p>
        </p:txBody>
      </p:sp>
      <p:sp>
        <p:nvSpPr>
          <p:cNvPr id="1181" name="TextBox 1180">
            <a:extLst>
              <a:ext uri="{FF2B5EF4-FFF2-40B4-BE49-F238E27FC236}">
                <a16:creationId xmlns:a16="http://schemas.microsoft.com/office/drawing/2014/main" id="{F6CD9118-4A04-AB52-7B9E-ADB93F1A69C4}"/>
              </a:ext>
            </a:extLst>
          </p:cNvPr>
          <p:cNvSpPr txBox="1"/>
          <p:nvPr/>
        </p:nvSpPr>
        <p:spPr>
          <a:xfrm>
            <a:off x="6544269" y="2330861"/>
            <a:ext cx="1529586"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b.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’m not.</a:t>
            </a:r>
          </a:p>
        </p:txBody>
      </p:sp>
      <p:sp>
        <p:nvSpPr>
          <p:cNvPr id="1182" name="TextBox 1181">
            <a:extLst>
              <a:ext uri="{FF2B5EF4-FFF2-40B4-BE49-F238E27FC236}">
                <a16:creationId xmlns:a16="http://schemas.microsoft.com/office/drawing/2014/main" id="{790C055A-E89B-BCE7-3306-E43FBF4BF782}"/>
              </a:ext>
            </a:extLst>
          </p:cNvPr>
          <p:cNvSpPr txBox="1"/>
          <p:nvPr/>
        </p:nvSpPr>
        <p:spPr>
          <a:xfrm>
            <a:off x="4643904" y="1762497"/>
            <a:ext cx="1313180"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c.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 will.</a:t>
            </a:r>
          </a:p>
        </p:txBody>
      </p:sp>
      <p:sp>
        <p:nvSpPr>
          <p:cNvPr id="1183" name="TextBox 1182">
            <a:extLst>
              <a:ext uri="{FF2B5EF4-FFF2-40B4-BE49-F238E27FC236}">
                <a16:creationId xmlns:a16="http://schemas.microsoft.com/office/drawing/2014/main" id="{F04029D4-4FA4-B8E0-7843-73A99D695F2F}"/>
              </a:ext>
            </a:extLst>
          </p:cNvPr>
          <p:cNvSpPr txBox="1"/>
          <p:nvPr/>
        </p:nvSpPr>
        <p:spPr>
          <a:xfrm>
            <a:off x="6544269" y="3468244"/>
            <a:ext cx="1701107"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d.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she can’t.</a:t>
            </a:r>
          </a:p>
        </p:txBody>
      </p:sp>
      <p:sp>
        <p:nvSpPr>
          <p:cNvPr id="1184" name="TextBox 1183">
            <a:extLst>
              <a:ext uri="{FF2B5EF4-FFF2-40B4-BE49-F238E27FC236}">
                <a16:creationId xmlns:a16="http://schemas.microsoft.com/office/drawing/2014/main" id="{20CAF1CD-A559-AA49-0599-C880D5A4CF98}"/>
              </a:ext>
            </a:extLst>
          </p:cNvPr>
          <p:cNvSpPr txBox="1"/>
          <p:nvPr/>
        </p:nvSpPr>
        <p:spPr>
          <a:xfrm>
            <a:off x="6544269" y="4032840"/>
            <a:ext cx="1611339"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e.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they do.</a:t>
            </a:r>
          </a:p>
        </p:txBody>
      </p:sp>
      <p:sp>
        <p:nvSpPr>
          <p:cNvPr id="1185" name="TextBox 1184">
            <a:extLst>
              <a:ext uri="{FF2B5EF4-FFF2-40B4-BE49-F238E27FC236}">
                <a16:creationId xmlns:a16="http://schemas.microsoft.com/office/drawing/2014/main" id="{B4D3DB6F-6667-4605-B375-ACDF8166D66D}"/>
              </a:ext>
            </a:extLst>
          </p:cNvPr>
          <p:cNvSpPr txBox="1"/>
          <p:nvPr/>
        </p:nvSpPr>
        <p:spPr>
          <a:xfrm>
            <a:off x="2563969" y="1352489"/>
            <a:ext cx="317716"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A</a:t>
            </a:r>
          </a:p>
        </p:txBody>
      </p:sp>
      <p:sp>
        <p:nvSpPr>
          <p:cNvPr id="1186" name="TextBox 1185">
            <a:extLst>
              <a:ext uri="{FF2B5EF4-FFF2-40B4-BE49-F238E27FC236}">
                <a16:creationId xmlns:a16="http://schemas.microsoft.com/office/drawing/2014/main" id="{EEA14B1F-3CC4-2C88-0216-F81D3374FD73}"/>
              </a:ext>
            </a:extLst>
          </p:cNvPr>
          <p:cNvSpPr txBox="1"/>
          <p:nvPr/>
        </p:nvSpPr>
        <p:spPr>
          <a:xfrm>
            <a:off x="7085122" y="1352489"/>
            <a:ext cx="309700"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B</a:t>
            </a:r>
          </a:p>
        </p:txBody>
      </p:sp>
      <p:grpSp>
        <p:nvGrpSpPr>
          <p:cNvPr id="2" name="Google Shape;1457;p36">
            <a:extLst>
              <a:ext uri="{FF2B5EF4-FFF2-40B4-BE49-F238E27FC236}">
                <a16:creationId xmlns:a16="http://schemas.microsoft.com/office/drawing/2014/main" id="{54C1A490-652A-A01D-585A-404E3BACDD9C}"/>
              </a:ext>
            </a:extLst>
          </p:cNvPr>
          <p:cNvGrpSpPr/>
          <p:nvPr/>
        </p:nvGrpSpPr>
        <p:grpSpPr>
          <a:xfrm rot="-530154">
            <a:off x="7010686" y="3757273"/>
            <a:ext cx="2120477" cy="1373381"/>
            <a:chOff x="275375" y="5336"/>
            <a:chExt cx="2120546" cy="1373426"/>
          </a:xfrm>
        </p:grpSpPr>
        <p:sp>
          <p:nvSpPr>
            <p:cNvPr id="3" name="Google Shape;1458;p36">
              <a:extLst>
                <a:ext uri="{FF2B5EF4-FFF2-40B4-BE49-F238E27FC236}">
                  <a16:creationId xmlns:a16="http://schemas.microsoft.com/office/drawing/2014/main" id="{9EC1C9F3-DF13-7890-45E4-62D6507BA1D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59;p36">
              <a:extLst>
                <a:ext uri="{FF2B5EF4-FFF2-40B4-BE49-F238E27FC236}">
                  <a16:creationId xmlns:a16="http://schemas.microsoft.com/office/drawing/2014/main" id="{BE9DA75F-0C96-E3FA-6264-747D399C3670}"/>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60;p36">
              <a:extLst>
                <a:ext uri="{FF2B5EF4-FFF2-40B4-BE49-F238E27FC236}">
                  <a16:creationId xmlns:a16="http://schemas.microsoft.com/office/drawing/2014/main" id="{5DB01C56-2AA4-FB7C-191D-10FE2B4BE4D3}"/>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461;p36">
              <a:extLst>
                <a:ext uri="{FF2B5EF4-FFF2-40B4-BE49-F238E27FC236}">
                  <a16:creationId xmlns:a16="http://schemas.microsoft.com/office/drawing/2014/main" id="{C5C21AA0-CEF9-361A-724F-C284B46C1B8B}"/>
                </a:ext>
              </a:extLst>
            </p:cNvPr>
            <p:cNvGrpSpPr/>
            <p:nvPr/>
          </p:nvGrpSpPr>
          <p:grpSpPr>
            <a:xfrm>
              <a:off x="1030125" y="972100"/>
              <a:ext cx="241050" cy="307475"/>
              <a:chOff x="6088150" y="1573625"/>
              <a:chExt cx="241050" cy="307475"/>
            </a:xfrm>
          </p:grpSpPr>
          <p:sp>
            <p:nvSpPr>
              <p:cNvPr id="14" name="Google Shape;1462;p36">
                <a:extLst>
                  <a:ext uri="{FF2B5EF4-FFF2-40B4-BE49-F238E27FC236}">
                    <a16:creationId xmlns:a16="http://schemas.microsoft.com/office/drawing/2014/main" id="{DA4A6404-12EB-194B-5164-6910B0CB8AC1}"/>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63;p36">
                <a:extLst>
                  <a:ext uri="{FF2B5EF4-FFF2-40B4-BE49-F238E27FC236}">
                    <a16:creationId xmlns:a16="http://schemas.microsoft.com/office/drawing/2014/main" id="{98CD22CA-8DA3-9652-A823-6B152FCE2998}"/>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64;p36">
                <a:extLst>
                  <a:ext uri="{FF2B5EF4-FFF2-40B4-BE49-F238E27FC236}">
                    <a16:creationId xmlns:a16="http://schemas.microsoft.com/office/drawing/2014/main" id="{8DA88B14-F8DB-A695-33AD-68F9863C8997}"/>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65;p36">
                <a:extLst>
                  <a:ext uri="{FF2B5EF4-FFF2-40B4-BE49-F238E27FC236}">
                    <a16:creationId xmlns:a16="http://schemas.microsoft.com/office/drawing/2014/main" id="{39E32F0C-19CD-7C1D-73DC-E17824E63570}"/>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66;p36">
                <a:extLst>
                  <a:ext uri="{FF2B5EF4-FFF2-40B4-BE49-F238E27FC236}">
                    <a16:creationId xmlns:a16="http://schemas.microsoft.com/office/drawing/2014/main" id="{02082A5D-55B2-2B15-F827-D3990C29F386}"/>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467;p36">
              <a:extLst>
                <a:ext uri="{FF2B5EF4-FFF2-40B4-BE49-F238E27FC236}">
                  <a16:creationId xmlns:a16="http://schemas.microsoft.com/office/drawing/2014/main" id="{C723EAE9-4F3D-B8A3-2D7D-61D1050ED885}"/>
                </a:ext>
              </a:extLst>
            </p:cNvPr>
            <p:cNvGrpSpPr/>
            <p:nvPr/>
          </p:nvGrpSpPr>
          <p:grpSpPr>
            <a:xfrm rot="-740692">
              <a:off x="2024419" y="577639"/>
              <a:ext cx="241055" cy="307482"/>
              <a:chOff x="6088150" y="1573625"/>
              <a:chExt cx="241050" cy="307475"/>
            </a:xfrm>
          </p:grpSpPr>
          <p:sp>
            <p:nvSpPr>
              <p:cNvPr id="9" name="Google Shape;1468;p36">
                <a:extLst>
                  <a:ext uri="{FF2B5EF4-FFF2-40B4-BE49-F238E27FC236}">
                    <a16:creationId xmlns:a16="http://schemas.microsoft.com/office/drawing/2014/main" id="{C2F681DB-1058-B8DC-F1EA-BAE291FF0E88}"/>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69;p36">
                <a:extLst>
                  <a:ext uri="{FF2B5EF4-FFF2-40B4-BE49-F238E27FC236}">
                    <a16:creationId xmlns:a16="http://schemas.microsoft.com/office/drawing/2014/main" id="{58C6F272-E9A2-1F45-D11C-E5EA3BD135D5}"/>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70;p36">
                <a:extLst>
                  <a:ext uri="{FF2B5EF4-FFF2-40B4-BE49-F238E27FC236}">
                    <a16:creationId xmlns:a16="http://schemas.microsoft.com/office/drawing/2014/main" id="{2608671D-1EE7-9D6F-74E3-297B4D7DBC63}"/>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71;p36">
                <a:extLst>
                  <a:ext uri="{FF2B5EF4-FFF2-40B4-BE49-F238E27FC236}">
                    <a16:creationId xmlns:a16="http://schemas.microsoft.com/office/drawing/2014/main" id="{3847583E-24A9-0EC9-8E8E-6A944F66F0F2}"/>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72;p36">
                <a:extLst>
                  <a:ext uri="{FF2B5EF4-FFF2-40B4-BE49-F238E27FC236}">
                    <a16:creationId xmlns:a16="http://schemas.microsoft.com/office/drawing/2014/main" id="{727B1F89-9CDE-9D52-2E25-304AFA73EF42}"/>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473;p36">
            <a:extLst>
              <a:ext uri="{FF2B5EF4-FFF2-40B4-BE49-F238E27FC236}">
                <a16:creationId xmlns:a16="http://schemas.microsoft.com/office/drawing/2014/main" id="{6736EC59-3564-664B-01EA-DCD4634D4AA0}"/>
              </a:ext>
            </a:extLst>
          </p:cNvPr>
          <p:cNvGrpSpPr/>
          <p:nvPr/>
        </p:nvGrpSpPr>
        <p:grpSpPr>
          <a:xfrm rot="530154" flipH="1">
            <a:off x="-26343" y="3757273"/>
            <a:ext cx="2120477" cy="1373381"/>
            <a:chOff x="275375" y="5336"/>
            <a:chExt cx="2120546" cy="1373426"/>
          </a:xfrm>
        </p:grpSpPr>
        <p:sp>
          <p:nvSpPr>
            <p:cNvPr id="20" name="Google Shape;1474;p36">
              <a:extLst>
                <a:ext uri="{FF2B5EF4-FFF2-40B4-BE49-F238E27FC236}">
                  <a16:creationId xmlns:a16="http://schemas.microsoft.com/office/drawing/2014/main" id="{2F0603B5-2F3D-7872-400D-A735BC992BC1}"/>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75;p36">
              <a:extLst>
                <a:ext uri="{FF2B5EF4-FFF2-40B4-BE49-F238E27FC236}">
                  <a16:creationId xmlns:a16="http://schemas.microsoft.com/office/drawing/2014/main" id="{96529F62-B751-29FF-AE7A-8AB3DCF71FC8}"/>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76;p36">
              <a:extLst>
                <a:ext uri="{FF2B5EF4-FFF2-40B4-BE49-F238E27FC236}">
                  <a16:creationId xmlns:a16="http://schemas.microsoft.com/office/drawing/2014/main" id="{2534267F-3445-5805-4333-674C1DCA2179}"/>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1477;p36">
              <a:extLst>
                <a:ext uri="{FF2B5EF4-FFF2-40B4-BE49-F238E27FC236}">
                  <a16:creationId xmlns:a16="http://schemas.microsoft.com/office/drawing/2014/main" id="{3463B314-71F4-87B5-993A-B64BAB7BF969}"/>
                </a:ext>
              </a:extLst>
            </p:cNvPr>
            <p:cNvGrpSpPr/>
            <p:nvPr/>
          </p:nvGrpSpPr>
          <p:grpSpPr>
            <a:xfrm>
              <a:off x="1030125" y="972100"/>
              <a:ext cx="241050" cy="307475"/>
              <a:chOff x="6088150" y="1573625"/>
              <a:chExt cx="241050" cy="307475"/>
            </a:xfrm>
          </p:grpSpPr>
          <p:sp>
            <p:nvSpPr>
              <p:cNvPr id="30" name="Google Shape;1478;p36">
                <a:extLst>
                  <a:ext uri="{FF2B5EF4-FFF2-40B4-BE49-F238E27FC236}">
                    <a16:creationId xmlns:a16="http://schemas.microsoft.com/office/drawing/2014/main" id="{03FA7795-998A-A1A0-ED85-69FFD10A40D5}"/>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79;p36">
                <a:extLst>
                  <a:ext uri="{FF2B5EF4-FFF2-40B4-BE49-F238E27FC236}">
                    <a16:creationId xmlns:a16="http://schemas.microsoft.com/office/drawing/2014/main" id="{C2DDB06D-B7B6-B0BC-368B-01A2F8CA81C1}"/>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80;p36">
                <a:extLst>
                  <a:ext uri="{FF2B5EF4-FFF2-40B4-BE49-F238E27FC236}">
                    <a16:creationId xmlns:a16="http://schemas.microsoft.com/office/drawing/2014/main" id="{69CF274B-5C80-2200-7312-4E35C908439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81;p36">
                <a:extLst>
                  <a:ext uri="{FF2B5EF4-FFF2-40B4-BE49-F238E27FC236}">
                    <a16:creationId xmlns:a16="http://schemas.microsoft.com/office/drawing/2014/main" id="{320833D5-BDB3-722D-46EA-91C50404C91C}"/>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82;p36">
                <a:extLst>
                  <a:ext uri="{FF2B5EF4-FFF2-40B4-BE49-F238E27FC236}">
                    <a16:creationId xmlns:a16="http://schemas.microsoft.com/office/drawing/2014/main" id="{389126E4-18F5-A719-39A6-AE641461443C}"/>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483;p36">
              <a:extLst>
                <a:ext uri="{FF2B5EF4-FFF2-40B4-BE49-F238E27FC236}">
                  <a16:creationId xmlns:a16="http://schemas.microsoft.com/office/drawing/2014/main" id="{2E755DE3-94C8-9B1A-F5E5-4563880A442E}"/>
                </a:ext>
              </a:extLst>
            </p:cNvPr>
            <p:cNvGrpSpPr/>
            <p:nvPr/>
          </p:nvGrpSpPr>
          <p:grpSpPr>
            <a:xfrm rot="-740692">
              <a:off x="2024419" y="577639"/>
              <a:ext cx="241055" cy="307482"/>
              <a:chOff x="6088150" y="1573625"/>
              <a:chExt cx="241050" cy="307475"/>
            </a:xfrm>
          </p:grpSpPr>
          <p:sp>
            <p:nvSpPr>
              <p:cNvPr id="25" name="Google Shape;1484;p36">
                <a:extLst>
                  <a:ext uri="{FF2B5EF4-FFF2-40B4-BE49-F238E27FC236}">
                    <a16:creationId xmlns:a16="http://schemas.microsoft.com/office/drawing/2014/main" id="{5F32EC54-8940-08FB-4013-4074DA6C84B5}"/>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85;p36">
                <a:extLst>
                  <a:ext uri="{FF2B5EF4-FFF2-40B4-BE49-F238E27FC236}">
                    <a16:creationId xmlns:a16="http://schemas.microsoft.com/office/drawing/2014/main" id="{783F7D66-081E-6492-2C9D-7C9487EFDA41}"/>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86;p36">
                <a:extLst>
                  <a:ext uri="{FF2B5EF4-FFF2-40B4-BE49-F238E27FC236}">
                    <a16:creationId xmlns:a16="http://schemas.microsoft.com/office/drawing/2014/main" id="{97E837B1-2BCA-0FA5-6CF8-C5DEE5A577DE}"/>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87;p36">
                <a:extLst>
                  <a:ext uri="{FF2B5EF4-FFF2-40B4-BE49-F238E27FC236}">
                    <a16:creationId xmlns:a16="http://schemas.microsoft.com/office/drawing/2014/main" id="{4CEAE26F-219E-D6F9-933C-0007A4A49BE9}"/>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88;p36">
                <a:extLst>
                  <a:ext uri="{FF2B5EF4-FFF2-40B4-BE49-F238E27FC236}">
                    <a16:creationId xmlns:a16="http://schemas.microsoft.com/office/drawing/2014/main" id="{53DB73AB-C812-68CF-842F-C871839E7FC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5" name="Google Shape;2792;p52">
            <a:extLst>
              <a:ext uri="{FF2B5EF4-FFF2-40B4-BE49-F238E27FC236}">
                <a16:creationId xmlns:a16="http://schemas.microsoft.com/office/drawing/2014/main" id="{50637AC7-26AE-1B88-8A37-EF89B090A97A}"/>
              </a:ext>
            </a:extLst>
          </p:cNvPr>
          <p:cNvGrpSpPr/>
          <p:nvPr/>
        </p:nvGrpSpPr>
        <p:grpSpPr>
          <a:xfrm rot="-879068">
            <a:off x="571190" y="374271"/>
            <a:ext cx="551771" cy="653905"/>
            <a:chOff x="4139025" y="2544925"/>
            <a:chExt cx="844800" cy="1001175"/>
          </a:xfrm>
        </p:grpSpPr>
        <p:sp>
          <p:nvSpPr>
            <p:cNvPr id="1156" name="Google Shape;2793;p52">
              <a:extLst>
                <a:ext uri="{FF2B5EF4-FFF2-40B4-BE49-F238E27FC236}">
                  <a16:creationId xmlns:a16="http://schemas.microsoft.com/office/drawing/2014/main" id="{AA812A2F-0F99-A904-4F2B-9FCD2033D8EF}"/>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2794;p52">
              <a:extLst>
                <a:ext uri="{FF2B5EF4-FFF2-40B4-BE49-F238E27FC236}">
                  <a16:creationId xmlns:a16="http://schemas.microsoft.com/office/drawing/2014/main" id="{FACF9006-AAA9-DBF1-D87E-1330ECE255D8}"/>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2795;p52">
              <a:extLst>
                <a:ext uri="{FF2B5EF4-FFF2-40B4-BE49-F238E27FC236}">
                  <a16:creationId xmlns:a16="http://schemas.microsoft.com/office/drawing/2014/main" id="{6B753ABB-556D-C3A8-292C-0931ECB4BAC2}"/>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2796;p52">
              <a:extLst>
                <a:ext uri="{FF2B5EF4-FFF2-40B4-BE49-F238E27FC236}">
                  <a16:creationId xmlns:a16="http://schemas.microsoft.com/office/drawing/2014/main" id="{47D28507-88A4-9986-439C-F0FCFC6F1583}"/>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2797;p52">
              <a:extLst>
                <a:ext uri="{FF2B5EF4-FFF2-40B4-BE49-F238E27FC236}">
                  <a16:creationId xmlns:a16="http://schemas.microsoft.com/office/drawing/2014/main" id="{77FFE3DF-8066-48DB-B0FA-E7047D68004B}"/>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2798;p52">
              <a:extLst>
                <a:ext uri="{FF2B5EF4-FFF2-40B4-BE49-F238E27FC236}">
                  <a16:creationId xmlns:a16="http://schemas.microsoft.com/office/drawing/2014/main" id="{5C3670B7-9805-91F6-68FF-C0552A2654AB}"/>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2799;p52">
            <a:extLst>
              <a:ext uri="{FF2B5EF4-FFF2-40B4-BE49-F238E27FC236}">
                <a16:creationId xmlns:a16="http://schemas.microsoft.com/office/drawing/2014/main" id="{A6C5CDA5-5339-607A-46B3-7DC43A5A0303}"/>
              </a:ext>
            </a:extLst>
          </p:cNvPr>
          <p:cNvGrpSpPr/>
          <p:nvPr/>
        </p:nvGrpSpPr>
        <p:grpSpPr>
          <a:xfrm rot="879068" flipH="1">
            <a:off x="8006765" y="374271"/>
            <a:ext cx="551771" cy="653905"/>
            <a:chOff x="4139025" y="2544925"/>
            <a:chExt cx="844800" cy="1001175"/>
          </a:xfrm>
        </p:grpSpPr>
        <p:sp>
          <p:nvSpPr>
            <p:cNvPr id="1163" name="Google Shape;2800;p52">
              <a:extLst>
                <a:ext uri="{FF2B5EF4-FFF2-40B4-BE49-F238E27FC236}">
                  <a16:creationId xmlns:a16="http://schemas.microsoft.com/office/drawing/2014/main" id="{BEA682DF-A4D8-D33F-D29B-510025D4A3D3}"/>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2801;p52">
              <a:extLst>
                <a:ext uri="{FF2B5EF4-FFF2-40B4-BE49-F238E27FC236}">
                  <a16:creationId xmlns:a16="http://schemas.microsoft.com/office/drawing/2014/main" id="{F0C2B685-22D6-B2C7-3AE6-36812712DD42}"/>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2802;p52">
              <a:extLst>
                <a:ext uri="{FF2B5EF4-FFF2-40B4-BE49-F238E27FC236}">
                  <a16:creationId xmlns:a16="http://schemas.microsoft.com/office/drawing/2014/main" id="{6A739B1A-2531-1B95-9C72-511939E42C6B}"/>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2803;p52">
              <a:extLst>
                <a:ext uri="{FF2B5EF4-FFF2-40B4-BE49-F238E27FC236}">
                  <a16:creationId xmlns:a16="http://schemas.microsoft.com/office/drawing/2014/main" id="{A65493A0-1C5F-6D63-BF49-49BD10B9330D}"/>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2804;p52">
              <a:extLst>
                <a:ext uri="{FF2B5EF4-FFF2-40B4-BE49-F238E27FC236}">
                  <a16:creationId xmlns:a16="http://schemas.microsoft.com/office/drawing/2014/main" id="{D69CC07A-CAAA-5B1B-9048-325A705B1368}"/>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2805;p52">
              <a:extLst>
                <a:ext uri="{FF2B5EF4-FFF2-40B4-BE49-F238E27FC236}">
                  <a16:creationId xmlns:a16="http://schemas.microsoft.com/office/drawing/2014/main" id="{E382E321-3057-07BE-ED48-907A3127AD9C}"/>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36876132"/>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7"/>
        <p:cNvGrpSpPr/>
        <p:nvPr/>
      </p:nvGrpSpPr>
      <p:grpSpPr>
        <a:xfrm>
          <a:off x="0" y="0"/>
          <a:ext cx="0" cy="0"/>
          <a:chOff x="0" y="0"/>
          <a:chExt cx="0" cy="0"/>
        </a:xfrm>
      </p:grpSpPr>
      <p:grpSp>
        <p:nvGrpSpPr>
          <p:cNvPr id="17118" name="Google Shape;17118;p80"/>
          <p:cNvGrpSpPr/>
          <p:nvPr/>
        </p:nvGrpSpPr>
        <p:grpSpPr>
          <a:xfrm>
            <a:off x="4655438" y="1588417"/>
            <a:ext cx="369948" cy="370132"/>
            <a:chOff x="4682526" y="1512217"/>
            <a:chExt cx="369948" cy="370132"/>
          </a:xfrm>
        </p:grpSpPr>
        <p:sp>
          <p:nvSpPr>
            <p:cNvPr id="17119" name="Google Shape;17119;p80"/>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0"/>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0"/>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0"/>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0"/>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0"/>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0"/>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0"/>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0"/>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0"/>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0"/>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0"/>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0"/>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0"/>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0"/>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80"/>
          <p:cNvGrpSpPr/>
          <p:nvPr/>
        </p:nvGrpSpPr>
        <p:grpSpPr>
          <a:xfrm>
            <a:off x="3565345" y="2056412"/>
            <a:ext cx="381542" cy="370079"/>
            <a:chOff x="3592433" y="1980212"/>
            <a:chExt cx="381542" cy="370079"/>
          </a:xfrm>
        </p:grpSpPr>
        <p:sp>
          <p:nvSpPr>
            <p:cNvPr id="17135" name="Google Shape;17135;p80"/>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0"/>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0"/>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0"/>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0"/>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0"/>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0"/>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0"/>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0"/>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0"/>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0"/>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0"/>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7" name="Google Shape;17147;p80"/>
          <p:cNvGrpSpPr/>
          <p:nvPr/>
        </p:nvGrpSpPr>
        <p:grpSpPr>
          <a:xfrm>
            <a:off x="1371494" y="3049690"/>
            <a:ext cx="371391" cy="235126"/>
            <a:chOff x="1398582" y="2973490"/>
            <a:chExt cx="371391" cy="235126"/>
          </a:xfrm>
        </p:grpSpPr>
        <p:sp>
          <p:nvSpPr>
            <p:cNvPr id="17148" name="Google Shape;17148;p80"/>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0"/>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0"/>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0"/>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0"/>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0"/>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0"/>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0"/>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0"/>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0"/>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0"/>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0"/>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0"/>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0"/>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0"/>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3" name="Google Shape;17163;p80"/>
          <p:cNvGrpSpPr/>
          <p:nvPr/>
        </p:nvGrpSpPr>
        <p:grpSpPr>
          <a:xfrm>
            <a:off x="823707" y="1588417"/>
            <a:ext cx="370132" cy="370132"/>
            <a:chOff x="850795" y="1512217"/>
            <a:chExt cx="370132" cy="370132"/>
          </a:xfrm>
        </p:grpSpPr>
        <p:sp>
          <p:nvSpPr>
            <p:cNvPr id="17164" name="Google Shape;17164;p80"/>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0"/>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0"/>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0"/>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0"/>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0"/>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0"/>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0"/>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0"/>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0"/>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0"/>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0"/>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0"/>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0"/>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0"/>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0"/>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0"/>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0"/>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80"/>
          <p:cNvGrpSpPr/>
          <p:nvPr/>
        </p:nvGrpSpPr>
        <p:grpSpPr>
          <a:xfrm>
            <a:off x="8011409" y="2982279"/>
            <a:ext cx="236568" cy="370105"/>
            <a:chOff x="8038497" y="2906079"/>
            <a:chExt cx="236568" cy="370105"/>
          </a:xfrm>
        </p:grpSpPr>
        <p:sp>
          <p:nvSpPr>
            <p:cNvPr id="17183" name="Google Shape;17183;p80"/>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0"/>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0"/>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0"/>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0"/>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0"/>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0"/>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80"/>
          <p:cNvGrpSpPr/>
          <p:nvPr/>
        </p:nvGrpSpPr>
        <p:grpSpPr>
          <a:xfrm>
            <a:off x="6297042" y="1642503"/>
            <a:ext cx="370630" cy="261802"/>
            <a:chOff x="6324130" y="1566303"/>
            <a:chExt cx="370630" cy="261802"/>
          </a:xfrm>
        </p:grpSpPr>
        <p:sp>
          <p:nvSpPr>
            <p:cNvPr id="17191" name="Google Shape;17191;p80"/>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0"/>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0"/>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0"/>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0"/>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0"/>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0"/>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0"/>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0"/>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0"/>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0"/>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0"/>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0"/>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0"/>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0"/>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0"/>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0"/>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8" name="Google Shape;17208;p80"/>
          <p:cNvGrpSpPr/>
          <p:nvPr/>
        </p:nvGrpSpPr>
        <p:grpSpPr>
          <a:xfrm>
            <a:off x="5205192" y="2102787"/>
            <a:ext cx="370840" cy="353213"/>
            <a:chOff x="5232280" y="2026587"/>
            <a:chExt cx="370840" cy="353213"/>
          </a:xfrm>
        </p:grpSpPr>
        <p:sp>
          <p:nvSpPr>
            <p:cNvPr id="17209" name="Google Shape;17209;p80"/>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0"/>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0"/>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0"/>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0"/>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0"/>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0"/>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0"/>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0"/>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0"/>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9" name="Google Shape;17219;p80"/>
          <p:cNvGrpSpPr/>
          <p:nvPr/>
        </p:nvGrpSpPr>
        <p:grpSpPr>
          <a:xfrm>
            <a:off x="7941873" y="2511529"/>
            <a:ext cx="379548" cy="365331"/>
            <a:chOff x="7968961" y="2435329"/>
            <a:chExt cx="379548" cy="365331"/>
          </a:xfrm>
        </p:grpSpPr>
        <p:sp>
          <p:nvSpPr>
            <p:cNvPr id="17220" name="Google Shape;17220;p80"/>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0"/>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0"/>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0"/>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0"/>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0"/>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6" name="Google Shape;17226;p80"/>
          <p:cNvGrpSpPr/>
          <p:nvPr/>
        </p:nvGrpSpPr>
        <p:grpSpPr>
          <a:xfrm>
            <a:off x="4109591" y="2191523"/>
            <a:ext cx="373305" cy="223217"/>
            <a:chOff x="4136679" y="2115323"/>
            <a:chExt cx="373305" cy="223217"/>
          </a:xfrm>
        </p:grpSpPr>
        <p:sp>
          <p:nvSpPr>
            <p:cNvPr id="17227" name="Google Shape;17227;p80"/>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0"/>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0"/>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0"/>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0"/>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0"/>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0"/>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0"/>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0"/>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0"/>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7" name="Google Shape;17237;p80"/>
          <p:cNvGrpSpPr/>
          <p:nvPr/>
        </p:nvGrpSpPr>
        <p:grpSpPr>
          <a:xfrm>
            <a:off x="7396735" y="2540277"/>
            <a:ext cx="372046" cy="307730"/>
            <a:chOff x="7423823" y="2464077"/>
            <a:chExt cx="372046" cy="307730"/>
          </a:xfrm>
        </p:grpSpPr>
        <p:sp>
          <p:nvSpPr>
            <p:cNvPr id="17238" name="Google Shape;17238;p80"/>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0"/>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0"/>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0"/>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0"/>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0"/>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0"/>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0"/>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0"/>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0"/>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0"/>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0"/>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0"/>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1" name="Google Shape;17251;p80"/>
          <p:cNvGrpSpPr/>
          <p:nvPr/>
        </p:nvGrpSpPr>
        <p:grpSpPr>
          <a:xfrm>
            <a:off x="3855423" y="3441356"/>
            <a:ext cx="295061" cy="370263"/>
            <a:chOff x="3882511" y="3365156"/>
            <a:chExt cx="295061" cy="370263"/>
          </a:xfrm>
        </p:grpSpPr>
        <p:sp>
          <p:nvSpPr>
            <p:cNvPr id="17252" name="Google Shape;17252;p80"/>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0"/>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0"/>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0"/>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0"/>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80"/>
          <p:cNvGrpSpPr/>
          <p:nvPr/>
        </p:nvGrpSpPr>
        <p:grpSpPr>
          <a:xfrm>
            <a:off x="5202700" y="1588417"/>
            <a:ext cx="370132" cy="370132"/>
            <a:chOff x="5229788" y="1512217"/>
            <a:chExt cx="370132" cy="370132"/>
          </a:xfrm>
        </p:grpSpPr>
        <p:sp>
          <p:nvSpPr>
            <p:cNvPr id="17258" name="Google Shape;17258;p80"/>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0"/>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0"/>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0"/>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0"/>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0"/>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0"/>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0"/>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0"/>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0"/>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0"/>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0"/>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0"/>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0"/>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0"/>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0"/>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0"/>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80"/>
          <p:cNvGrpSpPr/>
          <p:nvPr/>
        </p:nvGrpSpPr>
        <p:grpSpPr>
          <a:xfrm>
            <a:off x="6014781" y="3441592"/>
            <a:ext cx="373882" cy="370053"/>
            <a:chOff x="6041869" y="3365392"/>
            <a:chExt cx="373882" cy="370053"/>
          </a:xfrm>
        </p:grpSpPr>
        <p:sp>
          <p:nvSpPr>
            <p:cNvPr id="17276" name="Google Shape;17276;p80"/>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0"/>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0"/>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0"/>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0"/>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0"/>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0"/>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0"/>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0"/>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0"/>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6" name="Google Shape;17286;p80"/>
          <p:cNvGrpSpPr/>
          <p:nvPr/>
        </p:nvGrpSpPr>
        <p:grpSpPr>
          <a:xfrm>
            <a:off x="4657221" y="2163693"/>
            <a:ext cx="374748" cy="279140"/>
            <a:chOff x="4684309" y="2087493"/>
            <a:chExt cx="374748" cy="279140"/>
          </a:xfrm>
        </p:grpSpPr>
        <p:sp>
          <p:nvSpPr>
            <p:cNvPr id="17287" name="Google Shape;17287;p80"/>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0"/>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0"/>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0"/>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0"/>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0"/>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0"/>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0"/>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0"/>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0"/>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0"/>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0"/>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9" name="Google Shape;17299;p80"/>
          <p:cNvGrpSpPr/>
          <p:nvPr/>
        </p:nvGrpSpPr>
        <p:grpSpPr>
          <a:xfrm>
            <a:off x="7494022" y="2982331"/>
            <a:ext cx="175400" cy="370053"/>
            <a:chOff x="7521110" y="2906131"/>
            <a:chExt cx="175400" cy="370053"/>
          </a:xfrm>
        </p:grpSpPr>
        <p:sp>
          <p:nvSpPr>
            <p:cNvPr id="17300" name="Google Shape;17300;p80"/>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0"/>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0"/>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0"/>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0"/>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0"/>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0"/>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0"/>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0"/>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9" name="Google Shape;17309;p80"/>
          <p:cNvGrpSpPr/>
          <p:nvPr/>
        </p:nvGrpSpPr>
        <p:grpSpPr>
          <a:xfrm>
            <a:off x="3559837" y="1599486"/>
            <a:ext cx="371023" cy="347915"/>
            <a:chOff x="3586925" y="1523286"/>
            <a:chExt cx="371023" cy="347915"/>
          </a:xfrm>
        </p:grpSpPr>
        <p:sp>
          <p:nvSpPr>
            <p:cNvPr id="17310" name="Google Shape;17310;p80"/>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0"/>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0"/>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0"/>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0"/>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0"/>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0"/>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0"/>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0"/>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0"/>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0"/>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0"/>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0"/>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0"/>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0"/>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0"/>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0"/>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0"/>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0"/>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9" name="Google Shape;17329;p80"/>
          <p:cNvGrpSpPr/>
          <p:nvPr/>
        </p:nvGrpSpPr>
        <p:grpSpPr>
          <a:xfrm>
            <a:off x="6848921" y="2551661"/>
            <a:ext cx="370158" cy="285120"/>
            <a:chOff x="6876009" y="2475461"/>
            <a:chExt cx="370158" cy="285120"/>
          </a:xfrm>
        </p:grpSpPr>
        <p:sp>
          <p:nvSpPr>
            <p:cNvPr id="17330" name="Google Shape;17330;p80"/>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0"/>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0"/>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0"/>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0"/>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0"/>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0"/>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0"/>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0"/>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9" name="Google Shape;17339;p80"/>
          <p:cNvGrpSpPr/>
          <p:nvPr/>
        </p:nvGrpSpPr>
        <p:grpSpPr>
          <a:xfrm>
            <a:off x="6301134" y="2522047"/>
            <a:ext cx="370158" cy="344269"/>
            <a:chOff x="6328222" y="2445847"/>
            <a:chExt cx="370158" cy="344269"/>
          </a:xfrm>
        </p:grpSpPr>
        <p:sp>
          <p:nvSpPr>
            <p:cNvPr id="17340" name="Google Shape;17340;p80"/>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0"/>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0"/>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0"/>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0"/>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0"/>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0"/>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0"/>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8" name="Google Shape;17348;p80"/>
          <p:cNvGrpSpPr/>
          <p:nvPr/>
        </p:nvGrpSpPr>
        <p:grpSpPr>
          <a:xfrm>
            <a:off x="5222452" y="2509142"/>
            <a:ext cx="351639" cy="370184"/>
            <a:chOff x="5249540" y="2432942"/>
            <a:chExt cx="351639" cy="370184"/>
          </a:xfrm>
        </p:grpSpPr>
        <p:sp>
          <p:nvSpPr>
            <p:cNvPr id="17349" name="Google Shape;17349;p80"/>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0"/>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0"/>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0"/>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0"/>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0"/>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0"/>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80"/>
          <p:cNvGrpSpPr/>
          <p:nvPr/>
        </p:nvGrpSpPr>
        <p:grpSpPr>
          <a:xfrm>
            <a:off x="4109959" y="2558376"/>
            <a:ext cx="371102" cy="271585"/>
            <a:chOff x="4137047" y="2482176"/>
            <a:chExt cx="371102" cy="271585"/>
          </a:xfrm>
        </p:grpSpPr>
        <p:sp>
          <p:nvSpPr>
            <p:cNvPr id="17357" name="Google Shape;17357;p80"/>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0"/>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0"/>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0"/>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0"/>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0"/>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0"/>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0"/>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0"/>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0"/>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0"/>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8" name="Google Shape;17368;p80"/>
          <p:cNvGrpSpPr/>
          <p:nvPr/>
        </p:nvGrpSpPr>
        <p:grpSpPr>
          <a:xfrm>
            <a:off x="4659346" y="2509116"/>
            <a:ext cx="367377" cy="370079"/>
            <a:chOff x="4686434" y="2432916"/>
            <a:chExt cx="367377" cy="370079"/>
          </a:xfrm>
        </p:grpSpPr>
        <p:sp>
          <p:nvSpPr>
            <p:cNvPr id="17369" name="Google Shape;17369;p80"/>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0"/>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0"/>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0"/>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0"/>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0"/>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0"/>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0"/>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0"/>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0"/>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0"/>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0" name="Google Shape;17380;p80"/>
          <p:cNvGrpSpPr/>
          <p:nvPr/>
        </p:nvGrpSpPr>
        <p:grpSpPr>
          <a:xfrm>
            <a:off x="6301134" y="2132506"/>
            <a:ext cx="372099" cy="293986"/>
            <a:chOff x="6328222" y="2056306"/>
            <a:chExt cx="372099" cy="293986"/>
          </a:xfrm>
        </p:grpSpPr>
        <p:sp>
          <p:nvSpPr>
            <p:cNvPr id="17381" name="Google Shape;17381;p80"/>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0"/>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0"/>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0"/>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0"/>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0"/>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0"/>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0"/>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0"/>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0" name="Google Shape;17390;p80"/>
          <p:cNvGrpSpPr/>
          <p:nvPr/>
        </p:nvGrpSpPr>
        <p:grpSpPr>
          <a:xfrm>
            <a:off x="5762239" y="2509168"/>
            <a:ext cx="352531" cy="370132"/>
            <a:chOff x="5789327" y="2432968"/>
            <a:chExt cx="352531" cy="370132"/>
          </a:xfrm>
        </p:grpSpPr>
        <p:sp>
          <p:nvSpPr>
            <p:cNvPr id="17391" name="Google Shape;17391;p80"/>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0"/>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0"/>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0"/>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0"/>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0"/>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0"/>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0"/>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0"/>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0"/>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1" name="Google Shape;17401;p80"/>
          <p:cNvGrpSpPr/>
          <p:nvPr/>
        </p:nvGrpSpPr>
        <p:grpSpPr>
          <a:xfrm>
            <a:off x="847524" y="2056334"/>
            <a:ext cx="322314" cy="370158"/>
            <a:chOff x="874612" y="1980134"/>
            <a:chExt cx="322314" cy="370158"/>
          </a:xfrm>
        </p:grpSpPr>
        <p:sp>
          <p:nvSpPr>
            <p:cNvPr id="17402" name="Google Shape;17402;p80"/>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0"/>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0"/>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0"/>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0"/>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0"/>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0"/>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0"/>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0"/>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0"/>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0"/>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0"/>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0"/>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0"/>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0"/>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0"/>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0"/>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80"/>
          <p:cNvGrpSpPr/>
          <p:nvPr/>
        </p:nvGrpSpPr>
        <p:grpSpPr>
          <a:xfrm>
            <a:off x="3012574" y="2590980"/>
            <a:ext cx="374223" cy="329764"/>
            <a:chOff x="3039662" y="2514780"/>
            <a:chExt cx="374223" cy="329764"/>
          </a:xfrm>
        </p:grpSpPr>
        <p:sp>
          <p:nvSpPr>
            <p:cNvPr id="17420" name="Google Shape;17420;p80"/>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0"/>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0"/>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0"/>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0"/>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0"/>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0"/>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0"/>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0"/>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0"/>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0"/>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0"/>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0"/>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0"/>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0"/>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0"/>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0"/>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0"/>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80"/>
          <p:cNvGrpSpPr/>
          <p:nvPr/>
        </p:nvGrpSpPr>
        <p:grpSpPr>
          <a:xfrm>
            <a:off x="1919281" y="2639322"/>
            <a:ext cx="374066" cy="233395"/>
            <a:chOff x="1946369" y="2563122"/>
            <a:chExt cx="374066" cy="233395"/>
          </a:xfrm>
        </p:grpSpPr>
        <p:sp>
          <p:nvSpPr>
            <p:cNvPr id="17439" name="Google Shape;17439;p80"/>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0"/>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0"/>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0"/>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0"/>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0"/>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0"/>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0"/>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7" name="Google Shape;17447;p80"/>
          <p:cNvGrpSpPr/>
          <p:nvPr/>
        </p:nvGrpSpPr>
        <p:grpSpPr>
          <a:xfrm>
            <a:off x="4108175" y="2982384"/>
            <a:ext cx="374040" cy="370184"/>
            <a:chOff x="4135263" y="2906184"/>
            <a:chExt cx="374040" cy="370184"/>
          </a:xfrm>
        </p:grpSpPr>
        <p:sp>
          <p:nvSpPr>
            <p:cNvPr id="17448" name="Google Shape;17448;p80"/>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0"/>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0"/>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1" name="Google Shape;17451;p80"/>
          <p:cNvGrpSpPr/>
          <p:nvPr/>
        </p:nvGrpSpPr>
        <p:grpSpPr>
          <a:xfrm>
            <a:off x="4656513" y="2982384"/>
            <a:ext cx="372676" cy="370184"/>
            <a:chOff x="4683601" y="2906184"/>
            <a:chExt cx="372676" cy="370184"/>
          </a:xfrm>
        </p:grpSpPr>
        <p:sp>
          <p:nvSpPr>
            <p:cNvPr id="17452" name="Google Shape;17452;p80"/>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0"/>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0"/>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0"/>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0"/>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0"/>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8" name="Google Shape;17458;p80"/>
          <p:cNvGrpSpPr/>
          <p:nvPr/>
        </p:nvGrpSpPr>
        <p:grpSpPr>
          <a:xfrm>
            <a:off x="843720" y="2982253"/>
            <a:ext cx="329134" cy="370132"/>
            <a:chOff x="870808" y="2906053"/>
            <a:chExt cx="329134" cy="370132"/>
          </a:xfrm>
        </p:grpSpPr>
        <p:sp>
          <p:nvSpPr>
            <p:cNvPr id="17459" name="Google Shape;17459;p80"/>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0"/>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0"/>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0"/>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0"/>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0"/>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0"/>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0"/>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0"/>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0"/>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0"/>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0"/>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0"/>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0"/>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0"/>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0"/>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0"/>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0"/>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0"/>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8" name="Google Shape;17478;p80"/>
          <p:cNvGrpSpPr/>
          <p:nvPr/>
        </p:nvGrpSpPr>
        <p:grpSpPr>
          <a:xfrm>
            <a:off x="1916790" y="2985269"/>
            <a:ext cx="374774" cy="364282"/>
            <a:chOff x="1943878" y="2909069"/>
            <a:chExt cx="374774" cy="364282"/>
          </a:xfrm>
        </p:grpSpPr>
        <p:sp>
          <p:nvSpPr>
            <p:cNvPr id="17479" name="Google Shape;17479;p80"/>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0"/>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0"/>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0"/>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0"/>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0"/>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0"/>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0"/>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0"/>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0"/>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0"/>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0"/>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0"/>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0"/>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0"/>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0"/>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0"/>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0"/>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0"/>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0"/>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0"/>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0" name="Google Shape;17500;p80"/>
          <p:cNvGrpSpPr/>
          <p:nvPr/>
        </p:nvGrpSpPr>
        <p:grpSpPr>
          <a:xfrm>
            <a:off x="1100984" y="3441461"/>
            <a:ext cx="328872" cy="370158"/>
            <a:chOff x="1128072" y="3365261"/>
            <a:chExt cx="328872" cy="370158"/>
          </a:xfrm>
        </p:grpSpPr>
        <p:sp>
          <p:nvSpPr>
            <p:cNvPr id="17501" name="Google Shape;17501;p80"/>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0"/>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0"/>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0"/>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0"/>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0"/>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0"/>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0"/>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0"/>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0"/>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0"/>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0"/>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0"/>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0"/>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0"/>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0"/>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0"/>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0"/>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0"/>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0"/>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0"/>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0"/>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0"/>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0"/>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0"/>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0"/>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0"/>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0"/>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0"/>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0"/>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0"/>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0"/>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0"/>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0"/>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0"/>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0"/>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0"/>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0"/>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0"/>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0"/>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0"/>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0"/>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0"/>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0"/>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5" name="Google Shape;17545;p80"/>
          <p:cNvGrpSpPr/>
          <p:nvPr/>
        </p:nvGrpSpPr>
        <p:grpSpPr>
          <a:xfrm>
            <a:off x="5749779" y="1591381"/>
            <a:ext cx="370866" cy="364151"/>
            <a:chOff x="5776868" y="1515181"/>
            <a:chExt cx="370866" cy="364151"/>
          </a:xfrm>
        </p:grpSpPr>
        <p:sp>
          <p:nvSpPr>
            <p:cNvPr id="17546" name="Google Shape;17546;p80"/>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0"/>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0"/>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0"/>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0"/>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0"/>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0"/>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0"/>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0"/>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0"/>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0"/>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0"/>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0"/>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0"/>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0"/>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0"/>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0"/>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3" name="Google Shape;17563;p80"/>
          <p:cNvGrpSpPr/>
          <p:nvPr/>
        </p:nvGrpSpPr>
        <p:grpSpPr>
          <a:xfrm>
            <a:off x="3550761" y="2509142"/>
            <a:ext cx="393660" cy="370079"/>
            <a:chOff x="3577849" y="2432942"/>
            <a:chExt cx="393660" cy="370079"/>
          </a:xfrm>
        </p:grpSpPr>
        <p:sp>
          <p:nvSpPr>
            <p:cNvPr id="17564" name="Google Shape;17564;p80"/>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0"/>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0"/>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0"/>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0"/>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0"/>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0"/>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0"/>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0"/>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0"/>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80"/>
          <p:cNvGrpSpPr/>
          <p:nvPr/>
        </p:nvGrpSpPr>
        <p:grpSpPr>
          <a:xfrm>
            <a:off x="2466911" y="3003237"/>
            <a:ext cx="370132" cy="328164"/>
            <a:chOff x="2493999" y="2927037"/>
            <a:chExt cx="370132" cy="328164"/>
          </a:xfrm>
        </p:grpSpPr>
        <p:sp>
          <p:nvSpPr>
            <p:cNvPr id="17575" name="Google Shape;17575;p80"/>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0"/>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0"/>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0"/>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0"/>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0"/>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0"/>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0"/>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0"/>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0"/>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0"/>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0"/>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7" name="Google Shape;17587;p80"/>
          <p:cNvGrpSpPr/>
          <p:nvPr/>
        </p:nvGrpSpPr>
        <p:grpSpPr>
          <a:xfrm>
            <a:off x="3562329" y="3026896"/>
            <a:ext cx="370315" cy="281028"/>
            <a:chOff x="3589417" y="2950696"/>
            <a:chExt cx="370315" cy="281028"/>
          </a:xfrm>
        </p:grpSpPr>
        <p:sp>
          <p:nvSpPr>
            <p:cNvPr id="17588" name="Google Shape;17588;p80"/>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0"/>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0"/>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0"/>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0"/>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0"/>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0"/>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0"/>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0"/>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0"/>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0"/>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0"/>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0"/>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0"/>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0"/>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0"/>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0"/>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0"/>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0"/>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0"/>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8" name="Google Shape;17608;p80"/>
          <p:cNvGrpSpPr/>
          <p:nvPr/>
        </p:nvGrpSpPr>
        <p:grpSpPr>
          <a:xfrm>
            <a:off x="3005623" y="2987918"/>
            <a:ext cx="396125" cy="359062"/>
            <a:chOff x="3032711" y="2911718"/>
            <a:chExt cx="396125" cy="359062"/>
          </a:xfrm>
        </p:grpSpPr>
        <p:sp>
          <p:nvSpPr>
            <p:cNvPr id="17609" name="Google Shape;17609;p80"/>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0"/>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0"/>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0"/>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0"/>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0"/>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0"/>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0"/>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0"/>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0"/>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0"/>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0"/>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1" name="Google Shape;17621;p80"/>
          <p:cNvGrpSpPr/>
          <p:nvPr/>
        </p:nvGrpSpPr>
        <p:grpSpPr>
          <a:xfrm>
            <a:off x="7390676" y="1589597"/>
            <a:ext cx="373174" cy="367692"/>
            <a:chOff x="7417764" y="1513397"/>
            <a:chExt cx="373174" cy="367692"/>
          </a:xfrm>
        </p:grpSpPr>
        <p:sp>
          <p:nvSpPr>
            <p:cNvPr id="17622" name="Google Shape;17622;p80"/>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0"/>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0"/>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0"/>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0"/>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0"/>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0"/>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0"/>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0"/>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0"/>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0"/>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0"/>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0"/>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0"/>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0"/>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0"/>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0"/>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0"/>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0"/>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1" name="Google Shape;17641;p80"/>
          <p:cNvGrpSpPr/>
          <p:nvPr/>
        </p:nvGrpSpPr>
        <p:grpSpPr>
          <a:xfrm>
            <a:off x="6844856" y="1590568"/>
            <a:ext cx="370132" cy="365672"/>
            <a:chOff x="6871944" y="1514368"/>
            <a:chExt cx="370132" cy="365672"/>
          </a:xfrm>
        </p:grpSpPr>
        <p:sp>
          <p:nvSpPr>
            <p:cNvPr id="17642" name="Google Shape;17642;p80"/>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0"/>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0"/>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0"/>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0"/>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0"/>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0"/>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0"/>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0"/>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0"/>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0"/>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0"/>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0"/>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0"/>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0"/>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0"/>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0"/>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0"/>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80"/>
          <p:cNvGrpSpPr/>
          <p:nvPr/>
        </p:nvGrpSpPr>
        <p:grpSpPr>
          <a:xfrm>
            <a:off x="6534843" y="3441461"/>
            <a:ext cx="400375" cy="370184"/>
            <a:chOff x="6561931" y="3365261"/>
            <a:chExt cx="400375" cy="370184"/>
          </a:xfrm>
        </p:grpSpPr>
        <p:sp>
          <p:nvSpPr>
            <p:cNvPr id="17661" name="Google Shape;17661;p80"/>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0"/>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0"/>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0"/>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0"/>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0"/>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0"/>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0"/>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0"/>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0"/>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0"/>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0"/>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3" name="Google Shape;17673;p80"/>
          <p:cNvGrpSpPr/>
          <p:nvPr/>
        </p:nvGrpSpPr>
        <p:grpSpPr>
          <a:xfrm>
            <a:off x="1915032" y="2062052"/>
            <a:ext cx="378315" cy="358695"/>
            <a:chOff x="1942120" y="1985852"/>
            <a:chExt cx="378315" cy="358695"/>
          </a:xfrm>
        </p:grpSpPr>
        <p:sp>
          <p:nvSpPr>
            <p:cNvPr id="17674" name="Google Shape;17674;p80"/>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0"/>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0"/>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0"/>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0"/>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0"/>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0"/>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0"/>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0"/>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0"/>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0"/>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0"/>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0"/>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0"/>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0"/>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0"/>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0"/>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0"/>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0"/>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0"/>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80"/>
          <p:cNvGrpSpPr/>
          <p:nvPr/>
        </p:nvGrpSpPr>
        <p:grpSpPr>
          <a:xfrm>
            <a:off x="1374327" y="2505418"/>
            <a:ext cx="364282" cy="374197"/>
            <a:chOff x="1401415" y="2429218"/>
            <a:chExt cx="364282" cy="374197"/>
          </a:xfrm>
        </p:grpSpPr>
        <p:sp>
          <p:nvSpPr>
            <p:cNvPr id="17695" name="Google Shape;17695;p80"/>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0"/>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0"/>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0"/>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0"/>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0"/>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0"/>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0"/>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0"/>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0"/>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0"/>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0"/>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0"/>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0"/>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0"/>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0" name="Google Shape;17710;p80"/>
          <p:cNvGrpSpPr/>
          <p:nvPr/>
        </p:nvGrpSpPr>
        <p:grpSpPr>
          <a:xfrm>
            <a:off x="7083339" y="3441461"/>
            <a:ext cx="400401" cy="370184"/>
            <a:chOff x="7110427" y="3365261"/>
            <a:chExt cx="400401" cy="370184"/>
          </a:xfrm>
        </p:grpSpPr>
        <p:sp>
          <p:nvSpPr>
            <p:cNvPr id="17711" name="Google Shape;17711;p80"/>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0"/>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0"/>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0"/>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0"/>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0"/>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0"/>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8" name="Google Shape;17718;p80"/>
          <p:cNvGrpSpPr/>
          <p:nvPr/>
        </p:nvGrpSpPr>
        <p:grpSpPr>
          <a:xfrm>
            <a:off x="7631861" y="3439337"/>
            <a:ext cx="400375" cy="370132"/>
            <a:chOff x="7658949" y="3363137"/>
            <a:chExt cx="400375" cy="370132"/>
          </a:xfrm>
        </p:grpSpPr>
        <p:sp>
          <p:nvSpPr>
            <p:cNvPr id="17719" name="Google Shape;17719;p80"/>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0"/>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0"/>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0"/>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0"/>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4" name="Google Shape;17724;p80"/>
          <p:cNvGrpSpPr/>
          <p:nvPr/>
        </p:nvGrpSpPr>
        <p:grpSpPr>
          <a:xfrm>
            <a:off x="3277393" y="3455589"/>
            <a:ext cx="356623" cy="370105"/>
            <a:chOff x="3307156" y="3365314"/>
            <a:chExt cx="356623" cy="370105"/>
          </a:xfrm>
        </p:grpSpPr>
        <p:sp>
          <p:nvSpPr>
            <p:cNvPr id="17725" name="Google Shape;17725;p80"/>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0"/>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0"/>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0"/>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0"/>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0"/>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0"/>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0"/>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0"/>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0"/>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0"/>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0"/>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0"/>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0"/>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0"/>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0" name="Google Shape;17740;p80"/>
          <p:cNvGrpSpPr/>
          <p:nvPr/>
        </p:nvGrpSpPr>
        <p:grpSpPr>
          <a:xfrm>
            <a:off x="7395319" y="2056307"/>
            <a:ext cx="372807" cy="370079"/>
            <a:chOff x="7422407" y="1980107"/>
            <a:chExt cx="372807" cy="370079"/>
          </a:xfrm>
        </p:grpSpPr>
        <p:sp>
          <p:nvSpPr>
            <p:cNvPr id="17741" name="Google Shape;17741;p80"/>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0"/>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0"/>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0"/>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0"/>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0"/>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0"/>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0"/>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0"/>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0"/>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0"/>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0"/>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0"/>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4" name="Google Shape;17754;p80"/>
          <p:cNvGrpSpPr/>
          <p:nvPr/>
        </p:nvGrpSpPr>
        <p:grpSpPr>
          <a:xfrm>
            <a:off x="6889053" y="2982384"/>
            <a:ext cx="289737" cy="370394"/>
            <a:chOff x="6916141" y="2906184"/>
            <a:chExt cx="289737" cy="370394"/>
          </a:xfrm>
        </p:grpSpPr>
        <p:sp>
          <p:nvSpPr>
            <p:cNvPr id="17755" name="Google Shape;17755;p80"/>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0"/>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0"/>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0"/>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0"/>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0"/>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0"/>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0"/>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0"/>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0"/>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0"/>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0"/>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0"/>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0"/>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0"/>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0"/>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0"/>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0"/>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0"/>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0"/>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0"/>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6" name="Google Shape;17776;p80"/>
          <p:cNvGrpSpPr/>
          <p:nvPr/>
        </p:nvGrpSpPr>
        <p:grpSpPr>
          <a:xfrm>
            <a:off x="7943106" y="2089777"/>
            <a:ext cx="372676" cy="331731"/>
            <a:chOff x="7970194" y="2013577"/>
            <a:chExt cx="372676" cy="331731"/>
          </a:xfrm>
        </p:grpSpPr>
        <p:sp>
          <p:nvSpPr>
            <p:cNvPr id="17777" name="Google Shape;17777;p80"/>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0"/>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0"/>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0"/>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0"/>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0"/>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0"/>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0"/>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0"/>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0"/>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80"/>
          <p:cNvGrpSpPr/>
          <p:nvPr/>
        </p:nvGrpSpPr>
        <p:grpSpPr>
          <a:xfrm>
            <a:off x="1389645" y="1588390"/>
            <a:ext cx="332964" cy="370158"/>
            <a:chOff x="1416733" y="1512190"/>
            <a:chExt cx="332964" cy="370158"/>
          </a:xfrm>
        </p:grpSpPr>
        <p:sp>
          <p:nvSpPr>
            <p:cNvPr id="17788" name="Google Shape;17788;p80"/>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0"/>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0"/>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0"/>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0"/>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0"/>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0"/>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0"/>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0"/>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0"/>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0"/>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0"/>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0"/>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0"/>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0"/>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0"/>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0"/>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0"/>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0"/>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7" name="Google Shape;17807;p80"/>
          <p:cNvGrpSpPr/>
          <p:nvPr/>
        </p:nvGrpSpPr>
        <p:grpSpPr>
          <a:xfrm>
            <a:off x="5219278" y="2982305"/>
            <a:ext cx="342852" cy="370079"/>
            <a:chOff x="5246366" y="2906105"/>
            <a:chExt cx="342852" cy="370079"/>
          </a:xfrm>
        </p:grpSpPr>
        <p:sp>
          <p:nvSpPr>
            <p:cNvPr id="17808" name="Google Shape;17808;p80"/>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0"/>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0"/>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0"/>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0"/>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0"/>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4" name="Google Shape;17814;p80"/>
          <p:cNvGrpSpPr/>
          <p:nvPr/>
        </p:nvGrpSpPr>
        <p:grpSpPr>
          <a:xfrm>
            <a:off x="822579" y="2511083"/>
            <a:ext cx="371259" cy="366249"/>
            <a:chOff x="849667" y="2434883"/>
            <a:chExt cx="371259" cy="366249"/>
          </a:xfrm>
        </p:grpSpPr>
        <p:sp>
          <p:nvSpPr>
            <p:cNvPr id="17815" name="Google Shape;17815;p80"/>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0"/>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0"/>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0"/>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0"/>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0"/>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0"/>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0"/>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0"/>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0"/>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0"/>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0"/>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0"/>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8" name="Google Shape;17828;p80"/>
          <p:cNvGrpSpPr/>
          <p:nvPr/>
        </p:nvGrpSpPr>
        <p:grpSpPr>
          <a:xfrm>
            <a:off x="4389938" y="3441566"/>
            <a:ext cx="332728" cy="370053"/>
            <a:chOff x="4417026" y="3365366"/>
            <a:chExt cx="332728" cy="370053"/>
          </a:xfrm>
        </p:grpSpPr>
        <p:sp>
          <p:nvSpPr>
            <p:cNvPr id="17829" name="Google Shape;17829;p80"/>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0"/>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0"/>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0"/>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0"/>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0"/>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0"/>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0"/>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0"/>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0"/>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0"/>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0"/>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0"/>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0"/>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0"/>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0"/>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0"/>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0"/>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7" name="Google Shape;17847;p80"/>
          <p:cNvGrpSpPr/>
          <p:nvPr/>
        </p:nvGrpSpPr>
        <p:grpSpPr>
          <a:xfrm>
            <a:off x="2469980" y="2056386"/>
            <a:ext cx="363994" cy="370105"/>
            <a:chOff x="2497068" y="1980186"/>
            <a:chExt cx="363994" cy="370105"/>
          </a:xfrm>
        </p:grpSpPr>
        <p:sp>
          <p:nvSpPr>
            <p:cNvPr id="17848" name="Google Shape;17848;p80"/>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0"/>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0"/>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0"/>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0"/>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0"/>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0"/>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0"/>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0"/>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0"/>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0"/>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0"/>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0"/>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0"/>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0"/>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0"/>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0"/>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0"/>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0"/>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0"/>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0"/>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80"/>
          <p:cNvGrpSpPr/>
          <p:nvPr/>
        </p:nvGrpSpPr>
        <p:grpSpPr>
          <a:xfrm>
            <a:off x="5793190" y="2982358"/>
            <a:ext cx="294904" cy="370027"/>
            <a:chOff x="5820278" y="2906158"/>
            <a:chExt cx="294904" cy="370027"/>
          </a:xfrm>
        </p:grpSpPr>
        <p:sp>
          <p:nvSpPr>
            <p:cNvPr id="17870" name="Google Shape;17870;p80"/>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0"/>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0"/>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0"/>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0"/>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0"/>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0"/>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7" name="Google Shape;17877;p80"/>
          <p:cNvGrpSpPr/>
          <p:nvPr/>
        </p:nvGrpSpPr>
        <p:grpSpPr>
          <a:xfrm>
            <a:off x="4919731" y="3459429"/>
            <a:ext cx="370132" cy="334223"/>
            <a:chOff x="4946819" y="3383229"/>
            <a:chExt cx="370132" cy="334223"/>
          </a:xfrm>
        </p:grpSpPr>
        <p:sp>
          <p:nvSpPr>
            <p:cNvPr id="17878" name="Google Shape;17878;p80"/>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0"/>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0"/>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0"/>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0"/>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0"/>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0"/>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0"/>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0"/>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80"/>
          <p:cNvGrpSpPr/>
          <p:nvPr/>
        </p:nvGrpSpPr>
        <p:grpSpPr>
          <a:xfrm>
            <a:off x="3011315" y="1615434"/>
            <a:ext cx="375482" cy="316072"/>
            <a:chOff x="3038403" y="1539234"/>
            <a:chExt cx="375482" cy="316072"/>
          </a:xfrm>
        </p:grpSpPr>
        <p:sp>
          <p:nvSpPr>
            <p:cNvPr id="17888" name="Google Shape;17888;p8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89" name="Google Shape;17889;p80"/>
            <p:cNvGrpSpPr/>
            <p:nvPr/>
          </p:nvGrpSpPr>
          <p:grpSpPr>
            <a:xfrm>
              <a:off x="3038403" y="1539234"/>
              <a:ext cx="375482" cy="316072"/>
              <a:chOff x="3038403" y="1539234"/>
              <a:chExt cx="375482" cy="316072"/>
            </a:xfrm>
          </p:grpSpPr>
          <p:sp>
            <p:nvSpPr>
              <p:cNvPr id="17890" name="Google Shape;17890;p80"/>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0"/>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0"/>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0"/>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0"/>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0"/>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0"/>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0"/>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0"/>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99" name="Google Shape;17899;p80"/>
          <p:cNvGrpSpPr/>
          <p:nvPr/>
        </p:nvGrpSpPr>
        <p:grpSpPr>
          <a:xfrm>
            <a:off x="6305777" y="2982331"/>
            <a:ext cx="360846" cy="370184"/>
            <a:chOff x="6332865" y="2906131"/>
            <a:chExt cx="360846" cy="370184"/>
          </a:xfrm>
        </p:grpSpPr>
        <p:sp>
          <p:nvSpPr>
            <p:cNvPr id="17900" name="Google Shape;17900;p80"/>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0"/>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0"/>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0"/>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0"/>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0"/>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0"/>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0"/>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0"/>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0"/>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0"/>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1" name="Google Shape;17911;p80"/>
          <p:cNvGrpSpPr/>
          <p:nvPr/>
        </p:nvGrpSpPr>
        <p:grpSpPr>
          <a:xfrm>
            <a:off x="4107991" y="1594266"/>
            <a:ext cx="370132" cy="358223"/>
            <a:chOff x="4135079" y="1518066"/>
            <a:chExt cx="370132" cy="358223"/>
          </a:xfrm>
        </p:grpSpPr>
        <p:sp>
          <p:nvSpPr>
            <p:cNvPr id="17912" name="Google Shape;17912;p80"/>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0"/>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0"/>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0"/>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0"/>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0"/>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0"/>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0"/>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0"/>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0"/>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0"/>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0"/>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0"/>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0"/>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0"/>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0"/>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0"/>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0"/>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0"/>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80"/>
          <p:cNvGrpSpPr/>
          <p:nvPr/>
        </p:nvGrpSpPr>
        <p:grpSpPr>
          <a:xfrm>
            <a:off x="6851780" y="2056334"/>
            <a:ext cx="361240" cy="370158"/>
            <a:chOff x="6878869" y="1980134"/>
            <a:chExt cx="361240" cy="370158"/>
          </a:xfrm>
        </p:grpSpPr>
        <p:sp>
          <p:nvSpPr>
            <p:cNvPr id="17932" name="Google Shape;17932;p80"/>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0"/>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0"/>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0"/>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0"/>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0"/>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0"/>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0"/>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0"/>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0"/>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0"/>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0"/>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0"/>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5" name="Google Shape;17945;p80"/>
          <p:cNvGrpSpPr/>
          <p:nvPr/>
        </p:nvGrpSpPr>
        <p:grpSpPr>
          <a:xfrm>
            <a:off x="2466911" y="2626233"/>
            <a:ext cx="370132" cy="259467"/>
            <a:chOff x="2493999" y="2550033"/>
            <a:chExt cx="370132" cy="259467"/>
          </a:xfrm>
        </p:grpSpPr>
        <p:sp>
          <p:nvSpPr>
            <p:cNvPr id="17946" name="Google Shape;17946;p80"/>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0"/>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0"/>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0"/>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0"/>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0"/>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0"/>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0"/>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0"/>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0"/>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0"/>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0"/>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0"/>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0"/>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0"/>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0"/>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0"/>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0"/>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0"/>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5" name="Google Shape;17965;p80"/>
          <p:cNvGrpSpPr/>
          <p:nvPr/>
        </p:nvGrpSpPr>
        <p:grpSpPr>
          <a:xfrm>
            <a:off x="1672614" y="3441461"/>
            <a:ext cx="281054" cy="370158"/>
            <a:chOff x="1699703" y="3365261"/>
            <a:chExt cx="281054" cy="370158"/>
          </a:xfrm>
        </p:grpSpPr>
        <p:sp>
          <p:nvSpPr>
            <p:cNvPr id="17966" name="Google Shape;17966;p80"/>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0"/>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0"/>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0"/>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0"/>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0"/>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0"/>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0"/>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0"/>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0"/>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0"/>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0"/>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0"/>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9" name="Google Shape;17979;p80"/>
          <p:cNvGrpSpPr/>
          <p:nvPr/>
        </p:nvGrpSpPr>
        <p:grpSpPr>
          <a:xfrm>
            <a:off x="7939722" y="1595630"/>
            <a:ext cx="369974" cy="355626"/>
            <a:chOff x="7966810" y="1519430"/>
            <a:chExt cx="369974" cy="355626"/>
          </a:xfrm>
        </p:grpSpPr>
        <p:sp>
          <p:nvSpPr>
            <p:cNvPr id="17980" name="Google Shape;17980;p80"/>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0"/>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0"/>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0"/>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0"/>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0"/>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0"/>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0"/>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0"/>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0"/>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0"/>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0"/>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0"/>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0"/>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0"/>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0"/>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6" name="Google Shape;17996;p80"/>
          <p:cNvGrpSpPr/>
          <p:nvPr/>
        </p:nvGrpSpPr>
        <p:grpSpPr>
          <a:xfrm>
            <a:off x="2765540" y="3441540"/>
            <a:ext cx="290445" cy="370079"/>
            <a:chOff x="2792628" y="3365340"/>
            <a:chExt cx="290445" cy="370079"/>
          </a:xfrm>
        </p:grpSpPr>
        <p:sp>
          <p:nvSpPr>
            <p:cNvPr id="17997" name="Google Shape;17997;p80"/>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0"/>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0"/>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0"/>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0"/>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0"/>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0"/>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0"/>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0"/>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0"/>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0"/>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0"/>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0"/>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0"/>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1" name="Google Shape;18011;p80"/>
          <p:cNvGrpSpPr/>
          <p:nvPr/>
        </p:nvGrpSpPr>
        <p:grpSpPr>
          <a:xfrm>
            <a:off x="1362497" y="2064517"/>
            <a:ext cx="388125" cy="353790"/>
            <a:chOff x="1389585" y="1988317"/>
            <a:chExt cx="388125" cy="353790"/>
          </a:xfrm>
        </p:grpSpPr>
        <p:sp>
          <p:nvSpPr>
            <p:cNvPr id="18012" name="Google Shape;18012;p80"/>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0"/>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0"/>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0"/>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0"/>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0"/>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0"/>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0"/>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0"/>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0"/>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0"/>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0"/>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0"/>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0"/>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0"/>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0"/>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0"/>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0"/>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0"/>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0"/>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0"/>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0"/>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4" name="Google Shape;18034;p80"/>
          <p:cNvGrpSpPr/>
          <p:nvPr/>
        </p:nvGrpSpPr>
        <p:grpSpPr>
          <a:xfrm>
            <a:off x="2465836" y="1588390"/>
            <a:ext cx="370158" cy="370158"/>
            <a:chOff x="2492924" y="1512190"/>
            <a:chExt cx="370158" cy="370158"/>
          </a:xfrm>
        </p:grpSpPr>
        <p:sp>
          <p:nvSpPr>
            <p:cNvPr id="18035" name="Google Shape;18035;p80"/>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0"/>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0"/>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0"/>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0"/>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0"/>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0"/>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0"/>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0"/>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0"/>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0"/>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0"/>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0"/>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0"/>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0"/>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0"/>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0"/>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0"/>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0"/>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0"/>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0"/>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0"/>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7" name="Google Shape;18057;p80"/>
          <p:cNvGrpSpPr/>
          <p:nvPr/>
        </p:nvGrpSpPr>
        <p:grpSpPr>
          <a:xfrm>
            <a:off x="1906481" y="1588443"/>
            <a:ext cx="393975" cy="370105"/>
            <a:chOff x="1933569" y="1512243"/>
            <a:chExt cx="393975" cy="370105"/>
          </a:xfrm>
        </p:grpSpPr>
        <p:sp>
          <p:nvSpPr>
            <p:cNvPr id="18058" name="Google Shape;18058;p80"/>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0"/>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0"/>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0"/>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0"/>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0"/>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0"/>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0"/>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0"/>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0"/>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0"/>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0"/>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0"/>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0"/>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0"/>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0"/>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0"/>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0"/>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0"/>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0"/>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0"/>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0"/>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0"/>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0"/>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0"/>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0"/>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0"/>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0"/>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6" name="Google Shape;18086;p80"/>
          <p:cNvGrpSpPr/>
          <p:nvPr/>
        </p:nvGrpSpPr>
        <p:grpSpPr>
          <a:xfrm>
            <a:off x="2209018" y="3441592"/>
            <a:ext cx="306471" cy="370000"/>
            <a:chOff x="2236106" y="3365392"/>
            <a:chExt cx="306471" cy="370000"/>
          </a:xfrm>
        </p:grpSpPr>
        <p:sp>
          <p:nvSpPr>
            <p:cNvPr id="18087" name="Google Shape;18087;p80"/>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0"/>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0"/>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0"/>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0"/>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0"/>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0"/>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0"/>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0"/>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0"/>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0"/>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0"/>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0"/>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0"/>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1" name="Google Shape;18101;p80"/>
          <p:cNvGrpSpPr/>
          <p:nvPr/>
        </p:nvGrpSpPr>
        <p:grpSpPr>
          <a:xfrm>
            <a:off x="5465735" y="3461763"/>
            <a:ext cx="375325" cy="329606"/>
            <a:chOff x="5492823" y="3385563"/>
            <a:chExt cx="375325" cy="329606"/>
          </a:xfrm>
        </p:grpSpPr>
        <p:sp>
          <p:nvSpPr>
            <p:cNvPr id="18102" name="Google Shape;18102;p80"/>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0"/>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0"/>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0"/>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0"/>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0"/>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0"/>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0"/>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0"/>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0"/>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0"/>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0"/>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0"/>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0"/>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0"/>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0"/>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0"/>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0"/>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0"/>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0"/>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2" name="Google Shape;18122;p80"/>
          <p:cNvGrpSpPr/>
          <p:nvPr/>
        </p:nvGrpSpPr>
        <p:grpSpPr>
          <a:xfrm>
            <a:off x="3014699" y="2077318"/>
            <a:ext cx="370158" cy="328164"/>
            <a:chOff x="3041787" y="2001118"/>
            <a:chExt cx="370158" cy="328164"/>
          </a:xfrm>
        </p:grpSpPr>
        <p:sp>
          <p:nvSpPr>
            <p:cNvPr id="18123" name="Google Shape;18123;p80"/>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0"/>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0"/>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0"/>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0"/>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0"/>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0"/>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0"/>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0"/>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0"/>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0"/>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0"/>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0"/>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0"/>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0"/>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0"/>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0"/>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0"/>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1" name="Google Shape;18141;p80"/>
          <p:cNvGrpSpPr/>
          <p:nvPr/>
        </p:nvGrpSpPr>
        <p:grpSpPr>
          <a:xfrm>
            <a:off x="5752796" y="2115325"/>
            <a:ext cx="372309" cy="328216"/>
            <a:chOff x="5779884" y="2039125"/>
            <a:chExt cx="372309" cy="328216"/>
          </a:xfrm>
        </p:grpSpPr>
        <p:sp>
          <p:nvSpPr>
            <p:cNvPr id="18142" name="Google Shape;18142;p8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8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0"/>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0"/>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0"/>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0"/>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0"/>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0"/>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0"/>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0"/>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0"/>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5" name="Google Shape;18155;p80"/>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159"/>
        <p:cNvGrpSpPr/>
        <p:nvPr/>
      </p:nvGrpSpPr>
      <p:grpSpPr>
        <a:xfrm>
          <a:off x="0" y="0"/>
          <a:ext cx="0" cy="0"/>
          <a:chOff x="0" y="0"/>
          <a:chExt cx="0" cy="0"/>
        </a:xfrm>
      </p:grpSpPr>
      <p:grpSp>
        <p:nvGrpSpPr>
          <p:cNvPr id="18160" name="Google Shape;18160;p81"/>
          <p:cNvGrpSpPr/>
          <p:nvPr/>
        </p:nvGrpSpPr>
        <p:grpSpPr>
          <a:xfrm>
            <a:off x="853009" y="1981993"/>
            <a:ext cx="354610" cy="372358"/>
            <a:chOff x="878066" y="1981993"/>
            <a:chExt cx="354610" cy="372358"/>
          </a:xfrm>
        </p:grpSpPr>
        <p:sp>
          <p:nvSpPr>
            <p:cNvPr id="18161" name="Google Shape;18161;p81"/>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1"/>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1"/>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1"/>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1"/>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1"/>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1"/>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1"/>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1"/>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1"/>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1"/>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1"/>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1"/>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1"/>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5" name="Google Shape;18175;p81"/>
          <p:cNvGrpSpPr/>
          <p:nvPr/>
        </p:nvGrpSpPr>
        <p:grpSpPr>
          <a:xfrm>
            <a:off x="1320737" y="1982386"/>
            <a:ext cx="371650" cy="371624"/>
            <a:chOff x="1345794" y="1982386"/>
            <a:chExt cx="371650" cy="371624"/>
          </a:xfrm>
        </p:grpSpPr>
        <p:sp>
          <p:nvSpPr>
            <p:cNvPr id="18176" name="Google Shape;18176;p81"/>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1"/>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1"/>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1"/>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1"/>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1"/>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1"/>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1"/>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1"/>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1"/>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1"/>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1"/>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1"/>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1"/>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1"/>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1"/>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1"/>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1"/>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1"/>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1"/>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1"/>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1"/>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1"/>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1"/>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1"/>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1"/>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1"/>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1"/>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1"/>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1"/>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1"/>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1"/>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1"/>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1"/>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1"/>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1"/>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81"/>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3" name="Google Shape;18213;p81"/>
          <p:cNvGrpSpPr/>
          <p:nvPr/>
        </p:nvGrpSpPr>
        <p:grpSpPr>
          <a:xfrm>
            <a:off x="1796408" y="1981993"/>
            <a:ext cx="372410" cy="372410"/>
            <a:chOff x="1821465" y="1981993"/>
            <a:chExt cx="372410" cy="372410"/>
          </a:xfrm>
        </p:grpSpPr>
        <p:sp>
          <p:nvSpPr>
            <p:cNvPr id="18214" name="Google Shape;18214;p81"/>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1"/>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1"/>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1"/>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1"/>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1"/>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1"/>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1"/>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1"/>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1"/>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1"/>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1"/>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1"/>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1"/>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8" name="Google Shape;18228;p81"/>
          <p:cNvGrpSpPr/>
          <p:nvPr/>
        </p:nvGrpSpPr>
        <p:grpSpPr>
          <a:xfrm>
            <a:off x="2251291" y="1981809"/>
            <a:ext cx="415901" cy="372699"/>
            <a:chOff x="2276348" y="1981809"/>
            <a:chExt cx="415901" cy="372699"/>
          </a:xfrm>
        </p:grpSpPr>
        <p:sp>
          <p:nvSpPr>
            <p:cNvPr id="18229" name="Google Shape;18229;p81"/>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1"/>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1"/>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1"/>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1"/>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1"/>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81"/>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6" name="Google Shape;18236;p81"/>
          <p:cNvGrpSpPr/>
          <p:nvPr/>
        </p:nvGrpSpPr>
        <p:grpSpPr>
          <a:xfrm>
            <a:off x="2749297" y="2009990"/>
            <a:ext cx="372017" cy="316310"/>
            <a:chOff x="2774354" y="2009990"/>
            <a:chExt cx="372017" cy="316310"/>
          </a:xfrm>
        </p:grpSpPr>
        <p:sp>
          <p:nvSpPr>
            <p:cNvPr id="18237" name="Google Shape;18237;p81"/>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1"/>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1"/>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1"/>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1"/>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1"/>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1"/>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1"/>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1"/>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1"/>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81"/>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1"/>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1"/>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1"/>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1"/>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1"/>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1"/>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1"/>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1"/>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1"/>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1"/>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1"/>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1"/>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1"/>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1"/>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1"/>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3" name="Google Shape;18263;p81"/>
          <p:cNvGrpSpPr/>
          <p:nvPr/>
        </p:nvGrpSpPr>
        <p:grpSpPr>
          <a:xfrm>
            <a:off x="3697625" y="1981993"/>
            <a:ext cx="375818" cy="372043"/>
            <a:chOff x="3722682" y="1981993"/>
            <a:chExt cx="375818" cy="372043"/>
          </a:xfrm>
        </p:grpSpPr>
        <p:sp>
          <p:nvSpPr>
            <p:cNvPr id="18264" name="Google Shape;18264;p81"/>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1"/>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1"/>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1"/>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1"/>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1"/>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1"/>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1"/>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1"/>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1"/>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1"/>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1"/>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81"/>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81"/>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1"/>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81"/>
          <p:cNvGrpSpPr/>
          <p:nvPr/>
        </p:nvGrpSpPr>
        <p:grpSpPr>
          <a:xfrm>
            <a:off x="4176337" y="1981809"/>
            <a:ext cx="373538" cy="372305"/>
            <a:chOff x="4201394" y="1981809"/>
            <a:chExt cx="373538" cy="372305"/>
          </a:xfrm>
        </p:grpSpPr>
        <p:sp>
          <p:nvSpPr>
            <p:cNvPr id="18280" name="Google Shape;18280;p81"/>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1"/>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81"/>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81"/>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1"/>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1"/>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1"/>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1"/>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1"/>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1"/>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81"/>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81"/>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1"/>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1"/>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81"/>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81"/>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6" name="Google Shape;18296;p81"/>
          <p:cNvGrpSpPr/>
          <p:nvPr/>
        </p:nvGrpSpPr>
        <p:grpSpPr>
          <a:xfrm>
            <a:off x="4634601" y="1500266"/>
            <a:ext cx="422743" cy="377784"/>
            <a:chOff x="4659658" y="1500266"/>
            <a:chExt cx="422743" cy="377784"/>
          </a:xfrm>
        </p:grpSpPr>
        <p:sp>
          <p:nvSpPr>
            <p:cNvPr id="18297" name="Google Shape;18297;p81"/>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1"/>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1"/>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1"/>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1"/>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1"/>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1"/>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1"/>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1"/>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1"/>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1"/>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81"/>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81"/>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1"/>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1"/>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1"/>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1"/>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4" name="Google Shape;18314;p81"/>
          <p:cNvGrpSpPr/>
          <p:nvPr/>
        </p:nvGrpSpPr>
        <p:grpSpPr>
          <a:xfrm>
            <a:off x="5186349" y="1513504"/>
            <a:ext cx="260394" cy="351202"/>
            <a:chOff x="5211406" y="1513504"/>
            <a:chExt cx="260394" cy="351202"/>
          </a:xfrm>
        </p:grpSpPr>
        <p:sp>
          <p:nvSpPr>
            <p:cNvPr id="18315" name="Google Shape;18315;p81"/>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1"/>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1"/>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1"/>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1"/>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1"/>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1"/>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1"/>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1"/>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1"/>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1"/>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1"/>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1"/>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8" name="Google Shape;18328;p81"/>
          <p:cNvGrpSpPr/>
          <p:nvPr/>
        </p:nvGrpSpPr>
        <p:grpSpPr>
          <a:xfrm>
            <a:off x="5607545" y="1513216"/>
            <a:ext cx="366722" cy="351779"/>
            <a:chOff x="5632602" y="1513216"/>
            <a:chExt cx="366722" cy="351779"/>
          </a:xfrm>
        </p:grpSpPr>
        <p:sp>
          <p:nvSpPr>
            <p:cNvPr id="18329" name="Google Shape;18329;p81"/>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1"/>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1"/>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1"/>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1"/>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1"/>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1"/>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1"/>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7" name="Google Shape;18337;p81"/>
          <p:cNvGrpSpPr/>
          <p:nvPr/>
        </p:nvGrpSpPr>
        <p:grpSpPr>
          <a:xfrm>
            <a:off x="6064315" y="1527136"/>
            <a:ext cx="401902" cy="323965"/>
            <a:chOff x="6089372" y="1527136"/>
            <a:chExt cx="401902" cy="323965"/>
          </a:xfrm>
        </p:grpSpPr>
        <p:sp>
          <p:nvSpPr>
            <p:cNvPr id="18338" name="Google Shape;18338;p81"/>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1"/>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1"/>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1"/>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1"/>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1"/>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1"/>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1"/>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1"/>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1"/>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1"/>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1"/>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1"/>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1"/>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1"/>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1"/>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81"/>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1"/>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81"/>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81"/>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1"/>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1"/>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1"/>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1"/>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1"/>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81"/>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81"/>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1"/>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1"/>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1"/>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81"/>
          <p:cNvGrpSpPr/>
          <p:nvPr/>
        </p:nvGrpSpPr>
        <p:grpSpPr>
          <a:xfrm>
            <a:off x="6554378" y="1527897"/>
            <a:ext cx="370103" cy="322445"/>
            <a:chOff x="6579435" y="1527897"/>
            <a:chExt cx="370103" cy="322445"/>
          </a:xfrm>
        </p:grpSpPr>
        <p:sp>
          <p:nvSpPr>
            <p:cNvPr id="18369" name="Google Shape;18369;p81"/>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1"/>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1"/>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1"/>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1"/>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1"/>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81"/>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81"/>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81"/>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81"/>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1"/>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1"/>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1"/>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1"/>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1"/>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1"/>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1"/>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81"/>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81"/>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1"/>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81"/>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0" name="Google Shape;18390;p81"/>
          <p:cNvGrpSpPr/>
          <p:nvPr/>
        </p:nvGrpSpPr>
        <p:grpSpPr>
          <a:xfrm>
            <a:off x="6963830" y="1538854"/>
            <a:ext cx="499920" cy="300136"/>
            <a:chOff x="6988887" y="1538854"/>
            <a:chExt cx="499920" cy="300136"/>
          </a:xfrm>
        </p:grpSpPr>
        <p:sp>
          <p:nvSpPr>
            <p:cNvPr id="18391" name="Google Shape;18391;p81"/>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1"/>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1"/>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1"/>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1"/>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81"/>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81"/>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81"/>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81"/>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81"/>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81"/>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81"/>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81"/>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4" name="Google Shape;18404;p81"/>
          <p:cNvGrpSpPr/>
          <p:nvPr/>
        </p:nvGrpSpPr>
        <p:grpSpPr>
          <a:xfrm>
            <a:off x="8025302" y="1520687"/>
            <a:ext cx="279321" cy="336837"/>
            <a:chOff x="8050359" y="1520687"/>
            <a:chExt cx="279321" cy="336837"/>
          </a:xfrm>
        </p:grpSpPr>
        <p:sp>
          <p:nvSpPr>
            <p:cNvPr id="18405" name="Google Shape;18405;p81"/>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81"/>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81"/>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81"/>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81"/>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81"/>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81"/>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81"/>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81"/>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81"/>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81"/>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81"/>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81"/>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8" name="Google Shape;18418;p81"/>
          <p:cNvGrpSpPr/>
          <p:nvPr/>
        </p:nvGrpSpPr>
        <p:grpSpPr>
          <a:xfrm>
            <a:off x="6068850" y="2461832"/>
            <a:ext cx="364441" cy="339091"/>
            <a:chOff x="6093907" y="2461832"/>
            <a:chExt cx="364441" cy="339091"/>
          </a:xfrm>
        </p:grpSpPr>
        <p:sp>
          <p:nvSpPr>
            <p:cNvPr id="18419" name="Google Shape;18419;p81"/>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81"/>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81"/>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81"/>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81"/>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81"/>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81"/>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81"/>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81"/>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81"/>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81"/>
          <p:cNvGrpSpPr/>
          <p:nvPr/>
        </p:nvGrpSpPr>
        <p:grpSpPr>
          <a:xfrm>
            <a:off x="4651274" y="1980866"/>
            <a:ext cx="377680" cy="377680"/>
            <a:chOff x="4676331" y="1980866"/>
            <a:chExt cx="377680" cy="377680"/>
          </a:xfrm>
        </p:grpSpPr>
        <p:sp>
          <p:nvSpPr>
            <p:cNvPr id="18430" name="Google Shape;18430;p81"/>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81"/>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81"/>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81"/>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81"/>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81"/>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81"/>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81"/>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81"/>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81"/>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81"/>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81"/>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81"/>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81"/>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81"/>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81"/>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81"/>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81"/>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81"/>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9" name="Google Shape;18449;p81"/>
          <p:cNvGrpSpPr/>
          <p:nvPr/>
        </p:nvGrpSpPr>
        <p:grpSpPr>
          <a:xfrm>
            <a:off x="7501185" y="1522968"/>
            <a:ext cx="357651" cy="332275"/>
            <a:chOff x="7526242" y="1522968"/>
            <a:chExt cx="357651" cy="332275"/>
          </a:xfrm>
        </p:grpSpPr>
        <p:sp>
          <p:nvSpPr>
            <p:cNvPr id="18450" name="Google Shape;18450;p81"/>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81"/>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81"/>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81"/>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81"/>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81"/>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81"/>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81"/>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81"/>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81"/>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81"/>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81"/>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81"/>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81"/>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81"/>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81"/>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6" name="Google Shape;18466;p81"/>
          <p:cNvGrpSpPr/>
          <p:nvPr/>
        </p:nvGrpSpPr>
        <p:grpSpPr>
          <a:xfrm>
            <a:off x="3225729" y="1982386"/>
            <a:ext cx="371650" cy="371624"/>
            <a:chOff x="3250786" y="1982386"/>
            <a:chExt cx="371650" cy="371624"/>
          </a:xfrm>
        </p:grpSpPr>
        <p:sp>
          <p:nvSpPr>
            <p:cNvPr id="18467" name="Google Shape;18467;p81"/>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81"/>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81"/>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81"/>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1"/>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1"/>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1"/>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1"/>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1"/>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1"/>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1"/>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1"/>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1"/>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81"/>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81"/>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1"/>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1"/>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1"/>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1"/>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81"/>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81"/>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81"/>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1"/>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81"/>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81"/>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1"/>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1"/>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1"/>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1"/>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1"/>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7" name="Google Shape;18497;p81"/>
          <p:cNvGrpSpPr/>
          <p:nvPr/>
        </p:nvGrpSpPr>
        <p:grpSpPr>
          <a:xfrm>
            <a:off x="1317329" y="2916322"/>
            <a:ext cx="373538" cy="331515"/>
            <a:chOff x="1342386" y="2916322"/>
            <a:chExt cx="373538" cy="331515"/>
          </a:xfrm>
        </p:grpSpPr>
        <p:sp>
          <p:nvSpPr>
            <p:cNvPr id="18498" name="Google Shape;18498;p81"/>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1"/>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1"/>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81"/>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81"/>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1"/>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1"/>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1"/>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1"/>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1"/>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1"/>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9" name="Google Shape;18509;p81"/>
          <p:cNvGrpSpPr/>
          <p:nvPr/>
        </p:nvGrpSpPr>
        <p:grpSpPr>
          <a:xfrm>
            <a:off x="2269065" y="2946600"/>
            <a:ext cx="373931" cy="271351"/>
            <a:chOff x="2294122" y="2946600"/>
            <a:chExt cx="373931" cy="271351"/>
          </a:xfrm>
        </p:grpSpPr>
        <p:sp>
          <p:nvSpPr>
            <p:cNvPr id="18510" name="Google Shape;18510;p81"/>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1"/>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81"/>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81"/>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1"/>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1"/>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1"/>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1"/>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1"/>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81"/>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81"/>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1"/>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1"/>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1"/>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1"/>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1"/>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1"/>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1"/>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1"/>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1"/>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1"/>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1"/>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81"/>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81"/>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81"/>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1"/>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1"/>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1"/>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81"/>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81"/>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0" name="Google Shape;18540;p81"/>
          <p:cNvGrpSpPr/>
          <p:nvPr/>
        </p:nvGrpSpPr>
        <p:grpSpPr>
          <a:xfrm>
            <a:off x="2744762" y="2907251"/>
            <a:ext cx="373905" cy="349682"/>
            <a:chOff x="2769819" y="2907251"/>
            <a:chExt cx="373905" cy="349682"/>
          </a:xfrm>
        </p:grpSpPr>
        <p:sp>
          <p:nvSpPr>
            <p:cNvPr id="18541" name="Google Shape;18541;p81"/>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1"/>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1"/>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1"/>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1"/>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1"/>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81"/>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81"/>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81"/>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1"/>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81"/>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81"/>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1"/>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1"/>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1"/>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1"/>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1"/>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8" name="Google Shape;18558;p81"/>
          <p:cNvGrpSpPr/>
          <p:nvPr/>
        </p:nvGrpSpPr>
        <p:grpSpPr>
          <a:xfrm>
            <a:off x="3221193" y="2895245"/>
            <a:ext cx="375792" cy="373800"/>
            <a:chOff x="3246251" y="2895245"/>
            <a:chExt cx="375792" cy="373800"/>
          </a:xfrm>
        </p:grpSpPr>
        <p:sp>
          <p:nvSpPr>
            <p:cNvPr id="18559" name="Google Shape;18559;p81"/>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81"/>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81"/>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1"/>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81"/>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81"/>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1"/>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1"/>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1"/>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1"/>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1"/>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1"/>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1"/>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1"/>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3" name="Google Shape;18573;p81"/>
          <p:cNvGrpSpPr/>
          <p:nvPr/>
        </p:nvGrpSpPr>
        <p:grpSpPr>
          <a:xfrm>
            <a:off x="3766125" y="2895454"/>
            <a:ext cx="234650" cy="373590"/>
            <a:chOff x="3791182" y="2895454"/>
            <a:chExt cx="234650" cy="373590"/>
          </a:xfrm>
        </p:grpSpPr>
        <p:sp>
          <p:nvSpPr>
            <p:cNvPr id="18574" name="Google Shape;18574;p81"/>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1"/>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1"/>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1"/>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81"/>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81"/>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1"/>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1"/>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81"/>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3" name="Google Shape;18583;p81"/>
          <p:cNvGrpSpPr/>
          <p:nvPr/>
        </p:nvGrpSpPr>
        <p:grpSpPr>
          <a:xfrm>
            <a:off x="7017938" y="2489463"/>
            <a:ext cx="364441" cy="256225"/>
            <a:chOff x="7042995" y="2489463"/>
            <a:chExt cx="364441" cy="256225"/>
          </a:xfrm>
        </p:grpSpPr>
        <p:sp>
          <p:nvSpPr>
            <p:cNvPr id="18584" name="Google Shape;18584;p81"/>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81"/>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1"/>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1"/>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1"/>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1"/>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1"/>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1"/>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1"/>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3" name="Google Shape;18593;p81"/>
          <p:cNvGrpSpPr/>
          <p:nvPr/>
        </p:nvGrpSpPr>
        <p:grpSpPr>
          <a:xfrm>
            <a:off x="7492115" y="2437007"/>
            <a:ext cx="364284" cy="361243"/>
            <a:chOff x="7517172" y="2437007"/>
            <a:chExt cx="364284" cy="361243"/>
          </a:xfrm>
        </p:grpSpPr>
        <p:sp>
          <p:nvSpPr>
            <p:cNvPr id="18594" name="Google Shape;18594;p81"/>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1"/>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1"/>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1"/>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1"/>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1"/>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81"/>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81"/>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81"/>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81"/>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1"/>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1"/>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1"/>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1"/>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1"/>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1"/>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1"/>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1"/>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81"/>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5" name="Google Shape;18615;p81"/>
          <p:cNvGrpSpPr/>
          <p:nvPr/>
        </p:nvGrpSpPr>
        <p:grpSpPr>
          <a:xfrm>
            <a:off x="7981418" y="2436954"/>
            <a:ext cx="335290" cy="361321"/>
            <a:chOff x="8006475" y="2436954"/>
            <a:chExt cx="335290" cy="361321"/>
          </a:xfrm>
        </p:grpSpPr>
        <p:sp>
          <p:nvSpPr>
            <p:cNvPr id="18616" name="Google Shape;18616;p81"/>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1"/>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1"/>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1"/>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1"/>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1"/>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1"/>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1"/>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1"/>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1"/>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1"/>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1"/>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1"/>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1"/>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1"/>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1"/>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1"/>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1"/>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1"/>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5" name="Google Shape;18635;p81"/>
          <p:cNvGrpSpPr/>
          <p:nvPr/>
        </p:nvGrpSpPr>
        <p:grpSpPr>
          <a:xfrm>
            <a:off x="5571604" y="2909139"/>
            <a:ext cx="394326" cy="349682"/>
            <a:chOff x="5596661" y="2909139"/>
            <a:chExt cx="394326" cy="349682"/>
          </a:xfrm>
        </p:grpSpPr>
        <p:sp>
          <p:nvSpPr>
            <p:cNvPr id="18636" name="Google Shape;18636;p81"/>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1"/>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81"/>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81"/>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81"/>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81"/>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1"/>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1"/>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1"/>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81"/>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81"/>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1"/>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1"/>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1"/>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1"/>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1"/>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2" name="Google Shape;18652;p81"/>
          <p:cNvGrpSpPr/>
          <p:nvPr/>
        </p:nvGrpSpPr>
        <p:grpSpPr>
          <a:xfrm>
            <a:off x="849601" y="2914408"/>
            <a:ext cx="356891" cy="335709"/>
            <a:chOff x="874658" y="2914408"/>
            <a:chExt cx="356891" cy="335709"/>
          </a:xfrm>
        </p:grpSpPr>
        <p:sp>
          <p:nvSpPr>
            <p:cNvPr id="18653" name="Google Shape;18653;p81"/>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1"/>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1"/>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1"/>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81"/>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1"/>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1"/>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1"/>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1"/>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1"/>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81"/>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81"/>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81"/>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81"/>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1"/>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1"/>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1"/>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1"/>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1"/>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1"/>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3" name="Google Shape;18673;p81"/>
          <p:cNvGrpSpPr/>
          <p:nvPr/>
        </p:nvGrpSpPr>
        <p:grpSpPr>
          <a:xfrm>
            <a:off x="4205855" y="2929193"/>
            <a:ext cx="308813" cy="306165"/>
            <a:chOff x="4230912" y="2929193"/>
            <a:chExt cx="308813" cy="306165"/>
          </a:xfrm>
        </p:grpSpPr>
        <p:sp>
          <p:nvSpPr>
            <p:cNvPr id="18674" name="Google Shape;18674;p81"/>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81"/>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1"/>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1"/>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1"/>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1"/>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1"/>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1"/>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1"/>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1"/>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1"/>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1"/>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1"/>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81"/>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81"/>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9" name="Google Shape;18689;p81"/>
          <p:cNvGrpSpPr/>
          <p:nvPr/>
        </p:nvGrpSpPr>
        <p:grpSpPr>
          <a:xfrm>
            <a:off x="4602829" y="3401089"/>
            <a:ext cx="409111" cy="267944"/>
            <a:chOff x="4627886" y="3401089"/>
            <a:chExt cx="409111" cy="267944"/>
          </a:xfrm>
        </p:grpSpPr>
        <p:sp>
          <p:nvSpPr>
            <p:cNvPr id="18690" name="Google Shape;18690;p81"/>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1"/>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1"/>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1"/>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1"/>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1"/>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1"/>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1"/>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1"/>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81"/>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81"/>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1" name="Google Shape;18701;p81"/>
          <p:cNvGrpSpPr/>
          <p:nvPr/>
        </p:nvGrpSpPr>
        <p:grpSpPr>
          <a:xfrm>
            <a:off x="4627419" y="2898915"/>
            <a:ext cx="386016" cy="384495"/>
            <a:chOff x="4652476" y="2898915"/>
            <a:chExt cx="386016" cy="384495"/>
          </a:xfrm>
        </p:grpSpPr>
        <p:sp>
          <p:nvSpPr>
            <p:cNvPr id="18702" name="Google Shape;18702;p81"/>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81"/>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81"/>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81"/>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1"/>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1"/>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81"/>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81"/>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81"/>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1" name="Google Shape;18711;p81"/>
          <p:cNvGrpSpPr/>
          <p:nvPr/>
        </p:nvGrpSpPr>
        <p:grpSpPr>
          <a:xfrm>
            <a:off x="5131874" y="2922194"/>
            <a:ext cx="324699" cy="347611"/>
            <a:chOff x="5156931" y="2922194"/>
            <a:chExt cx="324699" cy="347611"/>
          </a:xfrm>
        </p:grpSpPr>
        <p:sp>
          <p:nvSpPr>
            <p:cNvPr id="18712" name="Google Shape;18712;p81"/>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1"/>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1"/>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1"/>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1"/>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1"/>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1"/>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81"/>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81"/>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81"/>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81"/>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81"/>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81"/>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1"/>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1"/>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1"/>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8" name="Google Shape;18728;p81"/>
          <p:cNvGrpSpPr/>
          <p:nvPr/>
        </p:nvGrpSpPr>
        <p:grpSpPr>
          <a:xfrm>
            <a:off x="6061274" y="2905337"/>
            <a:ext cx="364441" cy="364834"/>
            <a:chOff x="6086331" y="2905337"/>
            <a:chExt cx="364441" cy="364834"/>
          </a:xfrm>
        </p:grpSpPr>
        <p:sp>
          <p:nvSpPr>
            <p:cNvPr id="18729" name="Google Shape;18729;p81"/>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1"/>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1"/>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1"/>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1"/>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81"/>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5" name="Google Shape;18735;p81"/>
          <p:cNvGrpSpPr/>
          <p:nvPr/>
        </p:nvGrpSpPr>
        <p:grpSpPr>
          <a:xfrm>
            <a:off x="6529002" y="2907251"/>
            <a:ext cx="377706" cy="377680"/>
            <a:chOff x="6554059" y="2907251"/>
            <a:chExt cx="377706" cy="377680"/>
          </a:xfrm>
        </p:grpSpPr>
        <p:sp>
          <p:nvSpPr>
            <p:cNvPr id="18736" name="Google Shape;18736;p81"/>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1"/>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1"/>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81"/>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81"/>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81"/>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81"/>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1"/>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1"/>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1"/>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1"/>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1"/>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1"/>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1"/>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1"/>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1"/>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1"/>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81"/>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81"/>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81"/>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81"/>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7" name="Google Shape;18757;p81"/>
          <p:cNvGrpSpPr/>
          <p:nvPr/>
        </p:nvGrpSpPr>
        <p:grpSpPr>
          <a:xfrm>
            <a:off x="7466739" y="2945446"/>
            <a:ext cx="400801" cy="317542"/>
            <a:chOff x="7491796" y="2945446"/>
            <a:chExt cx="400801" cy="317542"/>
          </a:xfrm>
        </p:grpSpPr>
        <p:sp>
          <p:nvSpPr>
            <p:cNvPr id="18758" name="Google Shape;18758;p81"/>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81"/>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81"/>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81"/>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1"/>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1"/>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1"/>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1"/>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1"/>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1"/>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1"/>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1"/>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1"/>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1"/>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1"/>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81"/>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81"/>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1"/>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1"/>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81"/>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81"/>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1"/>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0" name="Google Shape;18780;p81"/>
          <p:cNvGrpSpPr/>
          <p:nvPr/>
        </p:nvGrpSpPr>
        <p:grpSpPr>
          <a:xfrm>
            <a:off x="7020586" y="2907723"/>
            <a:ext cx="345304" cy="365857"/>
            <a:chOff x="7045643" y="2907723"/>
            <a:chExt cx="345304" cy="365857"/>
          </a:xfrm>
        </p:grpSpPr>
        <p:sp>
          <p:nvSpPr>
            <p:cNvPr id="18781" name="Google Shape;18781;p81"/>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1"/>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1"/>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1"/>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1"/>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81"/>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81"/>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1"/>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1"/>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1"/>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1"/>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1"/>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1"/>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81"/>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81"/>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1"/>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1"/>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1"/>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1"/>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81"/>
          <p:cNvGrpSpPr/>
          <p:nvPr/>
        </p:nvGrpSpPr>
        <p:grpSpPr>
          <a:xfrm>
            <a:off x="7967786" y="2907251"/>
            <a:ext cx="347794" cy="366328"/>
            <a:chOff x="7992843" y="2907251"/>
            <a:chExt cx="347794" cy="366328"/>
          </a:xfrm>
        </p:grpSpPr>
        <p:sp>
          <p:nvSpPr>
            <p:cNvPr id="18801" name="Google Shape;18801;p81"/>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81"/>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81"/>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1"/>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1"/>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1"/>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1"/>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1"/>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1"/>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1"/>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81"/>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1"/>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1"/>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1"/>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1"/>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1"/>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1"/>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1"/>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81"/>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1"/>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81"/>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81"/>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1"/>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81"/>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81"/>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81"/>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81"/>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1"/>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1"/>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1"/>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1"/>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1"/>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1"/>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4" name="Google Shape;18834;p81"/>
          <p:cNvGrpSpPr/>
          <p:nvPr/>
        </p:nvGrpSpPr>
        <p:grpSpPr>
          <a:xfrm>
            <a:off x="848841" y="1512377"/>
            <a:ext cx="398127" cy="353457"/>
            <a:chOff x="873898" y="1512377"/>
            <a:chExt cx="398127" cy="353457"/>
          </a:xfrm>
        </p:grpSpPr>
        <p:sp>
          <p:nvSpPr>
            <p:cNvPr id="18835" name="Google Shape;18835;p81"/>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1"/>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1"/>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1"/>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1"/>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81"/>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81"/>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81"/>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81"/>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1"/>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1"/>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1"/>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1"/>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1"/>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1"/>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1"/>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1"/>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1"/>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1"/>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4" name="Google Shape;18854;p81"/>
          <p:cNvGrpSpPr/>
          <p:nvPr/>
        </p:nvGrpSpPr>
        <p:grpSpPr>
          <a:xfrm>
            <a:off x="1399067" y="1515680"/>
            <a:ext cx="246762" cy="347139"/>
            <a:chOff x="1424125" y="1515680"/>
            <a:chExt cx="246762" cy="347139"/>
          </a:xfrm>
        </p:grpSpPr>
        <p:sp>
          <p:nvSpPr>
            <p:cNvPr id="18855" name="Google Shape;18855;p81"/>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1"/>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1"/>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81"/>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81"/>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81"/>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81"/>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81"/>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81"/>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81"/>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81"/>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81"/>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81"/>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81"/>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81"/>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81"/>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81"/>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81"/>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81"/>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81"/>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5" name="Google Shape;18875;p81"/>
          <p:cNvGrpSpPr/>
          <p:nvPr/>
        </p:nvGrpSpPr>
        <p:grpSpPr>
          <a:xfrm>
            <a:off x="2294441" y="1512744"/>
            <a:ext cx="352697" cy="352723"/>
            <a:chOff x="2319498" y="1512744"/>
            <a:chExt cx="352697" cy="352723"/>
          </a:xfrm>
        </p:grpSpPr>
        <p:sp>
          <p:nvSpPr>
            <p:cNvPr id="18876" name="Google Shape;18876;p81"/>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81"/>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81"/>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81"/>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81"/>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81"/>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81"/>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81"/>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81"/>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81"/>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81"/>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81"/>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81"/>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81"/>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81"/>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81"/>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81"/>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81"/>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81"/>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5" name="Google Shape;18895;p81"/>
          <p:cNvGrpSpPr/>
          <p:nvPr/>
        </p:nvGrpSpPr>
        <p:grpSpPr>
          <a:xfrm>
            <a:off x="4211544" y="1512666"/>
            <a:ext cx="312981" cy="352697"/>
            <a:chOff x="4236601" y="1512666"/>
            <a:chExt cx="312981" cy="352697"/>
          </a:xfrm>
        </p:grpSpPr>
        <p:sp>
          <p:nvSpPr>
            <p:cNvPr id="18896" name="Google Shape;18896;p81"/>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81"/>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81"/>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81"/>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81"/>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81"/>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81"/>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81"/>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81"/>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81"/>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81"/>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81"/>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81"/>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81"/>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0" name="Google Shape;18910;p81"/>
          <p:cNvGrpSpPr/>
          <p:nvPr/>
        </p:nvGrpSpPr>
        <p:grpSpPr>
          <a:xfrm>
            <a:off x="824618" y="3347716"/>
            <a:ext cx="346300" cy="375818"/>
            <a:chOff x="849675" y="3347716"/>
            <a:chExt cx="346300" cy="375818"/>
          </a:xfrm>
        </p:grpSpPr>
        <p:sp>
          <p:nvSpPr>
            <p:cNvPr id="18911" name="Google Shape;18911;p81"/>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81"/>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81"/>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81"/>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81"/>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81"/>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81"/>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81"/>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81"/>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81"/>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81"/>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81"/>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81"/>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81"/>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81"/>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81"/>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81"/>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8" name="Google Shape;18928;p81"/>
          <p:cNvGrpSpPr/>
          <p:nvPr/>
        </p:nvGrpSpPr>
        <p:grpSpPr>
          <a:xfrm>
            <a:off x="1299162" y="3399202"/>
            <a:ext cx="376578" cy="272846"/>
            <a:chOff x="1324219" y="3399202"/>
            <a:chExt cx="376578" cy="272846"/>
          </a:xfrm>
        </p:grpSpPr>
        <p:sp>
          <p:nvSpPr>
            <p:cNvPr id="18929" name="Google Shape;18929;p81"/>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81"/>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81"/>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81"/>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81"/>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81"/>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81"/>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81"/>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81"/>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81"/>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81"/>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81"/>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81"/>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81"/>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81"/>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81"/>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81"/>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81"/>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81"/>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81"/>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81"/>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81"/>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81"/>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81"/>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81"/>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81"/>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81"/>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81"/>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81"/>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81"/>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81"/>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81"/>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81"/>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2" name="Google Shape;18962;p81"/>
          <p:cNvGrpSpPr/>
          <p:nvPr/>
        </p:nvGrpSpPr>
        <p:grpSpPr>
          <a:xfrm>
            <a:off x="1773706" y="3395401"/>
            <a:ext cx="376185" cy="280448"/>
            <a:chOff x="1798763" y="3395401"/>
            <a:chExt cx="376185" cy="280448"/>
          </a:xfrm>
        </p:grpSpPr>
        <p:sp>
          <p:nvSpPr>
            <p:cNvPr id="18963" name="Google Shape;18963;p81"/>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81"/>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81"/>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81"/>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81"/>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81"/>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81"/>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81"/>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81"/>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81"/>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81"/>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81"/>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81"/>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81"/>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81"/>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81"/>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81"/>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81"/>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81"/>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81"/>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81"/>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81"/>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81"/>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81"/>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81"/>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81"/>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81"/>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81"/>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81"/>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81"/>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81"/>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4" name="Google Shape;18994;p81"/>
          <p:cNvGrpSpPr/>
          <p:nvPr/>
        </p:nvGrpSpPr>
        <p:grpSpPr>
          <a:xfrm>
            <a:off x="2248250" y="3378754"/>
            <a:ext cx="375818" cy="313374"/>
            <a:chOff x="2273307" y="3378754"/>
            <a:chExt cx="375818" cy="313374"/>
          </a:xfrm>
        </p:grpSpPr>
        <p:sp>
          <p:nvSpPr>
            <p:cNvPr id="18995" name="Google Shape;18995;p81"/>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81"/>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81"/>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81"/>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81"/>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81"/>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81"/>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81"/>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81"/>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81"/>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81"/>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81"/>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81"/>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81"/>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81"/>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81"/>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81"/>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81"/>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81"/>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81"/>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81"/>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81"/>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81"/>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81"/>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81"/>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81"/>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81"/>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81"/>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81"/>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81"/>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81"/>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81"/>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81"/>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81"/>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81"/>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81"/>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81"/>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81"/>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81"/>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81"/>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81"/>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81"/>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81"/>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81"/>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81"/>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81"/>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81"/>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81"/>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81"/>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81"/>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81"/>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81"/>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81"/>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81"/>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81"/>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81"/>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81"/>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81"/>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81"/>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81"/>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81"/>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81"/>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81"/>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81"/>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81"/>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81"/>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81"/>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81"/>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81"/>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81"/>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81"/>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81"/>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81"/>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81"/>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81"/>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81"/>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81"/>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81"/>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81"/>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81"/>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81"/>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81"/>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81"/>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81"/>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9" name="Google Shape;19079;p81"/>
          <p:cNvGrpSpPr/>
          <p:nvPr/>
        </p:nvGrpSpPr>
        <p:grpSpPr>
          <a:xfrm>
            <a:off x="2722427" y="3359460"/>
            <a:ext cx="377706" cy="352330"/>
            <a:chOff x="2747484" y="3359460"/>
            <a:chExt cx="377706" cy="352330"/>
          </a:xfrm>
        </p:grpSpPr>
        <p:sp>
          <p:nvSpPr>
            <p:cNvPr id="19080" name="Google Shape;19080;p81"/>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81"/>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81"/>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81"/>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81"/>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81"/>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81"/>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81"/>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81"/>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81"/>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81"/>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81"/>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81"/>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81"/>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81"/>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5" name="Google Shape;19095;p81"/>
          <p:cNvGrpSpPr/>
          <p:nvPr/>
        </p:nvGrpSpPr>
        <p:grpSpPr>
          <a:xfrm>
            <a:off x="3671148" y="3371938"/>
            <a:ext cx="375792" cy="327373"/>
            <a:chOff x="3696205" y="3371938"/>
            <a:chExt cx="375792" cy="327373"/>
          </a:xfrm>
        </p:grpSpPr>
        <p:sp>
          <p:nvSpPr>
            <p:cNvPr id="19096" name="Google Shape;19096;p81"/>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81"/>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81"/>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81"/>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81"/>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81"/>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81"/>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81"/>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81"/>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81"/>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81"/>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81"/>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81"/>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81"/>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81"/>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81"/>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81"/>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81"/>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81"/>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81"/>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81"/>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81"/>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81"/>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9" name="Google Shape;19119;p81"/>
          <p:cNvGrpSpPr/>
          <p:nvPr/>
        </p:nvGrpSpPr>
        <p:grpSpPr>
          <a:xfrm>
            <a:off x="6542267" y="2436849"/>
            <a:ext cx="366722" cy="342892"/>
            <a:chOff x="6567324" y="2436849"/>
            <a:chExt cx="366722" cy="342892"/>
          </a:xfrm>
        </p:grpSpPr>
        <p:sp>
          <p:nvSpPr>
            <p:cNvPr id="19120" name="Google Shape;19120;p81"/>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81"/>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81"/>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81"/>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81"/>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81"/>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81"/>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81"/>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81"/>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81"/>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81"/>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81"/>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2" name="Google Shape;19132;p81"/>
          <p:cNvGrpSpPr/>
          <p:nvPr/>
        </p:nvGrpSpPr>
        <p:grpSpPr>
          <a:xfrm>
            <a:off x="4183913" y="3361347"/>
            <a:ext cx="299349" cy="348188"/>
            <a:chOff x="4208970" y="3361347"/>
            <a:chExt cx="299349" cy="348188"/>
          </a:xfrm>
        </p:grpSpPr>
        <p:sp>
          <p:nvSpPr>
            <p:cNvPr id="19133" name="Google Shape;19133;p81"/>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81"/>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81"/>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81"/>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81"/>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81"/>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81"/>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81"/>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81"/>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81"/>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81"/>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81"/>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81"/>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81"/>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7" name="Google Shape;19147;p81"/>
          <p:cNvGrpSpPr/>
          <p:nvPr/>
        </p:nvGrpSpPr>
        <p:grpSpPr>
          <a:xfrm>
            <a:off x="2761776" y="1512351"/>
            <a:ext cx="366722" cy="353667"/>
            <a:chOff x="2786833" y="1512351"/>
            <a:chExt cx="366722" cy="353667"/>
          </a:xfrm>
        </p:grpSpPr>
        <p:sp>
          <p:nvSpPr>
            <p:cNvPr id="19148" name="Google Shape;19148;p81"/>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81"/>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81"/>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81"/>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81"/>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81"/>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81"/>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81"/>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81"/>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81"/>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81"/>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81"/>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81"/>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81"/>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81"/>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81"/>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81"/>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81"/>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81"/>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81"/>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8" name="Google Shape;19168;p81"/>
          <p:cNvGrpSpPr/>
          <p:nvPr/>
        </p:nvGrpSpPr>
        <p:grpSpPr>
          <a:xfrm>
            <a:off x="1820264" y="1512744"/>
            <a:ext cx="352723" cy="353090"/>
            <a:chOff x="1845321" y="1512744"/>
            <a:chExt cx="352723" cy="353090"/>
          </a:xfrm>
        </p:grpSpPr>
        <p:sp>
          <p:nvSpPr>
            <p:cNvPr id="19169" name="Google Shape;19169;p81"/>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81"/>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81"/>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81"/>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81"/>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81"/>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81"/>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81"/>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81"/>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81"/>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81"/>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0" name="Google Shape;19180;p81"/>
          <p:cNvGrpSpPr/>
          <p:nvPr/>
        </p:nvGrpSpPr>
        <p:grpSpPr>
          <a:xfrm>
            <a:off x="3189395" y="3340533"/>
            <a:ext cx="392465" cy="389896"/>
            <a:chOff x="3214452" y="3340533"/>
            <a:chExt cx="392465" cy="389896"/>
          </a:xfrm>
        </p:grpSpPr>
        <p:sp>
          <p:nvSpPr>
            <p:cNvPr id="19181" name="Google Shape;19181;p81"/>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81"/>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81"/>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81"/>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81"/>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81"/>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81"/>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81"/>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81"/>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81"/>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81"/>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81"/>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81"/>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81"/>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81"/>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81"/>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81"/>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81"/>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81"/>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81"/>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81"/>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81"/>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81"/>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81"/>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81"/>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6" name="Google Shape;19206;p81"/>
          <p:cNvGrpSpPr/>
          <p:nvPr/>
        </p:nvGrpSpPr>
        <p:grpSpPr>
          <a:xfrm>
            <a:off x="3302172" y="1499899"/>
            <a:ext cx="234650" cy="378440"/>
            <a:chOff x="3327229" y="1499899"/>
            <a:chExt cx="234650" cy="378440"/>
          </a:xfrm>
        </p:grpSpPr>
        <p:sp>
          <p:nvSpPr>
            <p:cNvPr id="19207" name="Google Shape;19207;p81"/>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81"/>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81"/>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81"/>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81"/>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81"/>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81"/>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81"/>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81"/>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81"/>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81"/>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81"/>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81"/>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81"/>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81"/>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81"/>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81"/>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81"/>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81"/>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81"/>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81"/>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8" name="Google Shape;19228;p81"/>
          <p:cNvGrpSpPr/>
          <p:nvPr/>
        </p:nvGrpSpPr>
        <p:grpSpPr>
          <a:xfrm>
            <a:off x="3710496" y="1530151"/>
            <a:ext cx="366722" cy="317962"/>
            <a:chOff x="3735553" y="1530151"/>
            <a:chExt cx="366722" cy="317962"/>
          </a:xfrm>
        </p:grpSpPr>
        <p:sp>
          <p:nvSpPr>
            <p:cNvPr id="19229" name="Google Shape;19229;p81"/>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81"/>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81"/>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81"/>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81"/>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81"/>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81"/>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81"/>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81"/>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81"/>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81"/>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81"/>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1" name="Google Shape;19241;p81"/>
          <p:cNvGrpSpPr/>
          <p:nvPr/>
        </p:nvGrpSpPr>
        <p:grpSpPr>
          <a:xfrm>
            <a:off x="841265" y="2469775"/>
            <a:ext cx="379226" cy="322733"/>
            <a:chOff x="866322" y="2469775"/>
            <a:chExt cx="379226" cy="322733"/>
          </a:xfrm>
        </p:grpSpPr>
        <p:sp>
          <p:nvSpPr>
            <p:cNvPr id="19242" name="Google Shape;19242;p81"/>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81"/>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81"/>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81"/>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81"/>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81"/>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81"/>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81"/>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81"/>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81"/>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81"/>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81"/>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81"/>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81"/>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81"/>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81"/>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81"/>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81"/>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81"/>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81"/>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81"/>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81"/>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81"/>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81"/>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81"/>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81"/>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8" name="Google Shape;19268;p81"/>
          <p:cNvGrpSpPr/>
          <p:nvPr/>
        </p:nvGrpSpPr>
        <p:grpSpPr>
          <a:xfrm>
            <a:off x="1303330" y="2500814"/>
            <a:ext cx="404183" cy="289151"/>
            <a:chOff x="1328387" y="2500814"/>
            <a:chExt cx="404183" cy="289151"/>
          </a:xfrm>
        </p:grpSpPr>
        <p:sp>
          <p:nvSpPr>
            <p:cNvPr id="19269" name="Google Shape;19269;p81"/>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81"/>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81"/>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81"/>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81"/>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81"/>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81"/>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81"/>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81"/>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81"/>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81"/>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81"/>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81"/>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81"/>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81"/>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81"/>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81"/>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81"/>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81"/>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81"/>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81"/>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81"/>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81"/>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81"/>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81"/>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81"/>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81"/>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81"/>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81"/>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8" name="Google Shape;19298;p81"/>
          <p:cNvGrpSpPr/>
          <p:nvPr/>
        </p:nvGrpSpPr>
        <p:grpSpPr>
          <a:xfrm>
            <a:off x="1796408" y="2495702"/>
            <a:ext cx="365988" cy="270801"/>
            <a:chOff x="1821465" y="2495702"/>
            <a:chExt cx="365988" cy="270801"/>
          </a:xfrm>
        </p:grpSpPr>
        <p:sp>
          <p:nvSpPr>
            <p:cNvPr id="19299" name="Google Shape;19299;p81"/>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81"/>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81"/>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81"/>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81"/>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81"/>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81"/>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6" name="Google Shape;19306;p81"/>
          <p:cNvGrpSpPr/>
          <p:nvPr/>
        </p:nvGrpSpPr>
        <p:grpSpPr>
          <a:xfrm>
            <a:off x="3700666" y="2455776"/>
            <a:ext cx="354977" cy="351202"/>
            <a:chOff x="3725723" y="2455776"/>
            <a:chExt cx="354977" cy="351202"/>
          </a:xfrm>
        </p:grpSpPr>
        <p:sp>
          <p:nvSpPr>
            <p:cNvPr id="19307" name="Google Shape;19307;p81"/>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81"/>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81"/>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81"/>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81"/>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81"/>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81"/>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81"/>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81"/>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81"/>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81"/>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81"/>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81"/>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0" name="Google Shape;19320;p81"/>
          <p:cNvGrpSpPr/>
          <p:nvPr/>
        </p:nvGrpSpPr>
        <p:grpSpPr>
          <a:xfrm>
            <a:off x="5201108" y="1977641"/>
            <a:ext cx="230482" cy="388847"/>
            <a:chOff x="5226165" y="1977641"/>
            <a:chExt cx="230482" cy="388847"/>
          </a:xfrm>
        </p:grpSpPr>
        <p:sp>
          <p:nvSpPr>
            <p:cNvPr id="19321" name="Google Shape;19321;p81"/>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81"/>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81"/>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81"/>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81"/>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81"/>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81"/>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81"/>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81"/>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81"/>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81"/>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81"/>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3" name="Google Shape;19333;p81"/>
          <p:cNvGrpSpPr/>
          <p:nvPr/>
        </p:nvGrpSpPr>
        <p:grpSpPr>
          <a:xfrm>
            <a:off x="5607545" y="2025510"/>
            <a:ext cx="370130" cy="287264"/>
            <a:chOff x="5632602" y="2025510"/>
            <a:chExt cx="370130" cy="287264"/>
          </a:xfrm>
        </p:grpSpPr>
        <p:sp>
          <p:nvSpPr>
            <p:cNvPr id="19334" name="Google Shape;19334;p81"/>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81"/>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81"/>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81"/>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81"/>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81"/>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81"/>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81"/>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81"/>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81"/>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81"/>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81"/>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81"/>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81"/>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81"/>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81"/>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81"/>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81"/>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2" name="Google Shape;19352;p81"/>
          <p:cNvGrpSpPr/>
          <p:nvPr/>
        </p:nvGrpSpPr>
        <p:grpSpPr>
          <a:xfrm>
            <a:off x="4187321" y="2456537"/>
            <a:ext cx="331515" cy="330021"/>
            <a:chOff x="4212378" y="2456537"/>
            <a:chExt cx="331515" cy="330021"/>
          </a:xfrm>
        </p:grpSpPr>
        <p:sp>
          <p:nvSpPr>
            <p:cNvPr id="19353" name="Google Shape;19353;p81"/>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81"/>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81"/>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81"/>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81"/>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81"/>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81"/>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81"/>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81"/>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2" name="Google Shape;19362;p81"/>
          <p:cNvGrpSpPr/>
          <p:nvPr/>
        </p:nvGrpSpPr>
        <p:grpSpPr>
          <a:xfrm>
            <a:off x="6150956" y="1977825"/>
            <a:ext cx="235411" cy="347427"/>
            <a:chOff x="6176013" y="1977825"/>
            <a:chExt cx="235411" cy="347427"/>
          </a:xfrm>
        </p:grpSpPr>
        <p:sp>
          <p:nvSpPr>
            <p:cNvPr id="19363" name="Google Shape;19363;p81"/>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81"/>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81"/>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81"/>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81"/>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81"/>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81"/>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81"/>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81"/>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81"/>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81"/>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81"/>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81"/>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81"/>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81"/>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81"/>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81"/>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0" name="Google Shape;19380;p81"/>
          <p:cNvGrpSpPr/>
          <p:nvPr/>
        </p:nvGrpSpPr>
        <p:grpSpPr>
          <a:xfrm>
            <a:off x="6627020" y="1977458"/>
            <a:ext cx="235778" cy="347794"/>
            <a:chOff x="6652077" y="1977458"/>
            <a:chExt cx="235778" cy="347794"/>
          </a:xfrm>
        </p:grpSpPr>
        <p:sp>
          <p:nvSpPr>
            <p:cNvPr id="19381" name="Google Shape;19381;p81"/>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81"/>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81"/>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81"/>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81"/>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81"/>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81"/>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81"/>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81"/>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81"/>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81"/>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81"/>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81"/>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81"/>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81"/>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81"/>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7" name="Google Shape;19397;p81"/>
          <p:cNvGrpSpPr/>
          <p:nvPr/>
        </p:nvGrpSpPr>
        <p:grpSpPr>
          <a:xfrm>
            <a:off x="7047456" y="1997512"/>
            <a:ext cx="394352" cy="308052"/>
            <a:chOff x="7072513" y="1997512"/>
            <a:chExt cx="394352" cy="308052"/>
          </a:xfrm>
        </p:grpSpPr>
        <p:sp>
          <p:nvSpPr>
            <p:cNvPr id="19398" name="Google Shape;19398;p81"/>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81"/>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81"/>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81"/>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81"/>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81"/>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81"/>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81"/>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81"/>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81"/>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81"/>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9" name="Google Shape;19409;p81"/>
          <p:cNvGrpSpPr/>
          <p:nvPr/>
        </p:nvGrpSpPr>
        <p:grpSpPr>
          <a:xfrm>
            <a:off x="7551151" y="1977825"/>
            <a:ext cx="292533" cy="347454"/>
            <a:chOff x="7576208" y="1977825"/>
            <a:chExt cx="292533" cy="347454"/>
          </a:xfrm>
        </p:grpSpPr>
        <p:sp>
          <p:nvSpPr>
            <p:cNvPr id="19410" name="Google Shape;19410;p81"/>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81"/>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81"/>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81"/>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81"/>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81"/>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81"/>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81"/>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81"/>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81"/>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81"/>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81"/>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81"/>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3" name="Google Shape;19423;p81"/>
          <p:cNvGrpSpPr/>
          <p:nvPr/>
        </p:nvGrpSpPr>
        <p:grpSpPr>
          <a:xfrm>
            <a:off x="7998825" y="1977458"/>
            <a:ext cx="320557" cy="347794"/>
            <a:chOff x="8023882" y="1977458"/>
            <a:chExt cx="320557" cy="347794"/>
          </a:xfrm>
        </p:grpSpPr>
        <p:sp>
          <p:nvSpPr>
            <p:cNvPr id="19424" name="Google Shape;19424;p81"/>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81"/>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81"/>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81"/>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81"/>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81"/>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81"/>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81"/>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81"/>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81"/>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81"/>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81"/>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81"/>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81"/>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81"/>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81"/>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81"/>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81"/>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81"/>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81"/>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81"/>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81"/>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81"/>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81"/>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81"/>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81"/>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81"/>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81"/>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81"/>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81"/>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81"/>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81"/>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81"/>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81"/>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81"/>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81"/>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81"/>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81"/>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81"/>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81"/>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4" name="Google Shape;19464;p81"/>
          <p:cNvGrpSpPr/>
          <p:nvPr/>
        </p:nvGrpSpPr>
        <p:grpSpPr>
          <a:xfrm>
            <a:off x="5602617" y="2444819"/>
            <a:ext cx="345147" cy="342630"/>
            <a:chOff x="5627674" y="2444819"/>
            <a:chExt cx="345147" cy="342630"/>
          </a:xfrm>
        </p:grpSpPr>
        <p:sp>
          <p:nvSpPr>
            <p:cNvPr id="19465" name="Google Shape;19465;p81"/>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81"/>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81"/>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81"/>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81"/>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0" name="Google Shape;19470;p81"/>
          <p:cNvGrpSpPr/>
          <p:nvPr/>
        </p:nvGrpSpPr>
        <p:grpSpPr>
          <a:xfrm>
            <a:off x="4628939" y="2440257"/>
            <a:ext cx="396607" cy="348555"/>
            <a:chOff x="4653996" y="2440257"/>
            <a:chExt cx="396607" cy="348555"/>
          </a:xfrm>
        </p:grpSpPr>
        <p:sp>
          <p:nvSpPr>
            <p:cNvPr id="19471" name="Google Shape;19471;p81"/>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81"/>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81"/>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81"/>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81"/>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81"/>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81"/>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81"/>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81"/>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81"/>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81"/>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81"/>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81"/>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81"/>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81"/>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81"/>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81"/>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81"/>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9" name="Google Shape;19489;p81"/>
          <p:cNvGrpSpPr/>
          <p:nvPr/>
        </p:nvGrpSpPr>
        <p:grpSpPr>
          <a:xfrm>
            <a:off x="1829334" y="2895140"/>
            <a:ext cx="301630" cy="374272"/>
            <a:chOff x="1854391" y="2895140"/>
            <a:chExt cx="301630" cy="374272"/>
          </a:xfrm>
        </p:grpSpPr>
        <p:sp>
          <p:nvSpPr>
            <p:cNvPr id="19490" name="Google Shape;19490;p81"/>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81"/>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81"/>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81"/>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81"/>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81"/>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81"/>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81"/>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81"/>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81"/>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81"/>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81"/>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81"/>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81"/>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81"/>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81"/>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81"/>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81"/>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81"/>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81"/>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81"/>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81"/>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81"/>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81"/>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81"/>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81"/>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81"/>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81"/>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81"/>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81"/>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81"/>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81"/>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81"/>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81"/>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81"/>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81"/>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81"/>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81"/>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81"/>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81"/>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81"/>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81"/>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81"/>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81"/>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81"/>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81"/>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81"/>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81"/>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81"/>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9" name="Google Shape;19539;p81"/>
          <p:cNvGrpSpPr/>
          <p:nvPr/>
        </p:nvGrpSpPr>
        <p:grpSpPr>
          <a:xfrm>
            <a:off x="5147760" y="2438370"/>
            <a:ext cx="289518" cy="357651"/>
            <a:chOff x="5172817" y="2438370"/>
            <a:chExt cx="289518" cy="357651"/>
          </a:xfrm>
        </p:grpSpPr>
        <p:sp>
          <p:nvSpPr>
            <p:cNvPr id="19540" name="Google Shape;19540;p81"/>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81"/>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81"/>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81"/>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81"/>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81"/>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81"/>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81"/>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81"/>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81"/>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81"/>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1" name="Google Shape;19551;p81"/>
          <p:cNvGrpSpPr/>
          <p:nvPr/>
        </p:nvGrpSpPr>
        <p:grpSpPr>
          <a:xfrm>
            <a:off x="3209449" y="2484534"/>
            <a:ext cx="388297" cy="293320"/>
            <a:chOff x="3234506" y="2484534"/>
            <a:chExt cx="388297" cy="293320"/>
          </a:xfrm>
        </p:grpSpPr>
        <p:sp>
          <p:nvSpPr>
            <p:cNvPr id="19552" name="Google Shape;19552;p81"/>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81"/>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81"/>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81"/>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81"/>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81"/>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81"/>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81"/>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81"/>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81"/>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81"/>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81"/>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81"/>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81"/>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81"/>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81"/>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8" name="Google Shape;19568;p81"/>
          <p:cNvGrpSpPr/>
          <p:nvPr/>
        </p:nvGrpSpPr>
        <p:grpSpPr>
          <a:xfrm>
            <a:off x="6040092" y="3367036"/>
            <a:ext cx="362553" cy="356498"/>
            <a:chOff x="6065149" y="3367036"/>
            <a:chExt cx="362553" cy="356498"/>
          </a:xfrm>
        </p:grpSpPr>
        <p:sp>
          <p:nvSpPr>
            <p:cNvPr id="19569" name="Google Shape;19569;p81"/>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81"/>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81"/>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81"/>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81"/>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4" name="Google Shape;19574;p81"/>
          <p:cNvGrpSpPr/>
          <p:nvPr/>
        </p:nvGrpSpPr>
        <p:grpSpPr>
          <a:xfrm>
            <a:off x="6515764" y="3367036"/>
            <a:ext cx="362553" cy="356498"/>
            <a:chOff x="6540821" y="3367036"/>
            <a:chExt cx="362553" cy="356498"/>
          </a:xfrm>
        </p:grpSpPr>
        <p:sp>
          <p:nvSpPr>
            <p:cNvPr id="19575" name="Google Shape;19575;p81"/>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81"/>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81"/>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81"/>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81"/>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81"/>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81"/>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2" name="Google Shape;19582;p81"/>
          <p:cNvGrpSpPr/>
          <p:nvPr/>
        </p:nvGrpSpPr>
        <p:grpSpPr>
          <a:xfrm>
            <a:off x="2277401" y="2474704"/>
            <a:ext cx="354479" cy="312561"/>
            <a:chOff x="2302458" y="2474704"/>
            <a:chExt cx="354479" cy="312561"/>
          </a:xfrm>
        </p:grpSpPr>
        <p:sp>
          <p:nvSpPr>
            <p:cNvPr id="19583" name="Google Shape;19583;p81"/>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81"/>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81"/>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81"/>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81"/>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81"/>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81"/>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81"/>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81"/>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81"/>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81"/>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81"/>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5" name="Google Shape;19595;p81"/>
          <p:cNvGrpSpPr/>
          <p:nvPr/>
        </p:nvGrpSpPr>
        <p:grpSpPr>
          <a:xfrm>
            <a:off x="2806053" y="2442538"/>
            <a:ext cx="246002" cy="348922"/>
            <a:chOff x="2831110" y="2442538"/>
            <a:chExt cx="246002" cy="348922"/>
          </a:xfrm>
        </p:grpSpPr>
        <p:sp>
          <p:nvSpPr>
            <p:cNvPr id="19596" name="Google Shape;19596;p81"/>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81"/>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81"/>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81"/>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81"/>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81"/>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81"/>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81"/>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81"/>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81"/>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81"/>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81"/>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81"/>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81"/>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0" name="Google Shape;19610;p81"/>
          <p:cNvGrpSpPr/>
          <p:nvPr/>
        </p:nvGrpSpPr>
        <p:grpSpPr>
          <a:xfrm>
            <a:off x="6991435" y="3367036"/>
            <a:ext cx="362947" cy="356498"/>
            <a:chOff x="7016492" y="3367036"/>
            <a:chExt cx="362947" cy="356498"/>
          </a:xfrm>
        </p:grpSpPr>
        <p:sp>
          <p:nvSpPr>
            <p:cNvPr id="19611" name="Google Shape;19611;p81"/>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81"/>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81"/>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81"/>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81"/>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81"/>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7" name="Google Shape;19617;p81"/>
          <p:cNvGrpSpPr/>
          <p:nvPr/>
        </p:nvGrpSpPr>
        <p:grpSpPr>
          <a:xfrm>
            <a:off x="4806717" y="3817357"/>
            <a:ext cx="362947" cy="356576"/>
            <a:chOff x="5108852" y="3817357"/>
            <a:chExt cx="362947" cy="356576"/>
          </a:xfrm>
        </p:grpSpPr>
        <p:sp>
          <p:nvSpPr>
            <p:cNvPr id="19618" name="Google Shape;19618;p81"/>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81"/>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81"/>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81"/>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2" name="Google Shape;19622;p81"/>
          <p:cNvGrpSpPr/>
          <p:nvPr/>
        </p:nvGrpSpPr>
        <p:grpSpPr>
          <a:xfrm>
            <a:off x="5703585" y="3817357"/>
            <a:ext cx="362947" cy="356576"/>
            <a:chOff x="6005720" y="3817357"/>
            <a:chExt cx="362947" cy="356576"/>
          </a:xfrm>
        </p:grpSpPr>
        <p:sp>
          <p:nvSpPr>
            <p:cNvPr id="19623" name="Google Shape;19623;p81"/>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81"/>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81"/>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81"/>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81"/>
          <p:cNvGrpSpPr/>
          <p:nvPr/>
        </p:nvGrpSpPr>
        <p:grpSpPr>
          <a:xfrm>
            <a:off x="5564395" y="3367036"/>
            <a:ext cx="362580" cy="356498"/>
            <a:chOff x="5589452" y="3367036"/>
            <a:chExt cx="362580" cy="356498"/>
          </a:xfrm>
        </p:grpSpPr>
        <p:sp>
          <p:nvSpPr>
            <p:cNvPr id="19628" name="Google Shape;19628;p81"/>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81"/>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81"/>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1" name="Google Shape;19631;p81"/>
          <p:cNvGrpSpPr/>
          <p:nvPr/>
        </p:nvGrpSpPr>
        <p:grpSpPr>
          <a:xfrm>
            <a:off x="7462964" y="3362475"/>
            <a:ext cx="372017" cy="365621"/>
            <a:chOff x="7488021" y="3362475"/>
            <a:chExt cx="372017" cy="365621"/>
          </a:xfrm>
        </p:grpSpPr>
        <p:sp>
          <p:nvSpPr>
            <p:cNvPr id="19632" name="Google Shape;19632;p81"/>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81"/>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81"/>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81"/>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81"/>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81"/>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81"/>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81"/>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81"/>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81"/>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2" name="Google Shape;19642;p81"/>
          <p:cNvGrpSpPr/>
          <p:nvPr/>
        </p:nvGrpSpPr>
        <p:grpSpPr>
          <a:xfrm>
            <a:off x="5088724" y="3367036"/>
            <a:ext cx="362553" cy="356498"/>
            <a:chOff x="5113781" y="3367036"/>
            <a:chExt cx="362553" cy="356498"/>
          </a:xfrm>
        </p:grpSpPr>
        <p:sp>
          <p:nvSpPr>
            <p:cNvPr id="19643" name="Google Shape;19643;p81"/>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81"/>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45" name="Google Shape;19645;p81"/>
          <p:cNvSpPr/>
          <p:nvPr/>
        </p:nvSpPr>
        <p:spPr>
          <a:xfrm>
            <a:off x="5147760"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6" name="Google Shape;19646;p81"/>
          <p:cNvGrpSpPr/>
          <p:nvPr/>
        </p:nvGrpSpPr>
        <p:grpSpPr>
          <a:xfrm>
            <a:off x="7943564" y="3365489"/>
            <a:ext cx="375818" cy="357651"/>
            <a:chOff x="7968621" y="3365489"/>
            <a:chExt cx="375818" cy="357651"/>
          </a:xfrm>
        </p:grpSpPr>
        <p:sp>
          <p:nvSpPr>
            <p:cNvPr id="19647" name="Google Shape;19647;p81"/>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81"/>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81"/>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81"/>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81"/>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81"/>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81"/>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81"/>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81"/>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81"/>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81"/>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81"/>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9" name="Google Shape;19659;p81"/>
          <p:cNvGrpSpPr/>
          <p:nvPr/>
        </p:nvGrpSpPr>
        <p:grpSpPr>
          <a:xfrm>
            <a:off x="5255151" y="3817357"/>
            <a:ext cx="362947" cy="356576"/>
            <a:chOff x="5557286" y="3817357"/>
            <a:chExt cx="362947" cy="356576"/>
          </a:xfrm>
        </p:grpSpPr>
        <p:grpSp>
          <p:nvGrpSpPr>
            <p:cNvPr id="19660" name="Google Shape;19660;p81"/>
            <p:cNvGrpSpPr/>
            <p:nvPr/>
          </p:nvGrpSpPr>
          <p:grpSpPr>
            <a:xfrm>
              <a:off x="5557286" y="3817357"/>
              <a:ext cx="362947" cy="356576"/>
              <a:chOff x="5557286" y="3817357"/>
              <a:chExt cx="362947" cy="356576"/>
            </a:xfrm>
          </p:grpSpPr>
          <p:sp>
            <p:nvSpPr>
              <p:cNvPr id="19661" name="Google Shape;19661;p81"/>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81"/>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81"/>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64" name="Google Shape;19664;p81"/>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5" name="Google Shape;19665;p81"/>
          <p:cNvGrpSpPr/>
          <p:nvPr/>
        </p:nvGrpSpPr>
        <p:grpSpPr>
          <a:xfrm>
            <a:off x="4358284" y="3817357"/>
            <a:ext cx="362947" cy="356576"/>
            <a:chOff x="4660419" y="3817357"/>
            <a:chExt cx="362947" cy="356576"/>
          </a:xfrm>
        </p:grpSpPr>
        <p:grpSp>
          <p:nvGrpSpPr>
            <p:cNvPr id="19666" name="Google Shape;19666;p81"/>
            <p:cNvGrpSpPr/>
            <p:nvPr/>
          </p:nvGrpSpPr>
          <p:grpSpPr>
            <a:xfrm>
              <a:off x="4660419" y="3817357"/>
              <a:ext cx="362947" cy="356576"/>
              <a:chOff x="4660419" y="3817357"/>
              <a:chExt cx="362947" cy="356576"/>
            </a:xfrm>
          </p:grpSpPr>
          <p:sp>
            <p:nvSpPr>
              <p:cNvPr id="19667" name="Google Shape;19667;p81"/>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81"/>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9" name="Google Shape;19669;p81"/>
            <p:cNvGrpSpPr/>
            <p:nvPr/>
          </p:nvGrpSpPr>
          <p:grpSpPr>
            <a:xfrm>
              <a:off x="4694459" y="3856408"/>
              <a:ext cx="282308" cy="265356"/>
              <a:chOff x="4690600" y="3853050"/>
              <a:chExt cx="289488" cy="272132"/>
            </a:xfrm>
          </p:grpSpPr>
          <p:sp>
            <p:nvSpPr>
              <p:cNvPr id="19670" name="Google Shape;19670;p81"/>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81"/>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72" name="Google Shape;19672;p81"/>
          <p:cNvGrpSpPr/>
          <p:nvPr/>
        </p:nvGrpSpPr>
        <p:grpSpPr>
          <a:xfrm>
            <a:off x="6159823" y="3813323"/>
            <a:ext cx="369882" cy="364325"/>
            <a:chOff x="1190200" y="238125"/>
            <a:chExt cx="5306767" cy="5212083"/>
          </a:xfrm>
        </p:grpSpPr>
        <p:grpSp>
          <p:nvGrpSpPr>
            <p:cNvPr id="19673" name="Google Shape;19673;p81"/>
            <p:cNvGrpSpPr/>
            <p:nvPr/>
          </p:nvGrpSpPr>
          <p:grpSpPr>
            <a:xfrm>
              <a:off x="1190200" y="238125"/>
              <a:ext cx="5212075" cy="5212075"/>
              <a:chOff x="1190200" y="238125"/>
              <a:chExt cx="5212075" cy="5212075"/>
            </a:xfrm>
          </p:grpSpPr>
          <p:sp>
            <p:nvSpPr>
              <p:cNvPr id="19674" name="Google Shape;19674;p81"/>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81"/>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76" name="Google Shape;19676;p81"/>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7" name="Google Shape;19677;p81"/>
          <p:cNvGrpSpPr/>
          <p:nvPr/>
        </p:nvGrpSpPr>
        <p:grpSpPr>
          <a:xfrm>
            <a:off x="3461049" y="3817357"/>
            <a:ext cx="363314" cy="356576"/>
            <a:chOff x="3763184" y="3817357"/>
            <a:chExt cx="363314" cy="356576"/>
          </a:xfrm>
        </p:grpSpPr>
        <p:sp>
          <p:nvSpPr>
            <p:cNvPr id="19678" name="Google Shape;19678;p8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8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8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81"/>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8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3" name="Google Shape;19683;p81"/>
          <p:cNvGrpSpPr/>
          <p:nvPr/>
        </p:nvGrpSpPr>
        <p:grpSpPr>
          <a:xfrm>
            <a:off x="3909850" y="3817357"/>
            <a:ext cx="362947" cy="356576"/>
            <a:chOff x="4211985" y="3817357"/>
            <a:chExt cx="362947" cy="356576"/>
          </a:xfrm>
        </p:grpSpPr>
        <p:sp>
          <p:nvSpPr>
            <p:cNvPr id="19684" name="Google Shape;19684;p8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8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8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7" name="Google Shape;19687;p81"/>
          <p:cNvGrpSpPr/>
          <p:nvPr/>
        </p:nvGrpSpPr>
        <p:grpSpPr>
          <a:xfrm>
            <a:off x="3012615" y="3817357"/>
            <a:ext cx="362920" cy="356865"/>
            <a:chOff x="3314750" y="3817357"/>
            <a:chExt cx="362920" cy="356865"/>
          </a:xfrm>
        </p:grpSpPr>
        <p:grpSp>
          <p:nvGrpSpPr>
            <p:cNvPr id="19688" name="Google Shape;19688;p81"/>
            <p:cNvGrpSpPr/>
            <p:nvPr/>
          </p:nvGrpSpPr>
          <p:grpSpPr>
            <a:xfrm>
              <a:off x="3314750" y="3817357"/>
              <a:ext cx="362920" cy="356865"/>
              <a:chOff x="3314750" y="3817357"/>
              <a:chExt cx="362920" cy="356865"/>
            </a:xfrm>
          </p:grpSpPr>
          <p:sp>
            <p:nvSpPr>
              <p:cNvPr id="19689" name="Google Shape;19689;p8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8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1" name="Google Shape;19691;p81"/>
            <p:cNvGrpSpPr/>
            <p:nvPr/>
          </p:nvGrpSpPr>
          <p:grpSpPr>
            <a:xfrm>
              <a:off x="3394986" y="3894612"/>
              <a:ext cx="202339" cy="202323"/>
              <a:chOff x="935197" y="1793977"/>
              <a:chExt cx="256451" cy="256430"/>
            </a:xfrm>
          </p:grpSpPr>
          <p:sp>
            <p:nvSpPr>
              <p:cNvPr id="19692" name="Google Shape;19692;p8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8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94" name="Google Shape;19694;p81"/>
          <p:cNvGrpSpPr/>
          <p:nvPr/>
        </p:nvGrpSpPr>
        <p:grpSpPr>
          <a:xfrm>
            <a:off x="2564181" y="3817357"/>
            <a:ext cx="362920" cy="356865"/>
            <a:chOff x="2866317" y="3817357"/>
            <a:chExt cx="362920" cy="356865"/>
          </a:xfrm>
        </p:grpSpPr>
        <p:sp>
          <p:nvSpPr>
            <p:cNvPr id="19695" name="Google Shape;19695;p8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8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8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98" name="Google Shape;19698;p81"/>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9702"/>
        <p:cNvGrpSpPr/>
        <p:nvPr/>
      </p:nvGrpSpPr>
      <p:grpSpPr>
        <a:xfrm>
          <a:off x="0" y="0"/>
          <a:ext cx="0" cy="0"/>
          <a:chOff x="0" y="0"/>
          <a:chExt cx="0" cy="0"/>
        </a:xfrm>
      </p:grpSpPr>
      <p:grpSp>
        <p:nvGrpSpPr>
          <p:cNvPr id="19703" name="Google Shape;19703;p82"/>
          <p:cNvGrpSpPr/>
          <p:nvPr/>
        </p:nvGrpSpPr>
        <p:grpSpPr>
          <a:xfrm>
            <a:off x="941736" y="1559475"/>
            <a:ext cx="2625261" cy="2600383"/>
            <a:chOff x="1048350" y="1559475"/>
            <a:chExt cx="2625261" cy="2600383"/>
          </a:xfrm>
        </p:grpSpPr>
        <p:sp>
          <p:nvSpPr>
            <p:cNvPr id="19704" name="Google Shape;19704;p82"/>
            <p:cNvSpPr/>
            <p:nvPr/>
          </p:nvSpPr>
          <p:spPr>
            <a:xfrm>
              <a:off x="199871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82"/>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82"/>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07" name="Google Shape;19707;p82"/>
            <p:cNvGrpSpPr/>
            <p:nvPr/>
          </p:nvGrpSpPr>
          <p:grpSpPr>
            <a:xfrm>
              <a:off x="3214959" y="3616099"/>
              <a:ext cx="197356" cy="197404"/>
              <a:chOff x="4456875" y="1435075"/>
              <a:chExt cx="481825" cy="481825"/>
            </a:xfrm>
          </p:grpSpPr>
          <p:sp>
            <p:nvSpPr>
              <p:cNvPr id="19708" name="Google Shape;19708;p82"/>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09" name="Google Shape;19709;p82"/>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0" name="Google Shape;19710;p82"/>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1" name="Google Shape;19711;p82"/>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2" name="Google Shape;19712;p82"/>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3" name="Google Shape;19713;p82"/>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4" name="Google Shape;19714;p82"/>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5" name="Google Shape;19715;p82"/>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6" name="Google Shape;19716;p82"/>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7" name="Google Shape;19717;p82"/>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8" name="Google Shape;19718;p82"/>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19" name="Google Shape;19719;p82"/>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0" name="Google Shape;19720;p82"/>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1" name="Google Shape;19721;p82"/>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2" name="Google Shape;19722;p82"/>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3" name="Google Shape;19723;p82"/>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4" name="Google Shape;19724;p82"/>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5" name="Google Shape;19725;p82"/>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6" name="Google Shape;19726;p82"/>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9727" name="Google Shape;19727;p82"/>
            <p:cNvGrpSpPr/>
            <p:nvPr/>
          </p:nvGrpSpPr>
          <p:grpSpPr>
            <a:xfrm>
              <a:off x="1310190" y="3616094"/>
              <a:ext cx="199291" cy="197414"/>
              <a:chOff x="5049725" y="1435050"/>
              <a:chExt cx="486550" cy="481850"/>
            </a:xfrm>
          </p:grpSpPr>
          <p:sp>
            <p:nvSpPr>
              <p:cNvPr id="19728" name="Google Shape;19728;p82"/>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29" name="Google Shape;19729;p82"/>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30" name="Google Shape;19730;p82"/>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31" name="Google Shape;19731;p82"/>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9732" name="Google Shape;19732;p82"/>
            <p:cNvGrpSpPr/>
            <p:nvPr/>
          </p:nvGrpSpPr>
          <p:grpSpPr>
            <a:xfrm>
              <a:off x="2263986" y="3617981"/>
              <a:ext cx="193649" cy="193696"/>
              <a:chOff x="6239925" y="2032450"/>
              <a:chExt cx="472775" cy="472775"/>
            </a:xfrm>
          </p:grpSpPr>
          <p:sp>
            <p:nvSpPr>
              <p:cNvPr id="19733" name="Google Shape;19733;p82"/>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34" name="Google Shape;19734;p82"/>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735" name="Google Shape;19735;p82"/>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36" name="Google Shape;19736;p82"/>
            <p:cNvGrpSpPr/>
            <p:nvPr/>
          </p:nvGrpSpPr>
          <p:grpSpPr>
            <a:xfrm>
              <a:off x="1312952" y="1620834"/>
              <a:ext cx="197386" cy="197404"/>
              <a:chOff x="2685825" y="840375"/>
              <a:chExt cx="481900" cy="481825"/>
            </a:xfrm>
          </p:grpSpPr>
          <p:sp>
            <p:nvSpPr>
              <p:cNvPr id="19737" name="Google Shape;19737;p82"/>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38" name="Google Shape;19738;p82"/>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739" name="Google Shape;19739;p82"/>
            <p:cNvSpPr/>
            <p:nvPr/>
          </p:nvSpPr>
          <p:spPr>
            <a:xfrm>
              <a:off x="199871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40" name="Google Shape;19740;p82"/>
            <p:cNvGrpSpPr/>
            <p:nvPr/>
          </p:nvGrpSpPr>
          <p:grpSpPr>
            <a:xfrm>
              <a:off x="2258881" y="1620650"/>
              <a:ext cx="203858" cy="197772"/>
              <a:chOff x="3270675" y="841800"/>
              <a:chExt cx="497700" cy="482725"/>
            </a:xfrm>
          </p:grpSpPr>
          <p:sp>
            <p:nvSpPr>
              <p:cNvPr id="19741" name="Google Shape;19741;p82"/>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42" name="Google Shape;19742;p82"/>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43" name="Google Shape;19743;p82"/>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744" name="Google Shape;19744;p82"/>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45" name="Google Shape;19745;p82"/>
            <p:cNvGrpSpPr/>
            <p:nvPr/>
          </p:nvGrpSpPr>
          <p:grpSpPr>
            <a:xfrm>
              <a:off x="3214958" y="1620862"/>
              <a:ext cx="197356" cy="197404"/>
              <a:chOff x="3271200" y="1435075"/>
              <a:chExt cx="481825" cy="481825"/>
            </a:xfrm>
          </p:grpSpPr>
          <p:sp>
            <p:nvSpPr>
              <p:cNvPr id="19746" name="Google Shape;19746;p82"/>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47" name="Google Shape;19747;p82"/>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748" name="Google Shape;19748;p82"/>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82"/>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82"/>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82"/>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82"/>
            <p:cNvSpPr/>
            <p:nvPr/>
          </p:nvSpPr>
          <p:spPr>
            <a:xfrm>
              <a:off x="2134225"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82"/>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82"/>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82"/>
            <p:cNvSpPr/>
            <p:nvPr/>
          </p:nvSpPr>
          <p:spPr>
            <a:xfrm>
              <a:off x="2134225"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82"/>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82"/>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sp>
          <p:nvSpPr>
            <p:cNvPr id="19758" name="Google Shape;19758;p82"/>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9759" name="Google Shape;19759;p82"/>
            <p:cNvSpPr txBox="1"/>
            <p:nvPr/>
          </p:nvSpPr>
          <p:spPr>
            <a:xfrm>
              <a:off x="1998710"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9760" name="Google Shape;19760;p82"/>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9761" name="Google Shape;19761;p82"/>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9762" name="Google Shape;19762;p82"/>
            <p:cNvSpPr txBox="1"/>
            <p:nvPr/>
          </p:nvSpPr>
          <p:spPr>
            <a:xfrm>
              <a:off x="199871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9763" name="Google Shape;19763;p82"/>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9764" name="Google Shape;19764;p82"/>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82"/>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82"/>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82"/>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82"/>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82"/>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82"/>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82"/>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82"/>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82"/>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82"/>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82"/>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776" name="Google Shape;19776;p82"/>
            <p:cNvCxnSpPr>
              <a:stCxn id="19764" idx="4"/>
              <a:endCxn id="19770"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9777" name="Google Shape;19777;p82"/>
            <p:cNvCxnSpPr>
              <a:stCxn id="19766" idx="4"/>
              <a:endCxn id="19772"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9778" name="Google Shape;19778;p82"/>
            <p:cNvCxnSpPr>
              <a:stCxn id="19765" idx="4"/>
              <a:endCxn id="19771"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9779" name="Google Shape;19779;p82"/>
            <p:cNvCxnSpPr>
              <a:stCxn id="19767" idx="0"/>
              <a:endCxn id="19773"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9780" name="Google Shape;19780;p82"/>
            <p:cNvCxnSpPr>
              <a:stCxn id="19769" idx="0"/>
              <a:endCxn id="19775"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9781" name="Google Shape;19781;p82"/>
            <p:cNvCxnSpPr>
              <a:stCxn id="19768" idx="0"/>
              <a:endCxn id="19774"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grpSp>
      <p:grpSp>
        <p:nvGrpSpPr>
          <p:cNvPr id="19782" name="Google Shape;19782;p82"/>
          <p:cNvGrpSpPr/>
          <p:nvPr/>
        </p:nvGrpSpPr>
        <p:grpSpPr>
          <a:xfrm>
            <a:off x="3930764" y="1668291"/>
            <a:ext cx="4271500" cy="2382750"/>
            <a:chOff x="4037377" y="1662350"/>
            <a:chExt cx="4271500" cy="2382750"/>
          </a:xfrm>
        </p:grpSpPr>
        <p:sp>
          <p:nvSpPr>
            <p:cNvPr id="19783" name="Google Shape;19783;p82"/>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84" name="Google Shape;19784;p82"/>
            <p:cNvGrpSpPr/>
            <p:nvPr/>
          </p:nvGrpSpPr>
          <p:grpSpPr>
            <a:xfrm>
              <a:off x="6869704" y="3731340"/>
              <a:ext cx="201221" cy="201192"/>
              <a:chOff x="583100" y="3982600"/>
              <a:chExt cx="296175" cy="296175"/>
            </a:xfrm>
          </p:grpSpPr>
          <p:sp>
            <p:nvSpPr>
              <p:cNvPr id="19785" name="Google Shape;19785;p8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8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8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8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8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8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8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92" name="Google Shape;19792;p82"/>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82"/>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94" name="Google Shape;19794;p82"/>
            <p:cNvGrpSpPr/>
            <p:nvPr/>
          </p:nvGrpSpPr>
          <p:grpSpPr>
            <a:xfrm>
              <a:off x="6078082" y="1755032"/>
              <a:ext cx="201221" cy="201192"/>
              <a:chOff x="3497300" y="3227275"/>
              <a:chExt cx="296175" cy="296175"/>
            </a:xfrm>
          </p:grpSpPr>
          <p:sp>
            <p:nvSpPr>
              <p:cNvPr id="19795" name="Google Shape;19795;p8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8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8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8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8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8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8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8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03" name="Google Shape;19803;p82"/>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04" name="Google Shape;19804;p82"/>
            <p:cNvGrpSpPr/>
            <p:nvPr/>
          </p:nvGrpSpPr>
          <p:grpSpPr>
            <a:xfrm>
              <a:off x="7655950" y="1754675"/>
              <a:ext cx="201221" cy="201905"/>
              <a:chOff x="4991425" y="3234750"/>
              <a:chExt cx="296175" cy="297225"/>
            </a:xfrm>
          </p:grpSpPr>
          <p:sp>
            <p:nvSpPr>
              <p:cNvPr id="19805" name="Google Shape;19805;p8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8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8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8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8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8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11" name="Google Shape;19811;p82"/>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82"/>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82"/>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9814" name="Google Shape;19814;p82"/>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9815" name="Google Shape;19815;p82"/>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9816" name="Google Shape;19816;p82"/>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82"/>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82"/>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82"/>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82"/>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82"/>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82"/>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9823" name="Google Shape;19823;p82"/>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82"/>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82"/>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82"/>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82"/>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28" name="Google Shape;19828;p82"/>
            <p:cNvCxnSpPr>
              <a:stCxn id="19817" idx="0"/>
              <a:endCxn id="198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9829" name="Google Shape;19829;p82"/>
            <p:cNvCxnSpPr>
              <a:stCxn id="19818" idx="0"/>
              <a:endCxn id="198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9830" name="Google Shape;19830;p82"/>
            <p:cNvCxnSpPr>
              <a:stCxn id="19819" idx="0"/>
              <a:endCxn id="198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9831" name="Google Shape;19831;p82"/>
            <p:cNvCxnSpPr>
              <a:stCxn id="19820" idx="4"/>
              <a:endCxn id="198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9832" name="Google Shape;19832;p82"/>
            <p:cNvCxnSpPr>
              <a:stCxn id="19821" idx="4"/>
              <a:endCxn id="198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9833" name="Google Shape;19833;p82"/>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9834" name="Google Shape;19834;p82"/>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9835" name="Google Shape;19835;p82"/>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9836" name="Google Shape;19836;p82"/>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grpSp>
          <p:nvGrpSpPr>
            <p:cNvPr id="19837" name="Google Shape;19837;p82"/>
            <p:cNvGrpSpPr/>
            <p:nvPr/>
          </p:nvGrpSpPr>
          <p:grpSpPr>
            <a:xfrm>
              <a:off x="5307356" y="3748469"/>
              <a:ext cx="206115" cy="206115"/>
              <a:chOff x="1049375" y="2680675"/>
              <a:chExt cx="297725" cy="297725"/>
            </a:xfrm>
          </p:grpSpPr>
          <p:sp>
            <p:nvSpPr>
              <p:cNvPr id="19838" name="Google Shape;19838;p8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8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0" name="Google Shape;19840;p82"/>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9841" name="Google Shape;19841;p82"/>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sp>
          <p:nvSpPr>
            <p:cNvPr id="19842" name="Google Shape;19842;p82"/>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 planet from the Sun”</a:t>
              </a:r>
              <a:endParaRPr sz="800">
                <a:solidFill>
                  <a:srgbClr val="A5B7C6"/>
                </a:solidFill>
              </a:endParaRPr>
            </a:p>
          </p:txBody>
        </p:sp>
        <p:sp>
          <p:nvSpPr>
            <p:cNvPr id="19843" name="Google Shape;19843;p82"/>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9844" name="Google Shape;19844;p82"/>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19845" name="Google Shape;19845;p82"/>
            <p:cNvGrpSpPr/>
            <p:nvPr/>
          </p:nvGrpSpPr>
          <p:grpSpPr>
            <a:xfrm>
              <a:off x="4500213" y="1773492"/>
              <a:ext cx="201221" cy="164272"/>
              <a:chOff x="3860400" y="3254050"/>
              <a:chExt cx="296175" cy="241825"/>
            </a:xfrm>
          </p:grpSpPr>
          <p:sp>
            <p:nvSpPr>
              <p:cNvPr id="19846" name="Google Shape;19846;p8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8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8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8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8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8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8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853" name="Google Shape;19853;p82"/>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9857"/>
        <p:cNvGrpSpPr/>
        <p:nvPr/>
      </p:nvGrpSpPr>
      <p:grpSpPr>
        <a:xfrm>
          <a:off x="0" y="0"/>
          <a:ext cx="0" cy="0"/>
          <a:chOff x="0" y="0"/>
          <a:chExt cx="0" cy="0"/>
        </a:xfrm>
      </p:grpSpPr>
      <p:grpSp>
        <p:nvGrpSpPr>
          <p:cNvPr id="19858" name="Google Shape;19858;p83"/>
          <p:cNvGrpSpPr/>
          <p:nvPr/>
        </p:nvGrpSpPr>
        <p:grpSpPr>
          <a:xfrm>
            <a:off x="3425572" y="1729143"/>
            <a:ext cx="4683860" cy="2286200"/>
            <a:chOff x="3439355" y="1748915"/>
            <a:chExt cx="4683860" cy="2286200"/>
          </a:xfrm>
        </p:grpSpPr>
        <p:sp>
          <p:nvSpPr>
            <p:cNvPr id="19859" name="Google Shape;19859;p83"/>
            <p:cNvSpPr/>
            <p:nvPr/>
          </p:nvSpPr>
          <p:spPr>
            <a:xfrm>
              <a:off x="6549404" y="17489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83"/>
            <p:cNvSpPr txBox="1"/>
            <p:nvPr/>
          </p:nvSpPr>
          <p:spPr>
            <a:xfrm>
              <a:off x="6993115" y="18789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“Despite being red, Mars is actually a very cold place”</a:t>
              </a:r>
              <a:endParaRPr sz="800">
                <a:solidFill>
                  <a:srgbClr val="213B55"/>
                </a:solidFill>
              </a:endParaRPr>
            </a:p>
          </p:txBody>
        </p:sp>
        <p:sp>
          <p:nvSpPr>
            <p:cNvPr id="19861" name="Google Shape;19861;p83"/>
            <p:cNvSpPr/>
            <p:nvPr/>
          </p:nvSpPr>
          <p:spPr>
            <a:xfrm>
              <a:off x="6549404" y="25410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83"/>
            <p:cNvSpPr txBox="1"/>
            <p:nvPr/>
          </p:nvSpPr>
          <p:spPr>
            <a:xfrm>
              <a:off x="6993115" y="26710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“Jupiter is the biggest planet in the entire Solar System”</a:t>
              </a:r>
              <a:endParaRPr sz="800">
                <a:solidFill>
                  <a:srgbClr val="213B55"/>
                </a:solidFill>
              </a:endParaRPr>
            </a:p>
          </p:txBody>
        </p:sp>
        <p:sp>
          <p:nvSpPr>
            <p:cNvPr id="19863" name="Google Shape;19863;p83"/>
            <p:cNvSpPr/>
            <p:nvPr/>
          </p:nvSpPr>
          <p:spPr>
            <a:xfrm>
              <a:off x="6549404" y="33331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83"/>
            <p:cNvSpPr txBox="1"/>
            <p:nvPr/>
          </p:nvSpPr>
          <p:spPr>
            <a:xfrm>
              <a:off x="6993115" y="34631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“Saturn is a gas giant and has several rings”</a:t>
              </a:r>
              <a:endParaRPr sz="800">
                <a:solidFill>
                  <a:srgbClr val="213B55"/>
                </a:solidFill>
              </a:endParaRPr>
            </a:p>
          </p:txBody>
        </p:sp>
        <p:sp>
          <p:nvSpPr>
            <p:cNvPr id="19865" name="Google Shape;19865;p83"/>
            <p:cNvSpPr/>
            <p:nvPr/>
          </p:nvSpPr>
          <p:spPr>
            <a:xfrm>
              <a:off x="3439355" y="199786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6" name="Google Shape;19866;p83"/>
            <p:cNvGrpSpPr/>
            <p:nvPr/>
          </p:nvGrpSpPr>
          <p:grpSpPr>
            <a:xfrm>
              <a:off x="3576486" y="2170831"/>
              <a:ext cx="1443832" cy="1443832"/>
              <a:chOff x="5681300" y="2527788"/>
              <a:chExt cx="805800" cy="805800"/>
            </a:xfrm>
          </p:grpSpPr>
          <p:sp>
            <p:nvSpPr>
              <p:cNvPr id="19867" name="Google Shape;19867;p8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83"/>
              <p:cNvSpPr/>
              <p:nvPr/>
            </p:nvSpPr>
            <p:spPr>
              <a:xfrm>
                <a:off x="5681300" y="2527788"/>
                <a:ext cx="805800" cy="805800"/>
              </a:xfrm>
              <a:prstGeom prst="pie">
                <a:avLst>
                  <a:gd name="adj1" fmla="val 10797907"/>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9" name="Google Shape;19869;p83"/>
            <p:cNvGrpSpPr/>
            <p:nvPr/>
          </p:nvGrpSpPr>
          <p:grpSpPr>
            <a:xfrm>
              <a:off x="6240887" y="1786604"/>
              <a:ext cx="626590" cy="626590"/>
              <a:chOff x="5681300" y="2527788"/>
              <a:chExt cx="805800" cy="805800"/>
            </a:xfrm>
          </p:grpSpPr>
          <p:sp>
            <p:nvSpPr>
              <p:cNvPr id="19870" name="Google Shape;19870;p8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83"/>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2" name="Google Shape;19872;p83"/>
            <p:cNvGrpSpPr/>
            <p:nvPr/>
          </p:nvGrpSpPr>
          <p:grpSpPr>
            <a:xfrm>
              <a:off x="6240887" y="2578704"/>
              <a:ext cx="626590" cy="626590"/>
              <a:chOff x="5681300" y="2527788"/>
              <a:chExt cx="805800" cy="805800"/>
            </a:xfrm>
          </p:grpSpPr>
          <p:sp>
            <p:nvSpPr>
              <p:cNvPr id="19873" name="Google Shape;19873;p8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83"/>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5" name="Google Shape;19875;p83"/>
            <p:cNvGrpSpPr/>
            <p:nvPr/>
          </p:nvGrpSpPr>
          <p:grpSpPr>
            <a:xfrm>
              <a:off x="6240887" y="3370804"/>
              <a:ext cx="626590" cy="626590"/>
              <a:chOff x="5681300" y="2527788"/>
              <a:chExt cx="805800" cy="805800"/>
            </a:xfrm>
          </p:grpSpPr>
          <p:sp>
            <p:nvSpPr>
              <p:cNvPr id="19876" name="Google Shape;19876;p8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83"/>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8" name="Google Shape;19878;p83"/>
            <p:cNvSpPr/>
            <p:nvPr/>
          </p:nvSpPr>
          <p:spPr>
            <a:xfrm>
              <a:off x="4229854" y="193244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83"/>
            <p:cNvSpPr/>
            <p:nvPr/>
          </p:nvSpPr>
          <p:spPr>
            <a:xfrm>
              <a:off x="4229854" y="371596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83"/>
            <p:cNvSpPr/>
            <p:nvPr/>
          </p:nvSpPr>
          <p:spPr>
            <a:xfrm>
              <a:off x="5157904" y="282420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81" name="Google Shape;19881;p83"/>
            <p:cNvCxnSpPr>
              <a:stCxn id="19880" idx="6"/>
              <a:endCxn id="19871" idx="2"/>
            </p:cNvCxnSpPr>
            <p:nvPr/>
          </p:nvCxnSpPr>
          <p:spPr>
            <a:xfrm rot="10800000" flipH="1">
              <a:off x="5295004" y="2099853"/>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9882" name="Google Shape;19882;p83"/>
            <p:cNvCxnSpPr>
              <a:stCxn id="19880" idx="6"/>
              <a:endCxn id="19877" idx="2"/>
            </p:cNvCxnSpPr>
            <p:nvPr/>
          </p:nvCxnSpPr>
          <p:spPr>
            <a:xfrm>
              <a:off x="5295004" y="2892753"/>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9883" name="Google Shape;19883;p83"/>
            <p:cNvCxnSpPr>
              <a:stCxn id="19880" idx="6"/>
              <a:endCxn id="19874" idx="2"/>
            </p:cNvCxnSpPr>
            <p:nvPr/>
          </p:nvCxnSpPr>
          <p:spPr>
            <a:xfrm rot="10800000" flipH="1">
              <a:off x="5295004" y="2891853"/>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9884" name="Google Shape;19884;p83"/>
            <p:cNvSpPr txBox="1"/>
            <p:nvPr/>
          </p:nvSpPr>
          <p:spPr>
            <a:xfrm>
              <a:off x="3800713" y="257940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grpSp>
      <p:sp>
        <p:nvSpPr>
          <p:cNvPr id="19885" name="Google Shape;19885;p83"/>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grpSp>
        <p:nvGrpSpPr>
          <p:cNvPr id="19886" name="Google Shape;19886;p83"/>
          <p:cNvGrpSpPr/>
          <p:nvPr/>
        </p:nvGrpSpPr>
        <p:grpSpPr>
          <a:xfrm>
            <a:off x="1034567" y="1585529"/>
            <a:ext cx="1655700" cy="2573428"/>
            <a:chOff x="1048350" y="1585529"/>
            <a:chExt cx="1655700" cy="2573428"/>
          </a:xfrm>
        </p:grpSpPr>
        <p:sp>
          <p:nvSpPr>
            <p:cNvPr id="19887" name="Google Shape;19887;p83"/>
            <p:cNvSpPr/>
            <p:nvPr/>
          </p:nvSpPr>
          <p:spPr>
            <a:xfrm>
              <a:off x="1048350" y="400486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83"/>
            <p:cNvSpPr/>
            <p:nvPr/>
          </p:nvSpPr>
          <p:spPr>
            <a:xfrm>
              <a:off x="1210102" y="2572331"/>
              <a:ext cx="1332000" cy="1131600"/>
            </a:xfrm>
            <a:prstGeom prst="roundRect">
              <a:avLst>
                <a:gd name="adj" fmla="val 1666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83"/>
            <p:cNvSpPr/>
            <p:nvPr/>
          </p:nvSpPr>
          <p:spPr>
            <a:xfrm>
              <a:off x="1759085" y="392465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90" name="Google Shape;19890;p83"/>
            <p:cNvCxnSpPr/>
            <p:nvPr/>
          </p:nvCxnSpPr>
          <p:spPr>
            <a:xfrm>
              <a:off x="1876179" y="3703780"/>
              <a:ext cx="0" cy="220800"/>
            </a:xfrm>
            <a:prstGeom prst="straightConnector1">
              <a:avLst/>
            </a:prstGeom>
            <a:noFill/>
            <a:ln w="9525" cap="flat" cmpd="sng">
              <a:solidFill>
                <a:srgbClr val="D7DFE5"/>
              </a:solidFill>
              <a:prstDash val="solid"/>
              <a:round/>
              <a:headEnd type="none" w="med" len="med"/>
              <a:tailEnd type="none" w="med" len="med"/>
            </a:ln>
          </p:spPr>
        </p:cxnSp>
        <p:sp>
          <p:nvSpPr>
            <p:cNvPr id="19891" name="Google Shape;19891;p83"/>
            <p:cNvSpPr txBox="1"/>
            <p:nvPr/>
          </p:nvSpPr>
          <p:spPr>
            <a:xfrm>
              <a:off x="1297398" y="312039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0566D"/>
                  </a:solidFill>
                </a:rPr>
                <a:t>“Mercury is the smallest planet in the Solar System”</a:t>
              </a:r>
              <a:endParaRPr sz="800">
                <a:solidFill>
                  <a:srgbClr val="40566D"/>
                </a:solidFill>
              </a:endParaRPr>
            </a:p>
          </p:txBody>
        </p:sp>
        <p:cxnSp>
          <p:nvCxnSpPr>
            <p:cNvPr id="19892" name="Google Shape;19892;p83"/>
            <p:cNvCxnSpPr/>
            <p:nvPr/>
          </p:nvCxnSpPr>
          <p:spPr>
            <a:xfrm>
              <a:off x="1621737" y="2989637"/>
              <a:ext cx="508800" cy="0"/>
            </a:xfrm>
            <a:prstGeom prst="straightConnector1">
              <a:avLst/>
            </a:prstGeom>
            <a:noFill/>
            <a:ln w="19050" cap="flat" cmpd="sng">
              <a:solidFill>
                <a:srgbClr val="40566D"/>
              </a:solidFill>
              <a:prstDash val="solid"/>
              <a:round/>
              <a:headEnd type="none" w="med" len="med"/>
              <a:tailEnd type="none" w="med" len="med"/>
            </a:ln>
          </p:spPr>
        </p:cxnSp>
        <p:sp>
          <p:nvSpPr>
            <p:cNvPr id="19893" name="Google Shape;19893;p83"/>
            <p:cNvSpPr txBox="1"/>
            <p:nvPr/>
          </p:nvSpPr>
          <p:spPr>
            <a:xfrm>
              <a:off x="1454136" y="273593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40566D"/>
                  </a:solidFill>
                </a:rPr>
                <a:t>TITLE 1</a:t>
              </a:r>
              <a:endParaRPr sz="800" b="1">
                <a:solidFill>
                  <a:srgbClr val="40566D"/>
                </a:solidFill>
              </a:endParaRPr>
            </a:p>
          </p:txBody>
        </p:sp>
        <p:cxnSp>
          <p:nvCxnSpPr>
            <p:cNvPr id="19894" name="Google Shape;19894;p83"/>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grpSp>
          <p:nvGrpSpPr>
            <p:cNvPr id="19895" name="Google Shape;19895;p83"/>
            <p:cNvGrpSpPr/>
            <p:nvPr/>
          </p:nvGrpSpPr>
          <p:grpSpPr>
            <a:xfrm>
              <a:off x="1494592" y="1585529"/>
              <a:ext cx="763219" cy="763219"/>
              <a:chOff x="4049800" y="640400"/>
              <a:chExt cx="858900" cy="858900"/>
            </a:xfrm>
          </p:grpSpPr>
          <p:sp>
            <p:nvSpPr>
              <p:cNvPr id="19896" name="Google Shape;19896;p83"/>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83"/>
              <p:cNvSpPr/>
              <p:nvPr/>
            </p:nvSpPr>
            <p:spPr>
              <a:xfrm>
                <a:off x="4049800" y="640400"/>
                <a:ext cx="858900" cy="858900"/>
              </a:xfrm>
              <a:prstGeom prst="blockArc">
                <a:avLst>
                  <a:gd name="adj1" fmla="val 16133799"/>
                  <a:gd name="adj2" fmla="val 10841788"/>
                  <a:gd name="adj3" fmla="val 1158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898" name="Google Shape;19898;p83"/>
            <p:cNvCxnSpPr>
              <a:stCxn id="19896" idx="4"/>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sp>
          <p:nvSpPr>
            <p:cNvPr id="19899" name="Google Shape;19899;p83"/>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9903"/>
        <p:cNvGrpSpPr/>
        <p:nvPr/>
      </p:nvGrpSpPr>
      <p:grpSpPr>
        <a:xfrm>
          <a:off x="0" y="0"/>
          <a:ext cx="0" cy="0"/>
          <a:chOff x="0" y="0"/>
          <a:chExt cx="0" cy="0"/>
        </a:xfrm>
      </p:grpSpPr>
      <p:grpSp>
        <p:nvGrpSpPr>
          <p:cNvPr id="19904" name="Google Shape;19904;p84"/>
          <p:cNvGrpSpPr/>
          <p:nvPr/>
        </p:nvGrpSpPr>
        <p:grpSpPr>
          <a:xfrm>
            <a:off x="1006032" y="1790211"/>
            <a:ext cx="352098" cy="307716"/>
            <a:chOff x="1006030" y="1942611"/>
            <a:chExt cx="352098" cy="307716"/>
          </a:xfrm>
        </p:grpSpPr>
        <p:sp>
          <p:nvSpPr>
            <p:cNvPr id="19905" name="Google Shape;19905;p84"/>
            <p:cNvSpPr/>
            <p:nvPr/>
          </p:nvSpPr>
          <p:spPr>
            <a:xfrm>
              <a:off x="1103717" y="2116039"/>
              <a:ext cx="64409" cy="72224"/>
            </a:xfrm>
            <a:custGeom>
              <a:avLst/>
              <a:gdLst/>
              <a:ahLst/>
              <a:cxnLst/>
              <a:rect l="l" t="t" r="r" b="b"/>
              <a:pathLst>
                <a:path w="1978" h="2218" extrusionOk="0">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84"/>
            <p:cNvSpPr/>
            <p:nvPr/>
          </p:nvSpPr>
          <p:spPr>
            <a:xfrm>
              <a:off x="1057967" y="2126980"/>
              <a:ext cx="95408" cy="123347"/>
            </a:xfrm>
            <a:custGeom>
              <a:avLst/>
              <a:gdLst/>
              <a:ahLst/>
              <a:cxnLst/>
              <a:rect l="l" t="t" r="r" b="b"/>
              <a:pathLst>
                <a:path w="2930" h="3788" extrusionOk="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84"/>
            <p:cNvSpPr/>
            <p:nvPr/>
          </p:nvSpPr>
          <p:spPr>
            <a:xfrm>
              <a:off x="1006030" y="2023854"/>
              <a:ext cx="154346" cy="123314"/>
            </a:xfrm>
            <a:custGeom>
              <a:avLst/>
              <a:gdLst/>
              <a:ahLst/>
              <a:cxnLst/>
              <a:rect l="l" t="t" r="r" b="b"/>
              <a:pathLst>
                <a:path w="4740" h="3787" extrusionOk="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84"/>
            <p:cNvSpPr/>
            <p:nvPr/>
          </p:nvSpPr>
          <p:spPr>
            <a:xfrm>
              <a:off x="1006811" y="2085886"/>
              <a:ext cx="154346" cy="61283"/>
            </a:xfrm>
            <a:custGeom>
              <a:avLst/>
              <a:gdLst/>
              <a:ahLst/>
              <a:cxnLst/>
              <a:rect l="l" t="t" r="r" b="b"/>
              <a:pathLst>
                <a:path w="4740" h="1882" extrusionOk="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84"/>
            <p:cNvSpPr/>
            <p:nvPr/>
          </p:nvSpPr>
          <p:spPr>
            <a:xfrm>
              <a:off x="1305344" y="2045574"/>
              <a:ext cx="52784" cy="81439"/>
            </a:xfrm>
            <a:custGeom>
              <a:avLst/>
              <a:gdLst/>
              <a:ahLst/>
              <a:cxnLst/>
              <a:rect l="l" t="t" r="r" b="b"/>
              <a:pathLst>
                <a:path w="1621" h="2501" extrusionOk="0">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84"/>
            <p:cNvSpPr/>
            <p:nvPr/>
          </p:nvSpPr>
          <p:spPr>
            <a:xfrm>
              <a:off x="1304563" y="2085886"/>
              <a:ext cx="51221" cy="41126"/>
            </a:xfrm>
            <a:custGeom>
              <a:avLst/>
              <a:gdLst/>
              <a:ahLst/>
              <a:cxnLst/>
              <a:rect l="l" t="t" r="r" b="b"/>
              <a:pathLst>
                <a:path w="1573" h="1263" extrusionOk="0">
                  <a:moveTo>
                    <a:pt x="1" y="0"/>
                  </a:moveTo>
                  <a:lnTo>
                    <a:pt x="1" y="1263"/>
                  </a:lnTo>
                  <a:lnTo>
                    <a:pt x="334" y="1263"/>
                  </a:lnTo>
                  <a:cubicBezTo>
                    <a:pt x="1001" y="1263"/>
                    <a:pt x="1573" y="691"/>
                    <a:pt x="1573"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84"/>
            <p:cNvSpPr/>
            <p:nvPr/>
          </p:nvSpPr>
          <p:spPr>
            <a:xfrm>
              <a:off x="1140936" y="1942611"/>
              <a:ext cx="175316" cy="285215"/>
            </a:xfrm>
            <a:custGeom>
              <a:avLst/>
              <a:gdLst/>
              <a:ahLst/>
              <a:cxnLst/>
              <a:rect l="l" t="t" r="r" b="b"/>
              <a:pathLst>
                <a:path w="5384" h="8759" extrusionOk="0">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84"/>
            <p:cNvSpPr/>
            <p:nvPr/>
          </p:nvSpPr>
          <p:spPr>
            <a:xfrm>
              <a:off x="1139406" y="2085104"/>
              <a:ext cx="176065" cy="143503"/>
            </a:xfrm>
            <a:custGeom>
              <a:avLst/>
              <a:gdLst/>
              <a:ahLst/>
              <a:cxnLst/>
              <a:rect l="l" t="t" r="r" b="b"/>
              <a:pathLst>
                <a:path w="5407" h="4407" extrusionOk="0">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3" name="Google Shape;19913;p84"/>
          <p:cNvGrpSpPr/>
          <p:nvPr/>
        </p:nvGrpSpPr>
        <p:grpSpPr>
          <a:xfrm>
            <a:off x="1755881" y="1789755"/>
            <a:ext cx="350535" cy="307195"/>
            <a:chOff x="1755879" y="1942155"/>
            <a:chExt cx="350535" cy="307195"/>
          </a:xfrm>
        </p:grpSpPr>
        <p:sp>
          <p:nvSpPr>
            <p:cNvPr id="19914" name="Google Shape;19914;p84"/>
            <p:cNvSpPr/>
            <p:nvPr/>
          </p:nvSpPr>
          <p:spPr>
            <a:xfrm>
              <a:off x="1932694" y="2054854"/>
              <a:ext cx="52002" cy="81471"/>
            </a:xfrm>
            <a:custGeom>
              <a:avLst/>
              <a:gdLst/>
              <a:ahLst/>
              <a:cxnLst/>
              <a:rect l="l" t="t" r="r" b="b"/>
              <a:pathLst>
                <a:path w="1597" h="2502" extrusionOk="0">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84"/>
            <p:cNvSpPr/>
            <p:nvPr/>
          </p:nvSpPr>
          <p:spPr>
            <a:xfrm>
              <a:off x="1931912" y="2095948"/>
              <a:ext cx="51221" cy="40378"/>
            </a:xfrm>
            <a:custGeom>
              <a:avLst/>
              <a:gdLst/>
              <a:ahLst/>
              <a:cxnLst/>
              <a:rect l="l" t="t" r="r" b="b"/>
              <a:pathLst>
                <a:path w="1573" h="1240" extrusionOk="0">
                  <a:moveTo>
                    <a:pt x="1" y="1"/>
                  </a:moveTo>
                  <a:lnTo>
                    <a:pt x="1" y="1239"/>
                  </a:lnTo>
                  <a:lnTo>
                    <a:pt x="310" y="1239"/>
                  </a:lnTo>
                  <a:cubicBezTo>
                    <a:pt x="1001" y="1239"/>
                    <a:pt x="1573" y="692"/>
                    <a:pt x="1573"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84"/>
            <p:cNvSpPr/>
            <p:nvPr/>
          </p:nvSpPr>
          <p:spPr>
            <a:xfrm>
              <a:off x="1755879" y="2023854"/>
              <a:ext cx="93096" cy="143470"/>
            </a:xfrm>
            <a:custGeom>
              <a:avLst/>
              <a:gdLst/>
              <a:ahLst/>
              <a:cxnLst/>
              <a:rect l="l" t="t" r="r" b="b"/>
              <a:pathLst>
                <a:path w="2859" h="4406" extrusionOk="0">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84"/>
            <p:cNvSpPr/>
            <p:nvPr/>
          </p:nvSpPr>
          <p:spPr>
            <a:xfrm>
              <a:off x="1755879" y="2096729"/>
              <a:ext cx="93096" cy="70596"/>
            </a:xfrm>
            <a:custGeom>
              <a:avLst/>
              <a:gdLst/>
              <a:ahLst/>
              <a:cxnLst/>
              <a:rect l="l" t="t" r="r" b="b"/>
              <a:pathLst>
                <a:path w="2859" h="2168" extrusionOk="0">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84"/>
            <p:cNvSpPr/>
            <p:nvPr/>
          </p:nvSpPr>
          <p:spPr>
            <a:xfrm>
              <a:off x="2042820" y="1984486"/>
              <a:ext cx="63595" cy="222988"/>
            </a:xfrm>
            <a:custGeom>
              <a:avLst/>
              <a:gdLst/>
              <a:ahLst/>
              <a:cxnLst/>
              <a:rect l="l" t="t" r="r" b="b"/>
              <a:pathLst>
                <a:path w="1953" h="6848" extrusionOk="0">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84"/>
            <p:cNvSpPr/>
            <p:nvPr/>
          </p:nvSpPr>
          <p:spPr>
            <a:xfrm>
              <a:off x="1999382" y="2027925"/>
              <a:ext cx="45783" cy="136111"/>
            </a:xfrm>
            <a:custGeom>
              <a:avLst/>
              <a:gdLst/>
              <a:ahLst/>
              <a:cxnLst/>
              <a:rect l="l" t="t" r="r" b="b"/>
              <a:pathLst>
                <a:path w="1406" h="4180" extrusionOk="0">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84"/>
            <p:cNvSpPr/>
            <p:nvPr/>
          </p:nvSpPr>
          <p:spPr>
            <a:xfrm>
              <a:off x="2042820" y="2095948"/>
              <a:ext cx="63595" cy="111527"/>
            </a:xfrm>
            <a:custGeom>
              <a:avLst/>
              <a:gdLst/>
              <a:ahLst/>
              <a:cxnLst/>
              <a:rect l="l" t="t" r="r" b="b"/>
              <a:pathLst>
                <a:path w="1953" h="3425" extrusionOk="0">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84"/>
            <p:cNvSpPr/>
            <p:nvPr/>
          </p:nvSpPr>
          <p:spPr>
            <a:xfrm>
              <a:off x="1999382" y="2095948"/>
              <a:ext cx="45783" cy="68088"/>
            </a:xfrm>
            <a:custGeom>
              <a:avLst/>
              <a:gdLst/>
              <a:ahLst/>
              <a:cxnLst/>
              <a:rect l="l" t="t" r="r" b="b"/>
              <a:pathLst>
                <a:path w="1406" h="2091" extrusionOk="0">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84"/>
            <p:cNvSpPr/>
            <p:nvPr/>
          </p:nvSpPr>
          <p:spPr>
            <a:xfrm>
              <a:off x="1828787" y="1942155"/>
              <a:ext cx="113252" cy="307195"/>
            </a:xfrm>
            <a:custGeom>
              <a:avLst/>
              <a:gdLst/>
              <a:ahLst/>
              <a:cxnLst/>
              <a:rect l="l" t="t" r="r" b="b"/>
              <a:pathLst>
                <a:path w="3478" h="9434" extrusionOk="0">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84"/>
            <p:cNvSpPr/>
            <p:nvPr/>
          </p:nvSpPr>
          <p:spPr>
            <a:xfrm>
              <a:off x="1828787" y="2095948"/>
              <a:ext cx="113252" cy="153402"/>
            </a:xfrm>
            <a:custGeom>
              <a:avLst/>
              <a:gdLst/>
              <a:ahLst/>
              <a:cxnLst/>
              <a:rect l="l" t="t" r="r" b="b"/>
              <a:pathLst>
                <a:path w="3478" h="4711" extrusionOk="0">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4" name="Google Shape;19924;p84"/>
          <p:cNvGrpSpPr/>
          <p:nvPr/>
        </p:nvGrpSpPr>
        <p:grpSpPr>
          <a:xfrm>
            <a:off x="2518951" y="1769078"/>
            <a:ext cx="351317" cy="350535"/>
            <a:chOff x="2518949" y="1921478"/>
            <a:chExt cx="351317" cy="350535"/>
          </a:xfrm>
        </p:grpSpPr>
        <p:sp>
          <p:nvSpPr>
            <p:cNvPr id="19925" name="Google Shape;19925;p84"/>
            <p:cNvSpPr/>
            <p:nvPr/>
          </p:nvSpPr>
          <p:spPr>
            <a:xfrm>
              <a:off x="2520479" y="1921478"/>
              <a:ext cx="347442" cy="274567"/>
            </a:xfrm>
            <a:custGeom>
              <a:avLst/>
              <a:gdLst/>
              <a:ahLst/>
              <a:cxnLst/>
              <a:rect l="l" t="t" r="r" b="b"/>
              <a:pathLst>
                <a:path w="10670" h="8432" extrusionOk="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84"/>
            <p:cNvSpPr/>
            <p:nvPr/>
          </p:nvSpPr>
          <p:spPr>
            <a:xfrm>
              <a:off x="2693419" y="1921478"/>
              <a:ext cx="173753" cy="274567"/>
            </a:xfrm>
            <a:custGeom>
              <a:avLst/>
              <a:gdLst/>
              <a:ahLst/>
              <a:cxnLst/>
              <a:rect l="l" t="t" r="r" b="b"/>
              <a:pathLst>
                <a:path w="5336" h="8432" extrusionOk="0">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84"/>
            <p:cNvSpPr/>
            <p:nvPr/>
          </p:nvSpPr>
          <p:spPr>
            <a:xfrm>
              <a:off x="2580199" y="1963353"/>
              <a:ext cx="225691" cy="245847"/>
            </a:xfrm>
            <a:custGeom>
              <a:avLst/>
              <a:gdLst/>
              <a:ahLst/>
              <a:cxnLst/>
              <a:rect l="l" t="t" r="r" b="b"/>
              <a:pathLst>
                <a:path w="6931" h="7550" extrusionOk="0">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84"/>
            <p:cNvSpPr/>
            <p:nvPr/>
          </p:nvSpPr>
          <p:spPr>
            <a:xfrm>
              <a:off x="2693419" y="1963353"/>
              <a:ext cx="112471" cy="245098"/>
            </a:xfrm>
            <a:custGeom>
              <a:avLst/>
              <a:gdLst/>
              <a:ahLst/>
              <a:cxnLst/>
              <a:rect l="l" t="t" r="r" b="b"/>
              <a:pathLst>
                <a:path w="3454" h="7527" extrusionOk="0">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84"/>
            <p:cNvSpPr/>
            <p:nvPr/>
          </p:nvSpPr>
          <p:spPr>
            <a:xfrm>
              <a:off x="2518949" y="2050979"/>
              <a:ext cx="351317" cy="221034"/>
            </a:xfrm>
            <a:custGeom>
              <a:avLst/>
              <a:gdLst/>
              <a:ahLst/>
              <a:cxnLst/>
              <a:rect l="l" t="t" r="r" b="b"/>
              <a:pathLst>
                <a:path w="10789" h="6788" extrusionOk="0">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84"/>
            <p:cNvSpPr/>
            <p:nvPr/>
          </p:nvSpPr>
          <p:spPr>
            <a:xfrm>
              <a:off x="2693419" y="2050197"/>
              <a:ext cx="174502" cy="220350"/>
            </a:xfrm>
            <a:custGeom>
              <a:avLst/>
              <a:gdLst/>
              <a:ahLst/>
              <a:cxnLst/>
              <a:rect l="l" t="t" r="r" b="b"/>
              <a:pathLst>
                <a:path w="5359" h="6767" extrusionOk="0">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84"/>
            <p:cNvSpPr/>
            <p:nvPr/>
          </p:nvSpPr>
          <p:spPr>
            <a:xfrm>
              <a:off x="2573230" y="2171851"/>
              <a:ext cx="71377" cy="56756"/>
            </a:xfrm>
            <a:custGeom>
              <a:avLst/>
              <a:gdLst/>
              <a:ahLst/>
              <a:cxnLst/>
              <a:rect l="l" t="t" r="r" b="b"/>
              <a:pathLst>
                <a:path w="2192" h="1743" extrusionOk="0">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84"/>
            <p:cNvSpPr/>
            <p:nvPr/>
          </p:nvSpPr>
          <p:spPr>
            <a:xfrm>
              <a:off x="2743825" y="2171851"/>
              <a:ext cx="72158" cy="56756"/>
            </a:xfrm>
            <a:custGeom>
              <a:avLst/>
              <a:gdLst/>
              <a:ahLst/>
              <a:cxnLst/>
              <a:rect l="l" t="t" r="r" b="b"/>
              <a:pathLst>
                <a:path w="2216" h="1743" extrusionOk="0">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84"/>
            <p:cNvSpPr/>
            <p:nvPr/>
          </p:nvSpPr>
          <p:spPr>
            <a:xfrm>
              <a:off x="2642230" y="2023854"/>
              <a:ext cx="103940" cy="21752"/>
            </a:xfrm>
            <a:custGeom>
              <a:avLst/>
              <a:gdLst/>
              <a:ahLst/>
              <a:cxnLst/>
              <a:rect l="l" t="t" r="r" b="b"/>
              <a:pathLst>
                <a:path w="3192" h="668" extrusionOk="0">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84"/>
            <p:cNvSpPr/>
            <p:nvPr/>
          </p:nvSpPr>
          <p:spPr>
            <a:xfrm>
              <a:off x="2642230" y="2064948"/>
              <a:ext cx="103940" cy="20970"/>
            </a:xfrm>
            <a:custGeom>
              <a:avLst/>
              <a:gdLst/>
              <a:ahLst/>
              <a:cxnLst/>
              <a:rect l="l" t="t" r="r" b="b"/>
              <a:pathLst>
                <a:path w="3192" h="644" extrusionOk="0">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84"/>
            <p:cNvSpPr/>
            <p:nvPr/>
          </p:nvSpPr>
          <p:spPr>
            <a:xfrm>
              <a:off x="2693419" y="2065730"/>
              <a:ext cx="51221" cy="20189"/>
            </a:xfrm>
            <a:custGeom>
              <a:avLst/>
              <a:gdLst/>
              <a:ahLst/>
              <a:cxnLst/>
              <a:rect l="l" t="t" r="r" b="b"/>
              <a:pathLst>
                <a:path w="1573" h="620" extrusionOk="0">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84"/>
            <p:cNvSpPr/>
            <p:nvPr/>
          </p:nvSpPr>
          <p:spPr>
            <a:xfrm>
              <a:off x="2693419" y="2025385"/>
              <a:ext cx="51221" cy="20221"/>
            </a:xfrm>
            <a:custGeom>
              <a:avLst/>
              <a:gdLst/>
              <a:ahLst/>
              <a:cxnLst/>
              <a:rect l="l" t="t" r="r" b="b"/>
              <a:pathLst>
                <a:path w="1573" h="621" extrusionOk="0">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7" name="Google Shape;19937;p84"/>
          <p:cNvGrpSpPr/>
          <p:nvPr/>
        </p:nvGrpSpPr>
        <p:grpSpPr>
          <a:xfrm>
            <a:off x="3254863" y="1779954"/>
            <a:ext cx="352847" cy="328035"/>
            <a:chOff x="3254861" y="1932354"/>
            <a:chExt cx="352847" cy="328035"/>
          </a:xfrm>
        </p:grpSpPr>
        <p:sp>
          <p:nvSpPr>
            <p:cNvPr id="19938" name="Google Shape;19938;p84"/>
            <p:cNvSpPr/>
            <p:nvPr/>
          </p:nvSpPr>
          <p:spPr>
            <a:xfrm>
              <a:off x="3254861" y="1932354"/>
              <a:ext cx="350535" cy="245847"/>
            </a:xfrm>
            <a:custGeom>
              <a:avLst/>
              <a:gdLst/>
              <a:ahLst/>
              <a:cxnLst/>
              <a:rect l="l" t="t" r="r" b="b"/>
              <a:pathLst>
                <a:path w="10765" h="7550" extrusionOk="0">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84"/>
            <p:cNvSpPr/>
            <p:nvPr/>
          </p:nvSpPr>
          <p:spPr>
            <a:xfrm>
              <a:off x="3430113" y="1932354"/>
              <a:ext cx="175284" cy="245847"/>
            </a:xfrm>
            <a:custGeom>
              <a:avLst/>
              <a:gdLst/>
              <a:ahLst/>
              <a:cxnLst/>
              <a:rect l="l" t="t" r="r" b="b"/>
              <a:pathLst>
                <a:path w="5383" h="7550" extrusionOk="0">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84"/>
            <p:cNvSpPr/>
            <p:nvPr/>
          </p:nvSpPr>
          <p:spPr>
            <a:xfrm>
              <a:off x="3256392" y="2158012"/>
              <a:ext cx="351317" cy="102376"/>
            </a:xfrm>
            <a:custGeom>
              <a:avLst/>
              <a:gdLst/>
              <a:ahLst/>
              <a:cxnLst/>
              <a:rect l="l" t="t" r="r" b="b"/>
              <a:pathLst>
                <a:path w="10789" h="3144" extrusionOk="0">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84"/>
            <p:cNvSpPr/>
            <p:nvPr/>
          </p:nvSpPr>
          <p:spPr>
            <a:xfrm>
              <a:off x="3430894" y="2158012"/>
              <a:ext cx="174502" cy="102376"/>
            </a:xfrm>
            <a:custGeom>
              <a:avLst/>
              <a:gdLst/>
              <a:ahLst/>
              <a:cxnLst/>
              <a:rect l="l" t="t" r="r" b="b"/>
              <a:pathLst>
                <a:path w="5359" h="3144" extrusionOk="0">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84"/>
            <p:cNvSpPr/>
            <p:nvPr/>
          </p:nvSpPr>
          <p:spPr>
            <a:xfrm>
              <a:off x="3295955" y="2198324"/>
              <a:ext cx="268348" cy="20970"/>
            </a:xfrm>
            <a:custGeom>
              <a:avLst/>
              <a:gdLst/>
              <a:ahLst/>
              <a:cxnLst/>
              <a:rect l="l" t="t" r="r" b="b"/>
              <a:pathLst>
                <a:path w="8241" h="644" extrusionOk="0">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84"/>
            <p:cNvSpPr/>
            <p:nvPr/>
          </p:nvSpPr>
          <p:spPr>
            <a:xfrm>
              <a:off x="3430894" y="2198324"/>
              <a:ext cx="134190" cy="20970"/>
            </a:xfrm>
            <a:custGeom>
              <a:avLst/>
              <a:gdLst/>
              <a:ahLst/>
              <a:cxnLst/>
              <a:rect l="l" t="t" r="r" b="b"/>
              <a:pathLst>
                <a:path w="4121" h="644" extrusionOk="0">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84"/>
            <p:cNvSpPr/>
            <p:nvPr/>
          </p:nvSpPr>
          <p:spPr>
            <a:xfrm>
              <a:off x="3378924" y="1973838"/>
              <a:ext cx="123347" cy="142526"/>
            </a:xfrm>
            <a:custGeom>
              <a:avLst/>
              <a:gdLst/>
              <a:ahLst/>
              <a:cxnLst/>
              <a:rect l="l" t="t" r="r" b="b"/>
              <a:pathLst>
                <a:path w="3788" h="4377" extrusionOk="0">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84"/>
            <p:cNvSpPr/>
            <p:nvPr/>
          </p:nvSpPr>
          <p:spPr>
            <a:xfrm>
              <a:off x="3430113" y="1996697"/>
              <a:ext cx="72158" cy="98534"/>
            </a:xfrm>
            <a:custGeom>
              <a:avLst/>
              <a:gdLst/>
              <a:ahLst/>
              <a:cxnLst/>
              <a:rect l="l" t="t" r="r" b="b"/>
              <a:pathLst>
                <a:path w="2216" h="3026" extrusionOk="0">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84"/>
            <p:cNvSpPr/>
            <p:nvPr/>
          </p:nvSpPr>
          <p:spPr>
            <a:xfrm>
              <a:off x="3502239" y="2177289"/>
              <a:ext cx="20189" cy="60176"/>
            </a:xfrm>
            <a:custGeom>
              <a:avLst/>
              <a:gdLst/>
              <a:ahLst/>
              <a:cxnLst/>
              <a:rect l="l" t="t" r="r" b="b"/>
              <a:pathLst>
                <a:path w="620" h="1848" extrusionOk="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7" name="Google Shape;19947;p84"/>
          <p:cNvGrpSpPr/>
          <p:nvPr/>
        </p:nvGrpSpPr>
        <p:grpSpPr>
          <a:xfrm>
            <a:off x="4016370" y="1789950"/>
            <a:ext cx="351317" cy="307976"/>
            <a:chOff x="4016368" y="1942350"/>
            <a:chExt cx="351317" cy="307976"/>
          </a:xfrm>
        </p:grpSpPr>
        <p:sp>
          <p:nvSpPr>
            <p:cNvPr id="19948" name="Google Shape;19948;p84"/>
            <p:cNvSpPr/>
            <p:nvPr/>
          </p:nvSpPr>
          <p:spPr>
            <a:xfrm>
              <a:off x="4079930" y="2034698"/>
              <a:ext cx="287755" cy="214847"/>
            </a:xfrm>
            <a:custGeom>
              <a:avLst/>
              <a:gdLst/>
              <a:ahLst/>
              <a:cxnLst/>
              <a:rect l="l" t="t" r="r" b="b"/>
              <a:pathLst>
                <a:path w="8837" h="6598" extrusionOk="0">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84"/>
            <p:cNvSpPr/>
            <p:nvPr/>
          </p:nvSpPr>
          <p:spPr>
            <a:xfrm>
              <a:off x="4224182" y="2034698"/>
              <a:ext cx="143503" cy="215629"/>
            </a:xfrm>
            <a:custGeom>
              <a:avLst/>
              <a:gdLst/>
              <a:ahLst/>
              <a:cxnLst/>
              <a:rect l="l" t="t" r="r" b="b"/>
              <a:pathLst>
                <a:path w="4407" h="6622" extrusionOk="0">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84"/>
            <p:cNvSpPr/>
            <p:nvPr/>
          </p:nvSpPr>
          <p:spPr>
            <a:xfrm>
              <a:off x="4079181" y="1963353"/>
              <a:ext cx="288504" cy="82253"/>
            </a:xfrm>
            <a:custGeom>
              <a:avLst/>
              <a:gdLst/>
              <a:ahLst/>
              <a:cxnLst/>
              <a:rect l="l" t="t" r="r" b="b"/>
              <a:pathLst>
                <a:path w="8860" h="2526" extrusionOk="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84"/>
            <p:cNvSpPr/>
            <p:nvPr/>
          </p:nvSpPr>
          <p:spPr>
            <a:xfrm>
              <a:off x="4223400" y="1961823"/>
              <a:ext cx="144284" cy="81439"/>
            </a:xfrm>
            <a:custGeom>
              <a:avLst/>
              <a:gdLst/>
              <a:ahLst/>
              <a:cxnLst/>
              <a:rect l="l" t="t" r="r" b="b"/>
              <a:pathLst>
                <a:path w="4431" h="2501" extrusionOk="0">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84"/>
            <p:cNvSpPr/>
            <p:nvPr/>
          </p:nvSpPr>
          <p:spPr>
            <a:xfrm>
              <a:off x="4141994" y="1942350"/>
              <a:ext cx="20189" cy="60664"/>
            </a:xfrm>
            <a:custGeom>
              <a:avLst/>
              <a:gdLst/>
              <a:ahLst/>
              <a:cxnLst/>
              <a:rect l="l" t="t" r="r" b="b"/>
              <a:pathLst>
                <a:path w="620" h="1863" extrusionOk="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84"/>
            <p:cNvSpPr/>
            <p:nvPr/>
          </p:nvSpPr>
          <p:spPr>
            <a:xfrm>
              <a:off x="4283901" y="1942350"/>
              <a:ext cx="20189" cy="60664"/>
            </a:xfrm>
            <a:custGeom>
              <a:avLst/>
              <a:gdLst/>
              <a:ahLst/>
              <a:cxnLst/>
              <a:rect l="l" t="t" r="r" b="b"/>
              <a:pathLst>
                <a:path w="620" h="1863" extrusionOk="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84"/>
            <p:cNvSpPr/>
            <p:nvPr/>
          </p:nvSpPr>
          <p:spPr>
            <a:xfrm>
              <a:off x="4016368" y="2023854"/>
              <a:ext cx="351317" cy="185346"/>
            </a:xfrm>
            <a:custGeom>
              <a:avLst/>
              <a:gdLst/>
              <a:ahLst/>
              <a:cxnLst/>
              <a:rect l="l" t="t" r="r" b="b"/>
              <a:pathLst>
                <a:path w="10789" h="5692" extrusionOk="0">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84"/>
            <p:cNvSpPr/>
            <p:nvPr/>
          </p:nvSpPr>
          <p:spPr>
            <a:xfrm>
              <a:off x="4224182" y="2023854"/>
              <a:ext cx="143503" cy="184597"/>
            </a:xfrm>
            <a:custGeom>
              <a:avLst/>
              <a:gdLst/>
              <a:ahLst/>
              <a:cxnLst/>
              <a:rect l="l" t="t" r="r" b="b"/>
              <a:pathLst>
                <a:path w="4407" h="5669" extrusionOk="0">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84"/>
            <p:cNvSpPr/>
            <p:nvPr/>
          </p:nvSpPr>
          <p:spPr>
            <a:xfrm>
              <a:off x="4213306" y="1944662"/>
              <a:ext cx="20221" cy="60110"/>
            </a:xfrm>
            <a:custGeom>
              <a:avLst/>
              <a:gdLst/>
              <a:ahLst/>
              <a:cxnLst/>
              <a:rect l="l" t="t" r="r" b="b"/>
              <a:pathLst>
                <a:path w="621" h="1846" extrusionOk="0">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84"/>
            <p:cNvSpPr/>
            <p:nvPr/>
          </p:nvSpPr>
          <p:spPr>
            <a:xfrm>
              <a:off x="4223400" y="1942416"/>
              <a:ext cx="10127" cy="61315"/>
            </a:xfrm>
            <a:custGeom>
              <a:avLst/>
              <a:gdLst/>
              <a:ahLst/>
              <a:cxnLst/>
              <a:rect l="l" t="t" r="r" b="b"/>
              <a:pathLst>
                <a:path w="311" h="1883" extrusionOk="0">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8" name="Google Shape;19958;p84"/>
          <p:cNvGrpSpPr/>
          <p:nvPr/>
        </p:nvGrpSpPr>
        <p:grpSpPr>
          <a:xfrm>
            <a:off x="4771657" y="1800110"/>
            <a:ext cx="349754" cy="286941"/>
            <a:chOff x="4771655" y="1952510"/>
            <a:chExt cx="349754" cy="286941"/>
          </a:xfrm>
        </p:grpSpPr>
        <p:sp>
          <p:nvSpPr>
            <p:cNvPr id="19959" name="Google Shape;19959;p84"/>
            <p:cNvSpPr/>
            <p:nvPr/>
          </p:nvSpPr>
          <p:spPr>
            <a:xfrm>
              <a:off x="4814312" y="1972568"/>
              <a:ext cx="20189" cy="39954"/>
            </a:xfrm>
            <a:custGeom>
              <a:avLst/>
              <a:gdLst/>
              <a:ahLst/>
              <a:cxnLst/>
              <a:rect l="l" t="t" r="r" b="b"/>
              <a:pathLst>
                <a:path w="620" h="1227" extrusionOk="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84"/>
            <p:cNvSpPr/>
            <p:nvPr/>
          </p:nvSpPr>
          <p:spPr>
            <a:xfrm>
              <a:off x="4771655" y="1952510"/>
              <a:ext cx="349754" cy="286941"/>
            </a:xfrm>
            <a:custGeom>
              <a:avLst/>
              <a:gdLst/>
              <a:ahLst/>
              <a:cxnLst/>
              <a:rect l="l" t="t" r="r" b="b"/>
              <a:pathLst>
                <a:path w="10741" h="8812" extrusionOk="0">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84"/>
            <p:cNvSpPr/>
            <p:nvPr/>
          </p:nvSpPr>
          <p:spPr>
            <a:xfrm>
              <a:off x="4946125" y="1953291"/>
              <a:ext cx="175284" cy="286159"/>
            </a:xfrm>
            <a:custGeom>
              <a:avLst/>
              <a:gdLst/>
              <a:ahLst/>
              <a:cxnLst/>
              <a:rect l="l" t="t" r="r" b="b"/>
              <a:pathLst>
                <a:path w="5383" h="8788" extrusionOk="0">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84"/>
            <p:cNvSpPr/>
            <p:nvPr/>
          </p:nvSpPr>
          <p:spPr>
            <a:xfrm>
              <a:off x="4772437" y="2054854"/>
              <a:ext cx="348972" cy="123347"/>
            </a:xfrm>
            <a:custGeom>
              <a:avLst/>
              <a:gdLst/>
              <a:ahLst/>
              <a:cxnLst/>
              <a:rect l="l" t="t" r="r" b="b"/>
              <a:pathLst>
                <a:path w="10717" h="3788" extrusionOk="0">
                  <a:moveTo>
                    <a:pt x="0" y="1"/>
                  </a:moveTo>
                  <a:lnTo>
                    <a:pt x="0" y="3787"/>
                  </a:lnTo>
                  <a:lnTo>
                    <a:pt x="10717" y="378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84"/>
            <p:cNvSpPr/>
            <p:nvPr/>
          </p:nvSpPr>
          <p:spPr>
            <a:xfrm>
              <a:off x="4946906" y="2054854"/>
              <a:ext cx="174502" cy="123347"/>
            </a:xfrm>
            <a:custGeom>
              <a:avLst/>
              <a:gdLst/>
              <a:ahLst/>
              <a:cxnLst/>
              <a:rect l="l" t="t" r="r" b="b"/>
              <a:pathLst>
                <a:path w="5359" h="3788" extrusionOk="0">
                  <a:moveTo>
                    <a:pt x="0" y="1"/>
                  </a:moveTo>
                  <a:lnTo>
                    <a:pt x="0" y="3787"/>
                  </a:lnTo>
                  <a:lnTo>
                    <a:pt x="5359" y="3787"/>
                  </a:lnTo>
                  <a:lnTo>
                    <a:pt x="5359"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84"/>
            <p:cNvSpPr/>
            <p:nvPr/>
          </p:nvSpPr>
          <p:spPr>
            <a:xfrm>
              <a:off x="4915125" y="1992822"/>
              <a:ext cx="62064" cy="21752"/>
            </a:xfrm>
            <a:custGeom>
              <a:avLst/>
              <a:gdLst/>
              <a:ahLst/>
              <a:cxnLst/>
              <a:rect l="l" t="t" r="r" b="b"/>
              <a:pathLst>
                <a:path w="1906" h="668" extrusionOk="0">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84"/>
            <p:cNvSpPr/>
            <p:nvPr/>
          </p:nvSpPr>
          <p:spPr>
            <a:xfrm>
              <a:off x="4946906" y="1994385"/>
              <a:ext cx="31065" cy="20189"/>
            </a:xfrm>
            <a:custGeom>
              <a:avLst/>
              <a:gdLst/>
              <a:ahLst/>
              <a:cxnLst/>
              <a:rect l="l" t="t" r="r" b="b"/>
              <a:pathLst>
                <a:path w="954" h="620" extrusionOk="0">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84"/>
            <p:cNvSpPr/>
            <p:nvPr/>
          </p:nvSpPr>
          <p:spPr>
            <a:xfrm>
              <a:off x="4859281" y="2034470"/>
              <a:ext cx="175284" cy="163333"/>
            </a:xfrm>
            <a:custGeom>
              <a:avLst/>
              <a:gdLst/>
              <a:ahLst/>
              <a:cxnLst/>
              <a:rect l="l" t="t" r="r" b="b"/>
              <a:pathLst>
                <a:path w="5383" h="5016" extrusionOk="0">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84"/>
            <p:cNvSpPr/>
            <p:nvPr/>
          </p:nvSpPr>
          <p:spPr>
            <a:xfrm>
              <a:off x="4946906" y="2033916"/>
              <a:ext cx="81439" cy="163659"/>
            </a:xfrm>
            <a:custGeom>
              <a:avLst/>
              <a:gdLst/>
              <a:ahLst/>
              <a:cxnLst/>
              <a:rect l="l" t="t" r="r" b="b"/>
              <a:pathLst>
                <a:path w="2501" h="5026" extrusionOk="0">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84"/>
            <p:cNvSpPr/>
            <p:nvPr/>
          </p:nvSpPr>
          <p:spPr>
            <a:xfrm>
              <a:off x="4906594" y="2075792"/>
              <a:ext cx="81439" cy="81471"/>
            </a:xfrm>
            <a:custGeom>
              <a:avLst/>
              <a:gdLst/>
              <a:ahLst/>
              <a:cxnLst/>
              <a:rect l="l" t="t" r="r" b="b"/>
              <a:pathLst>
                <a:path w="2501" h="2502" extrusionOk="0">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84"/>
            <p:cNvSpPr/>
            <p:nvPr/>
          </p:nvSpPr>
          <p:spPr>
            <a:xfrm>
              <a:off x="4946906" y="2075010"/>
              <a:ext cx="41126" cy="82253"/>
            </a:xfrm>
            <a:custGeom>
              <a:avLst/>
              <a:gdLst/>
              <a:ahLst/>
              <a:cxnLst/>
              <a:rect l="l" t="t" r="r" b="b"/>
              <a:pathLst>
                <a:path w="1263" h="2526" extrusionOk="0">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0" name="Google Shape;19970;p84"/>
          <p:cNvGrpSpPr/>
          <p:nvPr/>
        </p:nvGrpSpPr>
        <p:grpSpPr>
          <a:xfrm>
            <a:off x="5538569" y="1790016"/>
            <a:ext cx="350568" cy="307911"/>
            <a:chOff x="5538567" y="1942416"/>
            <a:chExt cx="350568" cy="307911"/>
          </a:xfrm>
        </p:grpSpPr>
        <p:sp>
          <p:nvSpPr>
            <p:cNvPr id="19971" name="Google Shape;19971;p84"/>
            <p:cNvSpPr/>
            <p:nvPr/>
          </p:nvSpPr>
          <p:spPr>
            <a:xfrm>
              <a:off x="5538567" y="2003698"/>
              <a:ext cx="350568" cy="245847"/>
            </a:xfrm>
            <a:custGeom>
              <a:avLst/>
              <a:gdLst/>
              <a:ahLst/>
              <a:cxnLst/>
              <a:rect l="l" t="t" r="r" b="b"/>
              <a:pathLst>
                <a:path w="10766" h="7550" extrusionOk="0">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84"/>
            <p:cNvSpPr/>
            <p:nvPr/>
          </p:nvSpPr>
          <p:spPr>
            <a:xfrm>
              <a:off x="5713818" y="2003698"/>
              <a:ext cx="174535" cy="246628"/>
            </a:xfrm>
            <a:custGeom>
              <a:avLst/>
              <a:gdLst/>
              <a:ahLst/>
              <a:cxnLst/>
              <a:rect l="l" t="t" r="r" b="b"/>
              <a:pathLst>
                <a:path w="5360" h="7574" extrusionOk="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84"/>
            <p:cNvSpPr/>
            <p:nvPr/>
          </p:nvSpPr>
          <p:spPr>
            <a:xfrm>
              <a:off x="5538567" y="1942416"/>
              <a:ext cx="349005" cy="83002"/>
            </a:xfrm>
            <a:custGeom>
              <a:avLst/>
              <a:gdLst/>
              <a:ahLst/>
              <a:cxnLst/>
              <a:rect l="l" t="t" r="r" b="b"/>
              <a:pathLst>
                <a:path w="10718" h="2549" extrusionOk="0">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84"/>
            <p:cNvSpPr/>
            <p:nvPr/>
          </p:nvSpPr>
          <p:spPr>
            <a:xfrm>
              <a:off x="5713070" y="1943718"/>
              <a:ext cx="174502" cy="81699"/>
            </a:xfrm>
            <a:custGeom>
              <a:avLst/>
              <a:gdLst/>
              <a:ahLst/>
              <a:cxnLst/>
              <a:rect l="l" t="t" r="r" b="b"/>
              <a:pathLst>
                <a:path w="5359" h="2509" extrusionOk="0">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84"/>
            <p:cNvSpPr/>
            <p:nvPr/>
          </p:nvSpPr>
          <p:spPr>
            <a:xfrm>
              <a:off x="5578912" y="1972666"/>
              <a:ext cx="21752" cy="20970"/>
            </a:xfrm>
            <a:custGeom>
              <a:avLst/>
              <a:gdLst/>
              <a:ahLst/>
              <a:cxnLst/>
              <a:rect l="l" t="t" r="r" b="b"/>
              <a:pathLst>
                <a:path w="668" h="644" extrusionOk="0">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84"/>
            <p:cNvSpPr/>
            <p:nvPr/>
          </p:nvSpPr>
          <p:spPr>
            <a:xfrm>
              <a:off x="5620006" y="1972666"/>
              <a:ext cx="20970" cy="20970"/>
            </a:xfrm>
            <a:custGeom>
              <a:avLst/>
              <a:gdLst/>
              <a:ahLst/>
              <a:cxnLst/>
              <a:rect l="l" t="t" r="r" b="b"/>
              <a:pathLst>
                <a:path w="644" h="644" extrusionOk="0">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84"/>
            <p:cNvSpPr/>
            <p:nvPr/>
          </p:nvSpPr>
          <p:spPr>
            <a:xfrm>
              <a:off x="5660318" y="1972666"/>
              <a:ext cx="21752" cy="20970"/>
            </a:xfrm>
            <a:custGeom>
              <a:avLst/>
              <a:gdLst/>
              <a:ahLst/>
              <a:cxnLst/>
              <a:rect l="l" t="t" r="r" b="b"/>
              <a:pathLst>
                <a:path w="668" h="644" extrusionOk="0">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84"/>
            <p:cNvSpPr/>
            <p:nvPr/>
          </p:nvSpPr>
          <p:spPr>
            <a:xfrm>
              <a:off x="5710725" y="1973448"/>
              <a:ext cx="134972" cy="20970"/>
            </a:xfrm>
            <a:custGeom>
              <a:avLst/>
              <a:gdLst/>
              <a:ahLst/>
              <a:cxnLst/>
              <a:rect l="l" t="t" r="r" b="b"/>
              <a:pathLst>
                <a:path w="4145" h="644" extrusionOk="0">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84"/>
            <p:cNvSpPr/>
            <p:nvPr/>
          </p:nvSpPr>
          <p:spPr>
            <a:xfrm>
              <a:off x="5578912" y="2188230"/>
              <a:ext cx="52751" cy="20221"/>
            </a:xfrm>
            <a:custGeom>
              <a:avLst/>
              <a:gdLst/>
              <a:ahLst/>
              <a:cxnLst/>
              <a:rect l="l" t="t" r="r" b="b"/>
              <a:pathLst>
                <a:path w="1620" h="621" extrusionOk="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84"/>
            <p:cNvSpPr/>
            <p:nvPr/>
          </p:nvSpPr>
          <p:spPr>
            <a:xfrm>
              <a:off x="5792945" y="2188230"/>
              <a:ext cx="52751" cy="20221"/>
            </a:xfrm>
            <a:custGeom>
              <a:avLst/>
              <a:gdLst/>
              <a:ahLst/>
              <a:cxnLst/>
              <a:rect l="l" t="t" r="r" b="b"/>
              <a:pathLst>
                <a:path w="1620" h="621" extrusionOk="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84"/>
            <p:cNvSpPr/>
            <p:nvPr/>
          </p:nvSpPr>
          <p:spPr>
            <a:xfrm>
              <a:off x="5767351" y="2101581"/>
              <a:ext cx="43438" cy="41713"/>
            </a:xfrm>
            <a:custGeom>
              <a:avLst/>
              <a:gdLst/>
              <a:ahLst/>
              <a:cxnLst/>
              <a:rect l="l" t="t" r="r" b="b"/>
              <a:pathLst>
                <a:path w="1334" h="1281" extrusionOk="0">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84"/>
            <p:cNvSpPr/>
            <p:nvPr/>
          </p:nvSpPr>
          <p:spPr>
            <a:xfrm>
              <a:off x="5616131" y="2101581"/>
              <a:ext cx="43438" cy="41713"/>
            </a:xfrm>
            <a:custGeom>
              <a:avLst/>
              <a:gdLst/>
              <a:ahLst/>
              <a:cxnLst/>
              <a:rect l="l" t="t" r="r" b="b"/>
              <a:pathLst>
                <a:path w="1334" h="1281" extrusionOk="0">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84"/>
            <p:cNvSpPr/>
            <p:nvPr/>
          </p:nvSpPr>
          <p:spPr>
            <a:xfrm>
              <a:off x="5702194" y="2066414"/>
              <a:ext cx="20189" cy="50797"/>
            </a:xfrm>
            <a:custGeom>
              <a:avLst/>
              <a:gdLst/>
              <a:ahLst/>
              <a:cxnLst/>
              <a:rect l="l" t="t" r="r" b="b"/>
              <a:pathLst>
                <a:path w="620" h="1560" extrusionOk="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84"/>
            <p:cNvSpPr/>
            <p:nvPr/>
          </p:nvSpPr>
          <p:spPr>
            <a:xfrm>
              <a:off x="5711507" y="2064948"/>
              <a:ext cx="10876" cy="51221"/>
            </a:xfrm>
            <a:custGeom>
              <a:avLst/>
              <a:gdLst/>
              <a:ahLst/>
              <a:cxnLst/>
              <a:rect l="l" t="t" r="r" b="b"/>
              <a:pathLst>
                <a:path w="334" h="1573" extrusionOk="0">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84"/>
            <p:cNvSpPr/>
            <p:nvPr/>
          </p:nvSpPr>
          <p:spPr>
            <a:xfrm>
              <a:off x="5609912" y="2095948"/>
              <a:ext cx="207097" cy="154379"/>
            </a:xfrm>
            <a:custGeom>
              <a:avLst/>
              <a:gdLst/>
              <a:ahLst/>
              <a:cxnLst/>
              <a:rect l="l" t="t" r="r" b="b"/>
              <a:pathLst>
                <a:path w="6360" h="4741" extrusionOk="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84"/>
            <p:cNvSpPr/>
            <p:nvPr/>
          </p:nvSpPr>
          <p:spPr>
            <a:xfrm>
              <a:off x="5713070" y="2095948"/>
              <a:ext cx="102376" cy="154379"/>
            </a:xfrm>
            <a:custGeom>
              <a:avLst/>
              <a:gdLst/>
              <a:ahLst/>
              <a:cxnLst/>
              <a:rect l="l" t="t" r="r" b="b"/>
              <a:pathLst>
                <a:path w="3144" h="4741" extrusionOk="0">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7" name="Google Shape;19987;p84"/>
          <p:cNvGrpSpPr/>
          <p:nvPr/>
        </p:nvGrpSpPr>
        <p:grpSpPr>
          <a:xfrm>
            <a:off x="6296201" y="1790016"/>
            <a:ext cx="350535" cy="307130"/>
            <a:chOff x="6296199" y="1942416"/>
            <a:chExt cx="350535" cy="307130"/>
          </a:xfrm>
        </p:grpSpPr>
        <p:sp>
          <p:nvSpPr>
            <p:cNvPr id="19988" name="Google Shape;19988;p84"/>
            <p:cNvSpPr/>
            <p:nvPr/>
          </p:nvSpPr>
          <p:spPr>
            <a:xfrm>
              <a:off x="6296199" y="2003698"/>
              <a:ext cx="350535" cy="245847"/>
            </a:xfrm>
            <a:custGeom>
              <a:avLst/>
              <a:gdLst/>
              <a:ahLst/>
              <a:cxnLst/>
              <a:rect l="l" t="t" r="r" b="b"/>
              <a:pathLst>
                <a:path w="10765" h="7550" extrusionOk="0">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84"/>
            <p:cNvSpPr/>
            <p:nvPr/>
          </p:nvSpPr>
          <p:spPr>
            <a:xfrm>
              <a:off x="6470669" y="2003698"/>
              <a:ext cx="176065" cy="245847"/>
            </a:xfrm>
            <a:custGeom>
              <a:avLst/>
              <a:gdLst/>
              <a:ahLst/>
              <a:cxnLst/>
              <a:rect l="l" t="t" r="r" b="b"/>
              <a:pathLst>
                <a:path w="5407" h="7550" extrusionOk="0">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84"/>
            <p:cNvSpPr/>
            <p:nvPr/>
          </p:nvSpPr>
          <p:spPr>
            <a:xfrm>
              <a:off x="6297762" y="1942416"/>
              <a:ext cx="348972" cy="83002"/>
            </a:xfrm>
            <a:custGeom>
              <a:avLst/>
              <a:gdLst/>
              <a:ahLst/>
              <a:cxnLst/>
              <a:rect l="l" t="t" r="r" b="b"/>
              <a:pathLst>
                <a:path w="10717" h="2549" extrusionOk="0">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84"/>
            <p:cNvSpPr/>
            <p:nvPr/>
          </p:nvSpPr>
          <p:spPr>
            <a:xfrm>
              <a:off x="6472232" y="1943718"/>
              <a:ext cx="174502" cy="81699"/>
            </a:xfrm>
            <a:custGeom>
              <a:avLst/>
              <a:gdLst/>
              <a:ahLst/>
              <a:cxnLst/>
              <a:rect l="l" t="t" r="r" b="b"/>
              <a:pathLst>
                <a:path w="5359" h="2509" extrusionOk="0">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84"/>
            <p:cNvSpPr/>
            <p:nvPr/>
          </p:nvSpPr>
          <p:spPr>
            <a:xfrm>
              <a:off x="6338074" y="1972666"/>
              <a:ext cx="21752" cy="20970"/>
            </a:xfrm>
            <a:custGeom>
              <a:avLst/>
              <a:gdLst/>
              <a:ahLst/>
              <a:cxnLst/>
              <a:rect l="l" t="t" r="r" b="b"/>
              <a:pathLst>
                <a:path w="668" h="644" extrusionOk="0">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84"/>
            <p:cNvSpPr/>
            <p:nvPr/>
          </p:nvSpPr>
          <p:spPr>
            <a:xfrm>
              <a:off x="6378419" y="1972666"/>
              <a:ext cx="21719" cy="20970"/>
            </a:xfrm>
            <a:custGeom>
              <a:avLst/>
              <a:gdLst/>
              <a:ahLst/>
              <a:cxnLst/>
              <a:rect l="l" t="t" r="r" b="b"/>
              <a:pathLst>
                <a:path w="667" h="644" extrusionOk="0">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84"/>
            <p:cNvSpPr/>
            <p:nvPr/>
          </p:nvSpPr>
          <p:spPr>
            <a:xfrm>
              <a:off x="6419513" y="1972666"/>
              <a:ext cx="20970" cy="20970"/>
            </a:xfrm>
            <a:custGeom>
              <a:avLst/>
              <a:gdLst/>
              <a:ahLst/>
              <a:cxnLst/>
              <a:rect l="l" t="t" r="r" b="b"/>
              <a:pathLst>
                <a:path w="644" h="644" extrusionOk="0">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84"/>
            <p:cNvSpPr/>
            <p:nvPr/>
          </p:nvSpPr>
          <p:spPr>
            <a:xfrm>
              <a:off x="6470669" y="1973448"/>
              <a:ext cx="134190" cy="21752"/>
            </a:xfrm>
            <a:custGeom>
              <a:avLst/>
              <a:gdLst/>
              <a:ahLst/>
              <a:cxnLst/>
              <a:rect l="l" t="t" r="r" b="b"/>
              <a:pathLst>
                <a:path w="4121" h="668" extrusionOk="0">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84"/>
            <p:cNvSpPr/>
            <p:nvPr/>
          </p:nvSpPr>
          <p:spPr>
            <a:xfrm>
              <a:off x="6369106" y="2085104"/>
              <a:ext cx="215596" cy="113252"/>
            </a:xfrm>
            <a:custGeom>
              <a:avLst/>
              <a:gdLst/>
              <a:ahLst/>
              <a:cxnLst/>
              <a:rect l="l" t="t" r="r" b="b"/>
              <a:pathLst>
                <a:path w="6621" h="3478" extrusionOk="0">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84"/>
            <p:cNvSpPr/>
            <p:nvPr/>
          </p:nvSpPr>
          <p:spPr>
            <a:xfrm>
              <a:off x="6470669" y="2085104"/>
              <a:ext cx="114034" cy="112471"/>
            </a:xfrm>
            <a:custGeom>
              <a:avLst/>
              <a:gdLst/>
              <a:ahLst/>
              <a:cxnLst/>
              <a:rect l="l" t="t" r="r" b="b"/>
              <a:pathLst>
                <a:path w="3502" h="3454" extrusionOk="0">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84"/>
            <p:cNvSpPr/>
            <p:nvPr/>
          </p:nvSpPr>
          <p:spPr>
            <a:xfrm>
              <a:off x="6358230" y="2064851"/>
              <a:ext cx="226472" cy="144350"/>
            </a:xfrm>
            <a:custGeom>
              <a:avLst/>
              <a:gdLst/>
              <a:ahLst/>
              <a:cxnLst/>
              <a:rect l="l" t="t" r="r" b="b"/>
              <a:pathLst>
                <a:path w="6955" h="4433" extrusionOk="0">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84"/>
            <p:cNvSpPr/>
            <p:nvPr/>
          </p:nvSpPr>
          <p:spPr>
            <a:xfrm>
              <a:off x="6472232" y="2188230"/>
              <a:ext cx="113252" cy="20221"/>
            </a:xfrm>
            <a:custGeom>
              <a:avLst/>
              <a:gdLst/>
              <a:ahLst/>
              <a:cxnLst/>
              <a:rect l="l" t="t" r="r" b="b"/>
              <a:pathLst>
                <a:path w="3478" h="621" extrusionOk="0">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0" name="Google Shape;20000;p84"/>
          <p:cNvGrpSpPr/>
          <p:nvPr/>
        </p:nvGrpSpPr>
        <p:grpSpPr>
          <a:xfrm>
            <a:off x="7048394" y="1810953"/>
            <a:ext cx="351317" cy="266036"/>
            <a:chOff x="7048393" y="1963353"/>
            <a:chExt cx="351317" cy="266036"/>
          </a:xfrm>
        </p:grpSpPr>
        <p:sp>
          <p:nvSpPr>
            <p:cNvPr id="20001" name="Google Shape;20001;p84"/>
            <p:cNvSpPr/>
            <p:nvPr/>
          </p:nvSpPr>
          <p:spPr>
            <a:xfrm>
              <a:off x="7048393" y="1963353"/>
              <a:ext cx="351317" cy="266036"/>
            </a:xfrm>
            <a:custGeom>
              <a:avLst/>
              <a:gdLst/>
              <a:ahLst/>
              <a:cxnLst/>
              <a:rect l="l" t="t" r="r" b="b"/>
              <a:pathLst>
                <a:path w="10789" h="8170" extrusionOk="0">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84"/>
            <p:cNvSpPr/>
            <p:nvPr/>
          </p:nvSpPr>
          <p:spPr>
            <a:xfrm>
              <a:off x="7224425" y="1963353"/>
              <a:ext cx="175284" cy="265254"/>
            </a:xfrm>
            <a:custGeom>
              <a:avLst/>
              <a:gdLst/>
              <a:ahLst/>
              <a:cxnLst/>
              <a:rect l="l" t="t" r="r" b="b"/>
              <a:pathLst>
                <a:path w="5383" h="8146" extrusionOk="0">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84"/>
            <p:cNvSpPr/>
            <p:nvPr/>
          </p:nvSpPr>
          <p:spPr>
            <a:xfrm>
              <a:off x="7070893" y="1983509"/>
              <a:ext cx="308660" cy="202441"/>
            </a:xfrm>
            <a:custGeom>
              <a:avLst/>
              <a:gdLst/>
              <a:ahLst/>
              <a:cxnLst/>
              <a:rect l="l" t="t" r="r" b="b"/>
              <a:pathLst>
                <a:path w="9479" h="6217" extrusionOk="0">
                  <a:moveTo>
                    <a:pt x="0" y="1"/>
                  </a:moveTo>
                  <a:lnTo>
                    <a:pt x="0" y="3954"/>
                  </a:lnTo>
                  <a:lnTo>
                    <a:pt x="4049" y="6216"/>
                  </a:lnTo>
                  <a:lnTo>
                    <a:pt x="4739" y="6002"/>
                  </a:lnTo>
                  <a:lnTo>
                    <a:pt x="9479" y="4573"/>
                  </a:lnTo>
                  <a:lnTo>
                    <a:pt x="9479"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84"/>
            <p:cNvSpPr/>
            <p:nvPr/>
          </p:nvSpPr>
          <p:spPr>
            <a:xfrm>
              <a:off x="7225207" y="1983509"/>
              <a:ext cx="154346" cy="195473"/>
            </a:xfrm>
            <a:custGeom>
              <a:avLst/>
              <a:gdLst/>
              <a:ahLst/>
              <a:cxnLst/>
              <a:rect l="l" t="t" r="r" b="b"/>
              <a:pathLst>
                <a:path w="4740" h="6003" extrusionOk="0">
                  <a:moveTo>
                    <a:pt x="0" y="1"/>
                  </a:moveTo>
                  <a:lnTo>
                    <a:pt x="0" y="6002"/>
                  </a:lnTo>
                  <a:lnTo>
                    <a:pt x="4740" y="4573"/>
                  </a:lnTo>
                  <a:lnTo>
                    <a:pt x="4740"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84"/>
            <p:cNvSpPr/>
            <p:nvPr/>
          </p:nvSpPr>
          <p:spPr>
            <a:xfrm>
              <a:off x="7214364" y="2003698"/>
              <a:ext cx="62064" cy="62064"/>
            </a:xfrm>
            <a:custGeom>
              <a:avLst/>
              <a:gdLst/>
              <a:ahLst/>
              <a:cxnLst/>
              <a:rect l="l" t="t" r="r" b="b"/>
              <a:pathLst>
                <a:path w="1906" h="1906" extrusionOk="0">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84"/>
            <p:cNvSpPr/>
            <p:nvPr/>
          </p:nvSpPr>
          <p:spPr>
            <a:xfrm>
              <a:off x="7202706" y="2106824"/>
              <a:ext cx="176847" cy="102376"/>
            </a:xfrm>
            <a:custGeom>
              <a:avLst/>
              <a:gdLst/>
              <a:ahLst/>
              <a:cxnLst/>
              <a:rect l="l" t="t" r="r" b="b"/>
              <a:pathLst>
                <a:path w="5431" h="3144" extrusionOk="0">
                  <a:moveTo>
                    <a:pt x="1811" y="0"/>
                  </a:moveTo>
                  <a:lnTo>
                    <a:pt x="1" y="1810"/>
                  </a:lnTo>
                  <a:lnTo>
                    <a:pt x="3335" y="3144"/>
                  </a:lnTo>
                  <a:lnTo>
                    <a:pt x="5431" y="3144"/>
                  </a:lnTo>
                  <a:lnTo>
                    <a:pt x="5431" y="810"/>
                  </a:lnTo>
                  <a:lnTo>
                    <a:pt x="4597"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84"/>
            <p:cNvSpPr/>
            <p:nvPr/>
          </p:nvSpPr>
          <p:spPr>
            <a:xfrm>
              <a:off x="7260863" y="2065925"/>
              <a:ext cx="90003" cy="81243"/>
            </a:xfrm>
            <a:custGeom>
              <a:avLst/>
              <a:gdLst/>
              <a:ahLst/>
              <a:cxnLst/>
              <a:rect l="l" t="t" r="r" b="b"/>
              <a:pathLst>
                <a:path w="2764" h="2495" extrusionOk="0">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84"/>
            <p:cNvSpPr/>
            <p:nvPr/>
          </p:nvSpPr>
          <p:spPr>
            <a:xfrm>
              <a:off x="7071675" y="2096729"/>
              <a:ext cx="240409" cy="112471"/>
            </a:xfrm>
            <a:custGeom>
              <a:avLst/>
              <a:gdLst/>
              <a:ahLst/>
              <a:cxnLst/>
              <a:rect l="l" t="t" r="r" b="b"/>
              <a:pathLst>
                <a:path w="7383" h="3454" extrusionOk="0">
                  <a:moveTo>
                    <a:pt x="524" y="1"/>
                  </a:moveTo>
                  <a:lnTo>
                    <a:pt x="0" y="501"/>
                  </a:lnTo>
                  <a:lnTo>
                    <a:pt x="0" y="3454"/>
                  </a:lnTo>
                  <a:lnTo>
                    <a:pt x="7383" y="3454"/>
                  </a:lnTo>
                  <a:lnTo>
                    <a:pt x="4715" y="810"/>
                  </a:lnTo>
                  <a:lnTo>
                    <a:pt x="390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84"/>
            <p:cNvSpPr/>
            <p:nvPr/>
          </p:nvSpPr>
          <p:spPr>
            <a:xfrm>
              <a:off x="7225207" y="2123105"/>
              <a:ext cx="86095" cy="86095"/>
            </a:xfrm>
            <a:custGeom>
              <a:avLst/>
              <a:gdLst/>
              <a:ahLst/>
              <a:cxnLst/>
              <a:rect l="l" t="t" r="r" b="b"/>
              <a:pathLst>
                <a:path w="2644" h="2644" extrusionOk="0">
                  <a:moveTo>
                    <a:pt x="0" y="0"/>
                  </a:moveTo>
                  <a:lnTo>
                    <a:pt x="0" y="2644"/>
                  </a:lnTo>
                  <a:lnTo>
                    <a:pt x="2644" y="2644"/>
                  </a:lnTo>
                  <a:lnTo>
                    <a:pt x="0"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84"/>
            <p:cNvSpPr/>
            <p:nvPr/>
          </p:nvSpPr>
          <p:spPr>
            <a:xfrm>
              <a:off x="7087174" y="2045736"/>
              <a:ext cx="112471" cy="81862"/>
            </a:xfrm>
            <a:custGeom>
              <a:avLst/>
              <a:gdLst/>
              <a:ahLst/>
              <a:cxnLst/>
              <a:rect l="l" t="t" r="r" b="b"/>
              <a:pathLst>
                <a:path w="3454" h="2514" extrusionOk="0">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1" name="Google Shape;20011;p84"/>
          <p:cNvGrpSpPr/>
          <p:nvPr/>
        </p:nvGrpSpPr>
        <p:grpSpPr>
          <a:xfrm>
            <a:off x="7788182" y="1768622"/>
            <a:ext cx="349786" cy="350242"/>
            <a:chOff x="7788180" y="1921022"/>
            <a:chExt cx="349786" cy="350242"/>
          </a:xfrm>
        </p:grpSpPr>
        <p:sp>
          <p:nvSpPr>
            <p:cNvPr id="20012" name="Google Shape;20012;p84"/>
            <p:cNvSpPr/>
            <p:nvPr/>
          </p:nvSpPr>
          <p:spPr>
            <a:xfrm>
              <a:off x="7889775" y="1921022"/>
              <a:ext cx="146596" cy="143959"/>
            </a:xfrm>
            <a:custGeom>
              <a:avLst/>
              <a:gdLst/>
              <a:ahLst/>
              <a:cxnLst/>
              <a:rect l="l" t="t" r="r" b="b"/>
              <a:pathLst>
                <a:path w="4502" h="4421" extrusionOk="0">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84"/>
            <p:cNvSpPr/>
            <p:nvPr/>
          </p:nvSpPr>
          <p:spPr>
            <a:xfrm>
              <a:off x="7962650" y="1921022"/>
              <a:ext cx="73721" cy="143959"/>
            </a:xfrm>
            <a:custGeom>
              <a:avLst/>
              <a:gdLst/>
              <a:ahLst/>
              <a:cxnLst/>
              <a:rect l="l" t="t" r="r" b="b"/>
              <a:pathLst>
                <a:path w="2264" h="4421" extrusionOk="0">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84"/>
            <p:cNvSpPr/>
            <p:nvPr/>
          </p:nvSpPr>
          <p:spPr>
            <a:xfrm>
              <a:off x="7788180" y="2044792"/>
              <a:ext cx="349786" cy="226472"/>
            </a:xfrm>
            <a:custGeom>
              <a:avLst/>
              <a:gdLst/>
              <a:ahLst/>
              <a:cxnLst/>
              <a:rect l="l" t="t" r="r" b="b"/>
              <a:pathLst>
                <a:path w="10742" h="6955" extrusionOk="0">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84"/>
            <p:cNvSpPr/>
            <p:nvPr/>
          </p:nvSpPr>
          <p:spPr>
            <a:xfrm>
              <a:off x="7962650" y="2045541"/>
              <a:ext cx="174535" cy="225723"/>
            </a:xfrm>
            <a:custGeom>
              <a:avLst/>
              <a:gdLst/>
              <a:ahLst/>
              <a:cxnLst/>
              <a:rect l="l" t="t" r="r" b="b"/>
              <a:pathLst>
                <a:path w="5360" h="6932" extrusionOk="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84"/>
            <p:cNvSpPr/>
            <p:nvPr/>
          </p:nvSpPr>
          <p:spPr>
            <a:xfrm>
              <a:off x="7992900" y="2106824"/>
              <a:ext cx="104721" cy="20189"/>
            </a:xfrm>
            <a:custGeom>
              <a:avLst/>
              <a:gdLst/>
              <a:ahLst/>
              <a:cxnLst/>
              <a:rect l="l" t="t" r="r" b="b"/>
              <a:pathLst>
                <a:path w="3216" h="620" extrusionOk="0">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84"/>
            <p:cNvSpPr/>
            <p:nvPr/>
          </p:nvSpPr>
          <p:spPr>
            <a:xfrm>
              <a:off x="7992900" y="2147136"/>
              <a:ext cx="104721" cy="20189"/>
            </a:xfrm>
            <a:custGeom>
              <a:avLst/>
              <a:gdLst/>
              <a:ahLst/>
              <a:cxnLst/>
              <a:rect l="l" t="t" r="r" b="b"/>
              <a:pathLst>
                <a:path w="3216" h="620" extrusionOk="0">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84"/>
            <p:cNvSpPr/>
            <p:nvPr/>
          </p:nvSpPr>
          <p:spPr>
            <a:xfrm>
              <a:off x="7992900" y="2188230"/>
              <a:ext cx="104721" cy="20221"/>
            </a:xfrm>
            <a:custGeom>
              <a:avLst/>
              <a:gdLst/>
              <a:ahLst/>
              <a:cxnLst/>
              <a:rect l="l" t="t" r="r" b="b"/>
              <a:pathLst>
                <a:path w="3216" h="621" extrusionOk="0">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84"/>
            <p:cNvSpPr/>
            <p:nvPr/>
          </p:nvSpPr>
          <p:spPr>
            <a:xfrm>
              <a:off x="7870400" y="2085886"/>
              <a:ext cx="62064" cy="62064"/>
            </a:xfrm>
            <a:custGeom>
              <a:avLst/>
              <a:gdLst/>
              <a:ahLst/>
              <a:cxnLst/>
              <a:rect l="l" t="t" r="r" b="b"/>
              <a:pathLst>
                <a:path w="1906" h="1906" extrusionOk="0">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84"/>
            <p:cNvSpPr/>
            <p:nvPr/>
          </p:nvSpPr>
          <p:spPr>
            <a:xfrm>
              <a:off x="7847900" y="2147136"/>
              <a:ext cx="105502" cy="62064"/>
            </a:xfrm>
            <a:custGeom>
              <a:avLst/>
              <a:gdLst/>
              <a:ahLst/>
              <a:cxnLst/>
              <a:rect l="l" t="t" r="r" b="b"/>
              <a:pathLst>
                <a:path w="3240" h="1906" extrusionOk="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1" name="Google Shape;20021;p84"/>
          <p:cNvGrpSpPr/>
          <p:nvPr/>
        </p:nvGrpSpPr>
        <p:grpSpPr>
          <a:xfrm>
            <a:off x="7788182" y="2332832"/>
            <a:ext cx="349005" cy="349005"/>
            <a:chOff x="7788180" y="2485232"/>
            <a:chExt cx="349005" cy="349005"/>
          </a:xfrm>
        </p:grpSpPr>
        <p:sp>
          <p:nvSpPr>
            <p:cNvPr id="20022" name="Google Shape;20022;p84"/>
            <p:cNvSpPr/>
            <p:nvPr/>
          </p:nvSpPr>
          <p:spPr>
            <a:xfrm>
              <a:off x="7788180" y="2485232"/>
              <a:ext cx="349005" cy="349005"/>
            </a:xfrm>
            <a:custGeom>
              <a:avLst/>
              <a:gdLst/>
              <a:ahLst/>
              <a:cxnLst/>
              <a:rect l="l" t="t" r="r" b="b"/>
              <a:pathLst>
                <a:path w="10718" h="10718" extrusionOk="0">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84"/>
            <p:cNvSpPr/>
            <p:nvPr/>
          </p:nvSpPr>
          <p:spPr>
            <a:xfrm>
              <a:off x="7962650" y="2485232"/>
              <a:ext cx="174535" cy="349005"/>
            </a:xfrm>
            <a:custGeom>
              <a:avLst/>
              <a:gdLst/>
              <a:ahLst/>
              <a:cxnLst/>
              <a:rect l="l" t="t" r="r" b="b"/>
              <a:pathLst>
                <a:path w="5360" h="10718" extrusionOk="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84"/>
            <p:cNvSpPr/>
            <p:nvPr/>
          </p:nvSpPr>
          <p:spPr>
            <a:xfrm>
              <a:off x="7808336" y="2506170"/>
              <a:ext cx="308693" cy="307911"/>
            </a:xfrm>
            <a:custGeom>
              <a:avLst/>
              <a:gdLst/>
              <a:ahLst/>
              <a:cxnLst/>
              <a:rect l="l" t="t" r="r" b="b"/>
              <a:pathLst>
                <a:path w="9480" h="9456" extrusionOk="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84"/>
            <p:cNvSpPr/>
            <p:nvPr/>
          </p:nvSpPr>
          <p:spPr>
            <a:xfrm>
              <a:off x="7962650" y="2506170"/>
              <a:ext cx="154379" cy="307911"/>
            </a:xfrm>
            <a:custGeom>
              <a:avLst/>
              <a:gdLst/>
              <a:ahLst/>
              <a:cxnLst/>
              <a:rect l="l" t="t" r="r" b="b"/>
              <a:pathLst>
                <a:path w="4741" h="9456" extrusionOk="0">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84"/>
            <p:cNvSpPr/>
            <p:nvPr/>
          </p:nvSpPr>
          <p:spPr>
            <a:xfrm>
              <a:off x="7865744" y="2735703"/>
              <a:ext cx="21719" cy="20970"/>
            </a:xfrm>
            <a:custGeom>
              <a:avLst/>
              <a:gdLst/>
              <a:ahLst/>
              <a:cxnLst/>
              <a:rect l="l" t="t" r="r" b="b"/>
              <a:pathLst>
                <a:path w="667" h="644" extrusionOk="0">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84"/>
            <p:cNvSpPr/>
            <p:nvPr/>
          </p:nvSpPr>
          <p:spPr>
            <a:xfrm>
              <a:off x="8039432" y="2562015"/>
              <a:ext cx="20970" cy="21752"/>
            </a:xfrm>
            <a:custGeom>
              <a:avLst/>
              <a:gdLst/>
              <a:ahLst/>
              <a:cxnLst/>
              <a:rect l="l" t="t" r="r" b="b"/>
              <a:pathLst>
                <a:path w="644" h="668" extrusionOk="0">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84"/>
            <p:cNvSpPr/>
            <p:nvPr/>
          </p:nvSpPr>
          <p:spPr>
            <a:xfrm>
              <a:off x="7865744" y="2562015"/>
              <a:ext cx="21719" cy="21752"/>
            </a:xfrm>
            <a:custGeom>
              <a:avLst/>
              <a:gdLst/>
              <a:ahLst/>
              <a:cxnLst/>
              <a:rect l="l" t="t" r="r" b="b"/>
              <a:pathLst>
                <a:path w="667" h="668" extrusionOk="0">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84"/>
            <p:cNvSpPr/>
            <p:nvPr/>
          </p:nvSpPr>
          <p:spPr>
            <a:xfrm>
              <a:off x="8039432" y="2735703"/>
              <a:ext cx="20970" cy="20970"/>
            </a:xfrm>
            <a:custGeom>
              <a:avLst/>
              <a:gdLst/>
              <a:ahLst/>
              <a:cxnLst/>
              <a:rect l="l" t="t" r="r" b="b"/>
              <a:pathLst>
                <a:path w="644" h="644" extrusionOk="0">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84"/>
            <p:cNvSpPr/>
            <p:nvPr/>
          </p:nvSpPr>
          <p:spPr>
            <a:xfrm>
              <a:off x="7830055" y="2648859"/>
              <a:ext cx="41908" cy="21752"/>
            </a:xfrm>
            <a:custGeom>
              <a:avLst/>
              <a:gdLst/>
              <a:ahLst/>
              <a:cxnLst/>
              <a:rect l="l" t="t" r="r" b="b"/>
              <a:pathLst>
                <a:path w="1287" h="668" extrusionOk="0">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84"/>
            <p:cNvSpPr/>
            <p:nvPr/>
          </p:nvSpPr>
          <p:spPr>
            <a:xfrm>
              <a:off x="8054932" y="2648859"/>
              <a:ext cx="41908" cy="21752"/>
            </a:xfrm>
            <a:custGeom>
              <a:avLst/>
              <a:gdLst/>
              <a:ahLst/>
              <a:cxnLst/>
              <a:rect l="l" t="t" r="r" b="b"/>
              <a:pathLst>
                <a:path w="1287" h="668" extrusionOk="0">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84"/>
            <p:cNvSpPr/>
            <p:nvPr/>
          </p:nvSpPr>
          <p:spPr>
            <a:xfrm>
              <a:off x="7953370" y="2527108"/>
              <a:ext cx="10094" cy="41126"/>
            </a:xfrm>
            <a:custGeom>
              <a:avLst/>
              <a:gdLst/>
              <a:ahLst/>
              <a:cxnLst/>
              <a:rect l="l" t="t" r="r" b="b"/>
              <a:pathLst>
                <a:path w="310" h="1263" extrusionOk="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84"/>
            <p:cNvSpPr/>
            <p:nvPr/>
          </p:nvSpPr>
          <p:spPr>
            <a:xfrm>
              <a:off x="7962650" y="2526326"/>
              <a:ext cx="10908" cy="40638"/>
            </a:xfrm>
            <a:custGeom>
              <a:avLst/>
              <a:gdLst/>
              <a:ahLst/>
              <a:cxnLst/>
              <a:rect l="l" t="t" r="r" b="b"/>
              <a:pathLst>
                <a:path w="335" h="1248" extrusionOk="0">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84"/>
            <p:cNvSpPr/>
            <p:nvPr/>
          </p:nvSpPr>
          <p:spPr>
            <a:xfrm>
              <a:off x="7951807" y="2751984"/>
              <a:ext cx="21752" cy="41908"/>
            </a:xfrm>
            <a:custGeom>
              <a:avLst/>
              <a:gdLst/>
              <a:ahLst/>
              <a:cxnLst/>
              <a:rect l="l" t="t" r="r" b="b"/>
              <a:pathLst>
                <a:path w="668" h="1287" extrusionOk="0">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84"/>
            <p:cNvSpPr/>
            <p:nvPr/>
          </p:nvSpPr>
          <p:spPr>
            <a:xfrm>
              <a:off x="7951807" y="2588390"/>
              <a:ext cx="83783" cy="142494"/>
            </a:xfrm>
            <a:custGeom>
              <a:avLst/>
              <a:gdLst/>
              <a:ahLst/>
              <a:cxnLst/>
              <a:rect l="l" t="t" r="r" b="b"/>
              <a:pathLst>
                <a:path w="2573" h="4376" extrusionOk="0">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84"/>
            <p:cNvSpPr/>
            <p:nvPr/>
          </p:nvSpPr>
          <p:spPr>
            <a:xfrm>
              <a:off x="7962650" y="2526326"/>
              <a:ext cx="10908" cy="40638"/>
            </a:xfrm>
            <a:custGeom>
              <a:avLst/>
              <a:gdLst/>
              <a:ahLst/>
              <a:cxnLst/>
              <a:rect l="l" t="t" r="r" b="b"/>
              <a:pathLst>
                <a:path w="335" h="1248" extrusionOk="0">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84"/>
            <p:cNvSpPr/>
            <p:nvPr/>
          </p:nvSpPr>
          <p:spPr>
            <a:xfrm>
              <a:off x="7962650" y="2751984"/>
              <a:ext cx="10908" cy="40378"/>
            </a:xfrm>
            <a:custGeom>
              <a:avLst/>
              <a:gdLst/>
              <a:ahLst/>
              <a:cxnLst/>
              <a:rect l="l" t="t" r="r" b="b"/>
              <a:pathLst>
                <a:path w="335" h="1240" extrusionOk="0">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84"/>
            <p:cNvSpPr/>
            <p:nvPr/>
          </p:nvSpPr>
          <p:spPr>
            <a:xfrm>
              <a:off x="7962650" y="2588390"/>
              <a:ext cx="72940" cy="143275"/>
            </a:xfrm>
            <a:custGeom>
              <a:avLst/>
              <a:gdLst/>
              <a:ahLst/>
              <a:cxnLst/>
              <a:rect l="l" t="t" r="r" b="b"/>
              <a:pathLst>
                <a:path w="2240" h="4400" extrusionOk="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9" name="Google Shape;20039;p84"/>
          <p:cNvGrpSpPr/>
          <p:nvPr/>
        </p:nvGrpSpPr>
        <p:grpSpPr>
          <a:xfrm>
            <a:off x="7048394" y="2332051"/>
            <a:ext cx="351317" cy="352880"/>
            <a:chOff x="7048393" y="2484451"/>
            <a:chExt cx="351317" cy="352880"/>
          </a:xfrm>
        </p:grpSpPr>
        <p:sp>
          <p:nvSpPr>
            <p:cNvPr id="20040" name="Google Shape;20040;p84"/>
            <p:cNvSpPr/>
            <p:nvPr/>
          </p:nvSpPr>
          <p:spPr>
            <a:xfrm>
              <a:off x="7048393" y="2484451"/>
              <a:ext cx="351317" cy="352880"/>
            </a:xfrm>
            <a:custGeom>
              <a:avLst/>
              <a:gdLst/>
              <a:ahLst/>
              <a:cxnLst/>
              <a:rect l="l" t="t" r="r" b="b"/>
              <a:pathLst>
                <a:path w="10789" h="10837" extrusionOk="0">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84"/>
            <p:cNvSpPr/>
            <p:nvPr/>
          </p:nvSpPr>
          <p:spPr>
            <a:xfrm>
              <a:off x="7050737" y="2568202"/>
              <a:ext cx="60501" cy="20221"/>
            </a:xfrm>
            <a:custGeom>
              <a:avLst/>
              <a:gdLst/>
              <a:ahLst/>
              <a:cxnLst/>
              <a:rect l="l" t="t" r="r" b="b"/>
              <a:pathLst>
                <a:path w="1858" h="621" extrusionOk="0">
                  <a:moveTo>
                    <a:pt x="0" y="1"/>
                  </a:moveTo>
                  <a:lnTo>
                    <a:pt x="0" y="620"/>
                  </a:lnTo>
                  <a:lnTo>
                    <a:pt x="1858" y="620"/>
                  </a:lnTo>
                  <a:lnTo>
                    <a:pt x="185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84"/>
            <p:cNvSpPr/>
            <p:nvPr/>
          </p:nvSpPr>
          <p:spPr>
            <a:xfrm>
              <a:off x="7050737" y="2731828"/>
              <a:ext cx="60501" cy="20189"/>
            </a:xfrm>
            <a:custGeom>
              <a:avLst/>
              <a:gdLst/>
              <a:ahLst/>
              <a:cxnLst/>
              <a:rect l="l" t="t" r="r" b="b"/>
              <a:pathLst>
                <a:path w="1858" h="620" extrusionOk="0">
                  <a:moveTo>
                    <a:pt x="0" y="1"/>
                  </a:moveTo>
                  <a:lnTo>
                    <a:pt x="0" y="620"/>
                  </a:lnTo>
                  <a:lnTo>
                    <a:pt x="1858" y="620"/>
                  </a:lnTo>
                  <a:lnTo>
                    <a:pt x="185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84"/>
            <p:cNvSpPr/>
            <p:nvPr/>
          </p:nvSpPr>
          <p:spPr>
            <a:xfrm>
              <a:off x="7224425" y="2484451"/>
              <a:ext cx="175284" cy="349103"/>
            </a:xfrm>
            <a:custGeom>
              <a:avLst/>
              <a:gdLst/>
              <a:ahLst/>
              <a:cxnLst/>
              <a:rect l="l" t="t" r="r" b="b"/>
              <a:pathLst>
                <a:path w="5383" h="10721" extrusionOk="0">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84"/>
            <p:cNvSpPr/>
            <p:nvPr/>
          </p:nvSpPr>
          <p:spPr>
            <a:xfrm>
              <a:off x="7091049" y="2526326"/>
              <a:ext cx="267566" cy="267566"/>
            </a:xfrm>
            <a:custGeom>
              <a:avLst/>
              <a:gdLst/>
              <a:ahLst/>
              <a:cxnLst/>
              <a:rect l="l" t="t" r="r" b="b"/>
              <a:pathLst>
                <a:path w="8217" h="8217" extrusionOk="0">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84"/>
            <p:cNvSpPr/>
            <p:nvPr/>
          </p:nvSpPr>
          <p:spPr>
            <a:xfrm>
              <a:off x="7225207" y="2526326"/>
              <a:ext cx="133409" cy="266329"/>
            </a:xfrm>
            <a:custGeom>
              <a:avLst/>
              <a:gdLst/>
              <a:ahLst/>
              <a:cxnLst/>
              <a:rect l="l" t="t" r="r" b="b"/>
              <a:pathLst>
                <a:path w="4097" h="8179" extrusionOk="0">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84"/>
            <p:cNvSpPr/>
            <p:nvPr/>
          </p:nvSpPr>
          <p:spPr>
            <a:xfrm>
              <a:off x="7132925" y="2568202"/>
              <a:ext cx="183815" cy="183815"/>
            </a:xfrm>
            <a:custGeom>
              <a:avLst/>
              <a:gdLst/>
              <a:ahLst/>
              <a:cxnLst/>
              <a:rect l="l" t="t" r="r" b="b"/>
              <a:pathLst>
                <a:path w="5645" h="5645" extrusionOk="0">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84"/>
            <p:cNvSpPr/>
            <p:nvPr/>
          </p:nvSpPr>
          <p:spPr>
            <a:xfrm>
              <a:off x="7225207" y="2568202"/>
              <a:ext cx="92315" cy="183815"/>
            </a:xfrm>
            <a:custGeom>
              <a:avLst/>
              <a:gdLst/>
              <a:ahLst/>
              <a:cxnLst/>
              <a:rect l="l" t="t" r="r" b="b"/>
              <a:pathLst>
                <a:path w="2835" h="5645" extrusionOk="0">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84"/>
            <p:cNvSpPr/>
            <p:nvPr/>
          </p:nvSpPr>
          <p:spPr>
            <a:xfrm>
              <a:off x="7153081" y="2588390"/>
              <a:ext cx="143503" cy="143470"/>
            </a:xfrm>
            <a:custGeom>
              <a:avLst/>
              <a:gdLst/>
              <a:ahLst/>
              <a:cxnLst/>
              <a:rect l="l" t="t" r="r" b="b"/>
              <a:pathLst>
                <a:path w="4407" h="4406" extrusionOk="0">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84"/>
            <p:cNvSpPr/>
            <p:nvPr/>
          </p:nvSpPr>
          <p:spPr>
            <a:xfrm>
              <a:off x="7225207" y="2588390"/>
              <a:ext cx="71377" cy="143470"/>
            </a:xfrm>
            <a:custGeom>
              <a:avLst/>
              <a:gdLst/>
              <a:ahLst/>
              <a:cxnLst/>
              <a:rect l="l" t="t" r="r" b="b"/>
              <a:pathLst>
                <a:path w="2192" h="4406" extrusionOk="0">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84"/>
            <p:cNvSpPr/>
            <p:nvPr/>
          </p:nvSpPr>
          <p:spPr>
            <a:xfrm>
              <a:off x="7185643" y="2663805"/>
              <a:ext cx="36503" cy="35102"/>
            </a:xfrm>
            <a:custGeom>
              <a:avLst/>
              <a:gdLst/>
              <a:ahLst/>
              <a:cxnLst/>
              <a:rect l="l" t="t" r="r" b="b"/>
              <a:pathLst>
                <a:path w="1121" h="1078" extrusionOk="0">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84"/>
            <p:cNvSpPr/>
            <p:nvPr/>
          </p:nvSpPr>
          <p:spPr>
            <a:xfrm>
              <a:off x="7185643" y="2620367"/>
              <a:ext cx="36503" cy="34744"/>
            </a:xfrm>
            <a:custGeom>
              <a:avLst/>
              <a:gdLst/>
              <a:ahLst/>
              <a:cxnLst/>
              <a:rect l="l" t="t" r="r" b="b"/>
              <a:pathLst>
                <a:path w="1121" h="1067" extrusionOk="0">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84"/>
            <p:cNvSpPr/>
            <p:nvPr/>
          </p:nvSpPr>
          <p:spPr>
            <a:xfrm>
              <a:off x="7194175" y="2628703"/>
              <a:ext cx="62064" cy="62064"/>
            </a:xfrm>
            <a:custGeom>
              <a:avLst/>
              <a:gdLst/>
              <a:ahLst/>
              <a:cxnLst/>
              <a:rect l="l" t="t" r="r" b="b"/>
              <a:pathLst>
                <a:path w="1906" h="1906" extrusionOk="0">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84"/>
            <p:cNvSpPr/>
            <p:nvPr/>
          </p:nvSpPr>
          <p:spPr>
            <a:xfrm>
              <a:off x="7225207" y="2619683"/>
              <a:ext cx="40345" cy="77792"/>
            </a:xfrm>
            <a:custGeom>
              <a:avLst/>
              <a:gdLst/>
              <a:ahLst/>
              <a:cxnLst/>
              <a:rect l="l" t="t" r="r" b="b"/>
              <a:pathLst>
                <a:path w="1239" h="2389" extrusionOk="0">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4" name="Google Shape;20054;p84"/>
          <p:cNvGrpSpPr/>
          <p:nvPr/>
        </p:nvGrpSpPr>
        <p:grpSpPr>
          <a:xfrm>
            <a:off x="6358232" y="2332832"/>
            <a:ext cx="226472" cy="349005"/>
            <a:chOff x="6358230" y="2485232"/>
            <a:chExt cx="226472" cy="349005"/>
          </a:xfrm>
        </p:grpSpPr>
        <p:sp>
          <p:nvSpPr>
            <p:cNvPr id="20055" name="Google Shape;20055;p84"/>
            <p:cNvSpPr/>
            <p:nvPr/>
          </p:nvSpPr>
          <p:spPr>
            <a:xfrm>
              <a:off x="6379950" y="2486698"/>
              <a:ext cx="183815" cy="184694"/>
            </a:xfrm>
            <a:custGeom>
              <a:avLst/>
              <a:gdLst/>
              <a:ahLst/>
              <a:cxnLst/>
              <a:rect l="l" t="t" r="r" b="b"/>
              <a:pathLst>
                <a:path w="5645" h="5672" extrusionOk="0">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84"/>
            <p:cNvSpPr/>
            <p:nvPr/>
          </p:nvSpPr>
          <p:spPr>
            <a:xfrm>
              <a:off x="6472232" y="2485232"/>
              <a:ext cx="91533" cy="185378"/>
            </a:xfrm>
            <a:custGeom>
              <a:avLst/>
              <a:gdLst/>
              <a:ahLst/>
              <a:cxnLst/>
              <a:rect l="l" t="t" r="r" b="b"/>
              <a:pathLst>
                <a:path w="2811" h="5693" extrusionOk="0">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84"/>
            <p:cNvSpPr/>
            <p:nvPr/>
          </p:nvSpPr>
          <p:spPr>
            <a:xfrm>
              <a:off x="6358230" y="2628703"/>
              <a:ext cx="226472" cy="205535"/>
            </a:xfrm>
            <a:custGeom>
              <a:avLst/>
              <a:gdLst/>
              <a:ahLst/>
              <a:cxnLst/>
              <a:rect l="l" t="t" r="r" b="b"/>
              <a:pathLst>
                <a:path w="6955" h="6312" extrusionOk="0">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84"/>
            <p:cNvSpPr/>
            <p:nvPr/>
          </p:nvSpPr>
          <p:spPr>
            <a:xfrm>
              <a:off x="6472232" y="2628703"/>
              <a:ext cx="112471" cy="205535"/>
            </a:xfrm>
            <a:custGeom>
              <a:avLst/>
              <a:gdLst/>
              <a:ahLst/>
              <a:cxnLst/>
              <a:rect l="l" t="t" r="r" b="b"/>
              <a:pathLst>
                <a:path w="3454" h="6312" extrusionOk="0">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84"/>
            <p:cNvSpPr/>
            <p:nvPr/>
          </p:nvSpPr>
          <p:spPr>
            <a:xfrm>
              <a:off x="6460607" y="2689953"/>
              <a:ext cx="20970" cy="82513"/>
            </a:xfrm>
            <a:custGeom>
              <a:avLst/>
              <a:gdLst/>
              <a:ahLst/>
              <a:cxnLst/>
              <a:rect l="l" t="t" r="r" b="b"/>
              <a:pathLst>
                <a:path w="644" h="2534" extrusionOk="0">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84"/>
            <p:cNvSpPr/>
            <p:nvPr/>
          </p:nvSpPr>
          <p:spPr>
            <a:xfrm>
              <a:off x="6470669" y="2690734"/>
              <a:ext cx="10908" cy="81471"/>
            </a:xfrm>
            <a:custGeom>
              <a:avLst/>
              <a:gdLst/>
              <a:ahLst/>
              <a:cxnLst/>
              <a:rect l="l" t="t" r="r" b="b"/>
              <a:pathLst>
                <a:path w="335" h="2502" extrusionOk="0">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84"/>
            <p:cNvSpPr/>
            <p:nvPr/>
          </p:nvSpPr>
          <p:spPr>
            <a:xfrm>
              <a:off x="6439669" y="2689953"/>
              <a:ext cx="62064" cy="21752"/>
            </a:xfrm>
            <a:custGeom>
              <a:avLst/>
              <a:gdLst/>
              <a:ahLst/>
              <a:cxnLst/>
              <a:rect l="l" t="t" r="r" b="b"/>
              <a:pathLst>
                <a:path w="1906" h="668" extrusionOk="0">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84"/>
            <p:cNvSpPr/>
            <p:nvPr/>
          </p:nvSpPr>
          <p:spPr>
            <a:xfrm>
              <a:off x="6470669" y="2690734"/>
              <a:ext cx="31065" cy="20970"/>
            </a:xfrm>
            <a:custGeom>
              <a:avLst/>
              <a:gdLst/>
              <a:ahLst/>
              <a:cxnLst/>
              <a:rect l="l" t="t" r="r" b="b"/>
              <a:pathLst>
                <a:path w="954" h="644" extrusionOk="0">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3" name="Google Shape;20063;p84"/>
          <p:cNvGrpSpPr/>
          <p:nvPr/>
        </p:nvGrpSpPr>
        <p:grpSpPr>
          <a:xfrm>
            <a:off x="5536257" y="2404958"/>
            <a:ext cx="352098" cy="204753"/>
            <a:chOff x="5536255" y="2557358"/>
            <a:chExt cx="352098" cy="204753"/>
          </a:xfrm>
        </p:grpSpPr>
        <p:sp>
          <p:nvSpPr>
            <p:cNvPr id="20064" name="Google Shape;20064;p84"/>
            <p:cNvSpPr/>
            <p:nvPr/>
          </p:nvSpPr>
          <p:spPr>
            <a:xfrm>
              <a:off x="5549443" y="2569765"/>
              <a:ext cx="327286" cy="192347"/>
            </a:xfrm>
            <a:custGeom>
              <a:avLst/>
              <a:gdLst/>
              <a:ahLst/>
              <a:cxnLst/>
              <a:rect l="l" t="t" r="r" b="b"/>
              <a:pathLst>
                <a:path w="10051" h="5907" extrusionOk="0">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84"/>
            <p:cNvSpPr/>
            <p:nvPr/>
          </p:nvSpPr>
          <p:spPr>
            <a:xfrm>
              <a:off x="5712288" y="2569765"/>
              <a:ext cx="163659" cy="192347"/>
            </a:xfrm>
            <a:custGeom>
              <a:avLst/>
              <a:gdLst/>
              <a:ahLst/>
              <a:cxnLst/>
              <a:rect l="l" t="t" r="r" b="b"/>
              <a:pathLst>
                <a:path w="5026" h="5907" extrusionOk="0">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84"/>
            <p:cNvSpPr/>
            <p:nvPr/>
          </p:nvSpPr>
          <p:spPr>
            <a:xfrm>
              <a:off x="5640944" y="2578296"/>
              <a:ext cx="143503" cy="143503"/>
            </a:xfrm>
            <a:custGeom>
              <a:avLst/>
              <a:gdLst/>
              <a:ahLst/>
              <a:cxnLst/>
              <a:rect l="l" t="t" r="r" b="b"/>
              <a:pathLst>
                <a:path w="4407" h="4407" extrusionOk="0">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84"/>
            <p:cNvSpPr/>
            <p:nvPr/>
          </p:nvSpPr>
          <p:spPr>
            <a:xfrm>
              <a:off x="5712288" y="2577515"/>
              <a:ext cx="71377" cy="143503"/>
            </a:xfrm>
            <a:custGeom>
              <a:avLst/>
              <a:gdLst/>
              <a:ahLst/>
              <a:cxnLst/>
              <a:rect l="l" t="t" r="r" b="b"/>
              <a:pathLst>
                <a:path w="2192" h="4407" extrusionOk="0">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84"/>
            <p:cNvSpPr/>
            <p:nvPr/>
          </p:nvSpPr>
          <p:spPr>
            <a:xfrm>
              <a:off x="5536255" y="2557358"/>
              <a:ext cx="352098" cy="123347"/>
            </a:xfrm>
            <a:custGeom>
              <a:avLst/>
              <a:gdLst/>
              <a:ahLst/>
              <a:cxnLst/>
              <a:rect l="l" t="t" r="r" b="b"/>
              <a:pathLst>
                <a:path w="10813" h="3788" extrusionOk="0">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84"/>
            <p:cNvSpPr/>
            <p:nvPr/>
          </p:nvSpPr>
          <p:spPr>
            <a:xfrm>
              <a:off x="5713070" y="2558140"/>
              <a:ext cx="175284" cy="122565"/>
            </a:xfrm>
            <a:custGeom>
              <a:avLst/>
              <a:gdLst/>
              <a:ahLst/>
              <a:cxnLst/>
              <a:rect l="l" t="t" r="r" b="b"/>
              <a:pathLst>
                <a:path w="5383" h="3764" extrusionOk="0">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84"/>
            <p:cNvSpPr/>
            <p:nvPr/>
          </p:nvSpPr>
          <p:spPr>
            <a:xfrm>
              <a:off x="5682037" y="2619390"/>
              <a:ext cx="62064" cy="62064"/>
            </a:xfrm>
            <a:custGeom>
              <a:avLst/>
              <a:gdLst/>
              <a:ahLst/>
              <a:cxnLst/>
              <a:rect l="l" t="t" r="r" b="b"/>
              <a:pathLst>
                <a:path w="1906" h="1906" extrusionOk="0">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84"/>
            <p:cNvSpPr/>
            <p:nvPr/>
          </p:nvSpPr>
          <p:spPr>
            <a:xfrm>
              <a:off x="5711507" y="2619390"/>
              <a:ext cx="31814" cy="61283"/>
            </a:xfrm>
            <a:custGeom>
              <a:avLst/>
              <a:gdLst/>
              <a:ahLst/>
              <a:cxnLst/>
              <a:rect l="l" t="t" r="r" b="b"/>
              <a:pathLst>
                <a:path w="977" h="1882" extrusionOk="0">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2" name="Google Shape;20072;p84"/>
          <p:cNvGrpSpPr/>
          <p:nvPr/>
        </p:nvGrpSpPr>
        <p:grpSpPr>
          <a:xfrm>
            <a:off x="4833689" y="2332051"/>
            <a:ext cx="227254" cy="349786"/>
            <a:chOff x="4833687" y="2484451"/>
            <a:chExt cx="227254" cy="349786"/>
          </a:xfrm>
        </p:grpSpPr>
        <p:sp>
          <p:nvSpPr>
            <p:cNvPr id="20073" name="Google Shape;20073;p84"/>
            <p:cNvSpPr/>
            <p:nvPr/>
          </p:nvSpPr>
          <p:spPr>
            <a:xfrm>
              <a:off x="4833687" y="2485232"/>
              <a:ext cx="226472" cy="258253"/>
            </a:xfrm>
            <a:custGeom>
              <a:avLst/>
              <a:gdLst/>
              <a:ahLst/>
              <a:cxnLst/>
              <a:rect l="l" t="t" r="r" b="b"/>
              <a:pathLst>
                <a:path w="6955" h="7931" extrusionOk="0">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84"/>
            <p:cNvSpPr/>
            <p:nvPr/>
          </p:nvSpPr>
          <p:spPr>
            <a:xfrm>
              <a:off x="4948469" y="2484451"/>
              <a:ext cx="112471" cy="256723"/>
            </a:xfrm>
            <a:custGeom>
              <a:avLst/>
              <a:gdLst/>
              <a:ahLst/>
              <a:cxnLst/>
              <a:rect l="l" t="t" r="r" b="b"/>
              <a:pathLst>
                <a:path w="3454" h="7884" extrusionOk="0">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84"/>
            <p:cNvSpPr/>
            <p:nvPr/>
          </p:nvSpPr>
          <p:spPr>
            <a:xfrm>
              <a:off x="4895718" y="2783016"/>
              <a:ext cx="101628" cy="51221"/>
            </a:xfrm>
            <a:custGeom>
              <a:avLst/>
              <a:gdLst/>
              <a:ahLst/>
              <a:cxnLst/>
              <a:rect l="l" t="t" r="r" b="b"/>
              <a:pathLst>
                <a:path w="3121" h="1573" extrusionOk="0">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84"/>
            <p:cNvSpPr/>
            <p:nvPr/>
          </p:nvSpPr>
          <p:spPr>
            <a:xfrm>
              <a:off x="4946125" y="2783016"/>
              <a:ext cx="51221" cy="51221"/>
            </a:xfrm>
            <a:custGeom>
              <a:avLst/>
              <a:gdLst/>
              <a:ahLst/>
              <a:cxnLst/>
              <a:rect l="l" t="t" r="r" b="b"/>
              <a:pathLst>
                <a:path w="1573" h="1573" extrusionOk="0">
                  <a:moveTo>
                    <a:pt x="1" y="0"/>
                  </a:moveTo>
                  <a:lnTo>
                    <a:pt x="1" y="1572"/>
                  </a:lnTo>
                  <a:cubicBezTo>
                    <a:pt x="929" y="1572"/>
                    <a:pt x="1549" y="834"/>
                    <a:pt x="157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84"/>
            <p:cNvSpPr/>
            <p:nvPr/>
          </p:nvSpPr>
          <p:spPr>
            <a:xfrm>
              <a:off x="4894188" y="2608547"/>
              <a:ext cx="105470" cy="40931"/>
            </a:xfrm>
            <a:custGeom>
              <a:avLst/>
              <a:gdLst/>
              <a:ahLst/>
              <a:cxnLst/>
              <a:rect l="l" t="t" r="r" b="b"/>
              <a:pathLst>
                <a:path w="3239" h="1257" extrusionOk="0">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84"/>
            <p:cNvSpPr/>
            <p:nvPr/>
          </p:nvSpPr>
          <p:spPr>
            <a:xfrm>
              <a:off x="4946125" y="2608547"/>
              <a:ext cx="52784" cy="40931"/>
            </a:xfrm>
            <a:custGeom>
              <a:avLst/>
              <a:gdLst/>
              <a:ahLst/>
              <a:cxnLst/>
              <a:rect l="l" t="t" r="r" b="b"/>
              <a:pathLst>
                <a:path w="1621" h="1257" extrusionOk="0">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84"/>
            <p:cNvSpPr/>
            <p:nvPr/>
          </p:nvSpPr>
          <p:spPr>
            <a:xfrm>
              <a:off x="4895718" y="2742704"/>
              <a:ext cx="102409" cy="40345"/>
            </a:xfrm>
            <a:custGeom>
              <a:avLst/>
              <a:gdLst/>
              <a:ahLst/>
              <a:cxnLst/>
              <a:rect l="l" t="t" r="r" b="b"/>
              <a:pathLst>
                <a:path w="3145" h="1239" extrusionOk="0">
                  <a:moveTo>
                    <a:pt x="1" y="0"/>
                  </a:moveTo>
                  <a:lnTo>
                    <a:pt x="1" y="1238"/>
                  </a:lnTo>
                  <a:lnTo>
                    <a:pt x="3144" y="1238"/>
                  </a:lnTo>
                  <a:lnTo>
                    <a:pt x="3144" y="1191"/>
                  </a:lnTo>
                  <a:lnTo>
                    <a:pt x="3144"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84"/>
            <p:cNvSpPr/>
            <p:nvPr/>
          </p:nvSpPr>
          <p:spPr>
            <a:xfrm>
              <a:off x="4946906" y="2742704"/>
              <a:ext cx="52002" cy="40345"/>
            </a:xfrm>
            <a:custGeom>
              <a:avLst/>
              <a:gdLst/>
              <a:ahLst/>
              <a:cxnLst/>
              <a:rect l="l" t="t" r="r" b="b"/>
              <a:pathLst>
                <a:path w="1597" h="1239" extrusionOk="0">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84"/>
            <p:cNvSpPr/>
            <p:nvPr/>
          </p:nvSpPr>
          <p:spPr>
            <a:xfrm>
              <a:off x="4874781" y="2731828"/>
              <a:ext cx="145066" cy="20189"/>
            </a:xfrm>
            <a:custGeom>
              <a:avLst/>
              <a:gdLst/>
              <a:ahLst/>
              <a:cxnLst/>
              <a:rect l="l" t="t" r="r" b="b"/>
              <a:pathLst>
                <a:path w="4455" h="620" extrusionOk="0">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84"/>
            <p:cNvSpPr/>
            <p:nvPr/>
          </p:nvSpPr>
          <p:spPr>
            <a:xfrm>
              <a:off x="4873999" y="2773704"/>
              <a:ext cx="145066" cy="20189"/>
            </a:xfrm>
            <a:custGeom>
              <a:avLst/>
              <a:gdLst/>
              <a:ahLst/>
              <a:cxnLst/>
              <a:rect l="l" t="t" r="r" b="b"/>
              <a:pathLst>
                <a:path w="4455" h="620" extrusionOk="0">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84"/>
            <p:cNvSpPr/>
            <p:nvPr/>
          </p:nvSpPr>
          <p:spPr>
            <a:xfrm>
              <a:off x="4946906" y="2732610"/>
              <a:ext cx="72158" cy="20189"/>
            </a:xfrm>
            <a:custGeom>
              <a:avLst/>
              <a:gdLst/>
              <a:ahLst/>
              <a:cxnLst/>
              <a:rect l="l" t="t" r="r" b="b"/>
              <a:pathLst>
                <a:path w="2216" h="620" extrusionOk="0">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84"/>
            <p:cNvSpPr/>
            <p:nvPr/>
          </p:nvSpPr>
          <p:spPr>
            <a:xfrm>
              <a:off x="4946906" y="2772922"/>
              <a:ext cx="72158" cy="20970"/>
            </a:xfrm>
            <a:custGeom>
              <a:avLst/>
              <a:gdLst/>
              <a:ahLst/>
              <a:cxnLst/>
              <a:rect l="l" t="t" r="r" b="b"/>
              <a:pathLst>
                <a:path w="2216" h="644" extrusionOk="0">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5" name="Google Shape;20085;p84"/>
          <p:cNvGrpSpPr/>
          <p:nvPr/>
        </p:nvGrpSpPr>
        <p:grpSpPr>
          <a:xfrm>
            <a:off x="4018682" y="2332832"/>
            <a:ext cx="348223" cy="349786"/>
            <a:chOff x="4018680" y="2485232"/>
            <a:chExt cx="348223" cy="349786"/>
          </a:xfrm>
        </p:grpSpPr>
        <p:sp>
          <p:nvSpPr>
            <p:cNvPr id="20086" name="Google Shape;20086;p84"/>
            <p:cNvSpPr/>
            <p:nvPr/>
          </p:nvSpPr>
          <p:spPr>
            <a:xfrm>
              <a:off x="4223400" y="2730298"/>
              <a:ext cx="103158" cy="83783"/>
            </a:xfrm>
            <a:custGeom>
              <a:avLst/>
              <a:gdLst/>
              <a:ahLst/>
              <a:cxnLst/>
              <a:rect l="l" t="t" r="r" b="b"/>
              <a:pathLst>
                <a:path w="3168" h="2573" extrusionOk="0">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84"/>
            <p:cNvSpPr/>
            <p:nvPr/>
          </p:nvSpPr>
          <p:spPr>
            <a:xfrm>
              <a:off x="4018680" y="2627140"/>
              <a:ext cx="55096" cy="108596"/>
            </a:xfrm>
            <a:custGeom>
              <a:avLst/>
              <a:gdLst/>
              <a:ahLst/>
              <a:cxnLst/>
              <a:rect l="l" t="t" r="r" b="b"/>
              <a:pathLst>
                <a:path w="1692" h="3335" extrusionOk="0">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84"/>
            <p:cNvSpPr/>
            <p:nvPr/>
          </p:nvSpPr>
          <p:spPr>
            <a:xfrm>
              <a:off x="4058992" y="2485232"/>
              <a:ext cx="269129" cy="145066"/>
            </a:xfrm>
            <a:custGeom>
              <a:avLst/>
              <a:gdLst/>
              <a:ahLst/>
              <a:cxnLst/>
              <a:rect l="l" t="t" r="r" b="b"/>
              <a:pathLst>
                <a:path w="8265" h="4455" extrusionOk="0">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84"/>
            <p:cNvSpPr/>
            <p:nvPr/>
          </p:nvSpPr>
          <p:spPr>
            <a:xfrm>
              <a:off x="4193931" y="2485232"/>
              <a:ext cx="132627" cy="145066"/>
            </a:xfrm>
            <a:custGeom>
              <a:avLst/>
              <a:gdLst/>
              <a:ahLst/>
              <a:cxnLst/>
              <a:rect l="l" t="t" r="r" b="b"/>
              <a:pathLst>
                <a:path w="4073" h="4455" extrusionOk="0">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84"/>
            <p:cNvSpPr/>
            <p:nvPr/>
          </p:nvSpPr>
          <p:spPr>
            <a:xfrm>
              <a:off x="4162150" y="2772922"/>
              <a:ext cx="82220" cy="62097"/>
            </a:xfrm>
            <a:custGeom>
              <a:avLst/>
              <a:gdLst/>
              <a:ahLst/>
              <a:cxnLst/>
              <a:rect l="l" t="t" r="r" b="b"/>
              <a:pathLst>
                <a:path w="2525" h="1907" extrusionOk="0">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84"/>
            <p:cNvSpPr/>
            <p:nvPr/>
          </p:nvSpPr>
          <p:spPr>
            <a:xfrm>
              <a:off x="4192368" y="2772173"/>
              <a:ext cx="51221" cy="61315"/>
            </a:xfrm>
            <a:custGeom>
              <a:avLst/>
              <a:gdLst/>
              <a:ahLst/>
              <a:cxnLst/>
              <a:rect l="l" t="t" r="r" b="b"/>
              <a:pathLst>
                <a:path w="1573" h="1883" extrusionOk="0">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84"/>
            <p:cNvSpPr/>
            <p:nvPr/>
          </p:nvSpPr>
          <p:spPr>
            <a:xfrm>
              <a:off x="4058243" y="2608547"/>
              <a:ext cx="21719" cy="144252"/>
            </a:xfrm>
            <a:custGeom>
              <a:avLst/>
              <a:gdLst/>
              <a:ahLst/>
              <a:cxnLst/>
              <a:rect l="l" t="t" r="r" b="b"/>
              <a:pathLst>
                <a:path w="667" h="4430" extrusionOk="0">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84"/>
            <p:cNvSpPr/>
            <p:nvPr/>
          </p:nvSpPr>
          <p:spPr>
            <a:xfrm>
              <a:off x="4304839" y="2608547"/>
              <a:ext cx="20970" cy="144252"/>
            </a:xfrm>
            <a:custGeom>
              <a:avLst/>
              <a:gdLst/>
              <a:ahLst/>
              <a:cxnLst/>
              <a:rect l="l" t="t" r="r" b="b"/>
              <a:pathLst>
                <a:path w="644" h="4430" extrusionOk="0">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84"/>
            <p:cNvSpPr/>
            <p:nvPr/>
          </p:nvSpPr>
          <p:spPr>
            <a:xfrm>
              <a:off x="4310244" y="2626358"/>
              <a:ext cx="56659" cy="107847"/>
            </a:xfrm>
            <a:custGeom>
              <a:avLst/>
              <a:gdLst/>
              <a:ahLst/>
              <a:cxnLst/>
              <a:rect l="l" t="t" r="r" b="b"/>
              <a:pathLst>
                <a:path w="1740" h="3312" extrusionOk="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84"/>
            <p:cNvSpPr/>
            <p:nvPr/>
          </p:nvSpPr>
          <p:spPr>
            <a:xfrm>
              <a:off x="4058243" y="2608547"/>
              <a:ext cx="41908" cy="144252"/>
            </a:xfrm>
            <a:custGeom>
              <a:avLst/>
              <a:gdLst/>
              <a:ahLst/>
              <a:cxnLst/>
              <a:rect l="l" t="t" r="r" b="b"/>
              <a:pathLst>
                <a:path w="1287" h="4430" extrusionOk="0">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84"/>
            <p:cNvSpPr/>
            <p:nvPr/>
          </p:nvSpPr>
          <p:spPr>
            <a:xfrm>
              <a:off x="4283901" y="2608547"/>
              <a:ext cx="41908" cy="144252"/>
            </a:xfrm>
            <a:custGeom>
              <a:avLst/>
              <a:gdLst/>
              <a:ahLst/>
              <a:cxnLst/>
              <a:rect l="l" t="t" r="r" b="b"/>
              <a:pathLst>
                <a:path w="1287" h="4430" extrusionOk="0">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7" name="Google Shape;20097;p84"/>
          <p:cNvGrpSpPr/>
          <p:nvPr/>
        </p:nvGrpSpPr>
        <p:grpSpPr>
          <a:xfrm>
            <a:off x="3269581" y="2332051"/>
            <a:ext cx="321848" cy="349005"/>
            <a:chOff x="3269580" y="2484451"/>
            <a:chExt cx="321848" cy="349005"/>
          </a:xfrm>
        </p:grpSpPr>
        <p:sp>
          <p:nvSpPr>
            <p:cNvPr id="20098" name="Google Shape;20098;p84"/>
            <p:cNvSpPr/>
            <p:nvPr/>
          </p:nvSpPr>
          <p:spPr>
            <a:xfrm>
              <a:off x="3454144" y="2484451"/>
              <a:ext cx="137283" cy="144512"/>
            </a:xfrm>
            <a:custGeom>
              <a:avLst/>
              <a:gdLst/>
              <a:ahLst/>
              <a:cxnLst/>
              <a:rect l="l" t="t" r="r" b="b"/>
              <a:pathLst>
                <a:path w="4216" h="4438" extrusionOk="0">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84"/>
            <p:cNvSpPr/>
            <p:nvPr/>
          </p:nvSpPr>
          <p:spPr>
            <a:xfrm>
              <a:off x="3269580" y="2566671"/>
              <a:ext cx="267566" cy="266785"/>
            </a:xfrm>
            <a:custGeom>
              <a:avLst/>
              <a:gdLst/>
              <a:ahLst/>
              <a:cxnLst/>
              <a:rect l="l" t="t" r="r" b="b"/>
              <a:pathLst>
                <a:path w="8217" h="8193" extrusionOk="0">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84"/>
            <p:cNvSpPr/>
            <p:nvPr/>
          </p:nvSpPr>
          <p:spPr>
            <a:xfrm>
              <a:off x="3402956" y="2566671"/>
              <a:ext cx="134190" cy="266785"/>
            </a:xfrm>
            <a:custGeom>
              <a:avLst/>
              <a:gdLst/>
              <a:ahLst/>
              <a:cxnLst/>
              <a:rect l="l" t="t" r="r" b="b"/>
              <a:pathLst>
                <a:path w="4121" h="8193" extrusionOk="0">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1" name="Google Shape;20101;p84"/>
          <p:cNvGrpSpPr/>
          <p:nvPr/>
        </p:nvGrpSpPr>
        <p:grpSpPr>
          <a:xfrm>
            <a:off x="2548420" y="2332832"/>
            <a:ext cx="291597" cy="349005"/>
            <a:chOff x="2548418" y="2485232"/>
            <a:chExt cx="291597" cy="349005"/>
          </a:xfrm>
        </p:grpSpPr>
        <p:sp>
          <p:nvSpPr>
            <p:cNvPr id="20102" name="Google Shape;20102;p84"/>
            <p:cNvSpPr/>
            <p:nvPr/>
          </p:nvSpPr>
          <p:spPr>
            <a:xfrm>
              <a:off x="2707388" y="2693828"/>
              <a:ext cx="132627" cy="139628"/>
            </a:xfrm>
            <a:custGeom>
              <a:avLst/>
              <a:gdLst/>
              <a:ahLst/>
              <a:cxnLst/>
              <a:rect l="l" t="t" r="r" b="b"/>
              <a:pathLst>
                <a:path w="4073" h="4288" extrusionOk="0">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84"/>
            <p:cNvSpPr/>
            <p:nvPr/>
          </p:nvSpPr>
          <p:spPr>
            <a:xfrm>
              <a:off x="2548418" y="2693828"/>
              <a:ext cx="132627" cy="140410"/>
            </a:xfrm>
            <a:custGeom>
              <a:avLst/>
              <a:gdLst/>
              <a:ahLst/>
              <a:cxnLst/>
              <a:rect l="l" t="t" r="r" b="b"/>
              <a:pathLst>
                <a:path w="4073" h="4312" extrusionOk="0">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84"/>
            <p:cNvSpPr/>
            <p:nvPr/>
          </p:nvSpPr>
          <p:spPr>
            <a:xfrm>
              <a:off x="2560824" y="2485232"/>
              <a:ext cx="265222" cy="266785"/>
            </a:xfrm>
            <a:custGeom>
              <a:avLst/>
              <a:gdLst/>
              <a:ahLst/>
              <a:cxnLst/>
              <a:rect l="l" t="t" r="r" b="b"/>
              <a:pathLst>
                <a:path w="8145" h="8193" extrusionOk="0">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84"/>
            <p:cNvSpPr/>
            <p:nvPr/>
          </p:nvSpPr>
          <p:spPr>
            <a:xfrm>
              <a:off x="2693419" y="2485232"/>
              <a:ext cx="132627" cy="266785"/>
            </a:xfrm>
            <a:custGeom>
              <a:avLst/>
              <a:gdLst/>
              <a:ahLst/>
              <a:cxnLst/>
              <a:rect l="l" t="t" r="r" b="b"/>
              <a:pathLst>
                <a:path w="4073" h="8193" extrusionOk="0">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84"/>
            <p:cNvSpPr/>
            <p:nvPr/>
          </p:nvSpPr>
          <p:spPr>
            <a:xfrm>
              <a:off x="2625168" y="2548827"/>
              <a:ext cx="138065" cy="129827"/>
            </a:xfrm>
            <a:custGeom>
              <a:avLst/>
              <a:gdLst/>
              <a:ahLst/>
              <a:cxnLst/>
              <a:rect l="l" t="t" r="r" b="b"/>
              <a:pathLst>
                <a:path w="4240" h="3987" extrusionOk="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84"/>
            <p:cNvSpPr/>
            <p:nvPr/>
          </p:nvSpPr>
          <p:spPr>
            <a:xfrm>
              <a:off x="2694200" y="2549608"/>
              <a:ext cx="69033" cy="129534"/>
            </a:xfrm>
            <a:custGeom>
              <a:avLst/>
              <a:gdLst/>
              <a:ahLst/>
              <a:cxnLst/>
              <a:rect l="l" t="t" r="r" b="b"/>
              <a:pathLst>
                <a:path w="2120" h="3978" extrusionOk="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8" name="Google Shape;20108;p84"/>
          <p:cNvGrpSpPr/>
          <p:nvPr/>
        </p:nvGrpSpPr>
        <p:grpSpPr>
          <a:xfrm>
            <a:off x="1754351" y="2334395"/>
            <a:ext cx="352847" cy="348972"/>
            <a:chOff x="1754349" y="2486795"/>
            <a:chExt cx="352847" cy="348972"/>
          </a:xfrm>
        </p:grpSpPr>
        <p:sp>
          <p:nvSpPr>
            <p:cNvPr id="20109" name="Google Shape;20109;p84"/>
            <p:cNvSpPr/>
            <p:nvPr/>
          </p:nvSpPr>
          <p:spPr>
            <a:xfrm>
              <a:off x="1754349" y="2486795"/>
              <a:ext cx="352847" cy="347442"/>
            </a:xfrm>
            <a:custGeom>
              <a:avLst/>
              <a:gdLst/>
              <a:ahLst/>
              <a:cxnLst/>
              <a:rect l="l" t="t" r="r" b="b"/>
              <a:pathLst>
                <a:path w="10836" h="10670" extrusionOk="0">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84"/>
            <p:cNvSpPr/>
            <p:nvPr/>
          </p:nvSpPr>
          <p:spPr>
            <a:xfrm>
              <a:off x="1929600" y="2486795"/>
              <a:ext cx="176814" cy="348972"/>
            </a:xfrm>
            <a:custGeom>
              <a:avLst/>
              <a:gdLst/>
              <a:ahLst/>
              <a:cxnLst/>
              <a:rect l="l" t="t" r="r" b="b"/>
              <a:pathLst>
                <a:path w="5430" h="10717" extrusionOk="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1" name="Google Shape;20111;p84"/>
          <p:cNvGrpSpPr/>
          <p:nvPr/>
        </p:nvGrpSpPr>
        <p:grpSpPr>
          <a:xfrm>
            <a:off x="1006813" y="2333744"/>
            <a:ext cx="351317" cy="348093"/>
            <a:chOff x="1006811" y="2486144"/>
            <a:chExt cx="351317" cy="348093"/>
          </a:xfrm>
        </p:grpSpPr>
        <p:sp>
          <p:nvSpPr>
            <p:cNvPr id="20112" name="Google Shape;20112;p84"/>
            <p:cNvSpPr/>
            <p:nvPr/>
          </p:nvSpPr>
          <p:spPr>
            <a:xfrm>
              <a:off x="1227813" y="2486144"/>
              <a:ext cx="128752" cy="128622"/>
            </a:xfrm>
            <a:custGeom>
              <a:avLst/>
              <a:gdLst/>
              <a:ahLst/>
              <a:cxnLst/>
              <a:rect l="l" t="t" r="r" b="b"/>
              <a:pathLst>
                <a:path w="3954" h="3950" extrusionOk="0">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84"/>
            <p:cNvSpPr/>
            <p:nvPr/>
          </p:nvSpPr>
          <p:spPr>
            <a:xfrm>
              <a:off x="1235563" y="2538733"/>
              <a:ext cx="122565" cy="74503"/>
            </a:xfrm>
            <a:custGeom>
              <a:avLst/>
              <a:gdLst/>
              <a:ahLst/>
              <a:cxnLst/>
              <a:rect l="l" t="t" r="r" b="b"/>
              <a:pathLst>
                <a:path w="3764" h="2288" extrusionOk="0">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84"/>
            <p:cNvSpPr/>
            <p:nvPr/>
          </p:nvSpPr>
          <p:spPr>
            <a:xfrm>
              <a:off x="1006811" y="2568983"/>
              <a:ext cx="266785" cy="265254"/>
            </a:xfrm>
            <a:custGeom>
              <a:avLst/>
              <a:gdLst/>
              <a:ahLst/>
              <a:cxnLst/>
              <a:rect l="l" t="t" r="r" b="b"/>
              <a:pathLst>
                <a:path w="8193" h="8146" extrusionOk="0">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84"/>
            <p:cNvSpPr/>
            <p:nvPr/>
          </p:nvSpPr>
          <p:spPr>
            <a:xfrm>
              <a:off x="1046342" y="2607765"/>
              <a:ext cx="227254" cy="226472"/>
            </a:xfrm>
            <a:custGeom>
              <a:avLst/>
              <a:gdLst/>
              <a:ahLst/>
              <a:cxnLst/>
              <a:rect l="l" t="t" r="r" b="b"/>
              <a:pathLst>
                <a:path w="6979" h="6955" extrusionOk="0">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84"/>
            <p:cNvSpPr/>
            <p:nvPr/>
          </p:nvSpPr>
          <p:spPr>
            <a:xfrm>
              <a:off x="1048687" y="2609328"/>
              <a:ext cx="183815" cy="184564"/>
            </a:xfrm>
            <a:custGeom>
              <a:avLst/>
              <a:gdLst/>
              <a:ahLst/>
              <a:cxnLst/>
              <a:rect l="l" t="t" r="r" b="b"/>
              <a:pathLst>
                <a:path w="5645" h="5668" extrusionOk="0">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84"/>
            <p:cNvSpPr/>
            <p:nvPr/>
          </p:nvSpPr>
          <p:spPr>
            <a:xfrm>
              <a:off x="1074248" y="2636453"/>
              <a:ext cx="157472" cy="157440"/>
            </a:xfrm>
            <a:custGeom>
              <a:avLst/>
              <a:gdLst/>
              <a:ahLst/>
              <a:cxnLst/>
              <a:rect l="l" t="t" r="r" b="b"/>
              <a:pathLst>
                <a:path w="4836" h="4835" extrusionOk="0">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84"/>
            <p:cNvSpPr/>
            <p:nvPr/>
          </p:nvSpPr>
          <p:spPr>
            <a:xfrm>
              <a:off x="1088999" y="2651203"/>
              <a:ext cx="102376" cy="101595"/>
            </a:xfrm>
            <a:custGeom>
              <a:avLst/>
              <a:gdLst/>
              <a:ahLst/>
              <a:cxnLst/>
              <a:rect l="l" t="t" r="r" b="b"/>
              <a:pathLst>
                <a:path w="3144" h="3120" extrusionOk="0">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84"/>
            <p:cNvSpPr/>
            <p:nvPr/>
          </p:nvSpPr>
          <p:spPr>
            <a:xfrm>
              <a:off x="1103717" y="2665922"/>
              <a:ext cx="87658" cy="86877"/>
            </a:xfrm>
            <a:custGeom>
              <a:avLst/>
              <a:gdLst/>
              <a:ahLst/>
              <a:cxnLst/>
              <a:rect l="l" t="t" r="r" b="b"/>
              <a:pathLst>
                <a:path w="2692" h="2668" extrusionOk="0">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84"/>
            <p:cNvSpPr/>
            <p:nvPr/>
          </p:nvSpPr>
          <p:spPr>
            <a:xfrm>
              <a:off x="1130875" y="2501709"/>
              <a:ext cx="210191" cy="207488"/>
            </a:xfrm>
            <a:custGeom>
              <a:avLst/>
              <a:gdLst/>
              <a:ahLst/>
              <a:cxnLst/>
              <a:rect l="l" t="t" r="r" b="b"/>
              <a:pathLst>
                <a:path w="6455" h="6372" extrusionOk="0">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84"/>
            <p:cNvSpPr/>
            <p:nvPr/>
          </p:nvSpPr>
          <p:spPr>
            <a:xfrm>
              <a:off x="1134749" y="2503858"/>
              <a:ext cx="206316" cy="205339"/>
            </a:xfrm>
            <a:custGeom>
              <a:avLst/>
              <a:gdLst/>
              <a:ahLst/>
              <a:cxnLst/>
              <a:rect l="l" t="t" r="r" b="b"/>
              <a:pathLst>
                <a:path w="6336" h="6306" extrusionOk="0">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2" name="Google Shape;20122;p84"/>
          <p:cNvGrpSpPr/>
          <p:nvPr/>
        </p:nvGrpSpPr>
        <p:grpSpPr>
          <a:xfrm>
            <a:off x="1089001" y="2882650"/>
            <a:ext cx="185378" cy="349852"/>
            <a:chOff x="1088999" y="3035050"/>
            <a:chExt cx="185378" cy="349852"/>
          </a:xfrm>
        </p:grpSpPr>
        <p:sp>
          <p:nvSpPr>
            <p:cNvPr id="20123" name="Google Shape;20123;p84"/>
            <p:cNvSpPr/>
            <p:nvPr/>
          </p:nvSpPr>
          <p:spPr>
            <a:xfrm>
              <a:off x="1127781" y="3035050"/>
              <a:ext cx="146596" cy="104005"/>
            </a:xfrm>
            <a:custGeom>
              <a:avLst/>
              <a:gdLst/>
              <a:ahLst/>
              <a:cxnLst/>
              <a:rect l="l" t="t" r="r" b="b"/>
              <a:pathLst>
                <a:path w="4502" h="3194" extrusionOk="0">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84"/>
            <p:cNvSpPr/>
            <p:nvPr/>
          </p:nvSpPr>
          <p:spPr>
            <a:xfrm>
              <a:off x="1088999" y="3117238"/>
              <a:ext cx="184597" cy="103158"/>
            </a:xfrm>
            <a:custGeom>
              <a:avLst/>
              <a:gdLst/>
              <a:ahLst/>
              <a:cxnLst/>
              <a:rect l="l" t="t" r="r" b="b"/>
              <a:pathLst>
                <a:path w="5669" h="3168" extrusionOk="0">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84"/>
            <p:cNvSpPr/>
            <p:nvPr/>
          </p:nvSpPr>
          <p:spPr>
            <a:xfrm>
              <a:off x="1181281" y="3117238"/>
              <a:ext cx="92315" cy="103158"/>
            </a:xfrm>
            <a:custGeom>
              <a:avLst/>
              <a:gdLst/>
              <a:ahLst/>
              <a:cxnLst/>
              <a:rect l="l" t="t" r="r" b="b"/>
              <a:pathLst>
                <a:path w="2835" h="3168" extrusionOk="0">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84"/>
            <p:cNvSpPr/>
            <p:nvPr/>
          </p:nvSpPr>
          <p:spPr>
            <a:xfrm>
              <a:off x="1170405" y="3158332"/>
              <a:ext cx="21752" cy="62162"/>
            </a:xfrm>
            <a:custGeom>
              <a:avLst/>
              <a:gdLst/>
              <a:ahLst/>
              <a:cxnLst/>
              <a:rect l="l" t="t" r="r" b="b"/>
              <a:pathLst>
                <a:path w="668" h="1909" extrusionOk="0">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84"/>
            <p:cNvSpPr/>
            <p:nvPr/>
          </p:nvSpPr>
          <p:spPr>
            <a:xfrm>
              <a:off x="1181281" y="3159016"/>
              <a:ext cx="10876" cy="61380"/>
            </a:xfrm>
            <a:custGeom>
              <a:avLst/>
              <a:gdLst/>
              <a:ahLst/>
              <a:cxnLst/>
              <a:rect l="l" t="t" r="r" b="b"/>
              <a:pathLst>
                <a:path w="334" h="1885" extrusionOk="0">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84"/>
            <p:cNvSpPr/>
            <p:nvPr/>
          </p:nvSpPr>
          <p:spPr>
            <a:xfrm>
              <a:off x="1088999" y="3200207"/>
              <a:ext cx="184597" cy="184695"/>
            </a:xfrm>
            <a:custGeom>
              <a:avLst/>
              <a:gdLst/>
              <a:ahLst/>
              <a:cxnLst/>
              <a:rect l="l" t="t" r="r" b="b"/>
              <a:pathLst>
                <a:path w="5669" h="5672" extrusionOk="0">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84"/>
            <p:cNvSpPr/>
            <p:nvPr/>
          </p:nvSpPr>
          <p:spPr>
            <a:xfrm>
              <a:off x="1181281" y="3200207"/>
              <a:ext cx="92315" cy="184597"/>
            </a:xfrm>
            <a:custGeom>
              <a:avLst/>
              <a:gdLst/>
              <a:ahLst/>
              <a:cxnLst/>
              <a:rect l="l" t="t" r="r" b="b"/>
              <a:pathLst>
                <a:path w="2835" h="5669" extrusionOk="0">
                  <a:moveTo>
                    <a:pt x="0" y="1"/>
                  </a:moveTo>
                  <a:lnTo>
                    <a:pt x="0" y="5668"/>
                  </a:lnTo>
                  <a:cubicBezTo>
                    <a:pt x="1548" y="5668"/>
                    <a:pt x="2834" y="4406"/>
                    <a:pt x="2834" y="2858"/>
                  </a:cubicBezTo>
                  <a:lnTo>
                    <a:pt x="2834"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0" name="Google Shape;20130;p84"/>
          <p:cNvGrpSpPr/>
          <p:nvPr/>
        </p:nvGrpSpPr>
        <p:grpSpPr>
          <a:xfrm>
            <a:off x="1755881" y="2883399"/>
            <a:ext cx="350535" cy="349005"/>
            <a:chOff x="1755879" y="3035799"/>
            <a:chExt cx="350535" cy="349005"/>
          </a:xfrm>
        </p:grpSpPr>
        <p:sp>
          <p:nvSpPr>
            <p:cNvPr id="20131" name="Google Shape;20131;p84"/>
            <p:cNvSpPr/>
            <p:nvPr/>
          </p:nvSpPr>
          <p:spPr>
            <a:xfrm>
              <a:off x="1879193" y="3035799"/>
              <a:ext cx="144252" cy="102507"/>
            </a:xfrm>
            <a:custGeom>
              <a:avLst/>
              <a:gdLst/>
              <a:ahLst/>
              <a:cxnLst/>
              <a:rect l="l" t="t" r="r" b="b"/>
              <a:pathLst>
                <a:path w="4430" h="3148" extrusionOk="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84"/>
            <p:cNvSpPr/>
            <p:nvPr/>
          </p:nvSpPr>
          <p:spPr>
            <a:xfrm>
              <a:off x="1755879" y="3117238"/>
              <a:ext cx="350535" cy="267566"/>
            </a:xfrm>
            <a:custGeom>
              <a:avLst/>
              <a:gdLst/>
              <a:ahLst/>
              <a:cxnLst/>
              <a:rect l="l" t="t" r="r" b="b"/>
              <a:pathLst>
                <a:path w="10765" h="8217" extrusionOk="0">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84"/>
            <p:cNvSpPr/>
            <p:nvPr/>
          </p:nvSpPr>
          <p:spPr>
            <a:xfrm>
              <a:off x="1755879" y="3251395"/>
              <a:ext cx="350535" cy="133409"/>
            </a:xfrm>
            <a:custGeom>
              <a:avLst/>
              <a:gdLst/>
              <a:ahLst/>
              <a:cxnLst/>
              <a:rect l="l" t="t" r="r" b="b"/>
              <a:pathLst>
                <a:path w="10765" h="4097" extrusionOk="0">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84"/>
            <p:cNvSpPr/>
            <p:nvPr/>
          </p:nvSpPr>
          <p:spPr>
            <a:xfrm>
              <a:off x="1786911" y="3199426"/>
              <a:ext cx="21752" cy="21752"/>
            </a:xfrm>
            <a:custGeom>
              <a:avLst/>
              <a:gdLst/>
              <a:ahLst/>
              <a:cxnLst/>
              <a:rect l="l" t="t" r="r" b="b"/>
              <a:pathLst>
                <a:path w="668" h="668" extrusionOk="0">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84"/>
            <p:cNvSpPr/>
            <p:nvPr/>
          </p:nvSpPr>
          <p:spPr>
            <a:xfrm>
              <a:off x="1786911" y="3240520"/>
              <a:ext cx="21752" cy="21752"/>
            </a:xfrm>
            <a:custGeom>
              <a:avLst/>
              <a:gdLst/>
              <a:ahLst/>
              <a:cxnLst/>
              <a:rect l="l" t="t" r="r" b="b"/>
              <a:pathLst>
                <a:path w="668" h="668" extrusionOk="0">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84"/>
            <p:cNvSpPr/>
            <p:nvPr/>
          </p:nvSpPr>
          <p:spPr>
            <a:xfrm>
              <a:off x="1786911" y="3280865"/>
              <a:ext cx="21752" cy="21752"/>
            </a:xfrm>
            <a:custGeom>
              <a:avLst/>
              <a:gdLst/>
              <a:ahLst/>
              <a:cxnLst/>
              <a:rect l="l" t="t" r="r" b="b"/>
              <a:pathLst>
                <a:path w="668" h="668" extrusionOk="0">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84"/>
            <p:cNvSpPr/>
            <p:nvPr/>
          </p:nvSpPr>
          <p:spPr>
            <a:xfrm>
              <a:off x="1786911" y="3251395"/>
              <a:ext cx="20970" cy="10876"/>
            </a:xfrm>
            <a:custGeom>
              <a:avLst/>
              <a:gdLst/>
              <a:ahLst/>
              <a:cxnLst/>
              <a:rect l="l" t="t" r="r" b="b"/>
              <a:pathLst>
                <a:path w="644" h="334" extrusionOk="0">
                  <a:moveTo>
                    <a:pt x="0" y="0"/>
                  </a:moveTo>
                  <a:cubicBezTo>
                    <a:pt x="0" y="167"/>
                    <a:pt x="167" y="334"/>
                    <a:pt x="310" y="334"/>
                  </a:cubicBezTo>
                  <a:cubicBezTo>
                    <a:pt x="477" y="334"/>
                    <a:pt x="643" y="167"/>
                    <a:pt x="643"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84"/>
            <p:cNvSpPr/>
            <p:nvPr/>
          </p:nvSpPr>
          <p:spPr>
            <a:xfrm>
              <a:off x="1838881" y="3158332"/>
              <a:ext cx="226440" cy="186160"/>
            </a:xfrm>
            <a:custGeom>
              <a:avLst/>
              <a:gdLst/>
              <a:ahLst/>
              <a:cxnLst/>
              <a:rect l="l" t="t" r="r" b="b"/>
              <a:pathLst>
                <a:path w="6954" h="5717" extrusionOk="0">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84"/>
            <p:cNvSpPr/>
            <p:nvPr/>
          </p:nvSpPr>
          <p:spPr>
            <a:xfrm>
              <a:off x="1838881" y="3251395"/>
              <a:ext cx="226440" cy="93096"/>
            </a:xfrm>
            <a:custGeom>
              <a:avLst/>
              <a:gdLst/>
              <a:ahLst/>
              <a:cxnLst/>
              <a:rect l="l" t="t" r="r" b="b"/>
              <a:pathLst>
                <a:path w="6954" h="2859" extrusionOk="0">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0" name="Google Shape;20140;p84"/>
          <p:cNvGrpSpPr/>
          <p:nvPr/>
        </p:nvGrpSpPr>
        <p:grpSpPr>
          <a:xfrm>
            <a:off x="2518951" y="2924526"/>
            <a:ext cx="349754" cy="266003"/>
            <a:chOff x="2518949" y="3076926"/>
            <a:chExt cx="349754" cy="266003"/>
          </a:xfrm>
        </p:grpSpPr>
        <p:sp>
          <p:nvSpPr>
            <p:cNvPr id="20141" name="Google Shape;20141;p84"/>
            <p:cNvSpPr/>
            <p:nvPr/>
          </p:nvSpPr>
          <p:spPr>
            <a:xfrm>
              <a:off x="2540668" y="3076926"/>
              <a:ext cx="307878" cy="235753"/>
            </a:xfrm>
            <a:custGeom>
              <a:avLst/>
              <a:gdLst/>
              <a:ahLst/>
              <a:cxnLst/>
              <a:rect l="l" t="t" r="r" b="b"/>
              <a:pathLst>
                <a:path w="9455" h="7240" extrusionOk="0">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84"/>
            <p:cNvSpPr/>
            <p:nvPr/>
          </p:nvSpPr>
          <p:spPr>
            <a:xfrm>
              <a:off x="2693419" y="3076926"/>
              <a:ext cx="154346" cy="235753"/>
            </a:xfrm>
            <a:custGeom>
              <a:avLst/>
              <a:gdLst/>
              <a:ahLst/>
              <a:cxnLst/>
              <a:rect l="l" t="t" r="r" b="b"/>
              <a:pathLst>
                <a:path w="4740" h="7240" extrusionOk="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84"/>
            <p:cNvSpPr/>
            <p:nvPr/>
          </p:nvSpPr>
          <p:spPr>
            <a:xfrm>
              <a:off x="2560043" y="3097082"/>
              <a:ext cx="267566" cy="183815"/>
            </a:xfrm>
            <a:custGeom>
              <a:avLst/>
              <a:gdLst/>
              <a:ahLst/>
              <a:cxnLst/>
              <a:rect l="l" t="t" r="r" b="b"/>
              <a:pathLst>
                <a:path w="8217" h="5645" extrusionOk="0">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84"/>
            <p:cNvSpPr/>
            <p:nvPr/>
          </p:nvSpPr>
          <p:spPr>
            <a:xfrm>
              <a:off x="2693419" y="3097082"/>
              <a:ext cx="134190" cy="183815"/>
            </a:xfrm>
            <a:custGeom>
              <a:avLst/>
              <a:gdLst/>
              <a:ahLst/>
              <a:cxnLst/>
              <a:rect l="l" t="t" r="r" b="b"/>
              <a:pathLst>
                <a:path w="4121" h="5645" extrusionOk="0">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84"/>
            <p:cNvSpPr/>
            <p:nvPr/>
          </p:nvSpPr>
          <p:spPr>
            <a:xfrm>
              <a:off x="2600355" y="3118801"/>
              <a:ext cx="186160" cy="62064"/>
            </a:xfrm>
            <a:custGeom>
              <a:avLst/>
              <a:gdLst/>
              <a:ahLst/>
              <a:cxnLst/>
              <a:rect l="l" t="t" r="r" b="b"/>
              <a:pathLst>
                <a:path w="5717" h="1906" extrusionOk="0">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84"/>
            <p:cNvSpPr/>
            <p:nvPr/>
          </p:nvSpPr>
          <p:spPr>
            <a:xfrm>
              <a:off x="2600355" y="3200207"/>
              <a:ext cx="83783" cy="62064"/>
            </a:xfrm>
            <a:custGeom>
              <a:avLst/>
              <a:gdLst/>
              <a:ahLst/>
              <a:cxnLst/>
              <a:rect l="l" t="t" r="r" b="b"/>
              <a:pathLst>
                <a:path w="2573" h="1906" extrusionOk="0">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84"/>
            <p:cNvSpPr/>
            <p:nvPr/>
          </p:nvSpPr>
          <p:spPr>
            <a:xfrm>
              <a:off x="2702732" y="3200207"/>
              <a:ext cx="83783" cy="20189"/>
            </a:xfrm>
            <a:custGeom>
              <a:avLst/>
              <a:gdLst/>
              <a:ahLst/>
              <a:cxnLst/>
              <a:rect l="l" t="t" r="r" b="b"/>
              <a:pathLst>
                <a:path w="2573" h="620" extrusionOk="0">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84"/>
            <p:cNvSpPr/>
            <p:nvPr/>
          </p:nvSpPr>
          <p:spPr>
            <a:xfrm>
              <a:off x="2702732" y="3241301"/>
              <a:ext cx="83783" cy="20970"/>
            </a:xfrm>
            <a:custGeom>
              <a:avLst/>
              <a:gdLst/>
              <a:ahLst/>
              <a:cxnLst/>
              <a:rect l="l" t="t" r="r" b="b"/>
              <a:pathLst>
                <a:path w="2573" h="644" extrusionOk="0">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84"/>
            <p:cNvSpPr/>
            <p:nvPr/>
          </p:nvSpPr>
          <p:spPr>
            <a:xfrm>
              <a:off x="2693419" y="3118801"/>
              <a:ext cx="92315" cy="60501"/>
            </a:xfrm>
            <a:custGeom>
              <a:avLst/>
              <a:gdLst/>
              <a:ahLst/>
              <a:cxnLst/>
              <a:rect l="l" t="t" r="r" b="b"/>
              <a:pathLst>
                <a:path w="2835" h="1858" extrusionOk="0">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84"/>
            <p:cNvSpPr/>
            <p:nvPr/>
          </p:nvSpPr>
          <p:spPr>
            <a:xfrm>
              <a:off x="2518949" y="3302584"/>
              <a:ext cx="349754" cy="40345"/>
            </a:xfrm>
            <a:custGeom>
              <a:avLst/>
              <a:gdLst/>
              <a:ahLst/>
              <a:cxnLst/>
              <a:rect l="l" t="t" r="r" b="b"/>
              <a:pathLst>
                <a:path w="10741" h="1239" extrusionOk="0">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84"/>
            <p:cNvSpPr/>
            <p:nvPr/>
          </p:nvSpPr>
          <p:spPr>
            <a:xfrm>
              <a:off x="2694200" y="3302584"/>
              <a:ext cx="174502" cy="40345"/>
            </a:xfrm>
            <a:custGeom>
              <a:avLst/>
              <a:gdLst/>
              <a:ahLst/>
              <a:cxnLst/>
              <a:rect l="l" t="t" r="r" b="b"/>
              <a:pathLst>
                <a:path w="5359" h="1239" extrusionOk="0">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2" name="Google Shape;20152;p84"/>
          <p:cNvGrpSpPr/>
          <p:nvPr/>
        </p:nvGrpSpPr>
        <p:grpSpPr>
          <a:xfrm>
            <a:off x="3255645" y="2894275"/>
            <a:ext cx="349754" cy="328035"/>
            <a:chOff x="3255643" y="3046675"/>
            <a:chExt cx="349754" cy="328035"/>
          </a:xfrm>
        </p:grpSpPr>
        <p:sp>
          <p:nvSpPr>
            <p:cNvPr id="20153" name="Google Shape;20153;p84"/>
            <p:cNvSpPr/>
            <p:nvPr/>
          </p:nvSpPr>
          <p:spPr>
            <a:xfrm>
              <a:off x="3382018" y="3291708"/>
              <a:ext cx="98534" cy="67502"/>
            </a:xfrm>
            <a:custGeom>
              <a:avLst/>
              <a:gdLst/>
              <a:ahLst/>
              <a:cxnLst/>
              <a:rect l="l" t="t" r="r" b="b"/>
              <a:pathLst>
                <a:path w="3026" h="2073" extrusionOk="0">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84"/>
            <p:cNvSpPr/>
            <p:nvPr/>
          </p:nvSpPr>
          <p:spPr>
            <a:xfrm>
              <a:off x="3430894" y="3293271"/>
              <a:ext cx="49658" cy="65939"/>
            </a:xfrm>
            <a:custGeom>
              <a:avLst/>
              <a:gdLst/>
              <a:ahLst/>
              <a:cxnLst/>
              <a:rect l="l" t="t" r="r" b="b"/>
              <a:pathLst>
                <a:path w="1525" h="2025" extrusionOk="0">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84"/>
            <p:cNvSpPr/>
            <p:nvPr/>
          </p:nvSpPr>
          <p:spPr>
            <a:xfrm>
              <a:off x="3255643" y="3046675"/>
              <a:ext cx="349754" cy="266785"/>
            </a:xfrm>
            <a:custGeom>
              <a:avLst/>
              <a:gdLst/>
              <a:ahLst/>
              <a:cxnLst/>
              <a:rect l="l" t="t" r="r" b="b"/>
              <a:pathLst>
                <a:path w="10741" h="8193" extrusionOk="0">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84"/>
            <p:cNvSpPr/>
            <p:nvPr/>
          </p:nvSpPr>
          <p:spPr>
            <a:xfrm>
              <a:off x="3430894" y="3047424"/>
              <a:ext cx="174502" cy="266036"/>
            </a:xfrm>
            <a:custGeom>
              <a:avLst/>
              <a:gdLst/>
              <a:ahLst/>
              <a:cxnLst/>
              <a:rect l="l" t="t" r="r" b="b"/>
              <a:pathLst>
                <a:path w="5359" h="8170" extrusionOk="0">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84"/>
            <p:cNvSpPr/>
            <p:nvPr/>
          </p:nvSpPr>
          <p:spPr>
            <a:xfrm>
              <a:off x="3275799" y="3066831"/>
              <a:ext cx="309441" cy="226472"/>
            </a:xfrm>
            <a:custGeom>
              <a:avLst/>
              <a:gdLst/>
              <a:ahLst/>
              <a:cxnLst/>
              <a:rect l="l" t="t" r="r" b="b"/>
              <a:pathLst>
                <a:path w="9503" h="6955" extrusionOk="0">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84"/>
            <p:cNvSpPr/>
            <p:nvPr/>
          </p:nvSpPr>
          <p:spPr>
            <a:xfrm>
              <a:off x="3430894" y="3068101"/>
              <a:ext cx="154346" cy="225202"/>
            </a:xfrm>
            <a:custGeom>
              <a:avLst/>
              <a:gdLst/>
              <a:ahLst/>
              <a:cxnLst/>
              <a:rect l="l" t="t" r="r" b="b"/>
              <a:pathLst>
                <a:path w="4740" h="6916" extrusionOk="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84"/>
            <p:cNvSpPr/>
            <p:nvPr/>
          </p:nvSpPr>
          <p:spPr>
            <a:xfrm>
              <a:off x="3337831" y="3352990"/>
              <a:ext cx="185378" cy="21719"/>
            </a:xfrm>
            <a:custGeom>
              <a:avLst/>
              <a:gdLst/>
              <a:ahLst/>
              <a:cxnLst/>
              <a:rect l="l" t="t" r="r" b="b"/>
              <a:pathLst>
                <a:path w="5693" h="667" extrusionOk="0">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84"/>
            <p:cNvSpPr/>
            <p:nvPr/>
          </p:nvSpPr>
          <p:spPr>
            <a:xfrm>
              <a:off x="3430894" y="3353739"/>
              <a:ext cx="92315" cy="20970"/>
            </a:xfrm>
            <a:custGeom>
              <a:avLst/>
              <a:gdLst/>
              <a:ahLst/>
              <a:cxnLst/>
              <a:rect l="l" t="t" r="r" b="b"/>
              <a:pathLst>
                <a:path w="2835" h="644" extrusionOk="0">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84"/>
            <p:cNvSpPr/>
            <p:nvPr/>
          </p:nvSpPr>
          <p:spPr>
            <a:xfrm>
              <a:off x="3339394" y="3087769"/>
              <a:ext cx="183815" cy="183815"/>
            </a:xfrm>
            <a:custGeom>
              <a:avLst/>
              <a:gdLst/>
              <a:ahLst/>
              <a:cxnLst/>
              <a:rect l="l" t="t" r="r" b="b"/>
              <a:pathLst>
                <a:path w="5645" h="5645" extrusionOk="0">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84"/>
            <p:cNvSpPr/>
            <p:nvPr/>
          </p:nvSpPr>
          <p:spPr>
            <a:xfrm>
              <a:off x="3430894" y="3087769"/>
              <a:ext cx="92315" cy="183815"/>
            </a:xfrm>
            <a:custGeom>
              <a:avLst/>
              <a:gdLst/>
              <a:ahLst/>
              <a:cxnLst/>
              <a:rect l="l" t="t" r="r" b="b"/>
              <a:pathLst>
                <a:path w="2835" h="5645" extrusionOk="0">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84"/>
            <p:cNvSpPr/>
            <p:nvPr/>
          </p:nvSpPr>
          <p:spPr>
            <a:xfrm>
              <a:off x="3388237" y="3190145"/>
              <a:ext cx="83783" cy="27808"/>
            </a:xfrm>
            <a:custGeom>
              <a:avLst/>
              <a:gdLst/>
              <a:ahLst/>
              <a:cxnLst/>
              <a:rect l="l" t="t" r="r" b="b"/>
              <a:pathLst>
                <a:path w="2573" h="854" extrusionOk="0">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84"/>
            <p:cNvSpPr/>
            <p:nvPr/>
          </p:nvSpPr>
          <p:spPr>
            <a:xfrm>
              <a:off x="3430113" y="3189364"/>
              <a:ext cx="41908" cy="28590"/>
            </a:xfrm>
            <a:custGeom>
              <a:avLst/>
              <a:gdLst/>
              <a:ahLst/>
              <a:cxnLst/>
              <a:rect l="l" t="t" r="r" b="b"/>
              <a:pathLst>
                <a:path w="1287" h="878" extrusionOk="0">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84"/>
            <p:cNvSpPr/>
            <p:nvPr/>
          </p:nvSpPr>
          <p:spPr>
            <a:xfrm>
              <a:off x="3399862" y="3128081"/>
              <a:ext cx="62064" cy="62097"/>
            </a:xfrm>
            <a:custGeom>
              <a:avLst/>
              <a:gdLst/>
              <a:ahLst/>
              <a:cxnLst/>
              <a:rect l="l" t="t" r="r" b="b"/>
              <a:pathLst>
                <a:path w="1906" h="1907" extrusionOk="0">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84"/>
            <p:cNvSpPr/>
            <p:nvPr/>
          </p:nvSpPr>
          <p:spPr>
            <a:xfrm>
              <a:off x="3430894" y="3128081"/>
              <a:ext cx="31032" cy="62097"/>
            </a:xfrm>
            <a:custGeom>
              <a:avLst/>
              <a:gdLst/>
              <a:ahLst/>
              <a:cxnLst/>
              <a:rect l="l" t="t" r="r" b="b"/>
              <a:pathLst>
                <a:path w="953" h="1907" extrusionOk="0">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7" name="Google Shape;20167;p84"/>
          <p:cNvGrpSpPr/>
          <p:nvPr/>
        </p:nvGrpSpPr>
        <p:grpSpPr>
          <a:xfrm>
            <a:off x="4016370" y="2894275"/>
            <a:ext cx="351317" cy="328035"/>
            <a:chOff x="4016368" y="3046675"/>
            <a:chExt cx="351317" cy="328035"/>
          </a:xfrm>
        </p:grpSpPr>
        <p:sp>
          <p:nvSpPr>
            <p:cNvPr id="20168" name="Google Shape;20168;p84"/>
            <p:cNvSpPr/>
            <p:nvPr/>
          </p:nvSpPr>
          <p:spPr>
            <a:xfrm>
              <a:off x="4121056" y="3046675"/>
              <a:ext cx="145815" cy="82220"/>
            </a:xfrm>
            <a:custGeom>
              <a:avLst/>
              <a:gdLst/>
              <a:ahLst/>
              <a:cxnLst/>
              <a:rect l="l" t="t" r="r" b="b"/>
              <a:pathLst>
                <a:path w="4478" h="2525" extrusionOk="0">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84"/>
            <p:cNvSpPr/>
            <p:nvPr/>
          </p:nvSpPr>
          <p:spPr>
            <a:xfrm>
              <a:off x="4193150" y="3046675"/>
              <a:ext cx="71377" cy="82220"/>
            </a:xfrm>
            <a:custGeom>
              <a:avLst/>
              <a:gdLst/>
              <a:ahLst/>
              <a:cxnLst/>
              <a:rect l="l" t="t" r="r" b="b"/>
              <a:pathLst>
                <a:path w="2192" h="2525" extrusionOk="0">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84"/>
            <p:cNvSpPr/>
            <p:nvPr/>
          </p:nvSpPr>
          <p:spPr>
            <a:xfrm>
              <a:off x="4038836" y="3204864"/>
              <a:ext cx="308660" cy="169846"/>
            </a:xfrm>
            <a:custGeom>
              <a:avLst/>
              <a:gdLst/>
              <a:ahLst/>
              <a:cxnLst/>
              <a:rect l="l" t="t" r="r" b="b"/>
              <a:pathLst>
                <a:path w="9479" h="5216" extrusionOk="0">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84"/>
            <p:cNvSpPr/>
            <p:nvPr/>
          </p:nvSpPr>
          <p:spPr>
            <a:xfrm>
              <a:off x="4192368" y="3204864"/>
              <a:ext cx="153597" cy="168576"/>
            </a:xfrm>
            <a:custGeom>
              <a:avLst/>
              <a:gdLst/>
              <a:ahLst/>
              <a:cxnLst/>
              <a:rect l="l" t="t" r="r" b="b"/>
              <a:pathLst>
                <a:path w="4717" h="5177" extrusionOk="0">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84"/>
            <p:cNvSpPr/>
            <p:nvPr/>
          </p:nvSpPr>
          <p:spPr>
            <a:xfrm>
              <a:off x="4016368" y="3107925"/>
              <a:ext cx="351317" cy="144284"/>
            </a:xfrm>
            <a:custGeom>
              <a:avLst/>
              <a:gdLst/>
              <a:ahLst/>
              <a:cxnLst/>
              <a:rect l="l" t="t" r="r" b="b"/>
              <a:pathLst>
                <a:path w="10789" h="4431" extrusionOk="0">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84"/>
            <p:cNvSpPr/>
            <p:nvPr/>
          </p:nvSpPr>
          <p:spPr>
            <a:xfrm>
              <a:off x="4191619" y="3107925"/>
              <a:ext cx="176065" cy="143503"/>
            </a:xfrm>
            <a:custGeom>
              <a:avLst/>
              <a:gdLst/>
              <a:ahLst/>
              <a:cxnLst/>
              <a:rect l="l" t="t" r="r" b="b"/>
              <a:pathLst>
                <a:path w="5407" h="4407" extrusionOk="0">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84"/>
            <p:cNvSpPr/>
            <p:nvPr/>
          </p:nvSpPr>
          <p:spPr>
            <a:xfrm>
              <a:off x="4162150" y="3262239"/>
              <a:ext cx="59720" cy="70596"/>
            </a:xfrm>
            <a:custGeom>
              <a:avLst/>
              <a:gdLst/>
              <a:ahLst/>
              <a:cxnLst/>
              <a:rect l="l" t="t" r="r" b="b"/>
              <a:pathLst>
                <a:path w="1834" h="2168" extrusionOk="0">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84"/>
            <p:cNvSpPr/>
            <p:nvPr/>
          </p:nvSpPr>
          <p:spPr>
            <a:xfrm>
              <a:off x="4192368" y="3262239"/>
              <a:ext cx="31065" cy="71377"/>
            </a:xfrm>
            <a:custGeom>
              <a:avLst/>
              <a:gdLst/>
              <a:ahLst/>
              <a:cxnLst/>
              <a:rect l="l" t="t" r="r" b="b"/>
              <a:pathLst>
                <a:path w="954" h="2192" extrusionOk="0">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84"/>
            <p:cNvSpPr/>
            <p:nvPr/>
          </p:nvSpPr>
          <p:spPr>
            <a:xfrm>
              <a:off x="4162150" y="3107925"/>
              <a:ext cx="62064" cy="143503"/>
            </a:xfrm>
            <a:custGeom>
              <a:avLst/>
              <a:gdLst/>
              <a:ahLst/>
              <a:cxnLst/>
              <a:rect l="l" t="t" r="r" b="b"/>
              <a:pathLst>
                <a:path w="1906" h="4407" extrusionOk="0">
                  <a:moveTo>
                    <a:pt x="0" y="1"/>
                  </a:moveTo>
                  <a:lnTo>
                    <a:pt x="0" y="4406"/>
                  </a:lnTo>
                  <a:lnTo>
                    <a:pt x="1905" y="4406"/>
                  </a:lnTo>
                  <a:lnTo>
                    <a:pt x="1905"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84"/>
            <p:cNvSpPr/>
            <p:nvPr/>
          </p:nvSpPr>
          <p:spPr>
            <a:xfrm>
              <a:off x="4193150" y="3107925"/>
              <a:ext cx="31065" cy="143503"/>
            </a:xfrm>
            <a:custGeom>
              <a:avLst/>
              <a:gdLst/>
              <a:ahLst/>
              <a:cxnLst/>
              <a:rect l="l" t="t" r="r" b="b"/>
              <a:pathLst>
                <a:path w="954" h="4407" extrusionOk="0">
                  <a:moveTo>
                    <a:pt x="1" y="1"/>
                  </a:moveTo>
                  <a:lnTo>
                    <a:pt x="1" y="4406"/>
                  </a:lnTo>
                  <a:lnTo>
                    <a:pt x="953" y="4406"/>
                  </a:lnTo>
                  <a:lnTo>
                    <a:pt x="953"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84"/>
            <p:cNvSpPr/>
            <p:nvPr/>
          </p:nvSpPr>
          <p:spPr>
            <a:xfrm>
              <a:off x="4141994" y="3231239"/>
              <a:ext cx="102376" cy="41126"/>
            </a:xfrm>
            <a:custGeom>
              <a:avLst/>
              <a:gdLst/>
              <a:ahLst/>
              <a:cxnLst/>
              <a:rect l="l" t="t" r="r" b="b"/>
              <a:pathLst>
                <a:path w="3144" h="1263" extrusionOk="0">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84"/>
            <p:cNvSpPr/>
            <p:nvPr/>
          </p:nvSpPr>
          <p:spPr>
            <a:xfrm>
              <a:off x="4192368" y="3231239"/>
              <a:ext cx="51221" cy="40345"/>
            </a:xfrm>
            <a:custGeom>
              <a:avLst/>
              <a:gdLst/>
              <a:ahLst/>
              <a:cxnLst/>
              <a:rect l="l" t="t" r="r" b="b"/>
              <a:pathLst>
                <a:path w="1573" h="1239" extrusionOk="0">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0" name="Google Shape;20180;p84"/>
          <p:cNvGrpSpPr/>
          <p:nvPr/>
        </p:nvGrpSpPr>
        <p:grpSpPr>
          <a:xfrm>
            <a:off x="4772438" y="2883399"/>
            <a:ext cx="348972" cy="349363"/>
            <a:chOff x="4772437" y="3035799"/>
            <a:chExt cx="348972" cy="349363"/>
          </a:xfrm>
        </p:grpSpPr>
        <p:sp>
          <p:nvSpPr>
            <p:cNvPr id="20181" name="Google Shape;20181;p84"/>
            <p:cNvSpPr/>
            <p:nvPr/>
          </p:nvSpPr>
          <p:spPr>
            <a:xfrm>
              <a:off x="4772437" y="3035799"/>
              <a:ext cx="226472" cy="165222"/>
            </a:xfrm>
            <a:custGeom>
              <a:avLst/>
              <a:gdLst/>
              <a:ahLst/>
              <a:cxnLst/>
              <a:rect l="l" t="t" r="r" b="b"/>
              <a:pathLst>
                <a:path w="6955" h="5074" extrusionOk="0">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84"/>
            <p:cNvSpPr/>
            <p:nvPr/>
          </p:nvSpPr>
          <p:spPr>
            <a:xfrm>
              <a:off x="4886405" y="3035799"/>
              <a:ext cx="112503" cy="164245"/>
            </a:xfrm>
            <a:custGeom>
              <a:avLst/>
              <a:gdLst/>
              <a:ahLst/>
              <a:cxnLst/>
              <a:rect l="l" t="t" r="r" b="b"/>
              <a:pathLst>
                <a:path w="3455" h="5044" extrusionOk="0">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84"/>
            <p:cNvSpPr/>
            <p:nvPr/>
          </p:nvSpPr>
          <p:spPr>
            <a:xfrm>
              <a:off x="4833687" y="3097082"/>
              <a:ext cx="21752" cy="20970"/>
            </a:xfrm>
            <a:custGeom>
              <a:avLst/>
              <a:gdLst/>
              <a:ahLst/>
              <a:cxnLst/>
              <a:rect l="l" t="t" r="r" b="b"/>
              <a:pathLst>
                <a:path w="668" h="644" extrusionOk="0">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84"/>
            <p:cNvSpPr/>
            <p:nvPr/>
          </p:nvSpPr>
          <p:spPr>
            <a:xfrm>
              <a:off x="4873999" y="3097082"/>
              <a:ext cx="21752" cy="20970"/>
            </a:xfrm>
            <a:custGeom>
              <a:avLst/>
              <a:gdLst/>
              <a:ahLst/>
              <a:cxnLst/>
              <a:rect l="l" t="t" r="r" b="b"/>
              <a:pathLst>
                <a:path w="668" h="644" extrusionOk="0">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84"/>
            <p:cNvSpPr/>
            <p:nvPr/>
          </p:nvSpPr>
          <p:spPr>
            <a:xfrm>
              <a:off x="4915874" y="3097082"/>
              <a:ext cx="21752" cy="20970"/>
            </a:xfrm>
            <a:custGeom>
              <a:avLst/>
              <a:gdLst/>
              <a:ahLst/>
              <a:cxnLst/>
              <a:rect l="l" t="t" r="r" b="b"/>
              <a:pathLst>
                <a:path w="668" h="644" extrusionOk="0">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84"/>
            <p:cNvSpPr/>
            <p:nvPr/>
          </p:nvSpPr>
          <p:spPr>
            <a:xfrm>
              <a:off x="4895718" y="3220363"/>
              <a:ext cx="225691" cy="164799"/>
            </a:xfrm>
            <a:custGeom>
              <a:avLst/>
              <a:gdLst/>
              <a:ahLst/>
              <a:cxnLst/>
              <a:rect l="l" t="t" r="r" b="b"/>
              <a:pathLst>
                <a:path w="6931" h="5061" extrusionOk="0">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84"/>
            <p:cNvSpPr/>
            <p:nvPr/>
          </p:nvSpPr>
          <p:spPr>
            <a:xfrm>
              <a:off x="5008157" y="3221145"/>
              <a:ext cx="113252" cy="143503"/>
            </a:xfrm>
            <a:custGeom>
              <a:avLst/>
              <a:gdLst/>
              <a:ahLst/>
              <a:cxnLst/>
              <a:rect l="l" t="t" r="r" b="b"/>
              <a:pathLst>
                <a:path w="3478" h="4407" extrusionOk="0">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84"/>
            <p:cNvSpPr/>
            <p:nvPr/>
          </p:nvSpPr>
          <p:spPr>
            <a:xfrm>
              <a:off x="4957001" y="3280865"/>
              <a:ext cx="20970" cy="21752"/>
            </a:xfrm>
            <a:custGeom>
              <a:avLst/>
              <a:gdLst/>
              <a:ahLst/>
              <a:cxnLst/>
              <a:rect l="l" t="t" r="r" b="b"/>
              <a:pathLst>
                <a:path w="644" h="668" extrusionOk="0">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84"/>
            <p:cNvSpPr/>
            <p:nvPr/>
          </p:nvSpPr>
          <p:spPr>
            <a:xfrm>
              <a:off x="4997313" y="3280865"/>
              <a:ext cx="21752" cy="21752"/>
            </a:xfrm>
            <a:custGeom>
              <a:avLst/>
              <a:gdLst/>
              <a:ahLst/>
              <a:cxnLst/>
              <a:rect l="l" t="t" r="r" b="b"/>
              <a:pathLst>
                <a:path w="668" h="668" extrusionOk="0">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84"/>
            <p:cNvSpPr/>
            <p:nvPr/>
          </p:nvSpPr>
          <p:spPr>
            <a:xfrm>
              <a:off x="5038407" y="3280865"/>
              <a:ext cx="20970" cy="21752"/>
            </a:xfrm>
            <a:custGeom>
              <a:avLst/>
              <a:gdLst/>
              <a:ahLst/>
              <a:cxnLst/>
              <a:rect l="l" t="t" r="r" b="b"/>
              <a:pathLst>
                <a:path w="644" h="668" extrusionOk="0">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84"/>
            <p:cNvSpPr/>
            <p:nvPr/>
          </p:nvSpPr>
          <p:spPr>
            <a:xfrm>
              <a:off x="5008157" y="3282395"/>
              <a:ext cx="10908" cy="20221"/>
            </a:xfrm>
            <a:custGeom>
              <a:avLst/>
              <a:gdLst/>
              <a:ahLst/>
              <a:cxnLst/>
              <a:rect l="l" t="t" r="r" b="b"/>
              <a:pathLst>
                <a:path w="335" h="621" extrusionOk="0">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84"/>
            <p:cNvSpPr/>
            <p:nvPr/>
          </p:nvSpPr>
          <p:spPr>
            <a:xfrm>
              <a:off x="4884875" y="3097863"/>
              <a:ext cx="10876" cy="20970"/>
            </a:xfrm>
            <a:custGeom>
              <a:avLst/>
              <a:gdLst/>
              <a:ahLst/>
              <a:cxnLst/>
              <a:rect l="l" t="t" r="r" b="b"/>
              <a:pathLst>
                <a:path w="334" h="644" extrusionOk="0">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3" name="Google Shape;20193;p84"/>
          <p:cNvGrpSpPr/>
          <p:nvPr/>
        </p:nvGrpSpPr>
        <p:grpSpPr>
          <a:xfrm>
            <a:off x="5537039" y="2882650"/>
            <a:ext cx="350535" cy="349754"/>
            <a:chOff x="5537037" y="3035050"/>
            <a:chExt cx="350535" cy="349754"/>
          </a:xfrm>
        </p:grpSpPr>
        <p:sp>
          <p:nvSpPr>
            <p:cNvPr id="20194" name="Google Shape;20194;p84"/>
            <p:cNvSpPr/>
            <p:nvPr/>
          </p:nvSpPr>
          <p:spPr>
            <a:xfrm>
              <a:off x="5537037" y="3035050"/>
              <a:ext cx="206283" cy="349754"/>
            </a:xfrm>
            <a:custGeom>
              <a:avLst/>
              <a:gdLst/>
              <a:ahLst/>
              <a:cxnLst/>
              <a:rect l="l" t="t" r="r" b="b"/>
              <a:pathLst>
                <a:path w="6335" h="10741" extrusionOk="0">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84"/>
            <p:cNvSpPr/>
            <p:nvPr/>
          </p:nvSpPr>
          <p:spPr>
            <a:xfrm>
              <a:off x="5640162" y="3035799"/>
              <a:ext cx="103158" cy="349005"/>
            </a:xfrm>
            <a:custGeom>
              <a:avLst/>
              <a:gdLst/>
              <a:ahLst/>
              <a:cxnLst/>
              <a:rect l="l" t="t" r="r" b="b"/>
              <a:pathLst>
                <a:path w="3168" h="10718" extrusionOk="0">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84"/>
            <p:cNvSpPr/>
            <p:nvPr/>
          </p:nvSpPr>
          <p:spPr>
            <a:xfrm>
              <a:off x="5557974" y="3055206"/>
              <a:ext cx="164408" cy="309441"/>
            </a:xfrm>
            <a:custGeom>
              <a:avLst/>
              <a:gdLst/>
              <a:ahLst/>
              <a:cxnLst/>
              <a:rect l="l" t="t" r="r" b="b"/>
              <a:pathLst>
                <a:path w="5049" h="9503" extrusionOk="0">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84"/>
            <p:cNvSpPr/>
            <p:nvPr/>
          </p:nvSpPr>
          <p:spPr>
            <a:xfrm>
              <a:off x="5640162" y="3056737"/>
              <a:ext cx="82220" cy="307911"/>
            </a:xfrm>
            <a:custGeom>
              <a:avLst/>
              <a:gdLst/>
              <a:ahLst/>
              <a:cxnLst/>
              <a:rect l="l" t="t" r="r" b="b"/>
              <a:pathLst>
                <a:path w="2525" h="9456" extrusionOk="0">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84"/>
            <p:cNvSpPr/>
            <p:nvPr/>
          </p:nvSpPr>
          <p:spPr>
            <a:xfrm>
              <a:off x="5630849" y="3076926"/>
              <a:ext cx="20970" cy="20970"/>
            </a:xfrm>
            <a:custGeom>
              <a:avLst/>
              <a:gdLst/>
              <a:ahLst/>
              <a:cxnLst/>
              <a:rect l="l" t="t" r="r" b="b"/>
              <a:pathLst>
                <a:path w="644" h="644" extrusionOk="0">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84"/>
            <p:cNvSpPr/>
            <p:nvPr/>
          </p:nvSpPr>
          <p:spPr>
            <a:xfrm>
              <a:off x="5620006" y="3322740"/>
              <a:ext cx="41908" cy="21752"/>
            </a:xfrm>
            <a:custGeom>
              <a:avLst/>
              <a:gdLst/>
              <a:ahLst/>
              <a:cxnLst/>
              <a:rect l="l" t="t" r="r" b="b"/>
              <a:pathLst>
                <a:path w="1287" h="668" extrusionOk="0">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84"/>
            <p:cNvSpPr/>
            <p:nvPr/>
          </p:nvSpPr>
          <p:spPr>
            <a:xfrm>
              <a:off x="5640944" y="3076926"/>
              <a:ext cx="10876" cy="20189"/>
            </a:xfrm>
            <a:custGeom>
              <a:avLst/>
              <a:gdLst/>
              <a:ahLst/>
              <a:cxnLst/>
              <a:rect l="l" t="t" r="r" b="b"/>
              <a:pathLst>
                <a:path w="334" h="620" extrusionOk="0">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84"/>
            <p:cNvSpPr/>
            <p:nvPr/>
          </p:nvSpPr>
          <p:spPr>
            <a:xfrm>
              <a:off x="5640162" y="3324270"/>
              <a:ext cx="21752" cy="20221"/>
            </a:xfrm>
            <a:custGeom>
              <a:avLst/>
              <a:gdLst/>
              <a:ahLst/>
              <a:cxnLst/>
              <a:rect l="l" t="t" r="r" b="b"/>
              <a:pathLst>
                <a:path w="668" h="621" extrusionOk="0">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84"/>
            <p:cNvSpPr/>
            <p:nvPr/>
          </p:nvSpPr>
          <p:spPr>
            <a:xfrm>
              <a:off x="5661881" y="3118801"/>
              <a:ext cx="225691" cy="163627"/>
            </a:xfrm>
            <a:custGeom>
              <a:avLst/>
              <a:gdLst/>
              <a:ahLst/>
              <a:cxnLst/>
              <a:rect l="l" t="t" r="r" b="b"/>
              <a:pathLst>
                <a:path w="6931" h="5025" extrusionOk="0">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84"/>
            <p:cNvSpPr/>
            <p:nvPr/>
          </p:nvSpPr>
          <p:spPr>
            <a:xfrm>
              <a:off x="5773538" y="3118801"/>
              <a:ext cx="114034" cy="142689"/>
            </a:xfrm>
            <a:custGeom>
              <a:avLst/>
              <a:gdLst/>
              <a:ahLst/>
              <a:cxnLst/>
              <a:rect l="l" t="t" r="r" b="b"/>
              <a:pathLst>
                <a:path w="3502" h="4382" extrusionOk="0">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84"/>
            <p:cNvSpPr/>
            <p:nvPr/>
          </p:nvSpPr>
          <p:spPr>
            <a:xfrm>
              <a:off x="5722350" y="3179270"/>
              <a:ext cx="21752" cy="21752"/>
            </a:xfrm>
            <a:custGeom>
              <a:avLst/>
              <a:gdLst/>
              <a:ahLst/>
              <a:cxnLst/>
              <a:rect l="l" t="t" r="r" b="b"/>
              <a:pathLst>
                <a:path w="668" h="668" extrusionOk="0">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84"/>
            <p:cNvSpPr/>
            <p:nvPr/>
          </p:nvSpPr>
          <p:spPr>
            <a:xfrm>
              <a:off x="5763476" y="3179270"/>
              <a:ext cx="20970" cy="21752"/>
            </a:xfrm>
            <a:custGeom>
              <a:avLst/>
              <a:gdLst/>
              <a:ahLst/>
              <a:cxnLst/>
              <a:rect l="l" t="t" r="r" b="b"/>
              <a:pathLst>
                <a:path w="644" h="668" extrusionOk="0">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84"/>
            <p:cNvSpPr/>
            <p:nvPr/>
          </p:nvSpPr>
          <p:spPr>
            <a:xfrm>
              <a:off x="5803789" y="3179270"/>
              <a:ext cx="21752" cy="21752"/>
            </a:xfrm>
            <a:custGeom>
              <a:avLst/>
              <a:gdLst/>
              <a:ahLst/>
              <a:cxnLst/>
              <a:rect l="l" t="t" r="r" b="b"/>
              <a:pathLst>
                <a:path w="668" h="668" extrusionOk="0">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84"/>
            <p:cNvSpPr/>
            <p:nvPr/>
          </p:nvSpPr>
          <p:spPr>
            <a:xfrm>
              <a:off x="5774320" y="3180539"/>
              <a:ext cx="10127" cy="20482"/>
            </a:xfrm>
            <a:custGeom>
              <a:avLst/>
              <a:gdLst/>
              <a:ahLst/>
              <a:cxnLst/>
              <a:rect l="l" t="t" r="r" b="b"/>
              <a:pathLst>
                <a:path w="311" h="629" extrusionOk="0">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8" name="Google Shape;20208;p84"/>
          <p:cNvGrpSpPr/>
          <p:nvPr/>
        </p:nvGrpSpPr>
        <p:grpSpPr>
          <a:xfrm>
            <a:off x="6296201" y="2882650"/>
            <a:ext cx="350535" cy="349754"/>
            <a:chOff x="6296199" y="3035050"/>
            <a:chExt cx="350535" cy="349754"/>
          </a:xfrm>
        </p:grpSpPr>
        <p:sp>
          <p:nvSpPr>
            <p:cNvPr id="20209" name="Google Shape;20209;p84"/>
            <p:cNvSpPr/>
            <p:nvPr/>
          </p:nvSpPr>
          <p:spPr>
            <a:xfrm>
              <a:off x="6296199" y="3035050"/>
              <a:ext cx="205535" cy="349754"/>
            </a:xfrm>
            <a:custGeom>
              <a:avLst/>
              <a:gdLst/>
              <a:ahLst/>
              <a:cxnLst/>
              <a:rect l="l" t="t" r="r" b="b"/>
              <a:pathLst>
                <a:path w="6312" h="10741" extrusionOk="0">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84"/>
            <p:cNvSpPr/>
            <p:nvPr/>
          </p:nvSpPr>
          <p:spPr>
            <a:xfrm>
              <a:off x="6399324" y="3035799"/>
              <a:ext cx="102409" cy="349005"/>
            </a:xfrm>
            <a:custGeom>
              <a:avLst/>
              <a:gdLst/>
              <a:ahLst/>
              <a:cxnLst/>
              <a:rect l="l" t="t" r="r" b="b"/>
              <a:pathLst>
                <a:path w="3145" h="10718" extrusionOk="0">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84"/>
            <p:cNvSpPr/>
            <p:nvPr/>
          </p:nvSpPr>
          <p:spPr>
            <a:xfrm>
              <a:off x="6317136" y="3055206"/>
              <a:ext cx="164441" cy="309441"/>
            </a:xfrm>
            <a:custGeom>
              <a:avLst/>
              <a:gdLst/>
              <a:ahLst/>
              <a:cxnLst/>
              <a:rect l="l" t="t" r="r" b="b"/>
              <a:pathLst>
                <a:path w="5050" h="9503" extrusionOk="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84"/>
            <p:cNvSpPr/>
            <p:nvPr/>
          </p:nvSpPr>
          <p:spPr>
            <a:xfrm>
              <a:off x="6399324" y="3056737"/>
              <a:ext cx="82253" cy="307911"/>
            </a:xfrm>
            <a:custGeom>
              <a:avLst/>
              <a:gdLst/>
              <a:ahLst/>
              <a:cxnLst/>
              <a:rect l="l" t="t" r="r" b="b"/>
              <a:pathLst>
                <a:path w="2526" h="9456" extrusionOk="0">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84"/>
            <p:cNvSpPr/>
            <p:nvPr/>
          </p:nvSpPr>
          <p:spPr>
            <a:xfrm>
              <a:off x="6388481" y="3076926"/>
              <a:ext cx="20970" cy="20970"/>
            </a:xfrm>
            <a:custGeom>
              <a:avLst/>
              <a:gdLst/>
              <a:ahLst/>
              <a:cxnLst/>
              <a:rect l="l" t="t" r="r" b="b"/>
              <a:pathLst>
                <a:path w="644" h="644" extrusionOk="0">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84"/>
            <p:cNvSpPr/>
            <p:nvPr/>
          </p:nvSpPr>
          <p:spPr>
            <a:xfrm>
              <a:off x="6377638" y="3322740"/>
              <a:ext cx="41908" cy="21752"/>
            </a:xfrm>
            <a:custGeom>
              <a:avLst/>
              <a:gdLst/>
              <a:ahLst/>
              <a:cxnLst/>
              <a:rect l="l" t="t" r="r" b="b"/>
              <a:pathLst>
                <a:path w="1287" h="668" extrusionOk="0">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84"/>
            <p:cNvSpPr/>
            <p:nvPr/>
          </p:nvSpPr>
          <p:spPr>
            <a:xfrm>
              <a:off x="6400106" y="3076926"/>
              <a:ext cx="10908" cy="20189"/>
            </a:xfrm>
            <a:custGeom>
              <a:avLst/>
              <a:gdLst/>
              <a:ahLst/>
              <a:cxnLst/>
              <a:rect l="l" t="t" r="r" b="b"/>
              <a:pathLst>
                <a:path w="335" h="620" extrusionOk="0">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84"/>
            <p:cNvSpPr/>
            <p:nvPr/>
          </p:nvSpPr>
          <p:spPr>
            <a:xfrm>
              <a:off x="6400106" y="3324270"/>
              <a:ext cx="21752" cy="20221"/>
            </a:xfrm>
            <a:custGeom>
              <a:avLst/>
              <a:gdLst/>
              <a:ahLst/>
              <a:cxnLst/>
              <a:rect l="l" t="t" r="r" b="b"/>
              <a:pathLst>
                <a:path w="668" h="621" extrusionOk="0">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84"/>
            <p:cNvSpPr/>
            <p:nvPr/>
          </p:nvSpPr>
          <p:spPr>
            <a:xfrm>
              <a:off x="6420262" y="3148270"/>
              <a:ext cx="226472" cy="41908"/>
            </a:xfrm>
            <a:custGeom>
              <a:avLst/>
              <a:gdLst/>
              <a:ahLst/>
              <a:cxnLst/>
              <a:rect l="l" t="t" r="r" b="b"/>
              <a:pathLst>
                <a:path w="6955" h="1287" extrusionOk="0">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84"/>
            <p:cNvSpPr/>
            <p:nvPr/>
          </p:nvSpPr>
          <p:spPr>
            <a:xfrm>
              <a:off x="6532733" y="3149800"/>
              <a:ext cx="114001" cy="40378"/>
            </a:xfrm>
            <a:custGeom>
              <a:avLst/>
              <a:gdLst/>
              <a:ahLst/>
              <a:cxnLst/>
              <a:rect l="l" t="t" r="r" b="b"/>
              <a:pathLst>
                <a:path w="3501" h="1240" extrusionOk="0">
                  <a:moveTo>
                    <a:pt x="0" y="1"/>
                  </a:moveTo>
                  <a:lnTo>
                    <a:pt x="0" y="1239"/>
                  </a:lnTo>
                  <a:lnTo>
                    <a:pt x="2858" y="1239"/>
                  </a:lnTo>
                  <a:lnTo>
                    <a:pt x="3501" y="906"/>
                  </a:lnTo>
                  <a:lnTo>
                    <a:pt x="3501" y="286"/>
                  </a:lnTo>
                  <a:lnTo>
                    <a:pt x="285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84"/>
            <p:cNvSpPr/>
            <p:nvPr/>
          </p:nvSpPr>
          <p:spPr>
            <a:xfrm>
              <a:off x="6419513" y="3179270"/>
              <a:ext cx="227221" cy="103158"/>
            </a:xfrm>
            <a:custGeom>
              <a:avLst/>
              <a:gdLst/>
              <a:ahLst/>
              <a:cxnLst/>
              <a:rect l="l" t="t" r="r" b="b"/>
              <a:pathLst>
                <a:path w="6978" h="3168" extrusionOk="0">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84"/>
            <p:cNvSpPr/>
            <p:nvPr/>
          </p:nvSpPr>
          <p:spPr>
            <a:xfrm>
              <a:off x="6420262" y="3117238"/>
              <a:ext cx="226472" cy="41908"/>
            </a:xfrm>
            <a:custGeom>
              <a:avLst/>
              <a:gdLst/>
              <a:ahLst/>
              <a:cxnLst/>
              <a:rect l="l" t="t" r="r" b="b"/>
              <a:pathLst>
                <a:path w="6955" h="1287" extrusionOk="0">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84"/>
            <p:cNvSpPr/>
            <p:nvPr/>
          </p:nvSpPr>
          <p:spPr>
            <a:xfrm>
              <a:off x="6532733" y="3118801"/>
              <a:ext cx="114001" cy="40345"/>
            </a:xfrm>
            <a:custGeom>
              <a:avLst/>
              <a:gdLst/>
              <a:ahLst/>
              <a:cxnLst/>
              <a:rect l="l" t="t" r="r" b="b"/>
              <a:pathLst>
                <a:path w="3501" h="1239" extrusionOk="0">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84"/>
            <p:cNvSpPr/>
            <p:nvPr/>
          </p:nvSpPr>
          <p:spPr>
            <a:xfrm>
              <a:off x="6532733" y="3179270"/>
              <a:ext cx="114001" cy="103158"/>
            </a:xfrm>
            <a:custGeom>
              <a:avLst/>
              <a:gdLst/>
              <a:ahLst/>
              <a:cxnLst/>
              <a:rect l="l" t="t" r="r" b="b"/>
              <a:pathLst>
                <a:path w="3501" h="3168" extrusionOk="0">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84"/>
            <p:cNvSpPr/>
            <p:nvPr/>
          </p:nvSpPr>
          <p:spPr>
            <a:xfrm>
              <a:off x="6562951" y="3198644"/>
              <a:ext cx="41908" cy="21752"/>
            </a:xfrm>
            <a:custGeom>
              <a:avLst/>
              <a:gdLst/>
              <a:ahLst/>
              <a:cxnLst/>
              <a:rect l="l" t="t" r="r" b="b"/>
              <a:pathLst>
                <a:path w="1287" h="668" extrusionOk="0">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4" name="Google Shape;20224;p84"/>
          <p:cNvGrpSpPr/>
          <p:nvPr/>
        </p:nvGrpSpPr>
        <p:grpSpPr>
          <a:xfrm>
            <a:off x="7060019" y="2882650"/>
            <a:ext cx="329630" cy="349754"/>
            <a:chOff x="7060017" y="3035050"/>
            <a:chExt cx="329630" cy="349754"/>
          </a:xfrm>
        </p:grpSpPr>
        <p:sp>
          <p:nvSpPr>
            <p:cNvPr id="20225" name="Google Shape;20225;p84"/>
            <p:cNvSpPr/>
            <p:nvPr/>
          </p:nvSpPr>
          <p:spPr>
            <a:xfrm>
              <a:off x="7060017" y="3035050"/>
              <a:ext cx="205535" cy="349754"/>
            </a:xfrm>
            <a:custGeom>
              <a:avLst/>
              <a:gdLst/>
              <a:ahLst/>
              <a:cxnLst/>
              <a:rect l="l" t="t" r="r" b="b"/>
              <a:pathLst>
                <a:path w="6312" h="10741" extrusionOk="0">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84"/>
            <p:cNvSpPr/>
            <p:nvPr/>
          </p:nvSpPr>
          <p:spPr>
            <a:xfrm>
              <a:off x="7163957" y="3035799"/>
              <a:ext cx="101595" cy="349005"/>
            </a:xfrm>
            <a:custGeom>
              <a:avLst/>
              <a:gdLst/>
              <a:ahLst/>
              <a:cxnLst/>
              <a:rect l="l" t="t" r="r" b="b"/>
              <a:pathLst>
                <a:path w="3120" h="10718" extrusionOk="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84"/>
            <p:cNvSpPr/>
            <p:nvPr/>
          </p:nvSpPr>
          <p:spPr>
            <a:xfrm>
              <a:off x="7080955" y="3055206"/>
              <a:ext cx="164441" cy="309441"/>
            </a:xfrm>
            <a:custGeom>
              <a:avLst/>
              <a:gdLst/>
              <a:ahLst/>
              <a:cxnLst/>
              <a:rect l="l" t="t" r="r" b="b"/>
              <a:pathLst>
                <a:path w="5050" h="9503" extrusionOk="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84"/>
            <p:cNvSpPr/>
            <p:nvPr/>
          </p:nvSpPr>
          <p:spPr>
            <a:xfrm>
              <a:off x="7163957" y="3056737"/>
              <a:ext cx="81439" cy="307911"/>
            </a:xfrm>
            <a:custGeom>
              <a:avLst/>
              <a:gdLst/>
              <a:ahLst/>
              <a:cxnLst/>
              <a:rect l="l" t="t" r="r" b="b"/>
              <a:pathLst>
                <a:path w="2501" h="9456" extrusionOk="0">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84"/>
            <p:cNvSpPr/>
            <p:nvPr/>
          </p:nvSpPr>
          <p:spPr>
            <a:xfrm>
              <a:off x="7152299" y="3076926"/>
              <a:ext cx="21752" cy="20970"/>
            </a:xfrm>
            <a:custGeom>
              <a:avLst/>
              <a:gdLst/>
              <a:ahLst/>
              <a:cxnLst/>
              <a:rect l="l" t="t" r="r" b="b"/>
              <a:pathLst>
                <a:path w="668" h="644" extrusionOk="0">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84"/>
            <p:cNvSpPr/>
            <p:nvPr/>
          </p:nvSpPr>
          <p:spPr>
            <a:xfrm>
              <a:off x="7143019" y="3322740"/>
              <a:ext cx="41126" cy="21752"/>
            </a:xfrm>
            <a:custGeom>
              <a:avLst/>
              <a:gdLst/>
              <a:ahLst/>
              <a:cxnLst/>
              <a:rect l="l" t="t" r="r" b="b"/>
              <a:pathLst>
                <a:path w="1263" h="668" extrusionOk="0">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84"/>
            <p:cNvSpPr/>
            <p:nvPr/>
          </p:nvSpPr>
          <p:spPr>
            <a:xfrm>
              <a:off x="7163957" y="3076926"/>
              <a:ext cx="10876" cy="20189"/>
            </a:xfrm>
            <a:custGeom>
              <a:avLst/>
              <a:gdLst/>
              <a:ahLst/>
              <a:cxnLst/>
              <a:rect l="l" t="t" r="r" b="b"/>
              <a:pathLst>
                <a:path w="334" h="620" extrusionOk="0">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84"/>
            <p:cNvSpPr/>
            <p:nvPr/>
          </p:nvSpPr>
          <p:spPr>
            <a:xfrm>
              <a:off x="7163957" y="3324270"/>
              <a:ext cx="21719" cy="20221"/>
            </a:xfrm>
            <a:custGeom>
              <a:avLst/>
              <a:gdLst/>
              <a:ahLst/>
              <a:cxnLst/>
              <a:rect l="l" t="t" r="r" b="b"/>
              <a:pathLst>
                <a:path w="667" h="621" extrusionOk="0">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84"/>
            <p:cNvSpPr/>
            <p:nvPr/>
          </p:nvSpPr>
          <p:spPr>
            <a:xfrm>
              <a:off x="7301989" y="3257778"/>
              <a:ext cx="87658" cy="85737"/>
            </a:xfrm>
            <a:custGeom>
              <a:avLst/>
              <a:gdLst/>
              <a:ahLst/>
              <a:cxnLst/>
              <a:rect l="l" t="t" r="r" b="b"/>
              <a:pathLst>
                <a:path w="2692" h="2633" extrusionOk="0">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84"/>
            <p:cNvSpPr/>
            <p:nvPr/>
          </p:nvSpPr>
          <p:spPr>
            <a:xfrm>
              <a:off x="7163175" y="3118801"/>
              <a:ext cx="183815" cy="183815"/>
            </a:xfrm>
            <a:custGeom>
              <a:avLst/>
              <a:gdLst/>
              <a:ahLst/>
              <a:cxnLst/>
              <a:rect l="l" t="t" r="r" b="b"/>
              <a:pathLst>
                <a:path w="5645" h="5645" extrusionOk="0">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84"/>
            <p:cNvSpPr/>
            <p:nvPr/>
          </p:nvSpPr>
          <p:spPr>
            <a:xfrm>
              <a:off x="7190300" y="3118801"/>
              <a:ext cx="199348" cy="221816"/>
            </a:xfrm>
            <a:custGeom>
              <a:avLst/>
              <a:gdLst/>
              <a:ahLst/>
              <a:cxnLst/>
              <a:rect l="l" t="t" r="r" b="b"/>
              <a:pathLst>
                <a:path w="6122" h="6812" extrusionOk="0">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84"/>
            <p:cNvSpPr/>
            <p:nvPr/>
          </p:nvSpPr>
          <p:spPr>
            <a:xfrm>
              <a:off x="7183332" y="3138957"/>
              <a:ext cx="143503" cy="143470"/>
            </a:xfrm>
            <a:custGeom>
              <a:avLst/>
              <a:gdLst/>
              <a:ahLst/>
              <a:cxnLst/>
              <a:rect l="l" t="t" r="r" b="b"/>
              <a:pathLst>
                <a:path w="4407" h="4406" extrusionOk="0">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84"/>
            <p:cNvSpPr/>
            <p:nvPr/>
          </p:nvSpPr>
          <p:spPr>
            <a:xfrm>
              <a:off x="7205051" y="3138957"/>
              <a:ext cx="121784" cy="121784"/>
            </a:xfrm>
            <a:custGeom>
              <a:avLst/>
              <a:gdLst/>
              <a:ahLst/>
              <a:cxnLst/>
              <a:rect l="l" t="t" r="r" b="b"/>
              <a:pathLst>
                <a:path w="3740" h="3740" extrusionOk="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8" name="Google Shape;20238;p84"/>
          <p:cNvGrpSpPr/>
          <p:nvPr/>
        </p:nvGrpSpPr>
        <p:grpSpPr>
          <a:xfrm>
            <a:off x="7828527" y="2883399"/>
            <a:ext cx="269096" cy="350568"/>
            <a:chOff x="7828525" y="3035799"/>
            <a:chExt cx="269096" cy="350568"/>
          </a:xfrm>
        </p:grpSpPr>
        <p:sp>
          <p:nvSpPr>
            <p:cNvPr id="20239" name="Google Shape;20239;p84"/>
            <p:cNvSpPr/>
            <p:nvPr/>
          </p:nvSpPr>
          <p:spPr>
            <a:xfrm>
              <a:off x="7860306" y="3118801"/>
              <a:ext cx="205535" cy="267566"/>
            </a:xfrm>
            <a:custGeom>
              <a:avLst/>
              <a:gdLst/>
              <a:ahLst/>
              <a:cxnLst/>
              <a:rect l="l" t="t" r="r" b="b"/>
              <a:pathLst>
                <a:path w="6312" h="8217" extrusionOk="0">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84"/>
            <p:cNvSpPr/>
            <p:nvPr/>
          </p:nvSpPr>
          <p:spPr>
            <a:xfrm>
              <a:off x="7962650" y="3118801"/>
              <a:ext cx="103191" cy="267566"/>
            </a:xfrm>
            <a:custGeom>
              <a:avLst/>
              <a:gdLst/>
              <a:ahLst/>
              <a:cxnLst/>
              <a:rect l="l" t="t" r="r" b="b"/>
              <a:pathLst>
                <a:path w="3169" h="8217" extrusionOk="0">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84"/>
            <p:cNvSpPr/>
            <p:nvPr/>
          </p:nvSpPr>
          <p:spPr>
            <a:xfrm>
              <a:off x="7880462" y="3138957"/>
              <a:ext cx="164441" cy="226472"/>
            </a:xfrm>
            <a:custGeom>
              <a:avLst/>
              <a:gdLst/>
              <a:ahLst/>
              <a:cxnLst/>
              <a:rect l="l" t="t" r="r" b="b"/>
              <a:pathLst>
                <a:path w="5050" h="6955" extrusionOk="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84"/>
            <p:cNvSpPr/>
            <p:nvPr/>
          </p:nvSpPr>
          <p:spPr>
            <a:xfrm>
              <a:off x="7962650" y="3139641"/>
              <a:ext cx="82253" cy="225788"/>
            </a:xfrm>
            <a:custGeom>
              <a:avLst/>
              <a:gdLst/>
              <a:ahLst/>
              <a:cxnLst/>
              <a:rect l="l" t="t" r="r" b="b"/>
              <a:pathLst>
                <a:path w="2526" h="6934" extrusionOk="0">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84"/>
            <p:cNvSpPr/>
            <p:nvPr/>
          </p:nvSpPr>
          <p:spPr>
            <a:xfrm>
              <a:off x="7942494" y="3322740"/>
              <a:ext cx="41908" cy="21752"/>
            </a:xfrm>
            <a:custGeom>
              <a:avLst/>
              <a:gdLst/>
              <a:ahLst/>
              <a:cxnLst/>
              <a:rect l="l" t="t" r="r" b="b"/>
              <a:pathLst>
                <a:path w="1287" h="668" extrusionOk="0">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84"/>
            <p:cNvSpPr/>
            <p:nvPr/>
          </p:nvSpPr>
          <p:spPr>
            <a:xfrm>
              <a:off x="7963431" y="3324270"/>
              <a:ext cx="21752" cy="20221"/>
            </a:xfrm>
            <a:custGeom>
              <a:avLst/>
              <a:gdLst/>
              <a:ahLst/>
              <a:cxnLst/>
              <a:rect l="l" t="t" r="r" b="b"/>
              <a:pathLst>
                <a:path w="668" h="621" extrusionOk="0">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84"/>
            <p:cNvSpPr/>
            <p:nvPr/>
          </p:nvSpPr>
          <p:spPr>
            <a:xfrm>
              <a:off x="7828525" y="3035799"/>
              <a:ext cx="268315" cy="81471"/>
            </a:xfrm>
            <a:custGeom>
              <a:avLst/>
              <a:gdLst/>
              <a:ahLst/>
              <a:cxnLst/>
              <a:rect l="l" t="t" r="r" b="b"/>
              <a:pathLst>
                <a:path w="8240" h="2502" extrusionOk="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84"/>
            <p:cNvSpPr/>
            <p:nvPr/>
          </p:nvSpPr>
          <p:spPr>
            <a:xfrm>
              <a:off x="7961901" y="3036581"/>
              <a:ext cx="133409" cy="83002"/>
            </a:xfrm>
            <a:custGeom>
              <a:avLst/>
              <a:gdLst/>
              <a:ahLst/>
              <a:cxnLst/>
              <a:rect l="l" t="t" r="r" b="b"/>
              <a:pathLst>
                <a:path w="4097" h="2549" extrusionOk="0">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84"/>
            <p:cNvSpPr/>
            <p:nvPr/>
          </p:nvSpPr>
          <p:spPr>
            <a:xfrm>
              <a:off x="7830055" y="3097863"/>
              <a:ext cx="267566" cy="83067"/>
            </a:xfrm>
            <a:custGeom>
              <a:avLst/>
              <a:gdLst/>
              <a:ahLst/>
              <a:cxnLst/>
              <a:rect l="l" t="t" r="r" b="b"/>
              <a:pathLst>
                <a:path w="8217" h="2551" extrusionOk="0">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84"/>
            <p:cNvSpPr/>
            <p:nvPr/>
          </p:nvSpPr>
          <p:spPr>
            <a:xfrm>
              <a:off x="7963431" y="3097082"/>
              <a:ext cx="133409" cy="82220"/>
            </a:xfrm>
            <a:custGeom>
              <a:avLst/>
              <a:gdLst/>
              <a:ahLst/>
              <a:cxnLst/>
              <a:rect l="l" t="t" r="r" b="b"/>
              <a:pathLst>
                <a:path w="4097" h="2525" extrusionOk="0">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9" name="Google Shape;20249;p84"/>
          <p:cNvGrpSpPr/>
          <p:nvPr/>
        </p:nvGrpSpPr>
        <p:grpSpPr>
          <a:xfrm>
            <a:off x="7788182" y="3477404"/>
            <a:ext cx="349786" cy="287722"/>
            <a:chOff x="7788180" y="3629804"/>
            <a:chExt cx="349786" cy="287722"/>
          </a:xfrm>
        </p:grpSpPr>
        <p:sp>
          <p:nvSpPr>
            <p:cNvPr id="20250" name="Google Shape;20250;p84"/>
            <p:cNvSpPr/>
            <p:nvPr/>
          </p:nvSpPr>
          <p:spPr>
            <a:xfrm>
              <a:off x="7815337" y="3678681"/>
              <a:ext cx="293909" cy="228003"/>
            </a:xfrm>
            <a:custGeom>
              <a:avLst/>
              <a:gdLst/>
              <a:ahLst/>
              <a:cxnLst/>
              <a:rect l="l" t="t" r="r" b="b"/>
              <a:pathLst>
                <a:path w="9026" h="7002" extrusionOk="0">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84"/>
            <p:cNvSpPr/>
            <p:nvPr/>
          </p:nvSpPr>
          <p:spPr>
            <a:xfrm>
              <a:off x="7962650" y="3678681"/>
              <a:ext cx="147378" cy="228784"/>
            </a:xfrm>
            <a:custGeom>
              <a:avLst/>
              <a:gdLst/>
              <a:ahLst/>
              <a:cxnLst/>
              <a:rect l="l" t="t" r="r" b="b"/>
              <a:pathLst>
                <a:path w="4526" h="7026" extrusionOk="0">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84"/>
            <p:cNvSpPr/>
            <p:nvPr/>
          </p:nvSpPr>
          <p:spPr>
            <a:xfrm>
              <a:off x="8075870" y="3670898"/>
              <a:ext cx="62097" cy="62097"/>
            </a:xfrm>
            <a:custGeom>
              <a:avLst/>
              <a:gdLst/>
              <a:ahLst/>
              <a:cxnLst/>
              <a:rect l="l" t="t" r="r" b="b"/>
              <a:pathLst>
                <a:path w="1907" h="1907" extrusionOk="0">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84"/>
            <p:cNvSpPr/>
            <p:nvPr/>
          </p:nvSpPr>
          <p:spPr>
            <a:xfrm>
              <a:off x="7788180" y="3670898"/>
              <a:ext cx="62064" cy="62097"/>
            </a:xfrm>
            <a:custGeom>
              <a:avLst/>
              <a:gdLst/>
              <a:ahLst/>
              <a:cxnLst/>
              <a:rect l="l" t="t" r="r" b="b"/>
              <a:pathLst>
                <a:path w="1906" h="1907" extrusionOk="0">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84"/>
            <p:cNvSpPr/>
            <p:nvPr/>
          </p:nvSpPr>
          <p:spPr>
            <a:xfrm>
              <a:off x="8013838" y="3814271"/>
              <a:ext cx="20970" cy="39954"/>
            </a:xfrm>
            <a:custGeom>
              <a:avLst/>
              <a:gdLst/>
              <a:ahLst/>
              <a:cxnLst/>
              <a:rect l="l" t="t" r="r" b="b"/>
              <a:pathLst>
                <a:path w="644" h="1227" extrusionOk="0">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84"/>
            <p:cNvSpPr/>
            <p:nvPr/>
          </p:nvSpPr>
          <p:spPr>
            <a:xfrm>
              <a:off x="7891338" y="3814271"/>
              <a:ext cx="20189" cy="39954"/>
            </a:xfrm>
            <a:custGeom>
              <a:avLst/>
              <a:gdLst/>
              <a:ahLst/>
              <a:cxnLst/>
              <a:rect l="l" t="t" r="r" b="b"/>
              <a:pathLst>
                <a:path w="620" h="1227" extrusionOk="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84"/>
            <p:cNvSpPr/>
            <p:nvPr/>
          </p:nvSpPr>
          <p:spPr>
            <a:xfrm>
              <a:off x="7931650" y="3629804"/>
              <a:ext cx="62064" cy="62846"/>
            </a:xfrm>
            <a:custGeom>
              <a:avLst/>
              <a:gdLst/>
              <a:ahLst/>
              <a:cxnLst/>
              <a:rect l="l" t="t" r="r" b="b"/>
              <a:pathLst>
                <a:path w="1906" h="1930" extrusionOk="0">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84"/>
            <p:cNvSpPr/>
            <p:nvPr/>
          </p:nvSpPr>
          <p:spPr>
            <a:xfrm>
              <a:off x="7962650" y="3630586"/>
              <a:ext cx="31065" cy="60631"/>
            </a:xfrm>
            <a:custGeom>
              <a:avLst/>
              <a:gdLst/>
              <a:ahLst/>
              <a:cxnLst/>
              <a:rect l="l" t="t" r="r" b="b"/>
              <a:pathLst>
                <a:path w="954" h="1862" extrusionOk="0">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84"/>
            <p:cNvSpPr/>
            <p:nvPr/>
          </p:nvSpPr>
          <p:spPr>
            <a:xfrm>
              <a:off x="7931650" y="3794212"/>
              <a:ext cx="62064" cy="81439"/>
            </a:xfrm>
            <a:custGeom>
              <a:avLst/>
              <a:gdLst/>
              <a:ahLst/>
              <a:cxnLst/>
              <a:rect l="l" t="t" r="r" b="b"/>
              <a:pathLst>
                <a:path w="1906" h="2501" extrusionOk="0">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84"/>
            <p:cNvSpPr/>
            <p:nvPr/>
          </p:nvSpPr>
          <p:spPr>
            <a:xfrm>
              <a:off x="7962650" y="3794212"/>
              <a:ext cx="31065" cy="81471"/>
            </a:xfrm>
            <a:custGeom>
              <a:avLst/>
              <a:gdLst/>
              <a:ahLst/>
              <a:cxnLst/>
              <a:rect l="l" t="t" r="r" b="b"/>
              <a:pathLst>
                <a:path w="954" h="2502" extrusionOk="0">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84"/>
            <p:cNvSpPr/>
            <p:nvPr/>
          </p:nvSpPr>
          <p:spPr>
            <a:xfrm>
              <a:off x="7828525" y="3896556"/>
              <a:ext cx="269096" cy="20970"/>
            </a:xfrm>
            <a:custGeom>
              <a:avLst/>
              <a:gdLst/>
              <a:ahLst/>
              <a:cxnLst/>
              <a:rect l="l" t="t" r="r" b="b"/>
              <a:pathLst>
                <a:path w="8264" h="644" extrusionOk="0">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84"/>
            <p:cNvSpPr/>
            <p:nvPr/>
          </p:nvSpPr>
          <p:spPr>
            <a:xfrm>
              <a:off x="7962650" y="3895807"/>
              <a:ext cx="134190" cy="20189"/>
            </a:xfrm>
            <a:custGeom>
              <a:avLst/>
              <a:gdLst/>
              <a:ahLst/>
              <a:cxnLst/>
              <a:rect l="l" t="t" r="r" b="b"/>
              <a:pathLst>
                <a:path w="4121" h="620" extrusionOk="0">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2" name="Google Shape;20262;p84"/>
          <p:cNvGrpSpPr/>
          <p:nvPr/>
        </p:nvGrpSpPr>
        <p:grpSpPr>
          <a:xfrm>
            <a:off x="7090270" y="3445623"/>
            <a:ext cx="268348" cy="350633"/>
            <a:chOff x="7090268" y="3598023"/>
            <a:chExt cx="268348" cy="350633"/>
          </a:xfrm>
        </p:grpSpPr>
        <p:sp>
          <p:nvSpPr>
            <p:cNvPr id="20263" name="Google Shape;20263;p84"/>
            <p:cNvSpPr/>
            <p:nvPr/>
          </p:nvSpPr>
          <p:spPr>
            <a:xfrm>
              <a:off x="7141456" y="3619742"/>
              <a:ext cx="216378" cy="205502"/>
            </a:xfrm>
            <a:custGeom>
              <a:avLst/>
              <a:gdLst/>
              <a:ahLst/>
              <a:cxnLst/>
              <a:rect l="l" t="t" r="r" b="b"/>
              <a:pathLst>
                <a:path w="6645" h="6311" extrusionOk="0">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84"/>
            <p:cNvSpPr/>
            <p:nvPr/>
          </p:nvSpPr>
          <p:spPr>
            <a:xfrm>
              <a:off x="7255457" y="3639638"/>
              <a:ext cx="103158" cy="185606"/>
            </a:xfrm>
            <a:custGeom>
              <a:avLst/>
              <a:gdLst/>
              <a:ahLst/>
              <a:cxnLst/>
              <a:rect l="l" t="t" r="r" b="b"/>
              <a:pathLst>
                <a:path w="3168" h="5700" extrusionOk="0">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84"/>
            <p:cNvSpPr/>
            <p:nvPr/>
          </p:nvSpPr>
          <p:spPr>
            <a:xfrm>
              <a:off x="7132143" y="3598023"/>
              <a:ext cx="20970" cy="350633"/>
            </a:xfrm>
            <a:custGeom>
              <a:avLst/>
              <a:gdLst/>
              <a:ahLst/>
              <a:cxnLst/>
              <a:rect l="l" t="t" r="r" b="b"/>
              <a:pathLst>
                <a:path w="644" h="10768" extrusionOk="0">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84"/>
            <p:cNvSpPr/>
            <p:nvPr/>
          </p:nvSpPr>
          <p:spPr>
            <a:xfrm>
              <a:off x="7143019" y="3599586"/>
              <a:ext cx="10094" cy="348972"/>
            </a:xfrm>
            <a:custGeom>
              <a:avLst/>
              <a:gdLst/>
              <a:ahLst/>
              <a:cxnLst/>
              <a:rect l="l" t="t" r="r" b="b"/>
              <a:pathLst>
                <a:path w="310" h="10717" extrusionOk="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84"/>
            <p:cNvSpPr/>
            <p:nvPr/>
          </p:nvSpPr>
          <p:spPr>
            <a:xfrm>
              <a:off x="7090268" y="3926807"/>
              <a:ext cx="103940" cy="21752"/>
            </a:xfrm>
            <a:custGeom>
              <a:avLst/>
              <a:gdLst/>
              <a:ahLst/>
              <a:cxnLst/>
              <a:rect l="l" t="t" r="r" b="b"/>
              <a:pathLst>
                <a:path w="3192" h="668" extrusionOk="0">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84"/>
            <p:cNvSpPr/>
            <p:nvPr/>
          </p:nvSpPr>
          <p:spPr>
            <a:xfrm>
              <a:off x="7143768" y="3927588"/>
              <a:ext cx="51221" cy="20970"/>
            </a:xfrm>
            <a:custGeom>
              <a:avLst/>
              <a:gdLst/>
              <a:ahLst/>
              <a:cxnLst/>
              <a:rect l="l" t="t" r="r" b="b"/>
              <a:pathLst>
                <a:path w="1573" h="644" extrusionOk="0">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9" name="Google Shape;20269;p84"/>
          <p:cNvGrpSpPr/>
          <p:nvPr/>
        </p:nvGrpSpPr>
        <p:grpSpPr>
          <a:xfrm>
            <a:off x="6295419" y="3467342"/>
            <a:ext cx="351317" cy="307097"/>
            <a:chOff x="6295417" y="3619742"/>
            <a:chExt cx="351317" cy="307097"/>
          </a:xfrm>
        </p:grpSpPr>
        <p:sp>
          <p:nvSpPr>
            <p:cNvPr id="20270" name="Google Shape;20270;p84"/>
            <p:cNvSpPr/>
            <p:nvPr/>
          </p:nvSpPr>
          <p:spPr>
            <a:xfrm>
              <a:off x="6295417" y="3619742"/>
              <a:ext cx="81471" cy="51970"/>
            </a:xfrm>
            <a:custGeom>
              <a:avLst/>
              <a:gdLst/>
              <a:ahLst/>
              <a:cxnLst/>
              <a:rect l="l" t="t" r="r" b="b"/>
              <a:pathLst>
                <a:path w="2502" h="1596" extrusionOk="0">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84"/>
            <p:cNvSpPr/>
            <p:nvPr/>
          </p:nvSpPr>
          <p:spPr>
            <a:xfrm>
              <a:off x="6522638" y="3864775"/>
              <a:ext cx="62064" cy="62064"/>
            </a:xfrm>
            <a:custGeom>
              <a:avLst/>
              <a:gdLst/>
              <a:ahLst/>
              <a:cxnLst/>
              <a:rect l="l" t="t" r="r" b="b"/>
              <a:pathLst>
                <a:path w="1906" h="1906" extrusionOk="0">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84"/>
            <p:cNvSpPr/>
            <p:nvPr/>
          </p:nvSpPr>
          <p:spPr>
            <a:xfrm>
              <a:off x="6419513" y="3864775"/>
              <a:ext cx="62064" cy="62064"/>
            </a:xfrm>
            <a:custGeom>
              <a:avLst/>
              <a:gdLst/>
              <a:ahLst/>
              <a:cxnLst/>
              <a:rect l="l" t="t" r="r" b="b"/>
              <a:pathLst>
                <a:path w="1906" h="1906" extrusionOk="0">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84"/>
            <p:cNvSpPr/>
            <p:nvPr/>
          </p:nvSpPr>
          <p:spPr>
            <a:xfrm>
              <a:off x="6439669" y="3886494"/>
              <a:ext cx="21752" cy="20970"/>
            </a:xfrm>
            <a:custGeom>
              <a:avLst/>
              <a:gdLst/>
              <a:ahLst/>
              <a:cxnLst/>
              <a:rect l="l" t="t" r="r" b="b"/>
              <a:pathLst>
                <a:path w="668" h="644" extrusionOk="0">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84"/>
            <p:cNvSpPr/>
            <p:nvPr/>
          </p:nvSpPr>
          <p:spPr>
            <a:xfrm>
              <a:off x="6542795" y="3886494"/>
              <a:ext cx="20970" cy="20970"/>
            </a:xfrm>
            <a:custGeom>
              <a:avLst/>
              <a:gdLst/>
              <a:ahLst/>
              <a:cxnLst/>
              <a:rect l="l" t="t" r="r" b="b"/>
              <a:pathLst>
                <a:path w="644" h="644" extrusionOk="0">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84"/>
            <p:cNvSpPr/>
            <p:nvPr/>
          </p:nvSpPr>
          <p:spPr>
            <a:xfrm>
              <a:off x="6384606" y="3804600"/>
              <a:ext cx="220253" cy="62520"/>
            </a:xfrm>
            <a:custGeom>
              <a:avLst/>
              <a:gdLst/>
              <a:ahLst/>
              <a:cxnLst/>
              <a:rect l="l" t="t" r="r" b="b"/>
              <a:pathLst>
                <a:path w="6764" h="1920" extrusionOk="0">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84"/>
            <p:cNvSpPr/>
            <p:nvPr/>
          </p:nvSpPr>
          <p:spPr>
            <a:xfrm>
              <a:off x="6501701" y="3845401"/>
              <a:ext cx="103158" cy="20189"/>
            </a:xfrm>
            <a:custGeom>
              <a:avLst/>
              <a:gdLst/>
              <a:ahLst/>
              <a:cxnLst/>
              <a:rect l="l" t="t" r="r" b="b"/>
              <a:pathLst>
                <a:path w="3168" h="620" extrusionOk="0">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84"/>
            <p:cNvSpPr/>
            <p:nvPr/>
          </p:nvSpPr>
          <p:spPr>
            <a:xfrm>
              <a:off x="6356700" y="3661618"/>
              <a:ext cx="290034" cy="163627"/>
            </a:xfrm>
            <a:custGeom>
              <a:avLst/>
              <a:gdLst/>
              <a:ahLst/>
              <a:cxnLst/>
              <a:rect l="l" t="t" r="r" b="b"/>
              <a:pathLst>
                <a:path w="8907" h="5025" extrusionOk="0">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84"/>
            <p:cNvSpPr/>
            <p:nvPr/>
          </p:nvSpPr>
          <p:spPr>
            <a:xfrm>
              <a:off x="6501701" y="3661618"/>
              <a:ext cx="145033" cy="163627"/>
            </a:xfrm>
            <a:custGeom>
              <a:avLst/>
              <a:gdLst/>
              <a:ahLst/>
              <a:cxnLst/>
              <a:rect l="l" t="t" r="r" b="b"/>
              <a:pathLst>
                <a:path w="4454" h="5025" extrusionOk="0">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9" name="Google Shape;20279;p84"/>
          <p:cNvGrpSpPr/>
          <p:nvPr/>
        </p:nvGrpSpPr>
        <p:grpSpPr>
          <a:xfrm>
            <a:off x="5538569" y="3447186"/>
            <a:ext cx="349005" cy="349754"/>
            <a:chOff x="5538567" y="3599586"/>
            <a:chExt cx="349005" cy="349754"/>
          </a:xfrm>
        </p:grpSpPr>
        <p:sp>
          <p:nvSpPr>
            <p:cNvPr id="20280" name="Google Shape;20280;p84"/>
            <p:cNvSpPr/>
            <p:nvPr/>
          </p:nvSpPr>
          <p:spPr>
            <a:xfrm>
              <a:off x="5538567" y="3599586"/>
              <a:ext cx="349005" cy="206283"/>
            </a:xfrm>
            <a:custGeom>
              <a:avLst/>
              <a:gdLst/>
              <a:ahLst/>
              <a:cxnLst/>
              <a:rect l="l" t="t" r="r" b="b"/>
              <a:pathLst>
                <a:path w="10718" h="6335" extrusionOk="0">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84"/>
            <p:cNvSpPr/>
            <p:nvPr/>
          </p:nvSpPr>
          <p:spPr>
            <a:xfrm>
              <a:off x="5713070" y="3599586"/>
              <a:ext cx="174502" cy="205502"/>
            </a:xfrm>
            <a:custGeom>
              <a:avLst/>
              <a:gdLst/>
              <a:ahLst/>
              <a:cxnLst/>
              <a:rect l="l" t="t" r="r" b="b"/>
              <a:pathLst>
                <a:path w="5359" h="6311" extrusionOk="0">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84"/>
            <p:cNvSpPr/>
            <p:nvPr/>
          </p:nvSpPr>
          <p:spPr>
            <a:xfrm>
              <a:off x="5656443" y="3753118"/>
              <a:ext cx="110940" cy="196222"/>
            </a:xfrm>
            <a:custGeom>
              <a:avLst/>
              <a:gdLst/>
              <a:ahLst/>
              <a:cxnLst/>
              <a:rect l="l" t="t" r="r" b="b"/>
              <a:pathLst>
                <a:path w="3407" h="6026" extrusionOk="0">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84"/>
            <p:cNvSpPr/>
            <p:nvPr/>
          </p:nvSpPr>
          <p:spPr>
            <a:xfrm>
              <a:off x="5711507" y="3753118"/>
              <a:ext cx="55877" cy="195440"/>
            </a:xfrm>
            <a:custGeom>
              <a:avLst/>
              <a:gdLst/>
              <a:ahLst/>
              <a:cxnLst/>
              <a:rect l="l" t="t" r="r" b="b"/>
              <a:pathLst>
                <a:path w="1716" h="6002" extrusionOk="0">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4" name="Google Shape;20284;p84"/>
          <p:cNvGrpSpPr/>
          <p:nvPr/>
        </p:nvGrpSpPr>
        <p:grpSpPr>
          <a:xfrm>
            <a:off x="4771657" y="3447186"/>
            <a:ext cx="351317" cy="349754"/>
            <a:chOff x="4771655" y="3599586"/>
            <a:chExt cx="351317" cy="349754"/>
          </a:xfrm>
        </p:grpSpPr>
        <p:sp>
          <p:nvSpPr>
            <p:cNvPr id="20285" name="Google Shape;20285;p84"/>
            <p:cNvSpPr/>
            <p:nvPr/>
          </p:nvSpPr>
          <p:spPr>
            <a:xfrm>
              <a:off x="4813530" y="3722086"/>
              <a:ext cx="62064" cy="205535"/>
            </a:xfrm>
            <a:custGeom>
              <a:avLst/>
              <a:gdLst/>
              <a:ahLst/>
              <a:cxnLst/>
              <a:rect l="l" t="t" r="r" b="b"/>
              <a:pathLst>
                <a:path w="1906" h="6312" extrusionOk="0">
                  <a:moveTo>
                    <a:pt x="0" y="1"/>
                  </a:moveTo>
                  <a:lnTo>
                    <a:pt x="0" y="6311"/>
                  </a:lnTo>
                  <a:lnTo>
                    <a:pt x="1906" y="6311"/>
                  </a:lnTo>
                  <a:lnTo>
                    <a:pt x="19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84"/>
            <p:cNvSpPr/>
            <p:nvPr/>
          </p:nvSpPr>
          <p:spPr>
            <a:xfrm>
              <a:off x="5019032" y="3722086"/>
              <a:ext cx="62064" cy="205535"/>
            </a:xfrm>
            <a:custGeom>
              <a:avLst/>
              <a:gdLst/>
              <a:ahLst/>
              <a:cxnLst/>
              <a:rect l="l" t="t" r="r" b="b"/>
              <a:pathLst>
                <a:path w="1906" h="6312" extrusionOk="0">
                  <a:moveTo>
                    <a:pt x="0" y="1"/>
                  </a:moveTo>
                  <a:lnTo>
                    <a:pt x="0" y="6311"/>
                  </a:lnTo>
                  <a:lnTo>
                    <a:pt x="1905" y="6311"/>
                  </a:lnTo>
                  <a:lnTo>
                    <a:pt x="1905"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84"/>
            <p:cNvSpPr/>
            <p:nvPr/>
          </p:nvSpPr>
          <p:spPr>
            <a:xfrm>
              <a:off x="4915874" y="3722086"/>
              <a:ext cx="62097" cy="205535"/>
            </a:xfrm>
            <a:custGeom>
              <a:avLst/>
              <a:gdLst/>
              <a:ahLst/>
              <a:cxnLst/>
              <a:rect l="l" t="t" r="r" b="b"/>
              <a:pathLst>
                <a:path w="1907" h="6312" extrusionOk="0">
                  <a:moveTo>
                    <a:pt x="1" y="1"/>
                  </a:moveTo>
                  <a:lnTo>
                    <a:pt x="1" y="6311"/>
                  </a:lnTo>
                  <a:lnTo>
                    <a:pt x="1906" y="6311"/>
                  </a:lnTo>
                  <a:lnTo>
                    <a:pt x="19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84"/>
            <p:cNvSpPr/>
            <p:nvPr/>
          </p:nvSpPr>
          <p:spPr>
            <a:xfrm>
              <a:off x="4946906" y="3722086"/>
              <a:ext cx="31065" cy="205535"/>
            </a:xfrm>
            <a:custGeom>
              <a:avLst/>
              <a:gdLst/>
              <a:ahLst/>
              <a:cxnLst/>
              <a:rect l="l" t="t" r="r" b="b"/>
              <a:pathLst>
                <a:path w="954" h="6312" extrusionOk="0">
                  <a:moveTo>
                    <a:pt x="0" y="1"/>
                  </a:moveTo>
                  <a:lnTo>
                    <a:pt x="0" y="6311"/>
                  </a:lnTo>
                  <a:lnTo>
                    <a:pt x="953" y="6311"/>
                  </a:lnTo>
                  <a:lnTo>
                    <a:pt x="953"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84"/>
            <p:cNvSpPr/>
            <p:nvPr/>
          </p:nvSpPr>
          <p:spPr>
            <a:xfrm>
              <a:off x="4772437" y="3907432"/>
              <a:ext cx="348972" cy="41908"/>
            </a:xfrm>
            <a:custGeom>
              <a:avLst/>
              <a:gdLst/>
              <a:ahLst/>
              <a:cxnLst/>
              <a:rect l="l" t="t" r="r" b="b"/>
              <a:pathLst>
                <a:path w="10717" h="1287" extrusionOk="0">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84"/>
            <p:cNvSpPr/>
            <p:nvPr/>
          </p:nvSpPr>
          <p:spPr>
            <a:xfrm>
              <a:off x="4946906" y="3906651"/>
              <a:ext cx="174502" cy="40833"/>
            </a:xfrm>
            <a:custGeom>
              <a:avLst/>
              <a:gdLst/>
              <a:ahLst/>
              <a:cxnLst/>
              <a:rect l="l" t="t" r="r" b="b"/>
              <a:pathLst>
                <a:path w="5359" h="1254" extrusionOk="0">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84"/>
            <p:cNvSpPr/>
            <p:nvPr/>
          </p:nvSpPr>
          <p:spPr>
            <a:xfrm>
              <a:off x="4777093" y="3599586"/>
              <a:ext cx="338911" cy="122533"/>
            </a:xfrm>
            <a:custGeom>
              <a:avLst/>
              <a:gdLst/>
              <a:ahLst/>
              <a:cxnLst/>
              <a:rect l="l" t="t" r="r" b="b"/>
              <a:pathLst>
                <a:path w="10408" h="3763" extrusionOk="0">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84"/>
            <p:cNvSpPr/>
            <p:nvPr/>
          </p:nvSpPr>
          <p:spPr>
            <a:xfrm>
              <a:off x="4946906" y="3599586"/>
              <a:ext cx="169846" cy="122533"/>
            </a:xfrm>
            <a:custGeom>
              <a:avLst/>
              <a:gdLst/>
              <a:ahLst/>
              <a:cxnLst/>
              <a:rect l="l" t="t" r="r" b="b"/>
              <a:pathLst>
                <a:path w="5216" h="3763" extrusionOk="0">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84"/>
            <p:cNvSpPr/>
            <p:nvPr/>
          </p:nvSpPr>
          <p:spPr>
            <a:xfrm>
              <a:off x="4771655" y="3701930"/>
              <a:ext cx="351317" cy="41908"/>
            </a:xfrm>
            <a:custGeom>
              <a:avLst/>
              <a:gdLst/>
              <a:ahLst/>
              <a:cxnLst/>
              <a:rect l="l" t="t" r="r" b="b"/>
              <a:pathLst>
                <a:path w="10789" h="1287" extrusionOk="0">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84"/>
            <p:cNvSpPr/>
            <p:nvPr/>
          </p:nvSpPr>
          <p:spPr>
            <a:xfrm>
              <a:off x="4946906" y="3701930"/>
              <a:ext cx="176065" cy="41126"/>
            </a:xfrm>
            <a:custGeom>
              <a:avLst/>
              <a:gdLst/>
              <a:ahLst/>
              <a:cxnLst/>
              <a:rect l="l" t="t" r="r" b="b"/>
              <a:pathLst>
                <a:path w="5407" h="1263" extrusionOk="0">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5" name="Google Shape;20295;p84"/>
          <p:cNvGrpSpPr/>
          <p:nvPr/>
        </p:nvGrpSpPr>
        <p:grpSpPr>
          <a:xfrm>
            <a:off x="4069870" y="3447186"/>
            <a:ext cx="246628" cy="349754"/>
            <a:chOff x="4069868" y="3599586"/>
            <a:chExt cx="246628" cy="349754"/>
          </a:xfrm>
        </p:grpSpPr>
        <p:sp>
          <p:nvSpPr>
            <p:cNvPr id="20296" name="Google Shape;20296;p84"/>
            <p:cNvSpPr/>
            <p:nvPr/>
          </p:nvSpPr>
          <p:spPr>
            <a:xfrm>
              <a:off x="4069868" y="3599586"/>
              <a:ext cx="246628" cy="348972"/>
            </a:xfrm>
            <a:custGeom>
              <a:avLst/>
              <a:gdLst/>
              <a:ahLst/>
              <a:cxnLst/>
              <a:rect l="l" t="t" r="r" b="b"/>
              <a:pathLst>
                <a:path w="7574" h="10717" extrusionOk="0">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84"/>
            <p:cNvSpPr/>
            <p:nvPr/>
          </p:nvSpPr>
          <p:spPr>
            <a:xfrm>
              <a:off x="4192368" y="3600335"/>
              <a:ext cx="122565" cy="349005"/>
            </a:xfrm>
            <a:custGeom>
              <a:avLst/>
              <a:gdLst/>
              <a:ahLst/>
              <a:cxnLst/>
              <a:rect l="l" t="t" r="r" b="b"/>
              <a:pathLst>
                <a:path w="3764" h="10718" extrusionOk="0">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8" name="Google Shape;20298;p84"/>
          <p:cNvGrpSpPr/>
          <p:nvPr/>
        </p:nvGrpSpPr>
        <p:grpSpPr>
          <a:xfrm>
            <a:off x="3255645" y="3447186"/>
            <a:ext cx="349754" cy="349754"/>
            <a:chOff x="3255643" y="3599586"/>
            <a:chExt cx="349754" cy="349754"/>
          </a:xfrm>
        </p:grpSpPr>
        <p:sp>
          <p:nvSpPr>
            <p:cNvPr id="20299" name="Google Shape;20299;p84"/>
            <p:cNvSpPr/>
            <p:nvPr/>
          </p:nvSpPr>
          <p:spPr>
            <a:xfrm>
              <a:off x="3255643" y="3784118"/>
              <a:ext cx="165190" cy="165222"/>
            </a:xfrm>
            <a:custGeom>
              <a:avLst/>
              <a:gdLst/>
              <a:ahLst/>
              <a:cxnLst/>
              <a:rect l="l" t="t" r="r" b="b"/>
              <a:pathLst>
                <a:path w="5073" h="5074" extrusionOk="0">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84"/>
            <p:cNvSpPr/>
            <p:nvPr/>
          </p:nvSpPr>
          <p:spPr>
            <a:xfrm>
              <a:off x="3255643" y="3599586"/>
              <a:ext cx="165190" cy="164408"/>
            </a:xfrm>
            <a:custGeom>
              <a:avLst/>
              <a:gdLst/>
              <a:ahLst/>
              <a:cxnLst/>
              <a:rect l="l" t="t" r="r" b="b"/>
              <a:pathLst>
                <a:path w="5073" h="5049" extrusionOk="0">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84"/>
            <p:cNvSpPr/>
            <p:nvPr/>
          </p:nvSpPr>
          <p:spPr>
            <a:xfrm>
              <a:off x="3337831" y="3599586"/>
              <a:ext cx="83002" cy="164408"/>
            </a:xfrm>
            <a:custGeom>
              <a:avLst/>
              <a:gdLst/>
              <a:ahLst/>
              <a:cxnLst/>
              <a:rect l="l" t="t" r="r" b="b"/>
              <a:pathLst>
                <a:path w="2549" h="5049" extrusionOk="0">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84"/>
            <p:cNvSpPr/>
            <p:nvPr/>
          </p:nvSpPr>
          <p:spPr>
            <a:xfrm>
              <a:off x="3337831" y="3783369"/>
              <a:ext cx="83002" cy="165190"/>
            </a:xfrm>
            <a:custGeom>
              <a:avLst/>
              <a:gdLst/>
              <a:ahLst/>
              <a:cxnLst/>
              <a:rect l="l" t="t" r="r" b="b"/>
              <a:pathLst>
                <a:path w="2549" h="5073" extrusionOk="0">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84"/>
            <p:cNvSpPr/>
            <p:nvPr/>
          </p:nvSpPr>
          <p:spPr>
            <a:xfrm>
              <a:off x="3440956" y="3599586"/>
              <a:ext cx="164441" cy="164408"/>
            </a:xfrm>
            <a:custGeom>
              <a:avLst/>
              <a:gdLst/>
              <a:ahLst/>
              <a:cxnLst/>
              <a:rect l="l" t="t" r="r" b="b"/>
              <a:pathLst>
                <a:path w="5050" h="5049" extrusionOk="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84"/>
            <p:cNvSpPr/>
            <p:nvPr/>
          </p:nvSpPr>
          <p:spPr>
            <a:xfrm>
              <a:off x="3523176" y="3599586"/>
              <a:ext cx="82220" cy="164408"/>
            </a:xfrm>
            <a:custGeom>
              <a:avLst/>
              <a:gdLst/>
              <a:ahLst/>
              <a:cxnLst/>
              <a:rect l="l" t="t" r="r" b="b"/>
              <a:pathLst>
                <a:path w="2525" h="5049" extrusionOk="0">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84"/>
            <p:cNvSpPr/>
            <p:nvPr/>
          </p:nvSpPr>
          <p:spPr>
            <a:xfrm>
              <a:off x="3440956" y="3784118"/>
              <a:ext cx="164441" cy="165222"/>
            </a:xfrm>
            <a:custGeom>
              <a:avLst/>
              <a:gdLst/>
              <a:ahLst/>
              <a:cxnLst/>
              <a:rect l="l" t="t" r="r" b="b"/>
              <a:pathLst>
                <a:path w="5050" h="5074" extrusionOk="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84"/>
            <p:cNvSpPr/>
            <p:nvPr/>
          </p:nvSpPr>
          <p:spPr>
            <a:xfrm>
              <a:off x="3523176" y="3784118"/>
              <a:ext cx="82220" cy="165222"/>
            </a:xfrm>
            <a:custGeom>
              <a:avLst/>
              <a:gdLst/>
              <a:ahLst/>
              <a:cxnLst/>
              <a:rect l="l" t="t" r="r" b="b"/>
              <a:pathLst>
                <a:path w="2525" h="5074" extrusionOk="0">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84"/>
            <p:cNvSpPr/>
            <p:nvPr/>
          </p:nvSpPr>
          <p:spPr>
            <a:xfrm>
              <a:off x="3480519" y="3670898"/>
              <a:ext cx="83783" cy="21752"/>
            </a:xfrm>
            <a:custGeom>
              <a:avLst/>
              <a:gdLst/>
              <a:ahLst/>
              <a:cxnLst/>
              <a:rect l="l" t="t" r="r" b="b"/>
              <a:pathLst>
                <a:path w="2573" h="668" extrusionOk="0">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84"/>
            <p:cNvSpPr/>
            <p:nvPr/>
          </p:nvSpPr>
          <p:spPr>
            <a:xfrm>
              <a:off x="3480519" y="3833743"/>
              <a:ext cx="83783" cy="21752"/>
            </a:xfrm>
            <a:custGeom>
              <a:avLst/>
              <a:gdLst/>
              <a:ahLst/>
              <a:cxnLst/>
              <a:rect l="l" t="t" r="r" b="b"/>
              <a:pathLst>
                <a:path w="2573" h="668" extrusionOk="0">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84"/>
            <p:cNvSpPr/>
            <p:nvPr/>
          </p:nvSpPr>
          <p:spPr>
            <a:xfrm>
              <a:off x="3480519" y="3875619"/>
              <a:ext cx="83783" cy="20970"/>
            </a:xfrm>
            <a:custGeom>
              <a:avLst/>
              <a:gdLst/>
              <a:ahLst/>
              <a:cxnLst/>
              <a:rect l="l" t="t" r="r" b="b"/>
              <a:pathLst>
                <a:path w="2573" h="644" extrusionOk="0">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84"/>
            <p:cNvSpPr/>
            <p:nvPr/>
          </p:nvSpPr>
          <p:spPr>
            <a:xfrm>
              <a:off x="3295174" y="3640582"/>
              <a:ext cx="84565" cy="83165"/>
            </a:xfrm>
            <a:custGeom>
              <a:avLst/>
              <a:gdLst/>
              <a:ahLst/>
              <a:cxnLst/>
              <a:rect l="l" t="t" r="r" b="b"/>
              <a:pathLst>
                <a:path w="2597" h="2554" extrusionOk="0">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84"/>
            <p:cNvSpPr/>
            <p:nvPr/>
          </p:nvSpPr>
          <p:spPr>
            <a:xfrm>
              <a:off x="3305268" y="3833939"/>
              <a:ext cx="65939" cy="64018"/>
            </a:xfrm>
            <a:custGeom>
              <a:avLst/>
              <a:gdLst/>
              <a:ahLst/>
              <a:cxnLst/>
              <a:rect l="l" t="t" r="r" b="b"/>
              <a:pathLst>
                <a:path w="2025" h="1966" extrusionOk="0">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84"/>
            <p:cNvSpPr/>
            <p:nvPr/>
          </p:nvSpPr>
          <p:spPr>
            <a:xfrm>
              <a:off x="3337831" y="3833939"/>
              <a:ext cx="34158" cy="64018"/>
            </a:xfrm>
            <a:custGeom>
              <a:avLst/>
              <a:gdLst/>
              <a:ahLst/>
              <a:cxnLst/>
              <a:rect l="l" t="t" r="r" b="b"/>
              <a:pathLst>
                <a:path w="1049" h="1966" extrusionOk="0">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84"/>
            <p:cNvSpPr/>
            <p:nvPr/>
          </p:nvSpPr>
          <p:spPr>
            <a:xfrm>
              <a:off x="3337831" y="3642211"/>
              <a:ext cx="41908" cy="81471"/>
            </a:xfrm>
            <a:custGeom>
              <a:avLst/>
              <a:gdLst/>
              <a:ahLst/>
              <a:cxnLst/>
              <a:rect l="l" t="t" r="r" b="b"/>
              <a:pathLst>
                <a:path w="1287" h="2502" extrusionOk="0">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84"/>
            <p:cNvSpPr/>
            <p:nvPr/>
          </p:nvSpPr>
          <p:spPr>
            <a:xfrm>
              <a:off x="3523176" y="3876400"/>
              <a:ext cx="41908" cy="20189"/>
            </a:xfrm>
            <a:custGeom>
              <a:avLst/>
              <a:gdLst/>
              <a:ahLst/>
              <a:cxnLst/>
              <a:rect l="l" t="t" r="r" b="b"/>
              <a:pathLst>
                <a:path w="1287" h="620" extrusionOk="0">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84"/>
            <p:cNvSpPr/>
            <p:nvPr/>
          </p:nvSpPr>
          <p:spPr>
            <a:xfrm>
              <a:off x="3523176" y="3834525"/>
              <a:ext cx="41908" cy="20970"/>
            </a:xfrm>
            <a:custGeom>
              <a:avLst/>
              <a:gdLst/>
              <a:ahLst/>
              <a:cxnLst/>
              <a:rect l="l" t="t" r="r" b="b"/>
              <a:pathLst>
                <a:path w="1287" h="644" extrusionOk="0">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84"/>
            <p:cNvSpPr/>
            <p:nvPr/>
          </p:nvSpPr>
          <p:spPr>
            <a:xfrm>
              <a:off x="3523176" y="3670898"/>
              <a:ext cx="41908" cy="21752"/>
            </a:xfrm>
            <a:custGeom>
              <a:avLst/>
              <a:gdLst/>
              <a:ahLst/>
              <a:cxnLst/>
              <a:rect l="l" t="t" r="r" b="b"/>
              <a:pathLst>
                <a:path w="1287" h="668" extrusionOk="0">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7" name="Google Shape;20317;p84"/>
          <p:cNvGrpSpPr/>
          <p:nvPr/>
        </p:nvGrpSpPr>
        <p:grpSpPr>
          <a:xfrm>
            <a:off x="2518169" y="3446861"/>
            <a:ext cx="350535" cy="348028"/>
            <a:chOff x="2518167" y="3599261"/>
            <a:chExt cx="350535" cy="348028"/>
          </a:xfrm>
        </p:grpSpPr>
        <p:sp>
          <p:nvSpPr>
            <p:cNvPr id="20318" name="Google Shape;20318;p84"/>
            <p:cNvSpPr/>
            <p:nvPr/>
          </p:nvSpPr>
          <p:spPr>
            <a:xfrm>
              <a:off x="2518167" y="3825212"/>
              <a:ext cx="83783" cy="20221"/>
            </a:xfrm>
            <a:custGeom>
              <a:avLst/>
              <a:gdLst/>
              <a:ahLst/>
              <a:cxnLst/>
              <a:rect l="l" t="t" r="r" b="b"/>
              <a:pathLst>
                <a:path w="2573" h="621" extrusionOk="0">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84"/>
            <p:cNvSpPr/>
            <p:nvPr/>
          </p:nvSpPr>
          <p:spPr>
            <a:xfrm>
              <a:off x="2518167" y="3783369"/>
              <a:ext cx="83783" cy="20189"/>
            </a:xfrm>
            <a:custGeom>
              <a:avLst/>
              <a:gdLst/>
              <a:ahLst/>
              <a:cxnLst/>
              <a:rect l="l" t="t" r="r" b="b"/>
              <a:pathLst>
                <a:path w="2573" h="620" extrusionOk="0">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84"/>
            <p:cNvSpPr/>
            <p:nvPr/>
          </p:nvSpPr>
          <p:spPr>
            <a:xfrm>
              <a:off x="2518167" y="3701930"/>
              <a:ext cx="83783" cy="20189"/>
            </a:xfrm>
            <a:custGeom>
              <a:avLst/>
              <a:gdLst/>
              <a:ahLst/>
              <a:cxnLst/>
              <a:rect l="l" t="t" r="r" b="b"/>
              <a:pathLst>
                <a:path w="2573" h="620" extrusionOk="0">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84"/>
            <p:cNvSpPr/>
            <p:nvPr/>
          </p:nvSpPr>
          <p:spPr>
            <a:xfrm>
              <a:off x="2518167" y="3743024"/>
              <a:ext cx="83783" cy="20189"/>
            </a:xfrm>
            <a:custGeom>
              <a:avLst/>
              <a:gdLst/>
              <a:ahLst/>
              <a:cxnLst/>
              <a:rect l="l" t="t" r="r" b="b"/>
              <a:pathLst>
                <a:path w="2573" h="620" extrusionOk="0">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84"/>
            <p:cNvSpPr/>
            <p:nvPr/>
          </p:nvSpPr>
          <p:spPr>
            <a:xfrm>
              <a:off x="2518167" y="3783369"/>
              <a:ext cx="83783" cy="20189"/>
            </a:xfrm>
            <a:custGeom>
              <a:avLst/>
              <a:gdLst/>
              <a:ahLst/>
              <a:cxnLst/>
              <a:rect l="l" t="t" r="r" b="b"/>
              <a:pathLst>
                <a:path w="2573" h="620" extrusionOk="0">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84"/>
            <p:cNvSpPr/>
            <p:nvPr/>
          </p:nvSpPr>
          <p:spPr>
            <a:xfrm>
              <a:off x="2518167" y="3783369"/>
              <a:ext cx="83783" cy="20189"/>
            </a:xfrm>
            <a:custGeom>
              <a:avLst/>
              <a:gdLst/>
              <a:ahLst/>
              <a:cxnLst/>
              <a:rect l="l" t="t" r="r" b="b"/>
              <a:pathLst>
                <a:path w="2573" h="620" extrusionOk="0">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84"/>
            <p:cNvSpPr/>
            <p:nvPr/>
          </p:nvSpPr>
          <p:spPr>
            <a:xfrm>
              <a:off x="2622856" y="3865459"/>
              <a:ext cx="20189" cy="81830"/>
            </a:xfrm>
            <a:custGeom>
              <a:avLst/>
              <a:gdLst/>
              <a:ahLst/>
              <a:cxnLst/>
              <a:rect l="l" t="t" r="r" b="b"/>
              <a:pathLst>
                <a:path w="620" h="2513" extrusionOk="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84"/>
            <p:cNvSpPr/>
            <p:nvPr/>
          </p:nvSpPr>
          <p:spPr>
            <a:xfrm>
              <a:off x="2704262" y="3865459"/>
              <a:ext cx="20221" cy="81830"/>
            </a:xfrm>
            <a:custGeom>
              <a:avLst/>
              <a:gdLst/>
              <a:ahLst/>
              <a:cxnLst/>
              <a:rect l="l" t="t" r="r" b="b"/>
              <a:pathLst>
                <a:path w="621" h="2513" extrusionOk="0">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84"/>
            <p:cNvSpPr/>
            <p:nvPr/>
          </p:nvSpPr>
          <p:spPr>
            <a:xfrm>
              <a:off x="2663168" y="3865459"/>
              <a:ext cx="20189" cy="81830"/>
            </a:xfrm>
            <a:custGeom>
              <a:avLst/>
              <a:gdLst/>
              <a:ahLst/>
              <a:cxnLst/>
              <a:rect l="l" t="t" r="r" b="b"/>
              <a:pathLst>
                <a:path w="620" h="2513" extrusionOk="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84"/>
            <p:cNvSpPr/>
            <p:nvPr/>
          </p:nvSpPr>
          <p:spPr>
            <a:xfrm>
              <a:off x="2744607" y="3865459"/>
              <a:ext cx="20970" cy="81830"/>
            </a:xfrm>
            <a:custGeom>
              <a:avLst/>
              <a:gdLst/>
              <a:ahLst/>
              <a:cxnLst/>
              <a:rect l="l" t="t" r="r" b="b"/>
              <a:pathLst>
                <a:path w="644" h="2513" extrusionOk="0">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84"/>
            <p:cNvSpPr/>
            <p:nvPr/>
          </p:nvSpPr>
          <p:spPr>
            <a:xfrm>
              <a:off x="2784919" y="3825212"/>
              <a:ext cx="83783" cy="20221"/>
            </a:xfrm>
            <a:custGeom>
              <a:avLst/>
              <a:gdLst/>
              <a:ahLst/>
              <a:cxnLst/>
              <a:rect l="l" t="t" r="r" b="b"/>
              <a:pathLst>
                <a:path w="2573" h="621" extrusionOk="0">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84"/>
            <p:cNvSpPr/>
            <p:nvPr/>
          </p:nvSpPr>
          <p:spPr>
            <a:xfrm>
              <a:off x="2784919" y="3783369"/>
              <a:ext cx="83783" cy="20189"/>
            </a:xfrm>
            <a:custGeom>
              <a:avLst/>
              <a:gdLst/>
              <a:ahLst/>
              <a:cxnLst/>
              <a:rect l="l" t="t" r="r" b="b"/>
              <a:pathLst>
                <a:path w="2573" h="620" extrusionOk="0">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84"/>
            <p:cNvSpPr/>
            <p:nvPr/>
          </p:nvSpPr>
          <p:spPr>
            <a:xfrm>
              <a:off x="2784919" y="3743024"/>
              <a:ext cx="83783" cy="20189"/>
            </a:xfrm>
            <a:custGeom>
              <a:avLst/>
              <a:gdLst/>
              <a:ahLst/>
              <a:cxnLst/>
              <a:rect l="l" t="t" r="r" b="b"/>
              <a:pathLst>
                <a:path w="2573" h="620" extrusionOk="0">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84"/>
            <p:cNvSpPr/>
            <p:nvPr/>
          </p:nvSpPr>
          <p:spPr>
            <a:xfrm>
              <a:off x="2784919" y="3701930"/>
              <a:ext cx="83783" cy="20189"/>
            </a:xfrm>
            <a:custGeom>
              <a:avLst/>
              <a:gdLst/>
              <a:ahLst/>
              <a:cxnLst/>
              <a:rect l="l" t="t" r="r" b="b"/>
              <a:pathLst>
                <a:path w="2573" h="620" extrusionOk="0">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84"/>
            <p:cNvSpPr/>
            <p:nvPr/>
          </p:nvSpPr>
          <p:spPr>
            <a:xfrm>
              <a:off x="2622856" y="3599261"/>
              <a:ext cx="20189" cy="81276"/>
            </a:xfrm>
            <a:custGeom>
              <a:avLst/>
              <a:gdLst/>
              <a:ahLst/>
              <a:cxnLst/>
              <a:rect l="l" t="t" r="r" b="b"/>
              <a:pathLst>
                <a:path w="620" h="2496" extrusionOk="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84"/>
            <p:cNvSpPr/>
            <p:nvPr/>
          </p:nvSpPr>
          <p:spPr>
            <a:xfrm>
              <a:off x="2663168" y="3599261"/>
              <a:ext cx="20189" cy="81276"/>
            </a:xfrm>
            <a:custGeom>
              <a:avLst/>
              <a:gdLst/>
              <a:ahLst/>
              <a:cxnLst/>
              <a:rect l="l" t="t" r="r" b="b"/>
              <a:pathLst>
                <a:path w="620" h="2496" extrusionOk="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84"/>
            <p:cNvSpPr/>
            <p:nvPr/>
          </p:nvSpPr>
          <p:spPr>
            <a:xfrm>
              <a:off x="2704262" y="3599261"/>
              <a:ext cx="20221" cy="81276"/>
            </a:xfrm>
            <a:custGeom>
              <a:avLst/>
              <a:gdLst/>
              <a:ahLst/>
              <a:cxnLst/>
              <a:rect l="l" t="t" r="r" b="b"/>
              <a:pathLst>
                <a:path w="621" h="2496" extrusionOk="0">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84"/>
            <p:cNvSpPr/>
            <p:nvPr/>
          </p:nvSpPr>
          <p:spPr>
            <a:xfrm>
              <a:off x="2744607" y="3599261"/>
              <a:ext cx="20970" cy="81276"/>
            </a:xfrm>
            <a:custGeom>
              <a:avLst/>
              <a:gdLst/>
              <a:ahLst/>
              <a:cxnLst/>
              <a:rect l="l" t="t" r="r" b="b"/>
              <a:pathLst>
                <a:path w="644" h="2496" extrusionOk="0">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84"/>
            <p:cNvSpPr/>
            <p:nvPr/>
          </p:nvSpPr>
          <p:spPr>
            <a:xfrm>
              <a:off x="2580980" y="3661618"/>
              <a:ext cx="225691" cy="224909"/>
            </a:xfrm>
            <a:custGeom>
              <a:avLst/>
              <a:gdLst/>
              <a:ahLst/>
              <a:cxnLst/>
              <a:rect l="l" t="t" r="r" b="b"/>
              <a:pathLst>
                <a:path w="6931" h="6907" extrusionOk="0">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84"/>
            <p:cNvSpPr/>
            <p:nvPr/>
          </p:nvSpPr>
          <p:spPr>
            <a:xfrm>
              <a:off x="2694200" y="3661618"/>
              <a:ext cx="112471" cy="224909"/>
            </a:xfrm>
            <a:custGeom>
              <a:avLst/>
              <a:gdLst/>
              <a:ahLst/>
              <a:cxnLst/>
              <a:rect l="l" t="t" r="r" b="b"/>
              <a:pathLst>
                <a:path w="3454" h="6907" extrusionOk="0">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84"/>
            <p:cNvSpPr/>
            <p:nvPr/>
          </p:nvSpPr>
          <p:spPr>
            <a:xfrm>
              <a:off x="2620544" y="3701149"/>
              <a:ext cx="145815" cy="145033"/>
            </a:xfrm>
            <a:custGeom>
              <a:avLst/>
              <a:gdLst/>
              <a:ahLst/>
              <a:cxnLst/>
              <a:rect l="l" t="t" r="r" b="b"/>
              <a:pathLst>
                <a:path w="4478" h="4454" extrusionOk="0">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84"/>
            <p:cNvSpPr/>
            <p:nvPr/>
          </p:nvSpPr>
          <p:spPr>
            <a:xfrm>
              <a:off x="2693419" y="3702712"/>
              <a:ext cx="72940" cy="143470"/>
            </a:xfrm>
            <a:custGeom>
              <a:avLst/>
              <a:gdLst/>
              <a:ahLst/>
              <a:cxnLst/>
              <a:rect l="l" t="t" r="r" b="b"/>
              <a:pathLst>
                <a:path w="2240" h="4406" extrusionOk="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0" name="Google Shape;20340;p84"/>
          <p:cNvGrpSpPr/>
          <p:nvPr/>
        </p:nvGrpSpPr>
        <p:grpSpPr>
          <a:xfrm>
            <a:off x="1797007" y="3445623"/>
            <a:ext cx="268315" cy="350535"/>
            <a:chOff x="1797006" y="3598023"/>
            <a:chExt cx="268315" cy="350535"/>
          </a:xfrm>
        </p:grpSpPr>
        <p:sp>
          <p:nvSpPr>
            <p:cNvPr id="20341" name="Google Shape;20341;p84"/>
            <p:cNvSpPr/>
            <p:nvPr/>
          </p:nvSpPr>
          <p:spPr>
            <a:xfrm>
              <a:off x="1797006" y="3701149"/>
              <a:ext cx="267566" cy="247410"/>
            </a:xfrm>
            <a:custGeom>
              <a:avLst/>
              <a:gdLst/>
              <a:ahLst/>
              <a:cxnLst/>
              <a:rect l="l" t="t" r="r" b="b"/>
              <a:pathLst>
                <a:path w="8217" h="7598" extrusionOk="0">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84"/>
            <p:cNvSpPr/>
            <p:nvPr/>
          </p:nvSpPr>
          <p:spPr>
            <a:xfrm>
              <a:off x="1931912" y="3701149"/>
              <a:ext cx="133409" cy="247410"/>
            </a:xfrm>
            <a:custGeom>
              <a:avLst/>
              <a:gdLst/>
              <a:ahLst/>
              <a:cxnLst/>
              <a:rect l="l" t="t" r="r" b="b"/>
              <a:pathLst>
                <a:path w="4097" h="7598" extrusionOk="0">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84"/>
            <p:cNvSpPr/>
            <p:nvPr/>
          </p:nvSpPr>
          <p:spPr>
            <a:xfrm>
              <a:off x="1858256" y="3598023"/>
              <a:ext cx="145033" cy="165287"/>
            </a:xfrm>
            <a:custGeom>
              <a:avLst/>
              <a:gdLst/>
              <a:ahLst/>
              <a:cxnLst/>
              <a:rect l="l" t="t" r="r" b="b"/>
              <a:pathLst>
                <a:path w="4454" h="5076" extrusionOk="0">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84"/>
            <p:cNvSpPr/>
            <p:nvPr/>
          </p:nvSpPr>
          <p:spPr>
            <a:xfrm>
              <a:off x="1930382" y="3599586"/>
              <a:ext cx="72907" cy="163724"/>
            </a:xfrm>
            <a:custGeom>
              <a:avLst/>
              <a:gdLst/>
              <a:ahLst/>
              <a:cxnLst/>
              <a:rect l="l" t="t" r="r" b="b"/>
              <a:pathLst>
                <a:path w="2239" h="5028" extrusionOk="0">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5" name="Google Shape;20345;p84"/>
          <p:cNvGrpSpPr/>
          <p:nvPr/>
        </p:nvGrpSpPr>
        <p:grpSpPr>
          <a:xfrm>
            <a:off x="1057969" y="3447186"/>
            <a:ext cx="247410" cy="348972"/>
            <a:chOff x="1057967" y="3599586"/>
            <a:chExt cx="247410" cy="348972"/>
          </a:xfrm>
        </p:grpSpPr>
        <p:sp>
          <p:nvSpPr>
            <p:cNvPr id="20346" name="Google Shape;20346;p84"/>
            <p:cNvSpPr/>
            <p:nvPr/>
          </p:nvSpPr>
          <p:spPr>
            <a:xfrm>
              <a:off x="1122343" y="3599586"/>
              <a:ext cx="121002" cy="132627"/>
            </a:xfrm>
            <a:custGeom>
              <a:avLst/>
              <a:gdLst/>
              <a:ahLst/>
              <a:cxnLst/>
              <a:rect l="l" t="t" r="r" b="b"/>
              <a:pathLst>
                <a:path w="3716" h="4073" extrusionOk="0">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84"/>
            <p:cNvSpPr/>
            <p:nvPr/>
          </p:nvSpPr>
          <p:spPr>
            <a:xfrm>
              <a:off x="1182063" y="3599586"/>
              <a:ext cx="61283" cy="132627"/>
            </a:xfrm>
            <a:custGeom>
              <a:avLst/>
              <a:gdLst/>
              <a:ahLst/>
              <a:cxnLst/>
              <a:rect l="l" t="t" r="r" b="b"/>
              <a:pathLst>
                <a:path w="1882" h="4073" extrusionOk="0">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84"/>
            <p:cNvSpPr/>
            <p:nvPr/>
          </p:nvSpPr>
          <p:spPr>
            <a:xfrm>
              <a:off x="1078905" y="3753118"/>
              <a:ext cx="209409" cy="176065"/>
            </a:xfrm>
            <a:custGeom>
              <a:avLst/>
              <a:gdLst/>
              <a:ahLst/>
              <a:cxnLst/>
              <a:rect l="l" t="t" r="r" b="b"/>
              <a:pathLst>
                <a:path w="6431" h="5407" extrusionOk="0">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84"/>
            <p:cNvSpPr/>
            <p:nvPr/>
          </p:nvSpPr>
          <p:spPr>
            <a:xfrm>
              <a:off x="1182063" y="3753118"/>
              <a:ext cx="104721" cy="174502"/>
            </a:xfrm>
            <a:custGeom>
              <a:avLst/>
              <a:gdLst/>
              <a:ahLst/>
              <a:cxnLst/>
              <a:rect l="l" t="t" r="r" b="b"/>
              <a:pathLst>
                <a:path w="3216" h="5359" extrusionOk="0">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84"/>
            <p:cNvSpPr/>
            <p:nvPr/>
          </p:nvSpPr>
          <p:spPr>
            <a:xfrm>
              <a:off x="1106062" y="3722086"/>
              <a:ext cx="151253" cy="41126"/>
            </a:xfrm>
            <a:custGeom>
              <a:avLst/>
              <a:gdLst/>
              <a:ahLst/>
              <a:cxnLst/>
              <a:rect l="l" t="t" r="r" b="b"/>
              <a:pathLst>
                <a:path w="4645" h="1263" extrusionOk="0">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84"/>
            <p:cNvSpPr/>
            <p:nvPr/>
          </p:nvSpPr>
          <p:spPr>
            <a:xfrm>
              <a:off x="1057967" y="3907432"/>
              <a:ext cx="246628" cy="41126"/>
            </a:xfrm>
            <a:custGeom>
              <a:avLst/>
              <a:gdLst/>
              <a:ahLst/>
              <a:cxnLst/>
              <a:rect l="l" t="t" r="r" b="b"/>
              <a:pathLst>
                <a:path w="7574" h="1263" extrusionOk="0">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84"/>
            <p:cNvSpPr/>
            <p:nvPr/>
          </p:nvSpPr>
          <p:spPr>
            <a:xfrm>
              <a:off x="1182063" y="3907432"/>
              <a:ext cx="123314" cy="41126"/>
            </a:xfrm>
            <a:custGeom>
              <a:avLst/>
              <a:gdLst/>
              <a:ahLst/>
              <a:cxnLst/>
              <a:rect l="l" t="t" r="r" b="b"/>
              <a:pathLst>
                <a:path w="3787" h="1263" extrusionOk="0">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84"/>
            <p:cNvSpPr/>
            <p:nvPr/>
          </p:nvSpPr>
          <p:spPr>
            <a:xfrm>
              <a:off x="1182063" y="3722086"/>
              <a:ext cx="76001" cy="41126"/>
            </a:xfrm>
            <a:custGeom>
              <a:avLst/>
              <a:gdLst/>
              <a:ahLst/>
              <a:cxnLst/>
              <a:rect l="l" t="t" r="r" b="b"/>
              <a:pathLst>
                <a:path w="2334" h="1263" extrusionOk="0">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4" name="Google Shape;20354;p84"/>
          <p:cNvGrpSpPr/>
          <p:nvPr/>
        </p:nvGrpSpPr>
        <p:grpSpPr>
          <a:xfrm>
            <a:off x="1006813" y="4002116"/>
            <a:ext cx="349754" cy="350047"/>
            <a:chOff x="1006811" y="4154516"/>
            <a:chExt cx="349754" cy="350047"/>
          </a:xfrm>
        </p:grpSpPr>
        <p:sp>
          <p:nvSpPr>
            <p:cNvPr id="20355" name="Google Shape;20355;p84"/>
            <p:cNvSpPr/>
            <p:nvPr/>
          </p:nvSpPr>
          <p:spPr>
            <a:xfrm>
              <a:off x="1048687" y="4154516"/>
              <a:ext cx="20189" cy="60371"/>
            </a:xfrm>
            <a:custGeom>
              <a:avLst/>
              <a:gdLst/>
              <a:ahLst/>
              <a:cxnLst/>
              <a:rect l="l" t="t" r="r" b="b"/>
              <a:pathLst>
                <a:path w="620" h="1854" extrusionOk="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84"/>
            <p:cNvSpPr/>
            <p:nvPr/>
          </p:nvSpPr>
          <p:spPr>
            <a:xfrm>
              <a:off x="1170405" y="4154809"/>
              <a:ext cx="21752" cy="62129"/>
            </a:xfrm>
            <a:custGeom>
              <a:avLst/>
              <a:gdLst/>
              <a:ahLst/>
              <a:cxnLst/>
              <a:rect l="l" t="t" r="r" b="b"/>
              <a:pathLst>
                <a:path w="668" h="1908" extrusionOk="0">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84"/>
            <p:cNvSpPr/>
            <p:nvPr/>
          </p:nvSpPr>
          <p:spPr>
            <a:xfrm>
              <a:off x="1293720" y="4154516"/>
              <a:ext cx="20189" cy="60371"/>
            </a:xfrm>
            <a:custGeom>
              <a:avLst/>
              <a:gdLst/>
              <a:ahLst/>
              <a:cxnLst/>
              <a:rect l="l" t="t" r="r" b="b"/>
              <a:pathLst>
                <a:path w="620" h="1854" extrusionOk="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84"/>
            <p:cNvSpPr/>
            <p:nvPr/>
          </p:nvSpPr>
          <p:spPr>
            <a:xfrm>
              <a:off x="1181281" y="4155558"/>
              <a:ext cx="10876" cy="61315"/>
            </a:xfrm>
            <a:custGeom>
              <a:avLst/>
              <a:gdLst/>
              <a:ahLst/>
              <a:cxnLst/>
              <a:rect l="l" t="t" r="r" b="b"/>
              <a:pathLst>
                <a:path w="334" h="1883" extrusionOk="0">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84"/>
            <p:cNvSpPr/>
            <p:nvPr/>
          </p:nvSpPr>
          <p:spPr>
            <a:xfrm>
              <a:off x="1088999" y="4423287"/>
              <a:ext cx="83783" cy="81276"/>
            </a:xfrm>
            <a:custGeom>
              <a:avLst/>
              <a:gdLst/>
              <a:ahLst/>
              <a:cxnLst/>
              <a:rect l="l" t="t" r="r" b="b"/>
              <a:pathLst>
                <a:path w="2573" h="2496" extrusionOk="0">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84"/>
            <p:cNvSpPr/>
            <p:nvPr/>
          </p:nvSpPr>
          <p:spPr>
            <a:xfrm>
              <a:off x="1192125" y="4423287"/>
              <a:ext cx="83002" cy="81276"/>
            </a:xfrm>
            <a:custGeom>
              <a:avLst/>
              <a:gdLst/>
              <a:ahLst/>
              <a:cxnLst/>
              <a:rect l="l" t="t" r="r" b="b"/>
              <a:pathLst>
                <a:path w="2549" h="2496" extrusionOk="0">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84"/>
            <p:cNvSpPr/>
            <p:nvPr/>
          </p:nvSpPr>
          <p:spPr>
            <a:xfrm>
              <a:off x="1151031" y="4371936"/>
              <a:ext cx="61283" cy="123314"/>
            </a:xfrm>
            <a:custGeom>
              <a:avLst/>
              <a:gdLst/>
              <a:ahLst/>
              <a:cxnLst/>
              <a:rect l="l" t="t" r="r" b="b"/>
              <a:pathLst>
                <a:path w="1882" h="3787" extrusionOk="0">
                  <a:moveTo>
                    <a:pt x="1" y="0"/>
                  </a:moveTo>
                  <a:lnTo>
                    <a:pt x="1" y="3787"/>
                  </a:lnTo>
                  <a:lnTo>
                    <a:pt x="1882" y="3787"/>
                  </a:lnTo>
                  <a:lnTo>
                    <a:pt x="1882"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84"/>
            <p:cNvSpPr/>
            <p:nvPr/>
          </p:nvSpPr>
          <p:spPr>
            <a:xfrm>
              <a:off x="1181281" y="4371936"/>
              <a:ext cx="31032" cy="123314"/>
            </a:xfrm>
            <a:custGeom>
              <a:avLst/>
              <a:gdLst/>
              <a:ahLst/>
              <a:cxnLst/>
              <a:rect l="l" t="t" r="r" b="b"/>
              <a:pathLst>
                <a:path w="953" h="3787" extrusionOk="0">
                  <a:moveTo>
                    <a:pt x="0" y="0"/>
                  </a:moveTo>
                  <a:lnTo>
                    <a:pt x="0" y="3787"/>
                  </a:lnTo>
                  <a:lnTo>
                    <a:pt x="953" y="3787"/>
                  </a:lnTo>
                  <a:lnTo>
                    <a:pt x="953"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84"/>
            <p:cNvSpPr/>
            <p:nvPr/>
          </p:nvSpPr>
          <p:spPr>
            <a:xfrm>
              <a:off x="1006811" y="4196685"/>
              <a:ext cx="349754" cy="186127"/>
            </a:xfrm>
            <a:custGeom>
              <a:avLst/>
              <a:gdLst/>
              <a:ahLst/>
              <a:cxnLst/>
              <a:rect l="l" t="t" r="r" b="b"/>
              <a:pathLst>
                <a:path w="10741" h="5716" extrusionOk="0">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84"/>
            <p:cNvSpPr/>
            <p:nvPr/>
          </p:nvSpPr>
          <p:spPr>
            <a:xfrm>
              <a:off x="1180500" y="4197369"/>
              <a:ext cx="175284" cy="185443"/>
            </a:xfrm>
            <a:custGeom>
              <a:avLst/>
              <a:gdLst/>
              <a:ahLst/>
              <a:cxnLst/>
              <a:rect l="l" t="t" r="r" b="b"/>
              <a:pathLst>
                <a:path w="5383" h="5695" extrusionOk="0">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84"/>
            <p:cNvSpPr/>
            <p:nvPr/>
          </p:nvSpPr>
          <p:spPr>
            <a:xfrm>
              <a:off x="1026968" y="4155558"/>
              <a:ext cx="63627" cy="20221"/>
            </a:xfrm>
            <a:custGeom>
              <a:avLst/>
              <a:gdLst/>
              <a:ahLst/>
              <a:cxnLst/>
              <a:rect l="l" t="t" r="r" b="b"/>
              <a:pathLst>
                <a:path w="1954" h="621" extrusionOk="0">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84"/>
            <p:cNvSpPr/>
            <p:nvPr/>
          </p:nvSpPr>
          <p:spPr>
            <a:xfrm>
              <a:off x="1149468" y="4154809"/>
              <a:ext cx="62846" cy="20970"/>
            </a:xfrm>
            <a:custGeom>
              <a:avLst/>
              <a:gdLst/>
              <a:ahLst/>
              <a:cxnLst/>
              <a:rect l="l" t="t" r="r" b="b"/>
              <a:pathLst>
                <a:path w="1930" h="644" extrusionOk="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84"/>
            <p:cNvSpPr/>
            <p:nvPr/>
          </p:nvSpPr>
          <p:spPr>
            <a:xfrm>
              <a:off x="1272782" y="4155558"/>
              <a:ext cx="62846" cy="20221"/>
            </a:xfrm>
            <a:custGeom>
              <a:avLst/>
              <a:gdLst/>
              <a:ahLst/>
              <a:cxnLst/>
              <a:rect l="l" t="t" r="r" b="b"/>
              <a:pathLst>
                <a:path w="1930" h="621" extrusionOk="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84"/>
            <p:cNvSpPr/>
            <p:nvPr/>
          </p:nvSpPr>
          <p:spPr>
            <a:xfrm>
              <a:off x="1181281" y="4155558"/>
              <a:ext cx="31032" cy="20221"/>
            </a:xfrm>
            <a:custGeom>
              <a:avLst/>
              <a:gdLst/>
              <a:ahLst/>
              <a:cxnLst/>
              <a:rect l="l" t="t" r="r" b="b"/>
              <a:pathLst>
                <a:path w="953" h="621" extrusionOk="0">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84"/>
            <p:cNvSpPr/>
            <p:nvPr/>
          </p:nvSpPr>
          <p:spPr>
            <a:xfrm>
              <a:off x="1026968" y="4216841"/>
              <a:ext cx="308660" cy="144252"/>
            </a:xfrm>
            <a:custGeom>
              <a:avLst/>
              <a:gdLst/>
              <a:ahLst/>
              <a:cxnLst/>
              <a:rect l="l" t="t" r="r" b="b"/>
              <a:pathLst>
                <a:path w="9479" h="4430" extrusionOk="0">
                  <a:moveTo>
                    <a:pt x="0" y="0"/>
                  </a:moveTo>
                  <a:lnTo>
                    <a:pt x="0" y="4430"/>
                  </a:lnTo>
                  <a:lnTo>
                    <a:pt x="9478" y="4430"/>
                  </a:lnTo>
                  <a:lnTo>
                    <a:pt x="9478" y="0"/>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84"/>
            <p:cNvSpPr/>
            <p:nvPr/>
          </p:nvSpPr>
          <p:spPr>
            <a:xfrm>
              <a:off x="1181281" y="4216841"/>
              <a:ext cx="154346" cy="144252"/>
            </a:xfrm>
            <a:custGeom>
              <a:avLst/>
              <a:gdLst/>
              <a:ahLst/>
              <a:cxnLst/>
              <a:rect l="l" t="t" r="r" b="b"/>
              <a:pathLst>
                <a:path w="4740" h="4430" extrusionOk="0">
                  <a:moveTo>
                    <a:pt x="0" y="0"/>
                  </a:moveTo>
                  <a:lnTo>
                    <a:pt x="0" y="4430"/>
                  </a:lnTo>
                  <a:lnTo>
                    <a:pt x="4739" y="4430"/>
                  </a:lnTo>
                  <a:lnTo>
                    <a:pt x="4739"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84"/>
            <p:cNvSpPr/>
            <p:nvPr/>
          </p:nvSpPr>
          <p:spPr>
            <a:xfrm>
              <a:off x="1068061" y="4483593"/>
              <a:ext cx="226472" cy="20970"/>
            </a:xfrm>
            <a:custGeom>
              <a:avLst/>
              <a:gdLst/>
              <a:ahLst/>
              <a:cxnLst/>
              <a:rect l="l" t="t" r="r" b="b"/>
              <a:pathLst>
                <a:path w="6955" h="644" extrusionOk="0">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84"/>
            <p:cNvSpPr/>
            <p:nvPr/>
          </p:nvSpPr>
          <p:spPr>
            <a:xfrm>
              <a:off x="1182063" y="4484375"/>
              <a:ext cx="114001" cy="20189"/>
            </a:xfrm>
            <a:custGeom>
              <a:avLst/>
              <a:gdLst/>
              <a:ahLst/>
              <a:cxnLst/>
              <a:rect l="l" t="t" r="r" b="b"/>
              <a:pathLst>
                <a:path w="3501" h="620" extrusionOk="0">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73" name="Google Shape;20373;p84"/>
          <p:cNvSpPr/>
          <p:nvPr/>
        </p:nvSpPr>
        <p:spPr>
          <a:xfrm>
            <a:off x="1859788" y="4003158"/>
            <a:ext cx="143503" cy="165222"/>
          </a:xfrm>
          <a:custGeom>
            <a:avLst/>
            <a:gdLst/>
            <a:ahLst/>
            <a:cxnLst/>
            <a:rect l="l" t="t" r="r" b="b"/>
            <a:pathLst>
              <a:path w="4407" h="5074" extrusionOk="0">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84"/>
          <p:cNvSpPr/>
          <p:nvPr/>
        </p:nvSpPr>
        <p:spPr>
          <a:xfrm>
            <a:off x="1931914" y="4002409"/>
            <a:ext cx="71377" cy="162878"/>
          </a:xfrm>
          <a:custGeom>
            <a:avLst/>
            <a:gdLst/>
            <a:ahLst/>
            <a:cxnLst/>
            <a:rect l="l" t="t" r="r" b="b"/>
            <a:pathLst>
              <a:path w="2192" h="5002" extrusionOk="0">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84"/>
          <p:cNvSpPr/>
          <p:nvPr/>
        </p:nvSpPr>
        <p:spPr>
          <a:xfrm>
            <a:off x="1921071" y="4249754"/>
            <a:ext cx="20970" cy="103191"/>
          </a:xfrm>
          <a:custGeom>
            <a:avLst/>
            <a:gdLst/>
            <a:ahLst/>
            <a:cxnLst/>
            <a:rect l="l" t="t" r="r" b="b"/>
            <a:pathLst>
              <a:path w="644" h="3169" extrusionOk="0">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84"/>
          <p:cNvSpPr/>
          <p:nvPr/>
        </p:nvSpPr>
        <p:spPr>
          <a:xfrm>
            <a:off x="1930383" y="4248224"/>
            <a:ext cx="10876" cy="103939"/>
          </a:xfrm>
          <a:custGeom>
            <a:avLst/>
            <a:gdLst/>
            <a:ahLst/>
            <a:cxnLst/>
            <a:rect l="l" t="t" r="r" b="b"/>
            <a:pathLst>
              <a:path w="334" h="3192" extrusionOk="0">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84"/>
          <p:cNvSpPr/>
          <p:nvPr/>
        </p:nvSpPr>
        <p:spPr>
          <a:xfrm>
            <a:off x="1859039" y="4064441"/>
            <a:ext cx="62064" cy="20970"/>
          </a:xfrm>
          <a:custGeom>
            <a:avLst/>
            <a:gdLst/>
            <a:ahLst/>
            <a:cxnLst/>
            <a:rect l="l" t="t" r="r" b="b"/>
            <a:pathLst>
              <a:path w="1906" h="644" extrusionOk="0">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84"/>
          <p:cNvSpPr/>
          <p:nvPr/>
        </p:nvSpPr>
        <p:spPr>
          <a:xfrm>
            <a:off x="1860569" y="4106316"/>
            <a:ext cx="62064" cy="20189"/>
          </a:xfrm>
          <a:custGeom>
            <a:avLst/>
            <a:gdLst/>
            <a:ahLst/>
            <a:cxnLst/>
            <a:rect l="l" t="t" r="r" b="b"/>
            <a:pathLst>
              <a:path w="1906" h="620" extrusionOk="0">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84"/>
          <p:cNvSpPr/>
          <p:nvPr/>
        </p:nvSpPr>
        <p:spPr>
          <a:xfrm>
            <a:off x="1940445" y="4064441"/>
            <a:ext cx="62064" cy="20970"/>
          </a:xfrm>
          <a:custGeom>
            <a:avLst/>
            <a:gdLst/>
            <a:ahLst/>
            <a:cxnLst/>
            <a:rect l="l" t="t" r="r" b="b"/>
            <a:pathLst>
              <a:path w="1906" h="644" extrusionOk="0">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84"/>
          <p:cNvSpPr/>
          <p:nvPr/>
        </p:nvSpPr>
        <p:spPr>
          <a:xfrm>
            <a:off x="1940445" y="4106316"/>
            <a:ext cx="62064" cy="20189"/>
          </a:xfrm>
          <a:custGeom>
            <a:avLst/>
            <a:gdLst/>
            <a:ahLst/>
            <a:cxnLst/>
            <a:rect l="l" t="t" r="r" b="b"/>
            <a:pathLst>
              <a:path w="1906" h="620" extrusionOk="0">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84"/>
          <p:cNvSpPr/>
          <p:nvPr/>
        </p:nvSpPr>
        <p:spPr>
          <a:xfrm>
            <a:off x="1817164" y="4146629"/>
            <a:ext cx="227221" cy="123347"/>
          </a:xfrm>
          <a:custGeom>
            <a:avLst/>
            <a:gdLst/>
            <a:ahLst/>
            <a:cxnLst/>
            <a:rect l="l" t="t" r="r" b="b"/>
            <a:pathLst>
              <a:path w="6978" h="3788" extrusionOk="0">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84"/>
          <p:cNvSpPr/>
          <p:nvPr/>
        </p:nvSpPr>
        <p:spPr>
          <a:xfrm>
            <a:off x="1879195" y="4331975"/>
            <a:ext cx="103940" cy="20189"/>
          </a:xfrm>
          <a:custGeom>
            <a:avLst/>
            <a:gdLst/>
            <a:ahLst/>
            <a:cxnLst/>
            <a:rect l="l" t="t" r="r" b="b"/>
            <a:pathLst>
              <a:path w="3192" h="620" extrusionOk="0">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84"/>
          <p:cNvSpPr/>
          <p:nvPr/>
        </p:nvSpPr>
        <p:spPr>
          <a:xfrm>
            <a:off x="1930383" y="4146629"/>
            <a:ext cx="114001" cy="123347"/>
          </a:xfrm>
          <a:custGeom>
            <a:avLst/>
            <a:gdLst/>
            <a:ahLst/>
            <a:cxnLst/>
            <a:rect l="l" t="t" r="r" b="b"/>
            <a:pathLst>
              <a:path w="3501" h="3788" extrusionOk="0">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84"/>
          <p:cNvSpPr/>
          <p:nvPr/>
        </p:nvSpPr>
        <p:spPr>
          <a:xfrm>
            <a:off x="1931914" y="4331975"/>
            <a:ext cx="51221" cy="20189"/>
          </a:xfrm>
          <a:custGeom>
            <a:avLst/>
            <a:gdLst/>
            <a:ahLst/>
            <a:cxnLst/>
            <a:rect l="l" t="t" r="r" b="b"/>
            <a:pathLst>
              <a:path w="1573" h="620" extrusionOk="0">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84"/>
          <p:cNvSpPr/>
          <p:nvPr/>
        </p:nvSpPr>
        <p:spPr>
          <a:xfrm>
            <a:off x="1921071" y="4003158"/>
            <a:ext cx="20970" cy="41908"/>
          </a:xfrm>
          <a:custGeom>
            <a:avLst/>
            <a:gdLst/>
            <a:ahLst/>
            <a:cxnLst/>
            <a:rect l="l" t="t" r="r" b="b"/>
            <a:pathLst>
              <a:path w="644" h="1287" extrusionOk="0">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84"/>
          <p:cNvSpPr/>
          <p:nvPr/>
        </p:nvSpPr>
        <p:spPr>
          <a:xfrm>
            <a:off x="1930383" y="4002409"/>
            <a:ext cx="10876" cy="40605"/>
          </a:xfrm>
          <a:custGeom>
            <a:avLst/>
            <a:gdLst/>
            <a:ahLst/>
            <a:cxnLst/>
            <a:rect l="l" t="t" r="r" b="b"/>
            <a:pathLst>
              <a:path w="334" h="1247" extrusionOk="0">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84"/>
          <p:cNvSpPr/>
          <p:nvPr/>
        </p:nvSpPr>
        <p:spPr>
          <a:xfrm>
            <a:off x="1859788" y="4146629"/>
            <a:ext cx="143503" cy="82285"/>
          </a:xfrm>
          <a:custGeom>
            <a:avLst/>
            <a:gdLst/>
            <a:ahLst/>
            <a:cxnLst/>
            <a:rect l="l" t="t" r="r" b="b"/>
            <a:pathLst>
              <a:path w="4407" h="2527" extrusionOk="0">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84"/>
          <p:cNvSpPr/>
          <p:nvPr/>
        </p:nvSpPr>
        <p:spPr>
          <a:xfrm>
            <a:off x="1931914" y="4145847"/>
            <a:ext cx="71377" cy="81471"/>
          </a:xfrm>
          <a:custGeom>
            <a:avLst/>
            <a:gdLst/>
            <a:ahLst/>
            <a:cxnLst/>
            <a:rect l="l" t="t" r="r" b="b"/>
            <a:pathLst>
              <a:path w="2192" h="2502" extrusionOk="0">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89" name="Google Shape;20389;p84"/>
          <p:cNvGrpSpPr/>
          <p:nvPr/>
        </p:nvGrpSpPr>
        <p:grpSpPr>
          <a:xfrm>
            <a:off x="2518169" y="4024617"/>
            <a:ext cx="350535" cy="306413"/>
            <a:chOff x="2518167" y="4177017"/>
            <a:chExt cx="350535" cy="306413"/>
          </a:xfrm>
        </p:grpSpPr>
        <p:sp>
          <p:nvSpPr>
            <p:cNvPr id="20390" name="Google Shape;20390;p84"/>
            <p:cNvSpPr/>
            <p:nvPr/>
          </p:nvSpPr>
          <p:spPr>
            <a:xfrm>
              <a:off x="2529792" y="4197434"/>
              <a:ext cx="216378" cy="133409"/>
            </a:xfrm>
            <a:custGeom>
              <a:avLst/>
              <a:gdLst/>
              <a:ahLst/>
              <a:cxnLst/>
              <a:rect l="l" t="t" r="r" b="b"/>
              <a:pathLst>
                <a:path w="6645" h="4097" extrusionOk="0">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84"/>
            <p:cNvSpPr/>
            <p:nvPr/>
          </p:nvSpPr>
          <p:spPr>
            <a:xfrm>
              <a:off x="2643012" y="4196294"/>
              <a:ext cx="103158" cy="133799"/>
            </a:xfrm>
            <a:custGeom>
              <a:avLst/>
              <a:gdLst/>
              <a:ahLst/>
              <a:cxnLst/>
              <a:rect l="l" t="t" r="r" b="b"/>
              <a:pathLst>
                <a:path w="3168" h="4109" extrusionOk="0">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84"/>
            <p:cNvSpPr/>
            <p:nvPr/>
          </p:nvSpPr>
          <p:spPr>
            <a:xfrm>
              <a:off x="2518949" y="4177017"/>
              <a:ext cx="227221" cy="163920"/>
            </a:xfrm>
            <a:custGeom>
              <a:avLst/>
              <a:gdLst/>
              <a:ahLst/>
              <a:cxnLst/>
              <a:rect l="l" t="t" r="r" b="b"/>
              <a:pathLst>
                <a:path w="6978" h="5034" extrusionOk="0">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84"/>
            <p:cNvSpPr/>
            <p:nvPr/>
          </p:nvSpPr>
          <p:spPr>
            <a:xfrm>
              <a:off x="2643012" y="4319185"/>
              <a:ext cx="103158" cy="20970"/>
            </a:xfrm>
            <a:custGeom>
              <a:avLst/>
              <a:gdLst/>
              <a:ahLst/>
              <a:cxnLst/>
              <a:rect l="l" t="t" r="r" b="b"/>
              <a:pathLst>
                <a:path w="3168" h="644" extrusionOk="0">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84"/>
            <p:cNvSpPr/>
            <p:nvPr/>
          </p:nvSpPr>
          <p:spPr>
            <a:xfrm>
              <a:off x="2781826" y="4397693"/>
              <a:ext cx="86877" cy="85737"/>
            </a:xfrm>
            <a:custGeom>
              <a:avLst/>
              <a:gdLst/>
              <a:ahLst/>
              <a:cxnLst/>
              <a:rect l="l" t="t" r="r" b="b"/>
              <a:pathLst>
                <a:path w="2668" h="2633" extrusionOk="0">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84"/>
            <p:cNvSpPr/>
            <p:nvPr/>
          </p:nvSpPr>
          <p:spPr>
            <a:xfrm>
              <a:off x="2785701" y="4397693"/>
              <a:ext cx="83002" cy="82839"/>
            </a:xfrm>
            <a:custGeom>
              <a:avLst/>
              <a:gdLst/>
              <a:ahLst/>
              <a:cxnLst/>
              <a:rect l="l" t="t" r="r" b="b"/>
              <a:pathLst>
                <a:path w="2549" h="2544" extrusionOk="0">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84"/>
            <p:cNvSpPr/>
            <p:nvPr/>
          </p:nvSpPr>
          <p:spPr>
            <a:xfrm>
              <a:off x="2643012" y="4258716"/>
              <a:ext cx="184597" cy="183815"/>
            </a:xfrm>
            <a:custGeom>
              <a:avLst/>
              <a:gdLst/>
              <a:ahLst/>
              <a:cxnLst/>
              <a:rect l="l" t="t" r="r" b="b"/>
              <a:pathLst>
                <a:path w="5669" h="5645" extrusionOk="0">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84"/>
            <p:cNvSpPr/>
            <p:nvPr/>
          </p:nvSpPr>
          <p:spPr>
            <a:xfrm>
              <a:off x="2670169" y="4258716"/>
              <a:ext cx="157440" cy="156658"/>
            </a:xfrm>
            <a:custGeom>
              <a:avLst/>
              <a:gdLst/>
              <a:ahLst/>
              <a:cxnLst/>
              <a:rect l="l" t="t" r="r" b="b"/>
              <a:pathLst>
                <a:path w="4835" h="4811" extrusionOk="0">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84"/>
            <p:cNvSpPr/>
            <p:nvPr/>
          </p:nvSpPr>
          <p:spPr>
            <a:xfrm>
              <a:off x="2518167" y="4402154"/>
              <a:ext cx="104721" cy="20221"/>
            </a:xfrm>
            <a:custGeom>
              <a:avLst/>
              <a:gdLst/>
              <a:ahLst/>
              <a:cxnLst/>
              <a:rect l="l" t="t" r="r" b="b"/>
              <a:pathLst>
                <a:path w="3216" h="621" extrusionOk="0">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84"/>
            <p:cNvSpPr/>
            <p:nvPr/>
          </p:nvSpPr>
          <p:spPr>
            <a:xfrm>
              <a:off x="2518167" y="4361060"/>
              <a:ext cx="63627" cy="20189"/>
            </a:xfrm>
            <a:custGeom>
              <a:avLst/>
              <a:gdLst/>
              <a:ahLst/>
              <a:cxnLst/>
              <a:rect l="l" t="t" r="r" b="b"/>
              <a:pathLst>
                <a:path w="1954" h="620" extrusionOk="0">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84"/>
            <p:cNvSpPr/>
            <p:nvPr/>
          </p:nvSpPr>
          <p:spPr>
            <a:xfrm>
              <a:off x="2663168" y="4279654"/>
              <a:ext cx="143503" cy="143470"/>
            </a:xfrm>
            <a:custGeom>
              <a:avLst/>
              <a:gdLst/>
              <a:ahLst/>
              <a:cxnLst/>
              <a:rect l="l" t="t" r="r" b="b"/>
              <a:pathLst>
                <a:path w="4407" h="4406" extrusionOk="0">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84"/>
            <p:cNvSpPr/>
            <p:nvPr/>
          </p:nvSpPr>
          <p:spPr>
            <a:xfrm>
              <a:off x="2698857" y="4279654"/>
              <a:ext cx="107814" cy="121002"/>
            </a:xfrm>
            <a:custGeom>
              <a:avLst/>
              <a:gdLst/>
              <a:ahLst/>
              <a:cxnLst/>
              <a:rect l="l" t="t" r="r" b="b"/>
              <a:pathLst>
                <a:path w="3311" h="3716" extrusionOk="0">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84"/>
            <p:cNvSpPr/>
            <p:nvPr/>
          </p:nvSpPr>
          <p:spPr>
            <a:xfrm>
              <a:off x="2670918" y="4279426"/>
              <a:ext cx="73722" cy="51416"/>
            </a:xfrm>
            <a:custGeom>
              <a:avLst/>
              <a:gdLst/>
              <a:ahLst/>
              <a:cxnLst/>
              <a:rect l="l" t="t" r="r" b="b"/>
              <a:pathLst>
                <a:path w="2264" h="1579" extrusionOk="0">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84"/>
            <p:cNvSpPr/>
            <p:nvPr/>
          </p:nvSpPr>
          <p:spPr>
            <a:xfrm>
              <a:off x="2663168" y="4319185"/>
              <a:ext cx="81471" cy="21752"/>
            </a:xfrm>
            <a:custGeom>
              <a:avLst/>
              <a:gdLst/>
              <a:ahLst/>
              <a:cxnLst/>
              <a:rect l="l" t="t" r="r" b="b"/>
              <a:pathLst>
                <a:path w="2502" h="668" extrusionOk="0">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4" name="Google Shape;20404;p84"/>
          <p:cNvGrpSpPr/>
          <p:nvPr/>
        </p:nvGrpSpPr>
        <p:grpSpPr>
          <a:xfrm>
            <a:off x="3254863" y="4002409"/>
            <a:ext cx="350535" cy="350210"/>
            <a:chOff x="3254861" y="4154809"/>
            <a:chExt cx="350535" cy="350210"/>
          </a:xfrm>
        </p:grpSpPr>
        <p:sp>
          <p:nvSpPr>
            <p:cNvPr id="20405" name="Google Shape;20405;p84"/>
            <p:cNvSpPr/>
            <p:nvPr/>
          </p:nvSpPr>
          <p:spPr>
            <a:xfrm>
              <a:off x="3378924" y="4380468"/>
              <a:ext cx="104721" cy="124552"/>
            </a:xfrm>
            <a:custGeom>
              <a:avLst/>
              <a:gdLst/>
              <a:ahLst/>
              <a:cxnLst/>
              <a:rect l="l" t="t" r="r" b="b"/>
              <a:pathLst>
                <a:path w="3216" h="3825" extrusionOk="0">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84"/>
            <p:cNvSpPr/>
            <p:nvPr/>
          </p:nvSpPr>
          <p:spPr>
            <a:xfrm>
              <a:off x="3430113" y="4380468"/>
              <a:ext cx="53533" cy="123900"/>
            </a:xfrm>
            <a:custGeom>
              <a:avLst/>
              <a:gdLst/>
              <a:ahLst/>
              <a:cxnLst/>
              <a:rect l="l" t="t" r="r" b="b"/>
              <a:pathLst>
                <a:path w="1644" h="3805" extrusionOk="0">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84"/>
            <p:cNvSpPr/>
            <p:nvPr/>
          </p:nvSpPr>
          <p:spPr>
            <a:xfrm>
              <a:off x="3254861" y="4174966"/>
              <a:ext cx="350535" cy="227221"/>
            </a:xfrm>
            <a:custGeom>
              <a:avLst/>
              <a:gdLst/>
              <a:ahLst/>
              <a:cxnLst/>
              <a:rect l="l" t="t" r="r" b="b"/>
              <a:pathLst>
                <a:path w="10765" h="6978" extrusionOk="0">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84"/>
            <p:cNvSpPr/>
            <p:nvPr/>
          </p:nvSpPr>
          <p:spPr>
            <a:xfrm>
              <a:off x="3430113" y="4174966"/>
              <a:ext cx="175284" cy="225951"/>
            </a:xfrm>
            <a:custGeom>
              <a:avLst/>
              <a:gdLst/>
              <a:ahLst/>
              <a:cxnLst/>
              <a:rect l="l" t="t" r="r" b="b"/>
              <a:pathLst>
                <a:path w="5383" h="6939" extrusionOk="0">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84"/>
            <p:cNvSpPr/>
            <p:nvPr/>
          </p:nvSpPr>
          <p:spPr>
            <a:xfrm>
              <a:off x="3328518" y="4237974"/>
              <a:ext cx="214847" cy="113806"/>
            </a:xfrm>
            <a:custGeom>
              <a:avLst/>
              <a:gdLst/>
              <a:ahLst/>
              <a:cxnLst/>
              <a:rect l="l" t="t" r="r" b="b"/>
              <a:pathLst>
                <a:path w="6598" h="3495" extrusionOk="0">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84"/>
            <p:cNvSpPr/>
            <p:nvPr/>
          </p:nvSpPr>
          <p:spPr>
            <a:xfrm>
              <a:off x="3430894" y="4237974"/>
              <a:ext cx="112471" cy="112275"/>
            </a:xfrm>
            <a:custGeom>
              <a:avLst/>
              <a:gdLst/>
              <a:ahLst/>
              <a:cxnLst/>
              <a:rect l="l" t="t" r="r" b="b"/>
              <a:pathLst>
                <a:path w="3454" h="3448" extrusionOk="0">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84"/>
            <p:cNvSpPr/>
            <p:nvPr/>
          </p:nvSpPr>
          <p:spPr>
            <a:xfrm>
              <a:off x="3378924" y="4154809"/>
              <a:ext cx="102409" cy="41908"/>
            </a:xfrm>
            <a:custGeom>
              <a:avLst/>
              <a:gdLst/>
              <a:ahLst/>
              <a:cxnLst/>
              <a:rect l="l" t="t" r="r" b="b"/>
              <a:pathLst>
                <a:path w="3145" h="1287" extrusionOk="0">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84"/>
            <p:cNvSpPr/>
            <p:nvPr/>
          </p:nvSpPr>
          <p:spPr>
            <a:xfrm>
              <a:off x="3430113" y="4154809"/>
              <a:ext cx="51221" cy="40605"/>
            </a:xfrm>
            <a:custGeom>
              <a:avLst/>
              <a:gdLst/>
              <a:ahLst/>
              <a:cxnLst/>
              <a:rect l="l" t="t" r="r" b="b"/>
              <a:pathLst>
                <a:path w="1573" h="1247" extrusionOk="0">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84"/>
            <p:cNvSpPr/>
            <p:nvPr/>
          </p:nvSpPr>
          <p:spPr>
            <a:xfrm>
              <a:off x="3318456" y="4217525"/>
              <a:ext cx="224909" cy="143568"/>
            </a:xfrm>
            <a:custGeom>
              <a:avLst/>
              <a:gdLst/>
              <a:ahLst/>
              <a:cxnLst/>
              <a:rect l="l" t="t" r="r" b="b"/>
              <a:pathLst>
                <a:path w="6907" h="4409" extrusionOk="0">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84"/>
            <p:cNvSpPr/>
            <p:nvPr/>
          </p:nvSpPr>
          <p:spPr>
            <a:xfrm>
              <a:off x="3430894" y="4340123"/>
              <a:ext cx="114001" cy="20189"/>
            </a:xfrm>
            <a:custGeom>
              <a:avLst/>
              <a:gdLst/>
              <a:ahLst/>
              <a:cxnLst/>
              <a:rect l="l" t="t" r="r" b="b"/>
              <a:pathLst>
                <a:path w="3501" h="620" extrusionOk="0">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5" name="Google Shape;20415;p84"/>
          <p:cNvGrpSpPr/>
          <p:nvPr/>
        </p:nvGrpSpPr>
        <p:grpSpPr>
          <a:xfrm>
            <a:off x="4058245" y="4002409"/>
            <a:ext cx="267566" cy="350535"/>
            <a:chOff x="4058243" y="4154809"/>
            <a:chExt cx="267566" cy="350535"/>
          </a:xfrm>
        </p:grpSpPr>
        <p:sp>
          <p:nvSpPr>
            <p:cNvPr id="20416" name="Google Shape;20416;p84"/>
            <p:cNvSpPr/>
            <p:nvPr/>
          </p:nvSpPr>
          <p:spPr>
            <a:xfrm>
              <a:off x="4058243" y="4155558"/>
              <a:ext cx="267566" cy="349786"/>
            </a:xfrm>
            <a:custGeom>
              <a:avLst/>
              <a:gdLst/>
              <a:ahLst/>
              <a:cxnLst/>
              <a:rect l="l" t="t" r="r" b="b"/>
              <a:pathLst>
                <a:path w="8217" h="10742" extrusionOk="0">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84"/>
            <p:cNvSpPr/>
            <p:nvPr/>
          </p:nvSpPr>
          <p:spPr>
            <a:xfrm>
              <a:off x="4192368" y="4154809"/>
              <a:ext cx="133441" cy="349070"/>
            </a:xfrm>
            <a:custGeom>
              <a:avLst/>
              <a:gdLst/>
              <a:ahLst/>
              <a:cxnLst/>
              <a:rect l="l" t="t" r="r" b="b"/>
              <a:pathLst>
                <a:path w="4098" h="10720" extrusionOk="0">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84"/>
            <p:cNvSpPr/>
            <p:nvPr/>
          </p:nvSpPr>
          <p:spPr>
            <a:xfrm>
              <a:off x="4099337" y="4217036"/>
              <a:ext cx="63627" cy="61673"/>
            </a:xfrm>
            <a:custGeom>
              <a:avLst/>
              <a:gdLst/>
              <a:ahLst/>
              <a:cxnLst/>
              <a:rect l="l" t="t" r="r" b="b"/>
              <a:pathLst>
                <a:path w="1954" h="1894" extrusionOk="0">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84"/>
            <p:cNvSpPr/>
            <p:nvPr/>
          </p:nvSpPr>
          <p:spPr>
            <a:xfrm>
              <a:off x="4100119" y="4320162"/>
              <a:ext cx="84532" cy="61087"/>
            </a:xfrm>
            <a:custGeom>
              <a:avLst/>
              <a:gdLst/>
              <a:ahLst/>
              <a:cxnLst/>
              <a:rect l="l" t="t" r="r" b="b"/>
              <a:pathLst>
                <a:path w="2596" h="1876" extrusionOk="0">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84"/>
            <p:cNvSpPr/>
            <p:nvPr/>
          </p:nvSpPr>
          <p:spPr>
            <a:xfrm>
              <a:off x="4202463" y="4236997"/>
              <a:ext cx="83002" cy="21752"/>
            </a:xfrm>
            <a:custGeom>
              <a:avLst/>
              <a:gdLst/>
              <a:ahLst/>
              <a:cxnLst/>
              <a:rect l="l" t="t" r="r" b="b"/>
              <a:pathLst>
                <a:path w="2549" h="668" extrusionOk="0">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84"/>
            <p:cNvSpPr/>
            <p:nvPr/>
          </p:nvSpPr>
          <p:spPr>
            <a:xfrm>
              <a:off x="4202463" y="4338592"/>
              <a:ext cx="83002" cy="21719"/>
            </a:xfrm>
            <a:custGeom>
              <a:avLst/>
              <a:gdLst/>
              <a:ahLst/>
              <a:cxnLst/>
              <a:rect l="l" t="t" r="r" b="b"/>
              <a:pathLst>
                <a:path w="2549" h="667" extrusionOk="0">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84"/>
            <p:cNvSpPr/>
            <p:nvPr/>
          </p:nvSpPr>
          <p:spPr>
            <a:xfrm>
              <a:off x="4058992" y="4402154"/>
              <a:ext cx="103191" cy="101628"/>
            </a:xfrm>
            <a:custGeom>
              <a:avLst/>
              <a:gdLst/>
              <a:ahLst/>
              <a:cxnLst/>
              <a:rect l="l" t="t" r="r" b="b"/>
              <a:pathLst>
                <a:path w="3169" h="3121" extrusionOk="0">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3" name="Google Shape;20423;p84"/>
          <p:cNvGrpSpPr/>
          <p:nvPr/>
        </p:nvGrpSpPr>
        <p:grpSpPr>
          <a:xfrm>
            <a:off x="4763907" y="4002605"/>
            <a:ext cx="365254" cy="349363"/>
            <a:chOff x="4763905" y="4155005"/>
            <a:chExt cx="365254" cy="349363"/>
          </a:xfrm>
        </p:grpSpPr>
        <p:sp>
          <p:nvSpPr>
            <p:cNvPr id="20424" name="Google Shape;20424;p84"/>
            <p:cNvSpPr/>
            <p:nvPr/>
          </p:nvSpPr>
          <p:spPr>
            <a:xfrm>
              <a:off x="4887187" y="4155005"/>
              <a:ext cx="241972" cy="237120"/>
            </a:xfrm>
            <a:custGeom>
              <a:avLst/>
              <a:gdLst/>
              <a:ahLst/>
              <a:cxnLst/>
              <a:rect l="l" t="t" r="r" b="b"/>
              <a:pathLst>
                <a:path w="7431" h="7282" extrusionOk="0">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84"/>
            <p:cNvSpPr/>
            <p:nvPr/>
          </p:nvSpPr>
          <p:spPr>
            <a:xfrm>
              <a:off x="4918219" y="4178841"/>
              <a:ext cx="210940" cy="214066"/>
            </a:xfrm>
            <a:custGeom>
              <a:avLst/>
              <a:gdLst/>
              <a:ahLst/>
              <a:cxnLst/>
              <a:rect l="l" t="t" r="r" b="b"/>
              <a:pathLst>
                <a:path w="6478" h="6574" extrusionOk="0">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84"/>
            <p:cNvSpPr/>
            <p:nvPr/>
          </p:nvSpPr>
          <p:spPr>
            <a:xfrm>
              <a:off x="4763905" y="4276463"/>
              <a:ext cx="233441" cy="227905"/>
            </a:xfrm>
            <a:custGeom>
              <a:avLst/>
              <a:gdLst/>
              <a:ahLst/>
              <a:cxnLst/>
              <a:rect l="l" t="t" r="r" b="b"/>
              <a:pathLst>
                <a:path w="7169" h="6999" extrusionOk="0">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84"/>
            <p:cNvSpPr/>
            <p:nvPr/>
          </p:nvSpPr>
          <p:spPr>
            <a:xfrm>
              <a:off x="4946906" y="4301373"/>
              <a:ext cx="49658" cy="39987"/>
            </a:xfrm>
            <a:custGeom>
              <a:avLst/>
              <a:gdLst/>
              <a:ahLst/>
              <a:cxnLst/>
              <a:rect l="l" t="t" r="r" b="b"/>
              <a:pathLst>
                <a:path w="1525" h="1228" extrusionOk="0">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84"/>
            <p:cNvSpPr/>
            <p:nvPr/>
          </p:nvSpPr>
          <p:spPr>
            <a:xfrm>
              <a:off x="4795686" y="4377342"/>
              <a:ext cx="203223" cy="127026"/>
            </a:xfrm>
            <a:custGeom>
              <a:avLst/>
              <a:gdLst/>
              <a:ahLst/>
              <a:cxnLst/>
              <a:rect l="l" t="t" r="r" b="b"/>
              <a:pathLst>
                <a:path w="6241" h="3901" extrusionOk="0">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9" name="Google Shape;20429;p84"/>
          <p:cNvGrpSpPr/>
          <p:nvPr/>
        </p:nvGrpSpPr>
        <p:grpSpPr>
          <a:xfrm>
            <a:off x="5578132" y="4002409"/>
            <a:ext cx="267566" cy="349754"/>
            <a:chOff x="5578131" y="4154809"/>
            <a:chExt cx="267566" cy="349754"/>
          </a:xfrm>
        </p:grpSpPr>
        <p:sp>
          <p:nvSpPr>
            <p:cNvPr id="20430" name="Google Shape;20430;p84"/>
            <p:cNvSpPr/>
            <p:nvPr/>
          </p:nvSpPr>
          <p:spPr>
            <a:xfrm>
              <a:off x="5578131" y="4154809"/>
              <a:ext cx="267566" cy="349754"/>
            </a:xfrm>
            <a:custGeom>
              <a:avLst/>
              <a:gdLst/>
              <a:ahLst/>
              <a:cxnLst/>
              <a:rect l="l" t="t" r="r" b="b"/>
              <a:pathLst>
                <a:path w="8217" h="10741" extrusionOk="0">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84"/>
            <p:cNvSpPr/>
            <p:nvPr/>
          </p:nvSpPr>
          <p:spPr>
            <a:xfrm>
              <a:off x="5711507" y="4154809"/>
              <a:ext cx="134190" cy="349070"/>
            </a:xfrm>
            <a:custGeom>
              <a:avLst/>
              <a:gdLst/>
              <a:ahLst/>
              <a:cxnLst/>
              <a:rect l="l" t="t" r="r" b="b"/>
              <a:pathLst>
                <a:path w="4121" h="10720" extrusionOk="0">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84"/>
            <p:cNvSpPr/>
            <p:nvPr/>
          </p:nvSpPr>
          <p:spPr>
            <a:xfrm>
              <a:off x="5580442" y="4402154"/>
              <a:ext cx="101628" cy="101628"/>
            </a:xfrm>
            <a:custGeom>
              <a:avLst/>
              <a:gdLst/>
              <a:ahLst/>
              <a:cxnLst/>
              <a:rect l="l" t="t" r="r" b="b"/>
              <a:pathLst>
                <a:path w="3121" h="3121" extrusionOk="0">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84"/>
            <p:cNvSpPr/>
            <p:nvPr/>
          </p:nvSpPr>
          <p:spPr>
            <a:xfrm>
              <a:off x="5712288" y="4381217"/>
              <a:ext cx="82220" cy="21752"/>
            </a:xfrm>
            <a:custGeom>
              <a:avLst/>
              <a:gdLst/>
              <a:ahLst/>
              <a:cxnLst/>
              <a:rect l="l" t="t" r="r" b="b"/>
              <a:pathLst>
                <a:path w="2525" h="668" extrusionOk="0">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84"/>
            <p:cNvSpPr/>
            <p:nvPr/>
          </p:nvSpPr>
          <p:spPr>
            <a:xfrm>
              <a:off x="5712288" y="4422343"/>
              <a:ext cx="82220" cy="20970"/>
            </a:xfrm>
            <a:custGeom>
              <a:avLst/>
              <a:gdLst/>
              <a:ahLst/>
              <a:cxnLst/>
              <a:rect l="l" t="t" r="r" b="b"/>
              <a:pathLst>
                <a:path w="2525" h="644" extrusionOk="0">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84"/>
            <p:cNvSpPr/>
            <p:nvPr/>
          </p:nvSpPr>
          <p:spPr>
            <a:xfrm>
              <a:off x="5712288" y="4196685"/>
              <a:ext cx="82220" cy="20970"/>
            </a:xfrm>
            <a:custGeom>
              <a:avLst/>
              <a:gdLst/>
              <a:ahLst/>
              <a:cxnLst/>
              <a:rect l="l" t="t" r="r" b="b"/>
              <a:pathLst>
                <a:path w="2525" h="644" extrusionOk="0">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84"/>
            <p:cNvSpPr/>
            <p:nvPr/>
          </p:nvSpPr>
          <p:spPr>
            <a:xfrm>
              <a:off x="5630100" y="4248036"/>
              <a:ext cx="174502" cy="103744"/>
            </a:xfrm>
            <a:custGeom>
              <a:avLst/>
              <a:gdLst/>
              <a:ahLst/>
              <a:cxnLst/>
              <a:rect l="l" t="t" r="r" b="b"/>
              <a:pathLst>
                <a:path w="5359" h="3186" extrusionOk="0">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84"/>
            <p:cNvSpPr/>
            <p:nvPr/>
          </p:nvSpPr>
          <p:spPr>
            <a:xfrm>
              <a:off x="5713070" y="4248817"/>
              <a:ext cx="91533" cy="102963"/>
            </a:xfrm>
            <a:custGeom>
              <a:avLst/>
              <a:gdLst/>
              <a:ahLst/>
              <a:cxnLst/>
              <a:rect l="l" t="t" r="r" b="b"/>
              <a:pathLst>
                <a:path w="2811" h="3162" extrusionOk="0">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84"/>
            <p:cNvSpPr/>
            <p:nvPr/>
          </p:nvSpPr>
          <p:spPr>
            <a:xfrm>
              <a:off x="5620787" y="4217525"/>
              <a:ext cx="183815" cy="143568"/>
            </a:xfrm>
            <a:custGeom>
              <a:avLst/>
              <a:gdLst/>
              <a:ahLst/>
              <a:cxnLst/>
              <a:rect l="l" t="t" r="r" b="b"/>
              <a:pathLst>
                <a:path w="5645" h="4409" extrusionOk="0">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84"/>
            <p:cNvSpPr/>
            <p:nvPr/>
          </p:nvSpPr>
          <p:spPr>
            <a:xfrm>
              <a:off x="5713070" y="4340904"/>
              <a:ext cx="92315" cy="20189"/>
            </a:xfrm>
            <a:custGeom>
              <a:avLst/>
              <a:gdLst/>
              <a:ahLst/>
              <a:cxnLst/>
              <a:rect l="l" t="t" r="r" b="b"/>
              <a:pathLst>
                <a:path w="2835" h="620" extrusionOk="0">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0" name="Google Shape;20440;p84"/>
          <p:cNvGrpSpPr/>
          <p:nvPr/>
        </p:nvGrpSpPr>
        <p:grpSpPr>
          <a:xfrm>
            <a:off x="6295419" y="4044285"/>
            <a:ext cx="351317" cy="267566"/>
            <a:chOff x="6295417" y="4196685"/>
            <a:chExt cx="351317" cy="267566"/>
          </a:xfrm>
        </p:grpSpPr>
        <p:sp>
          <p:nvSpPr>
            <p:cNvPr id="20441" name="Google Shape;20441;p84"/>
            <p:cNvSpPr/>
            <p:nvPr/>
          </p:nvSpPr>
          <p:spPr>
            <a:xfrm>
              <a:off x="6335762" y="4216841"/>
              <a:ext cx="165971" cy="82318"/>
            </a:xfrm>
            <a:custGeom>
              <a:avLst/>
              <a:gdLst/>
              <a:ahLst/>
              <a:cxnLst/>
              <a:rect l="l" t="t" r="r" b="b"/>
              <a:pathLst>
                <a:path w="5097" h="2528" extrusionOk="0">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84"/>
            <p:cNvSpPr/>
            <p:nvPr/>
          </p:nvSpPr>
          <p:spPr>
            <a:xfrm>
              <a:off x="6481545" y="4217623"/>
              <a:ext cx="124096" cy="81439"/>
            </a:xfrm>
            <a:custGeom>
              <a:avLst/>
              <a:gdLst/>
              <a:ahLst/>
              <a:cxnLst/>
              <a:rect l="l" t="t" r="r" b="b"/>
              <a:pathLst>
                <a:path w="3811" h="2501" extrusionOk="0">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84"/>
            <p:cNvSpPr/>
            <p:nvPr/>
          </p:nvSpPr>
          <p:spPr>
            <a:xfrm>
              <a:off x="6534263" y="4318403"/>
              <a:ext cx="60534" cy="103191"/>
            </a:xfrm>
            <a:custGeom>
              <a:avLst/>
              <a:gdLst/>
              <a:ahLst/>
              <a:cxnLst/>
              <a:rect l="l" t="t" r="r" b="b"/>
              <a:pathLst>
                <a:path w="1859" h="3169" extrusionOk="0">
                  <a:moveTo>
                    <a:pt x="1" y="1"/>
                  </a:moveTo>
                  <a:lnTo>
                    <a:pt x="1" y="3168"/>
                  </a:lnTo>
                  <a:lnTo>
                    <a:pt x="1239" y="3168"/>
                  </a:lnTo>
                  <a:lnTo>
                    <a:pt x="1858" y="2525"/>
                  </a:lnTo>
                  <a:lnTo>
                    <a:pt x="1858" y="668"/>
                  </a:lnTo>
                  <a:lnTo>
                    <a:pt x="1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84"/>
            <p:cNvSpPr/>
            <p:nvPr/>
          </p:nvSpPr>
          <p:spPr>
            <a:xfrm>
              <a:off x="6534263" y="4371155"/>
              <a:ext cx="60534" cy="51221"/>
            </a:xfrm>
            <a:custGeom>
              <a:avLst/>
              <a:gdLst/>
              <a:ahLst/>
              <a:cxnLst/>
              <a:rect l="l" t="t" r="r" b="b"/>
              <a:pathLst>
                <a:path w="1859" h="1573" extrusionOk="0">
                  <a:moveTo>
                    <a:pt x="1" y="0"/>
                  </a:moveTo>
                  <a:lnTo>
                    <a:pt x="1" y="1572"/>
                  </a:lnTo>
                  <a:lnTo>
                    <a:pt x="1239" y="1572"/>
                  </a:lnTo>
                  <a:lnTo>
                    <a:pt x="1858" y="953"/>
                  </a:lnTo>
                  <a:lnTo>
                    <a:pt x="1858"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84"/>
            <p:cNvSpPr/>
            <p:nvPr/>
          </p:nvSpPr>
          <p:spPr>
            <a:xfrm>
              <a:off x="6296199" y="4278873"/>
              <a:ext cx="248191" cy="185378"/>
            </a:xfrm>
            <a:custGeom>
              <a:avLst/>
              <a:gdLst/>
              <a:ahLst/>
              <a:cxnLst/>
              <a:rect l="l" t="t" r="r" b="b"/>
              <a:pathLst>
                <a:path w="7622" h="5693" extrusionOk="0">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84"/>
            <p:cNvSpPr/>
            <p:nvPr/>
          </p:nvSpPr>
          <p:spPr>
            <a:xfrm>
              <a:off x="6295417" y="4371155"/>
              <a:ext cx="248191" cy="91533"/>
            </a:xfrm>
            <a:custGeom>
              <a:avLst/>
              <a:gdLst/>
              <a:ahLst/>
              <a:cxnLst/>
              <a:rect l="l" t="t" r="r" b="b"/>
              <a:pathLst>
                <a:path w="7622" h="2811" extrusionOk="0">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84"/>
            <p:cNvSpPr/>
            <p:nvPr/>
          </p:nvSpPr>
          <p:spPr>
            <a:xfrm>
              <a:off x="6584670" y="4196685"/>
              <a:ext cx="62064" cy="62064"/>
            </a:xfrm>
            <a:custGeom>
              <a:avLst/>
              <a:gdLst/>
              <a:ahLst/>
              <a:cxnLst/>
              <a:rect l="l" t="t" r="r" b="b"/>
              <a:pathLst>
                <a:path w="1906" h="1906" extrusionOk="0">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84"/>
            <p:cNvSpPr/>
            <p:nvPr/>
          </p:nvSpPr>
          <p:spPr>
            <a:xfrm>
              <a:off x="6338074" y="4380468"/>
              <a:ext cx="21752" cy="20970"/>
            </a:xfrm>
            <a:custGeom>
              <a:avLst/>
              <a:gdLst/>
              <a:ahLst/>
              <a:cxnLst/>
              <a:rect l="l" t="t" r="r" b="b"/>
              <a:pathLst>
                <a:path w="668" h="644" extrusionOk="0">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84"/>
            <p:cNvSpPr/>
            <p:nvPr/>
          </p:nvSpPr>
          <p:spPr>
            <a:xfrm>
              <a:off x="6338074" y="4340123"/>
              <a:ext cx="21752" cy="20970"/>
            </a:xfrm>
            <a:custGeom>
              <a:avLst/>
              <a:gdLst/>
              <a:ahLst/>
              <a:cxnLst/>
              <a:rect l="l" t="t" r="r" b="b"/>
              <a:pathLst>
                <a:path w="668" h="644" extrusionOk="0">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84"/>
            <p:cNvSpPr/>
            <p:nvPr/>
          </p:nvSpPr>
          <p:spPr>
            <a:xfrm>
              <a:off x="6574608" y="4278482"/>
              <a:ext cx="72126" cy="185183"/>
            </a:xfrm>
            <a:custGeom>
              <a:avLst/>
              <a:gdLst/>
              <a:ahLst/>
              <a:cxnLst/>
              <a:rect l="l" t="t" r="r" b="b"/>
              <a:pathLst>
                <a:path w="2215" h="5687" extrusionOk="0">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84"/>
            <p:cNvSpPr/>
            <p:nvPr/>
          </p:nvSpPr>
          <p:spPr>
            <a:xfrm>
              <a:off x="6575357" y="4369592"/>
              <a:ext cx="71377" cy="92705"/>
            </a:xfrm>
            <a:custGeom>
              <a:avLst/>
              <a:gdLst/>
              <a:ahLst/>
              <a:cxnLst/>
              <a:rect l="l" t="t" r="r" b="b"/>
              <a:pathLst>
                <a:path w="2192" h="2847" extrusionOk="0">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84"/>
            <p:cNvSpPr/>
            <p:nvPr/>
          </p:nvSpPr>
          <p:spPr>
            <a:xfrm>
              <a:off x="6379168" y="4340123"/>
              <a:ext cx="124128" cy="62064"/>
            </a:xfrm>
            <a:custGeom>
              <a:avLst/>
              <a:gdLst/>
              <a:ahLst/>
              <a:cxnLst/>
              <a:rect l="l" t="t" r="r" b="b"/>
              <a:pathLst>
                <a:path w="3812" h="1906" extrusionOk="0">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84"/>
            <p:cNvSpPr/>
            <p:nvPr/>
          </p:nvSpPr>
          <p:spPr>
            <a:xfrm>
              <a:off x="6379168" y="4371155"/>
              <a:ext cx="124128" cy="31032"/>
            </a:xfrm>
            <a:custGeom>
              <a:avLst/>
              <a:gdLst/>
              <a:ahLst/>
              <a:cxnLst/>
              <a:rect l="l" t="t" r="r" b="b"/>
              <a:pathLst>
                <a:path w="3812" h="953" extrusionOk="0">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4" name="Google Shape;20454;p84"/>
          <p:cNvGrpSpPr/>
          <p:nvPr/>
        </p:nvGrpSpPr>
        <p:grpSpPr>
          <a:xfrm>
            <a:off x="7061582" y="4002409"/>
            <a:ext cx="329598" cy="350535"/>
            <a:chOff x="7061580" y="4154809"/>
            <a:chExt cx="329598" cy="350535"/>
          </a:xfrm>
        </p:grpSpPr>
        <p:sp>
          <p:nvSpPr>
            <p:cNvPr id="20455" name="Google Shape;20455;p84"/>
            <p:cNvSpPr/>
            <p:nvPr/>
          </p:nvSpPr>
          <p:spPr>
            <a:xfrm>
              <a:off x="7141456" y="4154809"/>
              <a:ext cx="165190" cy="72907"/>
            </a:xfrm>
            <a:custGeom>
              <a:avLst/>
              <a:gdLst/>
              <a:ahLst/>
              <a:cxnLst/>
              <a:rect l="l" t="t" r="r" b="b"/>
              <a:pathLst>
                <a:path w="5073" h="2239" extrusionOk="0">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84"/>
            <p:cNvSpPr/>
            <p:nvPr/>
          </p:nvSpPr>
          <p:spPr>
            <a:xfrm>
              <a:off x="7225207" y="4155558"/>
              <a:ext cx="81439" cy="72940"/>
            </a:xfrm>
            <a:custGeom>
              <a:avLst/>
              <a:gdLst/>
              <a:ahLst/>
              <a:cxnLst/>
              <a:rect l="l" t="t" r="r" b="b"/>
              <a:pathLst>
                <a:path w="2501" h="2240" extrusionOk="0">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84"/>
            <p:cNvSpPr/>
            <p:nvPr/>
          </p:nvSpPr>
          <p:spPr>
            <a:xfrm>
              <a:off x="7081737" y="4328498"/>
              <a:ext cx="287722" cy="176847"/>
            </a:xfrm>
            <a:custGeom>
              <a:avLst/>
              <a:gdLst/>
              <a:ahLst/>
              <a:cxnLst/>
              <a:rect l="l" t="t" r="r" b="b"/>
              <a:pathLst>
                <a:path w="8836" h="5431" extrusionOk="0">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84"/>
            <p:cNvSpPr/>
            <p:nvPr/>
          </p:nvSpPr>
          <p:spPr>
            <a:xfrm>
              <a:off x="7225988" y="4326935"/>
              <a:ext cx="143470" cy="177628"/>
            </a:xfrm>
            <a:custGeom>
              <a:avLst/>
              <a:gdLst/>
              <a:ahLst/>
              <a:cxnLst/>
              <a:rect l="l" t="t" r="r" b="b"/>
              <a:pathLst>
                <a:path w="4406" h="5455" extrusionOk="0">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84"/>
            <p:cNvSpPr/>
            <p:nvPr/>
          </p:nvSpPr>
          <p:spPr>
            <a:xfrm>
              <a:off x="7062362" y="4216841"/>
              <a:ext cx="327286" cy="82220"/>
            </a:xfrm>
            <a:custGeom>
              <a:avLst/>
              <a:gdLst/>
              <a:ahLst/>
              <a:cxnLst/>
              <a:rect l="l" t="t" r="r" b="b"/>
              <a:pathLst>
                <a:path w="10051" h="2525" extrusionOk="0">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84"/>
            <p:cNvSpPr/>
            <p:nvPr/>
          </p:nvSpPr>
          <p:spPr>
            <a:xfrm>
              <a:off x="7225988" y="4216841"/>
              <a:ext cx="162878" cy="81439"/>
            </a:xfrm>
            <a:custGeom>
              <a:avLst/>
              <a:gdLst/>
              <a:ahLst/>
              <a:cxnLst/>
              <a:rect l="l" t="t" r="r" b="b"/>
              <a:pathLst>
                <a:path w="5002" h="2501" extrusionOk="0">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84"/>
            <p:cNvSpPr/>
            <p:nvPr/>
          </p:nvSpPr>
          <p:spPr>
            <a:xfrm>
              <a:off x="7122081" y="4380468"/>
              <a:ext cx="93064" cy="82220"/>
            </a:xfrm>
            <a:custGeom>
              <a:avLst/>
              <a:gdLst/>
              <a:ahLst/>
              <a:cxnLst/>
              <a:rect l="l" t="t" r="r" b="b"/>
              <a:pathLst>
                <a:path w="2858" h="2525" extrusionOk="0">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84"/>
            <p:cNvSpPr/>
            <p:nvPr/>
          </p:nvSpPr>
          <p:spPr>
            <a:xfrm>
              <a:off x="7143768" y="4402154"/>
              <a:ext cx="51221" cy="40378"/>
            </a:xfrm>
            <a:custGeom>
              <a:avLst/>
              <a:gdLst/>
              <a:ahLst/>
              <a:cxnLst/>
              <a:rect l="l" t="t" r="r" b="b"/>
              <a:pathLst>
                <a:path w="1573" h="1240" extrusionOk="0">
                  <a:moveTo>
                    <a:pt x="1" y="1"/>
                  </a:moveTo>
                  <a:lnTo>
                    <a:pt x="1" y="1239"/>
                  </a:lnTo>
                  <a:lnTo>
                    <a:pt x="1573" y="1239"/>
                  </a:lnTo>
                  <a:lnTo>
                    <a:pt x="1573" y="1"/>
                  </a:ln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84"/>
            <p:cNvSpPr/>
            <p:nvPr/>
          </p:nvSpPr>
          <p:spPr>
            <a:xfrm>
              <a:off x="7234520" y="4380468"/>
              <a:ext cx="93064" cy="124096"/>
            </a:xfrm>
            <a:custGeom>
              <a:avLst/>
              <a:gdLst/>
              <a:ahLst/>
              <a:cxnLst/>
              <a:rect l="l" t="t" r="r" b="b"/>
              <a:pathLst>
                <a:path w="2858" h="3811" extrusionOk="0">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84"/>
            <p:cNvSpPr/>
            <p:nvPr/>
          </p:nvSpPr>
          <p:spPr>
            <a:xfrm>
              <a:off x="7255457" y="4402154"/>
              <a:ext cx="51188" cy="102409"/>
            </a:xfrm>
            <a:custGeom>
              <a:avLst/>
              <a:gdLst/>
              <a:ahLst/>
              <a:cxnLst/>
              <a:rect l="l" t="t" r="r" b="b"/>
              <a:pathLst>
                <a:path w="1572" h="3145" extrusionOk="0">
                  <a:moveTo>
                    <a:pt x="0" y="1"/>
                  </a:moveTo>
                  <a:lnTo>
                    <a:pt x="0" y="3144"/>
                  </a:lnTo>
                  <a:lnTo>
                    <a:pt x="1572" y="3144"/>
                  </a:lnTo>
                  <a:lnTo>
                    <a:pt x="1572"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84"/>
            <p:cNvSpPr/>
            <p:nvPr/>
          </p:nvSpPr>
          <p:spPr>
            <a:xfrm>
              <a:off x="7061580" y="4278873"/>
              <a:ext cx="329598" cy="82285"/>
            </a:xfrm>
            <a:custGeom>
              <a:avLst/>
              <a:gdLst/>
              <a:ahLst/>
              <a:cxnLst/>
              <a:rect l="l" t="t" r="r" b="b"/>
              <a:pathLst>
                <a:path w="10122" h="2527" extrusionOk="0">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84"/>
            <p:cNvSpPr/>
            <p:nvPr/>
          </p:nvSpPr>
          <p:spPr>
            <a:xfrm>
              <a:off x="7225207" y="4278091"/>
              <a:ext cx="163659" cy="82318"/>
            </a:xfrm>
            <a:custGeom>
              <a:avLst/>
              <a:gdLst/>
              <a:ahLst/>
              <a:cxnLst/>
              <a:rect l="l" t="t" r="r" b="b"/>
              <a:pathLst>
                <a:path w="5026" h="2528" extrusionOk="0">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7" name="Google Shape;20467;p84"/>
          <p:cNvGrpSpPr/>
          <p:nvPr/>
        </p:nvGrpSpPr>
        <p:grpSpPr>
          <a:xfrm>
            <a:off x="7787400" y="4003158"/>
            <a:ext cx="349786" cy="349200"/>
            <a:chOff x="7787398" y="4155558"/>
            <a:chExt cx="349786" cy="349200"/>
          </a:xfrm>
        </p:grpSpPr>
        <p:sp>
          <p:nvSpPr>
            <p:cNvPr id="20468" name="Google Shape;20468;p84"/>
            <p:cNvSpPr/>
            <p:nvPr/>
          </p:nvSpPr>
          <p:spPr>
            <a:xfrm>
              <a:off x="8035557" y="4155558"/>
              <a:ext cx="101628" cy="103191"/>
            </a:xfrm>
            <a:custGeom>
              <a:avLst/>
              <a:gdLst/>
              <a:ahLst/>
              <a:cxnLst/>
              <a:rect l="l" t="t" r="r" b="b"/>
              <a:pathLst>
                <a:path w="3121" h="3169" extrusionOk="0">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84"/>
            <p:cNvSpPr/>
            <p:nvPr/>
          </p:nvSpPr>
          <p:spPr>
            <a:xfrm>
              <a:off x="8061933" y="4158684"/>
              <a:ext cx="75252" cy="100846"/>
            </a:xfrm>
            <a:custGeom>
              <a:avLst/>
              <a:gdLst/>
              <a:ahLst/>
              <a:cxnLst/>
              <a:rect l="l" t="t" r="r" b="b"/>
              <a:pathLst>
                <a:path w="2311" h="3097" extrusionOk="0">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84"/>
            <p:cNvSpPr/>
            <p:nvPr/>
          </p:nvSpPr>
          <p:spPr>
            <a:xfrm>
              <a:off x="7869619" y="4237909"/>
              <a:ext cx="190784" cy="184271"/>
            </a:xfrm>
            <a:custGeom>
              <a:avLst/>
              <a:gdLst/>
              <a:ahLst/>
              <a:cxnLst/>
              <a:rect l="l" t="t" r="r" b="b"/>
              <a:pathLst>
                <a:path w="5859" h="5659" extrusionOk="0">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84"/>
            <p:cNvSpPr/>
            <p:nvPr/>
          </p:nvSpPr>
          <p:spPr>
            <a:xfrm>
              <a:off x="7946369" y="4289716"/>
              <a:ext cx="114034" cy="132269"/>
            </a:xfrm>
            <a:custGeom>
              <a:avLst/>
              <a:gdLst/>
              <a:ahLst/>
              <a:cxnLst/>
              <a:rect l="l" t="t" r="r" b="b"/>
              <a:pathLst>
                <a:path w="3502" h="4062" extrusionOk="0">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84"/>
            <p:cNvSpPr/>
            <p:nvPr/>
          </p:nvSpPr>
          <p:spPr>
            <a:xfrm>
              <a:off x="7911494" y="4175747"/>
              <a:ext cx="206283" cy="207065"/>
            </a:xfrm>
            <a:custGeom>
              <a:avLst/>
              <a:gdLst/>
              <a:ahLst/>
              <a:cxnLst/>
              <a:rect l="l" t="t" r="r" b="b"/>
              <a:pathLst>
                <a:path w="6335" h="6359" extrusionOk="0">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84"/>
            <p:cNvSpPr/>
            <p:nvPr/>
          </p:nvSpPr>
          <p:spPr>
            <a:xfrm>
              <a:off x="7931650" y="4216841"/>
              <a:ext cx="185378" cy="165971"/>
            </a:xfrm>
            <a:custGeom>
              <a:avLst/>
              <a:gdLst/>
              <a:ahLst/>
              <a:cxnLst/>
              <a:rect l="l" t="t" r="r" b="b"/>
              <a:pathLst>
                <a:path w="5693" h="5097" extrusionOk="0">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84"/>
            <p:cNvSpPr/>
            <p:nvPr/>
          </p:nvSpPr>
          <p:spPr>
            <a:xfrm>
              <a:off x="7787398" y="4374834"/>
              <a:ext cx="135753" cy="129924"/>
            </a:xfrm>
            <a:custGeom>
              <a:avLst/>
              <a:gdLst/>
              <a:ahLst/>
              <a:cxnLst/>
              <a:rect l="l" t="t" r="r" b="b"/>
              <a:pathLst>
                <a:path w="4169" h="3990" extrusionOk="0">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84"/>
            <p:cNvSpPr/>
            <p:nvPr/>
          </p:nvSpPr>
          <p:spPr>
            <a:xfrm>
              <a:off x="7792055" y="4388999"/>
              <a:ext cx="131878" cy="114978"/>
            </a:xfrm>
            <a:custGeom>
              <a:avLst/>
              <a:gdLst/>
              <a:ahLst/>
              <a:cxnLst/>
              <a:rect l="l" t="t" r="r" b="b"/>
              <a:pathLst>
                <a:path w="4050" h="3531" extrusionOk="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84"/>
            <p:cNvSpPr/>
            <p:nvPr/>
          </p:nvSpPr>
          <p:spPr>
            <a:xfrm>
              <a:off x="7885119" y="4310654"/>
              <a:ext cx="97753" cy="96776"/>
            </a:xfrm>
            <a:custGeom>
              <a:avLst/>
              <a:gdLst/>
              <a:ahLst/>
              <a:cxnLst/>
              <a:rect l="l" t="t" r="r" b="b"/>
              <a:pathLst>
                <a:path w="3002" h="2972" extrusionOk="0">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84"/>
            <p:cNvSpPr/>
            <p:nvPr/>
          </p:nvSpPr>
          <p:spPr>
            <a:xfrm>
              <a:off x="7916900" y="4346342"/>
              <a:ext cx="65190" cy="60990"/>
            </a:xfrm>
            <a:custGeom>
              <a:avLst/>
              <a:gdLst/>
              <a:ahLst/>
              <a:cxnLst/>
              <a:rect l="l" t="t" r="r" b="b"/>
              <a:pathLst>
                <a:path w="2002" h="1873" extrusionOk="0">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84"/>
            <p:cNvSpPr/>
            <p:nvPr/>
          </p:nvSpPr>
          <p:spPr>
            <a:xfrm>
              <a:off x="7981276" y="4250185"/>
              <a:ext cx="62064" cy="62846"/>
            </a:xfrm>
            <a:custGeom>
              <a:avLst/>
              <a:gdLst/>
              <a:ahLst/>
              <a:cxnLst/>
              <a:rect l="l" t="t" r="r" b="b"/>
              <a:pathLst>
                <a:path w="1906" h="1930" extrusionOk="0">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84"/>
            <p:cNvSpPr/>
            <p:nvPr/>
          </p:nvSpPr>
          <p:spPr>
            <a:xfrm>
              <a:off x="7989807" y="4259498"/>
              <a:ext cx="55096" cy="52165"/>
            </a:xfrm>
            <a:custGeom>
              <a:avLst/>
              <a:gdLst/>
              <a:ahLst/>
              <a:cxnLst/>
              <a:rect l="l" t="t" r="r" b="b"/>
              <a:pathLst>
                <a:path w="1692" h="1602" extrusionOk="0">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80" name="Google Shape;20480;p84"/>
          <p:cNvSpPr txBox="1"/>
          <p:nvPr/>
        </p:nvSpPr>
        <p:spPr>
          <a:xfrm>
            <a:off x="3039600" y="1188000"/>
            <a:ext cx="30648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Digital Marketing</a:t>
            </a:r>
            <a:endParaRPr sz="1600">
              <a:solidFill>
                <a:schemeClr val="lt1"/>
              </a:solidFill>
            </a:endParaRPr>
          </a:p>
        </p:txBody>
      </p:sp>
      <p:sp>
        <p:nvSpPr>
          <p:cNvPr id="20481" name="Google Shape;20481;p84"/>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0485"/>
        <p:cNvGrpSpPr/>
        <p:nvPr/>
      </p:nvGrpSpPr>
      <p:grpSpPr>
        <a:xfrm>
          <a:off x="0" y="0"/>
          <a:ext cx="0" cy="0"/>
          <a:chOff x="0" y="0"/>
          <a:chExt cx="0" cy="0"/>
        </a:xfrm>
      </p:grpSpPr>
      <p:grpSp>
        <p:nvGrpSpPr>
          <p:cNvPr id="20486" name="Google Shape;20486;p85"/>
          <p:cNvGrpSpPr/>
          <p:nvPr/>
        </p:nvGrpSpPr>
        <p:grpSpPr>
          <a:xfrm>
            <a:off x="1006311" y="1702473"/>
            <a:ext cx="357598" cy="338260"/>
            <a:chOff x="1006306" y="1931073"/>
            <a:chExt cx="357598" cy="338260"/>
          </a:xfrm>
        </p:grpSpPr>
        <p:sp>
          <p:nvSpPr>
            <p:cNvPr id="20487" name="Google Shape;20487;p85"/>
            <p:cNvSpPr/>
            <p:nvPr/>
          </p:nvSpPr>
          <p:spPr>
            <a:xfrm>
              <a:off x="1029511" y="2040988"/>
              <a:ext cx="311155" cy="209755"/>
            </a:xfrm>
            <a:custGeom>
              <a:avLst/>
              <a:gdLst/>
              <a:ahLst/>
              <a:cxnLst/>
              <a:rect l="l" t="t" r="r" b="b"/>
              <a:pathLst>
                <a:path w="9574" h="6454" extrusionOk="0">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85"/>
            <p:cNvSpPr/>
            <p:nvPr/>
          </p:nvSpPr>
          <p:spPr>
            <a:xfrm>
              <a:off x="1051968" y="2064193"/>
              <a:ext cx="264713" cy="186550"/>
            </a:xfrm>
            <a:custGeom>
              <a:avLst/>
              <a:gdLst/>
              <a:ahLst/>
              <a:cxnLst/>
              <a:rect l="l" t="t" r="r" b="b"/>
              <a:pathLst>
                <a:path w="8145" h="5740" extrusionOk="0">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85"/>
            <p:cNvSpPr/>
            <p:nvPr/>
          </p:nvSpPr>
          <p:spPr>
            <a:xfrm>
              <a:off x="1290356" y="2064193"/>
              <a:ext cx="27105" cy="179595"/>
            </a:xfrm>
            <a:custGeom>
              <a:avLst/>
              <a:gdLst/>
              <a:ahLst/>
              <a:cxnLst/>
              <a:rect l="l" t="t" r="r" b="b"/>
              <a:pathLst>
                <a:path w="834" h="5526" extrusionOk="0">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85"/>
            <p:cNvSpPr/>
            <p:nvPr/>
          </p:nvSpPr>
          <p:spPr>
            <a:xfrm>
              <a:off x="1310473" y="2040988"/>
              <a:ext cx="31752" cy="209755"/>
            </a:xfrm>
            <a:custGeom>
              <a:avLst/>
              <a:gdLst/>
              <a:ahLst/>
              <a:cxnLst/>
              <a:rect l="l" t="t" r="r" b="b"/>
              <a:pathLst>
                <a:path w="977" h="6454" extrusionOk="0">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85"/>
            <p:cNvSpPr/>
            <p:nvPr/>
          </p:nvSpPr>
          <p:spPr>
            <a:xfrm>
              <a:off x="1055056" y="1950411"/>
              <a:ext cx="157138" cy="157170"/>
            </a:xfrm>
            <a:custGeom>
              <a:avLst/>
              <a:gdLst/>
              <a:ahLst/>
              <a:cxnLst/>
              <a:rect l="l" t="t" r="r" b="b"/>
              <a:pathLst>
                <a:path w="4835" h="4836" extrusionOk="0">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85"/>
            <p:cNvSpPr/>
            <p:nvPr/>
          </p:nvSpPr>
          <p:spPr>
            <a:xfrm>
              <a:off x="1123176" y="1950411"/>
              <a:ext cx="89017" cy="157170"/>
            </a:xfrm>
            <a:custGeom>
              <a:avLst/>
              <a:gdLst/>
              <a:ahLst/>
              <a:cxnLst/>
              <a:rect l="l" t="t" r="r" b="b"/>
              <a:pathLst>
                <a:path w="2739" h="4836" extrusionOk="0">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85"/>
            <p:cNvSpPr/>
            <p:nvPr/>
          </p:nvSpPr>
          <p:spPr>
            <a:xfrm>
              <a:off x="1097631" y="1950411"/>
              <a:ext cx="71988" cy="157170"/>
            </a:xfrm>
            <a:custGeom>
              <a:avLst/>
              <a:gdLst/>
              <a:ahLst/>
              <a:cxnLst/>
              <a:rect l="l" t="t" r="r" b="b"/>
              <a:pathLst>
                <a:path w="2215" h="4836" extrusionOk="0">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85"/>
            <p:cNvSpPr/>
            <p:nvPr/>
          </p:nvSpPr>
          <p:spPr>
            <a:xfrm>
              <a:off x="1123176" y="1950411"/>
              <a:ext cx="46442" cy="157170"/>
            </a:xfrm>
            <a:custGeom>
              <a:avLst/>
              <a:gdLst/>
              <a:ahLst/>
              <a:cxnLst/>
              <a:rect l="l" t="t" r="r" b="b"/>
              <a:pathLst>
                <a:path w="1429" h="4836" extrusionOk="0">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85"/>
            <p:cNvSpPr/>
            <p:nvPr/>
          </p:nvSpPr>
          <p:spPr>
            <a:xfrm>
              <a:off x="1196691" y="2147003"/>
              <a:ext cx="93698" cy="69680"/>
            </a:xfrm>
            <a:custGeom>
              <a:avLst/>
              <a:gdLst/>
              <a:ahLst/>
              <a:cxnLst/>
              <a:rect l="l" t="t" r="r" b="b"/>
              <a:pathLst>
                <a:path w="2883" h="2144" extrusionOk="0">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85"/>
            <p:cNvSpPr/>
            <p:nvPr/>
          </p:nvSpPr>
          <p:spPr>
            <a:xfrm>
              <a:off x="1243913" y="2195753"/>
              <a:ext cx="48002" cy="21710"/>
            </a:xfrm>
            <a:custGeom>
              <a:avLst/>
              <a:gdLst/>
              <a:ahLst/>
              <a:cxnLst/>
              <a:rect l="l" t="t" r="r" b="b"/>
              <a:pathLst>
                <a:path w="1477" h="668" extrusionOk="0">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85"/>
            <p:cNvSpPr/>
            <p:nvPr/>
          </p:nvSpPr>
          <p:spPr>
            <a:xfrm>
              <a:off x="1006306" y="1931073"/>
              <a:ext cx="33" cy="33"/>
            </a:xfrm>
            <a:custGeom>
              <a:avLst/>
              <a:gdLst/>
              <a:ahLst/>
              <a:cxnLst/>
              <a:rect l="l" t="t" r="r" b="b"/>
              <a:pathLst>
                <a:path w="1" h="1" extrusionOk="0">
                  <a:moveTo>
                    <a:pt x="0" y="0"/>
                  </a:move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85"/>
            <p:cNvSpPr/>
            <p:nvPr/>
          </p:nvSpPr>
          <p:spPr>
            <a:xfrm>
              <a:off x="1130131" y="2120678"/>
              <a:ext cx="48002" cy="72800"/>
            </a:xfrm>
            <a:custGeom>
              <a:avLst/>
              <a:gdLst/>
              <a:ahLst/>
              <a:cxnLst/>
              <a:rect l="l" t="t" r="r" b="b"/>
              <a:pathLst>
                <a:path w="1477" h="2240" extrusionOk="0">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85"/>
            <p:cNvSpPr/>
            <p:nvPr/>
          </p:nvSpPr>
          <p:spPr>
            <a:xfrm>
              <a:off x="1006306" y="2242976"/>
              <a:ext cx="357598" cy="24797"/>
            </a:xfrm>
            <a:custGeom>
              <a:avLst/>
              <a:gdLst/>
              <a:ahLst/>
              <a:cxnLst/>
              <a:rect l="l" t="t" r="r" b="b"/>
              <a:pathLst>
                <a:path w="11003" h="763" extrusionOk="0">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85"/>
            <p:cNvSpPr/>
            <p:nvPr/>
          </p:nvSpPr>
          <p:spPr>
            <a:xfrm>
              <a:off x="1331371" y="2243756"/>
              <a:ext cx="31752" cy="25578"/>
            </a:xfrm>
            <a:custGeom>
              <a:avLst/>
              <a:gdLst/>
              <a:ahLst/>
              <a:cxnLst/>
              <a:rect l="l" t="t" r="r" b="b"/>
              <a:pathLst>
                <a:path w="977" h="787" extrusionOk="0">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85"/>
            <p:cNvSpPr/>
            <p:nvPr/>
          </p:nvSpPr>
          <p:spPr>
            <a:xfrm>
              <a:off x="1153336" y="2243756"/>
              <a:ext cx="62725" cy="24017"/>
            </a:xfrm>
            <a:custGeom>
              <a:avLst/>
              <a:gdLst/>
              <a:ahLst/>
              <a:cxnLst/>
              <a:rect l="l" t="t" r="r" b="b"/>
              <a:pathLst>
                <a:path w="1930" h="739" extrusionOk="0">
                  <a:moveTo>
                    <a:pt x="1" y="0"/>
                  </a:moveTo>
                  <a:lnTo>
                    <a:pt x="1" y="739"/>
                  </a:lnTo>
                  <a:lnTo>
                    <a:pt x="1930" y="739"/>
                  </a:lnTo>
                  <a:lnTo>
                    <a:pt x="1930" y="0"/>
                  </a:ln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85"/>
            <p:cNvSpPr/>
            <p:nvPr/>
          </p:nvSpPr>
          <p:spPr>
            <a:xfrm>
              <a:off x="1195131" y="2243756"/>
              <a:ext cx="20930" cy="24017"/>
            </a:xfrm>
            <a:custGeom>
              <a:avLst/>
              <a:gdLst/>
              <a:ahLst/>
              <a:cxnLst/>
              <a:rect l="l" t="t" r="r" b="b"/>
              <a:pathLst>
                <a:path w="644" h="739" extrusionOk="0">
                  <a:moveTo>
                    <a:pt x="1" y="0"/>
                  </a:moveTo>
                  <a:lnTo>
                    <a:pt x="1" y="739"/>
                  </a:lnTo>
                  <a:lnTo>
                    <a:pt x="644" y="739"/>
                  </a:lnTo>
                  <a:lnTo>
                    <a:pt x="64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85"/>
            <p:cNvSpPr/>
            <p:nvPr/>
          </p:nvSpPr>
          <p:spPr>
            <a:xfrm>
              <a:off x="1196691" y="2195753"/>
              <a:ext cx="47255" cy="21710"/>
            </a:xfrm>
            <a:custGeom>
              <a:avLst/>
              <a:gdLst/>
              <a:ahLst/>
              <a:cxnLst/>
              <a:rect l="l" t="t" r="r" b="b"/>
              <a:pathLst>
                <a:path w="1454" h="668" extrusionOk="0">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4" name="Google Shape;20504;p85"/>
          <p:cNvGrpSpPr/>
          <p:nvPr/>
        </p:nvGrpSpPr>
        <p:grpSpPr>
          <a:xfrm>
            <a:off x="1760149" y="1811173"/>
            <a:ext cx="358377" cy="271700"/>
            <a:chOff x="1760143" y="1963573"/>
            <a:chExt cx="358377" cy="271700"/>
          </a:xfrm>
        </p:grpSpPr>
        <p:sp>
          <p:nvSpPr>
            <p:cNvPr id="20505" name="Google Shape;20505;p85"/>
            <p:cNvSpPr/>
            <p:nvPr/>
          </p:nvSpPr>
          <p:spPr>
            <a:xfrm>
              <a:off x="1760923" y="2002281"/>
              <a:ext cx="356817" cy="212095"/>
            </a:xfrm>
            <a:custGeom>
              <a:avLst/>
              <a:gdLst/>
              <a:ahLst/>
              <a:cxnLst/>
              <a:rect l="l" t="t" r="r" b="b"/>
              <a:pathLst>
                <a:path w="10979" h="6526" extrusionOk="0">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85"/>
            <p:cNvSpPr/>
            <p:nvPr/>
          </p:nvSpPr>
          <p:spPr>
            <a:xfrm>
              <a:off x="1959043" y="1996853"/>
              <a:ext cx="158697" cy="219830"/>
            </a:xfrm>
            <a:custGeom>
              <a:avLst/>
              <a:gdLst/>
              <a:ahLst/>
              <a:cxnLst/>
              <a:rect l="l" t="t" r="r" b="b"/>
              <a:pathLst>
                <a:path w="4883" h="6764" extrusionOk="0">
                  <a:moveTo>
                    <a:pt x="1" y="1"/>
                  </a:moveTo>
                  <a:lnTo>
                    <a:pt x="1" y="6764"/>
                  </a:lnTo>
                  <a:lnTo>
                    <a:pt x="4883" y="6359"/>
                  </a:lnTo>
                  <a:lnTo>
                    <a:pt x="4883" y="334"/>
                  </a:lnTo>
                  <a:lnTo>
                    <a:pt x="1" y="1"/>
                  </a:ln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85"/>
            <p:cNvSpPr/>
            <p:nvPr/>
          </p:nvSpPr>
          <p:spPr>
            <a:xfrm>
              <a:off x="2096811" y="1998413"/>
              <a:ext cx="20930" cy="217522"/>
            </a:xfrm>
            <a:custGeom>
              <a:avLst/>
              <a:gdLst/>
              <a:ahLst/>
              <a:cxnLst/>
              <a:rect l="l" t="t" r="r" b="b"/>
              <a:pathLst>
                <a:path w="644" h="6693" extrusionOk="0">
                  <a:moveTo>
                    <a:pt x="1" y="0"/>
                  </a:moveTo>
                  <a:lnTo>
                    <a:pt x="1" y="6692"/>
                  </a:lnTo>
                  <a:lnTo>
                    <a:pt x="644" y="6359"/>
                  </a:lnTo>
                  <a:lnTo>
                    <a:pt x="644" y="286"/>
                  </a:lnTo>
                  <a:lnTo>
                    <a:pt x="1" y="0"/>
                  </a:ln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85"/>
            <p:cNvSpPr/>
            <p:nvPr/>
          </p:nvSpPr>
          <p:spPr>
            <a:xfrm>
              <a:off x="1760923" y="2203521"/>
              <a:ext cx="357597" cy="31753"/>
            </a:xfrm>
            <a:custGeom>
              <a:avLst/>
              <a:gdLst/>
              <a:ahLst/>
              <a:cxnLst/>
              <a:rect l="l" t="t" r="r" b="b"/>
              <a:pathLst>
                <a:path w="11003" h="977" extrusionOk="0">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85"/>
            <p:cNvSpPr/>
            <p:nvPr/>
          </p:nvSpPr>
          <p:spPr>
            <a:xfrm>
              <a:off x="1760143" y="1963573"/>
              <a:ext cx="357597" cy="44167"/>
            </a:xfrm>
            <a:custGeom>
              <a:avLst/>
              <a:gdLst/>
              <a:ahLst/>
              <a:cxnLst/>
              <a:rect l="l" t="t" r="r" b="b"/>
              <a:pathLst>
                <a:path w="11003" h="1359" extrusionOk="0">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85"/>
            <p:cNvSpPr/>
            <p:nvPr/>
          </p:nvSpPr>
          <p:spPr>
            <a:xfrm>
              <a:off x="2090636" y="2203521"/>
              <a:ext cx="27105" cy="31753"/>
            </a:xfrm>
            <a:custGeom>
              <a:avLst/>
              <a:gdLst/>
              <a:ahLst/>
              <a:cxnLst/>
              <a:rect l="l" t="t" r="r" b="b"/>
              <a:pathLst>
                <a:path w="834" h="977" extrusionOk="0">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85"/>
            <p:cNvSpPr/>
            <p:nvPr/>
          </p:nvSpPr>
          <p:spPr>
            <a:xfrm>
              <a:off x="2090636" y="1963573"/>
              <a:ext cx="27105" cy="44167"/>
            </a:xfrm>
            <a:custGeom>
              <a:avLst/>
              <a:gdLst/>
              <a:ahLst/>
              <a:cxnLst/>
              <a:rect l="l" t="t" r="r" b="b"/>
              <a:pathLst>
                <a:path w="834" h="1359" extrusionOk="0">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85"/>
            <p:cNvSpPr/>
            <p:nvPr/>
          </p:nvSpPr>
          <p:spPr>
            <a:xfrm>
              <a:off x="2035678" y="1979823"/>
              <a:ext cx="11635" cy="11635"/>
            </a:xfrm>
            <a:custGeom>
              <a:avLst/>
              <a:gdLst/>
              <a:ahLst/>
              <a:cxnLst/>
              <a:rect l="l" t="t" r="r" b="b"/>
              <a:pathLst>
                <a:path w="358" h="358" extrusionOk="0">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85"/>
            <p:cNvSpPr/>
            <p:nvPr/>
          </p:nvSpPr>
          <p:spPr>
            <a:xfrm>
              <a:off x="2057356" y="1979823"/>
              <a:ext cx="11635" cy="11635"/>
            </a:xfrm>
            <a:custGeom>
              <a:avLst/>
              <a:gdLst/>
              <a:ahLst/>
              <a:cxnLst/>
              <a:rect l="l" t="t" r="r" b="b"/>
              <a:pathLst>
                <a:path w="358" h="358" extrusionOk="0">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85"/>
            <p:cNvSpPr/>
            <p:nvPr/>
          </p:nvSpPr>
          <p:spPr>
            <a:xfrm>
              <a:off x="2079781" y="1979823"/>
              <a:ext cx="11667" cy="11635"/>
            </a:xfrm>
            <a:custGeom>
              <a:avLst/>
              <a:gdLst/>
              <a:ahLst/>
              <a:cxnLst/>
              <a:rect l="l" t="t" r="r" b="b"/>
              <a:pathLst>
                <a:path w="359" h="358" extrusionOk="0">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85"/>
            <p:cNvSpPr/>
            <p:nvPr/>
          </p:nvSpPr>
          <p:spPr>
            <a:xfrm>
              <a:off x="1815101" y="2101341"/>
              <a:ext cx="85150" cy="58272"/>
            </a:xfrm>
            <a:custGeom>
              <a:avLst/>
              <a:gdLst/>
              <a:ahLst/>
              <a:cxnLst/>
              <a:rect l="l" t="t" r="r" b="b"/>
              <a:pathLst>
                <a:path w="2620" h="1793" extrusionOk="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85"/>
            <p:cNvSpPr/>
            <p:nvPr/>
          </p:nvSpPr>
          <p:spPr>
            <a:xfrm>
              <a:off x="1860763" y="2108296"/>
              <a:ext cx="38740" cy="51122"/>
            </a:xfrm>
            <a:custGeom>
              <a:avLst/>
              <a:gdLst/>
              <a:ahLst/>
              <a:cxnLst/>
              <a:rect l="l" t="t" r="r" b="b"/>
              <a:pathLst>
                <a:path w="1192" h="1573" extrusionOk="0">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85"/>
            <p:cNvSpPr/>
            <p:nvPr/>
          </p:nvSpPr>
          <p:spPr>
            <a:xfrm>
              <a:off x="1784908" y="2064583"/>
              <a:ext cx="142447" cy="66592"/>
            </a:xfrm>
            <a:custGeom>
              <a:avLst/>
              <a:gdLst/>
              <a:ahLst/>
              <a:cxnLst/>
              <a:rect l="l" t="t" r="r" b="b"/>
              <a:pathLst>
                <a:path w="4383" h="2049" extrusionOk="0">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85"/>
            <p:cNvSpPr/>
            <p:nvPr/>
          </p:nvSpPr>
          <p:spPr>
            <a:xfrm>
              <a:off x="1843155" y="2093261"/>
              <a:ext cx="85183" cy="38903"/>
            </a:xfrm>
            <a:custGeom>
              <a:avLst/>
              <a:gdLst/>
              <a:ahLst/>
              <a:cxnLst/>
              <a:rect l="l" t="t" r="r" b="b"/>
              <a:pathLst>
                <a:path w="2621" h="1197" extrusionOk="0">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85"/>
            <p:cNvSpPr/>
            <p:nvPr/>
          </p:nvSpPr>
          <p:spPr>
            <a:xfrm>
              <a:off x="1989236" y="2044856"/>
              <a:ext cx="9328" cy="9295"/>
            </a:xfrm>
            <a:custGeom>
              <a:avLst/>
              <a:gdLst/>
              <a:ahLst/>
              <a:cxnLst/>
              <a:rect l="l" t="t" r="r" b="b"/>
              <a:pathLst>
                <a:path w="287" h="286" extrusionOk="0">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85"/>
            <p:cNvSpPr/>
            <p:nvPr/>
          </p:nvSpPr>
          <p:spPr>
            <a:xfrm>
              <a:off x="1989236" y="2073488"/>
              <a:ext cx="9328" cy="10075"/>
            </a:xfrm>
            <a:custGeom>
              <a:avLst/>
              <a:gdLst/>
              <a:ahLst/>
              <a:cxnLst/>
              <a:rect l="l" t="t" r="r" b="b"/>
              <a:pathLst>
                <a:path w="287" h="310" extrusionOk="0">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85"/>
            <p:cNvSpPr/>
            <p:nvPr/>
          </p:nvSpPr>
          <p:spPr>
            <a:xfrm>
              <a:off x="1989236" y="2101341"/>
              <a:ext cx="9328" cy="10108"/>
            </a:xfrm>
            <a:custGeom>
              <a:avLst/>
              <a:gdLst/>
              <a:ahLst/>
              <a:cxnLst/>
              <a:rect l="l" t="t" r="r" b="b"/>
              <a:pathLst>
                <a:path w="287" h="311" extrusionOk="0">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85"/>
            <p:cNvSpPr/>
            <p:nvPr/>
          </p:nvSpPr>
          <p:spPr>
            <a:xfrm>
              <a:off x="1989236" y="2130753"/>
              <a:ext cx="9328" cy="9328"/>
            </a:xfrm>
            <a:custGeom>
              <a:avLst/>
              <a:gdLst/>
              <a:ahLst/>
              <a:cxnLst/>
              <a:rect l="l" t="t" r="r" b="b"/>
              <a:pathLst>
                <a:path w="287" h="287" extrusionOk="0">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85"/>
            <p:cNvSpPr/>
            <p:nvPr/>
          </p:nvSpPr>
          <p:spPr>
            <a:xfrm>
              <a:off x="1989236" y="2158606"/>
              <a:ext cx="9328" cy="10108"/>
            </a:xfrm>
            <a:custGeom>
              <a:avLst/>
              <a:gdLst/>
              <a:ahLst/>
              <a:cxnLst/>
              <a:rect l="l" t="t" r="r" b="b"/>
              <a:pathLst>
                <a:path w="287" h="311" extrusionOk="0">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85"/>
            <p:cNvSpPr/>
            <p:nvPr/>
          </p:nvSpPr>
          <p:spPr>
            <a:xfrm>
              <a:off x="2007826" y="2045603"/>
              <a:ext cx="77415" cy="9328"/>
            </a:xfrm>
            <a:custGeom>
              <a:avLst/>
              <a:gdLst/>
              <a:ahLst/>
              <a:cxnLst/>
              <a:rect l="l" t="t" r="r" b="b"/>
              <a:pathLst>
                <a:path w="2382" h="287" extrusionOk="0">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85"/>
            <p:cNvSpPr/>
            <p:nvPr/>
          </p:nvSpPr>
          <p:spPr>
            <a:xfrm>
              <a:off x="2007826" y="2073488"/>
              <a:ext cx="77415" cy="10075"/>
            </a:xfrm>
            <a:custGeom>
              <a:avLst/>
              <a:gdLst/>
              <a:ahLst/>
              <a:cxnLst/>
              <a:rect l="l" t="t" r="r" b="b"/>
              <a:pathLst>
                <a:path w="2382" h="310" extrusionOk="0">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85"/>
            <p:cNvSpPr/>
            <p:nvPr/>
          </p:nvSpPr>
          <p:spPr>
            <a:xfrm>
              <a:off x="2007826" y="2102901"/>
              <a:ext cx="77415" cy="9295"/>
            </a:xfrm>
            <a:custGeom>
              <a:avLst/>
              <a:gdLst/>
              <a:ahLst/>
              <a:cxnLst/>
              <a:rect l="l" t="t" r="r" b="b"/>
              <a:pathLst>
                <a:path w="2382" h="286" extrusionOk="0">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85"/>
            <p:cNvSpPr/>
            <p:nvPr/>
          </p:nvSpPr>
          <p:spPr>
            <a:xfrm>
              <a:off x="2007826" y="2130753"/>
              <a:ext cx="77415" cy="9328"/>
            </a:xfrm>
            <a:custGeom>
              <a:avLst/>
              <a:gdLst/>
              <a:ahLst/>
              <a:cxnLst/>
              <a:rect l="l" t="t" r="r" b="b"/>
              <a:pathLst>
                <a:path w="2382" h="287" extrusionOk="0">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85"/>
            <p:cNvSpPr/>
            <p:nvPr/>
          </p:nvSpPr>
          <p:spPr>
            <a:xfrm>
              <a:off x="2007826" y="2158606"/>
              <a:ext cx="77415" cy="10108"/>
            </a:xfrm>
            <a:custGeom>
              <a:avLst/>
              <a:gdLst/>
              <a:ahLst/>
              <a:cxnLst/>
              <a:rect l="l" t="t" r="r" b="b"/>
              <a:pathLst>
                <a:path w="2382" h="311" extrusionOk="0">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9" name="Google Shape;20529;p85"/>
          <p:cNvGrpSpPr/>
          <p:nvPr/>
        </p:nvGrpSpPr>
        <p:grpSpPr>
          <a:xfrm>
            <a:off x="2571251" y="1768598"/>
            <a:ext cx="298025" cy="357630"/>
            <a:chOff x="2571246" y="1920998"/>
            <a:chExt cx="298025" cy="357630"/>
          </a:xfrm>
        </p:grpSpPr>
        <p:sp>
          <p:nvSpPr>
            <p:cNvPr id="20530" name="Google Shape;20530;p85"/>
            <p:cNvSpPr/>
            <p:nvPr/>
          </p:nvSpPr>
          <p:spPr>
            <a:xfrm>
              <a:off x="2571246" y="1921778"/>
              <a:ext cx="215995" cy="320450"/>
            </a:xfrm>
            <a:custGeom>
              <a:avLst/>
              <a:gdLst/>
              <a:ahLst/>
              <a:cxnLst/>
              <a:rect l="l" t="t" r="r" b="b"/>
              <a:pathLst>
                <a:path w="6646" h="9860" extrusionOk="0">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85"/>
            <p:cNvSpPr/>
            <p:nvPr/>
          </p:nvSpPr>
          <p:spPr>
            <a:xfrm>
              <a:off x="2757016" y="1920998"/>
              <a:ext cx="30225" cy="318922"/>
            </a:xfrm>
            <a:custGeom>
              <a:avLst/>
              <a:gdLst/>
              <a:ahLst/>
              <a:cxnLst/>
              <a:rect l="l" t="t" r="r" b="b"/>
              <a:pathLst>
                <a:path w="930" h="9813" extrusionOk="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85"/>
            <p:cNvSpPr/>
            <p:nvPr/>
          </p:nvSpPr>
          <p:spPr>
            <a:xfrm>
              <a:off x="2609953" y="1959706"/>
              <a:ext cx="216742" cy="318922"/>
            </a:xfrm>
            <a:custGeom>
              <a:avLst/>
              <a:gdLst/>
              <a:ahLst/>
              <a:cxnLst/>
              <a:rect l="l" t="t" r="r" b="b"/>
              <a:pathLst>
                <a:path w="6669" h="9813" extrusionOk="0">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85"/>
            <p:cNvSpPr/>
            <p:nvPr/>
          </p:nvSpPr>
          <p:spPr>
            <a:xfrm>
              <a:off x="2797251" y="1958146"/>
              <a:ext cx="29445" cy="319703"/>
            </a:xfrm>
            <a:custGeom>
              <a:avLst/>
              <a:gdLst/>
              <a:ahLst/>
              <a:cxnLst/>
              <a:rect l="l" t="t" r="r" b="b"/>
              <a:pathLst>
                <a:path w="906" h="9837" extrusionOk="0">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85"/>
            <p:cNvSpPr/>
            <p:nvPr/>
          </p:nvSpPr>
          <p:spPr>
            <a:xfrm>
              <a:off x="2722176" y="2164813"/>
              <a:ext cx="147095" cy="75888"/>
            </a:xfrm>
            <a:custGeom>
              <a:avLst/>
              <a:gdLst/>
              <a:ahLst/>
              <a:cxnLst/>
              <a:rect l="l" t="t" r="r" b="b"/>
              <a:pathLst>
                <a:path w="4526" h="2335" extrusionOk="0">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85"/>
            <p:cNvSpPr/>
            <p:nvPr/>
          </p:nvSpPr>
          <p:spPr>
            <a:xfrm>
              <a:off x="2646321" y="2027826"/>
              <a:ext cx="144788" cy="30972"/>
            </a:xfrm>
            <a:custGeom>
              <a:avLst/>
              <a:gdLst/>
              <a:ahLst/>
              <a:cxnLst/>
              <a:rect l="l" t="t" r="r" b="b"/>
              <a:pathLst>
                <a:path w="4455" h="953" extrusionOk="0">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85"/>
            <p:cNvSpPr/>
            <p:nvPr/>
          </p:nvSpPr>
          <p:spPr>
            <a:xfrm>
              <a:off x="2839826" y="2163253"/>
              <a:ext cx="29445" cy="76667"/>
            </a:xfrm>
            <a:custGeom>
              <a:avLst/>
              <a:gdLst/>
              <a:ahLst/>
              <a:cxnLst/>
              <a:rect l="l" t="t" r="r" b="b"/>
              <a:pathLst>
                <a:path w="906" h="2359" extrusionOk="0">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85"/>
            <p:cNvSpPr/>
            <p:nvPr/>
          </p:nvSpPr>
          <p:spPr>
            <a:xfrm>
              <a:off x="2766311" y="2027826"/>
              <a:ext cx="24797" cy="30972"/>
            </a:xfrm>
            <a:custGeom>
              <a:avLst/>
              <a:gdLst/>
              <a:ahLst/>
              <a:cxnLst/>
              <a:rect l="l" t="t" r="r" b="b"/>
              <a:pathLst>
                <a:path w="763" h="953" extrusionOk="0">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85"/>
            <p:cNvSpPr/>
            <p:nvPr/>
          </p:nvSpPr>
          <p:spPr>
            <a:xfrm>
              <a:off x="2822016" y="2182623"/>
              <a:ext cx="23270" cy="40430"/>
            </a:xfrm>
            <a:custGeom>
              <a:avLst/>
              <a:gdLst/>
              <a:ahLst/>
              <a:cxnLst/>
              <a:rect l="l" t="t" r="r" b="b"/>
              <a:pathLst>
                <a:path w="716" h="1244" extrusionOk="0">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85"/>
            <p:cNvSpPr/>
            <p:nvPr/>
          </p:nvSpPr>
          <p:spPr>
            <a:xfrm>
              <a:off x="2784088" y="2182623"/>
              <a:ext cx="30225" cy="37928"/>
            </a:xfrm>
            <a:custGeom>
              <a:avLst/>
              <a:gdLst/>
              <a:ahLst/>
              <a:cxnLst/>
              <a:rect l="l" t="t" r="r" b="b"/>
              <a:pathLst>
                <a:path w="930" h="1167" extrusionOk="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85"/>
            <p:cNvSpPr/>
            <p:nvPr/>
          </p:nvSpPr>
          <p:spPr>
            <a:xfrm>
              <a:off x="2750808" y="2182623"/>
              <a:ext cx="26358" cy="40397"/>
            </a:xfrm>
            <a:custGeom>
              <a:avLst/>
              <a:gdLst/>
              <a:ahLst/>
              <a:cxnLst/>
              <a:rect l="l" t="t" r="r" b="b"/>
              <a:pathLst>
                <a:path w="811" h="1243" extrusionOk="0">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85"/>
            <p:cNvSpPr/>
            <p:nvPr/>
          </p:nvSpPr>
          <p:spPr>
            <a:xfrm>
              <a:off x="2645573" y="2002281"/>
              <a:ext cx="77415" cy="10075"/>
            </a:xfrm>
            <a:custGeom>
              <a:avLst/>
              <a:gdLst/>
              <a:ahLst/>
              <a:cxnLst/>
              <a:rect l="l" t="t" r="r" b="b"/>
              <a:pathLst>
                <a:path w="2382" h="310" extrusionOk="0">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85"/>
            <p:cNvSpPr/>
            <p:nvPr/>
          </p:nvSpPr>
          <p:spPr>
            <a:xfrm>
              <a:off x="2644793" y="2157078"/>
              <a:ext cx="52650" cy="10075"/>
            </a:xfrm>
            <a:custGeom>
              <a:avLst/>
              <a:gdLst/>
              <a:ahLst/>
              <a:cxnLst/>
              <a:rect l="l" t="t" r="r" b="b"/>
              <a:pathLst>
                <a:path w="1620" h="310" extrusionOk="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85"/>
            <p:cNvSpPr/>
            <p:nvPr/>
          </p:nvSpPr>
          <p:spPr>
            <a:xfrm>
              <a:off x="2644793" y="2181063"/>
              <a:ext cx="52650" cy="10855"/>
            </a:xfrm>
            <a:custGeom>
              <a:avLst/>
              <a:gdLst/>
              <a:ahLst/>
              <a:cxnLst/>
              <a:rect l="l" t="t" r="r" b="b"/>
              <a:pathLst>
                <a:path w="1620" h="334" extrusionOk="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85"/>
            <p:cNvSpPr/>
            <p:nvPr/>
          </p:nvSpPr>
          <p:spPr>
            <a:xfrm>
              <a:off x="2644793" y="2205828"/>
              <a:ext cx="52650" cy="10855"/>
            </a:xfrm>
            <a:custGeom>
              <a:avLst/>
              <a:gdLst/>
              <a:ahLst/>
              <a:cxnLst/>
              <a:rect l="l" t="t" r="r" b="b"/>
              <a:pathLst>
                <a:path w="1620" h="334" extrusionOk="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85"/>
            <p:cNvSpPr/>
            <p:nvPr/>
          </p:nvSpPr>
          <p:spPr>
            <a:xfrm>
              <a:off x="2644793" y="2231373"/>
              <a:ext cx="52650" cy="10855"/>
            </a:xfrm>
            <a:custGeom>
              <a:avLst/>
              <a:gdLst/>
              <a:ahLst/>
              <a:cxnLst/>
              <a:rect l="l" t="t" r="r" b="b"/>
              <a:pathLst>
                <a:path w="1620" h="334" extrusionOk="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85"/>
            <p:cNvSpPr/>
            <p:nvPr/>
          </p:nvSpPr>
          <p:spPr>
            <a:xfrm>
              <a:off x="2644793" y="2088178"/>
              <a:ext cx="153270" cy="10888"/>
            </a:xfrm>
            <a:custGeom>
              <a:avLst/>
              <a:gdLst/>
              <a:ahLst/>
              <a:cxnLst/>
              <a:rect l="l" t="t" r="r" b="b"/>
              <a:pathLst>
                <a:path w="4716" h="335" extrusionOk="0">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85"/>
            <p:cNvSpPr/>
            <p:nvPr/>
          </p:nvSpPr>
          <p:spPr>
            <a:xfrm>
              <a:off x="2644793" y="2112163"/>
              <a:ext cx="153270" cy="10888"/>
            </a:xfrm>
            <a:custGeom>
              <a:avLst/>
              <a:gdLst/>
              <a:ahLst/>
              <a:cxnLst/>
              <a:rect l="l" t="t" r="r" b="b"/>
              <a:pathLst>
                <a:path w="4716" h="335" extrusionOk="0">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8" name="Google Shape;20548;p85"/>
          <p:cNvGrpSpPr/>
          <p:nvPr/>
        </p:nvGrpSpPr>
        <p:grpSpPr>
          <a:xfrm>
            <a:off x="3270164" y="1832851"/>
            <a:ext cx="357598" cy="228345"/>
            <a:chOff x="3270158" y="1985251"/>
            <a:chExt cx="357598" cy="228345"/>
          </a:xfrm>
        </p:grpSpPr>
        <p:sp>
          <p:nvSpPr>
            <p:cNvPr id="20549" name="Google Shape;20549;p85"/>
            <p:cNvSpPr/>
            <p:nvPr/>
          </p:nvSpPr>
          <p:spPr>
            <a:xfrm>
              <a:off x="3293363" y="1985251"/>
              <a:ext cx="312715" cy="209788"/>
            </a:xfrm>
            <a:custGeom>
              <a:avLst/>
              <a:gdLst/>
              <a:ahLst/>
              <a:cxnLst/>
              <a:rect l="l" t="t" r="r" b="b"/>
              <a:pathLst>
                <a:path w="9622" h="6455" extrusionOk="0">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85"/>
            <p:cNvSpPr/>
            <p:nvPr/>
          </p:nvSpPr>
          <p:spPr>
            <a:xfrm>
              <a:off x="3316601" y="2008456"/>
              <a:ext cx="264713" cy="186583"/>
            </a:xfrm>
            <a:custGeom>
              <a:avLst/>
              <a:gdLst/>
              <a:ahLst/>
              <a:cxnLst/>
              <a:rect l="l" t="t" r="r" b="b"/>
              <a:pathLst>
                <a:path w="8145" h="5741" extrusionOk="0">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85"/>
            <p:cNvSpPr/>
            <p:nvPr/>
          </p:nvSpPr>
          <p:spPr>
            <a:xfrm>
              <a:off x="3555768" y="2008456"/>
              <a:ext cx="27105" cy="180375"/>
            </a:xfrm>
            <a:custGeom>
              <a:avLst/>
              <a:gdLst/>
              <a:ahLst/>
              <a:cxnLst/>
              <a:rect l="l" t="t" r="r" b="b"/>
              <a:pathLst>
                <a:path w="834" h="5550" extrusionOk="0">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85"/>
            <p:cNvSpPr/>
            <p:nvPr/>
          </p:nvSpPr>
          <p:spPr>
            <a:xfrm>
              <a:off x="3571238" y="1985251"/>
              <a:ext cx="34840" cy="203580"/>
            </a:xfrm>
            <a:custGeom>
              <a:avLst/>
              <a:gdLst/>
              <a:ahLst/>
              <a:cxnLst/>
              <a:rect l="l" t="t" r="r" b="b"/>
              <a:pathLst>
                <a:path w="1072" h="6264" extrusionOk="0">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85"/>
            <p:cNvSpPr/>
            <p:nvPr/>
          </p:nvSpPr>
          <p:spPr>
            <a:xfrm>
              <a:off x="3359923" y="2061886"/>
              <a:ext cx="46475" cy="130033"/>
            </a:xfrm>
            <a:custGeom>
              <a:avLst/>
              <a:gdLst/>
              <a:ahLst/>
              <a:cxnLst/>
              <a:rect l="l" t="t" r="r" b="b"/>
              <a:pathLst>
                <a:path w="1430" h="4001" extrusionOk="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85"/>
            <p:cNvSpPr/>
            <p:nvPr/>
          </p:nvSpPr>
          <p:spPr>
            <a:xfrm>
              <a:off x="3460543" y="2082003"/>
              <a:ext cx="49563" cy="113035"/>
            </a:xfrm>
            <a:custGeom>
              <a:avLst/>
              <a:gdLst/>
              <a:ahLst/>
              <a:cxnLst/>
              <a:rect l="l" t="t" r="r" b="b"/>
              <a:pathLst>
                <a:path w="1525" h="3478" extrusionOk="0">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85"/>
            <p:cNvSpPr/>
            <p:nvPr/>
          </p:nvSpPr>
          <p:spPr>
            <a:xfrm>
              <a:off x="3424956" y="2061886"/>
              <a:ext cx="42607" cy="127725"/>
            </a:xfrm>
            <a:custGeom>
              <a:avLst/>
              <a:gdLst/>
              <a:ahLst/>
              <a:cxnLst/>
              <a:rect l="l" t="t" r="r" b="b"/>
              <a:pathLst>
                <a:path w="1311" h="3930" extrusionOk="0">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85"/>
            <p:cNvSpPr/>
            <p:nvPr/>
          </p:nvSpPr>
          <p:spPr>
            <a:xfrm>
              <a:off x="3503118" y="2051031"/>
              <a:ext cx="35653" cy="144008"/>
            </a:xfrm>
            <a:custGeom>
              <a:avLst/>
              <a:gdLst/>
              <a:ahLst/>
              <a:cxnLst/>
              <a:rect l="l" t="t" r="r" b="b"/>
              <a:pathLst>
                <a:path w="1097" h="4431" extrusionOk="0">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85"/>
            <p:cNvSpPr/>
            <p:nvPr/>
          </p:nvSpPr>
          <p:spPr>
            <a:xfrm>
              <a:off x="3359923" y="2092826"/>
              <a:ext cx="42607" cy="20150"/>
            </a:xfrm>
            <a:custGeom>
              <a:avLst/>
              <a:gdLst/>
              <a:ahLst/>
              <a:cxnLst/>
              <a:rect l="l" t="t" r="r" b="b"/>
              <a:pathLst>
                <a:path w="1311" h="620" extrusionOk="0">
                  <a:moveTo>
                    <a:pt x="1" y="1"/>
                  </a:moveTo>
                  <a:lnTo>
                    <a:pt x="1" y="620"/>
                  </a:lnTo>
                  <a:lnTo>
                    <a:pt x="1096" y="620"/>
                  </a:lnTo>
                  <a:lnTo>
                    <a:pt x="1311" y="310"/>
                  </a:lnTo>
                  <a:lnTo>
                    <a:pt x="10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85"/>
            <p:cNvSpPr/>
            <p:nvPr/>
          </p:nvSpPr>
          <p:spPr>
            <a:xfrm>
              <a:off x="3424956" y="2093606"/>
              <a:ext cx="42607" cy="19370"/>
            </a:xfrm>
            <a:custGeom>
              <a:avLst/>
              <a:gdLst/>
              <a:ahLst/>
              <a:cxnLst/>
              <a:rect l="l" t="t" r="r" b="b"/>
              <a:pathLst>
                <a:path w="1311" h="596" extrusionOk="0">
                  <a:moveTo>
                    <a:pt x="215" y="0"/>
                  </a:moveTo>
                  <a:lnTo>
                    <a:pt x="0" y="310"/>
                  </a:lnTo>
                  <a:lnTo>
                    <a:pt x="215" y="596"/>
                  </a:lnTo>
                  <a:lnTo>
                    <a:pt x="1310" y="596"/>
                  </a:lnTo>
                  <a:lnTo>
                    <a:pt x="13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85"/>
            <p:cNvSpPr/>
            <p:nvPr/>
          </p:nvSpPr>
          <p:spPr>
            <a:xfrm>
              <a:off x="3467531" y="2120678"/>
              <a:ext cx="35620" cy="20930"/>
            </a:xfrm>
            <a:custGeom>
              <a:avLst/>
              <a:gdLst/>
              <a:ahLst/>
              <a:cxnLst/>
              <a:rect l="l" t="t" r="r" b="b"/>
              <a:pathLst>
                <a:path w="1096" h="644" extrusionOk="0">
                  <a:moveTo>
                    <a:pt x="0" y="1"/>
                  </a:moveTo>
                  <a:lnTo>
                    <a:pt x="0" y="644"/>
                  </a:lnTo>
                  <a:lnTo>
                    <a:pt x="1096" y="644"/>
                  </a:lnTo>
                  <a:lnTo>
                    <a:pt x="109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85"/>
            <p:cNvSpPr/>
            <p:nvPr/>
          </p:nvSpPr>
          <p:spPr>
            <a:xfrm>
              <a:off x="3503118" y="2078136"/>
              <a:ext cx="35653" cy="20930"/>
            </a:xfrm>
            <a:custGeom>
              <a:avLst/>
              <a:gdLst/>
              <a:ahLst/>
              <a:cxnLst/>
              <a:rect l="l" t="t" r="r" b="b"/>
              <a:pathLst>
                <a:path w="1097" h="644" extrusionOk="0">
                  <a:moveTo>
                    <a:pt x="1" y="0"/>
                  </a:moveTo>
                  <a:lnTo>
                    <a:pt x="1" y="643"/>
                  </a:lnTo>
                  <a:lnTo>
                    <a:pt x="1096" y="643"/>
                  </a:lnTo>
                  <a:lnTo>
                    <a:pt x="109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85"/>
            <p:cNvSpPr/>
            <p:nvPr/>
          </p:nvSpPr>
          <p:spPr>
            <a:xfrm>
              <a:off x="3395543" y="2051031"/>
              <a:ext cx="34872" cy="145535"/>
            </a:xfrm>
            <a:custGeom>
              <a:avLst/>
              <a:gdLst/>
              <a:ahLst/>
              <a:cxnLst/>
              <a:rect l="l" t="t" r="r" b="b"/>
              <a:pathLst>
                <a:path w="1073" h="4478" extrusionOk="0">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85"/>
            <p:cNvSpPr/>
            <p:nvPr/>
          </p:nvSpPr>
          <p:spPr>
            <a:xfrm>
              <a:off x="3395543" y="2078136"/>
              <a:ext cx="36400" cy="20930"/>
            </a:xfrm>
            <a:custGeom>
              <a:avLst/>
              <a:gdLst/>
              <a:ahLst/>
              <a:cxnLst/>
              <a:rect l="l" t="t" r="r" b="b"/>
              <a:pathLst>
                <a:path w="1120" h="644" extrusionOk="0">
                  <a:moveTo>
                    <a:pt x="0" y="0"/>
                  </a:moveTo>
                  <a:lnTo>
                    <a:pt x="0" y="643"/>
                  </a:lnTo>
                  <a:lnTo>
                    <a:pt x="1120" y="643"/>
                  </a:lnTo>
                  <a:lnTo>
                    <a:pt x="112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85"/>
            <p:cNvSpPr/>
            <p:nvPr/>
          </p:nvSpPr>
          <p:spPr>
            <a:xfrm>
              <a:off x="3270158" y="2188798"/>
              <a:ext cx="357598" cy="24797"/>
            </a:xfrm>
            <a:custGeom>
              <a:avLst/>
              <a:gdLst/>
              <a:ahLst/>
              <a:cxnLst/>
              <a:rect l="l" t="t" r="r" b="b"/>
              <a:pathLst>
                <a:path w="11003" h="763" extrusionOk="0">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85"/>
            <p:cNvSpPr/>
            <p:nvPr/>
          </p:nvSpPr>
          <p:spPr>
            <a:xfrm>
              <a:off x="3596003" y="2188798"/>
              <a:ext cx="31753" cy="24797"/>
            </a:xfrm>
            <a:custGeom>
              <a:avLst/>
              <a:gdLst/>
              <a:ahLst/>
              <a:cxnLst/>
              <a:rect l="l" t="t" r="r" b="b"/>
              <a:pathLst>
                <a:path w="977" h="763" extrusionOk="0">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85"/>
            <p:cNvSpPr/>
            <p:nvPr/>
          </p:nvSpPr>
          <p:spPr>
            <a:xfrm>
              <a:off x="3418001" y="2188798"/>
              <a:ext cx="62725" cy="24017"/>
            </a:xfrm>
            <a:custGeom>
              <a:avLst/>
              <a:gdLst/>
              <a:ahLst/>
              <a:cxnLst/>
              <a:rect l="l" t="t" r="r" b="b"/>
              <a:pathLst>
                <a:path w="1930" h="739" extrusionOk="0">
                  <a:moveTo>
                    <a:pt x="0" y="1"/>
                  </a:moveTo>
                  <a:lnTo>
                    <a:pt x="0" y="739"/>
                  </a:lnTo>
                  <a:lnTo>
                    <a:pt x="1929" y="739"/>
                  </a:lnTo>
                  <a:lnTo>
                    <a:pt x="1929"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85"/>
            <p:cNvSpPr/>
            <p:nvPr/>
          </p:nvSpPr>
          <p:spPr>
            <a:xfrm>
              <a:off x="3459796" y="2188798"/>
              <a:ext cx="20930" cy="24017"/>
            </a:xfrm>
            <a:custGeom>
              <a:avLst/>
              <a:gdLst/>
              <a:ahLst/>
              <a:cxnLst/>
              <a:rect l="l" t="t" r="r" b="b"/>
              <a:pathLst>
                <a:path w="644" h="739" extrusionOk="0">
                  <a:moveTo>
                    <a:pt x="0" y="1"/>
                  </a:moveTo>
                  <a:lnTo>
                    <a:pt x="0" y="739"/>
                  </a:lnTo>
                  <a:lnTo>
                    <a:pt x="643" y="739"/>
                  </a:lnTo>
                  <a:lnTo>
                    <a:pt x="64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7" name="Google Shape;20567;p85"/>
          <p:cNvGrpSpPr/>
          <p:nvPr/>
        </p:nvGrpSpPr>
        <p:grpSpPr>
          <a:xfrm>
            <a:off x="4026341" y="1811173"/>
            <a:ext cx="358378" cy="272480"/>
            <a:chOff x="4026336" y="1963573"/>
            <a:chExt cx="358378" cy="272480"/>
          </a:xfrm>
        </p:grpSpPr>
        <p:sp>
          <p:nvSpPr>
            <p:cNvPr id="20568" name="Google Shape;20568;p85"/>
            <p:cNvSpPr/>
            <p:nvPr/>
          </p:nvSpPr>
          <p:spPr>
            <a:xfrm>
              <a:off x="4048761" y="2008456"/>
              <a:ext cx="312715" cy="210567"/>
            </a:xfrm>
            <a:custGeom>
              <a:avLst/>
              <a:gdLst/>
              <a:ahLst/>
              <a:cxnLst/>
              <a:rect l="l" t="t" r="r" b="b"/>
              <a:pathLst>
                <a:path w="9622" h="6479" extrusionOk="0">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85"/>
            <p:cNvSpPr/>
            <p:nvPr/>
          </p:nvSpPr>
          <p:spPr>
            <a:xfrm>
              <a:off x="4071998" y="2031693"/>
              <a:ext cx="265493" cy="187330"/>
            </a:xfrm>
            <a:custGeom>
              <a:avLst/>
              <a:gdLst/>
              <a:ahLst/>
              <a:cxnLst/>
              <a:rect l="l" t="t" r="r" b="b"/>
              <a:pathLst>
                <a:path w="8169" h="5764" extrusionOk="0">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85"/>
            <p:cNvSpPr/>
            <p:nvPr/>
          </p:nvSpPr>
          <p:spPr>
            <a:xfrm>
              <a:off x="4315059" y="2031693"/>
              <a:ext cx="27138" cy="180375"/>
            </a:xfrm>
            <a:custGeom>
              <a:avLst/>
              <a:gdLst/>
              <a:ahLst/>
              <a:cxnLst/>
              <a:rect l="l" t="t" r="r" b="b"/>
              <a:pathLst>
                <a:path w="835" h="5550" extrusionOk="0">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85"/>
            <p:cNvSpPr/>
            <p:nvPr/>
          </p:nvSpPr>
          <p:spPr>
            <a:xfrm>
              <a:off x="4326636" y="2007708"/>
              <a:ext cx="34840" cy="209755"/>
            </a:xfrm>
            <a:custGeom>
              <a:avLst/>
              <a:gdLst/>
              <a:ahLst/>
              <a:cxnLst/>
              <a:rect l="l" t="t" r="r" b="b"/>
              <a:pathLst>
                <a:path w="1072" h="6454" extrusionOk="0">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85"/>
            <p:cNvSpPr/>
            <p:nvPr/>
          </p:nvSpPr>
          <p:spPr>
            <a:xfrm>
              <a:off x="4116881" y="1963573"/>
              <a:ext cx="178035" cy="255450"/>
            </a:xfrm>
            <a:custGeom>
              <a:avLst/>
              <a:gdLst/>
              <a:ahLst/>
              <a:cxnLst/>
              <a:rect l="l" t="t" r="r" b="b"/>
              <a:pathLst>
                <a:path w="5478" h="7860" extrusionOk="0">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85"/>
            <p:cNvSpPr/>
            <p:nvPr/>
          </p:nvSpPr>
          <p:spPr>
            <a:xfrm>
              <a:off x="4266452" y="1963573"/>
              <a:ext cx="29445" cy="248495"/>
            </a:xfrm>
            <a:custGeom>
              <a:avLst/>
              <a:gdLst/>
              <a:ahLst/>
              <a:cxnLst/>
              <a:rect l="l" t="t" r="r" b="b"/>
              <a:pathLst>
                <a:path w="906" h="7646" extrusionOk="0">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85"/>
            <p:cNvSpPr/>
            <p:nvPr/>
          </p:nvSpPr>
          <p:spPr>
            <a:xfrm>
              <a:off x="4145513" y="1995326"/>
              <a:ext cx="22490" cy="22458"/>
            </a:xfrm>
            <a:custGeom>
              <a:avLst/>
              <a:gdLst/>
              <a:ahLst/>
              <a:cxnLst/>
              <a:rect l="l" t="t" r="r" b="b"/>
              <a:pathLst>
                <a:path w="692" h="691" extrusionOk="0">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85"/>
            <p:cNvSpPr/>
            <p:nvPr/>
          </p:nvSpPr>
          <p:spPr>
            <a:xfrm>
              <a:off x="4145513" y="2050251"/>
              <a:ext cx="22490" cy="22490"/>
            </a:xfrm>
            <a:custGeom>
              <a:avLst/>
              <a:gdLst/>
              <a:ahLst/>
              <a:cxnLst/>
              <a:rect l="l" t="t" r="r" b="b"/>
              <a:pathLst>
                <a:path w="692" h="692" extrusionOk="0">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85"/>
            <p:cNvSpPr/>
            <p:nvPr/>
          </p:nvSpPr>
          <p:spPr>
            <a:xfrm>
              <a:off x="4145513" y="2104428"/>
              <a:ext cx="22490" cy="22490"/>
            </a:xfrm>
            <a:custGeom>
              <a:avLst/>
              <a:gdLst/>
              <a:ahLst/>
              <a:cxnLst/>
              <a:rect l="l" t="t" r="r" b="b"/>
              <a:pathLst>
                <a:path w="692" h="692" extrusionOk="0">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85"/>
            <p:cNvSpPr/>
            <p:nvPr/>
          </p:nvSpPr>
          <p:spPr>
            <a:xfrm>
              <a:off x="4145513" y="2158606"/>
              <a:ext cx="22490" cy="23270"/>
            </a:xfrm>
            <a:custGeom>
              <a:avLst/>
              <a:gdLst/>
              <a:ahLst/>
              <a:cxnLst/>
              <a:rect l="l" t="t" r="r" b="b"/>
              <a:pathLst>
                <a:path w="692" h="716" extrusionOk="0">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85"/>
            <p:cNvSpPr/>
            <p:nvPr/>
          </p:nvSpPr>
          <p:spPr>
            <a:xfrm>
              <a:off x="4181133" y="1992206"/>
              <a:ext cx="79755" cy="10108"/>
            </a:xfrm>
            <a:custGeom>
              <a:avLst/>
              <a:gdLst/>
              <a:ahLst/>
              <a:cxnLst/>
              <a:rect l="l" t="t" r="r" b="b"/>
              <a:pathLst>
                <a:path w="2454" h="311" extrusionOk="0">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85"/>
            <p:cNvSpPr/>
            <p:nvPr/>
          </p:nvSpPr>
          <p:spPr>
            <a:xfrm>
              <a:off x="4181133" y="2008456"/>
              <a:ext cx="28665" cy="10108"/>
            </a:xfrm>
            <a:custGeom>
              <a:avLst/>
              <a:gdLst/>
              <a:ahLst/>
              <a:cxnLst/>
              <a:rect l="l" t="t" r="r" b="b"/>
              <a:pathLst>
                <a:path w="882" h="311" extrusionOk="0">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85"/>
            <p:cNvSpPr/>
            <p:nvPr/>
          </p:nvSpPr>
          <p:spPr>
            <a:xfrm>
              <a:off x="4181133" y="2047163"/>
              <a:ext cx="79755" cy="10108"/>
            </a:xfrm>
            <a:custGeom>
              <a:avLst/>
              <a:gdLst/>
              <a:ahLst/>
              <a:cxnLst/>
              <a:rect l="l" t="t" r="r" b="b"/>
              <a:pathLst>
                <a:path w="2454" h="311" extrusionOk="0">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85"/>
            <p:cNvSpPr/>
            <p:nvPr/>
          </p:nvSpPr>
          <p:spPr>
            <a:xfrm>
              <a:off x="4181133" y="2064973"/>
              <a:ext cx="28665" cy="9328"/>
            </a:xfrm>
            <a:custGeom>
              <a:avLst/>
              <a:gdLst/>
              <a:ahLst/>
              <a:cxnLst/>
              <a:rect l="l" t="t" r="r" b="b"/>
              <a:pathLst>
                <a:path w="882" h="287" extrusionOk="0">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85"/>
            <p:cNvSpPr/>
            <p:nvPr/>
          </p:nvSpPr>
          <p:spPr>
            <a:xfrm>
              <a:off x="4181133" y="2102901"/>
              <a:ext cx="79755" cy="9295"/>
            </a:xfrm>
            <a:custGeom>
              <a:avLst/>
              <a:gdLst/>
              <a:ahLst/>
              <a:cxnLst/>
              <a:rect l="l" t="t" r="r" b="b"/>
              <a:pathLst>
                <a:path w="2454" h="286" extrusionOk="0">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85"/>
            <p:cNvSpPr/>
            <p:nvPr/>
          </p:nvSpPr>
          <p:spPr>
            <a:xfrm>
              <a:off x="4181133" y="2119151"/>
              <a:ext cx="28665" cy="9328"/>
            </a:xfrm>
            <a:custGeom>
              <a:avLst/>
              <a:gdLst/>
              <a:ahLst/>
              <a:cxnLst/>
              <a:rect l="l" t="t" r="r" b="b"/>
              <a:pathLst>
                <a:path w="882" h="287" extrusionOk="0">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85"/>
            <p:cNvSpPr/>
            <p:nvPr/>
          </p:nvSpPr>
          <p:spPr>
            <a:xfrm>
              <a:off x="4181133" y="2157078"/>
              <a:ext cx="79755" cy="9295"/>
            </a:xfrm>
            <a:custGeom>
              <a:avLst/>
              <a:gdLst/>
              <a:ahLst/>
              <a:cxnLst/>
              <a:rect l="l" t="t" r="r" b="b"/>
              <a:pathLst>
                <a:path w="2454" h="286" extrusionOk="0">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85"/>
            <p:cNvSpPr/>
            <p:nvPr/>
          </p:nvSpPr>
          <p:spPr>
            <a:xfrm>
              <a:off x="4181133" y="2174108"/>
              <a:ext cx="28665" cy="10075"/>
            </a:xfrm>
            <a:custGeom>
              <a:avLst/>
              <a:gdLst/>
              <a:ahLst/>
              <a:cxnLst/>
              <a:rect l="l" t="t" r="r" b="b"/>
              <a:pathLst>
                <a:path w="882" h="310" extrusionOk="0">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85"/>
            <p:cNvSpPr/>
            <p:nvPr/>
          </p:nvSpPr>
          <p:spPr>
            <a:xfrm>
              <a:off x="4026336" y="2211256"/>
              <a:ext cx="358378" cy="24797"/>
            </a:xfrm>
            <a:custGeom>
              <a:avLst/>
              <a:gdLst/>
              <a:ahLst/>
              <a:cxnLst/>
              <a:rect l="l" t="t" r="r" b="b"/>
              <a:pathLst>
                <a:path w="11027" h="763" extrusionOk="0">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85"/>
            <p:cNvSpPr/>
            <p:nvPr/>
          </p:nvSpPr>
          <p:spPr>
            <a:xfrm>
              <a:off x="4352928" y="2211256"/>
              <a:ext cx="31785" cy="24797"/>
            </a:xfrm>
            <a:custGeom>
              <a:avLst/>
              <a:gdLst/>
              <a:ahLst/>
              <a:cxnLst/>
              <a:rect l="l" t="t" r="r" b="b"/>
              <a:pathLst>
                <a:path w="978" h="763" extrusionOk="0">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85"/>
            <p:cNvSpPr/>
            <p:nvPr/>
          </p:nvSpPr>
          <p:spPr>
            <a:xfrm>
              <a:off x="4174926" y="2212036"/>
              <a:ext cx="62725" cy="24017"/>
            </a:xfrm>
            <a:custGeom>
              <a:avLst/>
              <a:gdLst/>
              <a:ahLst/>
              <a:cxnLst/>
              <a:rect l="l" t="t" r="r" b="b"/>
              <a:pathLst>
                <a:path w="1930" h="739" extrusionOk="0">
                  <a:moveTo>
                    <a:pt x="1" y="0"/>
                  </a:moveTo>
                  <a:lnTo>
                    <a:pt x="1" y="738"/>
                  </a:lnTo>
                  <a:lnTo>
                    <a:pt x="1930" y="738"/>
                  </a:lnTo>
                  <a:lnTo>
                    <a:pt x="19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85"/>
            <p:cNvSpPr/>
            <p:nvPr/>
          </p:nvSpPr>
          <p:spPr>
            <a:xfrm>
              <a:off x="4215161" y="2212036"/>
              <a:ext cx="21710" cy="24017"/>
            </a:xfrm>
            <a:custGeom>
              <a:avLst/>
              <a:gdLst/>
              <a:ahLst/>
              <a:cxnLst/>
              <a:rect l="l" t="t" r="r" b="b"/>
              <a:pathLst>
                <a:path w="668" h="739" extrusionOk="0">
                  <a:moveTo>
                    <a:pt x="1" y="0"/>
                  </a:moveTo>
                  <a:lnTo>
                    <a:pt x="1" y="738"/>
                  </a:lnTo>
                  <a:lnTo>
                    <a:pt x="668" y="738"/>
                  </a:lnTo>
                  <a:lnTo>
                    <a:pt x="668"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0" name="Google Shape;20590;p85"/>
          <p:cNvGrpSpPr/>
          <p:nvPr/>
        </p:nvGrpSpPr>
        <p:grpSpPr>
          <a:xfrm>
            <a:off x="4767016" y="1796483"/>
            <a:ext cx="358378" cy="302640"/>
            <a:chOff x="4767011" y="1948883"/>
            <a:chExt cx="358378" cy="302640"/>
          </a:xfrm>
        </p:grpSpPr>
        <p:sp>
          <p:nvSpPr>
            <p:cNvPr id="20591" name="Google Shape;20591;p85"/>
            <p:cNvSpPr/>
            <p:nvPr/>
          </p:nvSpPr>
          <p:spPr>
            <a:xfrm>
              <a:off x="4767791" y="1948883"/>
              <a:ext cx="127725" cy="37960"/>
            </a:xfrm>
            <a:custGeom>
              <a:avLst/>
              <a:gdLst/>
              <a:ahLst/>
              <a:cxnLst/>
              <a:rect l="l" t="t" r="r" b="b"/>
              <a:pathLst>
                <a:path w="3930" h="1168" extrusionOk="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85"/>
            <p:cNvSpPr/>
            <p:nvPr/>
          </p:nvSpPr>
          <p:spPr>
            <a:xfrm>
              <a:off x="4862203" y="1948883"/>
              <a:ext cx="34093" cy="37960"/>
            </a:xfrm>
            <a:custGeom>
              <a:avLst/>
              <a:gdLst/>
              <a:ahLst/>
              <a:cxnLst/>
              <a:rect l="l" t="t" r="r" b="b"/>
              <a:pathLst>
                <a:path w="1049" h="1168" extrusionOk="0">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85"/>
            <p:cNvSpPr/>
            <p:nvPr/>
          </p:nvSpPr>
          <p:spPr>
            <a:xfrm>
              <a:off x="4767791" y="2019311"/>
              <a:ext cx="357597" cy="232213"/>
            </a:xfrm>
            <a:custGeom>
              <a:avLst/>
              <a:gdLst/>
              <a:ahLst/>
              <a:cxnLst/>
              <a:rect l="l" t="t" r="r" b="b"/>
              <a:pathLst>
                <a:path w="11003" h="7145" extrusionOk="0">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85"/>
            <p:cNvSpPr/>
            <p:nvPr/>
          </p:nvSpPr>
          <p:spPr>
            <a:xfrm>
              <a:off x="4767011" y="1979043"/>
              <a:ext cx="357597" cy="43388"/>
            </a:xfrm>
            <a:custGeom>
              <a:avLst/>
              <a:gdLst/>
              <a:ahLst/>
              <a:cxnLst/>
              <a:rect l="l" t="t" r="r" b="b"/>
              <a:pathLst>
                <a:path w="11003" h="1335" extrusionOk="0">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85"/>
            <p:cNvSpPr/>
            <p:nvPr/>
          </p:nvSpPr>
          <p:spPr>
            <a:xfrm>
              <a:off x="5097503" y="2019311"/>
              <a:ext cx="27105" cy="232213"/>
            </a:xfrm>
            <a:custGeom>
              <a:avLst/>
              <a:gdLst/>
              <a:ahLst/>
              <a:cxnLst/>
              <a:rect l="l" t="t" r="r" b="b"/>
              <a:pathLst>
                <a:path w="834" h="7145" extrusionOk="0">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85"/>
            <p:cNvSpPr/>
            <p:nvPr/>
          </p:nvSpPr>
          <p:spPr>
            <a:xfrm>
              <a:off x="5097503" y="1979823"/>
              <a:ext cx="27105" cy="44167"/>
            </a:xfrm>
            <a:custGeom>
              <a:avLst/>
              <a:gdLst/>
              <a:ahLst/>
              <a:cxnLst/>
              <a:rect l="l" t="t" r="r" b="b"/>
              <a:pathLst>
                <a:path w="834" h="1359" extrusionOk="0">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85"/>
            <p:cNvSpPr/>
            <p:nvPr/>
          </p:nvSpPr>
          <p:spPr>
            <a:xfrm>
              <a:off x="5042546" y="1996073"/>
              <a:ext cx="11635" cy="11667"/>
            </a:xfrm>
            <a:custGeom>
              <a:avLst/>
              <a:gdLst/>
              <a:ahLst/>
              <a:cxnLst/>
              <a:rect l="l" t="t" r="r" b="b"/>
              <a:pathLst>
                <a:path w="358" h="359" extrusionOk="0">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85"/>
            <p:cNvSpPr/>
            <p:nvPr/>
          </p:nvSpPr>
          <p:spPr>
            <a:xfrm>
              <a:off x="5065783" y="1996073"/>
              <a:ext cx="11635" cy="11667"/>
            </a:xfrm>
            <a:custGeom>
              <a:avLst/>
              <a:gdLst/>
              <a:ahLst/>
              <a:cxnLst/>
              <a:rect l="l" t="t" r="r" b="b"/>
              <a:pathLst>
                <a:path w="358" h="359" extrusionOk="0">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85"/>
            <p:cNvSpPr/>
            <p:nvPr/>
          </p:nvSpPr>
          <p:spPr>
            <a:xfrm>
              <a:off x="5088208" y="1996073"/>
              <a:ext cx="11635" cy="11667"/>
            </a:xfrm>
            <a:custGeom>
              <a:avLst/>
              <a:gdLst/>
              <a:ahLst/>
              <a:cxnLst/>
              <a:rect l="l" t="t" r="r" b="b"/>
              <a:pathLst>
                <a:path w="358" h="359" extrusionOk="0">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85"/>
            <p:cNvSpPr/>
            <p:nvPr/>
          </p:nvSpPr>
          <p:spPr>
            <a:xfrm>
              <a:off x="4800291" y="2060326"/>
              <a:ext cx="112255" cy="23238"/>
            </a:xfrm>
            <a:custGeom>
              <a:avLst/>
              <a:gdLst/>
              <a:ahLst/>
              <a:cxnLst/>
              <a:rect l="l" t="t" r="r" b="b"/>
              <a:pathLst>
                <a:path w="3454" h="715" extrusionOk="0">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85"/>
            <p:cNvSpPr/>
            <p:nvPr/>
          </p:nvSpPr>
          <p:spPr>
            <a:xfrm>
              <a:off x="4979073" y="2060326"/>
              <a:ext cx="111507" cy="23238"/>
            </a:xfrm>
            <a:custGeom>
              <a:avLst/>
              <a:gdLst/>
              <a:ahLst/>
              <a:cxnLst/>
              <a:rect l="l" t="t" r="r" b="b"/>
              <a:pathLst>
                <a:path w="3431" h="715" extrusionOk="0">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85"/>
            <p:cNvSpPr/>
            <p:nvPr/>
          </p:nvSpPr>
          <p:spPr>
            <a:xfrm>
              <a:off x="4979073" y="2190358"/>
              <a:ext cx="111507" cy="23238"/>
            </a:xfrm>
            <a:custGeom>
              <a:avLst/>
              <a:gdLst/>
              <a:ahLst/>
              <a:cxnLst/>
              <a:rect l="l" t="t" r="r" b="b"/>
              <a:pathLst>
                <a:path w="3431" h="715" extrusionOk="0">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85"/>
            <p:cNvSpPr/>
            <p:nvPr/>
          </p:nvSpPr>
          <p:spPr>
            <a:xfrm>
              <a:off x="4801851" y="2190358"/>
              <a:ext cx="111475" cy="23238"/>
            </a:xfrm>
            <a:custGeom>
              <a:avLst/>
              <a:gdLst/>
              <a:ahLst/>
              <a:cxnLst/>
              <a:rect l="l" t="t" r="r" b="b"/>
              <a:pathLst>
                <a:path w="3430" h="715" extrusionOk="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85"/>
            <p:cNvSpPr/>
            <p:nvPr/>
          </p:nvSpPr>
          <p:spPr>
            <a:xfrm>
              <a:off x="4879233" y="2060326"/>
              <a:ext cx="33313" cy="23238"/>
            </a:xfrm>
            <a:custGeom>
              <a:avLst/>
              <a:gdLst/>
              <a:ahLst/>
              <a:cxnLst/>
              <a:rect l="l" t="t" r="r" b="b"/>
              <a:pathLst>
                <a:path w="1025" h="715" extrusionOk="0">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85"/>
            <p:cNvSpPr/>
            <p:nvPr/>
          </p:nvSpPr>
          <p:spPr>
            <a:xfrm>
              <a:off x="5056488" y="2060326"/>
              <a:ext cx="34093" cy="23238"/>
            </a:xfrm>
            <a:custGeom>
              <a:avLst/>
              <a:gdLst/>
              <a:ahLst/>
              <a:cxnLst/>
              <a:rect l="l" t="t" r="r" b="b"/>
              <a:pathLst>
                <a:path w="1049" h="715" extrusionOk="0">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85"/>
            <p:cNvSpPr/>
            <p:nvPr/>
          </p:nvSpPr>
          <p:spPr>
            <a:xfrm>
              <a:off x="5056488" y="2191886"/>
              <a:ext cx="34093" cy="22490"/>
            </a:xfrm>
            <a:custGeom>
              <a:avLst/>
              <a:gdLst/>
              <a:ahLst/>
              <a:cxnLst/>
              <a:rect l="l" t="t" r="r" b="b"/>
              <a:pathLst>
                <a:path w="1049" h="692" extrusionOk="0">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85"/>
            <p:cNvSpPr/>
            <p:nvPr/>
          </p:nvSpPr>
          <p:spPr>
            <a:xfrm>
              <a:off x="4880013" y="2191886"/>
              <a:ext cx="33313" cy="22490"/>
            </a:xfrm>
            <a:custGeom>
              <a:avLst/>
              <a:gdLst/>
              <a:ahLst/>
              <a:cxnLst/>
              <a:rect l="l" t="t" r="r" b="b"/>
              <a:pathLst>
                <a:path w="1025" h="692" extrusionOk="0">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85"/>
            <p:cNvSpPr/>
            <p:nvPr/>
          </p:nvSpPr>
          <p:spPr>
            <a:xfrm>
              <a:off x="4802631" y="2105208"/>
              <a:ext cx="110695" cy="10888"/>
            </a:xfrm>
            <a:custGeom>
              <a:avLst/>
              <a:gdLst/>
              <a:ahLst/>
              <a:cxnLst/>
              <a:rect l="l" t="t" r="r" b="b"/>
              <a:pathLst>
                <a:path w="3406" h="335" extrusionOk="0">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85"/>
            <p:cNvSpPr/>
            <p:nvPr/>
          </p:nvSpPr>
          <p:spPr>
            <a:xfrm>
              <a:off x="4802631" y="2130753"/>
              <a:ext cx="110695" cy="10855"/>
            </a:xfrm>
            <a:custGeom>
              <a:avLst/>
              <a:gdLst/>
              <a:ahLst/>
              <a:cxnLst/>
              <a:rect l="l" t="t" r="r" b="b"/>
              <a:pathLst>
                <a:path w="3406" h="334" extrusionOk="0">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85"/>
            <p:cNvSpPr/>
            <p:nvPr/>
          </p:nvSpPr>
          <p:spPr>
            <a:xfrm>
              <a:off x="4802631" y="2155518"/>
              <a:ext cx="110695" cy="10855"/>
            </a:xfrm>
            <a:custGeom>
              <a:avLst/>
              <a:gdLst/>
              <a:ahLst/>
              <a:cxnLst/>
              <a:rect l="l" t="t" r="r" b="b"/>
              <a:pathLst>
                <a:path w="3406" h="334" extrusionOk="0">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85"/>
            <p:cNvSpPr/>
            <p:nvPr/>
          </p:nvSpPr>
          <p:spPr>
            <a:xfrm>
              <a:off x="4980633" y="2104428"/>
              <a:ext cx="111475" cy="10888"/>
            </a:xfrm>
            <a:custGeom>
              <a:avLst/>
              <a:gdLst/>
              <a:ahLst/>
              <a:cxnLst/>
              <a:rect l="l" t="t" r="r" b="b"/>
              <a:pathLst>
                <a:path w="3430" h="335" extrusionOk="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85"/>
            <p:cNvSpPr/>
            <p:nvPr/>
          </p:nvSpPr>
          <p:spPr>
            <a:xfrm>
              <a:off x="4980633" y="2130753"/>
              <a:ext cx="111475" cy="10855"/>
            </a:xfrm>
            <a:custGeom>
              <a:avLst/>
              <a:gdLst/>
              <a:ahLst/>
              <a:cxnLst/>
              <a:rect l="l" t="t" r="r" b="b"/>
              <a:pathLst>
                <a:path w="3430" h="334" extrusionOk="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85"/>
            <p:cNvSpPr/>
            <p:nvPr/>
          </p:nvSpPr>
          <p:spPr>
            <a:xfrm>
              <a:off x="4980633" y="2155518"/>
              <a:ext cx="111475" cy="10855"/>
            </a:xfrm>
            <a:custGeom>
              <a:avLst/>
              <a:gdLst/>
              <a:ahLst/>
              <a:cxnLst/>
              <a:rect l="l" t="t" r="r" b="b"/>
              <a:pathLst>
                <a:path w="3430" h="334" extrusionOk="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4" name="Google Shape;20614;p85"/>
          <p:cNvGrpSpPr/>
          <p:nvPr/>
        </p:nvGrpSpPr>
        <p:grpSpPr>
          <a:xfrm>
            <a:off x="5526281" y="1812668"/>
            <a:ext cx="356850" cy="269977"/>
            <a:chOff x="5526276" y="1965068"/>
            <a:chExt cx="356850" cy="269977"/>
          </a:xfrm>
        </p:grpSpPr>
        <p:sp>
          <p:nvSpPr>
            <p:cNvPr id="20615" name="Google Shape;20615;p85"/>
            <p:cNvSpPr/>
            <p:nvPr/>
          </p:nvSpPr>
          <p:spPr>
            <a:xfrm>
              <a:off x="5526276" y="1965101"/>
              <a:ext cx="183463" cy="106860"/>
            </a:xfrm>
            <a:custGeom>
              <a:avLst/>
              <a:gdLst/>
              <a:ahLst/>
              <a:cxnLst/>
              <a:rect l="l" t="t" r="r" b="b"/>
              <a:pathLst>
                <a:path w="5645" h="3288" extrusionOk="0">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85"/>
            <p:cNvSpPr/>
            <p:nvPr/>
          </p:nvSpPr>
          <p:spPr>
            <a:xfrm>
              <a:off x="5560336" y="1965068"/>
              <a:ext cx="148622" cy="106892"/>
            </a:xfrm>
            <a:custGeom>
              <a:avLst/>
              <a:gdLst/>
              <a:ahLst/>
              <a:cxnLst/>
              <a:rect l="l" t="t" r="r" b="b"/>
              <a:pathLst>
                <a:path w="4573" h="3289" extrusionOk="0">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85"/>
            <p:cNvSpPr/>
            <p:nvPr/>
          </p:nvSpPr>
          <p:spPr>
            <a:xfrm>
              <a:off x="5770091" y="2177196"/>
              <a:ext cx="85150" cy="57492"/>
            </a:xfrm>
            <a:custGeom>
              <a:avLst/>
              <a:gdLst/>
              <a:ahLst/>
              <a:cxnLst/>
              <a:rect l="l" t="t" r="r" b="b"/>
              <a:pathLst>
                <a:path w="2620" h="1769" extrusionOk="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85"/>
            <p:cNvSpPr/>
            <p:nvPr/>
          </p:nvSpPr>
          <p:spPr>
            <a:xfrm>
              <a:off x="5801811" y="2177196"/>
              <a:ext cx="53430" cy="57850"/>
            </a:xfrm>
            <a:custGeom>
              <a:avLst/>
              <a:gdLst/>
              <a:ahLst/>
              <a:cxnLst/>
              <a:rect l="l" t="t" r="r" b="b"/>
              <a:pathLst>
                <a:path w="1644" h="1780" extrusionOk="0">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85"/>
            <p:cNvSpPr/>
            <p:nvPr/>
          </p:nvSpPr>
          <p:spPr>
            <a:xfrm>
              <a:off x="5740678" y="2138878"/>
              <a:ext cx="142447" cy="66592"/>
            </a:xfrm>
            <a:custGeom>
              <a:avLst/>
              <a:gdLst/>
              <a:ahLst/>
              <a:cxnLst/>
              <a:rect l="l" t="t" r="r" b="b"/>
              <a:pathLst>
                <a:path w="4383" h="2049" extrusionOk="0">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85"/>
            <p:cNvSpPr/>
            <p:nvPr/>
          </p:nvSpPr>
          <p:spPr>
            <a:xfrm>
              <a:off x="5797163" y="2162473"/>
              <a:ext cx="85963" cy="42217"/>
            </a:xfrm>
            <a:custGeom>
              <a:avLst/>
              <a:gdLst/>
              <a:ahLst/>
              <a:cxnLst/>
              <a:rect l="l" t="t" r="r" b="b"/>
              <a:pathLst>
                <a:path w="2645" h="1299" extrusionOk="0">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85"/>
            <p:cNvSpPr/>
            <p:nvPr/>
          </p:nvSpPr>
          <p:spPr>
            <a:xfrm>
              <a:off x="5706618" y="2207388"/>
              <a:ext cx="12415" cy="11635"/>
            </a:xfrm>
            <a:custGeom>
              <a:avLst/>
              <a:gdLst/>
              <a:ahLst/>
              <a:cxnLst/>
              <a:rect l="l" t="t" r="r" b="b"/>
              <a:pathLst>
                <a:path w="382" h="358" extrusionOk="0">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85"/>
            <p:cNvSpPr/>
            <p:nvPr/>
          </p:nvSpPr>
          <p:spPr>
            <a:xfrm>
              <a:off x="5727516" y="2207388"/>
              <a:ext cx="11635" cy="11635"/>
            </a:xfrm>
            <a:custGeom>
              <a:avLst/>
              <a:gdLst/>
              <a:ahLst/>
              <a:cxnLst/>
              <a:rect l="l" t="t" r="r" b="b"/>
              <a:pathLst>
                <a:path w="358" h="358" extrusionOk="0">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85"/>
            <p:cNvSpPr/>
            <p:nvPr/>
          </p:nvSpPr>
          <p:spPr>
            <a:xfrm>
              <a:off x="5684941" y="2207388"/>
              <a:ext cx="11635" cy="11635"/>
            </a:xfrm>
            <a:custGeom>
              <a:avLst/>
              <a:gdLst/>
              <a:ahLst/>
              <a:cxnLst/>
              <a:rect l="l" t="t" r="r" b="b"/>
              <a:pathLst>
                <a:path w="358" h="358" extrusionOk="0">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85"/>
            <p:cNvSpPr/>
            <p:nvPr/>
          </p:nvSpPr>
          <p:spPr>
            <a:xfrm>
              <a:off x="5619941" y="2112163"/>
              <a:ext cx="11635" cy="11667"/>
            </a:xfrm>
            <a:custGeom>
              <a:avLst/>
              <a:gdLst/>
              <a:ahLst/>
              <a:cxnLst/>
              <a:rect l="l" t="t" r="r" b="b"/>
              <a:pathLst>
                <a:path w="358" h="359" extrusionOk="0">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85"/>
            <p:cNvSpPr/>
            <p:nvPr/>
          </p:nvSpPr>
          <p:spPr>
            <a:xfrm>
              <a:off x="5619941" y="2092046"/>
              <a:ext cx="11635" cy="11667"/>
            </a:xfrm>
            <a:custGeom>
              <a:avLst/>
              <a:gdLst/>
              <a:ahLst/>
              <a:cxnLst/>
              <a:rect l="l" t="t" r="r" b="b"/>
              <a:pathLst>
                <a:path w="358" h="359" extrusionOk="0">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85"/>
            <p:cNvSpPr/>
            <p:nvPr/>
          </p:nvSpPr>
          <p:spPr>
            <a:xfrm>
              <a:off x="5619941" y="2131533"/>
              <a:ext cx="11635" cy="11635"/>
            </a:xfrm>
            <a:custGeom>
              <a:avLst/>
              <a:gdLst/>
              <a:ahLst/>
              <a:cxnLst/>
              <a:rect l="l" t="t" r="r" b="b"/>
              <a:pathLst>
                <a:path w="358" h="358" extrusionOk="0">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85"/>
            <p:cNvSpPr/>
            <p:nvPr/>
          </p:nvSpPr>
          <p:spPr>
            <a:xfrm>
              <a:off x="5602911" y="2208136"/>
              <a:ext cx="44135" cy="18622"/>
            </a:xfrm>
            <a:custGeom>
              <a:avLst/>
              <a:gdLst/>
              <a:ahLst/>
              <a:cxnLst/>
              <a:rect l="l" t="t" r="r" b="b"/>
              <a:pathLst>
                <a:path w="1358" h="573" extrusionOk="0">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85"/>
            <p:cNvSpPr/>
            <p:nvPr/>
          </p:nvSpPr>
          <p:spPr>
            <a:xfrm>
              <a:off x="5585101" y="2184151"/>
              <a:ext cx="79755" cy="24797"/>
            </a:xfrm>
            <a:custGeom>
              <a:avLst/>
              <a:gdLst/>
              <a:ahLst/>
              <a:cxnLst/>
              <a:rect l="l" t="t" r="r" b="b"/>
              <a:pathLst>
                <a:path w="2454" h="763" extrusionOk="0">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85"/>
            <p:cNvSpPr/>
            <p:nvPr/>
          </p:nvSpPr>
          <p:spPr>
            <a:xfrm>
              <a:off x="5566543" y="2158606"/>
              <a:ext cx="116122" cy="33313"/>
            </a:xfrm>
            <a:custGeom>
              <a:avLst/>
              <a:gdLst/>
              <a:ahLst/>
              <a:cxnLst/>
              <a:rect l="l" t="t" r="r" b="b"/>
              <a:pathLst>
                <a:path w="3573" h="1025" extrusionOk="0">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0" name="Google Shape;20630;p85"/>
          <p:cNvGrpSpPr/>
          <p:nvPr/>
        </p:nvGrpSpPr>
        <p:grpSpPr>
          <a:xfrm>
            <a:off x="6280899" y="1793363"/>
            <a:ext cx="356850" cy="308263"/>
            <a:chOff x="6280893" y="1945763"/>
            <a:chExt cx="356850" cy="308263"/>
          </a:xfrm>
        </p:grpSpPr>
        <p:sp>
          <p:nvSpPr>
            <p:cNvPr id="20631" name="Google Shape;20631;p85"/>
            <p:cNvSpPr/>
            <p:nvPr/>
          </p:nvSpPr>
          <p:spPr>
            <a:xfrm>
              <a:off x="6280893" y="1984471"/>
              <a:ext cx="356850" cy="213655"/>
            </a:xfrm>
            <a:custGeom>
              <a:avLst/>
              <a:gdLst/>
              <a:ahLst/>
              <a:cxnLst/>
              <a:rect l="l" t="t" r="r" b="b"/>
              <a:pathLst>
                <a:path w="10980" h="6574" extrusionOk="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85"/>
            <p:cNvSpPr/>
            <p:nvPr/>
          </p:nvSpPr>
          <p:spPr>
            <a:xfrm>
              <a:off x="6603651" y="1984471"/>
              <a:ext cx="34093" cy="213655"/>
            </a:xfrm>
            <a:custGeom>
              <a:avLst/>
              <a:gdLst/>
              <a:ahLst/>
              <a:cxnLst/>
              <a:rect l="l" t="t" r="r" b="b"/>
              <a:pathLst>
                <a:path w="1049" h="6574" extrusionOk="0">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85"/>
            <p:cNvSpPr/>
            <p:nvPr/>
          </p:nvSpPr>
          <p:spPr>
            <a:xfrm>
              <a:off x="6311866" y="1964353"/>
              <a:ext cx="294125" cy="205920"/>
            </a:xfrm>
            <a:custGeom>
              <a:avLst/>
              <a:gdLst/>
              <a:ahLst/>
              <a:cxnLst/>
              <a:rect l="l" t="t" r="r" b="b"/>
              <a:pathLst>
                <a:path w="9050" h="6336" extrusionOk="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85"/>
            <p:cNvSpPr/>
            <p:nvPr/>
          </p:nvSpPr>
          <p:spPr>
            <a:xfrm>
              <a:off x="6566503" y="1964353"/>
              <a:ext cx="39488" cy="198153"/>
            </a:xfrm>
            <a:custGeom>
              <a:avLst/>
              <a:gdLst/>
              <a:ahLst/>
              <a:cxnLst/>
              <a:rect l="l" t="t" r="r" b="b"/>
              <a:pathLst>
                <a:path w="1215" h="6097" extrusionOk="0">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85"/>
            <p:cNvSpPr/>
            <p:nvPr/>
          </p:nvSpPr>
          <p:spPr>
            <a:xfrm>
              <a:off x="6417133" y="1965133"/>
              <a:ext cx="41828" cy="205888"/>
            </a:xfrm>
            <a:custGeom>
              <a:avLst/>
              <a:gdLst/>
              <a:ahLst/>
              <a:cxnLst/>
              <a:rect l="l" t="t" r="r" b="b"/>
              <a:pathLst>
                <a:path w="1287" h="6335" extrusionOk="0">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85"/>
            <p:cNvSpPr/>
            <p:nvPr/>
          </p:nvSpPr>
          <p:spPr>
            <a:xfrm>
              <a:off x="6397763" y="1945763"/>
              <a:ext cx="30778" cy="104845"/>
            </a:xfrm>
            <a:custGeom>
              <a:avLst/>
              <a:gdLst/>
              <a:ahLst/>
              <a:cxnLst/>
              <a:rect l="l" t="t" r="r" b="b"/>
              <a:pathLst>
                <a:path w="947" h="3226" extrusionOk="0">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85"/>
            <p:cNvSpPr/>
            <p:nvPr/>
          </p:nvSpPr>
          <p:spPr>
            <a:xfrm>
              <a:off x="6404751" y="1945763"/>
              <a:ext cx="24018" cy="104845"/>
            </a:xfrm>
            <a:custGeom>
              <a:avLst/>
              <a:gdLst/>
              <a:ahLst/>
              <a:cxnLst/>
              <a:rect l="l" t="t" r="r" b="b"/>
              <a:pathLst>
                <a:path w="739" h="3226" extrusionOk="0">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85"/>
            <p:cNvSpPr/>
            <p:nvPr/>
          </p:nvSpPr>
          <p:spPr>
            <a:xfrm>
              <a:off x="6490648" y="1992206"/>
              <a:ext cx="84403" cy="56550"/>
            </a:xfrm>
            <a:custGeom>
              <a:avLst/>
              <a:gdLst/>
              <a:ahLst/>
              <a:cxnLst/>
              <a:rect l="l" t="t" r="r" b="b"/>
              <a:pathLst>
                <a:path w="2597" h="1740" extrusionOk="0">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85"/>
            <p:cNvSpPr/>
            <p:nvPr/>
          </p:nvSpPr>
          <p:spPr>
            <a:xfrm>
              <a:off x="6546386" y="1992206"/>
              <a:ext cx="28665" cy="56550"/>
            </a:xfrm>
            <a:custGeom>
              <a:avLst/>
              <a:gdLst/>
              <a:ahLst/>
              <a:cxnLst/>
              <a:rect l="l" t="t" r="r" b="b"/>
              <a:pathLst>
                <a:path w="882" h="1740" extrusionOk="0">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85"/>
            <p:cNvSpPr/>
            <p:nvPr/>
          </p:nvSpPr>
          <p:spPr>
            <a:xfrm>
              <a:off x="6335851" y="2006928"/>
              <a:ext cx="37960" cy="10855"/>
            </a:xfrm>
            <a:custGeom>
              <a:avLst/>
              <a:gdLst/>
              <a:ahLst/>
              <a:cxnLst/>
              <a:rect l="l" t="t" r="r" b="b"/>
              <a:pathLst>
                <a:path w="1168" h="334" extrusionOk="0">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85"/>
            <p:cNvSpPr/>
            <p:nvPr/>
          </p:nvSpPr>
          <p:spPr>
            <a:xfrm>
              <a:off x="6335851" y="2027826"/>
              <a:ext cx="37960" cy="10855"/>
            </a:xfrm>
            <a:custGeom>
              <a:avLst/>
              <a:gdLst/>
              <a:ahLst/>
              <a:cxnLst/>
              <a:rect l="l" t="t" r="r" b="b"/>
              <a:pathLst>
                <a:path w="1168" h="334" extrusionOk="0">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85"/>
            <p:cNvSpPr/>
            <p:nvPr/>
          </p:nvSpPr>
          <p:spPr>
            <a:xfrm>
              <a:off x="6335851" y="2049503"/>
              <a:ext cx="37960" cy="10855"/>
            </a:xfrm>
            <a:custGeom>
              <a:avLst/>
              <a:gdLst/>
              <a:ahLst/>
              <a:cxnLst/>
              <a:rect l="l" t="t" r="r" b="b"/>
              <a:pathLst>
                <a:path w="1168" h="334" extrusionOk="0">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85"/>
            <p:cNvSpPr/>
            <p:nvPr/>
          </p:nvSpPr>
          <p:spPr>
            <a:xfrm>
              <a:off x="6335851" y="2069621"/>
              <a:ext cx="87490" cy="10855"/>
            </a:xfrm>
            <a:custGeom>
              <a:avLst/>
              <a:gdLst/>
              <a:ahLst/>
              <a:cxnLst/>
              <a:rect l="l" t="t" r="r" b="b"/>
              <a:pathLst>
                <a:path w="2692" h="334" extrusionOk="0">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85"/>
            <p:cNvSpPr/>
            <p:nvPr/>
          </p:nvSpPr>
          <p:spPr>
            <a:xfrm>
              <a:off x="6335851" y="2092046"/>
              <a:ext cx="87490" cy="10888"/>
            </a:xfrm>
            <a:custGeom>
              <a:avLst/>
              <a:gdLst/>
              <a:ahLst/>
              <a:cxnLst/>
              <a:rect l="l" t="t" r="r" b="b"/>
              <a:pathLst>
                <a:path w="2692" h="335" extrusionOk="0">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85"/>
            <p:cNvSpPr/>
            <p:nvPr/>
          </p:nvSpPr>
          <p:spPr>
            <a:xfrm>
              <a:off x="6335851" y="2115283"/>
              <a:ext cx="87490" cy="10855"/>
            </a:xfrm>
            <a:custGeom>
              <a:avLst/>
              <a:gdLst/>
              <a:ahLst/>
              <a:cxnLst/>
              <a:rect l="l" t="t" r="r" b="b"/>
              <a:pathLst>
                <a:path w="2692" h="334" extrusionOk="0">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85"/>
            <p:cNvSpPr/>
            <p:nvPr/>
          </p:nvSpPr>
          <p:spPr>
            <a:xfrm>
              <a:off x="6482133" y="2069621"/>
              <a:ext cx="85930" cy="10855"/>
            </a:xfrm>
            <a:custGeom>
              <a:avLst/>
              <a:gdLst/>
              <a:ahLst/>
              <a:cxnLst/>
              <a:rect l="l" t="t" r="r" b="b"/>
              <a:pathLst>
                <a:path w="2644" h="334" extrusionOk="0">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85"/>
            <p:cNvSpPr/>
            <p:nvPr/>
          </p:nvSpPr>
          <p:spPr>
            <a:xfrm>
              <a:off x="6482133" y="2092046"/>
              <a:ext cx="85930" cy="10888"/>
            </a:xfrm>
            <a:custGeom>
              <a:avLst/>
              <a:gdLst/>
              <a:ahLst/>
              <a:cxnLst/>
              <a:rect l="l" t="t" r="r" b="b"/>
              <a:pathLst>
                <a:path w="2644" h="335" extrusionOk="0">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85"/>
            <p:cNvSpPr/>
            <p:nvPr/>
          </p:nvSpPr>
          <p:spPr>
            <a:xfrm>
              <a:off x="6482133" y="2115283"/>
              <a:ext cx="85930" cy="10855"/>
            </a:xfrm>
            <a:custGeom>
              <a:avLst/>
              <a:gdLst/>
              <a:ahLst/>
              <a:cxnLst/>
              <a:rect l="l" t="t" r="r" b="b"/>
              <a:pathLst>
                <a:path w="2644" h="334" extrusionOk="0">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85"/>
            <p:cNvSpPr/>
            <p:nvPr/>
          </p:nvSpPr>
          <p:spPr>
            <a:xfrm>
              <a:off x="6558768" y="2183761"/>
              <a:ext cx="70460" cy="70265"/>
            </a:xfrm>
            <a:custGeom>
              <a:avLst/>
              <a:gdLst/>
              <a:ahLst/>
              <a:cxnLst/>
              <a:rect l="l" t="t" r="r" b="b"/>
              <a:pathLst>
                <a:path w="2168" h="2162" extrusionOk="0">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0" name="Google Shape;20650;p85"/>
          <p:cNvGrpSpPr/>
          <p:nvPr/>
        </p:nvGrpSpPr>
        <p:grpSpPr>
          <a:xfrm>
            <a:off x="7029341" y="1796483"/>
            <a:ext cx="358377" cy="302640"/>
            <a:chOff x="7029336" y="1948883"/>
            <a:chExt cx="358377" cy="302640"/>
          </a:xfrm>
        </p:grpSpPr>
        <p:sp>
          <p:nvSpPr>
            <p:cNvPr id="20651" name="Google Shape;20651;p85"/>
            <p:cNvSpPr/>
            <p:nvPr/>
          </p:nvSpPr>
          <p:spPr>
            <a:xfrm>
              <a:off x="7030896" y="1948883"/>
              <a:ext cx="127725" cy="37960"/>
            </a:xfrm>
            <a:custGeom>
              <a:avLst/>
              <a:gdLst/>
              <a:ahLst/>
              <a:cxnLst/>
              <a:rect l="l" t="t" r="r" b="b"/>
              <a:pathLst>
                <a:path w="3930" h="1168" extrusionOk="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85"/>
            <p:cNvSpPr/>
            <p:nvPr/>
          </p:nvSpPr>
          <p:spPr>
            <a:xfrm>
              <a:off x="7123748" y="1948883"/>
              <a:ext cx="33313" cy="37960"/>
            </a:xfrm>
            <a:custGeom>
              <a:avLst/>
              <a:gdLst/>
              <a:ahLst/>
              <a:cxnLst/>
              <a:rect l="l" t="t" r="r" b="b"/>
              <a:pathLst>
                <a:path w="1025" h="1168" extrusionOk="0">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85"/>
            <p:cNvSpPr/>
            <p:nvPr/>
          </p:nvSpPr>
          <p:spPr>
            <a:xfrm>
              <a:off x="7029336" y="2006148"/>
              <a:ext cx="358377" cy="245375"/>
            </a:xfrm>
            <a:custGeom>
              <a:avLst/>
              <a:gdLst/>
              <a:ahLst/>
              <a:cxnLst/>
              <a:rect l="l" t="t" r="r" b="b"/>
              <a:pathLst>
                <a:path w="11027" h="7550" extrusionOk="0">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85"/>
            <p:cNvSpPr/>
            <p:nvPr/>
          </p:nvSpPr>
          <p:spPr>
            <a:xfrm>
              <a:off x="7360608" y="1979823"/>
              <a:ext cx="27105" cy="271700"/>
            </a:xfrm>
            <a:custGeom>
              <a:avLst/>
              <a:gdLst/>
              <a:ahLst/>
              <a:cxnLst/>
              <a:rect l="l" t="t" r="r" b="b"/>
              <a:pathLst>
                <a:path w="834" h="8360" extrusionOk="0">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85"/>
            <p:cNvSpPr/>
            <p:nvPr/>
          </p:nvSpPr>
          <p:spPr>
            <a:xfrm>
              <a:off x="7029336" y="1979043"/>
              <a:ext cx="358377" cy="43388"/>
            </a:xfrm>
            <a:custGeom>
              <a:avLst/>
              <a:gdLst/>
              <a:ahLst/>
              <a:cxnLst/>
              <a:rect l="l" t="t" r="r" b="b"/>
              <a:pathLst>
                <a:path w="11027" h="1335" extrusionOk="0">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85"/>
            <p:cNvSpPr/>
            <p:nvPr/>
          </p:nvSpPr>
          <p:spPr>
            <a:xfrm>
              <a:off x="7360608" y="1979823"/>
              <a:ext cx="27105" cy="44167"/>
            </a:xfrm>
            <a:custGeom>
              <a:avLst/>
              <a:gdLst/>
              <a:ahLst/>
              <a:cxnLst/>
              <a:rect l="l" t="t" r="r" b="b"/>
              <a:pathLst>
                <a:path w="834" h="1359" extrusionOk="0">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85"/>
            <p:cNvSpPr/>
            <p:nvPr/>
          </p:nvSpPr>
          <p:spPr>
            <a:xfrm>
              <a:off x="7304871" y="1995326"/>
              <a:ext cx="11635" cy="11635"/>
            </a:xfrm>
            <a:custGeom>
              <a:avLst/>
              <a:gdLst/>
              <a:ahLst/>
              <a:cxnLst/>
              <a:rect l="l" t="t" r="r" b="b"/>
              <a:pathLst>
                <a:path w="358" h="358" extrusionOk="0">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85"/>
            <p:cNvSpPr/>
            <p:nvPr/>
          </p:nvSpPr>
          <p:spPr>
            <a:xfrm>
              <a:off x="7327328" y="1995326"/>
              <a:ext cx="11635" cy="11635"/>
            </a:xfrm>
            <a:custGeom>
              <a:avLst/>
              <a:gdLst/>
              <a:ahLst/>
              <a:cxnLst/>
              <a:rect l="l" t="t" r="r" b="b"/>
              <a:pathLst>
                <a:path w="358" h="358" extrusionOk="0">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85"/>
            <p:cNvSpPr/>
            <p:nvPr/>
          </p:nvSpPr>
          <p:spPr>
            <a:xfrm>
              <a:off x="7349753" y="1995326"/>
              <a:ext cx="11635" cy="11635"/>
            </a:xfrm>
            <a:custGeom>
              <a:avLst/>
              <a:gdLst/>
              <a:ahLst/>
              <a:cxnLst/>
              <a:rect l="l" t="t" r="r" b="b"/>
              <a:pathLst>
                <a:path w="358" h="358" extrusionOk="0">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85"/>
            <p:cNvSpPr/>
            <p:nvPr/>
          </p:nvSpPr>
          <p:spPr>
            <a:xfrm>
              <a:off x="7118353" y="2058766"/>
              <a:ext cx="177255" cy="167213"/>
            </a:xfrm>
            <a:custGeom>
              <a:avLst/>
              <a:gdLst/>
              <a:ahLst/>
              <a:cxnLst/>
              <a:rect l="l" t="t" r="r" b="b"/>
              <a:pathLst>
                <a:path w="5454" h="5145" extrusionOk="0">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85"/>
            <p:cNvSpPr/>
            <p:nvPr/>
          </p:nvSpPr>
          <p:spPr>
            <a:xfrm>
              <a:off x="7266943" y="2058766"/>
              <a:ext cx="28665" cy="133153"/>
            </a:xfrm>
            <a:custGeom>
              <a:avLst/>
              <a:gdLst/>
              <a:ahLst/>
              <a:cxnLst/>
              <a:rect l="l" t="t" r="r" b="b"/>
              <a:pathLst>
                <a:path w="882" h="4097" extrusionOk="0">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85"/>
            <p:cNvSpPr/>
            <p:nvPr/>
          </p:nvSpPr>
          <p:spPr>
            <a:xfrm>
              <a:off x="7267723" y="2041736"/>
              <a:ext cx="38707" cy="38740"/>
            </a:xfrm>
            <a:custGeom>
              <a:avLst/>
              <a:gdLst/>
              <a:ahLst/>
              <a:cxnLst/>
              <a:rect l="l" t="t" r="r" b="b"/>
              <a:pathLst>
                <a:path w="1191" h="1192" extrusionOk="0">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85"/>
            <p:cNvSpPr/>
            <p:nvPr/>
          </p:nvSpPr>
          <p:spPr>
            <a:xfrm>
              <a:off x="7143866" y="2080443"/>
              <a:ext cx="42607" cy="10888"/>
            </a:xfrm>
            <a:custGeom>
              <a:avLst/>
              <a:gdLst/>
              <a:ahLst/>
              <a:cxnLst/>
              <a:rect l="l" t="t" r="r" b="b"/>
              <a:pathLst>
                <a:path w="1311" h="335" extrusionOk="0">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85"/>
            <p:cNvSpPr/>
            <p:nvPr/>
          </p:nvSpPr>
          <p:spPr>
            <a:xfrm>
              <a:off x="7144646" y="2105208"/>
              <a:ext cx="120770" cy="10888"/>
            </a:xfrm>
            <a:custGeom>
              <a:avLst/>
              <a:gdLst/>
              <a:ahLst/>
              <a:cxnLst/>
              <a:rect l="l" t="t" r="r" b="b"/>
              <a:pathLst>
                <a:path w="3716" h="335" extrusionOk="0">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85"/>
            <p:cNvSpPr/>
            <p:nvPr/>
          </p:nvSpPr>
          <p:spPr>
            <a:xfrm>
              <a:off x="7144646" y="2130753"/>
              <a:ext cx="120770" cy="10855"/>
            </a:xfrm>
            <a:custGeom>
              <a:avLst/>
              <a:gdLst/>
              <a:ahLst/>
              <a:cxnLst/>
              <a:rect l="l" t="t" r="r" b="b"/>
              <a:pathLst>
                <a:path w="3716" h="334" extrusionOk="0">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85"/>
            <p:cNvSpPr/>
            <p:nvPr/>
          </p:nvSpPr>
          <p:spPr>
            <a:xfrm>
              <a:off x="7144646" y="2155518"/>
              <a:ext cx="120770" cy="10855"/>
            </a:xfrm>
            <a:custGeom>
              <a:avLst/>
              <a:gdLst/>
              <a:ahLst/>
              <a:cxnLst/>
              <a:rect l="l" t="t" r="r" b="b"/>
              <a:pathLst>
                <a:path w="3716" h="334" extrusionOk="0">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7" name="Google Shape;20667;p85"/>
          <p:cNvGrpSpPr/>
          <p:nvPr/>
        </p:nvGrpSpPr>
        <p:grpSpPr>
          <a:xfrm>
            <a:off x="7779311" y="1796483"/>
            <a:ext cx="359157" cy="302640"/>
            <a:chOff x="7779306" y="1948883"/>
            <a:chExt cx="359157" cy="302640"/>
          </a:xfrm>
        </p:grpSpPr>
        <p:sp>
          <p:nvSpPr>
            <p:cNvPr id="20668" name="Google Shape;20668;p85"/>
            <p:cNvSpPr/>
            <p:nvPr/>
          </p:nvSpPr>
          <p:spPr>
            <a:xfrm>
              <a:off x="7780086" y="1948883"/>
              <a:ext cx="127725" cy="37960"/>
            </a:xfrm>
            <a:custGeom>
              <a:avLst/>
              <a:gdLst/>
              <a:ahLst/>
              <a:cxnLst/>
              <a:rect l="l" t="t" r="r" b="b"/>
              <a:pathLst>
                <a:path w="3930" h="1168" extrusionOk="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85"/>
            <p:cNvSpPr/>
            <p:nvPr/>
          </p:nvSpPr>
          <p:spPr>
            <a:xfrm>
              <a:off x="7874498" y="1948883"/>
              <a:ext cx="33313" cy="37960"/>
            </a:xfrm>
            <a:custGeom>
              <a:avLst/>
              <a:gdLst/>
              <a:ahLst/>
              <a:cxnLst/>
              <a:rect l="l" t="t" r="r" b="b"/>
              <a:pathLst>
                <a:path w="1025" h="1168" extrusionOk="0">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85"/>
            <p:cNvSpPr/>
            <p:nvPr/>
          </p:nvSpPr>
          <p:spPr>
            <a:xfrm>
              <a:off x="7780086" y="2006148"/>
              <a:ext cx="358377" cy="245375"/>
            </a:xfrm>
            <a:custGeom>
              <a:avLst/>
              <a:gdLst/>
              <a:ahLst/>
              <a:cxnLst/>
              <a:rect l="l" t="t" r="r" b="b"/>
              <a:pathLst>
                <a:path w="11027" h="7550" extrusionOk="0">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85"/>
            <p:cNvSpPr/>
            <p:nvPr/>
          </p:nvSpPr>
          <p:spPr>
            <a:xfrm>
              <a:off x="8110578" y="1979823"/>
              <a:ext cx="27105" cy="271700"/>
            </a:xfrm>
            <a:custGeom>
              <a:avLst/>
              <a:gdLst/>
              <a:ahLst/>
              <a:cxnLst/>
              <a:rect l="l" t="t" r="r" b="b"/>
              <a:pathLst>
                <a:path w="834" h="8360" extrusionOk="0">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85"/>
            <p:cNvSpPr/>
            <p:nvPr/>
          </p:nvSpPr>
          <p:spPr>
            <a:xfrm>
              <a:off x="7779306" y="1979043"/>
              <a:ext cx="358377" cy="43388"/>
            </a:xfrm>
            <a:custGeom>
              <a:avLst/>
              <a:gdLst/>
              <a:ahLst/>
              <a:cxnLst/>
              <a:rect l="l" t="t" r="r" b="b"/>
              <a:pathLst>
                <a:path w="11027" h="1335" extrusionOk="0">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85"/>
            <p:cNvSpPr/>
            <p:nvPr/>
          </p:nvSpPr>
          <p:spPr>
            <a:xfrm>
              <a:off x="8110578" y="1979823"/>
              <a:ext cx="27105" cy="44167"/>
            </a:xfrm>
            <a:custGeom>
              <a:avLst/>
              <a:gdLst/>
              <a:ahLst/>
              <a:cxnLst/>
              <a:rect l="l" t="t" r="r" b="b"/>
              <a:pathLst>
                <a:path w="834" h="1359" extrusionOk="0">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85"/>
            <p:cNvSpPr/>
            <p:nvPr/>
          </p:nvSpPr>
          <p:spPr>
            <a:xfrm>
              <a:off x="8054841" y="1996073"/>
              <a:ext cx="11635" cy="11667"/>
            </a:xfrm>
            <a:custGeom>
              <a:avLst/>
              <a:gdLst/>
              <a:ahLst/>
              <a:cxnLst/>
              <a:rect l="l" t="t" r="r" b="b"/>
              <a:pathLst>
                <a:path w="358" h="359" extrusionOk="0">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85"/>
            <p:cNvSpPr/>
            <p:nvPr/>
          </p:nvSpPr>
          <p:spPr>
            <a:xfrm>
              <a:off x="8077298" y="1996073"/>
              <a:ext cx="11635" cy="11667"/>
            </a:xfrm>
            <a:custGeom>
              <a:avLst/>
              <a:gdLst/>
              <a:ahLst/>
              <a:cxnLst/>
              <a:rect l="l" t="t" r="r" b="b"/>
              <a:pathLst>
                <a:path w="358" h="359" extrusionOk="0">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85"/>
            <p:cNvSpPr/>
            <p:nvPr/>
          </p:nvSpPr>
          <p:spPr>
            <a:xfrm>
              <a:off x="8099723" y="1996073"/>
              <a:ext cx="11668" cy="11667"/>
            </a:xfrm>
            <a:custGeom>
              <a:avLst/>
              <a:gdLst/>
              <a:ahLst/>
              <a:cxnLst/>
              <a:rect l="l" t="t" r="r" b="b"/>
              <a:pathLst>
                <a:path w="359" h="359" extrusionOk="0">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85"/>
            <p:cNvSpPr/>
            <p:nvPr/>
          </p:nvSpPr>
          <p:spPr>
            <a:xfrm>
              <a:off x="7840471" y="2051031"/>
              <a:ext cx="236080" cy="73580"/>
            </a:xfrm>
            <a:custGeom>
              <a:avLst/>
              <a:gdLst/>
              <a:ahLst/>
              <a:cxnLst/>
              <a:rect l="l" t="t" r="r" b="b"/>
              <a:pathLst>
                <a:path w="7264" h="2264" extrusionOk="0">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85"/>
            <p:cNvSpPr/>
            <p:nvPr/>
          </p:nvSpPr>
          <p:spPr>
            <a:xfrm>
              <a:off x="7840471" y="2051031"/>
              <a:ext cx="77415" cy="73580"/>
            </a:xfrm>
            <a:custGeom>
              <a:avLst/>
              <a:gdLst/>
              <a:ahLst/>
              <a:cxnLst/>
              <a:rect l="l" t="t" r="r" b="b"/>
              <a:pathLst>
                <a:path w="2382" h="2264" extrusionOk="0">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85"/>
            <p:cNvSpPr/>
            <p:nvPr/>
          </p:nvSpPr>
          <p:spPr>
            <a:xfrm>
              <a:off x="7840471" y="2150091"/>
              <a:ext cx="236860" cy="73580"/>
            </a:xfrm>
            <a:custGeom>
              <a:avLst/>
              <a:gdLst/>
              <a:ahLst/>
              <a:cxnLst/>
              <a:rect l="l" t="t" r="r" b="b"/>
              <a:pathLst>
                <a:path w="7288" h="2264" extrusionOk="0">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85"/>
            <p:cNvSpPr/>
            <p:nvPr/>
          </p:nvSpPr>
          <p:spPr>
            <a:xfrm>
              <a:off x="7998356" y="2150091"/>
              <a:ext cx="77415" cy="73580"/>
            </a:xfrm>
            <a:custGeom>
              <a:avLst/>
              <a:gdLst/>
              <a:ahLst/>
              <a:cxnLst/>
              <a:rect l="l" t="t" r="r" b="b"/>
              <a:pathLst>
                <a:path w="2382" h="2264" extrusionOk="0">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85"/>
            <p:cNvSpPr/>
            <p:nvPr/>
          </p:nvSpPr>
          <p:spPr>
            <a:xfrm>
              <a:off x="8050193" y="2051031"/>
              <a:ext cx="26357" cy="73580"/>
            </a:xfrm>
            <a:custGeom>
              <a:avLst/>
              <a:gdLst/>
              <a:ahLst/>
              <a:cxnLst/>
              <a:rect l="l" t="t" r="r" b="b"/>
              <a:pathLst>
                <a:path w="811" h="2264" extrusionOk="0">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85"/>
            <p:cNvSpPr/>
            <p:nvPr/>
          </p:nvSpPr>
          <p:spPr>
            <a:xfrm>
              <a:off x="8050193" y="2150091"/>
              <a:ext cx="26357" cy="73580"/>
            </a:xfrm>
            <a:custGeom>
              <a:avLst/>
              <a:gdLst/>
              <a:ahLst/>
              <a:cxnLst/>
              <a:rect l="l" t="t" r="r" b="b"/>
              <a:pathLst>
                <a:path w="811" h="2264" extrusionOk="0">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85"/>
            <p:cNvSpPr/>
            <p:nvPr/>
          </p:nvSpPr>
          <p:spPr>
            <a:xfrm>
              <a:off x="8050193" y="2150091"/>
              <a:ext cx="26357" cy="73580"/>
            </a:xfrm>
            <a:custGeom>
              <a:avLst/>
              <a:gdLst/>
              <a:ahLst/>
              <a:cxnLst/>
              <a:rect l="l" t="t" r="r" b="b"/>
              <a:pathLst>
                <a:path w="811" h="2264" extrusionOk="0">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85"/>
            <p:cNvSpPr/>
            <p:nvPr/>
          </p:nvSpPr>
          <p:spPr>
            <a:xfrm>
              <a:off x="8009958" y="2163253"/>
              <a:ext cx="41048" cy="46475"/>
            </a:xfrm>
            <a:custGeom>
              <a:avLst/>
              <a:gdLst/>
              <a:ahLst/>
              <a:cxnLst/>
              <a:rect l="l" t="t" r="r" b="b"/>
              <a:pathLst>
                <a:path w="1263" h="1430" extrusionOk="0">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85"/>
            <p:cNvSpPr/>
            <p:nvPr/>
          </p:nvSpPr>
          <p:spPr>
            <a:xfrm>
              <a:off x="7856721" y="2064193"/>
              <a:ext cx="47223" cy="46475"/>
            </a:xfrm>
            <a:custGeom>
              <a:avLst/>
              <a:gdLst/>
              <a:ahLst/>
              <a:cxnLst/>
              <a:rect l="l" t="t" r="r" b="b"/>
              <a:pathLst>
                <a:path w="1453" h="1430" extrusionOk="0">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85"/>
            <p:cNvSpPr/>
            <p:nvPr/>
          </p:nvSpPr>
          <p:spPr>
            <a:xfrm>
              <a:off x="7938751" y="2069621"/>
              <a:ext cx="118463" cy="10855"/>
            </a:xfrm>
            <a:custGeom>
              <a:avLst/>
              <a:gdLst/>
              <a:ahLst/>
              <a:cxnLst/>
              <a:rect l="l" t="t" r="r" b="b"/>
              <a:pathLst>
                <a:path w="3645" h="334" extrusionOk="0">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85"/>
            <p:cNvSpPr/>
            <p:nvPr/>
          </p:nvSpPr>
          <p:spPr>
            <a:xfrm>
              <a:off x="7940311" y="2095166"/>
              <a:ext cx="37180" cy="10075"/>
            </a:xfrm>
            <a:custGeom>
              <a:avLst/>
              <a:gdLst/>
              <a:ahLst/>
              <a:cxnLst/>
              <a:rect l="l" t="t" r="r" b="b"/>
              <a:pathLst>
                <a:path w="1144" h="310" extrusionOk="0">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85"/>
            <p:cNvSpPr/>
            <p:nvPr/>
          </p:nvSpPr>
          <p:spPr>
            <a:xfrm>
              <a:off x="7860588" y="2170241"/>
              <a:ext cx="118430" cy="10855"/>
            </a:xfrm>
            <a:custGeom>
              <a:avLst/>
              <a:gdLst/>
              <a:ahLst/>
              <a:cxnLst/>
              <a:rect l="l" t="t" r="r" b="b"/>
              <a:pathLst>
                <a:path w="3644" h="334" extrusionOk="0">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85"/>
            <p:cNvSpPr/>
            <p:nvPr/>
          </p:nvSpPr>
          <p:spPr>
            <a:xfrm>
              <a:off x="7940311" y="2195753"/>
              <a:ext cx="37180" cy="10108"/>
            </a:xfrm>
            <a:custGeom>
              <a:avLst/>
              <a:gdLst/>
              <a:ahLst/>
              <a:cxnLst/>
              <a:rect l="l" t="t" r="r" b="b"/>
              <a:pathLst>
                <a:path w="1144" h="311" extrusionOk="0">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0" name="Google Shape;20690;p85"/>
          <p:cNvGrpSpPr/>
          <p:nvPr/>
        </p:nvGrpSpPr>
        <p:grpSpPr>
          <a:xfrm>
            <a:off x="7865241" y="2329743"/>
            <a:ext cx="185770" cy="356817"/>
            <a:chOff x="7865236" y="2482143"/>
            <a:chExt cx="185770" cy="356817"/>
          </a:xfrm>
        </p:grpSpPr>
        <p:sp>
          <p:nvSpPr>
            <p:cNvPr id="20691" name="Google Shape;20691;p85"/>
            <p:cNvSpPr/>
            <p:nvPr/>
          </p:nvSpPr>
          <p:spPr>
            <a:xfrm>
              <a:off x="7865236" y="2518511"/>
              <a:ext cx="185770" cy="292597"/>
            </a:xfrm>
            <a:custGeom>
              <a:avLst/>
              <a:gdLst/>
              <a:ahLst/>
              <a:cxnLst/>
              <a:rect l="l" t="t" r="r" b="b"/>
              <a:pathLst>
                <a:path w="5716" h="9003" extrusionOk="0">
                  <a:moveTo>
                    <a:pt x="0" y="1"/>
                  </a:moveTo>
                  <a:lnTo>
                    <a:pt x="0" y="8693"/>
                  </a:lnTo>
                  <a:lnTo>
                    <a:pt x="2858" y="9002"/>
                  </a:lnTo>
                  <a:lnTo>
                    <a:pt x="5716" y="8693"/>
                  </a:lnTo>
                  <a:lnTo>
                    <a:pt x="5716" y="24"/>
                  </a:lnTo>
                  <a:lnTo>
                    <a:pt x="2858"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85"/>
            <p:cNvSpPr/>
            <p:nvPr/>
          </p:nvSpPr>
          <p:spPr>
            <a:xfrm>
              <a:off x="8030076" y="2510776"/>
              <a:ext cx="20930" cy="294125"/>
            </a:xfrm>
            <a:custGeom>
              <a:avLst/>
              <a:gdLst/>
              <a:ahLst/>
              <a:cxnLst/>
              <a:rect l="l" t="t" r="r" b="b"/>
              <a:pathLst>
                <a:path w="644" h="9050" extrusionOk="0">
                  <a:moveTo>
                    <a:pt x="1" y="0"/>
                  </a:moveTo>
                  <a:lnTo>
                    <a:pt x="1" y="9050"/>
                  </a:lnTo>
                  <a:lnTo>
                    <a:pt x="644" y="8931"/>
                  </a:lnTo>
                  <a:lnTo>
                    <a:pt x="644" y="239"/>
                  </a:lnTo>
                  <a:lnTo>
                    <a:pt x="1"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85"/>
            <p:cNvSpPr/>
            <p:nvPr/>
          </p:nvSpPr>
          <p:spPr>
            <a:xfrm>
              <a:off x="7865236" y="2482143"/>
              <a:ext cx="185770" cy="37180"/>
            </a:xfrm>
            <a:custGeom>
              <a:avLst/>
              <a:gdLst/>
              <a:ahLst/>
              <a:cxnLst/>
              <a:rect l="l" t="t" r="r" b="b"/>
              <a:pathLst>
                <a:path w="5716" h="1144" extrusionOk="0">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85"/>
            <p:cNvSpPr/>
            <p:nvPr/>
          </p:nvSpPr>
          <p:spPr>
            <a:xfrm>
              <a:off x="7865236" y="2801001"/>
              <a:ext cx="185770" cy="37960"/>
            </a:xfrm>
            <a:custGeom>
              <a:avLst/>
              <a:gdLst/>
              <a:ahLst/>
              <a:cxnLst/>
              <a:rect l="l" t="t" r="r" b="b"/>
              <a:pathLst>
                <a:path w="5716" h="1168" extrusionOk="0">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85"/>
            <p:cNvSpPr/>
            <p:nvPr/>
          </p:nvSpPr>
          <p:spPr>
            <a:xfrm>
              <a:off x="8018473" y="2482143"/>
              <a:ext cx="32532" cy="37180"/>
            </a:xfrm>
            <a:custGeom>
              <a:avLst/>
              <a:gdLst/>
              <a:ahLst/>
              <a:cxnLst/>
              <a:rect l="l" t="t" r="r" b="b"/>
              <a:pathLst>
                <a:path w="1001" h="1144" extrusionOk="0">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85"/>
            <p:cNvSpPr/>
            <p:nvPr/>
          </p:nvSpPr>
          <p:spPr>
            <a:xfrm>
              <a:off x="8018473" y="2801001"/>
              <a:ext cx="32532" cy="37960"/>
            </a:xfrm>
            <a:custGeom>
              <a:avLst/>
              <a:gdLst/>
              <a:ahLst/>
              <a:cxnLst/>
              <a:rect l="l" t="t" r="r" b="b"/>
              <a:pathLst>
                <a:path w="1001" h="1168" extrusionOk="0">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85"/>
            <p:cNvSpPr/>
            <p:nvPr/>
          </p:nvSpPr>
          <p:spPr>
            <a:xfrm>
              <a:off x="7897736" y="2554878"/>
              <a:ext cx="122298" cy="178815"/>
            </a:xfrm>
            <a:custGeom>
              <a:avLst/>
              <a:gdLst/>
              <a:ahLst/>
              <a:cxnLst/>
              <a:rect l="l" t="t" r="r" b="b"/>
              <a:pathLst>
                <a:path w="3763" h="5502" extrusionOk="0">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85"/>
            <p:cNvSpPr/>
            <p:nvPr/>
          </p:nvSpPr>
          <p:spPr>
            <a:xfrm>
              <a:off x="7992148" y="2554098"/>
              <a:ext cx="27885" cy="178067"/>
            </a:xfrm>
            <a:custGeom>
              <a:avLst/>
              <a:gdLst/>
              <a:ahLst/>
              <a:cxnLst/>
              <a:rect l="l" t="t" r="r" b="b"/>
              <a:pathLst>
                <a:path w="858" h="5479" extrusionOk="0">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85"/>
            <p:cNvSpPr/>
            <p:nvPr/>
          </p:nvSpPr>
          <p:spPr>
            <a:xfrm>
              <a:off x="7932543" y="2712016"/>
              <a:ext cx="54990" cy="59800"/>
            </a:xfrm>
            <a:custGeom>
              <a:avLst/>
              <a:gdLst/>
              <a:ahLst/>
              <a:cxnLst/>
              <a:rect l="l" t="t" r="r" b="b"/>
              <a:pathLst>
                <a:path w="1692" h="1840" extrusionOk="0">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85"/>
            <p:cNvSpPr/>
            <p:nvPr/>
          </p:nvSpPr>
          <p:spPr>
            <a:xfrm>
              <a:off x="7923281" y="2583511"/>
              <a:ext cx="34060" cy="9328"/>
            </a:xfrm>
            <a:custGeom>
              <a:avLst/>
              <a:gdLst/>
              <a:ahLst/>
              <a:cxnLst/>
              <a:rect l="l" t="t" r="r" b="b"/>
              <a:pathLst>
                <a:path w="1048" h="287" extrusionOk="0">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85"/>
            <p:cNvSpPr/>
            <p:nvPr/>
          </p:nvSpPr>
          <p:spPr>
            <a:xfrm>
              <a:off x="7922501" y="2605968"/>
              <a:ext cx="72020" cy="9328"/>
            </a:xfrm>
            <a:custGeom>
              <a:avLst/>
              <a:gdLst/>
              <a:ahLst/>
              <a:cxnLst/>
              <a:rect l="l" t="t" r="r" b="b"/>
              <a:pathLst>
                <a:path w="2216" h="287" extrusionOk="0">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85"/>
            <p:cNvSpPr/>
            <p:nvPr/>
          </p:nvSpPr>
          <p:spPr>
            <a:xfrm>
              <a:off x="7922501" y="2627646"/>
              <a:ext cx="72020" cy="10075"/>
            </a:xfrm>
            <a:custGeom>
              <a:avLst/>
              <a:gdLst/>
              <a:ahLst/>
              <a:cxnLst/>
              <a:rect l="l" t="t" r="r" b="b"/>
              <a:pathLst>
                <a:path w="2216" h="310" extrusionOk="0">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85"/>
            <p:cNvSpPr/>
            <p:nvPr/>
          </p:nvSpPr>
          <p:spPr>
            <a:xfrm>
              <a:off x="7922501" y="2650071"/>
              <a:ext cx="72020" cy="9328"/>
            </a:xfrm>
            <a:custGeom>
              <a:avLst/>
              <a:gdLst/>
              <a:ahLst/>
              <a:cxnLst/>
              <a:rect l="l" t="t" r="r" b="b"/>
              <a:pathLst>
                <a:path w="2216" h="287" extrusionOk="0">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85"/>
            <p:cNvSpPr/>
            <p:nvPr/>
          </p:nvSpPr>
          <p:spPr>
            <a:xfrm>
              <a:off x="7922501" y="2672528"/>
              <a:ext cx="72020" cy="9328"/>
            </a:xfrm>
            <a:custGeom>
              <a:avLst/>
              <a:gdLst/>
              <a:ahLst/>
              <a:cxnLst/>
              <a:rect l="l" t="t" r="r" b="b"/>
              <a:pathLst>
                <a:path w="2216" h="287" extrusionOk="0">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5" name="Google Shape;20705;p85"/>
          <p:cNvGrpSpPr/>
          <p:nvPr/>
        </p:nvGrpSpPr>
        <p:grpSpPr>
          <a:xfrm>
            <a:off x="7029341" y="2359156"/>
            <a:ext cx="359157" cy="296465"/>
            <a:chOff x="7029336" y="2511556"/>
            <a:chExt cx="359157" cy="296465"/>
          </a:xfrm>
        </p:grpSpPr>
        <p:sp>
          <p:nvSpPr>
            <p:cNvPr id="20706" name="Google Shape;20706;p85"/>
            <p:cNvSpPr/>
            <p:nvPr/>
          </p:nvSpPr>
          <p:spPr>
            <a:xfrm>
              <a:off x="7163236" y="2743736"/>
              <a:ext cx="92138" cy="59638"/>
            </a:xfrm>
            <a:custGeom>
              <a:avLst/>
              <a:gdLst/>
              <a:ahLst/>
              <a:cxnLst/>
              <a:rect l="l" t="t" r="r" b="b"/>
              <a:pathLst>
                <a:path w="2835" h="1835" extrusionOk="0">
                  <a:moveTo>
                    <a:pt x="1405" y="1"/>
                  </a:moveTo>
                  <a:lnTo>
                    <a:pt x="215" y="215"/>
                  </a:lnTo>
                  <a:lnTo>
                    <a:pt x="0" y="1834"/>
                  </a:lnTo>
                  <a:lnTo>
                    <a:pt x="2834" y="1834"/>
                  </a:lnTo>
                  <a:lnTo>
                    <a:pt x="2596" y="215"/>
                  </a:lnTo>
                  <a:lnTo>
                    <a:pt x="1405"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85"/>
            <p:cNvSpPr/>
            <p:nvPr/>
          </p:nvSpPr>
          <p:spPr>
            <a:xfrm>
              <a:off x="7225928" y="2743736"/>
              <a:ext cx="27885" cy="59638"/>
            </a:xfrm>
            <a:custGeom>
              <a:avLst/>
              <a:gdLst/>
              <a:ahLst/>
              <a:cxnLst/>
              <a:rect l="l" t="t" r="r" b="b"/>
              <a:pathLst>
                <a:path w="858" h="1835" extrusionOk="0">
                  <a:moveTo>
                    <a:pt x="262" y="1"/>
                  </a:moveTo>
                  <a:lnTo>
                    <a:pt x="0" y="215"/>
                  </a:lnTo>
                  <a:lnTo>
                    <a:pt x="215" y="1834"/>
                  </a:lnTo>
                  <a:lnTo>
                    <a:pt x="858" y="1834"/>
                  </a:lnTo>
                  <a:lnTo>
                    <a:pt x="667" y="215"/>
                  </a:lnTo>
                  <a:lnTo>
                    <a:pt x="262"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85"/>
            <p:cNvSpPr/>
            <p:nvPr/>
          </p:nvSpPr>
          <p:spPr>
            <a:xfrm>
              <a:off x="7029336" y="2618351"/>
              <a:ext cx="358377" cy="100653"/>
            </a:xfrm>
            <a:custGeom>
              <a:avLst/>
              <a:gdLst/>
              <a:ahLst/>
              <a:cxnLst/>
              <a:rect l="l" t="t" r="r" b="b"/>
              <a:pathLst>
                <a:path w="11027" h="3097" extrusionOk="0">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85"/>
            <p:cNvSpPr/>
            <p:nvPr/>
          </p:nvSpPr>
          <p:spPr>
            <a:xfrm>
              <a:off x="7366003" y="2618351"/>
              <a:ext cx="21710" cy="101433"/>
            </a:xfrm>
            <a:custGeom>
              <a:avLst/>
              <a:gdLst/>
              <a:ahLst/>
              <a:cxnLst/>
              <a:rect l="l" t="t" r="r" b="b"/>
              <a:pathLst>
                <a:path w="668" h="3121" extrusionOk="0">
                  <a:moveTo>
                    <a:pt x="1" y="1"/>
                  </a:moveTo>
                  <a:lnTo>
                    <a:pt x="1" y="3120"/>
                  </a:lnTo>
                  <a:lnTo>
                    <a:pt x="668" y="2882"/>
                  </a:lnTo>
                  <a:lnTo>
                    <a:pt x="668" y="334"/>
                  </a:lnTo>
                  <a:lnTo>
                    <a:pt x="1" y="1"/>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85"/>
            <p:cNvSpPr/>
            <p:nvPr/>
          </p:nvSpPr>
          <p:spPr>
            <a:xfrm>
              <a:off x="7136131" y="2513083"/>
              <a:ext cx="251582" cy="116122"/>
            </a:xfrm>
            <a:custGeom>
              <a:avLst/>
              <a:gdLst/>
              <a:ahLst/>
              <a:cxnLst/>
              <a:rect l="l" t="t" r="r" b="b"/>
              <a:pathLst>
                <a:path w="7741" h="3573" extrusionOk="0">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85"/>
            <p:cNvSpPr/>
            <p:nvPr/>
          </p:nvSpPr>
          <p:spPr>
            <a:xfrm>
              <a:off x="7352093" y="2511556"/>
              <a:ext cx="35620" cy="117650"/>
            </a:xfrm>
            <a:custGeom>
              <a:avLst/>
              <a:gdLst/>
              <a:ahLst/>
              <a:cxnLst/>
              <a:rect l="l" t="t" r="r" b="b"/>
              <a:pathLst>
                <a:path w="1096" h="3620" extrusionOk="0">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85"/>
            <p:cNvSpPr/>
            <p:nvPr/>
          </p:nvSpPr>
          <p:spPr>
            <a:xfrm>
              <a:off x="7029336" y="2513083"/>
              <a:ext cx="111475" cy="116903"/>
            </a:xfrm>
            <a:custGeom>
              <a:avLst/>
              <a:gdLst/>
              <a:ahLst/>
              <a:cxnLst/>
              <a:rect l="l" t="t" r="r" b="b"/>
              <a:pathLst>
                <a:path w="3430" h="3597" extrusionOk="0">
                  <a:moveTo>
                    <a:pt x="453" y="1"/>
                  </a:moveTo>
                  <a:cubicBezTo>
                    <a:pt x="215" y="1"/>
                    <a:pt x="0" y="191"/>
                    <a:pt x="0" y="429"/>
                  </a:cubicBezTo>
                  <a:lnTo>
                    <a:pt x="0" y="3597"/>
                  </a:lnTo>
                  <a:lnTo>
                    <a:pt x="3430" y="3597"/>
                  </a:lnTo>
                  <a:lnTo>
                    <a:pt x="3430" y="1"/>
                  </a:ln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85"/>
            <p:cNvSpPr/>
            <p:nvPr/>
          </p:nvSpPr>
          <p:spPr>
            <a:xfrm>
              <a:off x="7030896" y="2712016"/>
              <a:ext cx="357598" cy="38708"/>
            </a:xfrm>
            <a:custGeom>
              <a:avLst/>
              <a:gdLst/>
              <a:ahLst/>
              <a:cxnLst/>
              <a:rect l="l" t="t" r="r" b="b"/>
              <a:pathLst>
                <a:path w="11003" h="1191" extrusionOk="0">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85"/>
            <p:cNvSpPr/>
            <p:nvPr/>
          </p:nvSpPr>
          <p:spPr>
            <a:xfrm>
              <a:off x="7352093" y="2712016"/>
              <a:ext cx="35620" cy="38708"/>
            </a:xfrm>
            <a:custGeom>
              <a:avLst/>
              <a:gdLst/>
              <a:ahLst/>
              <a:cxnLst/>
              <a:rect l="l" t="t" r="r" b="b"/>
              <a:pathLst>
                <a:path w="1096" h="1191" extrusionOk="0">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85"/>
            <p:cNvSpPr/>
            <p:nvPr/>
          </p:nvSpPr>
          <p:spPr>
            <a:xfrm>
              <a:off x="7070351" y="2657838"/>
              <a:ext cx="49563" cy="25545"/>
            </a:xfrm>
            <a:custGeom>
              <a:avLst/>
              <a:gdLst/>
              <a:ahLst/>
              <a:cxnLst/>
              <a:rect l="l" t="t" r="r" b="b"/>
              <a:pathLst>
                <a:path w="1525" h="786" extrusionOk="0">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85"/>
            <p:cNvSpPr/>
            <p:nvPr/>
          </p:nvSpPr>
          <p:spPr>
            <a:xfrm>
              <a:off x="7145426" y="2657838"/>
              <a:ext cx="49563" cy="25545"/>
            </a:xfrm>
            <a:custGeom>
              <a:avLst/>
              <a:gdLst/>
              <a:ahLst/>
              <a:cxnLst/>
              <a:rect l="l" t="t" r="r" b="b"/>
              <a:pathLst>
                <a:path w="1525" h="786" extrusionOk="0">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85"/>
            <p:cNvSpPr/>
            <p:nvPr/>
          </p:nvSpPr>
          <p:spPr>
            <a:xfrm>
              <a:off x="7222061" y="2657838"/>
              <a:ext cx="49563" cy="25545"/>
            </a:xfrm>
            <a:custGeom>
              <a:avLst/>
              <a:gdLst/>
              <a:ahLst/>
              <a:cxnLst/>
              <a:rect l="l" t="t" r="r" b="b"/>
              <a:pathLst>
                <a:path w="1525" h="786" extrusionOk="0">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85"/>
            <p:cNvSpPr/>
            <p:nvPr/>
          </p:nvSpPr>
          <p:spPr>
            <a:xfrm>
              <a:off x="7297916" y="2657838"/>
              <a:ext cx="48782" cy="25545"/>
            </a:xfrm>
            <a:custGeom>
              <a:avLst/>
              <a:gdLst/>
              <a:ahLst/>
              <a:cxnLst/>
              <a:rect l="l" t="t" r="r" b="b"/>
              <a:pathLst>
                <a:path w="1501" h="786" extrusionOk="0">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85"/>
            <p:cNvSpPr/>
            <p:nvPr/>
          </p:nvSpPr>
          <p:spPr>
            <a:xfrm>
              <a:off x="7318813" y="2676396"/>
              <a:ext cx="50310" cy="50147"/>
            </a:xfrm>
            <a:custGeom>
              <a:avLst/>
              <a:gdLst/>
              <a:ahLst/>
              <a:cxnLst/>
              <a:rect l="l" t="t" r="r" b="b"/>
              <a:pathLst>
                <a:path w="1548" h="1543" extrusionOk="0">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85"/>
            <p:cNvSpPr/>
            <p:nvPr/>
          </p:nvSpPr>
          <p:spPr>
            <a:xfrm>
              <a:off x="7135383" y="2797133"/>
              <a:ext cx="147063" cy="10888"/>
            </a:xfrm>
            <a:custGeom>
              <a:avLst/>
              <a:gdLst/>
              <a:ahLst/>
              <a:cxnLst/>
              <a:rect l="l" t="t" r="r" b="b"/>
              <a:pathLst>
                <a:path w="4525" h="335" extrusionOk="0">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85"/>
            <p:cNvSpPr/>
            <p:nvPr/>
          </p:nvSpPr>
          <p:spPr>
            <a:xfrm>
              <a:off x="7062616" y="2544836"/>
              <a:ext cx="51902" cy="51870"/>
            </a:xfrm>
            <a:custGeom>
              <a:avLst/>
              <a:gdLst/>
              <a:ahLst/>
              <a:cxnLst/>
              <a:rect l="l" t="t" r="r" b="b"/>
              <a:pathLst>
                <a:path w="1597" h="1596" extrusionOk="0">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85"/>
            <p:cNvSpPr/>
            <p:nvPr/>
          </p:nvSpPr>
          <p:spPr>
            <a:xfrm>
              <a:off x="7178706" y="2541716"/>
              <a:ext cx="173420" cy="10888"/>
            </a:xfrm>
            <a:custGeom>
              <a:avLst/>
              <a:gdLst/>
              <a:ahLst/>
              <a:cxnLst/>
              <a:rect l="l" t="t" r="r" b="b"/>
              <a:pathLst>
                <a:path w="5336" h="335" extrusionOk="0">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85"/>
            <p:cNvSpPr/>
            <p:nvPr/>
          </p:nvSpPr>
          <p:spPr>
            <a:xfrm>
              <a:off x="7178706" y="2565733"/>
              <a:ext cx="173420" cy="10855"/>
            </a:xfrm>
            <a:custGeom>
              <a:avLst/>
              <a:gdLst/>
              <a:ahLst/>
              <a:cxnLst/>
              <a:rect l="l" t="t" r="r" b="b"/>
              <a:pathLst>
                <a:path w="5336" h="334" extrusionOk="0">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85"/>
            <p:cNvSpPr/>
            <p:nvPr/>
          </p:nvSpPr>
          <p:spPr>
            <a:xfrm>
              <a:off x="7178706" y="2588938"/>
              <a:ext cx="58857" cy="10888"/>
            </a:xfrm>
            <a:custGeom>
              <a:avLst/>
              <a:gdLst/>
              <a:ahLst/>
              <a:cxnLst/>
              <a:rect l="l" t="t" r="r" b="b"/>
              <a:pathLst>
                <a:path w="1811" h="335" extrusionOk="0">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5" name="Google Shape;20725;p85"/>
          <p:cNvGrpSpPr/>
          <p:nvPr/>
        </p:nvGrpSpPr>
        <p:grpSpPr>
          <a:xfrm>
            <a:off x="6290194" y="2328963"/>
            <a:ext cx="335173" cy="357597"/>
            <a:chOff x="6290188" y="2481363"/>
            <a:chExt cx="335173" cy="357597"/>
          </a:xfrm>
        </p:grpSpPr>
        <p:sp>
          <p:nvSpPr>
            <p:cNvPr id="20726" name="Google Shape;20726;p85"/>
            <p:cNvSpPr/>
            <p:nvPr/>
          </p:nvSpPr>
          <p:spPr>
            <a:xfrm>
              <a:off x="6293276" y="2681043"/>
              <a:ext cx="332085" cy="157917"/>
            </a:xfrm>
            <a:custGeom>
              <a:avLst/>
              <a:gdLst/>
              <a:ahLst/>
              <a:cxnLst/>
              <a:rect l="l" t="t" r="r" b="b"/>
              <a:pathLst>
                <a:path w="10218" h="4859" extrusionOk="0">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85"/>
            <p:cNvSpPr/>
            <p:nvPr/>
          </p:nvSpPr>
          <p:spPr>
            <a:xfrm>
              <a:off x="6594356" y="2681043"/>
              <a:ext cx="31005" cy="157138"/>
            </a:xfrm>
            <a:custGeom>
              <a:avLst/>
              <a:gdLst/>
              <a:ahLst/>
              <a:cxnLst/>
              <a:rect l="l" t="t" r="r" b="b"/>
              <a:pathLst>
                <a:path w="954" h="4835" extrusionOk="0">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28" name="Google Shape;20728;p85"/>
            <p:cNvGrpSpPr/>
            <p:nvPr/>
          </p:nvGrpSpPr>
          <p:grpSpPr>
            <a:xfrm>
              <a:off x="6290188" y="2481363"/>
              <a:ext cx="308847" cy="332052"/>
              <a:chOff x="6290188" y="2481363"/>
              <a:chExt cx="308847" cy="332052"/>
            </a:xfrm>
          </p:grpSpPr>
          <p:sp>
            <p:nvSpPr>
              <p:cNvPr id="20729" name="Google Shape;20729;p85"/>
              <p:cNvSpPr/>
              <p:nvPr/>
            </p:nvSpPr>
            <p:spPr>
              <a:xfrm>
                <a:off x="6404751" y="2571908"/>
                <a:ext cx="113035" cy="122817"/>
              </a:xfrm>
              <a:custGeom>
                <a:avLst/>
                <a:gdLst/>
                <a:ahLst/>
                <a:cxnLst/>
                <a:rect l="l" t="t" r="r" b="b"/>
                <a:pathLst>
                  <a:path w="3478" h="3779" extrusionOk="0">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85"/>
              <p:cNvSpPr/>
              <p:nvPr/>
            </p:nvSpPr>
            <p:spPr>
              <a:xfrm>
                <a:off x="6326556" y="2528586"/>
                <a:ext cx="106080" cy="72378"/>
              </a:xfrm>
              <a:custGeom>
                <a:avLst/>
                <a:gdLst/>
                <a:ahLst/>
                <a:cxnLst/>
                <a:rect l="l" t="t" r="r" b="b"/>
                <a:pathLst>
                  <a:path w="3264" h="2227" extrusionOk="0">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85"/>
              <p:cNvSpPr/>
              <p:nvPr/>
            </p:nvSpPr>
            <p:spPr>
              <a:xfrm>
                <a:off x="6290188" y="2481363"/>
                <a:ext cx="177288" cy="82258"/>
              </a:xfrm>
              <a:custGeom>
                <a:avLst/>
                <a:gdLst/>
                <a:ahLst/>
                <a:cxnLst/>
                <a:rect l="l" t="t" r="r" b="b"/>
                <a:pathLst>
                  <a:path w="5455" h="2531" extrusionOk="0">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85"/>
              <p:cNvSpPr/>
              <p:nvPr/>
            </p:nvSpPr>
            <p:spPr>
              <a:xfrm>
                <a:off x="6353661" y="2511556"/>
                <a:ext cx="113815" cy="52845"/>
              </a:xfrm>
              <a:custGeom>
                <a:avLst/>
                <a:gdLst/>
                <a:ahLst/>
                <a:cxnLst/>
                <a:rect l="l" t="t" r="r" b="b"/>
                <a:pathLst>
                  <a:path w="3502" h="1626" extrusionOk="0">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85"/>
              <p:cNvSpPr/>
              <p:nvPr/>
            </p:nvSpPr>
            <p:spPr>
              <a:xfrm>
                <a:off x="6320381" y="2705028"/>
                <a:ext cx="22457" cy="22490"/>
              </a:xfrm>
              <a:custGeom>
                <a:avLst/>
                <a:gdLst/>
                <a:ahLst/>
                <a:cxnLst/>
                <a:rect l="l" t="t" r="r" b="b"/>
                <a:pathLst>
                  <a:path w="691" h="692" extrusionOk="0">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85"/>
              <p:cNvSpPr/>
              <p:nvPr/>
            </p:nvSpPr>
            <p:spPr>
              <a:xfrm>
                <a:off x="6362956" y="2705028"/>
                <a:ext cx="22457" cy="22490"/>
              </a:xfrm>
              <a:custGeom>
                <a:avLst/>
                <a:gdLst/>
                <a:ahLst/>
                <a:cxnLst/>
                <a:rect l="l" t="t" r="r" b="b"/>
                <a:pathLst>
                  <a:path w="691" h="692" extrusionOk="0">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85"/>
              <p:cNvSpPr/>
              <p:nvPr/>
            </p:nvSpPr>
            <p:spPr>
              <a:xfrm>
                <a:off x="6405498"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85"/>
              <p:cNvSpPr/>
              <p:nvPr/>
            </p:nvSpPr>
            <p:spPr>
              <a:xfrm>
                <a:off x="6448073"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85"/>
              <p:cNvSpPr/>
              <p:nvPr/>
            </p:nvSpPr>
            <p:spPr>
              <a:xfrm>
                <a:off x="6490648"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85"/>
              <p:cNvSpPr/>
              <p:nvPr/>
            </p:nvSpPr>
            <p:spPr>
              <a:xfrm>
                <a:off x="6533223" y="2705028"/>
                <a:ext cx="22458" cy="22490"/>
              </a:xfrm>
              <a:custGeom>
                <a:avLst/>
                <a:gdLst/>
                <a:ahLst/>
                <a:cxnLst/>
                <a:rect l="l" t="t" r="r" b="b"/>
                <a:pathLst>
                  <a:path w="691" h="692" extrusionOk="0">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85"/>
              <p:cNvSpPr/>
              <p:nvPr/>
            </p:nvSpPr>
            <p:spPr>
              <a:xfrm>
                <a:off x="6576546" y="2705028"/>
                <a:ext cx="22490" cy="22490"/>
              </a:xfrm>
              <a:custGeom>
                <a:avLst/>
                <a:gdLst/>
                <a:ahLst/>
                <a:cxnLst/>
                <a:rect l="l" t="t" r="r" b="b"/>
                <a:pathLst>
                  <a:path w="692" h="692" extrusionOk="0">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85"/>
              <p:cNvSpPr/>
              <p:nvPr/>
            </p:nvSpPr>
            <p:spPr>
              <a:xfrm>
                <a:off x="6320381" y="2747603"/>
                <a:ext cx="22457" cy="22490"/>
              </a:xfrm>
              <a:custGeom>
                <a:avLst/>
                <a:gdLst/>
                <a:ahLst/>
                <a:cxnLst/>
                <a:rect l="l" t="t" r="r" b="b"/>
                <a:pathLst>
                  <a:path w="691" h="692" extrusionOk="0">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85"/>
              <p:cNvSpPr/>
              <p:nvPr/>
            </p:nvSpPr>
            <p:spPr>
              <a:xfrm>
                <a:off x="6362956" y="2747603"/>
                <a:ext cx="22457" cy="22490"/>
              </a:xfrm>
              <a:custGeom>
                <a:avLst/>
                <a:gdLst/>
                <a:ahLst/>
                <a:cxnLst/>
                <a:rect l="l" t="t" r="r" b="b"/>
                <a:pathLst>
                  <a:path w="691" h="692" extrusionOk="0">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85"/>
              <p:cNvSpPr/>
              <p:nvPr/>
            </p:nvSpPr>
            <p:spPr>
              <a:xfrm>
                <a:off x="6405498"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85"/>
              <p:cNvSpPr/>
              <p:nvPr/>
            </p:nvSpPr>
            <p:spPr>
              <a:xfrm>
                <a:off x="6448073"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85"/>
              <p:cNvSpPr/>
              <p:nvPr/>
            </p:nvSpPr>
            <p:spPr>
              <a:xfrm>
                <a:off x="6490648"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85"/>
              <p:cNvSpPr/>
              <p:nvPr/>
            </p:nvSpPr>
            <p:spPr>
              <a:xfrm>
                <a:off x="6533223" y="2747603"/>
                <a:ext cx="22458" cy="22490"/>
              </a:xfrm>
              <a:custGeom>
                <a:avLst/>
                <a:gdLst/>
                <a:ahLst/>
                <a:cxnLst/>
                <a:rect l="l" t="t" r="r" b="b"/>
                <a:pathLst>
                  <a:path w="691" h="692" extrusionOk="0">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85"/>
              <p:cNvSpPr/>
              <p:nvPr/>
            </p:nvSpPr>
            <p:spPr>
              <a:xfrm>
                <a:off x="6576546" y="2747603"/>
                <a:ext cx="22490" cy="22490"/>
              </a:xfrm>
              <a:custGeom>
                <a:avLst/>
                <a:gdLst/>
                <a:ahLst/>
                <a:cxnLst/>
                <a:rect l="l" t="t" r="r" b="b"/>
                <a:pathLst>
                  <a:path w="692" h="692" extrusionOk="0">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85"/>
              <p:cNvSpPr/>
              <p:nvPr/>
            </p:nvSpPr>
            <p:spPr>
              <a:xfrm>
                <a:off x="6320381" y="2790958"/>
                <a:ext cx="22457" cy="22458"/>
              </a:xfrm>
              <a:custGeom>
                <a:avLst/>
                <a:gdLst/>
                <a:ahLst/>
                <a:cxnLst/>
                <a:rect l="l" t="t" r="r" b="b"/>
                <a:pathLst>
                  <a:path w="691" h="691" extrusionOk="0">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85"/>
              <p:cNvSpPr/>
              <p:nvPr/>
            </p:nvSpPr>
            <p:spPr>
              <a:xfrm>
                <a:off x="6362956" y="2790958"/>
                <a:ext cx="22457" cy="22458"/>
              </a:xfrm>
              <a:custGeom>
                <a:avLst/>
                <a:gdLst/>
                <a:ahLst/>
                <a:cxnLst/>
                <a:rect l="l" t="t" r="r" b="b"/>
                <a:pathLst>
                  <a:path w="691" h="691" extrusionOk="0">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85"/>
              <p:cNvSpPr/>
              <p:nvPr/>
            </p:nvSpPr>
            <p:spPr>
              <a:xfrm>
                <a:off x="6406278" y="2790958"/>
                <a:ext cx="106860" cy="22458"/>
              </a:xfrm>
              <a:custGeom>
                <a:avLst/>
                <a:gdLst/>
                <a:ahLst/>
                <a:cxnLst/>
                <a:rect l="l" t="t" r="r" b="b"/>
                <a:pathLst>
                  <a:path w="3288" h="691" extrusionOk="0">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85"/>
              <p:cNvSpPr/>
              <p:nvPr/>
            </p:nvSpPr>
            <p:spPr>
              <a:xfrm>
                <a:off x="6533223" y="2790958"/>
                <a:ext cx="22458" cy="22458"/>
              </a:xfrm>
              <a:custGeom>
                <a:avLst/>
                <a:gdLst/>
                <a:ahLst/>
                <a:cxnLst/>
                <a:rect l="l" t="t" r="r" b="b"/>
                <a:pathLst>
                  <a:path w="691" h="691" extrusionOk="0">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85"/>
              <p:cNvSpPr/>
              <p:nvPr/>
            </p:nvSpPr>
            <p:spPr>
              <a:xfrm>
                <a:off x="6576546" y="2790958"/>
                <a:ext cx="22490" cy="22458"/>
              </a:xfrm>
              <a:custGeom>
                <a:avLst/>
                <a:gdLst/>
                <a:ahLst/>
                <a:cxnLst/>
                <a:rect l="l" t="t" r="r" b="b"/>
                <a:pathLst>
                  <a:path w="692" h="691" extrusionOk="0">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52" name="Google Shape;20752;p85"/>
          <p:cNvGrpSpPr/>
          <p:nvPr/>
        </p:nvGrpSpPr>
        <p:grpSpPr>
          <a:xfrm>
            <a:off x="5578151" y="2328183"/>
            <a:ext cx="250803" cy="358378"/>
            <a:chOff x="5578146" y="2480583"/>
            <a:chExt cx="250803" cy="358378"/>
          </a:xfrm>
        </p:grpSpPr>
        <p:sp>
          <p:nvSpPr>
            <p:cNvPr id="20753" name="Google Shape;20753;p85"/>
            <p:cNvSpPr/>
            <p:nvPr/>
          </p:nvSpPr>
          <p:spPr>
            <a:xfrm>
              <a:off x="5697323" y="2625306"/>
              <a:ext cx="107607" cy="123890"/>
            </a:xfrm>
            <a:custGeom>
              <a:avLst/>
              <a:gdLst/>
              <a:ahLst/>
              <a:cxnLst/>
              <a:rect l="l" t="t" r="r" b="b"/>
              <a:pathLst>
                <a:path w="3311" h="3812" extrusionOk="0">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85"/>
            <p:cNvSpPr/>
            <p:nvPr/>
          </p:nvSpPr>
          <p:spPr>
            <a:xfrm>
              <a:off x="5578146" y="2495306"/>
              <a:ext cx="250803" cy="150183"/>
            </a:xfrm>
            <a:custGeom>
              <a:avLst/>
              <a:gdLst/>
              <a:ahLst/>
              <a:cxnLst/>
              <a:rect l="l" t="t" r="r" b="b"/>
              <a:pathLst>
                <a:path w="7717" h="4621" extrusionOk="0">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85"/>
            <p:cNvSpPr/>
            <p:nvPr/>
          </p:nvSpPr>
          <p:spPr>
            <a:xfrm>
              <a:off x="5804898" y="2495306"/>
              <a:ext cx="24050" cy="150183"/>
            </a:xfrm>
            <a:custGeom>
              <a:avLst/>
              <a:gdLst/>
              <a:ahLst/>
              <a:cxnLst/>
              <a:rect l="l" t="t" r="r" b="b"/>
              <a:pathLst>
                <a:path w="740" h="4621" extrusionOk="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85"/>
            <p:cNvSpPr/>
            <p:nvPr/>
          </p:nvSpPr>
          <p:spPr>
            <a:xfrm>
              <a:off x="5597483" y="2482143"/>
              <a:ext cx="212875" cy="148622"/>
            </a:xfrm>
            <a:custGeom>
              <a:avLst/>
              <a:gdLst/>
              <a:ahLst/>
              <a:cxnLst/>
              <a:rect l="l" t="t" r="r" b="b"/>
              <a:pathLst>
                <a:path w="6550" h="4573" extrusionOk="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85"/>
            <p:cNvSpPr/>
            <p:nvPr/>
          </p:nvSpPr>
          <p:spPr>
            <a:xfrm>
              <a:off x="5782473" y="2482143"/>
              <a:ext cx="27885" cy="143195"/>
            </a:xfrm>
            <a:custGeom>
              <a:avLst/>
              <a:gdLst/>
              <a:ahLst/>
              <a:cxnLst/>
              <a:rect l="l" t="t" r="r" b="b"/>
              <a:pathLst>
                <a:path w="858" h="4406" extrusionOk="0">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85"/>
            <p:cNvSpPr/>
            <p:nvPr/>
          </p:nvSpPr>
          <p:spPr>
            <a:xfrm>
              <a:off x="5672558" y="2480583"/>
              <a:ext cx="31005" cy="150183"/>
            </a:xfrm>
            <a:custGeom>
              <a:avLst/>
              <a:gdLst/>
              <a:ahLst/>
              <a:cxnLst/>
              <a:rect l="l" t="t" r="r" b="b"/>
              <a:pathLst>
                <a:path w="954" h="4621" extrusionOk="0">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85"/>
            <p:cNvSpPr/>
            <p:nvPr/>
          </p:nvSpPr>
          <p:spPr>
            <a:xfrm>
              <a:off x="5721308" y="2533981"/>
              <a:ext cx="62725" cy="7767"/>
            </a:xfrm>
            <a:custGeom>
              <a:avLst/>
              <a:gdLst/>
              <a:ahLst/>
              <a:cxnLst/>
              <a:rect l="l" t="t" r="r" b="b"/>
              <a:pathLst>
                <a:path w="1930" h="239" extrusionOk="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85"/>
            <p:cNvSpPr/>
            <p:nvPr/>
          </p:nvSpPr>
          <p:spPr>
            <a:xfrm>
              <a:off x="5721308" y="2511556"/>
              <a:ext cx="62725" cy="7767"/>
            </a:xfrm>
            <a:custGeom>
              <a:avLst/>
              <a:gdLst/>
              <a:ahLst/>
              <a:cxnLst/>
              <a:rect l="l" t="t" r="r" b="b"/>
              <a:pathLst>
                <a:path w="1930" h="239" extrusionOk="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85"/>
            <p:cNvSpPr/>
            <p:nvPr/>
          </p:nvSpPr>
          <p:spPr>
            <a:xfrm>
              <a:off x="5721308" y="2554878"/>
              <a:ext cx="62725" cy="7767"/>
            </a:xfrm>
            <a:custGeom>
              <a:avLst/>
              <a:gdLst/>
              <a:ahLst/>
              <a:cxnLst/>
              <a:rect l="l" t="t" r="r" b="b"/>
              <a:pathLst>
                <a:path w="1930" h="239" extrusionOk="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85"/>
            <p:cNvSpPr/>
            <p:nvPr/>
          </p:nvSpPr>
          <p:spPr>
            <a:xfrm>
              <a:off x="5721308" y="2577336"/>
              <a:ext cx="62725" cy="7767"/>
            </a:xfrm>
            <a:custGeom>
              <a:avLst/>
              <a:gdLst/>
              <a:ahLst/>
              <a:cxnLst/>
              <a:rect l="l" t="t" r="r" b="b"/>
              <a:pathLst>
                <a:path w="1930" h="239" extrusionOk="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85"/>
            <p:cNvSpPr/>
            <p:nvPr/>
          </p:nvSpPr>
          <p:spPr>
            <a:xfrm>
              <a:off x="5613733" y="2533981"/>
              <a:ext cx="64285" cy="7767"/>
            </a:xfrm>
            <a:custGeom>
              <a:avLst/>
              <a:gdLst/>
              <a:ahLst/>
              <a:cxnLst/>
              <a:rect l="l" t="t" r="r" b="b"/>
              <a:pathLst>
                <a:path w="1978" h="239" extrusionOk="0">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85"/>
            <p:cNvSpPr/>
            <p:nvPr/>
          </p:nvSpPr>
          <p:spPr>
            <a:xfrm>
              <a:off x="5613733" y="2511556"/>
              <a:ext cx="64285" cy="7767"/>
            </a:xfrm>
            <a:custGeom>
              <a:avLst/>
              <a:gdLst/>
              <a:ahLst/>
              <a:cxnLst/>
              <a:rect l="l" t="t" r="r" b="b"/>
              <a:pathLst>
                <a:path w="1978" h="239" extrusionOk="0">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85"/>
            <p:cNvSpPr/>
            <p:nvPr/>
          </p:nvSpPr>
          <p:spPr>
            <a:xfrm>
              <a:off x="5613733" y="2554878"/>
              <a:ext cx="64285" cy="7767"/>
            </a:xfrm>
            <a:custGeom>
              <a:avLst/>
              <a:gdLst/>
              <a:ahLst/>
              <a:cxnLst/>
              <a:rect l="l" t="t" r="r" b="b"/>
              <a:pathLst>
                <a:path w="1978" h="239" extrusionOk="0">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85"/>
            <p:cNvSpPr/>
            <p:nvPr/>
          </p:nvSpPr>
          <p:spPr>
            <a:xfrm>
              <a:off x="5613733" y="2577336"/>
              <a:ext cx="64285" cy="7767"/>
            </a:xfrm>
            <a:custGeom>
              <a:avLst/>
              <a:gdLst/>
              <a:ahLst/>
              <a:cxnLst/>
              <a:rect l="l" t="t" r="r" b="b"/>
              <a:pathLst>
                <a:path w="1978" h="239" extrusionOk="0">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85"/>
            <p:cNvSpPr/>
            <p:nvPr/>
          </p:nvSpPr>
          <p:spPr>
            <a:xfrm>
              <a:off x="5674118" y="2742956"/>
              <a:ext cx="58857" cy="72410"/>
            </a:xfrm>
            <a:custGeom>
              <a:avLst/>
              <a:gdLst/>
              <a:ahLst/>
              <a:cxnLst/>
              <a:rect l="l" t="t" r="r" b="b"/>
              <a:pathLst>
                <a:path w="1811" h="2228" extrusionOk="0">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85"/>
            <p:cNvSpPr/>
            <p:nvPr/>
          </p:nvSpPr>
          <p:spPr>
            <a:xfrm>
              <a:off x="5676426" y="2798693"/>
              <a:ext cx="55770" cy="40267"/>
            </a:xfrm>
            <a:custGeom>
              <a:avLst/>
              <a:gdLst/>
              <a:ahLst/>
              <a:cxnLst/>
              <a:rect l="l" t="t" r="r" b="b"/>
              <a:pathLst>
                <a:path w="1716" h="1239" extrusionOk="0">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85"/>
            <p:cNvSpPr/>
            <p:nvPr/>
          </p:nvSpPr>
          <p:spPr>
            <a:xfrm>
              <a:off x="5698103" y="2758328"/>
              <a:ext cx="11635" cy="15340"/>
            </a:xfrm>
            <a:custGeom>
              <a:avLst/>
              <a:gdLst/>
              <a:ahLst/>
              <a:cxnLst/>
              <a:rect l="l" t="t" r="r" b="b"/>
              <a:pathLst>
                <a:path w="358" h="472" extrusionOk="0">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0" name="Google Shape;20770;p85"/>
          <p:cNvGrpSpPr/>
          <p:nvPr/>
        </p:nvGrpSpPr>
        <p:grpSpPr>
          <a:xfrm>
            <a:off x="4767016" y="2360683"/>
            <a:ext cx="358378" cy="294938"/>
            <a:chOff x="4767011" y="2513083"/>
            <a:chExt cx="358378" cy="294938"/>
          </a:xfrm>
        </p:grpSpPr>
        <p:sp>
          <p:nvSpPr>
            <p:cNvPr id="20771" name="Google Shape;20771;p85"/>
            <p:cNvSpPr/>
            <p:nvPr/>
          </p:nvSpPr>
          <p:spPr>
            <a:xfrm>
              <a:off x="4900131" y="2743736"/>
              <a:ext cx="92138" cy="59638"/>
            </a:xfrm>
            <a:custGeom>
              <a:avLst/>
              <a:gdLst/>
              <a:ahLst/>
              <a:cxnLst/>
              <a:rect l="l" t="t" r="r" b="b"/>
              <a:pathLst>
                <a:path w="2835" h="1835" extrusionOk="0">
                  <a:moveTo>
                    <a:pt x="1406" y="1"/>
                  </a:moveTo>
                  <a:lnTo>
                    <a:pt x="215" y="215"/>
                  </a:lnTo>
                  <a:lnTo>
                    <a:pt x="1" y="1834"/>
                  </a:lnTo>
                  <a:lnTo>
                    <a:pt x="2835" y="1834"/>
                  </a:lnTo>
                  <a:lnTo>
                    <a:pt x="2597" y="215"/>
                  </a:lnTo>
                  <a:lnTo>
                    <a:pt x="140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85"/>
            <p:cNvSpPr/>
            <p:nvPr/>
          </p:nvSpPr>
          <p:spPr>
            <a:xfrm>
              <a:off x="4964383" y="2743736"/>
              <a:ext cx="27885" cy="59638"/>
            </a:xfrm>
            <a:custGeom>
              <a:avLst/>
              <a:gdLst/>
              <a:ahLst/>
              <a:cxnLst/>
              <a:rect l="l" t="t" r="r" b="b"/>
              <a:pathLst>
                <a:path w="858" h="1835" extrusionOk="0">
                  <a:moveTo>
                    <a:pt x="405" y="1"/>
                  </a:moveTo>
                  <a:lnTo>
                    <a:pt x="0" y="215"/>
                  </a:lnTo>
                  <a:lnTo>
                    <a:pt x="191" y="1834"/>
                  </a:lnTo>
                  <a:lnTo>
                    <a:pt x="858" y="1834"/>
                  </a:lnTo>
                  <a:lnTo>
                    <a:pt x="643" y="215"/>
                  </a:lnTo>
                  <a:lnTo>
                    <a:pt x="405"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85"/>
            <p:cNvSpPr/>
            <p:nvPr/>
          </p:nvSpPr>
          <p:spPr>
            <a:xfrm>
              <a:off x="4872278" y="2797133"/>
              <a:ext cx="147875" cy="10888"/>
            </a:xfrm>
            <a:custGeom>
              <a:avLst/>
              <a:gdLst/>
              <a:ahLst/>
              <a:cxnLst/>
              <a:rect l="l" t="t" r="r" b="b"/>
              <a:pathLst>
                <a:path w="4550" h="335" extrusionOk="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85"/>
            <p:cNvSpPr/>
            <p:nvPr/>
          </p:nvSpPr>
          <p:spPr>
            <a:xfrm>
              <a:off x="4767011" y="2513083"/>
              <a:ext cx="357597" cy="206700"/>
            </a:xfrm>
            <a:custGeom>
              <a:avLst/>
              <a:gdLst/>
              <a:ahLst/>
              <a:cxnLst/>
              <a:rect l="l" t="t" r="r" b="b"/>
              <a:pathLst>
                <a:path w="11003" h="6360" extrusionOk="0">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85"/>
            <p:cNvSpPr/>
            <p:nvPr/>
          </p:nvSpPr>
          <p:spPr>
            <a:xfrm>
              <a:off x="5088988" y="2513083"/>
              <a:ext cx="35620" cy="206700"/>
            </a:xfrm>
            <a:custGeom>
              <a:avLst/>
              <a:gdLst/>
              <a:ahLst/>
              <a:cxnLst/>
              <a:rect l="l" t="t" r="r" b="b"/>
              <a:pathLst>
                <a:path w="1096" h="6360" extrusionOk="0">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85"/>
            <p:cNvSpPr/>
            <p:nvPr/>
          </p:nvSpPr>
          <p:spPr>
            <a:xfrm>
              <a:off x="4803378" y="2565733"/>
              <a:ext cx="281775" cy="147063"/>
            </a:xfrm>
            <a:custGeom>
              <a:avLst/>
              <a:gdLst/>
              <a:ahLst/>
              <a:cxnLst/>
              <a:rect l="l" t="t" r="r" b="b"/>
              <a:pathLst>
                <a:path w="8670" h="4525" extrusionOk="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85"/>
            <p:cNvSpPr/>
            <p:nvPr/>
          </p:nvSpPr>
          <p:spPr>
            <a:xfrm>
              <a:off x="5054148" y="2564953"/>
              <a:ext cx="31005" cy="147095"/>
            </a:xfrm>
            <a:custGeom>
              <a:avLst/>
              <a:gdLst/>
              <a:ahLst/>
              <a:cxnLst/>
              <a:rect l="l" t="t" r="r" b="b"/>
              <a:pathLst>
                <a:path w="954" h="4526" extrusionOk="0">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85"/>
            <p:cNvSpPr/>
            <p:nvPr/>
          </p:nvSpPr>
          <p:spPr>
            <a:xfrm>
              <a:off x="4802631" y="2541716"/>
              <a:ext cx="74328" cy="24050"/>
            </a:xfrm>
            <a:custGeom>
              <a:avLst/>
              <a:gdLst/>
              <a:ahLst/>
              <a:cxnLst/>
              <a:rect l="l" t="t" r="r" b="b"/>
              <a:pathLst>
                <a:path w="2287" h="740" extrusionOk="0">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85"/>
            <p:cNvSpPr/>
            <p:nvPr/>
          </p:nvSpPr>
          <p:spPr>
            <a:xfrm>
              <a:off x="4803378" y="2604408"/>
              <a:ext cx="66625" cy="72020"/>
            </a:xfrm>
            <a:custGeom>
              <a:avLst/>
              <a:gdLst/>
              <a:ahLst/>
              <a:cxnLst/>
              <a:rect l="l" t="t" r="r" b="b"/>
              <a:pathLst>
                <a:path w="2050" h="2216" extrusionOk="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85"/>
            <p:cNvSpPr/>
            <p:nvPr/>
          </p:nvSpPr>
          <p:spPr>
            <a:xfrm>
              <a:off x="4829703" y="2618351"/>
              <a:ext cx="11635" cy="11635"/>
            </a:xfrm>
            <a:custGeom>
              <a:avLst/>
              <a:gdLst/>
              <a:ahLst/>
              <a:cxnLst/>
              <a:rect l="l" t="t" r="r" b="b"/>
              <a:pathLst>
                <a:path w="358" h="358" extrusionOk="0">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85"/>
            <p:cNvSpPr/>
            <p:nvPr/>
          </p:nvSpPr>
          <p:spPr>
            <a:xfrm>
              <a:off x="4829703" y="2636941"/>
              <a:ext cx="10888" cy="21840"/>
            </a:xfrm>
            <a:custGeom>
              <a:avLst/>
              <a:gdLst/>
              <a:ahLst/>
              <a:cxnLst/>
              <a:rect l="l" t="t" r="r" b="b"/>
              <a:pathLst>
                <a:path w="335" h="672" extrusionOk="0">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85"/>
            <p:cNvSpPr/>
            <p:nvPr/>
          </p:nvSpPr>
          <p:spPr>
            <a:xfrm>
              <a:off x="4903251" y="2599793"/>
              <a:ext cx="50310" cy="10855"/>
            </a:xfrm>
            <a:custGeom>
              <a:avLst/>
              <a:gdLst/>
              <a:ahLst/>
              <a:cxnLst/>
              <a:rect l="l" t="t" r="r" b="b"/>
              <a:pathLst>
                <a:path w="1548" h="334" extrusionOk="0">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85"/>
            <p:cNvSpPr/>
            <p:nvPr/>
          </p:nvSpPr>
          <p:spPr>
            <a:xfrm>
              <a:off x="4900911" y="2623778"/>
              <a:ext cx="146315" cy="10855"/>
            </a:xfrm>
            <a:custGeom>
              <a:avLst/>
              <a:gdLst/>
              <a:ahLst/>
              <a:cxnLst/>
              <a:rect l="l" t="t" r="r" b="b"/>
              <a:pathLst>
                <a:path w="4502" h="334" extrusionOk="0">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85"/>
            <p:cNvSpPr/>
            <p:nvPr/>
          </p:nvSpPr>
          <p:spPr>
            <a:xfrm>
              <a:off x="4900911" y="2646983"/>
              <a:ext cx="146315" cy="10888"/>
            </a:xfrm>
            <a:custGeom>
              <a:avLst/>
              <a:gdLst/>
              <a:ahLst/>
              <a:cxnLst/>
              <a:rect l="l" t="t" r="r" b="b"/>
              <a:pathLst>
                <a:path w="4502" h="335" extrusionOk="0">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85"/>
            <p:cNvSpPr/>
            <p:nvPr/>
          </p:nvSpPr>
          <p:spPr>
            <a:xfrm>
              <a:off x="4900911" y="2670221"/>
              <a:ext cx="146315" cy="10855"/>
            </a:xfrm>
            <a:custGeom>
              <a:avLst/>
              <a:gdLst/>
              <a:ahLst/>
              <a:cxnLst/>
              <a:rect l="l" t="t" r="r" b="b"/>
              <a:pathLst>
                <a:path w="4502" h="334" extrusionOk="0">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85"/>
            <p:cNvSpPr/>
            <p:nvPr/>
          </p:nvSpPr>
          <p:spPr>
            <a:xfrm>
              <a:off x="4767791" y="2712016"/>
              <a:ext cx="357597" cy="38708"/>
            </a:xfrm>
            <a:custGeom>
              <a:avLst/>
              <a:gdLst/>
              <a:ahLst/>
              <a:cxnLst/>
              <a:rect l="l" t="t" r="r" b="b"/>
              <a:pathLst>
                <a:path w="11003" h="1191" extrusionOk="0">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85"/>
            <p:cNvSpPr/>
            <p:nvPr/>
          </p:nvSpPr>
          <p:spPr>
            <a:xfrm>
              <a:off x="5088988" y="2712016"/>
              <a:ext cx="35620" cy="38708"/>
            </a:xfrm>
            <a:custGeom>
              <a:avLst/>
              <a:gdLst/>
              <a:ahLst/>
              <a:cxnLst/>
              <a:rect l="l" t="t" r="r" b="b"/>
              <a:pathLst>
                <a:path w="1096" h="1191" extrusionOk="0">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8" name="Google Shape;20788;p85"/>
          <p:cNvGrpSpPr/>
          <p:nvPr/>
        </p:nvGrpSpPr>
        <p:grpSpPr>
          <a:xfrm>
            <a:off x="4024781" y="2391656"/>
            <a:ext cx="361465" cy="232992"/>
            <a:chOff x="4024776" y="2544056"/>
            <a:chExt cx="361465" cy="232992"/>
          </a:xfrm>
        </p:grpSpPr>
        <p:sp>
          <p:nvSpPr>
            <p:cNvPr id="20789" name="Google Shape;20789;p85"/>
            <p:cNvSpPr/>
            <p:nvPr/>
          </p:nvSpPr>
          <p:spPr>
            <a:xfrm>
              <a:off x="4150161" y="2656278"/>
              <a:ext cx="110728" cy="86710"/>
            </a:xfrm>
            <a:custGeom>
              <a:avLst/>
              <a:gdLst/>
              <a:ahLst/>
              <a:cxnLst/>
              <a:rect l="l" t="t" r="r" b="b"/>
              <a:pathLst>
                <a:path w="3407" h="2668" extrusionOk="0">
                  <a:moveTo>
                    <a:pt x="453" y="0"/>
                  </a:moveTo>
                  <a:lnTo>
                    <a:pt x="1" y="2668"/>
                  </a:lnTo>
                  <a:lnTo>
                    <a:pt x="3406" y="2668"/>
                  </a:lnTo>
                  <a:lnTo>
                    <a:pt x="2977"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85"/>
            <p:cNvSpPr/>
            <p:nvPr/>
          </p:nvSpPr>
          <p:spPr>
            <a:xfrm>
              <a:off x="4225236" y="2656278"/>
              <a:ext cx="35653" cy="86710"/>
            </a:xfrm>
            <a:custGeom>
              <a:avLst/>
              <a:gdLst/>
              <a:ahLst/>
              <a:cxnLst/>
              <a:rect l="l" t="t" r="r" b="b"/>
              <a:pathLst>
                <a:path w="1097" h="2668" extrusionOk="0">
                  <a:moveTo>
                    <a:pt x="1" y="0"/>
                  </a:moveTo>
                  <a:lnTo>
                    <a:pt x="429" y="2668"/>
                  </a:lnTo>
                  <a:lnTo>
                    <a:pt x="1096" y="2668"/>
                  </a:lnTo>
                  <a:lnTo>
                    <a:pt x="644" y="0"/>
                  </a:ln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85"/>
            <p:cNvSpPr/>
            <p:nvPr/>
          </p:nvSpPr>
          <p:spPr>
            <a:xfrm>
              <a:off x="4120748" y="2736781"/>
              <a:ext cx="170300" cy="40267"/>
            </a:xfrm>
            <a:custGeom>
              <a:avLst/>
              <a:gdLst/>
              <a:ahLst/>
              <a:cxnLst/>
              <a:rect l="l" t="t" r="r" b="b"/>
              <a:pathLst>
                <a:path w="5240" h="1239" extrusionOk="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85"/>
            <p:cNvSpPr/>
            <p:nvPr/>
          </p:nvSpPr>
          <p:spPr>
            <a:xfrm>
              <a:off x="4024776" y="2544056"/>
              <a:ext cx="361465" cy="117683"/>
            </a:xfrm>
            <a:custGeom>
              <a:avLst/>
              <a:gdLst/>
              <a:ahLst/>
              <a:cxnLst/>
              <a:rect l="l" t="t" r="r" b="b"/>
              <a:pathLst>
                <a:path w="11122" h="3621" extrusionOk="0">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85"/>
            <p:cNvSpPr/>
            <p:nvPr/>
          </p:nvSpPr>
          <p:spPr>
            <a:xfrm>
              <a:off x="4241486" y="2736781"/>
              <a:ext cx="49563" cy="38708"/>
            </a:xfrm>
            <a:custGeom>
              <a:avLst/>
              <a:gdLst/>
              <a:ahLst/>
              <a:cxnLst/>
              <a:rect l="l" t="t" r="r" b="b"/>
              <a:pathLst>
                <a:path w="1525" h="1191" extrusionOk="0">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85"/>
            <p:cNvSpPr/>
            <p:nvPr/>
          </p:nvSpPr>
          <p:spPr>
            <a:xfrm>
              <a:off x="4303398" y="2544056"/>
              <a:ext cx="82843" cy="117683"/>
            </a:xfrm>
            <a:custGeom>
              <a:avLst/>
              <a:gdLst/>
              <a:ahLst/>
              <a:cxnLst/>
              <a:rect l="l" t="t" r="r" b="b"/>
              <a:pathLst>
                <a:path w="2549" h="3621" extrusionOk="0">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85"/>
            <p:cNvSpPr/>
            <p:nvPr/>
          </p:nvSpPr>
          <p:spPr>
            <a:xfrm>
              <a:off x="4168751" y="2565733"/>
              <a:ext cx="73547" cy="73547"/>
            </a:xfrm>
            <a:custGeom>
              <a:avLst/>
              <a:gdLst/>
              <a:ahLst/>
              <a:cxnLst/>
              <a:rect l="l" t="t" r="r" b="b"/>
              <a:pathLst>
                <a:path w="2263" h="2263" extrusionOk="0">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85"/>
            <p:cNvSpPr/>
            <p:nvPr/>
          </p:nvSpPr>
          <p:spPr>
            <a:xfrm>
              <a:off x="4191176" y="2588158"/>
              <a:ext cx="28665" cy="29445"/>
            </a:xfrm>
            <a:custGeom>
              <a:avLst/>
              <a:gdLst/>
              <a:ahLst/>
              <a:cxnLst/>
              <a:rect l="l" t="t" r="r" b="b"/>
              <a:pathLst>
                <a:path w="882" h="906" extrusionOk="0">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85"/>
            <p:cNvSpPr/>
            <p:nvPr/>
          </p:nvSpPr>
          <p:spPr>
            <a:xfrm>
              <a:off x="4076646" y="2599013"/>
              <a:ext cx="41828" cy="10855"/>
            </a:xfrm>
            <a:custGeom>
              <a:avLst/>
              <a:gdLst/>
              <a:ahLst/>
              <a:cxnLst/>
              <a:rect l="l" t="t" r="r" b="b"/>
              <a:pathLst>
                <a:path w="1287" h="334" extrusionOk="0">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85"/>
            <p:cNvSpPr/>
            <p:nvPr/>
          </p:nvSpPr>
          <p:spPr>
            <a:xfrm>
              <a:off x="4292576" y="2599013"/>
              <a:ext cx="41047" cy="10855"/>
            </a:xfrm>
            <a:custGeom>
              <a:avLst/>
              <a:gdLst/>
              <a:ahLst/>
              <a:cxnLst/>
              <a:rect l="l" t="t" r="r" b="b"/>
              <a:pathLst>
                <a:path w="1263" h="334" extrusionOk="0">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9" name="Google Shape;20799;p85"/>
          <p:cNvGrpSpPr/>
          <p:nvPr/>
        </p:nvGrpSpPr>
        <p:grpSpPr>
          <a:xfrm>
            <a:off x="3270164" y="2360683"/>
            <a:ext cx="359158" cy="294938"/>
            <a:chOff x="3270158" y="2513083"/>
            <a:chExt cx="359158" cy="294938"/>
          </a:xfrm>
        </p:grpSpPr>
        <p:sp>
          <p:nvSpPr>
            <p:cNvPr id="20800" name="Google Shape;20800;p85"/>
            <p:cNvSpPr/>
            <p:nvPr/>
          </p:nvSpPr>
          <p:spPr>
            <a:xfrm>
              <a:off x="3403278" y="2743736"/>
              <a:ext cx="92138" cy="59638"/>
            </a:xfrm>
            <a:custGeom>
              <a:avLst/>
              <a:gdLst/>
              <a:ahLst/>
              <a:cxnLst/>
              <a:rect l="l" t="t" r="r" b="b"/>
              <a:pathLst>
                <a:path w="2835" h="1835" extrusionOk="0">
                  <a:moveTo>
                    <a:pt x="1406" y="1"/>
                  </a:moveTo>
                  <a:lnTo>
                    <a:pt x="215" y="215"/>
                  </a:lnTo>
                  <a:lnTo>
                    <a:pt x="1" y="1834"/>
                  </a:lnTo>
                  <a:lnTo>
                    <a:pt x="2834" y="1834"/>
                  </a:lnTo>
                  <a:lnTo>
                    <a:pt x="2596" y="215"/>
                  </a:lnTo>
                  <a:lnTo>
                    <a:pt x="140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85"/>
            <p:cNvSpPr/>
            <p:nvPr/>
          </p:nvSpPr>
          <p:spPr>
            <a:xfrm>
              <a:off x="3467531" y="2743736"/>
              <a:ext cx="27885" cy="59638"/>
            </a:xfrm>
            <a:custGeom>
              <a:avLst/>
              <a:gdLst/>
              <a:ahLst/>
              <a:cxnLst/>
              <a:rect l="l" t="t" r="r" b="b"/>
              <a:pathLst>
                <a:path w="858" h="1835" extrusionOk="0">
                  <a:moveTo>
                    <a:pt x="405" y="1"/>
                  </a:moveTo>
                  <a:lnTo>
                    <a:pt x="0" y="215"/>
                  </a:lnTo>
                  <a:lnTo>
                    <a:pt x="214" y="1834"/>
                  </a:lnTo>
                  <a:lnTo>
                    <a:pt x="857" y="1834"/>
                  </a:lnTo>
                  <a:lnTo>
                    <a:pt x="643" y="215"/>
                  </a:lnTo>
                  <a:lnTo>
                    <a:pt x="405"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85"/>
            <p:cNvSpPr/>
            <p:nvPr/>
          </p:nvSpPr>
          <p:spPr>
            <a:xfrm>
              <a:off x="3375426" y="2797133"/>
              <a:ext cx="147843" cy="10888"/>
            </a:xfrm>
            <a:custGeom>
              <a:avLst/>
              <a:gdLst/>
              <a:ahLst/>
              <a:cxnLst/>
              <a:rect l="l" t="t" r="r" b="b"/>
              <a:pathLst>
                <a:path w="4549" h="335" extrusionOk="0">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85"/>
            <p:cNvSpPr/>
            <p:nvPr/>
          </p:nvSpPr>
          <p:spPr>
            <a:xfrm>
              <a:off x="3270158" y="2513083"/>
              <a:ext cx="357598" cy="206700"/>
            </a:xfrm>
            <a:custGeom>
              <a:avLst/>
              <a:gdLst/>
              <a:ahLst/>
              <a:cxnLst/>
              <a:rect l="l" t="t" r="r" b="b"/>
              <a:pathLst>
                <a:path w="11003" h="6360" extrusionOk="0">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85"/>
            <p:cNvSpPr/>
            <p:nvPr/>
          </p:nvSpPr>
          <p:spPr>
            <a:xfrm>
              <a:off x="3592136" y="2513083"/>
              <a:ext cx="35620" cy="206700"/>
            </a:xfrm>
            <a:custGeom>
              <a:avLst/>
              <a:gdLst/>
              <a:ahLst/>
              <a:cxnLst/>
              <a:rect l="l" t="t" r="r" b="b"/>
              <a:pathLst>
                <a:path w="1096" h="6360" extrusionOk="0">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85"/>
            <p:cNvSpPr/>
            <p:nvPr/>
          </p:nvSpPr>
          <p:spPr>
            <a:xfrm>
              <a:off x="3312733" y="2656278"/>
              <a:ext cx="128505" cy="56517"/>
            </a:xfrm>
            <a:custGeom>
              <a:avLst/>
              <a:gdLst/>
              <a:ahLst/>
              <a:cxnLst/>
              <a:rect l="l" t="t" r="r" b="b"/>
              <a:pathLst>
                <a:path w="3954" h="1739" extrusionOk="0">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85"/>
            <p:cNvSpPr/>
            <p:nvPr/>
          </p:nvSpPr>
          <p:spPr>
            <a:xfrm>
              <a:off x="3328983" y="2547923"/>
              <a:ext cx="100653" cy="99872"/>
            </a:xfrm>
            <a:custGeom>
              <a:avLst/>
              <a:gdLst/>
              <a:ahLst/>
              <a:cxnLst/>
              <a:rect l="l" t="t" r="r" b="b"/>
              <a:pathLst>
                <a:path w="3097" h="3073" extrusionOk="0">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85"/>
            <p:cNvSpPr/>
            <p:nvPr/>
          </p:nvSpPr>
          <p:spPr>
            <a:xfrm>
              <a:off x="3328203" y="2579091"/>
              <a:ext cx="102213" cy="95615"/>
            </a:xfrm>
            <a:custGeom>
              <a:avLst/>
              <a:gdLst/>
              <a:ahLst/>
              <a:cxnLst/>
              <a:rect l="l" t="t" r="r" b="b"/>
              <a:pathLst>
                <a:path w="3145" h="2942" extrusionOk="0">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85"/>
            <p:cNvSpPr/>
            <p:nvPr/>
          </p:nvSpPr>
          <p:spPr>
            <a:xfrm>
              <a:off x="3373866" y="2664013"/>
              <a:ext cx="68153" cy="48783"/>
            </a:xfrm>
            <a:custGeom>
              <a:avLst/>
              <a:gdLst/>
              <a:ahLst/>
              <a:cxnLst/>
              <a:rect l="l" t="t" r="r" b="b"/>
              <a:pathLst>
                <a:path w="2097" h="1501" extrusionOk="0">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85"/>
            <p:cNvSpPr/>
            <p:nvPr/>
          </p:nvSpPr>
          <p:spPr>
            <a:xfrm>
              <a:off x="3368438" y="2547923"/>
              <a:ext cx="61197" cy="92917"/>
            </a:xfrm>
            <a:custGeom>
              <a:avLst/>
              <a:gdLst/>
              <a:ahLst/>
              <a:cxnLst/>
              <a:rect l="l" t="t" r="r" b="b"/>
              <a:pathLst>
                <a:path w="1883" h="2859" extrusionOk="0">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85"/>
            <p:cNvSpPr/>
            <p:nvPr/>
          </p:nvSpPr>
          <p:spPr>
            <a:xfrm>
              <a:off x="3367691" y="2578993"/>
              <a:ext cx="61945" cy="94055"/>
            </a:xfrm>
            <a:custGeom>
              <a:avLst/>
              <a:gdLst/>
              <a:ahLst/>
              <a:cxnLst/>
              <a:rect l="l" t="t" r="r" b="b"/>
              <a:pathLst>
                <a:path w="1906" h="2894" extrusionOk="0">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85"/>
            <p:cNvSpPr/>
            <p:nvPr/>
          </p:nvSpPr>
          <p:spPr>
            <a:xfrm>
              <a:off x="3472926" y="2547143"/>
              <a:ext cx="11668" cy="11635"/>
            </a:xfrm>
            <a:custGeom>
              <a:avLst/>
              <a:gdLst/>
              <a:ahLst/>
              <a:cxnLst/>
              <a:rect l="l" t="t" r="r" b="b"/>
              <a:pathLst>
                <a:path w="359" h="358" extrusionOk="0">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85"/>
            <p:cNvSpPr/>
            <p:nvPr/>
          </p:nvSpPr>
          <p:spPr>
            <a:xfrm>
              <a:off x="3472926" y="2596673"/>
              <a:ext cx="11668" cy="11635"/>
            </a:xfrm>
            <a:custGeom>
              <a:avLst/>
              <a:gdLst/>
              <a:ahLst/>
              <a:cxnLst/>
              <a:rect l="l" t="t" r="r" b="b"/>
              <a:pathLst>
                <a:path w="359" h="358" extrusionOk="0">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85"/>
            <p:cNvSpPr/>
            <p:nvPr/>
          </p:nvSpPr>
          <p:spPr>
            <a:xfrm>
              <a:off x="3472926" y="2646983"/>
              <a:ext cx="11668" cy="11635"/>
            </a:xfrm>
            <a:custGeom>
              <a:avLst/>
              <a:gdLst/>
              <a:ahLst/>
              <a:cxnLst/>
              <a:rect l="l" t="t" r="r" b="b"/>
              <a:pathLst>
                <a:path w="359" h="358" extrusionOk="0">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85"/>
            <p:cNvSpPr/>
            <p:nvPr/>
          </p:nvSpPr>
          <p:spPr>
            <a:xfrm>
              <a:off x="3494603" y="2548703"/>
              <a:ext cx="106080" cy="10855"/>
            </a:xfrm>
            <a:custGeom>
              <a:avLst/>
              <a:gdLst/>
              <a:ahLst/>
              <a:cxnLst/>
              <a:rect l="l" t="t" r="r" b="b"/>
              <a:pathLst>
                <a:path w="3264" h="334" extrusionOk="0">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85"/>
            <p:cNvSpPr/>
            <p:nvPr/>
          </p:nvSpPr>
          <p:spPr>
            <a:xfrm>
              <a:off x="3495383" y="2569601"/>
              <a:ext cx="56518" cy="10855"/>
            </a:xfrm>
            <a:custGeom>
              <a:avLst/>
              <a:gdLst/>
              <a:ahLst/>
              <a:cxnLst/>
              <a:rect l="l" t="t" r="r" b="b"/>
              <a:pathLst>
                <a:path w="1739" h="334" extrusionOk="0">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85"/>
            <p:cNvSpPr/>
            <p:nvPr/>
          </p:nvSpPr>
          <p:spPr>
            <a:xfrm>
              <a:off x="3494603" y="2596673"/>
              <a:ext cx="106080" cy="10888"/>
            </a:xfrm>
            <a:custGeom>
              <a:avLst/>
              <a:gdLst/>
              <a:ahLst/>
              <a:cxnLst/>
              <a:rect l="l" t="t" r="r" b="b"/>
              <a:pathLst>
                <a:path w="3264" h="335" extrusionOk="0">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85"/>
            <p:cNvSpPr/>
            <p:nvPr/>
          </p:nvSpPr>
          <p:spPr>
            <a:xfrm>
              <a:off x="3495383" y="2618351"/>
              <a:ext cx="56518" cy="10855"/>
            </a:xfrm>
            <a:custGeom>
              <a:avLst/>
              <a:gdLst/>
              <a:ahLst/>
              <a:cxnLst/>
              <a:rect l="l" t="t" r="r" b="b"/>
              <a:pathLst>
                <a:path w="1739" h="334" extrusionOk="0">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85"/>
            <p:cNvSpPr/>
            <p:nvPr/>
          </p:nvSpPr>
          <p:spPr>
            <a:xfrm>
              <a:off x="3494603" y="2645456"/>
              <a:ext cx="106080" cy="10855"/>
            </a:xfrm>
            <a:custGeom>
              <a:avLst/>
              <a:gdLst/>
              <a:ahLst/>
              <a:cxnLst/>
              <a:rect l="l" t="t" r="r" b="b"/>
              <a:pathLst>
                <a:path w="3264" h="334" extrusionOk="0">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85"/>
            <p:cNvSpPr/>
            <p:nvPr/>
          </p:nvSpPr>
          <p:spPr>
            <a:xfrm>
              <a:off x="3495383" y="2667881"/>
              <a:ext cx="56518" cy="10108"/>
            </a:xfrm>
            <a:custGeom>
              <a:avLst/>
              <a:gdLst/>
              <a:ahLst/>
              <a:cxnLst/>
              <a:rect l="l" t="t" r="r" b="b"/>
              <a:pathLst>
                <a:path w="1739" h="311" extrusionOk="0">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85"/>
            <p:cNvSpPr/>
            <p:nvPr/>
          </p:nvSpPr>
          <p:spPr>
            <a:xfrm>
              <a:off x="3270938" y="2712016"/>
              <a:ext cx="358378" cy="38708"/>
            </a:xfrm>
            <a:custGeom>
              <a:avLst/>
              <a:gdLst/>
              <a:ahLst/>
              <a:cxnLst/>
              <a:rect l="l" t="t" r="r" b="b"/>
              <a:pathLst>
                <a:path w="11027" h="1191" extrusionOk="0">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85"/>
            <p:cNvSpPr/>
            <p:nvPr/>
          </p:nvSpPr>
          <p:spPr>
            <a:xfrm>
              <a:off x="3592136" y="2712016"/>
              <a:ext cx="35620" cy="38708"/>
            </a:xfrm>
            <a:custGeom>
              <a:avLst/>
              <a:gdLst/>
              <a:ahLst/>
              <a:cxnLst/>
              <a:rect l="l" t="t" r="r" b="b"/>
              <a:pathLst>
                <a:path w="1096" h="1191" extrusionOk="0">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2" name="Google Shape;20822;p85"/>
          <p:cNvGrpSpPr/>
          <p:nvPr/>
        </p:nvGrpSpPr>
        <p:grpSpPr>
          <a:xfrm>
            <a:off x="2541091" y="2330523"/>
            <a:ext cx="358378" cy="355258"/>
            <a:chOff x="2541086" y="2482923"/>
            <a:chExt cx="358378" cy="355258"/>
          </a:xfrm>
        </p:grpSpPr>
        <p:sp>
          <p:nvSpPr>
            <p:cNvPr id="20823" name="Google Shape;20823;p85"/>
            <p:cNvSpPr/>
            <p:nvPr/>
          </p:nvSpPr>
          <p:spPr>
            <a:xfrm>
              <a:off x="2577453" y="2777016"/>
              <a:ext cx="285642" cy="61165"/>
            </a:xfrm>
            <a:custGeom>
              <a:avLst/>
              <a:gdLst/>
              <a:ahLst/>
              <a:cxnLst/>
              <a:rect l="l" t="t" r="r" b="b"/>
              <a:pathLst>
                <a:path w="8789" h="1882" extrusionOk="0">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85"/>
            <p:cNvSpPr/>
            <p:nvPr/>
          </p:nvSpPr>
          <p:spPr>
            <a:xfrm>
              <a:off x="2563511" y="2482923"/>
              <a:ext cx="312715" cy="209755"/>
            </a:xfrm>
            <a:custGeom>
              <a:avLst/>
              <a:gdLst/>
              <a:ahLst/>
              <a:cxnLst/>
              <a:rect l="l" t="t" r="r" b="b"/>
              <a:pathLst>
                <a:path w="9622" h="6454" extrusionOk="0">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85"/>
            <p:cNvSpPr/>
            <p:nvPr/>
          </p:nvSpPr>
          <p:spPr>
            <a:xfrm>
              <a:off x="2586748" y="2504568"/>
              <a:ext cx="265492" cy="187330"/>
            </a:xfrm>
            <a:custGeom>
              <a:avLst/>
              <a:gdLst/>
              <a:ahLst/>
              <a:cxnLst/>
              <a:rect l="l" t="t" r="r" b="b"/>
              <a:pathLst>
                <a:path w="8169" h="5764" extrusionOk="0">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85"/>
            <p:cNvSpPr/>
            <p:nvPr/>
          </p:nvSpPr>
          <p:spPr>
            <a:xfrm>
              <a:off x="2825883" y="2504568"/>
              <a:ext cx="27138" cy="180375"/>
            </a:xfrm>
            <a:custGeom>
              <a:avLst/>
              <a:gdLst/>
              <a:ahLst/>
              <a:cxnLst/>
              <a:rect l="l" t="t" r="r" b="b"/>
              <a:pathLst>
                <a:path w="835" h="5550" extrusionOk="0">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85"/>
            <p:cNvSpPr/>
            <p:nvPr/>
          </p:nvSpPr>
          <p:spPr>
            <a:xfrm>
              <a:off x="2841386" y="2482923"/>
              <a:ext cx="34840" cy="209755"/>
            </a:xfrm>
            <a:custGeom>
              <a:avLst/>
              <a:gdLst/>
              <a:ahLst/>
              <a:cxnLst/>
              <a:rect l="l" t="t" r="r" b="b"/>
              <a:pathLst>
                <a:path w="1072" h="6454" extrusionOk="0">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85"/>
            <p:cNvSpPr/>
            <p:nvPr/>
          </p:nvSpPr>
          <p:spPr>
            <a:xfrm>
              <a:off x="2659483" y="2631513"/>
              <a:ext cx="120022" cy="60385"/>
            </a:xfrm>
            <a:custGeom>
              <a:avLst/>
              <a:gdLst/>
              <a:ahLst/>
              <a:cxnLst/>
              <a:rect l="l" t="t" r="r" b="b"/>
              <a:pathLst>
                <a:path w="3693" h="1858" extrusionOk="0">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85"/>
            <p:cNvSpPr/>
            <p:nvPr/>
          </p:nvSpPr>
          <p:spPr>
            <a:xfrm>
              <a:off x="2673426" y="2530113"/>
              <a:ext cx="94445" cy="94478"/>
            </a:xfrm>
            <a:custGeom>
              <a:avLst/>
              <a:gdLst/>
              <a:ahLst/>
              <a:cxnLst/>
              <a:rect l="l" t="t" r="r" b="b"/>
              <a:pathLst>
                <a:path w="2906" h="2907" extrusionOk="0">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85"/>
            <p:cNvSpPr/>
            <p:nvPr/>
          </p:nvSpPr>
          <p:spPr>
            <a:xfrm>
              <a:off x="2673426" y="2559201"/>
              <a:ext cx="96785" cy="86483"/>
            </a:xfrm>
            <a:custGeom>
              <a:avLst/>
              <a:gdLst/>
              <a:ahLst/>
              <a:cxnLst/>
              <a:rect l="l" t="t" r="r" b="b"/>
              <a:pathLst>
                <a:path w="2978" h="2661" extrusionOk="0">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85"/>
            <p:cNvSpPr/>
            <p:nvPr/>
          </p:nvSpPr>
          <p:spPr>
            <a:xfrm>
              <a:off x="2709793" y="2560501"/>
              <a:ext cx="58858" cy="88238"/>
            </a:xfrm>
            <a:custGeom>
              <a:avLst/>
              <a:gdLst/>
              <a:ahLst/>
              <a:cxnLst/>
              <a:rect l="l" t="t" r="r" b="b"/>
              <a:pathLst>
                <a:path w="1811" h="2715" extrusionOk="0">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85"/>
            <p:cNvSpPr/>
            <p:nvPr/>
          </p:nvSpPr>
          <p:spPr>
            <a:xfrm>
              <a:off x="2712913" y="2753811"/>
              <a:ext cx="123858" cy="84370"/>
            </a:xfrm>
            <a:custGeom>
              <a:avLst/>
              <a:gdLst/>
              <a:ahLst/>
              <a:cxnLst/>
              <a:rect l="l" t="t" r="r" b="b"/>
              <a:pathLst>
                <a:path w="3811" h="2596" extrusionOk="0">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85"/>
            <p:cNvSpPr/>
            <p:nvPr/>
          </p:nvSpPr>
          <p:spPr>
            <a:xfrm>
              <a:off x="2740766" y="2779323"/>
              <a:ext cx="76635" cy="10888"/>
            </a:xfrm>
            <a:custGeom>
              <a:avLst/>
              <a:gdLst/>
              <a:ahLst/>
              <a:cxnLst/>
              <a:rect l="l" t="t" r="r" b="b"/>
              <a:pathLst>
                <a:path w="2358" h="335" extrusionOk="0">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85"/>
            <p:cNvSpPr/>
            <p:nvPr/>
          </p:nvSpPr>
          <p:spPr>
            <a:xfrm>
              <a:off x="2740766" y="2804868"/>
              <a:ext cx="76635" cy="10888"/>
            </a:xfrm>
            <a:custGeom>
              <a:avLst/>
              <a:gdLst/>
              <a:ahLst/>
              <a:cxnLst/>
              <a:rect l="l" t="t" r="r" b="b"/>
              <a:pathLst>
                <a:path w="2358" h="335" extrusionOk="0">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85"/>
            <p:cNvSpPr/>
            <p:nvPr/>
          </p:nvSpPr>
          <p:spPr>
            <a:xfrm>
              <a:off x="2603778" y="2753811"/>
              <a:ext cx="116122" cy="84370"/>
            </a:xfrm>
            <a:custGeom>
              <a:avLst/>
              <a:gdLst/>
              <a:ahLst/>
              <a:cxnLst/>
              <a:rect l="l" t="t" r="r" b="b"/>
              <a:pathLst>
                <a:path w="3573" h="2596" extrusionOk="0">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85"/>
            <p:cNvSpPr/>
            <p:nvPr/>
          </p:nvSpPr>
          <p:spPr>
            <a:xfrm>
              <a:off x="2624676" y="2779323"/>
              <a:ext cx="76635" cy="10888"/>
            </a:xfrm>
            <a:custGeom>
              <a:avLst/>
              <a:gdLst/>
              <a:ahLst/>
              <a:cxnLst/>
              <a:rect l="l" t="t" r="r" b="b"/>
              <a:pathLst>
                <a:path w="2358" h="335" extrusionOk="0">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85"/>
            <p:cNvSpPr/>
            <p:nvPr/>
          </p:nvSpPr>
          <p:spPr>
            <a:xfrm>
              <a:off x="2624676" y="2804868"/>
              <a:ext cx="76635" cy="10888"/>
            </a:xfrm>
            <a:custGeom>
              <a:avLst/>
              <a:gdLst/>
              <a:ahLst/>
              <a:cxnLst/>
              <a:rect l="l" t="t" r="r" b="b"/>
              <a:pathLst>
                <a:path w="2358" h="335" extrusionOk="0">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85"/>
            <p:cNvSpPr/>
            <p:nvPr/>
          </p:nvSpPr>
          <p:spPr>
            <a:xfrm>
              <a:off x="2541086" y="2684911"/>
              <a:ext cx="358378" cy="25578"/>
            </a:xfrm>
            <a:custGeom>
              <a:avLst/>
              <a:gdLst/>
              <a:ahLst/>
              <a:cxnLst/>
              <a:rect l="l" t="t" r="r" b="b"/>
              <a:pathLst>
                <a:path w="11027" h="787" extrusionOk="0">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85"/>
            <p:cNvSpPr/>
            <p:nvPr/>
          </p:nvSpPr>
          <p:spPr>
            <a:xfrm>
              <a:off x="2866931" y="2684911"/>
              <a:ext cx="31753" cy="25578"/>
            </a:xfrm>
            <a:custGeom>
              <a:avLst/>
              <a:gdLst/>
              <a:ahLst/>
              <a:cxnLst/>
              <a:rect l="l" t="t" r="r" b="b"/>
              <a:pathLst>
                <a:path w="977" h="787" extrusionOk="0">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85"/>
            <p:cNvSpPr/>
            <p:nvPr/>
          </p:nvSpPr>
          <p:spPr>
            <a:xfrm>
              <a:off x="2688896" y="2684911"/>
              <a:ext cx="62725" cy="24017"/>
            </a:xfrm>
            <a:custGeom>
              <a:avLst/>
              <a:gdLst/>
              <a:ahLst/>
              <a:cxnLst/>
              <a:rect l="l" t="t" r="r" b="b"/>
              <a:pathLst>
                <a:path w="1930" h="739" extrusionOk="0">
                  <a:moveTo>
                    <a:pt x="1" y="1"/>
                  </a:moveTo>
                  <a:lnTo>
                    <a:pt x="1" y="739"/>
                  </a:lnTo>
                  <a:lnTo>
                    <a:pt x="1930" y="739"/>
                  </a:lnTo>
                  <a:lnTo>
                    <a:pt x="1930"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85"/>
            <p:cNvSpPr/>
            <p:nvPr/>
          </p:nvSpPr>
          <p:spPr>
            <a:xfrm>
              <a:off x="2729911" y="2684911"/>
              <a:ext cx="21710" cy="24017"/>
            </a:xfrm>
            <a:custGeom>
              <a:avLst/>
              <a:gdLst/>
              <a:ahLst/>
              <a:cxnLst/>
              <a:rect l="l" t="t" r="r" b="b"/>
              <a:pathLst>
                <a:path w="668" h="739" extrusionOk="0">
                  <a:moveTo>
                    <a:pt x="1" y="1"/>
                  </a:moveTo>
                  <a:lnTo>
                    <a:pt x="1" y="739"/>
                  </a:lnTo>
                  <a:lnTo>
                    <a:pt x="668" y="739"/>
                  </a:lnTo>
                  <a:lnTo>
                    <a:pt x="668"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2" name="Google Shape;20842;p85"/>
          <p:cNvGrpSpPr/>
          <p:nvPr/>
        </p:nvGrpSpPr>
        <p:grpSpPr>
          <a:xfrm>
            <a:off x="1768664" y="2329353"/>
            <a:ext cx="341347" cy="357208"/>
            <a:chOff x="1768658" y="2481753"/>
            <a:chExt cx="341347" cy="357208"/>
          </a:xfrm>
        </p:grpSpPr>
        <p:sp>
          <p:nvSpPr>
            <p:cNvPr id="20843" name="Google Shape;20843;p85"/>
            <p:cNvSpPr/>
            <p:nvPr/>
          </p:nvSpPr>
          <p:spPr>
            <a:xfrm>
              <a:off x="1789556" y="2507688"/>
              <a:ext cx="301113" cy="315022"/>
            </a:xfrm>
            <a:custGeom>
              <a:avLst/>
              <a:gdLst/>
              <a:ahLst/>
              <a:cxnLst/>
              <a:rect l="l" t="t" r="r" b="b"/>
              <a:pathLst>
                <a:path w="9265" h="9693" extrusionOk="0">
                  <a:moveTo>
                    <a:pt x="4597" y="0"/>
                  </a:moveTo>
                  <a:lnTo>
                    <a:pt x="0" y="3739"/>
                  </a:lnTo>
                  <a:lnTo>
                    <a:pt x="0" y="9645"/>
                  </a:lnTo>
                  <a:lnTo>
                    <a:pt x="9264" y="9693"/>
                  </a:lnTo>
                  <a:lnTo>
                    <a:pt x="9264" y="3739"/>
                  </a:lnTo>
                  <a:lnTo>
                    <a:pt x="4597" y="0"/>
                  </a:ln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85"/>
            <p:cNvSpPr/>
            <p:nvPr/>
          </p:nvSpPr>
          <p:spPr>
            <a:xfrm>
              <a:off x="2068178" y="2627646"/>
              <a:ext cx="21710" cy="193505"/>
            </a:xfrm>
            <a:custGeom>
              <a:avLst/>
              <a:gdLst/>
              <a:ahLst/>
              <a:cxnLst/>
              <a:rect l="l" t="t" r="r" b="b"/>
              <a:pathLst>
                <a:path w="668" h="5954" extrusionOk="0">
                  <a:moveTo>
                    <a:pt x="1" y="0"/>
                  </a:moveTo>
                  <a:lnTo>
                    <a:pt x="1" y="5954"/>
                  </a:lnTo>
                  <a:lnTo>
                    <a:pt x="667" y="5954"/>
                  </a:lnTo>
                  <a:lnTo>
                    <a:pt x="667" y="0"/>
                  </a:ln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85"/>
            <p:cNvSpPr/>
            <p:nvPr/>
          </p:nvSpPr>
          <p:spPr>
            <a:xfrm>
              <a:off x="1768658" y="2481753"/>
              <a:ext cx="341347" cy="177840"/>
            </a:xfrm>
            <a:custGeom>
              <a:avLst/>
              <a:gdLst/>
              <a:ahLst/>
              <a:cxnLst/>
              <a:rect l="l" t="t" r="r" b="b"/>
              <a:pathLst>
                <a:path w="10503" h="5472" extrusionOk="0">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85"/>
            <p:cNvSpPr/>
            <p:nvPr/>
          </p:nvSpPr>
          <p:spPr>
            <a:xfrm>
              <a:off x="1923456" y="2481753"/>
              <a:ext cx="186550" cy="179042"/>
            </a:xfrm>
            <a:custGeom>
              <a:avLst/>
              <a:gdLst/>
              <a:ahLst/>
              <a:cxnLst/>
              <a:rect l="l" t="t" r="r" b="b"/>
              <a:pathLst>
                <a:path w="5740" h="5509" extrusionOk="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85"/>
            <p:cNvSpPr/>
            <p:nvPr/>
          </p:nvSpPr>
          <p:spPr>
            <a:xfrm>
              <a:off x="1770218" y="2809516"/>
              <a:ext cx="338228" cy="29445"/>
            </a:xfrm>
            <a:custGeom>
              <a:avLst/>
              <a:gdLst/>
              <a:ahLst/>
              <a:cxnLst/>
              <a:rect l="l" t="t" r="r" b="b"/>
              <a:pathLst>
                <a:path w="10407" h="906" extrusionOk="0">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85"/>
            <p:cNvSpPr/>
            <p:nvPr/>
          </p:nvSpPr>
          <p:spPr>
            <a:xfrm>
              <a:off x="2069738" y="2809516"/>
              <a:ext cx="38708" cy="29445"/>
            </a:xfrm>
            <a:custGeom>
              <a:avLst/>
              <a:gdLst/>
              <a:ahLst/>
              <a:cxnLst/>
              <a:rect l="l" t="t" r="r" b="b"/>
              <a:pathLst>
                <a:path w="1191" h="906" extrusionOk="0">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85"/>
            <p:cNvSpPr/>
            <p:nvPr/>
          </p:nvSpPr>
          <p:spPr>
            <a:xfrm>
              <a:off x="1918808" y="2623778"/>
              <a:ext cx="40267" cy="17842"/>
            </a:xfrm>
            <a:custGeom>
              <a:avLst/>
              <a:gdLst/>
              <a:ahLst/>
              <a:cxnLst/>
              <a:rect l="l" t="t" r="r" b="b"/>
              <a:pathLst>
                <a:path w="1239" h="549" extrusionOk="0">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85"/>
            <p:cNvSpPr/>
            <p:nvPr/>
          </p:nvSpPr>
          <p:spPr>
            <a:xfrm>
              <a:off x="1904086" y="2603661"/>
              <a:ext cx="69713" cy="23238"/>
            </a:xfrm>
            <a:custGeom>
              <a:avLst/>
              <a:gdLst/>
              <a:ahLst/>
              <a:cxnLst/>
              <a:rect l="l" t="t" r="r" b="b"/>
              <a:pathLst>
                <a:path w="2145" h="715" extrusionOk="0">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85"/>
            <p:cNvSpPr/>
            <p:nvPr/>
          </p:nvSpPr>
          <p:spPr>
            <a:xfrm>
              <a:off x="1888616" y="2581203"/>
              <a:ext cx="100653" cy="30225"/>
            </a:xfrm>
            <a:custGeom>
              <a:avLst/>
              <a:gdLst/>
              <a:ahLst/>
              <a:cxnLst/>
              <a:rect l="l" t="t" r="r" b="b"/>
              <a:pathLst>
                <a:path w="3097" h="930" extrusionOk="0">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85"/>
            <p:cNvSpPr/>
            <p:nvPr/>
          </p:nvSpPr>
          <p:spPr>
            <a:xfrm>
              <a:off x="1886308" y="2703501"/>
              <a:ext cx="106047" cy="72378"/>
            </a:xfrm>
            <a:custGeom>
              <a:avLst/>
              <a:gdLst/>
              <a:ahLst/>
              <a:cxnLst/>
              <a:rect l="l" t="t" r="r" b="b"/>
              <a:pathLst>
                <a:path w="3263" h="2227" extrusionOk="0">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85"/>
            <p:cNvSpPr/>
            <p:nvPr/>
          </p:nvSpPr>
          <p:spPr>
            <a:xfrm>
              <a:off x="1851468" y="2657448"/>
              <a:ext cx="175728" cy="81283"/>
            </a:xfrm>
            <a:custGeom>
              <a:avLst/>
              <a:gdLst/>
              <a:ahLst/>
              <a:cxnLst/>
              <a:rect l="l" t="t" r="r" b="b"/>
              <a:pathLst>
                <a:path w="5407" h="2501" extrusionOk="0">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85"/>
            <p:cNvSpPr/>
            <p:nvPr/>
          </p:nvSpPr>
          <p:spPr>
            <a:xfrm>
              <a:off x="1912601" y="2687251"/>
              <a:ext cx="114595" cy="52260"/>
            </a:xfrm>
            <a:custGeom>
              <a:avLst/>
              <a:gdLst/>
              <a:ahLst/>
              <a:cxnLst/>
              <a:rect l="l" t="t" r="r" b="b"/>
              <a:pathLst>
                <a:path w="3526" h="1608" extrusionOk="0">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55" name="Google Shape;20855;p85"/>
          <p:cNvGrpSpPr/>
          <p:nvPr/>
        </p:nvGrpSpPr>
        <p:grpSpPr>
          <a:xfrm>
            <a:off x="1005531" y="2329743"/>
            <a:ext cx="358377" cy="356817"/>
            <a:chOff x="1005526" y="2482143"/>
            <a:chExt cx="358377" cy="356817"/>
          </a:xfrm>
        </p:grpSpPr>
        <p:sp>
          <p:nvSpPr>
            <p:cNvPr id="20856" name="Google Shape;20856;p85"/>
            <p:cNvSpPr/>
            <p:nvPr/>
          </p:nvSpPr>
          <p:spPr>
            <a:xfrm>
              <a:off x="1015568" y="2675616"/>
              <a:ext cx="339040" cy="163345"/>
            </a:xfrm>
            <a:custGeom>
              <a:avLst/>
              <a:gdLst/>
              <a:ahLst/>
              <a:cxnLst/>
              <a:rect l="l" t="t" r="r" b="b"/>
              <a:pathLst>
                <a:path w="10432" h="5026" extrusionOk="0">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85"/>
            <p:cNvSpPr/>
            <p:nvPr/>
          </p:nvSpPr>
          <p:spPr>
            <a:xfrm>
              <a:off x="1324617" y="2712016"/>
              <a:ext cx="29413" cy="126945"/>
            </a:xfrm>
            <a:custGeom>
              <a:avLst/>
              <a:gdLst/>
              <a:ahLst/>
              <a:cxnLst/>
              <a:rect l="l" t="t" r="r" b="b"/>
              <a:pathLst>
                <a:path w="905" h="3906" extrusionOk="0">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85"/>
            <p:cNvSpPr/>
            <p:nvPr/>
          </p:nvSpPr>
          <p:spPr>
            <a:xfrm>
              <a:off x="1320516" y="2748383"/>
              <a:ext cx="34092" cy="51870"/>
            </a:xfrm>
            <a:custGeom>
              <a:avLst/>
              <a:gdLst/>
              <a:ahLst/>
              <a:cxnLst/>
              <a:rect l="l" t="t" r="r" b="b"/>
              <a:pathLst>
                <a:path w="1049" h="1596" extrusionOk="0">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85"/>
            <p:cNvSpPr/>
            <p:nvPr/>
          </p:nvSpPr>
          <p:spPr>
            <a:xfrm>
              <a:off x="1332151" y="2749163"/>
              <a:ext cx="20898" cy="51090"/>
            </a:xfrm>
            <a:custGeom>
              <a:avLst/>
              <a:gdLst/>
              <a:ahLst/>
              <a:cxnLst/>
              <a:rect l="l" t="t" r="r" b="b"/>
              <a:pathLst>
                <a:path w="643" h="1572" extrusionOk="0">
                  <a:moveTo>
                    <a:pt x="0" y="0"/>
                  </a:moveTo>
                  <a:lnTo>
                    <a:pt x="0" y="1572"/>
                  </a:lnTo>
                  <a:lnTo>
                    <a:pt x="643" y="1572"/>
                  </a:lnTo>
                  <a:lnTo>
                    <a:pt x="6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85"/>
            <p:cNvSpPr/>
            <p:nvPr/>
          </p:nvSpPr>
          <p:spPr>
            <a:xfrm>
              <a:off x="1130131" y="2488318"/>
              <a:ext cx="52650" cy="31005"/>
            </a:xfrm>
            <a:custGeom>
              <a:avLst/>
              <a:gdLst/>
              <a:ahLst/>
              <a:cxnLst/>
              <a:rect l="l" t="t" r="r" b="b"/>
              <a:pathLst>
                <a:path w="1620" h="954" extrusionOk="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85"/>
            <p:cNvSpPr/>
            <p:nvPr/>
          </p:nvSpPr>
          <p:spPr>
            <a:xfrm>
              <a:off x="1178101" y="2482923"/>
              <a:ext cx="10888" cy="82063"/>
            </a:xfrm>
            <a:custGeom>
              <a:avLst/>
              <a:gdLst/>
              <a:ahLst/>
              <a:cxnLst/>
              <a:rect l="l" t="t" r="r" b="b"/>
              <a:pathLst>
                <a:path w="335" h="2525" extrusionOk="0">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85"/>
            <p:cNvSpPr/>
            <p:nvPr/>
          </p:nvSpPr>
          <p:spPr>
            <a:xfrm>
              <a:off x="1065131" y="2550426"/>
              <a:ext cx="239948" cy="143033"/>
            </a:xfrm>
            <a:custGeom>
              <a:avLst/>
              <a:gdLst/>
              <a:ahLst/>
              <a:cxnLst/>
              <a:rect l="l" t="t" r="r" b="b"/>
              <a:pathLst>
                <a:path w="7383" h="4401" extrusionOk="0">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85"/>
            <p:cNvSpPr/>
            <p:nvPr/>
          </p:nvSpPr>
          <p:spPr>
            <a:xfrm>
              <a:off x="1005526" y="2664013"/>
              <a:ext cx="358377" cy="54990"/>
            </a:xfrm>
            <a:custGeom>
              <a:avLst/>
              <a:gdLst/>
              <a:ahLst/>
              <a:cxnLst/>
              <a:rect l="l" t="t" r="r" b="b"/>
              <a:pathLst>
                <a:path w="11027" h="1692" extrusionOk="0">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85"/>
            <p:cNvSpPr/>
            <p:nvPr/>
          </p:nvSpPr>
          <p:spPr>
            <a:xfrm>
              <a:off x="1314341" y="2663233"/>
              <a:ext cx="49563" cy="55770"/>
            </a:xfrm>
            <a:custGeom>
              <a:avLst/>
              <a:gdLst/>
              <a:ahLst/>
              <a:cxnLst/>
              <a:rect l="l" t="t" r="r" b="b"/>
              <a:pathLst>
                <a:path w="1525" h="1716" extrusionOk="0">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85"/>
            <p:cNvSpPr/>
            <p:nvPr/>
          </p:nvSpPr>
          <p:spPr>
            <a:xfrm>
              <a:off x="1104586" y="2578116"/>
              <a:ext cx="164905" cy="260845"/>
            </a:xfrm>
            <a:custGeom>
              <a:avLst/>
              <a:gdLst/>
              <a:ahLst/>
              <a:cxnLst/>
              <a:rect l="l" t="t" r="r" b="b"/>
              <a:pathLst>
                <a:path w="5074" h="8026" extrusionOk="0">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85"/>
            <p:cNvSpPr/>
            <p:nvPr/>
          </p:nvSpPr>
          <p:spPr>
            <a:xfrm>
              <a:off x="1173475" y="2577175"/>
              <a:ext cx="95851" cy="261765"/>
            </a:xfrm>
            <a:custGeom>
              <a:avLst/>
              <a:gdLst/>
              <a:ahLst/>
              <a:cxnLst/>
              <a:rect l="l" t="t" r="r" b="b"/>
              <a:pathLst>
                <a:path w="2835" h="8002" extrusionOk="0">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85"/>
            <p:cNvSpPr/>
            <p:nvPr/>
          </p:nvSpPr>
          <p:spPr>
            <a:xfrm>
              <a:off x="1153336" y="2637688"/>
              <a:ext cx="61977" cy="61978"/>
            </a:xfrm>
            <a:custGeom>
              <a:avLst/>
              <a:gdLst/>
              <a:ahLst/>
              <a:cxnLst/>
              <a:rect l="l" t="t" r="r" b="b"/>
              <a:pathLst>
                <a:path w="1907" h="1907" extrusionOk="0">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85"/>
            <p:cNvSpPr/>
            <p:nvPr/>
          </p:nvSpPr>
          <p:spPr>
            <a:xfrm>
              <a:off x="1173486" y="2638468"/>
              <a:ext cx="41827" cy="59638"/>
            </a:xfrm>
            <a:custGeom>
              <a:avLst/>
              <a:gdLst/>
              <a:ahLst/>
              <a:cxnLst/>
              <a:rect l="l" t="t" r="r" b="b"/>
              <a:pathLst>
                <a:path w="1287" h="1835" extrusionOk="0">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85"/>
            <p:cNvSpPr/>
            <p:nvPr/>
          </p:nvSpPr>
          <p:spPr>
            <a:xfrm>
              <a:off x="1145601" y="2735221"/>
              <a:ext cx="78975" cy="103740"/>
            </a:xfrm>
            <a:custGeom>
              <a:avLst/>
              <a:gdLst/>
              <a:ahLst/>
              <a:cxnLst/>
              <a:rect l="l" t="t" r="r" b="b"/>
              <a:pathLst>
                <a:path w="2430" h="3192" extrusionOk="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85"/>
            <p:cNvSpPr/>
            <p:nvPr/>
          </p:nvSpPr>
          <p:spPr>
            <a:xfrm>
              <a:off x="1192823" y="2735221"/>
              <a:ext cx="30973" cy="102960"/>
            </a:xfrm>
            <a:custGeom>
              <a:avLst/>
              <a:gdLst/>
              <a:ahLst/>
              <a:cxnLst/>
              <a:rect l="l" t="t" r="r" b="b"/>
              <a:pathLst>
                <a:path w="953" h="3168" extrusionOk="0">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85"/>
            <p:cNvSpPr/>
            <p:nvPr/>
          </p:nvSpPr>
          <p:spPr>
            <a:xfrm>
              <a:off x="1014821" y="2748383"/>
              <a:ext cx="34060" cy="51870"/>
            </a:xfrm>
            <a:custGeom>
              <a:avLst/>
              <a:gdLst/>
              <a:ahLst/>
              <a:cxnLst/>
              <a:rect l="l" t="t" r="r" b="b"/>
              <a:pathLst>
                <a:path w="1048" h="1596" extrusionOk="0">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85"/>
            <p:cNvSpPr/>
            <p:nvPr/>
          </p:nvSpPr>
          <p:spPr>
            <a:xfrm>
              <a:off x="1282588" y="2554878"/>
              <a:ext cx="42608" cy="17842"/>
            </a:xfrm>
            <a:custGeom>
              <a:avLst/>
              <a:gdLst/>
              <a:ahLst/>
              <a:cxnLst/>
              <a:rect l="l" t="t" r="r" b="b"/>
              <a:pathLst>
                <a:path w="1311" h="549" extrusionOk="0">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85"/>
            <p:cNvSpPr/>
            <p:nvPr/>
          </p:nvSpPr>
          <p:spPr>
            <a:xfrm>
              <a:off x="1265558" y="2530893"/>
              <a:ext cx="77448" cy="25578"/>
            </a:xfrm>
            <a:custGeom>
              <a:avLst/>
              <a:gdLst/>
              <a:ahLst/>
              <a:cxnLst/>
              <a:rect l="l" t="t" r="r" b="b"/>
              <a:pathLst>
                <a:path w="2383" h="787" extrusionOk="0">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85"/>
            <p:cNvSpPr/>
            <p:nvPr/>
          </p:nvSpPr>
          <p:spPr>
            <a:xfrm>
              <a:off x="1250088" y="2506908"/>
              <a:ext cx="109948" cy="31753"/>
            </a:xfrm>
            <a:custGeom>
              <a:avLst/>
              <a:gdLst/>
              <a:ahLst/>
              <a:cxnLst/>
              <a:rect l="l" t="t" r="r" b="b"/>
              <a:pathLst>
                <a:path w="3383" h="977" extrusionOk="0">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85"/>
            <p:cNvSpPr/>
            <p:nvPr/>
          </p:nvSpPr>
          <p:spPr>
            <a:xfrm>
              <a:off x="1006306" y="2482143"/>
              <a:ext cx="33" cy="33"/>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85"/>
            <p:cNvSpPr/>
            <p:nvPr/>
          </p:nvSpPr>
          <p:spPr>
            <a:xfrm>
              <a:off x="1178101" y="2650851"/>
              <a:ext cx="15535" cy="27917"/>
            </a:xfrm>
            <a:custGeom>
              <a:avLst/>
              <a:gdLst/>
              <a:ahLst/>
              <a:cxnLst/>
              <a:rect l="l" t="t" r="r" b="b"/>
              <a:pathLst>
                <a:path w="478" h="859" extrusionOk="0">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85"/>
            <p:cNvSpPr/>
            <p:nvPr/>
          </p:nvSpPr>
          <p:spPr>
            <a:xfrm>
              <a:off x="1180441" y="2735221"/>
              <a:ext cx="10855" cy="103740"/>
            </a:xfrm>
            <a:custGeom>
              <a:avLst/>
              <a:gdLst/>
              <a:ahLst/>
              <a:cxnLst/>
              <a:rect l="l" t="t" r="r" b="b"/>
              <a:pathLst>
                <a:path w="334" h="3192" extrusionOk="0">
                  <a:moveTo>
                    <a:pt x="0" y="1"/>
                  </a:moveTo>
                  <a:lnTo>
                    <a:pt x="0" y="3192"/>
                  </a:lnTo>
                  <a:lnTo>
                    <a:pt x="334" y="3192"/>
                  </a:lnTo>
                  <a:lnTo>
                    <a:pt x="334" y="1"/>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8" name="Google Shape;20878;p85"/>
          <p:cNvGrpSpPr/>
          <p:nvPr/>
        </p:nvGrpSpPr>
        <p:grpSpPr>
          <a:xfrm>
            <a:off x="1005531" y="2907886"/>
            <a:ext cx="358377" cy="302640"/>
            <a:chOff x="1005526" y="3060286"/>
            <a:chExt cx="358377" cy="302640"/>
          </a:xfrm>
        </p:grpSpPr>
        <p:sp>
          <p:nvSpPr>
            <p:cNvPr id="20879" name="Google Shape;20879;p85"/>
            <p:cNvSpPr/>
            <p:nvPr/>
          </p:nvSpPr>
          <p:spPr>
            <a:xfrm>
              <a:off x="1006306" y="3060286"/>
              <a:ext cx="127725" cy="37960"/>
            </a:xfrm>
            <a:custGeom>
              <a:avLst/>
              <a:gdLst/>
              <a:ahLst/>
              <a:cxnLst/>
              <a:rect l="l" t="t" r="r" b="b"/>
              <a:pathLst>
                <a:path w="3930" h="1168" extrusionOk="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85"/>
            <p:cNvSpPr/>
            <p:nvPr/>
          </p:nvSpPr>
          <p:spPr>
            <a:xfrm>
              <a:off x="1099938" y="3060286"/>
              <a:ext cx="34092" cy="37960"/>
            </a:xfrm>
            <a:custGeom>
              <a:avLst/>
              <a:gdLst/>
              <a:ahLst/>
              <a:cxnLst/>
              <a:rect l="l" t="t" r="r" b="b"/>
              <a:pathLst>
                <a:path w="1049" h="1168" extrusionOk="0">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85"/>
            <p:cNvSpPr/>
            <p:nvPr/>
          </p:nvSpPr>
          <p:spPr>
            <a:xfrm>
              <a:off x="1006306" y="3091258"/>
              <a:ext cx="357598" cy="271668"/>
            </a:xfrm>
            <a:custGeom>
              <a:avLst/>
              <a:gdLst/>
              <a:ahLst/>
              <a:cxnLst/>
              <a:rect l="l" t="t" r="r" b="b"/>
              <a:pathLst>
                <a:path w="11003" h="8359" extrusionOk="0">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85"/>
            <p:cNvSpPr/>
            <p:nvPr/>
          </p:nvSpPr>
          <p:spPr>
            <a:xfrm>
              <a:off x="1332151" y="3091258"/>
              <a:ext cx="30973" cy="271668"/>
            </a:xfrm>
            <a:custGeom>
              <a:avLst/>
              <a:gdLst/>
              <a:ahLst/>
              <a:cxnLst/>
              <a:rect l="l" t="t" r="r" b="b"/>
              <a:pathLst>
                <a:path w="953" h="8359" extrusionOk="0">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85"/>
            <p:cNvSpPr/>
            <p:nvPr/>
          </p:nvSpPr>
          <p:spPr>
            <a:xfrm>
              <a:off x="1005526" y="3091258"/>
              <a:ext cx="357598" cy="43355"/>
            </a:xfrm>
            <a:custGeom>
              <a:avLst/>
              <a:gdLst/>
              <a:ahLst/>
              <a:cxnLst/>
              <a:rect l="l" t="t" r="r" b="b"/>
              <a:pathLst>
                <a:path w="11003" h="1334" extrusionOk="0">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85"/>
            <p:cNvSpPr/>
            <p:nvPr/>
          </p:nvSpPr>
          <p:spPr>
            <a:xfrm>
              <a:off x="1336018" y="3091258"/>
              <a:ext cx="27105" cy="44915"/>
            </a:xfrm>
            <a:custGeom>
              <a:avLst/>
              <a:gdLst/>
              <a:ahLst/>
              <a:cxnLst/>
              <a:rect l="l" t="t" r="r" b="b"/>
              <a:pathLst>
                <a:path w="834" h="1382" extrusionOk="0">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85"/>
            <p:cNvSpPr/>
            <p:nvPr/>
          </p:nvSpPr>
          <p:spPr>
            <a:xfrm>
              <a:off x="1281061" y="3107508"/>
              <a:ext cx="11635" cy="11635"/>
            </a:xfrm>
            <a:custGeom>
              <a:avLst/>
              <a:gdLst/>
              <a:ahLst/>
              <a:cxnLst/>
              <a:rect l="l" t="t" r="r" b="b"/>
              <a:pathLst>
                <a:path w="358" h="358" extrusionOk="0">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85"/>
            <p:cNvSpPr/>
            <p:nvPr/>
          </p:nvSpPr>
          <p:spPr>
            <a:xfrm>
              <a:off x="1302738" y="3107508"/>
              <a:ext cx="11635" cy="11635"/>
            </a:xfrm>
            <a:custGeom>
              <a:avLst/>
              <a:gdLst/>
              <a:ahLst/>
              <a:cxnLst/>
              <a:rect l="l" t="t" r="r" b="b"/>
              <a:pathLst>
                <a:path w="358" h="358" extrusionOk="0">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85"/>
            <p:cNvSpPr/>
            <p:nvPr/>
          </p:nvSpPr>
          <p:spPr>
            <a:xfrm>
              <a:off x="1325163" y="3107508"/>
              <a:ext cx="11635" cy="11635"/>
            </a:xfrm>
            <a:custGeom>
              <a:avLst/>
              <a:gdLst/>
              <a:ahLst/>
              <a:cxnLst/>
              <a:rect l="l" t="t" r="r" b="b"/>
              <a:pathLst>
                <a:path w="358" h="358" extrusionOk="0">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85"/>
            <p:cNvSpPr/>
            <p:nvPr/>
          </p:nvSpPr>
          <p:spPr>
            <a:xfrm>
              <a:off x="1040333" y="3187978"/>
              <a:ext cx="183463" cy="174948"/>
            </a:xfrm>
            <a:custGeom>
              <a:avLst/>
              <a:gdLst/>
              <a:ahLst/>
              <a:cxnLst/>
              <a:rect l="l" t="t" r="r" b="b"/>
              <a:pathLst>
                <a:path w="5645" h="5383" extrusionOk="0">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85"/>
            <p:cNvSpPr/>
            <p:nvPr/>
          </p:nvSpPr>
          <p:spPr>
            <a:xfrm>
              <a:off x="1193603" y="3187978"/>
              <a:ext cx="30192" cy="174948"/>
            </a:xfrm>
            <a:custGeom>
              <a:avLst/>
              <a:gdLst/>
              <a:ahLst/>
              <a:cxnLst/>
              <a:rect l="l" t="t" r="r" b="b"/>
              <a:pathLst>
                <a:path w="929" h="5383" extrusionOk="0">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85"/>
            <p:cNvSpPr/>
            <p:nvPr/>
          </p:nvSpPr>
          <p:spPr>
            <a:xfrm>
              <a:off x="1250868" y="3188758"/>
              <a:ext cx="27105" cy="52683"/>
            </a:xfrm>
            <a:custGeom>
              <a:avLst/>
              <a:gdLst/>
              <a:ahLst/>
              <a:cxnLst/>
              <a:rect l="l" t="t" r="r" b="b"/>
              <a:pathLst>
                <a:path w="834" h="1621" extrusionOk="0">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85"/>
            <p:cNvSpPr/>
            <p:nvPr/>
          </p:nvSpPr>
          <p:spPr>
            <a:xfrm>
              <a:off x="1250868" y="3238288"/>
              <a:ext cx="27105" cy="124638"/>
            </a:xfrm>
            <a:custGeom>
              <a:avLst/>
              <a:gdLst/>
              <a:ahLst/>
              <a:cxnLst/>
              <a:rect l="l" t="t" r="r" b="b"/>
              <a:pathLst>
                <a:path w="834" h="3835" extrusionOk="0">
                  <a:moveTo>
                    <a:pt x="0" y="1"/>
                  </a:moveTo>
                  <a:lnTo>
                    <a:pt x="0" y="3835"/>
                  </a:lnTo>
                  <a:lnTo>
                    <a:pt x="834" y="3835"/>
                  </a:lnTo>
                  <a:lnTo>
                    <a:pt x="834"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85"/>
            <p:cNvSpPr/>
            <p:nvPr/>
          </p:nvSpPr>
          <p:spPr>
            <a:xfrm>
              <a:off x="1304266" y="3253791"/>
              <a:ext cx="27138" cy="108388"/>
            </a:xfrm>
            <a:custGeom>
              <a:avLst/>
              <a:gdLst/>
              <a:ahLst/>
              <a:cxnLst/>
              <a:rect l="l" t="t" r="r" b="b"/>
              <a:pathLst>
                <a:path w="835" h="3335" extrusionOk="0">
                  <a:moveTo>
                    <a:pt x="406" y="0"/>
                  </a:moveTo>
                  <a:lnTo>
                    <a:pt x="1" y="24"/>
                  </a:lnTo>
                  <a:lnTo>
                    <a:pt x="1" y="3334"/>
                  </a:lnTo>
                  <a:lnTo>
                    <a:pt x="834" y="3334"/>
                  </a:lnTo>
                  <a:lnTo>
                    <a:pt x="834" y="24"/>
                  </a:lnTo>
                  <a:lnTo>
                    <a:pt x="429"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85"/>
            <p:cNvSpPr/>
            <p:nvPr/>
          </p:nvSpPr>
          <p:spPr>
            <a:xfrm>
              <a:off x="1304266" y="3188758"/>
              <a:ext cx="27138" cy="67372"/>
            </a:xfrm>
            <a:custGeom>
              <a:avLst/>
              <a:gdLst/>
              <a:ahLst/>
              <a:cxnLst/>
              <a:rect l="l" t="t" r="r" b="b"/>
              <a:pathLst>
                <a:path w="835" h="2073" extrusionOk="0">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85"/>
            <p:cNvSpPr/>
            <p:nvPr/>
          </p:nvSpPr>
          <p:spPr>
            <a:xfrm>
              <a:off x="1072086" y="3222038"/>
              <a:ext cx="63505" cy="10888"/>
            </a:xfrm>
            <a:custGeom>
              <a:avLst/>
              <a:gdLst/>
              <a:ahLst/>
              <a:cxnLst/>
              <a:rect l="l" t="t" r="r" b="b"/>
              <a:pathLst>
                <a:path w="1954" h="335" extrusionOk="0">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85"/>
            <p:cNvSpPr/>
            <p:nvPr/>
          </p:nvSpPr>
          <p:spPr>
            <a:xfrm>
              <a:off x="1071306" y="3246803"/>
              <a:ext cx="124638" cy="10888"/>
            </a:xfrm>
            <a:custGeom>
              <a:avLst/>
              <a:gdLst/>
              <a:ahLst/>
              <a:cxnLst/>
              <a:rect l="l" t="t" r="r" b="b"/>
              <a:pathLst>
                <a:path w="3835" h="335" extrusionOk="0">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85"/>
            <p:cNvSpPr/>
            <p:nvPr/>
          </p:nvSpPr>
          <p:spPr>
            <a:xfrm>
              <a:off x="1071306" y="3272348"/>
              <a:ext cx="124638" cy="10888"/>
            </a:xfrm>
            <a:custGeom>
              <a:avLst/>
              <a:gdLst/>
              <a:ahLst/>
              <a:cxnLst/>
              <a:rect l="l" t="t" r="r" b="b"/>
              <a:pathLst>
                <a:path w="3835" h="335" extrusionOk="0">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85"/>
            <p:cNvSpPr/>
            <p:nvPr/>
          </p:nvSpPr>
          <p:spPr>
            <a:xfrm>
              <a:off x="1071306" y="3298673"/>
              <a:ext cx="124638" cy="10075"/>
            </a:xfrm>
            <a:custGeom>
              <a:avLst/>
              <a:gdLst/>
              <a:ahLst/>
              <a:cxnLst/>
              <a:rect l="l" t="t" r="r" b="b"/>
              <a:pathLst>
                <a:path w="3835" h="310" extrusionOk="0">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85"/>
            <p:cNvSpPr/>
            <p:nvPr/>
          </p:nvSpPr>
          <p:spPr>
            <a:xfrm>
              <a:off x="1071306" y="3323438"/>
              <a:ext cx="124638" cy="10855"/>
            </a:xfrm>
            <a:custGeom>
              <a:avLst/>
              <a:gdLst/>
              <a:ahLst/>
              <a:cxnLst/>
              <a:rect l="l" t="t" r="r" b="b"/>
              <a:pathLst>
                <a:path w="3835" h="334" extrusionOk="0">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9" name="Google Shape;20899;p85"/>
          <p:cNvGrpSpPr/>
          <p:nvPr/>
        </p:nvGrpSpPr>
        <p:grpSpPr>
          <a:xfrm>
            <a:off x="1846046" y="2880813"/>
            <a:ext cx="185803" cy="356818"/>
            <a:chOff x="1846041" y="3033213"/>
            <a:chExt cx="185803" cy="356818"/>
          </a:xfrm>
        </p:grpSpPr>
        <p:sp>
          <p:nvSpPr>
            <p:cNvPr id="20900" name="Google Shape;20900;p85"/>
            <p:cNvSpPr/>
            <p:nvPr/>
          </p:nvSpPr>
          <p:spPr>
            <a:xfrm>
              <a:off x="1846041" y="3069581"/>
              <a:ext cx="185803" cy="292598"/>
            </a:xfrm>
            <a:custGeom>
              <a:avLst/>
              <a:gdLst/>
              <a:ahLst/>
              <a:cxnLst/>
              <a:rect l="l" t="t" r="r" b="b"/>
              <a:pathLst>
                <a:path w="5717" h="9003" extrusionOk="0">
                  <a:moveTo>
                    <a:pt x="1" y="0"/>
                  </a:moveTo>
                  <a:lnTo>
                    <a:pt x="1" y="8716"/>
                  </a:lnTo>
                  <a:lnTo>
                    <a:pt x="2859" y="9002"/>
                  </a:lnTo>
                  <a:lnTo>
                    <a:pt x="5716" y="8716"/>
                  </a:lnTo>
                  <a:lnTo>
                    <a:pt x="5716" y="48"/>
                  </a:lnTo>
                  <a:lnTo>
                    <a:pt x="285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85"/>
            <p:cNvSpPr/>
            <p:nvPr/>
          </p:nvSpPr>
          <p:spPr>
            <a:xfrm>
              <a:off x="2010133" y="3062626"/>
              <a:ext cx="21710" cy="294125"/>
            </a:xfrm>
            <a:custGeom>
              <a:avLst/>
              <a:gdLst/>
              <a:ahLst/>
              <a:cxnLst/>
              <a:rect l="l" t="t" r="r" b="b"/>
              <a:pathLst>
                <a:path w="668" h="9050" extrusionOk="0">
                  <a:moveTo>
                    <a:pt x="0" y="0"/>
                  </a:moveTo>
                  <a:lnTo>
                    <a:pt x="0" y="9049"/>
                  </a:lnTo>
                  <a:lnTo>
                    <a:pt x="667" y="8930"/>
                  </a:lnTo>
                  <a:lnTo>
                    <a:pt x="667" y="238"/>
                  </a:lnTo>
                  <a:lnTo>
                    <a:pt x="0"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85"/>
            <p:cNvSpPr/>
            <p:nvPr/>
          </p:nvSpPr>
          <p:spPr>
            <a:xfrm>
              <a:off x="1846821" y="3033213"/>
              <a:ext cx="185022" cy="37928"/>
            </a:xfrm>
            <a:custGeom>
              <a:avLst/>
              <a:gdLst/>
              <a:ahLst/>
              <a:cxnLst/>
              <a:rect l="l" t="t" r="r" b="b"/>
              <a:pathLst>
                <a:path w="5693" h="1167" extrusionOk="0">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85"/>
            <p:cNvSpPr/>
            <p:nvPr/>
          </p:nvSpPr>
          <p:spPr>
            <a:xfrm>
              <a:off x="1846041" y="3352851"/>
              <a:ext cx="185803" cy="37180"/>
            </a:xfrm>
            <a:custGeom>
              <a:avLst/>
              <a:gdLst/>
              <a:ahLst/>
              <a:cxnLst/>
              <a:rect l="l" t="t" r="r" b="b"/>
              <a:pathLst>
                <a:path w="5717" h="1144" extrusionOk="0">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85"/>
            <p:cNvSpPr/>
            <p:nvPr/>
          </p:nvSpPr>
          <p:spPr>
            <a:xfrm>
              <a:off x="1998531" y="3033213"/>
              <a:ext cx="33313" cy="37928"/>
            </a:xfrm>
            <a:custGeom>
              <a:avLst/>
              <a:gdLst/>
              <a:ahLst/>
              <a:cxnLst/>
              <a:rect l="l" t="t" r="r" b="b"/>
              <a:pathLst>
                <a:path w="1025" h="1167" extrusionOk="0">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85"/>
            <p:cNvSpPr/>
            <p:nvPr/>
          </p:nvSpPr>
          <p:spPr>
            <a:xfrm>
              <a:off x="1998531" y="3352851"/>
              <a:ext cx="33313" cy="37180"/>
            </a:xfrm>
            <a:custGeom>
              <a:avLst/>
              <a:gdLst/>
              <a:ahLst/>
              <a:cxnLst/>
              <a:rect l="l" t="t" r="r" b="b"/>
              <a:pathLst>
                <a:path w="1025" h="1144" extrusionOk="0">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85"/>
            <p:cNvSpPr/>
            <p:nvPr/>
          </p:nvSpPr>
          <p:spPr>
            <a:xfrm>
              <a:off x="1931191" y="3165521"/>
              <a:ext cx="72767" cy="96817"/>
            </a:xfrm>
            <a:custGeom>
              <a:avLst/>
              <a:gdLst/>
              <a:ahLst/>
              <a:cxnLst/>
              <a:rect l="l" t="t" r="r" b="b"/>
              <a:pathLst>
                <a:path w="2239" h="2979" extrusionOk="0">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85"/>
            <p:cNvSpPr/>
            <p:nvPr/>
          </p:nvSpPr>
          <p:spPr>
            <a:xfrm>
              <a:off x="1958263" y="3289963"/>
              <a:ext cx="19403" cy="29640"/>
            </a:xfrm>
            <a:custGeom>
              <a:avLst/>
              <a:gdLst/>
              <a:ahLst/>
              <a:cxnLst/>
              <a:rect l="l" t="t" r="r" b="b"/>
              <a:pathLst>
                <a:path w="597" h="912" extrusionOk="0">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85"/>
            <p:cNvSpPr/>
            <p:nvPr/>
          </p:nvSpPr>
          <p:spPr>
            <a:xfrm>
              <a:off x="1901778" y="3292076"/>
              <a:ext cx="19370" cy="28307"/>
            </a:xfrm>
            <a:custGeom>
              <a:avLst/>
              <a:gdLst/>
              <a:ahLst/>
              <a:cxnLst/>
              <a:rect l="l" t="t" r="r" b="b"/>
              <a:pathLst>
                <a:path w="596" h="871" extrusionOk="0">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85"/>
            <p:cNvSpPr/>
            <p:nvPr/>
          </p:nvSpPr>
          <p:spPr>
            <a:xfrm>
              <a:off x="1874673" y="3106728"/>
              <a:ext cx="37213" cy="10855"/>
            </a:xfrm>
            <a:custGeom>
              <a:avLst/>
              <a:gdLst/>
              <a:ahLst/>
              <a:cxnLst/>
              <a:rect l="l" t="t" r="r" b="b"/>
              <a:pathLst>
                <a:path w="1145" h="334" extrusionOk="0">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85"/>
            <p:cNvSpPr/>
            <p:nvPr/>
          </p:nvSpPr>
          <p:spPr>
            <a:xfrm>
              <a:off x="1876233" y="3129186"/>
              <a:ext cx="120770" cy="10855"/>
            </a:xfrm>
            <a:custGeom>
              <a:avLst/>
              <a:gdLst/>
              <a:ahLst/>
              <a:cxnLst/>
              <a:rect l="l" t="t" r="r" b="b"/>
              <a:pathLst>
                <a:path w="3716" h="334" extrusionOk="0">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85"/>
            <p:cNvSpPr/>
            <p:nvPr/>
          </p:nvSpPr>
          <p:spPr>
            <a:xfrm>
              <a:off x="1873926" y="3166691"/>
              <a:ext cx="65813" cy="95647"/>
            </a:xfrm>
            <a:custGeom>
              <a:avLst/>
              <a:gdLst/>
              <a:ahLst/>
              <a:cxnLst/>
              <a:rect l="l" t="t" r="r" b="b"/>
              <a:pathLst>
                <a:path w="2025" h="2943" extrusionOk="0">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85"/>
            <p:cNvSpPr/>
            <p:nvPr/>
          </p:nvSpPr>
          <p:spPr>
            <a:xfrm>
              <a:off x="1870806" y="3231333"/>
              <a:ext cx="67372" cy="31005"/>
            </a:xfrm>
            <a:custGeom>
              <a:avLst/>
              <a:gdLst/>
              <a:ahLst/>
              <a:cxnLst/>
              <a:rect l="l" t="t" r="r" b="b"/>
              <a:pathLst>
                <a:path w="2073" h="954" extrusionOk="0">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85"/>
            <p:cNvSpPr/>
            <p:nvPr/>
          </p:nvSpPr>
          <p:spPr>
            <a:xfrm>
              <a:off x="1939706" y="3231333"/>
              <a:ext cx="66592" cy="31005"/>
            </a:xfrm>
            <a:custGeom>
              <a:avLst/>
              <a:gdLst/>
              <a:ahLst/>
              <a:cxnLst/>
              <a:rect l="l" t="t" r="r" b="b"/>
              <a:pathLst>
                <a:path w="2049" h="954" extrusionOk="0">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4" name="Google Shape;20914;p85"/>
          <p:cNvGrpSpPr/>
          <p:nvPr/>
        </p:nvGrpSpPr>
        <p:grpSpPr>
          <a:xfrm>
            <a:off x="2541091" y="2892091"/>
            <a:ext cx="373848" cy="333938"/>
            <a:chOff x="2541086" y="3044491"/>
            <a:chExt cx="373848" cy="333938"/>
          </a:xfrm>
        </p:grpSpPr>
        <p:sp>
          <p:nvSpPr>
            <p:cNvPr id="20915" name="Google Shape;20915;p85"/>
            <p:cNvSpPr/>
            <p:nvPr/>
          </p:nvSpPr>
          <p:spPr>
            <a:xfrm>
              <a:off x="2563511" y="3151611"/>
              <a:ext cx="312715" cy="209788"/>
            </a:xfrm>
            <a:custGeom>
              <a:avLst/>
              <a:gdLst/>
              <a:ahLst/>
              <a:cxnLst/>
              <a:rect l="l" t="t" r="r" b="b"/>
              <a:pathLst>
                <a:path w="9622" h="6455" extrusionOk="0">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85"/>
            <p:cNvSpPr/>
            <p:nvPr/>
          </p:nvSpPr>
          <p:spPr>
            <a:xfrm>
              <a:off x="2586748" y="3173288"/>
              <a:ext cx="265492" cy="187330"/>
            </a:xfrm>
            <a:custGeom>
              <a:avLst/>
              <a:gdLst/>
              <a:ahLst/>
              <a:cxnLst/>
              <a:rect l="l" t="t" r="r" b="b"/>
              <a:pathLst>
                <a:path w="8169" h="5764" extrusionOk="0">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85"/>
            <p:cNvSpPr/>
            <p:nvPr/>
          </p:nvSpPr>
          <p:spPr>
            <a:xfrm>
              <a:off x="2825883" y="3173288"/>
              <a:ext cx="27917" cy="187330"/>
            </a:xfrm>
            <a:custGeom>
              <a:avLst/>
              <a:gdLst/>
              <a:ahLst/>
              <a:cxnLst/>
              <a:rect l="l" t="t" r="r" b="b"/>
              <a:pathLst>
                <a:path w="859" h="5764" extrusionOk="0">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85"/>
            <p:cNvSpPr/>
            <p:nvPr/>
          </p:nvSpPr>
          <p:spPr>
            <a:xfrm>
              <a:off x="2841386" y="3150083"/>
              <a:ext cx="35620" cy="210535"/>
            </a:xfrm>
            <a:custGeom>
              <a:avLst/>
              <a:gdLst/>
              <a:ahLst/>
              <a:cxnLst/>
              <a:rect l="l" t="t" r="r" b="b"/>
              <a:pathLst>
                <a:path w="1096" h="6478" extrusionOk="0">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85"/>
            <p:cNvSpPr/>
            <p:nvPr/>
          </p:nvSpPr>
          <p:spPr>
            <a:xfrm>
              <a:off x="2647101" y="3044653"/>
              <a:ext cx="267833" cy="246902"/>
            </a:xfrm>
            <a:custGeom>
              <a:avLst/>
              <a:gdLst/>
              <a:ahLst/>
              <a:cxnLst/>
              <a:rect l="l" t="t" r="r" b="b"/>
              <a:pathLst>
                <a:path w="8241" h="7597" extrusionOk="0">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85"/>
            <p:cNvSpPr/>
            <p:nvPr/>
          </p:nvSpPr>
          <p:spPr>
            <a:xfrm>
              <a:off x="2768618" y="3044491"/>
              <a:ext cx="146315" cy="239233"/>
            </a:xfrm>
            <a:custGeom>
              <a:avLst/>
              <a:gdLst/>
              <a:ahLst/>
              <a:cxnLst/>
              <a:rect l="l" t="t" r="r" b="b"/>
              <a:pathLst>
                <a:path w="4502" h="7361" extrusionOk="0">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85"/>
            <p:cNvSpPr/>
            <p:nvPr/>
          </p:nvSpPr>
          <p:spPr>
            <a:xfrm>
              <a:off x="2692763" y="3075756"/>
              <a:ext cx="174200" cy="174200"/>
            </a:xfrm>
            <a:custGeom>
              <a:avLst/>
              <a:gdLst/>
              <a:ahLst/>
              <a:cxnLst/>
              <a:rect l="l" t="t" r="r" b="b"/>
              <a:pathLst>
                <a:path w="5360" h="5360" extrusionOk="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85"/>
            <p:cNvSpPr/>
            <p:nvPr/>
          </p:nvSpPr>
          <p:spPr>
            <a:xfrm>
              <a:off x="2697411" y="3191878"/>
              <a:ext cx="67372" cy="56517"/>
            </a:xfrm>
            <a:custGeom>
              <a:avLst/>
              <a:gdLst/>
              <a:ahLst/>
              <a:cxnLst/>
              <a:rect l="l" t="t" r="r" b="b"/>
              <a:pathLst>
                <a:path w="2073" h="1739" extrusionOk="0">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85"/>
            <p:cNvSpPr/>
            <p:nvPr/>
          </p:nvSpPr>
          <p:spPr>
            <a:xfrm>
              <a:off x="2692763" y="3080403"/>
              <a:ext cx="58858" cy="83622"/>
            </a:xfrm>
            <a:custGeom>
              <a:avLst/>
              <a:gdLst/>
              <a:ahLst/>
              <a:cxnLst/>
              <a:rect l="l" t="t" r="r" b="b"/>
              <a:pathLst>
                <a:path w="1811" h="2573" extrusionOk="0">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85"/>
            <p:cNvSpPr/>
            <p:nvPr/>
          </p:nvSpPr>
          <p:spPr>
            <a:xfrm>
              <a:off x="2791856" y="3187198"/>
              <a:ext cx="71240" cy="62758"/>
            </a:xfrm>
            <a:custGeom>
              <a:avLst/>
              <a:gdLst/>
              <a:ahLst/>
              <a:cxnLst/>
              <a:rect l="l" t="t" r="r" b="b"/>
              <a:pathLst>
                <a:path w="2192" h="1931" extrusionOk="0">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85"/>
            <p:cNvSpPr/>
            <p:nvPr/>
          </p:nvSpPr>
          <p:spPr>
            <a:xfrm>
              <a:off x="2768618" y="3076536"/>
              <a:ext cx="98345" cy="174167"/>
            </a:xfrm>
            <a:custGeom>
              <a:avLst/>
              <a:gdLst/>
              <a:ahLst/>
              <a:cxnLst/>
              <a:rect l="l" t="t" r="r" b="b"/>
              <a:pathLst>
                <a:path w="3026" h="5359" extrusionOk="0">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85"/>
            <p:cNvSpPr/>
            <p:nvPr/>
          </p:nvSpPr>
          <p:spPr>
            <a:xfrm>
              <a:off x="2780221" y="3078096"/>
              <a:ext cx="84403" cy="78975"/>
            </a:xfrm>
            <a:custGeom>
              <a:avLst/>
              <a:gdLst/>
              <a:ahLst/>
              <a:cxnLst/>
              <a:rect l="l" t="t" r="r" b="b"/>
              <a:pathLst>
                <a:path w="2597" h="2430" extrusionOk="0">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85"/>
            <p:cNvSpPr/>
            <p:nvPr/>
          </p:nvSpPr>
          <p:spPr>
            <a:xfrm>
              <a:off x="2791076" y="3186451"/>
              <a:ext cx="72020" cy="62725"/>
            </a:xfrm>
            <a:custGeom>
              <a:avLst/>
              <a:gdLst/>
              <a:ahLst/>
              <a:cxnLst/>
              <a:rect l="l" t="t" r="r" b="b"/>
              <a:pathLst>
                <a:path w="2216" h="1930" extrusionOk="0">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85"/>
            <p:cNvSpPr/>
            <p:nvPr/>
          </p:nvSpPr>
          <p:spPr>
            <a:xfrm>
              <a:off x="2795723" y="3078096"/>
              <a:ext cx="69680" cy="79755"/>
            </a:xfrm>
            <a:custGeom>
              <a:avLst/>
              <a:gdLst/>
              <a:ahLst/>
              <a:cxnLst/>
              <a:rect l="l" t="t" r="r" b="b"/>
              <a:pathLst>
                <a:path w="2144" h="2454" extrusionOk="0">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85"/>
            <p:cNvSpPr/>
            <p:nvPr/>
          </p:nvSpPr>
          <p:spPr>
            <a:xfrm>
              <a:off x="2541086" y="3353631"/>
              <a:ext cx="358378" cy="24797"/>
            </a:xfrm>
            <a:custGeom>
              <a:avLst/>
              <a:gdLst/>
              <a:ahLst/>
              <a:cxnLst/>
              <a:rect l="l" t="t" r="r" b="b"/>
              <a:pathLst>
                <a:path w="11027" h="763" extrusionOk="0">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85"/>
            <p:cNvSpPr/>
            <p:nvPr/>
          </p:nvSpPr>
          <p:spPr>
            <a:xfrm>
              <a:off x="2866931" y="3353631"/>
              <a:ext cx="31753" cy="24797"/>
            </a:xfrm>
            <a:custGeom>
              <a:avLst/>
              <a:gdLst/>
              <a:ahLst/>
              <a:cxnLst/>
              <a:rect l="l" t="t" r="r" b="b"/>
              <a:pathLst>
                <a:path w="977" h="763" extrusionOk="0">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85"/>
            <p:cNvSpPr/>
            <p:nvPr/>
          </p:nvSpPr>
          <p:spPr>
            <a:xfrm>
              <a:off x="2688896" y="3354411"/>
              <a:ext cx="62725" cy="24018"/>
            </a:xfrm>
            <a:custGeom>
              <a:avLst/>
              <a:gdLst/>
              <a:ahLst/>
              <a:cxnLst/>
              <a:rect l="l" t="t" r="r" b="b"/>
              <a:pathLst>
                <a:path w="1930" h="739" extrusionOk="0">
                  <a:moveTo>
                    <a:pt x="1" y="0"/>
                  </a:moveTo>
                  <a:lnTo>
                    <a:pt x="1" y="738"/>
                  </a:lnTo>
                  <a:lnTo>
                    <a:pt x="1930" y="738"/>
                  </a:lnTo>
                  <a:lnTo>
                    <a:pt x="1930"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85"/>
            <p:cNvSpPr/>
            <p:nvPr/>
          </p:nvSpPr>
          <p:spPr>
            <a:xfrm>
              <a:off x="2729911" y="3354411"/>
              <a:ext cx="21710" cy="24018"/>
            </a:xfrm>
            <a:custGeom>
              <a:avLst/>
              <a:gdLst/>
              <a:ahLst/>
              <a:cxnLst/>
              <a:rect l="l" t="t" r="r" b="b"/>
              <a:pathLst>
                <a:path w="668" h="739" extrusionOk="0">
                  <a:moveTo>
                    <a:pt x="1" y="0"/>
                  </a:moveTo>
                  <a:lnTo>
                    <a:pt x="1" y="738"/>
                  </a:lnTo>
                  <a:lnTo>
                    <a:pt x="668" y="738"/>
                  </a:lnTo>
                  <a:lnTo>
                    <a:pt x="668"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3" name="Google Shape;20933;p85"/>
          <p:cNvGrpSpPr/>
          <p:nvPr/>
        </p:nvGrpSpPr>
        <p:grpSpPr>
          <a:xfrm>
            <a:off x="3300356" y="2880813"/>
            <a:ext cx="298772" cy="356818"/>
            <a:chOff x="3300351" y="3033213"/>
            <a:chExt cx="298772" cy="356818"/>
          </a:xfrm>
        </p:grpSpPr>
        <p:sp>
          <p:nvSpPr>
            <p:cNvPr id="20934" name="Google Shape;20934;p85"/>
            <p:cNvSpPr/>
            <p:nvPr/>
          </p:nvSpPr>
          <p:spPr>
            <a:xfrm>
              <a:off x="3391676" y="3145436"/>
              <a:ext cx="115343" cy="51090"/>
            </a:xfrm>
            <a:custGeom>
              <a:avLst/>
              <a:gdLst/>
              <a:ahLst/>
              <a:cxnLst/>
              <a:rect l="l" t="t" r="r" b="b"/>
              <a:pathLst>
                <a:path w="3549" h="1572" extrusionOk="0">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85"/>
            <p:cNvSpPr/>
            <p:nvPr/>
          </p:nvSpPr>
          <p:spPr>
            <a:xfrm>
              <a:off x="3308866" y="3248363"/>
              <a:ext cx="282522" cy="141668"/>
            </a:xfrm>
            <a:custGeom>
              <a:avLst/>
              <a:gdLst/>
              <a:ahLst/>
              <a:cxnLst/>
              <a:rect l="l" t="t" r="r" b="b"/>
              <a:pathLst>
                <a:path w="8693" h="4359" extrusionOk="0">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85"/>
            <p:cNvSpPr/>
            <p:nvPr/>
          </p:nvSpPr>
          <p:spPr>
            <a:xfrm>
              <a:off x="3551868" y="3248363"/>
              <a:ext cx="39520" cy="141668"/>
            </a:xfrm>
            <a:custGeom>
              <a:avLst/>
              <a:gdLst/>
              <a:ahLst/>
              <a:cxnLst/>
              <a:rect l="l" t="t" r="r" b="b"/>
              <a:pathLst>
                <a:path w="1216" h="4359" extrusionOk="0">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85"/>
            <p:cNvSpPr/>
            <p:nvPr/>
          </p:nvSpPr>
          <p:spPr>
            <a:xfrm>
              <a:off x="3300351" y="3184891"/>
              <a:ext cx="294905" cy="123858"/>
            </a:xfrm>
            <a:custGeom>
              <a:avLst/>
              <a:gdLst/>
              <a:ahLst/>
              <a:cxnLst/>
              <a:rect l="l" t="t" r="r" b="b"/>
              <a:pathLst>
                <a:path w="9074" h="3811" extrusionOk="0">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85"/>
            <p:cNvSpPr/>
            <p:nvPr/>
          </p:nvSpPr>
          <p:spPr>
            <a:xfrm>
              <a:off x="3409486" y="3225906"/>
              <a:ext cx="80503" cy="28665"/>
            </a:xfrm>
            <a:custGeom>
              <a:avLst/>
              <a:gdLst/>
              <a:ahLst/>
              <a:cxnLst/>
              <a:rect l="l" t="t" r="r" b="b"/>
              <a:pathLst>
                <a:path w="2477" h="882" extrusionOk="0">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85"/>
            <p:cNvSpPr/>
            <p:nvPr/>
          </p:nvSpPr>
          <p:spPr>
            <a:xfrm>
              <a:off x="3518588" y="3184111"/>
              <a:ext cx="80535" cy="123890"/>
            </a:xfrm>
            <a:custGeom>
              <a:avLst/>
              <a:gdLst/>
              <a:ahLst/>
              <a:cxnLst/>
              <a:rect l="l" t="t" r="r" b="b"/>
              <a:pathLst>
                <a:path w="2478" h="3812" extrusionOk="0">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85"/>
            <p:cNvSpPr/>
            <p:nvPr/>
          </p:nvSpPr>
          <p:spPr>
            <a:xfrm>
              <a:off x="3461323" y="3225906"/>
              <a:ext cx="28665" cy="28665"/>
            </a:xfrm>
            <a:custGeom>
              <a:avLst/>
              <a:gdLst/>
              <a:ahLst/>
              <a:cxnLst/>
              <a:rect l="l" t="t" r="r" b="b"/>
              <a:pathLst>
                <a:path w="882" h="882" extrusionOk="0">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85"/>
            <p:cNvSpPr/>
            <p:nvPr/>
          </p:nvSpPr>
          <p:spPr>
            <a:xfrm>
              <a:off x="3370778" y="3273908"/>
              <a:ext cx="31753" cy="116122"/>
            </a:xfrm>
            <a:custGeom>
              <a:avLst/>
              <a:gdLst/>
              <a:ahLst/>
              <a:cxnLst/>
              <a:rect l="l" t="t" r="r" b="b"/>
              <a:pathLst>
                <a:path w="977" h="3573" extrusionOk="0">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85"/>
            <p:cNvSpPr/>
            <p:nvPr/>
          </p:nvSpPr>
          <p:spPr>
            <a:xfrm>
              <a:off x="3362263" y="3327306"/>
              <a:ext cx="50343" cy="21710"/>
            </a:xfrm>
            <a:custGeom>
              <a:avLst/>
              <a:gdLst/>
              <a:ahLst/>
              <a:cxnLst/>
              <a:rect l="l" t="t" r="r" b="b"/>
              <a:pathLst>
                <a:path w="1549" h="668" extrusionOk="0">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85"/>
            <p:cNvSpPr/>
            <p:nvPr/>
          </p:nvSpPr>
          <p:spPr>
            <a:xfrm>
              <a:off x="3496163" y="3273908"/>
              <a:ext cx="32532" cy="116122"/>
            </a:xfrm>
            <a:custGeom>
              <a:avLst/>
              <a:gdLst/>
              <a:ahLst/>
              <a:cxnLst/>
              <a:rect l="l" t="t" r="r" b="b"/>
              <a:pathLst>
                <a:path w="1001" h="3573" extrusionOk="0">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85"/>
            <p:cNvSpPr/>
            <p:nvPr/>
          </p:nvSpPr>
          <p:spPr>
            <a:xfrm>
              <a:off x="3486868" y="3327306"/>
              <a:ext cx="50343" cy="21710"/>
            </a:xfrm>
            <a:custGeom>
              <a:avLst/>
              <a:gdLst/>
              <a:ahLst/>
              <a:cxnLst/>
              <a:rect l="l" t="t" r="r" b="b"/>
              <a:pathLst>
                <a:path w="1549" h="668" extrusionOk="0">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85"/>
            <p:cNvSpPr/>
            <p:nvPr/>
          </p:nvSpPr>
          <p:spPr>
            <a:xfrm>
              <a:off x="3430383" y="3084271"/>
              <a:ext cx="42575" cy="15925"/>
            </a:xfrm>
            <a:custGeom>
              <a:avLst/>
              <a:gdLst/>
              <a:ahLst/>
              <a:cxnLst/>
              <a:rect l="l" t="t" r="r" b="b"/>
              <a:pathLst>
                <a:path w="1310" h="490" extrusionOk="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85"/>
            <p:cNvSpPr/>
            <p:nvPr/>
          </p:nvSpPr>
          <p:spPr>
            <a:xfrm>
              <a:off x="3412573" y="3057978"/>
              <a:ext cx="78975" cy="24213"/>
            </a:xfrm>
            <a:custGeom>
              <a:avLst/>
              <a:gdLst/>
              <a:ahLst/>
              <a:cxnLst/>
              <a:rect l="l" t="t" r="r" b="b"/>
              <a:pathLst>
                <a:path w="2430" h="745" extrusionOk="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85"/>
            <p:cNvSpPr/>
            <p:nvPr/>
          </p:nvSpPr>
          <p:spPr>
            <a:xfrm>
              <a:off x="3395543" y="3033213"/>
              <a:ext cx="114563" cy="31363"/>
            </a:xfrm>
            <a:custGeom>
              <a:avLst/>
              <a:gdLst/>
              <a:ahLst/>
              <a:cxnLst/>
              <a:rect l="l" t="t" r="r" b="b"/>
              <a:pathLst>
                <a:path w="3525" h="965" extrusionOk="0">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8" name="Google Shape;20948;p85"/>
          <p:cNvGrpSpPr/>
          <p:nvPr/>
        </p:nvGrpSpPr>
        <p:grpSpPr>
          <a:xfrm>
            <a:off x="4026341" y="2886988"/>
            <a:ext cx="358378" cy="345215"/>
            <a:chOff x="4026336" y="3039388"/>
            <a:chExt cx="358378" cy="345215"/>
          </a:xfrm>
        </p:grpSpPr>
        <p:sp>
          <p:nvSpPr>
            <p:cNvPr id="20949" name="Google Shape;20949;p85"/>
            <p:cNvSpPr/>
            <p:nvPr/>
          </p:nvSpPr>
          <p:spPr>
            <a:xfrm>
              <a:off x="4199691" y="3299453"/>
              <a:ext cx="10888" cy="61230"/>
            </a:xfrm>
            <a:custGeom>
              <a:avLst/>
              <a:gdLst/>
              <a:ahLst/>
              <a:cxnLst/>
              <a:rect l="l" t="t" r="r" b="b"/>
              <a:pathLst>
                <a:path w="335" h="1884" extrusionOk="0">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85"/>
            <p:cNvSpPr/>
            <p:nvPr/>
          </p:nvSpPr>
          <p:spPr>
            <a:xfrm>
              <a:off x="4043366" y="3062626"/>
              <a:ext cx="325097" cy="242255"/>
            </a:xfrm>
            <a:custGeom>
              <a:avLst/>
              <a:gdLst/>
              <a:ahLst/>
              <a:cxnLst/>
              <a:rect l="l" t="t" r="r" b="b"/>
              <a:pathLst>
                <a:path w="10003" h="7454" extrusionOk="0">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85"/>
            <p:cNvSpPr/>
            <p:nvPr/>
          </p:nvSpPr>
          <p:spPr>
            <a:xfrm>
              <a:off x="4079733" y="3102861"/>
              <a:ext cx="106828" cy="25578"/>
            </a:xfrm>
            <a:custGeom>
              <a:avLst/>
              <a:gdLst/>
              <a:ahLst/>
              <a:cxnLst/>
              <a:rect l="l" t="t" r="r" b="b"/>
              <a:pathLst>
                <a:path w="3287" h="787" extrusionOk="0">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85"/>
            <p:cNvSpPr/>
            <p:nvPr/>
          </p:nvSpPr>
          <p:spPr>
            <a:xfrm>
              <a:off x="4240706" y="3105168"/>
              <a:ext cx="86743" cy="78975"/>
            </a:xfrm>
            <a:custGeom>
              <a:avLst/>
              <a:gdLst/>
              <a:ahLst/>
              <a:cxnLst/>
              <a:rect l="l" t="t" r="r" b="b"/>
              <a:pathLst>
                <a:path w="2669" h="2430" extrusionOk="0">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85"/>
            <p:cNvSpPr/>
            <p:nvPr/>
          </p:nvSpPr>
          <p:spPr>
            <a:xfrm>
              <a:off x="4332031" y="3062626"/>
              <a:ext cx="36432" cy="242255"/>
            </a:xfrm>
            <a:custGeom>
              <a:avLst/>
              <a:gdLst/>
              <a:ahLst/>
              <a:cxnLst/>
              <a:rect l="l" t="t" r="r" b="b"/>
              <a:pathLst>
                <a:path w="1121" h="7454" extrusionOk="0">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85"/>
            <p:cNvSpPr/>
            <p:nvPr/>
          </p:nvSpPr>
          <p:spPr>
            <a:xfrm>
              <a:off x="4160983" y="3102861"/>
              <a:ext cx="25578" cy="25578"/>
            </a:xfrm>
            <a:custGeom>
              <a:avLst/>
              <a:gdLst/>
              <a:ahLst/>
              <a:cxnLst/>
              <a:rect l="l" t="t" r="r" b="b"/>
              <a:pathLst>
                <a:path w="787" h="787" extrusionOk="0">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85"/>
            <p:cNvSpPr/>
            <p:nvPr/>
          </p:nvSpPr>
          <p:spPr>
            <a:xfrm>
              <a:off x="4302618" y="3105168"/>
              <a:ext cx="24830" cy="78975"/>
            </a:xfrm>
            <a:custGeom>
              <a:avLst/>
              <a:gdLst/>
              <a:ahLst/>
              <a:cxnLst/>
              <a:rect l="l" t="t" r="r" b="b"/>
              <a:pathLst>
                <a:path w="764" h="2430" extrusionOk="0">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85"/>
            <p:cNvSpPr/>
            <p:nvPr/>
          </p:nvSpPr>
          <p:spPr>
            <a:xfrm>
              <a:off x="4190396" y="3353631"/>
              <a:ext cx="31005" cy="30972"/>
            </a:xfrm>
            <a:custGeom>
              <a:avLst/>
              <a:gdLst/>
              <a:ahLst/>
              <a:cxnLst/>
              <a:rect l="l" t="t" r="r" b="b"/>
              <a:pathLst>
                <a:path w="954" h="953" extrusionOk="0">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85"/>
            <p:cNvSpPr/>
            <p:nvPr/>
          </p:nvSpPr>
          <p:spPr>
            <a:xfrm>
              <a:off x="4270118" y="3253791"/>
              <a:ext cx="33313" cy="14138"/>
            </a:xfrm>
            <a:custGeom>
              <a:avLst/>
              <a:gdLst/>
              <a:ahLst/>
              <a:cxnLst/>
              <a:rect l="l" t="t" r="r" b="b"/>
              <a:pathLst>
                <a:path w="1025" h="435" extrusionOk="0">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85"/>
            <p:cNvSpPr/>
            <p:nvPr/>
          </p:nvSpPr>
          <p:spPr>
            <a:xfrm>
              <a:off x="4257736" y="3235201"/>
              <a:ext cx="58078" cy="19760"/>
            </a:xfrm>
            <a:custGeom>
              <a:avLst/>
              <a:gdLst/>
              <a:ahLst/>
              <a:cxnLst/>
              <a:rect l="l" t="t" r="r" b="b"/>
              <a:pathLst>
                <a:path w="1787" h="608" extrusionOk="0">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85"/>
            <p:cNvSpPr/>
            <p:nvPr/>
          </p:nvSpPr>
          <p:spPr>
            <a:xfrm>
              <a:off x="4245353" y="3218171"/>
              <a:ext cx="85182" cy="24408"/>
            </a:xfrm>
            <a:custGeom>
              <a:avLst/>
              <a:gdLst/>
              <a:ahLst/>
              <a:cxnLst/>
              <a:rect l="l" t="t" r="r" b="b"/>
              <a:pathLst>
                <a:path w="2621" h="751" extrusionOk="0">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85"/>
            <p:cNvSpPr/>
            <p:nvPr/>
          </p:nvSpPr>
          <p:spPr>
            <a:xfrm>
              <a:off x="4080513" y="3157038"/>
              <a:ext cx="104520" cy="10855"/>
            </a:xfrm>
            <a:custGeom>
              <a:avLst/>
              <a:gdLst/>
              <a:ahLst/>
              <a:cxnLst/>
              <a:rect l="l" t="t" r="r" b="b"/>
              <a:pathLst>
                <a:path w="3216" h="334" extrusionOk="0">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85"/>
            <p:cNvSpPr/>
            <p:nvPr/>
          </p:nvSpPr>
          <p:spPr>
            <a:xfrm>
              <a:off x="4080513" y="3184891"/>
              <a:ext cx="104520" cy="10888"/>
            </a:xfrm>
            <a:custGeom>
              <a:avLst/>
              <a:gdLst/>
              <a:ahLst/>
              <a:cxnLst/>
              <a:rect l="l" t="t" r="r" b="b"/>
              <a:pathLst>
                <a:path w="3216" h="335" extrusionOk="0">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85"/>
            <p:cNvSpPr/>
            <p:nvPr/>
          </p:nvSpPr>
          <p:spPr>
            <a:xfrm>
              <a:off x="4080513" y="3211996"/>
              <a:ext cx="104520" cy="10855"/>
            </a:xfrm>
            <a:custGeom>
              <a:avLst/>
              <a:gdLst/>
              <a:ahLst/>
              <a:cxnLst/>
              <a:rect l="l" t="t" r="r" b="b"/>
              <a:pathLst>
                <a:path w="3216" h="334" extrusionOk="0">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85"/>
            <p:cNvSpPr/>
            <p:nvPr/>
          </p:nvSpPr>
          <p:spPr>
            <a:xfrm>
              <a:off x="4080513" y="3240628"/>
              <a:ext cx="104520" cy="10075"/>
            </a:xfrm>
            <a:custGeom>
              <a:avLst/>
              <a:gdLst/>
              <a:ahLst/>
              <a:cxnLst/>
              <a:rect l="l" t="t" r="r" b="b"/>
              <a:pathLst>
                <a:path w="3216" h="310" extrusionOk="0">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85"/>
            <p:cNvSpPr/>
            <p:nvPr/>
          </p:nvSpPr>
          <p:spPr>
            <a:xfrm>
              <a:off x="4080513" y="3268481"/>
              <a:ext cx="104520" cy="10887"/>
            </a:xfrm>
            <a:custGeom>
              <a:avLst/>
              <a:gdLst/>
              <a:ahLst/>
              <a:cxnLst/>
              <a:rect l="l" t="t" r="r" b="b"/>
              <a:pathLst>
                <a:path w="3216" h="335" extrusionOk="0">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85"/>
            <p:cNvSpPr/>
            <p:nvPr/>
          </p:nvSpPr>
          <p:spPr>
            <a:xfrm>
              <a:off x="4026336" y="3039388"/>
              <a:ext cx="358378" cy="29445"/>
            </a:xfrm>
            <a:custGeom>
              <a:avLst/>
              <a:gdLst/>
              <a:ahLst/>
              <a:cxnLst/>
              <a:rect l="l" t="t" r="r" b="b"/>
              <a:pathLst>
                <a:path w="11027" h="906" extrusionOk="0">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85"/>
            <p:cNvSpPr/>
            <p:nvPr/>
          </p:nvSpPr>
          <p:spPr>
            <a:xfrm>
              <a:off x="4359136" y="3039388"/>
              <a:ext cx="25578" cy="29445"/>
            </a:xfrm>
            <a:custGeom>
              <a:avLst/>
              <a:gdLst/>
              <a:ahLst/>
              <a:cxnLst/>
              <a:rect l="l" t="t" r="r" b="b"/>
              <a:pathLst>
                <a:path w="787" h="906" extrusionOk="0">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7" name="Google Shape;20967;p85"/>
          <p:cNvGrpSpPr/>
          <p:nvPr/>
        </p:nvGrpSpPr>
        <p:grpSpPr>
          <a:xfrm>
            <a:off x="4767796" y="2883901"/>
            <a:ext cx="356818" cy="352170"/>
            <a:chOff x="4767791" y="3036301"/>
            <a:chExt cx="356818" cy="352170"/>
          </a:xfrm>
        </p:grpSpPr>
        <p:sp>
          <p:nvSpPr>
            <p:cNvPr id="20968" name="Google Shape;20968;p85"/>
            <p:cNvSpPr/>
            <p:nvPr/>
          </p:nvSpPr>
          <p:spPr>
            <a:xfrm>
              <a:off x="5013133" y="3215863"/>
              <a:ext cx="111475" cy="61165"/>
            </a:xfrm>
            <a:custGeom>
              <a:avLst/>
              <a:gdLst/>
              <a:ahLst/>
              <a:cxnLst/>
              <a:rect l="l" t="t" r="r" b="b"/>
              <a:pathLst>
                <a:path w="3430" h="1882" extrusionOk="0">
                  <a:moveTo>
                    <a:pt x="1644" y="0"/>
                  </a:moveTo>
                  <a:lnTo>
                    <a:pt x="1" y="215"/>
                  </a:lnTo>
                  <a:lnTo>
                    <a:pt x="1" y="1882"/>
                  </a:lnTo>
                  <a:lnTo>
                    <a:pt x="3430" y="1882"/>
                  </a:lnTo>
                  <a:lnTo>
                    <a:pt x="3430" y="215"/>
                  </a:lnTo>
                  <a:lnTo>
                    <a:pt x="164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85"/>
            <p:cNvSpPr/>
            <p:nvPr/>
          </p:nvSpPr>
          <p:spPr>
            <a:xfrm>
              <a:off x="5013133" y="3324218"/>
              <a:ext cx="111475" cy="57297"/>
            </a:xfrm>
            <a:custGeom>
              <a:avLst/>
              <a:gdLst/>
              <a:ahLst/>
              <a:cxnLst/>
              <a:rect l="l" t="t" r="r" b="b"/>
              <a:pathLst>
                <a:path w="3430" h="1763" extrusionOk="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85"/>
            <p:cNvSpPr/>
            <p:nvPr/>
          </p:nvSpPr>
          <p:spPr>
            <a:xfrm>
              <a:off x="5103678" y="3215083"/>
              <a:ext cx="20930" cy="61165"/>
            </a:xfrm>
            <a:custGeom>
              <a:avLst/>
              <a:gdLst/>
              <a:ahLst/>
              <a:cxnLst/>
              <a:rect l="l" t="t" r="r" b="b"/>
              <a:pathLst>
                <a:path w="644" h="1882" extrusionOk="0">
                  <a:moveTo>
                    <a:pt x="311" y="0"/>
                  </a:moveTo>
                  <a:lnTo>
                    <a:pt x="1" y="215"/>
                  </a:lnTo>
                  <a:lnTo>
                    <a:pt x="1" y="1882"/>
                  </a:lnTo>
                  <a:lnTo>
                    <a:pt x="644" y="1882"/>
                  </a:lnTo>
                  <a:lnTo>
                    <a:pt x="644" y="215"/>
                  </a:lnTo>
                  <a:lnTo>
                    <a:pt x="31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85"/>
            <p:cNvSpPr/>
            <p:nvPr/>
          </p:nvSpPr>
          <p:spPr>
            <a:xfrm>
              <a:off x="5094416" y="3324218"/>
              <a:ext cx="30193" cy="57297"/>
            </a:xfrm>
            <a:custGeom>
              <a:avLst/>
              <a:gdLst/>
              <a:ahLst/>
              <a:cxnLst/>
              <a:rect l="l" t="t" r="r" b="b"/>
              <a:pathLst>
                <a:path w="929" h="1763" extrusionOk="0">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85"/>
            <p:cNvSpPr/>
            <p:nvPr/>
          </p:nvSpPr>
          <p:spPr>
            <a:xfrm>
              <a:off x="5058796" y="3243716"/>
              <a:ext cx="19403" cy="10855"/>
            </a:xfrm>
            <a:custGeom>
              <a:avLst/>
              <a:gdLst/>
              <a:ahLst/>
              <a:cxnLst/>
              <a:rect l="l" t="t" r="r" b="b"/>
              <a:pathLst>
                <a:path w="597" h="334" extrusionOk="0">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85"/>
            <p:cNvSpPr/>
            <p:nvPr/>
          </p:nvSpPr>
          <p:spPr>
            <a:xfrm>
              <a:off x="5058796" y="3351291"/>
              <a:ext cx="19403" cy="10888"/>
            </a:xfrm>
            <a:custGeom>
              <a:avLst/>
              <a:gdLst/>
              <a:ahLst/>
              <a:cxnLst/>
              <a:rect l="l" t="t" r="r" b="b"/>
              <a:pathLst>
                <a:path w="597" h="335" extrusionOk="0">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85"/>
            <p:cNvSpPr/>
            <p:nvPr/>
          </p:nvSpPr>
          <p:spPr>
            <a:xfrm>
              <a:off x="5013133" y="3276996"/>
              <a:ext cx="111475" cy="54210"/>
            </a:xfrm>
            <a:custGeom>
              <a:avLst/>
              <a:gdLst/>
              <a:ahLst/>
              <a:cxnLst/>
              <a:rect l="l" t="t" r="r" b="b"/>
              <a:pathLst>
                <a:path w="3430" h="1668" extrusionOk="0">
                  <a:moveTo>
                    <a:pt x="1" y="1"/>
                  </a:moveTo>
                  <a:lnTo>
                    <a:pt x="1" y="1668"/>
                  </a:lnTo>
                  <a:lnTo>
                    <a:pt x="3430" y="1668"/>
                  </a:lnTo>
                  <a:lnTo>
                    <a:pt x="3430"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85"/>
            <p:cNvSpPr/>
            <p:nvPr/>
          </p:nvSpPr>
          <p:spPr>
            <a:xfrm>
              <a:off x="5103678" y="3276996"/>
              <a:ext cx="20930" cy="54210"/>
            </a:xfrm>
            <a:custGeom>
              <a:avLst/>
              <a:gdLst/>
              <a:ahLst/>
              <a:cxnLst/>
              <a:rect l="l" t="t" r="r" b="b"/>
              <a:pathLst>
                <a:path w="644" h="1668" extrusionOk="0">
                  <a:moveTo>
                    <a:pt x="1" y="1"/>
                  </a:moveTo>
                  <a:lnTo>
                    <a:pt x="1" y="1668"/>
                  </a:lnTo>
                  <a:lnTo>
                    <a:pt x="644" y="1668"/>
                  </a:lnTo>
                  <a:lnTo>
                    <a:pt x="64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85"/>
            <p:cNvSpPr/>
            <p:nvPr/>
          </p:nvSpPr>
          <p:spPr>
            <a:xfrm>
              <a:off x="5058796" y="3299453"/>
              <a:ext cx="19403" cy="10855"/>
            </a:xfrm>
            <a:custGeom>
              <a:avLst/>
              <a:gdLst/>
              <a:ahLst/>
              <a:cxnLst/>
              <a:rect l="l" t="t" r="r" b="b"/>
              <a:pathLst>
                <a:path w="597" h="334" extrusionOk="0">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85"/>
            <p:cNvSpPr/>
            <p:nvPr/>
          </p:nvSpPr>
          <p:spPr>
            <a:xfrm>
              <a:off x="4826616" y="3307968"/>
              <a:ext cx="118463" cy="80503"/>
            </a:xfrm>
            <a:custGeom>
              <a:avLst/>
              <a:gdLst/>
              <a:ahLst/>
              <a:cxnLst/>
              <a:rect l="l" t="t" r="r" b="b"/>
              <a:pathLst>
                <a:path w="3645" h="2477" extrusionOk="0">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85"/>
            <p:cNvSpPr/>
            <p:nvPr/>
          </p:nvSpPr>
          <p:spPr>
            <a:xfrm>
              <a:off x="4787908" y="3208128"/>
              <a:ext cx="10888" cy="178035"/>
            </a:xfrm>
            <a:custGeom>
              <a:avLst/>
              <a:gdLst/>
              <a:ahLst/>
              <a:cxnLst/>
              <a:rect l="l" t="t" r="r" b="b"/>
              <a:pathLst>
                <a:path w="335" h="5478" extrusionOk="0">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85"/>
            <p:cNvSpPr/>
            <p:nvPr/>
          </p:nvSpPr>
          <p:spPr>
            <a:xfrm>
              <a:off x="4884661" y="3036301"/>
              <a:ext cx="222170" cy="113035"/>
            </a:xfrm>
            <a:custGeom>
              <a:avLst/>
              <a:gdLst/>
              <a:ahLst/>
              <a:cxnLst/>
              <a:rect l="l" t="t" r="r" b="b"/>
              <a:pathLst>
                <a:path w="6836" h="3478" extrusionOk="0">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85"/>
            <p:cNvSpPr/>
            <p:nvPr/>
          </p:nvSpPr>
          <p:spPr>
            <a:xfrm>
              <a:off x="5073518" y="3036983"/>
              <a:ext cx="32532" cy="112353"/>
            </a:xfrm>
            <a:custGeom>
              <a:avLst/>
              <a:gdLst/>
              <a:ahLst/>
              <a:cxnLst/>
              <a:rect l="l" t="t" r="r" b="b"/>
              <a:pathLst>
                <a:path w="1001" h="3457" extrusionOk="0">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85"/>
            <p:cNvSpPr/>
            <p:nvPr/>
          </p:nvSpPr>
          <p:spPr>
            <a:xfrm>
              <a:off x="4969811" y="3169421"/>
              <a:ext cx="51090" cy="32533"/>
            </a:xfrm>
            <a:custGeom>
              <a:avLst/>
              <a:gdLst/>
              <a:ahLst/>
              <a:cxnLst/>
              <a:rect l="l" t="t" r="r" b="b"/>
              <a:pathLst>
                <a:path w="1572" h="1001" extrusionOk="0">
                  <a:moveTo>
                    <a:pt x="119" y="0"/>
                  </a:moveTo>
                  <a:lnTo>
                    <a:pt x="0" y="1001"/>
                  </a:lnTo>
                  <a:lnTo>
                    <a:pt x="1572" y="1001"/>
                  </a:lnTo>
                  <a:lnTo>
                    <a:pt x="1500"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85"/>
            <p:cNvSpPr/>
            <p:nvPr/>
          </p:nvSpPr>
          <p:spPr>
            <a:xfrm>
              <a:off x="4767791" y="3199613"/>
              <a:ext cx="356818" cy="22458"/>
            </a:xfrm>
            <a:custGeom>
              <a:avLst/>
              <a:gdLst/>
              <a:ahLst/>
              <a:cxnLst/>
              <a:rect l="l" t="t" r="r" b="b"/>
              <a:pathLst>
                <a:path w="10979" h="691" extrusionOk="0">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85"/>
            <p:cNvSpPr/>
            <p:nvPr/>
          </p:nvSpPr>
          <p:spPr>
            <a:xfrm>
              <a:off x="4884661" y="3141568"/>
              <a:ext cx="221390" cy="30972"/>
            </a:xfrm>
            <a:custGeom>
              <a:avLst/>
              <a:gdLst/>
              <a:ahLst/>
              <a:cxnLst/>
              <a:rect l="l" t="t" r="r" b="b"/>
              <a:pathLst>
                <a:path w="6812" h="953" extrusionOk="0">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85"/>
            <p:cNvSpPr/>
            <p:nvPr/>
          </p:nvSpPr>
          <p:spPr>
            <a:xfrm>
              <a:off x="4834351" y="3117551"/>
              <a:ext cx="101432" cy="150183"/>
            </a:xfrm>
            <a:custGeom>
              <a:avLst/>
              <a:gdLst/>
              <a:ahLst/>
              <a:cxnLst/>
              <a:rect l="l" t="t" r="r" b="b"/>
              <a:pathLst>
                <a:path w="3121" h="4621" extrusionOk="0">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85"/>
            <p:cNvSpPr/>
            <p:nvPr/>
          </p:nvSpPr>
          <p:spPr>
            <a:xfrm>
              <a:off x="5072738" y="3141568"/>
              <a:ext cx="33313" cy="30972"/>
            </a:xfrm>
            <a:custGeom>
              <a:avLst/>
              <a:gdLst/>
              <a:ahLst/>
              <a:cxnLst/>
              <a:rect l="l" t="t" r="r" b="b"/>
              <a:pathLst>
                <a:path w="1025" h="953" extrusionOk="0">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85"/>
            <p:cNvSpPr/>
            <p:nvPr/>
          </p:nvSpPr>
          <p:spPr>
            <a:xfrm>
              <a:off x="4873058" y="3116803"/>
              <a:ext cx="62725" cy="149403"/>
            </a:xfrm>
            <a:custGeom>
              <a:avLst/>
              <a:gdLst/>
              <a:ahLst/>
              <a:cxnLst/>
              <a:rect l="l" t="t" r="r" b="b"/>
              <a:pathLst>
                <a:path w="1930" h="4597" extrusionOk="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85"/>
            <p:cNvSpPr/>
            <p:nvPr/>
          </p:nvSpPr>
          <p:spPr>
            <a:xfrm>
              <a:off x="4871498" y="3198833"/>
              <a:ext cx="27138" cy="108388"/>
            </a:xfrm>
            <a:custGeom>
              <a:avLst/>
              <a:gdLst/>
              <a:ahLst/>
              <a:cxnLst/>
              <a:rect l="l" t="t" r="r" b="b"/>
              <a:pathLst>
                <a:path w="835" h="3335" extrusionOk="0">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85"/>
            <p:cNvSpPr/>
            <p:nvPr/>
          </p:nvSpPr>
          <p:spPr>
            <a:xfrm>
              <a:off x="4830483" y="3292466"/>
              <a:ext cx="109168" cy="30225"/>
            </a:xfrm>
            <a:custGeom>
              <a:avLst/>
              <a:gdLst/>
              <a:ahLst/>
              <a:cxnLst/>
              <a:rect l="l" t="t" r="r" b="b"/>
              <a:pathLst>
                <a:path w="3359" h="930" extrusionOk="0">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85"/>
            <p:cNvSpPr/>
            <p:nvPr/>
          </p:nvSpPr>
          <p:spPr>
            <a:xfrm>
              <a:off x="4908646" y="3291718"/>
              <a:ext cx="31005" cy="30193"/>
            </a:xfrm>
            <a:custGeom>
              <a:avLst/>
              <a:gdLst/>
              <a:ahLst/>
              <a:cxnLst/>
              <a:rect l="l" t="t" r="r" b="b"/>
              <a:pathLst>
                <a:path w="954" h="929" extrusionOk="0">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0" name="Google Shape;20990;p85"/>
          <p:cNvGrpSpPr/>
          <p:nvPr/>
        </p:nvGrpSpPr>
        <p:grpSpPr>
          <a:xfrm>
            <a:off x="5525501" y="2893943"/>
            <a:ext cx="357630" cy="330525"/>
            <a:chOff x="5525496" y="3046343"/>
            <a:chExt cx="357630" cy="330525"/>
          </a:xfrm>
        </p:grpSpPr>
        <p:sp>
          <p:nvSpPr>
            <p:cNvPr id="20991" name="Google Shape;20991;p85"/>
            <p:cNvSpPr/>
            <p:nvPr/>
          </p:nvSpPr>
          <p:spPr>
            <a:xfrm>
              <a:off x="5525496" y="3046343"/>
              <a:ext cx="127757" cy="37960"/>
            </a:xfrm>
            <a:custGeom>
              <a:avLst/>
              <a:gdLst/>
              <a:ahLst/>
              <a:cxnLst/>
              <a:rect l="l" t="t" r="r" b="b"/>
              <a:pathLst>
                <a:path w="3931" h="1168" extrusionOk="0">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85"/>
            <p:cNvSpPr/>
            <p:nvPr/>
          </p:nvSpPr>
          <p:spPr>
            <a:xfrm>
              <a:off x="5619161" y="3046343"/>
              <a:ext cx="34872" cy="37960"/>
            </a:xfrm>
            <a:custGeom>
              <a:avLst/>
              <a:gdLst/>
              <a:ahLst/>
              <a:cxnLst/>
              <a:rect l="l" t="t" r="r" b="b"/>
              <a:pathLst>
                <a:path w="1073" h="1168" extrusionOk="0">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85"/>
            <p:cNvSpPr/>
            <p:nvPr/>
          </p:nvSpPr>
          <p:spPr>
            <a:xfrm>
              <a:off x="5525496" y="3077316"/>
              <a:ext cx="357630" cy="299552"/>
            </a:xfrm>
            <a:custGeom>
              <a:avLst/>
              <a:gdLst/>
              <a:ahLst/>
              <a:cxnLst/>
              <a:rect l="l" t="t" r="r" b="b"/>
              <a:pathLst>
                <a:path w="11004" h="9217" extrusionOk="0">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85"/>
            <p:cNvSpPr/>
            <p:nvPr/>
          </p:nvSpPr>
          <p:spPr>
            <a:xfrm>
              <a:off x="5855988" y="3077316"/>
              <a:ext cx="27138" cy="299552"/>
            </a:xfrm>
            <a:custGeom>
              <a:avLst/>
              <a:gdLst/>
              <a:ahLst/>
              <a:cxnLst/>
              <a:rect l="l" t="t" r="r" b="b"/>
              <a:pathLst>
                <a:path w="835" h="9217" extrusionOk="0">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85"/>
            <p:cNvSpPr/>
            <p:nvPr/>
          </p:nvSpPr>
          <p:spPr>
            <a:xfrm>
              <a:off x="5525496" y="3077316"/>
              <a:ext cx="357630" cy="44135"/>
            </a:xfrm>
            <a:custGeom>
              <a:avLst/>
              <a:gdLst/>
              <a:ahLst/>
              <a:cxnLst/>
              <a:rect l="l" t="t" r="r" b="b"/>
              <a:pathLst>
                <a:path w="11004" h="1358" extrusionOk="0">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85"/>
            <p:cNvSpPr/>
            <p:nvPr/>
          </p:nvSpPr>
          <p:spPr>
            <a:xfrm>
              <a:off x="5855988" y="3077316"/>
              <a:ext cx="27138" cy="44915"/>
            </a:xfrm>
            <a:custGeom>
              <a:avLst/>
              <a:gdLst/>
              <a:ahLst/>
              <a:cxnLst/>
              <a:rect l="l" t="t" r="r" b="b"/>
              <a:pathLst>
                <a:path w="835" h="1382" extrusionOk="0">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85"/>
            <p:cNvSpPr/>
            <p:nvPr/>
          </p:nvSpPr>
          <p:spPr>
            <a:xfrm>
              <a:off x="5799503" y="3094346"/>
              <a:ext cx="12415" cy="11635"/>
            </a:xfrm>
            <a:custGeom>
              <a:avLst/>
              <a:gdLst/>
              <a:ahLst/>
              <a:cxnLst/>
              <a:rect l="l" t="t" r="r" b="b"/>
              <a:pathLst>
                <a:path w="382" h="358" extrusionOk="0">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85"/>
            <p:cNvSpPr/>
            <p:nvPr/>
          </p:nvSpPr>
          <p:spPr>
            <a:xfrm>
              <a:off x="5821928" y="3094346"/>
              <a:ext cx="11668" cy="11635"/>
            </a:xfrm>
            <a:custGeom>
              <a:avLst/>
              <a:gdLst/>
              <a:ahLst/>
              <a:cxnLst/>
              <a:rect l="l" t="t" r="r" b="b"/>
              <a:pathLst>
                <a:path w="359" h="358" extrusionOk="0">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85"/>
            <p:cNvSpPr/>
            <p:nvPr/>
          </p:nvSpPr>
          <p:spPr>
            <a:xfrm>
              <a:off x="5845166" y="3094346"/>
              <a:ext cx="11635" cy="11635"/>
            </a:xfrm>
            <a:custGeom>
              <a:avLst/>
              <a:gdLst/>
              <a:ahLst/>
              <a:cxnLst/>
              <a:rect l="l" t="t" r="r" b="b"/>
              <a:pathLst>
                <a:path w="358" h="358" extrusionOk="0">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85"/>
            <p:cNvSpPr/>
            <p:nvPr/>
          </p:nvSpPr>
          <p:spPr>
            <a:xfrm>
              <a:off x="5558028" y="3145436"/>
              <a:ext cx="147063" cy="62140"/>
            </a:xfrm>
            <a:custGeom>
              <a:avLst/>
              <a:gdLst/>
              <a:ahLst/>
              <a:cxnLst/>
              <a:rect l="l" t="t" r="r" b="b"/>
              <a:pathLst>
                <a:path w="4525" h="1912" extrusionOk="0">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85"/>
            <p:cNvSpPr/>
            <p:nvPr/>
          </p:nvSpPr>
          <p:spPr>
            <a:xfrm>
              <a:off x="5678766" y="3144656"/>
              <a:ext cx="26325" cy="51122"/>
            </a:xfrm>
            <a:custGeom>
              <a:avLst/>
              <a:gdLst/>
              <a:ahLst/>
              <a:cxnLst/>
              <a:rect l="l" t="t" r="r" b="b"/>
              <a:pathLst>
                <a:path w="810" h="1573" extrusionOk="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85"/>
            <p:cNvSpPr/>
            <p:nvPr/>
          </p:nvSpPr>
          <p:spPr>
            <a:xfrm>
              <a:off x="5704311" y="3266953"/>
              <a:ext cx="147063" cy="78975"/>
            </a:xfrm>
            <a:custGeom>
              <a:avLst/>
              <a:gdLst/>
              <a:ahLst/>
              <a:cxnLst/>
              <a:rect l="l" t="t" r="r" b="b"/>
              <a:pathLst>
                <a:path w="4525" h="2430" extrusionOk="0">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85"/>
            <p:cNvSpPr/>
            <p:nvPr/>
          </p:nvSpPr>
          <p:spPr>
            <a:xfrm>
              <a:off x="5824268" y="3279336"/>
              <a:ext cx="26325" cy="67340"/>
            </a:xfrm>
            <a:custGeom>
              <a:avLst/>
              <a:gdLst/>
              <a:ahLst/>
              <a:cxnLst/>
              <a:rect l="l" t="t" r="r" b="b"/>
              <a:pathLst>
                <a:path w="810" h="2072" extrusionOk="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85"/>
            <p:cNvSpPr/>
            <p:nvPr/>
          </p:nvSpPr>
          <p:spPr>
            <a:xfrm>
              <a:off x="5721308" y="3296333"/>
              <a:ext cx="48815" cy="10888"/>
            </a:xfrm>
            <a:custGeom>
              <a:avLst/>
              <a:gdLst/>
              <a:ahLst/>
              <a:cxnLst/>
              <a:rect l="l" t="t" r="r" b="b"/>
              <a:pathLst>
                <a:path w="1502" h="335" extrusionOk="0">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85"/>
            <p:cNvSpPr/>
            <p:nvPr/>
          </p:nvSpPr>
          <p:spPr>
            <a:xfrm>
              <a:off x="5721308" y="3316483"/>
              <a:ext cx="100653" cy="10855"/>
            </a:xfrm>
            <a:custGeom>
              <a:avLst/>
              <a:gdLst/>
              <a:ahLst/>
              <a:cxnLst/>
              <a:rect l="l" t="t" r="r" b="b"/>
              <a:pathLst>
                <a:path w="3097" h="334" extrusionOk="0">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85"/>
            <p:cNvSpPr/>
            <p:nvPr/>
          </p:nvSpPr>
          <p:spPr>
            <a:xfrm>
              <a:off x="5578146" y="3163213"/>
              <a:ext cx="99093" cy="10108"/>
            </a:xfrm>
            <a:custGeom>
              <a:avLst/>
              <a:gdLst/>
              <a:ahLst/>
              <a:cxnLst/>
              <a:rect l="l" t="t" r="r" b="b"/>
              <a:pathLst>
                <a:path w="3049" h="311" extrusionOk="0">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85"/>
            <p:cNvSpPr/>
            <p:nvPr/>
          </p:nvSpPr>
          <p:spPr>
            <a:xfrm>
              <a:off x="5550261" y="3231333"/>
              <a:ext cx="123110" cy="114725"/>
            </a:xfrm>
            <a:custGeom>
              <a:avLst/>
              <a:gdLst/>
              <a:ahLst/>
              <a:cxnLst/>
              <a:rect l="l" t="t" r="r" b="b"/>
              <a:pathLst>
                <a:path w="3788" h="3530" extrusionOk="0">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85"/>
            <p:cNvSpPr/>
            <p:nvPr/>
          </p:nvSpPr>
          <p:spPr>
            <a:xfrm>
              <a:off x="5602911" y="3231333"/>
              <a:ext cx="72020" cy="113945"/>
            </a:xfrm>
            <a:custGeom>
              <a:avLst/>
              <a:gdLst/>
              <a:ahLst/>
              <a:cxnLst/>
              <a:rect l="l" t="t" r="r" b="b"/>
              <a:pathLst>
                <a:path w="2216" h="3506" extrusionOk="0">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85"/>
            <p:cNvSpPr/>
            <p:nvPr/>
          </p:nvSpPr>
          <p:spPr>
            <a:xfrm>
              <a:off x="5580453" y="3325746"/>
              <a:ext cx="63505" cy="26357"/>
            </a:xfrm>
            <a:custGeom>
              <a:avLst/>
              <a:gdLst/>
              <a:ahLst/>
              <a:cxnLst/>
              <a:rect l="l" t="t" r="r" b="b"/>
              <a:pathLst>
                <a:path w="1954" h="811" extrusionOk="0">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85"/>
            <p:cNvSpPr/>
            <p:nvPr/>
          </p:nvSpPr>
          <p:spPr>
            <a:xfrm>
              <a:off x="5597483" y="3259966"/>
              <a:ext cx="31005" cy="40300"/>
            </a:xfrm>
            <a:custGeom>
              <a:avLst/>
              <a:gdLst/>
              <a:ahLst/>
              <a:cxnLst/>
              <a:rect l="l" t="t" r="r" b="b"/>
              <a:pathLst>
                <a:path w="954" h="1240" extrusionOk="0">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85"/>
            <p:cNvSpPr/>
            <p:nvPr/>
          </p:nvSpPr>
          <p:spPr>
            <a:xfrm>
              <a:off x="5601351" y="3331953"/>
              <a:ext cx="44168" cy="21710"/>
            </a:xfrm>
            <a:custGeom>
              <a:avLst/>
              <a:gdLst/>
              <a:ahLst/>
              <a:cxnLst/>
              <a:rect l="l" t="t" r="r" b="b"/>
              <a:pathLst>
                <a:path w="1359" h="668" extrusionOk="0">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85"/>
            <p:cNvSpPr/>
            <p:nvPr/>
          </p:nvSpPr>
          <p:spPr>
            <a:xfrm>
              <a:off x="5766223" y="3144656"/>
              <a:ext cx="93665" cy="87425"/>
            </a:xfrm>
            <a:custGeom>
              <a:avLst/>
              <a:gdLst/>
              <a:ahLst/>
              <a:cxnLst/>
              <a:rect l="l" t="t" r="r" b="b"/>
              <a:pathLst>
                <a:path w="2882" h="2690" extrusionOk="0">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85"/>
            <p:cNvSpPr/>
            <p:nvPr/>
          </p:nvSpPr>
          <p:spPr>
            <a:xfrm>
              <a:off x="5804151" y="3145436"/>
              <a:ext cx="54957" cy="87522"/>
            </a:xfrm>
            <a:custGeom>
              <a:avLst/>
              <a:gdLst/>
              <a:ahLst/>
              <a:cxnLst/>
              <a:rect l="l" t="t" r="r" b="b"/>
              <a:pathLst>
                <a:path w="1691" h="2693" extrusionOk="0">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85"/>
            <p:cNvSpPr/>
            <p:nvPr/>
          </p:nvSpPr>
          <p:spPr>
            <a:xfrm>
              <a:off x="5787121" y="3217391"/>
              <a:ext cx="48782" cy="20930"/>
            </a:xfrm>
            <a:custGeom>
              <a:avLst/>
              <a:gdLst/>
              <a:ahLst/>
              <a:cxnLst/>
              <a:rect l="l" t="t" r="r" b="b"/>
              <a:pathLst>
                <a:path w="1501" h="644" extrusionOk="0">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85"/>
            <p:cNvSpPr/>
            <p:nvPr/>
          </p:nvSpPr>
          <p:spPr>
            <a:xfrm>
              <a:off x="5801031" y="3166333"/>
              <a:ext cx="23270" cy="30972"/>
            </a:xfrm>
            <a:custGeom>
              <a:avLst/>
              <a:gdLst/>
              <a:ahLst/>
              <a:cxnLst/>
              <a:rect l="l" t="t" r="r" b="b"/>
              <a:pathLst>
                <a:path w="716" h="953" extrusionOk="0">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85"/>
            <p:cNvSpPr/>
            <p:nvPr/>
          </p:nvSpPr>
          <p:spPr>
            <a:xfrm>
              <a:off x="5804898" y="3222818"/>
              <a:ext cx="32565" cy="16283"/>
            </a:xfrm>
            <a:custGeom>
              <a:avLst/>
              <a:gdLst/>
              <a:ahLst/>
              <a:cxnLst/>
              <a:rect l="l" t="t" r="r" b="b"/>
              <a:pathLst>
                <a:path w="1002" h="501" extrusionOk="0">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7" name="Google Shape;21017;p85"/>
          <p:cNvGrpSpPr/>
          <p:nvPr/>
        </p:nvGrpSpPr>
        <p:grpSpPr>
          <a:xfrm>
            <a:off x="6284019" y="2879838"/>
            <a:ext cx="349082" cy="357792"/>
            <a:chOff x="6284013" y="3032238"/>
            <a:chExt cx="349082" cy="357792"/>
          </a:xfrm>
        </p:grpSpPr>
        <p:sp>
          <p:nvSpPr>
            <p:cNvPr id="21018" name="Google Shape;21018;p85"/>
            <p:cNvSpPr/>
            <p:nvPr/>
          </p:nvSpPr>
          <p:spPr>
            <a:xfrm>
              <a:off x="6284761" y="3032238"/>
              <a:ext cx="314275" cy="281938"/>
            </a:xfrm>
            <a:custGeom>
              <a:avLst/>
              <a:gdLst/>
              <a:ahLst/>
              <a:cxnLst/>
              <a:rect l="l" t="t" r="r" b="b"/>
              <a:pathLst>
                <a:path w="9670" h="8675" extrusionOk="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85"/>
            <p:cNvSpPr/>
            <p:nvPr/>
          </p:nvSpPr>
          <p:spPr>
            <a:xfrm>
              <a:off x="6321161" y="3061066"/>
              <a:ext cx="246155" cy="255450"/>
            </a:xfrm>
            <a:custGeom>
              <a:avLst/>
              <a:gdLst/>
              <a:ahLst/>
              <a:cxnLst/>
              <a:rect l="l" t="t" r="r" b="b"/>
              <a:pathLst>
                <a:path w="7574" h="7860" extrusionOk="0">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85"/>
            <p:cNvSpPr/>
            <p:nvPr/>
          </p:nvSpPr>
          <p:spPr>
            <a:xfrm>
              <a:off x="6534003" y="3061066"/>
              <a:ext cx="33313" cy="255450"/>
            </a:xfrm>
            <a:custGeom>
              <a:avLst/>
              <a:gdLst/>
              <a:ahLst/>
              <a:cxnLst/>
              <a:rect l="l" t="t" r="r" b="b"/>
              <a:pathLst>
                <a:path w="1025" h="7860" extrusionOk="0">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85"/>
            <p:cNvSpPr/>
            <p:nvPr/>
          </p:nvSpPr>
          <p:spPr>
            <a:xfrm>
              <a:off x="6284013" y="3153171"/>
              <a:ext cx="315802" cy="201272"/>
            </a:xfrm>
            <a:custGeom>
              <a:avLst/>
              <a:gdLst/>
              <a:ahLst/>
              <a:cxnLst/>
              <a:rect l="l" t="t" r="r" b="b"/>
              <a:pathLst>
                <a:path w="9717" h="6193" extrusionOk="0">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85"/>
            <p:cNvSpPr/>
            <p:nvPr/>
          </p:nvSpPr>
          <p:spPr>
            <a:xfrm>
              <a:off x="6557208" y="3153171"/>
              <a:ext cx="41827" cy="201272"/>
            </a:xfrm>
            <a:custGeom>
              <a:avLst/>
              <a:gdLst/>
              <a:ahLst/>
              <a:cxnLst/>
              <a:rect l="l" t="t" r="r" b="b"/>
              <a:pathLst>
                <a:path w="1287" h="6193" extrusionOk="0">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85"/>
            <p:cNvSpPr/>
            <p:nvPr/>
          </p:nvSpPr>
          <p:spPr>
            <a:xfrm>
              <a:off x="6284761" y="3241018"/>
              <a:ext cx="315055" cy="113425"/>
            </a:xfrm>
            <a:custGeom>
              <a:avLst/>
              <a:gdLst/>
              <a:ahLst/>
              <a:cxnLst/>
              <a:rect l="l" t="t" r="r" b="b"/>
              <a:pathLst>
                <a:path w="9694" h="3490" extrusionOk="0">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85"/>
            <p:cNvSpPr/>
            <p:nvPr/>
          </p:nvSpPr>
          <p:spPr>
            <a:xfrm>
              <a:off x="6424868" y="3241798"/>
              <a:ext cx="174948" cy="114953"/>
            </a:xfrm>
            <a:custGeom>
              <a:avLst/>
              <a:gdLst/>
              <a:ahLst/>
              <a:cxnLst/>
              <a:rect l="l" t="t" r="r" b="b"/>
              <a:pathLst>
                <a:path w="5383" h="3537" extrusionOk="0">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85"/>
            <p:cNvSpPr/>
            <p:nvPr/>
          </p:nvSpPr>
          <p:spPr>
            <a:xfrm>
              <a:off x="6537871" y="3295586"/>
              <a:ext cx="95225" cy="94445"/>
            </a:xfrm>
            <a:custGeom>
              <a:avLst/>
              <a:gdLst/>
              <a:ahLst/>
              <a:cxnLst/>
              <a:rect l="l" t="t" r="r" b="b"/>
              <a:pathLst>
                <a:path w="2930" h="2906" extrusionOk="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85"/>
            <p:cNvSpPr/>
            <p:nvPr/>
          </p:nvSpPr>
          <p:spPr>
            <a:xfrm>
              <a:off x="6575018" y="3295586"/>
              <a:ext cx="58077" cy="94445"/>
            </a:xfrm>
            <a:custGeom>
              <a:avLst/>
              <a:gdLst/>
              <a:ahLst/>
              <a:cxnLst/>
              <a:rect l="l" t="t" r="r" b="b"/>
              <a:pathLst>
                <a:path w="1787" h="2906" extrusionOk="0">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85"/>
            <p:cNvSpPr/>
            <p:nvPr/>
          </p:nvSpPr>
          <p:spPr>
            <a:xfrm>
              <a:off x="6393116" y="3099773"/>
              <a:ext cx="107640" cy="10075"/>
            </a:xfrm>
            <a:custGeom>
              <a:avLst/>
              <a:gdLst/>
              <a:ahLst/>
              <a:cxnLst/>
              <a:rect l="l" t="t" r="r" b="b"/>
              <a:pathLst>
                <a:path w="3312" h="310" extrusionOk="0">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85"/>
            <p:cNvSpPr/>
            <p:nvPr/>
          </p:nvSpPr>
          <p:spPr>
            <a:xfrm>
              <a:off x="6375338" y="3129186"/>
              <a:ext cx="142447" cy="9295"/>
            </a:xfrm>
            <a:custGeom>
              <a:avLst/>
              <a:gdLst/>
              <a:ahLst/>
              <a:cxnLst/>
              <a:rect l="l" t="t" r="r" b="b"/>
              <a:pathLst>
                <a:path w="4383" h="286" extrusionOk="0">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85"/>
            <p:cNvSpPr/>
            <p:nvPr/>
          </p:nvSpPr>
          <p:spPr>
            <a:xfrm>
              <a:off x="6375338" y="3155478"/>
              <a:ext cx="142447" cy="9328"/>
            </a:xfrm>
            <a:custGeom>
              <a:avLst/>
              <a:gdLst/>
              <a:ahLst/>
              <a:cxnLst/>
              <a:rect l="l" t="t" r="r" b="b"/>
              <a:pathLst>
                <a:path w="4383" h="287" extrusionOk="0">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85"/>
            <p:cNvSpPr/>
            <p:nvPr/>
          </p:nvSpPr>
          <p:spPr>
            <a:xfrm>
              <a:off x="6375338" y="3181023"/>
              <a:ext cx="142447" cy="10108"/>
            </a:xfrm>
            <a:custGeom>
              <a:avLst/>
              <a:gdLst/>
              <a:ahLst/>
              <a:cxnLst/>
              <a:rect l="l" t="t" r="r" b="b"/>
              <a:pathLst>
                <a:path w="4383" h="311" extrusionOk="0">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85"/>
            <p:cNvSpPr/>
            <p:nvPr/>
          </p:nvSpPr>
          <p:spPr>
            <a:xfrm>
              <a:off x="6572678" y="3323438"/>
              <a:ext cx="22490" cy="39520"/>
            </a:xfrm>
            <a:custGeom>
              <a:avLst/>
              <a:gdLst/>
              <a:ahLst/>
              <a:cxnLst/>
              <a:rect l="l" t="t" r="r" b="b"/>
              <a:pathLst>
                <a:path w="692" h="1216" extrusionOk="0">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2" name="Google Shape;21032;p85"/>
          <p:cNvGrpSpPr/>
          <p:nvPr/>
        </p:nvGrpSpPr>
        <p:grpSpPr>
          <a:xfrm>
            <a:off x="7116019" y="2880813"/>
            <a:ext cx="185803" cy="356818"/>
            <a:chOff x="7116013" y="3033213"/>
            <a:chExt cx="185803" cy="356818"/>
          </a:xfrm>
        </p:grpSpPr>
        <p:sp>
          <p:nvSpPr>
            <p:cNvPr id="21033" name="Google Shape;21033;p85"/>
            <p:cNvSpPr/>
            <p:nvPr/>
          </p:nvSpPr>
          <p:spPr>
            <a:xfrm>
              <a:off x="7116013" y="3064153"/>
              <a:ext cx="185802" cy="294158"/>
            </a:xfrm>
            <a:custGeom>
              <a:avLst/>
              <a:gdLst/>
              <a:ahLst/>
              <a:cxnLst/>
              <a:rect l="l" t="t" r="r" b="b"/>
              <a:pathLst>
                <a:path w="5717" h="9051" extrusionOk="0">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85"/>
            <p:cNvSpPr/>
            <p:nvPr/>
          </p:nvSpPr>
          <p:spPr>
            <a:xfrm>
              <a:off x="7280106" y="3063373"/>
              <a:ext cx="21710" cy="294938"/>
            </a:xfrm>
            <a:custGeom>
              <a:avLst/>
              <a:gdLst/>
              <a:ahLst/>
              <a:cxnLst/>
              <a:rect l="l" t="t" r="r" b="b"/>
              <a:pathLst>
                <a:path w="668" h="9075" extrusionOk="0">
                  <a:moveTo>
                    <a:pt x="0" y="1"/>
                  </a:moveTo>
                  <a:lnTo>
                    <a:pt x="0" y="9074"/>
                  </a:lnTo>
                  <a:lnTo>
                    <a:pt x="667" y="8907"/>
                  </a:lnTo>
                  <a:lnTo>
                    <a:pt x="667" y="215"/>
                  </a:lnTo>
                  <a:lnTo>
                    <a:pt x="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85"/>
            <p:cNvSpPr/>
            <p:nvPr/>
          </p:nvSpPr>
          <p:spPr>
            <a:xfrm>
              <a:off x="7116013" y="3033213"/>
              <a:ext cx="185802" cy="37928"/>
            </a:xfrm>
            <a:custGeom>
              <a:avLst/>
              <a:gdLst/>
              <a:ahLst/>
              <a:cxnLst/>
              <a:rect l="l" t="t" r="r" b="b"/>
              <a:pathLst>
                <a:path w="5717" h="1167" extrusionOk="0">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85"/>
            <p:cNvSpPr/>
            <p:nvPr/>
          </p:nvSpPr>
          <p:spPr>
            <a:xfrm>
              <a:off x="7116013" y="3352851"/>
              <a:ext cx="185802" cy="37180"/>
            </a:xfrm>
            <a:custGeom>
              <a:avLst/>
              <a:gdLst/>
              <a:ahLst/>
              <a:cxnLst/>
              <a:rect l="l" t="t" r="r" b="b"/>
              <a:pathLst>
                <a:path w="5717" h="1144" extrusionOk="0">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85"/>
            <p:cNvSpPr/>
            <p:nvPr/>
          </p:nvSpPr>
          <p:spPr>
            <a:xfrm>
              <a:off x="7268503" y="3033213"/>
              <a:ext cx="33313" cy="37928"/>
            </a:xfrm>
            <a:custGeom>
              <a:avLst/>
              <a:gdLst/>
              <a:ahLst/>
              <a:cxnLst/>
              <a:rect l="l" t="t" r="r" b="b"/>
              <a:pathLst>
                <a:path w="1025" h="1167" extrusionOk="0">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85"/>
            <p:cNvSpPr/>
            <p:nvPr/>
          </p:nvSpPr>
          <p:spPr>
            <a:xfrm>
              <a:off x="7268503" y="3352851"/>
              <a:ext cx="33313" cy="37180"/>
            </a:xfrm>
            <a:custGeom>
              <a:avLst/>
              <a:gdLst/>
              <a:ahLst/>
              <a:cxnLst/>
              <a:rect l="l" t="t" r="r" b="b"/>
              <a:pathLst>
                <a:path w="1025" h="1144" extrusionOk="0">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85"/>
            <p:cNvSpPr/>
            <p:nvPr/>
          </p:nvSpPr>
          <p:spPr>
            <a:xfrm>
              <a:off x="7147766" y="3096653"/>
              <a:ext cx="123077" cy="157170"/>
            </a:xfrm>
            <a:custGeom>
              <a:avLst/>
              <a:gdLst/>
              <a:ahLst/>
              <a:cxnLst/>
              <a:rect l="l" t="t" r="r" b="b"/>
              <a:pathLst>
                <a:path w="3787" h="4836" extrusionOk="0">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85"/>
            <p:cNvSpPr/>
            <p:nvPr/>
          </p:nvSpPr>
          <p:spPr>
            <a:xfrm>
              <a:off x="7242958" y="3096653"/>
              <a:ext cx="27885" cy="157170"/>
            </a:xfrm>
            <a:custGeom>
              <a:avLst/>
              <a:gdLst/>
              <a:ahLst/>
              <a:cxnLst/>
              <a:rect l="l" t="t" r="r" b="b"/>
              <a:pathLst>
                <a:path w="858" h="4836" extrusionOk="0">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85"/>
            <p:cNvSpPr/>
            <p:nvPr/>
          </p:nvSpPr>
          <p:spPr>
            <a:xfrm>
              <a:off x="7147766" y="3276996"/>
              <a:ext cx="50310" cy="50343"/>
            </a:xfrm>
            <a:custGeom>
              <a:avLst/>
              <a:gdLst/>
              <a:ahLst/>
              <a:cxnLst/>
              <a:rect l="l" t="t" r="r" b="b"/>
              <a:pathLst>
                <a:path w="1548" h="1549" extrusionOk="0">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85"/>
            <p:cNvSpPr/>
            <p:nvPr/>
          </p:nvSpPr>
          <p:spPr>
            <a:xfrm>
              <a:off x="7218941" y="3276996"/>
              <a:ext cx="50343" cy="50343"/>
            </a:xfrm>
            <a:custGeom>
              <a:avLst/>
              <a:gdLst/>
              <a:ahLst/>
              <a:cxnLst/>
              <a:rect l="l" t="t" r="r" b="b"/>
              <a:pathLst>
                <a:path w="1549" h="1549" extrusionOk="0">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85"/>
            <p:cNvSpPr/>
            <p:nvPr/>
          </p:nvSpPr>
          <p:spPr>
            <a:xfrm>
              <a:off x="7171751" y="3124538"/>
              <a:ext cx="38740" cy="10075"/>
            </a:xfrm>
            <a:custGeom>
              <a:avLst/>
              <a:gdLst/>
              <a:ahLst/>
              <a:cxnLst/>
              <a:rect l="l" t="t" r="r" b="b"/>
              <a:pathLst>
                <a:path w="1192" h="310" extrusionOk="0">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85"/>
            <p:cNvSpPr/>
            <p:nvPr/>
          </p:nvSpPr>
          <p:spPr>
            <a:xfrm>
              <a:off x="7171751" y="3147743"/>
              <a:ext cx="74327" cy="10108"/>
            </a:xfrm>
            <a:custGeom>
              <a:avLst/>
              <a:gdLst/>
              <a:ahLst/>
              <a:cxnLst/>
              <a:rect l="l" t="t" r="r" b="b"/>
              <a:pathLst>
                <a:path w="2287" h="311" extrusionOk="0">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85"/>
            <p:cNvSpPr/>
            <p:nvPr/>
          </p:nvSpPr>
          <p:spPr>
            <a:xfrm>
              <a:off x="7171751" y="3169421"/>
              <a:ext cx="74327" cy="10855"/>
            </a:xfrm>
            <a:custGeom>
              <a:avLst/>
              <a:gdLst/>
              <a:ahLst/>
              <a:cxnLst/>
              <a:rect l="l" t="t" r="r" b="b"/>
              <a:pathLst>
                <a:path w="2287" h="334" extrusionOk="0">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85"/>
            <p:cNvSpPr/>
            <p:nvPr/>
          </p:nvSpPr>
          <p:spPr>
            <a:xfrm>
              <a:off x="7171751" y="3191878"/>
              <a:ext cx="74327" cy="10855"/>
            </a:xfrm>
            <a:custGeom>
              <a:avLst/>
              <a:gdLst/>
              <a:ahLst/>
              <a:cxnLst/>
              <a:rect l="l" t="t" r="r" b="b"/>
              <a:pathLst>
                <a:path w="2287" h="334" extrusionOk="0">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85"/>
            <p:cNvSpPr/>
            <p:nvPr/>
          </p:nvSpPr>
          <p:spPr>
            <a:xfrm>
              <a:off x="7171751" y="3215083"/>
              <a:ext cx="74327" cy="10855"/>
            </a:xfrm>
            <a:custGeom>
              <a:avLst/>
              <a:gdLst/>
              <a:ahLst/>
              <a:cxnLst/>
              <a:rect l="l" t="t" r="r" b="b"/>
              <a:pathLst>
                <a:path w="2287" h="334" extrusionOk="0">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85"/>
            <p:cNvSpPr/>
            <p:nvPr/>
          </p:nvSpPr>
          <p:spPr>
            <a:xfrm>
              <a:off x="7132263" y="3272348"/>
              <a:ext cx="150963" cy="59280"/>
            </a:xfrm>
            <a:custGeom>
              <a:avLst/>
              <a:gdLst/>
              <a:ahLst/>
              <a:cxnLst/>
              <a:rect l="l" t="t" r="r" b="b"/>
              <a:pathLst>
                <a:path w="4645" h="1824" extrusionOk="0">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9" name="Google Shape;21049;p85"/>
          <p:cNvGrpSpPr/>
          <p:nvPr/>
        </p:nvGrpSpPr>
        <p:grpSpPr>
          <a:xfrm>
            <a:off x="7780091" y="2944188"/>
            <a:ext cx="357598" cy="229970"/>
            <a:chOff x="7780086" y="3096588"/>
            <a:chExt cx="357598" cy="229970"/>
          </a:xfrm>
        </p:grpSpPr>
        <p:sp>
          <p:nvSpPr>
            <p:cNvPr id="21050" name="Google Shape;21050;p85"/>
            <p:cNvSpPr/>
            <p:nvPr/>
          </p:nvSpPr>
          <p:spPr>
            <a:xfrm>
              <a:off x="7810278" y="3096588"/>
              <a:ext cx="25577" cy="72085"/>
            </a:xfrm>
            <a:custGeom>
              <a:avLst/>
              <a:gdLst/>
              <a:ahLst/>
              <a:cxnLst/>
              <a:rect l="l" t="t" r="r" b="b"/>
              <a:pathLst>
                <a:path w="787" h="2218" extrusionOk="0">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85"/>
            <p:cNvSpPr/>
            <p:nvPr/>
          </p:nvSpPr>
          <p:spPr>
            <a:xfrm>
              <a:off x="7865236" y="3096588"/>
              <a:ext cx="25545" cy="72085"/>
            </a:xfrm>
            <a:custGeom>
              <a:avLst/>
              <a:gdLst/>
              <a:ahLst/>
              <a:cxnLst/>
              <a:rect l="l" t="t" r="r" b="b"/>
              <a:pathLst>
                <a:path w="786" h="2218" extrusionOk="0">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85"/>
            <p:cNvSpPr/>
            <p:nvPr/>
          </p:nvSpPr>
          <p:spPr>
            <a:xfrm>
              <a:off x="7799423" y="3229773"/>
              <a:ext cx="322790" cy="38740"/>
            </a:xfrm>
            <a:custGeom>
              <a:avLst/>
              <a:gdLst/>
              <a:ahLst/>
              <a:cxnLst/>
              <a:rect l="l" t="t" r="r" b="b"/>
              <a:pathLst>
                <a:path w="9932" h="1192" extrusionOk="0">
                  <a:moveTo>
                    <a:pt x="1" y="1"/>
                  </a:moveTo>
                  <a:lnTo>
                    <a:pt x="1" y="1192"/>
                  </a:lnTo>
                  <a:lnTo>
                    <a:pt x="9931" y="1192"/>
                  </a:lnTo>
                  <a:lnTo>
                    <a:pt x="993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85"/>
            <p:cNvSpPr/>
            <p:nvPr/>
          </p:nvSpPr>
          <p:spPr>
            <a:xfrm>
              <a:off x="8099723" y="3229773"/>
              <a:ext cx="20930" cy="38740"/>
            </a:xfrm>
            <a:custGeom>
              <a:avLst/>
              <a:gdLst/>
              <a:ahLst/>
              <a:cxnLst/>
              <a:rect l="l" t="t" r="r" b="b"/>
              <a:pathLst>
                <a:path w="644" h="1192" extrusionOk="0">
                  <a:moveTo>
                    <a:pt x="1" y="1"/>
                  </a:moveTo>
                  <a:lnTo>
                    <a:pt x="1" y="1192"/>
                  </a:lnTo>
                  <a:lnTo>
                    <a:pt x="644" y="1192"/>
                  </a:lnTo>
                  <a:lnTo>
                    <a:pt x="644"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85"/>
            <p:cNvSpPr/>
            <p:nvPr/>
          </p:nvSpPr>
          <p:spPr>
            <a:xfrm>
              <a:off x="7780086" y="3161686"/>
              <a:ext cx="357598" cy="73547"/>
            </a:xfrm>
            <a:custGeom>
              <a:avLst/>
              <a:gdLst/>
              <a:ahLst/>
              <a:cxnLst/>
              <a:rect l="l" t="t" r="r" b="b"/>
              <a:pathLst>
                <a:path w="11003" h="2263" extrusionOk="0">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85"/>
            <p:cNvSpPr/>
            <p:nvPr/>
          </p:nvSpPr>
          <p:spPr>
            <a:xfrm>
              <a:off x="7780086" y="3264613"/>
              <a:ext cx="357598" cy="61945"/>
            </a:xfrm>
            <a:custGeom>
              <a:avLst/>
              <a:gdLst/>
              <a:ahLst/>
              <a:cxnLst/>
              <a:rect l="l" t="t" r="r" b="b"/>
              <a:pathLst>
                <a:path w="11003" h="1906" extrusionOk="0">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85"/>
            <p:cNvSpPr/>
            <p:nvPr/>
          </p:nvSpPr>
          <p:spPr>
            <a:xfrm>
              <a:off x="8109018" y="3161686"/>
              <a:ext cx="28665" cy="73547"/>
            </a:xfrm>
            <a:custGeom>
              <a:avLst/>
              <a:gdLst/>
              <a:ahLst/>
              <a:cxnLst/>
              <a:rect l="l" t="t" r="r" b="b"/>
              <a:pathLst>
                <a:path w="882" h="2263" extrusionOk="0">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85"/>
            <p:cNvSpPr/>
            <p:nvPr/>
          </p:nvSpPr>
          <p:spPr>
            <a:xfrm>
              <a:off x="8108238" y="3263833"/>
              <a:ext cx="29445" cy="61945"/>
            </a:xfrm>
            <a:custGeom>
              <a:avLst/>
              <a:gdLst/>
              <a:ahLst/>
              <a:cxnLst/>
              <a:rect l="l" t="t" r="r" b="b"/>
              <a:pathLst>
                <a:path w="906" h="1906" extrusionOk="0">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85"/>
            <p:cNvSpPr/>
            <p:nvPr/>
          </p:nvSpPr>
          <p:spPr>
            <a:xfrm>
              <a:off x="7816453" y="3194966"/>
              <a:ext cx="11635" cy="11635"/>
            </a:xfrm>
            <a:custGeom>
              <a:avLst/>
              <a:gdLst/>
              <a:ahLst/>
              <a:cxnLst/>
              <a:rect l="l" t="t" r="r" b="b"/>
              <a:pathLst>
                <a:path w="358" h="358" extrusionOk="0">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85"/>
            <p:cNvSpPr/>
            <p:nvPr/>
          </p:nvSpPr>
          <p:spPr>
            <a:xfrm>
              <a:off x="7852853" y="3194966"/>
              <a:ext cx="11635" cy="11635"/>
            </a:xfrm>
            <a:custGeom>
              <a:avLst/>
              <a:gdLst/>
              <a:ahLst/>
              <a:cxnLst/>
              <a:rect l="l" t="t" r="r" b="b"/>
              <a:pathLst>
                <a:path w="358" h="358" extrusionOk="0">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85"/>
            <p:cNvSpPr/>
            <p:nvPr/>
          </p:nvSpPr>
          <p:spPr>
            <a:xfrm>
              <a:off x="7889221" y="3194966"/>
              <a:ext cx="12415" cy="11635"/>
            </a:xfrm>
            <a:custGeom>
              <a:avLst/>
              <a:gdLst/>
              <a:ahLst/>
              <a:cxnLst/>
              <a:rect l="l" t="t" r="r" b="b"/>
              <a:pathLst>
                <a:path w="382" h="358" extrusionOk="0">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85"/>
            <p:cNvSpPr/>
            <p:nvPr/>
          </p:nvSpPr>
          <p:spPr>
            <a:xfrm>
              <a:off x="7780086" y="3290938"/>
              <a:ext cx="357598" cy="10075"/>
            </a:xfrm>
            <a:custGeom>
              <a:avLst/>
              <a:gdLst/>
              <a:ahLst/>
              <a:cxnLst/>
              <a:rect l="l" t="t" r="r" b="b"/>
              <a:pathLst>
                <a:path w="11003" h="310" extrusionOk="0">
                  <a:moveTo>
                    <a:pt x="0" y="0"/>
                  </a:moveTo>
                  <a:lnTo>
                    <a:pt x="0" y="310"/>
                  </a:lnTo>
                  <a:lnTo>
                    <a:pt x="11003" y="310"/>
                  </a:lnTo>
                  <a:lnTo>
                    <a:pt x="1100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85"/>
            <p:cNvSpPr/>
            <p:nvPr/>
          </p:nvSpPr>
          <p:spPr>
            <a:xfrm>
              <a:off x="8115973" y="3290938"/>
              <a:ext cx="21710" cy="10075"/>
            </a:xfrm>
            <a:custGeom>
              <a:avLst/>
              <a:gdLst/>
              <a:ahLst/>
              <a:cxnLst/>
              <a:rect l="l" t="t" r="r" b="b"/>
              <a:pathLst>
                <a:path w="668" h="310" extrusionOk="0">
                  <a:moveTo>
                    <a:pt x="1" y="0"/>
                  </a:moveTo>
                  <a:lnTo>
                    <a:pt x="1" y="310"/>
                  </a:lnTo>
                  <a:lnTo>
                    <a:pt x="668" y="310"/>
                  </a:lnTo>
                  <a:lnTo>
                    <a:pt x="668"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85"/>
            <p:cNvSpPr/>
            <p:nvPr/>
          </p:nvSpPr>
          <p:spPr>
            <a:xfrm>
              <a:off x="7971251" y="3194966"/>
              <a:ext cx="166432" cy="10855"/>
            </a:xfrm>
            <a:custGeom>
              <a:avLst/>
              <a:gdLst/>
              <a:ahLst/>
              <a:cxnLst/>
              <a:rect l="l" t="t" r="r" b="b"/>
              <a:pathLst>
                <a:path w="5121" h="334" extrusionOk="0">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85"/>
            <p:cNvSpPr/>
            <p:nvPr/>
          </p:nvSpPr>
          <p:spPr>
            <a:xfrm>
              <a:off x="8116753" y="3194966"/>
              <a:ext cx="20930" cy="10855"/>
            </a:xfrm>
            <a:custGeom>
              <a:avLst/>
              <a:gdLst/>
              <a:ahLst/>
              <a:cxnLst/>
              <a:rect l="l" t="t" r="r" b="b"/>
              <a:pathLst>
                <a:path w="644" h="334" extrusionOk="0">
                  <a:moveTo>
                    <a:pt x="1" y="0"/>
                  </a:moveTo>
                  <a:lnTo>
                    <a:pt x="1" y="334"/>
                  </a:lnTo>
                  <a:lnTo>
                    <a:pt x="644" y="334"/>
                  </a:lnTo>
                  <a:lnTo>
                    <a:pt x="64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5" name="Google Shape;21065;p85"/>
          <p:cNvGrpSpPr/>
          <p:nvPr/>
        </p:nvGrpSpPr>
        <p:grpSpPr>
          <a:xfrm>
            <a:off x="7817239" y="3442706"/>
            <a:ext cx="284082" cy="357793"/>
            <a:chOff x="7817233" y="3595106"/>
            <a:chExt cx="284082" cy="357793"/>
          </a:xfrm>
        </p:grpSpPr>
        <p:sp>
          <p:nvSpPr>
            <p:cNvPr id="21066" name="Google Shape;21066;p85"/>
            <p:cNvSpPr/>
            <p:nvPr/>
          </p:nvSpPr>
          <p:spPr>
            <a:xfrm>
              <a:off x="7849733" y="3595106"/>
              <a:ext cx="185802" cy="145535"/>
            </a:xfrm>
            <a:custGeom>
              <a:avLst/>
              <a:gdLst/>
              <a:ahLst/>
              <a:cxnLst/>
              <a:rect l="l" t="t" r="r" b="b"/>
              <a:pathLst>
                <a:path w="5717" h="4478" extrusionOk="0">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85"/>
            <p:cNvSpPr/>
            <p:nvPr/>
          </p:nvSpPr>
          <p:spPr>
            <a:xfrm>
              <a:off x="8003751" y="3595106"/>
              <a:ext cx="31785" cy="145535"/>
            </a:xfrm>
            <a:custGeom>
              <a:avLst/>
              <a:gdLst/>
              <a:ahLst/>
              <a:cxnLst/>
              <a:rect l="l" t="t" r="r" b="b"/>
              <a:pathLst>
                <a:path w="978" h="4478" extrusionOk="0">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85"/>
            <p:cNvSpPr/>
            <p:nvPr/>
          </p:nvSpPr>
          <p:spPr>
            <a:xfrm>
              <a:off x="7817233" y="3705768"/>
              <a:ext cx="116902" cy="34093"/>
            </a:xfrm>
            <a:custGeom>
              <a:avLst/>
              <a:gdLst/>
              <a:ahLst/>
              <a:cxnLst/>
              <a:rect l="l" t="t" r="r" b="b"/>
              <a:pathLst>
                <a:path w="3597" h="1049" extrusionOk="0">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85"/>
            <p:cNvSpPr/>
            <p:nvPr/>
          </p:nvSpPr>
          <p:spPr>
            <a:xfrm>
              <a:off x="7898516" y="3705768"/>
              <a:ext cx="35620" cy="34093"/>
            </a:xfrm>
            <a:custGeom>
              <a:avLst/>
              <a:gdLst/>
              <a:ahLst/>
              <a:cxnLst/>
              <a:rect l="l" t="t" r="r" b="b"/>
              <a:pathLst>
                <a:path w="1096" h="1049" extrusionOk="0">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85"/>
            <p:cNvSpPr/>
            <p:nvPr/>
          </p:nvSpPr>
          <p:spPr>
            <a:xfrm>
              <a:off x="7884573" y="3626046"/>
              <a:ext cx="46475" cy="10107"/>
            </a:xfrm>
            <a:custGeom>
              <a:avLst/>
              <a:gdLst/>
              <a:ahLst/>
              <a:cxnLst/>
              <a:rect l="l" t="t" r="r" b="b"/>
              <a:pathLst>
                <a:path w="1430" h="311" extrusionOk="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85"/>
            <p:cNvSpPr/>
            <p:nvPr/>
          </p:nvSpPr>
          <p:spPr>
            <a:xfrm>
              <a:off x="7958088" y="3698033"/>
              <a:ext cx="46475" cy="9328"/>
            </a:xfrm>
            <a:custGeom>
              <a:avLst/>
              <a:gdLst/>
              <a:ahLst/>
              <a:cxnLst/>
              <a:rect l="l" t="t" r="r" b="b"/>
              <a:pathLst>
                <a:path w="1430" h="287" extrusionOk="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85"/>
            <p:cNvSpPr/>
            <p:nvPr/>
          </p:nvSpPr>
          <p:spPr>
            <a:xfrm>
              <a:off x="7884573" y="3649283"/>
              <a:ext cx="118463" cy="10075"/>
            </a:xfrm>
            <a:custGeom>
              <a:avLst/>
              <a:gdLst/>
              <a:ahLst/>
              <a:cxnLst/>
              <a:rect l="l" t="t" r="r" b="b"/>
              <a:pathLst>
                <a:path w="3645" h="310" extrusionOk="0">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85"/>
            <p:cNvSpPr/>
            <p:nvPr/>
          </p:nvSpPr>
          <p:spPr>
            <a:xfrm>
              <a:off x="7884573" y="3672488"/>
              <a:ext cx="118463" cy="10107"/>
            </a:xfrm>
            <a:custGeom>
              <a:avLst/>
              <a:gdLst/>
              <a:ahLst/>
              <a:cxnLst/>
              <a:rect l="l" t="t" r="r" b="b"/>
              <a:pathLst>
                <a:path w="3645" h="311" extrusionOk="0">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85"/>
            <p:cNvSpPr/>
            <p:nvPr/>
          </p:nvSpPr>
          <p:spPr>
            <a:xfrm>
              <a:off x="7817233" y="3732873"/>
              <a:ext cx="253110" cy="169520"/>
            </a:xfrm>
            <a:custGeom>
              <a:avLst/>
              <a:gdLst/>
              <a:ahLst/>
              <a:cxnLst/>
              <a:rect l="l" t="t" r="r" b="b"/>
              <a:pathLst>
                <a:path w="7788" h="5216" extrusionOk="0">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85"/>
            <p:cNvSpPr/>
            <p:nvPr/>
          </p:nvSpPr>
          <p:spPr>
            <a:xfrm>
              <a:off x="7872191" y="3778536"/>
              <a:ext cx="61945" cy="28665"/>
            </a:xfrm>
            <a:custGeom>
              <a:avLst/>
              <a:gdLst/>
              <a:ahLst/>
              <a:cxnLst/>
              <a:rect l="l" t="t" r="r" b="b"/>
              <a:pathLst>
                <a:path w="1906" h="882" extrusionOk="0">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85"/>
            <p:cNvSpPr/>
            <p:nvPr/>
          </p:nvSpPr>
          <p:spPr>
            <a:xfrm>
              <a:off x="7910118" y="3776976"/>
              <a:ext cx="24798" cy="29445"/>
            </a:xfrm>
            <a:custGeom>
              <a:avLst/>
              <a:gdLst/>
              <a:ahLst/>
              <a:cxnLst/>
              <a:rect l="l" t="t" r="r" b="b"/>
              <a:pathLst>
                <a:path w="763" h="906" extrusionOk="0">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85"/>
            <p:cNvSpPr/>
            <p:nvPr/>
          </p:nvSpPr>
          <p:spPr>
            <a:xfrm>
              <a:off x="8035503" y="3732873"/>
              <a:ext cx="34840" cy="123078"/>
            </a:xfrm>
            <a:custGeom>
              <a:avLst/>
              <a:gdLst/>
              <a:ahLst/>
              <a:cxnLst/>
              <a:rect l="l" t="t" r="r" b="b"/>
              <a:pathLst>
                <a:path w="1072" h="3787" extrusionOk="0">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85"/>
            <p:cNvSpPr/>
            <p:nvPr/>
          </p:nvSpPr>
          <p:spPr>
            <a:xfrm>
              <a:off x="8026988" y="3848183"/>
              <a:ext cx="74327" cy="104715"/>
            </a:xfrm>
            <a:custGeom>
              <a:avLst/>
              <a:gdLst/>
              <a:ahLst/>
              <a:cxnLst/>
              <a:rect l="l" t="t" r="r" b="b"/>
              <a:pathLst>
                <a:path w="2287" h="3222" extrusionOk="0">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85"/>
            <p:cNvSpPr/>
            <p:nvPr/>
          </p:nvSpPr>
          <p:spPr>
            <a:xfrm>
              <a:off x="8050973" y="3848183"/>
              <a:ext cx="49563" cy="104715"/>
            </a:xfrm>
            <a:custGeom>
              <a:avLst/>
              <a:gdLst/>
              <a:ahLst/>
              <a:cxnLst/>
              <a:rect l="l" t="t" r="r" b="b"/>
              <a:pathLst>
                <a:path w="1525" h="3222" extrusionOk="0">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85"/>
            <p:cNvSpPr/>
            <p:nvPr/>
          </p:nvSpPr>
          <p:spPr>
            <a:xfrm>
              <a:off x="7868323" y="3827286"/>
              <a:ext cx="134713" cy="10888"/>
            </a:xfrm>
            <a:custGeom>
              <a:avLst/>
              <a:gdLst/>
              <a:ahLst/>
              <a:cxnLst/>
              <a:rect l="l" t="t" r="r" b="b"/>
              <a:pathLst>
                <a:path w="4145" h="335" extrusionOk="0">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85"/>
            <p:cNvSpPr/>
            <p:nvPr/>
          </p:nvSpPr>
          <p:spPr>
            <a:xfrm>
              <a:off x="7868323" y="3852831"/>
              <a:ext cx="134713" cy="10855"/>
            </a:xfrm>
            <a:custGeom>
              <a:avLst/>
              <a:gdLst/>
              <a:ahLst/>
              <a:cxnLst/>
              <a:rect l="l" t="t" r="r" b="b"/>
              <a:pathLst>
                <a:path w="4145" h="334" extrusionOk="0">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2" name="Google Shape;21082;p85"/>
          <p:cNvGrpSpPr/>
          <p:nvPr/>
        </p:nvGrpSpPr>
        <p:grpSpPr>
          <a:xfrm>
            <a:off x="7030901" y="3449661"/>
            <a:ext cx="356818" cy="345215"/>
            <a:chOff x="7030896" y="3602061"/>
            <a:chExt cx="356818" cy="345215"/>
          </a:xfrm>
        </p:grpSpPr>
        <p:sp>
          <p:nvSpPr>
            <p:cNvPr id="21083" name="Google Shape;21083;p85"/>
            <p:cNvSpPr/>
            <p:nvPr/>
          </p:nvSpPr>
          <p:spPr>
            <a:xfrm>
              <a:off x="7030896" y="3620651"/>
              <a:ext cx="356818" cy="214403"/>
            </a:xfrm>
            <a:custGeom>
              <a:avLst/>
              <a:gdLst/>
              <a:ahLst/>
              <a:cxnLst/>
              <a:rect l="l" t="t" r="r" b="b"/>
              <a:pathLst>
                <a:path w="10979" h="6597" extrusionOk="0">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85"/>
            <p:cNvSpPr/>
            <p:nvPr/>
          </p:nvSpPr>
          <p:spPr>
            <a:xfrm>
              <a:off x="7061836" y="3602061"/>
              <a:ext cx="294905" cy="205920"/>
            </a:xfrm>
            <a:custGeom>
              <a:avLst/>
              <a:gdLst/>
              <a:ahLst/>
              <a:cxnLst/>
              <a:rect l="l" t="t" r="r" b="b"/>
              <a:pathLst>
                <a:path w="9074" h="6336" extrusionOk="0">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85"/>
            <p:cNvSpPr/>
            <p:nvPr/>
          </p:nvSpPr>
          <p:spPr>
            <a:xfrm>
              <a:off x="7317253" y="3602061"/>
              <a:ext cx="38740" cy="198185"/>
            </a:xfrm>
            <a:custGeom>
              <a:avLst/>
              <a:gdLst/>
              <a:ahLst/>
              <a:cxnLst/>
              <a:rect l="l" t="t" r="r" b="b"/>
              <a:pathLst>
                <a:path w="1192" h="6098" extrusionOk="0">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85"/>
            <p:cNvSpPr/>
            <p:nvPr/>
          </p:nvSpPr>
          <p:spPr>
            <a:xfrm>
              <a:off x="7167103" y="3602061"/>
              <a:ext cx="41827" cy="205140"/>
            </a:xfrm>
            <a:custGeom>
              <a:avLst/>
              <a:gdLst/>
              <a:ahLst/>
              <a:cxnLst/>
              <a:rect l="l" t="t" r="r" b="b"/>
              <a:pathLst>
                <a:path w="1287" h="6312" extrusionOk="0">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85"/>
            <p:cNvSpPr/>
            <p:nvPr/>
          </p:nvSpPr>
          <p:spPr>
            <a:xfrm>
              <a:off x="7239838" y="3629166"/>
              <a:ext cx="83623" cy="56518"/>
            </a:xfrm>
            <a:custGeom>
              <a:avLst/>
              <a:gdLst/>
              <a:ahLst/>
              <a:cxnLst/>
              <a:rect l="l" t="t" r="r" b="b"/>
              <a:pathLst>
                <a:path w="2573" h="1739" extrusionOk="0">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85"/>
            <p:cNvSpPr/>
            <p:nvPr/>
          </p:nvSpPr>
          <p:spPr>
            <a:xfrm>
              <a:off x="7295576" y="3629166"/>
              <a:ext cx="27885" cy="56518"/>
            </a:xfrm>
            <a:custGeom>
              <a:avLst/>
              <a:gdLst/>
              <a:ahLst/>
              <a:cxnLst/>
              <a:rect l="l" t="t" r="r" b="b"/>
              <a:pathLst>
                <a:path w="858" h="1739" extrusionOk="0">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85"/>
            <p:cNvSpPr/>
            <p:nvPr/>
          </p:nvSpPr>
          <p:spPr>
            <a:xfrm>
              <a:off x="7086601" y="3644636"/>
              <a:ext cx="85182" cy="10855"/>
            </a:xfrm>
            <a:custGeom>
              <a:avLst/>
              <a:gdLst/>
              <a:ahLst/>
              <a:cxnLst/>
              <a:rect l="l" t="t" r="r" b="b"/>
              <a:pathLst>
                <a:path w="2621" h="334" extrusionOk="0">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85"/>
            <p:cNvSpPr/>
            <p:nvPr/>
          </p:nvSpPr>
          <p:spPr>
            <a:xfrm>
              <a:off x="7086601" y="3664753"/>
              <a:ext cx="85182" cy="10855"/>
            </a:xfrm>
            <a:custGeom>
              <a:avLst/>
              <a:gdLst/>
              <a:ahLst/>
              <a:cxnLst/>
              <a:rect l="l" t="t" r="r" b="b"/>
              <a:pathLst>
                <a:path w="2621" h="334" extrusionOk="0">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85"/>
            <p:cNvSpPr/>
            <p:nvPr/>
          </p:nvSpPr>
          <p:spPr>
            <a:xfrm>
              <a:off x="7086601" y="3686431"/>
              <a:ext cx="85182" cy="10855"/>
            </a:xfrm>
            <a:custGeom>
              <a:avLst/>
              <a:gdLst/>
              <a:ahLst/>
              <a:cxnLst/>
              <a:rect l="l" t="t" r="r" b="b"/>
              <a:pathLst>
                <a:path w="2621" h="334" extrusionOk="0">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85"/>
            <p:cNvSpPr/>
            <p:nvPr/>
          </p:nvSpPr>
          <p:spPr>
            <a:xfrm>
              <a:off x="7086601" y="3707328"/>
              <a:ext cx="85963" cy="10855"/>
            </a:xfrm>
            <a:custGeom>
              <a:avLst/>
              <a:gdLst/>
              <a:ahLst/>
              <a:cxnLst/>
              <a:rect l="l" t="t" r="r" b="b"/>
              <a:pathLst>
                <a:path w="2645" h="334" extrusionOk="0">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85"/>
            <p:cNvSpPr/>
            <p:nvPr/>
          </p:nvSpPr>
          <p:spPr>
            <a:xfrm>
              <a:off x="7086601" y="3729786"/>
              <a:ext cx="85963" cy="10855"/>
            </a:xfrm>
            <a:custGeom>
              <a:avLst/>
              <a:gdLst/>
              <a:ahLst/>
              <a:cxnLst/>
              <a:rect l="l" t="t" r="r" b="b"/>
              <a:pathLst>
                <a:path w="2645" h="334" extrusionOk="0">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85"/>
            <p:cNvSpPr/>
            <p:nvPr/>
          </p:nvSpPr>
          <p:spPr>
            <a:xfrm>
              <a:off x="7086601" y="3752211"/>
              <a:ext cx="85963" cy="10888"/>
            </a:xfrm>
            <a:custGeom>
              <a:avLst/>
              <a:gdLst/>
              <a:ahLst/>
              <a:cxnLst/>
              <a:rect l="l" t="t" r="r" b="b"/>
              <a:pathLst>
                <a:path w="2645" h="335" extrusionOk="0">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85"/>
            <p:cNvSpPr/>
            <p:nvPr/>
          </p:nvSpPr>
          <p:spPr>
            <a:xfrm>
              <a:off x="7232103" y="3707328"/>
              <a:ext cx="85963" cy="10855"/>
            </a:xfrm>
            <a:custGeom>
              <a:avLst/>
              <a:gdLst/>
              <a:ahLst/>
              <a:cxnLst/>
              <a:rect l="l" t="t" r="r" b="b"/>
              <a:pathLst>
                <a:path w="2645" h="334" extrusionOk="0">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85"/>
            <p:cNvSpPr/>
            <p:nvPr/>
          </p:nvSpPr>
          <p:spPr>
            <a:xfrm>
              <a:off x="7232103" y="3729786"/>
              <a:ext cx="85963" cy="10855"/>
            </a:xfrm>
            <a:custGeom>
              <a:avLst/>
              <a:gdLst/>
              <a:ahLst/>
              <a:cxnLst/>
              <a:rect l="l" t="t" r="r" b="b"/>
              <a:pathLst>
                <a:path w="2645" h="334" extrusionOk="0">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85"/>
            <p:cNvSpPr/>
            <p:nvPr/>
          </p:nvSpPr>
          <p:spPr>
            <a:xfrm>
              <a:off x="7232103" y="3752211"/>
              <a:ext cx="85963" cy="10888"/>
            </a:xfrm>
            <a:custGeom>
              <a:avLst/>
              <a:gdLst/>
              <a:ahLst/>
              <a:cxnLst/>
              <a:rect l="l" t="t" r="r" b="b"/>
              <a:pathLst>
                <a:path w="2645" h="335" extrusionOk="0">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85"/>
            <p:cNvSpPr/>
            <p:nvPr/>
          </p:nvSpPr>
          <p:spPr>
            <a:xfrm>
              <a:off x="7230576" y="3815683"/>
              <a:ext cx="59605" cy="131593"/>
            </a:xfrm>
            <a:custGeom>
              <a:avLst/>
              <a:gdLst/>
              <a:ahLst/>
              <a:cxnLst/>
              <a:rect l="l" t="t" r="r" b="b"/>
              <a:pathLst>
                <a:path w="1834" h="4049" extrusionOk="0">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85"/>
            <p:cNvSpPr/>
            <p:nvPr/>
          </p:nvSpPr>
          <p:spPr>
            <a:xfrm>
              <a:off x="7315693" y="3815683"/>
              <a:ext cx="59638" cy="131593"/>
            </a:xfrm>
            <a:custGeom>
              <a:avLst/>
              <a:gdLst/>
              <a:ahLst/>
              <a:cxnLst/>
              <a:rect l="l" t="t" r="r" b="b"/>
              <a:pathLst>
                <a:path w="1835" h="4049" extrusionOk="0">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85"/>
            <p:cNvSpPr/>
            <p:nvPr/>
          </p:nvSpPr>
          <p:spPr>
            <a:xfrm>
              <a:off x="7065703" y="3864433"/>
              <a:ext cx="161785" cy="49563"/>
            </a:xfrm>
            <a:custGeom>
              <a:avLst/>
              <a:gdLst/>
              <a:ahLst/>
              <a:cxnLst/>
              <a:rect l="l" t="t" r="r" b="b"/>
              <a:pathLst>
                <a:path w="4978" h="1525" extrusionOk="0">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85"/>
            <p:cNvSpPr/>
            <p:nvPr/>
          </p:nvSpPr>
          <p:spPr>
            <a:xfrm>
              <a:off x="7249913" y="3838141"/>
              <a:ext cx="17843" cy="10855"/>
            </a:xfrm>
            <a:custGeom>
              <a:avLst/>
              <a:gdLst/>
              <a:ahLst/>
              <a:cxnLst/>
              <a:rect l="l" t="t" r="r" b="b"/>
              <a:pathLst>
                <a:path w="549" h="334" extrusionOk="0">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85"/>
            <p:cNvSpPr/>
            <p:nvPr/>
          </p:nvSpPr>
          <p:spPr>
            <a:xfrm>
              <a:off x="7337371" y="3838141"/>
              <a:ext cx="18623" cy="10855"/>
            </a:xfrm>
            <a:custGeom>
              <a:avLst/>
              <a:gdLst/>
              <a:ahLst/>
              <a:cxnLst/>
              <a:rect l="l" t="t" r="r" b="b"/>
              <a:pathLst>
                <a:path w="573" h="334" extrusionOk="0">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3" name="Google Shape;21103;p85"/>
          <p:cNvGrpSpPr/>
          <p:nvPr/>
        </p:nvGrpSpPr>
        <p:grpSpPr>
          <a:xfrm>
            <a:off x="6280151" y="3455088"/>
            <a:ext cx="357598" cy="331272"/>
            <a:chOff x="6280146" y="3607488"/>
            <a:chExt cx="357598" cy="331272"/>
          </a:xfrm>
        </p:grpSpPr>
        <p:sp>
          <p:nvSpPr>
            <p:cNvPr id="21104" name="Google Shape;21104;p85"/>
            <p:cNvSpPr/>
            <p:nvPr/>
          </p:nvSpPr>
          <p:spPr>
            <a:xfrm>
              <a:off x="6412486" y="3875288"/>
              <a:ext cx="92138" cy="58825"/>
            </a:xfrm>
            <a:custGeom>
              <a:avLst/>
              <a:gdLst/>
              <a:ahLst/>
              <a:cxnLst/>
              <a:rect l="l" t="t" r="r" b="b"/>
              <a:pathLst>
                <a:path w="2835" h="1810" extrusionOk="0">
                  <a:moveTo>
                    <a:pt x="1405" y="0"/>
                  </a:moveTo>
                  <a:lnTo>
                    <a:pt x="215" y="191"/>
                  </a:lnTo>
                  <a:lnTo>
                    <a:pt x="0" y="1810"/>
                  </a:lnTo>
                  <a:lnTo>
                    <a:pt x="2834" y="1810"/>
                  </a:lnTo>
                  <a:lnTo>
                    <a:pt x="2596" y="191"/>
                  </a:lnTo>
                  <a:lnTo>
                    <a:pt x="140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85"/>
            <p:cNvSpPr/>
            <p:nvPr/>
          </p:nvSpPr>
          <p:spPr>
            <a:xfrm>
              <a:off x="6475958" y="3875288"/>
              <a:ext cx="28665" cy="58825"/>
            </a:xfrm>
            <a:custGeom>
              <a:avLst/>
              <a:gdLst/>
              <a:ahLst/>
              <a:cxnLst/>
              <a:rect l="l" t="t" r="r" b="b"/>
              <a:pathLst>
                <a:path w="882" h="1810" extrusionOk="0">
                  <a:moveTo>
                    <a:pt x="429" y="0"/>
                  </a:moveTo>
                  <a:lnTo>
                    <a:pt x="0" y="191"/>
                  </a:lnTo>
                  <a:lnTo>
                    <a:pt x="214" y="1810"/>
                  </a:lnTo>
                  <a:lnTo>
                    <a:pt x="881" y="1810"/>
                  </a:lnTo>
                  <a:lnTo>
                    <a:pt x="667" y="191"/>
                  </a:lnTo>
                  <a:lnTo>
                    <a:pt x="429"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85"/>
            <p:cNvSpPr/>
            <p:nvPr/>
          </p:nvSpPr>
          <p:spPr>
            <a:xfrm>
              <a:off x="6384601" y="3927906"/>
              <a:ext cx="147875" cy="10855"/>
            </a:xfrm>
            <a:custGeom>
              <a:avLst/>
              <a:gdLst/>
              <a:ahLst/>
              <a:cxnLst/>
              <a:rect l="l" t="t" r="r" b="b"/>
              <a:pathLst>
                <a:path w="4550" h="334" extrusionOk="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85"/>
            <p:cNvSpPr/>
            <p:nvPr/>
          </p:nvSpPr>
          <p:spPr>
            <a:xfrm>
              <a:off x="6280146" y="3657018"/>
              <a:ext cx="357598" cy="193538"/>
            </a:xfrm>
            <a:custGeom>
              <a:avLst/>
              <a:gdLst/>
              <a:ahLst/>
              <a:cxnLst/>
              <a:rect l="l" t="t" r="r" b="b"/>
              <a:pathLst>
                <a:path w="11003" h="5955" extrusionOk="0">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85"/>
            <p:cNvSpPr/>
            <p:nvPr/>
          </p:nvSpPr>
          <p:spPr>
            <a:xfrm>
              <a:off x="6601343" y="3657018"/>
              <a:ext cx="35620" cy="193538"/>
            </a:xfrm>
            <a:custGeom>
              <a:avLst/>
              <a:gdLst/>
              <a:ahLst/>
              <a:cxnLst/>
              <a:rect l="l" t="t" r="r" b="b"/>
              <a:pathLst>
                <a:path w="1096" h="5955" extrusionOk="0">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85"/>
            <p:cNvSpPr/>
            <p:nvPr/>
          </p:nvSpPr>
          <p:spPr>
            <a:xfrm>
              <a:off x="6280146" y="3842756"/>
              <a:ext cx="357598" cy="38740"/>
            </a:xfrm>
            <a:custGeom>
              <a:avLst/>
              <a:gdLst/>
              <a:ahLst/>
              <a:cxnLst/>
              <a:rect l="l" t="t" r="r" b="b"/>
              <a:pathLst>
                <a:path w="11003" h="1192" extrusionOk="0">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85"/>
            <p:cNvSpPr/>
            <p:nvPr/>
          </p:nvSpPr>
          <p:spPr>
            <a:xfrm>
              <a:off x="6601343" y="3842756"/>
              <a:ext cx="35620" cy="38740"/>
            </a:xfrm>
            <a:custGeom>
              <a:avLst/>
              <a:gdLst/>
              <a:ahLst/>
              <a:cxnLst/>
              <a:rect l="l" t="t" r="r" b="b"/>
              <a:pathLst>
                <a:path w="1096" h="1192" extrusionOk="0">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85"/>
            <p:cNvSpPr/>
            <p:nvPr/>
          </p:nvSpPr>
          <p:spPr>
            <a:xfrm>
              <a:off x="6327336" y="3626046"/>
              <a:ext cx="263185" cy="182715"/>
            </a:xfrm>
            <a:custGeom>
              <a:avLst/>
              <a:gdLst/>
              <a:ahLst/>
              <a:cxnLst/>
              <a:rect l="l" t="t" r="r" b="b"/>
              <a:pathLst>
                <a:path w="8098" h="5622" extrusionOk="0">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85"/>
            <p:cNvSpPr/>
            <p:nvPr/>
          </p:nvSpPr>
          <p:spPr>
            <a:xfrm>
              <a:off x="6555648" y="3626046"/>
              <a:ext cx="34873" cy="177288"/>
            </a:xfrm>
            <a:custGeom>
              <a:avLst/>
              <a:gdLst/>
              <a:ahLst/>
              <a:cxnLst/>
              <a:rect l="l" t="t" r="r" b="b"/>
              <a:pathLst>
                <a:path w="1073" h="5455" extrusionOk="0">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85"/>
            <p:cNvSpPr/>
            <p:nvPr/>
          </p:nvSpPr>
          <p:spPr>
            <a:xfrm>
              <a:off x="6421001" y="3626046"/>
              <a:ext cx="37960" cy="184243"/>
            </a:xfrm>
            <a:custGeom>
              <a:avLst/>
              <a:gdLst/>
              <a:ahLst/>
              <a:cxnLst/>
              <a:rect l="l" t="t" r="r" b="b"/>
              <a:pathLst>
                <a:path w="1168" h="5669" extrusionOk="0">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85"/>
            <p:cNvSpPr/>
            <p:nvPr/>
          </p:nvSpPr>
          <p:spPr>
            <a:xfrm>
              <a:off x="6402411" y="3607488"/>
              <a:ext cx="28665" cy="99678"/>
            </a:xfrm>
            <a:custGeom>
              <a:avLst/>
              <a:gdLst/>
              <a:ahLst/>
              <a:cxnLst/>
              <a:rect l="l" t="t" r="r" b="b"/>
              <a:pathLst>
                <a:path w="882" h="3067" extrusionOk="0">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85"/>
            <p:cNvSpPr/>
            <p:nvPr/>
          </p:nvSpPr>
          <p:spPr>
            <a:xfrm>
              <a:off x="6409398" y="3609016"/>
              <a:ext cx="22457" cy="93210"/>
            </a:xfrm>
            <a:custGeom>
              <a:avLst/>
              <a:gdLst/>
              <a:ahLst/>
              <a:cxnLst/>
              <a:rect l="l" t="t" r="r" b="b"/>
              <a:pathLst>
                <a:path w="691" h="2868" extrusionOk="0">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85"/>
            <p:cNvSpPr/>
            <p:nvPr/>
          </p:nvSpPr>
          <p:spPr>
            <a:xfrm>
              <a:off x="6486781" y="3649283"/>
              <a:ext cx="75888" cy="51870"/>
            </a:xfrm>
            <a:custGeom>
              <a:avLst/>
              <a:gdLst/>
              <a:ahLst/>
              <a:cxnLst/>
              <a:rect l="l" t="t" r="r" b="b"/>
              <a:pathLst>
                <a:path w="2335" h="1596" extrusionOk="0">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85"/>
            <p:cNvSpPr/>
            <p:nvPr/>
          </p:nvSpPr>
          <p:spPr>
            <a:xfrm>
              <a:off x="6534003" y="3650811"/>
              <a:ext cx="28665" cy="51122"/>
            </a:xfrm>
            <a:custGeom>
              <a:avLst/>
              <a:gdLst/>
              <a:ahLst/>
              <a:cxnLst/>
              <a:rect l="l" t="t" r="r" b="b"/>
              <a:pathLst>
                <a:path w="882" h="1573" extrusionOk="0">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85"/>
            <p:cNvSpPr/>
            <p:nvPr/>
          </p:nvSpPr>
          <p:spPr>
            <a:xfrm>
              <a:off x="6350573" y="3658578"/>
              <a:ext cx="32532" cy="9295"/>
            </a:xfrm>
            <a:custGeom>
              <a:avLst/>
              <a:gdLst/>
              <a:ahLst/>
              <a:cxnLst/>
              <a:rect l="l" t="t" r="r" b="b"/>
              <a:pathLst>
                <a:path w="1001" h="286" extrusionOk="0">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85"/>
            <p:cNvSpPr/>
            <p:nvPr/>
          </p:nvSpPr>
          <p:spPr>
            <a:xfrm>
              <a:off x="6350573" y="3678696"/>
              <a:ext cx="32532" cy="9328"/>
            </a:xfrm>
            <a:custGeom>
              <a:avLst/>
              <a:gdLst/>
              <a:ahLst/>
              <a:cxnLst/>
              <a:rect l="l" t="t" r="r" b="b"/>
              <a:pathLst>
                <a:path w="1001" h="287" extrusionOk="0">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85"/>
            <p:cNvSpPr/>
            <p:nvPr/>
          </p:nvSpPr>
          <p:spPr>
            <a:xfrm>
              <a:off x="6350573" y="3698813"/>
              <a:ext cx="32532" cy="10107"/>
            </a:xfrm>
            <a:custGeom>
              <a:avLst/>
              <a:gdLst/>
              <a:ahLst/>
              <a:cxnLst/>
              <a:rect l="l" t="t" r="r" b="b"/>
              <a:pathLst>
                <a:path w="1001" h="311" extrusionOk="0">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85"/>
            <p:cNvSpPr/>
            <p:nvPr/>
          </p:nvSpPr>
          <p:spPr>
            <a:xfrm>
              <a:off x="6350573" y="3718151"/>
              <a:ext cx="82063" cy="10107"/>
            </a:xfrm>
            <a:custGeom>
              <a:avLst/>
              <a:gdLst/>
              <a:ahLst/>
              <a:cxnLst/>
              <a:rect l="l" t="t" r="r" b="b"/>
              <a:pathLst>
                <a:path w="2525" h="311" extrusionOk="0">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85"/>
            <p:cNvSpPr/>
            <p:nvPr/>
          </p:nvSpPr>
          <p:spPr>
            <a:xfrm>
              <a:off x="6350573" y="3740608"/>
              <a:ext cx="82063" cy="9328"/>
            </a:xfrm>
            <a:custGeom>
              <a:avLst/>
              <a:gdLst/>
              <a:ahLst/>
              <a:cxnLst/>
              <a:rect l="l" t="t" r="r" b="b"/>
              <a:pathLst>
                <a:path w="2525" h="287" extrusionOk="0">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85"/>
            <p:cNvSpPr/>
            <p:nvPr/>
          </p:nvSpPr>
          <p:spPr>
            <a:xfrm>
              <a:off x="6350573" y="3761506"/>
              <a:ext cx="82063" cy="10075"/>
            </a:xfrm>
            <a:custGeom>
              <a:avLst/>
              <a:gdLst/>
              <a:ahLst/>
              <a:cxnLst/>
              <a:rect l="l" t="t" r="r" b="b"/>
              <a:pathLst>
                <a:path w="2525" h="310" extrusionOk="0">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85"/>
            <p:cNvSpPr/>
            <p:nvPr/>
          </p:nvSpPr>
          <p:spPr>
            <a:xfrm>
              <a:off x="6483693" y="3718151"/>
              <a:ext cx="82843" cy="10107"/>
            </a:xfrm>
            <a:custGeom>
              <a:avLst/>
              <a:gdLst/>
              <a:ahLst/>
              <a:cxnLst/>
              <a:rect l="l" t="t" r="r" b="b"/>
              <a:pathLst>
                <a:path w="2549" h="311" extrusionOk="0">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85"/>
            <p:cNvSpPr/>
            <p:nvPr/>
          </p:nvSpPr>
          <p:spPr>
            <a:xfrm>
              <a:off x="6483693" y="3740608"/>
              <a:ext cx="82843" cy="9328"/>
            </a:xfrm>
            <a:custGeom>
              <a:avLst/>
              <a:gdLst/>
              <a:ahLst/>
              <a:cxnLst/>
              <a:rect l="l" t="t" r="r" b="b"/>
              <a:pathLst>
                <a:path w="2549" h="287" extrusionOk="0">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85"/>
            <p:cNvSpPr/>
            <p:nvPr/>
          </p:nvSpPr>
          <p:spPr>
            <a:xfrm>
              <a:off x="6483693" y="3761506"/>
              <a:ext cx="82843" cy="10075"/>
            </a:xfrm>
            <a:custGeom>
              <a:avLst/>
              <a:gdLst/>
              <a:ahLst/>
              <a:cxnLst/>
              <a:rect l="l" t="t" r="r" b="b"/>
              <a:pathLst>
                <a:path w="2549" h="310" extrusionOk="0">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7" name="Google Shape;21127;p85"/>
          <p:cNvGrpSpPr/>
          <p:nvPr/>
        </p:nvGrpSpPr>
        <p:grpSpPr>
          <a:xfrm>
            <a:off x="5571164" y="3442706"/>
            <a:ext cx="265525" cy="357597"/>
            <a:chOff x="5571158" y="3595106"/>
            <a:chExt cx="265525" cy="357597"/>
          </a:xfrm>
        </p:grpSpPr>
        <p:sp>
          <p:nvSpPr>
            <p:cNvPr id="21128" name="Google Shape;21128;p85"/>
            <p:cNvSpPr/>
            <p:nvPr/>
          </p:nvSpPr>
          <p:spPr>
            <a:xfrm>
              <a:off x="5571158" y="3595106"/>
              <a:ext cx="265525" cy="357597"/>
            </a:xfrm>
            <a:custGeom>
              <a:avLst/>
              <a:gdLst/>
              <a:ahLst/>
              <a:cxnLst/>
              <a:rect l="l" t="t" r="r" b="b"/>
              <a:pathLst>
                <a:path w="8170" h="11003" extrusionOk="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85"/>
            <p:cNvSpPr/>
            <p:nvPr/>
          </p:nvSpPr>
          <p:spPr>
            <a:xfrm>
              <a:off x="5803371" y="3595106"/>
              <a:ext cx="33313" cy="357597"/>
            </a:xfrm>
            <a:custGeom>
              <a:avLst/>
              <a:gdLst/>
              <a:ahLst/>
              <a:cxnLst/>
              <a:rect l="l" t="t" r="r" b="b"/>
              <a:pathLst>
                <a:path w="1025" h="11003" extrusionOk="0">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85"/>
            <p:cNvSpPr/>
            <p:nvPr/>
          </p:nvSpPr>
          <p:spPr>
            <a:xfrm>
              <a:off x="5571158" y="3595106"/>
              <a:ext cx="265525" cy="37960"/>
            </a:xfrm>
            <a:custGeom>
              <a:avLst/>
              <a:gdLst/>
              <a:ahLst/>
              <a:cxnLst/>
              <a:rect l="l" t="t" r="r" b="b"/>
              <a:pathLst>
                <a:path w="8170" h="1168" extrusionOk="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85"/>
            <p:cNvSpPr/>
            <p:nvPr/>
          </p:nvSpPr>
          <p:spPr>
            <a:xfrm>
              <a:off x="5803371" y="3595106"/>
              <a:ext cx="33313" cy="37960"/>
            </a:xfrm>
            <a:custGeom>
              <a:avLst/>
              <a:gdLst/>
              <a:ahLst/>
              <a:cxnLst/>
              <a:rect l="l" t="t" r="r" b="b"/>
              <a:pathLst>
                <a:path w="1025" h="1168" extrusionOk="0">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85"/>
            <p:cNvSpPr/>
            <p:nvPr/>
          </p:nvSpPr>
          <p:spPr>
            <a:xfrm>
              <a:off x="5599823" y="3666313"/>
              <a:ext cx="212875" cy="255418"/>
            </a:xfrm>
            <a:custGeom>
              <a:avLst/>
              <a:gdLst/>
              <a:ahLst/>
              <a:cxnLst/>
              <a:rect l="l" t="t" r="r" b="b"/>
              <a:pathLst>
                <a:path w="6550" h="7859" extrusionOk="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85"/>
            <p:cNvSpPr/>
            <p:nvPr/>
          </p:nvSpPr>
          <p:spPr>
            <a:xfrm>
              <a:off x="5655528" y="3847403"/>
              <a:ext cx="44168" cy="68153"/>
            </a:xfrm>
            <a:custGeom>
              <a:avLst/>
              <a:gdLst/>
              <a:ahLst/>
              <a:cxnLst/>
              <a:rect l="l" t="t" r="r" b="b"/>
              <a:pathLst>
                <a:path w="1359" h="2097" extrusionOk="0">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85"/>
            <p:cNvSpPr/>
            <p:nvPr/>
          </p:nvSpPr>
          <p:spPr>
            <a:xfrm>
              <a:off x="5715913" y="3845876"/>
              <a:ext cx="42607" cy="69680"/>
            </a:xfrm>
            <a:custGeom>
              <a:avLst/>
              <a:gdLst/>
              <a:ahLst/>
              <a:cxnLst/>
              <a:rect l="l" t="t" r="r" b="b"/>
              <a:pathLst>
                <a:path w="1311" h="2144" extrusionOk="0">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85"/>
            <p:cNvSpPr/>
            <p:nvPr/>
          </p:nvSpPr>
          <p:spPr>
            <a:xfrm>
              <a:off x="5662516" y="3865213"/>
              <a:ext cx="29413" cy="10855"/>
            </a:xfrm>
            <a:custGeom>
              <a:avLst/>
              <a:gdLst/>
              <a:ahLst/>
              <a:cxnLst/>
              <a:rect l="l" t="t" r="r" b="b"/>
              <a:pathLst>
                <a:path w="905" h="334" extrusionOk="0">
                  <a:moveTo>
                    <a:pt x="0" y="1"/>
                  </a:moveTo>
                  <a:lnTo>
                    <a:pt x="0" y="334"/>
                  </a:lnTo>
                  <a:lnTo>
                    <a:pt x="905" y="334"/>
                  </a:lnTo>
                  <a:lnTo>
                    <a:pt x="905" y="1"/>
                  </a:lnTo>
                  <a:close/>
                </a:path>
              </a:pathLst>
            </a:custGeom>
            <a:solidFill>
              <a:srgbClr val="BF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85"/>
            <p:cNvSpPr/>
            <p:nvPr/>
          </p:nvSpPr>
          <p:spPr>
            <a:xfrm>
              <a:off x="5722868" y="3861346"/>
              <a:ext cx="28665" cy="10855"/>
            </a:xfrm>
            <a:custGeom>
              <a:avLst/>
              <a:gdLst/>
              <a:ahLst/>
              <a:cxnLst/>
              <a:rect l="l" t="t" r="r" b="b"/>
              <a:pathLst>
                <a:path w="882" h="334" extrusionOk="0">
                  <a:moveTo>
                    <a:pt x="1" y="0"/>
                  </a:moveTo>
                  <a:lnTo>
                    <a:pt x="1" y="334"/>
                  </a:lnTo>
                  <a:lnTo>
                    <a:pt x="882" y="334"/>
                  </a:lnTo>
                  <a:lnTo>
                    <a:pt x="882" y="0"/>
                  </a:ln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85"/>
            <p:cNvSpPr/>
            <p:nvPr/>
          </p:nvSpPr>
          <p:spPr>
            <a:xfrm>
              <a:off x="5633851" y="3833493"/>
              <a:ext cx="28697" cy="82063"/>
            </a:xfrm>
            <a:custGeom>
              <a:avLst/>
              <a:gdLst/>
              <a:ahLst/>
              <a:cxnLst/>
              <a:rect l="l" t="t" r="r" b="b"/>
              <a:pathLst>
                <a:path w="883" h="2525" extrusionOk="0">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85"/>
            <p:cNvSpPr/>
            <p:nvPr/>
          </p:nvSpPr>
          <p:spPr>
            <a:xfrm>
              <a:off x="5633851" y="3848963"/>
              <a:ext cx="28697" cy="10855"/>
            </a:xfrm>
            <a:custGeom>
              <a:avLst/>
              <a:gdLst/>
              <a:ahLst/>
              <a:cxnLst/>
              <a:rect l="l" t="t" r="r" b="b"/>
              <a:pathLst>
                <a:path w="883" h="334" extrusionOk="0">
                  <a:moveTo>
                    <a:pt x="1" y="0"/>
                  </a:moveTo>
                  <a:lnTo>
                    <a:pt x="1" y="334"/>
                  </a:lnTo>
                  <a:lnTo>
                    <a:pt x="882" y="334"/>
                  </a:lnTo>
                  <a:lnTo>
                    <a:pt x="882" y="0"/>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85"/>
            <p:cNvSpPr/>
            <p:nvPr/>
          </p:nvSpPr>
          <p:spPr>
            <a:xfrm>
              <a:off x="5692676" y="3832713"/>
              <a:ext cx="30225" cy="82843"/>
            </a:xfrm>
            <a:custGeom>
              <a:avLst/>
              <a:gdLst/>
              <a:ahLst/>
              <a:cxnLst/>
              <a:rect l="l" t="t" r="r" b="b"/>
              <a:pathLst>
                <a:path w="930" h="2549" extrusionOk="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85"/>
            <p:cNvSpPr/>
            <p:nvPr/>
          </p:nvSpPr>
          <p:spPr>
            <a:xfrm>
              <a:off x="5692676" y="3849743"/>
              <a:ext cx="28665" cy="10855"/>
            </a:xfrm>
            <a:custGeom>
              <a:avLst/>
              <a:gdLst/>
              <a:ahLst/>
              <a:cxnLst/>
              <a:rect l="l" t="t" r="r" b="b"/>
              <a:pathLst>
                <a:path w="882" h="334" extrusionOk="0">
                  <a:moveTo>
                    <a:pt x="1" y="0"/>
                  </a:moveTo>
                  <a:lnTo>
                    <a:pt x="1" y="334"/>
                  </a:lnTo>
                  <a:lnTo>
                    <a:pt x="882" y="334"/>
                  </a:lnTo>
                  <a:lnTo>
                    <a:pt x="882"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85"/>
            <p:cNvSpPr/>
            <p:nvPr/>
          </p:nvSpPr>
          <p:spPr>
            <a:xfrm>
              <a:off x="5751501" y="3861346"/>
              <a:ext cx="29445" cy="54210"/>
            </a:xfrm>
            <a:custGeom>
              <a:avLst/>
              <a:gdLst/>
              <a:ahLst/>
              <a:cxnLst/>
              <a:rect l="l" t="t" r="r" b="b"/>
              <a:pathLst>
                <a:path w="906" h="1668" extrusionOk="0">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85"/>
            <p:cNvSpPr/>
            <p:nvPr/>
          </p:nvSpPr>
          <p:spPr>
            <a:xfrm>
              <a:off x="5751501" y="3879156"/>
              <a:ext cx="29445" cy="10075"/>
            </a:xfrm>
            <a:custGeom>
              <a:avLst/>
              <a:gdLst/>
              <a:ahLst/>
              <a:cxnLst/>
              <a:rect l="l" t="t" r="r" b="b"/>
              <a:pathLst>
                <a:path w="906" h="310" extrusionOk="0">
                  <a:moveTo>
                    <a:pt x="1" y="0"/>
                  </a:moveTo>
                  <a:lnTo>
                    <a:pt x="1" y="310"/>
                  </a:lnTo>
                  <a:lnTo>
                    <a:pt x="906" y="310"/>
                  </a:lnTo>
                  <a:lnTo>
                    <a:pt x="906"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85"/>
            <p:cNvSpPr/>
            <p:nvPr/>
          </p:nvSpPr>
          <p:spPr>
            <a:xfrm>
              <a:off x="5571158" y="3914743"/>
              <a:ext cx="265525" cy="37960"/>
            </a:xfrm>
            <a:custGeom>
              <a:avLst/>
              <a:gdLst/>
              <a:ahLst/>
              <a:cxnLst/>
              <a:rect l="l" t="t" r="r" b="b"/>
              <a:pathLst>
                <a:path w="8170" h="1168" extrusionOk="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85"/>
            <p:cNvSpPr/>
            <p:nvPr/>
          </p:nvSpPr>
          <p:spPr>
            <a:xfrm>
              <a:off x="5803371" y="3914743"/>
              <a:ext cx="33313" cy="37960"/>
            </a:xfrm>
            <a:custGeom>
              <a:avLst/>
              <a:gdLst/>
              <a:ahLst/>
              <a:cxnLst/>
              <a:rect l="l" t="t" r="r" b="b"/>
              <a:pathLst>
                <a:path w="1025" h="1168" extrusionOk="0">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85"/>
            <p:cNvSpPr/>
            <p:nvPr/>
          </p:nvSpPr>
          <p:spPr>
            <a:xfrm>
              <a:off x="5655528" y="3709636"/>
              <a:ext cx="44168" cy="67372"/>
            </a:xfrm>
            <a:custGeom>
              <a:avLst/>
              <a:gdLst/>
              <a:ahLst/>
              <a:cxnLst/>
              <a:rect l="l" t="t" r="r" b="b"/>
              <a:pathLst>
                <a:path w="1359" h="2073" extrusionOk="0">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85"/>
            <p:cNvSpPr/>
            <p:nvPr/>
          </p:nvSpPr>
          <p:spPr>
            <a:xfrm>
              <a:off x="5662516" y="3726666"/>
              <a:ext cx="29413" cy="10888"/>
            </a:xfrm>
            <a:custGeom>
              <a:avLst/>
              <a:gdLst/>
              <a:ahLst/>
              <a:cxnLst/>
              <a:rect l="l" t="t" r="r" b="b"/>
              <a:pathLst>
                <a:path w="905" h="335" extrusionOk="0">
                  <a:moveTo>
                    <a:pt x="0" y="1"/>
                  </a:moveTo>
                  <a:lnTo>
                    <a:pt x="0" y="334"/>
                  </a:lnTo>
                  <a:lnTo>
                    <a:pt x="905" y="334"/>
                  </a:lnTo>
                  <a:lnTo>
                    <a:pt x="905"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85"/>
            <p:cNvSpPr/>
            <p:nvPr/>
          </p:nvSpPr>
          <p:spPr>
            <a:xfrm>
              <a:off x="5715913" y="3695726"/>
              <a:ext cx="42607" cy="81282"/>
            </a:xfrm>
            <a:custGeom>
              <a:avLst/>
              <a:gdLst/>
              <a:ahLst/>
              <a:cxnLst/>
              <a:rect l="l" t="t" r="r" b="b"/>
              <a:pathLst>
                <a:path w="1311" h="2501" extrusionOk="0">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85"/>
            <p:cNvSpPr/>
            <p:nvPr/>
          </p:nvSpPr>
          <p:spPr>
            <a:xfrm>
              <a:off x="5722868" y="3711196"/>
              <a:ext cx="28665" cy="10855"/>
            </a:xfrm>
            <a:custGeom>
              <a:avLst/>
              <a:gdLst/>
              <a:ahLst/>
              <a:cxnLst/>
              <a:rect l="l" t="t" r="r" b="b"/>
              <a:pathLst>
                <a:path w="882" h="334" extrusionOk="0">
                  <a:moveTo>
                    <a:pt x="1" y="0"/>
                  </a:moveTo>
                  <a:lnTo>
                    <a:pt x="1" y="334"/>
                  </a:lnTo>
                  <a:lnTo>
                    <a:pt x="882" y="334"/>
                  </a:lnTo>
                  <a:lnTo>
                    <a:pt x="882" y="0"/>
                  </a:ln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85"/>
            <p:cNvSpPr/>
            <p:nvPr/>
          </p:nvSpPr>
          <p:spPr>
            <a:xfrm>
              <a:off x="5633851" y="3722018"/>
              <a:ext cx="28697" cy="56550"/>
            </a:xfrm>
            <a:custGeom>
              <a:avLst/>
              <a:gdLst/>
              <a:ahLst/>
              <a:cxnLst/>
              <a:rect l="l" t="t" r="r" b="b"/>
              <a:pathLst>
                <a:path w="883" h="1740" extrusionOk="0">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85"/>
            <p:cNvSpPr/>
            <p:nvPr/>
          </p:nvSpPr>
          <p:spPr>
            <a:xfrm>
              <a:off x="5633851" y="3737521"/>
              <a:ext cx="28697" cy="10855"/>
            </a:xfrm>
            <a:custGeom>
              <a:avLst/>
              <a:gdLst/>
              <a:ahLst/>
              <a:cxnLst/>
              <a:rect l="l" t="t" r="r" b="b"/>
              <a:pathLst>
                <a:path w="883" h="334" extrusionOk="0">
                  <a:moveTo>
                    <a:pt x="1" y="0"/>
                  </a:moveTo>
                  <a:lnTo>
                    <a:pt x="1" y="334"/>
                  </a:lnTo>
                  <a:lnTo>
                    <a:pt x="882" y="334"/>
                  </a:lnTo>
                  <a:lnTo>
                    <a:pt x="882"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85"/>
            <p:cNvSpPr/>
            <p:nvPr/>
          </p:nvSpPr>
          <p:spPr>
            <a:xfrm>
              <a:off x="5693456" y="3694946"/>
              <a:ext cx="29445" cy="82063"/>
            </a:xfrm>
            <a:custGeom>
              <a:avLst/>
              <a:gdLst/>
              <a:ahLst/>
              <a:cxnLst/>
              <a:rect l="l" t="t" r="r" b="b"/>
              <a:pathLst>
                <a:path w="906" h="2525" extrusionOk="0">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85"/>
            <p:cNvSpPr/>
            <p:nvPr/>
          </p:nvSpPr>
          <p:spPr>
            <a:xfrm>
              <a:off x="5692676" y="3711196"/>
              <a:ext cx="28665" cy="10855"/>
            </a:xfrm>
            <a:custGeom>
              <a:avLst/>
              <a:gdLst/>
              <a:ahLst/>
              <a:cxnLst/>
              <a:rect l="l" t="t" r="r" b="b"/>
              <a:pathLst>
                <a:path w="882" h="334" extrusionOk="0">
                  <a:moveTo>
                    <a:pt x="1" y="0"/>
                  </a:moveTo>
                  <a:lnTo>
                    <a:pt x="1" y="334"/>
                  </a:lnTo>
                  <a:lnTo>
                    <a:pt x="882" y="334"/>
                  </a:lnTo>
                  <a:lnTo>
                    <a:pt x="882" y="0"/>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85"/>
            <p:cNvSpPr/>
            <p:nvPr/>
          </p:nvSpPr>
          <p:spPr>
            <a:xfrm>
              <a:off x="5751501" y="3711196"/>
              <a:ext cx="29445" cy="65813"/>
            </a:xfrm>
            <a:custGeom>
              <a:avLst/>
              <a:gdLst/>
              <a:ahLst/>
              <a:cxnLst/>
              <a:rect l="l" t="t" r="r" b="b"/>
              <a:pathLst>
                <a:path w="906" h="2025" extrusionOk="0">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85"/>
            <p:cNvSpPr/>
            <p:nvPr/>
          </p:nvSpPr>
          <p:spPr>
            <a:xfrm>
              <a:off x="5751501" y="3728226"/>
              <a:ext cx="29445" cy="10075"/>
            </a:xfrm>
            <a:custGeom>
              <a:avLst/>
              <a:gdLst/>
              <a:ahLst/>
              <a:cxnLst/>
              <a:rect l="l" t="t" r="r" b="b"/>
              <a:pathLst>
                <a:path w="906" h="310" extrusionOk="0">
                  <a:moveTo>
                    <a:pt x="1" y="0"/>
                  </a:moveTo>
                  <a:lnTo>
                    <a:pt x="1" y="310"/>
                  </a:lnTo>
                  <a:lnTo>
                    <a:pt x="906" y="310"/>
                  </a:lnTo>
                  <a:lnTo>
                    <a:pt x="906" y="0"/>
                  </a:lnTo>
                  <a:close/>
                </a:path>
              </a:pathLst>
            </a:custGeom>
            <a:solidFill>
              <a:srgbClr val="BF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85"/>
            <p:cNvSpPr/>
            <p:nvPr/>
          </p:nvSpPr>
          <p:spPr>
            <a:xfrm>
              <a:off x="5599823" y="3776976"/>
              <a:ext cx="212875" cy="21710"/>
            </a:xfrm>
            <a:custGeom>
              <a:avLst/>
              <a:gdLst/>
              <a:ahLst/>
              <a:cxnLst/>
              <a:rect l="l" t="t" r="r" b="b"/>
              <a:pathLst>
                <a:path w="6550" h="668" extrusionOk="0">
                  <a:moveTo>
                    <a:pt x="0" y="1"/>
                  </a:moveTo>
                  <a:lnTo>
                    <a:pt x="0" y="667"/>
                  </a:lnTo>
                  <a:lnTo>
                    <a:pt x="6549" y="667"/>
                  </a:lnTo>
                  <a:lnTo>
                    <a:pt x="6549"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85"/>
            <p:cNvSpPr/>
            <p:nvPr/>
          </p:nvSpPr>
          <p:spPr>
            <a:xfrm>
              <a:off x="5790988" y="3776976"/>
              <a:ext cx="21710" cy="21710"/>
            </a:xfrm>
            <a:custGeom>
              <a:avLst/>
              <a:gdLst/>
              <a:ahLst/>
              <a:cxnLst/>
              <a:rect l="l" t="t" r="r" b="b"/>
              <a:pathLst>
                <a:path w="668" h="668" extrusionOk="0">
                  <a:moveTo>
                    <a:pt x="0" y="1"/>
                  </a:moveTo>
                  <a:lnTo>
                    <a:pt x="0" y="667"/>
                  </a:lnTo>
                  <a:lnTo>
                    <a:pt x="667" y="667"/>
                  </a:lnTo>
                  <a:lnTo>
                    <a:pt x="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7" name="Google Shape;21157;p85"/>
          <p:cNvGrpSpPr/>
          <p:nvPr/>
        </p:nvGrpSpPr>
        <p:grpSpPr>
          <a:xfrm>
            <a:off x="4767796" y="3473646"/>
            <a:ext cx="357597" cy="296465"/>
            <a:chOff x="4767791" y="3626046"/>
            <a:chExt cx="357597" cy="296465"/>
          </a:xfrm>
        </p:grpSpPr>
        <p:sp>
          <p:nvSpPr>
            <p:cNvPr id="21158" name="Google Shape;21158;p85"/>
            <p:cNvSpPr/>
            <p:nvPr/>
          </p:nvSpPr>
          <p:spPr>
            <a:xfrm>
              <a:off x="4900131" y="3857478"/>
              <a:ext cx="92138" cy="58857"/>
            </a:xfrm>
            <a:custGeom>
              <a:avLst/>
              <a:gdLst/>
              <a:ahLst/>
              <a:cxnLst/>
              <a:rect l="l" t="t" r="r" b="b"/>
              <a:pathLst>
                <a:path w="2835" h="1811" extrusionOk="0">
                  <a:moveTo>
                    <a:pt x="1406" y="0"/>
                  </a:moveTo>
                  <a:lnTo>
                    <a:pt x="215" y="215"/>
                  </a:lnTo>
                  <a:lnTo>
                    <a:pt x="1" y="1810"/>
                  </a:lnTo>
                  <a:lnTo>
                    <a:pt x="2835" y="1810"/>
                  </a:lnTo>
                  <a:lnTo>
                    <a:pt x="2597" y="215"/>
                  </a:lnTo>
                  <a:lnTo>
                    <a:pt x="140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85"/>
            <p:cNvSpPr/>
            <p:nvPr/>
          </p:nvSpPr>
          <p:spPr>
            <a:xfrm>
              <a:off x="4964383" y="3857478"/>
              <a:ext cx="27885" cy="58857"/>
            </a:xfrm>
            <a:custGeom>
              <a:avLst/>
              <a:gdLst/>
              <a:ahLst/>
              <a:cxnLst/>
              <a:rect l="l" t="t" r="r" b="b"/>
              <a:pathLst>
                <a:path w="858" h="1811" extrusionOk="0">
                  <a:moveTo>
                    <a:pt x="405" y="0"/>
                  </a:moveTo>
                  <a:lnTo>
                    <a:pt x="0" y="215"/>
                  </a:lnTo>
                  <a:lnTo>
                    <a:pt x="191" y="1810"/>
                  </a:lnTo>
                  <a:lnTo>
                    <a:pt x="858" y="1810"/>
                  </a:lnTo>
                  <a:lnTo>
                    <a:pt x="643" y="215"/>
                  </a:lnTo>
                  <a:lnTo>
                    <a:pt x="405"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85"/>
            <p:cNvSpPr/>
            <p:nvPr/>
          </p:nvSpPr>
          <p:spPr>
            <a:xfrm>
              <a:off x="4872278" y="3911656"/>
              <a:ext cx="147875" cy="10855"/>
            </a:xfrm>
            <a:custGeom>
              <a:avLst/>
              <a:gdLst/>
              <a:ahLst/>
              <a:cxnLst/>
              <a:rect l="l" t="t" r="r" b="b"/>
              <a:pathLst>
                <a:path w="4550" h="334" extrusionOk="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85"/>
            <p:cNvSpPr/>
            <p:nvPr/>
          </p:nvSpPr>
          <p:spPr>
            <a:xfrm>
              <a:off x="4767791" y="3626046"/>
              <a:ext cx="357597" cy="207480"/>
            </a:xfrm>
            <a:custGeom>
              <a:avLst/>
              <a:gdLst/>
              <a:ahLst/>
              <a:cxnLst/>
              <a:rect l="l" t="t" r="r" b="b"/>
              <a:pathLst>
                <a:path w="11003" h="6384" extrusionOk="0">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85"/>
            <p:cNvSpPr/>
            <p:nvPr/>
          </p:nvSpPr>
          <p:spPr>
            <a:xfrm>
              <a:off x="5089768" y="3627378"/>
              <a:ext cx="34840" cy="206895"/>
            </a:xfrm>
            <a:custGeom>
              <a:avLst/>
              <a:gdLst/>
              <a:ahLst/>
              <a:cxnLst/>
              <a:rect l="l" t="t" r="r" b="b"/>
              <a:pathLst>
                <a:path w="1072" h="6366" extrusionOk="0">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85"/>
            <p:cNvSpPr/>
            <p:nvPr/>
          </p:nvSpPr>
          <p:spPr>
            <a:xfrm>
              <a:off x="4860676" y="3659326"/>
              <a:ext cx="171080" cy="171080"/>
            </a:xfrm>
            <a:custGeom>
              <a:avLst/>
              <a:gdLst/>
              <a:ahLst/>
              <a:cxnLst/>
              <a:rect l="l" t="t" r="r" b="b"/>
              <a:pathLst>
                <a:path w="5264" h="5264" extrusionOk="0">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85"/>
            <p:cNvSpPr/>
            <p:nvPr/>
          </p:nvSpPr>
          <p:spPr>
            <a:xfrm>
              <a:off x="5004618" y="3659326"/>
              <a:ext cx="27138" cy="171080"/>
            </a:xfrm>
            <a:custGeom>
              <a:avLst/>
              <a:gdLst/>
              <a:ahLst/>
              <a:cxnLst/>
              <a:rect l="l" t="t" r="r" b="b"/>
              <a:pathLst>
                <a:path w="835" h="5264" extrusionOk="0">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85"/>
            <p:cNvSpPr/>
            <p:nvPr/>
          </p:nvSpPr>
          <p:spPr>
            <a:xfrm>
              <a:off x="4860676" y="3659326"/>
              <a:ext cx="27105" cy="171080"/>
            </a:xfrm>
            <a:custGeom>
              <a:avLst/>
              <a:gdLst/>
              <a:ahLst/>
              <a:cxnLst/>
              <a:rect l="l" t="t" r="r" b="b"/>
              <a:pathLst>
                <a:path w="834" h="5264" extrusionOk="0">
                  <a:moveTo>
                    <a:pt x="167" y="1"/>
                  </a:moveTo>
                  <a:cubicBezTo>
                    <a:pt x="96" y="1"/>
                    <a:pt x="0" y="96"/>
                    <a:pt x="0" y="168"/>
                  </a:cubicBezTo>
                  <a:lnTo>
                    <a:pt x="0" y="5264"/>
                  </a:lnTo>
                  <a:lnTo>
                    <a:pt x="834" y="5264"/>
                  </a:lnTo>
                  <a:lnTo>
                    <a:pt x="834"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85"/>
            <p:cNvSpPr/>
            <p:nvPr/>
          </p:nvSpPr>
          <p:spPr>
            <a:xfrm>
              <a:off x="4924148" y="3718931"/>
              <a:ext cx="53430" cy="62432"/>
            </a:xfrm>
            <a:custGeom>
              <a:avLst/>
              <a:gdLst/>
              <a:ahLst/>
              <a:cxnLst/>
              <a:rect l="l" t="t" r="r" b="b"/>
              <a:pathLst>
                <a:path w="1644" h="1921" extrusionOk="0">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85"/>
            <p:cNvSpPr/>
            <p:nvPr/>
          </p:nvSpPr>
          <p:spPr>
            <a:xfrm>
              <a:off x="4972898" y="3707328"/>
              <a:ext cx="32532" cy="33313"/>
            </a:xfrm>
            <a:custGeom>
              <a:avLst/>
              <a:gdLst/>
              <a:ahLst/>
              <a:cxnLst/>
              <a:rect l="l" t="t" r="r" b="b"/>
              <a:pathLst>
                <a:path w="1001" h="1025" extrusionOk="0">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85"/>
            <p:cNvSpPr/>
            <p:nvPr/>
          </p:nvSpPr>
          <p:spPr>
            <a:xfrm>
              <a:off x="4767791" y="3825726"/>
              <a:ext cx="357597" cy="38740"/>
            </a:xfrm>
            <a:custGeom>
              <a:avLst/>
              <a:gdLst/>
              <a:ahLst/>
              <a:cxnLst/>
              <a:rect l="l" t="t" r="r" b="b"/>
              <a:pathLst>
                <a:path w="11003" h="1192" extrusionOk="0">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85"/>
            <p:cNvSpPr/>
            <p:nvPr/>
          </p:nvSpPr>
          <p:spPr>
            <a:xfrm>
              <a:off x="5088988" y="3825726"/>
              <a:ext cx="35620" cy="38740"/>
            </a:xfrm>
            <a:custGeom>
              <a:avLst/>
              <a:gdLst/>
              <a:ahLst/>
              <a:cxnLst/>
              <a:rect l="l" t="t" r="r" b="b"/>
              <a:pathLst>
                <a:path w="1096" h="1192" extrusionOk="0">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0" name="Google Shape;21170;p85"/>
          <p:cNvGrpSpPr/>
          <p:nvPr/>
        </p:nvGrpSpPr>
        <p:grpSpPr>
          <a:xfrm>
            <a:off x="4042591" y="3442706"/>
            <a:ext cx="327405" cy="357598"/>
            <a:chOff x="4042586" y="3595106"/>
            <a:chExt cx="327405" cy="357598"/>
          </a:xfrm>
        </p:grpSpPr>
        <p:sp>
          <p:nvSpPr>
            <p:cNvPr id="21171" name="Google Shape;21171;p85"/>
            <p:cNvSpPr/>
            <p:nvPr/>
          </p:nvSpPr>
          <p:spPr>
            <a:xfrm>
              <a:off x="4042586" y="3627606"/>
              <a:ext cx="265493" cy="267832"/>
            </a:xfrm>
            <a:custGeom>
              <a:avLst/>
              <a:gdLst/>
              <a:ahLst/>
              <a:cxnLst/>
              <a:rect l="l" t="t" r="r" b="b"/>
              <a:pathLst>
                <a:path w="8169" h="8241" extrusionOk="0">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85"/>
            <p:cNvSpPr/>
            <p:nvPr/>
          </p:nvSpPr>
          <p:spPr>
            <a:xfrm>
              <a:off x="4287148" y="3628386"/>
              <a:ext cx="20930" cy="267053"/>
            </a:xfrm>
            <a:custGeom>
              <a:avLst/>
              <a:gdLst/>
              <a:ahLst/>
              <a:cxnLst/>
              <a:rect l="l" t="t" r="r" b="b"/>
              <a:pathLst>
                <a:path w="644" h="8217" extrusionOk="0">
                  <a:moveTo>
                    <a:pt x="1" y="0"/>
                  </a:moveTo>
                  <a:lnTo>
                    <a:pt x="1" y="8216"/>
                  </a:lnTo>
                  <a:lnTo>
                    <a:pt x="644" y="8216"/>
                  </a:lnTo>
                  <a:lnTo>
                    <a:pt x="644"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85"/>
            <p:cNvSpPr/>
            <p:nvPr/>
          </p:nvSpPr>
          <p:spPr>
            <a:xfrm>
              <a:off x="4043366" y="3595106"/>
              <a:ext cx="264713" cy="37960"/>
            </a:xfrm>
            <a:custGeom>
              <a:avLst/>
              <a:gdLst/>
              <a:ahLst/>
              <a:cxnLst/>
              <a:rect l="l" t="t" r="r" b="b"/>
              <a:pathLst>
                <a:path w="8145" h="1168" extrusionOk="0">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85"/>
            <p:cNvSpPr/>
            <p:nvPr/>
          </p:nvSpPr>
          <p:spPr>
            <a:xfrm>
              <a:off x="4275546" y="3595106"/>
              <a:ext cx="32532" cy="37960"/>
            </a:xfrm>
            <a:custGeom>
              <a:avLst/>
              <a:gdLst/>
              <a:ahLst/>
              <a:cxnLst/>
              <a:rect l="l" t="t" r="r" b="b"/>
              <a:pathLst>
                <a:path w="1001" h="1168" extrusionOk="0">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85"/>
            <p:cNvSpPr/>
            <p:nvPr/>
          </p:nvSpPr>
          <p:spPr>
            <a:xfrm>
              <a:off x="4083601" y="3664753"/>
              <a:ext cx="189670" cy="220610"/>
            </a:xfrm>
            <a:custGeom>
              <a:avLst/>
              <a:gdLst/>
              <a:ahLst/>
              <a:cxnLst/>
              <a:rect l="l" t="t" r="r" b="b"/>
              <a:pathLst>
                <a:path w="5836" h="6788" extrusionOk="0">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85"/>
            <p:cNvSpPr/>
            <p:nvPr/>
          </p:nvSpPr>
          <p:spPr>
            <a:xfrm>
              <a:off x="4245353" y="3664753"/>
              <a:ext cx="27918" cy="220610"/>
            </a:xfrm>
            <a:custGeom>
              <a:avLst/>
              <a:gdLst/>
              <a:ahLst/>
              <a:cxnLst/>
              <a:rect l="l" t="t" r="r" b="b"/>
              <a:pathLst>
                <a:path w="859" h="6788" extrusionOk="0">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85"/>
            <p:cNvSpPr/>
            <p:nvPr/>
          </p:nvSpPr>
          <p:spPr>
            <a:xfrm>
              <a:off x="4113013" y="3694166"/>
              <a:ext cx="56518" cy="10855"/>
            </a:xfrm>
            <a:custGeom>
              <a:avLst/>
              <a:gdLst/>
              <a:ahLst/>
              <a:cxnLst/>
              <a:rect l="l" t="t" r="r" b="b"/>
              <a:pathLst>
                <a:path w="1739" h="334" extrusionOk="0">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85"/>
            <p:cNvSpPr/>
            <p:nvPr/>
          </p:nvSpPr>
          <p:spPr>
            <a:xfrm>
              <a:off x="4112233" y="3718931"/>
              <a:ext cx="51903" cy="10855"/>
            </a:xfrm>
            <a:custGeom>
              <a:avLst/>
              <a:gdLst/>
              <a:ahLst/>
              <a:cxnLst/>
              <a:rect l="l" t="t" r="r" b="b"/>
              <a:pathLst>
                <a:path w="1597" h="334" extrusionOk="0">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85"/>
            <p:cNvSpPr/>
            <p:nvPr/>
          </p:nvSpPr>
          <p:spPr>
            <a:xfrm>
              <a:off x="4113013" y="3744476"/>
              <a:ext cx="44915" cy="10855"/>
            </a:xfrm>
            <a:custGeom>
              <a:avLst/>
              <a:gdLst/>
              <a:ahLst/>
              <a:cxnLst/>
              <a:rect l="l" t="t" r="r" b="b"/>
              <a:pathLst>
                <a:path w="1382" h="334" extrusionOk="0">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85"/>
            <p:cNvSpPr/>
            <p:nvPr/>
          </p:nvSpPr>
          <p:spPr>
            <a:xfrm>
              <a:off x="4113013" y="3770801"/>
              <a:ext cx="44915" cy="10075"/>
            </a:xfrm>
            <a:custGeom>
              <a:avLst/>
              <a:gdLst/>
              <a:ahLst/>
              <a:cxnLst/>
              <a:rect l="l" t="t" r="r" b="b"/>
              <a:pathLst>
                <a:path w="1382" h="310" extrusionOk="0">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85"/>
            <p:cNvSpPr/>
            <p:nvPr/>
          </p:nvSpPr>
          <p:spPr>
            <a:xfrm>
              <a:off x="4113013" y="3796346"/>
              <a:ext cx="54210" cy="10855"/>
            </a:xfrm>
            <a:custGeom>
              <a:avLst/>
              <a:gdLst/>
              <a:ahLst/>
              <a:cxnLst/>
              <a:rect l="l" t="t" r="r" b="b"/>
              <a:pathLst>
                <a:path w="1668" h="334" extrusionOk="0">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85"/>
            <p:cNvSpPr/>
            <p:nvPr/>
          </p:nvSpPr>
          <p:spPr>
            <a:xfrm>
              <a:off x="4112233" y="3821858"/>
              <a:ext cx="68153" cy="10888"/>
            </a:xfrm>
            <a:custGeom>
              <a:avLst/>
              <a:gdLst/>
              <a:ahLst/>
              <a:cxnLst/>
              <a:rect l="l" t="t" r="r" b="b"/>
              <a:pathLst>
                <a:path w="2097" h="335" extrusionOk="0">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85"/>
            <p:cNvSpPr/>
            <p:nvPr/>
          </p:nvSpPr>
          <p:spPr>
            <a:xfrm>
              <a:off x="4111453" y="3848183"/>
              <a:ext cx="116122" cy="10107"/>
            </a:xfrm>
            <a:custGeom>
              <a:avLst/>
              <a:gdLst/>
              <a:ahLst/>
              <a:cxnLst/>
              <a:rect l="l" t="t" r="r" b="b"/>
              <a:pathLst>
                <a:path w="3573" h="311" extrusionOk="0">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85"/>
            <p:cNvSpPr/>
            <p:nvPr/>
          </p:nvSpPr>
          <p:spPr>
            <a:xfrm>
              <a:off x="4260076" y="3780843"/>
              <a:ext cx="51090" cy="48815"/>
            </a:xfrm>
            <a:custGeom>
              <a:avLst/>
              <a:gdLst/>
              <a:ahLst/>
              <a:cxnLst/>
              <a:rect l="l" t="t" r="r" b="b"/>
              <a:pathLst>
                <a:path w="1572" h="1502" extrusionOk="0">
                  <a:moveTo>
                    <a:pt x="405" y="1"/>
                  </a:moveTo>
                  <a:lnTo>
                    <a:pt x="0" y="453"/>
                  </a:lnTo>
                  <a:lnTo>
                    <a:pt x="1143" y="1501"/>
                  </a:lnTo>
                  <a:lnTo>
                    <a:pt x="1572" y="1049"/>
                  </a:lnTo>
                  <a:lnTo>
                    <a:pt x="405"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85"/>
            <p:cNvSpPr/>
            <p:nvPr/>
          </p:nvSpPr>
          <p:spPr>
            <a:xfrm>
              <a:off x="4177266" y="3701901"/>
              <a:ext cx="112255" cy="112255"/>
            </a:xfrm>
            <a:custGeom>
              <a:avLst/>
              <a:gdLst/>
              <a:ahLst/>
              <a:cxnLst/>
              <a:rect l="l" t="t" r="r" b="b"/>
              <a:pathLst>
                <a:path w="3454" h="3454" extrusionOk="0">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85"/>
            <p:cNvSpPr/>
            <p:nvPr/>
          </p:nvSpPr>
          <p:spPr>
            <a:xfrm>
              <a:off x="4197383" y="3722018"/>
              <a:ext cx="71988" cy="71240"/>
            </a:xfrm>
            <a:custGeom>
              <a:avLst/>
              <a:gdLst/>
              <a:ahLst/>
              <a:cxnLst/>
              <a:rect l="l" t="t" r="r" b="b"/>
              <a:pathLst>
                <a:path w="2215" h="2192" extrusionOk="0">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85"/>
            <p:cNvSpPr/>
            <p:nvPr/>
          </p:nvSpPr>
          <p:spPr>
            <a:xfrm>
              <a:off x="4222928" y="3722571"/>
              <a:ext cx="50343" cy="70753"/>
            </a:xfrm>
            <a:custGeom>
              <a:avLst/>
              <a:gdLst/>
              <a:ahLst/>
              <a:cxnLst/>
              <a:rect l="l" t="t" r="r" b="b"/>
              <a:pathLst>
                <a:path w="1549" h="2177" extrusionOk="0">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85"/>
            <p:cNvSpPr/>
            <p:nvPr/>
          </p:nvSpPr>
          <p:spPr>
            <a:xfrm>
              <a:off x="4291016" y="3807948"/>
              <a:ext cx="78975" cy="74555"/>
            </a:xfrm>
            <a:custGeom>
              <a:avLst/>
              <a:gdLst/>
              <a:ahLst/>
              <a:cxnLst/>
              <a:rect l="l" t="t" r="r" b="b"/>
              <a:pathLst>
                <a:path w="2430" h="2294" extrusionOk="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85"/>
            <p:cNvSpPr/>
            <p:nvPr/>
          </p:nvSpPr>
          <p:spPr>
            <a:xfrm>
              <a:off x="4043366" y="3884551"/>
              <a:ext cx="264713" cy="68153"/>
            </a:xfrm>
            <a:custGeom>
              <a:avLst/>
              <a:gdLst/>
              <a:ahLst/>
              <a:cxnLst/>
              <a:rect l="l" t="t" r="r" b="b"/>
              <a:pathLst>
                <a:path w="8145" h="2097" extrusionOk="0">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85"/>
            <p:cNvSpPr/>
            <p:nvPr/>
          </p:nvSpPr>
          <p:spPr>
            <a:xfrm>
              <a:off x="4275546" y="3884551"/>
              <a:ext cx="32532" cy="68153"/>
            </a:xfrm>
            <a:custGeom>
              <a:avLst/>
              <a:gdLst/>
              <a:ahLst/>
              <a:cxnLst/>
              <a:rect l="l" t="t" r="r" b="b"/>
              <a:pathLst>
                <a:path w="1001" h="2097" extrusionOk="0">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85"/>
            <p:cNvSpPr/>
            <p:nvPr/>
          </p:nvSpPr>
          <p:spPr>
            <a:xfrm>
              <a:off x="4164103" y="3905448"/>
              <a:ext cx="23238" cy="23270"/>
            </a:xfrm>
            <a:custGeom>
              <a:avLst/>
              <a:gdLst/>
              <a:ahLst/>
              <a:cxnLst/>
              <a:rect l="l" t="t" r="r" b="b"/>
              <a:pathLst>
                <a:path w="715" h="716" extrusionOk="0">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2" name="Google Shape;21192;p85"/>
          <p:cNvGrpSpPr/>
          <p:nvPr/>
        </p:nvGrpSpPr>
        <p:grpSpPr>
          <a:xfrm>
            <a:off x="3270944" y="3472898"/>
            <a:ext cx="357597" cy="297993"/>
            <a:chOff x="3270938" y="3625298"/>
            <a:chExt cx="357597" cy="297993"/>
          </a:xfrm>
        </p:grpSpPr>
        <p:sp>
          <p:nvSpPr>
            <p:cNvPr id="21193" name="Google Shape;21193;p85"/>
            <p:cNvSpPr/>
            <p:nvPr/>
          </p:nvSpPr>
          <p:spPr>
            <a:xfrm>
              <a:off x="3270938" y="3660886"/>
              <a:ext cx="357597" cy="262405"/>
            </a:xfrm>
            <a:custGeom>
              <a:avLst/>
              <a:gdLst/>
              <a:ahLst/>
              <a:cxnLst/>
              <a:rect l="l" t="t" r="r" b="b"/>
              <a:pathLst>
                <a:path w="11003" h="8074" extrusionOk="0">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85"/>
            <p:cNvSpPr/>
            <p:nvPr/>
          </p:nvSpPr>
          <p:spPr>
            <a:xfrm>
              <a:off x="3270938" y="3625298"/>
              <a:ext cx="356818" cy="43355"/>
            </a:xfrm>
            <a:custGeom>
              <a:avLst/>
              <a:gdLst/>
              <a:ahLst/>
              <a:cxnLst/>
              <a:rect l="l" t="t" r="r" b="b"/>
              <a:pathLst>
                <a:path w="10979" h="1334" extrusionOk="0">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85"/>
            <p:cNvSpPr/>
            <p:nvPr/>
          </p:nvSpPr>
          <p:spPr>
            <a:xfrm>
              <a:off x="3592916" y="3660106"/>
              <a:ext cx="34840" cy="262405"/>
            </a:xfrm>
            <a:custGeom>
              <a:avLst/>
              <a:gdLst/>
              <a:ahLst/>
              <a:cxnLst/>
              <a:rect l="l" t="t" r="r" b="b"/>
              <a:pathLst>
                <a:path w="1072" h="8074" extrusionOk="0">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85"/>
            <p:cNvSpPr/>
            <p:nvPr/>
          </p:nvSpPr>
          <p:spPr>
            <a:xfrm>
              <a:off x="3595223" y="3625298"/>
              <a:ext cx="32532" cy="43355"/>
            </a:xfrm>
            <a:custGeom>
              <a:avLst/>
              <a:gdLst/>
              <a:ahLst/>
              <a:cxnLst/>
              <a:rect l="l" t="t" r="r" b="b"/>
              <a:pathLst>
                <a:path w="1001" h="1334" extrusionOk="0">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85"/>
            <p:cNvSpPr/>
            <p:nvPr/>
          </p:nvSpPr>
          <p:spPr>
            <a:xfrm>
              <a:off x="3545693" y="3640768"/>
              <a:ext cx="11635" cy="11635"/>
            </a:xfrm>
            <a:custGeom>
              <a:avLst/>
              <a:gdLst/>
              <a:ahLst/>
              <a:cxnLst/>
              <a:rect l="l" t="t" r="r" b="b"/>
              <a:pathLst>
                <a:path w="358" h="358" extrusionOk="0">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85"/>
            <p:cNvSpPr/>
            <p:nvPr/>
          </p:nvSpPr>
          <p:spPr>
            <a:xfrm>
              <a:off x="3568151" y="3640768"/>
              <a:ext cx="11635" cy="11635"/>
            </a:xfrm>
            <a:custGeom>
              <a:avLst/>
              <a:gdLst/>
              <a:ahLst/>
              <a:cxnLst/>
              <a:rect l="l" t="t" r="r" b="b"/>
              <a:pathLst>
                <a:path w="358" h="358" extrusionOk="0">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85"/>
            <p:cNvSpPr/>
            <p:nvPr/>
          </p:nvSpPr>
          <p:spPr>
            <a:xfrm>
              <a:off x="3590576" y="3640768"/>
              <a:ext cx="11635" cy="11635"/>
            </a:xfrm>
            <a:custGeom>
              <a:avLst/>
              <a:gdLst/>
              <a:ahLst/>
              <a:cxnLst/>
              <a:rect l="l" t="t" r="r" b="b"/>
              <a:pathLst>
                <a:path w="358" h="358" extrusionOk="0">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85"/>
            <p:cNvSpPr/>
            <p:nvPr/>
          </p:nvSpPr>
          <p:spPr>
            <a:xfrm>
              <a:off x="3302658" y="3699593"/>
              <a:ext cx="94478" cy="75432"/>
            </a:xfrm>
            <a:custGeom>
              <a:avLst/>
              <a:gdLst/>
              <a:ahLst/>
              <a:cxnLst/>
              <a:rect l="l" t="t" r="r" b="b"/>
              <a:pathLst>
                <a:path w="2907" h="2321" extrusionOk="0">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85"/>
            <p:cNvSpPr/>
            <p:nvPr/>
          </p:nvSpPr>
          <p:spPr>
            <a:xfrm>
              <a:off x="3314261" y="3756078"/>
              <a:ext cx="71240" cy="31005"/>
            </a:xfrm>
            <a:custGeom>
              <a:avLst/>
              <a:gdLst/>
              <a:ahLst/>
              <a:cxnLst/>
              <a:rect l="l" t="t" r="r" b="b"/>
              <a:pathLst>
                <a:path w="2192" h="954" extrusionOk="0">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85"/>
            <p:cNvSpPr/>
            <p:nvPr/>
          </p:nvSpPr>
          <p:spPr>
            <a:xfrm>
              <a:off x="3333631" y="3722798"/>
              <a:ext cx="33313" cy="33313"/>
            </a:xfrm>
            <a:custGeom>
              <a:avLst/>
              <a:gdLst/>
              <a:ahLst/>
              <a:cxnLst/>
              <a:rect l="l" t="t" r="r" b="b"/>
              <a:pathLst>
                <a:path w="1025" h="1025" extrusionOk="0">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85"/>
            <p:cNvSpPr/>
            <p:nvPr/>
          </p:nvSpPr>
          <p:spPr>
            <a:xfrm>
              <a:off x="3429603" y="3712756"/>
              <a:ext cx="174168" cy="27105"/>
            </a:xfrm>
            <a:custGeom>
              <a:avLst/>
              <a:gdLst/>
              <a:ahLst/>
              <a:cxnLst/>
              <a:rect l="l" t="t" r="r" b="b"/>
              <a:pathLst>
                <a:path w="5359" h="834" extrusionOk="0">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85"/>
            <p:cNvSpPr/>
            <p:nvPr/>
          </p:nvSpPr>
          <p:spPr>
            <a:xfrm>
              <a:off x="3429603" y="3850523"/>
              <a:ext cx="174168" cy="28665"/>
            </a:xfrm>
            <a:custGeom>
              <a:avLst/>
              <a:gdLst/>
              <a:ahLst/>
              <a:cxnLst/>
              <a:rect l="l" t="t" r="r" b="b"/>
              <a:pathLst>
                <a:path w="5359" h="882" extrusionOk="0">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85"/>
            <p:cNvSpPr/>
            <p:nvPr/>
          </p:nvSpPr>
          <p:spPr>
            <a:xfrm>
              <a:off x="3575106" y="3712756"/>
              <a:ext cx="28665" cy="27885"/>
            </a:xfrm>
            <a:custGeom>
              <a:avLst/>
              <a:gdLst/>
              <a:ahLst/>
              <a:cxnLst/>
              <a:rect l="l" t="t" r="r" b="b"/>
              <a:pathLst>
                <a:path w="882" h="858" extrusionOk="0">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85"/>
            <p:cNvSpPr/>
            <p:nvPr/>
          </p:nvSpPr>
          <p:spPr>
            <a:xfrm>
              <a:off x="3575106" y="3850523"/>
              <a:ext cx="28665" cy="28665"/>
            </a:xfrm>
            <a:custGeom>
              <a:avLst/>
              <a:gdLst/>
              <a:ahLst/>
              <a:cxnLst/>
              <a:rect l="l" t="t" r="r" b="b"/>
              <a:pathLst>
                <a:path w="882" h="882" extrusionOk="0">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85"/>
            <p:cNvSpPr/>
            <p:nvPr/>
          </p:nvSpPr>
          <p:spPr>
            <a:xfrm>
              <a:off x="3298791" y="3813343"/>
              <a:ext cx="102960" cy="10107"/>
            </a:xfrm>
            <a:custGeom>
              <a:avLst/>
              <a:gdLst/>
              <a:ahLst/>
              <a:cxnLst/>
              <a:rect l="l" t="t" r="r" b="b"/>
              <a:pathLst>
                <a:path w="3168" h="311" extrusionOk="0">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85"/>
            <p:cNvSpPr/>
            <p:nvPr/>
          </p:nvSpPr>
          <p:spPr>
            <a:xfrm>
              <a:off x="3298791" y="3840448"/>
              <a:ext cx="102960" cy="10107"/>
            </a:xfrm>
            <a:custGeom>
              <a:avLst/>
              <a:gdLst/>
              <a:ahLst/>
              <a:cxnLst/>
              <a:rect l="l" t="t" r="r" b="b"/>
              <a:pathLst>
                <a:path w="3168" h="311" extrusionOk="0">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85"/>
            <p:cNvSpPr/>
            <p:nvPr/>
          </p:nvSpPr>
          <p:spPr>
            <a:xfrm>
              <a:off x="3298791" y="3867521"/>
              <a:ext cx="102960" cy="10107"/>
            </a:xfrm>
            <a:custGeom>
              <a:avLst/>
              <a:gdLst/>
              <a:ahLst/>
              <a:cxnLst/>
              <a:rect l="l" t="t" r="r" b="b"/>
              <a:pathLst>
                <a:path w="3168" h="311" extrusionOk="0">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85"/>
            <p:cNvSpPr/>
            <p:nvPr/>
          </p:nvSpPr>
          <p:spPr>
            <a:xfrm>
              <a:off x="3424956" y="3764593"/>
              <a:ext cx="185022" cy="10888"/>
            </a:xfrm>
            <a:custGeom>
              <a:avLst/>
              <a:gdLst/>
              <a:ahLst/>
              <a:cxnLst/>
              <a:rect l="l" t="t" r="r" b="b"/>
              <a:pathLst>
                <a:path w="5693" h="335" extrusionOk="0">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85"/>
            <p:cNvSpPr/>
            <p:nvPr/>
          </p:nvSpPr>
          <p:spPr>
            <a:xfrm>
              <a:off x="3424956" y="3790138"/>
              <a:ext cx="185022" cy="10107"/>
            </a:xfrm>
            <a:custGeom>
              <a:avLst/>
              <a:gdLst/>
              <a:ahLst/>
              <a:cxnLst/>
              <a:rect l="l" t="t" r="r" b="b"/>
              <a:pathLst>
                <a:path w="5693" h="311" extrusionOk="0">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85"/>
            <p:cNvSpPr/>
            <p:nvPr/>
          </p:nvSpPr>
          <p:spPr>
            <a:xfrm>
              <a:off x="3424956" y="3814903"/>
              <a:ext cx="185022" cy="10855"/>
            </a:xfrm>
            <a:custGeom>
              <a:avLst/>
              <a:gdLst/>
              <a:ahLst/>
              <a:cxnLst/>
              <a:rect l="l" t="t" r="r" b="b"/>
              <a:pathLst>
                <a:path w="5693" h="334" extrusionOk="0">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3" name="Google Shape;21213;p85"/>
          <p:cNvGrpSpPr/>
          <p:nvPr/>
        </p:nvGrpSpPr>
        <p:grpSpPr>
          <a:xfrm>
            <a:off x="2540311" y="3473646"/>
            <a:ext cx="359157" cy="296465"/>
            <a:chOff x="2540306" y="3626046"/>
            <a:chExt cx="359157" cy="296465"/>
          </a:xfrm>
        </p:grpSpPr>
        <p:sp>
          <p:nvSpPr>
            <p:cNvPr id="21214" name="Google Shape;21214;p85"/>
            <p:cNvSpPr/>
            <p:nvPr/>
          </p:nvSpPr>
          <p:spPr>
            <a:xfrm>
              <a:off x="2674206" y="3857478"/>
              <a:ext cx="92138" cy="58857"/>
            </a:xfrm>
            <a:custGeom>
              <a:avLst/>
              <a:gdLst/>
              <a:ahLst/>
              <a:cxnLst/>
              <a:rect l="l" t="t" r="r" b="b"/>
              <a:pathLst>
                <a:path w="2835" h="1811" extrusionOk="0">
                  <a:moveTo>
                    <a:pt x="1405" y="0"/>
                  </a:moveTo>
                  <a:lnTo>
                    <a:pt x="215" y="215"/>
                  </a:lnTo>
                  <a:lnTo>
                    <a:pt x="0" y="1810"/>
                  </a:lnTo>
                  <a:lnTo>
                    <a:pt x="2834" y="1810"/>
                  </a:lnTo>
                  <a:lnTo>
                    <a:pt x="2596" y="215"/>
                  </a:lnTo>
                  <a:lnTo>
                    <a:pt x="140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85"/>
            <p:cNvSpPr/>
            <p:nvPr/>
          </p:nvSpPr>
          <p:spPr>
            <a:xfrm>
              <a:off x="2737678" y="3857478"/>
              <a:ext cx="28665" cy="58857"/>
            </a:xfrm>
            <a:custGeom>
              <a:avLst/>
              <a:gdLst/>
              <a:ahLst/>
              <a:cxnLst/>
              <a:rect l="l" t="t" r="r" b="b"/>
              <a:pathLst>
                <a:path w="882" h="1811" extrusionOk="0">
                  <a:moveTo>
                    <a:pt x="429" y="0"/>
                  </a:moveTo>
                  <a:lnTo>
                    <a:pt x="0" y="215"/>
                  </a:lnTo>
                  <a:lnTo>
                    <a:pt x="214" y="1810"/>
                  </a:lnTo>
                  <a:lnTo>
                    <a:pt x="881" y="1810"/>
                  </a:lnTo>
                  <a:lnTo>
                    <a:pt x="667" y="215"/>
                  </a:lnTo>
                  <a:lnTo>
                    <a:pt x="429"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85"/>
            <p:cNvSpPr/>
            <p:nvPr/>
          </p:nvSpPr>
          <p:spPr>
            <a:xfrm>
              <a:off x="2645573" y="3911656"/>
              <a:ext cx="148622" cy="10855"/>
            </a:xfrm>
            <a:custGeom>
              <a:avLst/>
              <a:gdLst/>
              <a:ahLst/>
              <a:cxnLst/>
              <a:rect l="l" t="t" r="r" b="b"/>
              <a:pathLst>
                <a:path w="4573" h="334" extrusionOk="0">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85"/>
            <p:cNvSpPr/>
            <p:nvPr/>
          </p:nvSpPr>
          <p:spPr>
            <a:xfrm>
              <a:off x="2540306" y="3626046"/>
              <a:ext cx="358378" cy="207480"/>
            </a:xfrm>
            <a:custGeom>
              <a:avLst/>
              <a:gdLst/>
              <a:ahLst/>
              <a:cxnLst/>
              <a:rect l="l" t="t" r="r" b="b"/>
              <a:pathLst>
                <a:path w="11027" h="6384" extrusionOk="0">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85"/>
            <p:cNvSpPr/>
            <p:nvPr/>
          </p:nvSpPr>
          <p:spPr>
            <a:xfrm>
              <a:off x="2863063" y="3627378"/>
              <a:ext cx="35620" cy="206895"/>
            </a:xfrm>
            <a:custGeom>
              <a:avLst/>
              <a:gdLst/>
              <a:ahLst/>
              <a:cxnLst/>
              <a:rect l="l" t="t" r="r" b="b"/>
              <a:pathLst>
                <a:path w="1096" h="6366" extrusionOk="0">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85"/>
            <p:cNvSpPr/>
            <p:nvPr/>
          </p:nvSpPr>
          <p:spPr>
            <a:xfrm>
              <a:off x="2623116" y="3672488"/>
              <a:ext cx="202053" cy="160257"/>
            </a:xfrm>
            <a:custGeom>
              <a:avLst/>
              <a:gdLst/>
              <a:ahLst/>
              <a:cxnLst/>
              <a:rect l="l" t="t" r="r" b="b"/>
              <a:pathLst>
                <a:path w="6217" h="4931" extrusionOk="0">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85"/>
            <p:cNvSpPr/>
            <p:nvPr/>
          </p:nvSpPr>
          <p:spPr>
            <a:xfrm>
              <a:off x="2787208" y="3674048"/>
              <a:ext cx="37180" cy="158697"/>
            </a:xfrm>
            <a:custGeom>
              <a:avLst/>
              <a:gdLst/>
              <a:ahLst/>
              <a:cxnLst/>
              <a:rect l="l" t="t" r="r" b="b"/>
              <a:pathLst>
                <a:path w="1144" h="4883" extrusionOk="0">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85"/>
            <p:cNvSpPr/>
            <p:nvPr/>
          </p:nvSpPr>
          <p:spPr>
            <a:xfrm>
              <a:off x="2791856" y="3692411"/>
              <a:ext cx="63472" cy="92332"/>
            </a:xfrm>
            <a:custGeom>
              <a:avLst/>
              <a:gdLst/>
              <a:ahLst/>
              <a:cxnLst/>
              <a:rect l="l" t="t" r="r" b="b"/>
              <a:pathLst>
                <a:path w="1953" h="2841" extrusionOk="0">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85"/>
            <p:cNvSpPr/>
            <p:nvPr/>
          </p:nvSpPr>
          <p:spPr>
            <a:xfrm>
              <a:off x="2813501" y="3692411"/>
              <a:ext cx="42510" cy="91585"/>
            </a:xfrm>
            <a:custGeom>
              <a:avLst/>
              <a:gdLst/>
              <a:ahLst/>
              <a:cxnLst/>
              <a:rect l="l" t="t" r="r" b="b"/>
              <a:pathLst>
                <a:path w="1308" h="2818" extrusionOk="0">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85"/>
            <p:cNvSpPr/>
            <p:nvPr/>
          </p:nvSpPr>
          <p:spPr>
            <a:xfrm>
              <a:off x="2678073" y="3704988"/>
              <a:ext cx="90578" cy="90610"/>
            </a:xfrm>
            <a:custGeom>
              <a:avLst/>
              <a:gdLst/>
              <a:ahLst/>
              <a:cxnLst/>
              <a:rect l="l" t="t" r="r" b="b"/>
              <a:pathLst>
                <a:path w="2787" h="2788" extrusionOk="0">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85"/>
            <p:cNvSpPr/>
            <p:nvPr/>
          </p:nvSpPr>
          <p:spPr>
            <a:xfrm>
              <a:off x="2678073" y="3704988"/>
              <a:ext cx="90578" cy="89830"/>
            </a:xfrm>
            <a:custGeom>
              <a:avLst/>
              <a:gdLst/>
              <a:ahLst/>
              <a:cxnLst/>
              <a:rect l="l" t="t" r="r" b="b"/>
              <a:pathLst>
                <a:path w="2787" h="2764" extrusionOk="0">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85"/>
            <p:cNvSpPr/>
            <p:nvPr/>
          </p:nvSpPr>
          <p:spPr>
            <a:xfrm>
              <a:off x="2700531" y="3725886"/>
              <a:ext cx="48003" cy="48815"/>
            </a:xfrm>
            <a:custGeom>
              <a:avLst/>
              <a:gdLst/>
              <a:ahLst/>
              <a:cxnLst/>
              <a:rect l="l" t="t" r="r" b="b"/>
              <a:pathLst>
                <a:path w="1477" h="1502" extrusionOk="0">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85"/>
            <p:cNvSpPr/>
            <p:nvPr/>
          </p:nvSpPr>
          <p:spPr>
            <a:xfrm>
              <a:off x="2541866" y="3825726"/>
              <a:ext cx="357597" cy="38740"/>
            </a:xfrm>
            <a:custGeom>
              <a:avLst/>
              <a:gdLst/>
              <a:ahLst/>
              <a:cxnLst/>
              <a:rect l="l" t="t" r="r" b="b"/>
              <a:pathLst>
                <a:path w="11003" h="1192" extrusionOk="0">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85"/>
            <p:cNvSpPr/>
            <p:nvPr/>
          </p:nvSpPr>
          <p:spPr>
            <a:xfrm>
              <a:off x="2863063" y="3825726"/>
              <a:ext cx="35620" cy="38740"/>
            </a:xfrm>
            <a:custGeom>
              <a:avLst/>
              <a:gdLst/>
              <a:ahLst/>
              <a:cxnLst/>
              <a:rect l="l" t="t" r="r" b="b"/>
              <a:pathLst>
                <a:path w="1096" h="1192" extrusionOk="0">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8" name="Google Shape;21228;p85"/>
          <p:cNvGrpSpPr/>
          <p:nvPr/>
        </p:nvGrpSpPr>
        <p:grpSpPr>
          <a:xfrm>
            <a:off x="1760929" y="3472898"/>
            <a:ext cx="357597" cy="298772"/>
            <a:chOff x="1760923" y="3625298"/>
            <a:chExt cx="357597" cy="298772"/>
          </a:xfrm>
        </p:grpSpPr>
        <p:sp>
          <p:nvSpPr>
            <p:cNvPr id="21229" name="Google Shape;21229;p85"/>
            <p:cNvSpPr/>
            <p:nvPr/>
          </p:nvSpPr>
          <p:spPr>
            <a:xfrm>
              <a:off x="2042633" y="3640768"/>
              <a:ext cx="11635" cy="11635"/>
            </a:xfrm>
            <a:custGeom>
              <a:avLst/>
              <a:gdLst/>
              <a:ahLst/>
              <a:cxnLst/>
              <a:rect l="l" t="t" r="r" b="b"/>
              <a:pathLst>
                <a:path w="358" h="358" extrusionOk="0">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85"/>
            <p:cNvSpPr/>
            <p:nvPr/>
          </p:nvSpPr>
          <p:spPr>
            <a:xfrm>
              <a:off x="2064311" y="3640768"/>
              <a:ext cx="11635" cy="11635"/>
            </a:xfrm>
            <a:custGeom>
              <a:avLst/>
              <a:gdLst/>
              <a:ahLst/>
              <a:cxnLst/>
              <a:rect l="l" t="t" r="r" b="b"/>
              <a:pathLst>
                <a:path w="358" h="358" extrusionOk="0">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85"/>
            <p:cNvSpPr/>
            <p:nvPr/>
          </p:nvSpPr>
          <p:spPr>
            <a:xfrm>
              <a:off x="2087516" y="3640768"/>
              <a:ext cx="11667" cy="11635"/>
            </a:xfrm>
            <a:custGeom>
              <a:avLst/>
              <a:gdLst/>
              <a:ahLst/>
              <a:cxnLst/>
              <a:rect l="l" t="t" r="r" b="b"/>
              <a:pathLst>
                <a:path w="359" h="358" extrusionOk="0">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85"/>
            <p:cNvSpPr/>
            <p:nvPr/>
          </p:nvSpPr>
          <p:spPr>
            <a:xfrm>
              <a:off x="1760923" y="3662446"/>
              <a:ext cx="357597" cy="260845"/>
            </a:xfrm>
            <a:custGeom>
              <a:avLst/>
              <a:gdLst/>
              <a:ahLst/>
              <a:cxnLst/>
              <a:rect l="l" t="t" r="r" b="b"/>
              <a:pathLst>
                <a:path w="11003" h="8026" extrusionOk="0">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85"/>
            <p:cNvSpPr/>
            <p:nvPr/>
          </p:nvSpPr>
          <p:spPr>
            <a:xfrm>
              <a:off x="1760923" y="3625298"/>
              <a:ext cx="356817" cy="43355"/>
            </a:xfrm>
            <a:custGeom>
              <a:avLst/>
              <a:gdLst/>
              <a:ahLst/>
              <a:cxnLst/>
              <a:rect l="l" t="t" r="r" b="b"/>
              <a:pathLst>
                <a:path w="10979" h="1334" extrusionOk="0">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85"/>
            <p:cNvSpPr/>
            <p:nvPr/>
          </p:nvSpPr>
          <p:spPr>
            <a:xfrm>
              <a:off x="2090636" y="3662446"/>
              <a:ext cx="27105" cy="260845"/>
            </a:xfrm>
            <a:custGeom>
              <a:avLst/>
              <a:gdLst/>
              <a:ahLst/>
              <a:cxnLst/>
              <a:rect l="l" t="t" r="r" b="b"/>
              <a:pathLst>
                <a:path w="834" h="8026" extrusionOk="0">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85"/>
            <p:cNvSpPr/>
            <p:nvPr/>
          </p:nvSpPr>
          <p:spPr>
            <a:xfrm>
              <a:off x="2081341" y="3625298"/>
              <a:ext cx="36400" cy="43355"/>
            </a:xfrm>
            <a:custGeom>
              <a:avLst/>
              <a:gdLst/>
              <a:ahLst/>
              <a:cxnLst/>
              <a:rect l="l" t="t" r="r" b="b"/>
              <a:pathLst>
                <a:path w="1120" h="1334" extrusionOk="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85"/>
            <p:cNvSpPr/>
            <p:nvPr/>
          </p:nvSpPr>
          <p:spPr>
            <a:xfrm>
              <a:off x="1955956" y="3691078"/>
              <a:ext cx="127725" cy="56518"/>
            </a:xfrm>
            <a:custGeom>
              <a:avLst/>
              <a:gdLst/>
              <a:ahLst/>
              <a:cxnLst/>
              <a:rect l="l" t="t" r="r" b="b"/>
              <a:pathLst>
                <a:path w="3930" h="1739" extrusionOk="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85"/>
            <p:cNvSpPr/>
            <p:nvPr/>
          </p:nvSpPr>
          <p:spPr>
            <a:xfrm>
              <a:off x="1955956" y="3768461"/>
              <a:ext cx="127725" cy="56550"/>
            </a:xfrm>
            <a:custGeom>
              <a:avLst/>
              <a:gdLst/>
              <a:ahLst/>
              <a:cxnLst/>
              <a:rect l="l" t="t" r="r" b="b"/>
              <a:pathLst>
                <a:path w="3930" h="1740" extrusionOk="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85"/>
            <p:cNvSpPr/>
            <p:nvPr/>
          </p:nvSpPr>
          <p:spPr>
            <a:xfrm>
              <a:off x="1955956" y="3846623"/>
              <a:ext cx="127725" cy="56550"/>
            </a:xfrm>
            <a:custGeom>
              <a:avLst/>
              <a:gdLst/>
              <a:ahLst/>
              <a:cxnLst/>
              <a:rect l="l" t="t" r="r" b="b"/>
              <a:pathLst>
                <a:path w="3930" h="1740" extrusionOk="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85"/>
            <p:cNvSpPr/>
            <p:nvPr/>
          </p:nvSpPr>
          <p:spPr>
            <a:xfrm>
              <a:off x="2058883" y="3691078"/>
              <a:ext cx="24797" cy="46475"/>
            </a:xfrm>
            <a:custGeom>
              <a:avLst/>
              <a:gdLst/>
              <a:ahLst/>
              <a:cxnLst/>
              <a:rect l="l" t="t" r="r" b="b"/>
              <a:pathLst>
                <a:path w="763" h="1430" extrusionOk="0">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85"/>
            <p:cNvSpPr/>
            <p:nvPr/>
          </p:nvSpPr>
          <p:spPr>
            <a:xfrm>
              <a:off x="2062003" y="3768461"/>
              <a:ext cx="21678" cy="46475"/>
            </a:xfrm>
            <a:custGeom>
              <a:avLst/>
              <a:gdLst/>
              <a:ahLst/>
              <a:cxnLst/>
              <a:rect l="l" t="t" r="r" b="b"/>
              <a:pathLst>
                <a:path w="667" h="1430" extrusionOk="0">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85"/>
            <p:cNvSpPr/>
            <p:nvPr/>
          </p:nvSpPr>
          <p:spPr>
            <a:xfrm>
              <a:off x="2062003" y="3846623"/>
              <a:ext cx="21678" cy="46475"/>
            </a:xfrm>
            <a:custGeom>
              <a:avLst/>
              <a:gdLst/>
              <a:ahLst/>
              <a:cxnLst/>
              <a:rect l="l" t="t" r="r" b="b"/>
              <a:pathLst>
                <a:path w="667" h="1430" extrusionOk="0">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85"/>
            <p:cNvSpPr/>
            <p:nvPr/>
          </p:nvSpPr>
          <p:spPr>
            <a:xfrm>
              <a:off x="1785688" y="3865993"/>
              <a:ext cx="129285" cy="57297"/>
            </a:xfrm>
            <a:custGeom>
              <a:avLst/>
              <a:gdLst/>
              <a:ahLst/>
              <a:cxnLst/>
              <a:rect l="l" t="t" r="r" b="b"/>
              <a:pathLst>
                <a:path w="3978" h="1763" extrusionOk="0">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85"/>
            <p:cNvSpPr/>
            <p:nvPr/>
          </p:nvSpPr>
          <p:spPr>
            <a:xfrm>
              <a:off x="1851468" y="3881463"/>
              <a:ext cx="63505" cy="42607"/>
            </a:xfrm>
            <a:custGeom>
              <a:avLst/>
              <a:gdLst/>
              <a:ahLst/>
              <a:cxnLst/>
              <a:rect l="l" t="t" r="r" b="b"/>
              <a:pathLst>
                <a:path w="1954" h="1311" extrusionOk="0">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85"/>
            <p:cNvSpPr/>
            <p:nvPr/>
          </p:nvSpPr>
          <p:spPr>
            <a:xfrm>
              <a:off x="1801158" y="3757638"/>
              <a:ext cx="100653" cy="100653"/>
            </a:xfrm>
            <a:custGeom>
              <a:avLst/>
              <a:gdLst/>
              <a:ahLst/>
              <a:cxnLst/>
              <a:rect l="l" t="t" r="r" b="b"/>
              <a:pathLst>
                <a:path w="3097" h="3097" extrusionOk="0">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85"/>
            <p:cNvSpPr/>
            <p:nvPr/>
          </p:nvSpPr>
          <p:spPr>
            <a:xfrm>
              <a:off x="1800378" y="3789586"/>
              <a:ext cx="102213" cy="95582"/>
            </a:xfrm>
            <a:custGeom>
              <a:avLst/>
              <a:gdLst/>
              <a:ahLst/>
              <a:cxnLst/>
              <a:rect l="l" t="t" r="r" b="b"/>
              <a:pathLst>
                <a:path w="3145" h="2941" extrusionOk="0">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85"/>
            <p:cNvSpPr/>
            <p:nvPr/>
          </p:nvSpPr>
          <p:spPr>
            <a:xfrm>
              <a:off x="1839866" y="3789488"/>
              <a:ext cx="63505" cy="93860"/>
            </a:xfrm>
            <a:custGeom>
              <a:avLst/>
              <a:gdLst/>
              <a:ahLst/>
              <a:cxnLst/>
              <a:rect l="l" t="t" r="r" b="b"/>
              <a:pathLst>
                <a:path w="1954" h="2888" extrusionOk="0">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85"/>
            <p:cNvSpPr/>
            <p:nvPr/>
          </p:nvSpPr>
          <p:spPr>
            <a:xfrm>
              <a:off x="1760923" y="3691078"/>
              <a:ext cx="106047" cy="34840"/>
            </a:xfrm>
            <a:custGeom>
              <a:avLst/>
              <a:gdLst/>
              <a:ahLst/>
              <a:cxnLst/>
              <a:rect l="l" t="t" r="r" b="b"/>
              <a:pathLst>
                <a:path w="3263" h="1072" extrusionOk="0">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85"/>
            <p:cNvSpPr/>
            <p:nvPr/>
          </p:nvSpPr>
          <p:spPr>
            <a:xfrm>
              <a:off x="1828263" y="3691078"/>
              <a:ext cx="38708" cy="34840"/>
            </a:xfrm>
            <a:custGeom>
              <a:avLst/>
              <a:gdLst/>
              <a:ahLst/>
              <a:cxnLst/>
              <a:rect l="l" t="t" r="r" b="b"/>
              <a:pathLst>
                <a:path w="1191" h="1072" extrusionOk="0">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85"/>
            <p:cNvSpPr/>
            <p:nvPr/>
          </p:nvSpPr>
          <p:spPr>
            <a:xfrm>
              <a:off x="1986148" y="3708108"/>
              <a:ext cx="66592" cy="10855"/>
            </a:xfrm>
            <a:custGeom>
              <a:avLst/>
              <a:gdLst/>
              <a:ahLst/>
              <a:cxnLst/>
              <a:rect l="l" t="t" r="r" b="b"/>
              <a:pathLst>
                <a:path w="2049" h="334" extrusionOk="0">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85"/>
            <p:cNvSpPr/>
            <p:nvPr/>
          </p:nvSpPr>
          <p:spPr>
            <a:xfrm>
              <a:off x="1986148" y="3785491"/>
              <a:ext cx="66592" cy="10888"/>
            </a:xfrm>
            <a:custGeom>
              <a:avLst/>
              <a:gdLst/>
              <a:ahLst/>
              <a:cxnLst/>
              <a:rect l="l" t="t" r="r" b="b"/>
              <a:pathLst>
                <a:path w="2049" h="335" extrusionOk="0">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85"/>
            <p:cNvSpPr/>
            <p:nvPr/>
          </p:nvSpPr>
          <p:spPr>
            <a:xfrm>
              <a:off x="1986148" y="3864433"/>
              <a:ext cx="66592" cy="10888"/>
            </a:xfrm>
            <a:custGeom>
              <a:avLst/>
              <a:gdLst/>
              <a:ahLst/>
              <a:cxnLst/>
              <a:rect l="l" t="t" r="r" b="b"/>
              <a:pathLst>
                <a:path w="2049" h="335" extrusionOk="0">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2" name="Google Shape;21252;p85"/>
          <p:cNvGrpSpPr/>
          <p:nvPr/>
        </p:nvGrpSpPr>
        <p:grpSpPr>
          <a:xfrm>
            <a:off x="1006311" y="3453983"/>
            <a:ext cx="373068" cy="335498"/>
            <a:chOff x="1006306" y="3606383"/>
            <a:chExt cx="373068" cy="335498"/>
          </a:xfrm>
        </p:grpSpPr>
        <p:sp>
          <p:nvSpPr>
            <p:cNvPr id="21253" name="Google Shape;21253;p85"/>
            <p:cNvSpPr/>
            <p:nvPr/>
          </p:nvSpPr>
          <p:spPr>
            <a:xfrm>
              <a:off x="1027951" y="3713503"/>
              <a:ext cx="312715" cy="217522"/>
            </a:xfrm>
            <a:custGeom>
              <a:avLst/>
              <a:gdLst/>
              <a:ahLst/>
              <a:cxnLst/>
              <a:rect l="l" t="t" r="r" b="b"/>
              <a:pathLst>
                <a:path w="9622" h="6693" extrusionOk="0">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85"/>
            <p:cNvSpPr/>
            <p:nvPr/>
          </p:nvSpPr>
          <p:spPr>
            <a:xfrm>
              <a:off x="1051968" y="3736741"/>
              <a:ext cx="264713" cy="194285"/>
            </a:xfrm>
            <a:custGeom>
              <a:avLst/>
              <a:gdLst/>
              <a:ahLst/>
              <a:cxnLst/>
              <a:rect l="l" t="t" r="r" b="b"/>
              <a:pathLst>
                <a:path w="8145" h="5978" extrusionOk="0">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85"/>
            <p:cNvSpPr/>
            <p:nvPr/>
          </p:nvSpPr>
          <p:spPr>
            <a:xfrm>
              <a:off x="1290356" y="3736741"/>
              <a:ext cx="27105" cy="179595"/>
            </a:xfrm>
            <a:custGeom>
              <a:avLst/>
              <a:gdLst/>
              <a:ahLst/>
              <a:cxnLst/>
              <a:rect l="l" t="t" r="r" b="b"/>
              <a:pathLst>
                <a:path w="834" h="5526" extrusionOk="0">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85"/>
            <p:cNvSpPr/>
            <p:nvPr/>
          </p:nvSpPr>
          <p:spPr>
            <a:xfrm>
              <a:off x="1307353" y="3713503"/>
              <a:ext cx="34873" cy="209788"/>
            </a:xfrm>
            <a:custGeom>
              <a:avLst/>
              <a:gdLst/>
              <a:ahLst/>
              <a:cxnLst/>
              <a:rect l="l" t="t" r="r" b="b"/>
              <a:pathLst>
                <a:path w="1073" h="6455" extrusionOk="0">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85"/>
            <p:cNvSpPr/>
            <p:nvPr/>
          </p:nvSpPr>
          <p:spPr>
            <a:xfrm>
              <a:off x="1110793" y="3606871"/>
              <a:ext cx="268580" cy="249372"/>
            </a:xfrm>
            <a:custGeom>
              <a:avLst/>
              <a:gdLst/>
              <a:ahLst/>
              <a:cxnLst/>
              <a:rect l="l" t="t" r="r" b="b"/>
              <a:pathLst>
                <a:path w="8264" h="7673" extrusionOk="0">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85"/>
            <p:cNvSpPr/>
            <p:nvPr/>
          </p:nvSpPr>
          <p:spPr>
            <a:xfrm>
              <a:off x="1233838" y="3606383"/>
              <a:ext cx="145535" cy="239265"/>
            </a:xfrm>
            <a:custGeom>
              <a:avLst/>
              <a:gdLst/>
              <a:ahLst/>
              <a:cxnLst/>
              <a:rect l="l" t="t" r="r" b="b"/>
              <a:pathLst>
                <a:path w="4478" h="7362" extrusionOk="0">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85"/>
            <p:cNvSpPr/>
            <p:nvPr/>
          </p:nvSpPr>
          <p:spPr>
            <a:xfrm>
              <a:off x="1192043" y="3694621"/>
              <a:ext cx="137020" cy="99418"/>
            </a:xfrm>
            <a:custGeom>
              <a:avLst/>
              <a:gdLst/>
              <a:ahLst/>
              <a:cxnLst/>
              <a:rect l="l" t="t" r="r" b="b"/>
              <a:pathLst>
                <a:path w="4216" h="3059" extrusionOk="0">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85"/>
            <p:cNvSpPr/>
            <p:nvPr/>
          </p:nvSpPr>
          <p:spPr>
            <a:xfrm>
              <a:off x="1188176" y="3643856"/>
              <a:ext cx="96005" cy="59638"/>
            </a:xfrm>
            <a:custGeom>
              <a:avLst/>
              <a:gdLst/>
              <a:ahLst/>
              <a:cxnLst/>
              <a:rect l="l" t="t" r="r" b="b"/>
              <a:pathLst>
                <a:path w="2954" h="1835" extrusionOk="0">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85"/>
            <p:cNvSpPr/>
            <p:nvPr/>
          </p:nvSpPr>
          <p:spPr>
            <a:xfrm>
              <a:off x="1242353" y="3671351"/>
              <a:ext cx="32533" cy="32143"/>
            </a:xfrm>
            <a:custGeom>
              <a:avLst/>
              <a:gdLst/>
              <a:ahLst/>
              <a:cxnLst/>
              <a:rect l="l" t="t" r="r" b="b"/>
              <a:pathLst>
                <a:path w="1001" h="989" extrusionOk="0">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85"/>
            <p:cNvSpPr/>
            <p:nvPr/>
          </p:nvSpPr>
          <p:spPr>
            <a:xfrm>
              <a:off x="1162631" y="3715063"/>
              <a:ext cx="41827" cy="33313"/>
            </a:xfrm>
            <a:custGeom>
              <a:avLst/>
              <a:gdLst/>
              <a:ahLst/>
              <a:cxnLst/>
              <a:rect l="l" t="t" r="r" b="b"/>
              <a:pathLst>
                <a:path w="1287" h="1025" extrusionOk="0">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85"/>
            <p:cNvSpPr/>
            <p:nvPr/>
          </p:nvSpPr>
          <p:spPr>
            <a:xfrm>
              <a:off x="1006306" y="3915523"/>
              <a:ext cx="357598" cy="25578"/>
            </a:xfrm>
            <a:custGeom>
              <a:avLst/>
              <a:gdLst/>
              <a:ahLst/>
              <a:cxnLst/>
              <a:rect l="l" t="t" r="r" b="b"/>
              <a:pathLst>
                <a:path w="11003" h="787" extrusionOk="0">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85"/>
            <p:cNvSpPr/>
            <p:nvPr/>
          </p:nvSpPr>
          <p:spPr>
            <a:xfrm>
              <a:off x="1331371" y="3916303"/>
              <a:ext cx="31752" cy="25578"/>
            </a:xfrm>
            <a:custGeom>
              <a:avLst/>
              <a:gdLst/>
              <a:ahLst/>
              <a:cxnLst/>
              <a:rect l="l" t="t" r="r" b="b"/>
              <a:pathLst>
                <a:path w="977" h="787" extrusionOk="0">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85"/>
            <p:cNvSpPr/>
            <p:nvPr/>
          </p:nvSpPr>
          <p:spPr>
            <a:xfrm>
              <a:off x="1153336" y="3916303"/>
              <a:ext cx="45695" cy="24797"/>
            </a:xfrm>
            <a:custGeom>
              <a:avLst/>
              <a:gdLst/>
              <a:ahLst/>
              <a:cxnLst/>
              <a:rect l="l" t="t" r="r" b="b"/>
              <a:pathLst>
                <a:path w="1406" h="763" extrusionOk="0">
                  <a:moveTo>
                    <a:pt x="1" y="0"/>
                  </a:moveTo>
                  <a:lnTo>
                    <a:pt x="1" y="762"/>
                  </a:lnTo>
                  <a:lnTo>
                    <a:pt x="1287" y="762"/>
                  </a:lnTo>
                  <a:lnTo>
                    <a:pt x="1406" y="453"/>
                  </a:lnTo>
                  <a:lnTo>
                    <a:pt x="128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85"/>
            <p:cNvSpPr/>
            <p:nvPr/>
          </p:nvSpPr>
          <p:spPr>
            <a:xfrm>
              <a:off x="1195131" y="3916303"/>
              <a:ext cx="20930" cy="24797"/>
            </a:xfrm>
            <a:custGeom>
              <a:avLst/>
              <a:gdLst/>
              <a:ahLst/>
              <a:cxnLst/>
              <a:rect l="l" t="t" r="r" b="b"/>
              <a:pathLst>
                <a:path w="644" h="763" extrusionOk="0">
                  <a:moveTo>
                    <a:pt x="1" y="0"/>
                  </a:moveTo>
                  <a:lnTo>
                    <a:pt x="1" y="762"/>
                  </a:lnTo>
                  <a:lnTo>
                    <a:pt x="644" y="762"/>
                  </a:lnTo>
                  <a:lnTo>
                    <a:pt x="644"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7" name="Google Shape;21267;p85"/>
          <p:cNvGrpSpPr/>
          <p:nvPr/>
        </p:nvGrpSpPr>
        <p:grpSpPr>
          <a:xfrm>
            <a:off x="1006311" y="4060336"/>
            <a:ext cx="357598" cy="227565"/>
            <a:chOff x="1006306" y="4212736"/>
            <a:chExt cx="357598" cy="227565"/>
          </a:xfrm>
        </p:grpSpPr>
        <p:sp>
          <p:nvSpPr>
            <p:cNvPr id="21268" name="Google Shape;21268;p85"/>
            <p:cNvSpPr/>
            <p:nvPr/>
          </p:nvSpPr>
          <p:spPr>
            <a:xfrm>
              <a:off x="1027951" y="4212736"/>
              <a:ext cx="311967" cy="209755"/>
            </a:xfrm>
            <a:custGeom>
              <a:avLst/>
              <a:gdLst/>
              <a:ahLst/>
              <a:cxnLst/>
              <a:rect l="l" t="t" r="r" b="b"/>
              <a:pathLst>
                <a:path w="9599" h="6454" extrusionOk="0">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85"/>
            <p:cNvSpPr/>
            <p:nvPr/>
          </p:nvSpPr>
          <p:spPr>
            <a:xfrm>
              <a:off x="1307353" y="4212736"/>
              <a:ext cx="34873" cy="209755"/>
            </a:xfrm>
            <a:custGeom>
              <a:avLst/>
              <a:gdLst/>
              <a:ahLst/>
              <a:cxnLst/>
              <a:rect l="l" t="t" r="r" b="b"/>
              <a:pathLst>
                <a:path w="1073" h="6454" extrusionOk="0">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85"/>
            <p:cNvSpPr/>
            <p:nvPr/>
          </p:nvSpPr>
          <p:spPr>
            <a:xfrm>
              <a:off x="1051968" y="4235161"/>
              <a:ext cx="264713" cy="186582"/>
            </a:xfrm>
            <a:custGeom>
              <a:avLst/>
              <a:gdLst/>
              <a:ahLst/>
              <a:cxnLst/>
              <a:rect l="l" t="t" r="r" b="b"/>
              <a:pathLst>
                <a:path w="8145" h="5741" extrusionOk="0">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85"/>
            <p:cNvSpPr/>
            <p:nvPr/>
          </p:nvSpPr>
          <p:spPr>
            <a:xfrm>
              <a:off x="1290356" y="4235941"/>
              <a:ext cx="27105" cy="186550"/>
            </a:xfrm>
            <a:custGeom>
              <a:avLst/>
              <a:gdLst/>
              <a:ahLst/>
              <a:cxnLst/>
              <a:rect l="l" t="t" r="r" b="b"/>
              <a:pathLst>
                <a:path w="834" h="5740" extrusionOk="0">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85"/>
            <p:cNvSpPr/>
            <p:nvPr/>
          </p:nvSpPr>
          <p:spPr>
            <a:xfrm>
              <a:off x="1129351" y="4309456"/>
              <a:ext cx="110727" cy="113035"/>
            </a:xfrm>
            <a:custGeom>
              <a:avLst/>
              <a:gdLst/>
              <a:ahLst/>
              <a:cxnLst/>
              <a:rect l="l" t="t" r="r" b="b"/>
              <a:pathLst>
                <a:path w="3407" h="3478" extrusionOk="0">
                  <a:moveTo>
                    <a:pt x="1" y="1"/>
                  </a:moveTo>
                  <a:lnTo>
                    <a:pt x="1" y="3478"/>
                  </a:lnTo>
                  <a:lnTo>
                    <a:pt x="3406" y="3478"/>
                  </a:lnTo>
                  <a:lnTo>
                    <a:pt x="340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85"/>
            <p:cNvSpPr/>
            <p:nvPr/>
          </p:nvSpPr>
          <p:spPr>
            <a:xfrm>
              <a:off x="1114661" y="4271561"/>
              <a:ext cx="140108" cy="30972"/>
            </a:xfrm>
            <a:custGeom>
              <a:avLst/>
              <a:gdLst/>
              <a:ahLst/>
              <a:cxnLst/>
              <a:rect l="l" t="t" r="r" b="b"/>
              <a:pathLst>
                <a:path w="4311" h="953" extrusionOk="0">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85"/>
            <p:cNvSpPr/>
            <p:nvPr/>
          </p:nvSpPr>
          <p:spPr>
            <a:xfrm>
              <a:off x="1226883" y="4272308"/>
              <a:ext cx="27885" cy="31005"/>
            </a:xfrm>
            <a:custGeom>
              <a:avLst/>
              <a:gdLst/>
              <a:ahLst/>
              <a:cxnLst/>
              <a:rect l="l" t="t" r="r" b="b"/>
              <a:pathLst>
                <a:path w="858" h="954" extrusionOk="0">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85"/>
            <p:cNvSpPr/>
            <p:nvPr/>
          </p:nvSpPr>
          <p:spPr>
            <a:xfrm>
              <a:off x="1195911" y="4338056"/>
              <a:ext cx="23270" cy="83688"/>
            </a:xfrm>
            <a:custGeom>
              <a:avLst/>
              <a:gdLst/>
              <a:ahLst/>
              <a:cxnLst/>
              <a:rect l="l" t="t" r="r" b="b"/>
              <a:pathLst>
                <a:path w="716" h="2575" extrusionOk="0">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85"/>
            <p:cNvSpPr/>
            <p:nvPr/>
          </p:nvSpPr>
          <p:spPr>
            <a:xfrm>
              <a:off x="1150248" y="4338056"/>
              <a:ext cx="23270" cy="83688"/>
            </a:xfrm>
            <a:custGeom>
              <a:avLst/>
              <a:gdLst/>
              <a:ahLst/>
              <a:cxnLst/>
              <a:rect l="l" t="t" r="r" b="b"/>
              <a:pathLst>
                <a:path w="716" h="2575" extrusionOk="0">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85"/>
            <p:cNvSpPr/>
            <p:nvPr/>
          </p:nvSpPr>
          <p:spPr>
            <a:xfrm>
              <a:off x="1091683" y="4295546"/>
              <a:ext cx="185542" cy="42900"/>
            </a:xfrm>
            <a:custGeom>
              <a:avLst/>
              <a:gdLst/>
              <a:ahLst/>
              <a:cxnLst/>
              <a:rect l="l" t="t" r="r" b="b"/>
              <a:pathLst>
                <a:path w="5709" h="1320" extrusionOk="0">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85"/>
            <p:cNvSpPr/>
            <p:nvPr/>
          </p:nvSpPr>
          <p:spPr>
            <a:xfrm>
              <a:off x="1006306" y="4414723"/>
              <a:ext cx="357598" cy="25578"/>
            </a:xfrm>
            <a:custGeom>
              <a:avLst/>
              <a:gdLst/>
              <a:ahLst/>
              <a:cxnLst/>
              <a:rect l="l" t="t" r="r" b="b"/>
              <a:pathLst>
                <a:path w="11003" h="787" extrusionOk="0">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85"/>
            <p:cNvSpPr/>
            <p:nvPr/>
          </p:nvSpPr>
          <p:spPr>
            <a:xfrm>
              <a:off x="1331371" y="4414723"/>
              <a:ext cx="31752" cy="25578"/>
            </a:xfrm>
            <a:custGeom>
              <a:avLst/>
              <a:gdLst/>
              <a:ahLst/>
              <a:cxnLst/>
              <a:rect l="l" t="t" r="r" b="b"/>
              <a:pathLst>
                <a:path w="977" h="787" extrusionOk="0">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85"/>
            <p:cNvSpPr/>
            <p:nvPr/>
          </p:nvSpPr>
          <p:spPr>
            <a:xfrm>
              <a:off x="1153336" y="4414723"/>
              <a:ext cx="62725" cy="24018"/>
            </a:xfrm>
            <a:custGeom>
              <a:avLst/>
              <a:gdLst/>
              <a:ahLst/>
              <a:cxnLst/>
              <a:rect l="l" t="t" r="r" b="b"/>
              <a:pathLst>
                <a:path w="1930" h="739" extrusionOk="0">
                  <a:moveTo>
                    <a:pt x="1" y="1"/>
                  </a:moveTo>
                  <a:lnTo>
                    <a:pt x="1" y="739"/>
                  </a:lnTo>
                  <a:lnTo>
                    <a:pt x="1930" y="739"/>
                  </a:lnTo>
                  <a:lnTo>
                    <a:pt x="1930"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85"/>
            <p:cNvSpPr/>
            <p:nvPr/>
          </p:nvSpPr>
          <p:spPr>
            <a:xfrm>
              <a:off x="1195131" y="4414723"/>
              <a:ext cx="20930" cy="24018"/>
            </a:xfrm>
            <a:custGeom>
              <a:avLst/>
              <a:gdLst/>
              <a:ahLst/>
              <a:cxnLst/>
              <a:rect l="l" t="t" r="r" b="b"/>
              <a:pathLst>
                <a:path w="644" h="739" extrusionOk="0">
                  <a:moveTo>
                    <a:pt x="1" y="1"/>
                  </a:moveTo>
                  <a:lnTo>
                    <a:pt x="1" y="739"/>
                  </a:lnTo>
                  <a:lnTo>
                    <a:pt x="644" y="739"/>
                  </a:lnTo>
                  <a:lnTo>
                    <a:pt x="644"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2" name="Google Shape;21282;p85"/>
          <p:cNvGrpSpPr/>
          <p:nvPr/>
        </p:nvGrpSpPr>
        <p:grpSpPr>
          <a:xfrm>
            <a:off x="1760929" y="4009246"/>
            <a:ext cx="356817" cy="329258"/>
            <a:chOff x="1760923" y="4161646"/>
            <a:chExt cx="356817" cy="329258"/>
          </a:xfrm>
        </p:grpSpPr>
        <p:sp>
          <p:nvSpPr>
            <p:cNvPr id="21283" name="Google Shape;21283;p85"/>
            <p:cNvSpPr/>
            <p:nvPr/>
          </p:nvSpPr>
          <p:spPr>
            <a:xfrm>
              <a:off x="1760923" y="4221251"/>
              <a:ext cx="356817" cy="215963"/>
            </a:xfrm>
            <a:custGeom>
              <a:avLst/>
              <a:gdLst/>
              <a:ahLst/>
              <a:cxnLst/>
              <a:rect l="l" t="t" r="r" b="b"/>
              <a:pathLst>
                <a:path w="10979" h="6645" extrusionOk="0">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85"/>
            <p:cNvSpPr/>
            <p:nvPr/>
          </p:nvSpPr>
          <p:spPr>
            <a:xfrm>
              <a:off x="1760923" y="4189498"/>
              <a:ext cx="356817" cy="40300"/>
            </a:xfrm>
            <a:custGeom>
              <a:avLst/>
              <a:gdLst/>
              <a:ahLst/>
              <a:cxnLst/>
              <a:rect l="l" t="t" r="r" b="b"/>
              <a:pathLst>
                <a:path w="10979" h="1240" extrusionOk="0">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85"/>
            <p:cNvSpPr/>
            <p:nvPr/>
          </p:nvSpPr>
          <p:spPr>
            <a:xfrm>
              <a:off x="2086768" y="4221251"/>
              <a:ext cx="30972" cy="215963"/>
            </a:xfrm>
            <a:custGeom>
              <a:avLst/>
              <a:gdLst/>
              <a:ahLst/>
              <a:cxnLst/>
              <a:rect l="l" t="t" r="r" b="b"/>
              <a:pathLst>
                <a:path w="953" h="6645" extrusionOk="0">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85"/>
            <p:cNvSpPr/>
            <p:nvPr/>
          </p:nvSpPr>
          <p:spPr>
            <a:xfrm>
              <a:off x="2086768" y="4189498"/>
              <a:ext cx="30972" cy="40300"/>
            </a:xfrm>
            <a:custGeom>
              <a:avLst/>
              <a:gdLst/>
              <a:ahLst/>
              <a:cxnLst/>
              <a:rect l="l" t="t" r="r" b="b"/>
              <a:pathLst>
                <a:path w="953" h="1240" extrusionOk="0">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85"/>
            <p:cNvSpPr/>
            <p:nvPr/>
          </p:nvSpPr>
          <p:spPr>
            <a:xfrm>
              <a:off x="1919588" y="4426326"/>
              <a:ext cx="38708" cy="64578"/>
            </a:xfrm>
            <a:custGeom>
              <a:avLst/>
              <a:gdLst/>
              <a:ahLst/>
              <a:cxnLst/>
              <a:rect l="l" t="t" r="r" b="b"/>
              <a:pathLst>
                <a:path w="1191" h="1987" extrusionOk="0">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85"/>
            <p:cNvSpPr/>
            <p:nvPr/>
          </p:nvSpPr>
          <p:spPr>
            <a:xfrm>
              <a:off x="1890956" y="4364413"/>
              <a:ext cx="95225" cy="95225"/>
            </a:xfrm>
            <a:custGeom>
              <a:avLst/>
              <a:gdLst/>
              <a:ahLst/>
              <a:cxnLst/>
              <a:rect l="l" t="t" r="r" b="b"/>
              <a:pathLst>
                <a:path w="2930" h="2930" extrusionOk="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85"/>
            <p:cNvSpPr/>
            <p:nvPr/>
          </p:nvSpPr>
          <p:spPr>
            <a:xfrm>
              <a:off x="1919588" y="4392298"/>
              <a:ext cx="38708" cy="38707"/>
            </a:xfrm>
            <a:custGeom>
              <a:avLst/>
              <a:gdLst/>
              <a:ahLst/>
              <a:cxnLst/>
              <a:rect l="l" t="t" r="r" b="b"/>
              <a:pathLst>
                <a:path w="1191" h="1191" extrusionOk="0">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85"/>
            <p:cNvSpPr/>
            <p:nvPr/>
          </p:nvSpPr>
          <p:spPr>
            <a:xfrm>
              <a:off x="2024823" y="4201881"/>
              <a:ext cx="11667" cy="11635"/>
            </a:xfrm>
            <a:custGeom>
              <a:avLst/>
              <a:gdLst/>
              <a:ahLst/>
              <a:cxnLst/>
              <a:rect l="l" t="t" r="r" b="b"/>
              <a:pathLst>
                <a:path w="359" h="358" extrusionOk="0">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85"/>
            <p:cNvSpPr/>
            <p:nvPr/>
          </p:nvSpPr>
          <p:spPr>
            <a:xfrm>
              <a:off x="2048061" y="4201881"/>
              <a:ext cx="11635" cy="11635"/>
            </a:xfrm>
            <a:custGeom>
              <a:avLst/>
              <a:gdLst/>
              <a:ahLst/>
              <a:cxnLst/>
              <a:rect l="l" t="t" r="r" b="b"/>
              <a:pathLst>
                <a:path w="358" h="358" extrusionOk="0">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85"/>
            <p:cNvSpPr/>
            <p:nvPr/>
          </p:nvSpPr>
          <p:spPr>
            <a:xfrm>
              <a:off x="2070518" y="4201881"/>
              <a:ext cx="11635" cy="11635"/>
            </a:xfrm>
            <a:custGeom>
              <a:avLst/>
              <a:gdLst/>
              <a:ahLst/>
              <a:cxnLst/>
              <a:rect l="l" t="t" r="r" b="b"/>
              <a:pathLst>
                <a:path w="358" h="358" extrusionOk="0">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85"/>
            <p:cNvSpPr/>
            <p:nvPr/>
          </p:nvSpPr>
          <p:spPr>
            <a:xfrm>
              <a:off x="1760923" y="4161646"/>
              <a:ext cx="33" cy="32"/>
            </a:xfrm>
            <a:custGeom>
              <a:avLst/>
              <a:gdLst/>
              <a:ahLst/>
              <a:cxnLst/>
              <a:rect l="l" t="t" r="r" b="b"/>
              <a:pathLst>
                <a:path w="1" h="1" extrusionOk="0">
                  <a:moveTo>
                    <a:pt x="0" y="0"/>
                  </a:move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85"/>
            <p:cNvSpPr/>
            <p:nvPr/>
          </p:nvSpPr>
          <p:spPr>
            <a:xfrm>
              <a:off x="1883968" y="4268441"/>
              <a:ext cx="110728" cy="10107"/>
            </a:xfrm>
            <a:custGeom>
              <a:avLst/>
              <a:gdLst/>
              <a:ahLst/>
              <a:cxnLst/>
              <a:rect l="l" t="t" r="r" b="b"/>
              <a:pathLst>
                <a:path w="3407" h="311" extrusionOk="0">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85"/>
            <p:cNvSpPr/>
            <p:nvPr/>
          </p:nvSpPr>
          <p:spPr>
            <a:xfrm>
              <a:off x="1883968" y="4321091"/>
              <a:ext cx="109947" cy="9295"/>
            </a:xfrm>
            <a:custGeom>
              <a:avLst/>
              <a:gdLst/>
              <a:ahLst/>
              <a:cxnLst/>
              <a:rect l="l" t="t" r="r" b="b"/>
              <a:pathLst>
                <a:path w="3383" h="286" extrusionOk="0">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85"/>
            <p:cNvSpPr/>
            <p:nvPr/>
          </p:nvSpPr>
          <p:spPr>
            <a:xfrm>
              <a:off x="1838306" y="4293986"/>
              <a:ext cx="202053" cy="9328"/>
            </a:xfrm>
            <a:custGeom>
              <a:avLst/>
              <a:gdLst/>
              <a:ahLst/>
              <a:cxnLst/>
              <a:rect l="l" t="t" r="r" b="b"/>
              <a:pathLst>
                <a:path w="6217" h="287" extrusionOk="0">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85"/>
            <p:cNvSpPr/>
            <p:nvPr/>
          </p:nvSpPr>
          <p:spPr>
            <a:xfrm>
              <a:off x="2017088" y="4367533"/>
              <a:ext cx="51122" cy="34840"/>
            </a:xfrm>
            <a:custGeom>
              <a:avLst/>
              <a:gdLst/>
              <a:ahLst/>
              <a:cxnLst/>
              <a:rect l="l" t="t" r="r" b="b"/>
              <a:pathLst>
                <a:path w="1573" h="1072" extrusionOk="0">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85"/>
            <p:cNvSpPr/>
            <p:nvPr/>
          </p:nvSpPr>
          <p:spPr>
            <a:xfrm>
              <a:off x="1808893" y="4379916"/>
              <a:ext cx="42608" cy="10855"/>
            </a:xfrm>
            <a:custGeom>
              <a:avLst/>
              <a:gdLst/>
              <a:ahLst/>
              <a:cxnLst/>
              <a:rect l="l" t="t" r="r" b="b"/>
              <a:pathLst>
                <a:path w="1311" h="334" extrusionOk="0">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85"/>
          <p:cNvGrpSpPr/>
          <p:nvPr/>
        </p:nvGrpSpPr>
        <p:grpSpPr>
          <a:xfrm>
            <a:off x="2541091" y="4013113"/>
            <a:ext cx="357598" cy="321230"/>
            <a:chOff x="2541086" y="4165513"/>
            <a:chExt cx="357598" cy="321230"/>
          </a:xfrm>
        </p:grpSpPr>
        <p:sp>
          <p:nvSpPr>
            <p:cNvPr id="21300" name="Google Shape;21300;p85"/>
            <p:cNvSpPr/>
            <p:nvPr/>
          </p:nvSpPr>
          <p:spPr>
            <a:xfrm>
              <a:off x="2563511" y="4258398"/>
              <a:ext cx="312715" cy="209755"/>
            </a:xfrm>
            <a:custGeom>
              <a:avLst/>
              <a:gdLst/>
              <a:ahLst/>
              <a:cxnLst/>
              <a:rect l="l" t="t" r="r" b="b"/>
              <a:pathLst>
                <a:path w="9622" h="6454" extrusionOk="0">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85"/>
            <p:cNvSpPr/>
            <p:nvPr/>
          </p:nvSpPr>
          <p:spPr>
            <a:xfrm>
              <a:off x="2586748" y="4281603"/>
              <a:ext cx="265492" cy="186550"/>
            </a:xfrm>
            <a:custGeom>
              <a:avLst/>
              <a:gdLst/>
              <a:ahLst/>
              <a:cxnLst/>
              <a:rect l="l" t="t" r="r" b="b"/>
              <a:pathLst>
                <a:path w="8169" h="5740" extrusionOk="0">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85"/>
            <p:cNvSpPr/>
            <p:nvPr/>
          </p:nvSpPr>
          <p:spPr>
            <a:xfrm>
              <a:off x="2842166" y="4258398"/>
              <a:ext cx="34840" cy="209755"/>
            </a:xfrm>
            <a:custGeom>
              <a:avLst/>
              <a:gdLst/>
              <a:ahLst/>
              <a:cxnLst/>
              <a:rect l="l" t="t" r="r" b="b"/>
              <a:pathLst>
                <a:path w="1072" h="6454" extrusionOk="0">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85"/>
            <p:cNvSpPr/>
            <p:nvPr/>
          </p:nvSpPr>
          <p:spPr>
            <a:xfrm>
              <a:off x="2681941" y="4365193"/>
              <a:ext cx="76667" cy="52293"/>
            </a:xfrm>
            <a:custGeom>
              <a:avLst/>
              <a:gdLst/>
              <a:ahLst/>
              <a:cxnLst/>
              <a:rect l="l" t="t" r="r" b="b"/>
              <a:pathLst>
                <a:path w="2359" h="1609" extrusionOk="0">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85"/>
            <p:cNvSpPr/>
            <p:nvPr/>
          </p:nvSpPr>
          <p:spPr>
            <a:xfrm>
              <a:off x="2648661" y="4325348"/>
              <a:ext cx="142447" cy="66593"/>
            </a:xfrm>
            <a:custGeom>
              <a:avLst/>
              <a:gdLst/>
              <a:ahLst/>
              <a:cxnLst/>
              <a:rect l="l" t="t" r="r" b="b"/>
              <a:pathLst>
                <a:path w="4383" h="2049" extrusionOk="0">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85"/>
            <p:cNvSpPr/>
            <p:nvPr/>
          </p:nvSpPr>
          <p:spPr>
            <a:xfrm>
              <a:off x="2694323" y="4348163"/>
              <a:ext cx="96785" cy="45110"/>
            </a:xfrm>
            <a:custGeom>
              <a:avLst/>
              <a:gdLst/>
              <a:ahLst/>
              <a:cxnLst/>
              <a:rect l="l" t="t" r="r" b="b"/>
              <a:pathLst>
                <a:path w="2978" h="1388" extrusionOk="0">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85"/>
            <p:cNvSpPr/>
            <p:nvPr/>
          </p:nvSpPr>
          <p:spPr>
            <a:xfrm>
              <a:off x="2558863" y="4391518"/>
              <a:ext cx="10888" cy="76635"/>
            </a:xfrm>
            <a:custGeom>
              <a:avLst/>
              <a:gdLst/>
              <a:ahLst/>
              <a:cxnLst/>
              <a:rect l="l" t="t" r="r" b="b"/>
              <a:pathLst>
                <a:path w="335" h="2358" extrusionOk="0">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85"/>
            <p:cNvSpPr/>
            <p:nvPr/>
          </p:nvSpPr>
          <p:spPr>
            <a:xfrm>
              <a:off x="2541086" y="4460386"/>
              <a:ext cx="357597" cy="24797"/>
            </a:xfrm>
            <a:custGeom>
              <a:avLst/>
              <a:gdLst/>
              <a:ahLst/>
              <a:cxnLst/>
              <a:rect l="l" t="t" r="r" b="b"/>
              <a:pathLst>
                <a:path w="11003" h="763" extrusionOk="0">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85"/>
            <p:cNvSpPr/>
            <p:nvPr/>
          </p:nvSpPr>
          <p:spPr>
            <a:xfrm>
              <a:off x="2866931" y="4461166"/>
              <a:ext cx="31753" cy="25578"/>
            </a:xfrm>
            <a:custGeom>
              <a:avLst/>
              <a:gdLst/>
              <a:ahLst/>
              <a:cxnLst/>
              <a:rect l="l" t="t" r="r" b="b"/>
              <a:pathLst>
                <a:path w="977" h="787" extrusionOk="0">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85"/>
            <p:cNvSpPr/>
            <p:nvPr/>
          </p:nvSpPr>
          <p:spPr>
            <a:xfrm>
              <a:off x="2688896" y="4461166"/>
              <a:ext cx="44947" cy="24018"/>
            </a:xfrm>
            <a:custGeom>
              <a:avLst/>
              <a:gdLst/>
              <a:ahLst/>
              <a:cxnLst/>
              <a:rect l="l" t="t" r="r" b="b"/>
              <a:pathLst>
                <a:path w="1383" h="739" extrusionOk="0">
                  <a:moveTo>
                    <a:pt x="1" y="1"/>
                  </a:moveTo>
                  <a:lnTo>
                    <a:pt x="1" y="739"/>
                  </a:lnTo>
                  <a:lnTo>
                    <a:pt x="1311" y="739"/>
                  </a:lnTo>
                  <a:lnTo>
                    <a:pt x="1382" y="358"/>
                  </a:lnTo>
                  <a:lnTo>
                    <a:pt x="1263"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85"/>
            <p:cNvSpPr/>
            <p:nvPr/>
          </p:nvSpPr>
          <p:spPr>
            <a:xfrm>
              <a:off x="2729911" y="4461166"/>
              <a:ext cx="21710" cy="24018"/>
            </a:xfrm>
            <a:custGeom>
              <a:avLst/>
              <a:gdLst/>
              <a:ahLst/>
              <a:cxnLst/>
              <a:rect l="l" t="t" r="r" b="b"/>
              <a:pathLst>
                <a:path w="668" h="739" extrusionOk="0">
                  <a:moveTo>
                    <a:pt x="1" y="1"/>
                  </a:moveTo>
                  <a:lnTo>
                    <a:pt x="1" y="739"/>
                  </a:lnTo>
                  <a:lnTo>
                    <a:pt x="668" y="739"/>
                  </a:lnTo>
                  <a:lnTo>
                    <a:pt x="668" y="1"/>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85"/>
            <p:cNvSpPr/>
            <p:nvPr/>
          </p:nvSpPr>
          <p:spPr>
            <a:xfrm>
              <a:off x="2541866" y="4335781"/>
              <a:ext cx="78195" cy="149403"/>
            </a:xfrm>
            <a:custGeom>
              <a:avLst/>
              <a:gdLst/>
              <a:ahLst/>
              <a:cxnLst/>
              <a:rect l="l" t="t" r="r" b="b"/>
              <a:pathLst>
                <a:path w="2406" h="4597" extrusionOk="0">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85"/>
            <p:cNvSpPr/>
            <p:nvPr/>
          </p:nvSpPr>
          <p:spPr>
            <a:xfrm>
              <a:off x="2593703" y="4335781"/>
              <a:ext cx="26358" cy="149403"/>
            </a:xfrm>
            <a:custGeom>
              <a:avLst/>
              <a:gdLst/>
              <a:ahLst/>
              <a:cxnLst/>
              <a:rect l="l" t="t" r="r" b="b"/>
              <a:pathLst>
                <a:path w="811" h="4597" extrusionOk="0">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85"/>
            <p:cNvSpPr/>
            <p:nvPr/>
          </p:nvSpPr>
          <p:spPr>
            <a:xfrm>
              <a:off x="2574366" y="4461166"/>
              <a:ext cx="11635" cy="11635"/>
            </a:xfrm>
            <a:custGeom>
              <a:avLst/>
              <a:gdLst/>
              <a:ahLst/>
              <a:cxnLst/>
              <a:rect l="l" t="t" r="r" b="b"/>
              <a:pathLst>
                <a:path w="358" h="358" extrusionOk="0">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85"/>
            <p:cNvSpPr/>
            <p:nvPr/>
          </p:nvSpPr>
          <p:spPr>
            <a:xfrm>
              <a:off x="2698971" y="4213483"/>
              <a:ext cx="42608" cy="17843"/>
            </a:xfrm>
            <a:custGeom>
              <a:avLst/>
              <a:gdLst/>
              <a:ahLst/>
              <a:cxnLst/>
              <a:rect l="l" t="t" r="r" b="b"/>
              <a:pathLst>
                <a:path w="1311" h="549" extrusionOk="0">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85"/>
            <p:cNvSpPr/>
            <p:nvPr/>
          </p:nvSpPr>
          <p:spPr>
            <a:xfrm>
              <a:off x="2681941" y="4190278"/>
              <a:ext cx="75108" cy="24018"/>
            </a:xfrm>
            <a:custGeom>
              <a:avLst/>
              <a:gdLst/>
              <a:ahLst/>
              <a:cxnLst/>
              <a:rect l="l" t="t" r="r" b="b"/>
              <a:pathLst>
                <a:path w="2311" h="739" extrusionOk="0">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85"/>
            <p:cNvSpPr/>
            <p:nvPr/>
          </p:nvSpPr>
          <p:spPr>
            <a:xfrm>
              <a:off x="2665691" y="4165513"/>
              <a:ext cx="109947" cy="31753"/>
            </a:xfrm>
            <a:custGeom>
              <a:avLst/>
              <a:gdLst/>
              <a:ahLst/>
              <a:cxnLst/>
              <a:rect l="l" t="t" r="r" b="b"/>
              <a:pathLst>
                <a:path w="3383" h="977" extrusionOk="0">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7" name="Google Shape;21317;p85"/>
          <p:cNvGrpSpPr/>
          <p:nvPr/>
        </p:nvGrpSpPr>
        <p:grpSpPr>
          <a:xfrm>
            <a:off x="3270944" y="4022408"/>
            <a:ext cx="357597" cy="302640"/>
            <a:chOff x="3270938" y="4174808"/>
            <a:chExt cx="357597" cy="302640"/>
          </a:xfrm>
        </p:grpSpPr>
        <p:sp>
          <p:nvSpPr>
            <p:cNvPr id="21318" name="Google Shape;21318;p85"/>
            <p:cNvSpPr/>
            <p:nvPr/>
          </p:nvSpPr>
          <p:spPr>
            <a:xfrm>
              <a:off x="3270938" y="4174808"/>
              <a:ext cx="127725" cy="31753"/>
            </a:xfrm>
            <a:custGeom>
              <a:avLst/>
              <a:gdLst/>
              <a:ahLst/>
              <a:cxnLst/>
              <a:rect l="l" t="t" r="r" b="b"/>
              <a:pathLst>
                <a:path w="3930" h="977" extrusionOk="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85"/>
            <p:cNvSpPr/>
            <p:nvPr/>
          </p:nvSpPr>
          <p:spPr>
            <a:xfrm>
              <a:off x="3364571" y="4174808"/>
              <a:ext cx="34093" cy="31753"/>
            </a:xfrm>
            <a:custGeom>
              <a:avLst/>
              <a:gdLst/>
              <a:ahLst/>
              <a:cxnLst/>
              <a:rect l="l" t="t" r="r" b="b"/>
              <a:pathLst>
                <a:path w="1049" h="977" extrusionOk="0">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85"/>
            <p:cNvSpPr/>
            <p:nvPr/>
          </p:nvSpPr>
          <p:spPr>
            <a:xfrm>
              <a:off x="3270938" y="4205748"/>
              <a:ext cx="357597" cy="271700"/>
            </a:xfrm>
            <a:custGeom>
              <a:avLst/>
              <a:gdLst/>
              <a:ahLst/>
              <a:cxnLst/>
              <a:rect l="l" t="t" r="r" b="b"/>
              <a:pathLst>
                <a:path w="11003" h="8360" extrusionOk="0">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85"/>
            <p:cNvSpPr/>
            <p:nvPr/>
          </p:nvSpPr>
          <p:spPr>
            <a:xfrm>
              <a:off x="3305746" y="4282383"/>
              <a:ext cx="286422" cy="132372"/>
            </a:xfrm>
            <a:custGeom>
              <a:avLst/>
              <a:gdLst/>
              <a:ahLst/>
              <a:cxnLst/>
              <a:rect l="l" t="t" r="r" b="b"/>
              <a:pathLst>
                <a:path w="8813" h="4073" extrusionOk="0">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85"/>
            <p:cNvSpPr/>
            <p:nvPr/>
          </p:nvSpPr>
          <p:spPr>
            <a:xfrm>
              <a:off x="3600651" y="4205748"/>
              <a:ext cx="27105" cy="271700"/>
            </a:xfrm>
            <a:custGeom>
              <a:avLst/>
              <a:gdLst/>
              <a:ahLst/>
              <a:cxnLst/>
              <a:rect l="l" t="t" r="r" b="b"/>
              <a:pathLst>
                <a:path w="834" h="8360" extrusionOk="0">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85"/>
            <p:cNvSpPr/>
            <p:nvPr/>
          </p:nvSpPr>
          <p:spPr>
            <a:xfrm>
              <a:off x="3564251" y="4282383"/>
              <a:ext cx="27138" cy="129285"/>
            </a:xfrm>
            <a:custGeom>
              <a:avLst/>
              <a:gdLst/>
              <a:ahLst/>
              <a:cxnLst/>
              <a:rect l="l" t="t" r="r" b="b"/>
              <a:pathLst>
                <a:path w="835" h="3978" extrusionOk="0">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85"/>
            <p:cNvSpPr/>
            <p:nvPr/>
          </p:nvSpPr>
          <p:spPr>
            <a:xfrm>
              <a:off x="3270938" y="4205748"/>
              <a:ext cx="356818" cy="44947"/>
            </a:xfrm>
            <a:custGeom>
              <a:avLst/>
              <a:gdLst/>
              <a:ahLst/>
              <a:cxnLst/>
              <a:rect l="l" t="t" r="r" b="b"/>
              <a:pathLst>
                <a:path w="10979" h="1383" extrusionOk="0">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85"/>
            <p:cNvSpPr/>
            <p:nvPr/>
          </p:nvSpPr>
          <p:spPr>
            <a:xfrm>
              <a:off x="3306526" y="4414723"/>
              <a:ext cx="286422" cy="27918"/>
            </a:xfrm>
            <a:custGeom>
              <a:avLst/>
              <a:gdLst/>
              <a:ahLst/>
              <a:cxnLst/>
              <a:rect l="l" t="t" r="r" b="b"/>
              <a:pathLst>
                <a:path w="8813" h="859" extrusionOk="0">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85"/>
            <p:cNvSpPr/>
            <p:nvPr/>
          </p:nvSpPr>
          <p:spPr>
            <a:xfrm>
              <a:off x="3600651" y="4205748"/>
              <a:ext cx="27105" cy="44947"/>
            </a:xfrm>
            <a:custGeom>
              <a:avLst/>
              <a:gdLst/>
              <a:ahLst/>
              <a:cxnLst/>
              <a:rect l="l" t="t" r="r" b="b"/>
              <a:pathLst>
                <a:path w="834" h="1383" extrusionOk="0">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85"/>
            <p:cNvSpPr/>
            <p:nvPr/>
          </p:nvSpPr>
          <p:spPr>
            <a:xfrm>
              <a:off x="3564251" y="4414723"/>
              <a:ext cx="27138" cy="27918"/>
            </a:xfrm>
            <a:custGeom>
              <a:avLst/>
              <a:gdLst/>
              <a:ahLst/>
              <a:cxnLst/>
              <a:rect l="l" t="t" r="r" b="b"/>
              <a:pathLst>
                <a:path w="835" h="859" extrusionOk="0">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85"/>
            <p:cNvSpPr/>
            <p:nvPr/>
          </p:nvSpPr>
          <p:spPr>
            <a:xfrm>
              <a:off x="3421088" y="4319693"/>
              <a:ext cx="57297" cy="61978"/>
            </a:xfrm>
            <a:custGeom>
              <a:avLst/>
              <a:gdLst/>
              <a:ahLst/>
              <a:cxnLst/>
              <a:rect l="l" t="t" r="r" b="b"/>
              <a:pathLst>
                <a:path w="1763" h="1907" extrusionOk="0">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85"/>
            <p:cNvSpPr/>
            <p:nvPr/>
          </p:nvSpPr>
          <p:spPr>
            <a:xfrm>
              <a:off x="3545693" y="4221998"/>
              <a:ext cx="11635" cy="11668"/>
            </a:xfrm>
            <a:custGeom>
              <a:avLst/>
              <a:gdLst/>
              <a:ahLst/>
              <a:cxnLst/>
              <a:rect l="l" t="t" r="r" b="b"/>
              <a:pathLst>
                <a:path w="358" h="359" extrusionOk="0">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85"/>
            <p:cNvSpPr/>
            <p:nvPr/>
          </p:nvSpPr>
          <p:spPr>
            <a:xfrm>
              <a:off x="3568151" y="4221998"/>
              <a:ext cx="11635" cy="11668"/>
            </a:xfrm>
            <a:custGeom>
              <a:avLst/>
              <a:gdLst/>
              <a:ahLst/>
              <a:cxnLst/>
              <a:rect l="l" t="t" r="r" b="b"/>
              <a:pathLst>
                <a:path w="358" h="359" extrusionOk="0">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85"/>
            <p:cNvSpPr/>
            <p:nvPr/>
          </p:nvSpPr>
          <p:spPr>
            <a:xfrm>
              <a:off x="3590576" y="4221998"/>
              <a:ext cx="11635" cy="11668"/>
            </a:xfrm>
            <a:custGeom>
              <a:avLst/>
              <a:gdLst/>
              <a:ahLst/>
              <a:cxnLst/>
              <a:rect l="l" t="t" r="r" b="b"/>
              <a:pathLst>
                <a:path w="358" h="359" extrusionOk="0">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85"/>
            <p:cNvSpPr/>
            <p:nvPr/>
          </p:nvSpPr>
          <p:spPr>
            <a:xfrm>
              <a:off x="3306526" y="4410076"/>
              <a:ext cx="285643" cy="9328"/>
            </a:xfrm>
            <a:custGeom>
              <a:avLst/>
              <a:gdLst/>
              <a:ahLst/>
              <a:cxnLst/>
              <a:rect l="l" t="t" r="r" b="b"/>
              <a:pathLst>
                <a:path w="8789" h="287" extrusionOk="0">
                  <a:moveTo>
                    <a:pt x="1" y="1"/>
                  </a:moveTo>
                  <a:lnTo>
                    <a:pt x="1" y="287"/>
                  </a:lnTo>
                  <a:lnTo>
                    <a:pt x="8788" y="287"/>
                  </a:lnTo>
                  <a:lnTo>
                    <a:pt x="8788" y="1"/>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85"/>
            <p:cNvSpPr/>
            <p:nvPr/>
          </p:nvSpPr>
          <p:spPr>
            <a:xfrm>
              <a:off x="3571238" y="4410076"/>
              <a:ext cx="20930" cy="9328"/>
            </a:xfrm>
            <a:custGeom>
              <a:avLst/>
              <a:gdLst/>
              <a:ahLst/>
              <a:cxnLst/>
              <a:rect l="l" t="t" r="r" b="b"/>
              <a:pathLst>
                <a:path w="644" h="287" extrusionOk="0">
                  <a:moveTo>
                    <a:pt x="0" y="1"/>
                  </a:moveTo>
                  <a:lnTo>
                    <a:pt x="0" y="287"/>
                  </a:lnTo>
                  <a:lnTo>
                    <a:pt x="643" y="287"/>
                  </a:lnTo>
                  <a:lnTo>
                    <a:pt x="643" y="1"/>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85"/>
            <p:cNvSpPr/>
            <p:nvPr/>
          </p:nvSpPr>
          <p:spPr>
            <a:xfrm>
              <a:off x="3339806" y="4403901"/>
              <a:ext cx="7768" cy="20670"/>
            </a:xfrm>
            <a:custGeom>
              <a:avLst/>
              <a:gdLst/>
              <a:ahLst/>
              <a:cxnLst/>
              <a:rect l="l" t="t" r="r" b="b"/>
              <a:pathLst>
                <a:path w="239" h="636" extrusionOk="0">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5" name="Google Shape;21335;p85"/>
          <p:cNvGrpSpPr/>
          <p:nvPr/>
        </p:nvGrpSpPr>
        <p:grpSpPr>
          <a:xfrm>
            <a:off x="4026341" y="4032451"/>
            <a:ext cx="358378" cy="283303"/>
            <a:chOff x="4026336" y="4184851"/>
            <a:chExt cx="358378" cy="283303"/>
          </a:xfrm>
        </p:grpSpPr>
        <p:sp>
          <p:nvSpPr>
            <p:cNvPr id="21336" name="Google Shape;21336;p85"/>
            <p:cNvSpPr/>
            <p:nvPr/>
          </p:nvSpPr>
          <p:spPr>
            <a:xfrm>
              <a:off x="4026336" y="4215823"/>
              <a:ext cx="358378" cy="252330"/>
            </a:xfrm>
            <a:custGeom>
              <a:avLst/>
              <a:gdLst/>
              <a:ahLst/>
              <a:cxnLst/>
              <a:rect l="l" t="t" r="r" b="b"/>
              <a:pathLst>
                <a:path w="11027" h="7764" extrusionOk="0">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85"/>
            <p:cNvSpPr/>
            <p:nvPr/>
          </p:nvSpPr>
          <p:spPr>
            <a:xfrm>
              <a:off x="4027863" y="4184851"/>
              <a:ext cx="356850" cy="43388"/>
            </a:xfrm>
            <a:custGeom>
              <a:avLst/>
              <a:gdLst/>
              <a:ahLst/>
              <a:cxnLst/>
              <a:rect l="l" t="t" r="r" b="b"/>
              <a:pathLst>
                <a:path w="10980" h="1335" extrusionOk="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85"/>
            <p:cNvSpPr/>
            <p:nvPr/>
          </p:nvSpPr>
          <p:spPr>
            <a:xfrm>
              <a:off x="4356828" y="4215823"/>
              <a:ext cx="27105" cy="252330"/>
            </a:xfrm>
            <a:custGeom>
              <a:avLst/>
              <a:gdLst/>
              <a:ahLst/>
              <a:cxnLst/>
              <a:rect l="l" t="t" r="r" b="b"/>
              <a:pathLst>
                <a:path w="834" h="7764" extrusionOk="0">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85"/>
            <p:cNvSpPr/>
            <p:nvPr/>
          </p:nvSpPr>
          <p:spPr>
            <a:xfrm>
              <a:off x="4349061" y="4184851"/>
              <a:ext cx="35653" cy="43388"/>
            </a:xfrm>
            <a:custGeom>
              <a:avLst/>
              <a:gdLst/>
              <a:ahLst/>
              <a:cxnLst/>
              <a:rect l="l" t="t" r="r" b="b"/>
              <a:pathLst>
                <a:path w="1097" h="1335" extrusionOk="0">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85"/>
            <p:cNvSpPr/>
            <p:nvPr/>
          </p:nvSpPr>
          <p:spPr>
            <a:xfrm>
              <a:off x="4300311" y="4200353"/>
              <a:ext cx="11635" cy="11635"/>
            </a:xfrm>
            <a:custGeom>
              <a:avLst/>
              <a:gdLst/>
              <a:ahLst/>
              <a:cxnLst/>
              <a:rect l="l" t="t" r="r" b="b"/>
              <a:pathLst>
                <a:path w="358" h="358" extrusionOk="0">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85"/>
            <p:cNvSpPr/>
            <p:nvPr/>
          </p:nvSpPr>
          <p:spPr>
            <a:xfrm>
              <a:off x="4322768" y="4200353"/>
              <a:ext cx="11635" cy="11635"/>
            </a:xfrm>
            <a:custGeom>
              <a:avLst/>
              <a:gdLst/>
              <a:ahLst/>
              <a:cxnLst/>
              <a:rect l="l" t="t" r="r" b="b"/>
              <a:pathLst>
                <a:path w="358" h="358" extrusionOk="0">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85"/>
            <p:cNvSpPr/>
            <p:nvPr/>
          </p:nvSpPr>
          <p:spPr>
            <a:xfrm>
              <a:off x="4345193" y="4200353"/>
              <a:ext cx="11635" cy="11635"/>
            </a:xfrm>
            <a:custGeom>
              <a:avLst/>
              <a:gdLst/>
              <a:ahLst/>
              <a:cxnLst/>
              <a:rect l="l" t="t" r="r" b="b"/>
              <a:pathLst>
                <a:path w="358" h="358" extrusionOk="0">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85"/>
            <p:cNvSpPr/>
            <p:nvPr/>
          </p:nvSpPr>
          <p:spPr>
            <a:xfrm>
              <a:off x="4055748" y="4256058"/>
              <a:ext cx="295685" cy="181155"/>
            </a:xfrm>
            <a:custGeom>
              <a:avLst/>
              <a:gdLst/>
              <a:ahLst/>
              <a:cxnLst/>
              <a:rect l="l" t="t" r="r" b="b"/>
              <a:pathLst>
                <a:path w="9098" h="5574" extrusionOk="0">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85"/>
            <p:cNvSpPr/>
            <p:nvPr/>
          </p:nvSpPr>
          <p:spPr>
            <a:xfrm>
              <a:off x="4323516" y="4256058"/>
              <a:ext cx="27918" cy="181155"/>
            </a:xfrm>
            <a:custGeom>
              <a:avLst/>
              <a:gdLst/>
              <a:ahLst/>
              <a:cxnLst/>
              <a:rect l="l" t="t" r="r" b="b"/>
              <a:pathLst>
                <a:path w="859" h="5574" extrusionOk="0">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85"/>
            <p:cNvSpPr/>
            <p:nvPr/>
          </p:nvSpPr>
          <p:spPr>
            <a:xfrm>
              <a:off x="4222928" y="4411636"/>
              <a:ext cx="67340" cy="25578"/>
            </a:xfrm>
            <a:custGeom>
              <a:avLst/>
              <a:gdLst/>
              <a:ahLst/>
              <a:cxnLst/>
              <a:rect l="l" t="t" r="r" b="b"/>
              <a:pathLst>
                <a:path w="2072" h="787" extrusionOk="0">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85"/>
            <p:cNvSpPr/>
            <p:nvPr/>
          </p:nvSpPr>
          <p:spPr>
            <a:xfrm>
              <a:off x="4267811" y="4411636"/>
              <a:ext cx="24797" cy="25578"/>
            </a:xfrm>
            <a:custGeom>
              <a:avLst/>
              <a:gdLst/>
              <a:ahLst/>
              <a:cxnLst/>
              <a:rect l="l" t="t" r="r" b="b"/>
              <a:pathLst>
                <a:path w="763" h="787" extrusionOk="0">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85"/>
            <p:cNvSpPr/>
            <p:nvPr/>
          </p:nvSpPr>
          <p:spPr>
            <a:xfrm>
              <a:off x="4107586" y="4313356"/>
              <a:ext cx="111507" cy="63472"/>
            </a:xfrm>
            <a:custGeom>
              <a:avLst/>
              <a:gdLst/>
              <a:ahLst/>
              <a:cxnLst/>
              <a:rect l="l" t="t" r="r" b="b"/>
              <a:pathLst>
                <a:path w="3431" h="1953" extrusionOk="0">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85"/>
            <p:cNvSpPr/>
            <p:nvPr/>
          </p:nvSpPr>
          <p:spPr>
            <a:xfrm>
              <a:off x="4221368" y="4338121"/>
              <a:ext cx="27885" cy="10855"/>
            </a:xfrm>
            <a:custGeom>
              <a:avLst/>
              <a:gdLst/>
              <a:ahLst/>
              <a:cxnLst/>
              <a:rect l="l" t="t" r="r" b="b"/>
              <a:pathLst>
                <a:path w="858" h="334" extrusionOk="0">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85"/>
            <p:cNvSpPr/>
            <p:nvPr/>
          </p:nvSpPr>
          <p:spPr>
            <a:xfrm>
              <a:off x="4221368" y="4356678"/>
              <a:ext cx="27885" cy="10888"/>
            </a:xfrm>
            <a:custGeom>
              <a:avLst/>
              <a:gdLst/>
              <a:ahLst/>
              <a:cxnLst/>
              <a:rect l="l" t="t" r="r" b="b"/>
              <a:pathLst>
                <a:path w="858" h="335" extrusionOk="0">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85"/>
            <p:cNvSpPr/>
            <p:nvPr/>
          </p:nvSpPr>
          <p:spPr>
            <a:xfrm>
              <a:off x="4167191" y="4338673"/>
              <a:ext cx="35620" cy="34288"/>
            </a:xfrm>
            <a:custGeom>
              <a:avLst/>
              <a:gdLst/>
              <a:ahLst/>
              <a:cxnLst/>
              <a:rect l="l" t="t" r="r" b="b"/>
              <a:pathLst>
                <a:path w="1096" h="1055" extrusionOk="0">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85"/>
            <p:cNvSpPr/>
            <p:nvPr/>
          </p:nvSpPr>
          <p:spPr>
            <a:xfrm>
              <a:off x="4264723" y="4338673"/>
              <a:ext cx="34840" cy="34288"/>
            </a:xfrm>
            <a:custGeom>
              <a:avLst/>
              <a:gdLst/>
              <a:ahLst/>
              <a:cxnLst/>
              <a:rect l="l" t="t" r="r" b="b"/>
              <a:pathLst>
                <a:path w="1072" h="1055" extrusionOk="0">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2" name="Google Shape;21352;p85"/>
          <p:cNvGrpSpPr/>
          <p:nvPr/>
        </p:nvGrpSpPr>
        <p:grpSpPr>
          <a:xfrm>
            <a:off x="4767016" y="4026276"/>
            <a:ext cx="358378" cy="294905"/>
            <a:chOff x="4767011" y="4178676"/>
            <a:chExt cx="358378" cy="294905"/>
          </a:xfrm>
        </p:grpSpPr>
        <p:sp>
          <p:nvSpPr>
            <p:cNvPr id="21353" name="Google Shape;21353;p85"/>
            <p:cNvSpPr/>
            <p:nvPr/>
          </p:nvSpPr>
          <p:spPr>
            <a:xfrm>
              <a:off x="4900131" y="4410076"/>
              <a:ext cx="92138" cy="58857"/>
            </a:xfrm>
            <a:custGeom>
              <a:avLst/>
              <a:gdLst/>
              <a:ahLst/>
              <a:cxnLst/>
              <a:rect l="l" t="t" r="r" b="b"/>
              <a:pathLst>
                <a:path w="2835" h="1811" extrusionOk="0">
                  <a:moveTo>
                    <a:pt x="1406" y="1"/>
                  </a:moveTo>
                  <a:lnTo>
                    <a:pt x="215" y="215"/>
                  </a:lnTo>
                  <a:lnTo>
                    <a:pt x="1" y="1811"/>
                  </a:lnTo>
                  <a:lnTo>
                    <a:pt x="2835" y="1811"/>
                  </a:lnTo>
                  <a:lnTo>
                    <a:pt x="2597" y="215"/>
                  </a:lnTo>
                  <a:lnTo>
                    <a:pt x="140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85"/>
            <p:cNvSpPr/>
            <p:nvPr/>
          </p:nvSpPr>
          <p:spPr>
            <a:xfrm>
              <a:off x="4964383" y="4410076"/>
              <a:ext cx="27885" cy="58857"/>
            </a:xfrm>
            <a:custGeom>
              <a:avLst/>
              <a:gdLst/>
              <a:ahLst/>
              <a:cxnLst/>
              <a:rect l="l" t="t" r="r" b="b"/>
              <a:pathLst>
                <a:path w="858" h="1811" extrusionOk="0">
                  <a:moveTo>
                    <a:pt x="405" y="1"/>
                  </a:moveTo>
                  <a:lnTo>
                    <a:pt x="0" y="215"/>
                  </a:lnTo>
                  <a:lnTo>
                    <a:pt x="191" y="1811"/>
                  </a:lnTo>
                  <a:lnTo>
                    <a:pt x="858" y="1811"/>
                  </a:lnTo>
                  <a:lnTo>
                    <a:pt x="643" y="215"/>
                  </a:lnTo>
                  <a:lnTo>
                    <a:pt x="405" y="1"/>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85"/>
            <p:cNvSpPr/>
            <p:nvPr/>
          </p:nvSpPr>
          <p:spPr>
            <a:xfrm>
              <a:off x="4872278" y="4462726"/>
              <a:ext cx="147875" cy="10855"/>
            </a:xfrm>
            <a:custGeom>
              <a:avLst/>
              <a:gdLst/>
              <a:ahLst/>
              <a:cxnLst/>
              <a:rect l="l" t="t" r="r" b="b"/>
              <a:pathLst>
                <a:path w="4550" h="334" extrusionOk="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85"/>
            <p:cNvSpPr/>
            <p:nvPr/>
          </p:nvSpPr>
          <p:spPr>
            <a:xfrm>
              <a:off x="4767011" y="4178676"/>
              <a:ext cx="357597" cy="207447"/>
            </a:xfrm>
            <a:custGeom>
              <a:avLst/>
              <a:gdLst/>
              <a:ahLst/>
              <a:cxnLst/>
              <a:rect l="l" t="t" r="r" b="b"/>
              <a:pathLst>
                <a:path w="11003" h="6383" extrusionOk="0">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85"/>
            <p:cNvSpPr/>
            <p:nvPr/>
          </p:nvSpPr>
          <p:spPr>
            <a:xfrm>
              <a:off x="5088988" y="4178676"/>
              <a:ext cx="35620" cy="207447"/>
            </a:xfrm>
            <a:custGeom>
              <a:avLst/>
              <a:gdLst/>
              <a:ahLst/>
              <a:cxnLst/>
              <a:rect l="l" t="t" r="r" b="b"/>
              <a:pathLst>
                <a:path w="1096" h="6383" extrusionOk="0">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85"/>
            <p:cNvSpPr/>
            <p:nvPr/>
          </p:nvSpPr>
          <p:spPr>
            <a:xfrm>
              <a:off x="4767791" y="4378356"/>
              <a:ext cx="357597" cy="38740"/>
            </a:xfrm>
            <a:custGeom>
              <a:avLst/>
              <a:gdLst/>
              <a:ahLst/>
              <a:cxnLst/>
              <a:rect l="l" t="t" r="r" b="b"/>
              <a:pathLst>
                <a:path w="11003" h="1192" extrusionOk="0">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85"/>
            <p:cNvSpPr/>
            <p:nvPr/>
          </p:nvSpPr>
          <p:spPr>
            <a:xfrm>
              <a:off x="5088988" y="4378356"/>
              <a:ext cx="35620" cy="38740"/>
            </a:xfrm>
            <a:custGeom>
              <a:avLst/>
              <a:gdLst/>
              <a:ahLst/>
              <a:cxnLst/>
              <a:rect l="l" t="t" r="r" b="b"/>
              <a:pathLst>
                <a:path w="1096" h="1192" extrusionOk="0">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85"/>
            <p:cNvSpPr/>
            <p:nvPr/>
          </p:nvSpPr>
          <p:spPr>
            <a:xfrm>
              <a:off x="4802631" y="4218131"/>
              <a:ext cx="121550" cy="121550"/>
            </a:xfrm>
            <a:custGeom>
              <a:avLst/>
              <a:gdLst/>
              <a:ahLst/>
              <a:cxnLst/>
              <a:rect l="l" t="t" r="r" b="b"/>
              <a:pathLst>
                <a:path w="3740" h="3740" extrusionOk="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85"/>
            <p:cNvSpPr/>
            <p:nvPr/>
          </p:nvSpPr>
          <p:spPr>
            <a:xfrm>
              <a:off x="4902471" y="4218131"/>
              <a:ext cx="21710" cy="122330"/>
            </a:xfrm>
            <a:custGeom>
              <a:avLst/>
              <a:gdLst/>
              <a:ahLst/>
              <a:cxnLst/>
              <a:rect l="l" t="t" r="r" b="b"/>
              <a:pathLst>
                <a:path w="668" h="3764" extrusionOk="0">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85"/>
            <p:cNvSpPr/>
            <p:nvPr/>
          </p:nvSpPr>
          <p:spPr>
            <a:xfrm>
              <a:off x="4986061" y="4214263"/>
              <a:ext cx="103740" cy="23270"/>
            </a:xfrm>
            <a:custGeom>
              <a:avLst/>
              <a:gdLst/>
              <a:ahLst/>
              <a:cxnLst/>
              <a:rect l="l" t="t" r="r" b="b"/>
              <a:pathLst>
                <a:path w="3192" h="716" extrusionOk="0">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85"/>
            <p:cNvSpPr/>
            <p:nvPr/>
          </p:nvSpPr>
          <p:spPr>
            <a:xfrm>
              <a:off x="4986061" y="4266133"/>
              <a:ext cx="103740" cy="23238"/>
            </a:xfrm>
            <a:custGeom>
              <a:avLst/>
              <a:gdLst/>
              <a:ahLst/>
              <a:cxnLst/>
              <a:rect l="l" t="t" r="r" b="b"/>
              <a:pathLst>
                <a:path w="3192" h="715" extrusionOk="0">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85"/>
            <p:cNvSpPr/>
            <p:nvPr/>
          </p:nvSpPr>
          <p:spPr>
            <a:xfrm>
              <a:off x="4986061" y="4317223"/>
              <a:ext cx="103740" cy="23238"/>
            </a:xfrm>
            <a:custGeom>
              <a:avLst/>
              <a:gdLst/>
              <a:ahLst/>
              <a:cxnLst/>
              <a:rect l="l" t="t" r="r" b="b"/>
              <a:pathLst>
                <a:path w="3192" h="715" extrusionOk="0">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85"/>
            <p:cNvSpPr/>
            <p:nvPr/>
          </p:nvSpPr>
          <p:spPr>
            <a:xfrm>
              <a:off x="5065003" y="4214263"/>
              <a:ext cx="24797" cy="23270"/>
            </a:xfrm>
            <a:custGeom>
              <a:avLst/>
              <a:gdLst/>
              <a:ahLst/>
              <a:cxnLst/>
              <a:rect l="l" t="t" r="r" b="b"/>
              <a:pathLst>
                <a:path w="763" h="716" extrusionOk="0">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85"/>
            <p:cNvSpPr/>
            <p:nvPr/>
          </p:nvSpPr>
          <p:spPr>
            <a:xfrm>
              <a:off x="5065003" y="4266133"/>
              <a:ext cx="24797" cy="23238"/>
            </a:xfrm>
            <a:custGeom>
              <a:avLst/>
              <a:gdLst/>
              <a:ahLst/>
              <a:cxnLst/>
              <a:rect l="l" t="t" r="r" b="b"/>
              <a:pathLst>
                <a:path w="763" h="715" extrusionOk="0">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85"/>
            <p:cNvSpPr/>
            <p:nvPr/>
          </p:nvSpPr>
          <p:spPr>
            <a:xfrm>
              <a:off x="5065003" y="4317223"/>
              <a:ext cx="24797" cy="23238"/>
            </a:xfrm>
            <a:custGeom>
              <a:avLst/>
              <a:gdLst/>
              <a:ahLst/>
              <a:cxnLst/>
              <a:rect l="l" t="t" r="r" b="b"/>
              <a:pathLst>
                <a:path w="763" h="715" extrusionOk="0">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85"/>
            <p:cNvSpPr/>
            <p:nvPr/>
          </p:nvSpPr>
          <p:spPr>
            <a:xfrm>
              <a:off x="4945793" y="4205001"/>
              <a:ext cx="10888" cy="147843"/>
            </a:xfrm>
            <a:custGeom>
              <a:avLst/>
              <a:gdLst/>
              <a:ahLst/>
              <a:cxnLst/>
              <a:rect l="l" t="t" r="r" b="b"/>
              <a:pathLst>
                <a:path w="335" h="4549" extrusionOk="0">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85"/>
            <p:cNvSpPr/>
            <p:nvPr/>
          </p:nvSpPr>
          <p:spPr>
            <a:xfrm>
              <a:off x="4845173" y="4239028"/>
              <a:ext cx="36432" cy="48035"/>
            </a:xfrm>
            <a:custGeom>
              <a:avLst/>
              <a:gdLst/>
              <a:ahLst/>
              <a:cxnLst/>
              <a:rect l="l" t="t" r="r" b="b"/>
              <a:pathLst>
                <a:path w="1121" h="1478" extrusionOk="0">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85"/>
            <p:cNvSpPr/>
            <p:nvPr/>
          </p:nvSpPr>
          <p:spPr>
            <a:xfrm>
              <a:off x="4823528" y="4307148"/>
              <a:ext cx="81282" cy="32532"/>
            </a:xfrm>
            <a:custGeom>
              <a:avLst/>
              <a:gdLst/>
              <a:ahLst/>
              <a:cxnLst/>
              <a:rect l="l" t="t" r="r" b="b"/>
              <a:pathLst>
                <a:path w="2501" h="1001" extrusionOk="0">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1" name="Google Shape;21371;p85"/>
          <p:cNvGrpSpPr/>
          <p:nvPr/>
        </p:nvGrpSpPr>
        <p:grpSpPr>
          <a:xfrm>
            <a:off x="5525501" y="4016981"/>
            <a:ext cx="357630" cy="313495"/>
            <a:chOff x="5525496" y="4169381"/>
            <a:chExt cx="357630" cy="313495"/>
          </a:xfrm>
        </p:grpSpPr>
        <p:sp>
          <p:nvSpPr>
            <p:cNvPr id="21372" name="Google Shape;21372;p85"/>
            <p:cNvSpPr/>
            <p:nvPr/>
          </p:nvSpPr>
          <p:spPr>
            <a:xfrm>
              <a:off x="5666383" y="4411636"/>
              <a:ext cx="74328" cy="56518"/>
            </a:xfrm>
            <a:custGeom>
              <a:avLst/>
              <a:gdLst/>
              <a:ahLst/>
              <a:cxnLst/>
              <a:rect l="l" t="t" r="r" b="b"/>
              <a:pathLst>
                <a:path w="2287" h="1739" extrusionOk="0">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85"/>
            <p:cNvSpPr/>
            <p:nvPr/>
          </p:nvSpPr>
          <p:spPr>
            <a:xfrm>
              <a:off x="5717441" y="4413196"/>
              <a:ext cx="23270" cy="55738"/>
            </a:xfrm>
            <a:custGeom>
              <a:avLst/>
              <a:gdLst/>
              <a:ahLst/>
              <a:cxnLst/>
              <a:rect l="l" t="t" r="r" b="b"/>
              <a:pathLst>
                <a:path w="716" h="1715" extrusionOk="0">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85"/>
            <p:cNvSpPr/>
            <p:nvPr/>
          </p:nvSpPr>
          <p:spPr>
            <a:xfrm>
              <a:off x="5677206" y="4205001"/>
              <a:ext cx="54210" cy="39488"/>
            </a:xfrm>
            <a:custGeom>
              <a:avLst/>
              <a:gdLst/>
              <a:ahLst/>
              <a:cxnLst/>
              <a:rect l="l" t="t" r="r" b="b"/>
              <a:pathLst>
                <a:path w="1668" h="1215" extrusionOk="0">
                  <a:moveTo>
                    <a:pt x="215" y="0"/>
                  </a:moveTo>
                  <a:lnTo>
                    <a:pt x="1" y="1000"/>
                  </a:lnTo>
                  <a:lnTo>
                    <a:pt x="834" y="1215"/>
                  </a:lnTo>
                  <a:lnTo>
                    <a:pt x="1668" y="1000"/>
                  </a:lnTo>
                  <a:lnTo>
                    <a:pt x="145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85"/>
            <p:cNvSpPr/>
            <p:nvPr/>
          </p:nvSpPr>
          <p:spPr>
            <a:xfrm>
              <a:off x="5678766" y="4169381"/>
              <a:ext cx="50343" cy="49563"/>
            </a:xfrm>
            <a:custGeom>
              <a:avLst/>
              <a:gdLst/>
              <a:ahLst/>
              <a:cxnLst/>
              <a:rect l="l" t="t" r="r" b="b"/>
              <a:pathLst>
                <a:path w="1549" h="1525" extrusionOk="0">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85"/>
            <p:cNvSpPr/>
            <p:nvPr/>
          </p:nvSpPr>
          <p:spPr>
            <a:xfrm>
              <a:off x="5693456" y="4169381"/>
              <a:ext cx="35653" cy="49563"/>
            </a:xfrm>
            <a:custGeom>
              <a:avLst/>
              <a:gdLst/>
              <a:ahLst/>
              <a:cxnLst/>
              <a:rect l="l" t="t" r="r" b="b"/>
              <a:pathLst>
                <a:path w="1097" h="1525" extrusionOk="0">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85"/>
            <p:cNvSpPr/>
            <p:nvPr/>
          </p:nvSpPr>
          <p:spPr>
            <a:xfrm>
              <a:off x="5698103" y="4187971"/>
              <a:ext cx="11635" cy="12415"/>
            </a:xfrm>
            <a:custGeom>
              <a:avLst/>
              <a:gdLst/>
              <a:ahLst/>
              <a:cxnLst/>
              <a:rect l="l" t="t" r="r" b="b"/>
              <a:pathLst>
                <a:path w="358" h="382" extrusionOk="0">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85"/>
            <p:cNvSpPr/>
            <p:nvPr/>
          </p:nvSpPr>
          <p:spPr>
            <a:xfrm>
              <a:off x="5525496" y="4461166"/>
              <a:ext cx="357630" cy="21710"/>
            </a:xfrm>
            <a:custGeom>
              <a:avLst/>
              <a:gdLst/>
              <a:ahLst/>
              <a:cxnLst/>
              <a:rect l="l" t="t" r="r" b="b"/>
              <a:pathLst>
                <a:path w="11004" h="668" extrusionOk="0">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85"/>
            <p:cNvSpPr/>
            <p:nvPr/>
          </p:nvSpPr>
          <p:spPr>
            <a:xfrm>
              <a:off x="5858328" y="4461166"/>
              <a:ext cx="24797" cy="20930"/>
            </a:xfrm>
            <a:custGeom>
              <a:avLst/>
              <a:gdLst/>
              <a:ahLst/>
              <a:cxnLst/>
              <a:rect l="l" t="t" r="r" b="b"/>
              <a:pathLst>
                <a:path w="763" h="644" extrusionOk="0">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85"/>
            <p:cNvSpPr/>
            <p:nvPr/>
          </p:nvSpPr>
          <p:spPr>
            <a:xfrm>
              <a:off x="5558776" y="4237501"/>
              <a:ext cx="289510" cy="158697"/>
            </a:xfrm>
            <a:custGeom>
              <a:avLst/>
              <a:gdLst/>
              <a:ahLst/>
              <a:cxnLst/>
              <a:rect l="l" t="t" r="r" b="b"/>
              <a:pathLst>
                <a:path w="8908" h="4883" extrusionOk="0">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85"/>
            <p:cNvSpPr/>
            <p:nvPr/>
          </p:nvSpPr>
          <p:spPr>
            <a:xfrm>
              <a:off x="5819621" y="4237501"/>
              <a:ext cx="28665" cy="158697"/>
            </a:xfrm>
            <a:custGeom>
              <a:avLst/>
              <a:gdLst/>
              <a:ahLst/>
              <a:cxnLst/>
              <a:rect l="l" t="t" r="r" b="b"/>
              <a:pathLst>
                <a:path w="882" h="4883" extrusionOk="0">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85"/>
            <p:cNvSpPr/>
            <p:nvPr/>
          </p:nvSpPr>
          <p:spPr>
            <a:xfrm>
              <a:off x="5587441" y="4266913"/>
              <a:ext cx="95225" cy="93665"/>
            </a:xfrm>
            <a:custGeom>
              <a:avLst/>
              <a:gdLst/>
              <a:ahLst/>
              <a:cxnLst/>
              <a:rect l="l" t="t" r="r" b="b"/>
              <a:pathLst>
                <a:path w="2930" h="2882" extrusionOk="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85"/>
            <p:cNvSpPr/>
            <p:nvPr/>
          </p:nvSpPr>
          <p:spPr>
            <a:xfrm>
              <a:off x="5624588" y="4287031"/>
              <a:ext cx="23238" cy="30972"/>
            </a:xfrm>
            <a:custGeom>
              <a:avLst/>
              <a:gdLst/>
              <a:ahLst/>
              <a:cxnLst/>
              <a:rect l="l" t="t" r="r" b="b"/>
              <a:pathLst>
                <a:path w="715" h="953" extrusionOk="0">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85"/>
            <p:cNvSpPr/>
            <p:nvPr/>
          </p:nvSpPr>
          <p:spPr>
            <a:xfrm>
              <a:off x="5610646" y="4337341"/>
              <a:ext cx="51122" cy="23238"/>
            </a:xfrm>
            <a:custGeom>
              <a:avLst/>
              <a:gdLst/>
              <a:ahLst/>
              <a:cxnLst/>
              <a:rect l="l" t="t" r="r" b="b"/>
              <a:pathLst>
                <a:path w="1573" h="715" extrusionOk="0">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85"/>
            <p:cNvSpPr/>
            <p:nvPr/>
          </p:nvSpPr>
          <p:spPr>
            <a:xfrm>
              <a:off x="5660956" y="4266913"/>
              <a:ext cx="21710" cy="93665"/>
            </a:xfrm>
            <a:custGeom>
              <a:avLst/>
              <a:gdLst/>
              <a:ahLst/>
              <a:cxnLst/>
              <a:rect l="l" t="t" r="r" b="b"/>
              <a:pathLst>
                <a:path w="668" h="2882" extrusionOk="0">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85"/>
            <p:cNvSpPr/>
            <p:nvPr/>
          </p:nvSpPr>
          <p:spPr>
            <a:xfrm>
              <a:off x="5720561" y="4266913"/>
              <a:ext cx="96005" cy="93665"/>
            </a:xfrm>
            <a:custGeom>
              <a:avLst/>
              <a:gdLst/>
              <a:ahLst/>
              <a:cxnLst/>
              <a:rect l="l" t="t" r="r" b="b"/>
              <a:pathLst>
                <a:path w="2954" h="2882" extrusionOk="0">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85"/>
            <p:cNvSpPr/>
            <p:nvPr/>
          </p:nvSpPr>
          <p:spPr>
            <a:xfrm>
              <a:off x="5757708" y="4287031"/>
              <a:ext cx="23238" cy="30972"/>
            </a:xfrm>
            <a:custGeom>
              <a:avLst/>
              <a:gdLst/>
              <a:ahLst/>
              <a:cxnLst/>
              <a:rect l="l" t="t" r="r" b="b"/>
              <a:pathLst>
                <a:path w="715" h="953" extrusionOk="0">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85"/>
            <p:cNvSpPr/>
            <p:nvPr/>
          </p:nvSpPr>
          <p:spPr>
            <a:xfrm>
              <a:off x="5743766" y="4337341"/>
              <a:ext cx="51122" cy="23238"/>
            </a:xfrm>
            <a:custGeom>
              <a:avLst/>
              <a:gdLst/>
              <a:ahLst/>
              <a:cxnLst/>
              <a:rect l="l" t="t" r="r" b="b"/>
              <a:pathLst>
                <a:path w="1573" h="715" extrusionOk="0">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85"/>
            <p:cNvSpPr/>
            <p:nvPr/>
          </p:nvSpPr>
          <p:spPr>
            <a:xfrm>
              <a:off x="5794076" y="4266913"/>
              <a:ext cx="22490" cy="93665"/>
            </a:xfrm>
            <a:custGeom>
              <a:avLst/>
              <a:gdLst/>
              <a:ahLst/>
              <a:cxnLst/>
              <a:rect l="l" t="t" r="r" b="b"/>
              <a:pathLst>
                <a:path w="692" h="2882" extrusionOk="0">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85"/>
            <p:cNvSpPr/>
            <p:nvPr/>
          </p:nvSpPr>
          <p:spPr>
            <a:xfrm>
              <a:off x="5560336" y="4387651"/>
              <a:ext cx="288730" cy="31753"/>
            </a:xfrm>
            <a:custGeom>
              <a:avLst/>
              <a:gdLst/>
              <a:ahLst/>
              <a:cxnLst/>
              <a:rect l="l" t="t" r="r" b="b"/>
              <a:pathLst>
                <a:path w="8884" h="977" extrusionOk="0">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85"/>
            <p:cNvSpPr/>
            <p:nvPr/>
          </p:nvSpPr>
          <p:spPr>
            <a:xfrm>
              <a:off x="5819621" y="4387651"/>
              <a:ext cx="28665" cy="30972"/>
            </a:xfrm>
            <a:custGeom>
              <a:avLst/>
              <a:gdLst/>
              <a:ahLst/>
              <a:cxnLst/>
              <a:rect l="l" t="t" r="r" b="b"/>
              <a:pathLst>
                <a:path w="882" h="953" extrusionOk="0">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2" name="Google Shape;21392;p85"/>
          <p:cNvGrpSpPr/>
          <p:nvPr/>
        </p:nvGrpSpPr>
        <p:grpSpPr>
          <a:xfrm>
            <a:off x="6279371" y="4037098"/>
            <a:ext cx="358378" cy="272480"/>
            <a:chOff x="6279366" y="4189498"/>
            <a:chExt cx="358378" cy="272480"/>
          </a:xfrm>
        </p:grpSpPr>
        <p:sp>
          <p:nvSpPr>
            <p:cNvPr id="21393" name="Google Shape;21393;p85"/>
            <p:cNvSpPr/>
            <p:nvPr/>
          </p:nvSpPr>
          <p:spPr>
            <a:xfrm>
              <a:off x="6280146" y="4229766"/>
              <a:ext cx="357598" cy="232213"/>
            </a:xfrm>
            <a:custGeom>
              <a:avLst/>
              <a:gdLst/>
              <a:ahLst/>
              <a:cxnLst/>
              <a:rect l="l" t="t" r="r" b="b"/>
              <a:pathLst>
                <a:path w="11003" h="7145" extrusionOk="0">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85"/>
            <p:cNvSpPr/>
            <p:nvPr/>
          </p:nvSpPr>
          <p:spPr>
            <a:xfrm>
              <a:off x="6609826" y="4229766"/>
              <a:ext cx="27138" cy="232213"/>
            </a:xfrm>
            <a:custGeom>
              <a:avLst/>
              <a:gdLst/>
              <a:ahLst/>
              <a:cxnLst/>
              <a:rect l="l" t="t" r="r" b="b"/>
              <a:pathLst>
                <a:path w="835" h="7145" extrusionOk="0">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85"/>
            <p:cNvSpPr/>
            <p:nvPr/>
          </p:nvSpPr>
          <p:spPr>
            <a:xfrm>
              <a:off x="6279366" y="4190278"/>
              <a:ext cx="202020" cy="271700"/>
            </a:xfrm>
            <a:custGeom>
              <a:avLst/>
              <a:gdLst/>
              <a:ahLst/>
              <a:cxnLst/>
              <a:rect l="l" t="t" r="r" b="b"/>
              <a:pathLst>
                <a:path w="6216" h="8360" extrusionOk="0">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85"/>
            <p:cNvSpPr/>
            <p:nvPr/>
          </p:nvSpPr>
          <p:spPr>
            <a:xfrm>
              <a:off x="6280146" y="4189498"/>
              <a:ext cx="357598" cy="44168"/>
            </a:xfrm>
            <a:custGeom>
              <a:avLst/>
              <a:gdLst/>
              <a:ahLst/>
              <a:cxnLst/>
              <a:rect l="l" t="t" r="r" b="b"/>
              <a:pathLst>
                <a:path w="11003" h="1359" extrusionOk="0">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85"/>
            <p:cNvSpPr/>
            <p:nvPr/>
          </p:nvSpPr>
          <p:spPr>
            <a:xfrm>
              <a:off x="6610606" y="4190278"/>
              <a:ext cx="27138" cy="44915"/>
            </a:xfrm>
            <a:custGeom>
              <a:avLst/>
              <a:gdLst/>
              <a:ahLst/>
              <a:cxnLst/>
              <a:rect l="l" t="t" r="r" b="b"/>
              <a:pathLst>
                <a:path w="835" h="1382" extrusionOk="0">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85"/>
            <p:cNvSpPr/>
            <p:nvPr/>
          </p:nvSpPr>
          <p:spPr>
            <a:xfrm>
              <a:off x="6554121" y="4205748"/>
              <a:ext cx="12415" cy="11668"/>
            </a:xfrm>
            <a:custGeom>
              <a:avLst/>
              <a:gdLst/>
              <a:ahLst/>
              <a:cxnLst/>
              <a:rect l="l" t="t" r="r" b="b"/>
              <a:pathLst>
                <a:path w="382" h="359" extrusionOk="0">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85"/>
            <p:cNvSpPr/>
            <p:nvPr/>
          </p:nvSpPr>
          <p:spPr>
            <a:xfrm>
              <a:off x="6578106" y="4205748"/>
              <a:ext cx="11635" cy="11668"/>
            </a:xfrm>
            <a:custGeom>
              <a:avLst/>
              <a:gdLst/>
              <a:ahLst/>
              <a:cxnLst/>
              <a:rect l="l" t="t" r="r" b="b"/>
              <a:pathLst>
                <a:path w="358" h="359" extrusionOk="0">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85"/>
            <p:cNvSpPr/>
            <p:nvPr/>
          </p:nvSpPr>
          <p:spPr>
            <a:xfrm>
              <a:off x="6599783" y="4205748"/>
              <a:ext cx="11635" cy="11668"/>
            </a:xfrm>
            <a:custGeom>
              <a:avLst/>
              <a:gdLst/>
              <a:ahLst/>
              <a:cxnLst/>
              <a:rect l="l" t="t" r="r" b="b"/>
              <a:pathLst>
                <a:path w="358" h="359" extrusionOk="0">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85"/>
            <p:cNvSpPr/>
            <p:nvPr/>
          </p:nvSpPr>
          <p:spPr>
            <a:xfrm>
              <a:off x="6321161" y="4311016"/>
              <a:ext cx="21678" cy="21710"/>
            </a:xfrm>
            <a:custGeom>
              <a:avLst/>
              <a:gdLst/>
              <a:ahLst/>
              <a:cxnLst/>
              <a:rect l="l" t="t" r="r" b="b"/>
              <a:pathLst>
                <a:path w="667" h="668" extrusionOk="0">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85"/>
            <p:cNvSpPr/>
            <p:nvPr/>
          </p:nvSpPr>
          <p:spPr>
            <a:xfrm>
              <a:off x="6370691" y="4311016"/>
              <a:ext cx="21710" cy="21710"/>
            </a:xfrm>
            <a:custGeom>
              <a:avLst/>
              <a:gdLst/>
              <a:ahLst/>
              <a:cxnLst/>
              <a:rect l="l" t="t" r="r" b="b"/>
              <a:pathLst>
                <a:path w="668" h="668" extrusionOk="0">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85"/>
            <p:cNvSpPr/>
            <p:nvPr/>
          </p:nvSpPr>
          <p:spPr>
            <a:xfrm>
              <a:off x="6421001" y="4311016"/>
              <a:ext cx="21710" cy="21710"/>
            </a:xfrm>
            <a:custGeom>
              <a:avLst/>
              <a:gdLst/>
              <a:ahLst/>
              <a:cxnLst/>
              <a:rect l="l" t="t" r="r" b="b"/>
              <a:pathLst>
                <a:path w="668" h="668" extrusionOk="0">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85"/>
            <p:cNvSpPr/>
            <p:nvPr/>
          </p:nvSpPr>
          <p:spPr>
            <a:xfrm>
              <a:off x="6321161" y="4406208"/>
              <a:ext cx="21678" cy="20930"/>
            </a:xfrm>
            <a:custGeom>
              <a:avLst/>
              <a:gdLst/>
              <a:ahLst/>
              <a:cxnLst/>
              <a:rect l="l" t="t" r="r" b="b"/>
              <a:pathLst>
                <a:path w="667" h="644" extrusionOk="0">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85"/>
            <p:cNvSpPr/>
            <p:nvPr/>
          </p:nvSpPr>
          <p:spPr>
            <a:xfrm>
              <a:off x="6370691" y="4406208"/>
              <a:ext cx="21710" cy="20930"/>
            </a:xfrm>
            <a:custGeom>
              <a:avLst/>
              <a:gdLst/>
              <a:ahLst/>
              <a:cxnLst/>
              <a:rect l="l" t="t" r="r" b="b"/>
              <a:pathLst>
                <a:path w="668" h="644" extrusionOk="0">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85"/>
            <p:cNvSpPr/>
            <p:nvPr/>
          </p:nvSpPr>
          <p:spPr>
            <a:xfrm>
              <a:off x="6421001" y="4406208"/>
              <a:ext cx="21710" cy="20930"/>
            </a:xfrm>
            <a:custGeom>
              <a:avLst/>
              <a:gdLst/>
              <a:ahLst/>
              <a:cxnLst/>
              <a:rect l="l" t="t" r="r" b="b"/>
              <a:pathLst>
                <a:path w="668" h="644" extrusionOk="0">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85"/>
            <p:cNvSpPr/>
            <p:nvPr/>
          </p:nvSpPr>
          <p:spPr>
            <a:xfrm>
              <a:off x="6516193" y="4261811"/>
              <a:ext cx="89050" cy="173713"/>
            </a:xfrm>
            <a:custGeom>
              <a:avLst/>
              <a:gdLst/>
              <a:ahLst/>
              <a:cxnLst/>
              <a:rect l="l" t="t" r="r" b="b"/>
              <a:pathLst>
                <a:path w="2740" h="5345" extrusionOk="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85"/>
            <p:cNvSpPr/>
            <p:nvPr/>
          </p:nvSpPr>
          <p:spPr>
            <a:xfrm>
              <a:off x="6315733" y="4263046"/>
              <a:ext cx="11635" cy="11635"/>
            </a:xfrm>
            <a:custGeom>
              <a:avLst/>
              <a:gdLst/>
              <a:ahLst/>
              <a:cxnLst/>
              <a:rect l="l" t="t" r="r" b="b"/>
              <a:pathLst>
                <a:path w="358" h="358" extrusionOk="0">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85"/>
            <p:cNvSpPr/>
            <p:nvPr/>
          </p:nvSpPr>
          <p:spPr>
            <a:xfrm>
              <a:off x="6314173" y="4286251"/>
              <a:ext cx="76668" cy="10855"/>
            </a:xfrm>
            <a:custGeom>
              <a:avLst/>
              <a:gdLst/>
              <a:ahLst/>
              <a:cxnLst/>
              <a:rect l="l" t="t" r="r" b="b"/>
              <a:pathLst>
                <a:path w="2359" h="334" extrusionOk="0">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85"/>
            <p:cNvSpPr/>
            <p:nvPr/>
          </p:nvSpPr>
          <p:spPr>
            <a:xfrm>
              <a:off x="6335071" y="4263046"/>
              <a:ext cx="113035" cy="10855"/>
            </a:xfrm>
            <a:custGeom>
              <a:avLst/>
              <a:gdLst/>
              <a:ahLst/>
              <a:cxnLst/>
              <a:rect l="l" t="t" r="r" b="b"/>
              <a:pathLst>
                <a:path w="3478" h="334" extrusionOk="0">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85"/>
            <p:cNvSpPr/>
            <p:nvPr/>
          </p:nvSpPr>
          <p:spPr>
            <a:xfrm>
              <a:off x="6315733" y="4357458"/>
              <a:ext cx="11635" cy="11635"/>
            </a:xfrm>
            <a:custGeom>
              <a:avLst/>
              <a:gdLst/>
              <a:ahLst/>
              <a:cxnLst/>
              <a:rect l="l" t="t" r="r" b="b"/>
              <a:pathLst>
                <a:path w="358" h="358" extrusionOk="0">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85"/>
            <p:cNvSpPr/>
            <p:nvPr/>
          </p:nvSpPr>
          <p:spPr>
            <a:xfrm>
              <a:off x="6314173" y="4380663"/>
              <a:ext cx="76668" cy="10888"/>
            </a:xfrm>
            <a:custGeom>
              <a:avLst/>
              <a:gdLst/>
              <a:ahLst/>
              <a:cxnLst/>
              <a:rect l="l" t="t" r="r" b="b"/>
              <a:pathLst>
                <a:path w="2359" h="335" extrusionOk="0">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85"/>
            <p:cNvSpPr/>
            <p:nvPr/>
          </p:nvSpPr>
          <p:spPr>
            <a:xfrm>
              <a:off x="6335071" y="4359018"/>
              <a:ext cx="113035" cy="10075"/>
            </a:xfrm>
            <a:custGeom>
              <a:avLst/>
              <a:gdLst/>
              <a:ahLst/>
              <a:cxnLst/>
              <a:rect l="l" t="t" r="r" b="b"/>
              <a:pathLst>
                <a:path w="3478" h="310" extrusionOk="0">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85"/>
            <p:cNvSpPr/>
            <p:nvPr/>
          </p:nvSpPr>
          <p:spPr>
            <a:xfrm>
              <a:off x="6566503" y="4293206"/>
              <a:ext cx="25577" cy="19403"/>
            </a:xfrm>
            <a:custGeom>
              <a:avLst/>
              <a:gdLst/>
              <a:ahLst/>
              <a:cxnLst/>
              <a:rect l="l" t="t" r="r" b="b"/>
              <a:pathLst>
                <a:path w="787" h="597" extrusionOk="0">
                  <a:moveTo>
                    <a:pt x="119" y="1"/>
                  </a:moveTo>
                  <a:lnTo>
                    <a:pt x="0" y="287"/>
                  </a:lnTo>
                  <a:lnTo>
                    <a:pt x="667" y="596"/>
                  </a:lnTo>
                  <a:lnTo>
                    <a:pt x="786" y="287"/>
                  </a:lnTo>
                  <a:lnTo>
                    <a:pt x="119"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85"/>
            <p:cNvSpPr/>
            <p:nvPr/>
          </p:nvSpPr>
          <p:spPr>
            <a:xfrm>
              <a:off x="6555648" y="4314103"/>
              <a:ext cx="26357" cy="19403"/>
            </a:xfrm>
            <a:custGeom>
              <a:avLst/>
              <a:gdLst/>
              <a:ahLst/>
              <a:cxnLst/>
              <a:rect l="l" t="t" r="r" b="b"/>
              <a:pathLst>
                <a:path w="811" h="597" extrusionOk="0">
                  <a:moveTo>
                    <a:pt x="120" y="1"/>
                  </a:moveTo>
                  <a:lnTo>
                    <a:pt x="1" y="310"/>
                  </a:lnTo>
                  <a:lnTo>
                    <a:pt x="692" y="596"/>
                  </a:lnTo>
                  <a:lnTo>
                    <a:pt x="811" y="310"/>
                  </a:lnTo>
                  <a:lnTo>
                    <a:pt x="120"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85"/>
          <p:cNvGrpSpPr/>
          <p:nvPr/>
        </p:nvGrpSpPr>
        <p:grpSpPr>
          <a:xfrm>
            <a:off x="7029341" y="4037098"/>
            <a:ext cx="358377" cy="274040"/>
            <a:chOff x="7029336" y="4189498"/>
            <a:chExt cx="358377" cy="274040"/>
          </a:xfrm>
        </p:grpSpPr>
        <p:sp>
          <p:nvSpPr>
            <p:cNvPr id="21417" name="Google Shape;21417;p85"/>
            <p:cNvSpPr/>
            <p:nvPr/>
          </p:nvSpPr>
          <p:spPr>
            <a:xfrm>
              <a:off x="7052541" y="4235941"/>
              <a:ext cx="312715" cy="209788"/>
            </a:xfrm>
            <a:custGeom>
              <a:avLst/>
              <a:gdLst/>
              <a:ahLst/>
              <a:cxnLst/>
              <a:rect l="l" t="t" r="r" b="b"/>
              <a:pathLst>
                <a:path w="9622" h="6455" extrusionOk="0">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85"/>
            <p:cNvSpPr/>
            <p:nvPr/>
          </p:nvSpPr>
          <p:spPr>
            <a:xfrm>
              <a:off x="7330416" y="4235941"/>
              <a:ext cx="34840" cy="209788"/>
            </a:xfrm>
            <a:custGeom>
              <a:avLst/>
              <a:gdLst/>
              <a:ahLst/>
              <a:cxnLst/>
              <a:rect l="l" t="t" r="r" b="b"/>
              <a:pathLst>
                <a:path w="1072" h="6455" extrusionOk="0">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85"/>
            <p:cNvSpPr/>
            <p:nvPr/>
          </p:nvSpPr>
          <p:spPr>
            <a:xfrm>
              <a:off x="7075778" y="4259178"/>
              <a:ext cx="265493" cy="186550"/>
            </a:xfrm>
            <a:custGeom>
              <a:avLst/>
              <a:gdLst/>
              <a:ahLst/>
              <a:cxnLst/>
              <a:rect l="l" t="t" r="r" b="b"/>
              <a:pathLst>
                <a:path w="8169" h="5740" extrusionOk="0">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85"/>
            <p:cNvSpPr/>
            <p:nvPr/>
          </p:nvSpPr>
          <p:spPr>
            <a:xfrm>
              <a:off x="7140778" y="4382223"/>
              <a:ext cx="131625" cy="21710"/>
            </a:xfrm>
            <a:custGeom>
              <a:avLst/>
              <a:gdLst/>
              <a:ahLst/>
              <a:cxnLst/>
              <a:rect l="l" t="t" r="r" b="b"/>
              <a:pathLst>
                <a:path w="4050" h="668" extrusionOk="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85"/>
            <p:cNvSpPr/>
            <p:nvPr/>
          </p:nvSpPr>
          <p:spPr>
            <a:xfrm>
              <a:off x="7123748" y="4189498"/>
              <a:ext cx="162565" cy="154050"/>
            </a:xfrm>
            <a:custGeom>
              <a:avLst/>
              <a:gdLst/>
              <a:ahLst/>
              <a:cxnLst/>
              <a:rect l="l" t="t" r="r" b="b"/>
              <a:pathLst>
                <a:path w="5002" h="4740" extrusionOk="0">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85"/>
            <p:cNvSpPr/>
            <p:nvPr/>
          </p:nvSpPr>
          <p:spPr>
            <a:xfrm>
              <a:off x="7232883" y="4189498"/>
              <a:ext cx="53430" cy="123110"/>
            </a:xfrm>
            <a:custGeom>
              <a:avLst/>
              <a:gdLst/>
              <a:ahLst/>
              <a:cxnLst/>
              <a:rect l="l" t="t" r="r" b="b"/>
              <a:pathLst>
                <a:path w="1644" h="3788" extrusionOk="0">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85"/>
            <p:cNvSpPr/>
            <p:nvPr/>
          </p:nvSpPr>
          <p:spPr>
            <a:xfrm>
              <a:off x="7314913" y="4259178"/>
              <a:ext cx="27138" cy="186550"/>
            </a:xfrm>
            <a:custGeom>
              <a:avLst/>
              <a:gdLst/>
              <a:ahLst/>
              <a:cxnLst/>
              <a:rect l="l" t="t" r="r" b="b"/>
              <a:pathLst>
                <a:path w="835" h="5740" extrusionOk="0">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85"/>
            <p:cNvSpPr/>
            <p:nvPr/>
          </p:nvSpPr>
          <p:spPr>
            <a:xfrm>
              <a:off x="7239838" y="4382223"/>
              <a:ext cx="32565" cy="20995"/>
            </a:xfrm>
            <a:custGeom>
              <a:avLst/>
              <a:gdLst/>
              <a:ahLst/>
              <a:cxnLst/>
              <a:rect l="l" t="t" r="r" b="b"/>
              <a:pathLst>
                <a:path w="1002" h="646" extrusionOk="0">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85"/>
            <p:cNvSpPr/>
            <p:nvPr/>
          </p:nvSpPr>
          <p:spPr>
            <a:xfrm>
              <a:off x="7163236" y="4223558"/>
              <a:ext cx="82843" cy="10107"/>
            </a:xfrm>
            <a:custGeom>
              <a:avLst/>
              <a:gdLst/>
              <a:ahLst/>
              <a:cxnLst/>
              <a:rect l="l" t="t" r="r" b="b"/>
              <a:pathLst>
                <a:path w="2549" h="311" extrusionOk="0">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85"/>
            <p:cNvSpPr/>
            <p:nvPr/>
          </p:nvSpPr>
          <p:spPr>
            <a:xfrm>
              <a:off x="7163236" y="4246796"/>
              <a:ext cx="82843" cy="10075"/>
            </a:xfrm>
            <a:custGeom>
              <a:avLst/>
              <a:gdLst/>
              <a:ahLst/>
              <a:cxnLst/>
              <a:rect l="l" t="t" r="r" b="b"/>
              <a:pathLst>
                <a:path w="2549" h="310" extrusionOk="0">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85"/>
            <p:cNvSpPr/>
            <p:nvPr/>
          </p:nvSpPr>
          <p:spPr>
            <a:xfrm>
              <a:off x="7163236" y="4269221"/>
              <a:ext cx="82843" cy="10888"/>
            </a:xfrm>
            <a:custGeom>
              <a:avLst/>
              <a:gdLst/>
              <a:ahLst/>
              <a:cxnLst/>
              <a:rect l="l" t="t" r="r" b="b"/>
              <a:pathLst>
                <a:path w="2549" h="335" extrusionOk="0">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85"/>
            <p:cNvSpPr/>
            <p:nvPr/>
          </p:nvSpPr>
          <p:spPr>
            <a:xfrm>
              <a:off x="7237531" y="4437181"/>
              <a:ext cx="150182" cy="24797"/>
            </a:xfrm>
            <a:custGeom>
              <a:avLst/>
              <a:gdLst/>
              <a:ahLst/>
              <a:cxnLst/>
              <a:rect l="l" t="t" r="r" b="b"/>
              <a:pathLst>
                <a:path w="4621" h="763" extrusionOk="0">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85"/>
            <p:cNvSpPr/>
            <p:nvPr/>
          </p:nvSpPr>
          <p:spPr>
            <a:xfrm>
              <a:off x="7029336" y="4437961"/>
              <a:ext cx="150963" cy="25578"/>
            </a:xfrm>
            <a:custGeom>
              <a:avLst/>
              <a:gdLst/>
              <a:ahLst/>
              <a:cxnLst/>
              <a:rect l="l" t="t" r="r" b="b"/>
              <a:pathLst>
                <a:path w="4645" h="787" extrusionOk="0">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85"/>
            <p:cNvSpPr/>
            <p:nvPr/>
          </p:nvSpPr>
          <p:spPr>
            <a:xfrm>
              <a:off x="7355961" y="4437961"/>
              <a:ext cx="31752" cy="25578"/>
            </a:xfrm>
            <a:custGeom>
              <a:avLst/>
              <a:gdLst/>
              <a:ahLst/>
              <a:cxnLst/>
              <a:rect l="l" t="t" r="r" b="b"/>
              <a:pathLst>
                <a:path w="977" h="787" extrusionOk="0">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85"/>
            <p:cNvSpPr/>
            <p:nvPr/>
          </p:nvSpPr>
          <p:spPr>
            <a:xfrm>
              <a:off x="7177926" y="4437961"/>
              <a:ext cx="62725" cy="24018"/>
            </a:xfrm>
            <a:custGeom>
              <a:avLst/>
              <a:gdLst/>
              <a:ahLst/>
              <a:cxnLst/>
              <a:rect l="l" t="t" r="r" b="b"/>
              <a:pathLst>
                <a:path w="1930" h="739" extrusionOk="0">
                  <a:moveTo>
                    <a:pt x="1" y="0"/>
                  </a:moveTo>
                  <a:lnTo>
                    <a:pt x="1" y="738"/>
                  </a:lnTo>
                  <a:lnTo>
                    <a:pt x="1930" y="738"/>
                  </a:lnTo>
                  <a:lnTo>
                    <a:pt x="19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85"/>
            <p:cNvSpPr/>
            <p:nvPr/>
          </p:nvSpPr>
          <p:spPr>
            <a:xfrm>
              <a:off x="7218941" y="4437961"/>
              <a:ext cx="21710" cy="24018"/>
            </a:xfrm>
            <a:custGeom>
              <a:avLst/>
              <a:gdLst/>
              <a:ahLst/>
              <a:cxnLst/>
              <a:rect l="l" t="t" r="r" b="b"/>
              <a:pathLst>
                <a:path w="668" h="739" extrusionOk="0">
                  <a:moveTo>
                    <a:pt x="1" y="0"/>
                  </a:moveTo>
                  <a:lnTo>
                    <a:pt x="1" y="738"/>
                  </a:lnTo>
                  <a:lnTo>
                    <a:pt x="668" y="738"/>
                  </a:lnTo>
                  <a:lnTo>
                    <a:pt x="668"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3" name="Google Shape;21433;p85"/>
          <p:cNvGrpSpPr/>
          <p:nvPr/>
        </p:nvGrpSpPr>
        <p:grpSpPr>
          <a:xfrm>
            <a:off x="7818799" y="3995303"/>
            <a:ext cx="280215" cy="357597"/>
            <a:chOff x="7818793" y="4147703"/>
            <a:chExt cx="280215" cy="357597"/>
          </a:xfrm>
        </p:grpSpPr>
        <p:sp>
          <p:nvSpPr>
            <p:cNvPr id="21434" name="Google Shape;21434;p85"/>
            <p:cNvSpPr/>
            <p:nvPr/>
          </p:nvSpPr>
          <p:spPr>
            <a:xfrm>
              <a:off x="7864456" y="4421711"/>
              <a:ext cx="10855" cy="56225"/>
            </a:xfrm>
            <a:custGeom>
              <a:avLst/>
              <a:gdLst/>
              <a:ahLst/>
              <a:cxnLst/>
              <a:rect l="l" t="t" r="r" b="b"/>
              <a:pathLst>
                <a:path w="334" h="1730" extrusionOk="0">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85"/>
            <p:cNvSpPr/>
            <p:nvPr/>
          </p:nvSpPr>
          <p:spPr>
            <a:xfrm>
              <a:off x="7818793" y="4147703"/>
              <a:ext cx="278655" cy="278655"/>
            </a:xfrm>
            <a:custGeom>
              <a:avLst/>
              <a:gdLst/>
              <a:ahLst/>
              <a:cxnLst/>
              <a:rect l="l" t="t" r="r" b="b"/>
              <a:pathLst>
                <a:path w="8574" h="8574" extrusionOk="0">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85"/>
            <p:cNvSpPr/>
            <p:nvPr/>
          </p:nvSpPr>
          <p:spPr>
            <a:xfrm>
              <a:off x="7948046" y="4147703"/>
              <a:ext cx="150963" cy="278655"/>
            </a:xfrm>
            <a:custGeom>
              <a:avLst/>
              <a:gdLst/>
              <a:ahLst/>
              <a:cxnLst/>
              <a:rect l="l" t="t" r="r" b="b"/>
              <a:pathLst>
                <a:path w="4645" h="8574" extrusionOk="0">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85"/>
            <p:cNvSpPr/>
            <p:nvPr/>
          </p:nvSpPr>
          <p:spPr>
            <a:xfrm>
              <a:off x="7894648" y="4147703"/>
              <a:ext cx="127725" cy="278655"/>
            </a:xfrm>
            <a:custGeom>
              <a:avLst/>
              <a:gdLst/>
              <a:ahLst/>
              <a:cxnLst/>
              <a:rect l="l" t="t" r="r" b="b"/>
              <a:pathLst>
                <a:path w="3930" h="8574" extrusionOk="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85"/>
            <p:cNvSpPr/>
            <p:nvPr/>
          </p:nvSpPr>
          <p:spPr>
            <a:xfrm>
              <a:off x="7948046" y="4147703"/>
              <a:ext cx="74327" cy="278655"/>
            </a:xfrm>
            <a:custGeom>
              <a:avLst/>
              <a:gdLst/>
              <a:ahLst/>
              <a:cxnLst/>
              <a:rect l="l" t="t" r="r" b="b"/>
              <a:pathLst>
                <a:path w="2287" h="8574" extrusionOk="0">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85"/>
            <p:cNvSpPr/>
            <p:nvPr/>
          </p:nvSpPr>
          <p:spPr>
            <a:xfrm>
              <a:off x="7857468" y="4469681"/>
              <a:ext cx="23270" cy="23238"/>
            </a:xfrm>
            <a:custGeom>
              <a:avLst/>
              <a:gdLst/>
              <a:ahLst/>
              <a:cxnLst/>
              <a:rect l="l" t="t" r="r" b="b"/>
              <a:pathLst>
                <a:path w="716" h="715" extrusionOk="0">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85"/>
            <p:cNvSpPr/>
            <p:nvPr/>
          </p:nvSpPr>
          <p:spPr>
            <a:xfrm>
              <a:off x="7896176" y="4430973"/>
              <a:ext cx="125418" cy="73580"/>
            </a:xfrm>
            <a:custGeom>
              <a:avLst/>
              <a:gdLst/>
              <a:ahLst/>
              <a:cxnLst/>
              <a:rect l="l" t="t" r="r" b="b"/>
              <a:pathLst>
                <a:path w="3859" h="2264" extrusionOk="0">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85"/>
            <p:cNvSpPr/>
            <p:nvPr/>
          </p:nvSpPr>
          <p:spPr>
            <a:xfrm>
              <a:off x="7948046" y="4430973"/>
              <a:ext cx="73548" cy="74328"/>
            </a:xfrm>
            <a:custGeom>
              <a:avLst/>
              <a:gdLst/>
              <a:ahLst/>
              <a:cxnLst/>
              <a:rect l="l" t="t" r="r" b="b"/>
              <a:pathLst>
                <a:path w="2263" h="2287" extrusionOk="0">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85"/>
            <p:cNvSpPr/>
            <p:nvPr/>
          </p:nvSpPr>
          <p:spPr>
            <a:xfrm>
              <a:off x="7855161" y="4376796"/>
              <a:ext cx="206668" cy="96395"/>
            </a:xfrm>
            <a:custGeom>
              <a:avLst/>
              <a:gdLst/>
              <a:ahLst/>
              <a:cxnLst/>
              <a:rect l="l" t="t" r="r" b="b"/>
              <a:pathLst>
                <a:path w="6359" h="2966" extrusionOk="0">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85"/>
            <p:cNvSpPr/>
            <p:nvPr/>
          </p:nvSpPr>
          <p:spPr>
            <a:xfrm>
              <a:off x="7933323" y="4413196"/>
              <a:ext cx="129285" cy="60775"/>
            </a:xfrm>
            <a:custGeom>
              <a:avLst/>
              <a:gdLst/>
              <a:ahLst/>
              <a:cxnLst/>
              <a:rect l="l" t="t" r="r" b="b"/>
              <a:pathLst>
                <a:path w="3978" h="1870" extrusionOk="0">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44" name="Google Shape;21444;p85"/>
          <p:cNvSpPr txBox="1"/>
          <p:nvPr/>
        </p:nvSpPr>
        <p:spPr>
          <a:xfrm>
            <a:off x="3039600" y="1188000"/>
            <a:ext cx="30648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Online Learning</a:t>
            </a:r>
            <a:endParaRPr sz="1600">
              <a:solidFill>
                <a:schemeClr val="lt1"/>
              </a:solidFill>
            </a:endParaRPr>
          </a:p>
        </p:txBody>
      </p:sp>
      <p:sp>
        <p:nvSpPr>
          <p:cNvPr id="21445" name="Google Shape;21445;p85"/>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1449"/>
        <p:cNvGrpSpPr/>
        <p:nvPr/>
      </p:nvGrpSpPr>
      <p:grpSpPr>
        <a:xfrm>
          <a:off x="0" y="0"/>
          <a:ext cx="0" cy="0"/>
          <a:chOff x="0" y="0"/>
          <a:chExt cx="0" cy="0"/>
        </a:xfrm>
      </p:grpSpPr>
      <p:grpSp>
        <p:nvGrpSpPr>
          <p:cNvPr id="21450" name="Google Shape;21450;p86"/>
          <p:cNvGrpSpPr/>
          <p:nvPr/>
        </p:nvGrpSpPr>
        <p:grpSpPr>
          <a:xfrm>
            <a:off x="1030963" y="1769664"/>
            <a:ext cx="298300" cy="343810"/>
            <a:chOff x="1030966" y="1922064"/>
            <a:chExt cx="298300" cy="343810"/>
          </a:xfrm>
        </p:grpSpPr>
        <p:sp>
          <p:nvSpPr>
            <p:cNvPr id="21451" name="Google Shape;21451;p86"/>
            <p:cNvSpPr/>
            <p:nvPr/>
          </p:nvSpPr>
          <p:spPr>
            <a:xfrm>
              <a:off x="1219998" y="2015621"/>
              <a:ext cx="109268" cy="191374"/>
            </a:xfrm>
            <a:custGeom>
              <a:avLst/>
              <a:gdLst/>
              <a:ahLst/>
              <a:cxnLst/>
              <a:rect l="l" t="t" r="r" b="b"/>
              <a:pathLst>
                <a:path w="3359" h="5883" extrusionOk="0">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86"/>
            <p:cNvSpPr/>
            <p:nvPr/>
          </p:nvSpPr>
          <p:spPr>
            <a:xfrm>
              <a:off x="1055006" y="2139560"/>
              <a:ext cx="92971" cy="68215"/>
            </a:xfrm>
            <a:custGeom>
              <a:avLst/>
              <a:gdLst/>
              <a:ahLst/>
              <a:cxnLst/>
              <a:rect l="l" t="t" r="r" b="b"/>
              <a:pathLst>
                <a:path w="2858" h="2097" extrusionOk="0">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86"/>
            <p:cNvSpPr/>
            <p:nvPr/>
          </p:nvSpPr>
          <p:spPr>
            <a:xfrm>
              <a:off x="1109233" y="2163860"/>
              <a:ext cx="149540" cy="43915"/>
            </a:xfrm>
            <a:custGeom>
              <a:avLst/>
              <a:gdLst/>
              <a:ahLst/>
              <a:cxnLst/>
              <a:rect l="l" t="t" r="r" b="b"/>
              <a:pathLst>
                <a:path w="4597" h="1350" extrusionOk="0">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86"/>
            <p:cNvSpPr/>
            <p:nvPr/>
          </p:nvSpPr>
          <p:spPr>
            <a:xfrm>
              <a:off x="1183597" y="2164348"/>
              <a:ext cx="75177" cy="43428"/>
            </a:xfrm>
            <a:custGeom>
              <a:avLst/>
              <a:gdLst/>
              <a:ahLst/>
              <a:cxnLst/>
              <a:rect l="l" t="t" r="r" b="b"/>
              <a:pathLst>
                <a:path w="2311" h="1335" extrusionOk="0">
                  <a:moveTo>
                    <a:pt x="0" y="0"/>
                  </a:moveTo>
                  <a:lnTo>
                    <a:pt x="0" y="1334"/>
                  </a:lnTo>
                  <a:lnTo>
                    <a:pt x="2310" y="1334"/>
                  </a:lnTo>
                  <a:cubicBezTo>
                    <a:pt x="1953" y="548"/>
                    <a:pt x="1072" y="0"/>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86"/>
            <p:cNvSpPr/>
            <p:nvPr/>
          </p:nvSpPr>
          <p:spPr>
            <a:xfrm>
              <a:off x="1030966" y="2123295"/>
              <a:ext cx="108488" cy="20169"/>
            </a:xfrm>
            <a:custGeom>
              <a:avLst/>
              <a:gdLst/>
              <a:ahLst/>
              <a:cxnLst/>
              <a:rect l="l" t="t" r="r" b="b"/>
              <a:pathLst>
                <a:path w="3335" h="620" extrusionOk="0">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86"/>
            <p:cNvSpPr/>
            <p:nvPr/>
          </p:nvSpPr>
          <p:spPr>
            <a:xfrm>
              <a:off x="1229301" y="1922064"/>
              <a:ext cx="70525" cy="68801"/>
            </a:xfrm>
            <a:custGeom>
              <a:avLst/>
              <a:gdLst/>
              <a:ahLst/>
              <a:cxnLst/>
              <a:rect l="l" t="t" r="r" b="b"/>
              <a:pathLst>
                <a:path w="2168" h="2115" extrusionOk="0">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86"/>
            <p:cNvSpPr/>
            <p:nvPr/>
          </p:nvSpPr>
          <p:spPr>
            <a:xfrm>
              <a:off x="1250999" y="1938134"/>
              <a:ext cx="48828" cy="53479"/>
            </a:xfrm>
            <a:custGeom>
              <a:avLst/>
              <a:gdLst/>
              <a:ahLst/>
              <a:cxnLst/>
              <a:rect l="l" t="t" r="r" b="b"/>
              <a:pathLst>
                <a:path w="1501" h="1644" extrusionOk="0">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86"/>
            <p:cNvSpPr/>
            <p:nvPr/>
          </p:nvSpPr>
          <p:spPr>
            <a:xfrm>
              <a:off x="1107672" y="2042718"/>
              <a:ext cx="70525" cy="70330"/>
            </a:xfrm>
            <a:custGeom>
              <a:avLst/>
              <a:gdLst/>
              <a:ahLst/>
              <a:cxnLst/>
              <a:rect l="l" t="t" r="r" b="b"/>
              <a:pathLst>
                <a:path w="2168" h="2162" extrusionOk="0">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86"/>
            <p:cNvSpPr/>
            <p:nvPr/>
          </p:nvSpPr>
          <p:spPr>
            <a:xfrm>
              <a:off x="1124717" y="2064416"/>
              <a:ext cx="53479" cy="48632"/>
            </a:xfrm>
            <a:custGeom>
              <a:avLst/>
              <a:gdLst/>
              <a:ahLst/>
              <a:cxnLst/>
              <a:rect l="l" t="t" r="r" b="b"/>
              <a:pathLst>
                <a:path w="1644" h="1495" extrusionOk="0">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86"/>
            <p:cNvSpPr/>
            <p:nvPr/>
          </p:nvSpPr>
          <p:spPr>
            <a:xfrm>
              <a:off x="1053444" y="2204620"/>
              <a:ext cx="261086" cy="61254"/>
            </a:xfrm>
            <a:custGeom>
              <a:avLst/>
              <a:gdLst/>
              <a:ahLst/>
              <a:cxnLst/>
              <a:rect l="l" t="t" r="r" b="b"/>
              <a:pathLst>
                <a:path w="8026" h="1883" extrusionOk="0">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86"/>
            <p:cNvSpPr/>
            <p:nvPr/>
          </p:nvSpPr>
          <p:spPr>
            <a:xfrm>
              <a:off x="1183597" y="2203839"/>
              <a:ext cx="130933" cy="62035"/>
            </a:xfrm>
            <a:custGeom>
              <a:avLst/>
              <a:gdLst/>
              <a:ahLst/>
              <a:cxnLst/>
              <a:rect l="l" t="t" r="r" b="b"/>
              <a:pathLst>
                <a:path w="4025" h="1907" extrusionOk="0">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86"/>
            <p:cNvSpPr/>
            <p:nvPr/>
          </p:nvSpPr>
          <p:spPr>
            <a:xfrm>
              <a:off x="1121627" y="1935239"/>
              <a:ext cx="165025" cy="163105"/>
            </a:xfrm>
            <a:custGeom>
              <a:avLst/>
              <a:gdLst/>
              <a:ahLst/>
              <a:cxnLst/>
              <a:rect l="l" t="t" r="r" b="b"/>
              <a:pathLst>
                <a:path w="5073" h="5014" extrusionOk="0">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86"/>
            <p:cNvSpPr/>
            <p:nvPr/>
          </p:nvSpPr>
          <p:spPr>
            <a:xfrm>
              <a:off x="1154157" y="1966793"/>
              <a:ext cx="132495" cy="131551"/>
            </a:xfrm>
            <a:custGeom>
              <a:avLst/>
              <a:gdLst/>
              <a:ahLst/>
              <a:cxnLst/>
              <a:rect l="l" t="t" r="r" b="b"/>
              <a:pathLst>
                <a:path w="4073" h="4044" extrusionOk="0">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4" name="Google Shape;21464;p86"/>
          <p:cNvGrpSpPr/>
          <p:nvPr/>
        </p:nvGrpSpPr>
        <p:grpSpPr>
          <a:xfrm>
            <a:off x="1833543" y="1768688"/>
            <a:ext cx="193716" cy="345534"/>
            <a:chOff x="1833546" y="1921088"/>
            <a:chExt cx="193716" cy="345534"/>
          </a:xfrm>
        </p:grpSpPr>
        <p:sp>
          <p:nvSpPr>
            <p:cNvPr id="21465" name="Google Shape;21465;p86"/>
            <p:cNvSpPr/>
            <p:nvPr/>
          </p:nvSpPr>
          <p:spPr>
            <a:xfrm>
              <a:off x="1833546" y="1921088"/>
              <a:ext cx="162715" cy="344785"/>
            </a:xfrm>
            <a:custGeom>
              <a:avLst/>
              <a:gdLst/>
              <a:ahLst/>
              <a:cxnLst/>
              <a:rect l="l" t="t" r="r" b="b"/>
              <a:pathLst>
                <a:path w="5002" h="10599" extrusionOk="0">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86"/>
            <p:cNvSpPr/>
            <p:nvPr/>
          </p:nvSpPr>
          <p:spPr>
            <a:xfrm>
              <a:off x="1915652" y="1921869"/>
              <a:ext cx="80609" cy="344753"/>
            </a:xfrm>
            <a:custGeom>
              <a:avLst/>
              <a:gdLst/>
              <a:ahLst/>
              <a:cxnLst/>
              <a:rect l="l" t="t" r="r" b="b"/>
              <a:pathLst>
                <a:path w="2478" h="10598" extrusionOk="0">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86"/>
            <p:cNvSpPr/>
            <p:nvPr/>
          </p:nvSpPr>
          <p:spPr>
            <a:xfrm>
              <a:off x="1879251" y="1961393"/>
              <a:ext cx="73615" cy="261086"/>
            </a:xfrm>
            <a:custGeom>
              <a:avLst/>
              <a:gdLst/>
              <a:ahLst/>
              <a:cxnLst/>
              <a:rect l="l" t="t" r="r" b="b"/>
              <a:pathLst>
                <a:path w="2263" h="8026" extrusionOk="0">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86"/>
            <p:cNvSpPr/>
            <p:nvPr/>
          </p:nvSpPr>
          <p:spPr>
            <a:xfrm>
              <a:off x="1915652" y="1961393"/>
              <a:ext cx="37214" cy="261086"/>
            </a:xfrm>
            <a:custGeom>
              <a:avLst/>
              <a:gdLst/>
              <a:ahLst/>
              <a:cxnLst/>
              <a:rect l="l" t="t" r="r" b="b"/>
              <a:pathLst>
                <a:path w="1144" h="8026" extrusionOk="0">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86"/>
            <p:cNvSpPr/>
            <p:nvPr/>
          </p:nvSpPr>
          <p:spPr>
            <a:xfrm>
              <a:off x="1984615" y="1983839"/>
              <a:ext cx="42647" cy="20169"/>
            </a:xfrm>
            <a:custGeom>
              <a:avLst/>
              <a:gdLst/>
              <a:ahLst/>
              <a:cxnLst/>
              <a:rect l="l" t="t" r="r" b="b"/>
              <a:pathLst>
                <a:path w="1311" h="620" extrusionOk="0">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86"/>
            <p:cNvSpPr/>
            <p:nvPr/>
          </p:nvSpPr>
          <p:spPr>
            <a:xfrm>
              <a:off x="1984615" y="2023363"/>
              <a:ext cx="42647" cy="20949"/>
            </a:xfrm>
            <a:custGeom>
              <a:avLst/>
              <a:gdLst/>
              <a:ahLst/>
              <a:cxnLst/>
              <a:rect l="l" t="t" r="r" b="b"/>
              <a:pathLst>
                <a:path w="1311" h="644" extrusionOk="0">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86"/>
            <p:cNvSpPr/>
            <p:nvPr/>
          </p:nvSpPr>
          <p:spPr>
            <a:xfrm>
              <a:off x="1984615" y="2064416"/>
              <a:ext cx="42647" cy="20169"/>
            </a:xfrm>
            <a:custGeom>
              <a:avLst/>
              <a:gdLst/>
              <a:ahLst/>
              <a:cxnLst/>
              <a:rect l="l" t="t" r="r" b="b"/>
              <a:pathLst>
                <a:path w="1311" h="620" extrusionOk="0">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2" name="Google Shape;21472;p86"/>
          <p:cNvGrpSpPr/>
          <p:nvPr/>
        </p:nvGrpSpPr>
        <p:grpSpPr>
          <a:xfrm>
            <a:off x="2551676" y="1768688"/>
            <a:ext cx="264209" cy="344785"/>
            <a:chOff x="2551678" y="1921088"/>
            <a:chExt cx="264209" cy="344785"/>
          </a:xfrm>
        </p:grpSpPr>
        <p:sp>
          <p:nvSpPr>
            <p:cNvPr id="21473" name="Google Shape;21473;p86"/>
            <p:cNvSpPr/>
            <p:nvPr/>
          </p:nvSpPr>
          <p:spPr>
            <a:xfrm>
              <a:off x="2609777" y="2226317"/>
              <a:ext cx="146450" cy="20169"/>
            </a:xfrm>
            <a:custGeom>
              <a:avLst/>
              <a:gdLst/>
              <a:ahLst/>
              <a:cxnLst/>
              <a:rect l="l" t="t" r="r" b="b"/>
              <a:pathLst>
                <a:path w="4502" h="620" extrusionOk="0">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86"/>
            <p:cNvSpPr/>
            <p:nvPr/>
          </p:nvSpPr>
          <p:spPr>
            <a:xfrm>
              <a:off x="2684921" y="2226317"/>
              <a:ext cx="72867" cy="20169"/>
            </a:xfrm>
            <a:custGeom>
              <a:avLst/>
              <a:gdLst/>
              <a:ahLst/>
              <a:cxnLst/>
              <a:rect l="l" t="t" r="r" b="b"/>
              <a:pathLst>
                <a:path w="2240" h="620" extrusionOk="0">
                  <a:moveTo>
                    <a:pt x="1" y="1"/>
                  </a:moveTo>
                  <a:lnTo>
                    <a:pt x="1" y="620"/>
                  </a:lnTo>
                  <a:lnTo>
                    <a:pt x="2239" y="620"/>
                  </a:lnTo>
                  <a:lnTo>
                    <a:pt x="2049"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86"/>
            <p:cNvSpPr/>
            <p:nvPr/>
          </p:nvSpPr>
          <p:spPr>
            <a:xfrm>
              <a:off x="2634565" y="2174432"/>
              <a:ext cx="98436" cy="20949"/>
            </a:xfrm>
            <a:custGeom>
              <a:avLst/>
              <a:gdLst/>
              <a:ahLst/>
              <a:cxnLst/>
              <a:rect l="l" t="t" r="r" b="b"/>
              <a:pathLst>
                <a:path w="3026" h="644" extrusionOk="0">
                  <a:moveTo>
                    <a:pt x="453" y="0"/>
                  </a:moveTo>
                  <a:lnTo>
                    <a:pt x="1" y="643"/>
                  </a:lnTo>
                  <a:lnTo>
                    <a:pt x="3025" y="643"/>
                  </a:lnTo>
                  <a:cubicBezTo>
                    <a:pt x="2882" y="453"/>
                    <a:pt x="2739" y="238"/>
                    <a:pt x="2549"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86"/>
            <p:cNvSpPr/>
            <p:nvPr/>
          </p:nvSpPr>
          <p:spPr>
            <a:xfrm>
              <a:off x="2684140" y="2174432"/>
              <a:ext cx="48860" cy="20949"/>
            </a:xfrm>
            <a:custGeom>
              <a:avLst/>
              <a:gdLst/>
              <a:ahLst/>
              <a:cxnLst/>
              <a:rect l="l" t="t" r="r" b="b"/>
              <a:pathLst>
                <a:path w="1502" h="644" extrusionOk="0">
                  <a:moveTo>
                    <a:pt x="1" y="0"/>
                  </a:moveTo>
                  <a:lnTo>
                    <a:pt x="1" y="643"/>
                  </a:lnTo>
                  <a:lnTo>
                    <a:pt x="1501" y="643"/>
                  </a:lnTo>
                  <a:cubicBezTo>
                    <a:pt x="1382" y="453"/>
                    <a:pt x="1215" y="238"/>
                    <a:pt x="10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86"/>
            <p:cNvSpPr/>
            <p:nvPr/>
          </p:nvSpPr>
          <p:spPr>
            <a:xfrm>
              <a:off x="2610558" y="1942005"/>
              <a:ext cx="145669" cy="20949"/>
            </a:xfrm>
            <a:custGeom>
              <a:avLst/>
              <a:gdLst/>
              <a:ahLst/>
              <a:cxnLst/>
              <a:rect l="l" t="t" r="r" b="b"/>
              <a:pathLst>
                <a:path w="4478" h="644" extrusionOk="0">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86"/>
            <p:cNvSpPr/>
            <p:nvPr/>
          </p:nvSpPr>
          <p:spPr>
            <a:xfrm>
              <a:off x="2684140" y="1942005"/>
              <a:ext cx="73648" cy="20949"/>
            </a:xfrm>
            <a:custGeom>
              <a:avLst/>
              <a:gdLst/>
              <a:ahLst/>
              <a:cxnLst/>
              <a:rect l="l" t="t" r="r" b="b"/>
              <a:pathLst>
                <a:path w="2264" h="644" extrusionOk="0">
                  <a:moveTo>
                    <a:pt x="1" y="1"/>
                  </a:moveTo>
                  <a:lnTo>
                    <a:pt x="1" y="644"/>
                  </a:lnTo>
                  <a:lnTo>
                    <a:pt x="2049" y="644"/>
                  </a:lnTo>
                  <a:cubicBezTo>
                    <a:pt x="2168" y="429"/>
                    <a:pt x="2216" y="215"/>
                    <a:pt x="226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86"/>
            <p:cNvSpPr/>
            <p:nvPr/>
          </p:nvSpPr>
          <p:spPr>
            <a:xfrm>
              <a:off x="2635345" y="1992362"/>
              <a:ext cx="97655" cy="20949"/>
            </a:xfrm>
            <a:custGeom>
              <a:avLst/>
              <a:gdLst/>
              <a:ahLst/>
              <a:cxnLst/>
              <a:rect l="l" t="t" r="r" b="b"/>
              <a:pathLst>
                <a:path w="3002" h="644" extrusionOk="0">
                  <a:moveTo>
                    <a:pt x="1" y="1"/>
                  </a:moveTo>
                  <a:cubicBezTo>
                    <a:pt x="120" y="215"/>
                    <a:pt x="310" y="429"/>
                    <a:pt x="453" y="644"/>
                  </a:cubicBezTo>
                  <a:lnTo>
                    <a:pt x="2573" y="644"/>
                  </a:lnTo>
                  <a:lnTo>
                    <a:pt x="3001" y="1"/>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86"/>
            <p:cNvSpPr/>
            <p:nvPr/>
          </p:nvSpPr>
          <p:spPr>
            <a:xfrm>
              <a:off x="2684140" y="1992362"/>
              <a:ext cx="48860" cy="20949"/>
            </a:xfrm>
            <a:custGeom>
              <a:avLst/>
              <a:gdLst/>
              <a:ahLst/>
              <a:cxnLst/>
              <a:rect l="l" t="t" r="r" b="b"/>
              <a:pathLst>
                <a:path w="1502" h="644" extrusionOk="0">
                  <a:moveTo>
                    <a:pt x="1" y="1"/>
                  </a:moveTo>
                  <a:lnTo>
                    <a:pt x="1" y="644"/>
                  </a:lnTo>
                  <a:lnTo>
                    <a:pt x="1073" y="644"/>
                  </a:lnTo>
                  <a:lnTo>
                    <a:pt x="1501"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86"/>
            <p:cNvSpPr/>
            <p:nvPr/>
          </p:nvSpPr>
          <p:spPr>
            <a:xfrm>
              <a:off x="2551678" y="1921869"/>
              <a:ext cx="264209" cy="344005"/>
            </a:xfrm>
            <a:custGeom>
              <a:avLst/>
              <a:gdLst/>
              <a:ahLst/>
              <a:cxnLst/>
              <a:rect l="l" t="t" r="r" b="b"/>
              <a:pathLst>
                <a:path w="8122" h="10575" extrusionOk="0">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86"/>
            <p:cNvSpPr/>
            <p:nvPr/>
          </p:nvSpPr>
          <p:spPr>
            <a:xfrm>
              <a:off x="2684140" y="2048931"/>
              <a:ext cx="131747" cy="216943"/>
            </a:xfrm>
            <a:custGeom>
              <a:avLst/>
              <a:gdLst/>
              <a:ahLst/>
              <a:cxnLst/>
              <a:rect l="l" t="t" r="r" b="b"/>
              <a:pathLst>
                <a:path w="4050" h="6669" extrusionOk="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86"/>
            <p:cNvSpPr/>
            <p:nvPr/>
          </p:nvSpPr>
          <p:spPr>
            <a:xfrm>
              <a:off x="2553240" y="1921088"/>
              <a:ext cx="261086" cy="344785"/>
            </a:xfrm>
            <a:custGeom>
              <a:avLst/>
              <a:gdLst/>
              <a:ahLst/>
              <a:cxnLst/>
              <a:rect l="l" t="t" r="r" b="b"/>
              <a:pathLst>
                <a:path w="8026" h="10599" extrusionOk="0">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86"/>
            <p:cNvSpPr/>
            <p:nvPr/>
          </p:nvSpPr>
          <p:spPr>
            <a:xfrm>
              <a:off x="2684140" y="1921088"/>
              <a:ext cx="131747" cy="218504"/>
            </a:xfrm>
            <a:custGeom>
              <a:avLst/>
              <a:gdLst/>
              <a:ahLst/>
              <a:cxnLst/>
              <a:rect l="l" t="t" r="r" b="b"/>
              <a:pathLst>
                <a:path w="4050" h="6717" extrusionOk="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5" name="Google Shape;21485;p86"/>
          <p:cNvGrpSpPr/>
          <p:nvPr/>
        </p:nvGrpSpPr>
        <p:grpSpPr>
          <a:xfrm>
            <a:off x="3293815" y="1768688"/>
            <a:ext cx="282035" cy="345534"/>
            <a:chOff x="3293818" y="1921088"/>
            <a:chExt cx="282035" cy="345534"/>
          </a:xfrm>
        </p:grpSpPr>
        <p:sp>
          <p:nvSpPr>
            <p:cNvPr id="21486" name="Google Shape;21486;p86"/>
            <p:cNvSpPr/>
            <p:nvPr/>
          </p:nvSpPr>
          <p:spPr>
            <a:xfrm>
              <a:off x="3293818" y="1938134"/>
              <a:ext cx="282035" cy="328488"/>
            </a:xfrm>
            <a:custGeom>
              <a:avLst/>
              <a:gdLst/>
              <a:ahLst/>
              <a:cxnLst/>
              <a:rect l="l" t="t" r="r" b="b"/>
              <a:pathLst>
                <a:path w="8670" h="10098" extrusionOk="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86"/>
            <p:cNvSpPr/>
            <p:nvPr/>
          </p:nvSpPr>
          <p:spPr>
            <a:xfrm>
              <a:off x="3434055" y="1938134"/>
              <a:ext cx="141798" cy="328488"/>
            </a:xfrm>
            <a:custGeom>
              <a:avLst/>
              <a:gdLst/>
              <a:ahLst/>
              <a:cxnLst/>
              <a:rect l="l" t="t" r="r" b="b"/>
              <a:pathLst>
                <a:path w="4359" h="10098" extrusionOk="0">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86"/>
            <p:cNvSpPr/>
            <p:nvPr/>
          </p:nvSpPr>
          <p:spPr>
            <a:xfrm>
              <a:off x="3442577" y="2044280"/>
              <a:ext cx="41866" cy="20169"/>
            </a:xfrm>
            <a:custGeom>
              <a:avLst/>
              <a:gdLst/>
              <a:ahLst/>
              <a:cxnLst/>
              <a:rect l="l" t="t" r="r" b="b"/>
              <a:pathLst>
                <a:path w="1287" h="620" extrusionOk="0">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86"/>
            <p:cNvSpPr/>
            <p:nvPr/>
          </p:nvSpPr>
          <p:spPr>
            <a:xfrm>
              <a:off x="3422441" y="2003227"/>
              <a:ext cx="62002" cy="20169"/>
            </a:xfrm>
            <a:custGeom>
              <a:avLst/>
              <a:gdLst/>
              <a:ahLst/>
              <a:cxnLst/>
              <a:rect l="l" t="t" r="r" b="b"/>
              <a:pathLst>
                <a:path w="1906" h="620" extrusionOk="0">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86"/>
            <p:cNvSpPr/>
            <p:nvPr/>
          </p:nvSpPr>
          <p:spPr>
            <a:xfrm>
              <a:off x="3434055" y="2003227"/>
              <a:ext cx="49608" cy="20169"/>
            </a:xfrm>
            <a:custGeom>
              <a:avLst/>
              <a:gdLst/>
              <a:ahLst/>
              <a:cxnLst/>
              <a:rect l="l" t="t" r="r" b="b"/>
              <a:pathLst>
                <a:path w="1525" h="620" extrusionOk="0">
                  <a:moveTo>
                    <a:pt x="0" y="0"/>
                  </a:moveTo>
                  <a:lnTo>
                    <a:pt x="0" y="619"/>
                  </a:lnTo>
                  <a:lnTo>
                    <a:pt x="1524" y="619"/>
                  </a:lnTo>
                  <a:lnTo>
                    <a:pt x="152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86"/>
            <p:cNvSpPr/>
            <p:nvPr/>
          </p:nvSpPr>
          <p:spPr>
            <a:xfrm>
              <a:off x="3442577" y="1963703"/>
              <a:ext cx="41866" cy="20169"/>
            </a:xfrm>
            <a:custGeom>
              <a:avLst/>
              <a:gdLst/>
              <a:ahLst/>
              <a:cxnLst/>
              <a:rect l="l" t="t" r="r" b="b"/>
              <a:pathLst>
                <a:path w="1287" h="620" extrusionOk="0">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86"/>
            <p:cNvSpPr/>
            <p:nvPr/>
          </p:nvSpPr>
          <p:spPr>
            <a:xfrm>
              <a:off x="3361220" y="1921088"/>
              <a:ext cx="144140" cy="20169"/>
            </a:xfrm>
            <a:custGeom>
              <a:avLst/>
              <a:gdLst/>
              <a:ahLst/>
              <a:cxnLst/>
              <a:rect l="l" t="t" r="r" b="b"/>
              <a:pathLst>
                <a:path w="4431" h="620" extrusionOk="0">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86"/>
            <p:cNvSpPr/>
            <p:nvPr/>
          </p:nvSpPr>
          <p:spPr>
            <a:xfrm>
              <a:off x="3434055" y="1921088"/>
              <a:ext cx="71306" cy="20169"/>
            </a:xfrm>
            <a:custGeom>
              <a:avLst/>
              <a:gdLst/>
              <a:ahLst/>
              <a:cxnLst/>
              <a:rect l="l" t="t" r="r" b="b"/>
              <a:pathLst>
                <a:path w="2192" h="620" extrusionOk="0">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86"/>
          <p:cNvGrpSpPr/>
          <p:nvPr/>
        </p:nvGrpSpPr>
        <p:grpSpPr>
          <a:xfrm>
            <a:off x="4025122" y="1769664"/>
            <a:ext cx="316875" cy="344558"/>
            <a:chOff x="4025125" y="1922064"/>
            <a:chExt cx="316875" cy="344558"/>
          </a:xfrm>
        </p:grpSpPr>
        <p:sp>
          <p:nvSpPr>
            <p:cNvPr id="21495" name="Google Shape;21495;p86"/>
            <p:cNvSpPr/>
            <p:nvPr/>
          </p:nvSpPr>
          <p:spPr>
            <a:xfrm>
              <a:off x="4025125" y="2081461"/>
              <a:ext cx="199149" cy="184413"/>
            </a:xfrm>
            <a:custGeom>
              <a:avLst/>
              <a:gdLst/>
              <a:ahLst/>
              <a:cxnLst/>
              <a:rect l="l" t="t" r="r" b="b"/>
              <a:pathLst>
                <a:path w="6122" h="5669" extrusionOk="0">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86"/>
            <p:cNvSpPr/>
            <p:nvPr/>
          </p:nvSpPr>
          <p:spPr>
            <a:xfrm>
              <a:off x="4125057" y="2081461"/>
              <a:ext cx="99217" cy="185161"/>
            </a:xfrm>
            <a:custGeom>
              <a:avLst/>
              <a:gdLst/>
              <a:ahLst/>
              <a:cxnLst/>
              <a:rect l="l" t="t" r="r" b="b"/>
              <a:pathLst>
                <a:path w="3050" h="5692" extrusionOk="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86"/>
            <p:cNvSpPr/>
            <p:nvPr/>
          </p:nvSpPr>
          <p:spPr>
            <a:xfrm>
              <a:off x="4059997" y="2064416"/>
              <a:ext cx="129404" cy="20169"/>
            </a:xfrm>
            <a:custGeom>
              <a:avLst/>
              <a:gdLst/>
              <a:ahLst/>
              <a:cxnLst/>
              <a:rect l="l" t="t" r="r" b="b"/>
              <a:pathLst>
                <a:path w="3978" h="620" extrusionOk="0">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86"/>
            <p:cNvSpPr/>
            <p:nvPr/>
          </p:nvSpPr>
          <p:spPr>
            <a:xfrm>
              <a:off x="4125057" y="2064416"/>
              <a:ext cx="64344" cy="20169"/>
            </a:xfrm>
            <a:custGeom>
              <a:avLst/>
              <a:gdLst/>
              <a:ahLst/>
              <a:cxnLst/>
              <a:rect l="l" t="t" r="r" b="b"/>
              <a:pathLst>
                <a:path w="1978" h="620" extrusionOk="0">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86"/>
            <p:cNvSpPr/>
            <p:nvPr/>
          </p:nvSpPr>
          <p:spPr>
            <a:xfrm>
              <a:off x="4156058" y="1936605"/>
              <a:ext cx="185941" cy="181095"/>
            </a:xfrm>
            <a:custGeom>
              <a:avLst/>
              <a:gdLst/>
              <a:ahLst/>
              <a:cxnLst/>
              <a:rect l="l" t="t" r="r" b="b"/>
              <a:pathLst>
                <a:path w="5716" h="5567" extrusionOk="0">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86"/>
            <p:cNvSpPr/>
            <p:nvPr/>
          </p:nvSpPr>
          <p:spPr>
            <a:xfrm>
              <a:off x="4191678" y="1936605"/>
              <a:ext cx="150321" cy="166586"/>
            </a:xfrm>
            <a:custGeom>
              <a:avLst/>
              <a:gdLst/>
              <a:ahLst/>
              <a:cxnLst/>
              <a:rect l="l" t="t" r="r" b="b"/>
              <a:pathLst>
                <a:path w="4621" h="5121" extrusionOk="0">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86"/>
            <p:cNvSpPr/>
            <p:nvPr/>
          </p:nvSpPr>
          <p:spPr>
            <a:xfrm>
              <a:off x="4140574" y="1922064"/>
              <a:ext cx="92971" cy="91051"/>
            </a:xfrm>
            <a:custGeom>
              <a:avLst/>
              <a:gdLst/>
              <a:ahLst/>
              <a:cxnLst/>
              <a:rect l="l" t="t" r="r" b="b"/>
              <a:pathLst>
                <a:path w="2858" h="2799" extrusionOk="0">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86"/>
            <p:cNvSpPr/>
            <p:nvPr/>
          </p:nvSpPr>
          <p:spPr>
            <a:xfrm>
              <a:off x="4180065" y="1922064"/>
              <a:ext cx="53479" cy="52503"/>
            </a:xfrm>
            <a:custGeom>
              <a:avLst/>
              <a:gdLst/>
              <a:ahLst/>
              <a:cxnLst/>
              <a:rect l="l" t="t" r="r" b="b"/>
              <a:pathLst>
                <a:path w="1644" h="1614" extrusionOk="0">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86"/>
            <p:cNvSpPr/>
            <p:nvPr/>
          </p:nvSpPr>
          <p:spPr>
            <a:xfrm>
              <a:off x="4025125" y="2174432"/>
              <a:ext cx="200678" cy="91442"/>
            </a:xfrm>
            <a:custGeom>
              <a:avLst/>
              <a:gdLst/>
              <a:ahLst/>
              <a:cxnLst/>
              <a:rect l="l" t="t" r="r" b="b"/>
              <a:pathLst>
                <a:path w="6169" h="2811" extrusionOk="0">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86"/>
            <p:cNvSpPr/>
            <p:nvPr/>
          </p:nvSpPr>
          <p:spPr>
            <a:xfrm>
              <a:off x="4125057" y="2174432"/>
              <a:ext cx="99217" cy="91442"/>
            </a:xfrm>
            <a:custGeom>
              <a:avLst/>
              <a:gdLst/>
              <a:ahLst/>
              <a:cxnLst/>
              <a:rect l="l" t="t" r="r" b="b"/>
              <a:pathLst>
                <a:path w="3050" h="2811" extrusionOk="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86"/>
            <p:cNvSpPr/>
            <p:nvPr/>
          </p:nvSpPr>
          <p:spPr>
            <a:xfrm>
              <a:off x="4161490" y="2013278"/>
              <a:ext cx="180509" cy="103641"/>
            </a:xfrm>
            <a:custGeom>
              <a:avLst/>
              <a:gdLst/>
              <a:ahLst/>
              <a:cxnLst/>
              <a:rect l="l" t="t" r="r" b="b"/>
              <a:pathLst>
                <a:path w="5549" h="3186" extrusionOk="0">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86"/>
            <p:cNvSpPr/>
            <p:nvPr/>
          </p:nvSpPr>
          <p:spPr>
            <a:xfrm>
              <a:off x="4233512" y="2014059"/>
              <a:ext cx="108488" cy="89132"/>
            </a:xfrm>
            <a:custGeom>
              <a:avLst/>
              <a:gdLst/>
              <a:ahLst/>
              <a:cxnLst/>
              <a:rect l="l" t="t" r="r" b="b"/>
              <a:pathLst>
                <a:path w="3335" h="2740" extrusionOk="0">
                  <a:moveTo>
                    <a:pt x="1" y="0"/>
                  </a:moveTo>
                  <a:lnTo>
                    <a:pt x="2740" y="2739"/>
                  </a:lnTo>
                  <a:cubicBezTo>
                    <a:pt x="3335" y="2120"/>
                    <a:pt x="3335" y="1120"/>
                    <a:pt x="2763" y="572"/>
                  </a:cubicBezTo>
                  <a:lnTo>
                    <a:pt x="219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86"/>
            <p:cNvSpPr/>
            <p:nvPr/>
          </p:nvSpPr>
          <p:spPr>
            <a:xfrm>
              <a:off x="4115786" y="2024631"/>
              <a:ext cx="19388" cy="19681"/>
            </a:xfrm>
            <a:custGeom>
              <a:avLst/>
              <a:gdLst/>
              <a:ahLst/>
              <a:cxnLst/>
              <a:rect l="l" t="t" r="r" b="b"/>
              <a:pathLst>
                <a:path w="596" h="605" extrusionOk="0">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86"/>
            <p:cNvSpPr/>
            <p:nvPr/>
          </p:nvSpPr>
          <p:spPr>
            <a:xfrm>
              <a:off x="4125057" y="2023363"/>
              <a:ext cx="10117" cy="21014"/>
            </a:xfrm>
            <a:custGeom>
              <a:avLst/>
              <a:gdLst/>
              <a:ahLst/>
              <a:cxnLst/>
              <a:rect l="l" t="t" r="r" b="b"/>
              <a:pathLst>
                <a:path w="311" h="646" extrusionOk="0">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86"/>
            <p:cNvSpPr/>
            <p:nvPr/>
          </p:nvSpPr>
          <p:spPr>
            <a:xfrm>
              <a:off x="4095617" y="1983839"/>
              <a:ext cx="19420" cy="19420"/>
            </a:xfrm>
            <a:custGeom>
              <a:avLst/>
              <a:gdLst/>
              <a:ahLst/>
              <a:cxnLst/>
              <a:rect l="l" t="t" r="r" b="b"/>
              <a:pathLst>
                <a:path w="597" h="597" extrusionOk="0">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86"/>
            <p:cNvSpPr/>
            <p:nvPr/>
          </p:nvSpPr>
          <p:spPr>
            <a:xfrm>
              <a:off x="4104140" y="1983774"/>
              <a:ext cx="10898" cy="19551"/>
            </a:xfrm>
            <a:custGeom>
              <a:avLst/>
              <a:gdLst/>
              <a:ahLst/>
              <a:cxnLst/>
              <a:rect l="l" t="t" r="r" b="b"/>
              <a:pathLst>
                <a:path w="335" h="601" extrusionOk="0">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1" name="Google Shape;21511;p86"/>
          <p:cNvGrpSpPr/>
          <p:nvPr/>
        </p:nvGrpSpPr>
        <p:grpSpPr>
          <a:xfrm>
            <a:off x="4755246" y="1810522"/>
            <a:ext cx="356020" cy="263830"/>
            <a:chOff x="4755249" y="1962922"/>
            <a:chExt cx="356020" cy="263830"/>
          </a:xfrm>
        </p:grpSpPr>
        <p:sp>
          <p:nvSpPr>
            <p:cNvPr id="21512" name="Google Shape;21512;p86"/>
            <p:cNvSpPr/>
            <p:nvPr/>
          </p:nvSpPr>
          <p:spPr>
            <a:xfrm>
              <a:off x="4959419" y="1963703"/>
              <a:ext cx="120101" cy="19388"/>
            </a:xfrm>
            <a:custGeom>
              <a:avLst/>
              <a:gdLst/>
              <a:ahLst/>
              <a:cxnLst/>
              <a:rect l="l" t="t" r="r" b="b"/>
              <a:pathLst>
                <a:path w="3692" h="596" extrusionOk="0">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86"/>
            <p:cNvSpPr/>
            <p:nvPr/>
          </p:nvSpPr>
          <p:spPr>
            <a:xfrm>
              <a:off x="5019827" y="1962922"/>
              <a:ext cx="60473" cy="20169"/>
            </a:xfrm>
            <a:custGeom>
              <a:avLst/>
              <a:gdLst/>
              <a:ahLst/>
              <a:cxnLst/>
              <a:rect l="l" t="t" r="r" b="b"/>
              <a:pathLst>
                <a:path w="1859" h="620" extrusionOk="0">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86"/>
            <p:cNvSpPr/>
            <p:nvPr/>
          </p:nvSpPr>
          <p:spPr>
            <a:xfrm>
              <a:off x="4936160" y="1979187"/>
              <a:ext cx="175109" cy="245829"/>
            </a:xfrm>
            <a:custGeom>
              <a:avLst/>
              <a:gdLst/>
              <a:ahLst/>
              <a:cxnLst/>
              <a:rect l="l" t="t" r="r" b="b"/>
              <a:pathLst>
                <a:path w="5383" h="7557" extrusionOk="0">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86"/>
            <p:cNvSpPr/>
            <p:nvPr/>
          </p:nvSpPr>
          <p:spPr>
            <a:xfrm>
              <a:off x="5019827" y="1979187"/>
              <a:ext cx="90661" cy="245601"/>
            </a:xfrm>
            <a:custGeom>
              <a:avLst/>
              <a:gdLst/>
              <a:ahLst/>
              <a:cxnLst/>
              <a:rect l="l" t="t" r="r" b="b"/>
              <a:pathLst>
                <a:path w="2787" h="7550" extrusionOk="0">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86"/>
            <p:cNvSpPr/>
            <p:nvPr/>
          </p:nvSpPr>
          <p:spPr>
            <a:xfrm>
              <a:off x="4969471" y="2154264"/>
              <a:ext cx="137927" cy="70850"/>
            </a:xfrm>
            <a:custGeom>
              <a:avLst/>
              <a:gdLst/>
              <a:ahLst/>
              <a:cxnLst/>
              <a:rect l="l" t="t" r="r" b="b"/>
              <a:pathLst>
                <a:path w="4240" h="2178" extrusionOk="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86"/>
            <p:cNvSpPr/>
            <p:nvPr/>
          </p:nvSpPr>
          <p:spPr>
            <a:xfrm>
              <a:off x="5018266" y="2154263"/>
              <a:ext cx="89132" cy="70525"/>
            </a:xfrm>
            <a:custGeom>
              <a:avLst/>
              <a:gdLst/>
              <a:ahLst/>
              <a:cxnLst/>
              <a:rect l="l" t="t" r="r" b="b"/>
              <a:pathLst>
                <a:path w="2740" h="2168" extrusionOk="0">
                  <a:moveTo>
                    <a:pt x="1" y="1"/>
                  </a:moveTo>
                  <a:lnTo>
                    <a:pt x="1" y="2168"/>
                  </a:lnTo>
                  <a:cubicBezTo>
                    <a:pt x="1287" y="2168"/>
                    <a:pt x="2454" y="1311"/>
                    <a:pt x="274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86"/>
            <p:cNvSpPr/>
            <p:nvPr/>
          </p:nvSpPr>
          <p:spPr>
            <a:xfrm>
              <a:off x="4756432" y="1979968"/>
              <a:ext cx="240202" cy="244821"/>
            </a:xfrm>
            <a:custGeom>
              <a:avLst/>
              <a:gdLst/>
              <a:ahLst/>
              <a:cxnLst/>
              <a:rect l="l" t="t" r="r" b="b"/>
              <a:pathLst>
                <a:path w="7384" h="7526" extrusionOk="0">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86"/>
            <p:cNvSpPr/>
            <p:nvPr/>
          </p:nvSpPr>
          <p:spPr>
            <a:xfrm>
              <a:off x="4876500" y="1979968"/>
              <a:ext cx="118572" cy="246382"/>
            </a:xfrm>
            <a:custGeom>
              <a:avLst/>
              <a:gdLst/>
              <a:ahLst/>
              <a:cxnLst/>
              <a:rect l="l" t="t" r="r" b="b"/>
              <a:pathLst>
                <a:path w="3645" h="7574" extrusionOk="0">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86"/>
            <p:cNvSpPr/>
            <p:nvPr/>
          </p:nvSpPr>
          <p:spPr>
            <a:xfrm>
              <a:off x="4816092" y="1963703"/>
              <a:ext cx="120101" cy="19388"/>
            </a:xfrm>
            <a:custGeom>
              <a:avLst/>
              <a:gdLst/>
              <a:ahLst/>
              <a:cxnLst/>
              <a:rect l="l" t="t" r="r" b="b"/>
              <a:pathLst>
                <a:path w="3692" h="596" extrusionOk="0">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86"/>
            <p:cNvSpPr/>
            <p:nvPr/>
          </p:nvSpPr>
          <p:spPr>
            <a:xfrm>
              <a:off x="4876500" y="1962922"/>
              <a:ext cx="60473" cy="20169"/>
            </a:xfrm>
            <a:custGeom>
              <a:avLst/>
              <a:gdLst/>
              <a:ahLst/>
              <a:cxnLst/>
              <a:rect l="l" t="t" r="r" b="b"/>
              <a:pathLst>
                <a:path w="1859" h="620" extrusionOk="0">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86"/>
            <p:cNvSpPr/>
            <p:nvPr/>
          </p:nvSpPr>
          <p:spPr>
            <a:xfrm>
              <a:off x="4755249" y="2115955"/>
              <a:ext cx="239421" cy="110797"/>
            </a:xfrm>
            <a:custGeom>
              <a:avLst/>
              <a:gdLst/>
              <a:ahLst/>
              <a:cxnLst/>
              <a:rect l="l" t="t" r="r" b="b"/>
              <a:pathLst>
                <a:path w="7360" h="3406" extrusionOk="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86"/>
            <p:cNvSpPr/>
            <p:nvPr/>
          </p:nvSpPr>
          <p:spPr>
            <a:xfrm>
              <a:off x="4874537" y="2115955"/>
              <a:ext cx="120133" cy="110797"/>
            </a:xfrm>
            <a:custGeom>
              <a:avLst/>
              <a:gdLst/>
              <a:ahLst/>
              <a:cxnLst/>
              <a:rect l="l" t="t" r="r" b="b"/>
              <a:pathLst>
                <a:path w="3693" h="3406" extrusionOk="0">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86"/>
            <p:cNvSpPr/>
            <p:nvPr/>
          </p:nvSpPr>
          <p:spPr>
            <a:xfrm>
              <a:off x="4847060" y="2145741"/>
              <a:ext cx="19420" cy="19420"/>
            </a:xfrm>
            <a:custGeom>
              <a:avLst/>
              <a:gdLst/>
              <a:ahLst/>
              <a:cxnLst/>
              <a:rect l="l" t="t" r="r" b="b"/>
              <a:pathLst>
                <a:path w="597" h="597" extrusionOk="0">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86"/>
            <p:cNvSpPr/>
            <p:nvPr/>
          </p:nvSpPr>
          <p:spPr>
            <a:xfrm>
              <a:off x="4886584" y="2165812"/>
              <a:ext cx="19388" cy="19485"/>
            </a:xfrm>
            <a:custGeom>
              <a:avLst/>
              <a:gdLst/>
              <a:ahLst/>
              <a:cxnLst/>
              <a:rect l="l" t="t" r="r" b="b"/>
              <a:pathLst>
                <a:path w="596" h="599" extrusionOk="0">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86"/>
            <p:cNvSpPr/>
            <p:nvPr/>
          </p:nvSpPr>
          <p:spPr>
            <a:xfrm>
              <a:off x="4989607" y="2103907"/>
              <a:ext cx="19420" cy="19420"/>
            </a:xfrm>
            <a:custGeom>
              <a:avLst/>
              <a:gdLst/>
              <a:ahLst/>
              <a:cxnLst/>
              <a:rect l="l" t="t" r="r" b="b"/>
              <a:pathLst>
                <a:path w="597" h="597" extrusionOk="0">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86"/>
            <p:cNvSpPr/>
            <p:nvPr/>
          </p:nvSpPr>
          <p:spPr>
            <a:xfrm>
              <a:off x="5029911" y="2089204"/>
              <a:ext cx="19388" cy="19388"/>
            </a:xfrm>
            <a:custGeom>
              <a:avLst/>
              <a:gdLst/>
              <a:ahLst/>
              <a:cxnLst/>
              <a:rect l="l" t="t" r="r" b="b"/>
              <a:pathLst>
                <a:path w="596" h="596" extrusionOk="0">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8" name="Google Shape;21528;p86"/>
          <p:cNvGrpSpPr/>
          <p:nvPr/>
        </p:nvGrpSpPr>
        <p:grpSpPr>
          <a:xfrm>
            <a:off x="5598500" y="1768688"/>
            <a:ext cx="181322" cy="345534"/>
            <a:chOff x="5598503" y="1921088"/>
            <a:chExt cx="181322" cy="345534"/>
          </a:xfrm>
        </p:grpSpPr>
        <p:sp>
          <p:nvSpPr>
            <p:cNvPr id="21529" name="Google Shape;21529;p86"/>
            <p:cNvSpPr/>
            <p:nvPr/>
          </p:nvSpPr>
          <p:spPr>
            <a:xfrm>
              <a:off x="5618672" y="1938134"/>
              <a:ext cx="141798" cy="328488"/>
            </a:xfrm>
            <a:custGeom>
              <a:avLst/>
              <a:gdLst/>
              <a:ahLst/>
              <a:cxnLst/>
              <a:rect l="l" t="t" r="r" b="b"/>
              <a:pathLst>
                <a:path w="4359" h="10098" extrusionOk="0">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86"/>
            <p:cNvSpPr/>
            <p:nvPr/>
          </p:nvSpPr>
          <p:spPr>
            <a:xfrm>
              <a:off x="5689945" y="1938134"/>
              <a:ext cx="70525" cy="328488"/>
            </a:xfrm>
            <a:custGeom>
              <a:avLst/>
              <a:gdLst/>
              <a:ahLst/>
              <a:cxnLst/>
              <a:rect l="l" t="t" r="r" b="b"/>
              <a:pathLst>
                <a:path w="2168" h="10098" extrusionOk="0">
                  <a:moveTo>
                    <a:pt x="0" y="1"/>
                  </a:moveTo>
                  <a:lnTo>
                    <a:pt x="0" y="10098"/>
                  </a:lnTo>
                  <a:cubicBezTo>
                    <a:pt x="1191" y="10098"/>
                    <a:pt x="2167" y="9122"/>
                    <a:pt x="2167" y="7931"/>
                  </a:cubicBezTo>
                  <a:lnTo>
                    <a:pt x="2167"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86"/>
            <p:cNvSpPr/>
            <p:nvPr/>
          </p:nvSpPr>
          <p:spPr>
            <a:xfrm>
              <a:off x="5598503" y="1921869"/>
              <a:ext cx="181322" cy="19388"/>
            </a:xfrm>
            <a:custGeom>
              <a:avLst/>
              <a:gdLst/>
              <a:ahLst/>
              <a:cxnLst/>
              <a:rect l="l" t="t" r="r" b="b"/>
              <a:pathLst>
                <a:path w="5574" h="596" extrusionOk="0">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86"/>
            <p:cNvSpPr/>
            <p:nvPr/>
          </p:nvSpPr>
          <p:spPr>
            <a:xfrm>
              <a:off x="5689945" y="1921088"/>
              <a:ext cx="89880" cy="20169"/>
            </a:xfrm>
            <a:custGeom>
              <a:avLst/>
              <a:gdLst/>
              <a:ahLst/>
              <a:cxnLst/>
              <a:rect l="l" t="t" r="r" b="b"/>
              <a:pathLst>
                <a:path w="2763" h="620" extrusionOk="0">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86"/>
            <p:cNvSpPr/>
            <p:nvPr/>
          </p:nvSpPr>
          <p:spPr>
            <a:xfrm>
              <a:off x="5706958" y="1983058"/>
              <a:ext cx="53512" cy="19420"/>
            </a:xfrm>
            <a:custGeom>
              <a:avLst/>
              <a:gdLst/>
              <a:ahLst/>
              <a:cxnLst/>
              <a:rect l="l" t="t" r="r" b="b"/>
              <a:pathLst>
                <a:path w="1645" h="597" extrusionOk="0">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86"/>
            <p:cNvSpPr/>
            <p:nvPr/>
          </p:nvSpPr>
          <p:spPr>
            <a:xfrm>
              <a:off x="5720133" y="2023363"/>
              <a:ext cx="40337" cy="19388"/>
            </a:xfrm>
            <a:custGeom>
              <a:avLst/>
              <a:gdLst/>
              <a:ahLst/>
              <a:cxnLst/>
              <a:rect l="l" t="t" r="r" b="b"/>
              <a:pathLst>
                <a:path w="1240" h="596" extrusionOk="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86"/>
            <p:cNvSpPr/>
            <p:nvPr/>
          </p:nvSpPr>
          <p:spPr>
            <a:xfrm>
              <a:off x="5706958" y="2063635"/>
              <a:ext cx="53512" cy="19388"/>
            </a:xfrm>
            <a:custGeom>
              <a:avLst/>
              <a:gdLst/>
              <a:ahLst/>
              <a:cxnLst/>
              <a:rect l="l" t="t" r="r" b="b"/>
              <a:pathLst>
                <a:path w="1645" h="596" extrusionOk="0">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86"/>
            <p:cNvSpPr/>
            <p:nvPr/>
          </p:nvSpPr>
          <p:spPr>
            <a:xfrm>
              <a:off x="5720133" y="2103907"/>
              <a:ext cx="40337" cy="19420"/>
            </a:xfrm>
            <a:custGeom>
              <a:avLst/>
              <a:gdLst/>
              <a:ahLst/>
              <a:cxnLst/>
              <a:rect l="l" t="t" r="r" b="b"/>
              <a:pathLst>
                <a:path w="1240" h="597" extrusionOk="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86"/>
            <p:cNvSpPr/>
            <p:nvPr/>
          </p:nvSpPr>
          <p:spPr>
            <a:xfrm>
              <a:off x="5706958" y="2144992"/>
              <a:ext cx="53512" cy="19388"/>
            </a:xfrm>
            <a:custGeom>
              <a:avLst/>
              <a:gdLst/>
              <a:ahLst/>
              <a:cxnLst/>
              <a:rect l="l" t="t" r="r" b="b"/>
              <a:pathLst>
                <a:path w="1645" h="596" extrusionOk="0">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8" name="Google Shape;21538;p86"/>
          <p:cNvGrpSpPr/>
          <p:nvPr/>
        </p:nvGrpSpPr>
        <p:grpSpPr>
          <a:xfrm>
            <a:off x="6263160" y="1769469"/>
            <a:ext cx="364166" cy="344005"/>
            <a:chOff x="6263163" y="1921869"/>
            <a:chExt cx="364166" cy="344005"/>
          </a:xfrm>
        </p:grpSpPr>
        <p:sp>
          <p:nvSpPr>
            <p:cNvPr id="21539" name="Google Shape;21539;p86"/>
            <p:cNvSpPr/>
            <p:nvPr/>
          </p:nvSpPr>
          <p:spPr>
            <a:xfrm>
              <a:off x="6263969" y="1938134"/>
              <a:ext cx="282035" cy="327740"/>
            </a:xfrm>
            <a:custGeom>
              <a:avLst/>
              <a:gdLst/>
              <a:ahLst/>
              <a:cxnLst/>
              <a:rect l="l" t="t" r="r" b="b"/>
              <a:pathLst>
                <a:path w="8670" h="10075" extrusionOk="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86"/>
            <p:cNvSpPr/>
            <p:nvPr/>
          </p:nvSpPr>
          <p:spPr>
            <a:xfrm>
              <a:off x="6406516" y="1938134"/>
              <a:ext cx="137927" cy="327740"/>
            </a:xfrm>
            <a:custGeom>
              <a:avLst/>
              <a:gdLst/>
              <a:ahLst/>
              <a:cxnLst/>
              <a:rect l="l" t="t" r="r" b="b"/>
              <a:pathLst>
                <a:path w="4240" h="10075" extrusionOk="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86"/>
            <p:cNvSpPr/>
            <p:nvPr/>
          </p:nvSpPr>
          <p:spPr>
            <a:xfrm>
              <a:off x="6341456" y="1921869"/>
              <a:ext cx="128624" cy="20169"/>
            </a:xfrm>
            <a:custGeom>
              <a:avLst/>
              <a:gdLst/>
              <a:ahLst/>
              <a:cxnLst/>
              <a:rect l="l" t="t" r="r" b="b"/>
              <a:pathLst>
                <a:path w="3954" h="620" extrusionOk="0">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86"/>
            <p:cNvSpPr/>
            <p:nvPr/>
          </p:nvSpPr>
          <p:spPr>
            <a:xfrm>
              <a:off x="6404954" y="1921869"/>
              <a:ext cx="64344" cy="20169"/>
            </a:xfrm>
            <a:custGeom>
              <a:avLst/>
              <a:gdLst/>
              <a:ahLst/>
              <a:cxnLst/>
              <a:rect l="l" t="t" r="r" b="b"/>
              <a:pathLst>
                <a:path w="1978" h="620" extrusionOk="0">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86"/>
            <p:cNvSpPr/>
            <p:nvPr/>
          </p:nvSpPr>
          <p:spPr>
            <a:xfrm>
              <a:off x="6263163" y="2134125"/>
              <a:ext cx="282032" cy="131747"/>
            </a:xfrm>
            <a:custGeom>
              <a:avLst/>
              <a:gdLst/>
              <a:ahLst/>
              <a:cxnLst/>
              <a:rect l="l" t="t" r="r" b="b"/>
              <a:pathLst>
                <a:path w="8575" h="4050" extrusionOk="0">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86"/>
            <p:cNvSpPr/>
            <p:nvPr/>
          </p:nvSpPr>
          <p:spPr>
            <a:xfrm>
              <a:off x="6402582" y="2134125"/>
              <a:ext cx="142611" cy="131747"/>
            </a:xfrm>
            <a:custGeom>
              <a:avLst/>
              <a:gdLst/>
              <a:ahLst/>
              <a:cxnLst/>
              <a:rect l="l" t="t" r="r" b="b"/>
              <a:pathLst>
                <a:path w="4336" h="4050" extrusionOk="0">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86"/>
            <p:cNvSpPr/>
            <p:nvPr/>
          </p:nvSpPr>
          <p:spPr>
            <a:xfrm>
              <a:off x="6432084" y="2165031"/>
              <a:ext cx="19388" cy="19485"/>
            </a:xfrm>
            <a:custGeom>
              <a:avLst/>
              <a:gdLst/>
              <a:ahLst/>
              <a:cxnLst/>
              <a:rect l="l" t="t" r="r" b="b"/>
              <a:pathLst>
                <a:path w="596" h="599" extrusionOk="0">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86"/>
            <p:cNvSpPr/>
            <p:nvPr/>
          </p:nvSpPr>
          <p:spPr>
            <a:xfrm>
              <a:off x="6350727" y="2165129"/>
              <a:ext cx="60473" cy="59660"/>
            </a:xfrm>
            <a:custGeom>
              <a:avLst/>
              <a:gdLst/>
              <a:ahLst/>
              <a:cxnLst/>
              <a:rect l="l" t="t" r="r" b="b"/>
              <a:pathLst>
                <a:path w="1859" h="1834" extrusionOk="0">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86"/>
            <p:cNvSpPr/>
            <p:nvPr/>
          </p:nvSpPr>
          <p:spPr>
            <a:xfrm>
              <a:off x="6404954" y="2176742"/>
              <a:ext cx="7775" cy="35653"/>
            </a:xfrm>
            <a:custGeom>
              <a:avLst/>
              <a:gdLst/>
              <a:ahLst/>
              <a:cxnLst/>
              <a:rect l="l" t="t" r="r" b="b"/>
              <a:pathLst>
                <a:path w="239" h="1096" extrusionOk="0">
                  <a:moveTo>
                    <a:pt x="1" y="0"/>
                  </a:moveTo>
                  <a:lnTo>
                    <a:pt x="1" y="1096"/>
                  </a:lnTo>
                  <a:cubicBezTo>
                    <a:pt x="239" y="763"/>
                    <a:pt x="239" y="334"/>
                    <a:pt x="1"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86"/>
            <p:cNvSpPr/>
            <p:nvPr/>
          </p:nvSpPr>
          <p:spPr>
            <a:xfrm>
              <a:off x="6499487" y="2060545"/>
              <a:ext cx="127843" cy="124948"/>
            </a:xfrm>
            <a:custGeom>
              <a:avLst/>
              <a:gdLst/>
              <a:ahLst/>
              <a:cxnLst/>
              <a:rect l="l" t="t" r="r" b="b"/>
              <a:pathLst>
                <a:path w="3930" h="3841" extrusionOk="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86"/>
            <p:cNvSpPr/>
            <p:nvPr/>
          </p:nvSpPr>
          <p:spPr>
            <a:xfrm>
              <a:off x="6525055" y="2060545"/>
              <a:ext cx="102274" cy="116230"/>
            </a:xfrm>
            <a:custGeom>
              <a:avLst/>
              <a:gdLst/>
              <a:ahLst/>
              <a:cxnLst/>
              <a:rect l="l" t="t" r="r" b="b"/>
              <a:pathLst>
                <a:path w="3144" h="3573" extrusionOk="0">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86"/>
            <p:cNvSpPr/>
            <p:nvPr/>
          </p:nvSpPr>
          <p:spPr>
            <a:xfrm>
              <a:off x="6419690" y="1982310"/>
              <a:ext cx="111578" cy="110016"/>
            </a:xfrm>
            <a:custGeom>
              <a:avLst/>
              <a:gdLst/>
              <a:ahLst/>
              <a:cxnLst/>
              <a:rect l="l" t="t" r="r" b="b"/>
              <a:pathLst>
                <a:path w="3430" h="3382" extrusionOk="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86"/>
            <p:cNvSpPr/>
            <p:nvPr/>
          </p:nvSpPr>
          <p:spPr>
            <a:xfrm>
              <a:off x="6435955" y="1981497"/>
              <a:ext cx="95313" cy="94565"/>
            </a:xfrm>
            <a:custGeom>
              <a:avLst/>
              <a:gdLst/>
              <a:ahLst/>
              <a:cxnLst/>
              <a:rect l="l" t="t" r="r" b="b"/>
              <a:pathLst>
                <a:path w="2930" h="2907" extrusionOk="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86"/>
            <p:cNvSpPr/>
            <p:nvPr/>
          </p:nvSpPr>
          <p:spPr>
            <a:xfrm>
              <a:off x="6401083" y="1962922"/>
              <a:ext cx="148792" cy="147231"/>
            </a:xfrm>
            <a:custGeom>
              <a:avLst/>
              <a:gdLst/>
              <a:ahLst/>
              <a:cxnLst/>
              <a:rect l="l" t="t" r="r" b="b"/>
              <a:pathLst>
                <a:path w="4574" h="4526" extrusionOk="0">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86"/>
            <p:cNvSpPr/>
            <p:nvPr/>
          </p:nvSpPr>
          <p:spPr>
            <a:xfrm>
              <a:off x="6422781" y="1962922"/>
              <a:ext cx="127095" cy="125533"/>
            </a:xfrm>
            <a:custGeom>
              <a:avLst/>
              <a:gdLst/>
              <a:ahLst/>
              <a:cxnLst/>
              <a:rect l="l" t="t" r="r" b="b"/>
              <a:pathLst>
                <a:path w="3907" h="3859" extrusionOk="0">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4" name="Google Shape;21554;p86"/>
          <p:cNvGrpSpPr/>
          <p:nvPr/>
        </p:nvGrpSpPr>
        <p:grpSpPr>
          <a:xfrm>
            <a:off x="7061895" y="1770250"/>
            <a:ext cx="292087" cy="344753"/>
            <a:chOff x="7061898" y="1922650"/>
            <a:chExt cx="292087" cy="344753"/>
          </a:xfrm>
        </p:grpSpPr>
        <p:sp>
          <p:nvSpPr>
            <p:cNvPr id="21555" name="Google Shape;21555;p86"/>
            <p:cNvSpPr/>
            <p:nvPr/>
          </p:nvSpPr>
          <p:spPr>
            <a:xfrm>
              <a:off x="7093647" y="1955961"/>
              <a:ext cx="174361" cy="256434"/>
            </a:xfrm>
            <a:custGeom>
              <a:avLst/>
              <a:gdLst/>
              <a:ahLst/>
              <a:cxnLst/>
              <a:rect l="l" t="t" r="r" b="b"/>
              <a:pathLst>
                <a:path w="5360" h="7883" extrusionOk="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86"/>
            <p:cNvSpPr/>
            <p:nvPr/>
          </p:nvSpPr>
          <p:spPr>
            <a:xfrm>
              <a:off x="7181185" y="1955180"/>
              <a:ext cx="86823" cy="257215"/>
            </a:xfrm>
            <a:custGeom>
              <a:avLst/>
              <a:gdLst/>
              <a:ahLst/>
              <a:cxnLst/>
              <a:rect l="l" t="t" r="r" b="b"/>
              <a:pathLst>
                <a:path w="2669" h="7907" extrusionOk="0">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86"/>
            <p:cNvSpPr/>
            <p:nvPr/>
          </p:nvSpPr>
          <p:spPr>
            <a:xfrm>
              <a:off x="7212967" y="2064416"/>
              <a:ext cx="19388" cy="19388"/>
            </a:xfrm>
            <a:custGeom>
              <a:avLst/>
              <a:gdLst/>
              <a:ahLst/>
              <a:cxnLst/>
              <a:rect l="l" t="t" r="r" b="b"/>
              <a:pathLst>
                <a:path w="596" h="596" extrusionOk="0">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86"/>
            <p:cNvSpPr/>
            <p:nvPr/>
          </p:nvSpPr>
          <p:spPr>
            <a:xfrm>
              <a:off x="7131610" y="2084552"/>
              <a:ext cx="19420" cy="19388"/>
            </a:xfrm>
            <a:custGeom>
              <a:avLst/>
              <a:gdLst/>
              <a:ahLst/>
              <a:cxnLst/>
              <a:rect l="l" t="t" r="r" b="b"/>
              <a:pathLst>
                <a:path w="597" h="596" extrusionOk="0">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86"/>
            <p:cNvSpPr/>
            <p:nvPr/>
          </p:nvSpPr>
          <p:spPr>
            <a:xfrm>
              <a:off x="7061898" y="1924179"/>
              <a:ext cx="292087" cy="342443"/>
            </a:xfrm>
            <a:custGeom>
              <a:avLst/>
              <a:gdLst/>
              <a:ahLst/>
              <a:cxnLst/>
              <a:rect l="l" t="t" r="r" b="b"/>
              <a:pathLst>
                <a:path w="8979" h="10527" extrusionOk="0">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86"/>
            <p:cNvSpPr/>
            <p:nvPr/>
          </p:nvSpPr>
          <p:spPr>
            <a:xfrm>
              <a:off x="7181966" y="1922650"/>
              <a:ext cx="171238" cy="344753"/>
            </a:xfrm>
            <a:custGeom>
              <a:avLst/>
              <a:gdLst/>
              <a:ahLst/>
              <a:cxnLst/>
              <a:rect l="l" t="t" r="r" b="b"/>
              <a:pathLst>
                <a:path w="5264" h="10598" extrusionOk="0">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86"/>
            <p:cNvSpPr/>
            <p:nvPr/>
          </p:nvSpPr>
          <p:spPr>
            <a:xfrm>
              <a:off x="7168043" y="2104688"/>
              <a:ext cx="60441" cy="60473"/>
            </a:xfrm>
            <a:custGeom>
              <a:avLst/>
              <a:gdLst/>
              <a:ahLst/>
              <a:cxnLst/>
              <a:rect l="l" t="t" r="r" b="b"/>
              <a:pathLst>
                <a:path w="1858" h="1859" extrusionOk="0">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86"/>
            <p:cNvSpPr/>
            <p:nvPr/>
          </p:nvSpPr>
          <p:spPr>
            <a:xfrm>
              <a:off x="7181966" y="2104720"/>
              <a:ext cx="47299" cy="60734"/>
            </a:xfrm>
            <a:custGeom>
              <a:avLst/>
              <a:gdLst/>
              <a:ahLst/>
              <a:cxnLst/>
              <a:rect l="l" t="t" r="r" b="b"/>
              <a:pathLst>
                <a:path w="1454" h="1867" extrusionOk="0">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86"/>
            <p:cNvSpPr/>
            <p:nvPr/>
          </p:nvSpPr>
          <p:spPr>
            <a:xfrm>
              <a:off x="7136261" y="1998575"/>
              <a:ext cx="61254" cy="59660"/>
            </a:xfrm>
            <a:custGeom>
              <a:avLst/>
              <a:gdLst/>
              <a:ahLst/>
              <a:cxnLst/>
              <a:rect l="l" t="t" r="r" b="b"/>
              <a:pathLst>
                <a:path w="1883" h="1834" extrusionOk="0">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86"/>
            <p:cNvSpPr/>
            <p:nvPr/>
          </p:nvSpPr>
          <p:spPr>
            <a:xfrm>
              <a:off x="7181966" y="2002446"/>
              <a:ext cx="20949" cy="53479"/>
            </a:xfrm>
            <a:custGeom>
              <a:avLst/>
              <a:gdLst/>
              <a:ahLst/>
              <a:cxnLst/>
              <a:rect l="l" t="t" r="r" b="b"/>
              <a:pathLst>
                <a:path w="644" h="1644" extrusionOk="0">
                  <a:moveTo>
                    <a:pt x="1" y="0"/>
                  </a:moveTo>
                  <a:lnTo>
                    <a:pt x="1" y="1643"/>
                  </a:lnTo>
                  <a:cubicBezTo>
                    <a:pt x="644" y="1286"/>
                    <a:pt x="644" y="33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5" name="Google Shape;21565;p86"/>
          <p:cNvGrpSpPr/>
          <p:nvPr/>
        </p:nvGrpSpPr>
        <p:grpSpPr>
          <a:xfrm>
            <a:off x="7768414" y="1768688"/>
            <a:ext cx="382585" cy="344785"/>
            <a:chOff x="7768417" y="1921088"/>
            <a:chExt cx="382585" cy="344785"/>
          </a:xfrm>
        </p:grpSpPr>
        <p:sp>
          <p:nvSpPr>
            <p:cNvPr id="21566" name="Google Shape;21566;p86"/>
            <p:cNvSpPr/>
            <p:nvPr/>
          </p:nvSpPr>
          <p:spPr>
            <a:xfrm>
              <a:off x="7909402" y="2044280"/>
              <a:ext cx="100745" cy="100745"/>
            </a:xfrm>
            <a:custGeom>
              <a:avLst/>
              <a:gdLst/>
              <a:ahLst/>
              <a:cxnLst/>
              <a:rect l="l" t="t" r="r" b="b"/>
              <a:pathLst>
                <a:path w="3097" h="3097" extrusionOk="0">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86"/>
            <p:cNvSpPr/>
            <p:nvPr/>
          </p:nvSpPr>
          <p:spPr>
            <a:xfrm>
              <a:off x="7959758" y="2042718"/>
              <a:ext cx="50389" cy="100745"/>
            </a:xfrm>
            <a:custGeom>
              <a:avLst/>
              <a:gdLst/>
              <a:ahLst/>
              <a:cxnLst/>
              <a:rect l="l" t="t" r="r" b="b"/>
              <a:pathLst>
                <a:path w="1549" h="3097" extrusionOk="0">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86"/>
            <p:cNvSpPr/>
            <p:nvPr/>
          </p:nvSpPr>
          <p:spPr>
            <a:xfrm>
              <a:off x="7768417" y="1976162"/>
              <a:ext cx="367101" cy="234346"/>
            </a:xfrm>
            <a:custGeom>
              <a:avLst/>
              <a:gdLst/>
              <a:ahLst/>
              <a:cxnLst/>
              <a:rect l="l" t="t" r="r" b="b"/>
              <a:pathLst>
                <a:path w="11285" h="7204" extrusionOk="0">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86"/>
            <p:cNvSpPr/>
            <p:nvPr/>
          </p:nvSpPr>
          <p:spPr>
            <a:xfrm>
              <a:off x="7959758" y="1993923"/>
              <a:ext cx="187731" cy="216617"/>
            </a:xfrm>
            <a:custGeom>
              <a:avLst/>
              <a:gdLst/>
              <a:ahLst/>
              <a:cxnLst/>
              <a:rect l="l" t="t" r="r" b="b"/>
              <a:pathLst>
                <a:path w="5771" h="6659" extrusionOk="0">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86"/>
            <p:cNvSpPr/>
            <p:nvPr/>
          </p:nvSpPr>
          <p:spPr>
            <a:xfrm>
              <a:off x="7783120" y="1976162"/>
              <a:ext cx="367882" cy="234704"/>
            </a:xfrm>
            <a:custGeom>
              <a:avLst/>
              <a:gdLst/>
              <a:ahLst/>
              <a:cxnLst/>
              <a:rect l="l" t="t" r="r" b="b"/>
              <a:pathLst>
                <a:path w="11309" h="7215" extrusionOk="0">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86"/>
            <p:cNvSpPr/>
            <p:nvPr/>
          </p:nvSpPr>
          <p:spPr>
            <a:xfrm>
              <a:off x="7959758" y="1976292"/>
              <a:ext cx="182851" cy="217528"/>
            </a:xfrm>
            <a:custGeom>
              <a:avLst/>
              <a:gdLst/>
              <a:ahLst/>
              <a:cxnLst/>
              <a:rect l="l" t="t" r="r" b="b"/>
              <a:pathLst>
                <a:path w="5621" h="6687" extrusionOk="0">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86"/>
            <p:cNvSpPr/>
            <p:nvPr/>
          </p:nvSpPr>
          <p:spPr>
            <a:xfrm>
              <a:off x="7868349" y="1921088"/>
              <a:ext cx="182070" cy="344785"/>
            </a:xfrm>
            <a:custGeom>
              <a:avLst/>
              <a:gdLst/>
              <a:ahLst/>
              <a:cxnLst/>
              <a:rect l="l" t="t" r="r" b="b"/>
              <a:pathLst>
                <a:path w="5597" h="10599" extrusionOk="0">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86"/>
            <p:cNvSpPr/>
            <p:nvPr/>
          </p:nvSpPr>
          <p:spPr>
            <a:xfrm>
              <a:off x="7959758" y="1921088"/>
              <a:ext cx="90661" cy="344785"/>
            </a:xfrm>
            <a:custGeom>
              <a:avLst/>
              <a:gdLst/>
              <a:ahLst/>
              <a:cxnLst/>
              <a:rect l="l" t="t" r="r" b="b"/>
              <a:pathLst>
                <a:path w="2787" h="10599" extrusionOk="0">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4" name="Google Shape;21574;p86"/>
          <p:cNvGrpSpPr/>
          <p:nvPr/>
        </p:nvGrpSpPr>
        <p:grpSpPr>
          <a:xfrm>
            <a:off x="7828822" y="2324138"/>
            <a:ext cx="262647" cy="344785"/>
            <a:chOff x="7828825" y="2476538"/>
            <a:chExt cx="262647" cy="344785"/>
          </a:xfrm>
        </p:grpSpPr>
        <p:sp>
          <p:nvSpPr>
            <p:cNvPr id="21575" name="Google Shape;21575;p86"/>
            <p:cNvSpPr/>
            <p:nvPr/>
          </p:nvSpPr>
          <p:spPr>
            <a:xfrm>
              <a:off x="7828825" y="2554025"/>
              <a:ext cx="262647" cy="266518"/>
            </a:xfrm>
            <a:custGeom>
              <a:avLst/>
              <a:gdLst/>
              <a:ahLst/>
              <a:cxnLst/>
              <a:rect l="l" t="t" r="r" b="b"/>
              <a:pathLst>
                <a:path w="8074" h="8193" extrusionOk="0">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86"/>
            <p:cNvSpPr/>
            <p:nvPr/>
          </p:nvSpPr>
          <p:spPr>
            <a:xfrm>
              <a:off x="7958197" y="2554025"/>
              <a:ext cx="131746" cy="267299"/>
            </a:xfrm>
            <a:custGeom>
              <a:avLst/>
              <a:gdLst/>
              <a:ahLst/>
              <a:cxnLst/>
              <a:rect l="l" t="t" r="r" b="b"/>
              <a:pathLst>
                <a:path w="4050" h="8217" extrusionOk="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86"/>
            <p:cNvSpPr/>
            <p:nvPr/>
          </p:nvSpPr>
          <p:spPr>
            <a:xfrm>
              <a:off x="7848213" y="2476538"/>
              <a:ext cx="222343" cy="80609"/>
            </a:xfrm>
            <a:custGeom>
              <a:avLst/>
              <a:gdLst/>
              <a:ahLst/>
              <a:cxnLst/>
              <a:rect l="l" t="t" r="r" b="b"/>
              <a:pathLst>
                <a:path w="6835" h="2478" extrusionOk="0">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86"/>
            <p:cNvSpPr/>
            <p:nvPr/>
          </p:nvSpPr>
          <p:spPr>
            <a:xfrm>
              <a:off x="7958197" y="2476538"/>
              <a:ext cx="112359" cy="80609"/>
            </a:xfrm>
            <a:custGeom>
              <a:avLst/>
              <a:gdLst/>
              <a:ahLst/>
              <a:cxnLst/>
              <a:rect l="l" t="t" r="r" b="b"/>
              <a:pathLst>
                <a:path w="3454" h="2478" extrusionOk="0">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86"/>
            <p:cNvSpPr/>
            <p:nvPr/>
          </p:nvSpPr>
          <p:spPr>
            <a:xfrm>
              <a:off x="7888485" y="2618304"/>
              <a:ext cx="141798" cy="161934"/>
            </a:xfrm>
            <a:custGeom>
              <a:avLst/>
              <a:gdLst/>
              <a:ahLst/>
              <a:cxnLst/>
              <a:rect l="l" t="t" r="r" b="b"/>
              <a:pathLst>
                <a:path w="4359" h="4978" extrusionOk="0">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86"/>
            <p:cNvSpPr/>
            <p:nvPr/>
          </p:nvSpPr>
          <p:spPr>
            <a:xfrm>
              <a:off x="7958197" y="2618304"/>
              <a:ext cx="72086" cy="160405"/>
            </a:xfrm>
            <a:custGeom>
              <a:avLst/>
              <a:gdLst/>
              <a:ahLst/>
              <a:cxnLst/>
              <a:rect l="l" t="t" r="r" b="b"/>
              <a:pathLst>
                <a:path w="2216" h="4931" extrusionOk="0">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1" name="Google Shape;21581;p86"/>
          <p:cNvGrpSpPr/>
          <p:nvPr/>
        </p:nvGrpSpPr>
        <p:grpSpPr>
          <a:xfrm>
            <a:off x="7074289" y="2324138"/>
            <a:ext cx="263428" cy="344785"/>
            <a:chOff x="7074292" y="2476538"/>
            <a:chExt cx="263428" cy="344785"/>
          </a:xfrm>
        </p:grpSpPr>
        <p:sp>
          <p:nvSpPr>
            <p:cNvPr id="21582" name="Google Shape;21582;p86"/>
            <p:cNvSpPr/>
            <p:nvPr/>
          </p:nvSpPr>
          <p:spPr>
            <a:xfrm>
              <a:off x="7074292" y="2476538"/>
              <a:ext cx="263428" cy="344785"/>
            </a:xfrm>
            <a:custGeom>
              <a:avLst/>
              <a:gdLst/>
              <a:ahLst/>
              <a:cxnLst/>
              <a:rect l="l" t="t" r="r" b="b"/>
              <a:pathLst>
                <a:path w="8098" h="10599" extrusionOk="0">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86"/>
            <p:cNvSpPr/>
            <p:nvPr/>
          </p:nvSpPr>
          <p:spPr>
            <a:xfrm>
              <a:off x="7206006" y="2476538"/>
              <a:ext cx="131714" cy="344785"/>
            </a:xfrm>
            <a:custGeom>
              <a:avLst/>
              <a:gdLst/>
              <a:ahLst/>
              <a:cxnLst/>
              <a:rect l="l" t="t" r="r" b="b"/>
              <a:pathLst>
                <a:path w="4049" h="10599" extrusionOk="0">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86"/>
            <p:cNvSpPr/>
            <p:nvPr/>
          </p:nvSpPr>
          <p:spPr>
            <a:xfrm>
              <a:off x="7155649" y="2639221"/>
              <a:ext cx="41085" cy="41085"/>
            </a:xfrm>
            <a:custGeom>
              <a:avLst/>
              <a:gdLst/>
              <a:ahLst/>
              <a:cxnLst/>
              <a:rect l="l" t="t" r="r" b="b"/>
              <a:pathLst>
                <a:path w="1263" h="1263" extrusionOk="0">
                  <a:moveTo>
                    <a:pt x="0" y="1"/>
                  </a:moveTo>
                  <a:lnTo>
                    <a:pt x="0" y="1263"/>
                  </a:lnTo>
                  <a:lnTo>
                    <a:pt x="1262" y="1263"/>
                  </a:lnTo>
                  <a:lnTo>
                    <a:pt x="1262"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86"/>
            <p:cNvSpPr/>
            <p:nvPr/>
          </p:nvSpPr>
          <p:spPr>
            <a:xfrm>
              <a:off x="7094428" y="2639221"/>
              <a:ext cx="41085" cy="41085"/>
            </a:xfrm>
            <a:custGeom>
              <a:avLst/>
              <a:gdLst/>
              <a:ahLst/>
              <a:cxnLst/>
              <a:rect l="l" t="t" r="r" b="b"/>
              <a:pathLst>
                <a:path w="1263" h="1263" extrusionOk="0">
                  <a:moveTo>
                    <a:pt x="1" y="1"/>
                  </a:moveTo>
                  <a:lnTo>
                    <a:pt x="1" y="1263"/>
                  </a:lnTo>
                  <a:lnTo>
                    <a:pt x="1263" y="1263"/>
                  </a:lnTo>
                  <a:lnTo>
                    <a:pt x="1263"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86"/>
            <p:cNvSpPr/>
            <p:nvPr/>
          </p:nvSpPr>
          <p:spPr>
            <a:xfrm>
              <a:off x="7094428" y="2699661"/>
              <a:ext cx="41085" cy="40305"/>
            </a:xfrm>
            <a:custGeom>
              <a:avLst/>
              <a:gdLst/>
              <a:ahLst/>
              <a:cxnLst/>
              <a:rect l="l" t="t" r="r" b="b"/>
              <a:pathLst>
                <a:path w="1263" h="1239" extrusionOk="0">
                  <a:moveTo>
                    <a:pt x="1" y="0"/>
                  </a:moveTo>
                  <a:lnTo>
                    <a:pt x="1" y="1239"/>
                  </a:lnTo>
                  <a:lnTo>
                    <a:pt x="1263" y="1239"/>
                  </a:lnTo>
                  <a:lnTo>
                    <a:pt x="1263"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86"/>
            <p:cNvSpPr/>
            <p:nvPr/>
          </p:nvSpPr>
          <p:spPr>
            <a:xfrm>
              <a:off x="7094428" y="2497455"/>
              <a:ext cx="223156" cy="120881"/>
            </a:xfrm>
            <a:custGeom>
              <a:avLst/>
              <a:gdLst/>
              <a:ahLst/>
              <a:cxnLst/>
              <a:rect l="l" t="t" r="r" b="b"/>
              <a:pathLst>
                <a:path w="6860" h="3716" extrusionOk="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86"/>
            <p:cNvSpPr/>
            <p:nvPr/>
          </p:nvSpPr>
          <p:spPr>
            <a:xfrm>
              <a:off x="7206006" y="2497455"/>
              <a:ext cx="111578" cy="120881"/>
            </a:xfrm>
            <a:custGeom>
              <a:avLst/>
              <a:gdLst/>
              <a:ahLst/>
              <a:cxnLst/>
              <a:rect l="l" t="t" r="r" b="b"/>
              <a:pathLst>
                <a:path w="3430" h="3716" extrusionOk="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86"/>
            <p:cNvSpPr/>
            <p:nvPr/>
          </p:nvSpPr>
          <p:spPr>
            <a:xfrm>
              <a:off x="7155649" y="2699661"/>
              <a:ext cx="41085" cy="40305"/>
            </a:xfrm>
            <a:custGeom>
              <a:avLst/>
              <a:gdLst/>
              <a:ahLst/>
              <a:cxnLst/>
              <a:rect l="l" t="t" r="r" b="b"/>
              <a:pathLst>
                <a:path w="1263" h="1239" extrusionOk="0">
                  <a:moveTo>
                    <a:pt x="0" y="0"/>
                  </a:moveTo>
                  <a:lnTo>
                    <a:pt x="0" y="1239"/>
                  </a:lnTo>
                  <a:lnTo>
                    <a:pt x="1262" y="1239"/>
                  </a:lnTo>
                  <a:lnTo>
                    <a:pt x="1262"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86"/>
            <p:cNvSpPr/>
            <p:nvPr/>
          </p:nvSpPr>
          <p:spPr>
            <a:xfrm>
              <a:off x="7155649" y="2760850"/>
              <a:ext cx="41085" cy="40305"/>
            </a:xfrm>
            <a:custGeom>
              <a:avLst/>
              <a:gdLst/>
              <a:ahLst/>
              <a:cxnLst/>
              <a:rect l="l" t="t" r="r" b="b"/>
              <a:pathLst>
                <a:path w="1263" h="1239" extrusionOk="0">
                  <a:moveTo>
                    <a:pt x="0" y="1"/>
                  </a:moveTo>
                  <a:lnTo>
                    <a:pt x="0" y="1239"/>
                  </a:lnTo>
                  <a:lnTo>
                    <a:pt x="1262" y="1239"/>
                  </a:lnTo>
                  <a:lnTo>
                    <a:pt x="1262"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86"/>
            <p:cNvSpPr/>
            <p:nvPr/>
          </p:nvSpPr>
          <p:spPr>
            <a:xfrm>
              <a:off x="7216838" y="2760850"/>
              <a:ext cx="40305" cy="40305"/>
            </a:xfrm>
            <a:custGeom>
              <a:avLst/>
              <a:gdLst/>
              <a:ahLst/>
              <a:cxnLst/>
              <a:rect l="l" t="t" r="r" b="b"/>
              <a:pathLst>
                <a:path w="1239" h="1239" extrusionOk="0">
                  <a:moveTo>
                    <a:pt x="0" y="1"/>
                  </a:moveTo>
                  <a:lnTo>
                    <a:pt x="0" y="1239"/>
                  </a:lnTo>
                  <a:lnTo>
                    <a:pt x="1239" y="1239"/>
                  </a:lnTo>
                  <a:lnTo>
                    <a:pt x="123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86"/>
            <p:cNvSpPr/>
            <p:nvPr/>
          </p:nvSpPr>
          <p:spPr>
            <a:xfrm>
              <a:off x="7216838" y="2699661"/>
              <a:ext cx="40305" cy="40305"/>
            </a:xfrm>
            <a:custGeom>
              <a:avLst/>
              <a:gdLst/>
              <a:ahLst/>
              <a:cxnLst/>
              <a:rect l="l" t="t" r="r" b="b"/>
              <a:pathLst>
                <a:path w="1239" h="1239" extrusionOk="0">
                  <a:moveTo>
                    <a:pt x="0" y="0"/>
                  </a:moveTo>
                  <a:lnTo>
                    <a:pt x="0" y="1239"/>
                  </a:lnTo>
                  <a:lnTo>
                    <a:pt x="1239" y="1239"/>
                  </a:lnTo>
                  <a:lnTo>
                    <a:pt x="1239" y="0"/>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86"/>
            <p:cNvSpPr/>
            <p:nvPr/>
          </p:nvSpPr>
          <p:spPr>
            <a:xfrm>
              <a:off x="7216838" y="2639221"/>
              <a:ext cx="40305" cy="41085"/>
            </a:xfrm>
            <a:custGeom>
              <a:avLst/>
              <a:gdLst/>
              <a:ahLst/>
              <a:cxnLst/>
              <a:rect l="l" t="t" r="r" b="b"/>
              <a:pathLst>
                <a:path w="1239" h="1263" extrusionOk="0">
                  <a:moveTo>
                    <a:pt x="0" y="1"/>
                  </a:moveTo>
                  <a:lnTo>
                    <a:pt x="0" y="1263"/>
                  </a:lnTo>
                  <a:lnTo>
                    <a:pt x="1239" y="1263"/>
                  </a:lnTo>
                  <a:lnTo>
                    <a:pt x="123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86"/>
            <p:cNvSpPr/>
            <p:nvPr/>
          </p:nvSpPr>
          <p:spPr>
            <a:xfrm>
              <a:off x="7276498" y="2639221"/>
              <a:ext cx="41085" cy="41085"/>
            </a:xfrm>
            <a:custGeom>
              <a:avLst/>
              <a:gdLst/>
              <a:ahLst/>
              <a:cxnLst/>
              <a:rect l="l" t="t" r="r" b="b"/>
              <a:pathLst>
                <a:path w="1263" h="1263" extrusionOk="0">
                  <a:moveTo>
                    <a:pt x="0" y="1"/>
                  </a:moveTo>
                  <a:lnTo>
                    <a:pt x="0" y="1263"/>
                  </a:lnTo>
                  <a:lnTo>
                    <a:pt x="1262" y="1263"/>
                  </a:lnTo>
                  <a:lnTo>
                    <a:pt x="1262"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86"/>
            <p:cNvSpPr/>
            <p:nvPr/>
          </p:nvSpPr>
          <p:spPr>
            <a:xfrm>
              <a:off x="7094428" y="2760850"/>
              <a:ext cx="41085" cy="40305"/>
            </a:xfrm>
            <a:custGeom>
              <a:avLst/>
              <a:gdLst/>
              <a:ahLst/>
              <a:cxnLst/>
              <a:rect l="l" t="t" r="r" b="b"/>
              <a:pathLst>
                <a:path w="1263" h="1239" extrusionOk="0">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86"/>
            <p:cNvSpPr/>
            <p:nvPr/>
          </p:nvSpPr>
          <p:spPr>
            <a:xfrm>
              <a:off x="7276498" y="2699661"/>
              <a:ext cx="41085" cy="101494"/>
            </a:xfrm>
            <a:custGeom>
              <a:avLst/>
              <a:gdLst/>
              <a:ahLst/>
              <a:cxnLst/>
              <a:rect l="l" t="t" r="r" b="b"/>
              <a:pathLst>
                <a:path w="1263" h="3120" extrusionOk="0">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86"/>
            <p:cNvSpPr/>
            <p:nvPr/>
          </p:nvSpPr>
          <p:spPr>
            <a:xfrm>
              <a:off x="7236974" y="2517591"/>
              <a:ext cx="61221" cy="79829"/>
            </a:xfrm>
            <a:custGeom>
              <a:avLst/>
              <a:gdLst/>
              <a:ahLst/>
              <a:cxnLst/>
              <a:rect l="l" t="t" r="r" b="b"/>
              <a:pathLst>
                <a:path w="1882" h="2454" extrusionOk="0">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86"/>
          <p:cNvGrpSpPr/>
          <p:nvPr/>
        </p:nvGrpSpPr>
        <p:grpSpPr>
          <a:xfrm>
            <a:off x="6277141" y="2324138"/>
            <a:ext cx="350185" cy="344948"/>
            <a:chOff x="6277144" y="2476538"/>
            <a:chExt cx="350185" cy="344948"/>
          </a:xfrm>
        </p:grpSpPr>
        <p:sp>
          <p:nvSpPr>
            <p:cNvPr id="21599" name="Google Shape;21599;p86"/>
            <p:cNvSpPr/>
            <p:nvPr/>
          </p:nvSpPr>
          <p:spPr>
            <a:xfrm>
              <a:off x="6277144" y="2476538"/>
              <a:ext cx="350185" cy="344590"/>
            </a:xfrm>
            <a:custGeom>
              <a:avLst/>
              <a:gdLst/>
              <a:ahLst/>
              <a:cxnLst/>
              <a:rect l="l" t="t" r="r" b="b"/>
              <a:pathLst>
                <a:path w="10765" h="10593" extrusionOk="0">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86"/>
            <p:cNvSpPr/>
            <p:nvPr/>
          </p:nvSpPr>
          <p:spPr>
            <a:xfrm>
              <a:off x="6411948" y="2652395"/>
              <a:ext cx="81358" cy="169091"/>
            </a:xfrm>
            <a:custGeom>
              <a:avLst/>
              <a:gdLst/>
              <a:ahLst/>
              <a:cxnLst/>
              <a:rect l="l" t="t" r="r" b="b"/>
              <a:pathLst>
                <a:path w="2501" h="5198" extrusionOk="0">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01" name="Google Shape;21601;p86"/>
            <p:cNvGrpSpPr/>
            <p:nvPr/>
          </p:nvGrpSpPr>
          <p:grpSpPr>
            <a:xfrm>
              <a:off x="6451440" y="2476538"/>
              <a:ext cx="175890" cy="331611"/>
              <a:chOff x="6451440" y="2476538"/>
              <a:chExt cx="175890" cy="331611"/>
            </a:xfrm>
          </p:grpSpPr>
          <p:sp>
            <p:nvSpPr>
              <p:cNvPr id="21602" name="Google Shape;21602;p86"/>
              <p:cNvSpPr/>
              <p:nvPr/>
            </p:nvSpPr>
            <p:spPr>
              <a:xfrm>
                <a:off x="6451440" y="2476538"/>
                <a:ext cx="175890" cy="330830"/>
              </a:xfrm>
              <a:custGeom>
                <a:avLst/>
                <a:gdLst/>
                <a:ahLst/>
                <a:cxnLst/>
                <a:rect l="l" t="t" r="r" b="b"/>
                <a:pathLst>
                  <a:path w="5407" h="10170" extrusionOk="0">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86"/>
              <p:cNvSpPr/>
              <p:nvPr/>
            </p:nvSpPr>
            <p:spPr>
              <a:xfrm>
                <a:off x="6451440" y="2652395"/>
                <a:ext cx="41085" cy="155754"/>
              </a:xfrm>
              <a:custGeom>
                <a:avLst/>
                <a:gdLst/>
                <a:ahLst/>
                <a:cxnLst/>
                <a:rect l="l" t="t" r="r" b="b"/>
                <a:pathLst>
                  <a:path w="1263" h="4788" extrusionOk="0">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04" name="Google Shape;21604;p86"/>
          <p:cNvGrpSpPr/>
          <p:nvPr/>
        </p:nvGrpSpPr>
        <p:grpSpPr>
          <a:xfrm>
            <a:off x="5517175" y="2323357"/>
            <a:ext cx="344005" cy="345566"/>
            <a:chOff x="5517178" y="2475757"/>
            <a:chExt cx="344005" cy="345566"/>
          </a:xfrm>
        </p:grpSpPr>
        <p:sp>
          <p:nvSpPr>
            <p:cNvPr id="21605" name="Google Shape;21605;p86"/>
            <p:cNvSpPr/>
            <p:nvPr/>
          </p:nvSpPr>
          <p:spPr>
            <a:xfrm>
              <a:off x="5744921" y="2674093"/>
              <a:ext cx="49641" cy="63564"/>
            </a:xfrm>
            <a:custGeom>
              <a:avLst/>
              <a:gdLst/>
              <a:ahLst/>
              <a:cxnLst/>
              <a:rect l="l" t="t" r="r" b="b"/>
              <a:pathLst>
                <a:path w="1526" h="1954" extrusionOk="0">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86"/>
            <p:cNvSpPr/>
            <p:nvPr/>
          </p:nvSpPr>
          <p:spPr>
            <a:xfrm>
              <a:off x="5610149" y="2589645"/>
              <a:ext cx="39524" cy="27163"/>
            </a:xfrm>
            <a:custGeom>
              <a:avLst/>
              <a:gdLst/>
              <a:ahLst/>
              <a:cxnLst/>
              <a:rect l="l" t="t" r="r" b="b"/>
              <a:pathLst>
                <a:path w="1215" h="835" extrusionOk="0">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86"/>
            <p:cNvSpPr/>
            <p:nvPr/>
          </p:nvSpPr>
          <p:spPr>
            <a:xfrm>
              <a:off x="5630285" y="2677964"/>
              <a:ext cx="49608" cy="58912"/>
            </a:xfrm>
            <a:custGeom>
              <a:avLst/>
              <a:gdLst/>
              <a:ahLst/>
              <a:cxnLst/>
              <a:rect l="l" t="t" r="r" b="b"/>
              <a:pathLst>
                <a:path w="1525" h="1811" extrusionOk="0">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86"/>
            <p:cNvSpPr/>
            <p:nvPr/>
          </p:nvSpPr>
          <p:spPr>
            <a:xfrm>
              <a:off x="5746482" y="2537727"/>
              <a:ext cx="48079" cy="49641"/>
            </a:xfrm>
            <a:custGeom>
              <a:avLst/>
              <a:gdLst/>
              <a:ahLst/>
              <a:cxnLst/>
              <a:rect l="l" t="t" r="r" b="b"/>
              <a:pathLst>
                <a:path w="1478" h="1526" extrusionOk="0">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86"/>
            <p:cNvSpPr/>
            <p:nvPr/>
          </p:nvSpPr>
          <p:spPr>
            <a:xfrm>
              <a:off x="5638027" y="2558644"/>
              <a:ext cx="141798" cy="141798"/>
            </a:xfrm>
            <a:custGeom>
              <a:avLst/>
              <a:gdLst/>
              <a:ahLst/>
              <a:cxnLst/>
              <a:rect l="l" t="t" r="r" b="b"/>
              <a:pathLst>
                <a:path w="4359" h="4359" extrusionOk="0">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86"/>
            <p:cNvSpPr/>
            <p:nvPr/>
          </p:nvSpPr>
          <p:spPr>
            <a:xfrm>
              <a:off x="5709300" y="2558644"/>
              <a:ext cx="70525" cy="141798"/>
            </a:xfrm>
            <a:custGeom>
              <a:avLst/>
              <a:gdLst/>
              <a:ahLst/>
              <a:cxnLst/>
              <a:rect l="l" t="t" r="r" b="b"/>
              <a:pathLst>
                <a:path w="2168" h="4359" extrusionOk="0">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86"/>
            <p:cNvSpPr/>
            <p:nvPr/>
          </p:nvSpPr>
          <p:spPr>
            <a:xfrm>
              <a:off x="5769709" y="2475757"/>
              <a:ext cx="81390" cy="81390"/>
            </a:xfrm>
            <a:custGeom>
              <a:avLst/>
              <a:gdLst/>
              <a:ahLst/>
              <a:cxnLst/>
              <a:rect l="l" t="t" r="r" b="b"/>
              <a:pathLst>
                <a:path w="2502" h="2502" extrusionOk="0">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86"/>
            <p:cNvSpPr/>
            <p:nvPr/>
          </p:nvSpPr>
          <p:spPr>
            <a:xfrm>
              <a:off x="5517178" y="2538508"/>
              <a:ext cx="100745" cy="100745"/>
            </a:xfrm>
            <a:custGeom>
              <a:avLst/>
              <a:gdLst/>
              <a:ahLst/>
              <a:cxnLst/>
              <a:rect l="l" t="t" r="r" b="b"/>
              <a:pathLst>
                <a:path w="3097" h="3097" extrusionOk="0">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86"/>
            <p:cNvSpPr/>
            <p:nvPr/>
          </p:nvSpPr>
          <p:spPr>
            <a:xfrm>
              <a:off x="5578367" y="2720578"/>
              <a:ext cx="81390" cy="81358"/>
            </a:xfrm>
            <a:custGeom>
              <a:avLst/>
              <a:gdLst/>
              <a:ahLst/>
              <a:cxnLst/>
              <a:rect l="l" t="t" r="r" b="b"/>
              <a:pathLst>
                <a:path w="2502" h="2501" extrusionOk="0">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86"/>
            <p:cNvSpPr/>
            <p:nvPr/>
          </p:nvSpPr>
          <p:spPr>
            <a:xfrm>
              <a:off x="5760437" y="2720578"/>
              <a:ext cx="100745" cy="100745"/>
            </a:xfrm>
            <a:custGeom>
              <a:avLst/>
              <a:gdLst/>
              <a:ahLst/>
              <a:cxnLst/>
              <a:rect l="l" t="t" r="r" b="b"/>
              <a:pathLst>
                <a:path w="3097" h="3097" extrusionOk="0">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5" name="Google Shape;21615;p86"/>
          <p:cNvGrpSpPr/>
          <p:nvPr/>
        </p:nvGrpSpPr>
        <p:grpSpPr>
          <a:xfrm>
            <a:off x="4765732" y="2324138"/>
            <a:ext cx="344753" cy="344785"/>
            <a:chOff x="4765735" y="2476538"/>
            <a:chExt cx="344753" cy="344785"/>
          </a:xfrm>
        </p:grpSpPr>
        <p:sp>
          <p:nvSpPr>
            <p:cNvPr id="21616" name="Google Shape;21616;p86"/>
            <p:cNvSpPr/>
            <p:nvPr/>
          </p:nvSpPr>
          <p:spPr>
            <a:xfrm>
              <a:off x="4765735" y="2476538"/>
              <a:ext cx="344753" cy="344785"/>
            </a:xfrm>
            <a:custGeom>
              <a:avLst/>
              <a:gdLst/>
              <a:ahLst/>
              <a:cxnLst/>
              <a:rect l="l" t="t" r="r" b="b"/>
              <a:pathLst>
                <a:path w="10598" h="10599" extrusionOk="0">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86"/>
            <p:cNvSpPr/>
            <p:nvPr/>
          </p:nvSpPr>
          <p:spPr>
            <a:xfrm>
              <a:off x="4936941" y="2476538"/>
              <a:ext cx="172799" cy="344785"/>
            </a:xfrm>
            <a:custGeom>
              <a:avLst/>
              <a:gdLst/>
              <a:ahLst/>
              <a:cxnLst/>
              <a:rect l="l" t="t" r="r" b="b"/>
              <a:pathLst>
                <a:path w="5312" h="10599" extrusionOk="0">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86"/>
            <p:cNvSpPr/>
            <p:nvPr/>
          </p:nvSpPr>
          <p:spPr>
            <a:xfrm>
              <a:off x="4785871" y="2497455"/>
              <a:ext cx="304481" cy="303700"/>
            </a:xfrm>
            <a:custGeom>
              <a:avLst/>
              <a:gdLst/>
              <a:ahLst/>
              <a:cxnLst/>
              <a:rect l="l" t="t" r="r" b="b"/>
              <a:pathLst>
                <a:path w="9360" h="9336" extrusionOk="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86"/>
            <p:cNvSpPr/>
            <p:nvPr/>
          </p:nvSpPr>
          <p:spPr>
            <a:xfrm>
              <a:off x="4936941" y="2497455"/>
              <a:ext cx="152631" cy="303700"/>
            </a:xfrm>
            <a:custGeom>
              <a:avLst/>
              <a:gdLst/>
              <a:ahLst/>
              <a:cxnLst/>
              <a:rect l="l" t="t" r="r" b="b"/>
              <a:pathLst>
                <a:path w="4692" h="9336" extrusionOk="0">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86"/>
            <p:cNvSpPr/>
            <p:nvPr/>
          </p:nvSpPr>
          <p:spPr>
            <a:xfrm>
              <a:off x="4915243" y="2626046"/>
              <a:ext cx="46518" cy="46518"/>
            </a:xfrm>
            <a:custGeom>
              <a:avLst/>
              <a:gdLst/>
              <a:ahLst/>
              <a:cxnLst/>
              <a:rect l="l" t="t" r="r" b="b"/>
              <a:pathLst>
                <a:path w="1430" h="1430" extrusionOk="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86"/>
            <p:cNvSpPr/>
            <p:nvPr/>
          </p:nvSpPr>
          <p:spPr>
            <a:xfrm>
              <a:off x="4936941" y="2626046"/>
              <a:ext cx="23259" cy="46518"/>
            </a:xfrm>
            <a:custGeom>
              <a:avLst/>
              <a:gdLst/>
              <a:ahLst/>
              <a:cxnLst/>
              <a:rect l="l" t="t" r="r" b="b"/>
              <a:pathLst>
                <a:path w="715" h="1430" extrusionOk="0">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86"/>
            <p:cNvSpPr/>
            <p:nvPr/>
          </p:nvSpPr>
          <p:spPr>
            <a:xfrm>
              <a:off x="4806788" y="2639221"/>
              <a:ext cx="119320" cy="124622"/>
            </a:xfrm>
            <a:custGeom>
              <a:avLst/>
              <a:gdLst/>
              <a:ahLst/>
              <a:cxnLst/>
              <a:rect l="l" t="t" r="r" b="b"/>
              <a:pathLst>
                <a:path w="3668" h="3831" extrusionOk="0">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86"/>
            <p:cNvSpPr/>
            <p:nvPr/>
          </p:nvSpPr>
          <p:spPr>
            <a:xfrm>
              <a:off x="4864887" y="2518762"/>
              <a:ext cx="144889" cy="101136"/>
            </a:xfrm>
            <a:custGeom>
              <a:avLst/>
              <a:gdLst/>
              <a:ahLst/>
              <a:cxnLst/>
              <a:rect l="l" t="t" r="r" b="b"/>
              <a:pathLst>
                <a:path w="4454" h="3109" extrusionOk="0">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86"/>
            <p:cNvSpPr/>
            <p:nvPr/>
          </p:nvSpPr>
          <p:spPr>
            <a:xfrm>
              <a:off x="4936941" y="2518372"/>
              <a:ext cx="72835" cy="102307"/>
            </a:xfrm>
            <a:custGeom>
              <a:avLst/>
              <a:gdLst/>
              <a:ahLst/>
              <a:cxnLst/>
              <a:rect l="l" t="t" r="r" b="b"/>
              <a:pathLst>
                <a:path w="2239" h="3145" extrusionOk="0">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86"/>
            <p:cNvSpPr/>
            <p:nvPr/>
          </p:nvSpPr>
          <p:spPr>
            <a:xfrm>
              <a:off x="4948554" y="2639221"/>
              <a:ext cx="120101" cy="125566"/>
            </a:xfrm>
            <a:custGeom>
              <a:avLst/>
              <a:gdLst/>
              <a:ahLst/>
              <a:cxnLst/>
              <a:rect l="l" t="t" r="r" b="b"/>
              <a:pathLst>
                <a:path w="3692" h="3860" extrusionOk="0">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6" name="Google Shape;21626;p86"/>
          <p:cNvGrpSpPr/>
          <p:nvPr/>
        </p:nvGrpSpPr>
        <p:grpSpPr>
          <a:xfrm>
            <a:off x="4013509" y="2335003"/>
            <a:ext cx="348657" cy="323055"/>
            <a:chOff x="4013511" y="2487403"/>
            <a:chExt cx="348657" cy="323055"/>
          </a:xfrm>
        </p:grpSpPr>
        <p:sp>
          <p:nvSpPr>
            <p:cNvPr id="21627" name="Google Shape;21627;p86"/>
            <p:cNvSpPr/>
            <p:nvPr/>
          </p:nvSpPr>
          <p:spPr>
            <a:xfrm>
              <a:off x="4134360" y="2545502"/>
              <a:ext cx="100745" cy="27130"/>
            </a:xfrm>
            <a:custGeom>
              <a:avLst/>
              <a:gdLst/>
              <a:ahLst/>
              <a:cxnLst/>
              <a:rect l="l" t="t" r="r" b="b"/>
              <a:pathLst>
                <a:path w="3097" h="834" extrusionOk="0">
                  <a:moveTo>
                    <a:pt x="1" y="0"/>
                  </a:moveTo>
                  <a:lnTo>
                    <a:pt x="1" y="834"/>
                  </a:lnTo>
                  <a:lnTo>
                    <a:pt x="3096" y="834"/>
                  </a:lnTo>
                  <a:lnTo>
                    <a:pt x="3096"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86"/>
            <p:cNvSpPr/>
            <p:nvPr/>
          </p:nvSpPr>
          <p:spPr>
            <a:xfrm>
              <a:off x="4184717" y="2545502"/>
              <a:ext cx="50389" cy="27130"/>
            </a:xfrm>
            <a:custGeom>
              <a:avLst/>
              <a:gdLst/>
              <a:ahLst/>
              <a:cxnLst/>
              <a:rect l="l" t="t" r="r" b="b"/>
              <a:pathLst>
                <a:path w="1549" h="834" extrusionOk="0">
                  <a:moveTo>
                    <a:pt x="1" y="0"/>
                  </a:moveTo>
                  <a:lnTo>
                    <a:pt x="1" y="834"/>
                  </a:lnTo>
                  <a:lnTo>
                    <a:pt x="1548" y="834"/>
                  </a:lnTo>
                  <a:lnTo>
                    <a:pt x="1548" y="0"/>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86"/>
            <p:cNvSpPr/>
            <p:nvPr/>
          </p:nvSpPr>
          <p:spPr>
            <a:xfrm>
              <a:off x="4013511" y="2567948"/>
              <a:ext cx="348657" cy="241730"/>
            </a:xfrm>
            <a:custGeom>
              <a:avLst/>
              <a:gdLst/>
              <a:ahLst/>
              <a:cxnLst/>
              <a:rect l="l" t="t" r="r" b="b"/>
              <a:pathLst>
                <a:path w="10718" h="7431" extrusionOk="0">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86"/>
            <p:cNvSpPr/>
            <p:nvPr/>
          </p:nvSpPr>
          <p:spPr>
            <a:xfrm>
              <a:off x="4184717" y="2568728"/>
              <a:ext cx="175109" cy="241730"/>
            </a:xfrm>
            <a:custGeom>
              <a:avLst/>
              <a:gdLst/>
              <a:ahLst/>
              <a:cxnLst/>
              <a:rect l="l" t="t" r="r" b="b"/>
              <a:pathLst>
                <a:path w="5383" h="7431" extrusionOk="0">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86"/>
            <p:cNvSpPr/>
            <p:nvPr/>
          </p:nvSpPr>
          <p:spPr>
            <a:xfrm>
              <a:off x="4034428" y="2488151"/>
              <a:ext cx="302171" cy="60473"/>
            </a:xfrm>
            <a:custGeom>
              <a:avLst/>
              <a:gdLst/>
              <a:ahLst/>
              <a:cxnLst/>
              <a:rect l="l" t="t" r="r" b="b"/>
              <a:pathLst>
                <a:path w="9289" h="1859" extrusionOk="0">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86"/>
            <p:cNvSpPr/>
            <p:nvPr/>
          </p:nvSpPr>
          <p:spPr>
            <a:xfrm>
              <a:off x="4184717" y="2487403"/>
              <a:ext cx="151883" cy="61221"/>
            </a:xfrm>
            <a:custGeom>
              <a:avLst/>
              <a:gdLst/>
              <a:ahLst/>
              <a:cxnLst/>
              <a:rect l="l" t="t" r="r" b="b"/>
              <a:pathLst>
                <a:path w="4669" h="1882" extrusionOk="0">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86"/>
            <p:cNvSpPr/>
            <p:nvPr/>
          </p:nvSpPr>
          <p:spPr>
            <a:xfrm>
              <a:off x="4105701" y="2609000"/>
              <a:ext cx="160405" cy="161186"/>
            </a:xfrm>
            <a:custGeom>
              <a:avLst/>
              <a:gdLst/>
              <a:ahLst/>
              <a:cxnLst/>
              <a:rect l="l" t="t" r="r" b="b"/>
              <a:pathLst>
                <a:path w="4931" h="4955" extrusionOk="0">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86"/>
            <p:cNvSpPr/>
            <p:nvPr/>
          </p:nvSpPr>
          <p:spPr>
            <a:xfrm>
              <a:off x="4184717" y="2608252"/>
              <a:ext cx="80609" cy="161934"/>
            </a:xfrm>
            <a:custGeom>
              <a:avLst/>
              <a:gdLst/>
              <a:ahLst/>
              <a:cxnLst/>
              <a:rect l="l" t="t" r="r" b="b"/>
              <a:pathLst>
                <a:path w="2478" h="4978" extrusionOk="0">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86"/>
            <p:cNvSpPr/>
            <p:nvPr/>
          </p:nvSpPr>
          <p:spPr>
            <a:xfrm>
              <a:off x="4125838" y="2629917"/>
              <a:ext cx="120101" cy="120133"/>
            </a:xfrm>
            <a:custGeom>
              <a:avLst/>
              <a:gdLst/>
              <a:ahLst/>
              <a:cxnLst/>
              <a:rect l="l" t="t" r="r" b="b"/>
              <a:pathLst>
                <a:path w="3692" h="3693" extrusionOk="0">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86"/>
            <p:cNvSpPr/>
            <p:nvPr/>
          </p:nvSpPr>
          <p:spPr>
            <a:xfrm>
              <a:off x="4185498" y="2628388"/>
              <a:ext cx="60441" cy="121662"/>
            </a:xfrm>
            <a:custGeom>
              <a:avLst/>
              <a:gdLst/>
              <a:ahLst/>
              <a:cxnLst/>
              <a:rect l="l" t="t" r="r" b="b"/>
              <a:pathLst>
                <a:path w="1858" h="3740" extrusionOk="0">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86"/>
            <p:cNvSpPr/>
            <p:nvPr/>
          </p:nvSpPr>
          <p:spPr>
            <a:xfrm>
              <a:off x="4173884" y="2658023"/>
              <a:ext cx="44176" cy="41476"/>
            </a:xfrm>
            <a:custGeom>
              <a:avLst/>
              <a:gdLst/>
              <a:ahLst/>
              <a:cxnLst/>
              <a:rect l="l" t="t" r="r" b="b"/>
              <a:pathLst>
                <a:path w="1358" h="1275" extrusionOk="0">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86"/>
            <p:cNvSpPr/>
            <p:nvPr/>
          </p:nvSpPr>
          <p:spPr>
            <a:xfrm>
              <a:off x="4185498" y="2658023"/>
              <a:ext cx="32563" cy="41671"/>
            </a:xfrm>
            <a:custGeom>
              <a:avLst/>
              <a:gdLst/>
              <a:ahLst/>
              <a:cxnLst/>
              <a:rect l="l" t="t" r="r" b="b"/>
              <a:pathLst>
                <a:path w="1001" h="1281" extrusionOk="0">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9" name="Google Shape;21639;p86"/>
          <p:cNvGrpSpPr/>
          <p:nvPr/>
        </p:nvGrpSpPr>
        <p:grpSpPr>
          <a:xfrm>
            <a:off x="3262846" y="2405496"/>
            <a:ext cx="344753" cy="181290"/>
            <a:chOff x="3262849" y="2557896"/>
            <a:chExt cx="344753" cy="181290"/>
          </a:xfrm>
        </p:grpSpPr>
        <p:sp>
          <p:nvSpPr>
            <p:cNvPr id="21640" name="Google Shape;21640;p86"/>
            <p:cNvSpPr/>
            <p:nvPr/>
          </p:nvSpPr>
          <p:spPr>
            <a:xfrm>
              <a:off x="3313206" y="2567948"/>
              <a:ext cx="243259" cy="161934"/>
            </a:xfrm>
            <a:custGeom>
              <a:avLst/>
              <a:gdLst/>
              <a:ahLst/>
              <a:cxnLst/>
              <a:rect l="l" t="t" r="r" b="b"/>
              <a:pathLst>
                <a:path w="7478" h="4978" extrusionOk="0">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86"/>
            <p:cNvSpPr/>
            <p:nvPr/>
          </p:nvSpPr>
          <p:spPr>
            <a:xfrm>
              <a:off x="3434055" y="2567948"/>
              <a:ext cx="122410" cy="161934"/>
            </a:xfrm>
            <a:custGeom>
              <a:avLst/>
              <a:gdLst/>
              <a:ahLst/>
              <a:cxnLst/>
              <a:rect l="l" t="t" r="r" b="b"/>
              <a:pathLst>
                <a:path w="3763" h="4978" extrusionOk="0">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86"/>
            <p:cNvSpPr/>
            <p:nvPr/>
          </p:nvSpPr>
          <p:spPr>
            <a:xfrm>
              <a:off x="3561084" y="2598949"/>
              <a:ext cx="46518" cy="100745"/>
            </a:xfrm>
            <a:custGeom>
              <a:avLst/>
              <a:gdLst/>
              <a:ahLst/>
              <a:cxnLst/>
              <a:rect l="l" t="t" r="r" b="b"/>
              <a:pathLst>
                <a:path w="1430" h="3097" extrusionOk="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86"/>
            <p:cNvSpPr/>
            <p:nvPr/>
          </p:nvSpPr>
          <p:spPr>
            <a:xfrm>
              <a:off x="3262849" y="2598949"/>
              <a:ext cx="45737" cy="99965"/>
            </a:xfrm>
            <a:custGeom>
              <a:avLst/>
              <a:gdLst/>
              <a:ahLst/>
              <a:cxnLst/>
              <a:rect l="l" t="t" r="r" b="b"/>
              <a:pathLst>
                <a:path w="1406" h="3073" extrusionOk="0">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86"/>
            <p:cNvSpPr/>
            <p:nvPr/>
          </p:nvSpPr>
          <p:spPr>
            <a:xfrm>
              <a:off x="3303902" y="2557896"/>
              <a:ext cx="263428" cy="181290"/>
            </a:xfrm>
            <a:custGeom>
              <a:avLst/>
              <a:gdLst/>
              <a:ahLst/>
              <a:cxnLst/>
              <a:rect l="l" t="t" r="r" b="b"/>
              <a:pathLst>
                <a:path w="8098" h="5573" extrusionOk="0">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86"/>
            <p:cNvSpPr/>
            <p:nvPr/>
          </p:nvSpPr>
          <p:spPr>
            <a:xfrm>
              <a:off x="3434055" y="2557896"/>
              <a:ext cx="131714" cy="181290"/>
            </a:xfrm>
            <a:custGeom>
              <a:avLst/>
              <a:gdLst/>
              <a:ahLst/>
              <a:cxnLst/>
              <a:rect l="l" t="t" r="r" b="b"/>
              <a:pathLst>
                <a:path w="4049" h="5573" extrusionOk="0">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6" name="Google Shape;21646;p86"/>
          <p:cNvGrpSpPr/>
          <p:nvPr/>
        </p:nvGrpSpPr>
        <p:grpSpPr>
          <a:xfrm>
            <a:off x="2508281" y="2325700"/>
            <a:ext cx="347876" cy="343029"/>
            <a:chOff x="2508283" y="2478100"/>
            <a:chExt cx="347876" cy="343029"/>
          </a:xfrm>
        </p:grpSpPr>
        <p:sp>
          <p:nvSpPr>
            <p:cNvPr id="21647" name="Google Shape;21647;p86"/>
            <p:cNvSpPr/>
            <p:nvPr/>
          </p:nvSpPr>
          <p:spPr>
            <a:xfrm>
              <a:off x="2508283" y="2666351"/>
              <a:ext cx="158096" cy="154778"/>
            </a:xfrm>
            <a:custGeom>
              <a:avLst/>
              <a:gdLst/>
              <a:ahLst/>
              <a:cxnLst/>
              <a:rect l="l" t="t" r="r" b="b"/>
              <a:pathLst>
                <a:path w="4860" h="4758" extrusionOk="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86"/>
            <p:cNvSpPr/>
            <p:nvPr/>
          </p:nvSpPr>
          <p:spPr>
            <a:xfrm>
              <a:off x="2523800" y="2699661"/>
              <a:ext cx="142579" cy="121467"/>
            </a:xfrm>
            <a:custGeom>
              <a:avLst/>
              <a:gdLst/>
              <a:ahLst/>
              <a:cxnLst/>
              <a:rect l="l" t="t" r="r" b="b"/>
              <a:pathLst>
                <a:path w="4383" h="3734" extrusionOk="0">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86"/>
            <p:cNvSpPr/>
            <p:nvPr/>
          </p:nvSpPr>
          <p:spPr>
            <a:xfrm>
              <a:off x="2562511" y="2698881"/>
              <a:ext cx="72086" cy="71306"/>
            </a:xfrm>
            <a:custGeom>
              <a:avLst/>
              <a:gdLst/>
              <a:ahLst/>
              <a:cxnLst/>
              <a:rect l="l" t="t" r="r" b="b"/>
              <a:pathLst>
                <a:path w="2216" h="2192" extrusionOk="0">
                  <a:moveTo>
                    <a:pt x="453" y="0"/>
                  </a:moveTo>
                  <a:lnTo>
                    <a:pt x="1" y="429"/>
                  </a:lnTo>
                  <a:lnTo>
                    <a:pt x="1763" y="2191"/>
                  </a:lnTo>
                  <a:lnTo>
                    <a:pt x="2216" y="1739"/>
                  </a:lnTo>
                  <a:lnTo>
                    <a:pt x="45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86"/>
            <p:cNvSpPr/>
            <p:nvPr/>
          </p:nvSpPr>
          <p:spPr>
            <a:xfrm>
              <a:off x="2591202" y="2727540"/>
              <a:ext cx="43395" cy="43428"/>
            </a:xfrm>
            <a:custGeom>
              <a:avLst/>
              <a:gdLst/>
              <a:ahLst/>
              <a:cxnLst/>
              <a:rect l="l" t="t" r="r" b="b"/>
              <a:pathLst>
                <a:path w="1334" h="1335" extrusionOk="0">
                  <a:moveTo>
                    <a:pt x="429" y="0"/>
                  </a:moveTo>
                  <a:lnTo>
                    <a:pt x="0" y="453"/>
                  </a:lnTo>
                  <a:lnTo>
                    <a:pt x="881" y="1334"/>
                  </a:lnTo>
                  <a:lnTo>
                    <a:pt x="1334" y="905"/>
                  </a:lnTo>
                  <a:lnTo>
                    <a:pt x="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1" name="Google Shape;21651;p86"/>
            <p:cNvSpPr/>
            <p:nvPr/>
          </p:nvSpPr>
          <p:spPr>
            <a:xfrm>
              <a:off x="2591950" y="2478100"/>
              <a:ext cx="264209" cy="263428"/>
            </a:xfrm>
            <a:custGeom>
              <a:avLst/>
              <a:gdLst/>
              <a:ahLst/>
              <a:cxnLst/>
              <a:rect l="l" t="t" r="r" b="b"/>
              <a:pathLst>
                <a:path w="8122" h="8098" extrusionOk="0">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86"/>
            <p:cNvSpPr/>
            <p:nvPr/>
          </p:nvSpPr>
          <p:spPr>
            <a:xfrm>
              <a:off x="2630694" y="2516810"/>
              <a:ext cx="225465" cy="225465"/>
            </a:xfrm>
            <a:custGeom>
              <a:avLst/>
              <a:gdLst/>
              <a:ahLst/>
              <a:cxnLst/>
              <a:rect l="l" t="t" r="r" b="b"/>
              <a:pathLst>
                <a:path w="6931" h="6931" extrusionOk="0">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86"/>
            <p:cNvSpPr/>
            <p:nvPr/>
          </p:nvSpPr>
          <p:spPr>
            <a:xfrm>
              <a:off x="2632255" y="2518372"/>
              <a:ext cx="182070" cy="182070"/>
            </a:xfrm>
            <a:custGeom>
              <a:avLst/>
              <a:gdLst/>
              <a:ahLst/>
              <a:cxnLst/>
              <a:rect l="l" t="t" r="r" b="b"/>
              <a:pathLst>
                <a:path w="5597" h="5597" extrusionOk="0">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86"/>
            <p:cNvSpPr/>
            <p:nvPr/>
          </p:nvSpPr>
          <p:spPr>
            <a:xfrm>
              <a:off x="2659353" y="2544721"/>
              <a:ext cx="156534" cy="155721"/>
            </a:xfrm>
            <a:custGeom>
              <a:avLst/>
              <a:gdLst/>
              <a:ahLst/>
              <a:cxnLst/>
              <a:rect l="l" t="t" r="r" b="b"/>
              <a:pathLst>
                <a:path w="4812" h="4787" extrusionOk="0">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5" name="Google Shape;21655;p86"/>
          <p:cNvGrpSpPr/>
          <p:nvPr/>
        </p:nvGrpSpPr>
        <p:grpSpPr>
          <a:xfrm>
            <a:off x="1787839" y="2324333"/>
            <a:ext cx="290525" cy="344590"/>
            <a:chOff x="1787841" y="2476733"/>
            <a:chExt cx="290525" cy="344590"/>
          </a:xfrm>
        </p:grpSpPr>
        <p:grpSp>
          <p:nvGrpSpPr>
            <p:cNvPr id="21656" name="Google Shape;21656;p86"/>
            <p:cNvGrpSpPr/>
            <p:nvPr/>
          </p:nvGrpSpPr>
          <p:grpSpPr>
            <a:xfrm>
              <a:off x="1811068" y="2476733"/>
              <a:ext cx="267299" cy="261671"/>
              <a:chOff x="1811068" y="2476733"/>
              <a:chExt cx="267299" cy="261671"/>
            </a:xfrm>
          </p:grpSpPr>
          <p:sp>
            <p:nvSpPr>
              <p:cNvPr id="21657" name="Google Shape;21657;p86"/>
              <p:cNvSpPr/>
              <p:nvPr/>
            </p:nvSpPr>
            <p:spPr>
              <a:xfrm>
                <a:off x="1811068" y="2568728"/>
                <a:ext cx="170490" cy="169481"/>
              </a:xfrm>
              <a:custGeom>
                <a:avLst/>
                <a:gdLst/>
                <a:ahLst/>
                <a:cxnLst/>
                <a:rect l="l" t="t" r="r" b="b"/>
                <a:pathLst>
                  <a:path w="5241" h="5210" extrusionOk="0">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86"/>
              <p:cNvSpPr/>
              <p:nvPr/>
            </p:nvSpPr>
            <p:spPr>
              <a:xfrm>
                <a:off x="1829675" y="2604381"/>
                <a:ext cx="151883" cy="134024"/>
              </a:xfrm>
              <a:custGeom>
                <a:avLst/>
                <a:gdLst/>
                <a:ahLst/>
                <a:cxnLst/>
                <a:rect l="l" t="t" r="r" b="b"/>
                <a:pathLst>
                  <a:path w="4669" h="4120" extrusionOk="0">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86"/>
              <p:cNvSpPr/>
              <p:nvPr/>
            </p:nvSpPr>
            <p:spPr>
              <a:xfrm>
                <a:off x="1896296" y="2661894"/>
                <a:ext cx="40305" cy="38548"/>
              </a:xfrm>
              <a:custGeom>
                <a:avLst/>
                <a:gdLst/>
                <a:ahLst/>
                <a:cxnLst/>
                <a:rect l="l" t="t" r="r" b="b"/>
                <a:pathLst>
                  <a:path w="1239" h="1185" extrusionOk="0">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86"/>
              <p:cNvSpPr/>
              <p:nvPr/>
            </p:nvSpPr>
            <p:spPr>
              <a:xfrm>
                <a:off x="1925736" y="2632455"/>
                <a:ext cx="39556" cy="39329"/>
              </a:xfrm>
              <a:custGeom>
                <a:avLst/>
                <a:gdLst/>
                <a:ahLst/>
                <a:cxnLst/>
                <a:rect l="l" t="t" r="r" b="b"/>
                <a:pathLst>
                  <a:path w="1216" h="1209" extrusionOk="0">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86"/>
              <p:cNvSpPr/>
              <p:nvPr/>
            </p:nvSpPr>
            <p:spPr>
              <a:xfrm>
                <a:off x="1948214" y="2476733"/>
                <a:ext cx="130153" cy="124557"/>
              </a:xfrm>
              <a:custGeom>
                <a:avLst/>
                <a:gdLst/>
                <a:ahLst/>
                <a:cxnLst/>
                <a:rect l="l" t="t" r="r" b="b"/>
                <a:pathLst>
                  <a:path w="4001" h="3829" extrusionOk="0">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86"/>
              <p:cNvSpPr/>
              <p:nvPr/>
            </p:nvSpPr>
            <p:spPr>
              <a:xfrm>
                <a:off x="1983835" y="2491274"/>
                <a:ext cx="94532" cy="110016"/>
              </a:xfrm>
              <a:custGeom>
                <a:avLst/>
                <a:gdLst/>
                <a:ahLst/>
                <a:cxnLst/>
                <a:rect l="l" t="t" r="r" b="b"/>
                <a:pathLst>
                  <a:path w="2906" h="3382" extrusionOk="0">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86"/>
              <p:cNvSpPr/>
              <p:nvPr/>
            </p:nvSpPr>
            <p:spPr>
              <a:xfrm>
                <a:off x="1897077" y="2517786"/>
                <a:ext cx="136366" cy="135227"/>
              </a:xfrm>
              <a:custGeom>
                <a:avLst/>
                <a:gdLst/>
                <a:ahLst/>
                <a:cxnLst/>
                <a:rect l="l" t="t" r="r" b="b"/>
                <a:pathLst>
                  <a:path w="4192" h="4157" extrusionOk="0">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86"/>
              <p:cNvSpPr/>
              <p:nvPr/>
            </p:nvSpPr>
            <p:spPr>
              <a:xfrm>
                <a:off x="1944343" y="2564076"/>
                <a:ext cx="89100" cy="88156"/>
              </a:xfrm>
              <a:custGeom>
                <a:avLst/>
                <a:gdLst/>
                <a:ahLst/>
                <a:cxnLst/>
                <a:rect l="l" t="t" r="r" b="b"/>
                <a:pathLst>
                  <a:path w="2739" h="2710" extrusionOk="0">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65" name="Google Shape;21665;p86"/>
            <p:cNvSpPr/>
            <p:nvPr/>
          </p:nvSpPr>
          <p:spPr>
            <a:xfrm>
              <a:off x="1787841" y="2742243"/>
              <a:ext cx="60473" cy="79080"/>
            </a:xfrm>
            <a:custGeom>
              <a:avLst/>
              <a:gdLst/>
              <a:ahLst/>
              <a:cxnLst/>
              <a:rect l="l" t="t" r="r" b="b"/>
              <a:pathLst>
                <a:path w="1859" h="2431" extrusionOk="0">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86"/>
            <p:cNvSpPr/>
            <p:nvPr/>
          </p:nvSpPr>
          <p:spPr>
            <a:xfrm>
              <a:off x="1818062" y="2742243"/>
              <a:ext cx="30253" cy="79080"/>
            </a:xfrm>
            <a:custGeom>
              <a:avLst/>
              <a:gdLst/>
              <a:ahLst/>
              <a:cxnLst/>
              <a:rect l="l" t="t" r="r" b="b"/>
              <a:pathLst>
                <a:path w="930" h="2431" extrusionOk="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7" name="Google Shape;21667;p86"/>
          <p:cNvGrpSpPr/>
          <p:nvPr/>
        </p:nvGrpSpPr>
        <p:grpSpPr>
          <a:xfrm>
            <a:off x="997652" y="2369062"/>
            <a:ext cx="354057" cy="255686"/>
            <a:chOff x="997655" y="2521462"/>
            <a:chExt cx="354057" cy="255686"/>
          </a:xfrm>
        </p:grpSpPr>
        <p:sp>
          <p:nvSpPr>
            <p:cNvPr id="21668" name="Google Shape;21668;p86"/>
            <p:cNvSpPr/>
            <p:nvPr/>
          </p:nvSpPr>
          <p:spPr>
            <a:xfrm>
              <a:off x="1214565" y="2537727"/>
              <a:ext cx="73648" cy="57383"/>
            </a:xfrm>
            <a:custGeom>
              <a:avLst/>
              <a:gdLst/>
              <a:ahLst/>
              <a:cxnLst/>
              <a:rect l="l" t="t" r="r" b="b"/>
              <a:pathLst>
                <a:path w="2264" h="1764" extrusionOk="0">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86"/>
            <p:cNvSpPr/>
            <p:nvPr/>
          </p:nvSpPr>
          <p:spPr>
            <a:xfrm>
              <a:off x="997655" y="2521462"/>
              <a:ext cx="354057" cy="255686"/>
            </a:xfrm>
            <a:custGeom>
              <a:avLst/>
              <a:gdLst/>
              <a:ahLst/>
              <a:cxnLst/>
              <a:rect l="l" t="t" r="r" b="b"/>
              <a:pathLst>
                <a:path w="10884" h="7860" extrusionOk="0">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86"/>
            <p:cNvSpPr/>
            <p:nvPr/>
          </p:nvSpPr>
          <p:spPr>
            <a:xfrm>
              <a:off x="1172732" y="2521462"/>
              <a:ext cx="178980" cy="254905"/>
            </a:xfrm>
            <a:custGeom>
              <a:avLst/>
              <a:gdLst/>
              <a:ahLst/>
              <a:cxnLst/>
              <a:rect l="l" t="t" r="r" b="b"/>
              <a:pathLst>
                <a:path w="5502" h="7836" extrusionOk="0">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86"/>
            <p:cNvSpPr/>
            <p:nvPr/>
          </p:nvSpPr>
          <p:spPr>
            <a:xfrm>
              <a:off x="1224649" y="2631479"/>
              <a:ext cx="20949" cy="21730"/>
            </a:xfrm>
            <a:custGeom>
              <a:avLst/>
              <a:gdLst/>
              <a:ahLst/>
              <a:cxnLst/>
              <a:rect l="l" t="t" r="r" b="b"/>
              <a:pathLst>
                <a:path w="644" h="668" extrusionOk="0">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86"/>
            <p:cNvSpPr/>
            <p:nvPr/>
          </p:nvSpPr>
          <p:spPr>
            <a:xfrm>
              <a:off x="1082884" y="2615409"/>
              <a:ext cx="68183" cy="78072"/>
            </a:xfrm>
            <a:custGeom>
              <a:avLst/>
              <a:gdLst/>
              <a:ahLst/>
              <a:cxnLst/>
              <a:rect l="l" t="t" r="r" b="b"/>
              <a:pathLst>
                <a:path w="2096" h="2400" extrusionOk="0">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3" name="Google Shape;21673;p86"/>
          <p:cNvGrpSpPr/>
          <p:nvPr/>
        </p:nvGrpSpPr>
        <p:grpSpPr>
          <a:xfrm>
            <a:off x="999995" y="2889867"/>
            <a:ext cx="346314" cy="345143"/>
            <a:chOff x="999997" y="3042267"/>
            <a:chExt cx="346314" cy="345143"/>
          </a:xfrm>
        </p:grpSpPr>
        <p:sp>
          <p:nvSpPr>
            <p:cNvPr id="21674" name="Google Shape;21674;p86"/>
            <p:cNvSpPr/>
            <p:nvPr/>
          </p:nvSpPr>
          <p:spPr>
            <a:xfrm>
              <a:off x="1275006" y="3042267"/>
              <a:ext cx="71306" cy="71111"/>
            </a:xfrm>
            <a:custGeom>
              <a:avLst/>
              <a:gdLst/>
              <a:ahLst/>
              <a:cxnLst/>
              <a:rect l="l" t="t" r="r" b="b"/>
              <a:pathLst>
                <a:path w="2192" h="2186" extrusionOk="0">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86"/>
            <p:cNvSpPr/>
            <p:nvPr/>
          </p:nvSpPr>
          <p:spPr>
            <a:xfrm>
              <a:off x="1282748" y="3045943"/>
              <a:ext cx="63564" cy="67435"/>
            </a:xfrm>
            <a:custGeom>
              <a:avLst/>
              <a:gdLst/>
              <a:ahLst/>
              <a:cxnLst/>
              <a:rect l="l" t="t" r="r" b="b"/>
              <a:pathLst>
                <a:path w="1954" h="2073" extrusionOk="0">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86"/>
            <p:cNvSpPr/>
            <p:nvPr/>
          </p:nvSpPr>
          <p:spPr>
            <a:xfrm>
              <a:off x="1028656" y="3284551"/>
              <a:ext cx="75958" cy="75144"/>
            </a:xfrm>
            <a:custGeom>
              <a:avLst/>
              <a:gdLst/>
              <a:ahLst/>
              <a:cxnLst/>
              <a:rect l="l" t="t" r="r" b="b"/>
              <a:pathLst>
                <a:path w="2335" h="2310" extrusionOk="0">
                  <a:moveTo>
                    <a:pt x="1024" y="0"/>
                  </a:moveTo>
                  <a:lnTo>
                    <a:pt x="0" y="1000"/>
                  </a:lnTo>
                  <a:lnTo>
                    <a:pt x="1310" y="2310"/>
                  </a:lnTo>
                  <a:lnTo>
                    <a:pt x="2334" y="1310"/>
                  </a:lnTo>
                  <a:lnTo>
                    <a:pt x="1024"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86"/>
            <p:cNvSpPr/>
            <p:nvPr/>
          </p:nvSpPr>
          <p:spPr>
            <a:xfrm>
              <a:off x="1050354" y="3305435"/>
              <a:ext cx="54260" cy="54260"/>
            </a:xfrm>
            <a:custGeom>
              <a:avLst/>
              <a:gdLst/>
              <a:ahLst/>
              <a:cxnLst/>
              <a:rect l="l" t="t" r="r" b="b"/>
              <a:pathLst>
                <a:path w="1668" h="1668" extrusionOk="0">
                  <a:moveTo>
                    <a:pt x="1000" y="1"/>
                  </a:moveTo>
                  <a:lnTo>
                    <a:pt x="0" y="1025"/>
                  </a:lnTo>
                  <a:lnTo>
                    <a:pt x="643" y="1668"/>
                  </a:lnTo>
                  <a:lnTo>
                    <a:pt x="1667" y="668"/>
                  </a:lnTo>
                  <a:lnTo>
                    <a:pt x="1000"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86"/>
            <p:cNvSpPr/>
            <p:nvPr/>
          </p:nvSpPr>
          <p:spPr>
            <a:xfrm>
              <a:off x="1227740" y="3084849"/>
              <a:ext cx="75958" cy="74982"/>
            </a:xfrm>
            <a:custGeom>
              <a:avLst/>
              <a:gdLst/>
              <a:ahLst/>
              <a:cxnLst/>
              <a:rect l="l" t="t" r="r" b="b"/>
              <a:pathLst>
                <a:path w="2335" h="2305" extrusionOk="0">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86"/>
            <p:cNvSpPr/>
            <p:nvPr/>
          </p:nvSpPr>
          <p:spPr>
            <a:xfrm>
              <a:off x="1249437" y="3102480"/>
              <a:ext cx="54260" cy="57350"/>
            </a:xfrm>
            <a:custGeom>
              <a:avLst/>
              <a:gdLst/>
              <a:ahLst/>
              <a:cxnLst/>
              <a:rect l="l" t="t" r="r" b="b"/>
              <a:pathLst>
                <a:path w="1668" h="1763" extrusionOk="0">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86"/>
            <p:cNvSpPr/>
            <p:nvPr/>
          </p:nvSpPr>
          <p:spPr>
            <a:xfrm>
              <a:off x="999997" y="3300230"/>
              <a:ext cx="89100" cy="87180"/>
            </a:xfrm>
            <a:custGeom>
              <a:avLst/>
              <a:gdLst/>
              <a:ahLst/>
              <a:cxnLst/>
              <a:rect l="l" t="t" r="r" b="b"/>
              <a:pathLst>
                <a:path w="2739" h="2680" extrusionOk="0">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86"/>
            <p:cNvSpPr/>
            <p:nvPr/>
          </p:nvSpPr>
          <p:spPr>
            <a:xfrm>
              <a:off x="1037179" y="3336436"/>
              <a:ext cx="51918" cy="50975"/>
            </a:xfrm>
            <a:custGeom>
              <a:avLst/>
              <a:gdLst/>
              <a:ahLst/>
              <a:cxnLst/>
              <a:rect l="l" t="t" r="r" b="b"/>
              <a:pathLst>
                <a:path w="1596" h="1567" extrusionOk="0">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86"/>
            <p:cNvSpPr/>
            <p:nvPr/>
          </p:nvSpPr>
          <p:spPr>
            <a:xfrm>
              <a:off x="1042579" y="3104627"/>
              <a:ext cx="245634" cy="241926"/>
            </a:xfrm>
            <a:custGeom>
              <a:avLst/>
              <a:gdLst/>
              <a:ahLst/>
              <a:cxnLst/>
              <a:rect l="l" t="t" r="r" b="b"/>
              <a:pathLst>
                <a:path w="7551" h="7437" extrusionOk="0">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86"/>
            <p:cNvSpPr/>
            <p:nvPr/>
          </p:nvSpPr>
          <p:spPr>
            <a:xfrm>
              <a:off x="1092187" y="3136572"/>
              <a:ext cx="196026" cy="209981"/>
            </a:xfrm>
            <a:custGeom>
              <a:avLst/>
              <a:gdLst/>
              <a:ahLst/>
              <a:cxnLst/>
              <a:rect l="l" t="t" r="r" b="b"/>
              <a:pathLst>
                <a:path w="6026" h="6455" extrusionOk="0">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86"/>
            <p:cNvSpPr/>
            <p:nvPr/>
          </p:nvSpPr>
          <p:spPr>
            <a:xfrm>
              <a:off x="1109233" y="3104627"/>
              <a:ext cx="178980" cy="175304"/>
            </a:xfrm>
            <a:custGeom>
              <a:avLst/>
              <a:gdLst/>
              <a:ahLst/>
              <a:cxnLst/>
              <a:rect l="l" t="t" r="r" b="b"/>
              <a:pathLst>
                <a:path w="5502" h="5389" extrusionOk="0">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86"/>
            <p:cNvSpPr/>
            <p:nvPr/>
          </p:nvSpPr>
          <p:spPr>
            <a:xfrm>
              <a:off x="1160772" y="3137754"/>
              <a:ext cx="129404" cy="143360"/>
            </a:xfrm>
            <a:custGeom>
              <a:avLst/>
              <a:gdLst/>
              <a:ahLst/>
              <a:cxnLst/>
              <a:rect l="l" t="t" r="r" b="b"/>
              <a:pathLst>
                <a:path w="3978" h="4407" extrusionOk="0">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86"/>
            <p:cNvSpPr/>
            <p:nvPr/>
          </p:nvSpPr>
          <p:spPr>
            <a:xfrm>
              <a:off x="1019353" y="3232828"/>
              <a:ext cx="136366" cy="135195"/>
            </a:xfrm>
            <a:custGeom>
              <a:avLst/>
              <a:gdLst/>
              <a:ahLst/>
              <a:cxnLst/>
              <a:rect l="l" t="t" r="r" b="b"/>
              <a:pathLst>
                <a:path w="4192" h="4156" extrusionOk="0">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86"/>
            <p:cNvSpPr/>
            <p:nvPr/>
          </p:nvSpPr>
          <p:spPr>
            <a:xfrm>
              <a:off x="1080542" y="3293041"/>
              <a:ext cx="79113" cy="75047"/>
            </a:xfrm>
            <a:custGeom>
              <a:avLst/>
              <a:gdLst/>
              <a:ahLst/>
              <a:cxnLst/>
              <a:rect l="l" t="t" r="r" b="b"/>
              <a:pathLst>
                <a:path w="2432" h="2307" extrusionOk="0">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86"/>
            <p:cNvSpPr/>
            <p:nvPr/>
          </p:nvSpPr>
          <p:spPr>
            <a:xfrm>
              <a:off x="1233172" y="3190214"/>
              <a:ext cx="39524" cy="39361"/>
            </a:xfrm>
            <a:custGeom>
              <a:avLst/>
              <a:gdLst/>
              <a:ahLst/>
              <a:cxnLst/>
              <a:rect l="l" t="t" r="r" b="b"/>
              <a:pathLst>
                <a:path w="1215" h="1210" extrusionOk="0">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86"/>
            <p:cNvSpPr/>
            <p:nvPr/>
          </p:nvSpPr>
          <p:spPr>
            <a:xfrm>
              <a:off x="1205294" y="3219654"/>
              <a:ext cx="39524" cy="38581"/>
            </a:xfrm>
            <a:custGeom>
              <a:avLst/>
              <a:gdLst/>
              <a:ahLst/>
              <a:cxnLst/>
              <a:rect l="l" t="t" r="r" b="b"/>
              <a:pathLst>
                <a:path w="1215" h="1186" extrusionOk="0">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86"/>
            <p:cNvSpPr/>
            <p:nvPr/>
          </p:nvSpPr>
          <p:spPr>
            <a:xfrm>
              <a:off x="1177383" y="3247532"/>
              <a:ext cx="39556" cy="38581"/>
            </a:xfrm>
            <a:custGeom>
              <a:avLst/>
              <a:gdLst/>
              <a:ahLst/>
              <a:cxnLst/>
              <a:rect l="l" t="t" r="r" b="b"/>
              <a:pathLst>
                <a:path w="1216" h="1186" extrusionOk="0">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86"/>
            <p:cNvSpPr/>
            <p:nvPr/>
          </p:nvSpPr>
          <p:spPr>
            <a:xfrm>
              <a:off x="1147944" y="3276971"/>
              <a:ext cx="39556" cy="38581"/>
            </a:xfrm>
            <a:custGeom>
              <a:avLst/>
              <a:gdLst/>
              <a:ahLst/>
              <a:cxnLst/>
              <a:rect l="l" t="t" r="r" b="b"/>
              <a:pathLst>
                <a:path w="1216" h="1186" extrusionOk="0">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2" name="Google Shape;21692;p86"/>
          <p:cNvGrpSpPr/>
          <p:nvPr/>
        </p:nvGrpSpPr>
        <p:grpSpPr>
          <a:xfrm>
            <a:off x="1756838" y="2893511"/>
            <a:ext cx="347876" cy="337661"/>
            <a:chOff x="1756840" y="3045911"/>
            <a:chExt cx="347876" cy="337661"/>
          </a:xfrm>
        </p:grpSpPr>
        <p:sp>
          <p:nvSpPr>
            <p:cNvPr id="21693" name="Google Shape;21693;p86"/>
            <p:cNvSpPr/>
            <p:nvPr/>
          </p:nvSpPr>
          <p:spPr>
            <a:xfrm>
              <a:off x="1774667" y="3196980"/>
              <a:ext cx="88351" cy="86823"/>
            </a:xfrm>
            <a:custGeom>
              <a:avLst/>
              <a:gdLst/>
              <a:ahLst/>
              <a:cxnLst/>
              <a:rect l="l" t="t" r="r" b="b"/>
              <a:pathLst>
                <a:path w="2716" h="2669" extrusionOk="0">
                  <a:moveTo>
                    <a:pt x="1811" y="1"/>
                  </a:moveTo>
                  <a:lnTo>
                    <a:pt x="1" y="1025"/>
                  </a:lnTo>
                  <a:lnTo>
                    <a:pt x="882" y="2668"/>
                  </a:lnTo>
                  <a:lnTo>
                    <a:pt x="2716" y="1644"/>
                  </a:lnTo>
                  <a:lnTo>
                    <a:pt x="1811"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86"/>
            <p:cNvSpPr/>
            <p:nvPr/>
          </p:nvSpPr>
          <p:spPr>
            <a:xfrm>
              <a:off x="1789403" y="3224110"/>
              <a:ext cx="73615" cy="59693"/>
            </a:xfrm>
            <a:custGeom>
              <a:avLst/>
              <a:gdLst/>
              <a:ahLst/>
              <a:cxnLst/>
              <a:rect l="l" t="t" r="r" b="b"/>
              <a:pathLst>
                <a:path w="2263" h="1835" extrusionOk="0">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86"/>
            <p:cNvSpPr/>
            <p:nvPr/>
          </p:nvSpPr>
          <p:spPr>
            <a:xfrm>
              <a:off x="1856024" y="3247337"/>
              <a:ext cx="92971" cy="136236"/>
            </a:xfrm>
            <a:custGeom>
              <a:avLst/>
              <a:gdLst/>
              <a:ahLst/>
              <a:cxnLst/>
              <a:rect l="l" t="t" r="r" b="b"/>
              <a:pathLst>
                <a:path w="2858" h="4188" extrusionOk="0">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86"/>
            <p:cNvSpPr/>
            <p:nvPr/>
          </p:nvSpPr>
          <p:spPr>
            <a:xfrm>
              <a:off x="1968350" y="3246588"/>
              <a:ext cx="92223" cy="136984"/>
            </a:xfrm>
            <a:custGeom>
              <a:avLst/>
              <a:gdLst/>
              <a:ahLst/>
              <a:cxnLst/>
              <a:rect l="l" t="t" r="r" b="b"/>
              <a:pathLst>
                <a:path w="2835" h="4211" extrusionOk="0">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86"/>
            <p:cNvSpPr/>
            <p:nvPr/>
          </p:nvSpPr>
          <p:spPr>
            <a:xfrm>
              <a:off x="1822713" y="3062208"/>
              <a:ext cx="262647" cy="203280"/>
            </a:xfrm>
            <a:custGeom>
              <a:avLst/>
              <a:gdLst/>
              <a:ahLst/>
              <a:cxnLst/>
              <a:rect l="l" t="t" r="r" b="b"/>
              <a:pathLst>
                <a:path w="8074" h="6249" extrusionOk="0">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86"/>
            <p:cNvSpPr/>
            <p:nvPr/>
          </p:nvSpPr>
          <p:spPr>
            <a:xfrm>
              <a:off x="1845159" y="3107132"/>
              <a:ext cx="240202" cy="160243"/>
            </a:xfrm>
            <a:custGeom>
              <a:avLst/>
              <a:gdLst/>
              <a:ahLst/>
              <a:cxnLst/>
              <a:rect l="l" t="t" r="r" b="b"/>
              <a:pathLst>
                <a:path w="7384" h="4926" extrusionOk="0">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86"/>
            <p:cNvSpPr/>
            <p:nvPr/>
          </p:nvSpPr>
          <p:spPr>
            <a:xfrm>
              <a:off x="1756840" y="3223037"/>
              <a:ext cx="52731" cy="73453"/>
            </a:xfrm>
            <a:custGeom>
              <a:avLst/>
              <a:gdLst/>
              <a:ahLst/>
              <a:cxnLst/>
              <a:rect l="l" t="t" r="r" b="b"/>
              <a:pathLst>
                <a:path w="1621" h="2258" extrusionOk="0">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86"/>
            <p:cNvSpPr/>
            <p:nvPr/>
          </p:nvSpPr>
          <p:spPr>
            <a:xfrm>
              <a:off x="1774667" y="3255111"/>
              <a:ext cx="34905" cy="41378"/>
            </a:xfrm>
            <a:custGeom>
              <a:avLst/>
              <a:gdLst/>
              <a:ahLst/>
              <a:cxnLst/>
              <a:rect l="l" t="t" r="r" b="b"/>
              <a:pathLst>
                <a:path w="1073" h="1272" extrusionOk="0">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86"/>
            <p:cNvSpPr/>
            <p:nvPr/>
          </p:nvSpPr>
          <p:spPr>
            <a:xfrm>
              <a:off x="2029539" y="3045911"/>
              <a:ext cx="75177" cy="114994"/>
            </a:xfrm>
            <a:custGeom>
              <a:avLst/>
              <a:gdLst/>
              <a:ahLst/>
              <a:cxnLst/>
              <a:rect l="l" t="t" r="r" b="b"/>
              <a:pathLst>
                <a:path w="2311" h="3535" extrusionOk="0">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86"/>
            <p:cNvSpPr/>
            <p:nvPr/>
          </p:nvSpPr>
          <p:spPr>
            <a:xfrm>
              <a:off x="2058198" y="3098609"/>
              <a:ext cx="46518" cy="62295"/>
            </a:xfrm>
            <a:custGeom>
              <a:avLst/>
              <a:gdLst/>
              <a:ahLst/>
              <a:cxnLst/>
              <a:rect l="l" t="t" r="r" b="b"/>
              <a:pathLst>
                <a:path w="1430" h="1915" extrusionOk="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86"/>
            <p:cNvSpPr/>
            <p:nvPr/>
          </p:nvSpPr>
          <p:spPr>
            <a:xfrm>
              <a:off x="1917994" y="3180715"/>
              <a:ext cx="81358" cy="81390"/>
            </a:xfrm>
            <a:custGeom>
              <a:avLst/>
              <a:gdLst/>
              <a:ahLst/>
              <a:cxnLst/>
              <a:rect l="l" t="t" r="r" b="b"/>
              <a:pathLst>
                <a:path w="2501" h="2502" extrusionOk="0">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86"/>
            <p:cNvSpPr/>
            <p:nvPr/>
          </p:nvSpPr>
          <p:spPr>
            <a:xfrm>
              <a:off x="1957485" y="3180715"/>
              <a:ext cx="41118" cy="81390"/>
            </a:xfrm>
            <a:custGeom>
              <a:avLst/>
              <a:gdLst/>
              <a:ahLst/>
              <a:cxnLst/>
              <a:rect l="l" t="t" r="r" b="b"/>
              <a:pathLst>
                <a:path w="1264" h="2502" extrusionOk="0">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86"/>
            <p:cNvSpPr/>
            <p:nvPr/>
          </p:nvSpPr>
          <p:spPr>
            <a:xfrm>
              <a:off x="1938130" y="3200884"/>
              <a:ext cx="41085" cy="41085"/>
            </a:xfrm>
            <a:custGeom>
              <a:avLst/>
              <a:gdLst/>
              <a:ahLst/>
              <a:cxnLst/>
              <a:rect l="l" t="t" r="r" b="b"/>
              <a:pathLst>
                <a:path w="1263" h="1263" extrusionOk="0">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86"/>
            <p:cNvSpPr/>
            <p:nvPr/>
          </p:nvSpPr>
          <p:spPr>
            <a:xfrm>
              <a:off x="1957485" y="3200884"/>
              <a:ext cx="20201" cy="41085"/>
            </a:xfrm>
            <a:custGeom>
              <a:avLst/>
              <a:gdLst/>
              <a:ahLst/>
              <a:cxnLst/>
              <a:rect l="l" t="t" r="r" b="b"/>
              <a:pathLst>
                <a:path w="621" h="1263" extrusionOk="0">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7" name="Google Shape;21707;p86"/>
          <p:cNvGrpSpPr/>
          <p:nvPr/>
        </p:nvGrpSpPr>
        <p:grpSpPr>
          <a:xfrm>
            <a:off x="2510623" y="2891006"/>
            <a:ext cx="351747" cy="342931"/>
            <a:chOff x="2510625" y="3043406"/>
            <a:chExt cx="351747" cy="342931"/>
          </a:xfrm>
        </p:grpSpPr>
        <p:sp>
          <p:nvSpPr>
            <p:cNvPr id="21708" name="Google Shape;21708;p86"/>
            <p:cNvSpPr/>
            <p:nvPr/>
          </p:nvSpPr>
          <p:spPr>
            <a:xfrm>
              <a:off x="2510625" y="3229543"/>
              <a:ext cx="169676" cy="156795"/>
            </a:xfrm>
            <a:custGeom>
              <a:avLst/>
              <a:gdLst/>
              <a:ahLst/>
              <a:cxnLst/>
              <a:rect l="l" t="t" r="r" b="b"/>
              <a:pathLst>
                <a:path w="5216" h="4820" extrusionOk="0">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86"/>
            <p:cNvSpPr/>
            <p:nvPr/>
          </p:nvSpPr>
          <p:spPr>
            <a:xfrm>
              <a:off x="2550898" y="3262073"/>
              <a:ext cx="129404" cy="124265"/>
            </a:xfrm>
            <a:custGeom>
              <a:avLst/>
              <a:gdLst/>
              <a:ahLst/>
              <a:cxnLst/>
              <a:rect l="l" t="t" r="r" b="b"/>
              <a:pathLst>
                <a:path w="3978" h="3820" extrusionOk="0">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86"/>
            <p:cNvSpPr/>
            <p:nvPr/>
          </p:nvSpPr>
          <p:spPr>
            <a:xfrm>
              <a:off x="2619080" y="3043406"/>
              <a:ext cx="243292" cy="248367"/>
            </a:xfrm>
            <a:custGeom>
              <a:avLst/>
              <a:gdLst/>
              <a:ahLst/>
              <a:cxnLst/>
              <a:rect l="l" t="t" r="r" b="b"/>
              <a:pathLst>
                <a:path w="7479" h="7635" extrusionOk="0">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86"/>
            <p:cNvSpPr/>
            <p:nvPr/>
          </p:nvSpPr>
          <p:spPr>
            <a:xfrm>
              <a:off x="2656262" y="3055995"/>
              <a:ext cx="206110" cy="236526"/>
            </a:xfrm>
            <a:custGeom>
              <a:avLst/>
              <a:gdLst/>
              <a:ahLst/>
              <a:cxnLst/>
              <a:rect l="l" t="t" r="r" b="b"/>
              <a:pathLst>
                <a:path w="6336" h="7271" extrusionOk="0">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2" name="Google Shape;21712;p86"/>
          <p:cNvGrpSpPr/>
          <p:nvPr/>
        </p:nvGrpSpPr>
        <p:grpSpPr>
          <a:xfrm>
            <a:off x="3284544" y="2890160"/>
            <a:ext cx="302919" cy="344265"/>
            <a:chOff x="3284547" y="3042560"/>
            <a:chExt cx="302919" cy="344265"/>
          </a:xfrm>
        </p:grpSpPr>
        <p:sp>
          <p:nvSpPr>
            <p:cNvPr id="21713" name="Google Shape;21713;p86"/>
            <p:cNvSpPr/>
            <p:nvPr/>
          </p:nvSpPr>
          <p:spPr>
            <a:xfrm>
              <a:off x="3393750" y="3042560"/>
              <a:ext cx="182884" cy="145962"/>
            </a:xfrm>
            <a:custGeom>
              <a:avLst/>
              <a:gdLst/>
              <a:ahLst/>
              <a:cxnLst/>
              <a:rect l="l" t="t" r="r" b="b"/>
              <a:pathLst>
                <a:path w="5622" h="4487" extrusionOk="0">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86"/>
            <p:cNvSpPr/>
            <p:nvPr/>
          </p:nvSpPr>
          <p:spPr>
            <a:xfrm>
              <a:off x="3455752" y="3049814"/>
              <a:ext cx="120881" cy="138708"/>
            </a:xfrm>
            <a:custGeom>
              <a:avLst/>
              <a:gdLst/>
              <a:ahLst/>
              <a:cxnLst/>
              <a:rect l="l" t="t" r="r" b="b"/>
              <a:pathLst>
                <a:path w="3716" h="4264" extrusionOk="0">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86"/>
            <p:cNvSpPr/>
            <p:nvPr/>
          </p:nvSpPr>
          <p:spPr>
            <a:xfrm>
              <a:off x="3284547" y="3184586"/>
              <a:ext cx="302919" cy="144140"/>
            </a:xfrm>
            <a:custGeom>
              <a:avLst/>
              <a:gdLst/>
              <a:ahLst/>
              <a:cxnLst/>
              <a:rect l="l" t="t" r="r" b="b"/>
              <a:pathLst>
                <a:path w="9312" h="4431" extrusionOk="0">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86"/>
            <p:cNvSpPr/>
            <p:nvPr/>
          </p:nvSpPr>
          <p:spPr>
            <a:xfrm>
              <a:off x="3434835" y="3184586"/>
              <a:ext cx="151850" cy="145702"/>
            </a:xfrm>
            <a:custGeom>
              <a:avLst/>
              <a:gdLst/>
              <a:ahLst/>
              <a:cxnLst/>
              <a:rect l="l" t="t" r="r" b="b"/>
              <a:pathLst>
                <a:path w="4668" h="4479" extrusionOk="0">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86"/>
            <p:cNvSpPr/>
            <p:nvPr/>
          </p:nvSpPr>
          <p:spPr>
            <a:xfrm>
              <a:off x="3304683" y="3327133"/>
              <a:ext cx="261086" cy="59693"/>
            </a:xfrm>
            <a:custGeom>
              <a:avLst/>
              <a:gdLst/>
              <a:ahLst/>
              <a:cxnLst/>
              <a:rect l="l" t="t" r="r" b="b"/>
              <a:pathLst>
                <a:path w="8026" h="1835" extrusionOk="0">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86"/>
            <p:cNvSpPr/>
            <p:nvPr/>
          </p:nvSpPr>
          <p:spPr>
            <a:xfrm>
              <a:off x="3435583" y="3326352"/>
              <a:ext cx="130185" cy="60473"/>
            </a:xfrm>
            <a:custGeom>
              <a:avLst/>
              <a:gdLst/>
              <a:ahLst/>
              <a:cxnLst/>
              <a:rect l="l" t="t" r="r" b="b"/>
              <a:pathLst>
                <a:path w="4002" h="1859" extrusionOk="0">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9" name="Google Shape;21719;p86"/>
          <p:cNvGrpSpPr/>
          <p:nvPr/>
        </p:nvGrpSpPr>
        <p:grpSpPr>
          <a:xfrm>
            <a:off x="4039858" y="2889770"/>
            <a:ext cx="302919" cy="346217"/>
            <a:chOff x="4039861" y="3042170"/>
            <a:chExt cx="302919" cy="346217"/>
          </a:xfrm>
        </p:grpSpPr>
        <p:sp>
          <p:nvSpPr>
            <p:cNvPr id="21720" name="Google Shape;21720;p86"/>
            <p:cNvSpPr/>
            <p:nvPr/>
          </p:nvSpPr>
          <p:spPr>
            <a:xfrm>
              <a:off x="4039861" y="3212497"/>
              <a:ext cx="302919" cy="174328"/>
            </a:xfrm>
            <a:custGeom>
              <a:avLst/>
              <a:gdLst/>
              <a:ahLst/>
              <a:cxnLst/>
              <a:rect l="l" t="t" r="r" b="b"/>
              <a:pathLst>
                <a:path w="9312" h="5359" extrusionOk="0">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86"/>
            <p:cNvSpPr/>
            <p:nvPr/>
          </p:nvSpPr>
          <p:spPr>
            <a:xfrm>
              <a:off x="4127399" y="3042658"/>
              <a:ext cx="127062" cy="161674"/>
            </a:xfrm>
            <a:custGeom>
              <a:avLst/>
              <a:gdLst/>
              <a:ahLst/>
              <a:cxnLst/>
              <a:rect l="l" t="t" r="r" b="b"/>
              <a:pathLst>
                <a:path w="3906" h="4970" extrusionOk="0">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86"/>
            <p:cNvSpPr/>
            <p:nvPr/>
          </p:nvSpPr>
          <p:spPr>
            <a:xfrm>
              <a:off x="4039861" y="3145095"/>
              <a:ext cx="79829" cy="70525"/>
            </a:xfrm>
            <a:custGeom>
              <a:avLst/>
              <a:gdLst/>
              <a:ahLst/>
              <a:cxnLst/>
              <a:rect l="l" t="t" r="r" b="b"/>
              <a:pathLst>
                <a:path w="2454" h="2168" extrusionOk="0">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86"/>
            <p:cNvSpPr/>
            <p:nvPr/>
          </p:nvSpPr>
          <p:spPr>
            <a:xfrm>
              <a:off x="4190930" y="3213278"/>
              <a:ext cx="151069" cy="175109"/>
            </a:xfrm>
            <a:custGeom>
              <a:avLst/>
              <a:gdLst/>
              <a:ahLst/>
              <a:cxnLst/>
              <a:rect l="l" t="t" r="r" b="b"/>
              <a:pathLst>
                <a:path w="4644" h="5383" extrusionOk="0">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86"/>
            <p:cNvSpPr/>
            <p:nvPr/>
          </p:nvSpPr>
          <p:spPr>
            <a:xfrm>
              <a:off x="4191678" y="3042170"/>
              <a:ext cx="62783" cy="139359"/>
            </a:xfrm>
            <a:custGeom>
              <a:avLst/>
              <a:gdLst/>
              <a:ahLst/>
              <a:cxnLst/>
              <a:rect l="l" t="t" r="r" b="b"/>
              <a:pathLst>
                <a:path w="1930" h="4284" extrusionOk="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86"/>
            <p:cNvSpPr/>
            <p:nvPr/>
          </p:nvSpPr>
          <p:spPr>
            <a:xfrm>
              <a:off x="4261423" y="3145095"/>
              <a:ext cx="80577" cy="70525"/>
            </a:xfrm>
            <a:custGeom>
              <a:avLst/>
              <a:gdLst/>
              <a:ahLst/>
              <a:cxnLst/>
              <a:rect l="l" t="t" r="r" b="b"/>
              <a:pathLst>
                <a:path w="2477" h="2168" extrusionOk="0">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6" name="Google Shape;21726;p86"/>
          <p:cNvGrpSpPr/>
          <p:nvPr/>
        </p:nvGrpSpPr>
        <p:grpSpPr>
          <a:xfrm>
            <a:off x="4822270" y="2889672"/>
            <a:ext cx="232459" cy="344753"/>
            <a:chOff x="4822272" y="3042072"/>
            <a:chExt cx="232459" cy="344753"/>
          </a:xfrm>
        </p:grpSpPr>
        <p:sp>
          <p:nvSpPr>
            <p:cNvPr id="21727" name="Google Shape;21727;p86"/>
            <p:cNvSpPr/>
            <p:nvPr/>
          </p:nvSpPr>
          <p:spPr>
            <a:xfrm>
              <a:off x="4822272" y="3042072"/>
              <a:ext cx="232459" cy="232427"/>
            </a:xfrm>
            <a:custGeom>
              <a:avLst/>
              <a:gdLst/>
              <a:ahLst/>
              <a:cxnLst/>
              <a:rect l="l" t="t" r="r" b="b"/>
              <a:pathLst>
                <a:path w="7146" h="7145" extrusionOk="0">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86"/>
            <p:cNvSpPr/>
            <p:nvPr/>
          </p:nvSpPr>
          <p:spPr>
            <a:xfrm>
              <a:off x="4936941" y="3042072"/>
              <a:ext cx="117791" cy="232459"/>
            </a:xfrm>
            <a:custGeom>
              <a:avLst/>
              <a:gdLst/>
              <a:ahLst/>
              <a:cxnLst/>
              <a:rect l="l" t="t" r="r" b="b"/>
              <a:pathLst>
                <a:path w="3621" h="7146" extrusionOk="0">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86"/>
            <p:cNvSpPr/>
            <p:nvPr/>
          </p:nvSpPr>
          <p:spPr>
            <a:xfrm>
              <a:off x="4885023" y="3140671"/>
              <a:ext cx="105397" cy="108260"/>
            </a:xfrm>
            <a:custGeom>
              <a:avLst/>
              <a:gdLst/>
              <a:ahLst/>
              <a:cxnLst/>
              <a:rect l="l" t="t" r="r" b="b"/>
              <a:pathLst>
                <a:path w="3240" h="3328" extrusionOk="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86"/>
            <p:cNvSpPr/>
            <p:nvPr/>
          </p:nvSpPr>
          <p:spPr>
            <a:xfrm>
              <a:off x="4936941" y="3140671"/>
              <a:ext cx="53479" cy="108260"/>
            </a:xfrm>
            <a:custGeom>
              <a:avLst/>
              <a:gdLst/>
              <a:ahLst/>
              <a:cxnLst/>
              <a:rect l="l" t="t" r="r" b="b"/>
              <a:pathLst>
                <a:path w="1644" h="3328" extrusionOk="0">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86"/>
            <p:cNvSpPr/>
            <p:nvPr/>
          </p:nvSpPr>
          <p:spPr>
            <a:xfrm>
              <a:off x="4867229" y="3245808"/>
              <a:ext cx="141018" cy="141018"/>
            </a:xfrm>
            <a:custGeom>
              <a:avLst/>
              <a:gdLst/>
              <a:ahLst/>
              <a:cxnLst/>
              <a:rect l="l" t="t" r="r" b="b"/>
              <a:pathLst>
                <a:path w="4335" h="4335" extrusionOk="0">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86"/>
            <p:cNvSpPr/>
            <p:nvPr/>
          </p:nvSpPr>
          <p:spPr>
            <a:xfrm>
              <a:off x="4936941" y="3245027"/>
              <a:ext cx="71306" cy="141798"/>
            </a:xfrm>
            <a:custGeom>
              <a:avLst/>
              <a:gdLst/>
              <a:ahLst/>
              <a:cxnLst/>
              <a:rect l="l" t="t" r="r" b="b"/>
              <a:pathLst>
                <a:path w="2192" h="4359" extrusionOk="0">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86"/>
            <p:cNvSpPr/>
            <p:nvPr/>
          </p:nvSpPr>
          <p:spPr>
            <a:xfrm>
              <a:off x="4855583" y="3285299"/>
              <a:ext cx="164276" cy="20169"/>
            </a:xfrm>
            <a:custGeom>
              <a:avLst/>
              <a:gdLst/>
              <a:ahLst/>
              <a:cxnLst/>
              <a:rect l="l" t="t" r="r" b="b"/>
              <a:pathLst>
                <a:path w="5050" h="620" extrusionOk="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86"/>
            <p:cNvSpPr/>
            <p:nvPr/>
          </p:nvSpPr>
          <p:spPr>
            <a:xfrm>
              <a:off x="4938502" y="3285299"/>
              <a:ext cx="81358" cy="20169"/>
            </a:xfrm>
            <a:custGeom>
              <a:avLst/>
              <a:gdLst/>
              <a:ahLst/>
              <a:cxnLst/>
              <a:rect l="l" t="t" r="r" b="b"/>
              <a:pathLst>
                <a:path w="2501" h="620" extrusionOk="0">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86"/>
            <p:cNvSpPr/>
            <p:nvPr/>
          </p:nvSpPr>
          <p:spPr>
            <a:xfrm>
              <a:off x="4855583" y="3324823"/>
              <a:ext cx="164276" cy="20949"/>
            </a:xfrm>
            <a:custGeom>
              <a:avLst/>
              <a:gdLst/>
              <a:ahLst/>
              <a:cxnLst/>
              <a:rect l="l" t="t" r="r" b="b"/>
              <a:pathLst>
                <a:path w="5050" h="644" extrusionOk="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86"/>
            <p:cNvSpPr/>
            <p:nvPr/>
          </p:nvSpPr>
          <p:spPr>
            <a:xfrm>
              <a:off x="4936941" y="3324823"/>
              <a:ext cx="81358" cy="20949"/>
            </a:xfrm>
            <a:custGeom>
              <a:avLst/>
              <a:gdLst/>
              <a:ahLst/>
              <a:cxnLst/>
              <a:rect l="l" t="t" r="r" b="b"/>
              <a:pathLst>
                <a:path w="2501" h="644" extrusionOk="0">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7" name="Google Shape;21737;p86"/>
          <p:cNvGrpSpPr/>
          <p:nvPr/>
        </p:nvGrpSpPr>
        <p:grpSpPr>
          <a:xfrm>
            <a:off x="5568313" y="2889672"/>
            <a:ext cx="241730" cy="344753"/>
            <a:chOff x="5568315" y="3042072"/>
            <a:chExt cx="241730" cy="344753"/>
          </a:xfrm>
        </p:grpSpPr>
        <p:sp>
          <p:nvSpPr>
            <p:cNvPr id="21738" name="Google Shape;21738;p86"/>
            <p:cNvSpPr/>
            <p:nvPr/>
          </p:nvSpPr>
          <p:spPr>
            <a:xfrm>
              <a:off x="5620981" y="3042983"/>
              <a:ext cx="123224" cy="143978"/>
            </a:xfrm>
            <a:custGeom>
              <a:avLst/>
              <a:gdLst/>
              <a:ahLst/>
              <a:cxnLst/>
              <a:rect l="l" t="t" r="r" b="b"/>
              <a:pathLst>
                <a:path w="3788" h="4426" extrusionOk="0">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86"/>
            <p:cNvSpPr/>
            <p:nvPr/>
          </p:nvSpPr>
          <p:spPr>
            <a:xfrm>
              <a:off x="5679080" y="3042072"/>
              <a:ext cx="63564" cy="143327"/>
            </a:xfrm>
            <a:custGeom>
              <a:avLst/>
              <a:gdLst/>
              <a:ahLst/>
              <a:cxnLst/>
              <a:rect l="l" t="t" r="r" b="b"/>
              <a:pathLst>
                <a:path w="1954" h="4406" extrusionOk="0">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86"/>
            <p:cNvSpPr/>
            <p:nvPr/>
          </p:nvSpPr>
          <p:spPr>
            <a:xfrm>
              <a:off x="5669028" y="3144314"/>
              <a:ext cx="20949" cy="63564"/>
            </a:xfrm>
            <a:custGeom>
              <a:avLst/>
              <a:gdLst/>
              <a:ahLst/>
              <a:cxnLst/>
              <a:rect l="l" t="t" r="r" b="b"/>
              <a:pathLst>
                <a:path w="644" h="1954" extrusionOk="0">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86"/>
            <p:cNvSpPr/>
            <p:nvPr/>
          </p:nvSpPr>
          <p:spPr>
            <a:xfrm>
              <a:off x="5679861" y="3142753"/>
              <a:ext cx="10117" cy="65125"/>
            </a:xfrm>
            <a:custGeom>
              <a:avLst/>
              <a:gdLst/>
              <a:ahLst/>
              <a:cxnLst/>
              <a:rect l="l" t="t" r="r" b="b"/>
              <a:pathLst>
                <a:path w="311" h="2002" extrusionOk="0">
                  <a:moveTo>
                    <a:pt x="0" y="1"/>
                  </a:moveTo>
                  <a:lnTo>
                    <a:pt x="0" y="2001"/>
                  </a:lnTo>
                  <a:lnTo>
                    <a:pt x="310" y="2001"/>
                  </a:lnTo>
                  <a:lnTo>
                    <a:pt x="310" y="334"/>
                  </a:lnTo>
                  <a:cubicBezTo>
                    <a:pt x="310" y="191"/>
                    <a:pt x="143" y="49"/>
                    <a:pt x="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86"/>
            <p:cNvSpPr/>
            <p:nvPr/>
          </p:nvSpPr>
          <p:spPr>
            <a:xfrm>
              <a:off x="5765837" y="3266106"/>
              <a:ext cx="44208" cy="60603"/>
            </a:xfrm>
            <a:custGeom>
              <a:avLst/>
              <a:gdLst/>
              <a:ahLst/>
              <a:cxnLst/>
              <a:rect l="l" t="t" r="r" b="b"/>
              <a:pathLst>
                <a:path w="1359" h="1863" extrusionOk="0">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86"/>
            <p:cNvSpPr/>
            <p:nvPr/>
          </p:nvSpPr>
          <p:spPr>
            <a:xfrm>
              <a:off x="5649640" y="3204755"/>
              <a:ext cx="61254" cy="44176"/>
            </a:xfrm>
            <a:custGeom>
              <a:avLst/>
              <a:gdLst/>
              <a:ahLst/>
              <a:cxnLst/>
              <a:rect l="l" t="t" r="r" b="b"/>
              <a:pathLst>
                <a:path w="1883" h="1358" extrusionOk="0">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86"/>
            <p:cNvSpPr/>
            <p:nvPr/>
          </p:nvSpPr>
          <p:spPr>
            <a:xfrm>
              <a:off x="5679080" y="3204755"/>
              <a:ext cx="31034" cy="44176"/>
            </a:xfrm>
            <a:custGeom>
              <a:avLst/>
              <a:gdLst/>
              <a:ahLst/>
              <a:cxnLst/>
              <a:rect l="l" t="t" r="r" b="b"/>
              <a:pathLst>
                <a:path w="954" h="1358" extrusionOk="0">
                  <a:moveTo>
                    <a:pt x="1" y="0"/>
                  </a:moveTo>
                  <a:lnTo>
                    <a:pt x="1" y="1358"/>
                  </a:lnTo>
                  <a:lnTo>
                    <a:pt x="929" y="1358"/>
                  </a:lnTo>
                  <a:lnTo>
                    <a:pt x="929" y="310"/>
                  </a:lnTo>
                  <a:cubicBezTo>
                    <a:pt x="953" y="167"/>
                    <a:pt x="810" y="0"/>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86"/>
            <p:cNvSpPr/>
            <p:nvPr/>
          </p:nvSpPr>
          <p:spPr>
            <a:xfrm>
              <a:off x="5588451" y="3245808"/>
              <a:ext cx="181290" cy="84480"/>
            </a:xfrm>
            <a:custGeom>
              <a:avLst/>
              <a:gdLst/>
              <a:ahLst/>
              <a:cxnLst/>
              <a:rect l="l" t="t" r="r" b="b"/>
              <a:pathLst>
                <a:path w="5573" h="2597" extrusionOk="0">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86"/>
            <p:cNvSpPr/>
            <p:nvPr/>
          </p:nvSpPr>
          <p:spPr>
            <a:xfrm>
              <a:off x="5679080" y="3245808"/>
              <a:ext cx="90661" cy="84480"/>
            </a:xfrm>
            <a:custGeom>
              <a:avLst/>
              <a:gdLst/>
              <a:ahLst/>
              <a:cxnLst/>
              <a:rect l="l" t="t" r="r" b="b"/>
              <a:pathLst>
                <a:path w="2787" h="2597" extrusionOk="0">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86"/>
            <p:cNvSpPr/>
            <p:nvPr/>
          </p:nvSpPr>
          <p:spPr>
            <a:xfrm>
              <a:off x="5568315" y="3327133"/>
              <a:ext cx="220814" cy="59693"/>
            </a:xfrm>
            <a:custGeom>
              <a:avLst/>
              <a:gdLst/>
              <a:ahLst/>
              <a:cxnLst/>
              <a:rect l="l" t="t" r="r" b="b"/>
              <a:pathLst>
                <a:path w="6788" h="1835" extrusionOk="0">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86"/>
            <p:cNvSpPr/>
            <p:nvPr/>
          </p:nvSpPr>
          <p:spPr>
            <a:xfrm>
              <a:off x="5679861" y="3326352"/>
              <a:ext cx="110797" cy="60473"/>
            </a:xfrm>
            <a:custGeom>
              <a:avLst/>
              <a:gdLst/>
              <a:ahLst/>
              <a:cxnLst/>
              <a:rect l="l" t="t" r="r" b="b"/>
              <a:pathLst>
                <a:path w="3406" h="1859" extrusionOk="0">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9" name="Google Shape;21749;p86"/>
          <p:cNvGrpSpPr/>
          <p:nvPr/>
        </p:nvGrpSpPr>
        <p:grpSpPr>
          <a:xfrm>
            <a:off x="6298839" y="2889542"/>
            <a:ext cx="313004" cy="344883"/>
            <a:chOff x="6298842" y="3041942"/>
            <a:chExt cx="313004" cy="344883"/>
          </a:xfrm>
        </p:grpSpPr>
        <p:sp>
          <p:nvSpPr>
            <p:cNvPr id="21750" name="Google Shape;21750;p86"/>
            <p:cNvSpPr/>
            <p:nvPr/>
          </p:nvSpPr>
          <p:spPr>
            <a:xfrm>
              <a:off x="6300370" y="3073008"/>
              <a:ext cx="261899" cy="229532"/>
            </a:xfrm>
            <a:custGeom>
              <a:avLst/>
              <a:gdLst/>
              <a:ahLst/>
              <a:cxnLst/>
              <a:rect l="l" t="t" r="r" b="b"/>
              <a:pathLst>
                <a:path w="8051" h="7056" extrusionOk="0">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86"/>
            <p:cNvSpPr/>
            <p:nvPr/>
          </p:nvSpPr>
          <p:spPr>
            <a:xfrm>
              <a:off x="6384818" y="3083906"/>
              <a:ext cx="177451" cy="218959"/>
            </a:xfrm>
            <a:custGeom>
              <a:avLst/>
              <a:gdLst/>
              <a:ahLst/>
              <a:cxnLst/>
              <a:rect l="l" t="t" r="r" b="b"/>
              <a:pathLst>
                <a:path w="5455" h="6731" extrusionOk="0">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86"/>
            <p:cNvSpPr/>
            <p:nvPr/>
          </p:nvSpPr>
          <p:spPr>
            <a:xfrm>
              <a:off x="6298842" y="3070178"/>
              <a:ext cx="271951" cy="236070"/>
            </a:xfrm>
            <a:custGeom>
              <a:avLst/>
              <a:gdLst/>
              <a:ahLst/>
              <a:cxnLst/>
              <a:rect l="l" t="t" r="r" b="b"/>
              <a:pathLst>
                <a:path w="8360" h="7257" extrusionOk="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86"/>
            <p:cNvSpPr/>
            <p:nvPr/>
          </p:nvSpPr>
          <p:spPr>
            <a:xfrm>
              <a:off x="6384818" y="3080035"/>
              <a:ext cx="189064" cy="224782"/>
            </a:xfrm>
            <a:custGeom>
              <a:avLst/>
              <a:gdLst/>
              <a:ahLst/>
              <a:cxnLst/>
              <a:rect l="l" t="t" r="r" b="b"/>
              <a:pathLst>
                <a:path w="5812" h="6910" extrusionOk="0">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86"/>
            <p:cNvSpPr/>
            <p:nvPr/>
          </p:nvSpPr>
          <p:spPr>
            <a:xfrm>
              <a:off x="6360811" y="3042267"/>
              <a:ext cx="251034" cy="344558"/>
            </a:xfrm>
            <a:custGeom>
              <a:avLst/>
              <a:gdLst/>
              <a:ahLst/>
              <a:cxnLst/>
              <a:rect l="l" t="t" r="r" b="b"/>
              <a:pathLst>
                <a:path w="7717" h="10592" extrusionOk="0">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86"/>
            <p:cNvSpPr/>
            <p:nvPr/>
          </p:nvSpPr>
          <p:spPr>
            <a:xfrm>
              <a:off x="6431304" y="3041942"/>
              <a:ext cx="180542" cy="344883"/>
            </a:xfrm>
            <a:custGeom>
              <a:avLst/>
              <a:gdLst/>
              <a:ahLst/>
              <a:cxnLst/>
              <a:rect l="l" t="t" r="r" b="b"/>
              <a:pathLst>
                <a:path w="5550" h="10602" extrusionOk="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6" name="Google Shape;21756;p86"/>
          <p:cNvGrpSpPr/>
          <p:nvPr/>
        </p:nvGrpSpPr>
        <p:grpSpPr>
          <a:xfrm>
            <a:off x="7095986" y="2888892"/>
            <a:ext cx="221594" cy="345534"/>
            <a:chOff x="7095989" y="3041292"/>
            <a:chExt cx="221594" cy="345534"/>
          </a:xfrm>
        </p:grpSpPr>
        <p:sp>
          <p:nvSpPr>
            <p:cNvPr id="21757" name="Google Shape;21757;p86"/>
            <p:cNvSpPr/>
            <p:nvPr/>
          </p:nvSpPr>
          <p:spPr>
            <a:xfrm>
              <a:off x="7095989" y="3084654"/>
              <a:ext cx="221594" cy="302171"/>
            </a:xfrm>
            <a:custGeom>
              <a:avLst/>
              <a:gdLst/>
              <a:ahLst/>
              <a:cxnLst/>
              <a:rect l="l" t="t" r="r" b="b"/>
              <a:pathLst>
                <a:path w="6812" h="9289" extrusionOk="0">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86"/>
            <p:cNvSpPr/>
            <p:nvPr/>
          </p:nvSpPr>
          <p:spPr>
            <a:xfrm>
              <a:off x="7206754" y="3083906"/>
              <a:ext cx="110830" cy="302919"/>
            </a:xfrm>
            <a:custGeom>
              <a:avLst/>
              <a:gdLst/>
              <a:ahLst/>
              <a:cxnLst/>
              <a:rect l="l" t="t" r="r" b="b"/>
              <a:pathLst>
                <a:path w="3407" h="9312" extrusionOk="0">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86"/>
            <p:cNvSpPr/>
            <p:nvPr/>
          </p:nvSpPr>
          <p:spPr>
            <a:xfrm>
              <a:off x="7171914" y="3244441"/>
              <a:ext cx="68964" cy="101916"/>
            </a:xfrm>
            <a:custGeom>
              <a:avLst/>
              <a:gdLst/>
              <a:ahLst/>
              <a:cxnLst/>
              <a:rect l="l" t="t" r="r" b="b"/>
              <a:pathLst>
                <a:path w="2120" h="3133" extrusionOk="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86"/>
            <p:cNvSpPr/>
            <p:nvPr/>
          </p:nvSpPr>
          <p:spPr>
            <a:xfrm>
              <a:off x="7206006" y="3246784"/>
              <a:ext cx="33636" cy="83505"/>
            </a:xfrm>
            <a:custGeom>
              <a:avLst/>
              <a:gdLst/>
              <a:ahLst/>
              <a:cxnLst/>
              <a:rect l="l" t="t" r="r" b="b"/>
              <a:pathLst>
                <a:path w="1034" h="2567" extrusionOk="0">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86"/>
            <p:cNvSpPr/>
            <p:nvPr/>
          </p:nvSpPr>
          <p:spPr>
            <a:xfrm>
              <a:off x="7155649" y="3042072"/>
              <a:ext cx="100713" cy="44956"/>
            </a:xfrm>
            <a:custGeom>
              <a:avLst/>
              <a:gdLst/>
              <a:ahLst/>
              <a:cxnLst/>
              <a:rect l="l" t="t" r="r" b="b"/>
              <a:pathLst>
                <a:path w="3096" h="1382" extrusionOk="0">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86"/>
            <p:cNvSpPr/>
            <p:nvPr/>
          </p:nvSpPr>
          <p:spPr>
            <a:xfrm>
              <a:off x="7206006" y="3041292"/>
              <a:ext cx="50356" cy="45737"/>
            </a:xfrm>
            <a:custGeom>
              <a:avLst/>
              <a:gdLst/>
              <a:ahLst/>
              <a:cxnLst/>
              <a:rect l="l" t="t" r="r" b="b"/>
              <a:pathLst>
                <a:path w="1548" h="1406" extrusionOk="0">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86"/>
            <p:cNvSpPr/>
            <p:nvPr/>
          </p:nvSpPr>
          <p:spPr>
            <a:xfrm>
              <a:off x="7095989" y="3083906"/>
              <a:ext cx="221594" cy="130933"/>
            </a:xfrm>
            <a:custGeom>
              <a:avLst/>
              <a:gdLst/>
              <a:ahLst/>
              <a:cxnLst/>
              <a:rect l="l" t="t" r="r" b="b"/>
              <a:pathLst>
                <a:path w="6812" h="4025" extrusionOk="0">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86"/>
            <p:cNvSpPr/>
            <p:nvPr/>
          </p:nvSpPr>
          <p:spPr>
            <a:xfrm>
              <a:off x="7206006" y="3083125"/>
              <a:ext cx="111578" cy="131714"/>
            </a:xfrm>
            <a:custGeom>
              <a:avLst/>
              <a:gdLst/>
              <a:ahLst/>
              <a:cxnLst/>
              <a:rect l="l" t="t" r="r" b="b"/>
              <a:pathLst>
                <a:path w="3430" h="4049" extrusionOk="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86"/>
            <p:cNvSpPr/>
            <p:nvPr/>
          </p:nvSpPr>
          <p:spPr>
            <a:xfrm>
              <a:off x="7175005" y="3124080"/>
              <a:ext cx="61221" cy="60636"/>
            </a:xfrm>
            <a:custGeom>
              <a:avLst/>
              <a:gdLst/>
              <a:ahLst/>
              <a:cxnLst/>
              <a:rect l="l" t="t" r="r" b="b"/>
              <a:pathLst>
                <a:path w="1882" h="1864" extrusionOk="0">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86"/>
            <p:cNvSpPr/>
            <p:nvPr/>
          </p:nvSpPr>
          <p:spPr>
            <a:xfrm>
              <a:off x="7206754" y="3123397"/>
              <a:ext cx="30253" cy="61221"/>
            </a:xfrm>
            <a:custGeom>
              <a:avLst/>
              <a:gdLst/>
              <a:ahLst/>
              <a:cxnLst/>
              <a:rect l="l" t="t" r="r" b="b"/>
              <a:pathLst>
                <a:path w="930" h="1882" extrusionOk="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86"/>
          <p:cNvGrpSpPr/>
          <p:nvPr/>
        </p:nvGrpSpPr>
        <p:grpSpPr>
          <a:xfrm>
            <a:off x="7786989" y="2909808"/>
            <a:ext cx="344785" cy="303700"/>
            <a:chOff x="7786991" y="3062208"/>
            <a:chExt cx="344785" cy="303700"/>
          </a:xfrm>
        </p:grpSpPr>
        <p:sp>
          <p:nvSpPr>
            <p:cNvPr id="21768" name="Google Shape;21768;p86"/>
            <p:cNvSpPr/>
            <p:nvPr/>
          </p:nvSpPr>
          <p:spPr>
            <a:xfrm>
              <a:off x="7817993" y="3063737"/>
              <a:ext cx="81358" cy="261216"/>
            </a:xfrm>
            <a:custGeom>
              <a:avLst/>
              <a:gdLst/>
              <a:ahLst/>
              <a:cxnLst/>
              <a:rect l="l" t="t" r="r" b="b"/>
              <a:pathLst>
                <a:path w="2501" h="8030" extrusionOk="0">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86"/>
            <p:cNvSpPr/>
            <p:nvPr/>
          </p:nvSpPr>
          <p:spPr>
            <a:xfrm>
              <a:off x="7859045" y="3063737"/>
              <a:ext cx="40305" cy="262647"/>
            </a:xfrm>
            <a:custGeom>
              <a:avLst/>
              <a:gdLst/>
              <a:ahLst/>
              <a:cxnLst/>
              <a:rect l="l" t="t" r="r" b="b"/>
              <a:pathLst>
                <a:path w="1239" h="8074" extrusionOk="0">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86"/>
            <p:cNvSpPr/>
            <p:nvPr/>
          </p:nvSpPr>
          <p:spPr>
            <a:xfrm>
              <a:off x="7919486" y="3063737"/>
              <a:ext cx="80577" cy="261216"/>
            </a:xfrm>
            <a:custGeom>
              <a:avLst/>
              <a:gdLst/>
              <a:ahLst/>
              <a:cxnLst/>
              <a:rect l="l" t="t" r="r" b="b"/>
              <a:pathLst>
                <a:path w="2477" h="8030" extrusionOk="0">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86"/>
            <p:cNvSpPr/>
            <p:nvPr/>
          </p:nvSpPr>
          <p:spPr>
            <a:xfrm>
              <a:off x="7960539" y="3062208"/>
              <a:ext cx="40305" cy="262647"/>
            </a:xfrm>
            <a:custGeom>
              <a:avLst/>
              <a:gdLst/>
              <a:ahLst/>
              <a:cxnLst/>
              <a:rect l="l" t="t" r="r" b="b"/>
              <a:pathLst>
                <a:path w="1239" h="8074" extrusionOk="0">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86"/>
            <p:cNvSpPr/>
            <p:nvPr/>
          </p:nvSpPr>
          <p:spPr>
            <a:xfrm>
              <a:off x="8020199" y="3063737"/>
              <a:ext cx="81358" cy="261216"/>
            </a:xfrm>
            <a:custGeom>
              <a:avLst/>
              <a:gdLst/>
              <a:ahLst/>
              <a:cxnLst/>
              <a:rect l="l" t="t" r="r" b="b"/>
              <a:pathLst>
                <a:path w="2501" h="8030" extrusionOk="0">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86"/>
            <p:cNvSpPr/>
            <p:nvPr/>
          </p:nvSpPr>
          <p:spPr>
            <a:xfrm>
              <a:off x="8061252" y="3062208"/>
              <a:ext cx="40305" cy="262647"/>
            </a:xfrm>
            <a:custGeom>
              <a:avLst/>
              <a:gdLst/>
              <a:ahLst/>
              <a:cxnLst/>
              <a:rect l="l" t="t" r="r" b="b"/>
              <a:pathLst>
                <a:path w="1239" h="8074" extrusionOk="0">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86"/>
            <p:cNvSpPr/>
            <p:nvPr/>
          </p:nvSpPr>
          <p:spPr>
            <a:xfrm>
              <a:off x="7828825" y="3255111"/>
              <a:ext cx="59693" cy="71306"/>
            </a:xfrm>
            <a:custGeom>
              <a:avLst/>
              <a:gdLst/>
              <a:ahLst/>
              <a:cxnLst/>
              <a:rect l="l" t="t" r="r" b="b"/>
              <a:pathLst>
                <a:path w="1835" h="2192" extrusionOk="0">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86"/>
            <p:cNvSpPr/>
            <p:nvPr/>
          </p:nvSpPr>
          <p:spPr>
            <a:xfrm>
              <a:off x="7859045" y="3255111"/>
              <a:ext cx="29472" cy="71273"/>
            </a:xfrm>
            <a:custGeom>
              <a:avLst/>
              <a:gdLst/>
              <a:ahLst/>
              <a:cxnLst/>
              <a:rect l="l" t="t" r="r" b="b"/>
              <a:pathLst>
                <a:path w="906" h="2191" extrusionOk="0">
                  <a:moveTo>
                    <a:pt x="1" y="0"/>
                  </a:moveTo>
                  <a:lnTo>
                    <a:pt x="1" y="2191"/>
                  </a:lnTo>
                  <a:cubicBezTo>
                    <a:pt x="525" y="2191"/>
                    <a:pt x="906" y="1762"/>
                    <a:pt x="906" y="1262"/>
                  </a:cubicBezTo>
                  <a:lnTo>
                    <a:pt x="90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86"/>
            <p:cNvSpPr/>
            <p:nvPr/>
          </p:nvSpPr>
          <p:spPr>
            <a:xfrm>
              <a:off x="7929538" y="3255111"/>
              <a:ext cx="59693" cy="71306"/>
            </a:xfrm>
            <a:custGeom>
              <a:avLst/>
              <a:gdLst/>
              <a:ahLst/>
              <a:cxnLst/>
              <a:rect l="l" t="t" r="r" b="b"/>
              <a:pathLst>
                <a:path w="1835" h="2192" extrusionOk="0">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86"/>
            <p:cNvSpPr/>
            <p:nvPr/>
          </p:nvSpPr>
          <p:spPr>
            <a:xfrm>
              <a:off x="7959758" y="3255111"/>
              <a:ext cx="29472" cy="71273"/>
            </a:xfrm>
            <a:custGeom>
              <a:avLst/>
              <a:gdLst/>
              <a:ahLst/>
              <a:cxnLst/>
              <a:rect l="l" t="t" r="r" b="b"/>
              <a:pathLst>
                <a:path w="906" h="2191" extrusionOk="0">
                  <a:moveTo>
                    <a:pt x="1" y="0"/>
                  </a:moveTo>
                  <a:lnTo>
                    <a:pt x="1" y="2191"/>
                  </a:lnTo>
                  <a:cubicBezTo>
                    <a:pt x="501" y="2191"/>
                    <a:pt x="905" y="1762"/>
                    <a:pt x="905" y="1262"/>
                  </a:cubicBezTo>
                  <a:lnTo>
                    <a:pt x="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86"/>
            <p:cNvSpPr/>
            <p:nvPr/>
          </p:nvSpPr>
          <p:spPr>
            <a:xfrm>
              <a:off x="8030251" y="3253550"/>
              <a:ext cx="59693" cy="72867"/>
            </a:xfrm>
            <a:custGeom>
              <a:avLst/>
              <a:gdLst/>
              <a:ahLst/>
              <a:cxnLst/>
              <a:rect l="l" t="t" r="r" b="b"/>
              <a:pathLst>
                <a:path w="1835" h="2240" extrusionOk="0">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86"/>
            <p:cNvSpPr/>
            <p:nvPr/>
          </p:nvSpPr>
          <p:spPr>
            <a:xfrm>
              <a:off x="8060471" y="3253550"/>
              <a:ext cx="29472" cy="72835"/>
            </a:xfrm>
            <a:custGeom>
              <a:avLst/>
              <a:gdLst/>
              <a:ahLst/>
              <a:cxnLst/>
              <a:rect l="l" t="t" r="r" b="b"/>
              <a:pathLst>
                <a:path w="906" h="2239" extrusionOk="0">
                  <a:moveTo>
                    <a:pt x="0" y="0"/>
                  </a:moveTo>
                  <a:lnTo>
                    <a:pt x="0" y="2239"/>
                  </a:lnTo>
                  <a:cubicBezTo>
                    <a:pt x="500" y="2239"/>
                    <a:pt x="905" y="1810"/>
                    <a:pt x="905" y="1310"/>
                  </a:cubicBezTo>
                  <a:lnTo>
                    <a:pt x="90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86"/>
            <p:cNvSpPr/>
            <p:nvPr/>
          </p:nvSpPr>
          <p:spPr>
            <a:xfrm>
              <a:off x="7786991" y="3144314"/>
              <a:ext cx="344785" cy="221594"/>
            </a:xfrm>
            <a:custGeom>
              <a:avLst/>
              <a:gdLst/>
              <a:ahLst/>
              <a:cxnLst/>
              <a:rect l="l" t="t" r="r" b="b"/>
              <a:pathLst>
                <a:path w="10599" h="6812" extrusionOk="0">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86"/>
            <p:cNvSpPr/>
            <p:nvPr/>
          </p:nvSpPr>
          <p:spPr>
            <a:xfrm>
              <a:off x="7959758" y="3144314"/>
              <a:ext cx="172019" cy="221594"/>
            </a:xfrm>
            <a:custGeom>
              <a:avLst/>
              <a:gdLst/>
              <a:ahLst/>
              <a:cxnLst/>
              <a:rect l="l" t="t" r="r" b="b"/>
              <a:pathLst>
                <a:path w="5288" h="6812" extrusionOk="0">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2" name="Google Shape;21782;p86"/>
          <p:cNvGrpSpPr/>
          <p:nvPr/>
        </p:nvGrpSpPr>
        <p:grpSpPr>
          <a:xfrm>
            <a:off x="7786989" y="3468804"/>
            <a:ext cx="344785" cy="303570"/>
            <a:chOff x="7786991" y="3621204"/>
            <a:chExt cx="344785" cy="303570"/>
          </a:xfrm>
        </p:grpSpPr>
        <p:sp>
          <p:nvSpPr>
            <p:cNvPr id="21783" name="Google Shape;21783;p86"/>
            <p:cNvSpPr/>
            <p:nvPr/>
          </p:nvSpPr>
          <p:spPr>
            <a:xfrm>
              <a:off x="7888485" y="3682718"/>
              <a:ext cx="242511" cy="241730"/>
            </a:xfrm>
            <a:custGeom>
              <a:avLst/>
              <a:gdLst/>
              <a:ahLst/>
              <a:cxnLst/>
              <a:rect l="l" t="t" r="r" b="b"/>
              <a:pathLst>
                <a:path w="7455" h="7431" extrusionOk="0">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86"/>
            <p:cNvSpPr/>
            <p:nvPr/>
          </p:nvSpPr>
          <p:spPr>
            <a:xfrm>
              <a:off x="8010115" y="3682718"/>
              <a:ext cx="121662" cy="241730"/>
            </a:xfrm>
            <a:custGeom>
              <a:avLst/>
              <a:gdLst/>
              <a:ahLst/>
              <a:cxnLst/>
              <a:rect l="l" t="t" r="r" b="b"/>
              <a:pathLst>
                <a:path w="3740" h="7431" extrusionOk="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86"/>
            <p:cNvSpPr/>
            <p:nvPr/>
          </p:nvSpPr>
          <p:spPr>
            <a:xfrm>
              <a:off x="7888485" y="3792735"/>
              <a:ext cx="243292" cy="20169"/>
            </a:xfrm>
            <a:custGeom>
              <a:avLst/>
              <a:gdLst/>
              <a:ahLst/>
              <a:cxnLst/>
              <a:rect l="l" t="t" r="r" b="b"/>
              <a:pathLst>
                <a:path w="7479" h="620" extrusionOk="0">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86"/>
            <p:cNvSpPr/>
            <p:nvPr/>
          </p:nvSpPr>
          <p:spPr>
            <a:xfrm>
              <a:off x="8010115" y="3792735"/>
              <a:ext cx="121662" cy="20169"/>
            </a:xfrm>
            <a:custGeom>
              <a:avLst/>
              <a:gdLst/>
              <a:ahLst/>
              <a:cxnLst/>
              <a:rect l="l" t="t" r="r" b="b"/>
              <a:pathLst>
                <a:path w="3740" h="620" extrusionOk="0">
                  <a:moveTo>
                    <a:pt x="0" y="0"/>
                  </a:moveTo>
                  <a:lnTo>
                    <a:pt x="0" y="619"/>
                  </a:lnTo>
                  <a:lnTo>
                    <a:pt x="3716" y="619"/>
                  </a:lnTo>
                  <a:cubicBezTo>
                    <a:pt x="3739" y="381"/>
                    <a:pt x="3739" y="215"/>
                    <a:pt x="371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86"/>
            <p:cNvSpPr/>
            <p:nvPr/>
          </p:nvSpPr>
          <p:spPr>
            <a:xfrm>
              <a:off x="7786991" y="3621204"/>
              <a:ext cx="141798" cy="303570"/>
            </a:xfrm>
            <a:custGeom>
              <a:avLst/>
              <a:gdLst/>
              <a:ahLst/>
              <a:cxnLst/>
              <a:rect l="l" t="t" r="r" b="b"/>
              <a:pathLst>
                <a:path w="4359" h="9332" extrusionOk="0">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86"/>
            <p:cNvSpPr/>
            <p:nvPr/>
          </p:nvSpPr>
          <p:spPr>
            <a:xfrm>
              <a:off x="7857484" y="3621529"/>
              <a:ext cx="71306" cy="302919"/>
            </a:xfrm>
            <a:custGeom>
              <a:avLst/>
              <a:gdLst/>
              <a:ahLst/>
              <a:cxnLst/>
              <a:rect l="l" t="t" r="r" b="b"/>
              <a:pathLst>
                <a:path w="2192" h="9312" extrusionOk="0">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86"/>
            <p:cNvSpPr/>
            <p:nvPr/>
          </p:nvSpPr>
          <p:spPr>
            <a:xfrm>
              <a:off x="7786991" y="3621985"/>
              <a:ext cx="141798" cy="151395"/>
            </a:xfrm>
            <a:custGeom>
              <a:avLst/>
              <a:gdLst/>
              <a:ahLst/>
              <a:cxnLst/>
              <a:rect l="l" t="t" r="r" b="b"/>
              <a:pathLst>
                <a:path w="4359" h="4654" extrusionOk="0">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86"/>
            <p:cNvSpPr/>
            <p:nvPr/>
          </p:nvSpPr>
          <p:spPr>
            <a:xfrm>
              <a:off x="7857484" y="3622310"/>
              <a:ext cx="71306" cy="151069"/>
            </a:xfrm>
            <a:custGeom>
              <a:avLst/>
              <a:gdLst/>
              <a:ahLst/>
              <a:cxnLst/>
              <a:rect l="l" t="t" r="r" b="b"/>
              <a:pathLst>
                <a:path w="2192" h="4644" extrusionOk="0">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1" name="Google Shape;21791;p86"/>
          <p:cNvGrpSpPr/>
          <p:nvPr/>
        </p:nvGrpSpPr>
        <p:grpSpPr>
          <a:xfrm>
            <a:off x="7054934" y="3448993"/>
            <a:ext cx="305262" cy="344753"/>
            <a:chOff x="7054936" y="3601393"/>
            <a:chExt cx="305262" cy="344753"/>
          </a:xfrm>
        </p:grpSpPr>
        <p:sp>
          <p:nvSpPr>
            <p:cNvPr id="21792" name="Google Shape;21792;p86"/>
            <p:cNvSpPr/>
            <p:nvPr/>
          </p:nvSpPr>
          <p:spPr>
            <a:xfrm>
              <a:off x="7054936" y="3601393"/>
              <a:ext cx="305262" cy="344753"/>
            </a:xfrm>
            <a:custGeom>
              <a:avLst/>
              <a:gdLst/>
              <a:ahLst/>
              <a:cxnLst/>
              <a:rect l="l" t="t" r="r" b="b"/>
              <a:pathLst>
                <a:path w="9384" h="10598" extrusionOk="0">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86"/>
            <p:cNvSpPr/>
            <p:nvPr/>
          </p:nvSpPr>
          <p:spPr>
            <a:xfrm>
              <a:off x="7185837" y="3601393"/>
              <a:ext cx="174361" cy="344753"/>
            </a:xfrm>
            <a:custGeom>
              <a:avLst/>
              <a:gdLst/>
              <a:ahLst/>
              <a:cxnLst/>
              <a:rect l="l" t="t" r="r" b="b"/>
              <a:pathLst>
                <a:path w="5360" h="10598" extrusionOk="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86"/>
            <p:cNvSpPr/>
            <p:nvPr/>
          </p:nvSpPr>
          <p:spPr>
            <a:xfrm>
              <a:off x="7249368" y="3681157"/>
              <a:ext cx="68215" cy="20949"/>
            </a:xfrm>
            <a:custGeom>
              <a:avLst/>
              <a:gdLst/>
              <a:ahLst/>
              <a:cxnLst/>
              <a:rect l="l" t="t" r="r" b="b"/>
              <a:pathLst>
                <a:path w="2097" h="644" extrusionOk="0">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86"/>
            <p:cNvSpPr/>
            <p:nvPr/>
          </p:nvSpPr>
          <p:spPr>
            <a:xfrm>
              <a:off x="7270285" y="3722242"/>
              <a:ext cx="47299" cy="20169"/>
            </a:xfrm>
            <a:custGeom>
              <a:avLst/>
              <a:gdLst/>
              <a:ahLst/>
              <a:cxnLst/>
              <a:rect l="l" t="t" r="r" b="b"/>
              <a:pathLst>
                <a:path w="1454" h="620" extrusionOk="0">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86"/>
            <p:cNvSpPr/>
            <p:nvPr/>
          </p:nvSpPr>
          <p:spPr>
            <a:xfrm>
              <a:off x="7249368" y="3761733"/>
              <a:ext cx="68215" cy="20169"/>
            </a:xfrm>
            <a:custGeom>
              <a:avLst/>
              <a:gdLst/>
              <a:ahLst/>
              <a:cxnLst/>
              <a:rect l="l" t="t" r="r" b="b"/>
              <a:pathLst>
                <a:path w="2097" h="620" extrusionOk="0">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86"/>
            <p:cNvSpPr/>
            <p:nvPr/>
          </p:nvSpPr>
          <p:spPr>
            <a:xfrm>
              <a:off x="7270285" y="3802038"/>
              <a:ext cx="47299" cy="20917"/>
            </a:xfrm>
            <a:custGeom>
              <a:avLst/>
              <a:gdLst/>
              <a:ahLst/>
              <a:cxnLst/>
              <a:rect l="l" t="t" r="r" b="b"/>
              <a:pathLst>
                <a:path w="1454" h="643" extrusionOk="0">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86"/>
            <p:cNvSpPr/>
            <p:nvPr/>
          </p:nvSpPr>
          <p:spPr>
            <a:xfrm>
              <a:off x="7249368" y="3843091"/>
              <a:ext cx="68215" cy="20169"/>
            </a:xfrm>
            <a:custGeom>
              <a:avLst/>
              <a:gdLst/>
              <a:ahLst/>
              <a:cxnLst/>
              <a:rect l="l" t="t" r="r" b="b"/>
              <a:pathLst>
                <a:path w="2097" h="620" extrusionOk="0">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9" name="Google Shape;21799;p86"/>
          <p:cNvGrpSpPr/>
          <p:nvPr/>
        </p:nvGrpSpPr>
        <p:grpSpPr>
          <a:xfrm>
            <a:off x="6280232" y="3454328"/>
            <a:ext cx="349437" cy="333205"/>
            <a:chOff x="6280234" y="3606728"/>
            <a:chExt cx="349437" cy="333205"/>
          </a:xfrm>
        </p:grpSpPr>
        <p:sp>
          <p:nvSpPr>
            <p:cNvPr id="21800" name="Google Shape;21800;p86"/>
            <p:cNvSpPr/>
            <p:nvPr/>
          </p:nvSpPr>
          <p:spPr>
            <a:xfrm>
              <a:off x="6393341" y="3651750"/>
              <a:ext cx="236330" cy="216715"/>
            </a:xfrm>
            <a:custGeom>
              <a:avLst/>
              <a:gdLst/>
              <a:ahLst/>
              <a:cxnLst/>
              <a:rect l="l" t="t" r="r" b="b"/>
              <a:pathLst>
                <a:path w="7265" h="6662" extrusionOk="0">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86"/>
            <p:cNvSpPr/>
            <p:nvPr/>
          </p:nvSpPr>
          <p:spPr>
            <a:xfrm>
              <a:off x="6426652" y="3651750"/>
              <a:ext cx="202239" cy="200645"/>
            </a:xfrm>
            <a:custGeom>
              <a:avLst/>
              <a:gdLst/>
              <a:ahLst/>
              <a:cxnLst/>
              <a:rect l="l" t="t" r="r" b="b"/>
              <a:pathLst>
                <a:path w="6217" h="6168" extrusionOk="0">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86"/>
            <p:cNvSpPr/>
            <p:nvPr/>
          </p:nvSpPr>
          <p:spPr>
            <a:xfrm>
              <a:off x="6377857" y="3636330"/>
              <a:ext cx="90661" cy="96224"/>
            </a:xfrm>
            <a:custGeom>
              <a:avLst/>
              <a:gdLst/>
              <a:ahLst/>
              <a:cxnLst/>
              <a:rect l="l" t="t" r="r" b="b"/>
              <a:pathLst>
                <a:path w="2787" h="2958" extrusionOk="0">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86"/>
            <p:cNvSpPr/>
            <p:nvPr/>
          </p:nvSpPr>
          <p:spPr>
            <a:xfrm>
              <a:off x="6414258" y="3636330"/>
              <a:ext cx="52699" cy="54943"/>
            </a:xfrm>
            <a:custGeom>
              <a:avLst/>
              <a:gdLst/>
              <a:ahLst/>
              <a:cxnLst/>
              <a:rect l="l" t="t" r="r" b="b"/>
              <a:pathLst>
                <a:path w="1620" h="1689" extrusionOk="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86"/>
            <p:cNvSpPr/>
            <p:nvPr/>
          </p:nvSpPr>
          <p:spPr>
            <a:xfrm>
              <a:off x="6360811" y="3774127"/>
              <a:ext cx="61221" cy="80609"/>
            </a:xfrm>
            <a:custGeom>
              <a:avLst/>
              <a:gdLst/>
              <a:ahLst/>
              <a:cxnLst/>
              <a:rect l="l" t="t" r="r" b="b"/>
              <a:pathLst>
                <a:path w="1882" h="2478" extrusionOk="0">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86"/>
            <p:cNvSpPr/>
            <p:nvPr/>
          </p:nvSpPr>
          <p:spPr>
            <a:xfrm>
              <a:off x="6391780" y="3774127"/>
              <a:ext cx="30253" cy="80609"/>
            </a:xfrm>
            <a:custGeom>
              <a:avLst/>
              <a:gdLst/>
              <a:ahLst/>
              <a:cxnLst/>
              <a:rect l="l" t="t" r="r" b="b"/>
              <a:pathLst>
                <a:path w="930" h="2478" extrusionOk="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86"/>
            <p:cNvSpPr/>
            <p:nvPr/>
          </p:nvSpPr>
          <p:spPr>
            <a:xfrm>
              <a:off x="6280234" y="3859356"/>
              <a:ext cx="220814" cy="80577"/>
            </a:xfrm>
            <a:custGeom>
              <a:avLst/>
              <a:gdLst/>
              <a:ahLst/>
              <a:cxnLst/>
              <a:rect l="l" t="t" r="r" b="b"/>
              <a:pathLst>
                <a:path w="6788" h="2477" extrusionOk="0">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86"/>
            <p:cNvSpPr/>
            <p:nvPr/>
          </p:nvSpPr>
          <p:spPr>
            <a:xfrm>
              <a:off x="6391780" y="3859356"/>
              <a:ext cx="110049" cy="80577"/>
            </a:xfrm>
            <a:custGeom>
              <a:avLst/>
              <a:gdLst/>
              <a:ahLst/>
              <a:cxnLst/>
              <a:rect l="l" t="t" r="r" b="b"/>
              <a:pathLst>
                <a:path w="3383" h="2477" extrusionOk="0">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86"/>
            <p:cNvSpPr/>
            <p:nvPr/>
          </p:nvSpPr>
          <p:spPr>
            <a:xfrm>
              <a:off x="6418129" y="3748559"/>
              <a:ext cx="211543" cy="119906"/>
            </a:xfrm>
            <a:custGeom>
              <a:avLst/>
              <a:gdLst/>
              <a:ahLst/>
              <a:cxnLst/>
              <a:rect l="l" t="t" r="r" b="b"/>
              <a:pathLst>
                <a:path w="6503" h="3686" extrusionOk="0">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86"/>
            <p:cNvSpPr/>
            <p:nvPr/>
          </p:nvSpPr>
          <p:spPr>
            <a:xfrm>
              <a:off x="6494054" y="3749340"/>
              <a:ext cx="135618" cy="103836"/>
            </a:xfrm>
            <a:custGeom>
              <a:avLst/>
              <a:gdLst/>
              <a:ahLst/>
              <a:cxnLst/>
              <a:rect l="l" t="t" r="r" b="b"/>
              <a:pathLst>
                <a:path w="4169" h="3192" extrusionOk="0">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86"/>
            <p:cNvSpPr/>
            <p:nvPr/>
          </p:nvSpPr>
          <p:spPr>
            <a:xfrm>
              <a:off x="6523494" y="3772598"/>
              <a:ext cx="19388" cy="19388"/>
            </a:xfrm>
            <a:custGeom>
              <a:avLst/>
              <a:gdLst/>
              <a:ahLst/>
              <a:cxnLst/>
              <a:rect l="l" t="t" r="r" b="b"/>
              <a:pathLst>
                <a:path w="596" h="596" extrusionOk="0">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86"/>
            <p:cNvSpPr/>
            <p:nvPr/>
          </p:nvSpPr>
          <p:spPr>
            <a:xfrm>
              <a:off x="6524274" y="3772111"/>
              <a:ext cx="18607" cy="16785"/>
            </a:xfrm>
            <a:custGeom>
              <a:avLst/>
              <a:gdLst/>
              <a:ahLst/>
              <a:cxnLst/>
              <a:rect l="l" t="t" r="r" b="b"/>
              <a:pathLst>
                <a:path w="572" h="516" extrusionOk="0">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86"/>
            <p:cNvSpPr/>
            <p:nvPr/>
          </p:nvSpPr>
          <p:spPr>
            <a:xfrm>
              <a:off x="6365463" y="3647846"/>
              <a:ext cx="19388" cy="19420"/>
            </a:xfrm>
            <a:custGeom>
              <a:avLst/>
              <a:gdLst/>
              <a:ahLst/>
              <a:cxnLst/>
              <a:rect l="l" t="t" r="r" b="b"/>
              <a:pathLst>
                <a:path w="596" h="597" extrusionOk="0">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86"/>
            <p:cNvSpPr/>
            <p:nvPr/>
          </p:nvSpPr>
          <p:spPr>
            <a:xfrm>
              <a:off x="6375515" y="3606728"/>
              <a:ext cx="19420" cy="19485"/>
            </a:xfrm>
            <a:custGeom>
              <a:avLst/>
              <a:gdLst/>
              <a:ahLst/>
              <a:cxnLst/>
              <a:rect l="l" t="t" r="r" b="b"/>
              <a:pathLst>
                <a:path w="597" h="599" extrusionOk="0">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86"/>
            <p:cNvSpPr/>
            <p:nvPr/>
          </p:nvSpPr>
          <p:spPr>
            <a:xfrm>
              <a:off x="6391032" y="3607574"/>
              <a:ext cx="4684" cy="15517"/>
            </a:xfrm>
            <a:custGeom>
              <a:avLst/>
              <a:gdLst/>
              <a:ahLst/>
              <a:cxnLst/>
              <a:rect l="l" t="t" r="r" b="b"/>
              <a:pathLst>
                <a:path w="144" h="477" extrusionOk="0">
                  <a:moveTo>
                    <a:pt x="0" y="1"/>
                  </a:moveTo>
                  <a:lnTo>
                    <a:pt x="0" y="477"/>
                  </a:lnTo>
                  <a:cubicBezTo>
                    <a:pt x="143" y="358"/>
                    <a:pt x="143" y="167"/>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5" name="Google Shape;21815;p86"/>
          <p:cNvGrpSpPr/>
          <p:nvPr/>
        </p:nvGrpSpPr>
        <p:grpSpPr>
          <a:xfrm>
            <a:off x="5517175" y="3448993"/>
            <a:ext cx="347095" cy="344753"/>
            <a:chOff x="5517178" y="3601393"/>
            <a:chExt cx="347095" cy="344753"/>
          </a:xfrm>
        </p:grpSpPr>
        <p:sp>
          <p:nvSpPr>
            <p:cNvPr id="21816" name="Google Shape;21816;p86"/>
            <p:cNvSpPr/>
            <p:nvPr/>
          </p:nvSpPr>
          <p:spPr>
            <a:xfrm>
              <a:off x="5517178" y="3601393"/>
              <a:ext cx="263428" cy="321527"/>
            </a:xfrm>
            <a:custGeom>
              <a:avLst/>
              <a:gdLst/>
              <a:ahLst/>
              <a:cxnLst/>
              <a:rect l="l" t="t" r="r" b="b"/>
              <a:pathLst>
                <a:path w="8098" h="9884" extrusionOk="0">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86"/>
            <p:cNvSpPr/>
            <p:nvPr/>
          </p:nvSpPr>
          <p:spPr>
            <a:xfrm>
              <a:off x="5648860" y="3601393"/>
              <a:ext cx="131746" cy="321527"/>
            </a:xfrm>
            <a:custGeom>
              <a:avLst/>
              <a:gdLst/>
              <a:ahLst/>
              <a:cxnLst/>
              <a:rect l="l" t="t" r="r" b="b"/>
              <a:pathLst>
                <a:path w="4050" h="9884" extrusionOk="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86"/>
            <p:cNvSpPr/>
            <p:nvPr/>
          </p:nvSpPr>
          <p:spPr>
            <a:xfrm>
              <a:off x="5699216" y="3601393"/>
              <a:ext cx="81390" cy="79796"/>
            </a:xfrm>
            <a:custGeom>
              <a:avLst/>
              <a:gdLst/>
              <a:ahLst/>
              <a:cxnLst/>
              <a:rect l="l" t="t" r="r" b="b"/>
              <a:pathLst>
                <a:path w="2502" h="2453" extrusionOk="0">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86"/>
            <p:cNvSpPr/>
            <p:nvPr/>
          </p:nvSpPr>
          <p:spPr>
            <a:xfrm>
              <a:off x="5577586" y="3754967"/>
              <a:ext cx="62783" cy="46518"/>
            </a:xfrm>
            <a:custGeom>
              <a:avLst/>
              <a:gdLst/>
              <a:ahLst/>
              <a:cxnLst/>
              <a:rect l="l" t="t" r="r" b="b"/>
              <a:pathLst>
                <a:path w="1930" h="1430" extrusionOk="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86"/>
            <p:cNvSpPr/>
            <p:nvPr/>
          </p:nvSpPr>
          <p:spPr>
            <a:xfrm>
              <a:off x="5577586" y="3816937"/>
              <a:ext cx="62783" cy="45575"/>
            </a:xfrm>
            <a:custGeom>
              <a:avLst/>
              <a:gdLst/>
              <a:ahLst/>
              <a:cxnLst/>
              <a:rect l="l" t="t" r="r" b="b"/>
              <a:pathLst>
                <a:path w="1930" h="1401" extrusionOk="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86"/>
            <p:cNvSpPr/>
            <p:nvPr/>
          </p:nvSpPr>
          <p:spPr>
            <a:xfrm>
              <a:off x="5657382" y="3700545"/>
              <a:ext cx="62035" cy="20949"/>
            </a:xfrm>
            <a:custGeom>
              <a:avLst/>
              <a:gdLst/>
              <a:ahLst/>
              <a:cxnLst/>
              <a:rect l="l" t="t" r="r" b="b"/>
              <a:pathLst>
                <a:path w="1907" h="644" extrusionOk="0">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86"/>
            <p:cNvSpPr/>
            <p:nvPr/>
          </p:nvSpPr>
          <p:spPr>
            <a:xfrm>
              <a:off x="5657382" y="3761733"/>
              <a:ext cx="42647" cy="20169"/>
            </a:xfrm>
            <a:custGeom>
              <a:avLst/>
              <a:gdLst/>
              <a:ahLst/>
              <a:cxnLst/>
              <a:rect l="l" t="t" r="r" b="b"/>
              <a:pathLst>
                <a:path w="1311" h="620" extrusionOk="0">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86"/>
            <p:cNvSpPr/>
            <p:nvPr/>
          </p:nvSpPr>
          <p:spPr>
            <a:xfrm>
              <a:off x="5657382" y="3822922"/>
              <a:ext cx="42647" cy="20201"/>
            </a:xfrm>
            <a:custGeom>
              <a:avLst/>
              <a:gdLst/>
              <a:ahLst/>
              <a:cxnLst/>
              <a:rect l="l" t="t" r="r" b="b"/>
              <a:pathLst>
                <a:path w="1311" h="621" extrusionOk="0">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86"/>
            <p:cNvSpPr/>
            <p:nvPr/>
          </p:nvSpPr>
          <p:spPr>
            <a:xfrm>
              <a:off x="5577586" y="3696088"/>
              <a:ext cx="62783" cy="45347"/>
            </a:xfrm>
            <a:custGeom>
              <a:avLst/>
              <a:gdLst/>
              <a:ahLst/>
              <a:cxnLst/>
              <a:rect l="l" t="t" r="r" b="b"/>
              <a:pathLst>
                <a:path w="1930" h="1394" extrusionOk="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86"/>
            <p:cNvSpPr/>
            <p:nvPr/>
          </p:nvSpPr>
          <p:spPr>
            <a:xfrm>
              <a:off x="5676770" y="3780341"/>
              <a:ext cx="187503" cy="165805"/>
            </a:xfrm>
            <a:custGeom>
              <a:avLst/>
              <a:gdLst/>
              <a:ahLst/>
              <a:cxnLst/>
              <a:rect l="l" t="t" r="r" b="b"/>
              <a:pathLst>
                <a:path w="5764" h="5097" extrusionOk="0">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86"/>
            <p:cNvSpPr/>
            <p:nvPr/>
          </p:nvSpPr>
          <p:spPr>
            <a:xfrm>
              <a:off x="5771270" y="3780341"/>
              <a:ext cx="93003" cy="165805"/>
            </a:xfrm>
            <a:custGeom>
              <a:avLst/>
              <a:gdLst/>
              <a:ahLst/>
              <a:cxnLst/>
              <a:rect l="l" t="t" r="r" b="b"/>
              <a:pathLst>
                <a:path w="2859" h="5097" extrusionOk="0">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86"/>
            <p:cNvSpPr/>
            <p:nvPr/>
          </p:nvSpPr>
          <p:spPr>
            <a:xfrm>
              <a:off x="5719385" y="3761733"/>
              <a:ext cx="102274" cy="20169"/>
            </a:xfrm>
            <a:custGeom>
              <a:avLst/>
              <a:gdLst/>
              <a:ahLst/>
              <a:cxnLst/>
              <a:rect l="l" t="t" r="r" b="b"/>
              <a:pathLst>
                <a:path w="3144" h="620" extrusionOk="0">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86"/>
            <p:cNvSpPr/>
            <p:nvPr/>
          </p:nvSpPr>
          <p:spPr>
            <a:xfrm>
              <a:off x="5769709" y="3761733"/>
              <a:ext cx="50389" cy="20169"/>
            </a:xfrm>
            <a:custGeom>
              <a:avLst/>
              <a:gdLst/>
              <a:ahLst/>
              <a:cxnLst/>
              <a:rect l="l" t="t" r="r" b="b"/>
              <a:pathLst>
                <a:path w="1549" h="620" extrusionOk="0">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86"/>
            <p:cNvSpPr/>
            <p:nvPr/>
          </p:nvSpPr>
          <p:spPr>
            <a:xfrm>
              <a:off x="5675990" y="3874060"/>
              <a:ext cx="188284" cy="72086"/>
            </a:xfrm>
            <a:custGeom>
              <a:avLst/>
              <a:gdLst/>
              <a:ahLst/>
              <a:cxnLst/>
              <a:rect l="l" t="t" r="r" b="b"/>
              <a:pathLst>
                <a:path w="5788" h="2216" extrusionOk="0">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86"/>
            <p:cNvSpPr/>
            <p:nvPr/>
          </p:nvSpPr>
          <p:spPr>
            <a:xfrm>
              <a:off x="5769709" y="3874060"/>
              <a:ext cx="94565" cy="72086"/>
            </a:xfrm>
            <a:custGeom>
              <a:avLst/>
              <a:gdLst/>
              <a:ahLst/>
              <a:cxnLst/>
              <a:rect l="l" t="t" r="r" b="b"/>
              <a:pathLst>
                <a:path w="2907" h="2216" extrusionOk="0">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1" name="Google Shape;21831;p86"/>
          <p:cNvGrpSpPr/>
          <p:nvPr/>
        </p:nvGrpSpPr>
        <p:grpSpPr>
          <a:xfrm>
            <a:off x="4789740" y="3449611"/>
            <a:ext cx="295177" cy="344135"/>
            <a:chOff x="4789742" y="3602011"/>
            <a:chExt cx="295177" cy="344135"/>
          </a:xfrm>
        </p:grpSpPr>
        <p:sp>
          <p:nvSpPr>
            <p:cNvPr id="21832" name="Google Shape;21832;p86"/>
            <p:cNvSpPr/>
            <p:nvPr/>
          </p:nvSpPr>
          <p:spPr>
            <a:xfrm>
              <a:off x="4821524" y="3661801"/>
              <a:ext cx="123972" cy="84480"/>
            </a:xfrm>
            <a:custGeom>
              <a:avLst/>
              <a:gdLst/>
              <a:ahLst/>
              <a:cxnLst/>
              <a:rect l="l" t="t" r="r" b="b"/>
              <a:pathLst>
                <a:path w="3811" h="2597" extrusionOk="0">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86"/>
            <p:cNvSpPr/>
            <p:nvPr/>
          </p:nvSpPr>
          <p:spPr>
            <a:xfrm>
              <a:off x="4943121" y="3602011"/>
              <a:ext cx="141798" cy="104747"/>
            </a:xfrm>
            <a:custGeom>
              <a:avLst/>
              <a:gdLst/>
              <a:ahLst/>
              <a:cxnLst/>
              <a:rect l="l" t="t" r="r" b="b"/>
              <a:pathLst>
                <a:path w="4359" h="3220" extrusionOk="0">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86"/>
            <p:cNvSpPr/>
            <p:nvPr/>
          </p:nvSpPr>
          <p:spPr>
            <a:xfrm>
              <a:off x="4972561" y="3602011"/>
              <a:ext cx="111610" cy="104747"/>
            </a:xfrm>
            <a:custGeom>
              <a:avLst/>
              <a:gdLst/>
              <a:ahLst/>
              <a:cxnLst/>
              <a:rect l="l" t="t" r="r" b="b"/>
              <a:pathLst>
                <a:path w="3431" h="3220" extrusionOk="0">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86"/>
            <p:cNvSpPr/>
            <p:nvPr/>
          </p:nvSpPr>
          <p:spPr>
            <a:xfrm>
              <a:off x="4902068" y="3702854"/>
              <a:ext cx="141798" cy="243292"/>
            </a:xfrm>
            <a:custGeom>
              <a:avLst/>
              <a:gdLst/>
              <a:ahLst/>
              <a:cxnLst/>
              <a:rect l="l" t="t" r="r" b="b"/>
              <a:pathLst>
                <a:path w="4359" h="7479" extrusionOk="0">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86"/>
            <p:cNvSpPr/>
            <p:nvPr/>
          </p:nvSpPr>
          <p:spPr>
            <a:xfrm>
              <a:off x="4973342" y="3702854"/>
              <a:ext cx="70525" cy="243292"/>
            </a:xfrm>
            <a:custGeom>
              <a:avLst/>
              <a:gdLst/>
              <a:ahLst/>
              <a:cxnLst/>
              <a:rect l="l" t="t" r="r" b="b"/>
              <a:pathLst>
                <a:path w="2168" h="7479" extrusionOk="0">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86"/>
            <p:cNvSpPr/>
            <p:nvPr/>
          </p:nvSpPr>
          <p:spPr>
            <a:xfrm>
              <a:off x="4902068" y="3773347"/>
              <a:ext cx="141798" cy="100745"/>
            </a:xfrm>
            <a:custGeom>
              <a:avLst/>
              <a:gdLst/>
              <a:ahLst/>
              <a:cxnLst/>
              <a:rect l="l" t="t" r="r" b="b"/>
              <a:pathLst>
                <a:path w="4359" h="3097" extrusionOk="0">
                  <a:moveTo>
                    <a:pt x="1" y="1"/>
                  </a:moveTo>
                  <a:lnTo>
                    <a:pt x="1" y="3097"/>
                  </a:lnTo>
                  <a:lnTo>
                    <a:pt x="4359" y="3097"/>
                  </a:lnTo>
                  <a:lnTo>
                    <a:pt x="4359"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86"/>
            <p:cNvSpPr/>
            <p:nvPr/>
          </p:nvSpPr>
          <p:spPr>
            <a:xfrm>
              <a:off x="4973342" y="3773347"/>
              <a:ext cx="70525" cy="100745"/>
            </a:xfrm>
            <a:custGeom>
              <a:avLst/>
              <a:gdLst/>
              <a:ahLst/>
              <a:cxnLst/>
              <a:rect l="l" t="t" r="r" b="b"/>
              <a:pathLst>
                <a:path w="2168" h="3097" extrusionOk="0">
                  <a:moveTo>
                    <a:pt x="1" y="1"/>
                  </a:moveTo>
                  <a:lnTo>
                    <a:pt x="1" y="3097"/>
                  </a:lnTo>
                  <a:lnTo>
                    <a:pt x="2168" y="3097"/>
                  </a:lnTo>
                  <a:lnTo>
                    <a:pt x="216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86"/>
            <p:cNvSpPr/>
            <p:nvPr/>
          </p:nvSpPr>
          <p:spPr>
            <a:xfrm>
              <a:off x="4789742" y="3742378"/>
              <a:ext cx="82919" cy="141798"/>
            </a:xfrm>
            <a:custGeom>
              <a:avLst/>
              <a:gdLst/>
              <a:ahLst/>
              <a:cxnLst/>
              <a:rect l="l" t="t" r="r" b="b"/>
              <a:pathLst>
                <a:path w="2549" h="4359" extrusionOk="0">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0" name="Google Shape;21840;p86"/>
          <p:cNvGrpSpPr/>
          <p:nvPr/>
        </p:nvGrpSpPr>
        <p:grpSpPr>
          <a:xfrm>
            <a:off x="4075077" y="3448993"/>
            <a:ext cx="228958" cy="344753"/>
            <a:chOff x="4075079" y="3601393"/>
            <a:chExt cx="228958" cy="344753"/>
          </a:xfrm>
        </p:grpSpPr>
        <p:sp>
          <p:nvSpPr>
            <p:cNvPr id="21841" name="Google Shape;21841;p86"/>
            <p:cNvSpPr/>
            <p:nvPr/>
          </p:nvSpPr>
          <p:spPr>
            <a:xfrm>
              <a:off x="4200982" y="3602141"/>
              <a:ext cx="100745" cy="99965"/>
            </a:xfrm>
            <a:custGeom>
              <a:avLst/>
              <a:gdLst/>
              <a:ahLst/>
              <a:cxnLst/>
              <a:rect l="l" t="t" r="r" b="b"/>
              <a:pathLst>
                <a:path w="3097" h="3073" extrusionOk="0">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86"/>
            <p:cNvSpPr/>
            <p:nvPr/>
          </p:nvSpPr>
          <p:spPr>
            <a:xfrm>
              <a:off x="4080133" y="3601393"/>
              <a:ext cx="100745" cy="100713"/>
            </a:xfrm>
            <a:custGeom>
              <a:avLst/>
              <a:gdLst/>
              <a:ahLst/>
              <a:cxnLst/>
              <a:rect l="l" t="t" r="r" b="b"/>
              <a:pathLst>
                <a:path w="3097" h="3096" extrusionOk="0">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86"/>
            <p:cNvSpPr/>
            <p:nvPr/>
          </p:nvSpPr>
          <p:spPr>
            <a:xfrm>
              <a:off x="4118876" y="3641080"/>
              <a:ext cx="143327" cy="105202"/>
            </a:xfrm>
            <a:custGeom>
              <a:avLst/>
              <a:gdLst/>
              <a:ahLst/>
              <a:cxnLst/>
              <a:rect l="l" t="t" r="r" b="b"/>
              <a:pathLst>
                <a:path w="4406" h="3234" extrusionOk="0">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86"/>
            <p:cNvSpPr/>
            <p:nvPr/>
          </p:nvSpPr>
          <p:spPr>
            <a:xfrm>
              <a:off x="4190930" y="3641860"/>
              <a:ext cx="71273" cy="104421"/>
            </a:xfrm>
            <a:custGeom>
              <a:avLst/>
              <a:gdLst/>
              <a:ahLst/>
              <a:cxnLst/>
              <a:rect l="l" t="t" r="r" b="b"/>
              <a:pathLst>
                <a:path w="2191" h="3210" extrusionOk="0">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86"/>
            <p:cNvSpPr/>
            <p:nvPr/>
          </p:nvSpPr>
          <p:spPr>
            <a:xfrm>
              <a:off x="4076262" y="3760205"/>
              <a:ext cx="227775" cy="185941"/>
            </a:xfrm>
            <a:custGeom>
              <a:avLst/>
              <a:gdLst/>
              <a:ahLst/>
              <a:cxnLst/>
              <a:rect l="l" t="t" r="r" b="b"/>
              <a:pathLst>
                <a:path w="7002" h="5716" extrusionOk="0">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86"/>
            <p:cNvSpPr/>
            <p:nvPr/>
          </p:nvSpPr>
          <p:spPr>
            <a:xfrm>
              <a:off x="4190930" y="3760205"/>
              <a:ext cx="113107" cy="185941"/>
            </a:xfrm>
            <a:custGeom>
              <a:avLst/>
              <a:gdLst/>
              <a:ahLst/>
              <a:cxnLst/>
              <a:rect l="l" t="t" r="r" b="b"/>
              <a:pathLst>
                <a:path w="3477" h="5716" extrusionOk="0">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86"/>
            <p:cNvSpPr/>
            <p:nvPr/>
          </p:nvSpPr>
          <p:spPr>
            <a:xfrm>
              <a:off x="4128928" y="3742378"/>
              <a:ext cx="122443" cy="20169"/>
            </a:xfrm>
            <a:custGeom>
              <a:avLst/>
              <a:gdLst/>
              <a:ahLst/>
              <a:cxnLst/>
              <a:rect l="l" t="t" r="r" b="b"/>
              <a:pathLst>
                <a:path w="3764" h="620" extrusionOk="0">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86"/>
            <p:cNvSpPr/>
            <p:nvPr/>
          </p:nvSpPr>
          <p:spPr>
            <a:xfrm>
              <a:off x="4190930" y="3742378"/>
              <a:ext cx="60441" cy="20169"/>
            </a:xfrm>
            <a:custGeom>
              <a:avLst/>
              <a:gdLst/>
              <a:ahLst/>
              <a:cxnLst/>
              <a:rect l="l" t="t" r="r" b="b"/>
              <a:pathLst>
                <a:path w="1858" h="620" extrusionOk="0">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86"/>
            <p:cNvSpPr/>
            <p:nvPr/>
          </p:nvSpPr>
          <p:spPr>
            <a:xfrm>
              <a:off x="4180846" y="3742378"/>
              <a:ext cx="20169" cy="114668"/>
            </a:xfrm>
            <a:custGeom>
              <a:avLst/>
              <a:gdLst/>
              <a:ahLst/>
              <a:cxnLst/>
              <a:rect l="l" t="t" r="r" b="b"/>
              <a:pathLst>
                <a:path w="620" h="3525" extrusionOk="0">
                  <a:moveTo>
                    <a:pt x="0" y="0"/>
                  </a:moveTo>
                  <a:lnTo>
                    <a:pt x="0" y="3525"/>
                  </a:lnTo>
                  <a:lnTo>
                    <a:pt x="620" y="3525"/>
                  </a:lnTo>
                  <a:lnTo>
                    <a:pt x="620" y="0"/>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86"/>
            <p:cNvSpPr/>
            <p:nvPr/>
          </p:nvSpPr>
          <p:spPr>
            <a:xfrm>
              <a:off x="4190930" y="3742378"/>
              <a:ext cx="9304" cy="114668"/>
            </a:xfrm>
            <a:custGeom>
              <a:avLst/>
              <a:gdLst/>
              <a:ahLst/>
              <a:cxnLst/>
              <a:rect l="l" t="t" r="r" b="b"/>
              <a:pathLst>
                <a:path w="286" h="3525" extrusionOk="0">
                  <a:moveTo>
                    <a:pt x="0" y="0"/>
                  </a:moveTo>
                  <a:lnTo>
                    <a:pt x="0" y="3525"/>
                  </a:lnTo>
                  <a:lnTo>
                    <a:pt x="286" y="3525"/>
                  </a:lnTo>
                  <a:lnTo>
                    <a:pt x="28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86"/>
            <p:cNvSpPr/>
            <p:nvPr/>
          </p:nvSpPr>
          <p:spPr>
            <a:xfrm>
              <a:off x="4075079" y="3853923"/>
              <a:ext cx="228556" cy="92223"/>
            </a:xfrm>
            <a:custGeom>
              <a:avLst/>
              <a:gdLst/>
              <a:ahLst/>
              <a:cxnLst/>
              <a:rect l="l" t="t" r="r" b="b"/>
              <a:pathLst>
                <a:path w="7026" h="2835" extrusionOk="0">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86"/>
            <p:cNvSpPr/>
            <p:nvPr/>
          </p:nvSpPr>
          <p:spPr>
            <a:xfrm>
              <a:off x="4190930" y="3853923"/>
              <a:ext cx="113107" cy="92223"/>
            </a:xfrm>
            <a:custGeom>
              <a:avLst/>
              <a:gdLst/>
              <a:ahLst/>
              <a:cxnLst/>
              <a:rect l="l" t="t" r="r" b="b"/>
              <a:pathLst>
                <a:path w="3477" h="2835" extrusionOk="0">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3" name="Google Shape;21853;p86"/>
          <p:cNvGrpSpPr/>
          <p:nvPr/>
        </p:nvGrpSpPr>
        <p:grpSpPr>
          <a:xfrm>
            <a:off x="3276769" y="3448993"/>
            <a:ext cx="316127" cy="344753"/>
            <a:chOff x="3276772" y="3601393"/>
            <a:chExt cx="316127" cy="344753"/>
          </a:xfrm>
        </p:grpSpPr>
        <p:sp>
          <p:nvSpPr>
            <p:cNvPr id="21854" name="Google Shape;21854;p86"/>
            <p:cNvSpPr/>
            <p:nvPr/>
          </p:nvSpPr>
          <p:spPr>
            <a:xfrm>
              <a:off x="3518502" y="3657930"/>
              <a:ext cx="74396" cy="230117"/>
            </a:xfrm>
            <a:custGeom>
              <a:avLst/>
              <a:gdLst/>
              <a:ahLst/>
              <a:cxnLst/>
              <a:rect l="l" t="t" r="r" b="b"/>
              <a:pathLst>
                <a:path w="2287" h="7074" extrusionOk="0">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86"/>
            <p:cNvSpPr/>
            <p:nvPr/>
          </p:nvSpPr>
          <p:spPr>
            <a:xfrm>
              <a:off x="3546381" y="3762514"/>
              <a:ext cx="19388" cy="19388"/>
            </a:xfrm>
            <a:custGeom>
              <a:avLst/>
              <a:gdLst/>
              <a:ahLst/>
              <a:cxnLst/>
              <a:rect l="l" t="t" r="r" b="b"/>
              <a:pathLst>
                <a:path w="596" h="596" extrusionOk="0">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86"/>
            <p:cNvSpPr/>
            <p:nvPr/>
          </p:nvSpPr>
          <p:spPr>
            <a:xfrm>
              <a:off x="3276772" y="3657930"/>
              <a:ext cx="74429" cy="230117"/>
            </a:xfrm>
            <a:custGeom>
              <a:avLst/>
              <a:gdLst/>
              <a:ahLst/>
              <a:cxnLst/>
              <a:rect l="l" t="t" r="r" b="b"/>
              <a:pathLst>
                <a:path w="2288" h="7074" extrusionOk="0">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86"/>
            <p:cNvSpPr/>
            <p:nvPr/>
          </p:nvSpPr>
          <p:spPr>
            <a:xfrm>
              <a:off x="3304683" y="3762514"/>
              <a:ext cx="19388" cy="19388"/>
            </a:xfrm>
            <a:custGeom>
              <a:avLst/>
              <a:gdLst/>
              <a:ahLst/>
              <a:cxnLst/>
              <a:rect l="l" t="t" r="r" b="b"/>
              <a:pathLst>
                <a:path w="596" h="596" extrusionOk="0">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86"/>
            <p:cNvSpPr/>
            <p:nvPr/>
          </p:nvSpPr>
          <p:spPr>
            <a:xfrm>
              <a:off x="3344174" y="3657930"/>
              <a:ext cx="182103" cy="228556"/>
            </a:xfrm>
            <a:custGeom>
              <a:avLst/>
              <a:gdLst/>
              <a:ahLst/>
              <a:cxnLst/>
              <a:rect l="l" t="t" r="r" b="b"/>
              <a:pathLst>
                <a:path w="5598" h="7026" extrusionOk="0">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86"/>
            <p:cNvSpPr/>
            <p:nvPr/>
          </p:nvSpPr>
          <p:spPr>
            <a:xfrm>
              <a:off x="3435583" y="3657150"/>
              <a:ext cx="90694" cy="230898"/>
            </a:xfrm>
            <a:custGeom>
              <a:avLst/>
              <a:gdLst/>
              <a:ahLst/>
              <a:cxnLst/>
              <a:rect l="l" t="t" r="r" b="b"/>
              <a:pathLst>
                <a:path w="2788" h="7098" extrusionOk="0">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86"/>
            <p:cNvSpPr/>
            <p:nvPr/>
          </p:nvSpPr>
          <p:spPr>
            <a:xfrm>
              <a:off x="3344174" y="3692022"/>
              <a:ext cx="182103" cy="196026"/>
            </a:xfrm>
            <a:custGeom>
              <a:avLst/>
              <a:gdLst/>
              <a:ahLst/>
              <a:cxnLst/>
              <a:rect l="l" t="t" r="r" b="b"/>
              <a:pathLst>
                <a:path w="5598" h="6026" extrusionOk="0">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86"/>
            <p:cNvSpPr/>
            <p:nvPr/>
          </p:nvSpPr>
          <p:spPr>
            <a:xfrm>
              <a:off x="3434055" y="3692022"/>
              <a:ext cx="92223" cy="196026"/>
            </a:xfrm>
            <a:custGeom>
              <a:avLst/>
              <a:gdLst/>
              <a:ahLst/>
              <a:cxnLst/>
              <a:rect l="l" t="t" r="r" b="b"/>
              <a:pathLst>
                <a:path w="2835" h="6026" extrusionOk="0">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86"/>
            <p:cNvSpPr/>
            <p:nvPr/>
          </p:nvSpPr>
          <p:spPr>
            <a:xfrm>
              <a:off x="3284547" y="3885673"/>
              <a:ext cx="302139" cy="60473"/>
            </a:xfrm>
            <a:custGeom>
              <a:avLst/>
              <a:gdLst/>
              <a:ahLst/>
              <a:cxnLst/>
              <a:rect l="l" t="t" r="r" b="b"/>
              <a:pathLst>
                <a:path w="9288" h="1859" extrusionOk="0">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86"/>
            <p:cNvSpPr/>
            <p:nvPr/>
          </p:nvSpPr>
          <p:spPr>
            <a:xfrm>
              <a:off x="3434835" y="3884925"/>
              <a:ext cx="151850" cy="61221"/>
            </a:xfrm>
            <a:custGeom>
              <a:avLst/>
              <a:gdLst/>
              <a:ahLst/>
              <a:cxnLst/>
              <a:rect l="l" t="t" r="r" b="b"/>
              <a:pathLst>
                <a:path w="4668" h="1882" extrusionOk="0">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86"/>
            <p:cNvSpPr/>
            <p:nvPr/>
          </p:nvSpPr>
          <p:spPr>
            <a:xfrm>
              <a:off x="3284547" y="3601393"/>
              <a:ext cx="302139" cy="59660"/>
            </a:xfrm>
            <a:custGeom>
              <a:avLst/>
              <a:gdLst/>
              <a:ahLst/>
              <a:cxnLst/>
              <a:rect l="l" t="t" r="r" b="b"/>
              <a:pathLst>
                <a:path w="9288" h="1834" extrusionOk="0">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86"/>
            <p:cNvSpPr/>
            <p:nvPr/>
          </p:nvSpPr>
          <p:spPr>
            <a:xfrm>
              <a:off x="3434835" y="3601393"/>
              <a:ext cx="151850" cy="60441"/>
            </a:xfrm>
            <a:custGeom>
              <a:avLst/>
              <a:gdLst/>
              <a:ahLst/>
              <a:cxnLst/>
              <a:rect l="l" t="t" r="r" b="b"/>
              <a:pathLst>
                <a:path w="4668" h="1858" extrusionOk="0">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6" name="Google Shape;21866;p86"/>
          <p:cNvGrpSpPr/>
          <p:nvPr/>
        </p:nvGrpSpPr>
        <p:grpSpPr>
          <a:xfrm>
            <a:off x="2495138" y="3447822"/>
            <a:ext cx="412936" cy="344753"/>
            <a:chOff x="2495141" y="3600222"/>
            <a:chExt cx="412936" cy="344753"/>
          </a:xfrm>
        </p:grpSpPr>
        <p:sp>
          <p:nvSpPr>
            <p:cNvPr id="21867" name="Google Shape;21867;p86"/>
            <p:cNvSpPr/>
            <p:nvPr/>
          </p:nvSpPr>
          <p:spPr>
            <a:xfrm>
              <a:off x="2495141" y="3600255"/>
              <a:ext cx="380406" cy="344493"/>
            </a:xfrm>
            <a:custGeom>
              <a:avLst/>
              <a:gdLst/>
              <a:ahLst/>
              <a:cxnLst/>
              <a:rect l="l" t="t" r="r" b="b"/>
              <a:pathLst>
                <a:path w="11694" h="10590" extrusionOk="0">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86"/>
            <p:cNvSpPr/>
            <p:nvPr/>
          </p:nvSpPr>
          <p:spPr>
            <a:xfrm>
              <a:off x="2561763" y="3600255"/>
              <a:ext cx="313784" cy="293974"/>
            </a:xfrm>
            <a:custGeom>
              <a:avLst/>
              <a:gdLst/>
              <a:ahLst/>
              <a:cxnLst/>
              <a:rect l="l" t="t" r="r" b="b"/>
              <a:pathLst>
                <a:path w="9646" h="9037" extrusionOk="0">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86"/>
            <p:cNvSpPr/>
            <p:nvPr/>
          </p:nvSpPr>
          <p:spPr>
            <a:xfrm>
              <a:off x="2543155" y="3605264"/>
              <a:ext cx="202239" cy="281222"/>
            </a:xfrm>
            <a:custGeom>
              <a:avLst/>
              <a:gdLst/>
              <a:ahLst/>
              <a:cxnLst/>
              <a:rect l="l" t="t" r="r" b="b"/>
              <a:pathLst>
                <a:path w="6217" h="8645" extrusionOk="0">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86"/>
            <p:cNvSpPr/>
            <p:nvPr/>
          </p:nvSpPr>
          <p:spPr>
            <a:xfrm>
              <a:off x="2630694" y="3606012"/>
              <a:ext cx="114701" cy="133308"/>
            </a:xfrm>
            <a:custGeom>
              <a:avLst/>
              <a:gdLst/>
              <a:ahLst/>
              <a:cxnLst/>
              <a:rect l="l" t="t" r="r" b="b"/>
              <a:pathLst>
                <a:path w="3526" h="4098" extrusionOk="0">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86"/>
            <p:cNvSpPr/>
            <p:nvPr/>
          </p:nvSpPr>
          <p:spPr>
            <a:xfrm>
              <a:off x="2512187" y="3600222"/>
              <a:ext cx="185941" cy="211900"/>
            </a:xfrm>
            <a:custGeom>
              <a:avLst/>
              <a:gdLst/>
              <a:ahLst/>
              <a:cxnLst/>
              <a:rect l="l" t="t" r="r" b="b"/>
              <a:pathLst>
                <a:path w="5716" h="6514" extrusionOk="0">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86"/>
            <p:cNvSpPr/>
            <p:nvPr/>
          </p:nvSpPr>
          <p:spPr>
            <a:xfrm>
              <a:off x="2592731" y="3600222"/>
              <a:ext cx="105397" cy="96484"/>
            </a:xfrm>
            <a:custGeom>
              <a:avLst/>
              <a:gdLst/>
              <a:ahLst/>
              <a:cxnLst/>
              <a:rect l="l" t="t" r="r" b="b"/>
              <a:pathLst>
                <a:path w="3240" h="2966" extrusionOk="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86"/>
            <p:cNvSpPr/>
            <p:nvPr/>
          </p:nvSpPr>
          <p:spPr>
            <a:xfrm>
              <a:off x="2645430" y="3758643"/>
              <a:ext cx="210729" cy="185941"/>
            </a:xfrm>
            <a:custGeom>
              <a:avLst/>
              <a:gdLst/>
              <a:ahLst/>
              <a:cxnLst/>
              <a:rect l="l" t="t" r="r" b="b"/>
              <a:pathLst>
                <a:path w="6478" h="5716" extrusionOk="0">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86"/>
            <p:cNvSpPr/>
            <p:nvPr/>
          </p:nvSpPr>
          <p:spPr>
            <a:xfrm>
              <a:off x="2750762" y="3760205"/>
              <a:ext cx="105397" cy="94532"/>
            </a:xfrm>
            <a:custGeom>
              <a:avLst/>
              <a:gdLst/>
              <a:ahLst/>
              <a:cxnLst/>
              <a:rect l="l" t="t" r="r" b="b"/>
              <a:pathLst>
                <a:path w="3240" h="2906" extrusionOk="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86"/>
            <p:cNvSpPr/>
            <p:nvPr/>
          </p:nvSpPr>
          <p:spPr>
            <a:xfrm>
              <a:off x="2716703" y="3632362"/>
              <a:ext cx="81358" cy="78072"/>
            </a:xfrm>
            <a:custGeom>
              <a:avLst/>
              <a:gdLst/>
              <a:ahLst/>
              <a:cxnLst/>
              <a:rect l="l" t="t" r="r" b="b"/>
              <a:pathLst>
                <a:path w="2501" h="2400" extrusionOk="0">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86"/>
            <p:cNvSpPr/>
            <p:nvPr/>
          </p:nvSpPr>
          <p:spPr>
            <a:xfrm>
              <a:off x="2674089" y="3725332"/>
              <a:ext cx="58131" cy="58131"/>
            </a:xfrm>
            <a:custGeom>
              <a:avLst/>
              <a:gdLst/>
              <a:ahLst/>
              <a:cxnLst/>
              <a:rect l="l" t="t" r="r" b="b"/>
              <a:pathLst>
                <a:path w="1787" h="1787" extrusionOk="0">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86"/>
            <p:cNvSpPr/>
            <p:nvPr/>
          </p:nvSpPr>
          <p:spPr>
            <a:xfrm>
              <a:off x="2667875" y="3725332"/>
              <a:ext cx="63564" cy="57188"/>
            </a:xfrm>
            <a:custGeom>
              <a:avLst/>
              <a:gdLst/>
              <a:ahLst/>
              <a:cxnLst/>
              <a:rect l="l" t="t" r="r" b="b"/>
              <a:pathLst>
                <a:path w="1954" h="1758" extrusionOk="0">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86"/>
            <p:cNvSpPr/>
            <p:nvPr/>
          </p:nvSpPr>
          <p:spPr>
            <a:xfrm>
              <a:off x="2500541" y="3601003"/>
              <a:ext cx="407536" cy="343972"/>
            </a:xfrm>
            <a:custGeom>
              <a:avLst/>
              <a:gdLst/>
              <a:ahLst/>
              <a:cxnLst/>
              <a:rect l="l" t="t" r="r" b="b"/>
              <a:pathLst>
                <a:path w="12528" h="10574" extrusionOk="0">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86"/>
            <p:cNvSpPr/>
            <p:nvPr/>
          </p:nvSpPr>
          <p:spPr>
            <a:xfrm>
              <a:off x="2720574" y="3600970"/>
              <a:ext cx="159592" cy="221985"/>
            </a:xfrm>
            <a:custGeom>
              <a:avLst/>
              <a:gdLst/>
              <a:ahLst/>
              <a:cxnLst/>
              <a:rect l="l" t="t" r="r" b="b"/>
              <a:pathLst>
                <a:path w="4906" h="6824" extrusionOk="0">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0" name="Google Shape;21880;p86"/>
          <p:cNvGrpSpPr/>
          <p:nvPr/>
        </p:nvGrpSpPr>
        <p:grpSpPr>
          <a:xfrm>
            <a:off x="1799452" y="3448700"/>
            <a:ext cx="262647" cy="345143"/>
            <a:chOff x="1799455" y="3601100"/>
            <a:chExt cx="262647" cy="345143"/>
          </a:xfrm>
        </p:grpSpPr>
        <p:sp>
          <p:nvSpPr>
            <p:cNvPr id="21881" name="Google Shape;21881;p86"/>
            <p:cNvSpPr/>
            <p:nvPr/>
          </p:nvSpPr>
          <p:spPr>
            <a:xfrm>
              <a:off x="1799455" y="3905061"/>
              <a:ext cx="262647" cy="40142"/>
            </a:xfrm>
            <a:custGeom>
              <a:avLst/>
              <a:gdLst/>
              <a:ahLst/>
              <a:cxnLst/>
              <a:rect l="l" t="t" r="r" b="b"/>
              <a:pathLst>
                <a:path w="8074" h="1234" extrusionOk="0">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86"/>
            <p:cNvSpPr/>
            <p:nvPr/>
          </p:nvSpPr>
          <p:spPr>
            <a:xfrm>
              <a:off x="1980744" y="3905744"/>
              <a:ext cx="81358" cy="40500"/>
            </a:xfrm>
            <a:custGeom>
              <a:avLst/>
              <a:gdLst/>
              <a:ahLst/>
              <a:cxnLst/>
              <a:rect l="l" t="t" r="r" b="b"/>
              <a:pathLst>
                <a:path w="2501" h="1245" extrusionOk="0">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86"/>
            <p:cNvSpPr/>
            <p:nvPr/>
          </p:nvSpPr>
          <p:spPr>
            <a:xfrm>
              <a:off x="1897858" y="3681157"/>
              <a:ext cx="27130" cy="20949"/>
            </a:xfrm>
            <a:custGeom>
              <a:avLst/>
              <a:gdLst/>
              <a:ahLst/>
              <a:cxnLst/>
              <a:rect l="l" t="t" r="r" b="b"/>
              <a:pathLst>
                <a:path w="834" h="644" extrusionOk="0">
                  <a:moveTo>
                    <a:pt x="0" y="1"/>
                  </a:moveTo>
                  <a:lnTo>
                    <a:pt x="0" y="644"/>
                  </a:lnTo>
                  <a:lnTo>
                    <a:pt x="834" y="644"/>
                  </a:lnTo>
                  <a:lnTo>
                    <a:pt x="834"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86"/>
            <p:cNvSpPr/>
            <p:nvPr/>
          </p:nvSpPr>
          <p:spPr>
            <a:xfrm>
              <a:off x="1818062" y="3681157"/>
              <a:ext cx="25601" cy="20949"/>
            </a:xfrm>
            <a:custGeom>
              <a:avLst/>
              <a:gdLst/>
              <a:ahLst/>
              <a:cxnLst/>
              <a:rect l="l" t="t" r="r" b="b"/>
              <a:pathLst>
                <a:path w="787" h="644" extrusionOk="0">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86"/>
            <p:cNvSpPr/>
            <p:nvPr/>
          </p:nvSpPr>
          <p:spPr>
            <a:xfrm>
              <a:off x="1859895" y="3601100"/>
              <a:ext cx="20169" cy="63076"/>
            </a:xfrm>
            <a:custGeom>
              <a:avLst/>
              <a:gdLst/>
              <a:ahLst/>
              <a:cxnLst/>
              <a:rect l="l" t="t" r="r" b="b"/>
              <a:pathLst>
                <a:path w="620" h="1939" extrusionOk="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86"/>
            <p:cNvSpPr/>
            <p:nvPr/>
          </p:nvSpPr>
          <p:spPr>
            <a:xfrm>
              <a:off x="1859895" y="3718371"/>
              <a:ext cx="20169" cy="189813"/>
            </a:xfrm>
            <a:custGeom>
              <a:avLst/>
              <a:gdLst/>
              <a:ahLst/>
              <a:cxnLst/>
              <a:rect l="l" t="t" r="r" b="b"/>
              <a:pathLst>
                <a:path w="620" h="5835" extrusionOk="0">
                  <a:moveTo>
                    <a:pt x="0" y="0"/>
                  </a:moveTo>
                  <a:lnTo>
                    <a:pt x="0" y="5835"/>
                  </a:lnTo>
                  <a:lnTo>
                    <a:pt x="619" y="5835"/>
                  </a:lnTo>
                  <a:lnTo>
                    <a:pt x="61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86"/>
            <p:cNvSpPr/>
            <p:nvPr/>
          </p:nvSpPr>
          <p:spPr>
            <a:xfrm>
              <a:off x="1941220" y="3717590"/>
              <a:ext cx="80609" cy="165220"/>
            </a:xfrm>
            <a:custGeom>
              <a:avLst/>
              <a:gdLst/>
              <a:ahLst/>
              <a:cxnLst/>
              <a:rect l="l" t="t" r="r" b="b"/>
              <a:pathLst>
                <a:path w="2478" h="5079" extrusionOk="0">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86"/>
            <p:cNvSpPr/>
            <p:nvPr/>
          </p:nvSpPr>
          <p:spPr>
            <a:xfrm>
              <a:off x="1980744" y="3717590"/>
              <a:ext cx="41085" cy="165025"/>
            </a:xfrm>
            <a:custGeom>
              <a:avLst/>
              <a:gdLst/>
              <a:ahLst/>
              <a:cxnLst/>
              <a:rect l="l" t="t" r="r" b="b"/>
              <a:pathLst>
                <a:path w="1263" h="5073" extrusionOk="0">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86"/>
            <p:cNvSpPr/>
            <p:nvPr/>
          </p:nvSpPr>
          <p:spPr>
            <a:xfrm>
              <a:off x="1931169" y="3601393"/>
              <a:ext cx="99965" cy="19388"/>
            </a:xfrm>
            <a:custGeom>
              <a:avLst/>
              <a:gdLst/>
              <a:ahLst/>
              <a:cxnLst/>
              <a:rect l="l" t="t" r="r" b="b"/>
              <a:pathLst>
                <a:path w="3073" h="596" extrusionOk="0">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86"/>
            <p:cNvSpPr/>
            <p:nvPr/>
          </p:nvSpPr>
          <p:spPr>
            <a:xfrm>
              <a:off x="1981525" y="3601393"/>
              <a:ext cx="51918" cy="19388"/>
            </a:xfrm>
            <a:custGeom>
              <a:avLst/>
              <a:gdLst/>
              <a:ahLst/>
              <a:cxnLst/>
              <a:rect l="l" t="t" r="r" b="b"/>
              <a:pathLst>
                <a:path w="1596" h="596" extrusionOk="0">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86"/>
            <p:cNvSpPr/>
            <p:nvPr/>
          </p:nvSpPr>
          <p:spPr>
            <a:xfrm>
              <a:off x="1941220" y="3617658"/>
              <a:ext cx="80609" cy="47266"/>
            </a:xfrm>
            <a:custGeom>
              <a:avLst/>
              <a:gdLst/>
              <a:ahLst/>
              <a:cxnLst/>
              <a:rect l="l" t="t" r="r" b="b"/>
              <a:pathLst>
                <a:path w="2478" h="1453" extrusionOk="0">
                  <a:moveTo>
                    <a:pt x="1" y="0"/>
                  </a:moveTo>
                  <a:lnTo>
                    <a:pt x="1" y="1453"/>
                  </a:lnTo>
                  <a:lnTo>
                    <a:pt x="2477" y="1453"/>
                  </a:lnTo>
                  <a:lnTo>
                    <a:pt x="2477"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86"/>
            <p:cNvSpPr/>
            <p:nvPr/>
          </p:nvSpPr>
          <p:spPr>
            <a:xfrm>
              <a:off x="1980744" y="3617658"/>
              <a:ext cx="41085" cy="47266"/>
            </a:xfrm>
            <a:custGeom>
              <a:avLst/>
              <a:gdLst/>
              <a:ahLst/>
              <a:cxnLst/>
              <a:rect l="l" t="t" r="r" b="b"/>
              <a:pathLst>
                <a:path w="1263" h="1453" extrusionOk="0">
                  <a:moveTo>
                    <a:pt x="0" y="0"/>
                  </a:moveTo>
                  <a:lnTo>
                    <a:pt x="0" y="1453"/>
                  </a:lnTo>
                  <a:lnTo>
                    <a:pt x="1262" y="1453"/>
                  </a:lnTo>
                  <a:lnTo>
                    <a:pt x="1262"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86"/>
            <p:cNvSpPr/>
            <p:nvPr/>
          </p:nvSpPr>
          <p:spPr>
            <a:xfrm>
              <a:off x="1941220" y="3792735"/>
              <a:ext cx="80609" cy="90076"/>
            </a:xfrm>
            <a:custGeom>
              <a:avLst/>
              <a:gdLst/>
              <a:ahLst/>
              <a:cxnLst/>
              <a:rect l="l" t="t" r="r" b="b"/>
              <a:pathLst>
                <a:path w="2478" h="2769" extrusionOk="0">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86"/>
            <p:cNvSpPr/>
            <p:nvPr/>
          </p:nvSpPr>
          <p:spPr>
            <a:xfrm>
              <a:off x="1980744" y="3792735"/>
              <a:ext cx="41085" cy="89880"/>
            </a:xfrm>
            <a:custGeom>
              <a:avLst/>
              <a:gdLst/>
              <a:ahLst/>
              <a:cxnLst/>
              <a:rect l="l" t="t" r="r" b="b"/>
              <a:pathLst>
                <a:path w="1263" h="2763" extrusionOk="0">
                  <a:moveTo>
                    <a:pt x="0" y="0"/>
                  </a:moveTo>
                  <a:lnTo>
                    <a:pt x="0" y="2763"/>
                  </a:lnTo>
                  <a:cubicBezTo>
                    <a:pt x="691" y="2763"/>
                    <a:pt x="1262" y="2215"/>
                    <a:pt x="1262" y="1524"/>
                  </a:cubicBezTo>
                  <a:lnTo>
                    <a:pt x="126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86"/>
            <p:cNvSpPr/>
            <p:nvPr/>
          </p:nvSpPr>
          <p:spPr>
            <a:xfrm>
              <a:off x="1840507" y="3661801"/>
              <a:ext cx="59693" cy="60473"/>
            </a:xfrm>
            <a:custGeom>
              <a:avLst/>
              <a:gdLst/>
              <a:ahLst/>
              <a:cxnLst/>
              <a:rect l="l" t="t" r="r" b="b"/>
              <a:pathLst>
                <a:path w="1835" h="1859" extrusionOk="0">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86"/>
            <p:cNvSpPr/>
            <p:nvPr/>
          </p:nvSpPr>
          <p:spPr>
            <a:xfrm>
              <a:off x="1921865" y="3661801"/>
              <a:ext cx="120101" cy="60473"/>
            </a:xfrm>
            <a:custGeom>
              <a:avLst/>
              <a:gdLst/>
              <a:ahLst/>
              <a:cxnLst/>
              <a:rect l="l" t="t" r="r" b="b"/>
              <a:pathLst>
                <a:path w="3692" h="1859" extrusionOk="0">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7" name="Google Shape;21897;p86"/>
            <p:cNvSpPr/>
            <p:nvPr/>
          </p:nvSpPr>
          <p:spPr>
            <a:xfrm>
              <a:off x="1981525" y="3661021"/>
              <a:ext cx="60441" cy="61254"/>
            </a:xfrm>
            <a:custGeom>
              <a:avLst/>
              <a:gdLst/>
              <a:ahLst/>
              <a:cxnLst/>
              <a:rect l="l" t="t" r="r" b="b"/>
              <a:pathLst>
                <a:path w="1858" h="1883" extrusionOk="0">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8" name="Google Shape;21898;p86"/>
          <p:cNvGrpSpPr/>
          <p:nvPr/>
        </p:nvGrpSpPr>
        <p:grpSpPr>
          <a:xfrm>
            <a:off x="1001523" y="3459012"/>
            <a:ext cx="354089" cy="323901"/>
            <a:chOff x="1001526" y="3611412"/>
            <a:chExt cx="354089" cy="323901"/>
          </a:xfrm>
        </p:grpSpPr>
        <p:sp>
          <p:nvSpPr>
            <p:cNvPr id="21899" name="Google Shape;21899;p86"/>
            <p:cNvSpPr/>
            <p:nvPr/>
          </p:nvSpPr>
          <p:spPr>
            <a:xfrm>
              <a:off x="1045702" y="3611412"/>
              <a:ext cx="218471" cy="104649"/>
            </a:xfrm>
            <a:custGeom>
              <a:avLst/>
              <a:gdLst/>
              <a:ahLst/>
              <a:cxnLst/>
              <a:rect l="l" t="t" r="r" b="b"/>
              <a:pathLst>
                <a:path w="6716" h="3217" extrusionOk="0">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86"/>
            <p:cNvSpPr/>
            <p:nvPr/>
          </p:nvSpPr>
          <p:spPr>
            <a:xfrm>
              <a:off x="1154938" y="3611445"/>
              <a:ext cx="109236" cy="103836"/>
            </a:xfrm>
            <a:custGeom>
              <a:avLst/>
              <a:gdLst/>
              <a:ahLst/>
              <a:cxnLst/>
              <a:rect l="l" t="t" r="r" b="b"/>
              <a:pathLst>
                <a:path w="3358" h="3192" extrusionOk="0">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86"/>
            <p:cNvSpPr/>
            <p:nvPr/>
          </p:nvSpPr>
          <p:spPr>
            <a:xfrm>
              <a:off x="1152596" y="3729203"/>
              <a:ext cx="203020" cy="205329"/>
            </a:xfrm>
            <a:custGeom>
              <a:avLst/>
              <a:gdLst/>
              <a:ahLst/>
              <a:cxnLst/>
              <a:rect l="l" t="t" r="r" b="b"/>
              <a:pathLst>
                <a:path w="6241" h="6312" extrusionOk="0">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86"/>
            <p:cNvSpPr/>
            <p:nvPr/>
          </p:nvSpPr>
          <p:spPr>
            <a:xfrm>
              <a:off x="1254870" y="3729203"/>
              <a:ext cx="99184" cy="205329"/>
            </a:xfrm>
            <a:custGeom>
              <a:avLst/>
              <a:gdLst/>
              <a:ahLst/>
              <a:cxnLst/>
              <a:rect l="l" t="t" r="r" b="b"/>
              <a:pathLst>
                <a:path w="3049" h="6312" extrusionOk="0">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86"/>
            <p:cNvSpPr/>
            <p:nvPr/>
          </p:nvSpPr>
          <p:spPr>
            <a:xfrm>
              <a:off x="1199081" y="3712158"/>
              <a:ext cx="109268" cy="20949"/>
            </a:xfrm>
            <a:custGeom>
              <a:avLst/>
              <a:gdLst/>
              <a:ahLst/>
              <a:cxnLst/>
              <a:rect l="l" t="t" r="r" b="b"/>
              <a:pathLst>
                <a:path w="3359" h="644" extrusionOk="0">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86"/>
            <p:cNvSpPr/>
            <p:nvPr/>
          </p:nvSpPr>
          <p:spPr>
            <a:xfrm>
              <a:off x="1254870" y="3712158"/>
              <a:ext cx="53479" cy="20949"/>
            </a:xfrm>
            <a:custGeom>
              <a:avLst/>
              <a:gdLst/>
              <a:ahLst/>
              <a:cxnLst/>
              <a:rect l="l" t="t" r="r" b="b"/>
              <a:pathLst>
                <a:path w="1644" h="644" extrusionOk="0">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86"/>
            <p:cNvSpPr/>
            <p:nvPr/>
          </p:nvSpPr>
          <p:spPr>
            <a:xfrm>
              <a:off x="1152596" y="3843091"/>
              <a:ext cx="201458" cy="91442"/>
            </a:xfrm>
            <a:custGeom>
              <a:avLst/>
              <a:gdLst/>
              <a:ahLst/>
              <a:cxnLst/>
              <a:rect l="l" t="t" r="r" b="b"/>
              <a:pathLst>
                <a:path w="6193" h="2811" extrusionOk="0">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86"/>
            <p:cNvSpPr/>
            <p:nvPr/>
          </p:nvSpPr>
          <p:spPr>
            <a:xfrm>
              <a:off x="1254870" y="3843091"/>
              <a:ext cx="100745" cy="91442"/>
            </a:xfrm>
            <a:custGeom>
              <a:avLst/>
              <a:gdLst/>
              <a:ahLst/>
              <a:cxnLst/>
              <a:rect l="l" t="t" r="r" b="b"/>
              <a:pathLst>
                <a:path w="3097" h="2811" extrusionOk="0">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86"/>
            <p:cNvSpPr/>
            <p:nvPr/>
          </p:nvSpPr>
          <p:spPr>
            <a:xfrm>
              <a:off x="1014701" y="3729203"/>
              <a:ext cx="81390" cy="206110"/>
            </a:xfrm>
            <a:custGeom>
              <a:avLst/>
              <a:gdLst/>
              <a:ahLst/>
              <a:cxnLst/>
              <a:rect l="l" t="t" r="r" b="b"/>
              <a:pathLst>
                <a:path w="2502" h="6336" extrusionOk="0">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86"/>
            <p:cNvSpPr/>
            <p:nvPr/>
          </p:nvSpPr>
          <p:spPr>
            <a:xfrm>
              <a:off x="1055006" y="3729203"/>
              <a:ext cx="41834" cy="205329"/>
            </a:xfrm>
            <a:custGeom>
              <a:avLst/>
              <a:gdLst/>
              <a:ahLst/>
              <a:cxnLst/>
              <a:rect l="l" t="t" r="r" b="b"/>
              <a:pathLst>
                <a:path w="1286" h="6312" extrusionOk="0">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86"/>
            <p:cNvSpPr/>
            <p:nvPr/>
          </p:nvSpPr>
          <p:spPr>
            <a:xfrm>
              <a:off x="1001526" y="3713719"/>
              <a:ext cx="107739" cy="19388"/>
            </a:xfrm>
            <a:custGeom>
              <a:avLst/>
              <a:gdLst/>
              <a:ahLst/>
              <a:cxnLst/>
              <a:rect l="l" t="t" r="r" b="b"/>
              <a:pathLst>
                <a:path w="3312" h="596" extrusionOk="0">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86"/>
            <p:cNvSpPr/>
            <p:nvPr/>
          </p:nvSpPr>
          <p:spPr>
            <a:xfrm>
              <a:off x="1055006" y="3711377"/>
              <a:ext cx="53479" cy="20169"/>
            </a:xfrm>
            <a:custGeom>
              <a:avLst/>
              <a:gdLst/>
              <a:ahLst/>
              <a:cxnLst/>
              <a:rect l="l" t="t" r="r" b="b"/>
              <a:pathLst>
                <a:path w="1644" h="620" extrusionOk="0">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86"/>
            <p:cNvSpPr/>
            <p:nvPr/>
          </p:nvSpPr>
          <p:spPr>
            <a:xfrm>
              <a:off x="1014701" y="3783431"/>
              <a:ext cx="81390" cy="151883"/>
            </a:xfrm>
            <a:custGeom>
              <a:avLst/>
              <a:gdLst/>
              <a:ahLst/>
              <a:cxnLst/>
              <a:rect l="l" t="t" r="r" b="b"/>
              <a:pathLst>
                <a:path w="2502" h="4669" extrusionOk="0">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86"/>
            <p:cNvSpPr/>
            <p:nvPr/>
          </p:nvSpPr>
          <p:spPr>
            <a:xfrm>
              <a:off x="1055006" y="3783431"/>
              <a:ext cx="41085" cy="151883"/>
            </a:xfrm>
            <a:custGeom>
              <a:avLst/>
              <a:gdLst/>
              <a:ahLst/>
              <a:cxnLst/>
              <a:rect l="l" t="t" r="r" b="b"/>
              <a:pathLst>
                <a:path w="1263" h="4669" extrusionOk="0">
                  <a:moveTo>
                    <a:pt x="0" y="0"/>
                  </a:moveTo>
                  <a:lnTo>
                    <a:pt x="0" y="4668"/>
                  </a:lnTo>
                  <a:cubicBezTo>
                    <a:pt x="691" y="4668"/>
                    <a:pt x="1262" y="4097"/>
                    <a:pt x="1262" y="3406"/>
                  </a:cubicBezTo>
                  <a:lnTo>
                    <a:pt x="126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86"/>
            <p:cNvSpPr/>
            <p:nvPr/>
          </p:nvSpPr>
          <p:spPr>
            <a:xfrm>
              <a:off x="1244786" y="3833527"/>
              <a:ext cx="19388" cy="19648"/>
            </a:xfrm>
            <a:custGeom>
              <a:avLst/>
              <a:gdLst/>
              <a:ahLst/>
              <a:cxnLst/>
              <a:rect l="l" t="t" r="r" b="b"/>
              <a:pathLst>
                <a:path w="596" h="604" extrusionOk="0">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86"/>
            <p:cNvSpPr/>
            <p:nvPr/>
          </p:nvSpPr>
          <p:spPr>
            <a:xfrm>
              <a:off x="1253308" y="3832226"/>
              <a:ext cx="10865" cy="21047"/>
            </a:xfrm>
            <a:custGeom>
              <a:avLst/>
              <a:gdLst/>
              <a:ahLst/>
              <a:cxnLst/>
              <a:rect l="l" t="t" r="r" b="b"/>
              <a:pathLst>
                <a:path w="334" h="647" extrusionOk="0">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86"/>
            <p:cNvSpPr/>
            <p:nvPr/>
          </p:nvSpPr>
          <p:spPr>
            <a:xfrm>
              <a:off x="1224649" y="3873279"/>
              <a:ext cx="19388" cy="19420"/>
            </a:xfrm>
            <a:custGeom>
              <a:avLst/>
              <a:gdLst/>
              <a:ahLst/>
              <a:cxnLst/>
              <a:rect l="l" t="t" r="r" b="b"/>
              <a:pathLst>
                <a:path w="596" h="597" extrusionOk="0">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6" name="Google Shape;21916;p86"/>
          <p:cNvGrpSpPr/>
          <p:nvPr/>
        </p:nvGrpSpPr>
        <p:grpSpPr>
          <a:xfrm>
            <a:off x="993001" y="4027637"/>
            <a:ext cx="361050" cy="304709"/>
            <a:chOff x="993003" y="4180037"/>
            <a:chExt cx="361050" cy="304709"/>
          </a:xfrm>
        </p:grpSpPr>
        <p:sp>
          <p:nvSpPr>
            <p:cNvPr id="21917" name="Google Shape;21917;p86"/>
            <p:cNvSpPr/>
            <p:nvPr/>
          </p:nvSpPr>
          <p:spPr>
            <a:xfrm>
              <a:off x="1088316" y="4181891"/>
              <a:ext cx="196026" cy="103576"/>
            </a:xfrm>
            <a:custGeom>
              <a:avLst/>
              <a:gdLst/>
              <a:ahLst/>
              <a:cxnLst/>
              <a:rect l="l" t="t" r="r" b="b"/>
              <a:pathLst>
                <a:path w="6026" h="3184" extrusionOk="0">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86"/>
            <p:cNvSpPr/>
            <p:nvPr/>
          </p:nvSpPr>
          <p:spPr>
            <a:xfrm>
              <a:off x="1172732" y="4180037"/>
              <a:ext cx="111610" cy="105430"/>
            </a:xfrm>
            <a:custGeom>
              <a:avLst/>
              <a:gdLst/>
              <a:ahLst/>
              <a:cxnLst/>
              <a:rect l="l" t="t" r="r" b="b"/>
              <a:pathLst>
                <a:path w="3431" h="3241" extrusionOk="0">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86"/>
            <p:cNvSpPr/>
            <p:nvPr/>
          </p:nvSpPr>
          <p:spPr>
            <a:xfrm>
              <a:off x="1057315" y="4262175"/>
              <a:ext cx="82138" cy="20949"/>
            </a:xfrm>
            <a:custGeom>
              <a:avLst/>
              <a:gdLst/>
              <a:ahLst/>
              <a:cxnLst/>
              <a:rect l="l" t="t" r="r" b="b"/>
              <a:pathLst>
                <a:path w="2525" h="644" extrusionOk="0">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86"/>
            <p:cNvSpPr/>
            <p:nvPr/>
          </p:nvSpPr>
          <p:spPr>
            <a:xfrm>
              <a:off x="993003" y="4279221"/>
              <a:ext cx="208420" cy="205329"/>
            </a:xfrm>
            <a:custGeom>
              <a:avLst/>
              <a:gdLst/>
              <a:ahLst/>
              <a:cxnLst/>
              <a:rect l="l" t="t" r="r" b="b"/>
              <a:pathLst>
                <a:path w="6407" h="6312" extrusionOk="0">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86"/>
            <p:cNvSpPr/>
            <p:nvPr/>
          </p:nvSpPr>
          <p:spPr>
            <a:xfrm>
              <a:off x="1174293" y="4409373"/>
              <a:ext cx="26382" cy="72835"/>
            </a:xfrm>
            <a:custGeom>
              <a:avLst/>
              <a:gdLst/>
              <a:ahLst/>
              <a:cxnLst/>
              <a:rect l="l" t="t" r="r" b="b"/>
              <a:pathLst>
                <a:path w="811" h="2239" extrusionOk="0">
                  <a:moveTo>
                    <a:pt x="0" y="0"/>
                  </a:moveTo>
                  <a:lnTo>
                    <a:pt x="0" y="2239"/>
                  </a:lnTo>
                  <a:cubicBezTo>
                    <a:pt x="501" y="2072"/>
                    <a:pt x="810" y="1429"/>
                    <a:pt x="501" y="905"/>
                  </a:cubicBezTo>
                  <a:lnTo>
                    <a:pt x="0"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86"/>
            <p:cNvSpPr/>
            <p:nvPr/>
          </p:nvSpPr>
          <p:spPr>
            <a:xfrm>
              <a:off x="993784" y="4398801"/>
              <a:ext cx="208420" cy="85749"/>
            </a:xfrm>
            <a:custGeom>
              <a:avLst/>
              <a:gdLst/>
              <a:ahLst/>
              <a:cxnLst/>
              <a:rect l="l" t="t" r="r" b="b"/>
              <a:pathLst>
                <a:path w="6407" h="2636" extrusionOk="0">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86"/>
            <p:cNvSpPr/>
            <p:nvPr/>
          </p:nvSpPr>
          <p:spPr>
            <a:xfrm>
              <a:off x="1174293" y="4409373"/>
              <a:ext cx="26382" cy="72835"/>
            </a:xfrm>
            <a:custGeom>
              <a:avLst/>
              <a:gdLst/>
              <a:ahLst/>
              <a:cxnLst/>
              <a:rect l="l" t="t" r="r" b="b"/>
              <a:pathLst>
                <a:path w="811" h="2239" extrusionOk="0">
                  <a:moveTo>
                    <a:pt x="0" y="0"/>
                  </a:moveTo>
                  <a:lnTo>
                    <a:pt x="0" y="2239"/>
                  </a:lnTo>
                  <a:cubicBezTo>
                    <a:pt x="501" y="2072"/>
                    <a:pt x="810" y="1429"/>
                    <a:pt x="501" y="905"/>
                  </a:cubicBez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86"/>
            <p:cNvSpPr/>
            <p:nvPr/>
          </p:nvSpPr>
          <p:spPr>
            <a:xfrm>
              <a:off x="1204513" y="4300137"/>
              <a:ext cx="149540" cy="184608"/>
            </a:xfrm>
            <a:custGeom>
              <a:avLst/>
              <a:gdLst/>
              <a:ahLst/>
              <a:cxnLst/>
              <a:rect l="l" t="t" r="r" b="b"/>
              <a:pathLst>
                <a:path w="4597" h="5675" extrusionOk="0">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86"/>
            <p:cNvSpPr/>
            <p:nvPr/>
          </p:nvSpPr>
          <p:spPr>
            <a:xfrm>
              <a:off x="1233172" y="4283092"/>
              <a:ext cx="82138" cy="20169"/>
            </a:xfrm>
            <a:custGeom>
              <a:avLst/>
              <a:gdLst/>
              <a:ahLst/>
              <a:cxnLst/>
              <a:rect l="l" t="t" r="r" b="b"/>
              <a:pathLst>
                <a:path w="2525" h="620" extrusionOk="0">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86"/>
            <p:cNvSpPr/>
            <p:nvPr/>
          </p:nvSpPr>
          <p:spPr>
            <a:xfrm>
              <a:off x="1208384" y="4434161"/>
              <a:ext cx="135585" cy="50389"/>
            </a:xfrm>
            <a:custGeom>
              <a:avLst/>
              <a:gdLst/>
              <a:ahLst/>
              <a:cxnLst/>
              <a:rect l="l" t="t" r="r" b="b"/>
              <a:pathLst>
                <a:path w="4168" h="1549" extrusionOk="0">
                  <a:moveTo>
                    <a:pt x="0" y="1"/>
                  </a:moveTo>
                  <a:cubicBezTo>
                    <a:pt x="262" y="882"/>
                    <a:pt x="1096" y="1548"/>
                    <a:pt x="2072" y="1548"/>
                  </a:cubicBezTo>
                  <a:cubicBezTo>
                    <a:pt x="3049" y="1548"/>
                    <a:pt x="3882" y="882"/>
                    <a:pt x="416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7" name="Google Shape;21927;p86"/>
          <p:cNvGrpSpPr/>
          <p:nvPr/>
        </p:nvGrpSpPr>
        <p:grpSpPr>
          <a:xfrm>
            <a:off x="1770793" y="4007533"/>
            <a:ext cx="321527" cy="345534"/>
            <a:chOff x="1770796" y="4159933"/>
            <a:chExt cx="321527" cy="345534"/>
          </a:xfrm>
        </p:grpSpPr>
        <p:sp>
          <p:nvSpPr>
            <p:cNvPr id="21928" name="Google Shape;21928;p86"/>
            <p:cNvSpPr/>
            <p:nvPr/>
          </p:nvSpPr>
          <p:spPr>
            <a:xfrm>
              <a:off x="1869199" y="4159933"/>
              <a:ext cx="123191" cy="20169"/>
            </a:xfrm>
            <a:custGeom>
              <a:avLst/>
              <a:gdLst/>
              <a:ahLst/>
              <a:cxnLst/>
              <a:rect l="l" t="t" r="r" b="b"/>
              <a:pathLst>
                <a:path w="3787" h="620" extrusionOk="0">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86"/>
            <p:cNvSpPr/>
            <p:nvPr/>
          </p:nvSpPr>
          <p:spPr>
            <a:xfrm>
              <a:off x="1930388" y="4159933"/>
              <a:ext cx="61221" cy="20169"/>
            </a:xfrm>
            <a:custGeom>
              <a:avLst/>
              <a:gdLst/>
              <a:ahLst/>
              <a:cxnLst/>
              <a:rect l="l" t="t" r="r" b="b"/>
              <a:pathLst>
                <a:path w="1882" h="620" extrusionOk="0">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86"/>
            <p:cNvSpPr/>
            <p:nvPr/>
          </p:nvSpPr>
          <p:spPr>
            <a:xfrm>
              <a:off x="1771576" y="4176979"/>
              <a:ext cx="319965" cy="328488"/>
            </a:xfrm>
            <a:custGeom>
              <a:avLst/>
              <a:gdLst/>
              <a:ahLst/>
              <a:cxnLst/>
              <a:rect l="l" t="t" r="r" b="b"/>
              <a:pathLst>
                <a:path w="9836" h="10098" extrusionOk="0">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86"/>
            <p:cNvSpPr/>
            <p:nvPr/>
          </p:nvSpPr>
          <p:spPr>
            <a:xfrm>
              <a:off x="1931169" y="4176979"/>
              <a:ext cx="160373" cy="328488"/>
            </a:xfrm>
            <a:custGeom>
              <a:avLst/>
              <a:gdLst/>
              <a:ahLst/>
              <a:cxnLst/>
              <a:rect l="l" t="t" r="r" b="b"/>
              <a:pathLst>
                <a:path w="4930" h="10098" extrusionOk="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86"/>
            <p:cNvSpPr/>
            <p:nvPr/>
          </p:nvSpPr>
          <p:spPr>
            <a:xfrm>
              <a:off x="1770796" y="4353584"/>
              <a:ext cx="321527" cy="151883"/>
            </a:xfrm>
            <a:custGeom>
              <a:avLst/>
              <a:gdLst/>
              <a:ahLst/>
              <a:cxnLst/>
              <a:rect l="l" t="t" r="r" b="b"/>
              <a:pathLst>
                <a:path w="9884" h="4669" extrusionOk="0">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86"/>
            <p:cNvSpPr/>
            <p:nvPr/>
          </p:nvSpPr>
          <p:spPr>
            <a:xfrm>
              <a:off x="1930388" y="4354365"/>
              <a:ext cx="161154" cy="151102"/>
            </a:xfrm>
            <a:custGeom>
              <a:avLst/>
              <a:gdLst/>
              <a:ahLst/>
              <a:cxnLst/>
              <a:rect l="l" t="t" r="r" b="b"/>
              <a:pathLst>
                <a:path w="4954" h="4645" extrusionOk="0">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86"/>
            <p:cNvSpPr/>
            <p:nvPr/>
          </p:nvSpPr>
          <p:spPr>
            <a:xfrm>
              <a:off x="1942001" y="4444245"/>
              <a:ext cx="19388" cy="19388"/>
            </a:xfrm>
            <a:custGeom>
              <a:avLst/>
              <a:gdLst/>
              <a:ahLst/>
              <a:cxnLst/>
              <a:rect l="l" t="t" r="r" b="b"/>
              <a:pathLst>
                <a:path w="596" h="596" extrusionOk="0">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86"/>
            <p:cNvSpPr/>
            <p:nvPr/>
          </p:nvSpPr>
          <p:spPr>
            <a:xfrm>
              <a:off x="1962137" y="4384585"/>
              <a:ext cx="19420" cy="19388"/>
            </a:xfrm>
            <a:custGeom>
              <a:avLst/>
              <a:gdLst/>
              <a:ahLst/>
              <a:cxnLst/>
              <a:rect l="l" t="t" r="r" b="b"/>
              <a:pathLst>
                <a:path w="597" h="596" extrusionOk="0">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86"/>
            <p:cNvSpPr/>
            <p:nvPr/>
          </p:nvSpPr>
          <p:spPr>
            <a:xfrm>
              <a:off x="1869199" y="4384585"/>
              <a:ext cx="60441" cy="59693"/>
            </a:xfrm>
            <a:custGeom>
              <a:avLst/>
              <a:gdLst/>
              <a:ahLst/>
              <a:cxnLst/>
              <a:rect l="l" t="t" r="r" b="b"/>
              <a:pathLst>
                <a:path w="1858" h="1835" extrusionOk="0">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7" name="Google Shape;21937;p86"/>
          <p:cNvGrpSpPr/>
          <p:nvPr/>
        </p:nvGrpSpPr>
        <p:grpSpPr>
          <a:xfrm>
            <a:off x="2529978" y="4007533"/>
            <a:ext cx="309913" cy="345534"/>
            <a:chOff x="2529981" y="4159933"/>
            <a:chExt cx="309913" cy="345534"/>
          </a:xfrm>
        </p:grpSpPr>
        <p:sp>
          <p:nvSpPr>
            <p:cNvPr id="21938" name="Google Shape;21938;p86"/>
            <p:cNvSpPr/>
            <p:nvPr/>
          </p:nvSpPr>
          <p:spPr>
            <a:xfrm>
              <a:off x="2529981" y="4159933"/>
              <a:ext cx="306042" cy="101494"/>
            </a:xfrm>
            <a:custGeom>
              <a:avLst/>
              <a:gdLst/>
              <a:ahLst/>
              <a:cxnLst/>
              <a:rect l="l" t="t" r="r" b="b"/>
              <a:pathLst>
                <a:path w="9408" h="3120" extrusionOk="0">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86"/>
            <p:cNvSpPr/>
            <p:nvPr/>
          </p:nvSpPr>
          <p:spPr>
            <a:xfrm>
              <a:off x="2684140" y="4160714"/>
              <a:ext cx="151883" cy="100713"/>
            </a:xfrm>
            <a:custGeom>
              <a:avLst/>
              <a:gdLst/>
              <a:ahLst/>
              <a:cxnLst/>
              <a:rect l="l" t="t" r="r" b="b"/>
              <a:pathLst>
                <a:path w="4669" h="3096" extrusionOk="0">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86"/>
            <p:cNvSpPr/>
            <p:nvPr/>
          </p:nvSpPr>
          <p:spPr>
            <a:xfrm>
              <a:off x="2529981" y="4403941"/>
              <a:ext cx="309913" cy="101526"/>
            </a:xfrm>
            <a:custGeom>
              <a:avLst/>
              <a:gdLst/>
              <a:ahLst/>
              <a:cxnLst/>
              <a:rect l="l" t="t" r="r" b="b"/>
              <a:pathLst>
                <a:path w="9527" h="3121" extrusionOk="0">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86"/>
            <p:cNvSpPr/>
            <p:nvPr/>
          </p:nvSpPr>
          <p:spPr>
            <a:xfrm>
              <a:off x="2684140" y="4403941"/>
              <a:ext cx="151883" cy="100745"/>
            </a:xfrm>
            <a:custGeom>
              <a:avLst/>
              <a:gdLst/>
              <a:ahLst/>
              <a:cxnLst/>
              <a:rect l="l" t="t" r="r" b="b"/>
              <a:pathLst>
                <a:path w="4669" h="3097" extrusionOk="0">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86"/>
            <p:cNvSpPr/>
            <p:nvPr/>
          </p:nvSpPr>
          <p:spPr>
            <a:xfrm>
              <a:off x="2553240" y="4424077"/>
              <a:ext cx="263428" cy="61254"/>
            </a:xfrm>
            <a:custGeom>
              <a:avLst/>
              <a:gdLst/>
              <a:ahLst/>
              <a:cxnLst/>
              <a:rect l="l" t="t" r="r" b="b"/>
              <a:pathLst>
                <a:path w="8098" h="1883" extrusionOk="0">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86"/>
            <p:cNvSpPr/>
            <p:nvPr/>
          </p:nvSpPr>
          <p:spPr>
            <a:xfrm>
              <a:off x="2684140" y="4424077"/>
              <a:ext cx="131747" cy="61254"/>
            </a:xfrm>
            <a:custGeom>
              <a:avLst/>
              <a:gdLst/>
              <a:ahLst/>
              <a:cxnLst/>
              <a:rect l="l" t="t" r="r" b="b"/>
              <a:pathLst>
                <a:path w="4050" h="1883" extrusionOk="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86"/>
            <p:cNvSpPr/>
            <p:nvPr/>
          </p:nvSpPr>
          <p:spPr>
            <a:xfrm>
              <a:off x="2530761" y="4283092"/>
              <a:ext cx="305262" cy="100745"/>
            </a:xfrm>
            <a:custGeom>
              <a:avLst/>
              <a:gdLst/>
              <a:ahLst/>
              <a:cxnLst/>
              <a:rect l="l" t="t" r="r" b="b"/>
              <a:pathLst>
                <a:path w="9384" h="3097" extrusionOk="0">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86"/>
            <p:cNvSpPr/>
            <p:nvPr/>
          </p:nvSpPr>
          <p:spPr>
            <a:xfrm>
              <a:off x="2684921" y="4281563"/>
              <a:ext cx="151883" cy="100713"/>
            </a:xfrm>
            <a:custGeom>
              <a:avLst/>
              <a:gdLst/>
              <a:ahLst/>
              <a:cxnLst/>
              <a:rect l="l" t="t" r="r" b="b"/>
              <a:pathLst>
                <a:path w="4669" h="3096" extrusionOk="0">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86"/>
            <p:cNvSpPr/>
            <p:nvPr/>
          </p:nvSpPr>
          <p:spPr>
            <a:xfrm>
              <a:off x="2552459" y="4302480"/>
              <a:ext cx="262647" cy="60441"/>
            </a:xfrm>
            <a:custGeom>
              <a:avLst/>
              <a:gdLst/>
              <a:ahLst/>
              <a:cxnLst/>
              <a:rect l="l" t="t" r="r" b="b"/>
              <a:pathLst>
                <a:path w="8074" h="1858" extrusionOk="0">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86"/>
            <p:cNvSpPr/>
            <p:nvPr/>
          </p:nvSpPr>
          <p:spPr>
            <a:xfrm>
              <a:off x="2684140" y="4302480"/>
              <a:ext cx="131747" cy="60441"/>
            </a:xfrm>
            <a:custGeom>
              <a:avLst/>
              <a:gdLst/>
              <a:ahLst/>
              <a:cxnLst/>
              <a:rect l="l" t="t" r="r" b="b"/>
              <a:pathLst>
                <a:path w="4050" h="1858" extrusionOk="0">
                  <a:moveTo>
                    <a:pt x="1" y="0"/>
                  </a:moveTo>
                  <a:lnTo>
                    <a:pt x="1" y="1858"/>
                  </a:lnTo>
                  <a:lnTo>
                    <a:pt x="4049" y="1858"/>
                  </a:lnTo>
                  <a:lnTo>
                    <a:pt x="4049" y="0"/>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86"/>
            <p:cNvSpPr/>
            <p:nvPr/>
          </p:nvSpPr>
          <p:spPr>
            <a:xfrm>
              <a:off x="2592731" y="4342752"/>
              <a:ext cx="81260" cy="101266"/>
            </a:xfrm>
            <a:custGeom>
              <a:avLst/>
              <a:gdLst/>
              <a:ahLst/>
              <a:cxnLst/>
              <a:rect l="l" t="t" r="r" b="b"/>
              <a:pathLst>
                <a:path w="2498" h="3113" extrusionOk="0">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86"/>
            <p:cNvSpPr/>
            <p:nvPr/>
          </p:nvSpPr>
          <p:spPr>
            <a:xfrm>
              <a:off x="2551678" y="4180069"/>
              <a:ext cx="264209" cy="61221"/>
            </a:xfrm>
            <a:custGeom>
              <a:avLst/>
              <a:gdLst/>
              <a:ahLst/>
              <a:cxnLst/>
              <a:rect l="l" t="t" r="r" b="b"/>
              <a:pathLst>
                <a:path w="8122" h="1882" extrusionOk="0">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86"/>
            <p:cNvSpPr/>
            <p:nvPr/>
          </p:nvSpPr>
          <p:spPr>
            <a:xfrm>
              <a:off x="2684140" y="4180069"/>
              <a:ext cx="130966" cy="61221"/>
            </a:xfrm>
            <a:custGeom>
              <a:avLst/>
              <a:gdLst/>
              <a:ahLst/>
              <a:cxnLst/>
              <a:rect l="l" t="t" r="r" b="b"/>
              <a:pathLst>
                <a:path w="4026" h="1882" extrusionOk="0">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86"/>
            <p:cNvSpPr/>
            <p:nvPr/>
          </p:nvSpPr>
          <p:spPr>
            <a:xfrm>
              <a:off x="2693444" y="4221903"/>
              <a:ext cx="81292" cy="100257"/>
            </a:xfrm>
            <a:custGeom>
              <a:avLst/>
              <a:gdLst/>
              <a:ahLst/>
              <a:cxnLst/>
              <a:rect l="l" t="t" r="r" b="b"/>
              <a:pathLst>
                <a:path w="2499" h="3082" extrusionOk="0">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2" name="Google Shape;21952;p86"/>
          <p:cNvGrpSpPr/>
          <p:nvPr/>
        </p:nvGrpSpPr>
        <p:grpSpPr>
          <a:xfrm>
            <a:off x="3262846" y="4008314"/>
            <a:ext cx="344753" cy="344753"/>
            <a:chOff x="3262849" y="4160714"/>
            <a:chExt cx="344753" cy="344753"/>
          </a:xfrm>
        </p:grpSpPr>
        <p:sp>
          <p:nvSpPr>
            <p:cNvPr id="21953" name="Google Shape;21953;p86"/>
            <p:cNvSpPr/>
            <p:nvPr/>
          </p:nvSpPr>
          <p:spPr>
            <a:xfrm>
              <a:off x="3262849" y="4160714"/>
              <a:ext cx="344753" cy="344753"/>
            </a:xfrm>
            <a:custGeom>
              <a:avLst/>
              <a:gdLst/>
              <a:ahLst/>
              <a:cxnLst/>
              <a:rect l="l" t="t" r="r" b="b"/>
              <a:pathLst>
                <a:path w="10598" h="10598" extrusionOk="0">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86"/>
            <p:cNvSpPr/>
            <p:nvPr/>
          </p:nvSpPr>
          <p:spPr>
            <a:xfrm>
              <a:off x="3435583" y="4160714"/>
              <a:ext cx="172019" cy="344753"/>
            </a:xfrm>
            <a:custGeom>
              <a:avLst/>
              <a:gdLst/>
              <a:ahLst/>
              <a:cxnLst/>
              <a:rect l="l" t="t" r="r" b="b"/>
              <a:pathLst>
                <a:path w="5288" h="10598" extrusionOk="0">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86"/>
            <p:cNvSpPr/>
            <p:nvPr/>
          </p:nvSpPr>
          <p:spPr>
            <a:xfrm>
              <a:off x="3282985" y="4180850"/>
              <a:ext cx="304481" cy="304481"/>
            </a:xfrm>
            <a:custGeom>
              <a:avLst/>
              <a:gdLst/>
              <a:ahLst/>
              <a:cxnLst/>
              <a:rect l="l" t="t" r="r" b="b"/>
              <a:pathLst>
                <a:path w="9360" h="9360" extrusionOk="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86"/>
            <p:cNvSpPr/>
            <p:nvPr/>
          </p:nvSpPr>
          <p:spPr>
            <a:xfrm>
              <a:off x="3435583" y="4180850"/>
              <a:ext cx="151883" cy="304481"/>
            </a:xfrm>
            <a:custGeom>
              <a:avLst/>
              <a:gdLst/>
              <a:ahLst/>
              <a:cxnLst/>
              <a:rect l="l" t="t" r="r" b="b"/>
              <a:pathLst>
                <a:path w="4669" h="9360" extrusionOk="0">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86"/>
            <p:cNvSpPr/>
            <p:nvPr/>
          </p:nvSpPr>
          <p:spPr>
            <a:xfrm>
              <a:off x="3355039" y="4363669"/>
              <a:ext cx="59660" cy="60441"/>
            </a:xfrm>
            <a:custGeom>
              <a:avLst/>
              <a:gdLst/>
              <a:ahLst/>
              <a:cxnLst/>
              <a:rect l="l" t="t" r="r" b="b"/>
              <a:pathLst>
                <a:path w="1834" h="1858" extrusionOk="0">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86"/>
            <p:cNvSpPr/>
            <p:nvPr/>
          </p:nvSpPr>
          <p:spPr>
            <a:xfrm>
              <a:off x="3375175" y="4384585"/>
              <a:ext cx="19388" cy="19388"/>
            </a:xfrm>
            <a:custGeom>
              <a:avLst/>
              <a:gdLst/>
              <a:ahLst/>
              <a:cxnLst/>
              <a:rect l="l" t="t" r="r" b="b"/>
              <a:pathLst>
                <a:path w="596" h="596" extrusionOk="0">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86"/>
            <p:cNvSpPr/>
            <p:nvPr/>
          </p:nvSpPr>
          <p:spPr>
            <a:xfrm>
              <a:off x="3472017" y="4355048"/>
              <a:ext cx="58131" cy="68378"/>
            </a:xfrm>
            <a:custGeom>
              <a:avLst/>
              <a:gdLst/>
              <a:ahLst/>
              <a:cxnLst/>
              <a:rect l="l" t="t" r="r" b="b"/>
              <a:pathLst>
                <a:path w="1787" h="2102" extrusionOk="0">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86"/>
            <p:cNvSpPr/>
            <p:nvPr/>
          </p:nvSpPr>
          <p:spPr>
            <a:xfrm>
              <a:off x="3313206" y="4302089"/>
              <a:ext cx="62002" cy="35750"/>
            </a:xfrm>
            <a:custGeom>
              <a:avLst/>
              <a:gdLst/>
              <a:ahLst/>
              <a:cxnLst/>
              <a:rect l="l" t="t" r="r" b="b"/>
              <a:pathLst>
                <a:path w="1906" h="1099" extrusionOk="0">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86"/>
            <p:cNvSpPr/>
            <p:nvPr/>
          </p:nvSpPr>
          <p:spPr>
            <a:xfrm>
              <a:off x="3355039" y="4252806"/>
              <a:ext cx="19388" cy="19485"/>
            </a:xfrm>
            <a:custGeom>
              <a:avLst/>
              <a:gdLst/>
              <a:ahLst/>
              <a:cxnLst/>
              <a:rect l="l" t="t" r="r" b="b"/>
              <a:pathLst>
                <a:path w="596" h="599" extrusionOk="0">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86"/>
            <p:cNvSpPr/>
            <p:nvPr/>
          </p:nvSpPr>
          <p:spPr>
            <a:xfrm>
              <a:off x="3414667" y="4333448"/>
              <a:ext cx="19420" cy="19388"/>
            </a:xfrm>
            <a:custGeom>
              <a:avLst/>
              <a:gdLst/>
              <a:ahLst/>
              <a:cxnLst/>
              <a:rect l="l" t="t" r="r" b="b"/>
              <a:pathLst>
                <a:path w="597" h="596" extrusionOk="0">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86"/>
            <p:cNvSpPr/>
            <p:nvPr/>
          </p:nvSpPr>
          <p:spPr>
            <a:xfrm>
              <a:off x="3526245" y="4312531"/>
              <a:ext cx="19388" cy="19420"/>
            </a:xfrm>
            <a:custGeom>
              <a:avLst/>
              <a:gdLst/>
              <a:ahLst/>
              <a:cxnLst/>
              <a:rect l="l" t="t" r="r" b="b"/>
              <a:pathLst>
                <a:path w="596" h="597" extrusionOk="0">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86"/>
            <p:cNvSpPr/>
            <p:nvPr/>
          </p:nvSpPr>
          <p:spPr>
            <a:xfrm>
              <a:off x="3437145" y="4434161"/>
              <a:ext cx="19388" cy="19388"/>
            </a:xfrm>
            <a:custGeom>
              <a:avLst/>
              <a:gdLst/>
              <a:ahLst/>
              <a:cxnLst/>
              <a:rect l="l" t="t" r="r" b="b"/>
              <a:pathLst>
                <a:path w="596" h="596" extrusionOk="0">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86"/>
            <p:cNvSpPr/>
            <p:nvPr/>
          </p:nvSpPr>
          <p:spPr>
            <a:xfrm>
              <a:off x="3444887" y="4242039"/>
              <a:ext cx="41085" cy="41085"/>
            </a:xfrm>
            <a:custGeom>
              <a:avLst/>
              <a:gdLst/>
              <a:ahLst/>
              <a:cxnLst/>
              <a:rect l="l" t="t" r="r" b="b"/>
              <a:pathLst>
                <a:path w="1263" h="1263" extrusionOk="0">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86"/>
            <p:cNvSpPr/>
            <p:nvPr/>
          </p:nvSpPr>
          <p:spPr>
            <a:xfrm>
              <a:off x="3413918" y="4210290"/>
              <a:ext cx="103055" cy="102274"/>
            </a:xfrm>
            <a:custGeom>
              <a:avLst/>
              <a:gdLst/>
              <a:ahLst/>
              <a:cxnLst/>
              <a:rect l="l" t="t" r="r" b="b"/>
              <a:pathLst>
                <a:path w="3168" h="3144" extrusionOk="0">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86"/>
            <p:cNvSpPr/>
            <p:nvPr/>
          </p:nvSpPr>
          <p:spPr>
            <a:xfrm>
              <a:off x="3433274" y="4209151"/>
              <a:ext cx="88351" cy="104551"/>
            </a:xfrm>
            <a:custGeom>
              <a:avLst/>
              <a:gdLst/>
              <a:ahLst/>
              <a:cxnLst/>
              <a:rect l="l" t="t" r="r" b="b"/>
              <a:pathLst>
                <a:path w="2716" h="3214" extrusionOk="0">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8" name="Google Shape;21968;p86"/>
          <p:cNvGrpSpPr/>
          <p:nvPr/>
        </p:nvGrpSpPr>
        <p:grpSpPr>
          <a:xfrm>
            <a:off x="4001895" y="4008314"/>
            <a:ext cx="356366" cy="344753"/>
            <a:chOff x="4001898" y="4160714"/>
            <a:chExt cx="356366" cy="344753"/>
          </a:xfrm>
        </p:grpSpPr>
        <p:sp>
          <p:nvSpPr>
            <p:cNvPr id="21969" name="Google Shape;21969;p86"/>
            <p:cNvSpPr/>
            <p:nvPr/>
          </p:nvSpPr>
          <p:spPr>
            <a:xfrm>
              <a:off x="4001898" y="4164292"/>
              <a:ext cx="354057" cy="336686"/>
            </a:xfrm>
            <a:custGeom>
              <a:avLst/>
              <a:gdLst/>
              <a:ahLst/>
              <a:cxnLst/>
              <a:rect l="l" t="t" r="r" b="b"/>
              <a:pathLst>
                <a:path w="10884" h="10350" extrusionOk="0">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86"/>
            <p:cNvSpPr/>
            <p:nvPr/>
          </p:nvSpPr>
          <p:spPr>
            <a:xfrm>
              <a:off x="4066958" y="4214161"/>
              <a:ext cx="287435" cy="287435"/>
            </a:xfrm>
            <a:custGeom>
              <a:avLst/>
              <a:gdLst/>
              <a:ahLst/>
              <a:cxnLst/>
              <a:rect l="l" t="t" r="r" b="b"/>
              <a:pathLst>
                <a:path w="8836" h="8836" extrusionOk="0">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86"/>
            <p:cNvSpPr/>
            <p:nvPr/>
          </p:nvSpPr>
          <p:spPr>
            <a:xfrm>
              <a:off x="4176194" y="4164585"/>
              <a:ext cx="20169" cy="57415"/>
            </a:xfrm>
            <a:custGeom>
              <a:avLst/>
              <a:gdLst/>
              <a:ahLst/>
              <a:cxnLst/>
              <a:rect l="l" t="t" r="r" b="b"/>
              <a:pathLst>
                <a:path w="620" h="1765" extrusionOk="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86"/>
            <p:cNvSpPr/>
            <p:nvPr/>
          </p:nvSpPr>
          <p:spPr>
            <a:xfrm>
              <a:off x="4018163" y="4322616"/>
              <a:ext cx="57350" cy="20169"/>
            </a:xfrm>
            <a:custGeom>
              <a:avLst/>
              <a:gdLst/>
              <a:ahLst/>
              <a:cxnLst/>
              <a:rect l="l" t="t" r="r" b="b"/>
              <a:pathLst>
                <a:path w="1763" h="620" extrusionOk="0">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86"/>
            <p:cNvSpPr/>
            <p:nvPr/>
          </p:nvSpPr>
          <p:spPr>
            <a:xfrm>
              <a:off x="4176194" y="4444148"/>
              <a:ext cx="20169" cy="56667"/>
            </a:xfrm>
            <a:custGeom>
              <a:avLst/>
              <a:gdLst/>
              <a:ahLst/>
              <a:cxnLst/>
              <a:rect l="l" t="t" r="r" b="b"/>
              <a:pathLst>
                <a:path w="620" h="1742" extrusionOk="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86"/>
            <p:cNvSpPr/>
            <p:nvPr/>
          </p:nvSpPr>
          <p:spPr>
            <a:xfrm>
              <a:off x="4295481" y="4322616"/>
              <a:ext cx="58912" cy="20169"/>
            </a:xfrm>
            <a:custGeom>
              <a:avLst/>
              <a:gdLst/>
              <a:ahLst/>
              <a:cxnLst/>
              <a:rect l="l" t="t" r="r" b="b"/>
              <a:pathLst>
                <a:path w="1811" h="620" extrusionOk="0">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86"/>
            <p:cNvSpPr/>
            <p:nvPr/>
          </p:nvSpPr>
          <p:spPr>
            <a:xfrm>
              <a:off x="4274597" y="4206419"/>
              <a:ext cx="37214" cy="35458"/>
            </a:xfrm>
            <a:custGeom>
              <a:avLst/>
              <a:gdLst/>
              <a:ahLst/>
              <a:cxnLst/>
              <a:rect l="l" t="t" r="r" b="b"/>
              <a:pathLst>
                <a:path w="1144" h="1090" extrusionOk="0">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86"/>
            <p:cNvSpPr/>
            <p:nvPr/>
          </p:nvSpPr>
          <p:spPr>
            <a:xfrm>
              <a:off x="4274597" y="4206419"/>
              <a:ext cx="37214" cy="35458"/>
            </a:xfrm>
            <a:custGeom>
              <a:avLst/>
              <a:gdLst/>
              <a:ahLst/>
              <a:cxnLst/>
              <a:rect l="l" t="t" r="r" b="b"/>
              <a:pathLst>
                <a:path w="1144" h="1090" extrusionOk="0">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86"/>
            <p:cNvSpPr/>
            <p:nvPr/>
          </p:nvSpPr>
          <p:spPr>
            <a:xfrm>
              <a:off x="4278468" y="4213380"/>
              <a:ext cx="33343" cy="28496"/>
            </a:xfrm>
            <a:custGeom>
              <a:avLst/>
              <a:gdLst/>
              <a:ahLst/>
              <a:cxnLst/>
              <a:rect l="l" t="t" r="r" b="b"/>
              <a:pathLst>
                <a:path w="1025" h="876" extrusionOk="0">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86"/>
            <p:cNvSpPr/>
            <p:nvPr/>
          </p:nvSpPr>
          <p:spPr>
            <a:xfrm>
              <a:off x="4059997" y="4207167"/>
              <a:ext cx="39524" cy="35685"/>
            </a:xfrm>
            <a:custGeom>
              <a:avLst/>
              <a:gdLst/>
              <a:ahLst/>
              <a:cxnLst/>
              <a:rect l="l" t="t" r="r" b="b"/>
              <a:pathLst>
                <a:path w="1215" h="1097" extrusionOk="0">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86"/>
            <p:cNvSpPr/>
            <p:nvPr/>
          </p:nvSpPr>
          <p:spPr>
            <a:xfrm>
              <a:off x="4059997" y="4421962"/>
              <a:ext cx="36434" cy="36238"/>
            </a:xfrm>
            <a:custGeom>
              <a:avLst/>
              <a:gdLst/>
              <a:ahLst/>
              <a:cxnLst/>
              <a:rect l="l" t="t" r="r" b="b"/>
              <a:pathLst>
                <a:path w="1120" h="1114" extrusionOk="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86"/>
            <p:cNvSpPr/>
            <p:nvPr/>
          </p:nvSpPr>
          <p:spPr>
            <a:xfrm>
              <a:off x="4059997" y="4421962"/>
              <a:ext cx="36434" cy="36238"/>
            </a:xfrm>
            <a:custGeom>
              <a:avLst/>
              <a:gdLst/>
              <a:ahLst/>
              <a:cxnLst/>
              <a:rect l="l" t="t" r="r" b="b"/>
              <a:pathLst>
                <a:path w="1120" h="1114" extrusionOk="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86"/>
            <p:cNvSpPr/>
            <p:nvPr/>
          </p:nvSpPr>
          <p:spPr>
            <a:xfrm>
              <a:off x="4066958" y="4424858"/>
              <a:ext cx="29472" cy="33343"/>
            </a:xfrm>
            <a:custGeom>
              <a:avLst/>
              <a:gdLst/>
              <a:ahLst/>
              <a:cxnLst/>
              <a:rect l="l" t="t" r="r" b="b"/>
              <a:pathLst>
                <a:path w="906" h="1025" extrusionOk="0">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86"/>
            <p:cNvSpPr/>
            <p:nvPr/>
          </p:nvSpPr>
          <p:spPr>
            <a:xfrm>
              <a:off x="4274597" y="4423524"/>
              <a:ext cx="37214" cy="35458"/>
            </a:xfrm>
            <a:custGeom>
              <a:avLst/>
              <a:gdLst/>
              <a:ahLst/>
              <a:cxnLst/>
              <a:rect l="l" t="t" r="r" b="b"/>
              <a:pathLst>
                <a:path w="1144" h="1090" extrusionOk="0">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86"/>
            <p:cNvSpPr/>
            <p:nvPr/>
          </p:nvSpPr>
          <p:spPr>
            <a:xfrm>
              <a:off x="4013511" y="4160714"/>
              <a:ext cx="344753" cy="344753"/>
            </a:xfrm>
            <a:custGeom>
              <a:avLst/>
              <a:gdLst/>
              <a:ahLst/>
              <a:cxnLst/>
              <a:rect l="l" t="t" r="r" b="b"/>
              <a:pathLst>
                <a:path w="10598" h="10598" extrusionOk="0">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86"/>
            <p:cNvSpPr/>
            <p:nvPr/>
          </p:nvSpPr>
          <p:spPr>
            <a:xfrm>
              <a:off x="4103034" y="4252188"/>
              <a:ext cx="165675" cy="161739"/>
            </a:xfrm>
            <a:custGeom>
              <a:avLst/>
              <a:gdLst/>
              <a:ahLst/>
              <a:cxnLst/>
              <a:rect l="l" t="t" r="r" b="b"/>
              <a:pathLst>
                <a:path w="5093" h="4972" extrusionOk="0">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86"/>
            <p:cNvSpPr/>
            <p:nvPr/>
          </p:nvSpPr>
          <p:spPr>
            <a:xfrm>
              <a:off x="4107263" y="4254433"/>
              <a:ext cx="159592" cy="159234"/>
            </a:xfrm>
            <a:custGeom>
              <a:avLst/>
              <a:gdLst/>
              <a:ahLst/>
              <a:cxnLst/>
              <a:rect l="l" t="t" r="r" b="b"/>
              <a:pathLst>
                <a:path w="4906" h="4895" extrusionOk="0">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86"/>
            <p:cNvSpPr/>
            <p:nvPr/>
          </p:nvSpPr>
          <p:spPr>
            <a:xfrm>
              <a:off x="4103034" y="4290834"/>
              <a:ext cx="124330" cy="123094"/>
            </a:xfrm>
            <a:custGeom>
              <a:avLst/>
              <a:gdLst/>
              <a:ahLst/>
              <a:cxnLst/>
              <a:rect l="l" t="t" r="r" b="b"/>
              <a:pathLst>
                <a:path w="3822" h="3784" extrusionOk="0">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86"/>
            <p:cNvSpPr/>
            <p:nvPr/>
          </p:nvSpPr>
          <p:spPr>
            <a:xfrm>
              <a:off x="4146754" y="4295486"/>
              <a:ext cx="1594" cy="1594"/>
            </a:xfrm>
            <a:custGeom>
              <a:avLst/>
              <a:gdLst/>
              <a:ahLst/>
              <a:cxnLst/>
              <a:rect l="l" t="t" r="r" b="b"/>
              <a:pathLst>
                <a:path w="49" h="49" extrusionOk="0">
                  <a:moveTo>
                    <a:pt x="48" y="1"/>
                  </a:moveTo>
                  <a:lnTo>
                    <a:pt x="48" y="1"/>
                  </a:lnTo>
                  <a:cubicBezTo>
                    <a:pt x="48" y="1"/>
                    <a:pt x="1" y="25"/>
                    <a:pt x="1" y="48"/>
                  </a:cubicBezTo>
                  <a:lnTo>
                    <a:pt x="48" y="1"/>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86"/>
            <p:cNvSpPr/>
            <p:nvPr/>
          </p:nvSpPr>
          <p:spPr>
            <a:xfrm>
              <a:off x="4108011" y="4333448"/>
              <a:ext cx="120133" cy="79861"/>
            </a:xfrm>
            <a:custGeom>
              <a:avLst/>
              <a:gdLst/>
              <a:ahLst/>
              <a:cxnLst/>
              <a:rect l="l" t="t" r="r" b="b"/>
              <a:pathLst>
                <a:path w="3693" h="2455" extrusionOk="0">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86"/>
            <p:cNvSpPr/>
            <p:nvPr/>
          </p:nvSpPr>
          <p:spPr>
            <a:xfrm>
              <a:off x="4063868" y="4211038"/>
              <a:ext cx="294396" cy="294429"/>
            </a:xfrm>
            <a:custGeom>
              <a:avLst/>
              <a:gdLst/>
              <a:ahLst/>
              <a:cxnLst/>
              <a:rect l="l" t="t" r="r" b="b"/>
              <a:pathLst>
                <a:path w="9050" h="9051" extrusionOk="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0" name="Google Shape;21990;p86"/>
          <p:cNvGrpSpPr/>
          <p:nvPr/>
        </p:nvGrpSpPr>
        <p:grpSpPr>
          <a:xfrm>
            <a:off x="4765732" y="4008314"/>
            <a:ext cx="344753" cy="344753"/>
            <a:chOff x="4765735" y="4160714"/>
            <a:chExt cx="344753" cy="344753"/>
          </a:xfrm>
        </p:grpSpPr>
        <p:sp>
          <p:nvSpPr>
            <p:cNvPr id="21991" name="Google Shape;21991;p86"/>
            <p:cNvSpPr/>
            <p:nvPr/>
          </p:nvSpPr>
          <p:spPr>
            <a:xfrm>
              <a:off x="4766516" y="4200661"/>
              <a:ext cx="87571" cy="137472"/>
            </a:xfrm>
            <a:custGeom>
              <a:avLst/>
              <a:gdLst/>
              <a:ahLst/>
              <a:cxnLst/>
              <a:rect l="l" t="t" r="r" b="b"/>
              <a:pathLst>
                <a:path w="2692" h="4226" extrusionOk="0">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86"/>
            <p:cNvSpPr/>
            <p:nvPr/>
          </p:nvSpPr>
          <p:spPr>
            <a:xfrm>
              <a:off x="5018266" y="4195586"/>
              <a:ext cx="92223" cy="137895"/>
            </a:xfrm>
            <a:custGeom>
              <a:avLst/>
              <a:gdLst/>
              <a:ahLst/>
              <a:cxnLst/>
              <a:rect l="l" t="t" r="r" b="b"/>
              <a:pathLst>
                <a:path w="2835" h="4239" extrusionOk="0">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86"/>
            <p:cNvSpPr/>
            <p:nvPr/>
          </p:nvSpPr>
          <p:spPr>
            <a:xfrm>
              <a:off x="4765735" y="4383805"/>
              <a:ext cx="344753" cy="121662"/>
            </a:xfrm>
            <a:custGeom>
              <a:avLst/>
              <a:gdLst/>
              <a:ahLst/>
              <a:cxnLst/>
              <a:rect l="l" t="t" r="r" b="b"/>
              <a:pathLst>
                <a:path w="10598" h="3740" extrusionOk="0">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86"/>
            <p:cNvSpPr/>
            <p:nvPr/>
          </p:nvSpPr>
          <p:spPr>
            <a:xfrm>
              <a:off x="4938502" y="4383805"/>
              <a:ext cx="171986" cy="121662"/>
            </a:xfrm>
            <a:custGeom>
              <a:avLst/>
              <a:gdLst/>
              <a:ahLst/>
              <a:cxnLst/>
              <a:rect l="l" t="t" r="r" b="b"/>
              <a:pathLst>
                <a:path w="5287" h="3740" extrusionOk="0">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86"/>
            <p:cNvSpPr/>
            <p:nvPr/>
          </p:nvSpPr>
          <p:spPr>
            <a:xfrm>
              <a:off x="4857925" y="4383805"/>
              <a:ext cx="158844" cy="120881"/>
            </a:xfrm>
            <a:custGeom>
              <a:avLst/>
              <a:gdLst/>
              <a:ahLst/>
              <a:cxnLst/>
              <a:rect l="l" t="t" r="r" b="b"/>
              <a:pathLst>
                <a:path w="4883" h="3716" extrusionOk="0">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86"/>
            <p:cNvSpPr/>
            <p:nvPr/>
          </p:nvSpPr>
          <p:spPr>
            <a:xfrm>
              <a:off x="4938502" y="4383805"/>
              <a:ext cx="72054" cy="120881"/>
            </a:xfrm>
            <a:custGeom>
              <a:avLst/>
              <a:gdLst/>
              <a:ahLst/>
              <a:cxnLst/>
              <a:rect l="l" t="t" r="r" b="b"/>
              <a:pathLst>
                <a:path w="2215" h="3716" extrusionOk="0">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86"/>
            <p:cNvSpPr/>
            <p:nvPr/>
          </p:nvSpPr>
          <p:spPr>
            <a:xfrm>
              <a:off x="4826143" y="4160714"/>
              <a:ext cx="222375" cy="263395"/>
            </a:xfrm>
            <a:custGeom>
              <a:avLst/>
              <a:gdLst/>
              <a:ahLst/>
              <a:cxnLst/>
              <a:rect l="l" t="t" r="r" b="b"/>
              <a:pathLst>
                <a:path w="6836" h="8097" extrusionOk="0">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86"/>
            <p:cNvSpPr/>
            <p:nvPr/>
          </p:nvSpPr>
          <p:spPr>
            <a:xfrm>
              <a:off x="4938502" y="4160714"/>
              <a:ext cx="110797" cy="262647"/>
            </a:xfrm>
            <a:custGeom>
              <a:avLst/>
              <a:gdLst/>
              <a:ahLst/>
              <a:cxnLst/>
              <a:rect l="l" t="t" r="r" b="b"/>
              <a:pathLst>
                <a:path w="3406" h="8074" extrusionOk="0">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86"/>
            <p:cNvSpPr/>
            <p:nvPr/>
          </p:nvSpPr>
          <p:spPr>
            <a:xfrm>
              <a:off x="4812221" y="4283092"/>
              <a:ext cx="251034" cy="20169"/>
            </a:xfrm>
            <a:custGeom>
              <a:avLst/>
              <a:gdLst/>
              <a:ahLst/>
              <a:cxnLst/>
              <a:rect l="l" t="t" r="r" b="b"/>
              <a:pathLst>
                <a:path w="7717" h="620" extrusionOk="0">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86"/>
            <p:cNvSpPr/>
            <p:nvPr/>
          </p:nvSpPr>
          <p:spPr>
            <a:xfrm>
              <a:off x="4938502" y="4283092"/>
              <a:ext cx="124753" cy="20169"/>
            </a:xfrm>
            <a:custGeom>
              <a:avLst/>
              <a:gdLst/>
              <a:ahLst/>
              <a:cxnLst/>
              <a:rect l="l" t="t" r="r" b="b"/>
              <a:pathLst>
                <a:path w="3835" h="620" extrusionOk="0">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86"/>
            <p:cNvSpPr/>
            <p:nvPr/>
          </p:nvSpPr>
          <p:spPr>
            <a:xfrm>
              <a:off x="4905939" y="4342752"/>
              <a:ext cx="62002" cy="20169"/>
            </a:xfrm>
            <a:custGeom>
              <a:avLst/>
              <a:gdLst/>
              <a:ahLst/>
              <a:cxnLst/>
              <a:rect l="l" t="t" r="r" b="b"/>
              <a:pathLst>
                <a:path w="1906" h="620" extrusionOk="0">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86"/>
            <p:cNvSpPr/>
            <p:nvPr/>
          </p:nvSpPr>
          <p:spPr>
            <a:xfrm>
              <a:off x="4938502" y="4342752"/>
              <a:ext cx="31001" cy="20169"/>
            </a:xfrm>
            <a:custGeom>
              <a:avLst/>
              <a:gdLst/>
              <a:ahLst/>
              <a:cxnLst/>
              <a:rect l="l" t="t" r="r" b="b"/>
              <a:pathLst>
                <a:path w="953" h="620" extrusionOk="0">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86"/>
            <p:cNvSpPr/>
            <p:nvPr/>
          </p:nvSpPr>
          <p:spPr>
            <a:xfrm>
              <a:off x="4866448" y="4261394"/>
              <a:ext cx="62002" cy="62035"/>
            </a:xfrm>
            <a:custGeom>
              <a:avLst/>
              <a:gdLst/>
              <a:ahLst/>
              <a:cxnLst/>
              <a:rect l="l" t="t" r="r" b="b"/>
              <a:pathLst>
                <a:path w="1906" h="1907" extrusionOk="0">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86"/>
            <p:cNvSpPr/>
            <p:nvPr/>
          </p:nvSpPr>
          <p:spPr>
            <a:xfrm>
              <a:off x="4946992" y="4261394"/>
              <a:ext cx="62035" cy="62035"/>
            </a:xfrm>
            <a:custGeom>
              <a:avLst/>
              <a:gdLst/>
              <a:ahLst/>
              <a:cxnLst/>
              <a:rect l="l" t="t" r="r" b="b"/>
              <a:pathLst>
                <a:path w="1907" h="1907" extrusionOk="0">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86"/>
            <p:cNvSpPr/>
            <p:nvPr/>
          </p:nvSpPr>
          <p:spPr>
            <a:xfrm>
              <a:off x="4886584" y="4281563"/>
              <a:ext cx="22511" cy="21698"/>
            </a:xfrm>
            <a:custGeom>
              <a:avLst/>
              <a:gdLst/>
              <a:ahLst/>
              <a:cxnLst/>
              <a:rect l="l" t="t" r="r" b="b"/>
              <a:pathLst>
                <a:path w="692" h="667" extrusionOk="0">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86"/>
            <p:cNvSpPr/>
            <p:nvPr/>
          </p:nvSpPr>
          <p:spPr>
            <a:xfrm>
              <a:off x="4967161" y="4281563"/>
              <a:ext cx="21698" cy="21698"/>
            </a:xfrm>
            <a:custGeom>
              <a:avLst/>
              <a:gdLst/>
              <a:ahLst/>
              <a:cxnLst/>
              <a:rect l="l" t="t" r="r" b="b"/>
              <a:pathLst>
                <a:path w="667" h="667" extrusionOk="0">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7" name="Google Shape;22007;p86"/>
          <p:cNvGrpSpPr/>
          <p:nvPr/>
        </p:nvGrpSpPr>
        <p:grpSpPr>
          <a:xfrm>
            <a:off x="5517175" y="4007533"/>
            <a:ext cx="344005" cy="344753"/>
            <a:chOff x="5517178" y="4159933"/>
            <a:chExt cx="344005" cy="344753"/>
          </a:xfrm>
        </p:grpSpPr>
        <p:sp>
          <p:nvSpPr>
            <p:cNvPr id="22008" name="Google Shape;22008;p86"/>
            <p:cNvSpPr/>
            <p:nvPr/>
          </p:nvSpPr>
          <p:spPr>
            <a:xfrm>
              <a:off x="5679080" y="4419458"/>
              <a:ext cx="20169" cy="30220"/>
            </a:xfrm>
            <a:custGeom>
              <a:avLst/>
              <a:gdLst/>
              <a:ahLst/>
              <a:cxnLst/>
              <a:rect l="l" t="t" r="r" b="b"/>
              <a:pathLst>
                <a:path w="620" h="929" extrusionOk="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86"/>
            <p:cNvSpPr/>
            <p:nvPr/>
          </p:nvSpPr>
          <p:spPr>
            <a:xfrm>
              <a:off x="5689945" y="4419458"/>
              <a:ext cx="9304" cy="30220"/>
            </a:xfrm>
            <a:custGeom>
              <a:avLst/>
              <a:gdLst/>
              <a:ahLst/>
              <a:cxnLst/>
              <a:rect l="l" t="t" r="r" b="b"/>
              <a:pathLst>
                <a:path w="286" h="929" extrusionOk="0">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86"/>
            <p:cNvSpPr/>
            <p:nvPr/>
          </p:nvSpPr>
          <p:spPr>
            <a:xfrm>
              <a:off x="5742611" y="4386147"/>
              <a:ext cx="35653" cy="36434"/>
            </a:xfrm>
            <a:custGeom>
              <a:avLst/>
              <a:gdLst/>
              <a:ahLst/>
              <a:cxnLst/>
              <a:rect l="l" t="t" r="r" b="b"/>
              <a:pathLst>
                <a:path w="1096" h="1120" extrusionOk="0">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86"/>
            <p:cNvSpPr/>
            <p:nvPr/>
          </p:nvSpPr>
          <p:spPr>
            <a:xfrm>
              <a:off x="5775922" y="4322616"/>
              <a:ext cx="30253" cy="20169"/>
            </a:xfrm>
            <a:custGeom>
              <a:avLst/>
              <a:gdLst/>
              <a:ahLst/>
              <a:cxnLst/>
              <a:rect l="l" t="t" r="r" b="b"/>
              <a:pathLst>
                <a:path w="930" h="620" extrusionOk="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86"/>
            <p:cNvSpPr/>
            <p:nvPr/>
          </p:nvSpPr>
          <p:spPr>
            <a:xfrm>
              <a:off x="5742611" y="4242820"/>
              <a:ext cx="35653" cy="36434"/>
            </a:xfrm>
            <a:custGeom>
              <a:avLst/>
              <a:gdLst/>
              <a:ahLst/>
              <a:cxnLst/>
              <a:rect l="l" t="t" r="r" b="b"/>
              <a:pathLst>
                <a:path w="1096" h="1120" extrusionOk="0">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86"/>
            <p:cNvSpPr/>
            <p:nvPr/>
          </p:nvSpPr>
          <p:spPr>
            <a:xfrm>
              <a:off x="5679080" y="4215690"/>
              <a:ext cx="20169" cy="30253"/>
            </a:xfrm>
            <a:custGeom>
              <a:avLst/>
              <a:gdLst/>
              <a:ahLst/>
              <a:cxnLst/>
              <a:rect l="l" t="t" r="r" b="b"/>
              <a:pathLst>
                <a:path w="620" h="930" extrusionOk="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86"/>
            <p:cNvSpPr/>
            <p:nvPr/>
          </p:nvSpPr>
          <p:spPr>
            <a:xfrm>
              <a:off x="5689945" y="4215690"/>
              <a:ext cx="9304" cy="30253"/>
            </a:xfrm>
            <a:custGeom>
              <a:avLst/>
              <a:gdLst/>
              <a:ahLst/>
              <a:cxnLst/>
              <a:rect l="l" t="t" r="r" b="b"/>
              <a:pathLst>
                <a:path w="286" h="930" extrusionOk="0">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86"/>
            <p:cNvSpPr/>
            <p:nvPr/>
          </p:nvSpPr>
          <p:spPr>
            <a:xfrm>
              <a:off x="5598503" y="4242820"/>
              <a:ext cx="35685" cy="36434"/>
            </a:xfrm>
            <a:custGeom>
              <a:avLst/>
              <a:gdLst/>
              <a:ahLst/>
              <a:cxnLst/>
              <a:rect l="l" t="t" r="r" b="b"/>
              <a:pathLst>
                <a:path w="1097" h="1120" extrusionOk="0">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86"/>
            <p:cNvSpPr/>
            <p:nvPr/>
          </p:nvSpPr>
          <p:spPr>
            <a:xfrm>
              <a:off x="5572186" y="4322616"/>
              <a:ext cx="30253" cy="20169"/>
            </a:xfrm>
            <a:custGeom>
              <a:avLst/>
              <a:gdLst/>
              <a:ahLst/>
              <a:cxnLst/>
              <a:rect l="l" t="t" r="r" b="b"/>
              <a:pathLst>
                <a:path w="930" h="620" extrusionOk="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86"/>
            <p:cNvSpPr/>
            <p:nvPr/>
          </p:nvSpPr>
          <p:spPr>
            <a:xfrm>
              <a:off x="5598503" y="4386147"/>
              <a:ext cx="35685" cy="36434"/>
            </a:xfrm>
            <a:custGeom>
              <a:avLst/>
              <a:gdLst/>
              <a:ahLst/>
              <a:cxnLst/>
              <a:rect l="l" t="t" r="r" b="b"/>
              <a:pathLst>
                <a:path w="1097" h="1120" extrusionOk="0">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86"/>
            <p:cNvSpPr/>
            <p:nvPr/>
          </p:nvSpPr>
          <p:spPr>
            <a:xfrm>
              <a:off x="5598503" y="4241258"/>
              <a:ext cx="182103" cy="182103"/>
            </a:xfrm>
            <a:custGeom>
              <a:avLst/>
              <a:gdLst/>
              <a:ahLst/>
              <a:cxnLst/>
              <a:rect l="l" t="t" r="r" b="b"/>
              <a:pathLst>
                <a:path w="5598" h="5598" extrusionOk="0">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86"/>
            <p:cNvSpPr/>
            <p:nvPr/>
          </p:nvSpPr>
          <p:spPr>
            <a:xfrm>
              <a:off x="5689945" y="4242039"/>
              <a:ext cx="89880" cy="182070"/>
            </a:xfrm>
            <a:custGeom>
              <a:avLst/>
              <a:gdLst/>
              <a:ahLst/>
              <a:cxnLst/>
              <a:rect l="l" t="t" r="r" b="b"/>
              <a:pathLst>
                <a:path w="2763" h="5597" extrusionOk="0">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86"/>
            <p:cNvSpPr/>
            <p:nvPr/>
          </p:nvSpPr>
          <p:spPr>
            <a:xfrm>
              <a:off x="5618672" y="4262175"/>
              <a:ext cx="141798" cy="141798"/>
            </a:xfrm>
            <a:custGeom>
              <a:avLst/>
              <a:gdLst/>
              <a:ahLst/>
              <a:cxnLst/>
              <a:rect l="l" t="t" r="r" b="b"/>
              <a:pathLst>
                <a:path w="4359" h="4359" extrusionOk="0">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86"/>
            <p:cNvSpPr/>
            <p:nvPr/>
          </p:nvSpPr>
          <p:spPr>
            <a:xfrm>
              <a:off x="5689945" y="4262175"/>
              <a:ext cx="70525" cy="141798"/>
            </a:xfrm>
            <a:custGeom>
              <a:avLst/>
              <a:gdLst/>
              <a:ahLst/>
              <a:cxnLst/>
              <a:rect l="l" t="t" r="r" b="b"/>
              <a:pathLst>
                <a:path w="2168" h="4359" extrusionOk="0">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86"/>
            <p:cNvSpPr/>
            <p:nvPr/>
          </p:nvSpPr>
          <p:spPr>
            <a:xfrm>
              <a:off x="5671338" y="4282116"/>
              <a:ext cx="36434" cy="101168"/>
            </a:xfrm>
            <a:custGeom>
              <a:avLst/>
              <a:gdLst/>
              <a:ahLst/>
              <a:cxnLst/>
              <a:rect l="l" t="t" r="r" b="b"/>
              <a:pathLst>
                <a:path w="1120" h="3110" extrusionOk="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86"/>
            <p:cNvSpPr/>
            <p:nvPr/>
          </p:nvSpPr>
          <p:spPr>
            <a:xfrm>
              <a:off x="5688384" y="4282018"/>
              <a:ext cx="18607" cy="98729"/>
            </a:xfrm>
            <a:custGeom>
              <a:avLst/>
              <a:gdLst/>
              <a:ahLst/>
              <a:cxnLst/>
              <a:rect l="l" t="t" r="r" b="b"/>
              <a:pathLst>
                <a:path w="572" h="3035" extrusionOk="0">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86"/>
            <p:cNvSpPr/>
            <p:nvPr/>
          </p:nvSpPr>
          <p:spPr>
            <a:xfrm>
              <a:off x="5659725" y="4160714"/>
              <a:ext cx="59693" cy="60441"/>
            </a:xfrm>
            <a:custGeom>
              <a:avLst/>
              <a:gdLst/>
              <a:ahLst/>
              <a:cxnLst/>
              <a:rect l="l" t="t" r="r" b="b"/>
              <a:pathLst>
                <a:path w="1835" h="1858" extrusionOk="0">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86"/>
            <p:cNvSpPr/>
            <p:nvPr/>
          </p:nvSpPr>
          <p:spPr>
            <a:xfrm>
              <a:off x="5689945" y="4159933"/>
              <a:ext cx="29472" cy="60441"/>
            </a:xfrm>
            <a:custGeom>
              <a:avLst/>
              <a:gdLst/>
              <a:ahLst/>
              <a:cxnLst/>
              <a:rect l="l" t="t" r="r" b="b"/>
              <a:pathLst>
                <a:path w="906" h="1858" extrusionOk="0">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86"/>
            <p:cNvSpPr/>
            <p:nvPr/>
          </p:nvSpPr>
          <p:spPr>
            <a:xfrm>
              <a:off x="5679861" y="4180850"/>
              <a:ext cx="19388" cy="19388"/>
            </a:xfrm>
            <a:custGeom>
              <a:avLst/>
              <a:gdLst/>
              <a:ahLst/>
              <a:cxnLst/>
              <a:rect l="l" t="t" r="r" b="b"/>
              <a:pathLst>
                <a:path w="596" h="596" extrusionOk="0">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7" name="Google Shape;22027;p86"/>
            <p:cNvSpPr/>
            <p:nvPr/>
          </p:nvSpPr>
          <p:spPr>
            <a:xfrm>
              <a:off x="5689945" y="4180069"/>
              <a:ext cx="9304" cy="20169"/>
            </a:xfrm>
            <a:custGeom>
              <a:avLst/>
              <a:gdLst/>
              <a:ahLst/>
              <a:cxnLst/>
              <a:rect l="l" t="t" r="r" b="b"/>
              <a:pathLst>
                <a:path w="286" h="620" extrusionOk="0">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8" name="Google Shape;22028;p86"/>
            <p:cNvSpPr/>
            <p:nvPr/>
          </p:nvSpPr>
          <p:spPr>
            <a:xfrm>
              <a:off x="5548179" y="4202352"/>
              <a:ext cx="80935" cy="59920"/>
            </a:xfrm>
            <a:custGeom>
              <a:avLst/>
              <a:gdLst/>
              <a:ahLst/>
              <a:cxnLst/>
              <a:rect l="l" t="t" r="r" b="b"/>
              <a:pathLst>
                <a:path w="2488" h="1842" extrusionOk="0">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86"/>
            <p:cNvSpPr/>
            <p:nvPr/>
          </p:nvSpPr>
          <p:spPr>
            <a:xfrm>
              <a:off x="5579148" y="4223367"/>
              <a:ext cx="23291" cy="19485"/>
            </a:xfrm>
            <a:custGeom>
              <a:avLst/>
              <a:gdLst/>
              <a:ahLst/>
              <a:cxnLst/>
              <a:rect l="l" t="t" r="r" b="b"/>
              <a:pathLst>
                <a:path w="716" h="599" extrusionOk="0">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86"/>
            <p:cNvSpPr/>
            <p:nvPr/>
          </p:nvSpPr>
          <p:spPr>
            <a:xfrm>
              <a:off x="5517178" y="4303228"/>
              <a:ext cx="60441" cy="59693"/>
            </a:xfrm>
            <a:custGeom>
              <a:avLst/>
              <a:gdLst/>
              <a:ahLst/>
              <a:cxnLst/>
              <a:rect l="l" t="t" r="r" b="b"/>
              <a:pathLst>
                <a:path w="1858" h="1835" extrusionOk="0">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86"/>
            <p:cNvSpPr/>
            <p:nvPr/>
          </p:nvSpPr>
          <p:spPr>
            <a:xfrm>
              <a:off x="5537314" y="4323396"/>
              <a:ext cx="19388" cy="19388"/>
            </a:xfrm>
            <a:custGeom>
              <a:avLst/>
              <a:gdLst/>
              <a:ahLst/>
              <a:cxnLst/>
              <a:rect l="l" t="t" r="r" b="b"/>
              <a:pathLst>
                <a:path w="596" h="596" extrusionOk="0">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86"/>
            <p:cNvSpPr/>
            <p:nvPr/>
          </p:nvSpPr>
          <p:spPr>
            <a:xfrm>
              <a:off x="5555921" y="4402965"/>
              <a:ext cx="65873" cy="60083"/>
            </a:xfrm>
            <a:custGeom>
              <a:avLst/>
              <a:gdLst/>
              <a:ahLst/>
              <a:cxnLst/>
              <a:rect l="l" t="t" r="r" b="b"/>
              <a:pathLst>
                <a:path w="2025" h="1847" extrusionOk="0">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86"/>
            <p:cNvSpPr/>
            <p:nvPr/>
          </p:nvSpPr>
          <p:spPr>
            <a:xfrm>
              <a:off x="5578367" y="4421962"/>
              <a:ext cx="22511" cy="20559"/>
            </a:xfrm>
            <a:custGeom>
              <a:avLst/>
              <a:gdLst/>
              <a:ahLst/>
              <a:cxnLst/>
              <a:rect l="l" t="t" r="r" b="b"/>
              <a:pathLst>
                <a:path w="692" h="632" extrusionOk="0">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86"/>
            <p:cNvSpPr/>
            <p:nvPr/>
          </p:nvSpPr>
          <p:spPr>
            <a:xfrm>
              <a:off x="5659725" y="4444245"/>
              <a:ext cx="59693" cy="60441"/>
            </a:xfrm>
            <a:custGeom>
              <a:avLst/>
              <a:gdLst/>
              <a:ahLst/>
              <a:cxnLst/>
              <a:rect l="l" t="t" r="r" b="b"/>
              <a:pathLst>
                <a:path w="1835" h="1858" extrusionOk="0">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86"/>
            <p:cNvSpPr/>
            <p:nvPr/>
          </p:nvSpPr>
          <p:spPr>
            <a:xfrm>
              <a:off x="5689945" y="4443465"/>
              <a:ext cx="29472" cy="61221"/>
            </a:xfrm>
            <a:custGeom>
              <a:avLst/>
              <a:gdLst/>
              <a:ahLst/>
              <a:cxnLst/>
              <a:rect l="l" t="t" r="r" b="b"/>
              <a:pathLst>
                <a:path w="906" h="1882" extrusionOk="0">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86"/>
            <p:cNvSpPr/>
            <p:nvPr/>
          </p:nvSpPr>
          <p:spPr>
            <a:xfrm>
              <a:off x="5679861" y="4465910"/>
              <a:ext cx="19388" cy="19420"/>
            </a:xfrm>
            <a:custGeom>
              <a:avLst/>
              <a:gdLst/>
              <a:ahLst/>
              <a:cxnLst/>
              <a:rect l="l" t="t" r="r" b="b"/>
              <a:pathLst>
                <a:path w="596" h="597" extrusionOk="0">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86"/>
            <p:cNvSpPr/>
            <p:nvPr/>
          </p:nvSpPr>
          <p:spPr>
            <a:xfrm>
              <a:off x="5689945" y="4463601"/>
              <a:ext cx="9304" cy="20949"/>
            </a:xfrm>
            <a:custGeom>
              <a:avLst/>
              <a:gdLst/>
              <a:ahLst/>
              <a:cxnLst/>
              <a:rect l="l" t="t" r="r" b="b"/>
              <a:pathLst>
                <a:path w="286" h="644" extrusionOk="0">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86"/>
            <p:cNvSpPr/>
            <p:nvPr/>
          </p:nvSpPr>
          <p:spPr>
            <a:xfrm>
              <a:off x="5756566" y="4402965"/>
              <a:ext cx="65873" cy="60083"/>
            </a:xfrm>
            <a:custGeom>
              <a:avLst/>
              <a:gdLst/>
              <a:ahLst/>
              <a:cxnLst/>
              <a:rect l="l" t="t" r="r" b="b"/>
              <a:pathLst>
                <a:path w="2025" h="1847" extrusionOk="0">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86"/>
            <p:cNvSpPr/>
            <p:nvPr/>
          </p:nvSpPr>
          <p:spPr>
            <a:xfrm>
              <a:off x="5777483" y="4421962"/>
              <a:ext cx="22478" cy="20559"/>
            </a:xfrm>
            <a:custGeom>
              <a:avLst/>
              <a:gdLst/>
              <a:ahLst/>
              <a:cxnLst/>
              <a:rect l="l" t="t" r="r" b="b"/>
              <a:pathLst>
                <a:path w="691" h="632" extrusionOk="0">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86"/>
            <p:cNvSpPr/>
            <p:nvPr/>
          </p:nvSpPr>
          <p:spPr>
            <a:xfrm>
              <a:off x="5800710" y="4302480"/>
              <a:ext cx="60473" cy="59660"/>
            </a:xfrm>
            <a:custGeom>
              <a:avLst/>
              <a:gdLst/>
              <a:ahLst/>
              <a:cxnLst/>
              <a:rect l="l" t="t" r="r" b="b"/>
              <a:pathLst>
                <a:path w="1859" h="1834" extrusionOk="0">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86"/>
            <p:cNvSpPr/>
            <p:nvPr/>
          </p:nvSpPr>
          <p:spPr>
            <a:xfrm>
              <a:off x="5821626" y="4323396"/>
              <a:ext cx="20169" cy="19388"/>
            </a:xfrm>
            <a:custGeom>
              <a:avLst/>
              <a:gdLst/>
              <a:ahLst/>
              <a:cxnLst/>
              <a:rect l="l" t="t" r="r" b="b"/>
              <a:pathLst>
                <a:path w="620" h="596" extrusionOk="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86"/>
            <p:cNvSpPr/>
            <p:nvPr/>
          </p:nvSpPr>
          <p:spPr>
            <a:xfrm>
              <a:off x="5756566" y="4202352"/>
              <a:ext cx="65873" cy="60636"/>
            </a:xfrm>
            <a:custGeom>
              <a:avLst/>
              <a:gdLst/>
              <a:ahLst/>
              <a:cxnLst/>
              <a:rect l="l" t="t" r="r" b="b"/>
              <a:pathLst>
                <a:path w="2025" h="1864" extrusionOk="0">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86"/>
            <p:cNvSpPr/>
            <p:nvPr/>
          </p:nvSpPr>
          <p:spPr>
            <a:xfrm>
              <a:off x="5775922" y="4222684"/>
              <a:ext cx="23259" cy="19681"/>
            </a:xfrm>
            <a:custGeom>
              <a:avLst/>
              <a:gdLst/>
              <a:ahLst/>
              <a:cxnLst/>
              <a:rect l="l" t="t" r="r" b="b"/>
              <a:pathLst>
                <a:path w="715" h="605" extrusionOk="0">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4" name="Google Shape;22044;p86"/>
          <p:cNvGrpSpPr/>
          <p:nvPr/>
        </p:nvGrpSpPr>
        <p:grpSpPr>
          <a:xfrm>
            <a:off x="6279451" y="4007533"/>
            <a:ext cx="345566" cy="345046"/>
            <a:chOff x="6279454" y="4159933"/>
            <a:chExt cx="345566" cy="345046"/>
          </a:xfrm>
        </p:grpSpPr>
        <p:sp>
          <p:nvSpPr>
            <p:cNvPr id="22045" name="Google Shape;22045;p86"/>
            <p:cNvSpPr/>
            <p:nvPr/>
          </p:nvSpPr>
          <p:spPr>
            <a:xfrm>
              <a:off x="6401083" y="4159933"/>
              <a:ext cx="100745" cy="20169"/>
            </a:xfrm>
            <a:custGeom>
              <a:avLst/>
              <a:gdLst/>
              <a:ahLst/>
              <a:cxnLst/>
              <a:rect l="l" t="t" r="r" b="b"/>
              <a:pathLst>
                <a:path w="3097" h="620" extrusionOk="0">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86"/>
            <p:cNvSpPr/>
            <p:nvPr/>
          </p:nvSpPr>
          <p:spPr>
            <a:xfrm>
              <a:off x="6451440" y="4159933"/>
              <a:ext cx="49608" cy="20169"/>
            </a:xfrm>
            <a:custGeom>
              <a:avLst/>
              <a:gdLst/>
              <a:ahLst/>
              <a:cxnLst/>
              <a:rect l="l" t="t" r="r" b="b"/>
              <a:pathLst>
                <a:path w="1525" h="620" extrusionOk="0">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86"/>
            <p:cNvSpPr/>
            <p:nvPr/>
          </p:nvSpPr>
          <p:spPr>
            <a:xfrm>
              <a:off x="6336804" y="4176979"/>
              <a:ext cx="229337" cy="210729"/>
            </a:xfrm>
            <a:custGeom>
              <a:avLst/>
              <a:gdLst/>
              <a:ahLst/>
              <a:cxnLst/>
              <a:rect l="l" t="t" r="r" b="b"/>
              <a:pathLst>
                <a:path w="7050" h="6478" extrusionOk="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86"/>
            <p:cNvSpPr/>
            <p:nvPr/>
          </p:nvSpPr>
          <p:spPr>
            <a:xfrm>
              <a:off x="6451440" y="4178508"/>
              <a:ext cx="112359" cy="209981"/>
            </a:xfrm>
            <a:custGeom>
              <a:avLst/>
              <a:gdLst/>
              <a:ahLst/>
              <a:cxnLst/>
              <a:rect l="l" t="t" r="r" b="b"/>
              <a:pathLst>
                <a:path w="3454" h="6455" extrusionOk="0">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86"/>
            <p:cNvSpPr/>
            <p:nvPr/>
          </p:nvSpPr>
          <p:spPr>
            <a:xfrm>
              <a:off x="6338333" y="4272259"/>
              <a:ext cx="227808" cy="115449"/>
            </a:xfrm>
            <a:custGeom>
              <a:avLst/>
              <a:gdLst/>
              <a:ahLst/>
              <a:cxnLst/>
              <a:rect l="l" t="t" r="r" b="b"/>
              <a:pathLst>
                <a:path w="7003" h="3549" extrusionOk="0">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86"/>
            <p:cNvSpPr/>
            <p:nvPr/>
          </p:nvSpPr>
          <p:spPr>
            <a:xfrm>
              <a:off x="6451440" y="4272259"/>
              <a:ext cx="112359" cy="115449"/>
            </a:xfrm>
            <a:custGeom>
              <a:avLst/>
              <a:gdLst/>
              <a:ahLst/>
              <a:cxnLst/>
              <a:rect l="l" t="t" r="r" b="b"/>
              <a:pathLst>
                <a:path w="3454" h="3549" extrusionOk="0">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86"/>
            <p:cNvSpPr/>
            <p:nvPr/>
          </p:nvSpPr>
          <p:spPr>
            <a:xfrm>
              <a:off x="6422781" y="4303943"/>
              <a:ext cx="19388" cy="19485"/>
            </a:xfrm>
            <a:custGeom>
              <a:avLst/>
              <a:gdLst/>
              <a:ahLst/>
              <a:cxnLst/>
              <a:rect l="l" t="t" r="r" b="b"/>
              <a:pathLst>
                <a:path w="596" h="599" extrusionOk="0">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86"/>
            <p:cNvSpPr/>
            <p:nvPr/>
          </p:nvSpPr>
          <p:spPr>
            <a:xfrm>
              <a:off x="6279454" y="4384585"/>
              <a:ext cx="345566" cy="100745"/>
            </a:xfrm>
            <a:custGeom>
              <a:avLst/>
              <a:gdLst/>
              <a:ahLst/>
              <a:cxnLst/>
              <a:rect l="l" t="t" r="r" b="b"/>
              <a:pathLst>
                <a:path w="10623" h="3097" extrusionOk="0">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86"/>
            <p:cNvSpPr/>
            <p:nvPr/>
          </p:nvSpPr>
          <p:spPr>
            <a:xfrm>
              <a:off x="6451440" y="4384585"/>
              <a:ext cx="173580" cy="100745"/>
            </a:xfrm>
            <a:custGeom>
              <a:avLst/>
              <a:gdLst/>
              <a:ahLst/>
              <a:cxnLst/>
              <a:rect l="l" t="t" r="r" b="b"/>
              <a:pathLst>
                <a:path w="5336" h="3097" extrusionOk="0">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86"/>
            <p:cNvSpPr/>
            <p:nvPr/>
          </p:nvSpPr>
          <p:spPr>
            <a:xfrm>
              <a:off x="6299622" y="4403941"/>
              <a:ext cx="304481" cy="61254"/>
            </a:xfrm>
            <a:custGeom>
              <a:avLst/>
              <a:gdLst/>
              <a:ahLst/>
              <a:cxnLst/>
              <a:rect l="l" t="t" r="r" b="b"/>
              <a:pathLst>
                <a:path w="9360" h="1883" extrusionOk="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86"/>
            <p:cNvSpPr/>
            <p:nvPr/>
          </p:nvSpPr>
          <p:spPr>
            <a:xfrm>
              <a:off x="6453001" y="4403941"/>
              <a:ext cx="151102" cy="61254"/>
            </a:xfrm>
            <a:custGeom>
              <a:avLst/>
              <a:gdLst/>
              <a:ahLst/>
              <a:cxnLst/>
              <a:rect l="l" t="t" r="r" b="b"/>
              <a:pathLst>
                <a:path w="4645" h="1883" extrusionOk="0">
                  <a:moveTo>
                    <a:pt x="0" y="1"/>
                  </a:moveTo>
                  <a:lnTo>
                    <a:pt x="0" y="1882"/>
                  </a:lnTo>
                  <a:lnTo>
                    <a:pt x="4644" y="1882"/>
                  </a:lnTo>
                  <a:lnTo>
                    <a:pt x="4644" y="1"/>
                  </a:ln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86"/>
            <p:cNvSpPr/>
            <p:nvPr/>
          </p:nvSpPr>
          <p:spPr>
            <a:xfrm>
              <a:off x="6463053" y="4323396"/>
              <a:ext cx="19420" cy="19388"/>
            </a:xfrm>
            <a:custGeom>
              <a:avLst/>
              <a:gdLst/>
              <a:ahLst/>
              <a:cxnLst/>
              <a:rect l="l" t="t" r="r" b="b"/>
              <a:pathLst>
                <a:path w="597" h="596" extrusionOk="0">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86"/>
            <p:cNvSpPr/>
            <p:nvPr/>
          </p:nvSpPr>
          <p:spPr>
            <a:xfrm>
              <a:off x="6340675" y="4424077"/>
              <a:ext cx="81162" cy="80902"/>
            </a:xfrm>
            <a:custGeom>
              <a:avLst/>
              <a:gdLst/>
              <a:ahLst/>
              <a:cxnLst/>
              <a:rect l="l" t="t" r="r" b="b"/>
              <a:pathLst>
                <a:path w="2495" h="2487" extrusionOk="0">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8" name="Google Shape;22058;p86"/>
          <p:cNvGrpSpPr/>
          <p:nvPr/>
        </p:nvGrpSpPr>
        <p:grpSpPr>
          <a:xfrm>
            <a:off x="7076599" y="4008314"/>
            <a:ext cx="261899" cy="344753"/>
            <a:chOff x="7076601" y="4160714"/>
            <a:chExt cx="261899" cy="344753"/>
          </a:xfrm>
        </p:grpSpPr>
        <p:sp>
          <p:nvSpPr>
            <p:cNvPr id="22059" name="Google Shape;22059;p86"/>
            <p:cNvSpPr/>
            <p:nvPr/>
          </p:nvSpPr>
          <p:spPr>
            <a:xfrm>
              <a:off x="7076601" y="4238949"/>
              <a:ext cx="261899" cy="265738"/>
            </a:xfrm>
            <a:custGeom>
              <a:avLst/>
              <a:gdLst/>
              <a:ahLst/>
              <a:cxnLst/>
              <a:rect l="l" t="t" r="r" b="b"/>
              <a:pathLst>
                <a:path w="8051" h="8169" extrusionOk="0">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86"/>
            <p:cNvSpPr/>
            <p:nvPr/>
          </p:nvSpPr>
          <p:spPr>
            <a:xfrm>
              <a:off x="7206754" y="4238949"/>
              <a:ext cx="130966" cy="266518"/>
            </a:xfrm>
            <a:custGeom>
              <a:avLst/>
              <a:gdLst/>
              <a:ahLst/>
              <a:cxnLst/>
              <a:rect l="l" t="t" r="r" b="b"/>
              <a:pathLst>
                <a:path w="4026" h="8193" extrusionOk="0">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86"/>
            <p:cNvSpPr/>
            <p:nvPr/>
          </p:nvSpPr>
          <p:spPr>
            <a:xfrm>
              <a:off x="7136261" y="4324145"/>
              <a:ext cx="139489" cy="139489"/>
            </a:xfrm>
            <a:custGeom>
              <a:avLst/>
              <a:gdLst/>
              <a:ahLst/>
              <a:cxnLst/>
              <a:rect l="l" t="t" r="r" b="b"/>
              <a:pathLst>
                <a:path w="4288" h="4288" extrusionOk="0">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86"/>
            <p:cNvSpPr/>
            <p:nvPr/>
          </p:nvSpPr>
          <p:spPr>
            <a:xfrm>
              <a:off x="7094428" y="4161462"/>
              <a:ext cx="223156" cy="80609"/>
            </a:xfrm>
            <a:custGeom>
              <a:avLst/>
              <a:gdLst/>
              <a:ahLst/>
              <a:cxnLst/>
              <a:rect l="l" t="t" r="r" b="b"/>
              <a:pathLst>
                <a:path w="6860" h="2478" extrusionOk="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86"/>
            <p:cNvSpPr/>
            <p:nvPr/>
          </p:nvSpPr>
          <p:spPr>
            <a:xfrm>
              <a:off x="7206754" y="4323396"/>
              <a:ext cx="69777" cy="141798"/>
            </a:xfrm>
            <a:custGeom>
              <a:avLst/>
              <a:gdLst/>
              <a:ahLst/>
              <a:cxnLst/>
              <a:rect l="l" t="t" r="r" b="b"/>
              <a:pathLst>
                <a:path w="2145" h="4359" extrusionOk="0">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86"/>
            <p:cNvSpPr/>
            <p:nvPr/>
          </p:nvSpPr>
          <p:spPr>
            <a:xfrm>
              <a:off x="7206754" y="4160714"/>
              <a:ext cx="110830" cy="81358"/>
            </a:xfrm>
            <a:custGeom>
              <a:avLst/>
              <a:gdLst/>
              <a:ahLst/>
              <a:cxnLst/>
              <a:rect l="l" t="t" r="r" b="b"/>
              <a:pathLst>
                <a:path w="3407" h="2501" extrusionOk="0">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5" name="Google Shape;22065;p86"/>
          <p:cNvGrpSpPr/>
          <p:nvPr/>
        </p:nvGrpSpPr>
        <p:grpSpPr>
          <a:xfrm>
            <a:off x="7786989" y="4028450"/>
            <a:ext cx="344785" cy="303700"/>
            <a:chOff x="7786991" y="4180850"/>
            <a:chExt cx="344785" cy="303700"/>
          </a:xfrm>
        </p:grpSpPr>
        <p:sp>
          <p:nvSpPr>
            <p:cNvPr id="22066" name="Google Shape;22066;p86"/>
            <p:cNvSpPr/>
            <p:nvPr/>
          </p:nvSpPr>
          <p:spPr>
            <a:xfrm>
              <a:off x="7960539" y="4229645"/>
              <a:ext cx="57350" cy="85261"/>
            </a:xfrm>
            <a:custGeom>
              <a:avLst/>
              <a:gdLst/>
              <a:ahLst/>
              <a:cxnLst/>
              <a:rect l="l" t="t" r="r" b="b"/>
              <a:pathLst>
                <a:path w="1763" h="2621" extrusionOk="0">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86"/>
            <p:cNvSpPr/>
            <p:nvPr/>
          </p:nvSpPr>
          <p:spPr>
            <a:xfrm>
              <a:off x="7821864" y="4226555"/>
              <a:ext cx="70525" cy="91442"/>
            </a:xfrm>
            <a:custGeom>
              <a:avLst/>
              <a:gdLst/>
              <a:ahLst/>
              <a:cxnLst/>
              <a:rect l="l" t="t" r="r" b="b"/>
              <a:pathLst>
                <a:path w="2168" h="2811" extrusionOk="0">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86"/>
            <p:cNvSpPr/>
            <p:nvPr/>
          </p:nvSpPr>
          <p:spPr>
            <a:xfrm>
              <a:off x="7822644" y="4348932"/>
              <a:ext cx="69744" cy="90694"/>
            </a:xfrm>
            <a:custGeom>
              <a:avLst/>
              <a:gdLst/>
              <a:ahLst/>
              <a:cxnLst/>
              <a:rect l="l" t="t" r="r" b="b"/>
              <a:pathLst>
                <a:path w="2144" h="2788" extrusionOk="0">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86"/>
            <p:cNvSpPr/>
            <p:nvPr/>
          </p:nvSpPr>
          <p:spPr>
            <a:xfrm>
              <a:off x="8025599" y="4346623"/>
              <a:ext cx="69777" cy="92223"/>
            </a:xfrm>
            <a:custGeom>
              <a:avLst/>
              <a:gdLst/>
              <a:ahLst/>
              <a:cxnLst/>
              <a:rect l="l" t="t" r="r" b="b"/>
              <a:pathLst>
                <a:path w="2145" h="2835" extrusionOk="0">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86"/>
            <p:cNvSpPr/>
            <p:nvPr/>
          </p:nvSpPr>
          <p:spPr>
            <a:xfrm>
              <a:off x="8025599" y="4225774"/>
              <a:ext cx="69777" cy="92223"/>
            </a:xfrm>
            <a:custGeom>
              <a:avLst/>
              <a:gdLst/>
              <a:ahLst/>
              <a:cxnLst/>
              <a:rect l="l" t="t" r="r" b="b"/>
              <a:pathLst>
                <a:path w="2145" h="2835" extrusionOk="0">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86"/>
            <p:cNvSpPr/>
            <p:nvPr/>
          </p:nvSpPr>
          <p:spPr>
            <a:xfrm>
              <a:off x="7923357" y="4201767"/>
              <a:ext cx="72054" cy="20169"/>
            </a:xfrm>
            <a:custGeom>
              <a:avLst/>
              <a:gdLst/>
              <a:ahLst/>
              <a:cxnLst/>
              <a:rect l="l" t="t" r="r" b="b"/>
              <a:pathLst>
                <a:path w="2215" h="620" extrusionOk="0">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86"/>
            <p:cNvSpPr/>
            <p:nvPr/>
          </p:nvSpPr>
          <p:spPr>
            <a:xfrm>
              <a:off x="7959758" y="4201767"/>
              <a:ext cx="35653" cy="20169"/>
            </a:xfrm>
            <a:custGeom>
              <a:avLst/>
              <a:gdLst/>
              <a:ahLst/>
              <a:cxnLst/>
              <a:rect l="l" t="t" r="r" b="b"/>
              <a:pathLst>
                <a:path w="1096" h="620" extrusionOk="0">
                  <a:moveTo>
                    <a:pt x="1" y="0"/>
                  </a:moveTo>
                  <a:lnTo>
                    <a:pt x="1" y="619"/>
                  </a:lnTo>
                  <a:lnTo>
                    <a:pt x="1096" y="619"/>
                  </a:lnTo>
                  <a:cubicBezTo>
                    <a:pt x="1001" y="405"/>
                    <a:pt x="1001" y="167"/>
                    <a:pt x="10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86"/>
            <p:cNvSpPr/>
            <p:nvPr/>
          </p:nvSpPr>
          <p:spPr>
            <a:xfrm>
              <a:off x="7923357" y="4444245"/>
              <a:ext cx="72054" cy="20949"/>
            </a:xfrm>
            <a:custGeom>
              <a:avLst/>
              <a:gdLst/>
              <a:ahLst/>
              <a:cxnLst/>
              <a:rect l="l" t="t" r="r" b="b"/>
              <a:pathLst>
                <a:path w="2215" h="644" extrusionOk="0">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86"/>
            <p:cNvSpPr/>
            <p:nvPr/>
          </p:nvSpPr>
          <p:spPr>
            <a:xfrm>
              <a:off x="7959758" y="4444245"/>
              <a:ext cx="35653" cy="20949"/>
            </a:xfrm>
            <a:custGeom>
              <a:avLst/>
              <a:gdLst/>
              <a:ahLst/>
              <a:cxnLst/>
              <a:rect l="l" t="t" r="r" b="b"/>
              <a:pathLst>
                <a:path w="1096" h="644" extrusionOk="0">
                  <a:moveTo>
                    <a:pt x="1" y="0"/>
                  </a:moveTo>
                  <a:lnTo>
                    <a:pt x="1" y="643"/>
                  </a:lnTo>
                  <a:lnTo>
                    <a:pt x="1096" y="643"/>
                  </a:lnTo>
                  <a:cubicBezTo>
                    <a:pt x="1001" y="429"/>
                    <a:pt x="1001" y="191"/>
                    <a:pt x="10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86"/>
            <p:cNvSpPr/>
            <p:nvPr/>
          </p:nvSpPr>
          <p:spPr>
            <a:xfrm>
              <a:off x="7842000" y="4322616"/>
              <a:ext cx="92223" cy="20169"/>
            </a:xfrm>
            <a:custGeom>
              <a:avLst/>
              <a:gdLst/>
              <a:ahLst/>
              <a:cxnLst/>
              <a:rect l="l" t="t" r="r" b="b"/>
              <a:pathLst>
                <a:path w="2835" h="620" extrusionOk="0">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86"/>
            <p:cNvSpPr/>
            <p:nvPr/>
          </p:nvSpPr>
          <p:spPr>
            <a:xfrm>
              <a:off x="7983765" y="4322616"/>
              <a:ext cx="93003" cy="20169"/>
            </a:xfrm>
            <a:custGeom>
              <a:avLst/>
              <a:gdLst/>
              <a:ahLst/>
              <a:cxnLst/>
              <a:rect l="l" t="t" r="r" b="b"/>
              <a:pathLst>
                <a:path w="2859" h="620" extrusionOk="0">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86"/>
            <p:cNvSpPr/>
            <p:nvPr/>
          </p:nvSpPr>
          <p:spPr>
            <a:xfrm>
              <a:off x="7899318" y="4229645"/>
              <a:ext cx="57383" cy="85261"/>
            </a:xfrm>
            <a:custGeom>
              <a:avLst/>
              <a:gdLst/>
              <a:ahLst/>
              <a:cxnLst/>
              <a:rect l="l" t="t" r="r" b="b"/>
              <a:pathLst>
                <a:path w="1764" h="2621" extrusionOk="0">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86"/>
            <p:cNvSpPr/>
            <p:nvPr/>
          </p:nvSpPr>
          <p:spPr>
            <a:xfrm>
              <a:off x="7899318" y="4350494"/>
              <a:ext cx="57383" cy="85261"/>
            </a:xfrm>
            <a:custGeom>
              <a:avLst/>
              <a:gdLst/>
              <a:ahLst/>
              <a:cxnLst/>
              <a:rect l="l" t="t" r="r" b="b"/>
              <a:pathLst>
                <a:path w="1764" h="2621" extrusionOk="0">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86"/>
            <p:cNvSpPr/>
            <p:nvPr/>
          </p:nvSpPr>
          <p:spPr>
            <a:xfrm>
              <a:off x="7960539" y="4350494"/>
              <a:ext cx="57350" cy="85261"/>
            </a:xfrm>
            <a:custGeom>
              <a:avLst/>
              <a:gdLst/>
              <a:ahLst/>
              <a:cxnLst/>
              <a:rect l="l" t="t" r="r" b="b"/>
              <a:pathLst>
                <a:path w="1763" h="2621" extrusionOk="0">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86"/>
            <p:cNvSpPr/>
            <p:nvPr/>
          </p:nvSpPr>
          <p:spPr>
            <a:xfrm>
              <a:off x="7786991" y="4303228"/>
              <a:ext cx="60473" cy="59693"/>
            </a:xfrm>
            <a:custGeom>
              <a:avLst/>
              <a:gdLst/>
              <a:ahLst/>
              <a:cxnLst/>
              <a:rect l="l" t="t" r="r" b="b"/>
              <a:pathLst>
                <a:path w="1859" h="1835" extrusionOk="0">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86"/>
            <p:cNvSpPr/>
            <p:nvPr/>
          </p:nvSpPr>
          <p:spPr>
            <a:xfrm>
              <a:off x="7868349" y="4180850"/>
              <a:ext cx="60441" cy="60441"/>
            </a:xfrm>
            <a:custGeom>
              <a:avLst/>
              <a:gdLst/>
              <a:ahLst/>
              <a:cxnLst/>
              <a:rect l="l" t="t" r="r" b="b"/>
              <a:pathLst>
                <a:path w="1858" h="1858" extrusionOk="0">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86"/>
            <p:cNvSpPr/>
            <p:nvPr/>
          </p:nvSpPr>
          <p:spPr>
            <a:xfrm>
              <a:off x="7868349" y="4424077"/>
              <a:ext cx="60441" cy="60473"/>
            </a:xfrm>
            <a:custGeom>
              <a:avLst/>
              <a:gdLst/>
              <a:ahLst/>
              <a:cxnLst/>
              <a:rect l="l" t="t" r="r" b="b"/>
              <a:pathLst>
                <a:path w="1858" h="1859" extrusionOk="0">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86"/>
            <p:cNvSpPr/>
            <p:nvPr/>
          </p:nvSpPr>
          <p:spPr>
            <a:xfrm>
              <a:off x="8072084" y="4302480"/>
              <a:ext cx="59693" cy="59660"/>
            </a:xfrm>
            <a:custGeom>
              <a:avLst/>
              <a:gdLst/>
              <a:ahLst/>
              <a:cxnLst/>
              <a:rect l="l" t="t" r="r" b="b"/>
              <a:pathLst>
                <a:path w="1835" h="1834" extrusionOk="0">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86"/>
            <p:cNvSpPr/>
            <p:nvPr/>
          </p:nvSpPr>
          <p:spPr>
            <a:xfrm>
              <a:off x="7989198" y="4424077"/>
              <a:ext cx="60441" cy="60473"/>
            </a:xfrm>
            <a:custGeom>
              <a:avLst/>
              <a:gdLst/>
              <a:ahLst/>
              <a:cxnLst/>
              <a:rect l="l" t="t" r="r" b="b"/>
              <a:pathLst>
                <a:path w="1858" h="1859" extrusionOk="0">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86"/>
            <p:cNvSpPr/>
            <p:nvPr/>
          </p:nvSpPr>
          <p:spPr>
            <a:xfrm>
              <a:off x="7989198" y="4180850"/>
              <a:ext cx="61221" cy="60441"/>
            </a:xfrm>
            <a:custGeom>
              <a:avLst/>
              <a:gdLst/>
              <a:ahLst/>
              <a:cxnLst/>
              <a:rect l="l" t="t" r="r" b="b"/>
              <a:pathLst>
                <a:path w="1882" h="1858" extrusionOk="0">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86"/>
            <p:cNvSpPr/>
            <p:nvPr/>
          </p:nvSpPr>
          <p:spPr>
            <a:xfrm>
              <a:off x="7928757" y="4303228"/>
              <a:ext cx="59693" cy="59693"/>
            </a:xfrm>
            <a:custGeom>
              <a:avLst/>
              <a:gdLst/>
              <a:ahLst/>
              <a:cxnLst/>
              <a:rect l="l" t="t" r="r" b="b"/>
              <a:pathLst>
                <a:path w="1835" h="1835" extrusionOk="0">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86"/>
            <p:cNvSpPr/>
            <p:nvPr/>
          </p:nvSpPr>
          <p:spPr>
            <a:xfrm>
              <a:off x="7958197" y="4302480"/>
              <a:ext cx="30253" cy="60441"/>
            </a:xfrm>
            <a:custGeom>
              <a:avLst/>
              <a:gdLst/>
              <a:ahLst/>
              <a:cxnLst/>
              <a:rect l="l" t="t" r="r" b="b"/>
              <a:pathLst>
                <a:path w="930" h="1858" extrusionOk="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86"/>
            <p:cNvSpPr/>
            <p:nvPr/>
          </p:nvSpPr>
          <p:spPr>
            <a:xfrm>
              <a:off x="7948926" y="4323396"/>
              <a:ext cx="19388" cy="19388"/>
            </a:xfrm>
            <a:custGeom>
              <a:avLst/>
              <a:gdLst/>
              <a:ahLst/>
              <a:cxnLst/>
              <a:rect l="l" t="t" r="r" b="b"/>
              <a:pathLst>
                <a:path w="596" h="596" extrusionOk="0">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86"/>
            <p:cNvSpPr/>
            <p:nvPr/>
          </p:nvSpPr>
          <p:spPr>
            <a:xfrm>
              <a:off x="7959758" y="4322616"/>
              <a:ext cx="9336" cy="20169"/>
            </a:xfrm>
            <a:custGeom>
              <a:avLst/>
              <a:gdLst/>
              <a:ahLst/>
              <a:cxnLst/>
              <a:rect l="l" t="t" r="r" b="b"/>
              <a:pathLst>
                <a:path w="287" h="620" extrusionOk="0">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86"/>
            <p:cNvSpPr/>
            <p:nvPr/>
          </p:nvSpPr>
          <p:spPr>
            <a:xfrm>
              <a:off x="8010115" y="4201767"/>
              <a:ext cx="19388" cy="19388"/>
            </a:xfrm>
            <a:custGeom>
              <a:avLst/>
              <a:gdLst/>
              <a:ahLst/>
              <a:cxnLst/>
              <a:rect l="l" t="t" r="r" b="b"/>
              <a:pathLst>
                <a:path w="596" h="596" extrusionOk="0">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86"/>
            <p:cNvSpPr/>
            <p:nvPr/>
          </p:nvSpPr>
          <p:spPr>
            <a:xfrm>
              <a:off x="7887704" y="4201767"/>
              <a:ext cx="20169" cy="19388"/>
            </a:xfrm>
            <a:custGeom>
              <a:avLst/>
              <a:gdLst/>
              <a:ahLst/>
              <a:cxnLst/>
              <a:rect l="l" t="t" r="r" b="b"/>
              <a:pathLst>
                <a:path w="620" h="596" extrusionOk="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86"/>
            <p:cNvSpPr/>
            <p:nvPr/>
          </p:nvSpPr>
          <p:spPr>
            <a:xfrm>
              <a:off x="7807160" y="4323396"/>
              <a:ext cx="19388" cy="19388"/>
            </a:xfrm>
            <a:custGeom>
              <a:avLst/>
              <a:gdLst/>
              <a:ahLst/>
              <a:cxnLst/>
              <a:rect l="l" t="t" r="r" b="b"/>
              <a:pathLst>
                <a:path w="596" h="596" extrusionOk="0">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86"/>
            <p:cNvSpPr/>
            <p:nvPr/>
          </p:nvSpPr>
          <p:spPr>
            <a:xfrm>
              <a:off x="7888485" y="4445774"/>
              <a:ext cx="19388" cy="19420"/>
            </a:xfrm>
            <a:custGeom>
              <a:avLst/>
              <a:gdLst/>
              <a:ahLst/>
              <a:cxnLst/>
              <a:rect l="l" t="t" r="r" b="b"/>
              <a:pathLst>
                <a:path w="596" h="597" extrusionOk="0">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86"/>
            <p:cNvSpPr/>
            <p:nvPr/>
          </p:nvSpPr>
          <p:spPr>
            <a:xfrm>
              <a:off x="8010115" y="4445774"/>
              <a:ext cx="20169" cy="19420"/>
            </a:xfrm>
            <a:custGeom>
              <a:avLst/>
              <a:gdLst/>
              <a:ahLst/>
              <a:cxnLst/>
              <a:rect l="l" t="t" r="r" b="b"/>
              <a:pathLst>
                <a:path w="620" h="597" extrusionOk="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86"/>
            <p:cNvSpPr/>
            <p:nvPr/>
          </p:nvSpPr>
          <p:spPr>
            <a:xfrm>
              <a:off x="8092220" y="4323396"/>
              <a:ext cx="19420" cy="19388"/>
            </a:xfrm>
            <a:custGeom>
              <a:avLst/>
              <a:gdLst/>
              <a:ahLst/>
              <a:cxnLst/>
              <a:rect l="l" t="t" r="r" b="b"/>
              <a:pathLst>
                <a:path w="597" h="596" extrusionOk="0">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6" name="Google Shape;22096;p86"/>
          <p:cNvSpPr txBox="1"/>
          <p:nvPr/>
        </p:nvSpPr>
        <p:spPr>
          <a:xfrm>
            <a:off x="3039600" y="1188000"/>
            <a:ext cx="30648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Laboratory</a:t>
            </a:r>
            <a:endParaRPr sz="1600">
              <a:solidFill>
                <a:schemeClr val="lt1"/>
              </a:solidFill>
            </a:endParaRPr>
          </a:p>
        </p:txBody>
      </p:sp>
      <p:sp>
        <p:nvSpPr>
          <p:cNvPr id="22097" name="Google Shape;22097;p86"/>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22101"/>
        <p:cNvGrpSpPr/>
        <p:nvPr/>
      </p:nvGrpSpPr>
      <p:grpSpPr>
        <a:xfrm>
          <a:off x="0" y="0"/>
          <a:ext cx="0" cy="0"/>
          <a:chOff x="0" y="0"/>
          <a:chExt cx="0" cy="0"/>
        </a:xfrm>
      </p:grpSpPr>
      <p:grpSp>
        <p:nvGrpSpPr>
          <p:cNvPr id="22102" name="Google Shape;22102;p87"/>
          <p:cNvGrpSpPr/>
          <p:nvPr/>
        </p:nvGrpSpPr>
        <p:grpSpPr>
          <a:xfrm>
            <a:off x="1031149" y="1768676"/>
            <a:ext cx="346749" cy="347520"/>
            <a:chOff x="1031157" y="1921076"/>
            <a:chExt cx="346749" cy="347520"/>
          </a:xfrm>
        </p:grpSpPr>
        <p:sp>
          <p:nvSpPr>
            <p:cNvPr id="22103" name="Google Shape;22103;p87"/>
            <p:cNvSpPr/>
            <p:nvPr/>
          </p:nvSpPr>
          <p:spPr>
            <a:xfrm>
              <a:off x="1072765" y="1970384"/>
              <a:ext cx="107904" cy="50118"/>
            </a:xfrm>
            <a:custGeom>
              <a:avLst/>
              <a:gdLst/>
              <a:ahLst/>
              <a:cxnLst/>
              <a:rect l="l" t="t" r="r" b="b"/>
              <a:pathLst>
                <a:path w="3335" h="1549" extrusionOk="0">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87"/>
            <p:cNvSpPr/>
            <p:nvPr/>
          </p:nvSpPr>
          <p:spPr>
            <a:xfrm>
              <a:off x="1127476" y="1970384"/>
              <a:ext cx="53968" cy="50118"/>
            </a:xfrm>
            <a:custGeom>
              <a:avLst/>
              <a:gdLst/>
              <a:ahLst/>
              <a:cxnLst/>
              <a:rect l="l" t="t" r="r" b="b"/>
              <a:pathLst>
                <a:path w="1668" h="1549" extrusionOk="0">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87"/>
            <p:cNvSpPr/>
            <p:nvPr/>
          </p:nvSpPr>
          <p:spPr>
            <a:xfrm>
              <a:off x="1226870" y="2169169"/>
              <a:ext cx="107127" cy="50118"/>
            </a:xfrm>
            <a:custGeom>
              <a:avLst/>
              <a:gdLst/>
              <a:ahLst/>
              <a:cxnLst/>
              <a:rect l="l" t="t" r="r" b="b"/>
              <a:pathLst>
                <a:path w="3311" h="1549" extrusionOk="0">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87"/>
            <p:cNvSpPr/>
            <p:nvPr/>
          </p:nvSpPr>
          <p:spPr>
            <a:xfrm>
              <a:off x="1281549" y="2169169"/>
              <a:ext cx="53968" cy="50118"/>
            </a:xfrm>
            <a:custGeom>
              <a:avLst/>
              <a:gdLst/>
              <a:ahLst/>
              <a:cxnLst/>
              <a:rect l="l" t="t" r="r" b="b"/>
              <a:pathLst>
                <a:path w="1668" h="1549" extrusionOk="0">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87"/>
            <p:cNvSpPr/>
            <p:nvPr/>
          </p:nvSpPr>
          <p:spPr>
            <a:xfrm>
              <a:off x="1072765" y="2169169"/>
              <a:ext cx="107904" cy="50118"/>
            </a:xfrm>
            <a:custGeom>
              <a:avLst/>
              <a:gdLst/>
              <a:ahLst/>
              <a:cxnLst/>
              <a:rect l="l" t="t" r="r" b="b"/>
              <a:pathLst>
                <a:path w="3335" h="1549" extrusionOk="0">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87"/>
            <p:cNvSpPr/>
            <p:nvPr/>
          </p:nvSpPr>
          <p:spPr>
            <a:xfrm>
              <a:off x="1127476" y="2169169"/>
              <a:ext cx="53968" cy="50118"/>
            </a:xfrm>
            <a:custGeom>
              <a:avLst/>
              <a:gdLst/>
              <a:ahLst/>
              <a:cxnLst/>
              <a:rect l="l" t="t" r="r" b="b"/>
              <a:pathLst>
                <a:path w="1668" h="1549" extrusionOk="0">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87"/>
            <p:cNvSpPr/>
            <p:nvPr/>
          </p:nvSpPr>
          <p:spPr>
            <a:xfrm>
              <a:off x="1226870" y="1970384"/>
              <a:ext cx="107127" cy="50118"/>
            </a:xfrm>
            <a:custGeom>
              <a:avLst/>
              <a:gdLst/>
              <a:ahLst/>
              <a:cxnLst/>
              <a:rect l="l" t="t" r="r" b="b"/>
              <a:pathLst>
                <a:path w="3311" h="1549" extrusionOk="0">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87"/>
            <p:cNvSpPr/>
            <p:nvPr/>
          </p:nvSpPr>
          <p:spPr>
            <a:xfrm>
              <a:off x="1281549" y="1970384"/>
              <a:ext cx="53968" cy="50118"/>
            </a:xfrm>
            <a:custGeom>
              <a:avLst/>
              <a:gdLst/>
              <a:ahLst/>
              <a:cxnLst/>
              <a:rect l="l" t="t" r="r" b="b"/>
              <a:pathLst>
                <a:path w="1668" h="1549" extrusionOk="0">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87"/>
            <p:cNvSpPr/>
            <p:nvPr/>
          </p:nvSpPr>
          <p:spPr>
            <a:xfrm>
              <a:off x="1031157" y="2009695"/>
              <a:ext cx="346749" cy="169540"/>
            </a:xfrm>
            <a:custGeom>
              <a:avLst/>
              <a:gdLst/>
              <a:ahLst/>
              <a:cxnLst/>
              <a:rect l="l" t="t" r="r" b="b"/>
              <a:pathLst>
                <a:path w="10717" h="5240" extrusionOk="0">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87"/>
            <p:cNvSpPr/>
            <p:nvPr/>
          </p:nvSpPr>
          <p:spPr>
            <a:xfrm>
              <a:off x="1204513" y="2010439"/>
              <a:ext cx="173390" cy="169573"/>
            </a:xfrm>
            <a:custGeom>
              <a:avLst/>
              <a:gdLst/>
              <a:ahLst/>
              <a:cxnLst/>
              <a:rect l="l" t="t" r="r" b="b"/>
              <a:pathLst>
                <a:path w="5359" h="5241" extrusionOk="0">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87"/>
            <p:cNvSpPr/>
            <p:nvPr/>
          </p:nvSpPr>
          <p:spPr>
            <a:xfrm>
              <a:off x="1092792" y="2053599"/>
              <a:ext cx="68593" cy="82473"/>
            </a:xfrm>
            <a:custGeom>
              <a:avLst/>
              <a:gdLst/>
              <a:ahLst/>
              <a:cxnLst/>
              <a:rect l="l" t="t" r="r" b="b"/>
              <a:pathLst>
                <a:path w="2120" h="2549" extrusionOk="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87"/>
            <p:cNvSpPr/>
            <p:nvPr/>
          </p:nvSpPr>
          <p:spPr>
            <a:xfrm>
              <a:off x="1246897" y="2053599"/>
              <a:ext cx="67816" cy="82473"/>
            </a:xfrm>
            <a:custGeom>
              <a:avLst/>
              <a:gdLst/>
              <a:ahLst/>
              <a:cxnLst/>
              <a:rect l="l" t="t" r="r" b="b"/>
              <a:pathLst>
                <a:path w="2096" h="2549" extrusionOk="0">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87"/>
            <p:cNvSpPr/>
            <p:nvPr/>
          </p:nvSpPr>
          <p:spPr>
            <a:xfrm>
              <a:off x="1136697" y="2159172"/>
              <a:ext cx="53968" cy="73996"/>
            </a:xfrm>
            <a:custGeom>
              <a:avLst/>
              <a:gdLst/>
              <a:ahLst/>
              <a:cxnLst/>
              <a:rect l="l" t="t" r="r" b="b"/>
              <a:pathLst>
                <a:path w="1668" h="2287" extrusionOk="0">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87"/>
            <p:cNvSpPr/>
            <p:nvPr/>
          </p:nvSpPr>
          <p:spPr>
            <a:xfrm>
              <a:off x="1061958" y="2159172"/>
              <a:ext cx="53968" cy="73219"/>
            </a:xfrm>
            <a:custGeom>
              <a:avLst/>
              <a:gdLst/>
              <a:ahLst/>
              <a:cxnLst/>
              <a:rect l="l" t="t" r="r" b="b"/>
              <a:pathLst>
                <a:path w="1668" h="2263" extrusionOk="0">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87"/>
            <p:cNvSpPr/>
            <p:nvPr/>
          </p:nvSpPr>
          <p:spPr>
            <a:xfrm>
              <a:off x="1088942" y="2193823"/>
              <a:ext cx="74772" cy="74772"/>
            </a:xfrm>
            <a:custGeom>
              <a:avLst/>
              <a:gdLst/>
              <a:ahLst/>
              <a:cxnLst/>
              <a:rect l="l" t="t" r="r" b="b"/>
              <a:pathLst>
                <a:path w="2311" h="2311" extrusionOk="0">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87"/>
            <p:cNvSpPr/>
            <p:nvPr/>
          </p:nvSpPr>
          <p:spPr>
            <a:xfrm>
              <a:off x="1126700" y="2194568"/>
              <a:ext cx="37014" cy="74028"/>
            </a:xfrm>
            <a:custGeom>
              <a:avLst/>
              <a:gdLst/>
              <a:ahLst/>
              <a:cxnLst/>
              <a:rect l="l" t="t" r="r" b="b"/>
              <a:pathLst>
                <a:path w="1144" h="2288" extrusionOk="0">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87"/>
            <p:cNvSpPr/>
            <p:nvPr/>
          </p:nvSpPr>
          <p:spPr>
            <a:xfrm>
              <a:off x="1290802" y="2159172"/>
              <a:ext cx="53968" cy="73996"/>
            </a:xfrm>
            <a:custGeom>
              <a:avLst/>
              <a:gdLst/>
              <a:ahLst/>
              <a:cxnLst/>
              <a:rect l="l" t="t" r="r" b="b"/>
              <a:pathLst>
                <a:path w="1668" h="2287" extrusionOk="0">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87"/>
            <p:cNvSpPr/>
            <p:nvPr/>
          </p:nvSpPr>
          <p:spPr>
            <a:xfrm>
              <a:off x="1216063" y="2159172"/>
              <a:ext cx="53968" cy="73219"/>
            </a:xfrm>
            <a:custGeom>
              <a:avLst/>
              <a:gdLst/>
              <a:ahLst/>
              <a:cxnLst/>
              <a:rect l="l" t="t" r="r" b="b"/>
              <a:pathLst>
                <a:path w="1668" h="2263" extrusionOk="0">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87"/>
            <p:cNvSpPr/>
            <p:nvPr/>
          </p:nvSpPr>
          <p:spPr>
            <a:xfrm>
              <a:off x="1243047" y="2193823"/>
              <a:ext cx="74772" cy="74772"/>
            </a:xfrm>
            <a:custGeom>
              <a:avLst/>
              <a:gdLst/>
              <a:ahLst/>
              <a:cxnLst/>
              <a:rect l="l" t="t" r="r" b="b"/>
              <a:pathLst>
                <a:path w="2311" h="2311" extrusionOk="0">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87"/>
            <p:cNvSpPr/>
            <p:nvPr/>
          </p:nvSpPr>
          <p:spPr>
            <a:xfrm>
              <a:off x="1280805" y="2194568"/>
              <a:ext cx="37014" cy="74028"/>
            </a:xfrm>
            <a:custGeom>
              <a:avLst/>
              <a:gdLst/>
              <a:ahLst/>
              <a:cxnLst/>
              <a:rect l="l" t="t" r="r" b="b"/>
              <a:pathLst>
                <a:path w="1144" h="2288" extrusionOk="0">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87"/>
            <p:cNvSpPr/>
            <p:nvPr/>
          </p:nvSpPr>
          <p:spPr>
            <a:xfrm>
              <a:off x="1290802" y="1956504"/>
              <a:ext cx="53968" cy="74028"/>
            </a:xfrm>
            <a:custGeom>
              <a:avLst/>
              <a:gdLst/>
              <a:ahLst/>
              <a:cxnLst/>
              <a:rect l="l" t="t" r="r" b="b"/>
              <a:pathLst>
                <a:path w="1668" h="2288" extrusionOk="0">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87"/>
            <p:cNvSpPr/>
            <p:nvPr/>
          </p:nvSpPr>
          <p:spPr>
            <a:xfrm>
              <a:off x="1216063" y="1957280"/>
              <a:ext cx="53968" cy="73252"/>
            </a:xfrm>
            <a:custGeom>
              <a:avLst/>
              <a:gdLst/>
              <a:ahLst/>
              <a:cxnLst/>
              <a:rect l="l" t="t" r="r" b="b"/>
              <a:pathLst>
                <a:path w="1668" h="2264" extrusionOk="0">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87"/>
            <p:cNvSpPr/>
            <p:nvPr/>
          </p:nvSpPr>
          <p:spPr>
            <a:xfrm>
              <a:off x="1243047" y="1921076"/>
              <a:ext cx="74772" cy="74772"/>
            </a:xfrm>
            <a:custGeom>
              <a:avLst/>
              <a:gdLst/>
              <a:ahLst/>
              <a:cxnLst/>
              <a:rect l="l" t="t" r="r" b="b"/>
              <a:pathLst>
                <a:path w="2311" h="2311" extrusionOk="0">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87"/>
            <p:cNvSpPr/>
            <p:nvPr/>
          </p:nvSpPr>
          <p:spPr>
            <a:xfrm>
              <a:off x="1280805" y="1921852"/>
              <a:ext cx="37014" cy="73996"/>
            </a:xfrm>
            <a:custGeom>
              <a:avLst/>
              <a:gdLst/>
              <a:ahLst/>
              <a:cxnLst/>
              <a:rect l="l" t="t" r="r" b="b"/>
              <a:pathLst>
                <a:path w="1144" h="2287" extrusionOk="0">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87"/>
            <p:cNvSpPr/>
            <p:nvPr/>
          </p:nvSpPr>
          <p:spPr>
            <a:xfrm>
              <a:off x="1136697" y="1956504"/>
              <a:ext cx="53968" cy="74028"/>
            </a:xfrm>
            <a:custGeom>
              <a:avLst/>
              <a:gdLst/>
              <a:ahLst/>
              <a:cxnLst/>
              <a:rect l="l" t="t" r="r" b="b"/>
              <a:pathLst>
                <a:path w="1668" h="2288" extrusionOk="0">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87"/>
            <p:cNvSpPr/>
            <p:nvPr/>
          </p:nvSpPr>
          <p:spPr>
            <a:xfrm>
              <a:off x="1061958" y="1957280"/>
              <a:ext cx="53968" cy="73252"/>
            </a:xfrm>
            <a:custGeom>
              <a:avLst/>
              <a:gdLst/>
              <a:ahLst/>
              <a:cxnLst/>
              <a:rect l="l" t="t" r="r" b="b"/>
              <a:pathLst>
                <a:path w="1668" h="2264" extrusionOk="0">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87"/>
            <p:cNvSpPr/>
            <p:nvPr/>
          </p:nvSpPr>
          <p:spPr>
            <a:xfrm>
              <a:off x="1088942" y="1921076"/>
              <a:ext cx="74772" cy="74772"/>
            </a:xfrm>
            <a:custGeom>
              <a:avLst/>
              <a:gdLst/>
              <a:ahLst/>
              <a:cxnLst/>
              <a:rect l="l" t="t" r="r" b="b"/>
              <a:pathLst>
                <a:path w="2311" h="2311" extrusionOk="0">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87"/>
            <p:cNvSpPr/>
            <p:nvPr/>
          </p:nvSpPr>
          <p:spPr>
            <a:xfrm>
              <a:off x="1126700" y="1921852"/>
              <a:ext cx="37014" cy="73996"/>
            </a:xfrm>
            <a:custGeom>
              <a:avLst/>
              <a:gdLst/>
              <a:ahLst/>
              <a:cxnLst/>
              <a:rect l="l" t="t" r="r" b="b"/>
              <a:pathLst>
                <a:path w="1144" h="2287" extrusionOk="0">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87"/>
          <p:cNvGrpSpPr/>
          <p:nvPr/>
        </p:nvGrpSpPr>
        <p:grpSpPr>
          <a:xfrm>
            <a:off x="1774690" y="1778706"/>
            <a:ext cx="346749" cy="346749"/>
            <a:chOff x="1774698" y="1931106"/>
            <a:chExt cx="346749" cy="346749"/>
          </a:xfrm>
        </p:grpSpPr>
        <p:sp>
          <p:nvSpPr>
            <p:cNvPr id="22132" name="Google Shape;22132;p87"/>
            <p:cNvSpPr/>
            <p:nvPr/>
          </p:nvSpPr>
          <p:spPr>
            <a:xfrm>
              <a:off x="1884089" y="2115235"/>
              <a:ext cx="129485" cy="71699"/>
            </a:xfrm>
            <a:custGeom>
              <a:avLst/>
              <a:gdLst/>
              <a:ahLst/>
              <a:cxnLst/>
              <a:rect l="l" t="t" r="r" b="b"/>
              <a:pathLst>
                <a:path w="4002" h="2216" extrusionOk="0">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87"/>
            <p:cNvSpPr/>
            <p:nvPr/>
          </p:nvSpPr>
          <p:spPr>
            <a:xfrm>
              <a:off x="1948054" y="2115235"/>
              <a:ext cx="64742" cy="71699"/>
            </a:xfrm>
            <a:custGeom>
              <a:avLst/>
              <a:gdLst/>
              <a:ahLst/>
              <a:cxnLst/>
              <a:rect l="l" t="t" r="r" b="b"/>
              <a:pathLst>
                <a:path w="2001" h="2216" extrusionOk="0">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87"/>
            <p:cNvSpPr/>
            <p:nvPr/>
          </p:nvSpPr>
          <p:spPr>
            <a:xfrm>
              <a:off x="1907222" y="2055152"/>
              <a:ext cx="80920" cy="80920"/>
            </a:xfrm>
            <a:custGeom>
              <a:avLst/>
              <a:gdLst/>
              <a:ahLst/>
              <a:cxnLst/>
              <a:rect l="l" t="t" r="r" b="b"/>
              <a:pathLst>
                <a:path w="2501" h="2501" extrusionOk="0">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87"/>
            <p:cNvSpPr/>
            <p:nvPr/>
          </p:nvSpPr>
          <p:spPr>
            <a:xfrm>
              <a:off x="1948830" y="2055152"/>
              <a:ext cx="40864" cy="80920"/>
            </a:xfrm>
            <a:custGeom>
              <a:avLst/>
              <a:gdLst/>
              <a:ahLst/>
              <a:cxnLst/>
              <a:rect l="l" t="t" r="r" b="b"/>
              <a:pathLst>
                <a:path w="1263" h="2501" extrusionOk="0">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87"/>
            <p:cNvSpPr/>
            <p:nvPr/>
          </p:nvSpPr>
          <p:spPr>
            <a:xfrm>
              <a:off x="1774698" y="1931106"/>
              <a:ext cx="346749" cy="346749"/>
            </a:xfrm>
            <a:custGeom>
              <a:avLst/>
              <a:gdLst/>
              <a:ahLst/>
              <a:cxnLst/>
              <a:rect l="l" t="t" r="r" b="b"/>
              <a:pathLst>
                <a:path w="10717" h="10717" extrusionOk="0">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87"/>
            <p:cNvSpPr/>
            <p:nvPr/>
          </p:nvSpPr>
          <p:spPr>
            <a:xfrm>
              <a:off x="1948830" y="1971160"/>
              <a:ext cx="133335" cy="122528"/>
            </a:xfrm>
            <a:custGeom>
              <a:avLst/>
              <a:gdLst/>
              <a:ahLst/>
              <a:cxnLst/>
              <a:rect l="l" t="t" r="r" b="b"/>
              <a:pathLst>
                <a:path w="4121" h="3787" extrusionOk="0">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87"/>
            <p:cNvSpPr/>
            <p:nvPr/>
          </p:nvSpPr>
          <p:spPr>
            <a:xfrm>
              <a:off x="1948054" y="1931850"/>
              <a:ext cx="173390" cy="346004"/>
            </a:xfrm>
            <a:custGeom>
              <a:avLst/>
              <a:gdLst/>
              <a:ahLst/>
              <a:cxnLst/>
              <a:rect l="l" t="t" r="r" b="b"/>
              <a:pathLst>
                <a:path w="5359" h="10694" extrusionOk="0">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9" name="Google Shape;22139;p87"/>
          <p:cNvGrpSpPr/>
          <p:nvPr/>
        </p:nvGrpSpPr>
        <p:grpSpPr>
          <a:xfrm>
            <a:off x="2529782" y="1779450"/>
            <a:ext cx="346745" cy="346776"/>
            <a:chOff x="2529790" y="1931850"/>
            <a:chExt cx="346745" cy="346776"/>
          </a:xfrm>
        </p:grpSpPr>
        <p:sp>
          <p:nvSpPr>
            <p:cNvPr id="22140" name="Google Shape;22140;p87"/>
            <p:cNvSpPr/>
            <p:nvPr/>
          </p:nvSpPr>
          <p:spPr>
            <a:xfrm>
              <a:off x="2587575" y="2114652"/>
              <a:ext cx="107904" cy="106189"/>
            </a:xfrm>
            <a:custGeom>
              <a:avLst/>
              <a:gdLst/>
              <a:ahLst/>
              <a:cxnLst/>
              <a:rect l="l" t="t" r="r" b="b"/>
              <a:pathLst>
                <a:path w="3335" h="3282" extrusionOk="0">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87"/>
            <p:cNvSpPr/>
            <p:nvPr/>
          </p:nvSpPr>
          <p:spPr>
            <a:xfrm>
              <a:off x="2589872" y="2117564"/>
              <a:ext cx="104054" cy="103277"/>
            </a:xfrm>
            <a:custGeom>
              <a:avLst/>
              <a:gdLst/>
              <a:ahLst/>
              <a:cxnLst/>
              <a:rect l="l" t="t" r="r" b="b"/>
              <a:pathLst>
                <a:path w="3216" h="3192" extrusionOk="0">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87"/>
            <p:cNvSpPr/>
            <p:nvPr/>
          </p:nvSpPr>
          <p:spPr>
            <a:xfrm>
              <a:off x="2772482" y="2160595"/>
              <a:ext cx="64775" cy="30964"/>
            </a:xfrm>
            <a:custGeom>
              <a:avLst/>
              <a:gdLst/>
              <a:ahLst/>
              <a:cxnLst/>
              <a:rect l="l" t="t" r="r" b="b"/>
              <a:pathLst>
                <a:path w="2002" h="957" extrusionOk="0">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87"/>
            <p:cNvSpPr/>
            <p:nvPr/>
          </p:nvSpPr>
          <p:spPr>
            <a:xfrm>
              <a:off x="2758634" y="2175187"/>
              <a:ext cx="33164" cy="62607"/>
            </a:xfrm>
            <a:custGeom>
              <a:avLst/>
              <a:gdLst/>
              <a:ahLst/>
              <a:cxnLst/>
              <a:rect l="l" t="t" r="r" b="b"/>
              <a:pathLst>
                <a:path w="1025" h="1935" extrusionOk="0">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87"/>
            <p:cNvSpPr/>
            <p:nvPr/>
          </p:nvSpPr>
          <p:spPr>
            <a:xfrm>
              <a:off x="2615303" y="1970772"/>
              <a:ext cx="33164" cy="62833"/>
            </a:xfrm>
            <a:custGeom>
              <a:avLst/>
              <a:gdLst/>
              <a:ahLst/>
              <a:cxnLst/>
              <a:rect l="l" t="t" r="r" b="b"/>
              <a:pathLst>
                <a:path w="1025" h="1942" extrusionOk="0">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87"/>
            <p:cNvSpPr/>
            <p:nvPr/>
          </p:nvSpPr>
          <p:spPr>
            <a:xfrm>
              <a:off x="2568324" y="2018042"/>
              <a:ext cx="63966" cy="30964"/>
            </a:xfrm>
            <a:custGeom>
              <a:avLst/>
              <a:gdLst/>
              <a:ahLst/>
              <a:cxnLst/>
              <a:rect l="l" t="t" r="r" b="b"/>
              <a:pathLst>
                <a:path w="1977" h="957" extrusionOk="0">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87"/>
            <p:cNvSpPr/>
            <p:nvPr/>
          </p:nvSpPr>
          <p:spPr>
            <a:xfrm>
              <a:off x="2717802" y="2062918"/>
              <a:ext cx="114051" cy="44650"/>
            </a:xfrm>
            <a:custGeom>
              <a:avLst/>
              <a:gdLst/>
              <a:ahLst/>
              <a:cxnLst/>
              <a:rect l="l" t="t" r="r" b="b"/>
              <a:pathLst>
                <a:path w="3525" h="1380" extrusionOk="0">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87"/>
            <p:cNvSpPr/>
            <p:nvPr/>
          </p:nvSpPr>
          <p:spPr>
            <a:xfrm>
              <a:off x="2573695" y="2101452"/>
              <a:ext cx="114860" cy="44650"/>
            </a:xfrm>
            <a:custGeom>
              <a:avLst/>
              <a:gdLst/>
              <a:ahLst/>
              <a:cxnLst/>
              <a:rect l="l" t="t" r="r" b="b"/>
              <a:pathLst>
                <a:path w="3550" h="1380" extrusionOk="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87"/>
            <p:cNvSpPr/>
            <p:nvPr/>
          </p:nvSpPr>
          <p:spPr>
            <a:xfrm>
              <a:off x="2698519" y="1978084"/>
              <a:ext cx="47044" cy="111754"/>
            </a:xfrm>
            <a:custGeom>
              <a:avLst/>
              <a:gdLst/>
              <a:ahLst/>
              <a:cxnLst/>
              <a:rect l="l" t="t" r="r" b="b"/>
              <a:pathLst>
                <a:path w="1454" h="3454" extrusionOk="0">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87"/>
            <p:cNvSpPr/>
            <p:nvPr/>
          </p:nvSpPr>
          <p:spPr>
            <a:xfrm>
              <a:off x="2660017" y="2121705"/>
              <a:ext cx="47012" cy="111463"/>
            </a:xfrm>
            <a:custGeom>
              <a:avLst/>
              <a:gdLst/>
              <a:ahLst/>
              <a:cxnLst/>
              <a:rect l="l" t="t" r="r" b="b"/>
              <a:pathLst>
                <a:path w="1453" h="3445" extrusionOk="0">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87"/>
            <p:cNvSpPr/>
            <p:nvPr/>
          </p:nvSpPr>
          <p:spPr>
            <a:xfrm>
              <a:off x="2711623" y="2114652"/>
              <a:ext cx="50118" cy="48403"/>
            </a:xfrm>
            <a:custGeom>
              <a:avLst/>
              <a:gdLst/>
              <a:ahLst/>
              <a:cxnLst/>
              <a:rect l="l" t="t" r="r" b="b"/>
              <a:pathLst>
                <a:path w="1549" h="1496" extrusionOk="0">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87"/>
            <p:cNvSpPr/>
            <p:nvPr/>
          </p:nvSpPr>
          <p:spPr>
            <a:xfrm>
              <a:off x="2645360" y="2047614"/>
              <a:ext cx="50118" cy="48403"/>
            </a:xfrm>
            <a:custGeom>
              <a:avLst/>
              <a:gdLst/>
              <a:ahLst/>
              <a:cxnLst/>
              <a:rect l="l" t="t" r="r" b="b"/>
              <a:pathLst>
                <a:path w="1549" h="1496" extrusionOk="0">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87"/>
            <p:cNvSpPr/>
            <p:nvPr/>
          </p:nvSpPr>
          <p:spPr>
            <a:xfrm>
              <a:off x="2711623" y="1989829"/>
              <a:ext cx="107904" cy="106189"/>
            </a:xfrm>
            <a:custGeom>
              <a:avLst/>
              <a:gdLst/>
              <a:ahLst/>
              <a:cxnLst/>
              <a:rect l="l" t="t" r="r" b="b"/>
              <a:pathLst>
                <a:path w="3335" h="3282" extrusionOk="0">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87"/>
            <p:cNvSpPr/>
            <p:nvPr/>
          </p:nvSpPr>
          <p:spPr>
            <a:xfrm>
              <a:off x="2714696" y="1992741"/>
              <a:ext cx="104054" cy="103277"/>
            </a:xfrm>
            <a:custGeom>
              <a:avLst/>
              <a:gdLst/>
              <a:ahLst/>
              <a:cxnLst/>
              <a:rect l="l" t="t" r="r" b="b"/>
              <a:pathLst>
                <a:path w="3216" h="3192" extrusionOk="0">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87"/>
            <p:cNvSpPr/>
            <p:nvPr/>
          </p:nvSpPr>
          <p:spPr>
            <a:xfrm>
              <a:off x="2530566" y="2111643"/>
              <a:ext cx="65519" cy="60633"/>
            </a:xfrm>
            <a:custGeom>
              <a:avLst/>
              <a:gdLst/>
              <a:ahLst/>
              <a:cxnLst/>
              <a:rect l="l" t="t" r="r" b="b"/>
              <a:pathLst>
                <a:path w="2025" h="1874" extrusionOk="0">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87"/>
            <p:cNvSpPr/>
            <p:nvPr/>
          </p:nvSpPr>
          <p:spPr>
            <a:xfrm>
              <a:off x="2665388" y="2067480"/>
              <a:ext cx="75549" cy="74772"/>
            </a:xfrm>
            <a:custGeom>
              <a:avLst/>
              <a:gdLst/>
              <a:ahLst/>
              <a:cxnLst/>
              <a:rect l="l" t="t" r="r" b="b"/>
              <a:pathLst>
                <a:path w="2335" h="2311" extrusionOk="0">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87"/>
            <p:cNvSpPr/>
            <p:nvPr/>
          </p:nvSpPr>
          <p:spPr>
            <a:xfrm>
              <a:off x="2676938" y="2079030"/>
              <a:ext cx="63998" cy="63222"/>
            </a:xfrm>
            <a:custGeom>
              <a:avLst/>
              <a:gdLst/>
              <a:ahLst/>
              <a:cxnLst/>
              <a:rect l="l" t="t" r="r" b="b"/>
              <a:pathLst>
                <a:path w="1978" h="1954" extrusionOk="0">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87"/>
            <p:cNvSpPr/>
            <p:nvPr/>
          </p:nvSpPr>
          <p:spPr>
            <a:xfrm>
              <a:off x="2733980" y="2136038"/>
              <a:ext cx="61669" cy="61669"/>
            </a:xfrm>
            <a:custGeom>
              <a:avLst/>
              <a:gdLst/>
              <a:ahLst/>
              <a:cxnLst/>
              <a:rect l="l" t="t" r="r" b="b"/>
              <a:pathLst>
                <a:path w="1906" h="1906" extrusionOk="0">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87"/>
            <p:cNvSpPr/>
            <p:nvPr/>
          </p:nvSpPr>
          <p:spPr>
            <a:xfrm>
              <a:off x="2553667" y="2195376"/>
              <a:ext cx="59371" cy="60116"/>
            </a:xfrm>
            <a:custGeom>
              <a:avLst/>
              <a:gdLst/>
              <a:ahLst/>
              <a:cxnLst/>
              <a:rect l="l" t="t" r="r" b="b"/>
              <a:pathLst>
                <a:path w="1835" h="1858" extrusionOk="0">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87"/>
            <p:cNvSpPr/>
            <p:nvPr/>
          </p:nvSpPr>
          <p:spPr>
            <a:xfrm>
              <a:off x="2561368" y="2203853"/>
              <a:ext cx="51671" cy="51639"/>
            </a:xfrm>
            <a:custGeom>
              <a:avLst/>
              <a:gdLst/>
              <a:ahLst/>
              <a:cxnLst/>
              <a:rect l="l" t="t" r="r" b="b"/>
              <a:pathLst>
                <a:path w="1597" h="1596" extrusionOk="0">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87"/>
            <p:cNvSpPr/>
            <p:nvPr/>
          </p:nvSpPr>
          <p:spPr>
            <a:xfrm>
              <a:off x="2635363" y="2211780"/>
              <a:ext cx="62413" cy="60666"/>
            </a:xfrm>
            <a:custGeom>
              <a:avLst/>
              <a:gdLst/>
              <a:ahLst/>
              <a:cxnLst/>
              <a:rect l="l" t="t" r="r" b="b"/>
              <a:pathLst>
                <a:path w="1929" h="1875" extrusionOk="0">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87"/>
            <p:cNvSpPr/>
            <p:nvPr/>
          </p:nvSpPr>
          <p:spPr>
            <a:xfrm>
              <a:off x="2754007" y="2216957"/>
              <a:ext cx="61669" cy="61669"/>
            </a:xfrm>
            <a:custGeom>
              <a:avLst/>
              <a:gdLst/>
              <a:ahLst/>
              <a:cxnLst/>
              <a:rect l="l" t="t" r="r" b="b"/>
              <a:pathLst>
                <a:path w="1906" h="1906" extrusionOk="0">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87"/>
            <p:cNvSpPr/>
            <p:nvPr/>
          </p:nvSpPr>
          <p:spPr>
            <a:xfrm>
              <a:off x="2814866" y="2156066"/>
              <a:ext cx="61669" cy="61669"/>
            </a:xfrm>
            <a:custGeom>
              <a:avLst/>
              <a:gdLst/>
              <a:ahLst/>
              <a:cxnLst/>
              <a:rect l="l" t="t" r="r" b="b"/>
              <a:pathLst>
                <a:path w="1906" h="1906" extrusionOk="0">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87"/>
            <p:cNvSpPr/>
            <p:nvPr/>
          </p:nvSpPr>
          <p:spPr>
            <a:xfrm>
              <a:off x="2807942" y="2038425"/>
              <a:ext cx="65519" cy="60666"/>
            </a:xfrm>
            <a:custGeom>
              <a:avLst/>
              <a:gdLst/>
              <a:ahLst/>
              <a:cxnLst/>
              <a:rect l="l" t="t" r="r" b="b"/>
              <a:pathLst>
                <a:path w="2025" h="1875" extrusionOk="0">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87"/>
            <p:cNvSpPr/>
            <p:nvPr/>
          </p:nvSpPr>
          <p:spPr>
            <a:xfrm>
              <a:off x="2792541" y="1956310"/>
              <a:ext cx="60892" cy="60342"/>
            </a:xfrm>
            <a:custGeom>
              <a:avLst/>
              <a:gdLst/>
              <a:ahLst/>
              <a:cxnLst/>
              <a:rect l="l" t="t" r="r" b="b"/>
              <a:pathLst>
                <a:path w="1882" h="1865" extrusionOk="0">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87"/>
            <p:cNvSpPr/>
            <p:nvPr/>
          </p:nvSpPr>
          <p:spPr>
            <a:xfrm>
              <a:off x="2800242" y="1964981"/>
              <a:ext cx="51639" cy="51671"/>
            </a:xfrm>
            <a:custGeom>
              <a:avLst/>
              <a:gdLst/>
              <a:ahLst/>
              <a:cxnLst/>
              <a:rect l="l" t="t" r="r" b="b"/>
              <a:pathLst>
                <a:path w="1596" h="1597" extrusionOk="0">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87"/>
            <p:cNvSpPr/>
            <p:nvPr/>
          </p:nvSpPr>
          <p:spPr>
            <a:xfrm>
              <a:off x="2708549" y="1937285"/>
              <a:ext cx="62445" cy="60860"/>
            </a:xfrm>
            <a:custGeom>
              <a:avLst/>
              <a:gdLst/>
              <a:ahLst/>
              <a:cxnLst/>
              <a:rect l="l" t="t" r="r" b="b"/>
              <a:pathLst>
                <a:path w="1930" h="1881" extrusionOk="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87"/>
            <p:cNvSpPr/>
            <p:nvPr/>
          </p:nvSpPr>
          <p:spPr>
            <a:xfrm>
              <a:off x="2590649" y="1931850"/>
              <a:ext cx="61669" cy="61669"/>
            </a:xfrm>
            <a:custGeom>
              <a:avLst/>
              <a:gdLst/>
              <a:ahLst/>
              <a:cxnLst/>
              <a:rect l="l" t="t" r="r" b="b"/>
              <a:pathLst>
                <a:path w="1906" h="1906" extrusionOk="0">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87"/>
            <p:cNvSpPr/>
            <p:nvPr/>
          </p:nvSpPr>
          <p:spPr>
            <a:xfrm>
              <a:off x="2610676" y="2012768"/>
              <a:ext cx="61701" cy="61669"/>
            </a:xfrm>
            <a:custGeom>
              <a:avLst/>
              <a:gdLst/>
              <a:ahLst/>
              <a:cxnLst/>
              <a:rect l="l" t="t" r="r" b="b"/>
              <a:pathLst>
                <a:path w="1907" h="1906" extrusionOk="0">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87"/>
            <p:cNvSpPr/>
            <p:nvPr/>
          </p:nvSpPr>
          <p:spPr>
            <a:xfrm>
              <a:off x="2529790" y="1991964"/>
              <a:ext cx="61669" cy="61669"/>
            </a:xfrm>
            <a:custGeom>
              <a:avLst/>
              <a:gdLst/>
              <a:ahLst/>
              <a:cxnLst/>
              <a:rect l="l" t="t" r="r" b="b"/>
              <a:pathLst>
                <a:path w="1906" h="1906" extrusionOk="0">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87"/>
          <p:cNvGrpSpPr/>
          <p:nvPr/>
        </p:nvGrpSpPr>
        <p:grpSpPr>
          <a:xfrm>
            <a:off x="3294904" y="1777929"/>
            <a:ext cx="293586" cy="349074"/>
            <a:chOff x="3294911" y="1930329"/>
            <a:chExt cx="293586" cy="349074"/>
          </a:xfrm>
        </p:grpSpPr>
        <p:sp>
          <p:nvSpPr>
            <p:cNvPr id="22171" name="Google Shape;22171;p87"/>
            <p:cNvSpPr/>
            <p:nvPr/>
          </p:nvSpPr>
          <p:spPr>
            <a:xfrm>
              <a:off x="3296432" y="2136815"/>
              <a:ext cx="290516" cy="142588"/>
            </a:xfrm>
            <a:custGeom>
              <a:avLst/>
              <a:gdLst/>
              <a:ahLst/>
              <a:cxnLst/>
              <a:rect l="l" t="t" r="r" b="b"/>
              <a:pathLst>
                <a:path w="8979" h="4407" extrusionOk="0">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87"/>
            <p:cNvSpPr/>
            <p:nvPr/>
          </p:nvSpPr>
          <p:spPr>
            <a:xfrm>
              <a:off x="3442060" y="2155322"/>
              <a:ext cx="144886" cy="123305"/>
            </a:xfrm>
            <a:custGeom>
              <a:avLst/>
              <a:gdLst/>
              <a:ahLst/>
              <a:cxnLst/>
              <a:rect l="l" t="t" r="r" b="b"/>
              <a:pathLst>
                <a:path w="4478" h="3811" extrusionOk="0">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87"/>
            <p:cNvSpPr/>
            <p:nvPr/>
          </p:nvSpPr>
          <p:spPr>
            <a:xfrm>
              <a:off x="3399676" y="2195376"/>
              <a:ext cx="85579" cy="83249"/>
            </a:xfrm>
            <a:custGeom>
              <a:avLst/>
              <a:gdLst/>
              <a:ahLst/>
              <a:cxnLst/>
              <a:rect l="l" t="t" r="r" b="b"/>
              <a:pathLst>
                <a:path w="2645" h="2573" extrusionOk="0">
                  <a:moveTo>
                    <a:pt x="549" y="0"/>
                  </a:moveTo>
                  <a:lnTo>
                    <a:pt x="1" y="2572"/>
                  </a:lnTo>
                  <a:lnTo>
                    <a:pt x="2644" y="2572"/>
                  </a:lnTo>
                  <a:lnTo>
                    <a:pt x="2097"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87"/>
            <p:cNvSpPr/>
            <p:nvPr/>
          </p:nvSpPr>
          <p:spPr>
            <a:xfrm>
              <a:off x="3442060" y="2195376"/>
              <a:ext cx="43194" cy="83249"/>
            </a:xfrm>
            <a:custGeom>
              <a:avLst/>
              <a:gdLst/>
              <a:ahLst/>
              <a:cxnLst/>
              <a:rect l="l" t="t" r="r" b="b"/>
              <a:pathLst>
                <a:path w="1335" h="2573" extrusionOk="0">
                  <a:moveTo>
                    <a:pt x="1" y="0"/>
                  </a:moveTo>
                  <a:lnTo>
                    <a:pt x="1" y="2572"/>
                  </a:lnTo>
                  <a:lnTo>
                    <a:pt x="1334" y="2572"/>
                  </a:lnTo>
                  <a:lnTo>
                    <a:pt x="76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87"/>
            <p:cNvSpPr/>
            <p:nvPr/>
          </p:nvSpPr>
          <p:spPr>
            <a:xfrm>
              <a:off x="3390455" y="2156842"/>
              <a:ext cx="103277" cy="49341"/>
            </a:xfrm>
            <a:custGeom>
              <a:avLst/>
              <a:gdLst/>
              <a:ahLst/>
              <a:cxnLst/>
              <a:rect l="l" t="t" r="r" b="b"/>
              <a:pathLst>
                <a:path w="3192" h="1525" extrusionOk="0">
                  <a:moveTo>
                    <a:pt x="0" y="1"/>
                  </a:moveTo>
                  <a:lnTo>
                    <a:pt x="762" y="1525"/>
                  </a:lnTo>
                  <a:lnTo>
                    <a:pt x="2453" y="1525"/>
                  </a:lnTo>
                  <a:lnTo>
                    <a:pt x="3191" y="1"/>
                  </a:ln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87"/>
            <p:cNvSpPr/>
            <p:nvPr/>
          </p:nvSpPr>
          <p:spPr>
            <a:xfrm>
              <a:off x="3442060" y="2155322"/>
              <a:ext cx="50894" cy="50862"/>
            </a:xfrm>
            <a:custGeom>
              <a:avLst/>
              <a:gdLst/>
              <a:ahLst/>
              <a:cxnLst/>
              <a:rect l="l" t="t" r="r" b="b"/>
              <a:pathLst>
                <a:path w="1573" h="1572" extrusionOk="0">
                  <a:moveTo>
                    <a:pt x="1" y="0"/>
                  </a:moveTo>
                  <a:lnTo>
                    <a:pt x="1" y="1572"/>
                  </a:lnTo>
                  <a:lnTo>
                    <a:pt x="834" y="1572"/>
                  </a:lnTo>
                  <a:lnTo>
                    <a:pt x="1573" y="71"/>
                  </a:lnTo>
                  <a:lnTo>
                    <a:pt x="1"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87"/>
            <p:cNvSpPr/>
            <p:nvPr/>
          </p:nvSpPr>
          <p:spPr>
            <a:xfrm>
              <a:off x="3354217" y="1992838"/>
              <a:ext cx="171093" cy="164816"/>
            </a:xfrm>
            <a:custGeom>
              <a:avLst/>
              <a:gdLst/>
              <a:ahLst/>
              <a:cxnLst/>
              <a:rect l="l" t="t" r="r" b="b"/>
              <a:pathLst>
                <a:path w="5288" h="5094" extrusionOk="0">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87"/>
            <p:cNvSpPr/>
            <p:nvPr/>
          </p:nvSpPr>
          <p:spPr>
            <a:xfrm>
              <a:off x="3354217" y="1992838"/>
              <a:ext cx="171093" cy="164816"/>
            </a:xfrm>
            <a:custGeom>
              <a:avLst/>
              <a:gdLst/>
              <a:ahLst/>
              <a:cxnLst/>
              <a:rect l="l" t="t" r="r" b="b"/>
              <a:pathLst>
                <a:path w="5288" h="5094" extrusionOk="0">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87"/>
            <p:cNvSpPr/>
            <p:nvPr/>
          </p:nvSpPr>
          <p:spPr>
            <a:xfrm>
              <a:off x="3354217" y="1992838"/>
              <a:ext cx="171093" cy="164816"/>
            </a:xfrm>
            <a:custGeom>
              <a:avLst/>
              <a:gdLst/>
              <a:ahLst/>
              <a:cxnLst/>
              <a:rect l="l" t="t" r="r" b="b"/>
              <a:pathLst>
                <a:path w="5288" h="5094" extrusionOk="0">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87"/>
            <p:cNvSpPr/>
            <p:nvPr/>
          </p:nvSpPr>
          <p:spPr>
            <a:xfrm>
              <a:off x="3442060" y="1991964"/>
              <a:ext cx="84802" cy="164913"/>
            </a:xfrm>
            <a:custGeom>
              <a:avLst/>
              <a:gdLst/>
              <a:ahLst/>
              <a:cxnLst/>
              <a:rect l="l" t="t" r="r" b="b"/>
              <a:pathLst>
                <a:path w="2621" h="5097" extrusionOk="0">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87"/>
            <p:cNvSpPr/>
            <p:nvPr/>
          </p:nvSpPr>
          <p:spPr>
            <a:xfrm>
              <a:off x="3409706" y="2066121"/>
              <a:ext cx="63222" cy="90756"/>
            </a:xfrm>
            <a:custGeom>
              <a:avLst/>
              <a:gdLst/>
              <a:ahLst/>
              <a:cxnLst/>
              <a:rect l="l" t="t" r="r" b="b"/>
              <a:pathLst>
                <a:path w="1954" h="2805" extrusionOk="0">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87"/>
            <p:cNvSpPr/>
            <p:nvPr/>
          </p:nvSpPr>
          <p:spPr>
            <a:xfrm>
              <a:off x="3442060" y="2066218"/>
              <a:ext cx="31643" cy="90659"/>
            </a:xfrm>
            <a:custGeom>
              <a:avLst/>
              <a:gdLst/>
              <a:ahLst/>
              <a:cxnLst/>
              <a:rect l="l" t="t" r="r" b="b"/>
              <a:pathLst>
                <a:path w="978" h="2802" extrusionOk="0">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87"/>
            <p:cNvSpPr/>
            <p:nvPr/>
          </p:nvSpPr>
          <p:spPr>
            <a:xfrm>
              <a:off x="3431286" y="1930329"/>
              <a:ext cx="20837" cy="41641"/>
            </a:xfrm>
            <a:custGeom>
              <a:avLst/>
              <a:gdLst/>
              <a:ahLst/>
              <a:cxnLst/>
              <a:rect l="l" t="t" r="r" b="b"/>
              <a:pathLst>
                <a:path w="644" h="1287" extrusionOk="0">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87"/>
            <p:cNvSpPr/>
            <p:nvPr/>
          </p:nvSpPr>
          <p:spPr>
            <a:xfrm>
              <a:off x="3545304" y="2067480"/>
              <a:ext cx="43194" cy="20060"/>
            </a:xfrm>
            <a:custGeom>
              <a:avLst/>
              <a:gdLst/>
              <a:ahLst/>
              <a:cxnLst/>
              <a:rect l="l" t="t" r="r" b="b"/>
              <a:pathLst>
                <a:path w="1335" h="620" extrusionOk="0">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87"/>
            <p:cNvSpPr/>
            <p:nvPr/>
          </p:nvSpPr>
          <p:spPr>
            <a:xfrm>
              <a:off x="3294911" y="2067480"/>
              <a:ext cx="43162" cy="20060"/>
            </a:xfrm>
            <a:custGeom>
              <a:avLst/>
              <a:gdLst/>
              <a:ahLst/>
              <a:cxnLst/>
              <a:rect l="l" t="t" r="r" b="b"/>
              <a:pathLst>
                <a:path w="1334" h="620" extrusionOk="0">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87"/>
            <p:cNvSpPr/>
            <p:nvPr/>
          </p:nvSpPr>
          <p:spPr>
            <a:xfrm>
              <a:off x="3529126" y="1999632"/>
              <a:ext cx="40864" cy="30123"/>
            </a:xfrm>
            <a:custGeom>
              <a:avLst/>
              <a:gdLst/>
              <a:ahLst/>
              <a:cxnLst/>
              <a:rect l="l" t="t" r="r" b="b"/>
              <a:pathLst>
                <a:path w="1263" h="931" extrusionOk="0">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87"/>
            <p:cNvSpPr/>
            <p:nvPr/>
          </p:nvSpPr>
          <p:spPr>
            <a:xfrm>
              <a:off x="3488295" y="1950486"/>
              <a:ext cx="33164" cy="36885"/>
            </a:xfrm>
            <a:custGeom>
              <a:avLst/>
              <a:gdLst/>
              <a:ahLst/>
              <a:cxnLst/>
              <a:rect l="l" t="t" r="r" b="b"/>
              <a:pathLst>
                <a:path w="1025" h="1140" extrusionOk="0">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87"/>
            <p:cNvSpPr/>
            <p:nvPr/>
          </p:nvSpPr>
          <p:spPr>
            <a:xfrm>
              <a:off x="3361950" y="1950486"/>
              <a:ext cx="33908" cy="36885"/>
            </a:xfrm>
            <a:custGeom>
              <a:avLst/>
              <a:gdLst/>
              <a:ahLst/>
              <a:cxnLst/>
              <a:rect l="l" t="t" r="r" b="b"/>
              <a:pathLst>
                <a:path w="1048" h="1140" extrusionOk="0">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87"/>
            <p:cNvSpPr/>
            <p:nvPr/>
          </p:nvSpPr>
          <p:spPr>
            <a:xfrm>
              <a:off x="3313386" y="1999632"/>
              <a:ext cx="40864" cy="30123"/>
            </a:xfrm>
            <a:custGeom>
              <a:avLst/>
              <a:gdLst/>
              <a:ahLst/>
              <a:cxnLst/>
              <a:rect l="l" t="t" r="r" b="b"/>
              <a:pathLst>
                <a:path w="1263" h="931" extrusionOk="0">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87"/>
            <p:cNvSpPr/>
            <p:nvPr/>
          </p:nvSpPr>
          <p:spPr>
            <a:xfrm>
              <a:off x="3442060" y="1931850"/>
              <a:ext cx="10062" cy="40120"/>
            </a:xfrm>
            <a:custGeom>
              <a:avLst/>
              <a:gdLst/>
              <a:ahLst/>
              <a:cxnLst/>
              <a:rect l="l" t="t" r="r" b="b"/>
              <a:pathLst>
                <a:path w="311" h="1240" extrusionOk="0">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1" name="Google Shape;22191;p87"/>
          <p:cNvGrpSpPr/>
          <p:nvPr/>
        </p:nvGrpSpPr>
        <p:grpSpPr>
          <a:xfrm>
            <a:off x="4019938" y="1778868"/>
            <a:ext cx="346781" cy="347361"/>
            <a:chOff x="4019946" y="1931268"/>
            <a:chExt cx="346781" cy="347361"/>
          </a:xfrm>
        </p:grpSpPr>
        <p:sp>
          <p:nvSpPr>
            <p:cNvPr id="22192" name="Google Shape;22192;p87"/>
            <p:cNvSpPr/>
            <p:nvPr/>
          </p:nvSpPr>
          <p:spPr>
            <a:xfrm>
              <a:off x="4202555" y="1931268"/>
              <a:ext cx="104830" cy="103115"/>
            </a:xfrm>
            <a:custGeom>
              <a:avLst/>
              <a:gdLst/>
              <a:ahLst/>
              <a:cxnLst/>
              <a:rect l="l" t="t" r="r" b="b"/>
              <a:pathLst>
                <a:path w="3240" h="3187" extrusionOk="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87"/>
            <p:cNvSpPr/>
            <p:nvPr/>
          </p:nvSpPr>
          <p:spPr>
            <a:xfrm>
              <a:off x="4079284" y="1931268"/>
              <a:ext cx="104830" cy="103115"/>
            </a:xfrm>
            <a:custGeom>
              <a:avLst/>
              <a:gdLst/>
              <a:ahLst/>
              <a:cxnLst/>
              <a:rect l="l" t="t" r="r" b="b"/>
              <a:pathLst>
                <a:path w="3240" h="3187" extrusionOk="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87"/>
            <p:cNvSpPr/>
            <p:nvPr/>
          </p:nvSpPr>
          <p:spPr>
            <a:xfrm>
              <a:off x="4079284" y="1931268"/>
              <a:ext cx="104830" cy="103115"/>
            </a:xfrm>
            <a:custGeom>
              <a:avLst/>
              <a:gdLst/>
              <a:ahLst/>
              <a:cxnLst/>
              <a:rect l="l" t="t" r="r" b="b"/>
              <a:pathLst>
                <a:path w="3240" h="3187" extrusionOk="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87"/>
            <p:cNvSpPr/>
            <p:nvPr/>
          </p:nvSpPr>
          <p:spPr>
            <a:xfrm>
              <a:off x="4019946" y="2055152"/>
              <a:ext cx="346781" cy="223476"/>
            </a:xfrm>
            <a:custGeom>
              <a:avLst/>
              <a:gdLst/>
              <a:ahLst/>
              <a:cxnLst/>
              <a:rect l="l" t="t" r="r" b="b"/>
              <a:pathLst>
                <a:path w="10718" h="6907" extrusionOk="0">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87"/>
            <p:cNvSpPr/>
            <p:nvPr/>
          </p:nvSpPr>
          <p:spPr>
            <a:xfrm>
              <a:off x="4193302" y="2055152"/>
              <a:ext cx="173423" cy="223476"/>
            </a:xfrm>
            <a:custGeom>
              <a:avLst/>
              <a:gdLst/>
              <a:ahLst/>
              <a:cxnLst/>
              <a:rect l="l" t="t" r="r" b="b"/>
              <a:pathLst>
                <a:path w="5360" h="6907" extrusionOk="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87"/>
            <p:cNvSpPr/>
            <p:nvPr/>
          </p:nvSpPr>
          <p:spPr>
            <a:xfrm>
              <a:off x="4060777" y="2156842"/>
              <a:ext cx="128708" cy="80952"/>
            </a:xfrm>
            <a:custGeom>
              <a:avLst/>
              <a:gdLst/>
              <a:ahLst/>
              <a:cxnLst/>
              <a:rect l="l" t="t" r="r" b="b"/>
              <a:pathLst>
                <a:path w="3978" h="2502" extrusionOk="0">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87"/>
            <p:cNvSpPr/>
            <p:nvPr/>
          </p:nvSpPr>
          <p:spPr>
            <a:xfrm>
              <a:off x="4124742" y="2156842"/>
              <a:ext cx="64742" cy="80952"/>
            </a:xfrm>
            <a:custGeom>
              <a:avLst/>
              <a:gdLst/>
              <a:ahLst/>
              <a:cxnLst/>
              <a:rect l="l" t="t" r="r" b="b"/>
              <a:pathLst>
                <a:path w="2001" h="2502" extrusionOk="0">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87"/>
            <p:cNvSpPr/>
            <p:nvPr/>
          </p:nvSpPr>
          <p:spPr>
            <a:xfrm>
              <a:off x="4208735" y="2217701"/>
              <a:ext cx="116381" cy="20092"/>
            </a:xfrm>
            <a:custGeom>
              <a:avLst/>
              <a:gdLst/>
              <a:ahLst/>
              <a:cxnLst/>
              <a:rect l="l" t="t" r="r" b="b"/>
              <a:pathLst>
                <a:path w="3597" h="621" extrusionOk="0">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87"/>
            <p:cNvSpPr/>
            <p:nvPr/>
          </p:nvSpPr>
          <p:spPr>
            <a:xfrm>
              <a:off x="4208735" y="2176870"/>
              <a:ext cx="116381" cy="20837"/>
            </a:xfrm>
            <a:custGeom>
              <a:avLst/>
              <a:gdLst/>
              <a:ahLst/>
              <a:cxnLst/>
              <a:rect l="l" t="t" r="r" b="b"/>
              <a:pathLst>
                <a:path w="3597" h="644" extrusionOk="0">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87"/>
            <p:cNvSpPr/>
            <p:nvPr/>
          </p:nvSpPr>
          <p:spPr>
            <a:xfrm>
              <a:off x="4208735" y="2136815"/>
              <a:ext cx="116381" cy="20060"/>
            </a:xfrm>
            <a:custGeom>
              <a:avLst/>
              <a:gdLst/>
              <a:ahLst/>
              <a:cxnLst/>
              <a:rect l="l" t="t" r="r" b="b"/>
              <a:pathLst>
                <a:path w="3597" h="620" extrusionOk="0">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87"/>
            <p:cNvSpPr/>
            <p:nvPr/>
          </p:nvSpPr>
          <p:spPr>
            <a:xfrm>
              <a:off x="4162500" y="2013545"/>
              <a:ext cx="61669" cy="88620"/>
            </a:xfrm>
            <a:custGeom>
              <a:avLst/>
              <a:gdLst/>
              <a:ahLst/>
              <a:cxnLst/>
              <a:rect l="l" t="t" r="r" b="b"/>
              <a:pathLst>
                <a:path w="1906" h="2739" extrusionOk="0">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87"/>
            <p:cNvSpPr/>
            <p:nvPr/>
          </p:nvSpPr>
          <p:spPr>
            <a:xfrm>
              <a:off x="4193302" y="2014289"/>
              <a:ext cx="30867" cy="87876"/>
            </a:xfrm>
            <a:custGeom>
              <a:avLst/>
              <a:gdLst/>
              <a:ahLst/>
              <a:cxnLst/>
              <a:rect l="l" t="t" r="r" b="b"/>
              <a:pathLst>
                <a:path w="954" h="2716" extrusionOk="0">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87"/>
            <p:cNvSpPr/>
            <p:nvPr/>
          </p:nvSpPr>
          <p:spPr>
            <a:xfrm>
              <a:off x="4083911" y="2095207"/>
              <a:ext cx="80920" cy="80920"/>
            </a:xfrm>
            <a:custGeom>
              <a:avLst/>
              <a:gdLst/>
              <a:ahLst/>
              <a:cxnLst/>
              <a:rect l="l" t="t" r="r" b="b"/>
              <a:pathLst>
                <a:path w="2501" h="2501" extrusionOk="0">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87"/>
            <p:cNvSpPr/>
            <p:nvPr/>
          </p:nvSpPr>
          <p:spPr>
            <a:xfrm>
              <a:off x="4124742" y="2095207"/>
              <a:ext cx="40088" cy="80920"/>
            </a:xfrm>
            <a:custGeom>
              <a:avLst/>
              <a:gdLst/>
              <a:ahLst/>
              <a:cxnLst/>
              <a:rect l="l" t="t" r="r" b="b"/>
              <a:pathLst>
                <a:path w="1239" h="2501" extrusionOk="0">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6" name="Google Shape;22206;p87"/>
          <p:cNvGrpSpPr/>
          <p:nvPr/>
        </p:nvGrpSpPr>
        <p:grpSpPr>
          <a:xfrm>
            <a:off x="4781209" y="1779450"/>
            <a:ext cx="319019" cy="346780"/>
            <a:chOff x="4781217" y="1931850"/>
            <a:chExt cx="319019" cy="346780"/>
          </a:xfrm>
        </p:grpSpPr>
        <p:sp>
          <p:nvSpPr>
            <p:cNvPr id="22207" name="Google Shape;22207;p87"/>
            <p:cNvSpPr/>
            <p:nvPr/>
          </p:nvSpPr>
          <p:spPr>
            <a:xfrm>
              <a:off x="4781217" y="2011992"/>
              <a:ext cx="61669" cy="75549"/>
            </a:xfrm>
            <a:custGeom>
              <a:avLst/>
              <a:gdLst/>
              <a:ahLst/>
              <a:cxnLst/>
              <a:rect l="l" t="t" r="r" b="b"/>
              <a:pathLst>
                <a:path w="1906" h="2335" extrusionOk="0">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87"/>
            <p:cNvSpPr/>
            <p:nvPr/>
          </p:nvSpPr>
          <p:spPr>
            <a:xfrm>
              <a:off x="4820496" y="1931850"/>
              <a:ext cx="238133" cy="305949"/>
            </a:xfrm>
            <a:custGeom>
              <a:avLst/>
              <a:gdLst/>
              <a:ahLst/>
              <a:cxnLst/>
              <a:rect l="l" t="t" r="r" b="b"/>
              <a:pathLst>
                <a:path w="7360" h="9456" extrusionOk="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87"/>
            <p:cNvSpPr/>
            <p:nvPr/>
          </p:nvSpPr>
          <p:spPr>
            <a:xfrm>
              <a:off x="4939949" y="1931850"/>
              <a:ext cx="118678" cy="305172"/>
            </a:xfrm>
            <a:custGeom>
              <a:avLst/>
              <a:gdLst/>
              <a:ahLst/>
              <a:cxnLst/>
              <a:rect l="l" t="t" r="r" b="b"/>
              <a:pathLst>
                <a:path w="3668" h="9432" extrusionOk="0">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87"/>
            <p:cNvSpPr/>
            <p:nvPr/>
          </p:nvSpPr>
          <p:spPr>
            <a:xfrm>
              <a:off x="4862104" y="1971937"/>
              <a:ext cx="238133" cy="306693"/>
            </a:xfrm>
            <a:custGeom>
              <a:avLst/>
              <a:gdLst/>
              <a:ahLst/>
              <a:cxnLst/>
              <a:rect l="l" t="t" r="r" b="b"/>
              <a:pathLst>
                <a:path w="7360" h="9479" extrusionOk="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87"/>
            <p:cNvSpPr/>
            <p:nvPr/>
          </p:nvSpPr>
          <p:spPr>
            <a:xfrm>
              <a:off x="4984631" y="1971937"/>
              <a:ext cx="115604" cy="306693"/>
            </a:xfrm>
            <a:custGeom>
              <a:avLst/>
              <a:gdLst/>
              <a:ahLst/>
              <a:cxnLst/>
              <a:rect l="l" t="t" r="r" b="b"/>
              <a:pathLst>
                <a:path w="3573" h="9479" extrusionOk="0">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87"/>
            <p:cNvSpPr/>
            <p:nvPr/>
          </p:nvSpPr>
          <p:spPr>
            <a:xfrm>
              <a:off x="4919889" y="2072850"/>
              <a:ext cx="129485" cy="82505"/>
            </a:xfrm>
            <a:custGeom>
              <a:avLst/>
              <a:gdLst/>
              <a:ahLst/>
              <a:cxnLst/>
              <a:rect l="l" t="t" r="r" b="b"/>
              <a:pathLst>
                <a:path w="4002" h="2550" extrusionOk="0">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87"/>
            <p:cNvSpPr/>
            <p:nvPr/>
          </p:nvSpPr>
          <p:spPr>
            <a:xfrm>
              <a:off x="4960753" y="2174573"/>
              <a:ext cx="88620" cy="20837"/>
            </a:xfrm>
            <a:custGeom>
              <a:avLst/>
              <a:gdLst/>
              <a:ahLst/>
              <a:cxnLst/>
              <a:rect l="l" t="t" r="r" b="b"/>
              <a:pathLst>
                <a:path w="2739" h="644" extrusionOk="0">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87"/>
            <p:cNvSpPr/>
            <p:nvPr/>
          </p:nvSpPr>
          <p:spPr>
            <a:xfrm>
              <a:off x="4984631" y="2175349"/>
              <a:ext cx="64742" cy="20060"/>
            </a:xfrm>
            <a:custGeom>
              <a:avLst/>
              <a:gdLst/>
              <a:ahLst/>
              <a:cxnLst/>
              <a:rect l="l" t="t" r="r" b="b"/>
              <a:pathLst>
                <a:path w="2001" h="620" extrusionOk="0">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87"/>
            <p:cNvSpPr/>
            <p:nvPr/>
          </p:nvSpPr>
          <p:spPr>
            <a:xfrm>
              <a:off x="4892938" y="2214627"/>
              <a:ext cx="156436" cy="21613"/>
            </a:xfrm>
            <a:custGeom>
              <a:avLst/>
              <a:gdLst/>
              <a:ahLst/>
              <a:cxnLst/>
              <a:rect l="l" t="t" r="r" b="b"/>
              <a:pathLst>
                <a:path w="4835" h="668" extrusionOk="0">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87"/>
            <p:cNvSpPr/>
            <p:nvPr/>
          </p:nvSpPr>
          <p:spPr>
            <a:xfrm>
              <a:off x="4984631" y="2215404"/>
              <a:ext cx="64742" cy="20837"/>
            </a:xfrm>
            <a:custGeom>
              <a:avLst/>
              <a:gdLst/>
              <a:ahLst/>
              <a:cxnLst/>
              <a:rect l="l" t="t" r="r" b="b"/>
              <a:pathLst>
                <a:path w="2001" h="644" extrusionOk="0">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87"/>
            <p:cNvSpPr/>
            <p:nvPr/>
          </p:nvSpPr>
          <p:spPr>
            <a:xfrm>
              <a:off x="4984631" y="2074403"/>
              <a:ext cx="64742" cy="80952"/>
            </a:xfrm>
            <a:custGeom>
              <a:avLst/>
              <a:gdLst/>
              <a:ahLst/>
              <a:cxnLst/>
              <a:rect l="l" t="t" r="r" b="b"/>
              <a:pathLst>
                <a:path w="2001" h="2502" extrusionOk="0">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87"/>
            <p:cNvSpPr/>
            <p:nvPr/>
          </p:nvSpPr>
          <p:spPr>
            <a:xfrm>
              <a:off x="4944576" y="2013545"/>
              <a:ext cx="80920" cy="80920"/>
            </a:xfrm>
            <a:custGeom>
              <a:avLst/>
              <a:gdLst/>
              <a:ahLst/>
              <a:cxnLst/>
              <a:rect l="l" t="t" r="r" b="b"/>
              <a:pathLst>
                <a:path w="2501" h="2501" extrusionOk="0">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87"/>
            <p:cNvSpPr/>
            <p:nvPr/>
          </p:nvSpPr>
          <p:spPr>
            <a:xfrm>
              <a:off x="4984631" y="2013545"/>
              <a:ext cx="40864" cy="80920"/>
            </a:xfrm>
            <a:custGeom>
              <a:avLst/>
              <a:gdLst/>
              <a:ahLst/>
              <a:cxnLst/>
              <a:rect l="l" t="t" r="r" b="b"/>
              <a:pathLst>
                <a:path w="1263" h="2501" extrusionOk="0">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87"/>
            <p:cNvSpPr/>
            <p:nvPr/>
          </p:nvSpPr>
          <p:spPr>
            <a:xfrm>
              <a:off x="4808169" y="2010439"/>
              <a:ext cx="115637" cy="77102"/>
            </a:xfrm>
            <a:custGeom>
              <a:avLst/>
              <a:gdLst/>
              <a:ahLst/>
              <a:cxnLst/>
              <a:rect l="l" t="t" r="r" b="b"/>
              <a:pathLst>
                <a:path w="3574" h="2383" extrusionOk="0">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1" name="Google Shape;22221;p87"/>
          <p:cNvGrpSpPr/>
          <p:nvPr/>
        </p:nvGrpSpPr>
        <p:grpSpPr>
          <a:xfrm>
            <a:off x="5520124" y="1777929"/>
            <a:ext cx="347524" cy="348302"/>
            <a:chOff x="5520132" y="1930329"/>
            <a:chExt cx="347524" cy="348302"/>
          </a:xfrm>
        </p:grpSpPr>
        <p:sp>
          <p:nvSpPr>
            <p:cNvPr id="22222" name="Google Shape;22222;p87"/>
            <p:cNvSpPr/>
            <p:nvPr/>
          </p:nvSpPr>
          <p:spPr>
            <a:xfrm>
              <a:off x="5616451" y="1931850"/>
              <a:ext cx="251204" cy="346781"/>
            </a:xfrm>
            <a:custGeom>
              <a:avLst/>
              <a:gdLst/>
              <a:ahLst/>
              <a:cxnLst/>
              <a:rect l="l" t="t" r="r" b="b"/>
              <a:pathLst>
                <a:path w="7764" h="10718" extrusionOk="0">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87"/>
            <p:cNvSpPr/>
            <p:nvPr/>
          </p:nvSpPr>
          <p:spPr>
            <a:xfrm>
              <a:off x="5742796" y="1931850"/>
              <a:ext cx="124858" cy="346781"/>
            </a:xfrm>
            <a:custGeom>
              <a:avLst/>
              <a:gdLst/>
              <a:ahLst/>
              <a:cxnLst/>
              <a:rect l="l" t="t" r="r" b="b"/>
              <a:pathLst>
                <a:path w="3859" h="10718" extrusionOk="0">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87"/>
            <p:cNvSpPr/>
            <p:nvPr/>
          </p:nvSpPr>
          <p:spPr>
            <a:xfrm>
              <a:off x="5650359" y="2102131"/>
              <a:ext cx="184165" cy="142588"/>
            </a:xfrm>
            <a:custGeom>
              <a:avLst/>
              <a:gdLst/>
              <a:ahLst/>
              <a:cxnLst/>
              <a:rect l="l" t="t" r="r" b="b"/>
              <a:pathLst>
                <a:path w="5692" h="4407" extrusionOk="0">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87"/>
            <p:cNvSpPr/>
            <p:nvPr/>
          </p:nvSpPr>
          <p:spPr>
            <a:xfrm>
              <a:off x="5650359" y="1964237"/>
              <a:ext cx="184165" cy="104021"/>
            </a:xfrm>
            <a:custGeom>
              <a:avLst/>
              <a:gdLst/>
              <a:ahLst/>
              <a:cxnLst/>
              <a:rect l="l" t="t" r="r" b="b"/>
              <a:pathLst>
                <a:path w="5692" h="3215" extrusionOk="0">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87"/>
            <p:cNvSpPr/>
            <p:nvPr/>
          </p:nvSpPr>
          <p:spPr>
            <a:xfrm>
              <a:off x="5742796" y="1964981"/>
              <a:ext cx="91726" cy="103277"/>
            </a:xfrm>
            <a:custGeom>
              <a:avLst/>
              <a:gdLst/>
              <a:ahLst/>
              <a:cxnLst/>
              <a:rect l="l" t="t" r="r" b="b"/>
              <a:pathLst>
                <a:path w="2835" h="3192" extrusionOk="0">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87"/>
            <p:cNvSpPr/>
            <p:nvPr/>
          </p:nvSpPr>
          <p:spPr>
            <a:xfrm>
              <a:off x="5650359" y="2102131"/>
              <a:ext cx="46235" cy="47821"/>
            </a:xfrm>
            <a:custGeom>
              <a:avLst/>
              <a:gdLst/>
              <a:ahLst/>
              <a:cxnLst/>
              <a:rect l="l" t="t" r="r" b="b"/>
              <a:pathLst>
                <a:path w="1429" h="1478" extrusionOk="0">
                  <a:moveTo>
                    <a:pt x="333" y="1"/>
                  </a:moveTo>
                  <a:cubicBezTo>
                    <a:pt x="143" y="1"/>
                    <a:pt x="0" y="144"/>
                    <a:pt x="0" y="334"/>
                  </a:cubicBezTo>
                  <a:lnTo>
                    <a:pt x="0" y="1477"/>
                  </a:lnTo>
                  <a:lnTo>
                    <a:pt x="1429" y="1477"/>
                  </a:lnTo>
                  <a:lnTo>
                    <a:pt x="14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87"/>
            <p:cNvSpPr/>
            <p:nvPr/>
          </p:nvSpPr>
          <p:spPr>
            <a:xfrm>
              <a:off x="5741276" y="2149142"/>
              <a:ext cx="46268" cy="47044"/>
            </a:xfrm>
            <a:custGeom>
              <a:avLst/>
              <a:gdLst/>
              <a:ahLst/>
              <a:cxnLst/>
              <a:rect l="l" t="t" r="r" b="b"/>
              <a:pathLst>
                <a:path w="1430" h="1454" extrusionOk="0">
                  <a:moveTo>
                    <a:pt x="0" y="0"/>
                  </a:moveTo>
                  <a:lnTo>
                    <a:pt x="0" y="1453"/>
                  </a:lnTo>
                  <a:lnTo>
                    <a:pt x="1429" y="1453"/>
                  </a:lnTo>
                  <a:lnTo>
                    <a:pt x="1429"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87"/>
            <p:cNvSpPr/>
            <p:nvPr/>
          </p:nvSpPr>
          <p:spPr>
            <a:xfrm>
              <a:off x="5696561" y="2102131"/>
              <a:ext cx="46268" cy="47044"/>
            </a:xfrm>
            <a:custGeom>
              <a:avLst/>
              <a:gdLst/>
              <a:ahLst/>
              <a:cxnLst/>
              <a:rect l="l" t="t" r="r" b="b"/>
              <a:pathLst>
                <a:path w="1430" h="1454" extrusionOk="0">
                  <a:moveTo>
                    <a:pt x="1" y="1"/>
                  </a:moveTo>
                  <a:lnTo>
                    <a:pt x="1" y="1453"/>
                  </a:lnTo>
                  <a:lnTo>
                    <a:pt x="1430" y="1453"/>
                  </a:lnTo>
                  <a:lnTo>
                    <a:pt x="1430"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87"/>
            <p:cNvSpPr/>
            <p:nvPr/>
          </p:nvSpPr>
          <p:spPr>
            <a:xfrm>
              <a:off x="5788254" y="2149142"/>
              <a:ext cx="46268" cy="47044"/>
            </a:xfrm>
            <a:custGeom>
              <a:avLst/>
              <a:gdLst/>
              <a:ahLst/>
              <a:cxnLst/>
              <a:rect l="l" t="t" r="r" b="b"/>
              <a:pathLst>
                <a:path w="1430" h="1454" extrusionOk="0">
                  <a:moveTo>
                    <a:pt x="1" y="0"/>
                  </a:moveTo>
                  <a:lnTo>
                    <a:pt x="1" y="1453"/>
                  </a:lnTo>
                  <a:lnTo>
                    <a:pt x="1430" y="1453"/>
                  </a:lnTo>
                  <a:lnTo>
                    <a:pt x="1430" y="0"/>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87"/>
            <p:cNvSpPr/>
            <p:nvPr/>
          </p:nvSpPr>
          <p:spPr>
            <a:xfrm>
              <a:off x="5786734" y="2101387"/>
              <a:ext cx="46268" cy="47012"/>
            </a:xfrm>
            <a:custGeom>
              <a:avLst/>
              <a:gdLst/>
              <a:ahLst/>
              <a:cxnLst/>
              <a:rect l="l" t="t" r="r" b="b"/>
              <a:pathLst>
                <a:path w="1430" h="1453" extrusionOk="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87"/>
            <p:cNvSpPr/>
            <p:nvPr/>
          </p:nvSpPr>
          <p:spPr>
            <a:xfrm>
              <a:off x="5696561" y="2149142"/>
              <a:ext cx="46268" cy="47044"/>
            </a:xfrm>
            <a:custGeom>
              <a:avLst/>
              <a:gdLst/>
              <a:ahLst/>
              <a:cxnLst/>
              <a:rect l="l" t="t" r="r" b="b"/>
              <a:pathLst>
                <a:path w="1430" h="1454" extrusionOk="0">
                  <a:moveTo>
                    <a:pt x="1" y="0"/>
                  </a:moveTo>
                  <a:lnTo>
                    <a:pt x="1" y="1453"/>
                  </a:lnTo>
                  <a:lnTo>
                    <a:pt x="1430" y="1453"/>
                  </a:lnTo>
                  <a:lnTo>
                    <a:pt x="1430"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87"/>
            <p:cNvSpPr/>
            <p:nvPr/>
          </p:nvSpPr>
          <p:spPr>
            <a:xfrm>
              <a:off x="5741276" y="2102131"/>
              <a:ext cx="46268" cy="47044"/>
            </a:xfrm>
            <a:custGeom>
              <a:avLst/>
              <a:gdLst/>
              <a:ahLst/>
              <a:cxnLst/>
              <a:rect l="l" t="t" r="r" b="b"/>
              <a:pathLst>
                <a:path w="1430" h="1454" extrusionOk="0">
                  <a:moveTo>
                    <a:pt x="0" y="1"/>
                  </a:moveTo>
                  <a:lnTo>
                    <a:pt x="0" y="1453"/>
                  </a:lnTo>
                  <a:lnTo>
                    <a:pt x="1429" y="1453"/>
                  </a:lnTo>
                  <a:lnTo>
                    <a:pt x="1429" y="1"/>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87"/>
            <p:cNvSpPr/>
            <p:nvPr/>
          </p:nvSpPr>
          <p:spPr>
            <a:xfrm>
              <a:off x="5788254" y="2196153"/>
              <a:ext cx="46268" cy="48565"/>
            </a:xfrm>
            <a:custGeom>
              <a:avLst/>
              <a:gdLst/>
              <a:ahLst/>
              <a:cxnLst/>
              <a:rect l="l" t="t" r="r" b="b"/>
              <a:pathLst>
                <a:path w="1430" h="1501" extrusionOk="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87"/>
            <p:cNvSpPr/>
            <p:nvPr/>
          </p:nvSpPr>
          <p:spPr>
            <a:xfrm>
              <a:off x="5651103" y="2149142"/>
              <a:ext cx="46268" cy="47044"/>
            </a:xfrm>
            <a:custGeom>
              <a:avLst/>
              <a:gdLst/>
              <a:ahLst/>
              <a:cxnLst/>
              <a:rect l="l" t="t" r="r" b="b"/>
              <a:pathLst>
                <a:path w="1430" h="1454" extrusionOk="0">
                  <a:moveTo>
                    <a:pt x="1" y="0"/>
                  </a:moveTo>
                  <a:lnTo>
                    <a:pt x="1" y="1453"/>
                  </a:lnTo>
                  <a:lnTo>
                    <a:pt x="1430" y="1453"/>
                  </a:lnTo>
                  <a:lnTo>
                    <a:pt x="1430"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87"/>
            <p:cNvSpPr/>
            <p:nvPr/>
          </p:nvSpPr>
          <p:spPr>
            <a:xfrm>
              <a:off x="5741276" y="2197674"/>
              <a:ext cx="46268" cy="47044"/>
            </a:xfrm>
            <a:custGeom>
              <a:avLst/>
              <a:gdLst/>
              <a:ahLst/>
              <a:cxnLst/>
              <a:rect l="l" t="t" r="r" b="b"/>
              <a:pathLst>
                <a:path w="1430" h="1454" extrusionOk="0">
                  <a:moveTo>
                    <a:pt x="0" y="1"/>
                  </a:moveTo>
                  <a:lnTo>
                    <a:pt x="0" y="1453"/>
                  </a:lnTo>
                  <a:lnTo>
                    <a:pt x="1429" y="1453"/>
                  </a:lnTo>
                  <a:lnTo>
                    <a:pt x="1429" y="1"/>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87"/>
            <p:cNvSpPr/>
            <p:nvPr/>
          </p:nvSpPr>
          <p:spPr>
            <a:xfrm>
              <a:off x="5651103" y="2198450"/>
              <a:ext cx="46268" cy="47044"/>
            </a:xfrm>
            <a:custGeom>
              <a:avLst/>
              <a:gdLst/>
              <a:ahLst/>
              <a:cxnLst/>
              <a:rect l="l" t="t" r="r" b="b"/>
              <a:pathLst>
                <a:path w="1430" h="1454" extrusionOk="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87"/>
            <p:cNvSpPr/>
            <p:nvPr/>
          </p:nvSpPr>
          <p:spPr>
            <a:xfrm>
              <a:off x="5696561" y="2197674"/>
              <a:ext cx="46268" cy="47044"/>
            </a:xfrm>
            <a:custGeom>
              <a:avLst/>
              <a:gdLst/>
              <a:ahLst/>
              <a:cxnLst/>
              <a:rect l="l" t="t" r="r" b="b"/>
              <a:pathLst>
                <a:path w="1430" h="1454" extrusionOk="0">
                  <a:moveTo>
                    <a:pt x="1" y="1"/>
                  </a:moveTo>
                  <a:lnTo>
                    <a:pt x="1" y="1453"/>
                  </a:lnTo>
                  <a:lnTo>
                    <a:pt x="1430" y="1453"/>
                  </a:lnTo>
                  <a:lnTo>
                    <a:pt x="1430"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87"/>
            <p:cNvSpPr/>
            <p:nvPr/>
          </p:nvSpPr>
          <p:spPr>
            <a:xfrm>
              <a:off x="5520132" y="1930329"/>
              <a:ext cx="65519" cy="104054"/>
            </a:xfrm>
            <a:custGeom>
              <a:avLst/>
              <a:gdLst/>
              <a:ahLst/>
              <a:cxnLst/>
              <a:rect l="l" t="t" r="r" b="b"/>
              <a:pathLst>
                <a:path w="2025" h="3216" extrusionOk="0">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87"/>
            <p:cNvSpPr/>
            <p:nvPr/>
          </p:nvSpPr>
          <p:spPr>
            <a:xfrm>
              <a:off x="5554039" y="1930329"/>
              <a:ext cx="32387" cy="104054"/>
            </a:xfrm>
            <a:custGeom>
              <a:avLst/>
              <a:gdLst/>
              <a:ahLst/>
              <a:cxnLst/>
              <a:rect l="l" t="t" r="r" b="b"/>
              <a:pathLst>
                <a:path w="1001" h="3216" extrusionOk="0">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87"/>
            <p:cNvSpPr/>
            <p:nvPr/>
          </p:nvSpPr>
          <p:spPr>
            <a:xfrm>
              <a:off x="5520908" y="2025095"/>
              <a:ext cx="64742" cy="200375"/>
            </a:xfrm>
            <a:custGeom>
              <a:avLst/>
              <a:gdLst/>
              <a:ahLst/>
              <a:cxnLst/>
              <a:rect l="l" t="t" r="r" b="b"/>
              <a:pathLst>
                <a:path w="2001" h="6193" extrusionOk="0">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87"/>
            <p:cNvSpPr/>
            <p:nvPr/>
          </p:nvSpPr>
          <p:spPr>
            <a:xfrm>
              <a:off x="5553263" y="2024319"/>
              <a:ext cx="32387" cy="200375"/>
            </a:xfrm>
            <a:custGeom>
              <a:avLst/>
              <a:gdLst/>
              <a:ahLst/>
              <a:cxnLst/>
              <a:rect l="l" t="t" r="r" b="b"/>
              <a:pathLst>
                <a:path w="1001" h="6193" extrusionOk="0">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87"/>
            <p:cNvSpPr/>
            <p:nvPr/>
          </p:nvSpPr>
          <p:spPr>
            <a:xfrm>
              <a:off x="5520908" y="2213851"/>
              <a:ext cx="64742" cy="64775"/>
            </a:xfrm>
            <a:custGeom>
              <a:avLst/>
              <a:gdLst/>
              <a:ahLst/>
              <a:cxnLst/>
              <a:rect l="l" t="t" r="r" b="b"/>
              <a:pathLst>
                <a:path w="2001" h="2002" extrusionOk="0">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87"/>
            <p:cNvSpPr/>
            <p:nvPr/>
          </p:nvSpPr>
          <p:spPr>
            <a:xfrm>
              <a:off x="5553263" y="2213851"/>
              <a:ext cx="32387" cy="64775"/>
            </a:xfrm>
            <a:custGeom>
              <a:avLst/>
              <a:gdLst/>
              <a:ahLst/>
              <a:cxnLst/>
              <a:rect l="l" t="t" r="r" b="b"/>
              <a:pathLst>
                <a:path w="1001" h="2002" extrusionOk="0">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5" name="Google Shape;22245;p87"/>
          <p:cNvGrpSpPr/>
          <p:nvPr/>
        </p:nvGrpSpPr>
        <p:grpSpPr>
          <a:xfrm>
            <a:off x="6267515" y="1778706"/>
            <a:ext cx="349075" cy="347523"/>
            <a:chOff x="6267523" y="1931106"/>
            <a:chExt cx="349075" cy="347523"/>
          </a:xfrm>
        </p:grpSpPr>
        <p:sp>
          <p:nvSpPr>
            <p:cNvPr id="22246" name="Google Shape;22246;p87"/>
            <p:cNvSpPr/>
            <p:nvPr/>
          </p:nvSpPr>
          <p:spPr>
            <a:xfrm>
              <a:off x="6553376" y="2236984"/>
              <a:ext cx="21613" cy="41641"/>
            </a:xfrm>
            <a:custGeom>
              <a:avLst/>
              <a:gdLst/>
              <a:ahLst/>
              <a:cxnLst/>
              <a:rect l="l" t="t" r="r" b="b"/>
              <a:pathLst>
                <a:path w="668" h="1287" extrusionOk="0">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87"/>
            <p:cNvSpPr/>
            <p:nvPr/>
          </p:nvSpPr>
          <p:spPr>
            <a:xfrm>
              <a:off x="6553376" y="2013545"/>
              <a:ext cx="21613" cy="41641"/>
            </a:xfrm>
            <a:custGeom>
              <a:avLst/>
              <a:gdLst/>
              <a:ahLst/>
              <a:cxnLst/>
              <a:rect l="l" t="t" r="r" b="b"/>
              <a:pathLst>
                <a:path w="668" h="1287" extrusionOk="0">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87"/>
            <p:cNvSpPr/>
            <p:nvPr/>
          </p:nvSpPr>
          <p:spPr>
            <a:xfrm>
              <a:off x="6553376" y="2115235"/>
              <a:ext cx="21613" cy="61669"/>
            </a:xfrm>
            <a:custGeom>
              <a:avLst/>
              <a:gdLst/>
              <a:ahLst/>
              <a:cxnLst/>
              <a:rect l="l" t="t" r="r" b="b"/>
              <a:pathLst>
                <a:path w="668" h="1906" extrusionOk="0">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87"/>
            <p:cNvSpPr/>
            <p:nvPr/>
          </p:nvSpPr>
          <p:spPr>
            <a:xfrm>
              <a:off x="6554929" y="2146068"/>
              <a:ext cx="20060" cy="24687"/>
            </a:xfrm>
            <a:custGeom>
              <a:avLst/>
              <a:gdLst/>
              <a:ahLst/>
              <a:cxnLst/>
              <a:rect l="l" t="t" r="r" b="b"/>
              <a:pathLst>
                <a:path w="620" h="763" extrusionOk="0">
                  <a:moveTo>
                    <a:pt x="0" y="0"/>
                  </a:moveTo>
                  <a:lnTo>
                    <a:pt x="0" y="762"/>
                  </a:lnTo>
                  <a:lnTo>
                    <a:pt x="619" y="762"/>
                  </a:lnTo>
                  <a:lnTo>
                    <a:pt x="61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87"/>
            <p:cNvSpPr/>
            <p:nvPr/>
          </p:nvSpPr>
          <p:spPr>
            <a:xfrm>
              <a:off x="6524095" y="2166872"/>
              <a:ext cx="80952" cy="80920"/>
            </a:xfrm>
            <a:custGeom>
              <a:avLst/>
              <a:gdLst/>
              <a:ahLst/>
              <a:cxnLst/>
              <a:rect l="l" t="t" r="r" b="b"/>
              <a:pathLst>
                <a:path w="2502" h="2501" extrusionOk="0">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87"/>
            <p:cNvSpPr/>
            <p:nvPr/>
          </p:nvSpPr>
          <p:spPr>
            <a:xfrm>
              <a:off x="6524095" y="2045123"/>
              <a:ext cx="80952" cy="80952"/>
            </a:xfrm>
            <a:custGeom>
              <a:avLst/>
              <a:gdLst/>
              <a:ahLst/>
              <a:cxnLst/>
              <a:rect l="l" t="t" r="r" b="b"/>
              <a:pathLst>
                <a:path w="2502" h="2502" extrusionOk="0">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87"/>
            <p:cNvSpPr/>
            <p:nvPr/>
          </p:nvSpPr>
          <p:spPr>
            <a:xfrm>
              <a:off x="6513321" y="2156066"/>
              <a:ext cx="101724" cy="101756"/>
            </a:xfrm>
            <a:custGeom>
              <a:avLst/>
              <a:gdLst/>
              <a:ahLst/>
              <a:cxnLst/>
              <a:rect l="l" t="t" r="r" b="b"/>
              <a:pathLst>
                <a:path w="3144" h="3145" extrusionOk="0">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87"/>
            <p:cNvSpPr/>
            <p:nvPr/>
          </p:nvSpPr>
          <p:spPr>
            <a:xfrm>
              <a:off x="6513321" y="2033572"/>
              <a:ext cx="101724" cy="102501"/>
            </a:xfrm>
            <a:custGeom>
              <a:avLst/>
              <a:gdLst/>
              <a:ahLst/>
              <a:cxnLst/>
              <a:rect l="l" t="t" r="r" b="b"/>
              <a:pathLst>
                <a:path w="3144" h="3168" extrusionOk="0">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87"/>
            <p:cNvSpPr/>
            <p:nvPr/>
          </p:nvSpPr>
          <p:spPr>
            <a:xfrm>
              <a:off x="6267523" y="2026648"/>
              <a:ext cx="211149" cy="251981"/>
            </a:xfrm>
            <a:custGeom>
              <a:avLst/>
              <a:gdLst/>
              <a:ahLst/>
              <a:cxnLst/>
              <a:rect l="l" t="t" r="r" b="b"/>
              <a:pathLst>
                <a:path w="6526" h="7788" extrusionOk="0">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87"/>
            <p:cNvSpPr/>
            <p:nvPr/>
          </p:nvSpPr>
          <p:spPr>
            <a:xfrm>
              <a:off x="6373840" y="2028169"/>
              <a:ext cx="104830" cy="250460"/>
            </a:xfrm>
            <a:custGeom>
              <a:avLst/>
              <a:gdLst/>
              <a:ahLst/>
              <a:cxnLst/>
              <a:rect l="l" t="t" r="r" b="b"/>
              <a:pathLst>
                <a:path w="3240" h="7741" extrusionOk="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87"/>
            <p:cNvSpPr/>
            <p:nvPr/>
          </p:nvSpPr>
          <p:spPr>
            <a:xfrm>
              <a:off x="6390794" y="2084336"/>
              <a:ext cx="54745" cy="108098"/>
            </a:xfrm>
            <a:custGeom>
              <a:avLst/>
              <a:gdLst/>
              <a:ahLst/>
              <a:cxnLst/>
              <a:rect l="l" t="t" r="r" b="b"/>
              <a:pathLst>
                <a:path w="1692" h="3341" extrusionOk="0">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87"/>
            <p:cNvSpPr/>
            <p:nvPr/>
          </p:nvSpPr>
          <p:spPr>
            <a:xfrm>
              <a:off x="6305281" y="2083657"/>
              <a:ext cx="69369" cy="20060"/>
            </a:xfrm>
            <a:custGeom>
              <a:avLst/>
              <a:gdLst/>
              <a:ahLst/>
              <a:cxnLst/>
              <a:rect l="l" t="t" r="r" b="b"/>
              <a:pathLst>
                <a:path w="2144" h="620" extrusionOk="0">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87"/>
            <p:cNvSpPr/>
            <p:nvPr/>
          </p:nvSpPr>
          <p:spPr>
            <a:xfrm>
              <a:off x="6305281" y="2125264"/>
              <a:ext cx="69369" cy="20060"/>
            </a:xfrm>
            <a:custGeom>
              <a:avLst/>
              <a:gdLst/>
              <a:ahLst/>
              <a:cxnLst/>
              <a:rect l="l" t="t" r="r" b="b"/>
              <a:pathLst>
                <a:path w="2144" h="620" extrusionOk="0">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87"/>
            <p:cNvSpPr/>
            <p:nvPr/>
          </p:nvSpPr>
          <p:spPr>
            <a:xfrm>
              <a:off x="6305281" y="2165319"/>
              <a:ext cx="69369" cy="20837"/>
            </a:xfrm>
            <a:custGeom>
              <a:avLst/>
              <a:gdLst/>
              <a:ahLst/>
              <a:cxnLst/>
              <a:rect l="l" t="t" r="r" b="b"/>
              <a:pathLst>
                <a:path w="2144" h="644" extrusionOk="0">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87"/>
            <p:cNvSpPr/>
            <p:nvPr/>
          </p:nvSpPr>
          <p:spPr>
            <a:xfrm>
              <a:off x="6305281" y="2206150"/>
              <a:ext cx="130261" cy="20060"/>
            </a:xfrm>
            <a:custGeom>
              <a:avLst/>
              <a:gdLst/>
              <a:ahLst/>
              <a:cxnLst/>
              <a:rect l="l" t="t" r="r" b="b"/>
              <a:pathLst>
                <a:path w="4026" h="620" extrusionOk="0">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87"/>
            <p:cNvSpPr/>
            <p:nvPr/>
          </p:nvSpPr>
          <p:spPr>
            <a:xfrm>
              <a:off x="6374617" y="2206150"/>
              <a:ext cx="61669" cy="20060"/>
            </a:xfrm>
            <a:custGeom>
              <a:avLst/>
              <a:gdLst/>
              <a:ahLst/>
              <a:cxnLst/>
              <a:rect l="l" t="t" r="r" b="b"/>
              <a:pathLst>
                <a:path w="1906" h="620" extrusionOk="0">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87"/>
            <p:cNvSpPr/>
            <p:nvPr/>
          </p:nvSpPr>
          <p:spPr>
            <a:xfrm>
              <a:off x="6512545" y="1931979"/>
              <a:ext cx="102501" cy="64516"/>
            </a:xfrm>
            <a:custGeom>
              <a:avLst/>
              <a:gdLst/>
              <a:ahLst/>
              <a:cxnLst/>
              <a:rect l="l" t="t" r="r" b="b"/>
              <a:pathLst>
                <a:path w="3168" h="1994" extrusionOk="0">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87"/>
            <p:cNvSpPr/>
            <p:nvPr/>
          </p:nvSpPr>
          <p:spPr>
            <a:xfrm>
              <a:off x="6512545" y="1964981"/>
              <a:ext cx="104054" cy="32549"/>
            </a:xfrm>
            <a:custGeom>
              <a:avLst/>
              <a:gdLst/>
              <a:ahLst/>
              <a:cxnLst/>
              <a:rect l="l" t="t" r="r" b="b"/>
              <a:pathLst>
                <a:path w="3216" h="1006" extrusionOk="0">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87"/>
            <p:cNvSpPr/>
            <p:nvPr/>
          </p:nvSpPr>
          <p:spPr>
            <a:xfrm>
              <a:off x="6322235" y="1931106"/>
              <a:ext cx="200375" cy="64742"/>
            </a:xfrm>
            <a:custGeom>
              <a:avLst/>
              <a:gdLst/>
              <a:ahLst/>
              <a:cxnLst/>
              <a:rect l="l" t="t" r="r" b="b"/>
              <a:pathLst>
                <a:path w="6193" h="2001" extrusionOk="0">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87"/>
            <p:cNvSpPr/>
            <p:nvPr/>
          </p:nvSpPr>
          <p:spPr>
            <a:xfrm>
              <a:off x="6323756" y="1963460"/>
              <a:ext cx="200375" cy="32387"/>
            </a:xfrm>
            <a:custGeom>
              <a:avLst/>
              <a:gdLst/>
              <a:ahLst/>
              <a:cxnLst/>
              <a:rect l="l" t="t" r="r" b="b"/>
              <a:pathLst>
                <a:path w="6193" h="1001" extrusionOk="0">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87"/>
            <p:cNvSpPr/>
            <p:nvPr/>
          </p:nvSpPr>
          <p:spPr>
            <a:xfrm>
              <a:off x="6268300" y="1931850"/>
              <a:ext cx="64742" cy="63998"/>
            </a:xfrm>
            <a:custGeom>
              <a:avLst/>
              <a:gdLst/>
              <a:ahLst/>
              <a:cxnLst/>
              <a:rect l="l" t="t" r="r" b="b"/>
              <a:pathLst>
                <a:path w="2001" h="1978" extrusionOk="0">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87"/>
            <p:cNvSpPr/>
            <p:nvPr/>
          </p:nvSpPr>
          <p:spPr>
            <a:xfrm>
              <a:off x="6268300" y="1963460"/>
              <a:ext cx="64742" cy="32387"/>
            </a:xfrm>
            <a:custGeom>
              <a:avLst/>
              <a:gdLst/>
              <a:ahLst/>
              <a:cxnLst/>
              <a:rect l="l" t="t" r="r" b="b"/>
              <a:pathLst>
                <a:path w="2001" h="1001" extrusionOk="0">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8" name="Google Shape;22268;p87"/>
          <p:cNvGrpSpPr/>
          <p:nvPr/>
        </p:nvGrpSpPr>
        <p:grpSpPr>
          <a:xfrm>
            <a:off x="7017980" y="1777929"/>
            <a:ext cx="348298" cy="348301"/>
            <a:chOff x="7017988" y="1930329"/>
            <a:chExt cx="348298" cy="348301"/>
          </a:xfrm>
        </p:grpSpPr>
        <p:sp>
          <p:nvSpPr>
            <p:cNvPr id="22269" name="Google Shape;22269;p87"/>
            <p:cNvSpPr/>
            <p:nvPr/>
          </p:nvSpPr>
          <p:spPr>
            <a:xfrm>
              <a:off x="7017988" y="1959610"/>
              <a:ext cx="251237" cy="319020"/>
            </a:xfrm>
            <a:custGeom>
              <a:avLst/>
              <a:gdLst/>
              <a:ahLst/>
              <a:cxnLst/>
              <a:rect l="l" t="t" r="r" b="b"/>
              <a:pathLst>
                <a:path w="7765" h="9860" extrusionOk="0">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87"/>
            <p:cNvSpPr/>
            <p:nvPr/>
          </p:nvSpPr>
          <p:spPr>
            <a:xfrm>
              <a:off x="7144365" y="1960354"/>
              <a:ext cx="124858" cy="318276"/>
            </a:xfrm>
            <a:custGeom>
              <a:avLst/>
              <a:gdLst/>
              <a:ahLst/>
              <a:cxnLst/>
              <a:rect l="l" t="t" r="r" b="b"/>
              <a:pathLst>
                <a:path w="3859" h="9837" extrusionOk="0">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87"/>
            <p:cNvSpPr/>
            <p:nvPr/>
          </p:nvSpPr>
          <p:spPr>
            <a:xfrm>
              <a:off x="7059596" y="1999665"/>
              <a:ext cx="169540" cy="238133"/>
            </a:xfrm>
            <a:custGeom>
              <a:avLst/>
              <a:gdLst/>
              <a:ahLst/>
              <a:cxnLst/>
              <a:rect l="l" t="t" r="r" b="b"/>
              <a:pathLst>
                <a:path w="5240" h="7360" extrusionOk="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87"/>
            <p:cNvSpPr/>
            <p:nvPr/>
          </p:nvSpPr>
          <p:spPr>
            <a:xfrm>
              <a:off x="7144365" y="2001218"/>
              <a:ext cx="84770" cy="236580"/>
            </a:xfrm>
            <a:custGeom>
              <a:avLst/>
              <a:gdLst/>
              <a:ahLst/>
              <a:cxnLst/>
              <a:rect l="l" t="t" r="r" b="b"/>
              <a:pathLst>
                <a:path w="2620" h="7312" extrusionOk="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87"/>
            <p:cNvSpPr/>
            <p:nvPr/>
          </p:nvSpPr>
          <p:spPr>
            <a:xfrm>
              <a:off x="7086580" y="1932626"/>
              <a:ext cx="115604" cy="88653"/>
            </a:xfrm>
            <a:custGeom>
              <a:avLst/>
              <a:gdLst/>
              <a:ahLst/>
              <a:cxnLst/>
              <a:rect l="l" t="t" r="r" b="b"/>
              <a:pathLst>
                <a:path w="3573" h="2740" extrusionOk="0">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87"/>
            <p:cNvSpPr/>
            <p:nvPr/>
          </p:nvSpPr>
          <p:spPr>
            <a:xfrm>
              <a:off x="7144365" y="1932626"/>
              <a:ext cx="57818" cy="89429"/>
            </a:xfrm>
            <a:custGeom>
              <a:avLst/>
              <a:gdLst/>
              <a:ahLst/>
              <a:cxnLst/>
              <a:rect l="l" t="t" r="r" b="b"/>
              <a:pathLst>
                <a:path w="1787" h="2764" extrusionOk="0">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87"/>
            <p:cNvSpPr/>
            <p:nvPr/>
          </p:nvSpPr>
          <p:spPr>
            <a:xfrm>
              <a:off x="7125859" y="2041272"/>
              <a:ext cx="69401" cy="20060"/>
            </a:xfrm>
            <a:custGeom>
              <a:avLst/>
              <a:gdLst/>
              <a:ahLst/>
              <a:cxnLst/>
              <a:rect l="l" t="t" r="r" b="b"/>
              <a:pathLst>
                <a:path w="2145" h="620" extrusionOk="0">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87"/>
            <p:cNvSpPr/>
            <p:nvPr/>
          </p:nvSpPr>
          <p:spPr>
            <a:xfrm>
              <a:off x="7092727" y="2040496"/>
              <a:ext cx="21613" cy="20837"/>
            </a:xfrm>
            <a:custGeom>
              <a:avLst/>
              <a:gdLst/>
              <a:ahLst/>
              <a:cxnLst/>
              <a:rect l="l" t="t" r="r" b="b"/>
              <a:pathLst>
                <a:path w="668" h="644" extrusionOk="0">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87"/>
            <p:cNvSpPr/>
            <p:nvPr/>
          </p:nvSpPr>
          <p:spPr>
            <a:xfrm>
              <a:off x="7125859" y="2082104"/>
              <a:ext cx="69401" cy="20060"/>
            </a:xfrm>
            <a:custGeom>
              <a:avLst/>
              <a:gdLst/>
              <a:ahLst/>
              <a:cxnLst/>
              <a:rect l="l" t="t" r="r" b="b"/>
              <a:pathLst>
                <a:path w="2145" h="620" extrusionOk="0">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87"/>
            <p:cNvSpPr/>
            <p:nvPr/>
          </p:nvSpPr>
          <p:spPr>
            <a:xfrm>
              <a:off x="7092727" y="2081327"/>
              <a:ext cx="21613" cy="21613"/>
            </a:xfrm>
            <a:custGeom>
              <a:avLst/>
              <a:gdLst/>
              <a:ahLst/>
              <a:cxnLst/>
              <a:rect l="l" t="t" r="r" b="b"/>
              <a:pathLst>
                <a:path w="668" h="668" extrusionOk="0">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87"/>
            <p:cNvSpPr/>
            <p:nvPr/>
          </p:nvSpPr>
          <p:spPr>
            <a:xfrm>
              <a:off x="7125859" y="2122158"/>
              <a:ext cx="69401" cy="20092"/>
            </a:xfrm>
            <a:custGeom>
              <a:avLst/>
              <a:gdLst/>
              <a:ahLst/>
              <a:cxnLst/>
              <a:rect l="l" t="t" r="r" b="b"/>
              <a:pathLst>
                <a:path w="2145" h="621" extrusionOk="0">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87"/>
            <p:cNvSpPr/>
            <p:nvPr/>
          </p:nvSpPr>
          <p:spPr>
            <a:xfrm>
              <a:off x="7092727" y="2122158"/>
              <a:ext cx="21613" cy="20837"/>
            </a:xfrm>
            <a:custGeom>
              <a:avLst/>
              <a:gdLst/>
              <a:ahLst/>
              <a:cxnLst/>
              <a:rect l="l" t="t" r="r" b="b"/>
              <a:pathLst>
                <a:path w="668" h="644" extrusionOk="0">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87"/>
            <p:cNvSpPr/>
            <p:nvPr/>
          </p:nvSpPr>
          <p:spPr>
            <a:xfrm>
              <a:off x="7125859" y="2163766"/>
              <a:ext cx="69401" cy="20092"/>
            </a:xfrm>
            <a:custGeom>
              <a:avLst/>
              <a:gdLst/>
              <a:ahLst/>
              <a:cxnLst/>
              <a:rect l="l" t="t" r="r" b="b"/>
              <a:pathLst>
                <a:path w="2145" h="621" extrusionOk="0">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87"/>
            <p:cNvSpPr/>
            <p:nvPr/>
          </p:nvSpPr>
          <p:spPr>
            <a:xfrm>
              <a:off x="7144365" y="2041272"/>
              <a:ext cx="50894" cy="20060"/>
            </a:xfrm>
            <a:custGeom>
              <a:avLst/>
              <a:gdLst/>
              <a:ahLst/>
              <a:cxnLst/>
              <a:rect l="l" t="t" r="r" b="b"/>
              <a:pathLst>
                <a:path w="1573" h="620" extrusionOk="0">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87"/>
            <p:cNvSpPr/>
            <p:nvPr/>
          </p:nvSpPr>
          <p:spPr>
            <a:xfrm>
              <a:off x="7144365" y="2082104"/>
              <a:ext cx="50894" cy="20060"/>
            </a:xfrm>
            <a:custGeom>
              <a:avLst/>
              <a:gdLst/>
              <a:ahLst/>
              <a:cxnLst/>
              <a:rect l="l" t="t" r="r" b="b"/>
              <a:pathLst>
                <a:path w="1573" h="620" extrusionOk="0">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87"/>
            <p:cNvSpPr/>
            <p:nvPr/>
          </p:nvSpPr>
          <p:spPr>
            <a:xfrm>
              <a:off x="7144365" y="2122158"/>
              <a:ext cx="50894" cy="20092"/>
            </a:xfrm>
            <a:custGeom>
              <a:avLst/>
              <a:gdLst/>
              <a:ahLst/>
              <a:cxnLst/>
              <a:rect l="l" t="t" r="r" b="b"/>
              <a:pathLst>
                <a:path w="1573" h="621" extrusionOk="0">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87"/>
            <p:cNvSpPr/>
            <p:nvPr/>
          </p:nvSpPr>
          <p:spPr>
            <a:xfrm>
              <a:off x="7144365" y="2163022"/>
              <a:ext cx="50894" cy="20060"/>
            </a:xfrm>
            <a:custGeom>
              <a:avLst/>
              <a:gdLst/>
              <a:ahLst/>
              <a:cxnLst/>
              <a:rect l="l" t="t" r="r" b="b"/>
              <a:pathLst>
                <a:path w="1573" h="620" extrusionOk="0">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87"/>
            <p:cNvSpPr/>
            <p:nvPr/>
          </p:nvSpPr>
          <p:spPr>
            <a:xfrm>
              <a:off x="7092727" y="2163022"/>
              <a:ext cx="21613" cy="20837"/>
            </a:xfrm>
            <a:custGeom>
              <a:avLst/>
              <a:gdLst/>
              <a:ahLst/>
              <a:cxnLst/>
              <a:rect l="l" t="t" r="r" b="b"/>
              <a:pathLst>
                <a:path w="668" h="644" extrusionOk="0">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7" name="Google Shape;22287;p87"/>
            <p:cNvSpPr/>
            <p:nvPr/>
          </p:nvSpPr>
          <p:spPr>
            <a:xfrm>
              <a:off x="7299991" y="1930329"/>
              <a:ext cx="65551" cy="104054"/>
            </a:xfrm>
            <a:custGeom>
              <a:avLst/>
              <a:gdLst/>
              <a:ahLst/>
              <a:cxnLst/>
              <a:rect l="l" t="t" r="r" b="b"/>
              <a:pathLst>
                <a:path w="2026" h="3216" extrusionOk="0">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8" name="Google Shape;22288;p87"/>
            <p:cNvSpPr/>
            <p:nvPr/>
          </p:nvSpPr>
          <p:spPr>
            <a:xfrm>
              <a:off x="7333899" y="1930329"/>
              <a:ext cx="32387" cy="104054"/>
            </a:xfrm>
            <a:custGeom>
              <a:avLst/>
              <a:gdLst/>
              <a:ahLst/>
              <a:cxnLst/>
              <a:rect l="l" t="t" r="r" b="b"/>
              <a:pathLst>
                <a:path w="1001" h="3216" extrusionOk="0">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87"/>
            <p:cNvSpPr/>
            <p:nvPr/>
          </p:nvSpPr>
          <p:spPr>
            <a:xfrm>
              <a:off x="7300768" y="2025095"/>
              <a:ext cx="64775" cy="200375"/>
            </a:xfrm>
            <a:custGeom>
              <a:avLst/>
              <a:gdLst/>
              <a:ahLst/>
              <a:cxnLst/>
              <a:rect l="l" t="t" r="r" b="b"/>
              <a:pathLst>
                <a:path w="2002" h="6193" extrusionOk="0">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87"/>
            <p:cNvSpPr/>
            <p:nvPr/>
          </p:nvSpPr>
          <p:spPr>
            <a:xfrm>
              <a:off x="7333122" y="2024319"/>
              <a:ext cx="32420" cy="200375"/>
            </a:xfrm>
            <a:custGeom>
              <a:avLst/>
              <a:gdLst/>
              <a:ahLst/>
              <a:cxnLst/>
              <a:rect l="l" t="t" r="r" b="b"/>
              <a:pathLst>
                <a:path w="1002" h="6193" extrusionOk="0">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87"/>
            <p:cNvSpPr/>
            <p:nvPr/>
          </p:nvSpPr>
          <p:spPr>
            <a:xfrm>
              <a:off x="7300768" y="2213851"/>
              <a:ext cx="64775" cy="64775"/>
            </a:xfrm>
            <a:custGeom>
              <a:avLst/>
              <a:gdLst/>
              <a:ahLst/>
              <a:cxnLst/>
              <a:rect l="l" t="t" r="r" b="b"/>
              <a:pathLst>
                <a:path w="2002" h="2002" extrusionOk="0">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87"/>
            <p:cNvSpPr/>
            <p:nvPr/>
          </p:nvSpPr>
          <p:spPr>
            <a:xfrm>
              <a:off x="7333122" y="2213851"/>
              <a:ext cx="32420" cy="64775"/>
            </a:xfrm>
            <a:custGeom>
              <a:avLst/>
              <a:gdLst/>
              <a:ahLst/>
              <a:cxnLst/>
              <a:rect l="l" t="t" r="r" b="b"/>
              <a:pathLst>
                <a:path w="1002" h="2002" extrusionOk="0">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3" name="Google Shape;22293;p87"/>
          <p:cNvGrpSpPr/>
          <p:nvPr/>
        </p:nvGrpSpPr>
        <p:grpSpPr>
          <a:xfrm>
            <a:off x="7775402" y="1779450"/>
            <a:ext cx="332897" cy="346781"/>
            <a:chOff x="7775410" y="1931850"/>
            <a:chExt cx="332897" cy="346781"/>
          </a:xfrm>
        </p:grpSpPr>
        <p:sp>
          <p:nvSpPr>
            <p:cNvPr id="22294" name="Google Shape;22294;p87"/>
            <p:cNvSpPr/>
            <p:nvPr/>
          </p:nvSpPr>
          <p:spPr>
            <a:xfrm>
              <a:off x="7775410" y="2072850"/>
              <a:ext cx="62445" cy="61701"/>
            </a:xfrm>
            <a:custGeom>
              <a:avLst/>
              <a:gdLst/>
              <a:ahLst/>
              <a:cxnLst/>
              <a:rect l="l" t="t" r="r" b="b"/>
              <a:pathLst>
                <a:path w="1930" h="1907" extrusionOk="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87"/>
            <p:cNvSpPr/>
            <p:nvPr/>
          </p:nvSpPr>
          <p:spPr>
            <a:xfrm>
              <a:off x="7775410" y="1964981"/>
              <a:ext cx="62445" cy="61701"/>
            </a:xfrm>
            <a:custGeom>
              <a:avLst/>
              <a:gdLst/>
              <a:ahLst/>
              <a:cxnLst/>
              <a:rect l="l" t="t" r="r" b="b"/>
              <a:pathLst>
                <a:path w="1930" h="1907" extrusionOk="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87"/>
            <p:cNvSpPr/>
            <p:nvPr/>
          </p:nvSpPr>
          <p:spPr>
            <a:xfrm>
              <a:off x="7775410" y="2183049"/>
              <a:ext cx="62445" cy="61669"/>
            </a:xfrm>
            <a:custGeom>
              <a:avLst/>
              <a:gdLst/>
              <a:ahLst/>
              <a:cxnLst/>
              <a:rect l="l" t="t" r="r" b="b"/>
              <a:pathLst>
                <a:path w="1930" h="1906" extrusionOk="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87"/>
            <p:cNvSpPr/>
            <p:nvPr/>
          </p:nvSpPr>
          <p:spPr>
            <a:xfrm>
              <a:off x="7816241" y="1931850"/>
              <a:ext cx="61669" cy="346781"/>
            </a:xfrm>
            <a:custGeom>
              <a:avLst/>
              <a:gdLst/>
              <a:ahLst/>
              <a:cxnLst/>
              <a:rect l="l" t="t" r="r" b="b"/>
              <a:pathLst>
                <a:path w="1906" h="10718" extrusionOk="0">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87"/>
            <p:cNvSpPr/>
            <p:nvPr/>
          </p:nvSpPr>
          <p:spPr>
            <a:xfrm>
              <a:off x="8046638" y="1931850"/>
              <a:ext cx="61669" cy="150289"/>
            </a:xfrm>
            <a:custGeom>
              <a:avLst/>
              <a:gdLst/>
              <a:ahLst/>
              <a:cxnLst/>
              <a:rect l="l" t="t" r="r" b="b"/>
              <a:pathLst>
                <a:path w="1906" h="4645" extrusionOk="0">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87"/>
            <p:cNvSpPr/>
            <p:nvPr/>
          </p:nvSpPr>
          <p:spPr>
            <a:xfrm>
              <a:off x="8046638" y="2012768"/>
              <a:ext cx="61669" cy="150289"/>
            </a:xfrm>
            <a:custGeom>
              <a:avLst/>
              <a:gdLst/>
              <a:ahLst/>
              <a:cxnLst/>
              <a:rect l="l" t="t" r="r" b="b"/>
              <a:pathLst>
                <a:path w="1906" h="4645" extrusionOk="0">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0" name="Google Shape;22300;p87"/>
            <p:cNvSpPr/>
            <p:nvPr/>
          </p:nvSpPr>
          <p:spPr>
            <a:xfrm>
              <a:off x="8046638" y="2094431"/>
              <a:ext cx="61669" cy="184197"/>
            </a:xfrm>
            <a:custGeom>
              <a:avLst/>
              <a:gdLst/>
              <a:ahLst/>
              <a:cxnLst/>
              <a:rect l="l" t="t" r="r" b="b"/>
              <a:pathLst>
                <a:path w="1906" h="5693" extrusionOk="0">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1" name="Google Shape;22301;p87"/>
            <p:cNvSpPr/>
            <p:nvPr/>
          </p:nvSpPr>
          <p:spPr>
            <a:xfrm>
              <a:off x="8046638" y="2175349"/>
              <a:ext cx="61669" cy="103277"/>
            </a:xfrm>
            <a:custGeom>
              <a:avLst/>
              <a:gdLst/>
              <a:ahLst/>
              <a:cxnLst/>
              <a:rect l="l" t="t" r="r" b="b"/>
              <a:pathLst>
                <a:path w="1906" h="3192" extrusionOk="0">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87"/>
            <p:cNvSpPr/>
            <p:nvPr/>
          </p:nvSpPr>
          <p:spPr>
            <a:xfrm>
              <a:off x="7867103" y="1931850"/>
              <a:ext cx="190344" cy="346781"/>
            </a:xfrm>
            <a:custGeom>
              <a:avLst/>
              <a:gdLst/>
              <a:ahLst/>
              <a:cxnLst/>
              <a:rect l="l" t="t" r="r" b="b"/>
              <a:pathLst>
                <a:path w="5883" h="10718" extrusionOk="0">
                  <a:moveTo>
                    <a:pt x="0" y="1"/>
                  </a:moveTo>
                  <a:lnTo>
                    <a:pt x="0" y="10717"/>
                  </a:lnTo>
                  <a:lnTo>
                    <a:pt x="5883" y="10717"/>
                  </a:lnTo>
                  <a:lnTo>
                    <a:pt x="588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87"/>
            <p:cNvSpPr/>
            <p:nvPr/>
          </p:nvSpPr>
          <p:spPr>
            <a:xfrm>
              <a:off x="7961869" y="1931850"/>
              <a:ext cx="94024" cy="346781"/>
            </a:xfrm>
            <a:custGeom>
              <a:avLst/>
              <a:gdLst/>
              <a:ahLst/>
              <a:cxnLst/>
              <a:rect l="l" t="t" r="r" b="b"/>
              <a:pathLst>
                <a:path w="2906" h="10718" extrusionOk="0">
                  <a:moveTo>
                    <a:pt x="1" y="1"/>
                  </a:moveTo>
                  <a:lnTo>
                    <a:pt x="1" y="10717"/>
                  </a:lnTo>
                  <a:lnTo>
                    <a:pt x="2906" y="10717"/>
                  </a:lnTo>
                  <a:lnTo>
                    <a:pt x="2906"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87"/>
            <p:cNvSpPr/>
            <p:nvPr/>
          </p:nvSpPr>
          <p:spPr>
            <a:xfrm>
              <a:off x="7897160" y="2153769"/>
              <a:ext cx="129452" cy="21613"/>
            </a:xfrm>
            <a:custGeom>
              <a:avLst/>
              <a:gdLst/>
              <a:ahLst/>
              <a:cxnLst/>
              <a:rect l="l" t="t" r="r" b="b"/>
              <a:pathLst>
                <a:path w="4001" h="668" extrusionOk="0">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87"/>
            <p:cNvSpPr/>
            <p:nvPr/>
          </p:nvSpPr>
          <p:spPr>
            <a:xfrm>
              <a:off x="7897160" y="2194600"/>
              <a:ext cx="129452" cy="20837"/>
            </a:xfrm>
            <a:custGeom>
              <a:avLst/>
              <a:gdLst/>
              <a:ahLst/>
              <a:cxnLst/>
              <a:rect l="l" t="t" r="r" b="b"/>
              <a:pathLst>
                <a:path w="4001" h="644" extrusionOk="0">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87"/>
            <p:cNvSpPr/>
            <p:nvPr/>
          </p:nvSpPr>
          <p:spPr>
            <a:xfrm>
              <a:off x="7961869" y="2155322"/>
              <a:ext cx="64742" cy="20060"/>
            </a:xfrm>
            <a:custGeom>
              <a:avLst/>
              <a:gdLst/>
              <a:ahLst/>
              <a:cxnLst/>
              <a:rect l="l" t="t" r="r" b="b"/>
              <a:pathLst>
                <a:path w="2001" h="620" extrusionOk="0">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87"/>
            <p:cNvSpPr/>
            <p:nvPr/>
          </p:nvSpPr>
          <p:spPr>
            <a:xfrm>
              <a:off x="7961869" y="2195376"/>
              <a:ext cx="64742" cy="20060"/>
            </a:xfrm>
            <a:custGeom>
              <a:avLst/>
              <a:gdLst/>
              <a:ahLst/>
              <a:cxnLst/>
              <a:rect l="l" t="t" r="r" b="b"/>
              <a:pathLst>
                <a:path w="2001" h="620" extrusionOk="0">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87"/>
            <p:cNvSpPr/>
            <p:nvPr/>
          </p:nvSpPr>
          <p:spPr>
            <a:xfrm>
              <a:off x="7897160" y="2052823"/>
              <a:ext cx="129452" cy="81729"/>
            </a:xfrm>
            <a:custGeom>
              <a:avLst/>
              <a:gdLst/>
              <a:ahLst/>
              <a:cxnLst/>
              <a:rect l="l" t="t" r="r" b="b"/>
              <a:pathLst>
                <a:path w="4001" h="2526" extrusionOk="0">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87"/>
            <p:cNvSpPr/>
            <p:nvPr/>
          </p:nvSpPr>
          <p:spPr>
            <a:xfrm>
              <a:off x="7961869" y="2052823"/>
              <a:ext cx="64742" cy="81729"/>
            </a:xfrm>
            <a:custGeom>
              <a:avLst/>
              <a:gdLst/>
              <a:ahLst/>
              <a:cxnLst/>
              <a:rect l="l" t="t" r="r" b="b"/>
              <a:pathLst>
                <a:path w="2001" h="2526" extrusionOk="0">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87"/>
            <p:cNvSpPr/>
            <p:nvPr/>
          </p:nvSpPr>
          <p:spPr>
            <a:xfrm>
              <a:off x="7921038" y="1993485"/>
              <a:ext cx="80920" cy="80952"/>
            </a:xfrm>
            <a:custGeom>
              <a:avLst/>
              <a:gdLst/>
              <a:ahLst/>
              <a:cxnLst/>
              <a:rect l="l" t="t" r="r" b="b"/>
              <a:pathLst>
                <a:path w="2501" h="2502" extrusionOk="0">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87"/>
            <p:cNvSpPr/>
            <p:nvPr/>
          </p:nvSpPr>
          <p:spPr>
            <a:xfrm>
              <a:off x="7961869" y="1993485"/>
              <a:ext cx="40088" cy="80952"/>
            </a:xfrm>
            <a:custGeom>
              <a:avLst/>
              <a:gdLst/>
              <a:ahLst/>
              <a:cxnLst/>
              <a:rect l="l" t="t" r="r" b="b"/>
              <a:pathLst>
                <a:path w="1239" h="2502" extrusionOk="0">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2" name="Google Shape;22312;p87"/>
          <p:cNvGrpSpPr/>
          <p:nvPr/>
        </p:nvGrpSpPr>
        <p:grpSpPr>
          <a:xfrm>
            <a:off x="7768478" y="2338210"/>
            <a:ext cx="347525" cy="347393"/>
            <a:chOff x="7768486" y="2490610"/>
            <a:chExt cx="347525" cy="347393"/>
          </a:xfrm>
        </p:grpSpPr>
        <p:sp>
          <p:nvSpPr>
            <p:cNvPr id="22313" name="Google Shape;22313;p87"/>
            <p:cNvSpPr/>
            <p:nvPr/>
          </p:nvSpPr>
          <p:spPr>
            <a:xfrm>
              <a:off x="8011954" y="2490610"/>
              <a:ext cx="103277" cy="64484"/>
            </a:xfrm>
            <a:custGeom>
              <a:avLst/>
              <a:gdLst/>
              <a:ahLst/>
              <a:cxnLst/>
              <a:rect l="l" t="t" r="r" b="b"/>
              <a:pathLst>
                <a:path w="3192" h="1993" extrusionOk="0">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4" name="Google Shape;22314;p87"/>
            <p:cNvSpPr/>
            <p:nvPr/>
          </p:nvSpPr>
          <p:spPr>
            <a:xfrm>
              <a:off x="8011954" y="2523612"/>
              <a:ext cx="104054" cy="32549"/>
            </a:xfrm>
            <a:custGeom>
              <a:avLst/>
              <a:gdLst/>
              <a:ahLst/>
              <a:cxnLst/>
              <a:rect l="l" t="t" r="r" b="b"/>
              <a:pathLst>
                <a:path w="3216" h="1006" extrusionOk="0">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87"/>
            <p:cNvSpPr/>
            <p:nvPr/>
          </p:nvSpPr>
          <p:spPr>
            <a:xfrm>
              <a:off x="7822421" y="2491257"/>
              <a:ext cx="200342" cy="64742"/>
            </a:xfrm>
            <a:custGeom>
              <a:avLst/>
              <a:gdLst/>
              <a:ahLst/>
              <a:cxnLst/>
              <a:rect l="l" t="t" r="r" b="b"/>
              <a:pathLst>
                <a:path w="6192" h="2001" extrusionOk="0">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87"/>
            <p:cNvSpPr/>
            <p:nvPr/>
          </p:nvSpPr>
          <p:spPr>
            <a:xfrm>
              <a:off x="7822421" y="2522835"/>
              <a:ext cx="200342" cy="32387"/>
            </a:xfrm>
            <a:custGeom>
              <a:avLst/>
              <a:gdLst/>
              <a:ahLst/>
              <a:cxnLst/>
              <a:rect l="l" t="t" r="r" b="b"/>
              <a:pathLst>
                <a:path w="6192" h="1001" extrusionOk="0">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87"/>
            <p:cNvSpPr/>
            <p:nvPr/>
          </p:nvSpPr>
          <p:spPr>
            <a:xfrm>
              <a:off x="7768486" y="2491257"/>
              <a:ext cx="63966" cy="64742"/>
            </a:xfrm>
            <a:custGeom>
              <a:avLst/>
              <a:gdLst/>
              <a:ahLst/>
              <a:cxnLst/>
              <a:rect l="l" t="t" r="r" b="b"/>
              <a:pathLst>
                <a:path w="1977" h="2001" extrusionOk="0">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87"/>
            <p:cNvSpPr/>
            <p:nvPr/>
          </p:nvSpPr>
          <p:spPr>
            <a:xfrm>
              <a:off x="7768486" y="2522835"/>
              <a:ext cx="63966" cy="33164"/>
            </a:xfrm>
            <a:custGeom>
              <a:avLst/>
              <a:gdLst/>
              <a:ahLst/>
              <a:cxnLst/>
              <a:rect l="l" t="t" r="r" b="b"/>
              <a:pathLst>
                <a:path w="1977" h="1025" extrusionOk="0">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87"/>
            <p:cNvSpPr/>
            <p:nvPr/>
          </p:nvSpPr>
          <p:spPr>
            <a:xfrm>
              <a:off x="7768486" y="2614528"/>
              <a:ext cx="62445" cy="223476"/>
            </a:xfrm>
            <a:custGeom>
              <a:avLst/>
              <a:gdLst/>
              <a:ahLst/>
              <a:cxnLst/>
              <a:rect l="l" t="t" r="r" b="b"/>
              <a:pathLst>
                <a:path w="1930" h="6907" extrusionOk="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87"/>
            <p:cNvSpPr/>
            <p:nvPr/>
          </p:nvSpPr>
          <p:spPr>
            <a:xfrm>
              <a:off x="7810838" y="2614528"/>
              <a:ext cx="305172" cy="223476"/>
            </a:xfrm>
            <a:custGeom>
              <a:avLst/>
              <a:gdLst/>
              <a:ahLst/>
              <a:cxnLst/>
              <a:rect l="l" t="t" r="r" b="b"/>
              <a:pathLst>
                <a:path w="9432" h="6907" extrusionOk="0">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87"/>
            <p:cNvSpPr/>
            <p:nvPr/>
          </p:nvSpPr>
          <p:spPr>
            <a:xfrm>
              <a:off x="7941842" y="2614528"/>
              <a:ext cx="173390" cy="223476"/>
            </a:xfrm>
            <a:custGeom>
              <a:avLst/>
              <a:gdLst/>
              <a:ahLst/>
              <a:cxnLst/>
              <a:rect l="l" t="t" r="r" b="b"/>
              <a:pathLst>
                <a:path w="5359" h="6907" extrusionOk="0">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87"/>
            <p:cNvSpPr/>
            <p:nvPr/>
          </p:nvSpPr>
          <p:spPr>
            <a:xfrm>
              <a:off x="8027355" y="2655779"/>
              <a:ext cx="54745" cy="108357"/>
            </a:xfrm>
            <a:custGeom>
              <a:avLst/>
              <a:gdLst/>
              <a:ahLst/>
              <a:cxnLst/>
              <a:rect l="l" t="t" r="r" b="b"/>
              <a:pathLst>
                <a:path w="1692" h="3349" extrusionOk="0">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87"/>
            <p:cNvSpPr/>
            <p:nvPr/>
          </p:nvSpPr>
          <p:spPr>
            <a:xfrm>
              <a:off x="7890204" y="2654582"/>
              <a:ext cx="123337" cy="20837"/>
            </a:xfrm>
            <a:custGeom>
              <a:avLst/>
              <a:gdLst/>
              <a:ahLst/>
              <a:cxnLst/>
              <a:rect l="l" t="t" r="r" b="b"/>
              <a:pathLst>
                <a:path w="3812" h="644" extrusionOk="0">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87"/>
            <p:cNvSpPr/>
            <p:nvPr/>
          </p:nvSpPr>
          <p:spPr>
            <a:xfrm>
              <a:off x="7890204" y="2695414"/>
              <a:ext cx="123337" cy="20092"/>
            </a:xfrm>
            <a:custGeom>
              <a:avLst/>
              <a:gdLst/>
              <a:ahLst/>
              <a:cxnLst/>
              <a:rect l="l" t="t" r="r" b="b"/>
              <a:pathLst>
                <a:path w="3812" h="621" extrusionOk="0">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87"/>
            <p:cNvSpPr/>
            <p:nvPr/>
          </p:nvSpPr>
          <p:spPr>
            <a:xfrm>
              <a:off x="7890204" y="2737021"/>
              <a:ext cx="123337" cy="20092"/>
            </a:xfrm>
            <a:custGeom>
              <a:avLst/>
              <a:gdLst/>
              <a:ahLst/>
              <a:cxnLst/>
              <a:rect l="l" t="t" r="r" b="b"/>
              <a:pathLst>
                <a:path w="3812" h="621" extrusionOk="0">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6" name="Google Shape;22326;p87"/>
            <p:cNvSpPr/>
            <p:nvPr/>
          </p:nvSpPr>
          <p:spPr>
            <a:xfrm>
              <a:off x="7890204" y="2777108"/>
              <a:ext cx="184197" cy="20060"/>
            </a:xfrm>
            <a:custGeom>
              <a:avLst/>
              <a:gdLst/>
              <a:ahLst/>
              <a:cxnLst/>
              <a:rect l="l" t="t" r="r" b="b"/>
              <a:pathLst>
                <a:path w="5693" h="620" extrusionOk="0">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7" name="Google Shape;22327;p87"/>
            <p:cNvSpPr/>
            <p:nvPr/>
          </p:nvSpPr>
          <p:spPr>
            <a:xfrm>
              <a:off x="7941842" y="2654582"/>
              <a:ext cx="71699" cy="20837"/>
            </a:xfrm>
            <a:custGeom>
              <a:avLst/>
              <a:gdLst/>
              <a:ahLst/>
              <a:cxnLst/>
              <a:rect l="l" t="t" r="r" b="b"/>
              <a:pathLst>
                <a:path w="2216" h="644" extrusionOk="0">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87"/>
            <p:cNvSpPr/>
            <p:nvPr/>
          </p:nvSpPr>
          <p:spPr>
            <a:xfrm>
              <a:off x="7941842" y="2695414"/>
              <a:ext cx="71699" cy="20092"/>
            </a:xfrm>
            <a:custGeom>
              <a:avLst/>
              <a:gdLst/>
              <a:ahLst/>
              <a:cxnLst/>
              <a:rect l="l" t="t" r="r" b="b"/>
              <a:pathLst>
                <a:path w="2216" h="621" extrusionOk="0">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87"/>
            <p:cNvSpPr/>
            <p:nvPr/>
          </p:nvSpPr>
          <p:spPr>
            <a:xfrm>
              <a:off x="7941842" y="2737021"/>
              <a:ext cx="71699" cy="20092"/>
            </a:xfrm>
            <a:custGeom>
              <a:avLst/>
              <a:gdLst/>
              <a:ahLst/>
              <a:cxnLst/>
              <a:rect l="l" t="t" r="r" b="b"/>
              <a:pathLst>
                <a:path w="2216" h="621" extrusionOk="0">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87"/>
            <p:cNvSpPr/>
            <p:nvPr/>
          </p:nvSpPr>
          <p:spPr>
            <a:xfrm>
              <a:off x="7941842" y="2777108"/>
              <a:ext cx="132558" cy="20060"/>
            </a:xfrm>
            <a:custGeom>
              <a:avLst/>
              <a:gdLst/>
              <a:ahLst/>
              <a:cxnLst/>
              <a:rect l="l" t="t" r="r" b="b"/>
              <a:pathLst>
                <a:path w="4097" h="620" extrusionOk="0">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87"/>
            <p:cNvSpPr/>
            <p:nvPr/>
          </p:nvSpPr>
          <p:spPr>
            <a:xfrm>
              <a:off x="7809317" y="2587544"/>
              <a:ext cx="61669" cy="230432"/>
            </a:xfrm>
            <a:custGeom>
              <a:avLst/>
              <a:gdLst/>
              <a:ahLst/>
              <a:cxnLst/>
              <a:rect l="l" t="t" r="r" b="b"/>
              <a:pathLst>
                <a:path w="1906" h="7122" extrusionOk="0">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2" name="Google Shape;22332;p87"/>
          <p:cNvGrpSpPr/>
          <p:nvPr/>
        </p:nvGrpSpPr>
        <p:grpSpPr>
          <a:xfrm>
            <a:off x="7019533" y="2338857"/>
            <a:ext cx="346001" cy="346748"/>
            <a:chOff x="7019541" y="2491257"/>
            <a:chExt cx="346001" cy="346748"/>
          </a:xfrm>
        </p:grpSpPr>
        <p:sp>
          <p:nvSpPr>
            <p:cNvPr id="22333" name="Google Shape;22333;p87"/>
            <p:cNvSpPr/>
            <p:nvPr/>
          </p:nvSpPr>
          <p:spPr>
            <a:xfrm>
              <a:off x="7236835" y="2502031"/>
              <a:ext cx="20060" cy="41641"/>
            </a:xfrm>
            <a:custGeom>
              <a:avLst/>
              <a:gdLst/>
              <a:ahLst/>
              <a:cxnLst/>
              <a:rect l="l" t="t" r="r" b="b"/>
              <a:pathLst>
                <a:path w="620" h="1287" extrusionOk="0">
                  <a:moveTo>
                    <a:pt x="0" y="0"/>
                  </a:moveTo>
                  <a:lnTo>
                    <a:pt x="0" y="1286"/>
                  </a:lnTo>
                  <a:lnTo>
                    <a:pt x="619" y="1286"/>
                  </a:lnTo>
                  <a:lnTo>
                    <a:pt x="61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87"/>
            <p:cNvSpPr/>
            <p:nvPr/>
          </p:nvSpPr>
          <p:spPr>
            <a:xfrm>
              <a:off x="7127412" y="2502031"/>
              <a:ext cx="20837" cy="41641"/>
            </a:xfrm>
            <a:custGeom>
              <a:avLst/>
              <a:gdLst/>
              <a:ahLst/>
              <a:cxnLst/>
              <a:rect l="l" t="t" r="r" b="b"/>
              <a:pathLst>
                <a:path w="644" h="1287" extrusionOk="0">
                  <a:moveTo>
                    <a:pt x="0" y="0"/>
                  </a:moveTo>
                  <a:lnTo>
                    <a:pt x="0" y="1286"/>
                  </a:lnTo>
                  <a:lnTo>
                    <a:pt x="643" y="1286"/>
                  </a:lnTo>
                  <a:lnTo>
                    <a:pt x="64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87"/>
            <p:cNvSpPr/>
            <p:nvPr/>
          </p:nvSpPr>
          <p:spPr>
            <a:xfrm>
              <a:off x="7099684" y="2491257"/>
              <a:ext cx="184941" cy="20060"/>
            </a:xfrm>
            <a:custGeom>
              <a:avLst/>
              <a:gdLst/>
              <a:ahLst/>
              <a:cxnLst/>
              <a:rect l="l" t="t" r="r" b="b"/>
              <a:pathLst>
                <a:path w="5716" h="620" extrusionOk="0">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87"/>
            <p:cNvSpPr/>
            <p:nvPr/>
          </p:nvSpPr>
          <p:spPr>
            <a:xfrm>
              <a:off x="7192121" y="2491257"/>
              <a:ext cx="91726" cy="20060"/>
            </a:xfrm>
            <a:custGeom>
              <a:avLst/>
              <a:gdLst/>
              <a:ahLst/>
              <a:cxnLst/>
              <a:rect l="l" t="t" r="r" b="b"/>
              <a:pathLst>
                <a:path w="2835" h="620" extrusionOk="0">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87"/>
            <p:cNvSpPr/>
            <p:nvPr/>
          </p:nvSpPr>
          <p:spPr>
            <a:xfrm>
              <a:off x="7019541" y="2614528"/>
              <a:ext cx="102501" cy="223476"/>
            </a:xfrm>
            <a:custGeom>
              <a:avLst/>
              <a:gdLst/>
              <a:ahLst/>
              <a:cxnLst/>
              <a:rect l="l" t="t" r="r" b="b"/>
              <a:pathLst>
                <a:path w="3168" h="6907" extrusionOk="0">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87"/>
            <p:cNvSpPr/>
            <p:nvPr/>
          </p:nvSpPr>
          <p:spPr>
            <a:xfrm>
              <a:off x="7060373" y="2654570"/>
              <a:ext cx="20837" cy="21613"/>
            </a:xfrm>
            <a:custGeom>
              <a:avLst/>
              <a:gdLst/>
              <a:ahLst/>
              <a:cxnLst/>
              <a:rect l="l" t="t" r="r" b="b"/>
              <a:pathLst>
                <a:path w="644" h="668" extrusionOk="0">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9" name="Google Shape;22339;p87"/>
            <p:cNvSpPr/>
            <p:nvPr/>
          </p:nvSpPr>
          <p:spPr>
            <a:xfrm>
              <a:off x="7060373" y="2695401"/>
              <a:ext cx="20837" cy="20837"/>
            </a:xfrm>
            <a:custGeom>
              <a:avLst/>
              <a:gdLst/>
              <a:ahLst/>
              <a:cxnLst/>
              <a:rect l="l" t="t" r="r" b="b"/>
              <a:pathLst>
                <a:path w="644" h="644" extrusionOk="0">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0" name="Google Shape;22340;p87"/>
            <p:cNvSpPr/>
            <p:nvPr/>
          </p:nvSpPr>
          <p:spPr>
            <a:xfrm>
              <a:off x="7060373" y="2735488"/>
              <a:ext cx="20837" cy="21613"/>
            </a:xfrm>
            <a:custGeom>
              <a:avLst/>
              <a:gdLst/>
              <a:ahLst/>
              <a:cxnLst/>
              <a:rect l="l" t="t" r="r" b="b"/>
              <a:pathLst>
                <a:path w="644" h="668" extrusionOk="0">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87"/>
            <p:cNvSpPr/>
            <p:nvPr/>
          </p:nvSpPr>
          <p:spPr>
            <a:xfrm>
              <a:off x="7060373" y="2777011"/>
              <a:ext cx="20060" cy="60989"/>
            </a:xfrm>
            <a:custGeom>
              <a:avLst/>
              <a:gdLst/>
              <a:ahLst/>
              <a:cxnLst/>
              <a:rect l="l" t="t" r="r" b="b"/>
              <a:pathLst>
                <a:path w="620" h="1885" extrusionOk="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87"/>
            <p:cNvSpPr/>
            <p:nvPr/>
          </p:nvSpPr>
          <p:spPr>
            <a:xfrm>
              <a:off x="7263786" y="2614528"/>
              <a:ext cx="101756" cy="223476"/>
            </a:xfrm>
            <a:custGeom>
              <a:avLst/>
              <a:gdLst/>
              <a:ahLst/>
              <a:cxnLst/>
              <a:rect l="l" t="t" r="r" b="b"/>
              <a:pathLst>
                <a:path w="3145" h="6907" extrusionOk="0">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87"/>
            <p:cNvSpPr/>
            <p:nvPr/>
          </p:nvSpPr>
          <p:spPr>
            <a:xfrm>
              <a:off x="7303841" y="2654582"/>
              <a:ext cx="20837" cy="21613"/>
            </a:xfrm>
            <a:custGeom>
              <a:avLst/>
              <a:gdLst/>
              <a:ahLst/>
              <a:cxnLst/>
              <a:rect l="l" t="t" r="r" b="b"/>
              <a:pathLst>
                <a:path w="644" h="668" extrusionOk="0">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87"/>
            <p:cNvSpPr/>
            <p:nvPr/>
          </p:nvSpPr>
          <p:spPr>
            <a:xfrm>
              <a:off x="7303841" y="2695414"/>
              <a:ext cx="20837" cy="20837"/>
            </a:xfrm>
            <a:custGeom>
              <a:avLst/>
              <a:gdLst/>
              <a:ahLst/>
              <a:cxnLst/>
              <a:rect l="l" t="t" r="r" b="b"/>
              <a:pathLst>
                <a:path w="644" h="644" extrusionOk="0">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87"/>
            <p:cNvSpPr/>
            <p:nvPr/>
          </p:nvSpPr>
          <p:spPr>
            <a:xfrm>
              <a:off x="7303841" y="2735501"/>
              <a:ext cx="20837" cy="21613"/>
            </a:xfrm>
            <a:custGeom>
              <a:avLst/>
              <a:gdLst/>
              <a:ahLst/>
              <a:cxnLst/>
              <a:rect l="l" t="t" r="r" b="b"/>
              <a:pathLst>
                <a:path w="644" h="668" extrusionOk="0">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87"/>
            <p:cNvSpPr/>
            <p:nvPr/>
          </p:nvSpPr>
          <p:spPr>
            <a:xfrm>
              <a:off x="7303841" y="2777011"/>
              <a:ext cx="20092" cy="60989"/>
            </a:xfrm>
            <a:custGeom>
              <a:avLst/>
              <a:gdLst/>
              <a:ahLst/>
              <a:cxnLst/>
              <a:rect l="l" t="t" r="r" b="b"/>
              <a:pathLst>
                <a:path w="621" h="1885" extrusionOk="0">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87"/>
            <p:cNvSpPr/>
            <p:nvPr/>
          </p:nvSpPr>
          <p:spPr>
            <a:xfrm>
              <a:off x="7100428" y="2533609"/>
              <a:ext cx="184197" cy="304396"/>
            </a:xfrm>
            <a:custGeom>
              <a:avLst/>
              <a:gdLst/>
              <a:ahLst/>
              <a:cxnLst/>
              <a:rect l="l" t="t" r="r" b="b"/>
              <a:pathLst>
                <a:path w="5693" h="9408" extrusionOk="0">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87"/>
            <p:cNvSpPr/>
            <p:nvPr/>
          </p:nvSpPr>
          <p:spPr>
            <a:xfrm>
              <a:off x="7192121" y="2533609"/>
              <a:ext cx="91726" cy="304396"/>
            </a:xfrm>
            <a:custGeom>
              <a:avLst/>
              <a:gdLst/>
              <a:ahLst/>
              <a:cxnLst/>
              <a:rect l="l" t="t" r="r" b="b"/>
              <a:pathLst>
                <a:path w="2835" h="9408" extrusionOk="0">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87"/>
            <p:cNvSpPr/>
            <p:nvPr/>
          </p:nvSpPr>
          <p:spPr>
            <a:xfrm>
              <a:off x="7148992" y="2735501"/>
              <a:ext cx="88620" cy="102501"/>
            </a:xfrm>
            <a:custGeom>
              <a:avLst/>
              <a:gdLst/>
              <a:ahLst/>
              <a:cxnLst/>
              <a:rect l="l" t="t" r="r" b="b"/>
              <a:pathLst>
                <a:path w="2739" h="3168" extrusionOk="0">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87"/>
            <p:cNvSpPr/>
            <p:nvPr/>
          </p:nvSpPr>
          <p:spPr>
            <a:xfrm>
              <a:off x="7192121" y="2735501"/>
              <a:ext cx="44747" cy="101724"/>
            </a:xfrm>
            <a:custGeom>
              <a:avLst/>
              <a:gdLst/>
              <a:ahLst/>
              <a:cxnLst/>
              <a:rect l="l" t="t" r="r" b="b"/>
              <a:pathLst>
                <a:path w="1383" h="3144" extrusionOk="0">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87"/>
            <p:cNvSpPr/>
            <p:nvPr/>
          </p:nvSpPr>
          <p:spPr>
            <a:xfrm>
              <a:off x="7181347" y="2573696"/>
              <a:ext cx="21613" cy="21613"/>
            </a:xfrm>
            <a:custGeom>
              <a:avLst/>
              <a:gdLst/>
              <a:ahLst/>
              <a:cxnLst/>
              <a:rect l="l" t="t" r="r" b="b"/>
              <a:pathLst>
                <a:path w="668" h="668" extrusionOk="0">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2" name="Google Shape;22352;p87"/>
            <p:cNvSpPr/>
            <p:nvPr/>
          </p:nvSpPr>
          <p:spPr>
            <a:xfrm>
              <a:off x="7222178" y="2573696"/>
              <a:ext cx="20837" cy="21613"/>
            </a:xfrm>
            <a:custGeom>
              <a:avLst/>
              <a:gdLst/>
              <a:ahLst/>
              <a:cxnLst/>
              <a:rect l="l" t="t" r="r" b="b"/>
              <a:pathLst>
                <a:path w="644" h="668" extrusionOk="0">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3" name="Google Shape;22353;p87"/>
            <p:cNvSpPr/>
            <p:nvPr/>
          </p:nvSpPr>
          <p:spPr>
            <a:xfrm>
              <a:off x="7141292" y="2573696"/>
              <a:ext cx="20837" cy="21613"/>
            </a:xfrm>
            <a:custGeom>
              <a:avLst/>
              <a:gdLst/>
              <a:ahLst/>
              <a:cxnLst/>
              <a:rect l="l" t="t" r="r" b="b"/>
              <a:pathLst>
                <a:path w="644" h="668" extrusionOk="0">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87"/>
            <p:cNvSpPr/>
            <p:nvPr/>
          </p:nvSpPr>
          <p:spPr>
            <a:xfrm>
              <a:off x="7181347" y="2614528"/>
              <a:ext cx="21613" cy="20837"/>
            </a:xfrm>
            <a:custGeom>
              <a:avLst/>
              <a:gdLst/>
              <a:ahLst/>
              <a:cxnLst/>
              <a:rect l="l" t="t" r="r" b="b"/>
              <a:pathLst>
                <a:path w="668" h="644" extrusionOk="0">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87"/>
            <p:cNvSpPr/>
            <p:nvPr/>
          </p:nvSpPr>
          <p:spPr>
            <a:xfrm>
              <a:off x="7222178" y="2614528"/>
              <a:ext cx="20837" cy="20837"/>
            </a:xfrm>
            <a:custGeom>
              <a:avLst/>
              <a:gdLst/>
              <a:ahLst/>
              <a:cxnLst/>
              <a:rect l="l" t="t" r="r" b="b"/>
              <a:pathLst>
                <a:path w="644" h="644" extrusionOk="0">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87"/>
            <p:cNvSpPr/>
            <p:nvPr/>
          </p:nvSpPr>
          <p:spPr>
            <a:xfrm>
              <a:off x="7141292" y="2614528"/>
              <a:ext cx="20837" cy="20837"/>
            </a:xfrm>
            <a:custGeom>
              <a:avLst/>
              <a:gdLst/>
              <a:ahLst/>
              <a:cxnLst/>
              <a:rect l="l" t="t" r="r" b="b"/>
              <a:pathLst>
                <a:path w="644" h="644" extrusionOk="0">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87"/>
            <p:cNvSpPr/>
            <p:nvPr/>
          </p:nvSpPr>
          <p:spPr>
            <a:xfrm>
              <a:off x="7181347" y="2654582"/>
              <a:ext cx="21613" cy="21613"/>
            </a:xfrm>
            <a:custGeom>
              <a:avLst/>
              <a:gdLst/>
              <a:ahLst/>
              <a:cxnLst/>
              <a:rect l="l" t="t" r="r" b="b"/>
              <a:pathLst>
                <a:path w="668" h="668" extrusionOk="0">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87"/>
            <p:cNvSpPr/>
            <p:nvPr/>
          </p:nvSpPr>
          <p:spPr>
            <a:xfrm>
              <a:off x="7222178" y="2654582"/>
              <a:ext cx="20837" cy="21613"/>
            </a:xfrm>
            <a:custGeom>
              <a:avLst/>
              <a:gdLst/>
              <a:ahLst/>
              <a:cxnLst/>
              <a:rect l="l" t="t" r="r" b="b"/>
              <a:pathLst>
                <a:path w="644" h="668" extrusionOk="0">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87"/>
            <p:cNvSpPr/>
            <p:nvPr/>
          </p:nvSpPr>
          <p:spPr>
            <a:xfrm>
              <a:off x="7141292" y="2654582"/>
              <a:ext cx="20837" cy="21613"/>
            </a:xfrm>
            <a:custGeom>
              <a:avLst/>
              <a:gdLst/>
              <a:ahLst/>
              <a:cxnLst/>
              <a:rect l="l" t="t" r="r" b="b"/>
              <a:pathLst>
                <a:path w="644" h="668" extrusionOk="0">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87"/>
            <p:cNvSpPr/>
            <p:nvPr/>
          </p:nvSpPr>
          <p:spPr>
            <a:xfrm>
              <a:off x="7181347" y="2695414"/>
              <a:ext cx="21613" cy="20837"/>
            </a:xfrm>
            <a:custGeom>
              <a:avLst/>
              <a:gdLst/>
              <a:ahLst/>
              <a:cxnLst/>
              <a:rect l="l" t="t" r="r" b="b"/>
              <a:pathLst>
                <a:path w="668" h="644" extrusionOk="0">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87"/>
            <p:cNvSpPr/>
            <p:nvPr/>
          </p:nvSpPr>
          <p:spPr>
            <a:xfrm>
              <a:off x="7222178" y="2695414"/>
              <a:ext cx="20837" cy="20837"/>
            </a:xfrm>
            <a:custGeom>
              <a:avLst/>
              <a:gdLst/>
              <a:ahLst/>
              <a:cxnLst/>
              <a:rect l="l" t="t" r="r" b="b"/>
              <a:pathLst>
                <a:path w="644" h="644" extrusionOk="0">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87"/>
            <p:cNvSpPr/>
            <p:nvPr/>
          </p:nvSpPr>
          <p:spPr>
            <a:xfrm>
              <a:off x="7141292" y="2695414"/>
              <a:ext cx="20837" cy="20837"/>
            </a:xfrm>
            <a:custGeom>
              <a:avLst/>
              <a:gdLst/>
              <a:ahLst/>
              <a:cxnLst/>
              <a:rect l="l" t="t" r="r" b="b"/>
              <a:pathLst>
                <a:path w="644" h="644" extrusionOk="0">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87"/>
            <p:cNvSpPr/>
            <p:nvPr/>
          </p:nvSpPr>
          <p:spPr>
            <a:xfrm>
              <a:off x="7169020" y="2756305"/>
              <a:ext cx="47044" cy="80920"/>
            </a:xfrm>
            <a:custGeom>
              <a:avLst/>
              <a:gdLst/>
              <a:ahLst/>
              <a:cxnLst/>
              <a:rect l="l" t="t" r="r" b="b"/>
              <a:pathLst>
                <a:path w="1454" h="2501" extrusionOk="0">
                  <a:moveTo>
                    <a:pt x="0" y="0"/>
                  </a:moveTo>
                  <a:lnTo>
                    <a:pt x="0" y="2501"/>
                  </a:lnTo>
                  <a:lnTo>
                    <a:pt x="1453" y="2501"/>
                  </a:lnTo>
                  <a:lnTo>
                    <a:pt x="1453"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87"/>
            <p:cNvSpPr/>
            <p:nvPr/>
          </p:nvSpPr>
          <p:spPr>
            <a:xfrm>
              <a:off x="7192121" y="2573696"/>
              <a:ext cx="10839" cy="20837"/>
            </a:xfrm>
            <a:custGeom>
              <a:avLst/>
              <a:gdLst/>
              <a:ahLst/>
              <a:cxnLst/>
              <a:rect l="l" t="t" r="r" b="b"/>
              <a:pathLst>
                <a:path w="335" h="644" extrusionOk="0">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5" name="Google Shape;22365;p87"/>
            <p:cNvSpPr/>
            <p:nvPr/>
          </p:nvSpPr>
          <p:spPr>
            <a:xfrm>
              <a:off x="7192121" y="2614528"/>
              <a:ext cx="10839" cy="20060"/>
            </a:xfrm>
            <a:custGeom>
              <a:avLst/>
              <a:gdLst/>
              <a:ahLst/>
              <a:cxnLst/>
              <a:rect l="l" t="t" r="r" b="b"/>
              <a:pathLst>
                <a:path w="335" h="620" extrusionOk="0">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6" name="Google Shape;22366;p87"/>
            <p:cNvSpPr/>
            <p:nvPr/>
          </p:nvSpPr>
          <p:spPr>
            <a:xfrm>
              <a:off x="7192121" y="2654582"/>
              <a:ext cx="10839" cy="20837"/>
            </a:xfrm>
            <a:custGeom>
              <a:avLst/>
              <a:gdLst/>
              <a:ahLst/>
              <a:cxnLst/>
              <a:rect l="l" t="t" r="r" b="b"/>
              <a:pathLst>
                <a:path w="335" h="644" extrusionOk="0">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87"/>
            <p:cNvSpPr/>
            <p:nvPr/>
          </p:nvSpPr>
          <p:spPr>
            <a:xfrm>
              <a:off x="7192121" y="2695414"/>
              <a:ext cx="10839" cy="20157"/>
            </a:xfrm>
            <a:custGeom>
              <a:avLst/>
              <a:gdLst/>
              <a:ahLst/>
              <a:cxnLst/>
              <a:rect l="l" t="t" r="r" b="b"/>
              <a:pathLst>
                <a:path w="335" h="623" extrusionOk="0">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87"/>
            <p:cNvSpPr/>
            <p:nvPr/>
          </p:nvSpPr>
          <p:spPr>
            <a:xfrm>
              <a:off x="7192121" y="2756305"/>
              <a:ext cx="23943" cy="80920"/>
            </a:xfrm>
            <a:custGeom>
              <a:avLst/>
              <a:gdLst/>
              <a:ahLst/>
              <a:cxnLst/>
              <a:rect l="l" t="t" r="r" b="b"/>
              <a:pathLst>
                <a:path w="740" h="2501" extrusionOk="0">
                  <a:moveTo>
                    <a:pt x="1" y="0"/>
                  </a:moveTo>
                  <a:lnTo>
                    <a:pt x="1" y="2501"/>
                  </a:lnTo>
                  <a:lnTo>
                    <a:pt x="739" y="2501"/>
                  </a:lnTo>
                  <a:lnTo>
                    <a:pt x="739"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9" name="Google Shape;22369;p87"/>
          <p:cNvGrpSpPr/>
          <p:nvPr/>
        </p:nvGrpSpPr>
        <p:grpSpPr>
          <a:xfrm>
            <a:off x="6268292" y="2351929"/>
            <a:ext cx="346749" cy="319793"/>
            <a:chOff x="6268300" y="2504329"/>
            <a:chExt cx="346749" cy="319793"/>
          </a:xfrm>
        </p:grpSpPr>
        <p:sp>
          <p:nvSpPr>
            <p:cNvPr id="22370" name="Google Shape;22370;p87"/>
            <p:cNvSpPr/>
            <p:nvPr/>
          </p:nvSpPr>
          <p:spPr>
            <a:xfrm>
              <a:off x="6493294" y="2602977"/>
              <a:ext cx="74772" cy="61669"/>
            </a:xfrm>
            <a:custGeom>
              <a:avLst/>
              <a:gdLst/>
              <a:ahLst/>
              <a:cxnLst/>
              <a:rect l="l" t="t" r="r" b="b"/>
              <a:pathLst>
                <a:path w="2311" h="1906" extrusionOk="0">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87"/>
            <p:cNvSpPr/>
            <p:nvPr/>
          </p:nvSpPr>
          <p:spPr>
            <a:xfrm>
              <a:off x="6531796" y="2603721"/>
              <a:ext cx="37014" cy="60924"/>
            </a:xfrm>
            <a:custGeom>
              <a:avLst/>
              <a:gdLst/>
              <a:ahLst/>
              <a:cxnLst/>
              <a:rect l="l" t="t" r="r" b="b"/>
              <a:pathLst>
                <a:path w="1144" h="1883" extrusionOk="0">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87"/>
            <p:cNvSpPr/>
            <p:nvPr/>
          </p:nvSpPr>
          <p:spPr>
            <a:xfrm>
              <a:off x="6445506" y="2504329"/>
              <a:ext cx="169540" cy="115637"/>
            </a:xfrm>
            <a:custGeom>
              <a:avLst/>
              <a:gdLst/>
              <a:ahLst/>
              <a:cxnLst/>
              <a:rect l="l" t="t" r="r" b="b"/>
              <a:pathLst>
                <a:path w="5240" h="3574" extrusionOk="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87"/>
            <p:cNvSpPr/>
            <p:nvPr/>
          </p:nvSpPr>
          <p:spPr>
            <a:xfrm>
              <a:off x="6530275" y="2505882"/>
              <a:ext cx="84770" cy="114084"/>
            </a:xfrm>
            <a:custGeom>
              <a:avLst/>
              <a:gdLst/>
              <a:ahLst/>
              <a:cxnLst/>
              <a:rect l="l" t="t" r="r" b="b"/>
              <a:pathLst>
                <a:path w="2620" h="3526" extrusionOk="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87"/>
            <p:cNvSpPr/>
            <p:nvPr/>
          </p:nvSpPr>
          <p:spPr>
            <a:xfrm>
              <a:off x="6466310" y="2525909"/>
              <a:ext cx="127932" cy="73996"/>
            </a:xfrm>
            <a:custGeom>
              <a:avLst/>
              <a:gdLst/>
              <a:ahLst/>
              <a:cxnLst/>
              <a:rect l="l" t="t" r="r" b="b"/>
              <a:pathLst>
                <a:path w="3954" h="2287" extrusionOk="0">
                  <a:moveTo>
                    <a:pt x="1" y="1"/>
                  </a:moveTo>
                  <a:lnTo>
                    <a:pt x="1" y="2287"/>
                  </a:lnTo>
                  <a:lnTo>
                    <a:pt x="3954" y="2287"/>
                  </a:lnTo>
                  <a:lnTo>
                    <a:pt x="3954" y="1"/>
                  </a:ln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87"/>
            <p:cNvSpPr/>
            <p:nvPr/>
          </p:nvSpPr>
          <p:spPr>
            <a:xfrm>
              <a:off x="6530275" y="2525909"/>
              <a:ext cx="64742" cy="73996"/>
            </a:xfrm>
            <a:custGeom>
              <a:avLst/>
              <a:gdLst/>
              <a:ahLst/>
              <a:cxnLst/>
              <a:rect l="l" t="t" r="r" b="b"/>
              <a:pathLst>
                <a:path w="2001" h="2287" extrusionOk="0">
                  <a:moveTo>
                    <a:pt x="0" y="1"/>
                  </a:moveTo>
                  <a:lnTo>
                    <a:pt x="0" y="2287"/>
                  </a:lnTo>
                  <a:lnTo>
                    <a:pt x="2001" y="2287"/>
                  </a:lnTo>
                  <a:lnTo>
                    <a:pt x="2001" y="1"/>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87"/>
            <p:cNvSpPr/>
            <p:nvPr/>
          </p:nvSpPr>
          <p:spPr>
            <a:xfrm>
              <a:off x="6334562" y="2707741"/>
              <a:ext cx="91726" cy="116381"/>
            </a:xfrm>
            <a:custGeom>
              <a:avLst/>
              <a:gdLst/>
              <a:ahLst/>
              <a:cxnLst/>
              <a:rect l="l" t="t" r="r" b="b"/>
              <a:pathLst>
                <a:path w="2835" h="3597" extrusionOk="0">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87"/>
            <p:cNvSpPr/>
            <p:nvPr/>
          </p:nvSpPr>
          <p:spPr>
            <a:xfrm>
              <a:off x="6379244" y="2706997"/>
              <a:ext cx="45491" cy="115604"/>
            </a:xfrm>
            <a:custGeom>
              <a:avLst/>
              <a:gdLst/>
              <a:ahLst/>
              <a:cxnLst/>
              <a:rect l="l" t="t" r="r" b="b"/>
              <a:pathLst>
                <a:path w="1406" h="3573" extrusionOk="0">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8" name="Google Shape;22378;p87"/>
            <p:cNvSpPr/>
            <p:nvPr/>
          </p:nvSpPr>
          <p:spPr>
            <a:xfrm>
              <a:off x="6289880" y="2680789"/>
              <a:ext cx="20837" cy="142588"/>
            </a:xfrm>
            <a:custGeom>
              <a:avLst/>
              <a:gdLst/>
              <a:ahLst/>
              <a:cxnLst/>
              <a:rect l="l" t="t" r="r" b="b"/>
              <a:pathLst>
                <a:path w="644" h="4407" extrusionOk="0">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9" name="Google Shape;22379;p87"/>
            <p:cNvSpPr/>
            <p:nvPr/>
          </p:nvSpPr>
          <p:spPr>
            <a:xfrm>
              <a:off x="6462460" y="2681566"/>
              <a:ext cx="121008" cy="100948"/>
            </a:xfrm>
            <a:custGeom>
              <a:avLst/>
              <a:gdLst/>
              <a:ahLst/>
              <a:cxnLst/>
              <a:rect l="l" t="t" r="r" b="b"/>
              <a:pathLst>
                <a:path w="3740" h="3120" extrusionOk="0">
                  <a:moveTo>
                    <a:pt x="1" y="0"/>
                  </a:moveTo>
                  <a:lnTo>
                    <a:pt x="1" y="3120"/>
                  </a:lnTo>
                  <a:lnTo>
                    <a:pt x="3739" y="3120"/>
                  </a:lnTo>
                  <a:lnTo>
                    <a:pt x="3739" y="0"/>
                  </a:ln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87"/>
            <p:cNvSpPr/>
            <p:nvPr/>
          </p:nvSpPr>
          <p:spPr>
            <a:xfrm>
              <a:off x="6574180" y="2680789"/>
              <a:ext cx="20837" cy="142588"/>
            </a:xfrm>
            <a:custGeom>
              <a:avLst/>
              <a:gdLst/>
              <a:ahLst/>
              <a:cxnLst/>
              <a:rect l="l" t="t" r="r" b="b"/>
              <a:pathLst>
                <a:path w="644" h="4407" extrusionOk="0">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87"/>
            <p:cNvSpPr/>
            <p:nvPr/>
          </p:nvSpPr>
          <p:spPr>
            <a:xfrm>
              <a:off x="6451686" y="2680789"/>
              <a:ext cx="20837" cy="142588"/>
            </a:xfrm>
            <a:custGeom>
              <a:avLst/>
              <a:gdLst/>
              <a:ahLst/>
              <a:cxnLst/>
              <a:rect l="l" t="t" r="r" b="b"/>
              <a:pathLst>
                <a:path w="644" h="4407" extrusionOk="0">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87"/>
            <p:cNvSpPr/>
            <p:nvPr/>
          </p:nvSpPr>
          <p:spPr>
            <a:xfrm>
              <a:off x="6498665" y="2720844"/>
              <a:ext cx="48597" cy="21613"/>
            </a:xfrm>
            <a:custGeom>
              <a:avLst/>
              <a:gdLst/>
              <a:ahLst/>
              <a:cxnLst/>
              <a:rect l="l" t="t" r="r" b="b"/>
              <a:pathLst>
                <a:path w="1502" h="668" extrusionOk="0">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87"/>
            <p:cNvSpPr/>
            <p:nvPr/>
          </p:nvSpPr>
          <p:spPr>
            <a:xfrm>
              <a:off x="6268300" y="2649956"/>
              <a:ext cx="346749" cy="41641"/>
            </a:xfrm>
            <a:custGeom>
              <a:avLst/>
              <a:gdLst/>
              <a:ahLst/>
              <a:cxnLst/>
              <a:rect l="l" t="t" r="r" b="b"/>
              <a:pathLst>
                <a:path w="10717" h="1287" extrusionOk="0">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87"/>
            <p:cNvSpPr/>
            <p:nvPr/>
          </p:nvSpPr>
          <p:spPr>
            <a:xfrm>
              <a:off x="6381573" y="2650732"/>
              <a:ext cx="233474" cy="40864"/>
            </a:xfrm>
            <a:custGeom>
              <a:avLst/>
              <a:gdLst/>
              <a:ahLst/>
              <a:cxnLst/>
              <a:rect l="l" t="t" r="r" b="b"/>
              <a:pathLst>
                <a:path w="7216" h="1263" extrusionOk="0">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87"/>
            <p:cNvSpPr/>
            <p:nvPr/>
          </p:nvSpPr>
          <p:spPr>
            <a:xfrm>
              <a:off x="6323756" y="2586023"/>
              <a:ext cx="115637" cy="143333"/>
            </a:xfrm>
            <a:custGeom>
              <a:avLst/>
              <a:gdLst/>
              <a:ahLst/>
              <a:cxnLst/>
              <a:rect l="l" t="t" r="r" b="b"/>
              <a:pathLst>
                <a:path w="3574" h="4430" extrusionOk="0">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87"/>
            <p:cNvSpPr/>
            <p:nvPr/>
          </p:nvSpPr>
          <p:spPr>
            <a:xfrm>
              <a:off x="6381573" y="2586800"/>
              <a:ext cx="57818" cy="141035"/>
            </a:xfrm>
            <a:custGeom>
              <a:avLst/>
              <a:gdLst/>
              <a:ahLst/>
              <a:cxnLst/>
              <a:rect l="l" t="t" r="r" b="b"/>
              <a:pathLst>
                <a:path w="1787" h="4359" extrusionOk="0">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7" name="Google Shape;22387;p87"/>
          <p:cNvGrpSpPr/>
          <p:nvPr/>
        </p:nvGrpSpPr>
        <p:grpSpPr>
          <a:xfrm>
            <a:off x="5520900" y="2338081"/>
            <a:ext cx="349077" cy="348297"/>
            <a:chOff x="5520908" y="2490481"/>
            <a:chExt cx="349077" cy="348297"/>
          </a:xfrm>
        </p:grpSpPr>
        <p:sp>
          <p:nvSpPr>
            <p:cNvPr id="22388" name="Google Shape;22388;p87"/>
            <p:cNvSpPr/>
            <p:nvPr/>
          </p:nvSpPr>
          <p:spPr>
            <a:xfrm>
              <a:off x="5732022" y="2544901"/>
              <a:ext cx="20060" cy="75322"/>
            </a:xfrm>
            <a:custGeom>
              <a:avLst/>
              <a:gdLst/>
              <a:ahLst/>
              <a:cxnLst/>
              <a:rect l="l" t="t" r="r" b="b"/>
              <a:pathLst>
                <a:path w="620" h="2328" extrusionOk="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87"/>
            <p:cNvSpPr/>
            <p:nvPr/>
          </p:nvSpPr>
          <p:spPr>
            <a:xfrm>
              <a:off x="5741276" y="2543639"/>
              <a:ext cx="10807" cy="76584"/>
            </a:xfrm>
            <a:custGeom>
              <a:avLst/>
              <a:gdLst/>
              <a:ahLst/>
              <a:cxnLst/>
              <a:rect l="l" t="t" r="r" b="b"/>
              <a:pathLst>
                <a:path w="334" h="2367" extrusionOk="0">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87"/>
            <p:cNvSpPr/>
            <p:nvPr/>
          </p:nvSpPr>
          <p:spPr>
            <a:xfrm>
              <a:off x="5731246" y="2490481"/>
              <a:ext cx="101756" cy="74772"/>
            </a:xfrm>
            <a:custGeom>
              <a:avLst/>
              <a:gdLst/>
              <a:ahLst/>
              <a:cxnLst/>
              <a:rect l="l" t="t" r="r" b="b"/>
              <a:pathLst>
                <a:path w="3145" h="2311" extrusionOk="0">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1" name="Google Shape;22391;p87"/>
            <p:cNvSpPr/>
            <p:nvPr/>
          </p:nvSpPr>
          <p:spPr>
            <a:xfrm>
              <a:off x="5742052" y="2490481"/>
              <a:ext cx="90950" cy="74772"/>
            </a:xfrm>
            <a:custGeom>
              <a:avLst/>
              <a:gdLst/>
              <a:ahLst/>
              <a:cxnLst/>
              <a:rect l="l" t="t" r="r" b="b"/>
              <a:pathLst>
                <a:path w="2811" h="2311" extrusionOk="0">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2" name="Google Shape;22392;p87"/>
            <p:cNvSpPr/>
            <p:nvPr/>
          </p:nvSpPr>
          <p:spPr>
            <a:xfrm>
              <a:off x="5520908" y="2725471"/>
              <a:ext cx="156436" cy="113307"/>
            </a:xfrm>
            <a:custGeom>
              <a:avLst/>
              <a:gdLst/>
              <a:ahLst/>
              <a:cxnLst/>
              <a:rect l="l" t="t" r="r" b="b"/>
              <a:pathLst>
                <a:path w="4835" h="3502" extrusionOk="0">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87"/>
            <p:cNvSpPr/>
            <p:nvPr/>
          </p:nvSpPr>
          <p:spPr>
            <a:xfrm>
              <a:off x="5620302" y="2725471"/>
              <a:ext cx="57042" cy="113307"/>
            </a:xfrm>
            <a:custGeom>
              <a:avLst/>
              <a:gdLst/>
              <a:ahLst/>
              <a:cxnLst/>
              <a:rect l="l" t="t" r="r" b="b"/>
              <a:pathLst>
                <a:path w="1763" h="3502" extrusionOk="0">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87"/>
            <p:cNvSpPr/>
            <p:nvPr/>
          </p:nvSpPr>
          <p:spPr>
            <a:xfrm>
              <a:off x="5570993" y="2653806"/>
              <a:ext cx="96321" cy="96353"/>
            </a:xfrm>
            <a:custGeom>
              <a:avLst/>
              <a:gdLst/>
              <a:ahLst/>
              <a:cxnLst/>
              <a:rect l="l" t="t" r="r" b="b"/>
              <a:pathLst>
                <a:path w="2977" h="2978" extrusionOk="0">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87"/>
            <p:cNvSpPr/>
            <p:nvPr/>
          </p:nvSpPr>
          <p:spPr>
            <a:xfrm>
              <a:off x="5619525" y="2653062"/>
              <a:ext cx="47788" cy="94574"/>
            </a:xfrm>
            <a:custGeom>
              <a:avLst/>
              <a:gdLst/>
              <a:ahLst/>
              <a:cxnLst/>
              <a:rect l="l" t="t" r="r" b="b"/>
              <a:pathLst>
                <a:path w="1477" h="2923" extrusionOk="0">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87"/>
            <p:cNvSpPr/>
            <p:nvPr/>
          </p:nvSpPr>
          <p:spPr>
            <a:xfrm>
              <a:off x="5609495" y="2695414"/>
              <a:ext cx="260490" cy="142588"/>
            </a:xfrm>
            <a:custGeom>
              <a:avLst/>
              <a:gdLst/>
              <a:ahLst/>
              <a:cxnLst/>
              <a:rect l="l" t="t" r="r" b="b"/>
              <a:pathLst>
                <a:path w="8051" h="4407" extrusionOk="0">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87"/>
            <p:cNvSpPr/>
            <p:nvPr/>
          </p:nvSpPr>
          <p:spPr>
            <a:xfrm>
              <a:off x="5740499" y="2696190"/>
              <a:ext cx="128708" cy="141812"/>
            </a:xfrm>
            <a:custGeom>
              <a:avLst/>
              <a:gdLst/>
              <a:ahLst/>
              <a:cxnLst/>
              <a:rect l="l" t="t" r="r" b="b"/>
              <a:pathLst>
                <a:path w="3978" h="4383" extrusionOk="0">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87"/>
            <p:cNvSpPr/>
            <p:nvPr/>
          </p:nvSpPr>
          <p:spPr>
            <a:xfrm>
              <a:off x="5680384" y="2599321"/>
              <a:ext cx="124081" cy="119261"/>
            </a:xfrm>
            <a:custGeom>
              <a:avLst/>
              <a:gdLst/>
              <a:ahLst/>
              <a:cxnLst/>
              <a:rect l="l" t="t" r="r" b="b"/>
              <a:pathLst>
                <a:path w="3835" h="3686" extrusionOk="0">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87"/>
            <p:cNvSpPr/>
            <p:nvPr/>
          </p:nvSpPr>
          <p:spPr>
            <a:xfrm>
              <a:off x="5742052" y="2599127"/>
              <a:ext cx="61669" cy="118516"/>
            </a:xfrm>
            <a:custGeom>
              <a:avLst/>
              <a:gdLst/>
              <a:ahLst/>
              <a:cxnLst/>
              <a:rect l="l" t="t" r="r" b="b"/>
              <a:pathLst>
                <a:path w="1906" h="3663" extrusionOk="0">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0" name="Google Shape;22400;p87"/>
          <p:cNvGrpSpPr/>
          <p:nvPr/>
        </p:nvGrpSpPr>
        <p:grpSpPr>
          <a:xfrm>
            <a:off x="4767329" y="2337304"/>
            <a:ext cx="346778" cy="348297"/>
            <a:chOff x="4767337" y="2489704"/>
            <a:chExt cx="346778" cy="348297"/>
          </a:xfrm>
        </p:grpSpPr>
        <p:sp>
          <p:nvSpPr>
            <p:cNvPr id="22401" name="Google Shape;22401;p87"/>
            <p:cNvSpPr/>
            <p:nvPr/>
          </p:nvSpPr>
          <p:spPr>
            <a:xfrm>
              <a:off x="5051669" y="2489704"/>
              <a:ext cx="62445" cy="21613"/>
            </a:xfrm>
            <a:custGeom>
              <a:avLst/>
              <a:gdLst/>
              <a:ahLst/>
              <a:cxnLst/>
              <a:rect l="l" t="t" r="r" b="b"/>
              <a:pathLst>
                <a:path w="1930" h="668" extrusionOk="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87"/>
            <p:cNvSpPr/>
            <p:nvPr/>
          </p:nvSpPr>
          <p:spPr>
            <a:xfrm>
              <a:off x="4767337" y="2776332"/>
              <a:ext cx="47821" cy="20837"/>
            </a:xfrm>
            <a:custGeom>
              <a:avLst/>
              <a:gdLst/>
              <a:ahLst/>
              <a:cxnLst/>
              <a:rect l="l" t="t" r="r" b="b"/>
              <a:pathLst>
                <a:path w="1478" h="644" extrusionOk="0">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87"/>
            <p:cNvSpPr/>
            <p:nvPr/>
          </p:nvSpPr>
          <p:spPr>
            <a:xfrm>
              <a:off x="4768114" y="2491257"/>
              <a:ext cx="142588" cy="142556"/>
            </a:xfrm>
            <a:custGeom>
              <a:avLst/>
              <a:gdLst/>
              <a:ahLst/>
              <a:cxnLst/>
              <a:rect l="l" t="t" r="r" b="b"/>
              <a:pathLst>
                <a:path w="4407" h="4406" extrusionOk="0">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4" name="Google Shape;22404;p87"/>
            <p:cNvSpPr/>
            <p:nvPr/>
          </p:nvSpPr>
          <p:spPr>
            <a:xfrm>
              <a:off x="4768114" y="2586800"/>
              <a:ext cx="142588" cy="47788"/>
            </a:xfrm>
            <a:custGeom>
              <a:avLst/>
              <a:gdLst/>
              <a:ahLst/>
              <a:cxnLst/>
              <a:rect l="l" t="t" r="r" b="b"/>
              <a:pathLst>
                <a:path w="4407" h="1477" extrusionOk="0">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5" name="Google Shape;22405;p87"/>
            <p:cNvSpPr/>
            <p:nvPr/>
          </p:nvSpPr>
          <p:spPr>
            <a:xfrm>
              <a:off x="4773517" y="2539012"/>
              <a:ext cx="137185" cy="47821"/>
            </a:xfrm>
            <a:custGeom>
              <a:avLst/>
              <a:gdLst/>
              <a:ahLst/>
              <a:cxnLst/>
              <a:rect l="l" t="t" r="r" b="b"/>
              <a:pathLst>
                <a:path w="4240" h="1478" extrusionOk="0">
                  <a:moveTo>
                    <a:pt x="786" y="1"/>
                  </a:moveTo>
                  <a:cubicBezTo>
                    <a:pt x="429" y="429"/>
                    <a:pt x="143" y="929"/>
                    <a:pt x="0" y="1477"/>
                  </a:cubicBezTo>
                  <a:lnTo>
                    <a:pt x="4239" y="1477"/>
                  </a:lnTo>
                  <a:lnTo>
                    <a:pt x="423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87"/>
            <p:cNvSpPr/>
            <p:nvPr/>
          </p:nvSpPr>
          <p:spPr>
            <a:xfrm>
              <a:off x="4808169" y="2531312"/>
              <a:ext cx="265117" cy="265085"/>
            </a:xfrm>
            <a:custGeom>
              <a:avLst/>
              <a:gdLst/>
              <a:ahLst/>
              <a:cxnLst/>
              <a:rect l="l" t="t" r="r" b="b"/>
              <a:pathLst>
                <a:path w="8194" h="8193" extrusionOk="0">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87"/>
            <p:cNvSpPr/>
            <p:nvPr/>
          </p:nvSpPr>
          <p:spPr>
            <a:xfrm>
              <a:off x="4939949" y="2532865"/>
              <a:ext cx="132558" cy="263531"/>
            </a:xfrm>
            <a:custGeom>
              <a:avLst/>
              <a:gdLst/>
              <a:ahLst/>
              <a:cxnLst/>
              <a:rect l="l" t="t" r="r" b="b"/>
              <a:pathLst>
                <a:path w="4097" h="8145" extrusionOk="0">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87"/>
            <p:cNvSpPr/>
            <p:nvPr/>
          </p:nvSpPr>
          <p:spPr>
            <a:xfrm>
              <a:off x="5015432" y="2531312"/>
              <a:ext cx="98683" cy="57042"/>
            </a:xfrm>
            <a:custGeom>
              <a:avLst/>
              <a:gdLst/>
              <a:ahLst/>
              <a:cxnLst/>
              <a:rect l="l" t="t" r="r" b="b"/>
              <a:pathLst>
                <a:path w="3050" h="1763" extrusionOk="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87"/>
            <p:cNvSpPr/>
            <p:nvPr/>
          </p:nvSpPr>
          <p:spPr>
            <a:xfrm>
              <a:off x="4767337" y="2758019"/>
              <a:ext cx="121008" cy="79982"/>
            </a:xfrm>
            <a:custGeom>
              <a:avLst/>
              <a:gdLst/>
              <a:ahLst/>
              <a:cxnLst/>
              <a:rect l="l" t="t" r="r" b="b"/>
              <a:pathLst>
                <a:path w="3740" h="2472" extrusionOk="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0" name="Google Shape;22410;p87"/>
          <p:cNvGrpSpPr/>
          <p:nvPr/>
        </p:nvGrpSpPr>
        <p:grpSpPr>
          <a:xfrm>
            <a:off x="4018417" y="2337304"/>
            <a:ext cx="349043" cy="348297"/>
            <a:chOff x="4018425" y="2489704"/>
            <a:chExt cx="349043" cy="348297"/>
          </a:xfrm>
        </p:grpSpPr>
        <p:sp>
          <p:nvSpPr>
            <p:cNvPr id="22411" name="Google Shape;22411;p87"/>
            <p:cNvSpPr/>
            <p:nvPr/>
          </p:nvSpPr>
          <p:spPr>
            <a:xfrm>
              <a:off x="4019169" y="2560593"/>
              <a:ext cx="347557" cy="208852"/>
            </a:xfrm>
            <a:custGeom>
              <a:avLst/>
              <a:gdLst/>
              <a:ahLst/>
              <a:cxnLst/>
              <a:rect l="l" t="t" r="r" b="b"/>
              <a:pathLst>
                <a:path w="10742" h="6455" extrusionOk="0">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87"/>
            <p:cNvSpPr/>
            <p:nvPr/>
          </p:nvSpPr>
          <p:spPr>
            <a:xfrm>
              <a:off x="4193302" y="2560593"/>
              <a:ext cx="173423" cy="208852"/>
            </a:xfrm>
            <a:custGeom>
              <a:avLst/>
              <a:gdLst/>
              <a:ahLst/>
              <a:cxnLst/>
              <a:rect l="l" t="t" r="r" b="b"/>
              <a:pathLst>
                <a:path w="5360" h="6455" extrusionOk="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87"/>
            <p:cNvSpPr/>
            <p:nvPr/>
          </p:nvSpPr>
          <p:spPr>
            <a:xfrm>
              <a:off x="4087761" y="2559816"/>
              <a:ext cx="210372" cy="209628"/>
            </a:xfrm>
            <a:custGeom>
              <a:avLst/>
              <a:gdLst/>
              <a:ahLst/>
              <a:cxnLst/>
              <a:rect l="l" t="t" r="r" b="b"/>
              <a:pathLst>
                <a:path w="6502" h="6479" extrusionOk="0">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87"/>
            <p:cNvSpPr/>
            <p:nvPr/>
          </p:nvSpPr>
          <p:spPr>
            <a:xfrm>
              <a:off x="4193302" y="2559816"/>
              <a:ext cx="104830" cy="209628"/>
            </a:xfrm>
            <a:custGeom>
              <a:avLst/>
              <a:gdLst/>
              <a:ahLst/>
              <a:cxnLst/>
              <a:rect l="l" t="t" r="r" b="b"/>
              <a:pathLst>
                <a:path w="3240" h="6479" extrusionOk="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87"/>
            <p:cNvSpPr/>
            <p:nvPr/>
          </p:nvSpPr>
          <p:spPr>
            <a:xfrm>
              <a:off x="4159426" y="2630705"/>
              <a:ext cx="67040" cy="67848"/>
            </a:xfrm>
            <a:custGeom>
              <a:avLst/>
              <a:gdLst/>
              <a:ahLst/>
              <a:cxnLst/>
              <a:rect l="l" t="t" r="r" b="b"/>
              <a:pathLst>
                <a:path w="2072" h="2097" extrusionOk="0">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87"/>
            <p:cNvSpPr/>
            <p:nvPr/>
          </p:nvSpPr>
          <p:spPr>
            <a:xfrm>
              <a:off x="4193302" y="2630705"/>
              <a:ext cx="33164" cy="67848"/>
            </a:xfrm>
            <a:custGeom>
              <a:avLst/>
              <a:gdLst/>
              <a:ahLst/>
              <a:cxnLst/>
              <a:rect l="l" t="t" r="r" b="b"/>
              <a:pathLst>
                <a:path w="1025" h="2097" extrusionOk="0">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7" name="Google Shape;22417;p87"/>
            <p:cNvSpPr/>
            <p:nvPr/>
          </p:nvSpPr>
          <p:spPr>
            <a:xfrm>
              <a:off x="4018425" y="2491257"/>
              <a:ext cx="88620" cy="88620"/>
            </a:xfrm>
            <a:custGeom>
              <a:avLst/>
              <a:gdLst/>
              <a:ahLst/>
              <a:cxnLst/>
              <a:rect l="l" t="t" r="r" b="b"/>
              <a:pathLst>
                <a:path w="2739" h="2739" extrusionOk="0">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8" name="Google Shape;22418;p87"/>
            <p:cNvSpPr/>
            <p:nvPr/>
          </p:nvSpPr>
          <p:spPr>
            <a:xfrm>
              <a:off x="4276518" y="2489704"/>
              <a:ext cx="88653" cy="90173"/>
            </a:xfrm>
            <a:custGeom>
              <a:avLst/>
              <a:gdLst/>
              <a:ahLst/>
              <a:cxnLst/>
              <a:rect l="l" t="t" r="r" b="b"/>
              <a:pathLst>
                <a:path w="2740" h="2787" extrusionOk="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87"/>
            <p:cNvSpPr/>
            <p:nvPr/>
          </p:nvSpPr>
          <p:spPr>
            <a:xfrm>
              <a:off x="4019946" y="2749348"/>
              <a:ext cx="89429" cy="88653"/>
            </a:xfrm>
            <a:custGeom>
              <a:avLst/>
              <a:gdLst/>
              <a:ahLst/>
              <a:cxnLst/>
              <a:rect l="l" t="t" r="r" b="b"/>
              <a:pathLst>
                <a:path w="2764" h="2740" extrusionOk="0">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87"/>
            <p:cNvSpPr/>
            <p:nvPr/>
          </p:nvSpPr>
          <p:spPr>
            <a:xfrm>
              <a:off x="4277294" y="2747828"/>
              <a:ext cx="90173" cy="90173"/>
            </a:xfrm>
            <a:custGeom>
              <a:avLst/>
              <a:gdLst/>
              <a:ahLst/>
              <a:cxnLst/>
              <a:rect l="l" t="t" r="r" b="b"/>
              <a:pathLst>
                <a:path w="2787" h="2787" extrusionOk="0">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1" name="Google Shape;22421;p87"/>
          <p:cNvGrpSpPr/>
          <p:nvPr/>
        </p:nvGrpSpPr>
        <p:grpSpPr>
          <a:xfrm>
            <a:off x="3296424" y="2338857"/>
            <a:ext cx="290516" cy="346748"/>
            <a:chOff x="3296432" y="2491257"/>
            <a:chExt cx="290516" cy="346748"/>
          </a:xfrm>
        </p:grpSpPr>
        <p:sp>
          <p:nvSpPr>
            <p:cNvPr id="22422" name="Google Shape;22422;p87"/>
            <p:cNvSpPr/>
            <p:nvPr/>
          </p:nvSpPr>
          <p:spPr>
            <a:xfrm>
              <a:off x="3296432" y="2531312"/>
              <a:ext cx="290516" cy="306693"/>
            </a:xfrm>
            <a:custGeom>
              <a:avLst/>
              <a:gdLst/>
              <a:ahLst/>
              <a:cxnLst/>
              <a:rect l="l" t="t" r="r" b="b"/>
              <a:pathLst>
                <a:path w="8979" h="9479" extrusionOk="0">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87"/>
            <p:cNvSpPr/>
            <p:nvPr/>
          </p:nvSpPr>
          <p:spPr>
            <a:xfrm>
              <a:off x="3442060" y="2531312"/>
              <a:ext cx="144886" cy="305917"/>
            </a:xfrm>
            <a:custGeom>
              <a:avLst/>
              <a:gdLst/>
              <a:ahLst/>
              <a:cxnLst/>
              <a:rect l="l" t="t" r="r" b="b"/>
              <a:pathLst>
                <a:path w="4478" h="9455" extrusionOk="0">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87"/>
            <p:cNvSpPr/>
            <p:nvPr/>
          </p:nvSpPr>
          <p:spPr>
            <a:xfrm>
              <a:off x="3389678" y="2612975"/>
              <a:ext cx="102501" cy="224867"/>
            </a:xfrm>
            <a:custGeom>
              <a:avLst/>
              <a:gdLst/>
              <a:ahLst/>
              <a:cxnLst/>
              <a:rect l="l" t="t" r="r" b="b"/>
              <a:pathLst>
                <a:path w="3168" h="6950" extrusionOk="0">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87"/>
            <p:cNvSpPr/>
            <p:nvPr/>
          </p:nvSpPr>
          <p:spPr>
            <a:xfrm>
              <a:off x="3442060" y="2613751"/>
              <a:ext cx="50894" cy="224253"/>
            </a:xfrm>
            <a:custGeom>
              <a:avLst/>
              <a:gdLst/>
              <a:ahLst/>
              <a:cxnLst/>
              <a:rect l="l" t="t" r="r" b="b"/>
              <a:pathLst>
                <a:path w="1573" h="6931" extrusionOk="0">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87"/>
            <p:cNvSpPr/>
            <p:nvPr/>
          </p:nvSpPr>
          <p:spPr>
            <a:xfrm>
              <a:off x="3443613" y="2700817"/>
              <a:ext cx="62445" cy="20837"/>
            </a:xfrm>
            <a:custGeom>
              <a:avLst/>
              <a:gdLst/>
              <a:ahLst/>
              <a:cxnLst/>
              <a:rect l="l" t="t" r="r" b="b"/>
              <a:pathLst>
                <a:path w="1930" h="644" extrusionOk="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87"/>
            <p:cNvSpPr/>
            <p:nvPr/>
          </p:nvSpPr>
          <p:spPr>
            <a:xfrm>
              <a:off x="3403558" y="2572920"/>
              <a:ext cx="77846" cy="52415"/>
            </a:xfrm>
            <a:custGeom>
              <a:avLst/>
              <a:gdLst/>
              <a:ahLst/>
              <a:cxnLst/>
              <a:rect l="l" t="t" r="r" b="b"/>
              <a:pathLst>
                <a:path w="2406" h="1620" extrusionOk="0">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87"/>
            <p:cNvSpPr/>
            <p:nvPr/>
          </p:nvSpPr>
          <p:spPr>
            <a:xfrm>
              <a:off x="3442060" y="2572920"/>
              <a:ext cx="38567" cy="52415"/>
            </a:xfrm>
            <a:custGeom>
              <a:avLst/>
              <a:gdLst/>
              <a:ahLst/>
              <a:cxnLst/>
              <a:rect l="l" t="t" r="r" b="b"/>
              <a:pathLst>
                <a:path w="1192" h="1620" extrusionOk="0">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87"/>
            <p:cNvSpPr/>
            <p:nvPr/>
          </p:nvSpPr>
          <p:spPr>
            <a:xfrm>
              <a:off x="3363471" y="2492002"/>
              <a:ext cx="156469" cy="100980"/>
            </a:xfrm>
            <a:custGeom>
              <a:avLst/>
              <a:gdLst/>
              <a:ahLst/>
              <a:cxnLst/>
              <a:rect l="l" t="t" r="r" b="b"/>
              <a:pathLst>
                <a:path w="4836" h="3121" extrusionOk="0">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0" name="Google Shape;22430;p87"/>
            <p:cNvSpPr/>
            <p:nvPr/>
          </p:nvSpPr>
          <p:spPr>
            <a:xfrm>
              <a:off x="3442060" y="2491257"/>
              <a:ext cx="77878" cy="100948"/>
            </a:xfrm>
            <a:custGeom>
              <a:avLst/>
              <a:gdLst/>
              <a:ahLst/>
              <a:cxnLst/>
              <a:rect l="l" t="t" r="r" b="b"/>
              <a:pathLst>
                <a:path w="2407" h="3120" extrusionOk="0">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1" name="Google Shape;22431;p87"/>
            <p:cNvSpPr/>
            <p:nvPr/>
          </p:nvSpPr>
          <p:spPr>
            <a:xfrm>
              <a:off x="3341890" y="2496628"/>
              <a:ext cx="198077" cy="122852"/>
            </a:xfrm>
            <a:custGeom>
              <a:avLst/>
              <a:gdLst/>
              <a:ahLst/>
              <a:cxnLst/>
              <a:rect l="l" t="t" r="r" b="b"/>
              <a:pathLst>
                <a:path w="6122" h="3797" extrusionOk="0">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87"/>
            <p:cNvSpPr/>
            <p:nvPr/>
          </p:nvSpPr>
          <p:spPr>
            <a:xfrm>
              <a:off x="3440539" y="2496628"/>
              <a:ext cx="99427" cy="123175"/>
            </a:xfrm>
            <a:custGeom>
              <a:avLst/>
              <a:gdLst/>
              <a:ahLst/>
              <a:cxnLst/>
              <a:rect l="l" t="t" r="r" b="b"/>
              <a:pathLst>
                <a:path w="3073" h="3807" extrusionOk="0">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3" name="Google Shape;22433;p87"/>
          <p:cNvGrpSpPr/>
          <p:nvPr/>
        </p:nvGrpSpPr>
        <p:grpSpPr>
          <a:xfrm>
            <a:off x="2530558" y="2341155"/>
            <a:ext cx="345226" cy="346004"/>
            <a:chOff x="2530566" y="2493555"/>
            <a:chExt cx="345226" cy="346004"/>
          </a:xfrm>
        </p:grpSpPr>
        <p:sp>
          <p:nvSpPr>
            <p:cNvPr id="22434" name="Google Shape;22434;p87"/>
            <p:cNvSpPr/>
            <p:nvPr/>
          </p:nvSpPr>
          <p:spPr>
            <a:xfrm>
              <a:off x="2530566" y="2493555"/>
              <a:ext cx="344451" cy="344451"/>
            </a:xfrm>
            <a:custGeom>
              <a:avLst/>
              <a:gdLst/>
              <a:ahLst/>
              <a:cxnLst/>
              <a:rect l="l" t="t" r="r" b="b"/>
              <a:pathLst>
                <a:path w="10646" h="10646" extrusionOk="0">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87"/>
            <p:cNvSpPr/>
            <p:nvPr/>
          </p:nvSpPr>
          <p:spPr>
            <a:xfrm>
              <a:off x="2703146" y="2493555"/>
              <a:ext cx="172646" cy="346004"/>
            </a:xfrm>
            <a:custGeom>
              <a:avLst/>
              <a:gdLst/>
              <a:ahLst/>
              <a:cxnLst/>
              <a:rect l="l" t="t" r="r" b="b"/>
              <a:pathLst>
                <a:path w="5336" h="10694" extrusionOk="0">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87"/>
            <p:cNvSpPr/>
            <p:nvPr/>
          </p:nvSpPr>
          <p:spPr>
            <a:xfrm>
              <a:off x="2576024" y="2726247"/>
              <a:ext cx="76293" cy="20060"/>
            </a:xfrm>
            <a:custGeom>
              <a:avLst/>
              <a:gdLst/>
              <a:ahLst/>
              <a:cxnLst/>
              <a:rect l="l" t="t" r="r" b="b"/>
              <a:pathLst>
                <a:path w="2358" h="620" extrusionOk="0">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87"/>
            <p:cNvSpPr/>
            <p:nvPr/>
          </p:nvSpPr>
          <p:spPr>
            <a:xfrm>
              <a:off x="2539043" y="2726247"/>
              <a:ext cx="21581" cy="20837"/>
            </a:xfrm>
            <a:custGeom>
              <a:avLst/>
              <a:gdLst/>
              <a:ahLst/>
              <a:cxnLst/>
              <a:rect l="l" t="t" r="r" b="b"/>
              <a:pathLst>
                <a:path w="667" h="644" extrusionOk="0">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87"/>
            <p:cNvSpPr/>
            <p:nvPr/>
          </p:nvSpPr>
          <p:spPr>
            <a:xfrm>
              <a:off x="2576024" y="2726247"/>
              <a:ext cx="76293" cy="20060"/>
            </a:xfrm>
            <a:custGeom>
              <a:avLst/>
              <a:gdLst/>
              <a:ahLst/>
              <a:cxnLst/>
              <a:rect l="l" t="t" r="r" b="b"/>
              <a:pathLst>
                <a:path w="2358" h="620" extrusionOk="0">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87"/>
            <p:cNvSpPr/>
            <p:nvPr/>
          </p:nvSpPr>
          <p:spPr>
            <a:xfrm>
              <a:off x="2539043" y="2726247"/>
              <a:ext cx="21581" cy="20837"/>
            </a:xfrm>
            <a:custGeom>
              <a:avLst/>
              <a:gdLst/>
              <a:ahLst/>
              <a:cxnLst/>
              <a:rect l="l" t="t" r="r" b="b"/>
              <a:pathLst>
                <a:path w="667" h="644" extrusionOk="0">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87"/>
            <p:cNvSpPr/>
            <p:nvPr/>
          </p:nvSpPr>
          <p:spPr>
            <a:xfrm>
              <a:off x="2576024" y="2685416"/>
              <a:ext cx="76293" cy="20060"/>
            </a:xfrm>
            <a:custGeom>
              <a:avLst/>
              <a:gdLst/>
              <a:ahLst/>
              <a:cxnLst/>
              <a:rect l="l" t="t" r="r" b="b"/>
              <a:pathLst>
                <a:path w="2358" h="620" extrusionOk="0">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87"/>
            <p:cNvSpPr/>
            <p:nvPr/>
          </p:nvSpPr>
          <p:spPr>
            <a:xfrm>
              <a:off x="2539043" y="2685416"/>
              <a:ext cx="21581" cy="21613"/>
            </a:xfrm>
            <a:custGeom>
              <a:avLst/>
              <a:gdLst/>
              <a:ahLst/>
              <a:cxnLst/>
              <a:rect l="l" t="t" r="r" b="b"/>
              <a:pathLst>
                <a:path w="667" h="668" extrusionOk="0">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87"/>
            <p:cNvSpPr/>
            <p:nvPr/>
          </p:nvSpPr>
          <p:spPr>
            <a:xfrm>
              <a:off x="2576024" y="2766302"/>
              <a:ext cx="76293" cy="20837"/>
            </a:xfrm>
            <a:custGeom>
              <a:avLst/>
              <a:gdLst/>
              <a:ahLst/>
              <a:cxnLst/>
              <a:rect l="l" t="t" r="r" b="b"/>
              <a:pathLst>
                <a:path w="2358" h="644" extrusionOk="0">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3" name="Google Shape;22443;p87"/>
            <p:cNvSpPr/>
            <p:nvPr/>
          </p:nvSpPr>
          <p:spPr>
            <a:xfrm>
              <a:off x="2539043" y="2766302"/>
              <a:ext cx="21581" cy="21613"/>
            </a:xfrm>
            <a:custGeom>
              <a:avLst/>
              <a:gdLst/>
              <a:ahLst/>
              <a:cxnLst/>
              <a:rect l="l" t="t" r="r" b="b"/>
              <a:pathLst>
                <a:path w="667" h="668" extrusionOk="0">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4" name="Google Shape;22444;p87"/>
            <p:cNvSpPr/>
            <p:nvPr/>
          </p:nvSpPr>
          <p:spPr>
            <a:xfrm>
              <a:off x="2576024" y="2807133"/>
              <a:ext cx="76293" cy="20092"/>
            </a:xfrm>
            <a:custGeom>
              <a:avLst/>
              <a:gdLst/>
              <a:ahLst/>
              <a:cxnLst/>
              <a:rect l="l" t="t" r="r" b="b"/>
              <a:pathLst>
                <a:path w="2358" h="621" extrusionOk="0">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87"/>
            <p:cNvSpPr/>
            <p:nvPr/>
          </p:nvSpPr>
          <p:spPr>
            <a:xfrm>
              <a:off x="2539043" y="2807133"/>
              <a:ext cx="21581" cy="20837"/>
            </a:xfrm>
            <a:custGeom>
              <a:avLst/>
              <a:gdLst/>
              <a:ahLst/>
              <a:cxnLst/>
              <a:rect l="l" t="t" r="r" b="b"/>
              <a:pathLst>
                <a:path w="667" h="644" extrusionOk="0">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6" name="Google Shape;22446;p87"/>
          <p:cNvGrpSpPr/>
          <p:nvPr/>
        </p:nvGrpSpPr>
        <p:grpSpPr>
          <a:xfrm>
            <a:off x="1771584" y="2338857"/>
            <a:ext cx="349853" cy="346745"/>
            <a:chOff x="1771592" y="2491257"/>
            <a:chExt cx="349853" cy="346745"/>
          </a:xfrm>
        </p:grpSpPr>
        <p:sp>
          <p:nvSpPr>
            <p:cNvPr id="22447" name="Google Shape;22447;p87"/>
            <p:cNvSpPr/>
            <p:nvPr/>
          </p:nvSpPr>
          <p:spPr>
            <a:xfrm>
              <a:off x="1855584" y="2648435"/>
              <a:ext cx="109457" cy="109425"/>
            </a:xfrm>
            <a:custGeom>
              <a:avLst/>
              <a:gdLst/>
              <a:ahLst/>
              <a:cxnLst/>
              <a:rect l="l" t="t" r="r" b="b"/>
              <a:pathLst>
                <a:path w="3383" h="3382" extrusionOk="0">
                  <a:moveTo>
                    <a:pt x="2358" y="0"/>
                  </a:moveTo>
                  <a:lnTo>
                    <a:pt x="1" y="2334"/>
                  </a:lnTo>
                  <a:lnTo>
                    <a:pt x="1049" y="3382"/>
                  </a:lnTo>
                  <a:lnTo>
                    <a:pt x="3382" y="1024"/>
                  </a:lnTo>
                  <a:lnTo>
                    <a:pt x="235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87"/>
            <p:cNvSpPr/>
            <p:nvPr/>
          </p:nvSpPr>
          <p:spPr>
            <a:xfrm>
              <a:off x="1871762" y="2664612"/>
              <a:ext cx="93279" cy="92503"/>
            </a:xfrm>
            <a:custGeom>
              <a:avLst/>
              <a:gdLst/>
              <a:ahLst/>
              <a:cxnLst/>
              <a:rect l="l" t="t" r="r" b="b"/>
              <a:pathLst>
                <a:path w="2883" h="2859" extrusionOk="0">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87"/>
            <p:cNvSpPr/>
            <p:nvPr/>
          </p:nvSpPr>
          <p:spPr>
            <a:xfrm>
              <a:off x="1897969" y="2491257"/>
              <a:ext cx="223476" cy="223476"/>
            </a:xfrm>
            <a:custGeom>
              <a:avLst/>
              <a:gdLst/>
              <a:ahLst/>
              <a:cxnLst/>
              <a:rect l="l" t="t" r="r" b="b"/>
              <a:pathLst>
                <a:path w="6907" h="6907" extrusionOk="0">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87"/>
            <p:cNvSpPr/>
            <p:nvPr/>
          </p:nvSpPr>
          <p:spPr>
            <a:xfrm>
              <a:off x="1930324" y="2523612"/>
              <a:ext cx="191121" cy="191121"/>
            </a:xfrm>
            <a:custGeom>
              <a:avLst/>
              <a:gdLst/>
              <a:ahLst/>
              <a:cxnLst/>
              <a:rect l="l" t="t" r="r" b="b"/>
              <a:pathLst>
                <a:path w="5907" h="5907" extrusionOk="0">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87"/>
            <p:cNvSpPr/>
            <p:nvPr/>
          </p:nvSpPr>
          <p:spPr>
            <a:xfrm>
              <a:off x="1917996" y="2511285"/>
              <a:ext cx="183420" cy="183420"/>
            </a:xfrm>
            <a:custGeom>
              <a:avLst/>
              <a:gdLst/>
              <a:ahLst/>
              <a:cxnLst/>
              <a:rect l="l" t="t" r="r" b="b"/>
              <a:pathLst>
                <a:path w="5669" h="5669" extrusionOk="0">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87"/>
            <p:cNvSpPr/>
            <p:nvPr/>
          </p:nvSpPr>
          <p:spPr>
            <a:xfrm>
              <a:off x="1944980" y="2538236"/>
              <a:ext cx="156436" cy="156469"/>
            </a:xfrm>
            <a:custGeom>
              <a:avLst/>
              <a:gdLst/>
              <a:ahLst/>
              <a:cxnLst/>
              <a:rect l="l" t="t" r="r" b="b"/>
              <a:pathLst>
                <a:path w="4835" h="4836" extrusionOk="0">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87"/>
            <p:cNvSpPr/>
            <p:nvPr/>
          </p:nvSpPr>
          <p:spPr>
            <a:xfrm>
              <a:off x="1771592" y="2705638"/>
              <a:ext cx="137185" cy="132364"/>
            </a:xfrm>
            <a:custGeom>
              <a:avLst/>
              <a:gdLst/>
              <a:ahLst/>
              <a:cxnLst/>
              <a:rect l="l" t="t" r="r" b="b"/>
              <a:pathLst>
                <a:path w="4240" h="4091" extrusionOk="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87"/>
            <p:cNvSpPr/>
            <p:nvPr/>
          </p:nvSpPr>
          <p:spPr>
            <a:xfrm>
              <a:off x="1786248" y="2724694"/>
              <a:ext cx="122528" cy="112142"/>
            </a:xfrm>
            <a:custGeom>
              <a:avLst/>
              <a:gdLst/>
              <a:ahLst/>
              <a:cxnLst/>
              <a:rect l="l" t="t" r="r" b="b"/>
              <a:pathLst>
                <a:path w="3787" h="3466" extrusionOk="0">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87"/>
            <p:cNvSpPr/>
            <p:nvPr/>
          </p:nvSpPr>
          <p:spPr>
            <a:xfrm>
              <a:off x="1971932" y="2566190"/>
              <a:ext cx="76325" cy="74578"/>
            </a:xfrm>
            <a:custGeom>
              <a:avLst/>
              <a:gdLst/>
              <a:ahLst/>
              <a:cxnLst/>
              <a:rect l="l" t="t" r="r" b="b"/>
              <a:pathLst>
                <a:path w="2359" h="2305" extrusionOk="0">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6" name="Google Shape;22456;p87"/>
            <p:cNvSpPr/>
            <p:nvPr/>
          </p:nvSpPr>
          <p:spPr>
            <a:xfrm>
              <a:off x="2022793" y="2616081"/>
              <a:ext cx="21613" cy="21581"/>
            </a:xfrm>
            <a:custGeom>
              <a:avLst/>
              <a:gdLst/>
              <a:ahLst/>
              <a:cxnLst/>
              <a:rect l="l" t="t" r="r" b="b"/>
              <a:pathLst>
                <a:path w="668" h="667" extrusionOk="0">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7" name="Google Shape;22457;p87"/>
            <p:cNvSpPr/>
            <p:nvPr/>
          </p:nvSpPr>
          <p:spPr>
            <a:xfrm>
              <a:off x="1975782" y="2569070"/>
              <a:ext cx="20837" cy="20837"/>
            </a:xfrm>
            <a:custGeom>
              <a:avLst/>
              <a:gdLst/>
              <a:ahLst/>
              <a:cxnLst/>
              <a:rect l="l" t="t" r="r" b="b"/>
              <a:pathLst>
                <a:path w="644" h="644" extrusionOk="0">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87"/>
            <p:cNvSpPr/>
            <p:nvPr/>
          </p:nvSpPr>
          <p:spPr>
            <a:xfrm>
              <a:off x="1975005" y="2569070"/>
              <a:ext cx="72475" cy="71699"/>
            </a:xfrm>
            <a:custGeom>
              <a:avLst/>
              <a:gdLst/>
              <a:ahLst/>
              <a:cxnLst/>
              <a:rect l="l" t="t" r="r" b="b"/>
              <a:pathLst>
                <a:path w="2240" h="2216" extrusionOk="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9" name="Google Shape;22459;p87"/>
          <p:cNvGrpSpPr/>
          <p:nvPr/>
        </p:nvGrpSpPr>
        <p:grpSpPr>
          <a:xfrm>
            <a:off x="1028819" y="2341931"/>
            <a:ext cx="349076" cy="346749"/>
            <a:chOff x="1028827" y="2494331"/>
            <a:chExt cx="349076" cy="346749"/>
          </a:xfrm>
        </p:grpSpPr>
        <p:sp>
          <p:nvSpPr>
            <p:cNvPr id="22460" name="Google Shape;22460;p87"/>
            <p:cNvSpPr/>
            <p:nvPr/>
          </p:nvSpPr>
          <p:spPr>
            <a:xfrm>
              <a:off x="1193739" y="2527365"/>
              <a:ext cx="20060" cy="40282"/>
            </a:xfrm>
            <a:custGeom>
              <a:avLst/>
              <a:gdLst/>
              <a:ahLst/>
              <a:cxnLst/>
              <a:rect l="l" t="t" r="r" b="b"/>
              <a:pathLst>
                <a:path w="620" h="1245" extrusionOk="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87"/>
            <p:cNvSpPr/>
            <p:nvPr/>
          </p:nvSpPr>
          <p:spPr>
            <a:xfrm>
              <a:off x="1193739" y="2527365"/>
              <a:ext cx="20060" cy="40282"/>
            </a:xfrm>
            <a:custGeom>
              <a:avLst/>
              <a:gdLst/>
              <a:ahLst/>
              <a:cxnLst/>
              <a:rect l="l" t="t" r="r" b="b"/>
              <a:pathLst>
                <a:path w="620" h="1245" extrusionOk="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87"/>
            <p:cNvSpPr/>
            <p:nvPr/>
          </p:nvSpPr>
          <p:spPr>
            <a:xfrm>
              <a:off x="1127476" y="2545645"/>
              <a:ext cx="33908" cy="37338"/>
            </a:xfrm>
            <a:custGeom>
              <a:avLst/>
              <a:gdLst/>
              <a:ahLst/>
              <a:cxnLst/>
              <a:rect l="l" t="t" r="r" b="b"/>
              <a:pathLst>
                <a:path w="1048" h="1154" extrusionOk="0">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87"/>
            <p:cNvSpPr/>
            <p:nvPr/>
          </p:nvSpPr>
          <p:spPr>
            <a:xfrm>
              <a:off x="1081242" y="2591556"/>
              <a:ext cx="40088" cy="30770"/>
            </a:xfrm>
            <a:custGeom>
              <a:avLst/>
              <a:gdLst/>
              <a:ahLst/>
              <a:cxnLst/>
              <a:rect l="l" t="t" r="r" b="b"/>
              <a:pathLst>
                <a:path w="1239" h="951" extrusionOk="0">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87"/>
            <p:cNvSpPr/>
            <p:nvPr/>
          </p:nvSpPr>
          <p:spPr>
            <a:xfrm>
              <a:off x="1063511" y="2656912"/>
              <a:ext cx="41641" cy="20837"/>
            </a:xfrm>
            <a:custGeom>
              <a:avLst/>
              <a:gdLst/>
              <a:ahLst/>
              <a:cxnLst/>
              <a:rect l="l" t="t" r="r" b="b"/>
              <a:pathLst>
                <a:path w="1287" h="644" extrusionOk="0">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87"/>
            <p:cNvSpPr/>
            <p:nvPr/>
          </p:nvSpPr>
          <p:spPr>
            <a:xfrm>
              <a:off x="1081242" y="2711300"/>
              <a:ext cx="40088" cy="30673"/>
            </a:xfrm>
            <a:custGeom>
              <a:avLst/>
              <a:gdLst/>
              <a:ahLst/>
              <a:cxnLst/>
              <a:rect l="l" t="t" r="r" b="b"/>
              <a:pathLst>
                <a:path w="1239" h="948" extrusionOk="0">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87"/>
            <p:cNvSpPr/>
            <p:nvPr/>
          </p:nvSpPr>
          <p:spPr>
            <a:xfrm>
              <a:off x="1127476" y="2750837"/>
              <a:ext cx="33908" cy="37111"/>
            </a:xfrm>
            <a:custGeom>
              <a:avLst/>
              <a:gdLst/>
              <a:ahLst/>
              <a:cxnLst/>
              <a:rect l="l" t="t" r="r" b="b"/>
              <a:pathLst>
                <a:path w="1048" h="1147" extrusionOk="0">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87"/>
            <p:cNvSpPr/>
            <p:nvPr/>
          </p:nvSpPr>
          <p:spPr>
            <a:xfrm>
              <a:off x="1193739" y="2767499"/>
              <a:ext cx="20060" cy="39764"/>
            </a:xfrm>
            <a:custGeom>
              <a:avLst/>
              <a:gdLst/>
              <a:ahLst/>
              <a:cxnLst/>
              <a:rect l="l" t="t" r="r" b="b"/>
              <a:pathLst>
                <a:path w="620" h="1229" extrusionOk="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87"/>
            <p:cNvSpPr/>
            <p:nvPr/>
          </p:nvSpPr>
          <p:spPr>
            <a:xfrm>
              <a:off x="1246897" y="2750837"/>
              <a:ext cx="33940" cy="37111"/>
            </a:xfrm>
            <a:custGeom>
              <a:avLst/>
              <a:gdLst/>
              <a:ahLst/>
              <a:cxnLst/>
              <a:rect l="l" t="t" r="r" b="b"/>
              <a:pathLst>
                <a:path w="1049" h="1147" extrusionOk="0">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9" name="Google Shape;22469;p87"/>
            <p:cNvSpPr/>
            <p:nvPr/>
          </p:nvSpPr>
          <p:spPr>
            <a:xfrm>
              <a:off x="1286176" y="2711300"/>
              <a:ext cx="40897" cy="30673"/>
            </a:xfrm>
            <a:custGeom>
              <a:avLst/>
              <a:gdLst/>
              <a:ahLst/>
              <a:cxnLst/>
              <a:rect l="l" t="t" r="r" b="b"/>
              <a:pathLst>
                <a:path w="1264" h="948" extrusionOk="0">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0" name="Google Shape;22470;p87"/>
            <p:cNvSpPr/>
            <p:nvPr/>
          </p:nvSpPr>
          <p:spPr>
            <a:xfrm>
              <a:off x="1302353" y="2656912"/>
              <a:ext cx="30867" cy="20837"/>
            </a:xfrm>
            <a:custGeom>
              <a:avLst/>
              <a:gdLst/>
              <a:ahLst/>
              <a:cxnLst/>
              <a:rect l="l" t="t" r="r" b="b"/>
              <a:pathLst>
                <a:path w="954" h="644" extrusionOk="0">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87"/>
            <p:cNvSpPr/>
            <p:nvPr/>
          </p:nvSpPr>
          <p:spPr>
            <a:xfrm>
              <a:off x="1203736" y="2526685"/>
              <a:ext cx="10062" cy="40411"/>
            </a:xfrm>
            <a:custGeom>
              <a:avLst/>
              <a:gdLst/>
              <a:ahLst/>
              <a:cxnLst/>
              <a:rect l="l" t="t" r="r" b="b"/>
              <a:pathLst>
                <a:path w="311" h="1249" extrusionOk="0">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87"/>
            <p:cNvSpPr/>
            <p:nvPr/>
          </p:nvSpPr>
          <p:spPr>
            <a:xfrm>
              <a:off x="1203736" y="2765526"/>
              <a:ext cx="10062" cy="40185"/>
            </a:xfrm>
            <a:custGeom>
              <a:avLst/>
              <a:gdLst/>
              <a:ahLst/>
              <a:cxnLst/>
              <a:rect l="l" t="t" r="r" b="b"/>
              <a:pathLst>
                <a:path w="311" h="1242" extrusionOk="0">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87"/>
            <p:cNvSpPr/>
            <p:nvPr/>
          </p:nvSpPr>
          <p:spPr>
            <a:xfrm>
              <a:off x="1209139" y="2666877"/>
              <a:ext cx="64742" cy="44003"/>
            </a:xfrm>
            <a:custGeom>
              <a:avLst/>
              <a:gdLst/>
              <a:ahLst/>
              <a:cxnLst/>
              <a:rect l="l" t="t" r="r" b="b"/>
              <a:pathLst>
                <a:path w="2001" h="1360" extrusionOk="0">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87"/>
            <p:cNvSpPr/>
            <p:nvPr/>
          </p:nvSpPr>
          <p:spPr>
            <a:xfrm>
              <a:off x="1155204" y="2592915"/>
              <a:ext cx="50118" cy="67104"/>
            </a:xfrm>
            <a:custGeom>
              <a:avLst/>
              <a:gdLst/>
              <a:ahLst/>
              <a:cxnLst/>
              <a:rect l="l" t="t" r="r" b="b"/>
              <a:pathLst>
                <a:path w="1549" h="2074" extrusionOk="0">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87"/>
            <p:cNvSpPr/>
            <p:nvPr/>
          </p:nvSpPr>
          <p:spPr>
            <a:xfrm>
              <a:off x="1179082" y="2642255"/>
              <a:ext cx="50118" cy="50118"/>
            </a:xfrm>
            <a:custGeom>
              <a:avLst/>
              <a:gdLst/>
              <a:ahLst/>
              <a:cxnLst/>
              <a:rect l="l" t="t" r="r" b="b"/>
              <a:pathLst>
                <a:path w="1549" h="1549" extrusionOk="0">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87"/>
            <p:cNvSpPr/>
            <p:nvPr/>
          </p:nvSpPr>
          <p:spPr>
            <a:xfrm>
              <a:off x="1204513" y="2642255"/>
              <a:ext cx="24687" cy="50894"/>
            </a:xfrm>
            <a:custGeom>
              <a:avLst/>
              <a:gdLst/>
              <a:ahLst/>
              <a:cxnLst/>
              <a:rect l="l" t="t" r="r" b="b"/>
              <a:pathLst>
                <a:path w="763" h="1573" extrusionOk="0">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87"/>
            <p:cNvSpPr/>
            <p:nvPr/>
          </p:nvSpPr>
          <p:spPr>
            <a:xfrm>
              <a:off x="1028827" y="2494331"/>
              <a:ext cx="346781" cy="346749"/>
            </a:xfrm>
            <a:custGeom>
              <a:avLst/>
              <a:gdLst/>
              <a:ahLst/>
              <a:cxnLst/>
              <a:rect l="l" t="t" r="r" b="b"/>
              <a:pathLst>
                <a:path w="10718" h="10717" extrusionOk="0">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87"/>
            <p:cNvSpPr/>
            <p:nvPr/>
          </p:nvSpPr>
          <p:spPr>
            <a:xfrm>
              <a:off x="1203736" y="2494331"/>
              <a:ext cx="129485" cy="94024"/>
            </a:xfrm>
            <a:custGeom>
              <a:avLst/>
              <a:gdLst/>
              <a:ahLst/>
              <a:cxnLst/>
              <a:rect l="l" t="t" r="r" b="b"/>
              <a:pathLst>
                <a:path w="4002" h="2906" extrusionOk="0">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87"/>
            <p:cNvSpPr/>
            <p:nvPr/>
          </p:nvSpPr>
          <p:spPr>
            <a:xfrm>
              <a:off x="1204513" y="2656912"/>
              <a:ext cx="173390" cy="184165"/>
            </a:xfrm>
            <a:custGeom>
              <a:avLst/>
              <a:gdLst/>
              <a:ahLst/>
              <a:cxnLst/>
              <a:rect l="l" t="t" r="r" b="b"/>
              <a:pathLst>
                <a:path w="5359" h="5692" extrusionOk="0">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0" name="Google Shape;22480;p87"/>
          <p:cNvGrpSpPr/>
          <p:nvPr/>
        </p:nvGrpSpPr>
        <p:grpSpPr>
          <a:xfrm>
            <a:off x="1030327" y="2908136"/>
            <a:ext cx="346731" cy="347507"/>
            <a:chOff x="1054614" y="3128406"/>
            <a:chExt cx="319420" cy="320136"/>
          </a:xfrm>
        </p:grpSpPr>
        <p:sp>
          <p:nvSpPr>
            <p:cNvPr id="22481" name="Google Shape;22481;p87"/>
            <p:cNvSpPr/>
            <p:nvPr/>
          </p:nvSpPr>
          <p:spPr>
            <a:xfrm>
              <a:off x="1169602" y="3176690"/>
              <a:ext cx="18479" cy="38359"/>
            </a:xfrm>
            <a:custGeom>
              <a:avLst/>
              <a:gdLst/>
              <a:ahLst/>
              <a:cxnLst/>
              <a:rect l="l" t="t" r="r" b="b"/>
              <a:pathLst>
                <a:path w="620" h="1287" extrusionOk="0">
                  <a:moveTo>
                    <a:pt x="0" y="0"/>
                  </a:moveTo>
                  <a:lnTo>
                    <a:pt x="0" y="1286"/>
                  </a:lnTo>
                  <a:lnTo>
                    <a:pt x="620" y="1286"/>
                  </a:lnTo>
                  <a:lnTo>
                    <a:pt x="62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2" name="Google Shape;22482;p87"/>
            <p:cNvSpPr/>
            <p:nvPr/>
          </p:nvSpPr>
          <p:spPr>
            <a:xfrm>
              <a:off x="1179527" y="3176690"/>
              <a:ext cx="9985" cy="38359"/>
            </a:xfrm>
            <a:custGeom>
              <a:avLst/>
              <a:gdLst/>
              <a:ahLst/>
              <a:cxnLst/>
              <a:rect l="l" t="t" r="r" b="b"/>
              <a:pathLst>
                <a:path w="335" h="1287" extrusionOk="0">
                  <a:moveTo>
                    <a:pt x="1" y="0"/>
                  </a:moveTo>
                  <a:lnTo>
                    <a:pt x="1" y="1286"/>
                  </a:lnTo>
                  <a:lnTo>
                    <a:pt x="334" y="1286"/>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3" name="Google Shape;22483;p87"/>
            <p:cNvSpPr/>
            <p:nvPr/>
          </p:nvSpPr>
          <p:spPr>
            <a:xfrm>
              <a:off x="1251923" y="3214304"/>
              <a:ext cx="40505" cy="40475"/>
            </a:xfrm>
            <a:custGeom>
              <a:avLst/>
              <a:gdLst/>
              <a:ahLst/>
              <a:cxnLst/>
              <a:rect l="l" t="t" r="r" b="b"/>
              <a:pathLst>
                <a:path w="1359" h="1358" extrusionOk="0">
                  <a:moveTo>
                    <a:pt x="906" y="0"/>
                  </a:moveTo>
                  <a:lnTo>
                    <a:pt x="1" y="905"/>
                  </a:lnTo>
                  <a:lnTo>
                    <a:pt x="453" y="1358"/>
                  </a:lnTo>
                  <a:lnTo>
                    <a:pt x="1358" y="453"/>
                  </a:lnTo>
                  <a:lnTo>
                    <a:pt x="90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87"/>
            <p:cNvSpPr/>
            <p:nvPr/>
          </p:nvSpPr>
          <p:spPr>
            <a:xfrm>
              <a:off x="1066685" y="3214304"/>
              <a:ext cx="39760" cy="40475"/>
            </a:xfrm>
            <a:custGeom>
              <a:avLst/>
              <a:gdLst/>
              <a:ahLst/>
              <a:cxnLst/>
              <a:rect l="l" t="t" r="r" b="b"/>
              <a:pathLst>
                <a:path w="1334" h="1358" extrusionOk="0">
                  <a:moveTo>
                    <a:pt x="453" y="0"/>
                  </a:moveTo>
                  <a:lnTo>
                    <a:pt x="0" y="453"/>
                  </a:lnTo>
                  <a:lnTo>
                    <a:pt x="905" y="1358"/>
                  </a:lnTo>
                  <a:lnTo>
                    <a:pt x="1334" y="905"/>
                  </a:lnTo>
                  <a:lnTo>
                    <a:pt x="45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87"/>
            <p:cNvSpPr/>
            <p:nvPr/>
          </p:nvSpPr>
          <p:spPr>
            <a:xfrm>
              <a:off x="1067400" y="3215019"/>
              <a:ext cx="223597" cy="223597"/>
            </a:xfrm>
            <a:custGeom>
              <a:avLst/>
              <a:gdLst/>
              <a:ahLst/>
              <a:cxnLst/>
              <a:rect l="l" t="t" r="r" b="b"/>
              <a:pathLst>
                <a:path w="7502" h="7502" extrusionOk="0">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87"/>
            <p:cNvSpPr/>
            <p:nvPr/>
          </p:nvSpPr>
          <p:spPr>
            <a:xfrm>
              <a:off x="1179527" y="3214304"/>
              <a:ext cx="111471" cy="225028"/>
            </a:xfrm>
            <a:custGeom>
              <a:avLst/>
              <a:gdLst/>
              <a:ahLst/>
              <a:cxnLst/>
              <a:rect l="l" t="t" r="r" b="b"/>
              <a:pathLst>
                <a:path w="3740" h="7550" extrusionOk="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87"/>
            <p:cNvSpPr/>
            <p:nvPr/>
          </p:nvSpPr>
          <p:spPr>
            <a:xfrm>
              <a:off x="1066685" y="3317220"/>
              <a:ext cx="29119" cy="19194"/>
            </a:xfrm>
            <a:custGeom>
              <a:avLst/>
              <a:gdLst/>
              <a:ahLst/>
              <a:cxnLst/>
              <a:rect l="l" t="t" r="r" b="b"/>
              <a:pathLst>
                <a:path w="977" h="644" extrusionOk="0">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87"/>
            <p:cNvSpPr/>
            <p:nvPr/>
          </p:nvSpPr>
          <p:spPr>
            <a:xfrm>
              <a:off x="1250522" y="3263273"/>
              <a:ext cx="30550" cy="27003"/>
            </a:xfrm>
            <a:custGeom>
              <a:avLst/>
              <a:gdLst/>
              <a:ahLst/>
              <a:cxnLst/>
              <a:rect l="l" t="t" r="r" b="b"/>
              <a:pathLst>
                <a:path w="1025" h="906" extrusionOk="0">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87"/>
            <p:cNvSpPr/>
            <p:nvPr/>
          </p:nvSpPr>
          <p:spPr>
            <a:xfrm>
              <a:off x="1077325" y="3364193"/>
              <a:ext cx="31265" cy="26854"/>
            </a:xfrm>
            <a:custGeom>
              <a:avLst/>
              <a:gdLst/>
              <a:ahLst/>
              <a:cxnLst/>
              <a:rect l="l" t="t" r="r" b="b"/>
              <a:pathLst>
                <a:path w="1049" h="901" extrusionOk="0">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87"/>
            <p:cNvSpPr/>
            <p:nvPr/>
          </p:nvSpPr>
          <p:spPr>
            <a:xfrm>
              <a:off x="1215024" y="3226375"/>
              <a:ext cx="28434" cy="29119"/>
            </a:xfrm>
            <a:custGeom>
              <a:avLst/>
              <a:gdLst/>
              <a:ahLst/>
              <a:cxnLst/>
              <a:rect l="l" t="t" r="r" b="b"/>
              <a:pathLst>
                <a:path w="954" h="977" extrusionOk="0">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87"/>
            <p:cNvSpPr/>
            <p:nvPr/>
          </p:nvSpPr>
          <p:spPr>
            <a:xfrm>
              <a:off x="1115655" y="3398827"/>
              <a:ext cx="28434" cy="29865"/>
            </a:xfrm>
            <a:custGeom>
              <a:avLst/>
              <a:gdLst/>
              <a:ahLst/>
              <a:cxnLst/>
              <a:rect l="l" t="t" r="r" b="b"/>
              <a:pathLst>
                <a:path w="954" h="1002" extrusionOk="0">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87"/>
            <p:cNvSpPr/>
            <p:nvPr/>
          </p:nvSpPr>
          <p:spPr>
            <a:xfrm>
              <a:off x="1169602" y="3215705"/>
              <a:ext cx="18479" cy="27272"/>
            </a:xfrm>
            <a:custGeom>
              <a:avLst/>
              <a:gdLst/>
              <a:ahLst/>
              <a:cxnLst/>
              <a:rect l="l" t="t" r="r" b="b"/>
              <a:pathLst>
                <a:path w="620" h="915" extrusionOk="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87"/>
            <p:cNvSpPr/>
            <p:nvPr/>
          </p:nvSpPr>
          <p:spPr>
            <a:xfrm>
              <a:off x="1169602" y="3410123"/>
              <a:ext cx="18479" cy="27778"/>
            </a:xfrm>
            <a:custGeom>
              <a:avLst/>
              <a:gdLst/>
              <a:ahLst/>
              <a:cxnLst/>
              <a:rect l="l" t="t" r="r" b="b"/>
              <a:pathLst>
                <a:path w="620" h="932" extrusionOk="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87"/>
            <p:cNvSpPr/>
            <p:nvPr/>
          </p:nvSpPr>
          <p:spPr>
            <a:xfrm>
              <a:off x="1115655" y="3224944"/>
              <a:ext cx="28434" cy="29835"/>
            </a:xfrm>
            <a:custGeom>
              <a:avLst/>
              <a:gdLst/>
              <a:ahLst/>
              <a:cxnLst/>
              <a:rect l="l" t="t" r="r" b="b"/>
              <a:pathLst>
                <a:path w="954" h="1001" extrusionOk="0">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5" name="Google Shape;22495;p87"/>
            <p:cNvSpPr/>
            <p:nvPr/>
          </p:nvSpPr>
          <p:spPr>
            <a:xfrm>
              <a:off x="1215024" y="3398827"/>
              <a:ext cx="28434" cy="29865"/>
            </a:xfrm>
            <a:custGeom>
              <a:avLst/>
              <a:gdLst/>
              <a:ahLst/>
              <a:cxnLst/>
              <a:rect l="l" t="t" r="r" b="b"/>
              <a:pathLst>
                <a:path w="954" h="1002" extrusionOk="0">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6" name="Google Shape;22496;p87"/>
            <p:cNvSpPr/>
            <p:nvPr/>
          </p:nvSpPr>
          <p:spPr>
            <a:xfrm>
              <a:off x="1078041" y="3262558"/>
              <a:ext cx="31265" cy="26288"/>
            </a:xfrm>
            <a:custGeom>
              <a:avLst/>
              <a:gdLst/>
              <a:ahLst/>
              <a:cxnLst/>
              <a:rect l="l" t="t" r="r" b="b"/>
              <a:pathLst>
                <a:path w="1049" h="882" extrusionOk="0">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87"/>
            <p:cNvSpPr/>
            <p:nvPr/>
          </p:nvSpPr>
          <p:spPr>
            <a:xfrm>
              <a:off x="1140482" y="3333971"/>
              <a:ext cx="39790" cy="50698"/>
            </a:xfrm>
            <a:custGeom>
              <a:avLst/>
              <a:gdLst/>
              <a:ahLst/>
              <a:cxnLst/>
              <a:rect l="l" t="t" r="r" b="b"/>
              <a:pathLst>
                <a:path w="1335" h="1701" extrusionOk="0">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87"/>
            <p:cNvSpPr/>
            <p:nvPr/>
          </p:nvSpPr>
          <p:spPr>
            <a:xfrm>
              <a:off x="1136935" y="3263959"/>
              <a:ext cx="43336" cy="56123"/>
            </a:xfrm>
            <a:custGeom>
              <a:avLst/>
              <a:gdLst/>
              <a:ahLst/>
              <a:cxnLst/>
              <a:rect l="l" t="t" r="r" b="b"/>
              <a:pathLst>
                <a:path w="1454" h="1883" extrusionOk="0">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87"/>
            <p:cNvSpPr/>
            <p:nvPr/>
          </p:nvSpPr>
          <p:spPr>
            <a:xfrm>
              <a:off x="1156100" y="3303719"/>
              <a:ext cx="46168" cy="46883"/>
            </a:xfrm>
            <a:custGeom>
              <a:avLst/>
              <a:gdLst/>
              <a:ahLst/>
              <a:cxnLst/>
              <a:rect l="l" t="t" r="r" b="b"/>
              <a:pathLst>
                <a:path w="1549" h="1573" extrusionOk="0">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87"/>
            <p:cNvSpPr/>
            <p:nvPr/>
          </p:nvSpPr>
          <p:spPr>
            <a:xfrm>
              <a:off x="1266140" y="3203127"/>
              <a:ext cx="39045" cy="37465"/>
            </a:xfrm>
            <a:custGeom>
              <a:avLst/>
              <a:gdLst/>
              <a:ahLst/>
              <a:cxnLst/>
              <a:rect l="l" t="t" r="r" b="b"/>
              <a:pathLst>
                <a:path w="1310" h="1257" extrusionOk="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87"/>
            <p:cNvSpPr/>
            <p:nvPr/>
          </p:nvSpPr>
          <p:spPr>
            <a:xfrm>
              <a:off x="1054614" y="3203127"/>
              <a:ext cx="39074" cy="37465"/>
            </a:xfrm>
            <a:custGeom>
              <a:avLst/>
              <a:gdLst/>
              <a:ahLst/>
              <a:cxnLst/>
              <a:rect l="l" t="t" r="r" b="b"/>
              <a:pathLst>
                <a:path w="1311" h="1257" extrusionOk="0">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87"/>
            <p:cNvSpPr/>
            <p:nvPr/>
          </p:nvSpPr>
          <p:spPr>
            <a:xfrm>
              <a:off x="1179527" y="3214304"/>
              <a:ext cx="9985" cy="28404"/>
            </a:xfrm>
            <a:custGeom>
              <a:avLst/>
              <a:gdLst/>
              <a:ahLst/>
              <a:cxnLst/>
              <a:rect l="l" t="t" r="r" b="b"/>
              <a:pathLst>
                <a:path w="335" h="953" extrusionOk="0">
                  <a:moveTo>
                    <a:pt x="1" y="0"/>
                  </a:moveTo>
                  <a:lnTo>
                    <a:pt x="1" y="953"/>
                  </a:lnTo>
                  <a:cubicBezTo>
                    <a:pt x="167" y="953"/>
                    <a:pt x="334" y="810"/>
                    <a:pt x="334" y="619"/>
                  </a:cubicBez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87"/>
            <p:cNvSpPr/>
            <p:nvPr/>
          </p:nvSpPr>
          <p:spPr>
            <a:xfrm>
              <a:off x="1179527" y="3411613"/>
              <a:ext cx="9985" cy="28434"/>
            </a:xfrm>
            <a:custGeom>
              <a:avLst/>
              <a:gdLst/>
              <a:ahLst/>
              <a:cxnLst/>
              <a:rect l="l" t="t" r="r" b="b"/>
              <a:pathLst>
                <a:path w="335" h="954" extrusionOk="0">
                  <a:moveTo>
                    <a:pt x="1" y="1"/>
                  </a:moveTo>
                  <a:lnTo>
                    <a:pt x="1" y="953"/>
                  </a:lnTo>
                  <a:lnTo>
                    <a:pt x="334" y="953"/>
                  </a:lnTo>
                  <a:lnTo>
                    <a:pt x="334" y="310"/>
                  </a:lnTo>
                  <a:cubicBezTo>
                    <a:pt x="287" y="120"/>
                    <a:pt x="167"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87"/>
            <p:cNvSpPr/>
            <p:nvPr/>
          </p:nvSpPr>
          <p:spPr>
            <a:xfrm>
              <a:off x="1179527" y="3303033"/>
              <a:ext cx="22741" cy="47569"/>
            </a:xfrm>
            <a:custGeom>
              <a:avLst/>
              <a:gdLst/>
              <a:ahLst/>
              <a:cxnLst/>
              <a:rect l="l" t="t" r="r" b="b"/>
              <a:pathLst>
                <a:path w="763" h="1596" extrusionOk="0">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87"/>
            <p:cNvSpPr/>
            <p:nvPr/>
          </p:nvSpPr>
          <p:spPr>
            <a:xfrm>
              <a:off x="1058161" y="3205780"/>
              <a:ext cx="242792" cy="242762"/>
            </a:xfrm>
            <a:custGeom>
              <a:avLst/>
              <a:gdLst/>
              <a:ahLst/>
              <a:cxnLst/>
              <a:rect l="l" t="t" r="r" b="b"/>
              <a:pathLst>
                <a:path w="8146" h="8145" extrusionOk="0">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87"/>
            <p:cNvSpPr/>
            <p:nvPr/>
          </p:nvSpPr>
          <p:spPr>
            <a:xfrm>
              <a:off x="1179527" y="3205780"/>
              <a:ext cx="121426" cy="242762"/>
            </a:xfrm>
            <a:custGeom>
              <a:avLst/>
              <a:gdLst/>
              <a:ahLst/>
              <a:cxnLst/>
              <a:rect l="l" t="t" r="r" b="b"/>
              <a:pathLst>
                <a:path w="4074" h="8145" extrusionOk="0">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87"/>
            <p:cNvSpPr/>
            <p:nvPr/>
          </p:nvSpPr>
          <p:spPr>
            <a:xfrm>
              <a:off x="1151152" y="3128406"/>
              <a:ext cx="56808" cy="56808"/>
            </a:xfrm>
            <a:custGeom>
              <a:avLst/>
              <a:gdLst/>
              <a:ahLst/>
              <a:cxnLst/>
              <a:rect l="l" t="t" r="r" b="b"/>
              <a:pathLst>
                <a:path w="1906" h="1906" extrusionOk="0">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8" name="Google Shape;22508;p87"/>
            <p:cNvSpPr/>
            <p:nvPr/>
          </p:nvSpPr>
          <p:spPr>
            <a:xfrm>
              <a:off x="1179527" y="3129121"/>
              <a:ext cx="28434" cy="56808"/>
            </a:xfrm>
            <a:custGeom>
              <a:avLst/>
              <a:gdLst/>
              <a:ahLst/>
              <a:cxnLst/>
              <a:rect l="l" t="t" r="r" b="b"/>
              <a:pathLst>
                <a:path w="954" h="1906" extrusionOk="0">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9" name="Google Shape;22509;p87"/>
            <p:cNvSpPr/>
            <p:nvPr/>
          </p:nvSpPr>
          <p:spPr>
            <a:xfrm>
              <a:off x="1229927" y="3305149"/>
              <a:ext cx="144107" cy="143392"/>
            </a:xfrm>
            <a:custGeom>
              <a:avLst/>
              <a:gdLst/>
              <a:ahLst/>
              <a:cxnLst/>
              <a:rect l="l" t="t" r="r" b="b"/>
              <a:pathLst>
                <a:path w="4835" h="4811" extrusionOk="0">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87"/>
            <p:cNvSpPr/>
            <p:nvPr/>
          </p:nvSpPr>
          <p:spPr>
            <a:xfrm>
              <a:off x="1301608" y="3305149"/>
              <a:ext cx="72426" cy="142706"/>
            </a:xfrm>
            <a:custGeom>
              <a:avLst/>
              <a:gdLst/>
              <a:ahLst/>
              <a:cxnLst/>
              <a:rect l="l" t="t" r="r" b="b"/>
              <a:pathLst>
                <a:path w="2430" h="4788" extrusionOk="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87"/>
            <p:cNvSpPr/>
            <p:nvPr/>
          </p:nvSpPr>
          <p:spPr>
            <a:xfrm>
              <a:off x="1248376" y="3323599"/>
              <a:ext cx="106493" cy="106493"/>
            </a:xfrm>
            <a:custGeom>
              <a:avLst/>
              <a:gdLst/>
              <a:ahLst/>
              <a:cxnLst/>
              <a:rect l="l" t="t" r="r" b="b"/>
              <a:pathLst>
                <a:path w="3573" h="3573" extrusionOk="0">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87"/>
            <p:cNvSpPr/>
            <p:nvPr/>
          </p:nvSpPr>
          <p:spPr>
            <a:xfrm>
              <a:off x="1301608" y="3323599"/>
              <a:ext cx="53262" cy="106493"/>
            </a:xfrm>
            <a:custGeom>
              <a:avLst/>
              <a:gdLst/>
              <a:ahLst/>
              <a:cxnLst/>
              <a:rect l="l" t="t" r="r" b="b"/>
              <a:pathLst>
                <a:path w="1787" h="3573" extrusionOk="0">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87"/>
            <p:cNvSpPr/>
            <p:nvPr/>
          </p:nvSpPr>
          <p:spPr>
            <a:xfrm>
              <a:off x="1284589" y="3335640"/>
              <a:ext cx="40475" cy="83096"/>
            </a:xfrm>
            <a:custGeom>
              <a:avLst/>
              <a:gdLst/>
              <a:ahLst/>
              <a:cxnLst/>
              <a:rect l="l" t="t" r="r" b="b"/>
              <a:pathLst>
                <a:path w="1358" h="2788" extrusionOk="0">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87"/>
            <p:cNvSpPr/>
            <p:nvPr/>
          </p:nvSpPr>
          <p:spPr>
            <a:xfrm>
              <a:off x="1303039" y="3334239"/>
              <a:ext cx="22026" cy="85212"/>
            </a:xfrm>
            <a:custGeom>
              <a:avLst/>
              <a:gdLst/>
              <a:ahLst/>
              <a:cxnLst/>
              <a:rect l="l" t="t" r="r" b="b"/>
              <a:pathLst>
                <a:path w="739" h="2859" extrusionOk="0">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5" name="Google Shape;22515;p87"/>
          <p:cNvGrpSpPr/>
          <p:nvPr/>
        </p:nvGrpSpPr>
        <p:grpSpPr>
          <a:xfrm>
            <a:off x="1774690" y="2890435"/>
            <a:ext cx="346745" cy="347619"/>
            <a:chOff x="1774698" y="3042835"/>
            <a:chExt cx="346745" cy="347619"/>
          </a:xfrm>
        </p:grpSpPr>
        <p:sp>
          <p:nvSpPr>
            <p:cNvPr id="22516" name="Google Shape;22516;p87"/>
            <p:cNvSpPr/>
            <p:nvPr/>
          </p:nvSpPr>
          <p:spPr>
            <a:xfrm>
              <a:off x="1863285" y="3254821"/>
              <a:ext cx="61701" cy="47012"/>
            </a:xfrm>
            <a:custGeom>
              <a:avLst/>
              <a:gdLst/>
              <a:ahLst/>
              <a:cxnLst/>
              <a:rect l="l" t="t" r="r" b="b"/>
              <a:pathLst>
                <a:path w="1907" h="1453" extrusionOk="0">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87"/>
            <p:cNvSpPr/>
            <p:nvPr/>
          </p:nvSpPr>
          <p:spPr>
            <a:xfrm>
              <a:off x="1822453" y="3207810"/>
              <a:ext cx="60924" cy="182644"/>
            </a:xfrm>
            <a:custGeom>
              <a:avLst/>
              <a:gdLst/>
              <a:ahLst/>
              <a:cxnLst/>
              <a:rect l="l" t="t" r="r" b="b"/>
              <a:pathLst>
                <a:path w="1883" h="5645" extrusionOk="0">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87"/>
            <p:cNvSpPr/>
            <p:nvPr/>
          </p:nvSpPr>
          <p:spPr>
            <a:xfrm>
              <a:off x="1774698" y="3112268"/>
              <a:ext cx="130229" cy="114828"/>
            </a:xfrm>
            <a:custGeom>
              <a:avLst/>
              <a:gdLst/>
              <a:ahLst/>
              <a:cxnLst/>
              <a:rect l="l" t="t" r="r" b="b"/>
              <a:pathLst>
                <a:path w="4025" h="3549" extrusionOk="0">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87"/>
            <p:cNvSpPr/>
            <p:nvPr/>
          </p:nvSpPr>
          <p:spPr>
            <a:xfrm>
              <a:off x="1775474" y="3169276"/>
              <a:ext cx="127932" cy="57818"/>
            </a:xfrm>
            <a:custGeom>
              <a:avLst/>
              <a:gdLst/>
              <a:ahLst/>
              <a:cxnLst/>
              <a:rect l="l" t="t" r="r" b="b"/>
              <a:pathLst>
                <a:path w="3954" h="1787" extrusionOk="0">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87"/>
            <p:cNvSpPr/>
            <p:nvPr/>
          </p:nvSpPr>
          <p:spPr>
            <a:xfrm>
              <a:off x="1894119" y="3061407"/>
              <a:ext cx="169540" cy="218849"/>
            </a:xfrm>
            <a:custGeom>
              <a:avLst/>
              <a:gdLst/>
              <a:ahLst/>
              <a:cxnLst/>
              <a:rect l="l" t="t" r="r" b="b"/>
              <a:pathLst>
                <a:path w="5240" h="6764" extrusionOk="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1" name="Google Shape;22521;p87"/>
            <p:cNvSpPr/>
            <p:nvPr/>
          </p:nvSpPr>
          <p:spPr>
            <a:xfrm>
              <a:off x="1894119" y="3170053"/>
              <a:ext cx="169540" cy="110201"/>
            </a:xfrm>
            <a:custGeom>
              <a:avLst/>
              <a:gdLst/>
              <a:ahLst/>
              <a:cxnLst/>
              <a:rect l="l" t="t" r="r" b="b"/>
              <a:pathLst>
                <a:path w="5240" h="3406" extrusionOk="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2" name="Google Shape;22522;p87"/>
            <p:cNvSpPr/>
            <p:nvPr/>
          </p:nvSpPr>
          <p:spPr>
            <a:xfrm>
              <a:off x="2074431" y="3113044"/>
              <a:ext cx="47012" cy="111754"/>
            </a:xfrm>
            <a:custGeom>
              <a:avLst/>
              <a:gdLst/>
              <a:ahLst/>
              <a:cxnLst/>
              <a:rect l="l" t="t" r="r" b="b"/>
              <a:pathLst>
                <a:path w="1453" h="3454" extrusionOk="0">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87"/>
            <p:cNvSpPr/>
            <p:nvPr/>
          </p:nvSpPr>
          <p:spPr>
            <a:xfrm>
              <a:off x="2074431" y="3170829"/>
              <a:ext cx="47012" cy="56265"/>
            </a:xfrm>
            <a:custGeom>
              <a:avLst/>
              <a:gdLst/>
              <a:ahLst/>
              <a:cxnLst/>
              <a:rect l="l" t="t" r="r" b="b"/>
              <a:pathLst>
                <a:path w="1453" h="1739" extrusionOk="0">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87"/>
            <p:cNvSpPr/>
            <p:nvPr/>
          </p:nvSpPr>
          <p:spPr>
            <a:xfrm>
              <a:off x="2059774" y="3042835"/>
              <a:ext cx="20060" cy="252919"/>
            </a:xfrm>
            <a:custGeom>
              <a:avLst/>
              <a:gdLst/>
              <a:ahLst/>
              <a:cxnLst/>
              <a:rect l="l" t="t" r="r" b="b"/>
              <a:pathLst>
                <a:path w="620" h="7817" extrusionOk="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87"/>
            <p:cNvSpPr/>
            <p:nvPr/>
          </p:nvSpPr>
          <p:spPr>
            <a:xfrm>
              <a:off x="2059774" y="3170053"/>
              <a:ext cx="20060" cy="126476"/>
            </a:xfrm>
            <a:custGeom>
              <a:avLst/>
              <a:gdLst/>
              <a:ahLst/>
              <a:cxnLst/>
              <a:rect l="l" t="t" r="r" b="b"/>
              <a:pathLst>
                <a:path w="620" h="3909" extrusionOk="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6" name="Google Shape;22526;p87"/>
          <p:cNvGrpSpPr/>
          <p:nvPr/>
        </p:nvGrpSpPr>
        <p:grpSpPr>
          <a:xfrm>
            <a:off x="2542885" y="2891276"/>
            <a:ext cx="319018" cy="346001"/>
            <a:chOff x="2542893" y="3043676"/>
            <a:chExt cx="319018" cy="346001"/>
          </a:xfrm>
        </p:grpSpPr>
        <p:sp>
          <p:nvSpPr>
            <p:cNvPr id="22527" name="Google Shape;22527;p87"/>
            <p:cNvSpPr/>
            <p:nvPr/>
          </p:nvSpPr>
          <p:spPr>
            <a:xfrm>
              <a:off x="2564474" y="3045974"/>
              <a:ext cx="168764" cy="141909"/>
            </a:xfrm>
            <a:custGeom>
              <a:avLst/>
              <a:gdLst/>
              <a:ahLst/>
              <a:cxnLst/>
              <a:rect l="l" t="t" r="r" b="b"/>
              <a:pathLst>
                <a:path w="5216" h="4386" extrusionOk="0">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87"/>
            <p:cNvSpPr/>
            <p:nvPr/>
          </p:nvSpPr>
          <p:spPr>
            <a:xfrm>
              <a:off x="2647690" y="3043676"/>
              <a:ext cx="84770" cy="141909"/>
            </a:xfrm>
            <a:custGeom>
              <a:avLst/>
              <a:gdLst/>
              <a:ahLst/>
              <a:cxnLst/>
              <a:rect l="l" t="t" r="r" b="b"/>
              <a:pathLst>
                <a:path w="2620" h="4386" extrusionOk="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87"/>
            <p:cNvSpPr/>
            <p:nvPr/>
          </p:nvSpPr>
          <p:spPr>
            <a:xfrm>
              <a:off x="2542893" y="3164649"/>
              <a:ext cx="211149" cy="183420"/>
            </a:xfrm>
            <a:custGeom>
              <a:avLst/>
              <a:gdLst/>
              <a:ahLst/>
              <a:cxnLst/>
              <a:rect l="l" t="t" r="r" b="b"/>
              <a:pathLst>
                <a:path w="6526" h="5669" extrusionOk="0">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87"/>
            <p:cNvSpPr/>
            <p:nvPr/>
          </p:nvSpPr>
          <p:spPr>
            <a:xfrm>
              <a:off x="2649211" y="3165426"/>
              <a:ext cx="104830" cy="182644"/>
            </a:xfrm>
            <a:custGeom>
              <a:avLst/>
              <a:gdLst/>
              <a:ahLst/>
              <a:cxnLst/>
              <a:rect l="l" t="t" r="r" b="b"/>
              <a:pathLst>
                <a:path w="3240" h="5645" extrusionOk="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87"/>
            <p:cNvSpPr/>
            <p:nvPr/>
          </p:nvSpPr>
          <p:spPr>
            <a:xfrm>
              <a:off x="2616856" y="3211660"/>
              <a:ext cx="62445" cy="95674"/>
            </a:xfrm>
            <a:custGeom>
              <a:avLst/>
              <a:gdLst/>
              <a:ahLst/>
              <a:cxnLst/>
              <a:rect l="l" t="t" r="r" b="b"/>
              <a:pathLst>
                <a:path w="1930" h="2957" extrusionOk="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87"/>
            <p:cNvSpPr/>
            <p:nvPr/>
          </p:nvSpPr>
          <p:spPr>
            <a:xfrm>
              <a:off x="2649211" y="3211660"/>
              <a:ext cx="30867" cy="95577"/>
            </a:xfrm>
            <a:custGeom>
              <a:avLst/>
              <a:gdLst/>
              <a:ahLst/>
              <a:cxnLst/>
              <a:rect l="l" t="t" r="r" b="b"/>
              <a:pathLst>
                <a:path w="954" h="2954" extrusionOk="0">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87"/>
            <p:cNvSpPr/>
            <p:nvPr/>
          </p:nvSpPr>
          <p:spPr>
            <a:xfrm>
              <a:off x="2706219" y="3233241"/>
              <a:ext cx="155692" cy="156436"/>
            </a:xfrm>
            <a:custGeom>
              <a:avLst/>
              <a:gdLst/>
              <a:ahLst/>
              <a:cxnLst/>
              <a:rect l="l" t="t" r="r" b="b"/>
              <a:pathLst>
                <a:path w="4812" h="4835" extrusionOk="0">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4" name="Google Shape;22534;p87"/>
            <p:cNvSpPr/>
            <p:nvPr/>
          </p:nvSpPr>
          <p:spPr>
            <a:xfrm>
              <a:off x="2784065" y="3234017"/>
              <a:ext cx="77846" cy="154916"/>
            </a:xfrm>
            <a:custGeom>
              <a:avLst/>
              <a:gdLst/>
              <a:ahLst/>
              <a:cxnLst/>
              <a:rect l="l" t="t" r="r" b="b"/>
              <a:pathLst>
                <a:path w="2406" h="4788" extrusionOk="0">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5" name="Google Shape;22535;p87"/>
            <p:cNvSpPr/>
            <p:nvPr/>
          </p:nvSpPr>
          <p:spPr>
            <a:xfrm>
              <a:off x="2726279" y="3254045"/>
              <a:ext cx="115604" cy="115604"/>
            </a:xfrm>
            <a:custGeom>
              <a:avLst/>
              <a:gdLst/>
              <a:ahLst/>
              <a:cxnLst/>
              <a:rect l="l" t="t" r="r" b="b"/>
              <a:pathLst>
                <a:path w="3573" h="3573" extrusionOk="0">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87"/>
            <p:cNvSpPr/>
            <p:nvPr/>
          </p:nvSpPr>
          <p:spPr>
            <a:xfrm>
              <a:off x="2784065" y="3254045"/>
              <a:ext cx="57818" cy="114860"/>
            </a:xfrm>
            <a:custGeom>
              <a:avLst/>
              <a:gdLst/>
              <a:ahLst/>
              <a:cxnLst/>
              <a:rect l="l" t="t" r="r" b="b"/>
              <a:pathLst>
                <a:path w="1787" h="3550" extrusionOk="0">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87"/>
            <p:cNvSpPr/>
            <p:nvPr/>
          </p:nvSpPr>
          <p:spPr>
            <a:xfrm>
              <a:off x="2760931" y="3266372"/>
              <a:ext cx="47044" cy="88620"/>
            </a:xfrm>
            <a:custGeom>
              <a:avLst/>
              <a:gdLst/>
              <a:ahLst/>
              <a:cxnLst/>
              <a:rect l="l" t="t" r="r" b="b"/>
              <a:pathLst>
                <a:path w="1454" h="2739" extrusionOk="0">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87"/>
            <p:cNvSpPr/>
            <p:nvPr/>
          </p:nvSpPr>
          <p:spPr>
            <a:xfrm>
              <a:off x="2784841" y="3265595"/>
              <a:ext cx="23134" cy="92503"/>
            </a:xfrm>
            <a:custGeom>
              <a:avLst/>
              <a:gdLst/>
              <a:ahLst/>
              <a:cxnLst/>
              <a:rect l="l" t="t" r="r" b="b"/>
              <a:pathLst>
                <a:path w="715" h="2859" extrusionOk="0">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39" name="Google Shape;22539;p87"/>
          <p:cNvSpPr/>
          <p:nvPr/>
        </p:nvSpPr>
        <p:spPr>
          <a:xfrm>
            <a:off x="3307231" y="2897456"/>
            <a:ext cx="308990" cy="308246"/>
          </a:xfrm>
          <a:custGeom>
            <a:avLst/>
            <a:gdLst/>
            <a:ahLst/>
            <a:cxnLst/>
            <a:rect l="l" t="t" r="r" b="b"/>
            <a:pathLst>
              <a:path w="9550" h="9527" extrusionOk="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87"/>
          <p:cNvSpPr/>
          <p:nvPr/>
        </p:nvSpPr>
        <p:spPr>
          <a:xfrm>
            <a:off x="3381398" y="2946559"/>
            <a:ext cx="235059" cy="258161"/>
          </a:xfrm>
          <a:custGeom>
            <a:avLst/>
            <a:gdLst/>
            <a:ahLst/>
            <a:cxnLst/>
            <a:rect l="l" t="t" r="r" b="b"/>
            <a:pathLst>
              <a:path w="7265" h="7979" extrusionOk="0">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41" name="Google Shape;22541;p87"/>
          <p:cNvGrpSpPr/>
          <p:nvPr/>
        </p:nvGrpSpPr>
        <p:grpSpPr>
          <a:xfrm>
            <a:off x="3267143" y="2896097"/>
            <a:ext cx="338301" cy="335582"/>
            <a:chOff x="3267151" y="3048497"/>
            <a:chExt cx="338301" cy="335582"/>
          </a:xfrm>
        </p:grpSpPr>
        <p:sp>
          <p:nvSpPr>
            <p:cNvPr id="22542" name="Google Shape;22542;p87"/>
            <p:cNvSpPr/>
            <p:nvPr/>
          </p:nvSpPr>
          <p:spPr>
            <a:xfrm>
              <a:off x="3267151" y="3048497"/>
              <a:ext cx="292069" cy="290127"/>
            </a:xfrm>
            <a:custGeom>
              <a:avLst/>
              <a:gdLst/>
              <a:ahLst/>
              <a:cxnLst/>
              <a:rect l="l" t="t" r="r" b="b"/>
              <a:pathLst>
                <a:path w="9027" h="8967" extrusionOk="0">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87"/>
            <p:cNvSpPr/>
            <p:nvPr/>
          </p:nvSpPr>
          <p:spPr>
            <a:xfrm>
              <a:off x="3318789" y="3048497"/>
              <a:ext cx="239653" cy="220208"/>
            </a:xfrm>
            <a:custGeom>
              <a:avLst/>
              <a:gdLst/>
              <a:ahLst/>
              <a:cxnLst/>
              <a:rect l="l" t="t" r="r" b="b"/>
              <a:pathLst>
                <a:path w="7407" h="6806" extrusionOk="0">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87"/>
            <p:cNvSpPr/>
            <p:nvPr/>
          </p:nvSpPr>
          <p:spPr>
            <a:xfrm>
              <a:off x="3436689" y="3254045"/>
              <a:ext cx="94800" cy="92859"/>
            </a:xfrm>
            <a:custGeom>
              <a:avLst/>
              <a:gdLst/>
              <a:ahLst/>
              <a:cxnLst/>
              <a:rect l="l" t="t" r="r" b="b"/>
              <a:pathLst>
                <a:path w="2930" h="2870" extrusionOk="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87"/>
            <p:cNvSpPr/>
            <p:nvPr/>
          </p:nvSpPr>
          <p:spPr>
            <a:xfrm>
              <a:off x="3473671" y="3217064"/>
              <a:ext cx="95577" cy="92859"/>
            </a:xfrm>
            <a:custGeom>
              <a:avLst/>
              <a:gdLst/>
              <a:ahLst/>
              <a:cxnLst/>
              <a:rect l="l" t="t" r="r" b="b"/>
              <a:pathLst>
                <a:path w="2954" h="2870" extrusionOk="0">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87"/>
            <p:cNvSpPr/>
            <p:nvPr/>
          </p:nvSpPr>
          <p:spPr>
            <a:xfrm>
              <a:off x="3399676" y="3291802"/>
              <a:ext cx="94833" cy="92276"/>
            </a:xfrm>
            <a:custGeom>
              <a:avLst/>
              <a:gdLst/>
              <a:ahLst/>
              <a:cxnLst/>
              <a:rect l="l" t="t" r="r" b="b"/>
              <a:pathLst>
                <a:path w="2931" h="2852" extrusionOk="0">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7" name="Google Shape;22547;p87"/>
            <p:cNvSpPr/>
            <p:nvPr/>
          </p:nvSpPr>
          <p:spPr>
            <a:xfrm>
              <a:off x="3511428" y="3180082"/>
              <a:ext cx="94024" cy="92276"/>
            </a:xfrm>
            <a:custGeom>
              <a:avLst/>
              <a:gdLst/>
              <a:ahLst/>
              <a:cxnLst/>
              <a:rect l="l" t="t" r="r" b="b"/>
              <a:pathLst>
                <a:path w="2906" h="2852" extrusionOk="0">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8" name="Google Shape;22548;p87"/>
            <p:cNvSpPr/>
            <p:nvPr/>
          </p:nvSpPr>
          <p:spPr>
            <a:xfrm>
              <a:off x="3314162" y="3203572"/>
              <a:ext cx="112531" cy="106351"/>
            </a:xfrm>
            <a:custGeom>
              <a:avLst/>
              <a:gdLst/>
              <a:ahLst/>
              <a:cxnLst/>
              <a:rect l="l" t="t" r="r" b="b"/>
              <a:pathLst>
                <a:path w="3478" h="3287" extrusionOk="0">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87"/>
            <p:cNvSpPr/>
            <p:nvPr/>
          </p:nvSpPr>
          <p:spPr>
            <a:xfrm>
              <a:off x="3277958" y="3175844"/>
              <a:ext cx="102501" cy="96515"/>
            </a:xfrm>
            <a:custGeom>
              <a:avLst/>
              <a:gdLst/>
              <a:ahLst/>
              <a:cxnLst/>
              <a:rect l="l" t="t" r="r" b="b"/>
              <a:pathLst>
                <a:path w="3168" h="2983" extrusionOk="0">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87"/>
            <p:cNvSpPr/>
            <p:nvPr/>
          </p:nvSpPr>
          <p:spPr>
            <a:xfrm>
              <a:off x="3351920" y="3254433"/>
              <a:ext cx="97874" cy="92471"/>
            </a:xfrm>
            <a:custGeom>
              <a:avLst/>
              <a:gdLst/>
              <a:ahLst/>
              <a:cxnLst/>
              <a:rect l="l" t="t" r="r" b="b"/>
              <a:pathLst>
                <a:path w="3025" h="2858" extrusionOk="0">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87"/>
            <p:cNvSpPr/>
            <p:nvPr/>
          </p:nvSpPr>
          <p:spPr>
            <a:xfrm>
              <a:off x="3388902" y="3306815"/>
              <a:ext cx="82473" cy="77264"/>
            </a:xfrm>
            <a:custGeom>
              <a:avLst/>
              <a:gdLst/>
              <a:ahLst/>
              <a:cxnLst/>
              <a:rect l="l" t="t" r="r" b="b"/>
              <a:pathLst>
                <a:path w="2549" h="2388" extrusionOk="0">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87"/>
            <p:cNvSpPr/>
            <p:nvPr/>
          </p:nvSpPr>
          <p:spPr>
            <a:xfrm>
              <a:off x="3377351" y="3049856"/>
              <a:ext cx="186494" cy="122367"/>
            </a:xfrm>
            <a:custGeom>
              <a:avLst/>
              <a:gdLst/>
              <a:ahLst/>
              <a:cxnLst/>
              <a:rect l="l" t="t" r="r" b="b"/>
              <a:pathLst>
                <a:path w="5764" h="3782" extrusionOk="0">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3" name="Google Shape;22553;p87"/>
          <p:cNvGrpSpPr/>
          <p:nvPr/>
        </p:nvGrpSpPr>
        <p:grpSpPr>
          <a:xfrm>
            <a:off x="4019938" y="2890532"/>
            <a:ext cx="346002" cy="346746"/>
            <a:chOff x="4019946" y="3042932"/>
            <a:chExt cx="346002" cy="346746"/>
          </a:xfrm>
        </p:grpSpPr>
        <p:sp>
          <p:nvSpPr>
            <p:cNvPr id="22554" name="Google Shape;22554;p87"/>
            <p:cNvSpPr/>
            <p:nvPr/>
          </p:nvSpPr>
          <p:spPr>
            <a:xfrm>
              <a:off x="4193302" y="3042932"/>
              <a:ext cx="77878" cy="154883"/>
            </a:xfrm>
            <a:custGeom>
              <a:avLst/>
              <a:gdLst/>
              <a:ahLst/>
              <a:cxnLst/>
              <a:rect l="l" t="t" r="r" b="b"/>
              <a:pathLst>
                <a:path w="2407" h="4787" extrusionOk="0">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87"/>
            <p:cNvSpPr/>
            <p:nvPr/>
          </p:nvSpPr>
          <p:spPr>
            <a:xfrm>
              <a:off x="4114712" y="3042932"/>
              <a:ext cx="156469" cy="156436"/>
            </a:xfrm>
            <a:custGeom>
              <a:avLst/>
              <a:gdLst/>
              <a:ahLst/>
              <a:cxnLst/>
              <a:rect l="l" t="t" r="r" b="b"/>
              <a:pathLst>
                <a:path w="4836" h="4835" extrusionOk="0">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87"/>
            <p:cNvSpPr/>
            <p:nvPr/>
          </p:nvSpPr>
          <p:spPr>
            <a:xfrm>
              <a:off x="4193302" y="3042932"/>
              <a:ext cx="77878" cy="154883"/>
            </a:xfrm>
            <a:custGeom>
              <a:avLst/>
              <a:gdLst/>
              <a:ahLst/>
              <a:cxnLst/>
              <a:rect l="l" t="t" r="r" b="b"/>
              <a:pathLst>
                <a:path w="2407" h="4787" extrusionOk="0">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87"/>
            <p:cNvSpPr/>
            <p:nvPr/>
          </p:nvSpPr>
          <p:spPr>
            <a:xfrm>
              <a:off x="4135516" y="3062960"/>
              <a:ext cx="115604" cy="115604"/>
            </a:xfrm>
            <a:custGeom>
              <a:avLst/>
              <a:gdLst/>
              <a:ahLst/>
              <a:cxnLst/>
              <a:rect l="l" t="t" r="r" b="b"/>
              <a:pathLst>
                <a:path w="3573" h="3573" extrusionOk="0">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87"/>
            <p:cNvSpPr/>
            <p:nvPr/>
          </p:nvSpPr>
          <p:spPr>
            <a:xfrm>
              <a:off x="4192763" y="3062960"/>
              <a:ext cx="57818" cy="114860"/>
            </a:xfrm>
            <a:custGeom>
              <a:avLst/>
              <a:gdLst/>
              <a:ahLst/>
              <a:cxnLst/>
              <a:rect l="l" t="t" r="r" b="b"/>
              <a:pathLst>
                <a:path w="1787" h="3550" extrusionOk="0">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87"/>
            <p:cNvSpPr/>
            <p:nvPr/>
          </p:nvSpPr>
          <p:spPr>
            <a:xfrm>
              <a:off x="4168648" y="3075287"/>
              <a:ext cx="47821" cy="88620"/>
            </a:xfrm>
            <a:custGeom>
              <a:avLst/>
              <a:gdLst/>
              <a:ahLst/>
              <a:cxnLst/>
              <a:rect l="l" t="t" r="r" b="b"/>
              <a:pathLst>
                <a:path w="1478" h="2739" extrusionOk="0">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0" name="Google Shape;22560;p87"/>
            <p:cNvSpPr/>
            <p:nvPr/>
          </p:nvSpPr>
          <p:spPr>
            <a:xfrm>
              <a:off x="4193302" y="3074510"/>
              <a:ext cx="23166" cy="92503"/>
            </a:xfrm>
            <a:custGeom>
              <a:avLst/>
              <a:gdLst/>
              <a:ahLst/>
              <a:cxnLst/>
              <a:rect l="l" t="t" r="r" b="b"/>
              <a:pathLst>
                <a:path w="716" h="2859" extrusionOk="0">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1" name="Google Shape;22561;p87"/>
            <p:cNvSpPr/>
            <p:nvPr/>
          </p:nvSpPr>
          <p:spPr>
            <a:xfrm>
              <a:off x="4274221" y="3311830"/>
              <a:ext cx="90950" cy="77846"/>
            </a:xfrm>
            <a:custGeom>
              <a:avLst/>
              <a:gdLst/>
              <a:ahLst/>
              <a:cxnLst/>
              <a:rect l="l" t="t" r="r" b="b"/>
              <a:pathLst>
                <a:path w="2811" h="2406" extrusionOk="0">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87"/>
            <p:cNvSpPr/>
            <p:nvPr/>
          </p:nvSpPr>
          <p:spPr>
            <a:xfrm>
              <a:off x="4234166" y="3166202"/>
              <a:ext cx="131782" cy="223476"/>
            </a:xfrm>
            <a:custGeom>
              <a:avLst/>
              <a:gdLst/>
              <a:ahLst/>
              <a:cxnLst/>
              <a:rect l="l" t="t" r="r" b="b"/>
              <a:pathLst>
                <a:path w="4073" h="6907" extrusionOk="0">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87"/>
            <p:cNvSpPr/>
            <p:nvPr/>
          </p:nvSpPr>
          <p:spPr>
            <a:xfrm>
              <a:off x="4295025" y="3112268"/>
              <a:ext cx="67848" cy="67848"/>
            </a:xfrm>
            <a:custGeom>
              <a:avLst/>
              <a:gdLst/>
              <a:ahLst/>
              <a:cxnLst/>
              <a:rect l="l" t="t" r="r" b="b"/>
              <a:pathLst>
                <a:path w="2097" h="2097" extrusionOk="0">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87"/>
            <p:cNvSpPr/>
            <p:nvPr/>
          </p:nvSpPr>
          <p:spPr>
            <a:xfrm>
              <a:off x="4019946" y="3311053"/>
              <a:ext cx="90950" cy="77943"/>
            </a:xfrm>
            <a:custGeom>
              <a:avLst/>
              <a:gdLst/>
              <a:ahLst/>
              <a:cxnLst/>
              <a:rect l="l" t="t" r="r" b="b"/>
              <a:pathLst>
                <a:path w="2811" h="2409" extrusionOk="0">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87"/>
            <p:cNvSpPr/>
            <p:nvPr/>
          </p:nvSpPr>
          <p:spPr>
            <a:xfrm>
              <a:off x="4019946" y="3165426"/>
              <a:ext cx="131782" cy="223476"/>
            </a:xfrm>
            <a:custGeom>
              <a:avLst/>
              <a:gdLst/>
              <a:ahLst/>
              <a:cxnLst/>
              <a:rect l="l" t="t" r="r" b="b"/>
              <a:pathLst>
                <a:path w="4073" h="6907" extrusionOk="0">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87"/>
            <p:cNvSpPr/>
            <p:nvPr/>
          </p:nvSpPr>
          <p:spPr>
            <a:xfrm>
              <a:off x="4022275" y="3112268"/>
              <a:ext cx="67816" cy="67848"/>
            </a:xfrm>
            <a:custGeom>
              <a:avLst/>
              <a:gdLst/>
              <a:ahLst/>
              <a:cxnLst/>
              <a:rect l="l" t="t" r="r" b="b"/>
              <a:pathLst>
                <a:path w="2096" h="2097" extrusionOk="0">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87"/>
            <p:cNvSpPr/>
            <p:nvPr/>
          </p:nvSpPr>
          <p:spPr>
            <a:xfrm>
              <a:off x="4182528" y="3230911"/>
              <a:ext cx="20060" cy="147992"/>
            </a:xfrm>
            <a:custGeom>
              <a:avLst/>
              <a:gdLst/>
              <a:ahLst/>
              <a:cxnLst/>
              <a:rect l="l" t="t" r="r" b="b"/>
              <a:pathLst>
                <a:path w="620" h="4574" extrusionOk="0">
                  <a:moveTo>
                    <a:pt x="0" y="1"/>
                  </a:moveTo>
                  <a:lnTo>
                    <a:pt x="0" y="4573"/>
                  </a:lnTo>
                  <a:lnTo>
                    <a:pt x="620" y="4573"/>
                  </a:lnTo>
                  <a:lnTo>
                    <a:pt x="620"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87"/>
            <p:cNvSpPr/>
            <p:nvPr/>
          </p:nvSpPr>
          <p:spPr>
            <a:xfrm>
              <a:off x="4193302" y="3230911"/>
              <a:ext cx="10062" cy="147992"/>
            </a:xfrm>
            <a:custGeom>
              <a:avLst/>
              <a:gdLst/>
              <a:ahLst/>
              <a:cxnLst/>
              <a:rect l="l" t="t" r="r" b="b"/>
              <a:pathLst>
                <a:path w="311" h="4574" extrusionOk="0">
                  <a:moveTo>
                    <a:pt x="1" y="1"/>
                  </a:moveTo>
                  <a:lnTo>
                    <a:pt x="1" y="4573"/>
                  </a:lnTo>
                  <a:lnTo>
                    <a:pt x="310" y="4573"/>
                  </a:lnTo>
                  <a:lnTo>
                    <a:pt x="310" y="1"/>
                  </a:ln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87"/>
            <p:cNvSpPr/>
            <p:nvPr/>
          </p:nvSpPr>
          <p:spPr>
            <a:xfrm>
              <a:off x="4114712" y="3219361"/>
              <a:ext cx="156469" cy="20837"/>
            </a:xfrm>
            <a:custGeom>
              <a:avLst/>
              <a:gdLst/>
              <a:ahLst/>
              <a:cxnLst/>
              <a:rect l="l" t="t" r="r" b="b"/>
              <a:pathLst>
                <a:path w="4836" h="644" extrusionOk="0">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87"/>
            <p:cNvSpPr/>
            <p:nvPr/>
          </p:nvSpPr>
          <p:spPr>
            <a:xfrm>
              <a:off x="4193302" y="3220137"/>
              <a:ext cx="77878" cy="20060"/>
            </a:xfrm>
            <a:custGeom>
              <a:avLst/>
              <a:gdLst/>
              <a:ahLst/>
              <a:cxnLst/>
              <a:rect l="l" t="t" r="r" b="b"/>
              <a:pathLst>
                <a:path w="2407" h="620" extrusionOk="0">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87"/>
            <p:cNvSpPr/>
            <p:nvPr/>
          </p:nvSpPr>
          <p:spPr>
            <a:xfrm>
              <a:off x="4168648" y="3368062"/>
              <a:ext cx="48597" cy="21613"/>
            </a:xfrm>
            <a:custGeom>
              <a:avLst/>
              <a:gdLst/>
              <a:ahLst/>
              <a:cxnLst/>
              <a:rect l="l" t="t" r="r" b="b"/>
              <a:pathLst>
                <a:path w="1502" h="668" extrusionOk="0">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87"/>
            <p:cNvSpPr/>
            <p:nvPr/>
          </p:nvSpPr>
          <p:spPr>
            <a:xfrm>
              <a:off x="4193302" y="3369615"/>
              <a:ext cx="23943" cy="20060"/>
            </a:xfrm>
            <a:custGeom>
              <a:avLst/>
              <a:gdLst/>
              <a:ahLst/>
              <a:cxnLst/>
              <a:rect l="l" t="t" r="r" b="b"/>
              <a:pathLst>
                <a:path w="740" h="620" extrusionOk="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87"/>
          <p:cNvGrpSpPr/>
          <p:nvPr/>
        </p:nvGrpSpPr>
        <p:grpSpPr>
          <a:xfrm>
            <a:off x="4768106" y="2890532"/>
            <a:ext cx="346002" cy="347520"/>
            <a:chOff x="4768114" y="3042932"/>
            <a:chExt cx="346002" cy="347520"/>
          </a:xfrm>
        </p:grpSpPr>
        <p:sp>
          <p:nvSpPr>
            <p:cNvPr id="22574" name="Google Shape;22574;p87"/>
            <p:cNvSpPr/>
            <p:nvPr/>
          </p:nvSpPr>
          <p:spPr>
            <a:xfrm>
              <a:off x="4937619" y="3301800"/>
              <a:ext cx="176497" cy="88653"/>
            </a:xfrm>
            <a:custGeom>
              <a:avLst/>
              <a:gdLst/>
              <a:ahLst/>
              <a:cxnLst/>
              <a:rect l="l" t="t" r="r" b="b"/>
              <a:pathLst>
                <a:path w="5455" h="2740" extrusionOk="0">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87"/>
            <p:cNvSpPr/>
            <p:nvPr/>
          </p:nvSpPr>
          <p:spPr>
            <a:xfrm>
              <a:off x="5042416" y="3301023"/>
              <a:ext cx="71699" cy="88653"/>
            </a:xfrm>
            <a:custGeom>
              <a:avLst/>
              <a:gdLst/>
              <a:ahLst/>
              <a:cxnLst/>
              <a:rect l="l" t="t" r="r" b="b"/>
              <a:pathLst>
                <a:path w="2216" h="2740" extrusionOk="0">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87"/>
            <p:cNvSpPr/>
            <p:nvPr/>
          </p:nvSpPr>
          <p:spPr>
            <a:xfrm>
              <a:off x="4994628" y="3227061"/>
              <a:ext cx="94056" cy="94056"/>
            </a:xfrm>
            <a:custGeom>
              <a:avLst/>
              <a:gdLst/>
              <a:ahLst/>
              <a:cxnLst/>
              <a:rect l="l" t="t" r="r" b="b"/>
              <a:pathLst>
                <a:path w="2907" h="2907" extrusionOk="0">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87"/>
            <p:cNvSpPr/>
            <p:nvPr/>
          </p:nvSpPr>
          <p:spPr>
            <a:xfrm>
              <a:off x="5042416" y="3227061"/>
              <a:ext cx="47044" cy="94121"/>
            </a:xfrm>
            <a:custGeom>
              <a:avLst/>
              <a:gdLst/>
              <a:ahLst/>
              <a:cxnLst/>
              <a:rect l="l" t="t" r="r" b="b"/>
              <a:pathLst>
                <a:path w="1454" h="2909" extrusionOk="0">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87"/>
            <p:cNvSpPr/>
            <p:nvPr/>
          </p:nvSpPr>
          <p:spPr>
            <a:xfrm>
              <a:off x="4768114" y="3301800"/>
              <a:ext cx="177241" cy="88653"/>
            </a:xfrm>
            <a:custGeom>
              <a:avLst/>
              <a:gdLst/>
              <a:ahLst/>
              <a:cxnLst/>
              <a:rect l="l" t="t" r="r" b="b"/>
              <a:pathLst>
                <a:path w="5478" h="2740" extrusionOk="0">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87"/>
            <p:cNvSpPr/>
            <p:nvPr/>
          </p:nvSpPr>
          <p:spPr>
            <a:xfrm>
              <a:off x="4840556" y="3300279"/>
              <a:ext cx="104798" cy="89397"/>
            </a:xfrm>
            <a:custGeom>
              <a:avLst/>
              <a:gdLst/>
              <a:ahLst/>
              <a:cxnLst/>
              <a:rect l="l" t="t" r="r" b="b"/>
              <a:pathLst>
                <a:path w="3239" h="2763" extrusionOk="0">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87"/>
            <p:cNvSpPr/>
            <p:nvPr/>
          </p:nvSpPr>
          <p:spPr>
            <a:xfrm>
              <a:off x="4791991" y="3227838"/>
              <a:ext cx="94800" cy="94800"/>
            </a:xfrm>
            <a:custGeom>
              <a:avLst/>
              <a:gdLst/>
              <a:ahLst/>
              <a:cxnLst/>
              <a:rect l="l" t="t" r="r" b="b"/>
              <a:pathLst>
                <a:path w="2930" h="2930" extrusionOk="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87"/>
            <p:cNvSpPr/>
            <p:nvPr/>
          </p:nvSpPr>
          <p:spPr>
            <a:xfrm>
              <a:off x="4839003" y="3227061"/>
              <a:ext cx="47788" cy="94121"/>
            </a:xfrm>
            <a:custGeom>
              <a:avLst/>
              <a:gdLst/>
              <a:ahLst/>
              <a:cxnLst/>
              <a:rect l="l" t="t" r="r" b="b"/>
              <a:pathLst>
                <a:path w="1477" h="2909" extrusionOk="0">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87"/>
            <p:cNvSpPr/>
            <p:nvPr/>
          </p:nvSpPr>
          <p:spPr>
            <a:xfrm>
              <a:off x="4795097" y="3042932"/>
              <a:ext cx="292036" cy="169831"/>
            </a:xfrm>
            <a:custGeom>
              <a:avLst/>
              <a:gdLst/>
              <a:ahLst/>
              <a:cxnLst/>
              <a:rect l="l" t="t" r="r" b="b"/>
              <a:pathLst>
                <a:path w="9026" h="5249" extrusionOk="0">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87"/>
            <p:cNvSpPr/>
            <p:nvPr/>
          </p:nvSpPr>
          <p:spPr>
            <a:xfrm>
              <a:off x="4940693" y="3042932"/>
              <a:ext cx="147215" cy="168764"/>
            </a:xfrm>
            <a:custGeom>
              <a:avLst/>
              <a:gdLst/>
              <a:ahLst/>
              <a:cxnLst/>
              <a:rect l="l" t="t" r="r" b="b"/>
              <a:pathLst>
                <a:path w="4550" h="5216" extrusionOk="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87"/>
            <p:cNvSpPr/>
            <p:nvPr/>
          </p:nvSpPr>
          <p:spPr>
            <a:xfrm>
              <a:off x="4902191" y="3117088"/>
              <a:ext cx="77070" cy="32193"/>
            </a:xfrm>
            <a:custGeom>
              <a:avLst/>
              <a:gdLst/>
              <a:ahLst/>
              <a:cxnLst/>
              <a:rect l="l" t="t" r="r" b="b"/>
              <a:pathLst>
                <a:path w="2382" h="995" extrusionOk="0">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87"/>
            <p:cNvSpPr/>
            <p:nvPr/>
          </p:nvSpPr>
          <p:spPr>
            <a:xfrm>
              <a:off x="4940693" y="3117865"/>
              <a:ext cx="38567" cy="32193"/>
            </a:xfrm>
            <a:custGeom>
              <a:avLst/>
              <a:gdLst/>
              <a:ahLst/>
              <a:cxnLst/>
              <a:rect l="l" t="t" r="r" b="b"/>
              <a:pathLst>
                <a:path w="1192" h="995" extrusionOk="0">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6" name="Google Shape;22586;p87"/>
            <p:cNvSpPr/>
            <p:nvPr/>
          </p:nvSpPr>
          <p:spPr>
            <a:xfrm>
              <a:off x="4956903" y="3083763"/>
              <a:ext cx="20837" cy="20837"/>
            </a:xfrm>
            <a:custGeom>
              <a:avLst/>
              <a:gdLst/>
              <a:ahLst/>
              <a:cxnLst/>
              <a:rect l="l" t="t" r="r" b="b"/>
              <a:pathLst>
                <a:path w="644" h="644" extrusionOk="0">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7" name="Google Shape;22587;p87"/>
            <p:cNvSpPr/>
            <p:nvPr/>
          </p:nvSpPr>
          <p:spPr>
            <a:xfrm>
              <a:off x="4902968" y="3083763"/>
              <a:ext cx="20837" cy="20837"/>
            </a:xfrm>
            <a:custGeom>
              <a:avLst/>
              <a:gdLst/>
              <a:ahLst/>
              <a:cxnLst/>
              <a:rect l="l" t="t" r="r" b="b"/>
              <a:pathLst>
                <a:path w="644" h="644" extrusionOk="0">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87"/>
            <p:cNvSpPr/>
            <p:nvPr/>
          </p:nvSpPr>
          <p:spPr>
            <a:xfrm>
              <a:off x="4933769" y="3301800"/>
              <a:ext cx="30867" cy="40864"/>
            </a:xfrm>
            <a:custGeom>
              <a:avLst/>
              <a:gdLst/>
              <a:ahLst/>
              <a:cxnLst/>
              <a:rect l="l" t="t" r="r" b="b"/>
              <a:pathLst>
                <a:path w="954" h="1263" extrusionOk="0">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9" name="Google Shape;22589;p87"/>
          <p:cNvGrpSpPr/>
          <p:nvPr/>
        </p:nvGrpSpPr>
        <p:grpSpPr>
          <a:xfrm>
            <a:off x="5520900" y="2890306"/>
            <a:ext cx="345969" cy="346972"/>
            <a:chOff x="5520908" y="3042706"/>
            <a:chExt cx="345969" cy="346972"/>
          </a:xfrm>
        </p:grpSpPr>
        <p:grpSp>
          <p:nvGrpSpPr>
            <p:cNvPr id="22590" name="Google Shape;22590;p87"/>
            <p:cNvGrpSpPr/>
            <p:nvPr/>
          </p:nvGrpSpPr>
          <p:grpSpPr>
            <a:xfrm>
              <a:off x="5805985" y="3079913"/>
              <a:ext cx="60892" cy="82472"/>
              <a:chOff x="5805985" y="3079913"/>
              <a:chExt cx="60892" cy="82472"/>
            </a:xfrm>
          </p:grpSpPr>
          <p:sp>
            <p:nvSpPr>
              <p:cNvPr id="22591" name="Google Shape;22591;p87"/>
              <p:cNvSpPr/>
              <p:nvPr/>
            </p:nvSpPr>
            <p:spPr>
              <a:xfrm>
                <a:off x="5805985" y="3079913"/>
                <a:ext cx="60892" cy="81696"/>
              </a:xfrm>
              <a:custGeom>
                <a:avLst/>
                <a:gdLst/>
                <a:ahLst/>
                <a:cxnLst/>
                <a:rect l="l" t="t" r="r" b="b"/>
                <a:pathLst>
                  <a:path w="1882" h="2525" extrusionOk="0">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87"/>
              <p:cNvSpPr/>
              <p:nvPr/>
            </p:nvSpPr>
            <p:spPr>
              <a:xfrm>
                <a:off x="5805985" y="3122298"/>
                <a:ext cx="60892" cy="40088"/>
              </a:xfrm>
              <a:custGeom>
                <a:avLst/>
                <a:gdLst/>
                <a:ahLst/>
                <a:cxnLst/>
                <a:rect l="l" t="t" r="r" b="b"/>
                <a:pathLst>
                  <a:path w="1882" h="1239" extrusionOk="0">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3" name="Google Shape;22593;p87"/>
            <p:cNvGrpSpPr/>
            <p:nvPr/>
          </p:nvGrpSpPr>
          <p:grpSpPr>
            <a:xfrm>
              <a:off x="5520908" y="3042706"/>
              <a:ext cx="306691" cy="346972"/>
              <a:chOff x="5520908" y="3042706"/>
              <a:chExt cx="306691" cy="346972"/>
            </a:xfrm>
          </p:grpSpPr>
          <p:sp>
            <p:nvSpPr>
              <p:cNvPr id="22594" name="Google Shape;22594;p87"/>
              <p:cNvSpPr/>
              <p:nvPr/>
            </p:nvSpPr>
            <p:spPr>
              <a:xfrm>
                <a:off x="5712771" y="3042706"/>
                <a:ext cx="114828" cy="156663"/>
              </a:xfrm>
              <a:custGeom>
                <a:avLst/>
                <a:gdLst/>
                <a:ahLst/>
                <a:cxnLst/>
                <a:rect l="l" t="t" r="r" b="b"/>
                <a:pathLst>
                  <a:path w="3549" h="4842" extrusionOk="0">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95" name="Google Shape;22595;p87"/>
              <p:cNvGrpSpPr/>
              <p:nvPr/>
            </p:nvGrpSpPr>
            <p:grpSpPr>
              <a:xfrm>
                <a:off x="5520908" y="3084540"/>
                <a:ext cx="305914" cy="305138"/>
                <a:chOff x="5520908" y="3084540"/>
                <a:chExt cx="305914" cy="305138"/>
              </a:xfrm>
            </p:grpSpPr>
            <p:sp>
              <p:nvSpPr>
                <p:cNvPr id="22596" name="Google Shape;22596;p87"/>
                <p:cNvSpPr/>
                <p:nvPr/>
              </p:nvSpPr>
              <p:spPr>
                <a:xfrm>
                  <a:off x="5520908" y="3199333"/>
                  <a:ext cx="207298" cy="190344"/>
                </a:xfrm>
                <a:custGeom>
                  <a:avLst/>
                  <a:gdLst/>
                  <a:ahLst/>
                  <a:cxnLst/>
                  <a:rect l="l" t="t" r="r" b="b"/>
                  <a:pathLst>
                    <a:path w="6407" h="5883" extrusionOk="0">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87"/>
                <p:cNvSpPr/>
                <p:nvPr/>
              </p:nvSpPr>
              <p:spPr>
                <a:xfrm>
                  <a:off x="5599498" y="3199333"/>
                  <a:ext cx="128708" cy="190344"/>
                </a:xfrm>
                <a:custGeom>
                  <a:avLst/>
                  <a:gdLst/>
                  <a:ahLst/>
                  <a:cxnLst/>
                  <a:rect l="l" t="t" r="r" b="b"/>
                  <a:pathLst>
                    <a:path w="3978" h="5883" extrusionOk="0">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87"/>
                <p:cNvSpPr/>
                <p:nvPr/>
              </p:nvSpPr>
              <p:spPr>
                <a:xfrm>
                  <a:off x="5696561" y="3136145"/>
                  <a:ext cx="20837" cy="63998"/>
                </a:xfrm>
                <a:custGeom>
                  <a:avLst/>
                  <a:gdLst/>
                  <a:ahLst/>
                  <a:cxnLst/>
                  <a:rect l="l" t="t" r="r" b="b"/>
                  <a:pathLst>
                    <a:path w="644" h="1978" extrusionOk="0">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9" name="Google Shape;22599;p87"/>
                <p:cNvSpPr/>
                <p:nvPr/>
              </p:nvSpPr>
              <p:spPr>
                <a:xfrm>
                  <a:off x="5711995" y="3120745"/>
                  <a:ext cx="114828" cy="78623"/>
                </a:xfrm>
                <a:custGeom>
                  <a:avLst/>
                  <a:gdLst/>
                  <a:ahLst/>
                  <a:cxnLst/>
                  <a:rect l="l" t="t" r="r" b="b"/>
                  <a:pathLst>
                    <a:path w="3549" h="2430" extrusionOk="0">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0" name="Google Shape;22600;p87"/>
                <p:cNvSpPr/>
                <p:nvPr/>
              </p:nvSpPr>
              <p:spPr>
                <a:xfrm>
                  <a:off x="5654953" y="3084540"/>
                  <a:ext cx="66328" cy="73996"/>
                </a:xfrm>
                <a:custGeom>
                  <a:avLst/>
                  <a:gdLst/>
                  <a:ahLst/>
                  <a:cxnLst/>
                  <a:rect l="l" t="t" r="r" b="b"/>
                  <a:pathLst>
                    <a:path w="2050" h="2287" extrusionOk="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87"/>
                <p:cNvSpPr/>
                <p:nvPr/>
              </p:nvSpPr>
              <p:spPr>
                <a:xfrm>
                  <a:off x="5655730" y="3120745"/>
                  <a:ext cx="65551" cy="37791"/>
                </a:xfrm>
                <a:custGeom>
                  <a:avLst/>
                  <a:gdLst/>
                  <a:ahLst/>
                  <a:cxnLst/>
                  <a:rect l="l" t="t" r="r" b="b"/>
                  <a:pathLst>
                    <a:path w="2026" h="1168" extrusionOk="0">
                      <a:moveTo>
                        <a:pt x="1" y="0"/>
                      </a:moveTo>
                      <a:cubicBezTo>
                        <a:pt x="1" y="667"/>
                        <a:pt x="549" y="1167"/>
                        <a:pt x="1168" y="1167"/>
                      </a:cubicBezTo>
                      <a:lnTo>
                        <a:pt x="2025" y="1167"/>
                      </a:lnTo>
                      <a:lnTo>
                        <a:pt x="2025"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87"/>
                <p:cNvSpPr/>
                <p:nvPr/>
              </p:nvSpPr>
              <p:spPr>
                <a:xfrm>
                  <a:off x="5547860" y="3178529"/>
                  <a:ext cx="102533" cy="102501"/>
                </a:xfrm>
                <a:custGeom>
                  <a:avLst/>
                  <a:gdLst/>
                  <a:ahLst/>
                  <a:cxnLst/>
                  <a:rect l="l" t="t" r="r" b="b"/>
                  <a:pathLst>
                    <a:path w="3169" h="3168" extrusionOk="0">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87"/>
                <p:cNvSpPr/>
                <p:nvPr/>
              </p:nvSpPr>
              <p:spPr>
                <a:xfrm>
                  <a:off x="5597945" y="3180082"/>
                  <a:ext cx="51671" cy="100948"/>
                </a:xfrm>
                <a:custGeom>
                  <a:avLst/>
                  <a:gdLst/>
                  <a:ahLst/>
                  <a:cxnLst/>
                  <a:rect l="l" t="t" r="r" b="b"/>
                  <a:pathLst>
                    <a:path w="1597" h="3120" extrusionOk="0">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87"/>
                <p:cNvSpPr/>
                <p:nvPr/>
              </p:nvSpPr>
              <p:spPr>
                <a:xfrm>
                  <a:off x="5686564" y="3179921"/>
                  <a:ext cx="40864" cy="29475"/>
                </a:xfrm>
                <a:custGeom>
                  <a:avLst/>
                  <a:gdLst/>
                  <a:ahLst/>
                  <a:cxnLst/>
                  <a:rect l="l" t="t" r="r" b="b"/>
                  <a:pathLst>
                    <a:path w="1263" h="911" extrusionOk="0">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2605" name="Google Shape;22605;p87"/>
          <p:cNvGrpSpPr/>
          <p:nvPr/>
        </p:nvGrpSpPr>
        <p:grpSpPr>
          <a:xfrm>
            <a:off x="6269813" y="2890532"/>
            <a:ext cx="344449" cy="346744"/>
            <a:chOff x="6269820" y="3042932"/>
            <a:chExt cx="344449" cy="346744"/>
          </a:xfrm>
        </p:grpSpPr>
        <p:sp>
          <p:nvSpPr>
            <p:cNvPr id="22606" name="Google Shape;22606;p87"/>
            <p:cNvSpPr/>
            <p:nvPr/>
          </p:nvSpPr>
          <p:spPr>
            <a:xfrm>
              <a:off x="6498665" y="3104567"/>
              <a:ext cx="115604" cy="81696"/>
            </a:xfrm>
            <a:custGeom>
              <a:avLst/>
              <a:gdLst/>
              <a:ahLst/>
              <a:cxnLst/>
              <a:rect l="l" t="t" r="r" b="b"/>
              <a:pathLst>
                <a:path w="3573" h="2525" extrusionOk="0">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87"/>
            <p:cNvSpPr/>
            <p:nvPr/>
          </p:nvSpPr>
          <p:spPr>
            <a:xfrm>
              <a:off x="6556450" y="3104567"/>
              <a:ext cx="57818" cy="80920"/>
            </a:xfrm>
            <a:custGeom>
              <a:avLst/>
              <a:gdLst/>
              <a:ahLst/>
              <a:cxnLst/>
              <a:rect l="l" t="t" r="r" b="b"/>
              <a:pathLst>
                <a:path w="1787" h="2501" extrusionOk="0">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87"/>
            <p:cNvSpPr/>
            <p:nvPr/>
          </p:nvSpPr>
          <p:spPr>
            <a:xfrm>
              <a:off x="6269820" y="3103791"/>
              <a:ext cx="115637" cy="81696"/>
            </a:xfrm>
            <a:custGeom>
              <a:avLst/>
              <a:gdLst/>
              <a:ahLst/>
              <a:cxnLst/>
              <a:rect l="l" t="t" r="r" b="b"/>
              <a:pathLst>
                <a:path w="3574" h="2525" extrusionOk="0">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87"/>
            <p:cNvSpPr/>
            <p:nvPr/>
          </p:nvSpPr>
          <p:spPr>
            <a:xfrm>
              <a:off x="6383870" y="3103791"/>
              <a:ext cx="114828" cy="81696"/>
            </a:xfrm>
            <a:custGeom>
              <a:avLst/>
              <a:gdLst/>
              <a:ahLst/>
              <a:cxnLst/>
              <a:rect l="l" t="t" r="r" b="b"/>
              <a:pathLst>
                <a:path w="3549" h="2525" extrusionOk="0">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87"/>
            <p:cNvSpPr/>
            <p:nvPr/>
          </p:nvSpPr>
          <p:spPr>
            <a:xfrm>
              <a:off x="6327638" y="3104567"/>
              <a:ext cx="57818" cy="80920"/>
            </a:xfrm>
            <a:custGeom>
              <a:avLst/>
              <a:gdLst/>
              <a:ahLst/>
              <a:cxnLst/>
              <a:rect l="l" t="t" r="r" b="b"/>
              <a:pathLst>
                <a:path w="1787" h="2501" extrusionOk="0">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87"/>
            <p:cNvSpPr/>
            <p:nvPr/>
          </p:nvSpPr>
          <p:spPr>
            <a:xfrm>
              <a:off x="6441656" y="3104567"/>
              <a:ext cx="57818" cy="80920"/>
            </a:xfrm>
            <a:custGeom>
              <a:avLst/>
              <a:gdLst/>
              <a:ahLst/>
              <a:cxnLst/>
              <a:rect l="l" t="t" r="r" b="b"/>
              <a:pathLst>
                <a:path w="1787" h="2501" extrusionOk="0">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2" name="Google Shape;22612;p87"/>
            <p:cNvSpPr/>
            <p:nvPr/>
          </p:nvSpPr>
          <p:spPr>
            <a:xfrm>
              <a:off x="6518724" y="3042932"/>
              <a:ext cx="75517" cy="75517"/>
            </a:xfrm>
            <a:custGeom>
              <a:avLst/>
              <a:gdLst/>
              <a:ahLst/>
              <a:cxnLst/>
              <a:rect l="l" t="t" r="r" b="b"/>
              <a:pathLst>
                <a:path w="2334" h="2334" extrusionOk="0">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3" name="Google Shape;22613;p87"/>
            <p:cNvSpPr/>
            <p:nvPr/>
          </p:nvSpPr>
          <p:spPr>
            <a:xfrm>
              <a:off x="6556450" y="3042932"/>
              <a:ext cx="37791" cy="74093"/>
            </a:xfrm>
            <a:custGeom>
              <a:avLst/>
              <a:gdLst/>
              <a:ahLst/>
              <a:cxnLst/>
              <a:rect l="l" t="t" r="r" b="b"/>
              <a:pathLst>
                <a:path w="1168" h="2290" extrusionOk="0">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87"/>
            <p:cNvSpPr/>
            <p:nvPr/>
          </p:nvSpPr>
          <p:spPr>
            <a:xfrm>
              <a:off x="6404674" y="3042932"/>
              <a:ext cx="74772" cy="75517"/>
            </a:xfrm>
            <a:custGeom>
              <a:avLst/>
              <a:gdLst/>
              <a:ahLst/>
              <a:cxnLst/>
              <a:rect l="l" t="t" r="r" b="b"/>
              <a:pathLst>
                <a:path w="2311" h="2334" extrusionOk="0">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87"/>
            <p:cNvSpPr/>
            <p:nvPr/>
          </p:nvSpPr>
          <p:spPr>
            <a:xfrm>
              <a:off x="6441656" y="3042932"/>
              <a:ext cx="37791" cy="74093"/>
            </a:xfrm>
            <a:custGeom>
              <a:avLst/>
              <a:gdLst/>
              <a:ahLst/>
              <a:cxnLst/>
              <a:rect l="l" t="t" r="r" b="b"/>
              <a:pathLst>
                <a:path w="1168" h="2290" extrusionOk="0">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87"/>
            <p:cNvSpPr/>
            <p:nvPr/>
          </p:nvSpPr>
          <p:spPr>
            <a:xfrm>
              <a:off x="6289880" y="3042932"/>
              <a:ext cx="74772" cy="75517"/>
            </a:xfrm>
            <a:custGeom>
              <a:avLst/>
              <a:gdLst/>
              <a:ahLst/>
              <a:cxnLst/>
              <a:rect l="l" t="t" r="r" b="b"/>
              <a:pathLst>
                <a:path w="2311" h="2334" extrusionOk="0">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87"/>
            <p:cNvSpPr/>
            <p:nvPr/>
          </p:nvSpPr>
          <p:spPr>
            <a:xfrm>
              <a:off x="6326085" y="3042932"/>
              <a:ext cx="37791" cy="74093"/>
            </a:xfrm>
            <a:custGeom>
              <a:avLst/>
              <a:gdLst/>
              <a:ahLst/>
              <a:cxnLst/>
              <a:rect l="l" t="t" r="r" b="b"/>
              <a:pathLst>
                <a:path w="1168" h="2290" extrusionOk="0">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87"/>
            <p:cNvSpPr/>
            <p:nvPr/>
          </p:nvSpPr>
          <p:spPr>
            <a:xfrm>
              <a:off x="6363843" y="3287176"/>
              <a:ext cx="156436" cy="102501"/>
            </a:xfrm>
            <a:custGeom>
              <a:avLst/>
              <a:gdLst/>
              <a:ahLst/>
              <a:cxnLst/>
              <a:rect l="l" t="t" r="r" b="b"/>
              <a:pathLst>
                <a:path w="4835" h="3168" extrusionOk="0">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87"/>
            <p:cNvSpPr/>
            <p:nvPr/>
          </p:nvSpPr>
          <p:spPr>
            <a:xfrm>
              <a:off x="6441656" y="3287176"/>
              <a:ext cx="78623" cy="102501"/>
            </a:xfrm>
            <a:custGeom>
              <a:avLst/>
              <a:gdLst/>
              <a:ahLst/>
              <a:cxnLst/>
              <a:rect l="l" t="t" r="r" b="b"/>
              <a:pathLst>
                <a:path w="2430" h="3168" extrusionOk="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87"/>
            <p:cNvSpPr/>
            <p:nvPr/>
          </p:nvSpPr>
          <p:spPr>
            <a:xfrm>
              <a:off x="6390794" y="3207034"/>
              <a:ext cx="102533" cy="101756"/>
            </a:xfrm>
            <a:custGeom>
              <a:avLst/>
              <a:gdLst/>
              <a:ahLst/>
              <a:cxnLst/>
              <a:rect l="l" t="t" r="r" b="b"/>
              <a:pathLst>
                <a:path w="3169" h="3145" extrusionOk="0">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87"/>
            <p:cNvSpPr/>
            <p:nvPr/>
          </p:nvSpPr>
          <p:spPr>
            <a:xfrm>
              <a:off x="6441656" y="3207034"/>
              <a:ext cx="51671" cy="101756"/>
            </a:xfrm>
            <a:custGeom>
              <a:avLst/>
              <a:gdLst/>
              <a:ahLst/>
              <a:cxnLst/>
              <a:rect l="l" t="t" r="r" b="b"/>
              <a:pathLst>
                <a:path w="1597" h="3145" extrusionOk="0">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2" name="Google Shape;22622;p87"/>
          <p:cNvGrpSpPr/>
          <p:nvPr/>
        </p:nvGrpSpPr>
        <p:grpSpPr>
          <a:xfrm>
            <a:off x="7019533" y="2890532"/>
            <a:ext cx="346004" cy="346746"/>
            <a:chOff x="7019541" y="3042932"/>
            <a:chExt cx="346004" cy="346746"/>
          </a:xfrm>
        </p:grpSpPr>
        <p:sp>
          <p:nvSpPr>
            <p:cNvPr id="22623" name="Google Shape;22623;p87"/>
            <p:cNvSpPr/>
            <p:nvPr/>
          </p:nvSpPr>
          <p:spPr>
            <a:xfrm>
              <a:off x="7235282" y="3103791"/>
              <a:ext cx="109457" cy="81696"/>
            </a:xfrm>
            <a:custGeom>
              <a:avLst/>
              <a:gdLst/>
              <a:ahLst/>
              <a:cxnLst/>
              <a:rect l="l" t="t" r="r" b="b"/>
              <a:pathLst>
                <a:path w="3383" h="2525" extrusionOk="0">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87"/>
            <p:cNvSpPr/>
            <p:nvPr/>
          </p:nvSpPr>
          <p:spPr>
            <a:xfrm>
              <a:off x="7291514" y="3103791"/>
              <a:ext cx="53968" cy="81696"/>
            </a:xfrm>
            <a:custGeom>
              <a:avLst/>
              <a:gdLst/>
              <a:ahLst/>
              <a:cxnLst/>
              <a:rect l="l" t="t" r="r" b="b"/>
              <a:pathLst>
                <a:path w="1668" h="2525" extrusionOk="0">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5" name="Google Shape;22625;p87"/>
            <p:cNvSpPr/>
            <p:nvPr/>
          </p:nvSpPr>
          <p:spPr>
            <a:xfrm>
              <a:off x="7253012" y="3042932"/>
              <a:ext cx="74772" cy="75517"/>
            </a:xfrm>
            <a:custGeom>
              <a:avLst/>
              <a:gdLst/>
              <a:ahLst/>
              <a:cxnLst/>
              <a:rect l="l" t="t" r="r" b="b"/>
              <a:pathLst>
                <a:path w="2311" h="2334" extrusionOk="0">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6" name="Google Shape;22626;p87"/>
            <p:cNvSpPr/>
            <p:nvPr/>
          </p:nvSpPr>
          <p:spPr>
            <a:xfrm>
              <a:off x="7290770" y="3042932"/>
              <a:ext cx="37014" cy="74093"/>
            </a:xfrm>
            <a:custGeom>
              <a:avLst/>
              <a:gdLst/>
              <a:ahLst/>
              <a:cxnLst/>
              <a:rect l="l" t="t" r="r" b="b"/>
              <a:pathLst>
                <a:path w="1144" h="2290" extrusionOk="0">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87"/>
            <p:cNvSpPr/>
            <p:nvPr/>
          </p:nvSpPr>
          <p:spPr>
            <a:xfrm>
              <a:off x="7019541" y="3211660"/>
              <a:ext cx="107904" cy="81696"/>
            </a:xfrm>
            <a:custGeom>
              <a:avLst/>
              <a:gdLst/>
              <a:ahLst/>
              <a:cxnLst/>
              <a:rect l="l" t="t" r="r" b="b"/>
              <a:pathLst>
                <a:path w="3335" h="2525" extrusionOk="0">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87"/>
            <p:cNvSpPr/>
            <p:nvPr/>
          </p:nvSpPr>
          <p:spPr>
            <a:xfrm>
              <a:off x="7075029" y="3211660"/>
              <a:ext cx="53968" cy="81696"/>
            </a:xfrm>
            <a:custGeom>
              <a:avLst/>
              <a:gdLst/>
              <a:ahLst/>
              <a:cxnLst/>
              <a:rect l="l" t="t" r="r" b="b"/>
              <a:pathLst>
                <a:path w="1668" h="2525" extrusionOk="0">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87"/>
            <p:cNvSpPr/>
            <p:nvPr/>
          </p:nvSpPr>
          <p:spPr>
            <a:xfrm>
              <a:off x="7036495" y="3150802"/>
              <a:ext cx="74772" cy="75517"/>
            </a:xfrm>
            <a:custGeom>
              <a:avLst/>
              <a:gdLst/>
              <a:ahLst/>
              <a:cxnLst/>
              <a:rect l="l" t="t" r="r" b="b"/>
              <a:pathLst>
                <a:path w="2311" h="2334" extrusionOk="0">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87"/>
            <p:cNvSpPr/>
            <p:nvPr/>
          </p:nvSpPr>
          <p:spPr>
            <a:xfrm>
              <a:off x="7073476" y="3150802"/>
              <a:ext cx="37791" cy="74093"/>
            </a:xfrm>
            <a:custGeom>
              <a:avLst/>
              <a:gdLst/>
              <a:ahLst/>
              <a:cxnLst/>
              <a:rect l="l" t="t" r="r" b="b"/>
              <a:pathLst>
                <a:path w="1168" h="2290" extrusionOk="0">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87"/>
            <p:cNvSpPr/>
            <p:nvPr/>
          </p:nvSpPr>
          <p:spPr>
            <a:xfrm>
              <a:off x="7127412" y="3158502"/>
              <a:ext cx="109457" cy="80920"/>
            </a:xfrm>
            <a:custGeom>
              <a:avLst/>
              <a:gdLst/>
              <a:ahLst/>
              <a:cxnLst/>
              <a:rect l="l" t="t" r="r" b="b"/>
              <a:pathLst>
                <a:path w="3383" h="2501" extrusionOk="0">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87"/>
            <p:cNvSpPr/>
            <p:nvPr/>
          </p:nvSpPr>
          <p:spPr>
            <a:xfrm>
              <a:off x="7182900" y="3158502"/>
              <a:ext cx="53968" cy="80920"/>
            </a:xfrm>
            <a:custGeom>
              <a:avLst/>
              <a:gdLst/>
              <a:ahLst/>
              <a:cxnLst/>
              <a:rect l="l" t="t" r="r" b="b"/>
              <a:pathLst>
                <a:path w="1668" h="2501" extrusionOk="0">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87"/>
            <p:cNvSpPr/>
            <p:nvPr/>
          </p:nvSpPr>
          <p:spPr>
            <a:xfrm>
              <a:off x="7145142" y="3096867"/>
              <a:ext cx="74772" cy="75517"/>
            </a:xfrm>
            <a:custGeom>
              <a:avLst/>
              <a:gdLst/>
              <a:ahLst/>
              <a:cxnLst/>
              <a:rect l="l" t="t" r="r" b="b"/>
              <a:pathLst>
                <a:path w="2311" h="2334" extrusionOk="0">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87"/>
            <p:cNvSpPr/>
            <p:nvPr/>
          </p:nvSpPr>
          <p:spPr>
            <a:xfrm>
              <a:off x="7181347" y="3096867"/>
              <a:ext cx="37791" cy="74093"/>
            </a:xfrm>
            <a:custGeom>
              <a:avLst/>
              <a:gdLst/>
              <a:ahLst/>
              <a:cxnLst/>
              <a:rect l="l" t="t" r="r" b="b"/>
              <a:pathLst>
                <a:path w="1168" h="2290" extrusionOk="0">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87"/>
            <p:cNvSpPr/>
            <p:nvPr/>
          </p:nvSpPr>
          <p:spPr>
            <a:xfrm>
              <a:off x="7019541" y="3165426"/>
              <a:ext cx="346004" cy="224253"/>
            </a:xfrm>
            <a:custGeom>
              <a:avLst/>
              <a:gdLst/>
              <a:ahLst/>
              <a:cxnLst/>
              <a:rect l="l" t="t" r="r" b="b"/>
              <a:pathLst>
                <a:path w="10694" h="6931" extrusionOk="0">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87"/>
            <p:cNvSpPr/>
            <p:nvPr/>
          </p:nvSpPr>
          <p:spPr>
            <a:xfrm>
              <a:off x="7192121" y="3165426"/>
              <a:ext cx="173423" cy="224253"/>
            </a:xfrm>
            <a:custGeom>
              <a:avLst/>
              <a:gdLst/>
              <a:ahLst/>
              <a:cxnLst/>
              <a:rect l="l" t="t" r="r" b="b"/>
              <a:pathLst>
                <a:path w="5360" h="6931" extrusionOk="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7" name="Google Shape;22637;p87"/>
          <p:cNvGrpSpPr/>
          <p:nvPr/>
        </p:nvGrpSpPr>
        <p:grpSpPr>
          <a:xfrm>
            <a:off x="7769222" y="2890532"/>
            <a:ext cx="346004" cy="346745"/>
            <a:chOff x="7769230" y="3042932"/>
            <a:chExt cx="346004" cy="346745"/>
          </a:xfrm>
        </p:grpSpPr>
        <p:sp>
          <p:nvSpPr>
            <p:cNvPr id="22638" name="Google Shape;22638;p87"/>
            <p:cNvSpPr/>
            <p:nvPr/>
          </p:nvSpPr>
          <p:spPr>
            <a:xfrm>
              <a:off x="7769230" y="3042932"/>
              <a:ext cx="155692" cy="156436"/>
            </a:xfrm>
            <a:custGeom>
              <a:avLst/>
              <a:gdLst/>
              <a:ahLst/>
              <a:cxnLst/>
              <a:rect l="l" t="t" r="r" b="b"/>
              <a:pathLst>
                <a:path w="4812" h="4835" extrusionOk="0">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9" name="Google Shape;22639;p87"/>
            <p:cNvSpPr/>
            <p:nvPr/>
          </p:nvSpPr>
          <p:spPr>
            <a:xfrm>
              <a:off x="7846299" y="3042932"/>
              <a:ext cx="77846" cy="154948"/>
            </a:xfrm>
            <a:custGeom>
              <a:avLst/>
              <a:gdLst/>
              <a:ahLst/>
              <a:cxnLst/>
              <a:rect l="l" t="t" r="r" b="b"/>
              <a:pathLst>
                <a:path w="2406" h="4789" extrusionOk="0">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87"/>
            <p:cNvSpPr/>
            <p:nvPr/>
          </p:nvSpPr>
          <p:spPr>
            <a:xfrm>
              <a:off x="7789290" y="3062960"/>
              <a:ext cx="115604" cy="115604"/>
            </a:xfrm>
            <a:custGeom>
              <a:avLst/>
              <a:gdLst/>
              <a:ahLst/>
              <a:cxnLst/>
              <a:rect l="l" t="t" r="r" b="b"/>
              <a:pathLst>
                <a:path w="3573" h="3573" extrusionOk="0">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87"/>
            <p:cNvSpPr/>
            <p:nvPr/>
          </p:nvSpPr>
          <p:spPr>
            <a:xfrm>
              <a:off x="7846299" y="3062960"/>
              <a:ext cx="57818" cy="114860"/>
            </a:xfrm>
            <a:custGeom>
              <a:avLst/>
              <a:gdLst/>
              <a:ahLst/>
              <a:cxnLst/>
              <a:rect l="l" t="t" r="r" b="b"/>
              <a:pathLst>
                <a:path w="1787" h="3550" extrusionOk="0">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87"/>
            <p:cNvSpPr/>
            <p:nvPr/>
          </p:nvSpPr>
          <p:spPr>
            <a:xfrm>
              <a:off x="7823165" y="3075287"/>
              <a:ext cx="47044" cy="88620"/>
            </a:xfrm>
            <a:custGeom>
              <a:avLst/>
              <a:gdLst/>
              <a:ahLst/>
              <a:cxnLst/>
              <a:rect l="l" t="t" r="r" b="b"/>
              <a:pathLst>
                <a:path w="1454" h="2739" extrusionOk="0">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87"/>
            <p:cNvSpPr/>
            <p:nvPr/>
          </p:nvSpPr>
          <p:spPr>
            <a:xfrm>
              <a:off x="7847075" y="3074510"/>
              <a:ext cx="23910" cy="92503"/>
            </a:xfrm>
            <a:custGeom>
              <a:avLst/>
              <a:gdLst/>
              <a:ahLst/>
              <a:cxnLst/>
              <a:rect l="l" t="t" r="r" b="b"/>
              <a:pathLst>
                <a:path w="739" h="2859" extrusionOk="0">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87"/>
            <p:cNvSpPr/>
            <p:nvPr/>
          </p:nvSpPr>
          <p:spPr>
            <a:xfrm>
              <a:off x="7897160" y="3247088"/>
              <a:ext cx="88620" cy="142588"/>
            </a:xfrm>
            <a:custGeom>
              <a:avLst/>
              <a:gdLst/>
              <a:ahLst/>
              <a:cxnLst/>
              <a:rect l="l" t="t" r="r" b="b"/>
              <a:pathLst>
                <a:path w="2739" h="4407" extrusionOk="0">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87"/>
            <p:cNvSpPr/>
            <p:nvPr/>
          </p:nvSpPr>
          <p:spPr>
            <a:xfrm>
              <a:off x="8026578" y="3205481"/>
              <a:ext cx="88653" cy="184197"/>
            </a:xfrm>
            <a:custGeom>
              <a:avLst/>
              <a:gdLst/>
              <a:ahLst/>
              <a:cxnLst/>
              <a:rect l="l" t="t" r="r" b="b"/>
              <a:pathLst>
                <a:path w="2740" h="5693" extrusionOk="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87"/>
            <p:cNvSpPr/>
            <p:nvPr/>
          </p:nvSpPr>
          <p:spPr>
            <a:xfrm>
              <a:off x="7769230" y="3287176"/>
              <a:ext cx="88653" cy="102501"/>
            </a:xfrm>
            <a:custGeom>
              <a:avLst/>
              <a:gdLst/>
              <a:ahLst/>
              <a:cxnLst/>
              <a:rect l="l" t="t" r="r" b="b"/>
              <a:pathLst>
                <a:path w="2740" h="3168" extrusionOk="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87"/>
            <p:cNvSpPr/>
            <p:nvPr/>
          </p:nvSpPr>
          <p:spPr>
            <a:xfrm>
              <a:off x="7770006" y="3042932"/>
              <a:ext cx="345228" cy="208819"/>
            </a:xfrm>
            <a:custGeom>
              <a:avLst/>
              <a:gdLst/>
              <a:ahLst/>
              <a:cxnLst/>
              <a:rect l="l" t="t" r="r" b="b"/>
              <a:pathLst>
                <a:path w="10670" h="6454" extrusionOk="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87"/>
            <p:cNvSpPr/>
            <p:nvPr/>
          </p:nvSpPr>
          <p:spPr>
            <a:xfrm>
              <a:off x="7941842" y="3042932"/>
              <a:ext cx="171837" cy="159510"/>
            </a:xfrm>
            <a:custGeom>
              <a:avLst/>
              <a:gdLst/>
              <a:ahLst/>
              <a:cxnLst/>
              <a:rect l="l" t="t" r="r" b="b"/>
              <a:pathLst>
                <a:path w="5311" h="4930" extrusionOk="0">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87"/>
            <p:cNvSpPr/>
            <p:nvPr/>
          </p:nvSpPr>
          <p:spPr>
            <a:xfrm>
              <a:off x="7941842" y="3247088"/>
              <a:ext cx="43938" cy="141812"/>
            </a:xfrm>
            <a:custGeom>
              <a:avLst/>
              <a:gdLst/>
              <a:ahLst/>
              <a:cxnLst/>
              <a:rect l="l" t="t" r="r" b="b"/>
              <a:pathLst>
                <a:path w="1358" h="4383" extrusionOk="0">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0" name="Google Shape;22650;p87"/>
          <p:cNvGrpSpPr/>
          <p:nvPr/>
        </p:nvGrpSpPr>
        <p:grpSpPr>
          <a:xfrm>
            <a:off x="7768478" y="3443728"/>
            <a:ext cx="346747" cy="347553"/>
            <a:chOff x="7768486" y="3596128"/>
            <a:chExt cx="346747" cy="347553"/>
          </a:xfrm>
        </p:grpSpPr>
        <p:sp>
          <p:nvSpPr>
            <p:cNvPr id="22651" name="Google Shape;22651;p87"/>
            <p:cNvSpPr/>
            <p:nvPr/>
          </p:nvSpPr>
          <p:spPr>
            <a:xfrm>
              <a:off x="7890204" y="3596128"/>
              <a:ext cx="225029" cy="196524"/>
            </a:xfrm>
            <a:custGeom>
              <a:avLst/>
              <a:gdLst/>
              <a:ahLst/>
              <a:cxnLst/>
              <a:rect l="l" t="t" r="r" b="b"/>
              <a:pathLst>
                <a:path w="6955" h="6074" extrusionOk="0">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2" name="Google Shape;22652;p87"/>
            <p:cNvSpPr/>
            <p:nvPr/>
          </p:nvSpPr>
          <p:spPr>
            <a:xfrm>
              <a:off x="8003477" y="3596904"/>
              <a:ext cx="111754" cy="196524"/>
            </a:xfrm>
            <a:custGeom>
              <a:avLst/>
              <a:gdLst/>
              <a:ahLst/>
              <a:cxnLst/>
              <a:rect l="l" t="t" r="r" b="b"/>
              <a:pathLst>
                <a:path w="3454" h="6074" extrusionOk="0">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87"/>
            <p:cNvSpPr/>
            <p:nvPr/>
          </p:nvSpPr>
          <p:spPr>
            <a:xfrm>
              <a:off x="8053562" y="3636215"/>
              <a:ext cx="20837" cy="115604"/>
            </a:xfrm>
            <a:custGeom>
              <a:avLst/>
              <a:gdLst/>
              <a:ahLst/>
              <a:cxnLst/>
              <a:rect l="l" t="t" r="r" b="b"/>
              <a:pathLst>
                <a:path w="644" h="3573" extrusionOk="0">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87"/>
            <p:cNvSpPr/>
            <p:nvPr/>
          </p:nvSpPr>
          <p:spPr>
            <a:xfrm>
              <a:off x="8012731" y="3656242"/>
              <a:ext cx="21613" cy="95577"/>
            </a:xfrm>
            <a:custGeom>
              <a:avLst/>
              <a:gdLst/>
              <a:ahLst/>
              <a:cxnLst/>
              <a:rect l="l" t="t" r="r" b="b"/>
              <a:pathLst>
                <a:path w="668" h="2954" extrusionOk="0">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87"/>
            <p:cNvSpPr/>
            <p:nvPr/>
          </p:nvSpPr>
          <p:spPr>
            <a:xfrm>
              <a:off x="7972643" y="3676269"/>
              <a:ext cx="20837" cy="75549"/>
            </a:xfrm>
            <a:custGeom>
              <a:avLst/>
              <a:gdLst/>
              <a:ahLst/>
              <a:cxnLst/>
              <a:rect l="l" t="t" r="r" b="b"/>
              <a:pathLst>
                <a:path w="644" h="2335" extrusionOk="0">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87"/>
            <p:cNvSpPr/>
            <p:nvPr/>
          </p:nvSpPr>
          <p:spPr>
            <a:xfrm>
              <a:off x="7931812" y="3697073"/>
              <a:ext cx="21613" cy="54745"/>
            </a:xfrm>
            <a:custGeom>
              <a:avLst/>
              <a:gdLst/>
              <a:ahLst/>
              <a:cxnLst/>
              <a:rect l="l" t="t" r="r" b="b"/>
              <a:pathLst>
                <a:path w="668" h="1692" extrusionOk="0">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87"/>
            <p:cNvSpPr/>
            <p:nvPr/>
          </p:nvSpPr>
          <p:spPr>
            <a:xfrm>
              <a:off x="7931035" y="3636991"/>
              <a:ext cx="62445" cy="20837"/>
            </a:xfrm>
            <a:custGeom>
              <a:avLst/>
              <a:gdLst/>
              <a:ahLst/>
              <a:cxnLst/>
              <a:rect l="l" t="t" r="r" b="b"/>
              <a:pathLst>
                <a:path w="1930" h="644" extrusionOk="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87"/>
            <p:cNvSpPr/>
            <p:nvPr/>
          </p:nvSpPr>
          <p:spPr>
            <a:xfrm>
              <a:off x="7937992" y="3759194"/>
              <a:ext cx="75549" cy="108195"/>
            </a:xfrm>
            <a:custGeom>
              <a:avLst/>
              <a:gdLst/>
              <a:ahLst/>
              <a:cxnLst/>
              <a:rect l="l" t="t" r="r" b="b"/>
              <a:pathLst>
                <a:path w="2335" h="3344" extrusionOk="0">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87"/>
            <p:cNvSpPr/>
            <p:nvPr/>
          </p:nvSpPr>
          <p:spPr>
            <a:xfrm>
              <a:off x="8003477" y="3760261"/>
              <a:ext cx="10062" cy="27761"/>
            </a:xfrm>
            <a:custGeom>
              <a:avLst/>
              <a:gdLst/>
              <a:ahLst/>
              <a:cxnLst/>
              <a:rect l="l" t="t" r="r" b="b"/>
              <a:pathLst>
                <a:path w="311" h="858" extrusionOk="0">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87"/>
            <p:cNvSpPr/>
            <p:nvPr/>
          </p:nvSpPr>
          <p:spPr>
            <a:xfrm>
              <a:off x="7768486" y="3841147"/>
              <a:ext cx="177241" cy="102533"/>
            </a:xfrm>
            <a:custGeom>
              <a:avLst/>
              <a:gdLst/>
              <a:ahLst/>
              <a:cxnLst/>
              <a:rect l="l" t="t" r="r" b="b"/>
              <a:pathLst>
                <a:path w="5478" h="3169" extrusionOk="0">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87"/>
            <p:cNvSpPr/>
            <p:nvPr/>
          </p:nvSpPr>
          <p:spPr>
            <a:xfrm>
              <a:off x="7839375" y="3841147"/>
              <a:ext cx="106351" cy="101756"/>
            </a:xfrm>
            <a:custGeom>
              <a:avLst/>
              <a:gdLst/>
              <a:ahLst/>
              <a:cxnLst/>
              <a:rect l="l" t="t" r="r" b="b"/>
              <a:pathLst>
                <a:path w="3287" h="3145" extrusionOk="0">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87"/>
            <p:cNvSpPr/>
            <p:nvPr/>
          </p:nvSpPr>
          <p:spPr>
            <a:xfrm>
              <a:off x="7934141" y="3841147"/>
              <a:ext cx="31611" cy="40864"/>
            </a:xfrm>
            <a:custGeom>
              <a:avLst/>
              <a:gdLst/>
              <a:ahLst/>
              <a:cxnLst/>
              <a:rect l="l" t="t" r="r" b="b"/>
              <a:pathLst>
                <a:path w="977" h="1263" extrusionOk="0">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87"/>
            <p:cNvSpPr/>
            <p:nvPr/>
          </p:nvSpPr>
          <p:spPr>
            <a:xfrm>
              <a:off x="7792363" y="3767185"/>
              <a:ext cx="94024" cy="94800"/>
            </a:xfrm>
            <a:custGeom>
              <a:avLst/>
              <a:gdLst/>
              <a:ahLst/>
              <a:cxnLst/>
              <a:rect l="l" t="t" r="r" b="b"/>
              <a:pathLst>
                <a:path w="2906" h="2930" extrusionOk="0">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4" name="Google Shape;22664;p87"/>
            <p:cNvSpPr/>
            <p:nvPr/>
          </p:nvSpPr>
          <p:spPr>
            <a:xfrm>
              <a:off x="7839375" y="3766409"/>
              <a:ext cx="47012" cy="94121"/>
            </a:xfrm>
            <a:custGeom>
              <a:avLst/>
              <a:gdLst/>
              <a:ahLst/>
              <a:cxnLst/>
              <a:rect l="l" t="t" r="r" b="b"/>
              <a:pathLst>
                <a:path w="1453" h="2909" extrusionOk="0">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5" name="Google Shape;22665;p87"/>
          <p:cNvGrpSpPr/>
          <p:nvPr/>
        </p:nvGrpSpPr>
        <p:grpSpPr>
          <a:xfrm>
            <a:off x="7030308" y="3443728"/>
            <a:ext cx="324422" cy="347554"/>
            <a:chOff x="7030315" y="3596128"/>
            <a:chExt cx="324422" cy="347554"/>
          </a:xfrm>
        </p:grpSpPr>
        <p:sp>
          <p:nvSpPr>
            <p:cNvPr id="22666" name="Google Shape;22666;p87"/>
            <p:cNvSpPr/>
            <p:nvPr/>
          </p:nvSpPr>
          <p:spPr>
            <a:xfrm>
              <a:off x="7030315" y="3752561"/>
              <a:ext cx="214255" cy="191121"/>
            </a:xfrm>
            <a:custGeom>
              <a:avLst/>
              <a:gdLst/>
              <a:ahLst/>
              <a:cxnLst/>
              <a:rect l="l" t="t" r="r" b="b"/>
              <a:pathLst>
                <a:path w="6622" h="5907" extrusionOk="0">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87"/>
            <p:cNvSpPr/>
            <p:nvPr/>
          </p:nvSpPr>
          <p:spPr>
            <a:xfrm>
              <a:off x="7109681" y="3751785"/>
              <a:ext cx="134888" cy="191121"/>
            </a:xfrm>
            <a:custGeom>
              <a:avLst/>
              <a:gdLst/>
              <a:ahLst/>
              <a:cxnLst/>
              <a:rect l="l" t="t" r="r" b="b"/>
              <a:pathLst>
                <a:path w="4169" h="5907" extrusionOk="0">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87"/>
            <p:cNvSpPr/>
            <p:nvPr/>
          </p:nvSpPr>
          <p:spPr>
            <a:xfrm>
              <a:off x="7056523" y="3732534"/>
              <a:ext cx="101756" cy="102501"/>
            </a:xfrm>
            <a:custGeom>
              <a:avLst/>
              <a:gdLst/>
              <a:ahLst/>
              <a:cxnLst/>
              <a:rect l="l" t="t" r="r" b="b"/>
              <a:pathLst>
                <a:path w="3145" h="3168" extrusionOk="0">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87"/>
            <p:cNvSpPr/>
            <p:nvPr/>
          </p:nvSpPr>
          <p:spPr>
            <a:xfrm>
              <a:off x="7107384" y="3732534"/>
              <a:ext cx="50894" cy="101012"/>
            </a:xfrm>
            <a:custGeom>
              <a:avLst/>
              <a:gdLst/>
              <a:ahLst/>
              <a:cxnLst/>
              <a:rect l="l" t="t" r="r" b="b"/>
              <a:pathLst>
                <a:path w="1573" h="3122" extrusionOk="0">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87"/>
            <p:cNvSpPr/>
            <p:nvPr/>
          </p:nvSpPr>
          <p:spPr>
            <a:xfrm>
              <a:off x="7202927" y="3732534"/>
              <a:ext cx="40088" cy="30834"/>
            </a:xfrm>
            <a:custGeom>
              <a:avLst/>
              <a:gdLst/>
              <a:ahLst/>
              <a:cxnLst/>
              <a:rect l="l" t="t" r="r" b="b"/>
              <a:pathLst>
                <a:path w="1239" h="953" extrusionOk="0">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87"/>
            <p:cNvSpPr/>
            <p:nvPr/>
          </p:nvSpPr>
          <p:spPr>
            <a:xfrm>
              <a:off x="7185197" y="3596128"/>
              <a:ext cx="169540" cy="169573"/>
            </a:xfrm>
            <a:custGeom>
              <a:avLst/>
              <a:gdLst/>
              <a:ahLst/>
              <a:cxnLst/>
              <a:rect l="l" t="t" r="r" b="b"/>
              <a:pathLst>
                <a:path w="5240" h="5241" extrusionOk="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87"/>
            <p:cNvSpPr/>
            <p:nvPr/>
          </p:nvSpPr>
          <p:spPr>
            <a:xfrm>
              <a:off x="7269966" y="3596128"/>
              <a:ext cx="84770" cy="169573"/>
            </a:xfrm>
            <a:custGeom>
              <a:avLst/>
              <a:gdLst/>
              <a:ahLst/>
              <a:cxnLst/>
              <a:rect l="l" t="t" r="r" b="b"/>
              <a:pathLst>
                <a:path w="2620" h="5241" extrusionOk="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87"/>
            <p:cNvSpPr/>
            <p:nvPr/>
          </p:nvSpPr>
          <p:spPr>
            <a:xfrm>
              <a:off x="7206001" y="3616187"/>
              <a:ext cx="128708" cy="128708"/>
            </a:xfrm>
            <a:custGeom>
              <a:avLst/>
              <a:gdLst/>
              <a:ahLst/>
              <a:cxnLst/>
              <a:rect l="l" t="t" r="r" b="b"/>
              <a:pathLst>
                <a:path w="3978" h="3978" extrusionOk="0">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87"/>
            <p:cNvSpPr/>
            <p:nvPr/>
          </p:nvSpPr>
          <p:spPr>
            <a:xfrm>
              <a:off x="7269966" y="3616187"/>
              <a:ext cx="64742" cy="127932"/>
            </a:xfrm>
            <a:custGeom>
              <a:avLst/>
              <a:gdLst/>
              <a:ahLst/>
              <a:cxnLst/>
              <a:rect l="l" t="t" r="r" b="b"/>
              <a:pathLst>
                <a:path w="2001" h="3954" extrusionOk="0">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87"/>
            <p:cNvSpPr/>
            <p:nvPr/>
          </p:nvSpPr>
          <p:spPr>
            <a:xfrm>
              <a:off x="7246832" y="3635438"/>
              <a:ext cx="46268" cy="88653"/>
            </a:xfrm>
            <a:custGeom>
              <a:avLst/>
              <a:gdLst/>
              <a:ahLst/>
              <a:cxnLst/>
              <a:rect l="l" t="t" r="r" b="b"/>
              <a:pathLst>
                <a:path w="1430" h="2740" extrusionOk="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87"/>
            <p:cNvSpPr/>
            <p:nvPr/>
          </p:nvSpPr>
          <p:spPr>
            <a:xfrm>
              <a:off x="7270710" y="3633885"/>
              <a:ext cx="23943" cy="93279"/>
            </a:xfrm>
            <a:custGeom>
              <a:avLst/>
              <a:gdLst/>
              <a:ahLst/>
              <a:cxnLst/>
              <a:rect l="l" t="t" r="r" b="b"/>
              <a:pathLst>
                <a:path w="740" h="2883" extrusionOk="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87"/>
          <p:cNvGrpSpPr/>
          <p:nvPr/>
        </p:nvGrpSpPr>
        <p:grpSpPr>
          <a:xfrm>
            <a:off x="6290617" y="3444504"/>
            <a:ext cx="304394" cy="346777"/>
            <a:chOff x="6290624" y="3596904"/>
            <a:chExt cx="304394" cy="346777"/>
          </a:xfrm>
        </p:grpSpPr>
        <p:sp>
          <p:nvSpPr>
            <p:cNvPr id="22678" name="Google Shape;22678;p87"/>
            <p:cNvSpPr/>
            <p:nvPr/>
          </p:nvSpPr>
          <p:spPr>
            <a:xfrm>
              <a:off x="6455536" y="3607711"/>
              <a:ext cx="20060" cy="220467"/>
            </a:xfrm>
            <a:custGeom>
              <a:avLst/>
              <a:gdLst/>
              <a:ahLst/>
              <a:cxnLst/>
              <a:rect l="l" t="t" r="r" b="b"/>
              <a:pathLst>
                <a:path w="620" h="6814" extrusionOk="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87"/>
            <p:cNvSpPr/>
            <p:nvPr/>
          </p:nvSpPr>
          <p:spPr>
            <a:xfrm>
              <a:off x="6455536" y="3596904"/>
              <a:ext cx="139482" cy="100203"/>
            </a:xfrm>
            <a:custGeom>
              <a:avLst/>
              <a:gdLst/>
              <a:ahLst/>
              <a:cxnLst/>
              <a:rect l="l" t="t" r="r" b="b"/>
              <a:pathLst>
                <a:path w="4311" h="3097" extrusionOk="0">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87"/>
            <p:cNvSpPr/>
            <p:nvPr/>
          </p:nvSpPr>
          <p:spPr>
            <a:xfrm>
              <a:off x="6455536" y="3646989"/>
              <a:ext cx="138706" cy="50894"/>
            </a:xfrm>
            <a:custGeom>
              <a:avLst/>
              <a:gdLst/>
              <a:ahLst/>
              <a:cxnLst/>
              <a:rect l="l" t="t" r="r" b="b"/>
              <a:pathLst>
                <a:path w="4287" h="1573" extrusionOk="0">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87"/>
            <p:cNvSpPr/>
            <p:nvPr/>
          </p:nvSpPr>
          <p:spPr>
            <a:xfrm>
              <a:off x="6290624" y="3808017"/>
              <a:ext cx="177273" cy="135665"/>
            </a:xfrm>
            <a:custGeom>
              <a:avLst/>
              <a:gdLst/>
              <a:ahLst/>
              <a:cxnLst/>
              <a:rect l="l" t="t" r="r" b="b"/>
              <a:pathLst>
                <a:path w="5479" h="4193" extrusionOk="0">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87"/>
            <p:cNvSpPr/>
            <p:nvPr/>
          </p:nvSpPr>
          <p:spPr>
            <a:xfrm>
              <a:off x="6362290" y="3805719"/>
              <a:ext cx="104830" cy="137185"/>
            </a:xfrm>
            <a:custGeom>
              <a:avLst/>
              <a:gdLst/>
              <a:ahLst/>
              <a:cxnLst/>
              <a:rect l="l" t="t" r="r" b="b"/>
              <a:pathLst>
                <a:path w="3240" h="4240" extrusionOk="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87"/>
            <p:cNvSpPr/>
            <p:nvPr/>
          </p:nvSpPr>
          <p:spPr>
            <a:xfrm>
              <a:off x="6455536" y="3808017"/>
              <a:ext cx="30834" cy="40120"/>
            </a:xfrm>
            <a:custGeom>
              <a:avLst/>
              <a:gdLst/>
              <a:ahLst/>
              <a:cxnLst/>
              <a:rect l="l" t="t" r="r" b="b"/>
              <a:pathLst>
                <a:path w="953" h="1240" extrusionOk="0">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87"/>
            <p:cNvSpPr/>
            <p:nvPr/>
          </p:nvSpPr>
          <p:spPr>
            <a:xfrm>
              <a:off x="6313758" y="3733278"/>
              <a:ext cx="94800" cy="94800"/>
            </a:xfrm>
            <a:custGeom>
              <a:avLst/>
              <a:gdLst/>
              <a:ahLst/>
              <a:cxnLst/>
              <a:rect l="l" t="t" r="r" b="b"/>
              <a:pathLst>
                <a:path w="2930" h="2930" extrusionOk="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87"/>
            <p:cNvSpPr/>
            <p:nvPr/>
          </p:nvSpPr>
          <p:spPr>
            <a:xfrm>
              <a:off x="6360769" y="3733278"/>
              <a:ext cx="47788" cy="94800"/>
            </a:xfrm>
            <a:custGeom>
              <a:avLst/>
              <a:gdLst/>
              <a:ahLst/>
              <a:cxnLst/>
              <a:rect l="l" t="t" r="r" b="b"/>
              <a:pathLst>
                <a:path w="1477" h="2930" extrusionOk="0">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6" name="Google Shape;22686;p87"/>
          <p:cNvGrpSpPr/>
          <p:nvPr/>
        </p:nvGrpSpPr>
        <p:grpSpPr>
          <a:xfrm>
            <a:off x="5520900" y="3443728"/>
            <a:ext cx="346749" cy="346781"/>
            <a:chOff x="5520908" y="3596128"/>
            <a:chExt cx="346749" cy="346781"/>
          </a:xfrm>
        </p:grpSpPr>
        <p:sp>
          <p:nvSpPr>
            <p:cNvPr id="22687" name="Google Shape;22687;p87"/>
            <p:cNvSpPr/>
            <p:nvPr/>
          </p:nvSpPr>
          <p:spPr>
            <a:xfrm>
              <a:off x="5622599" y="3774012"/>
              <a:ext cx="142588" cy="87973"/>
            </a:xfrm>
            <a:custGeom>
              <a:avLst/>
              <a:gdLst/>
              <a:ahLst/>
              <a:cxnLst/>
              <a:rect l="l" t="t" r="r" b="b"/>
              <a:pathLst>
                <a:path w="4407" h="2719" extrusionOk="0">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87"/>
            <p:cNvSpPr/>
            <p:nvPr/>
          </p:nvSpPr>
          <p:spPr>
            <a:xfrm>
              <a:off x="5694264" y="3773365"/>
              <a:ext cx="71699" cy="87100"/>
            </a:xfrm>
            <a:custGeom>
              <a:avLst/>
              <a:gdLst/>
              <a:ahLst/>
              <a:cxnLst/>
              <a:rect l="l" t="t" r="r" b="b"/>
              <a:pathLst>
                <a:path w="2216" h="2692" extrusionOk="0">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87"/>
            <p:cNvSpPr/>
            <p:nvPr/>
          </p:nvSpPr>
          <p:spPr>
            <a:xfrm>
              <a:off x="5650359" y="3704774"/>
              <a:ext cx="88620" cy="88653"/>
            </a:xfrm>
            <a:custGeom>
              <a:avLst/>
              <a:gdLst/>
              <a:ahLst/>
              <a:cxnLst/>
              <a:rect l="l" t="t" r="r" b="b"/>
              <a:pathLst>
                <a:path w="2739" h="2740" extrusionOk="0">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0" name="Google Shape;22690;p87"/>
            <p:cNvSpPr/>
            <p:nvPr/>
          </p:nvSpPr>
          <p:spPr>
            <a:xfrm>
              <a:off x="5693488" y="3704774"/>
              <a:ext cx="44715" cy="87909"/>
            </a:xfrm>
            <a:custGeom>
              <a:avLst/>
              <a:gdLst/>
              <a:ahLst/>
              <a:cxnLst/>
              <a:rect l="l" t="t" r="r" b="b"/>
              <a:pathLst>
                <a:path w="1382" h="2717" extrusionOk="0">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1" name="Google Shape;22691;p87"/>
            <p:cNvSpPr/>
            <p:nvPr/>
          </p:nvSpPr>
          <p:spPr>
            <a:xfrm>
              <a:off x="5520908" y="3596128"/>
              <a:ext cx="346749" cy="346781"/>
            </a:xfrm>
            <a:custGeom>
              <a:avLst/>
              <a:gdLst/>
              <a:ahLst/>
              <a:cxnLst/>
              <a:rect l="l" t="t" r="r" b="b"/>
              <a:pathLst>
                <a:path w="10717" h="10718" extrusionOk="0">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87"/>
            <p:cNvSpPr/>
            <p:nvPr/>
          </p:nvSpPr>
          <p:spPr>
            <a:xfrm>
              <a:off x="5694264" y="3596128"/>
              <a:ext cx="87100" cy="100203"/>
            </a:xfrm>
            <a:custGeom>
              <a:avLst/>
              <a:gdLst/>
              <a:ahLst/>
              <a:cxnLst/>
              <a:rect l="l" t="t" r="r" b="b"/>
              <a:pathLst>
                <a:path w="2692" h="3097" extrusionOk="0">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87"/>
            <p:cNvSpPr/>
            <p:nvPr/>
          </p:nvSpPr>
          <p:spPr>
            <a:xfrm>
              <a:off x="5607975" y="3596904"/>
              <a:ext cx="86323" cy="100203"/>
            </a:xfrm>
            <a:custGeom>
              <a:avLst/>
              <a:gdLst/>
              <a:ahLst/>
              <a:cxnLst/>
              <a:rect l="l" t="t" r="r" b="b"/>
              <a:pathLst>
                <a:path w="2668" h="3097" extrusionOk="0">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87"/>
            <p:cNvSpPr/>
            <p:nvPr/>
          </p:nvSpPr>
          <p:spPr>
            <a:xfrm>
              <a:off x="5766706" y="3683193"/>
              <a:ext cx="100171" cy="87100"/>
            </a:xfrm>
            <a:custGeom>
              <a:avLst/>
              <a:gdLst/>
              <a:ahLst/>
              <a:cxnLst/>
              <a:rect l="l" t="t" r="r" b="b"/>
              <a:pathLst>
                <a:path w="3096" h="2692" extrusionOk="0">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87"/>
            <p:cNvSpPr/>
            <p:nvPr/>
          </p:nvSpPr>
          <p:spPr>
            <a:xfrm>
              <a:off x="5736649" y="3619261"/>
              <a:ext cx="107904" cy="107904"/>
            </a:xfrm>
            <a:custGeom>
              <a:avLst/>
              <a:gdLst/>
              <a:ahLst/>
              <a:cxnLst/>
              <a:rect l="l" t="t" r="r" b="b"/>
              <a:pathLst>
                <a:path w="3335" h="3335" extrusionOk="0">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87"/>
            <p:cNvSpPr/>
            <p:nvPr/>
          </p:nvSpPr>
          <p:spPr>
            <a:xfrm>
              <a:off x="5544010" y="3619261"/>
              <a:ext cx="107904" cy="107904"/>
            </a:xfrm>
            <a:custGeom>
              <a:avLst/>
              <a:gdLst/>
              <a:ahLst/>
              <a:cxnLst/>
              <a:rect l="l" t="t" r="r" b="b"/>
              <a:pathLst>
                <a:path w="3335" h="3335" extrusionOk="0">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87"/>
            <p:cNvSpPr/>
            <p:nvPr/>
          </p:nvSpPr>
          <p:spPr>
            <a:xfrm>
              <a:off x="5607975" y="3842700"/>
              <a:ext cx="86323" cy="99427"/>
            </a:xfrm>
            <a:custGeom>
              <a:avLst/>
              <a:gdLst/>
              <a:ahLst/>
              <a:cxnLst/>
              <a:rect l="l" t="t" r="r" b="b"/>
              <a:pathLst>
                <a:path w="2668" h="3073" extrusionOk="0">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87"/>
            <p:cNvSpPr/>
            <p:nvPr/>
          </p:nvSpPr>
          <p:spPr>
            <a:xfrm>
              <a:off x="5735872" y="3811867"/>
              <a:ext cx="107904" cy="107904"/>
            </a:xfrm>
            <a:custGeom>
              <a:avLst/>
              <a:gdLst/>
              <a:ahLst/>
              <a:cxnLst/>
              <a:rect l="l" t="t" r="r" b="b"/>
              <a:pathLst>
                <a:path w="3335" h="3335" extrusionOk="0">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87"/>
            <p:cNvSpPr/>
            <p:nvPr/>
          </p:nvSpPr>
          <p:spPr>
            <a:xfrm>
              <a:off x="5694264" y="3842701"/>
              <a:ext cx="87100" cy="100203"/>
            </a:xfrm>
            <a:custGeom>
              <a:avLst/>
              <a:gdLst/>
              <a:ahLst/>
              <a:cxnLst/>
              <a:rect l="l" t="t" r="r" b="b"/>
              <a:pathLst>
                <a:path w="2692" h="3097" extrusionOk="0">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87"/>
            <p:cNvSpPr/>
            <p:nvPr/>
          </p:nvSpPr>
          <p:spPr>
            <a:xfrm>
              <a:off x="5766706" y="3770259"/>
              <a:ext cx="100171" cy="86355"/>
            </a:xfrm>
            <a:custGeom>
              <a:avLst/>
              <a:gdLst/>
              <a:ahLst/>
              <a:cxnLst/>
              <a:rect l="l" t="t" r="r" b="b"/>
              <a:pathLst>
                <a:path w="3096" h="2669" extrusionOk="0">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87"/>
            <p:cNvSpPr/>
            <p:nvPr/>
          </p:nvSpPr>
          <p:spPr>
            <a:xfrm>
              <a:off x="5544010" y="3811867"/>
              <a:ext cx="107904" cy="107904"/>
            </a:xfrm>
            <a:custGeom>
              <a:avLst/>
              <a:gdLst/>
              <a:ahLst/>
              <a:cxnLst/>
              <a:rect l="l" t="t" r="r" b="b"/>
              <a:pathLst>
                <a:path w="3335" h="3335" extrusionOk="0">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87"/>
            <p:cNvSpPr/>
            <p:nvPr/>
          </p:nvSpPr>
          <p:spPr>
            <a:xfrm>
              <a:off x="5520908" y="3683193"/>
              <a:ext cx="100203" cy="87100"/>
            </a:xfrm>
            <a:custGeom>
              <a:avLst/>
              <a:gdLst/>
              <a:ahLst/>
              <a:cxnLst/>
              <a:rect l="l" t="t" r="r" b="b"/>
              <a:pathLst>
                <a:path w="3097" h="2692" extrusionOk="0">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3" name="Google Shape;22703;p87"/>
            <p:cNvSpPr/>
            <p:nvPr/>
          </p:nvSpPr>
          <p:spPr>
            <a:xfrm>
              <a:off x="5520908" y="3770259"/>
              <a:ext cx="100203" cy="86355"/>
            </a:xfrm>
            <a:custGeom>
              <a:avLst/>
              <a:gdLst/>
              <a:ahLst/>
              <a:cxnLst/>
              <a:rect l="l" t="t" r="r" b="b"/>
              <a:pathLst>
                <a:path w="3097" h="2669" extrusionOk="0">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4" name="Google Shape;22704;p87"/>
          <p:cNvGrpSpPr/>
          <p:nvPr/>
        </p:nvGrpSpPr>
        <p:grpSpPr>
          <a:xfrm>
            <a:off x="4814341" y="3442983"/>
            <a:ext cx="251981" cy="347519"/>
            <a:chOff x="4814348" y="3595383"/>
            <a:chExt cx="251981" cy="347519"/>
          </a:xfrm>
        </p:grpSpPr>
        <p:sp>
          <p:nvSpPr>
            <p:cNvPr id="22705" name="Google Shape;22705;p87"/>
            <p:cNvSpPr/>
            <p:nvPr/>
          </p:nvSpPr>
          <p:spPr>
            <a:xfrm>
              <a:off x="5003882" y="3656857"/>
              <a:ext cx="48597" cy="94962"/>
            </a:xfrm>
            <a:custGeom>
              <a:avLst/>
              <a:gdLst/>
              <a:ahLst/>
              <a:cxnLst/>
              <a:rect l="l" t="t" r="r" b="b"/>
              <a:pathLst>
                <a:path w="1502" h="2935" extrusionOk="0">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87"/>
            <p:cNvSpPr/>
            <p:nvPr/>
          </p:nvSpPr>
          <p:spPr>
            <a:xfrm>
              <a:off x="4828973" y="3657310"/>
              <a:ext cx="48597" cy="94509"/>
            </a:xfrm>
            <a:custGeom>
              <a:avLst/>
              <a:gdLst/>
              <a:ahLst/>
              <a:cxnLst/>
              <a:rect l="l" t="t" r="r" b="b"/>
              <a:pathLst>
                <a:path w="1502" h="2921" extrusionOk="0">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87"/>
            <p:cNvSpPr/>
            <p:nvPr/>
          </p:nvSpPr>
          <p:spPr>
            <a:xfrm>
              <a:off x="4869060" y="3663942"/>
              <a:ext cx="142556" cy="87876"/>
            </a:xfrm>
            <a:custGeom>
              <a:avLst/>
              <a:gdLst/>
              <a:ahLst/>
              <a:cxnLst/>
              <a:rect l="l" t="t" r="r" b="b"/>
              <a:pathLst>
                <a:path w="4406" h="2716" extrusionOk="0">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87"/>
            <p:cNvSpPr/>
            <p:nvPr/>
          </p:nvSpPr>
          <p:spPr>
            <a:xfrm>
              <a:off x="4940693" y="3663166"/>
              <a:ext cx="70922" cy="88653"/>
            </a:xfrm>
            <a:custGeom>
              <a:avLst/>
              <a:gdLst/>
              <a:ahLst/>
              <a:cxnLst/>
              <a:rect l="l" t="t" r="r" b="b"/>
              <a:pathLst>
                <a:path w="2192" h="2740" extrusionOk="0">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87"/>
            <p:cNvSpPr/>
            <p:nvPr/>
          </p:nvSpPr>
          <p:spPr>
            <a:xfrm>
              <a:off x="4847480" y="3771812"/>
              <a:ext cx="184197" cy="161840"/>
            </a:xfrm>
            <a:custGeom>
              <a:avLst/>
              <a:gdLst/>
              <a:ahLst/>
              <a:cxnLst/>
              <a:rect l="l" t="t" r="r" b="b"/>
              <a:pathLst>
                <a:path w="5693" h="5002" extrusionOk="0">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87"/>
            <p:cNvSpPr/>
            <p:nvPr/>
          </p:nvSpPr>
          <p:spPr>
            <a:xfrm>
              <a:off x="4941470" y="3771812"/>
              <a:ext cx="91726" cy="161840"/>
            </a:xfrm>
            <a:custGeom>
              <a:avLst/>
              <a:gdLst/>
              <a:ahLst/>
              <a:cxnLst/>
              <a:rect l="l" t="t" r="r" b="b"/>
              <a:pathLst>
                <a:path w="2835" h="5002" extrusionOk="0">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87"/>
            <p:cNvSpPr/>
            <p:nvPr/>
          </p:nvSpPr>
          <p:spPr>
            <a:xfrm>
              <a:off x="4895235" y="3812643"/>
              <a:ext cx="90206" cy="89429"/>
            </a:xfrm>
            <a:custGeom>
              <a:avLst/>
              <a:gdLst/>
              <a:ahLst/>
              <a:cxnLst/>
              <a:rect l="l" t="t" r="r" b="b"/>
              <a:pathLst>
                <a:path w="2788" h="2764" extrusionOk="0">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87"/>
            <p:cNvSpPr/>
            <p:nvPr/>
          </p:nvSpPr>
          <p:spPr>
            <a:xfrm>
              <a:off x="4940693" y="3812643"/>
              <a:ext cx="43970" cy="89429"/>
            </a:xfrm>
            <a:custGeom>
              <a:avLst/>
              <a:gdLst/>
              <a:ahLst/>
              <a:cxnLst/>
              <a:rect l="l" t="t" r="r" b="b"/>
              <a:pathLst>
                <a:path w="1359" h="2764" extrusionOk="0">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87"/>
            <p:cNvSpPr/>
            <p:nvPr/>
          </p:nvSpPr>
          <p:spPr>
            <a:xfrm>
              <a:off x="4820496" y="3922066"/>
              <a:ext cx="238133" cy="20837"/>
            </a:xfrm>
            <a:custGeom>
              <a:avLst/>
              <a:gdLst/>
              <a:ahLst/>
              <a:cxnLst/>
              <a:rect l="l" t="t" r="r" b="b"/>
              <a:pathLst>
                <a:path w="7360" h="644" extrusionOk="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87"/>
            <p:cNvSpPr/>
            <p:nvPr/>
          </p:nvSpPr>
          <p:spPr>
            <a:xfrm>
              <a:off x="4939949" y="3922066"/>
              <a:ext cx="118678" cy="20837"/>
            </a:xfrm>
            <a:custGeom>
              <a:avLst/>
              <a:gdLst/>
              <a:ahLst/>
              <a:cxnLst/>
              <a:rect l="l" t="t" r="r" b="b"/>
              <a:pathLst>
                <a:path w="3668" h="644" extrusionOk="0">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87"/>
            <p:cNvSpPr/>
            <p:nvPr/>
          </p:nvSpPr>
          <p:spPr>
            <a:xfrm>
              <a:off x="4814348" y="3732534"/>
              <a:ext cx="251981" cy="60116"/>
            </a:xfrm>
            <a:custGeom>
              <a:avLst/>
              <a:gdLst/>
              <a:ahLst/>
              <a:cxnLst/>
              <a:rect l="l" t="t" r="r" b="b"/>
              <a:pathLst>
                <a:path w="7788" h="1858" extrusionOk="0">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6" name="Google Shape;22716;p87"/>
            <p:cNvSpPr/>
            <p:nvPr/>
          </p:nvSpPr>
          <p:spPr>
            <a:xfrm>
              <a:off x="4941470" y="3731757"/>
              <a:ext cx="124858" cy="60892"/>
            </a:xfrm>
            <a:custGeom>
              <a:avLst/>
              <a:gdLst/>
              <a:ahLst/>
              <a:cxnLst/>
              <a:rect l="l" t="t" r="r" b="b"/>
              <a:pathLst>
                <a:path w="3859" h="1882" extrusionOk="0">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7" name="Google Shape;22717;p87"/>
            <p:cNvSpPr/>
            <p:nvPr/>
          </p:nvSpPr>
          <p:spPr>
            <a:xfrm>
              <a:off x="4896011" y="3595383"/>
              <a:ext cx="88653" cy="89397"/>
            </a:xfrm>
            <a:custGeom>
              <a:avLst/>
              <a:gdLst/>
              <a:ahLst/>
              <a:cxnLst/>
              <a:rect l="l" t="t" r="r" b="b"/>
              <a:pathLst>
                <a:path w="2740" h="2763" extrusionOk="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87"/>
            <p:cNvSpPr/>
            <p:nvPr/>
          </p:nvSpPr>
          <p:spPr>
            <a:xfrm>
              <a:off x="4940693" y="3595383"/>
              <a:ext cx="43970" cy="87941"/>
            </a:xfrm>
            <a:custGeom>
              <a:avLst/>
              <a:gdLst/>
              <a:ahLst/>
              <a:cxnLst/>
              <a:rect l="l" t="t" r="r" b="b"/>
              <a:pathLst>
                <a:path w="1359" h="2718" extrusionOk="0">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9" name="Google Shape;22719;p87"/>
          <p:cNvGrpSpPr/>
          <p:nvPr/>
        </p:nvGrpSpPr>
        <p:grpSpPr>
          <a:xfrm>
            <a:off x="4020714" y="3444504"/>
            <a:ext cx="344449" cy="346776"/>
            <a:chOff x="4020722" y="3596904"/>
            <a:chExt cx="344449" cy="346776"/>
          </a:xfrm>
        </p:grpSpPr>
        <p:sp>
          <p:nvSpPr>
            <p:cNvPr id="22720" name="Google Shape;22720;p87"/>
            <p:cNvSpPr/>
            <p:nvPr/>
          </p:nvSpPr>
          <p:spPr>
            <a:xfrm>
              <a:off x="4249566" y="3867355"/>
              <a:ext cx="115604" cy="75549"/>
            </a:xfrm>
            <a:custGeom>
              <a:avLst/>
              <a:gdLst/>
              <a:ahLst/>
              <a:cxnLst/>
              <a:rect l="l" t="t" r="r" b="b"/>
              <a:pathLst>
                <a:path w="3573" h="2335" extrusionOk="0">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87"/>
            <p:cNvSpPr/>
            <p:nvPr/>
          </p:nvSpPr>
          <p:spPr>
            <a:xfrm>
              <a:off x="4307352" y="3868131"/>
              <a:ext cx="57818" cy="74772"/>
            </a:xfrm>
            <a:custGeom>
              <a:avLst/>
              <a:gdLst/>
              <a:ahLst/>
              <a:cxnLst/>
              <a:rect l="l" t="t" r="r" b="b"/>
              <a:pathLst>
                <a:path w="1787" h="2311" extrusionOk="0">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87"/>
            <p:cNvSpPr/>
            <p:nvPr/>
          </p:nvSpPr>
          <p:spPr>
            <a:xfrm>
              <a:off x="4020722" y="3868066"/>
              <a:ext cx="114828" cy="75614"/>
            </a:xfrm>
            <a:custGeom>
              <a:avLst/>
              <a:gdLst/>
              <a:ahLst/>
              <a:cxnLst/>
              <a:rect l="l" t="t" r="r" b="b"/>
              <a:pathLst>
                <a:path w="3549" h="2337" extrusionOk="0">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87"/>
            <p:cNvSpPr/>
            <p:nvPr/>
          </p:nvSpPr>
          <p:spPr>
            <a:xfrm>
              <a:off x="4135516" y="3867355"/>
              <a:ext cx="114084" cy="75549"/>
            </a:xfrm>
            <a:custGeom>
              <a:avLst/>
              <a:gdLst/>
              <a:ahLst/>
              <a:cxnLst/>
              <a:rect l="l" t="t" r="r" b="b"/>
              <a:pathLst>
                <a:path w="3526" h="2335" extrusionOk="0">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87"/>
            <p:cNvSpPr/>
            <p:nvPr/>
          </p:nvSpPr>
          <p:spPr>
            <a:xfrm>
              <a:off x="4077731" y="3868131"/>
              <a:ext cx="57818" cy="74772"/>
            </a:xfrm>
            <a:custGeom>
              <a:avLst/>
              <a:gdLst/>
              <a:ahLst/>
              <a:cxnLst/>
              <a:rect l="l" t="t" r="r" b="b"/>
              <a:pathLst>
                <a:path w="1787" h="2311" extrusionOk="0">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87"/>
            <p:cNvSpPr/>
            <p:nvPr/>
          </p:nvSpPr>
          <p:spPr>
            <a:xfrm>
              <a:off x="4193302" y="3868131"/>
              <a:ext cx="57818" cy="74772"/>
            </a:xfrm>
            <a:custGeom>
              <a:avLst/>
              <a:gdLst/>
              <a:ahLst/>
              <a:cxnLst/>
              <a:rect l="l" t="t" r="r" b="b"/>
              <a:pathLst>
                <a:path w="1787" h="2311" extrusionOk="0">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87"/>
            <p:cNvSpPr/>
            <p:nvPr/>
          </p:nvSpPr>
          <p:spPr>
            <a:xfrm>
              <a:off x="4113968" y="3721727"/>
              <a:ext cx="156436" cy="64775"/>
            </a:xfrm>
            <a:custGeom>
              <a:avLst/>
              <a:gdLst/>
              <a:ahLst/>
              <a:cxnLst/>
              <a:rect l="l" t="t" r="r" b="b"/>
              <a:pathLst>
                <a:path w="4835" h="2002" extrusionOk="0">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87"/>
            <p:cNvSpPr/>
            <p:nvPr/>
          </p:nvSpPr>
          <p:spPr>
            <a:xfrm>
              <a:off x="4193302" y="3720951"/>
              <a:ext cx="77878" cy="64775"/>
            </a:xfrm>
            <a:custGeom>
              <a:avLst/>
              <a:gdLst/>
              <a:ahLst/>
              <a:cxnLst/>
              <a:rect l="l" t="t" r="r" b="b"/>
              <a:pathLst>
                <a:path w="2407" h="2002" extrusionOk="0">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87"/>
            <p:cNvSpPr/>
            <p:nvPr/>
          </p:nvSpPr>
          <p:spPr>
            <a:xfrm>
              <a:off x="4128593" y="3657795"/>
              <a:ext cx="128708" cy="63966"/>
            </a:xfrm>
            <a:custGeom>
              <a:avLst/>
              <a:gdLst/>
              <a:ahLst/>
              <a:cxnLst/>
              <a:rect l="l" t="t" r="r" b="b"/>
              <a:pathLst>
                <a:path w="3978" h="1977" extrusionOk="0">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9" name="Google Shape;22729;p87"/>
            <p:cNvSpPr/>
            <p:nvPr/>
          </p:nvSpPr>
          <p:spPr>
            <a:xfrm>
              <a:off x="4191781" y="3657795"/>
              <a:ext cx="64742" cy="63966"/>
            </a:xfrm>
            <a:custGeom>
              <a:avLst/>
              <a:gdLst/>
              <a:ahLst/>
              <a:cxnLst/>
              <a:rect l="l" t="t" r="r" b="b"/>
              <a:pathLst>
                <a:path w="2001" h="1977" extrusionOk="0">
                  <a:moveTo>
                    <a:pt x="0" y="0"/>
                  </a:moveTo>
                  <a:lnTo>
                    <a:pt x="0" y="1977"/>
                  </a:lnTo>
                  <a:lnTo>
                    <a:pt x="2001" y="1977"/>
                  </a:lnTo>
                  <a:cubicBezTo>
                    <a:pt x="2001" y="881"/>
                    <a:pt x="1120" y="0"/>
                    <a:pt x="0"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0" name="Google Shape;22730;p87"/>
            <p:cNvSpPr/>
            <p:nvPr/>
          </p:nvSpPr>
          <p:spPr>
            <a:xfrm>
              <a:off x="4152470" y="3596904"/>
              <a:ext cx="80952" cy="80952"/>
            </a:xfrm>
            <a:custGeom>
              <a:avLst/>
              <a:gdLst/>
              <a:ahLst/>
              <a:cxnLst/>
              <a:rect l="l" t="t" r="r" b="b"/>
              <a:pathLst>
                <a:path w="2502" h="2502" extrusionOk="0">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87"/>
            <p:cNvSpPr/>
            <p:nvPr/>
          </p:nvSpPr>
          <p:spPr>
            <a:xfrm>
              <a:off x="4193302" y="3596904"/>
              <a:ext cx="40120" cy="80952"/>
            </a:xfrm>
            <a:custGeom>
              <a:avLst/>
              <a:gdLst/>
              <a:ahLst/>
              <a:cxnLst/>
              <a:rect l="l" t="t" r="r" b="b"/>
              <a:pathLst>
                <a:path w="1240" h="2502" extrusionOk="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87"/>
            <p:cNvSpPr/>
            <p:nvPr/>
          </p:nvSpPr>
          <p:spPr>
            <a:xfrm>
              <a:off x="4093908" y="3711730"/>
              <a:ext cx="197301" cy="20060"/>
            </a:xfrm>
            <a:custGeom>
              <a:avLst/>
              <a:gdLst/>
              <a:ahLst/>
              <a:cxnLst/>
              <a:rect l="l" t="t" r="r" b="b"/>
              <a:pathLst>
                <a:path w="6098" h="620" extrusionOk="0">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87"/>
            <p:cNvSpPr/>
            <p:nvPr/>
          </p:nvSpPr>
          <p:spPr>
            <a:xfrm>
              <a:off x="4193302" y="3711730"/>
              <a:ext cx="97906" cy="20060"/>
            </a:xfrm>
            <a:custGeom>
              <a:avLst/>
              <a:gdLst/>
              <a:ahLst/>
              <a:cxnLst/>
              <a:rect l="l" t="t" r="r" b="b"/>
              <a:pathLst>
                <a:path w="3026" h="620" extrusionOk="0">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87"/>
            <p:cNvSpPr/>
            <p:nvPr/>
          </p:nvSpPr>
          <p:spPr>
            <a:xfrm>
              <a:off x="4270370" y="3806496"/>
              <a:ext cx="74772" cy="75517"/>
            </a:xfrm>
            <a:custGeom>
              <a:avLst/>
              <a:gdLst/>
              <a:ahLst/>
              <a:cxnLst/>
              <a:rect l="l" t="t" r="r" b="b"/>
              <a:pathLst>
                <a:path w="2311" h="2334" extrusionOk="0">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87"/>
            <p:cNvSpPr/>
            <p:nvPr/>
          </p:nvSpPr>
          <p:spPr>
            <a:xfrm>
              <a:off x="4307352" y="3806496"/>
              <a:ext cx="37791" cy="74772"/>
            </a:xfrm>
            <a:custGeom>
              <a:avLst/>
              <a:gdLst/>
              <a:ahLst/>
              <a:cxnLst/>
              <a:rect l="l" t="t" r="r" b="b"/>
              <a:pathLst>
                <a:path w="1168" h="2311" extrusionOk="0">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87"/>
            <p:cNvSpPr/>
            <p:nvPr/>
          </p:nvSpPr>
          <p:spPr>
            <a:xfrm>
              <a:off x="4155544" y="3806496"/>
              <a:ext cx="74772" cy="75517"/>
            </a:xfrm>
            <a:custGeom>
              <a:avLst/>
              <a:gdLst/>
              <a:ahLst/>
              <a:cxnLst/>
              <a:rect l="l" t="t" r="r" b="b"/>
              <a:pathLst>
                <a:path w="2311" h="2334" extrusionOk="0">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87"/>
            <p:cNvSpPr/>
            <p:nvPr/>
          </p:nvSpPr>
          <p:spPr>
            <a:xfrm>
              <a:off x="4191781" y="3806496"/>
              <a:ext cx="37791" cy="74772"/>
            </a:xfrm>
            <a:custGeom>
              <a:avLst/>
              <a:gdLst/>
              <a:ahLst/>
              <a:cxnLst/>
              <a:rect l="l" t="t" r="r" b="b"/>
              <a:pathLst>
                <a:path w="1168" h="2311" extrusionOk="0">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87"/>
            <p:cNvSpPr/>
            <p:nvPr/>
          </p:nvSpPr>
          <p:spPr>
            <a:xfrm>
              <a:off x="4039973" y="3806496"/>
              <a:ext cx="74772" cy="75517"/>
            </a:xfrm>
            <a:custGeom>
              <a:avLst/>
              <a:gdLst/>
              <a:ahLst/>
              <a:cxnLst/>
              <a:rect l="l" t="t" r="r" b="b"/>
              <a:pathLst>
                <a:path w="2311" h="2334" extrusionOk="0">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87"/>
            <p:cNvSpPr/>
            <p:nvPr/>
          </p:nvSpPr>
          <p:spPr>
            <a:xfrm>
              <a:off x="4077731" y="3806496"/>
              <a:ext cx="37014" cy="74772"/>
            </a:xfrm>
            <a:custGeom>
              <a:avLst/>
              <a:gdLst/>
              <a:ahLst/>
              <a:cxnLst/>
              <a:rect l="l" t="t" r="r" b="b"/>
              <a:pathLst>
                <a:path w="1144" h="2311" extrusionOk="0">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0" name="Google Shape;22740;p87"/>
          <p:cNvGrpSpPr/>
          <p:nvPr/>
        </p:nvGrpSpPr>
        <p:grpSpPr>
          <a:xfrm>
            <a:off x="3266399" y="3442983"/>
            <a:ext cx="349076" cy="347327"/>
            <a:chOff x="3266407" y="3595383"/>
            <a:chExt cx="349076" cy="347327"/>
          </a:xfrm>
        </p:grpSpPr>
        <p:sp>
          <p:nvSpPr>
            <p:cNvPr id="22741" name="Google Shape;22741;p87"/>
            <p:cNvSpPr/>
            <p:nvPr/>
          </p:nvSpPr>
          <p:spPr>
            <a:xfrm>
              <a:off x="3459014" y="3676981"/>
              <a:ext cx="156469" cy="101789"/>
            </a:xfrm>
            <a:custGeom>
              <a:avLst/>
              <a:gdLst/>
              <a:ahLst/>
              <a:cxnLst/>
              <a:rect l="l" t="t" r="r" b="b"/>
              <a:pathLst>
                <a:path w="4836" h="3146" extrusionOk="0">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2" name="Google Shape;22742;p87"/>
            <p:cNvSpPr/>
            <p:nvPr/>
          </p:nvSpPr>
          <p:spPr>
            <a:xfrm>
              <a:off x="3536827" y="3677046"/>
              <a:ext cx="78655" cy="101724"/>
            </a:xfrm>
            <a:custGeom>
              <a:avLst/>
              <a:gdLst/>
              <a:ahLst/>
              <a:cxnLst/>
              <a:rect l="l" t="t" r="r" b="b"/>
              <a:pathLst>
                <a:path w="2431" h="3144" extrusionOk="0">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3" name="Google Shape;22743;p87"/>
            <p:cNvSpPr/>
            <p:nvPr/>
          </p:nvSpPr>
          <p:spPr>
            <a:xfrm>
              <a:off x="3485998" y="3595383"/>
              <a:ext cx="102501" cy="102501"/>
            </a:xfrm>
            <a:custGeom>
              <a:avLst/>
              <a:gdLst/>
              <a:ahLst/>
              <a:cxnLst/>
              <a:rect l="l" t="t" r="r" b="b"/>
              <a:pathLst>
                <a:path w="3168" h="3168" extrusionOk="0">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87"/>
            <p:cNvSpPr/>
            <p:nvPr/>
          </p:nvSpPr>
          <p:spPr>
            <a:xfrm>
              <a:off x="3536827" y="3596128"/>
              <a:ext cx="51671" cy="101012"/>
            </a:xfrm>
            <a:custGeom>
              <a:avLst/>
              <a:gdLst/>
              <a:ahLst/>
              <a:cxnLst/>
              <a:rect l="l" t="t" r="r" b="b"/>
              <a:pathLst>
                <a:path w="1597" h="3122" extrusionOk="0">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87"/>
            <p:cNvSpPr/>
            <p:nvPr/>
          </p:nvSpPr>
          <p:spPr>
            <a:xfrm>
              <a:off x="3266407" y="3801869"/>
              <a:ext cx="142556" cy="140841"/>
            </a:xfrm>
            <a:custGeom>
              <a:avLst/>
              <a:gdLst/>
              <a:ahLst/>
              <a:cxnLst/>
              <a:rect l="l" t="t" r="r" b="b"/>
              <a:pathLst>
                <a:path w="4406" h="4353" extrusionOk="0">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87"/>
            <p:cNvSpPr/>
            <p:nvPr/>
          </p:nvSpPr>
          <p:spPr>
            <a:xfrm>
              <a:off x="3276405" y="3819599"/>
              <a:ext cx="132558" cy="123111"/>
            </a:xfrm>
            <a:custGeom>
              <a:avLst/>
              <a:gdLst/>
              <a:ahLst/>
              <a:cxnLst/>
              <a:rect l="l" t="t" r="r" b="b"/>
              <a:pathLst>
                <a:path w="4097" h="3805" extrusionOk="0">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87"/>
            <p:cNvSpPr/>
            <p:nvPr/>
          </p:nvSpPr>
          <p:spPr>
            <a:xfrm>
              <a:off x="3351144" y="3690732"/>
              <a:ext cx="169540" cy="168958"/>
            </a:xfrm>
            <a:custGeom>
              <a:avLst/>
              <a:gdLst/>
              <a:ahLst/>
              <a:cxnLst/>
              <a:rect l="l" t="t" r="r" b="b"/>
              <a:pathLst>
                <a:path w="5240" h="5222" extrusionOk="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87"/>
            <p:cNvSpPr/>
            <p:nvPr/>
          </p:nvSpPr>
          <p:spPr>
            <a:xfrm>
              <a:off x="3376574" y="3715580"/>
              <a:ext cx="144109" cy="144109"/>
            </a:xfrm>
            <a:custGeom>
              <a:avLst/>
              <a:gdLst/>
              <a:ahLst/>
              <a:cxnLst/>
              <a:rect l="l" t="t" r="r" b="b"/>
              <a:pathLst>
                <a:path w="4454" h="4454" extrusionOk="0">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87"/>
            <p:cNvSpPr/>
            <p:nvPr/>
          </p:nvSpPr>
          <p:spPr>
            <a:xfrm>
              <a:off x="3371171" y="3710953"/>
              <a:ext cx="129485" cy="128708"/>
            </a:xfrm>
            <a:custGeom>
              <a:avLst/>
              <a:gdLst/>
              <a:ahLst/>
              <a:cxnLst/>
              <a:rect l="l" t="t" r="r" b="b"/>
              <a:pathLst>
                <a:path w="4002" h="3978" extrusionOk="0">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87"/>
            <p:cNvSpPr/>
            <p:nvPr/>
          </p:nvSpPr>
          <p:spPr>
            <a:xfrm>
              <a:off x="3390455" y="3729428"/>
              <a:ext cx="110201" cy="110233"/>
            </a:xfrm>
            <a:custGeom>
              <a:avLst/>
              <a:gdLst/>
              <a:ahLst/>
              <a:cxnLst/>
              <a:rect l="l" t="t" r="r" b="b"/>
              <a:pathLst>
                <a:path w="3406" h="3407" extrusionOk="0">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1" name="Google Shape;22751;p87"/>
          <p:cNvGrpSpPr/>
          <p:nvPr/>
        </p:nvGrpSpPr>
        <p:grpSpPr>
          <a:xfrm>
            <a:off x="2529782" y="3444698"/>
            <a:ext cx="349852" cy="345806"/>
            <a:chOff x="2529790" y="3597098"/>
            <a:chExt cx="349852" cy="345806"/>
          </a:xfrm>
        </p:grpSpPr>
        <p:sp>
          <p:nvSpPr>
            <p:cNvPr id="22752" name="Google Shape;22752;p87"/>
            <p:cNvSpPr/>
            <p:nvPr/>
          </p:nvSpPr>
          <p:spPr>
            <a:xfrm>
              <a:off x="2529790" y="3798375"/>
              <a:ext cx="144109" cy="144530"/>
            </a:xfrm>
            <a:custGeom>
              <a:avLst/>
              <a:gdLst/>
              <a:ahLst/>
              <a:cxnLst/>
              <a:rect l="l" t="t" r="r" b="b"/>
              <a:pathLst>
                <a:path w="4454" h="4467" extrusionOk="0">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87"/>
            <p:cNvSpPr/>
            <p:nvPr/>
          </p:nvSpPr>
          <p:spPr>
            <a:xfrm>
              <a:off x="2532087" y="3832671"/>
              <a:ext cx="141812" cy="110233"/>
            </a:xfrm>
            <a:custGeom>
              <a:avLst/>
              <a:gdLst/>
              <a:ahLst/>
              <a:cxnLst/>
              <a:rect l="l" t="t" r="r" b="b"/>
              <a:pathLst>
                <a:path w="4383" h="3407" extrusionOk="0">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87"/>
            <p:cNvSpPr/>
            <p:nvPr/>
          </p:nvSpPr>
          <p:spPr>
            <a:xfrm>
              <a:off x="2705475" y="3780645"/>
              <a:ext cx="113275" cy="145306"/>
            </a:xfrm>
            <a:custGeom>
              <a:avLst/>
              <a:gdLst/>
              <a:ahLst/>
              <a:cxnLst/>
              <a:rect l="l" t="t" r="r" b="b"/>
              <a:pathLst>
                <a:path w="3501" h="4491" extrusionOk="0">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5" name="Google Shape;22755;p87"/>
            <p:cNvSpPr/>
            <p:nvPr/>
          </p:nvSpPr>
          <p:spPr>
            <a:xfrm>
              <a:off x="2545190" y="3655077"/>
              <a:ext cx="147215" cy="109069"/>
            </a:xfrm>
            <a:custGeom>
              <a:avLst/>
              <a:gdLst/>
              <a:ahLst/>
              <a:cxnLst/>
              <a:rect l="l" t="t" r="r" b="b"/>
              <a:pathLst>
                <a:path w="4550" h="3371" extrusionOk="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6" name="Google Shape;22756;p87"/>
            <p:cNvSpPr/>
            <p:nvPr/>
          </p:nvSpPr>
          <p:spPr>
            <a:xfrm>
              <a:off x="2583725" y="3604605"/>
              <a:ext cx="282039" cy="282039"/>
            </a:xfrm>
            <a:custGeom>
              <a:avLst/>
              <a:gdLst/>
              <a:ahLst/>
              <a:cxnLst/>
              <a:rect l="l" t="t" r="r" b="b"/>
              <a:pathLst>
                <a:path w="8717" h="8717" extrusionOk="0">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87"/>
            <p:cNvSpPr/>
            <p:nvPr/>
          </p:nvSpPr>
          <p:spPr>
            <a:xfrm>
              <a:off x="2625333" y="3677046"/>
              <a:ext cx="241207" cy="210372"/>
            </a:xfrm>
            <a:custGeom>
              <a:avLst/>
              <a:gdLst/>
              <a:ahLst/>
              <a:cxnLst/>
              <a:rect l="l" t="t" r="r" b="b"/>
              <a:pathLst>
                <a:path w="7455" h="6502" extrusionOk="0">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87"/>
            <p:cNvSpPr/>
            <p:nvPr/>
          </p:nvSpPr>
          <p:spPr>
            <a:xfrm>
              <a:off x="2757857" y="3597098"/>
              <a:ext cx="121784" cy="118516"/>
            </a:xfrm>
            <a:custGeom>
              <a:avLst/>
              <a:gdLst/>
              <a:ahLst/>
              <a:cxnLst/>
              <a:rect l="l" t="t" r="r" b="b"/>
              <a:pathLst>
                <a:path w="3764" h="3663" extrusionOk="0">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87"/>
            <p:cNvSpPr/>
            <p:nvPr/>
          </p:nvSpPr>
          <p:spPr>
            <a:xfrm>
              <a:off x="2787915" y="3601531"/>
              <a:ext cx="90173" cy="112531"/>
            </a:xfrm>
            <a:custGeom>
              <a:avLst/>
              <a:gdLst/>
              <a:ahLst/>
              <a:cxnLst/>
              <a:rect l="l" t="t" r="r" b="b"/>
              <a:pathLst>
                <a:path w="2787" h="3478" extrusionOk="0">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87"/>
            <p:cNvSpPr/>
            <p:nvPr/>
          </p:nvSpPr>
          <p:spPr>
            <a:xfrm>
              <a:off x="2699295" y="3686299"/>
              <a:ext cx="86323" cy="87100"/>
            </a:xfrm>
            <a:custGeom>
              <a:avLst/>
              <a:gdLst/>
              <a:ahLst/>
              <a:cxnLst/>
              <a:rect l="l" t="t" r="r" b="b"/>
              <a:pathLst>
                <a:path w="2668" h="2692" extrusionOk="0">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87"/>
            <p:cNvSpPr/>
            <p:nvPr/>
          </p:nvSpPr>
          <p:spPr>
            <a:xfrm>
              <a:off x="2592978" y="3772006"/>
              <a:ext cx="107904" cy="106157"/>
            </a:xfrm>
            <a:custGeom>
              <a:avLst/>
              <a:gdLst/>
              <a:ahLst/>
              <a:cxnLst/>
              <a:rect l="l" t="t" r="r" b="b"/>
              <a:pathLst>
                <a:path w="3335" h="3281" extrusionOk="0">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87"/>
            <p:cNvSpPr/>
            <p:nvPr/>
          </p:nvSpPr>
          <p:spPr>
            <a:xfrm>
              <a:off x="2711623" y="3698626"/>
              <a:ext cx="73996" cy="74772"/>
            </a:xfrm>
            <a:custGeom>
              <a:avLst/>
              <a:gdLst/>
              <a:ahLst/>
              <a:cxnLst/>
              <a:rect l="l" t="t" r="r" b="b"/>
              <a:pathLst>
                <a:path w="2287" h="2311" extrusionOk="0">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87"/>
            <p:cNvSpPr/>
            <p:nvPr/>
          </p:nvSpPr>
          <p:spPr>
            <a:xfrm>
              <a:off x="2596828" y="3774886"/>
              <a:ext cx="103277" cy="103277"/>
            </a:xfrm>
            <a:custGeom>
              <a:avLst/>
              <a:gdLst/>
              <a:ahLst/>
              <a:cxnLst/>
              <a:rect l="l" t="t" r="r" b="b"/>
              <a:pathLst>
                <a:path w="3192" h="3192" extrusionOk="0">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87"/>
            <p:cNvSpPr/>
            <p:nvPr/>
          </p:nvSpPr>
          <p:spPr>
            <a:xfrm>
              <a:off x="2719323" y="3706327"/>
              <a:ext cx="46268" cy="46268"/>
            </a:xfrm>
            <a:custGeom>
              <a:avLst/>
              <a:gdLst/>
              <a:ahLst/>
              <a:cxnLst/>
              <a:rect l="l" t="t" r="r" b="b"/>
              <a:pathLst>
                <a:path w="1430" h="1430" extrusionOk="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87"/>
            <p:cNvSpPr/>
            <p:nvPr/>
          </p:nvSpPr>
          <p:spPr>
            <a:xfrm>
              <a:off x="2726279" y="3713251"/>
              <a:ext cx="39311" cy="39344"/>
            </a:xfrm>
            <a:custGeom>
              <a:avLst/>
              <a:gdLst/>
              <a:ahLst/>
              <a:cxnLst/>
              <a:rect l="l" t="t" r="r" b="b"/>
              <a:pathLst>
                <a:path w="1215" h="1216" extrusionOk="0">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6" name="Google Shape;22766;p87"/>
          <p:cNvGrpSpPr/>
          <p:nvPr/>
        </p:nvGrpSpPr>
        <p:grpSpPr>
          <a:xfrm>
            <a:off x="1774690" y="3444504"/>
            <a:ext cx="346746" cy="346781"/>
            <a:chOff x="1774698" y="3596904"/>
            <a:chExt cx="346746" cy="346781"/>
          </a:xfrm>
        </p:grpSpPr>
        <p:sp>
          <p:nvSpPr>
            <p:cNvPr id="22767" name="Google Shape;22767;p87"/>
            <p:cNvSpPr/>
            <p:nvPr/>
          </p:nvSpPr>
          <p:spPr>
            <a:xfrm>
              <a:off x="1837110" y="3596904"/>
              <a:ext cx="223476" cy="346781"/>
            </a:xfrm>
            <a:custGeom>
              <a:avLst/>
              <a:gdLst/>
              <a:ahLst/>
              <a:cxnLst/>
              <a:rect l="l" t="t" r="r" b="b"/>
              <a:pathLst>
                <a:path w="6907" h="10718" extrusionOk="0">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8" name="Google Shape;22768;p87"/>
            <p:cNvSpPr/>
            <p:nvPr/>
          </p:nvSpPr>
          <p:spPr>
            <a:xfrm>
              <a:off x="1948830" y="3596904"/>
              <a:ext cx="111754" cy="345228"/>
            </a:xfrm>
            <a:custGeom>
              <a:avLst/>
              <a:gdLst/>
              <a:ahLst/>
              <a:cxnLst/>
              <a:rect l="l" t="t" r="r" b="b"/>
              <a:pathLst>
                <a:path w="3454" h="10670" extrusionOk="0">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9" name="Google Shape;22769;p87"/>
            <p:cNvSpPr/>
            <p:nvPr/>
          </p:nvSpPr>
          <p:spPr>
            <a:xfrm>
              <a:off x="1857137" y="3616187"/>
              <a:ext cx="183420" cy="238877"/>
            </a:xfrm>
            <a:custGeom>
              <a:avLst/>
              <a:gdLst/>
              <a:ahLst/>
              <a:cxnLst/>
              <a:rect l="l" t="t" r="r" b="b"/>
              <a:pathLst>
                <a:path w="5669" h="7383" extrusionOk="0">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87"/>
            <p:cNvSpPr/>
            <p:nvPr/>
          </p:nvSpPr>
          <p:spPr>
            <a:xfrm>
              <a:off x="1948830" y="3616932"/>
              <a:ext cx="91726" cy="238133"/>
            </a:xfrm>
            <a:custGeom>
              <a:avLst/>
              <a:gdLst/>
              <a:ahLst/>
              <a:cxnLst/>
              <a:rect l="l" t="t" r="r" b="b"/>
              <a:pathLst>
                <a:path w="2835" h="7360" extrusionOk="0">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87"/>
            <p:cNvSpPr/>
            <p:nvPr/>
          </p:nvSpPr>
          <p:spPr>
            <a:xfrm>
              <a:off x="1774698" y="3722504"/>
              <a:ext cx="155660" cy="110201"/>
            </a:xfrm>
            <a:custGeom>
              <a:avLst/>
              <a:gdLst/>
              <a:ahLst/>
              <a:cxnLst/>
              <a:rect l="l" t="t" r="r" b="b"/>
              <a:pathLst>
                <a:path w="4811" h="3406" extrusionOk="0">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87"/>
            <p:cNvSpPr/>
            <p:nvPr/>
          </p:nvSpPr>
          <p:spPr>
            <a:xfrm>
              <a:off x="1922623" y="3888935"/>
              <a:ext cx="49341" cy="20060"/>
            </a:xfrm>
            <a:custGeom>
              <a:avLst/>
              <a:gdLst/>
              <a:ahLst/>
              <a:cxnLst/>
              <a:rect l="l" t="t" r="r" b="b"/>
              <a:pathLst>
                <a:path w="1525" h="620" extrusionOk="0">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87"/>
            <p:cNvSpPr/>
            <p:nvPr/>
          </p:nvSpPr>
          <p:spPr>
            <a:xfrm>
              <a:off x="1948054" y="3888935"/>
              <a:ext cx="23910" cy="20060"/>
            </a:xfrm>
            <a:custGeom>
              <a:avLst/>
              <a:gdLst/>
              <a:ahLst/>
              <a:cxnLst/>
              <a:rect l="l" t="t" r="r" b="b"/>
              <a:pathLst>
                <a:path w="739" h="620" extrusionOk="0">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87"/>
            <p:cNvSpPr/>
            <p:nvPr/>
          </p:nvSpPr>
          <p:spPr>
            <a:xfrm>
              <a:off x="1990438" y="3888935"/>
              <a:ext cx="35461" cy="20060"/>
            </a:xfrm>
            <a:custGeom>
              <a:avLst/>
              <a:gdLst/>
              <a:ahLst/>
              <a:cxnLst/>
              <a:rect l="l" t="t" r="r" b="b"/>
              <a:pathLst>
                <a:path w="1096" h="620" extrusionOk="0">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87"/>
            <p:cNvSpPr/>
            <p:nvPr/>
          </p:nvSpPr>
          <p:spPr>
            <a:xfrm>
              <a:off x="1868688" y="3888935"/>
              <a:ext cx="36238" cy="20060"/>
            </a:xfrm>
            <a:custGeom>
              <a:avLst/>
              <a:gdLst/>
              <a:ahLst/>
              <a:cxnLst/>
              <a:rect l="l" t="t" r="r" b="b"/>
              <a:pathLst>
                <a:path w="1120" h="620" extrusionOk="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87"/>
            <p:cNvSpPr/>
            <p:nvPr/>
          </p:nvSpPr>
          <p:spPr>
            <a:xfrm>
              <a:off x="1965008" y="3636991"/>
              <a:ext cx="156436" cy="107904"/>
            </a:xfrm>
            <a:custGeom>
              <a:avLst/>
              <a:gdLst/>
              <a:ahLst/>
              <a:cxnLst/>
              <a:rect l="l" t="t" r="r" b="b"/>
              <a:pathLst>
                <a:path w="4835" h="3335" extrusionOk="0">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87"/>
            <p:cNvSpPr/>
            <p:nvPr/>
          </p:nvSpPr>
          <p:spPr>
            <a:xfrm>
              <a:off x="2005063" y="3670866"/>
              <a:ext cx="75549" cy="20092"/>
            </a:xfrm>
            <a:custGeom>
              <a:avLst/>
              <a:gdLst/>
              <a:ahLst/>
              <a:cxnLst/>
              <a:rect l="l" t="t" r="r" b="b"/>
              <a:pathLst>
                <a:path w="2335" h="621" extrusionOk="0">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87"/>
            <p:cNvSpPr/>
            <p:nvPr/>
          </p:nvSpPr>
          <p:spPr>
            <a:xfrm>
              <a:off x="1813976" y="3758708"/>
              <a:ext cx="76325" cy="20060"/>
            </a:xfrm>
            <a:custGeom>
              <a:avLst/>
              <a:gdLst/>
              <a:ahLst/>
              <a:cxnLst/>
              <a:rect l="l" t="t" r="r" b="b"/>
              <a:pathLst>
                <a:path w="2359" h="620" extrusionOk="0">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9" name="Google Shape;22779;p87"/>
          <p:cNvGrpSpPr/>
          <p:nvPr/>
        </p:nvGrpSpPr>
        <p:grpSpPr>
          <a:xfrm>
            <a:off x="1027998" y="3449305"/>
            <a:ext cx="349837" cy="346731"/>
            <a:chOff x="1052468" y="3799167"/>
            <a:chExt cx="322281" cy="319420"/>
          </a:xfrm>
        </p:grpSpPr>
        <p:sp>
          <p:nvSpPr>
            <p:cNvPr id="22780" name="Google Shape;22780;p87"/>
            <p:cNvSpPr/>
            <p:nvPr/>
          </p:nvSpPr>
          <p:spPr>
            <a:xfrm>
              <a:off x="1290968" y="4020618"/>
              <a:ext cx="83782" cy="97969"/>
            </a:xfrm>
            <a:custGeom>
              <a:avLst/>
              <a:gdLst/>
              <a:ahLst/>
              <a:cxnLst/>
              <a:rect l="l" t="t" r="r" b="b"/>
              <a:pathLst>
                <a:path w="2811" h="3287" extrusionOk="0">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1" name="Google Shape;22781;p87"/>
            <p:cNvSpPr/>
            <p:nvPr/>
          </p:nvSpPr>
          <p:spPr>
            <a:xfrm>
              <a:off x="1129842" y="4022019"/>
              <a:ext cx="83096" cy="96568"/>
            </a:xfrm>
            <a:custGeom>
              <a:avLst/>
              <a:gdLst/>
              <a:ahLst/>
              <a:cxnLst/>
              <a:rect l="l" t="t" r="r" b="b"/>
              <a:pathLst>
                <a:path w="2788" h="3240" extrusionOk="0">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2" name="Google Shape;22782;p87"/>
            <p:cNvSpPr/>
            <p:nvPr/>
          </p:nvSpPr>
          <p:spPr>
            <a:xfrm>
              <a:off x="1223549" y="3799167"/>
              <a:ext cx="56808" cy="75258"/>
            </a:xfrm>
            <a:custGeom>
              <a:avLst/>
              <a:gdLst/>
              <a:ahLst/>
              <a:cxnLst/>
              <a:rect l="l" t="t" r="r" b="b"/>
              <a:pathLst>
                <a:path w="1906" h="2525" extrusionOk="0">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87"/>
            <p:cNvSpPr/>
            <p:nvPr/>
          </p:nvSpPr>
          <p:spPr>
            <a:xfrm>
              <a:off x="1251923" y="3799883"/>
              <a:ext cx="28434" cy="74542"/>
            </a:xfrm>
            <a:custGeom>
              <a:avLst/>
              <a:gdLst/>
              <a:ahLst/>
              <a:cxnLst/>
              <a:rect l="l" t="t" r="r" b="b"/>
              <a:pathLst>
                <a:path w="954" h="2501" extrusionOk="0">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87"/>
            <p:cNvSpPr/>
            <p:nvPr/>
          </p:nvSpPr>
          <p:spPr>
            <a:xfrm>
              <a:off x="1130557" y="3838212"/>
              <a:ext cx="243477" cy="243477"/>
            </a:xfrm>
            <a:custGeom>
              <a:avLst/>
              <a:gdLst/>
              <a:ahLst/>
              <a:cxnLst/>
              <a:rect l="l" t="t" r="r" b="b"/>
              <a:pathLst>
                <a:path w="8169" h="8169" extrusionOk="0">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87"/>
            <p:cNvSpPr/>
            <p:nvPr/>
          </p:nvSpPr>
          <p:spPr>
            <a:xfrm>
              <a:off x="1251923" y="3838212"/>
              <a:ext cx="122111" cy="243477"/>
            </a:xfrm>
            <a:custGeom>
              <a:avLst/>
              <a:gdLst/>
              <a:ahLst/>
              <a:cxnLst/>
              <a:rect l="l" t="t" r="r" b="b"/>
              <a:pathLst>
                <a:path w="4097" h="8169" extrusionOk="0">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87"/>
            <p:cNvSpPr/>
            <p:nvPr/>
          </p:nvSpPr>
          <p:spPr>
            <a:xfrm>
              <a:off x="1168171" y="3875826"/>
              <a:ext cx="168249" cy="168249"/>
            </a:xfrm>
            <a:custGeom>
              <a:avLst/>
              <a:gdLst/>
              <a:ahLst/>
              <a:cxnLst/>
              <a:rect l="l" t="t" r="r" b="b"/>
              <a:pathLst>
                <a:path w="5645" h="5645" extrusionOk="0">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87"/>
            <p:cNvSpPr/>
            <p:nvPr/>
          </p:nvSpPr>
          <p:spPr>
            <a:xfrm>
              <a:off x="1251923" y="3875826"/>
              <a:ext cx="84497" cy="168249"/>
            </a:xfrm>
            <a:custGeom>
              <a:avLst/>
              <a:gdLst/>
              <a:ahLst/>
              <a:cxnLst/>
              <a:rect l="l" t="t" r="r" b="b"/>
              <a:pathLst>
                <a:path w="2835" h="5645" extrusionOk="0">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87"/>
            <p:cNvSpPr/>
            <p:nvPr/>
          </p:nvSpPr>
          <p:spPr>
            <a:xfrm>
              <a:off x="1205099" y="3912724"/>
              <a:ext cx="94422" cy="94422"/>
            </a:xfrm>
            <a:custGeom>
              <a:avLst/>
              <a:gdLst/>
              <a:ahLst/>
              <a:cxnLst/>
              <a:rect l="l" t="t" r="r" b="b"/>
              <a:pathLst>
                <a:path w="3168" h="3168" extrusionOk="0">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87"/>
            <p:cNvSpPr/>
            <p:nvPr/>
          </p:nvSpPr>
          <p:spPr>
            <a:xfrm>
              <a:off x="1251923" y="3912724"/>
              <a:ext cx="46883" cy="94422"/>
            </a:xfrm>
            <a:custGeom>
              <a:avLst/>
              <a:gdLst/>
              <a:ahLst/>
              <a:cxnLst/>
              <a:rect l="l" t="t" r="r" b="b"/>
              <a:pathLst>
                <a:path w="1573" h="3168" extrusionOk="0">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87"/>
            <p:cNvSpPr/>
            <p:nvPr/>
          </p:nvSpPr>
          <p:spPr>
            <a:xfrm>
              <a:off x="1052468" y="3925600"/>
              <a:ext cx="208724" cy="68790"/>
            </a:xfrm>
            <a:custGeom>
              <a:avLst/>
              <a:gdLst/>
              <a:ahLst/>
              <a:cxnLst/>
              <a:rect l="l" t="t" r="r" b="b"/>
              <a:pathLst>
                <a:path w="7003" h="2308" extrusionOk="0">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87"/>
            <p:cNvSpPr/>
            <p:nvPr/>
          </p:nvSpPr>
          <p:spPr>
            <a:xfrm>
              <a:off x="1251923" y="3951054"/>
              <a:ext cx="11386" cy="18479"/>
            </a:xfrm>
            <a:custGeom>
              <a:avLst/>
              <a:gdLst/>
              <a:ahLst/>
              <a:cxnLst/>
              <a:rect l="l" t="t" r="r" b="b"/>
              <a:pathLst>
                <a:path w="382" h="620" extrusionOk="0">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2" name="Google Shape;22792;p87"/>
          <p:cNvGrpSpPr/>
          <p:nvPr/>
        </p:nvGrpSpPr>
        <p:grpSpPr>
          <a:xfrm>
            <a:off x="1063457" y="3989680"/>
            <a:ext cx="279727" cy="347507"/>
            <a:chOff x="1085134" y="4185291"/>
            <a:chExt cx="257694" cy="320136"/>
          </a:xfrm>
        </p:grpSpPr>
        <p:sp>
          <p:nvSpPr>
            <p:cNvPr id="22793" name="Google Shape;22793;p87"/>
            <p:cNvSpPr/>
            <p:nvPr/>
          </p:nvSpPr>
          <p:spPr>
            <a:xfrm>
              <a:off x="1190882" y="4186006"/>
              <a:ext cx="151946" cy="205148"/>
            </a:xfrm>
            <a:custGeom>
              <a:avLst/>
              <a:gdLst/>
              <a:ahLst/>
              <a:cxnLst/>
              <a:rect l="l" t="t" r="r" b="b"/>
              <a:pathLst>
                <a:path w="5098" h="6883" extrusionOk="0">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4" name="Google Shape;22794;p87"/>
            <p:cNvSpPr/>
            <p:nvPr/>
          </p:nvSpPr>
          <p:spPr>
            <a:xfrm>
              <a:off x="1215024" y="4186006"/>
              <a:ext cx="127804" cy="205863"/>
            </a:xfrm>
            <a:custGeom>
              <a:avLst/>
              <a:gdLst/>
              <a:ahLst/>
              <a:cxnLst/>
              <a:rect l="l" t="t" r="r" b="b"/>
              <a:pathLst>
                <a:path w="4288" h="6907" extrusionOk="0">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5" name="Google Shape;22795;p87"/>
            <p:cNvSpPr/>
            <p:nvPr/>
          </p:nvSpPr>
          <p:spPr>
            <a:xfrm>
              <a:off x="1085134" y="4185291"/>
              <a:ext cx="220050" cy="281091"/>
            </a:xfrm>
            <a:custGeom>
              <a:avLst/>
              <a:gdLst/>
              <a:ahLst/>
              <a:cxnLst/>
              <a:rect l="l" t="t" r="r" b="b"/>
              <a:pathLst>
                <a:path w="7383" h="9431" extrusionOk="0">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87"/>
            <p:cNvSpPr/>
            <p:nvPr/>
          </p:nvSpPr>
          <p:spPr>
            <a:xfrm>
              <a:off x="1215024" y="4193815"/>
              <a:ext cx="90160" cy="271851"/>
            </a:xfrm>
            <a:custGeom>
              <a:avLst/>
              <a:gdLst/>
              <a:ahLst/>
              <a:cxnLst/>
              <a:rect l="l" t="t" r="r" b="b"/>
              <a:pathLst>
                <a:path w="3025" h="9121" extrusionOk="0">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87"/>
            <p:cNvSpPr/>
            <p:nvPr/>
          </p:nvSpPr>
          <p:spPr>
            <a:xfrm>
              <a:off x="1248376" y="4372407"/>
              <a:ext cx="19194" cy="55020"/>
            </a:xfrm>
            <a:custGeom>
              <a:avLst/>
              <a:gdLst/>
              <a:ahLst/>
              <a:cxnLst/>
              <a:rect l="l" t="t" r="r" b="b"/>
              <a:pathLst>
                <a:path w="644" h="1846" extrusionOk="0">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87"/>
            <p:cNvSpPr/>
            <p:nvPr/>
          </p:nvSpPr>
          <p:spPr>
            <a:xfrm>
              <a:off x="1176695" y="4275421"/>
              <a:ext cx="19910" cy="19910"/>
            </a:xfrm>
            <a:custGeom>
              <a:avLst/>
              <a:gdLst/>
              <a:ahLst/>
              <a:cxnLst/>
              <a:rect l="l" t="t" r="r" b="b"/>
              <a:pathLst>
                <a:path w="668" h="668" extrusionOk="0">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87"/>
            <p:cNvSpPr/>
            <p:nvPr/>
          </p:nvSpPr>
          <p:spPr>
            <a:xfrm>
              <a:off x="1086565" y="4447188"/>
              <a:ext cx="256263" cy="57524"/>
            </a:xfrm>
            <a:custGeom>
              <a:avLst/>
              <a:gdLst/>
              <a:ahLst/>
              <a:cxnLst/>
              <a:rect l="l" t="t" r="r" b="b"/>
              <a:pathLst>
                <a:path w="8598" h="1930" extrusionOk="0">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87"/>
            <p:cNvSpPr/>
            <p:nvPr/>
          </p:nvSpPr>
          <p:spPr>
            <a:xfrm>
              <a:off x="1215024" y="4447903"/>
              <a:ext cx="127804" cy="57524"/>
            </a:xfrm>
            <a:custGeom>
              <a:avLst/>
              <a:gdLst/>
              <a:ahLst/>
              <a:cxnLst/>
              <a:rect l="l" t="t" r="r" b="b"/>
              <a:pathLst>
                <a:path w="4288" h="1930" extrusionOk="0">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1" name="Google Shape;22801;p87"/>
          <p:cNvGrpSpPr/>
          <p:nvPr/>
        </p:nvGrpSpPr>
        <p:grpSpPr>
          <a:xfrm>
            <a:off x="1773913" y="4004656"/>
            <a:ext cx="347525" cy="348296"/>
            <a:chOff x="1773921" y="4157056"/>
            <a:chExt cx="347525" cy="348296"/>
          </a:xfrm>
        </p:grpSpPr>
        <p:sp>
          <p:nvSpPr>
            <p:cNvPr id="22802" name="Google Shape;22802;p87"/>
            <p:cNvSpPr/>
            <p:nvPr/>
          </p:nvSpPr>
          <p:spPr>
            <a:xfrm>
              <a:off x="2045150" y="4453713"/>
              <a:ext cx="50118" cy="50118"/>
            </a:xfrm>
            <a:custGeom>
              <a:avLst/>
              <a:gdLst/>
              <a:ahLst/>
              <a:cxnLst/>
              <a:rect l="l" t="t" r="r" b="b"/>
              <a:pathLst>
                <a:path w="1549" h="1549" extrusionOk="0">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87"/>
            <p:cNvSpPr/>
            <p:nvPr/>
          </p:nvSpPr>
          <p:spPr>
            <a:xfrm>
              <a:off x="1828633" y="4453713"/>
              <a:ext cx="50862" cy="50118"/>
            </a:xfrm>
            <a:custGeom>
              <a:avLst/>
              <a:gdLst/>
              <a:ahLst/>
              <a:cxnLst/>
              <a:rect l="l" t="t" r="r" b="b"/>
              <a:pathLst>
                <a:path w="1572" h="1549" extrusionOk="0">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87"/>
            <p:cNvSpPr/>
            <p:nvPr/>
          </p:nvSpPr>
          <p:spPr>
            <a:xfrm>
              <a:off x="1937280" y="4453713"/>
              <a:ext cx="50118" cy="50118"/>
            </a:xfrm>
            <a:custGeom>
              <a:avLst/>
              <a:gdLst/>
              <a:ahLst/>
              <a:cxnLst/>
              <a:rect l="l" t="t" r="r" b="b"/>
              <a:pathLst>
                <a:path w="1549" h="1549" extrusionOk="0">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87"/>
            <p:cNvSpPr/>
            <p:nvPr/>
          </p:nvSpPr>
          <p:spPr>
            <a:xfrm>
              <a:off x="1962678" y="4453713"/>
              <a:ext cx="24719" cy="51639"/>
            </a:xfrm>
            <a:custGeom>
              <a:avLst/>
              <a:gdLst/>
              <a:ahLst/>
              <a:cxnLst/>
              <a:rect l="l" t="t" r="r" b="b"/>
              <a:pathLst>
                <a:path w="764" h="1596" extrusionOk="0">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87"/>
            <p:cNvSpPr/>
            <p:nvPr/>
          </p:nvSpPr>
          <p:spPr>
            <a:xfrm>
              <a:off x="1773921" y="4157056"/>
              <a:ext cx="347525" cy="298216"/>
            </a:xfrm>
            <a:custGeom>
              <a:avLst/>
              <a:gdLst/>
              <a:ahLst/>
              <a:cxnLst/>
              <a:rect l="l" t="t" r="r" b="b"/>
              <a:pathLst>
                <a:path w="10741" h="9217" extrusionOk="0">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7" name="Google Shape;22807;p87"/>
            <p:cNvSpPr/>
            <p:nvPr/>
          </p:nvSpPr>
          <p:spPr>
            <a:xfrm>
              <a:off x="1961934" y="4267999"/>
              <a:ext cx="159510" cy="188047"/>
            </a:xfrm>
            <a:custGeom>
              <a:avLst/>
              <a:gdLst/>
              <a:ahLst/>
              <a:cxnLst/>
              <a:rect l="l" t="t" r="r" b="b"/>
              <a:pathLst>
                <a:path w="4930" h="5812" extrusionOk="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8" name="Google Shape;22808;p87"/>
            <p:cNvSpPr/>
            <p:nvPr/>
          </p:nvSpPr>
          <p:spPr>
            <a:xfrm>
              <a:off x="1847884" y="4230274"/>
              <a:ext cx="20837" cy="21581"/>
            </a:xfrm>
            <a:custGeom>
              <a:avLst/>
              <a:gdLst/>
              <a:ahLst/>
              <a:cxnLst/>
              <a:rect l="l" t="t" r="r" b="b"/>
              <a:pathLst>
                <a:path w="644" h="667" extrusionOk="0">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87"/>
            <p:cNvSpPr/>
            <p:nvPr/>
          </p:nvSpPr>
          <p:spPr>
            <a:xfrm>
              <a:off x="1801649" y="4443683"/>
              <a:ext cx="319797" cy="20060"/>
            </a:xfrm>
            <a:custGeom>
              <a:avLst/>
              <a:gdLst/>
              <a:ahLst/>
              <a:cxnLst/>
              <a:rect l="l" t="t" r="r" b="b"/>
              <a:pathLst>
                <a:path w="9884" h="620" extrusionOk="0">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87"/>
            <p:cNvSpPr/>
            <p:nvPr/>
          </p:nvSpPr>
          <p:spPr>
            <a:xfrm>
              <a:off x="1962678" y="4443683"/>
              <a:ext cx="158766" cy="20060"/>
            </a:xfrm>
            <a:custGeom>
              <a:avLst/>
              <a:gdLst/>
              <a:ahLst/>
              <a:cxnLst/>
              <a:rect l="l" t="t" r="r" b="b"/>
              <a:pathLst>
                <a:path w="4907" h="620" extrusionOk="0">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1" name="Google Shape;22811;p87"/>
          <p:cNvGrpSpPr/>
          <p:nvPr/>
        </p:nvGrpSpPr>
        <p:grpSpPr>
          <a:xfrm>
            <a:off x="2542885" y="4004656"/>
            <a:ext cx="319018" cy="348296"/>
            <a:chOff x="2542893" y="4157056"/>
            <a:chExt cx="319018" cy="348296"/>
          </a:xfrm>
        </p:grpSpPr>
        <p:sp>
          <p:nvSpPr>
            <p:cNvPr id="22812" name="Google Shape;22812;p87"/>
            <p:cNvSpPr/>
            <p:nvPr/>
          </p:nvSpPr>
          <p:spPr>
            <a:xfrm>
              <a:off x="2542893" y="4186337"/>
              <a:ext cx="92471" cy="155692"/>
            </a:xfrm>
            <a:custGeom>
              <a:avLst/>
              <a:gdLst/>
              <a:ahLst/>
              <a:cxnLst/>
              <a:rect l="l" t="t" r="r" b="b"/>
              <a:pathLst>
                <a:path w="2858" h="4812" extrusionOk="0">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87"/>
            <p:cNvSpPr/>
            <p:nvPr/>
          </p:nvSpPr>
          <p:spPr>
            <a:xfrm>
              <a:off x="2769408" y="4186337"/>
              <a:ext cx="92503" cy="155692"/>
            </a:xfrm>
            <a:custGeom>
              <a:avLst/>
              <a:gdLst/>
              <a:ahLst/>
              <a:cxnLst/>
              <a:rect l="l" t="t" r="r" b="b"/>
              <a:pathLst>
                <a:path w="2859" h="4812" extrusionOk="0">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87"/>
            <p:cNvSpPr/>
            <p:nvPr/>
          </p:nvSpPr>
          <p:spPr>
            <a:xfrm>
              <a:off x="2676194" y="4356618"/>
              <a:ext cx="53968" cy="104830"/>
            </a:xfrm>
            <a:custGeom>
              <a:avLst/>
              <a:gdLst/>
              <a:ahLst/>
              <a:cxnLst/>
              <a:rect l="l" t="t" r="r" b="b"/>
              <a:pathLst>
                <a:path w="1668" h="3240" extrusionOk="0">
                  <a:moveTo>
                    <a:pt x="0" y="1"/>
                  </a:moveTo>
                  <a:lnTo>
                    <a:pt x="0" y="3239"/>
                  </a:lnTo>
                  <a:lnTo>
                    <a:pt x="1667" y="3239"/>
                  </a:lnTo>
                  <a:lnTo>
                    <a:pt x="1667"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87"/>
            <p:cNvSpPr/>
            <p:nvPr/>
          </p:nvSpPr>
          <p:spPr>
            <a:xfrm>
              <a:off x="2703146" y="4356618"/>
              <a:ext cx="27016" cy="104830"/>
            </a:xfrm>
            <a:custGeom>
              <a:avLst/>
              <a:gdLst/>
              <a:ahLst/>
              <a:cxnLst/>
              <a:rect l="l" t="t" r="r" b="b"/>
              <a:pathLst>
                <a:path w="835" h="3240" extrusionOk="0">
                  <a:moveTo>
                    <a:pt x="1" y="1"/>
                  </a:moveTo>
                  <a:lnTo>
                    <a:pt x="1" y="3239"/>
                  </a:lnTo>
                  <a:lnTo>
                    <a:pt x="834" y="3239"/>
                  </a:lnTo>
                  <a:lnTo>
                    <a:pt x="834"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87"/>
            <p:cNvSpPr/>
            <p:nvPr/>
          </p:nvSpPr>
          <p:spPr>
            <a:xfrm>
              <a:off x="2609156" y="4444460"/>
              <a:ext cx="185718" cy="60892"/>
            </a:xfrm>
            <a:custGeom>
              <a:avLst/>
              <a:gdLst/>
              <a:ahLst/>
              <a:cxnLst/>
              <a:rect l="l" t="t" r="r" b="b"/>
              <a:pathLst>
                <a:path w="5740" h="1882" extrusionOk="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87"/>
            <p:cNvSpPr/>
            <p:nvPr/>
          </p:nvSpPr>
          <p:spPr>
            <a:xfrm>
              <a:off x="2597605" y="4158609"/>
              <a:ext cx="210372" cy="225029"/>
            </a:xfrm>
            <a:custGeom>
              <a:avLst/>
              <a:gdLst/>
              <a:ahLst/>
              <a:cxnLst/>
              <a:rect l="l" t="t" r="r" b="b"/>
              <a:pathLst>
                <a:path w="6502" h="6955" extrusionOk="0">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87"/>
            <p:cNvSpPr/>
            <p:nvPr/>
          </p:nvSpPr>
          <p:spPr>
            <a:xfrm>
              <a:off x="2702369" y="4443683"/>
              <a:ext cx="93279" cy="60148"/>
            </a:xfrm>
            <a:custGeom>
              <a:avLst/>
              <a:gdLst/>
              <a:ahLst/>
              <a:cxnLst/>
              <a:rect l="l" t="t" r="r" b="b"/>
              <a:pathLst>
                <a:path w="2883" h="1859" extrusionOk="0">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87"/>
            <p:cNvSpPr/>
            <p:nvPr/>
          </p:nvSpPr>
          <p:spPr>
            <a:xfrm>
              <a:off x="2703146" y="4157056"/>
              <a:ext cx="104830" cy="225806"/>
            </a:xfrm>
            <a:custGeom>
              <a:avLst/>
              <a:gdLst/>
              <a:ahLst/>
              <a:cxnLst/>
              <a:rect l="l" t="t" r="r" b="b"/>
              <a:pathLst>
                <a:path w="3240" h="6979" extrusionOk="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0" name="Google Shape;22820;p87"/>
            <p:cNvSpPr/>
            <p:nvPr/>
          </p:nvSpPr>
          <p:spPr>
            <a:xfrm>
              <a:off x="2638436" y="4200993"/>
              <a:ext cx="129485" cy="123305"/>
            </a:xfrm>
            <a:custGeom>
              <a:avLst/>
              <a:gdLst/>
              <a:ahLst/>
              <a:cxnLst/>
              <a:rect l="l" t="t" r="r" b="b"/>
              <a:pathLst>
                <a:path w="4002" h="3811" extrusionOk="0">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1" name="Google Shape;22821;p87"/>
            <p:cNvSpPr/>
            <p:nvPr/>
          </p:nvSpPr>
          <p:spPr>
            <a:xfrm>
              <a:off x="2703146" y="4198664"/>
              <a:ext cx="63998" cy="124405"/>
            </a:xfrm>
            <a:custGeom>
              <a:avLst/>
              <a:gdLst/>
              <a:ahLst/>
              <a:cxnLst/>
              <a:rect l="l" t="t" r="r" b="b"/>
              <a:pathLst>
                <a:path w="1978" h="3845" extrusionOk="0">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2" name="Google Shape;22822;p87"/>
          <p:cNvGrpSpPr/>
          <p:nvPr/>
        </p:nvGrpSpPr>
        <p:grpSpPr>
          <a:xfrm>
            <a:off x="3290277" y="4006209"/>
            <a:ext cx="303619" cy="346749"/>
            <a:chOff x="3290285" y="4158609"/>
            <a:chExt cx="303619" cy="346749"/>
          </a:xfrm>
        </p:grpSpPr>
        <p:sp>
          <p:nvSpPr>
            <p:cNvPr id="22823" name="Google Shape;22823;p87"/>
            <p:cNvSpPr/>
            <p:nvPr/>
          </p:nvSpPr>
          <p:spPr>
            <a:xfrm>
              <a:off x="3290285" y="4158803"/>
              <a:ext cx="303619" cy="346554"/>
            </a:xfrm>
            <a:custGeom>
              <a:avLst/>
              <a:gdLst/>
              <a:ahLst/>
              <a:cxnLst/>
              <a:rect l="l" t="t" r="r" b="b"/>
              <a:pathLst>
                <a:path w="9384" h="10711" extrusionOk="0">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87"/>
            <p:cNvSpPr/>
            <p:nvPr/>
          </p:nvSpPr>
          <p:spPr>
            <a:xfrm>
              <a:off x="3452090" y="4158609"/>
              <a:ext cx="141812" cy="345228"/>
            </a:xfrm>
            <a:custGeom>
              <a:avLst/>
              <a:gdLst/>
              <a:ahLst/>
              <a:cxnLst/>
              <a:rect l="l" t="t" r="r" b="b"/>
              <a:pathLst>
                <a:path w="4383" h="10670" extrusionOk="0">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87"/>
            <p:cNvSpPr/>
            <p:nvPr/>
          </p:nvSpPr>
          <p:spPr>
            <a:xfrm>
              <a:off x="3375021" y="4209373"/>
              <a:ext cx="157245" cy="174329"/>
            </a:xfrm>
            <a:custGeom>
              <a:avLst/>
              <a:gdLst/>
              <a:ahLst/>
              <a:cxnLst/>
              <a:rect l="l" t="t" r="r" b="b"/>
              <a:pathLst>
                <a:path w="4860" h="5388" extrusionOk="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87"/>
            <p:cNvSpPr/>
            <p:nvPr/>
          </p:nvSpPr>
          <p:spPr>
            <a:xfrm>
              <a:off x="3452867" y="4209470"/>
              <a:ext cx="79399" cy="174911"/>
            </a:xfrm>
            <a:custGeom>
              <a:avLst/>
              <a:gdLst/>
              <a:ahLst/>
              <a:cxnLst/>
              <a:rect l="l" t="t" r="r" b="b"/>
              <a:pathLst>
                <a:path w="2454" h="5406" extrusionOk="0">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7" name="Google Shape;22827;p87"/>
          <p:cNvGrpSpPr/>
          <p:nvPr/>
        </p:nvGrpSpPr>
        <p:grpSpPr>
          <a:xfrm>
            <a:off x="4041518" y="4006209"/>
            <a:ext cx="303619" cy="346749"/>
            <a:chOff x="4041526" y="4158609"/>
            <a:chExt cx="303619" cy="346749"/>
          </a:xfrm>
        </p:grpSpPr>
        <p:sp>
          <p:nvSpPr>
            <p:cNvPr id="22828" name="Google Shape;22828;p87"/>
            <p:cNvSpPr/>
            <p:nvPr/>
          </p:nvSpPr>
          <p:spPr>
            <a:xfrm>
              <a:off x="4041526" y="4158803"/>
              <a:ext cx="303619" cy="346554"/>
            </a:xfrm>
            <a:custGeom>
              <a:avLst/>
              <a:gdLst/>
              <a:ahLst/>
              <a:cxnLst/>
              <a:rect l="l" t="t" r="r" b="b"/>
              <a:pathLst>
                <a:path w="9384" h="10711" extrusionOk="0">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87"/>
            <p:cNvSpPr/>
            <p:nvPr/>
          </p:nvSpPr>
          <p:spPr>
            <a:xfrm>
              <a:off x="4203332" y="4158609"/>
              <a:ext cx="141812" cy="345228"/>
            </a:xfrm>
            <a:custGeom>
              <a:avLst/>
              <a:gdLst/>
              <a:ahLst/>
              <a:cxnLst/>
              <a:rect l="l" t="t" r="r" b="b"/>
              <a:pathLst>
                <a:path w="4383" h="10670" extrusionOk="0">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87"/>
            <p:cNvSpPr/>
            <p:nvPr/>
          </p:nvSpPr>
          <p:spPr>
            <a:xfrm>
              <a:off x="4118563" y="4198761"/>
              <a:ext cx="171870" cy="183323"/>
            </a:xfrm>
            <a:custGeom>
              <a:avLst/>
              <a:gdLst/>
              <a:ahLst/>
              <a:cxnLst/>
              <a:rect l="l" t="t" r="r" b="b"/>
              <a:pathLst>
                <a:path w="5312" h="5666" extrusionOk="0">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87"/>
            <p:cNvSpPr/>
            <p:nvPr/>
          </p:nvSpPr>
          <p:spPr>
            <a:xfrm>
              <a:off x="4203332" y="4198664"/>
              <a:ext cx="87100" cy="183420"/>
            </a:xfrm>
            <a:custGeom>
              <a:avLst/>
              <a:gdLst/>
              <a:ahLst/>
              <a:cxnLst/>
              <a:rect l="l" t="t" r="r" b="b"/>
              <a:pathLst>
                <a:path w="2692" h="5669" extrusionOk="0">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87"/>
            <p:cNvSpPr/>
            <p:nvPr/>
          </p:nvSpPr>
          <p:spPr>
            <a:xfrm>
              <a:off x="4172498" y="4272820"/>
              <a:ext cx="63222" cy="110104"/>
            </a:xfrm>
            <a:custGeom>
              <a:avLst/>
              <a:gdLst/>
              <a:ahLst/>
              <a:cxnLst/>
              <a:rect l="l" t="t" r="r" b="b"/>
              <a:pathLst>
                <a:path w="1954" h="3403" extrusionOk="0">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3" name="Google Shape;22833;p87"/>
            <p:cNvSpPr/>
            <p:nvPr/>
          </p:nvSpPr>
          <p:spPr>
            <a:xfrm>
              <a:off x="4203332" y="4272820"/>
              <a:ext cx="32387" cy="109263"/>
            </a:xfrm>
            <a:custGeom>
              <a:avLst/>
              <a:gdLst/>
              <a:ahLst/>
              <a:cxnLst/>
              <a:rect l="l" t="t" r="r" b="b"/>
              <a:pathLst>
                <a:path w="1001" h="3377" extrusionOk="0">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4" name="Google Shape;22834;p87"/>
            <p:cNvSpPr/>
            <p:nvPr/>
          </p:nvSpPr>
          <p:spPr>
            <a:xfrm>
              <a:off x="4152470" y="4371274"/>
              <a:ext cx="102533" cy="50862"/>
            </a:xfrm>
            <a:custGeom>
              <a:avLst/>
              <a:gdLst/>
              <a:ahLst/>
              <a:cxnLst/>
              <a:rect l="l" t="t" r="r" b="b"/>
              <a:pathLst>
                <a:path w="3169" h="1572" extrusionOk="0">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87"/>
            <p:cNvSpPr/>
            <p:nvPr/>
          </p:nvSpPr>
          <p:spPr>
            <a:xfrm>
              <a:off x="4203332" y="4371274"/>
              <a:ext cx="51671" cy="50862"/>
            </a:xfrm>
            <a:custGeom>
              <a:avLst/>
              <a:gdLst/>
              <a:ahLst/>
              <a:cxnLst/>
              <a:rect l="l" t="t" r="r" b="b"/>
              <a:pathLst>
                <a:path w="1597" h="1572" extrusionOk="0">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6" name="Google Shape;22836;p87"/>
          <p:cNvGrpSpPr/>
          <p:nvPr/>
        </p:nvGrpSpPr>
        <p:grpSpPr>
          <a:xfrm>
            <a:off x="4788910" y="4006209"/>
            <a:ext cx="303619" cy="346749"/>
            <a:chOff x="4788918" y="4158609"/>
            <a:chExt cx="303619" cy="346749"/>
          </a:xfrm>
        </p:grpSpPr>
        <p:sp>
          <p:nvSpPr>
            <p:cNvPr id="22837" name="Google Shape;22837;p87"/>
            <p:cNvSpPr/>
            <p:nvPr/>
          </p:nvSpPr>
          <p:spPr>
            <a:xfrm>
              <a:off x="4788918" y="4158803"/>
              <a:ext cx="303619" cy="346554"/>
            </a:xfrm>
            <a:custGeom>
              <a:avLst/>
              <a:gdLst/>
              <a:ahLst/>
              <a:cxnLst/>
              <a:rect l="l" t="t" r="r" b="b"/>
              <a:pathLst>
                <a:path w="9384" h="10711" extrusionOk="0">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87"/>
            <p:cNvSpPr/>
            <p:nvPr/>
          </p:nvSpPr>
          <p:spPr>
            <a:xfrm>
              <a:off x="4950723" y="4158609"/>
              <a:ext cx="141812" cy="345228"/>
            </a:xfrm>
            <a:custGeom>
              <a:avLst/>
              <a:gdLst/>
              <a:ahLst/>
              <a:cxnLst/>
              <a:rect l="l" t="t" r="r" b="b"/>
              <a:pathLst>
                <a:path w="4383" h="10670" extrusionOk="0">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87"/>
            <p:cNvSpPr/>
            <p:nvPr/>
          </p:nvSpPr>
          <p:spPr>
            <a:xfrm>
              <a:off x="4852106" y="4198664"/>
              <a:ext cx="198045" cy="107904"/>
            </a:xfrm>
            <a:custGeom>
              <a:avLst/>
              <a:gdLst/>
              <a:ahLst/>
              <a:cxnLst/>
              <a:rect l="l" t="t" r="r" b="b"/>
              <a:pathLst>
                <a:path w="6121" h="3335" extrusionOk="0">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87"/>
            <p:cNvSpPr/>
            <p:nvPr/>
          </p:nvSpPr>
          <p:spPr>
            <a:xfrm>
              <a:off x="4950723" y="4198664"/>
              <a:ext cx="99427" cy="107904"/>
            </a:xfrm>
            <a:custGeom>
              <a:avLst/>
              <a:gdLst/>
              <a:ahLst/>
              <a:cxnLst/>
              <a:rect l="l" t="t" r="r" b="b"/>
              <a:pathLst>
                <a:path w="3073" h="3335" extrusionOk="0">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87"/>
            <p:cNvSpPr/>
            <p:nvPr/>
          </p:nvSpPr>
          <p:spPr>
            <a:xfrm>
              <a:off x="4941470" y="4259263"/>
              <a:ext cx="20060" cy="73575"/>
            </a:xfrm>
            <a:custGeom>
              <a:avLst/>
              <a:gdLst/>
              <a:ahLst/>
              <a:cxnLst/>
              <a:rect l="l" t="t" r="r" b="b"/>
              <a:pathLst>
                <a:path w="620" h="2274" extrusionOk="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87"/>
            <p:cNvSpPr/>
            <p:nvPr/>
          </p:nvSpPr>
          <p:spPr>
            <a:xfrm>
              <a:off x="4950723" y="4259555"/>
              <a:ext cx="10807" cy="73996"/>
            </a:xfrm>
            <a:custGeom>
              <a:avLst/>
              <a:gdLst/>
              <a:ahLst/>
              <a:cxnLst/>
              <a:rect l="l" t="t" r="r" b="b"/>
              <a:pathLst>
                <a:path w="334" h="2287" extrusionOk="0">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87"/>
            <p:cNvSpPr/>
            <p:nvPr/>
          </p:nvSpPr>
          <p:spPr>
            <a:xfrm>
              <a:off x="4926845" y="4318860"/>
              <a:ext cx="50118" cy="50118"/>
            </a:xfrm>
            <a:custGeom>
              <a:avLst/>
              <a:gdLst/>
              <a:ahLst/>
              <a:cxnLst/>
              <a:rect l="l" t="t" r="r" b="b"/>
              <a:pathLst>
                <a:path w="1549" h="1549" extrusionOk="0">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87"/>
            <p:cNvSpPr/>
            <p:nvPr/>
          </p:nvSpPr>
          <p:spPr>
            <a:xfrm>
              <a:off x="4950723" y="4318860"/>
              <a:ext cx="26240" cy="51671"/>
            </a:xfrm>
            <a:custGeom>
              <a:avLst/>
              <a:gdLst/>
              <a:ahLst/>
              <a:cxnLst/>
              <a:rect l="l" t="t" r="r" b="b"/>
              <a:pathLst>
                <a:path w="811" h="1597" extrusionOk="0">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5" name="Google Shape;22845;p87"/>
          <p:cNvGrpSpPr/>
          <p:nvPr/>
        </p:nvGrpSpPr>
        <p:grpSpPr>
          <a:xfrm>
            <a:off x="5520124" y="4004656"/>
            <a:ext cx="352928" cy="348297"/>
            <a:chOff x="5520132" y="4157056"/>
            <a:chExt cx="352928" cy="348297"/>
          </a:xfrm>
        </p:grpSpPr>
        <p:sp>
          <p:nvSpPr>
            <p:cNvPr id="22846" name="Google Shape;22846;p87"/>
            <p:cNvSpPr/>
            <p:nvPr/>
          </p:nvSpPr>
          <p:spPr>
            <a:xfrm>
              <a:off x="5520132" y="4158609"/>
              <a:ext cx="352928" cy="182644"/>
            </a:xfrm>
            <a:custGeom>
              <a:avLst/>
              <a:gdLst/>
              <a:ahLst/>
              <a:cxnLst/>
              <a:rect l="l" t="t" r="r" b="b"/>
              <a:pathLst>
                <a:path w="10908" h="5645" extrusionOk="0">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7" name="Google Shape;22847;p87"/>
            <p:cNvSpPr/>
            <p:nvPr/>
          </p:nvSpPr>
          <p:spPr>
            <a:xfrm>
              <a:off x="5692711" y="4157056"/>
              <a:ext cx="176497" cy="183453"/>
            </a:xfrm>
            <a:custGeom>
              <a:avLst/>
              <a:gdLst/>
              <a:ahLst/>
              <a:cxnLst/>
              <a:rect l="l" t="t" r="r" b="b"/>
              <a:pathLst>
                <a:path w="5455" h="5670" extrusionOk="0">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87"/>
            <p:cNvSpPr/>
            <p:nvPr/>
          </p:nvSpPr>
          <p:spPr>
            <a:xfrm>
              <a:off x="5660357" y="4220115"/>
              <a:ext cx="63998" cy="101109"/>
            </a:xfrm>
            <a:custGeom>
              <a:avLst/>
              <a:gdLst/>
              <a:ahLst/>
              <a:cxnLst/>
              <a:rect l="l" t="t" r="r" b="b"/>
              <a:pathLst>
                <a:path w="1978" h="3125" extrusionOk="0">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87"/>
            <p:cNvSpPr/>
            <p:nvPr/>
          </p:nvSpPr>
          <p:spPr>
            <a:xfrm>
              <a:off x="5694264" y="4259555"/>
              <a:ext cx="30867" cy="60892"/>
            </a:xfrm>
            <a:custGeom>
              <a:avLst/>
              <a:gdLst/>
              <a:ahLst/>
              <a:cxnLst/>
              <a:rect l="l" t="t" r="r" b="b"/>
              <a:pathLst>
                <a:path w="954" h="1882" extrusionOk="0">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87"/>
            <p:cNvSpPr/>
            <p:nvPr/>
          </p:nvSpPr>
          <p:spPr>
            <a:xfrm>
              <a:off x="5693488" y="4218691"/>
              <a:ext cx="12360" cy="33164"/>
            </a:xfrm>
            <a:custGeom>
              <a:avLst/>
              <a:gdLst/>
              <a:ahLst/>
              <a:cxnLst/>
              <a:rect l="l" t="t" r="r" b="b"/>
              <a:pathLst>
                <a:path w="382" h="1025" extrusionOk="0">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87"/>
            <p:cNvSpPr/>
            <p:nvPr/>
          </p:nvSpPr>
          <p:spPr>
            <a:xfrm>
              <a:off x="5751273" y="4422880"/>
              <a:ext cx="115604" cy="82473"/>
            </a:xfrm>
            <a:custGeom>
              <a:avLst/>
              <a:gdLst/>
              <a:ahLst/>
              <a:cxnLst/>
              <a:rect l="l" t="t" r="r" b="b"/>
              <a:pathLst>
                <a:path w="3573" h="2549" extrusionOk="0">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87"/>
            <p:cNvSpPr/>
            <p:nvPr/>
          </p:nvSpPr>
          <p:spPr>
            <a:xfrm>
              <a:off x="5809058" y="4422880"/>
              <a:ext cx="57818" cy="80952"/>
            </a:xfrm>
            <a:custGeom>
              <a:avLst/>
              <a:gdLst/>
              <a:ahLst/>
              <a:cxnLst/>
              <a:rect l="l" t="t" r="r" b="b"/>
              <a:pathLst>
                <a:path w="1787" h="2502" extrusionOk="0">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87"/>
            <p:cNvSpPr/>
            <p:nvPr/>
          </p:nvSpPr>
          <p:spPr>
            <a:xfrm>
              <a:off x="5522429" y="4423527"/>
              <a:ext cx="115637" cy="81826"/>
            </a:xfrm>
            <a:custGeom>
              <a:avLst/>
              <a:gdLst/>
              <a:ahLst/>
              <a:cxnLst/>
              <a:rect l="l" t="t" r="r" b="b"/>
              <a:pathLst>
                <a:path w="3574" h="2529" extrusionOk="0">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87"/>
            <p:cNvSpPr/>
            <p:nvPr/>
          </p:nvSpPr>
          <p:spPr>
            <a:xfrm>
              <a:off x="5636479" y="4422880"/>
              <a:ext cx="114828" cy="82473"/>
            </a:xfrm>
            <a:custGeom>
              <a:avLst/>
              <a:gdLst/>
              <a:ahLst/>
              <a:cxnLst/>
              <a:rect l="l" t="t" r="r" b="b"/>
              <a:pathLst>
                <a:path w="3549" h="2549" extrusionOk="0">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87"/>
            <p:cNvSpPr/>
            <p:nvPr/>
          </p:nvSpPr>
          <p:spPr>
            <a:xfrm>
              <a:off x="5578694" y="4422880"/>
              <a:ext cx="57818" cy="80952"/>
            </a:xfrm>
            <a:custGeom>
              <a:avLst/>
              <a:gdLst/>
              <a:ahLst/>
              <a:cxnLst/>
              <a:rect l="l" t="t" r="r" b="b"/>
              <a:pathLst>
                <a:path w="1787" h="2502" extrusionOk="0">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87"/>
            <p:cNvSpPr/>
            <p:nvPr/>
          </p:nvSpPr>
          <p:spPr>
            <a:xfrm>
              <a:off x="5694264" y="4422880"/>
              <a:ext cx="57818" cy="80952"/>
            </a:xfrm>
            <a:custGeom>
              <a:avLst/>
              <a:gdLst/>
              <a:ahLst/>
              <a:cxnLst/>
              <a:rect l="l" t="t" r="r" b="b"/>
              <a:pathLst>
                <a:path w="1787" h="2502" extrusionOk="0">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87"/>
            <p:cNvSpPr/>
            <p:nvPr/>
          </p:nvSpPr>
          <p:spPr>
            <a:xfrm>
              <a:off x="5771301" y="4361244"/>
              <a:ext cx="75549" cy="75549"/>
            </a:xfrm>
            <a:custGeom>
              <a:avLst/>
              <a:gdLst/>
              <a:ahLst/>
              <a:cxnLst/>
              <a:rect l="l" t="t" r="r" b="b"/>
              <a:pathLst>
                <a:path w="2335" h="2335" extrusionOk="0">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87"/>
            <p:cNvSpPr/>
            <p:nvPr/>
          </p:nvSpPr>
          <p:spPr>
            <a:xfrm>
              <a:off x="5809058" y="4362797"/>
              <a:ext cx="37791" cy="73996"/>
            </a:xfrm>
            <a:custGeom>
              <a:avLst/>
              <a:gdLst/>
              <a:ahLst/>
              <a:cxnLst/>
              <a:rect l="l" t="t" r="r" b="b"/>
              <a:pathLst>
                <a:path w="1168" h="2287" extrusionOk="0">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9" name="Google Shape;22859;p87"/>
            <p:cNvSpPr/>
            <p:nvPr/>
          </p:nvSpPr>
          <p:spPr>
            <a:xfrm>
              <a:off x="5655730" y="4361244"/>
              <a:ext cx="75549" cy="75549"/>
            </a:xfrm>
            <a:custGeom>
              <a:avLst/>
              <a:gdLst/>
              <a:ahLst/>
              <a:cxnLst/>
              <a:rect l="l" t="t" r="r" b="b"/>
              <a:pathLst>
                <a:path w="2335" h="2335" extrusionOk="0">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0" name="Google Shape;22860;p87"/>
            <p:cNvSpPr/>
            <p:nvPr/>
          </p:nvSpPr>
          <p:spPr>
            <a:xfrm>
              <a:off x="5693488" y="4362797"/>
              <a:ext cx="37791" cy="73996"/>
            </a:xfrm>
            <a:custGeom>
              <a:avLst/>
              <a:gdLst/>
              <a:ahLst/>
              <a:cxnLst/>
              <a:rect l="l" t="t" r="r" b="b"/>
              <a:pathLst>
                <a:path w="1168" h="2287" extrusionOk="0">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87"/>
            <p:cNvSpPr/>
            <p:nvPr/>
          </p:nvSpPr>
          <p:spPr>
            <a:xfrm>
              <a:off x="5541712" y="4361244"/>
              <a:ext cx="74772" cy="75549"/>
            </a:xfrm>
            <a:custGeom>
              <a:avLst/>
              <a:gdLst/>
              <a:ahLst/>
              <a:cxnLst/>
              <a:rect l="l" t="t" r="r" b="b"/>
              <a:pathLst>
                <a:path w="2311" h="2335" extrusionOk="0">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87"/>
            <p:cNvSpPr/>
            <p:nvPr/>
          </p:nvSpPr>
          <p:spPr>
            <a:xfrm>
              <a:off x="5578694" y="4362797"/>
              <a:ext cx="37791" cy="73996"/>
            </a:xfrm>
            <a:custGeom>
              <a:avLst/>
              <a:gdLst/>
              <a:ahLst/>
              <a:cxnLst/>
              <a:rect l="l" t="t" r="r" b="b"/>
              <a:pathLst>
                <a:path w="1168" h="2287" extrusionOk="0">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3" name="Google Shape;22863;p87"/>
          <p:cNvGrpSpPr/>
          <p:nvPr/>
        </p:nvGrpSpPr>
        <p:grpSpPr>
          <a:xfrm>
            <a:off x="6269813" y="4004656"/>
            <a:ext cx="345225" cy="348297"/>
            <a:chOff x="6269820" y="4157056"/>
            <a:chExt cx="345225" cy="348297"/>
          </a:xfrm>
        </p:grpSpPr>
        <p:sp>
          <p:nvSpPr>
            <p:cNvPr id="22864" name="Google Shape;22864;p87"/>
            <p:cNvSpPr/>
            <p:nvPr/>
          </p:nvSpPr>
          <p:spPr>
            <a:xfrm>
              <a:off x="6295251" y="4157056"/>
              <a:ext cx="292069" cy="115604"/>
            </a:xfrm>
            <a:custGeom>
              <a:avLst/>
              <a:gdLst/>
              <a:ahLst/>
              <a:cxnLst/>
              <a:rect l="l" t="t" r="r" b="b"/>
              <a:pathLst>
                <a:path w="9027" h="3573" extrusionOk="0">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87"/>
            <p:cNvSpPr/>
            <p:nvPr/>
          </p:nvSpPr>
          <p:spPr>
            <a:xfrm>
              <a:off x="6441656" y="4158609"/>
              <a:ext cx="145662" cy="114051"/>
            </a:xfrm>
            <a:custGeom>
              <a:avLst/>
              <a:gdLst/>
              <a:ahLst/>
              <a:cxnLst/>
              <a:rect l="l" t="t" r="r" b="b"/>
              <a:pathLst>
                <a:path w="4502" h="3525" extrusionOk="0">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87"/>
            <p:cNvSpPr/>
            <p:nvPr/>
          </p:nvSpPr>
          <p:spPr>
            <a:xfrm>
              <a:off x="6336083" y="4205620"/>
              <a:ext cx="211925" cy="20060"/>
            </a:xfrm>
            <a:custGeom>
              <a:avLst/>
              <a:gdLst/>
              <a:ahLst/>
              <a:cxnLst/>
              <a:rect l="l" t="t" r="r" b="b"/>
              <a:pathLst>
                <a:path w="6550" h="620" extrusionOk="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87"/>
            <p:cNvSpPr/>
            <p:nvPr/>
          </p:nvSpPr>
          <p:spPr>
            <a:xfrm>
              <a:off x="6441656" y="4205620"/>
              <a:ext cx="105607" cy="20060"/>
            </a:xfrm>
            <a:custGeom>
              <a:avLst/>
              <a:gdLst/>
              <a:ahLst/>
              <a:cxnLst/>
              <a:rect l="l" t="t" r="r" b="b"/>
              <a:pathLst>
                <a:path w="3264" h="620" extrusionOk="0">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87"/>
            <p:cNvSpPr/>
            <p:nvPr/>
          </p:nvSpPr>
          <p:spPr>
            <a:xfrm>
              <a:off x="6523319" y="4294853"/>
              <a:ext cx="29314" cy="47174"/>
            </a:xfrm>
            <a:custGeom>
              <a:avLst/>
              <a:gdLst/>
              <a:ahLst/>
              <a:cxnLst/>
              <a:rect l="l" t="t" r="r" b="b"/>
              <a:pathLst>
                <a:path w="906" h="1458" extrusionOk="0">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87"/>
            <p:cNvSpPr/>
            <p:nvPr/>
          </p:nvSpPr>
          <p:spPr>
            <a:xfrm>
              <a:off x="6332232" y="4294853"/>
              <a:ext cx="28569" cy="47174"/>
            </a:xfrm>
            <a:custGeom>
              <a:avLst/>
              <a:gdLst/>
              <a:ahLst/>
              <a:cxnLst/>
              <a:rect l="l" t="t" r="r" b="b"/>
              <a:pathLst>
                <a:path w="883" h="1458" extrusionOk="0">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87"/>
            <p:cNvSpPr/>
            <p:nvPr/>
          </p:nvSpPr>
          <p:spPr>
            <a:xfrm>
              <a:off x="6431626" y="4294206"/>
              <a:ext cx="20837" cy="47821"/>
            </a:xfrm>
            <a:custGeom>
              <a:avLst/>
              <a:gdLst/>
              <a:ahLst/>
              <a:cxnLst/>
              <a:rect l="l" t="t" r="r" b="b"/>
              <a:pathLst>
                <a:path w="644" h="1478" extrusionOk="0">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87"/>
            <p:cNvSpPr/>
            <p:nvPr/>
          </p:nvSpPr>
          <p:spPr>
            <a:xfrm>
              <a:off x="6441656" y="4294206"/>
              <a:ext cx="10807" cy="47109"/>
            </a:xfrm>
            <a:custGeom>
              <a:avLst/>
              <a:gdLst/>
              <a:ahLst/>
              <a:cxnLst/>
              <a:rect l="l" t="t" r="r" b="b"/>
              <a:pathLst>
                <a:path w="334" h="1456" extrusionOk="0">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2" name="Google Shape;22872;p87"/>
            <p:cNvSpPr/>
            <p:nvPr/>
          </p:nvSpPr>
          <p:spPr>
            <a:xfrm>
              <a:off x="6499441" y="4422880"/>
              <a:ext cx="115604" cy="82473"/>
            </a:xfrm>
            <a:custGeom>
              <a:avLst/>
              <a:gdLst/>
              <a:ahLst/>
              <a:cxnLst/>
              <a:rect l="l" t="t" r="r" b="b"/>
              <a:pathLst>
                <a:path w="3573" h="2549" extrusionOk="0">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3" name="Google Shape;22873;p87"/>
            <p:cNvSpPr/>
            <p:nvPr/>
          </p:nvSpPr>
          <p:spPr>
            <a:xfrm>
              <a:off x="6556450" y="4422880"/>
              <a:ext cx="57818" cy="80952"/>
            </a:xfrm>
            <a:custGeom>
              <a:avLst/>
              <a:gdLst/>
              <a:ahLst/>
              <a:cxnLst/>
              <a:rect l="l" t="t" r="r" b="b"/>
              <a:pathLst>
                <a:path w="1787" h="2502" extrusionOk="0">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87"/>
            <p:cNvSpPr/>
            <p:nvPr/>
          </p:nvSpPr>
          <p:spPr>
            <a:xfrm>
              <a:off x="6269820" y="4423527"/>
              <a:ext cx="115637" cy="81826"/>
            </a:xfrm>
            <a:custGeom>
              <a:avLst/>
              <a:gdLst/>
              <a:ahLst/>
              <a:cxnLst/>
              <a:rect l="l" t="t" r="r" b="b"/>
              <a:pathLst>
                <a:path w="3574" h="2529" extrusionOk="0">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87"/>
            <p:cNvSpPr/>
            <p:nvPr/>
          </p:nvSpPr>
          <p:spPr>
            <a:xfrm>
              <a:off x="6383870" y="4422880"/>
              <a:ext cx="114828" cy="82473"/>
            </a:xfrm>
            <a:custGeom>
              <a:avLst/>
              <a:gdLst/>
              <a:ahLst/>
              <a:cxnLst/>
              <a:rect l="l" t="t" r="r" b="b"/>
              <a:pathLst>
                <a:path w="3549" h="2549" extrusionOk="0">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87"/>
            <p:cNvSpPr/>
            <p:nvPr/>
          </p:nvSpPr>
          <p:spPr>
            <a:xfrm>
              <a:off x="6327638" y="4422880"/>
              <a:ext cx="57818" cy="80952"/>
            </a:xfrm>
            <a:custGeom>
              <a:avLst/>
              <a:gdLst/>
              <a:ahLst/>
              <a:cxnLst/>
              <a:rect l="l" t="t" r="r" b="b"/>
              <a:pathLst>
                <a:path w="1787" h="2502" extrusionOk="0">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87"/>
            <p:cNvSpPr/>
            <p:nvPr/>
          </p:nvSpPr>
          <p:spPr>
            <a:xfrm>
              <a:off x="6441656" y="4422880"/>
              <a:ext cx="57818" cy="80952"/>
            </a:xfrm>
            <a:custGeom>
              <a:avLst/>
              <a:gdLst/>
              <a:ahLst/>
              <a:cxnLst/>
              <a:rect l="l" t="t" r="r" b="b"/>
              <a:pathLst>
                <a:path w="1787" h="2502" extrusionOk="0">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87"/>
            <p:cNvSpPr/>
            <p:nvPr/>
          </p:nvSpPr>
          <p:spPr>
            <a:xfrm>
              <a:off x="6518724" y="4361244"/>
              <a:ext cx="75517" cy="75549"/>
            </a:xfrm>
            <a:custGeom>
              <a:avLst/>
              <a:gdLst/>
              <a:ahLst/>
              <a:cxnLst/>
              <a:rect l="l" t="t" r="r" b="b"/>
              <a:pathLst>
                <a:path w="2334" h="2335" extrusionOk="0">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87"/>
            <p:cNvSpPr/>
            <p:nvPr/>
          </p:nvSpPr>
          <p:spPr>
            <a:xfrm>
              <a:off x="6556450" y="4362797"/>
              <a:ext cx="37791" cy="73996"/>
            </a:xfrm>
            <a:custGeom>
              <a:avLst/>
              <a:gdLst/>
              <a:ahLst/>
              <a:cxnLst/>
              <a:rect l="l" t="t" r="r" b="b"/>
              <a:pathLst>
                <a:path w="1168" h="2287" extrusionOk="0">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87"/>
            <p:cNvSpPr/>
            <p:nvPr/>
          </p:nvSpPr>
          <p:spPr>
            <a:xfrm>
              <a:off x="6404674" y="4361244"/>
              <a:ext cx="74772" cy="75549"/>
            </a:xfrm>
            <a:custGeom>
              <a:avLst/>
              <a:gdLst/>
              <a:ahLst/>
              <a:cxnLst/>
              <a:rect l="l" t="t" r="r" b="b"/>
              <a:pathLst>
                <a:path w="2311" h="2335" extrusionOk="0">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87"/>
            <p:cNvSpPr/>
            <p:nvPr/>
          </p:nvSpPr>
          <p:spPr>
            <a:xfrm>
              <a:off x="6441656" y="4362797"/>
              <a:ext cx="37791" cy="73996"/>
            </a:xfrm>
            <a:custGeom>
              <a:avLst/>
              <a:gdLst/>
              <a:ahLst/>
              <a:cxnLst/>
              <a:rect l="l" t="t" r="r" b="b"/>
              <a:pathLst>
                <a:path w="1168" h="2287" extrusionOk="0">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87"/>
            <p:cNvSpPr/>
            <p:nvPr/>
          </p:nvSpPr>
          <p:spPr>
            <a:xfrm>
              <a:off x="6289880" y="4361244"/>
              <a:ext cx="74772" cy="75549"/>
            </a:xfrm>
            <a:custGeom>
              <a:avLst/>
              <a:gdLst/>
              <a:ahLst/>
              <a:cxnLst/>
              <a:rect l="l" t="t" r="r" b="b"/>
              <a:pathLst>
                <a:path w="2311" h="2335" extrusionOk="0">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87"/>
            <p:cNvSpPr/>
            <p:nvPr/>
          </p:nvSpPr>
          <p:spPr>
            <a:xfrm>
              <a:off x="6326085" y="4362797"/>
              <a:ext cx="37791" cy="73996"/>
            </a:xfrm>
            <a:custGeom>
              <a:avLst/>
              <a:gdLst/>
              <a:ahLst/>
              <a:cxnLst/>
              <a:rect l="l" t="t" r="r" b="b"/>
              <a:pathLst>
                <a:path w="1168" h="2287" extrusionOk="0">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4" name="Google Shape;22884;p87"/>
          <p:cNvGrpSpPr/>
          <p:nvPr/>
        </p:nvGrpSpPr>
        <p:grpSpPr>
          <a:xfrm>
            <a:off x="7018757" y="4006209"/>
            <a:ext cx="346778" cy="345223"/>
            <a:chOff x="7018765" y="4158609"/>
            <a:chExt cx="346778" cy="345223"/>
          </a:xfrm>
        </p:grpSpPr>
        <p:sp>
          <p:nvSpPr>
            <p:cNvPr id="22885" name="Google Shape;22885;p87"/>
            <p:cNvSpPr/>
            <p:nvPr/>
          </p:nvSpPr>
          <p:spPr>
            <a:xfrm>
              <a:off x="7236058" y="4218691"/>
              <a:ext cx="129485" cy="80952"/>
            </a:xfrm>
            <a:custGeom>
              <a:avLst/>
              <a:gdLst/>
              <a:ahLst/>
              <a:cxnLst/>
              <a:rect l="l" t="t" r="r" b="b"/>
              <a:pathLst>
                <a:path w="4002" h="2502" extrusionOk="0">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6" name="Google Shape;22886;p87"/>
            <p:cNvSpPr/>
            <p:nvPr/>
          </p:nvSpPr>
          <p:spPr>
            <a:xfrm>
              <a:off x="7300768" y="4217947"/>
              <a:ext cx="64775" cy="81696"/>
            </a:xfrm>
            <a:custGeom>
              <a:avLst/>
              <a:gdLst/>
              <a:ahLst/>
              <a:cxnLst/>
              <a:rect l="l" t="t" r="r" b="b"/>
              <a:pathLst>
                <a:path w="2002" h="2525" extrusionOk="0">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87"/>
            <p:cNvSpPr/>
            <p:nvPr/>
          </p:nvSpPr>
          <p:spPr>
            <a:xfrm>
              <a:off x="7018765" y="4218691"/>
              <a:ext cx="129485" cy="80952"/>
            </a:xfrm>
            <a:custGeom>
              <a:avLst/>
              <a:gdLst/>
              <a:ahLst/>
              <a:cxnLst/>
              <a:rect l="l" t="t" r="r" b="b"/>
              <a:pathLst>
                <a:path w="4002" h="2502" extrusionOk="0">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87"/>
            <p:cNvSpPr/>
            <p:nvPr/>
          </p:nvSpPr>
          <p:spPr>
            <a:xfrm>
              <a:off x="7083506" y="4217947"/>
              <a:ext cx="64742" cy="81696"/>
            </a:xfrm>
            <a:custGeom>
              <a:avLst/>
              <a:gdLst/>
              <a:ahLst/>
              <a:cxnLst/>
              <a:rect l="l" t="t" r="r" b="b"/>
              <a:pathLst>
                <a:path w="2001" h="2525" extrusionOk="0">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87"/>
            <p:cNvSpPr/>
            <p:nvPr/>
          </p:nvSpPr>
          <p:spPr>
            <a:xfrm>
              <a:off x="7127412" y="4422880"/>
              <a:ext cx="129485" cy="80952"/>
            </a:xfrm>
            <a:custGeom>
              <a:avLst/>
              <a:gdLst/>
              <a:ahLst/>
              <a:cxnLst/>
              <a:rect l="l" t="t" r="r" b="b"/>
              <a:pathLst>
                <a:path w="4002" h="2502" extrusionOk="0">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87"/>
            <p:cNvSpPr/>
            <p:nvPr/>
          </p:nvSpPr>
          <p:spPr>
            <a:xfrm>
              <a:off x="7192121" y="4422103"/>
              <a:ext cx="64775" cy="81729"/>
            </a:xfrm>
            <a:custGeom>
              <a:avLst/>
              <a:gdLst/>
              <a:ahLst/>
              <a:cxnLst/>
              <a:rect l="l" t="t" r="r" b="b"/>
              <a:pathLst>
                <a:path w="2002" h="2526" extrusionOk="0">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87"/>
            <p:cNvSpPr/>
            <p:nvPr/>
          </p:nvSpPr>
          <p:spPr>
            <a:xfrm>
              <a:off x="7142812" y="4161780"/>
              <a:ext cx="97906" cy="74675"/>
            </a:xfrm>
            <a:custGeom>
              <a:avLst/>
              <a:gdLst/>
              <a:ahLst/>
              <a:cxnLst/>
              <a:rect l="l" t="t" r="r" b="b"/>
              <a:pathLst>
                <a:path w="3026" h="2308" extrusionOk="0">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87"/>
            <p:cNvSpPr/>
            <p:nvPr/>
          </p:nvSpPr>
          <p:spPr>
            <a:xfrm>
              <a:off x="7192121" y="4161780"/>
              <a:ext cx="47044" cy="72378"/>
            </a:xfrm>
            <a:custGeom>
              <a:avLst/>
              <a:gdLst/>
              <a:ahLst/>
              <a:cxnLst/>
              <a:rect l="l" t="t" r="r" b="b"/>
              <a:pathLst>
                <a:path w="1454" h="2237" extrusionOk="0">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87"/>
            <p:cNvSpPr/>
            <p:nvPr/>
          </p:nvSpPr>
          <p:spPr>
            <a:xfrm>
              <a:off x="7052672" y="4325040"/>
              <a:ext cx="76325" cy="73219"/>
            </a:xfrm>
            <a:custGeom>
              <a:avLst/>
              <a:gdLst/>
              <a:ahLst/>
              <a:cxnLst/>
              <a:rect l="l" t="t" r="r" b="b"/>
              <a:pathLst>
                <a:path w="2359" h="2263" extrusionOk="0">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87"/>
            <p:cNvSpPr/>
            <p:nvPr/>
          </p:nvSpPr>
          <p:spPr>
            <a:xfrm>
              <a:off x="7256862" y="4326010"/>
              <a:ext cx="73996" cy="74578"/>
            </a:xfrm>
            <a:custGeom>
              <a:avLst/>
              <a:gdLst/>
              <a:ahLst/>
              <a:cxnLst/>
              <a:rect l="l" t="t" r="r" b="b"/>
              <a:pathLst>
                <a:path w="2287" h="2305" extrusionOk="0">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87"/>
            <p:cNvSpPr/>
            <p:nvPr/>
          </p:nvSpPr>
          <p:spPr>
            <a:xfrm>
              <a:off x="7152066" y="4362797"/>
              <a:ext cx="80952" cy="80920"/>
            </a:xfrm>
            <a:custGeom>
              <a:avLst/>
              <a:gdLst/>
              <a:ahLst/>
              <a:cxnLst/>
              <a:rect l="l" t="t" r="r" b="b"/>
              <a:pathLst>
                <a:path w="2502" h="2501" extrusionOk="0">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87"/>
            <p:cNvSpPr/>
            <p:nvPr/>
          </p:nvSpPr>
          <p:spPr>
            <a:xfrm>
              <a:off x="7192121" y="4362797"/>
              <a:ext cx="40897" cy="80920"/>
            </a:xfrm>
            <a:custGeom>
              <a:avLst/>
              <a:gdLst/>
              <a:ahLst/>
              <a:cxnLst/>
              <a:rect l="l" t="t" r="r" b="b"/>
              <a:pathLst>
                <a:path w="1264" h="2501" extrusionOk="0">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87"/>
            <p:cNvSpPr/>
            <p:nvPr/>
          </p:nvSpPr>
          <p:spPr>
            <a:xfrm>
              <a:off x="7042643" y="4158609"/>
              <a:ext cx="80952" cy="80920"/>
            </a:xfrm>
            <a:custGeom>
              <a:avLst/>
              <a:gdLst/>
              <a:ahLst/>
              <a:cxnLst/>
              <a:rect l="l" t="t" r="r" b="b"/>
              <a:pathLst>
                <a:path w="2502" h="2501" extrusionOk="0">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8" name="Google Shape;22898;p87"/>
            <p:cNvSpPr/>
            <p:nvPr/>
          </p:nvSpPr>
          <p:spPr>
            <a:xfrm>
              <a:off x="7083506" y="4158609"/>
              <a:ext cx="40088" cy="80920"/>
            </a:xfrm>
            <a:custGeom>
              <a:avLst/>
              <a:gdLst/>
              <a:ahLst/>
              <a:cxnLst/>
              <a:rect l="l" t="t" r="r" b="b"/>
              <a:pathLst>
                <a:path w="1239" h="2501" extrusionOk="0">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9" name="Google Shape;22899;p87"/>
            <p:cNvSpPr/>
            <p:nvPr/>
          </p:nvSpPr>
          <p:spPr>
            <a:xfrm>
              <a:off x="7260713" y="4158609"/>
              <a:ext cx="80920" cy="80920"/>
            </a:xfrm>
            <a:custGeom>
              <a:avLst/>
              <a:gdLst/>
              <a:ahLst/>
              <a:cxnLst/>
              <a:rect l="l" t="t" r="r" b="b"/>
              <a:pathLst>
                <a:path w="2501" h="2501" extrusionOk="0">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87"/>
            <p:cNvSpPr/>
            <p:nvPr/>
          </p:nvSpPr>
          <p:spPr>
            <a:xfrm>
              <a:off x="7300768" y="4158609"/>
              <a:ext cx="40864" cy="80920"/>
            </a:xfrm>
            <a:custGeom>
              <a:avLst/>
              <a:gdLst/>
              <a:ahLst/>
              <a:cxnLst/>
              <a:rect l="l" t="t" r="r" b="b"/>
              <a:pathLst>
                <a:path w="1263" h="2501" extrusionOk="0">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1" name="Google Shape;22901;p87"/>
          <p:cNvGrpSpPr/>
          <p:nvPr/>
        </p:nvGrpSpPr>
        <p:grpSpPr>
          <a:xfrm>
            <a:off x="7768478" y="4006209"/>
            <a:ext cx="346746" cy="346744"/>
            <a:chOff x="7768486" y="4158609"/>
            <a:chExt cx="346746" cy="346744"/>
          </a:xfrm>
        </p:grpSpPr>
        <p:sp>
          <p:nvSpPr>
            <p:cNvPr id="22902" name="Google Shape;22902;p87"/>
            <p:cNvSpPr/>
            <p:nvPr/>
          </p:nvSpPr>
          <p:spPr>
            <a:xfrm>
              <a:off x="7820868" y="4279485"/>
              <a:ext cx="240430" cy="103439"/>
            </a:xfrm>
            <a:custGeom>
              <a:avLst/>
              <a:gdLst/>
              <a:ahLst/>
              <a:cxnLst/>
              <a:rect l="l" t="t" r="r" b="b"/>
              <a:pathLst>
                <a:path w="7431" h="3197" extrusionOk="0">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87"/>
            <p:cNvSpPr/>
            <p:nvPr/>
          </p:nvSpPr>
          <p:spPr>
            <a:xfrm>
              <a:off x="7940289" y="4279582"/>
              <a:ext cx="121008" cy="103342"/>
            </a:xfrm>
            <a:custGeom>
              <a:avLst/>
              <a:gdLst/>
              <a:ahLst/>
              <a:cxnLst/>
              <a:rect l="l" t="t" r="r" b="b"/>
              <a:pathLst>
                <a:path w="3740" h="3194" extrusionOk="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87"/>
            <p:cNvSpPr/>
            <p:nvPr/>
          </p:nvSpPr>
          <p:spPr>
            <a:xfrm>
              <a:off x="7985747" y="4423656"/>
              <a:ext cx="129485" cy="81696"/>
            </a:xfrm>
            <a:custGeom>
              <a:avLst/>
              <a:gdLst/>
              <a:ahLst/>
              <a:cxnLst/>
              <a:rect l="l" t="t" r="r" b="b"/>
              <a:pathLst>
                <a:path w="4002" h="2525" extrusionOk="0">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87"/>
            <p:cNvSpPr/>
            <p:nvPr/>
          </p:nvSpPr>
          <p:spPr>
            <a:xfrm>
              <a:off x="8050489" y="4422880"/>
              <a:ext cx="64742" cy="82473"/>
            </a:xfrm>
            <a:custGeom>
              <a:avLst/>
              <a:gdLst/>
              <a:ahLst/>
              <a:cxnLst/>
              <a:rect l="l" t="t" r="r" b="b"/>
              <a:pathLst>
                <a:path w="2001" h="2549" extrusionOk="0">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87"/>
            <p:cNvSpPr/>
            <p:nvPr/>
          </p:nvSpPr>
          <p:spPr>
            <a:xfrm>
              <a:off x="7768486" y="4423656"/>
              <a:ext cx="128708" cy="81696"/>
            </a:xfrm>
            <a:custGeom>
              <a:avLst/>
              <a:gdLst/>
              <a:ahLst/>
              <a:cxnLst/>
              <a:rect l="l" t="t" r="r" b="b"/>
              <a:pathLst>
                <a:path w="3978" h="2525" extrusionOk="0">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87"/>
            <p:cNvSpPr/>
            <p:nvPr/>
          </p:nvSpPr>
          <p:spPr>
            <a:xfrm>
              <a:off x="7832418" y="4422880"/>
              <a:ext cx="64775" cy="82473"/>
            </a:xfrm>
            <a:custGeom>
              <a:avLst/>
              <a:gdLst/>
              <a:ahLst/>
              <a:cxnLst/>
              <a:rect l="l" t="t" r="r" b="b"/>
              <a:pathLst>
                <a:path w="2002" h="2549" extrusionOk="0">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87"/>
            <p:cNvSpPr/>
            <p:nvPr/>
          </p:nvSpPr>
          <p:spPr>
            <a:xfrm>
              <a:off x="7877100" y="4218691"/>
              <a:ext cx="128708" cy="80952"/>
            </a:xfrm>
            <a:custGeom>
              <a:avLst/>
              <a:gdLst/>
              <a:ahLst/>
              <a:cxnLst/>
              <a:rect l="l" t="t" r="r" b="b"/>
              <a:pathLst>
                <a:path w="3978" h="2502" extrusionOk="0">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87"/>
            <p:cNvSpPr/>
            <p:nvPr/>
          </p:nvSpPr>
          <p:spPr>
            <a:xfrm>
              <a:off x="7941842" y="4217947"/>
              <a:ext cx="63966" cy="81696"/>
            </a:xfrm>
            <a:custGeom>
              <a:avLst/>
              <a:gdLst/>
              <a:ahLst/>
              <a:cxnLst/>
              <a:rect l="l" t="t" r="r" b="b"/>
              <a:pathLst>
                <a:path w="1977" h="2525" extrusionOk="0">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87"/>
            <p:cNvSpPr/>
            <p:nvPr/>
          </p:nvSpPr>
          <p:spPr>
            <a:xfrm>
              <a:off x="7901010" y="4158609"/>
              <a:ext cx="80920" cy="80920"/>
            </a:xfrm>
            <a:custGeom>
              <a:avLst/>
              <a:gdLst/>
              <a:ahLst/>
              <a:cxnLst/>
              <a:rect l="l" t="t" r="r" b="b"/>
              <a:pathLst>
                <a:path w="2501" h="2501" extrusionOk="0">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1" name="Google Shape;22911;p87"/>
            <p:cNvSpPr/>
            <p:nvPr/>
          </p:nvSpPr>
          <p:spPr>
            <a:xfrm>
              <a:off x="7941842" y="4158609"/>
              <a:ext cx="40088" cy="80920"/>
            </a:xfrm>
            <a:custGeom>
              <a:avLst/>
              <a:gdLst/>
              <a:ahLst/>
              <a:cxnLst/>
              <a:rect l="l" t="t" r="r" b="b"/>
              <a:pathLst>
                <a:path w="1239" h="2501" extrusionOk="0">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2" name="Google Shape;22912;p87"/>
            <p:cNvSpPr/>
            <p:nvPr/>
          </p:nvSpPr>
          <p:spPr>
            <a:xfrm>
              <a:off x="7792363" y="4362797"/>
              <a:ext cx="80920" cy="80920"/>
            </a:xfrm>
            <a:custGeom>
              <a:avLst/>
              <a:gdLst/>
              <a:ahLst/>
              <a:cxnLst/>
              <a:rect l="l" t="t" r="r" b="b"/>
              <a:pathLst>
                <a:path w="2501" h="2501" extrusionOk="0">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87"/>
            <p:cNvSpPr/>
            <p:nvPr/>
          </p:nvSpPr>
          <p:spPr>
            <a:xfrm>
              <a:off x="7832418" y="4362797"/>
              <a:ext cx="40864" cy="80920"/>
            </a:xfrm>
            <a:custGeom>
              <a:avLst/>
              <a:gdLst/>
              <a:ahLst/>
              <a:cxnLst/>
              <a:rect l="l" t="t" r="r" b="b"/>
              <a:pathLst>
                <a:path w="1263" h="2501" extrusionOk="0">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87"/>
            <p:cNvSpPr/>
            <p:nvPr/>
          </p:nvSpPr>
          <p:spPr>
            <a:xfrm>
              <a:off x="8009657" y="4362797"/>
              <a:ext cx="80920" cy="80920"/>
            </a:xfrm>
            <a:custGeom>
              <a:avLst/>
              <a:gdLst/>
              <a:ahLst/>
              <a:cxnLst/>
              <a:rect l="l" t="t" r="r" b="b"/>
              <a:pathLst>
                <a:path w="2501" h="2501" extrusionOk="0">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87"/>
            <p:cNvSpPr/>
            <p:nvPr/>
          </p:nvSpPr>
          <p:spPr>
            <a:xfrm>
              <a:off x="8050488" y="4362797"/>
              <a:ext cx="40088" cy="80920"/>
            </a:xfrm>
            <a:custGeom>
              <a:avLst/>
              <a:gdLst/>
              <a:ahLst/>
              <a:cxnLst/>
              <a:rect l="l" t="t" r="r" b="b"/>
              <a:pathLst>
                <a:path w="1239" h="2501" extrusionOk="0">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16" name="Google Shape;22916;p87"/>
          <p:cNvSpPr txBox="1"/>
          <p:nvPr/>
        </p:nvSpPr>
        <p:spPr>
          <a:xfrm>
            <a:off x="3039600" y="1188000"/>
            <a:ext cx="30648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22917" name="Google Shape;22917;p87"/>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22921"/>
        <p:cNvGrpSpPr/>
        <p:nvPr/>
      </p:nvGrpSpPr>
      <p:grpSpPr>
        <a:xfrm>
          <a:off x="0" y="0"/>
          <a:ext cx="0" cy="0"/>
          <a:chOff x="0" y="0"/>
          <a:chExt cx="0" cy="0"/>
        </a:xfrm>
      </p:grpSpPr>
      <p:grpSp>
        <p:nvGrpSpPr>
          <p:cNvPr id="22922" name="Google Shape;22922;p88"/>
          <p:cNvGrpSpPr/>
          <p:nvPr/>
        </p:nvGrpSpPr>
        <p:grpSpPr>
          <a:xfrm>
            <a:off x="1085830" y="1795083"/>
            <a:ext cx="343827" cy="342422"/>
            <a:chOff x="1393209" y="1923560"/>
            <a:chExt cx="343827" cy="342422"/>
          </a:xfrm>
        </p:grpSpPr>
        <p:sp>
          <p:nvSpPr>
            <p:cNvPr id="22923" name="Google Shape;22923;p88"/>
            <p:cNvSpPr/>
            <p:nvPr/>
          </p:nvSpPr>
          <p:spPr>
            <a:xfrm>
              <a:off x="1555513" y="2117876"/>
              <a:ext cx="20654" cy="55566"/>
            </a:xfrm>
            <a:custGeom>
              <a:avLst/>
              <a:gdLst/>
              <a:ahLst/>
              <a:cxnLst/>
              <a:rect l="l" t="t" r="r" b="b"/>
              <a:pathLst>
                <a:path w="691" h="1859" extrusionOk="0">
                  <a:moveTo>
                    <a:pt x="0" y="1"/>
                  </a:moveTo>
                  <a:lnTo>
                    <a:pt x="0" y="1858"/>
                  </a:lnTo>
                  <a:lnTo>
                    <a:pt x="691" y="185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4" name="Google Shape;22924;p88"/>
            <p:cNvSpPr/>
            <p:nvPr/>
          </p:nvSpPr>
          <p:spPr>
            <a:xfrm>
              <a:off x="1565466" y="2117876"/>
              <a:ext cx="9296" cy="55566"/>
            </a:xfrm>
            <a:custGeom>
              <a:avLst/>
              <a:gdLst/>
              <a:ahLst/>
              <a:cxnLst/>
              <a:rect l="l" t="t" r="r" b="b"/>
              <a:pathLst>
                <a:path w="311" h="1859" extrusionOk="0">
                  <a:moveTo>
                    <a:pt x="1" y="1"/>
                  </a:moveTo>
                  <a:lnTo>
                    <a:pt x="1" y="1858"/>
                  </a:lnTo>
                  <a:lnTo>
                    <a:pt x="310" y="1858"/>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5" name="Google Shape;22925;p88"/>
            <p:cNvSpPr/>
            <p:nvPr/>
          </p:nvSpPr>
          <p:spPr>
            <a:xfrm>
              <a:off x="1642344" y="2016100"/>
              <a:ext cx="20684" cy="56253"/>
            </a:xfrm>
            <a:custGeom>
              <a:avLst/>
              <a:gdLst/>
              <a:ahLst/>
              <a:cxnLst/>
              <a:rect l="l" t="t" r="r" b="b"/>
              <a:pathLst>
                <a:path w="692" h="1882" extrusionOk="0">
                  <a:moveTo>
                    <a:pt x="1" y="0"/>
                  </a:moveTo>
                  <a:lnTo>
                    <a:pt x="1" y="1882"/>
                  </a:lnTo>
                  <a:lnTo>
                    <a:pt x="691" y="1882"/>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88"/>
            <p:cNvSpPr/>
            <p:nvPr/>
          </p:nvSpPr>
          <p:spPr>
            <a:xfrm>
              <a:off x="1467964" y="2016100"/>
              <a:ext cx="20654" cy="56253"/>
            </a:xfrm>
            <a:custGeom>
              <a:avLst/>
              <a:gdLst/>
              <a:ahLst/>
              <a:cxnLst/>
              <a:rect l="l" t="t" r="r" b="b"/>
              <a:pathLst>
                <a:path w="691" h="1882" extrusionOk="0">
                  <a:moveTo>
                    <a:pt x="0" y="0"/>
                  </a:moveTo>
                  <a:lnTo>
                    <a:pt x="0" y="1882"/>
                  </a:lnTo>
                  <a:lnTo>
                    <a:pt x="691" y="1882"/>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88"/>
            <p:cNvSpPr/>
            <p:nvPr/>
          </p:nvSpPr>
          <p:spPr>
            <a:xfrm>
              <a:off x="1393209" y="2084429"/>
              <a:ext cx="62679" cy="20684"/>
            </a:xfrm>
            <a:custGeom>
              <a:avLst/>
              <a:gdLst/>
              <a:ahLst/>
              <a:cxnLst/>
              <a:rect l="l" t="t" r="r" b="b"/>
              <a:pathLst>
                <a:path w="2097" h="692" extrusionOk="0">
                  <a:moveTo>
                    <a:pt x="1" y="1"/>
                  </a:moveTo>
                  <a:lnTo>
                    <a:pt x="1" y="691"/>
                  </a:lnTo>
                  <a:lnTo>
                    <a:pt x="2096" y="691"/>
                  </a:lnTo>
                  <a:lnTo>
                    <a:pt x="209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88"/>
            <p:cNvSpPr/>
            <p:nvPr/>
          </p:nvSpPr>
          <p:spPr>
            <a:xfrm>
              <a:off x="1673669" y="2084429"/>
              <a:ext cx="63367" cy="20684"/>
            </a:xfrm>
            <a:custGeom>
              <a:avLst/>
              <a:gdLst/>
              <a:ahLst/>
              <a:cxnLst/>
              <a:rect l="l" t="t" r="r" b="b"/>
              <a:pathLst>
                <a:path w="2120" h="692" extrusionOk="0">
                  <a:moveTo>
                    <a:pt x="0" y="1"/>
                  </a:moveTo>
                  <a:lnTo>
                    <a:pt x="0" y="691"/>
                  </a:lnTo>
                  <a:lnTo>
                    <a:pt x="2120" y="691"/>
                  </a:lnTo>
                  <a:lnTo>
                    <a:pt x="212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88"/>
            <p:cNvSpPr/>
            <p:nvPr/>
          </p:nvSpPr>
          <p:spPr>
            <a:xfrm>
              <a:off x="1586838" y="2084429"/>
              <a:ext cx="43430" cy="20684"/>
            </a:xfrm>
            <a:custGeom>
              <a:avLst/>
              <a:gdLst/>
              <a:ahLst/>
              <a:cxnLst/>
              <a:rect l="l" t="t" r="r" b="b"/>
              <a:pathLst>
                <a:path w="1453" h="692" extrusionOk="0">
                  <a:moveTo>
                    <a:pt x="0" y="1"/>
                  </a:moveTo>
                  <a:lnTo>
                    <a:pt x="0" y="691"/>
                  </a:lnTo>
                  <a:lnTo>
                    <a:pt x="1453" y="691"/>
                  </a:lnTo>
                  <a:lnTo>
                    <a:pt x="14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88"/>
            <p:cNvSpPr/>
            <p:nvPr/>
          </p:nvSpPr>
          <p:spPr>
            <a:xfrm>
              <a:off x="1499977" y="2084429"/>
              <a:ext cx="44177" cy="20684"/>
            </a:xfrm>
            <a:custGeom>
              <a:avLst/>
              <a:gdLst/>
              <a:ahLst/>
              <a:cxnLst/>
              <a:rect l="l" t="t" r="r" b="b"/>
              <a:pathLst>
                <a:path w="1478" h="692" extrusionOk="0">
                  <a:moveTo>
                    <a:pt x="1" y="1"/>
                  </a:moveTo>
                  <a:lnTo>
                    <a:pt x="1" y="691"/>
                  </a:lnTo>
                  <a:lnTo>
                    <a:pt x="1477" y="691"/>
                  </a:lnTo>
                  <a:lnTo>
                    <a:pt x="1477"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88"/>
            <p:cNvSpPr/>
            <p:nvPr/>
          </p:nvSpPr>
          <p:spPr>
            <a:xfrm>
              <a:off x="1534859" y="2064492"/>
              <a:ext cx="60527" cy="60557"/>
            </a:xfrm>
            <a:custGeom>
              <a:avLst/>
              <a:gdLst/>
              <a:ahLst/>
              <a:cxnLst/>
              <a:rect l="l" t="t" r="r" b="b"/>
              <a:pathLst>
                <a:path w="2025" h="2026" extrusionOk="0">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88"/>
            <p:cNvSpPr/>
            <p:nvPr/>
          </p:nvSpPr>
          <p:spPr>
            <a:xfrm>
              <a:off x="1447310" y="2064492"/>
              <a:ext cx="60527" cy="60557"/>
            </a:xfrm>
            <a:custGeom>
              <a:avLst/>
              <a:gdLst/>
              <a:ahLst/>
              <a:cxnLst/>
              <a:rect l="l" t="t" r="r" b="b"/>
              <a:pathLst>
                <a:path w="2025" h="2026" extrusionOk="0">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88"/>
            <p:cNvSpPr/>
            <p:nvPr/>
          </p:nvSpPr>
          <p:spPr>
            <a:xfrm>
              <a:off x="1622407" y="2064492"/>
              <a:ext cx="60557" cy="60557"/>
            </a:xfrm>
            <a:custGeom>
              <a:avLst/>
              <a:gdLst/>
              <a:ahLst/>
              <a:cxnLst/>
              <a:rect l="l" t="t" r="r" b="b"/>
              <a:pathLst>
                <a:path w="2026" h="2026" extrusionOk="0">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88"/>
            <p:cNvSpPr/>
            <p:nvPr/>
          </p:nvSpPr>
          <p:spPr>
            <a:xfrm>
              <a:off x="1428808" y="1923560"/>
              <a:ext cx="98248" cy="98248"/>
            </a:xfrm>
            <a:custGeom>
              <a:avLst/>
              <a:gdLst/>
              <a:ahLst/>
              <a:cxnLst/>
              <a:rect l="l" t="t" r="r" b="b"/>
              <a:pathLst>
                <a:path w="3287" h="3287" extrusionOk="0">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88"/>
            <p:cNvSpPr/>
            <p:nvPr/>
          </p:nvSpPr>
          <p:spPr>
            <a:xfrm>
              <a:off x="1603188" y="1923560"/>
              <a:ext cx="98278" cy="9824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88"/>
            <p:cNvSpPr/>
            <p:nvPr/>
          </p:nvSpPr>
          <p:spPr>
            <a:xfrm>
              <a:off x="1516357" y="2168421"/>
              <a:ext cx="97561" cy="97561"/>
            </a:xfrm>
            <a:custGeom>
              <a:avLst/>
              <a:gdLst/>
              <a:ahLst/>
              <a:cxnLst/>
              <a:rect l="l" t="t" r="r" b="b"/>
              <a:pathLst>
                <a:path w="3264" h="3264" extrusionOk="0">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7" name="Google Shape;22937;p88"/>
            <p:cNvSpPr/>
            <p:nvPr/>
          </p:nvSpPr>
          <p:spPr>
            <a:xfrm>
              <a:off x="1565466" y="2063805"/>
              <a:ext cx="29920" cy="61245"/>
            </a:xfrm>
            <a:custGeom>
              <a:avLst/>
              <a:gdLst/>
              <a:ahLst/>
              <a:cxnLst/>
              <a:rect l="l" t="t" r="r" b="b"/>
              <a:pathLst>
                <a:path w="1001" h="2049" extrusionOk="0">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8" name="Google Shape;22938;p88"/>
            <p:cNvSpPr/>
            <p:nvPr/>
          </p:nvSpPr>
          <p:spPr>
            <a:xfrm>
              <a:off x="1565466" y="2167703"/>
              <a:ext cx="48452" cy="98278"/>
            </a:xfrm>
            <a:custGeom>
              <a:avLst/>
              <a:gdLst/>
              <a:ahLst/>
              <a:cxnLst/>
              <a:rect l="l" t="t" r="r" b="b"/>
              <a:pathLst>
                <a:path w="1621" h="3288" extrusionOk="0">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9" name="Google Shape;22939;p88"/>
          <p:cNvGrpSpPr/>
          <p:nvPr/>
        </p:nvGrpSpPr>
        <p:grpSpPr>
          <a:xfrm>
            <a:off x="1820395" y="1781320"/>
            <a:ext cx="343108" cy="312532"/>
            <a:chOff x="2065928" y="1938505"/>
            <a:chExt cx="343108" cy="312532"/>
          </a:xfrm>
        </p:grpSpPr>
        <p:sp>
          <p:nvSpPr>
            <p:cNvPr id="22940" name="Google Shape;22940;p88"/>
            <p:cNvSpPr/>
            <p:nvPr/>
          </p:nvSpPr>
          <p:spPr>
            <a:xfrm>
              <a:off x="2119312" y="2194754"/>
              <a:ext cx="64084" cy="20684"/>
            </a:xfrm>
            <a:custGeom>
              <a:avLst/>
              <a:gdLst/>
              <a:ahLst/>
              <a:cxnLst/>
              <a:rect l="l" t="t" r="r" b="b"/>
              <a:pathLst>
                <a:path w="2144" h="692" extrusionOk="0">
                  <a:moveTo>
                    <a:pt x="0" y="1"/>
                  </a:moveTo>
                  <a:lnTo>
                    <a:pt x="0" y="691"/>
                  </a:lnTo>
                  <a:lnTo>
                    <a:pt x="2143" y="691"/>
                  </a:lnTo>
                  <a:lnTo>
                    <a:pt x="214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88"/>
            <p:cNvSpPr/>
            <p:nvPr/>
          </p:nvSpPr>
          <p:spPr>
            <a:xfrm>
              <a:off x="2119312" y="2204737"/>
              <a:ext cx="64084" cy="9983"/>
            </a:xfrm>
            <a:custGeom>
              <a:avLst/>
              <a:gdLst/>
              <a:ahLst/>
              <a:cxnLst/>
              <a:rect l="l" t="t" r="r" b="b"/>
              <a:pathLst>
                <a:path w="2144" h="334" extrusionOk="0">
                  <a:moveTo>
                    <a:pt x="0" y="0"/>
                  </a:moveTo>
                  <a:lnTo>
                    <a:pt x="0" y="334"/>
                  </a:lnTo>
                  <a:lnTo>
                    <a:pt x="2143" y="334"/>
                  </a:lnTo>
                  <a:lnTo>
                    <a:pt x="21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88"/>
            <p:cNvSpPr/>
            <p:nvPr/>
          </p:nvSpPr>
          <p:spPr>
            <a:xfrm>
              <a:off x="2119312" y="1976944"/>
              <a:ext cx="64084" cy="20684"/>
            </a:xfrm>
            <a:custGeom>
              <a:avLst/>
              <a:gdLst/>
              <a:ahLst/>
              <a:cxnLst/>
              <a:rect l="l" t="t" r="r" b="b"/>
              <a:pathLst>
                <a:path w="2144" h="692" extrusionOk="0">
                  <a:moveTo>
                    <a:pt x="0" y="1"/>
                  </a:moveTo>
                  <a:lnTo>
                    <a:pt x="0" y="691"/>
                  </a:lnTo>
                  <a:lnTo>
                    <a:pt x="2143" y="691"/>
                  </a:lnTo>
                  <a:lnTo>
                    <a:pt x="214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88"/>
            <p:cNvSpPr/>
            <p:nvPr/>
          </p:nvSpPr>
          <p:spPr>
            <a:xfrm>
              <a:off x="2119312" y="1986927"/>
              <a:ext cx="64084" cy="9983"/>
            </a:xfrm>
            <a:custGeom>
              <a:avLst/>
              <a:gdLst/>
              <a:ahLst/>
              <a:cxnLst/>
              <a:rect l="l" t="t" r="r" b="b"/>
              <a:pathLst>
                <a:path w="2144" h="334" extrusionOk="0">
                  <a:moveTo>
                    <a:pt x="0" y="0"/>
                  </a:moveTo>
                  <a:lnTo>
                    <a:pt x="0" y="333"/>
                  </a:lnTo>
                  <a:lnTo>
                    <a:pt x="2143" y="333"/>
                  </a:lnTo>
                  <a:lnTo>
                    <a:pt x="21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88"/>
            <p:cNvSpPr/>
            <p:nvPr/>
          </p:nvSpPr>
          <p:spPr>
            <a:xfrm>
              <a:off x="2119312" y="2085864"/>
              <a:ext cx="64084" cy="19967"/>
            </a:xfrm>
            <a:custGeom>
              <a:avLst/>
              <a:gdLst/>
              <a:ahLst/>
              <a:cxnLst/>
              <a:rect l="l" t="t" r="r" b="b"/>
              <a:pathLst>
                <a:path w="2144" h="668" extrusionOk="0">
                  <a:moveTo>
                    <a:pt x="0" y="0"/>
                  </a:moveTo>
                  <a:lnTo>
                    <a:pt x="0" y="667"/>
                  </a:lnTo>
                  <a:lnTo>
                    <a:pt x="2143" y="667"/>
                  </a:lnTo>
                  <a:lnTo>
                    <a:pt x="214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88"/>
            <p:cNvSpPr/>
            <p:nvPr/>
          </p:nvSpPr>
          <p:spPr>
            <a:xfrm>
              <a:off x="2065928" y="1954885"/>
              <a:ext cx="64084" cy="64084"/>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88"/>
            <p:cNvSpPr/>
            <p:nvPr/>
          </p:nvSpPr>
          <p:spPr>
            <a:xfrm>
              <a:off x="2153477" y="1938505"/>
              <a:ext cx="150915" cy="96126"/>
            </a:xfrm>
            <a:custGeom>
              <a:avLst/>
              <a:gdLst/>
              <a:ahLst/>
              <a:cxnLst/>
              <a:rect l="l" t="t" r="r" b="b"/>
              <a:pathLst>
                <a:path w="5049" h="3216" extrusionOk="0">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88"/>
            <p:cNvSpPr/>
            <p:nvPr/>
          </p:nvSpPr>
          <p:spPr>
            <a:xfrm>
              <a:off x="2065928" y="2064492"/>
              <a:ext cx="64084" cy="63397"/>
            </a:xfrm>
            <a:custGeom>
              <a:avLst/>
              <a:gdLst/>
              <a:ahLst/>
              <a:cxnLst/>
              <a:rect l="l" t="t" r="r" b="b"/>
              <a:pathLst>
                <a:path w="2144" h="2121" extrusionOk="0">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88"/>
            <p:cNvSpPr/>
            <p:nvPr/>
          </p:nvSpPr>
          <p:spPr>
            <a:xfrm>
              <a:off x="2154882" y="2048830"/>
              <a:ext cx="202923" cy="94004"/>
            </a:xfrm>
            <a:custGeom>
              <a:avLst/>
              <a:gdLst/>
              <a:ahLst/>
              <a:cxnLst/>
              <a:rect l="l" t="t" r="r" b="b"/>
              <a:pathLst>
                <a:path w="6789" h="3145" extrusionOk="0">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88"/>
            <p:cNvSpPr/>
            <p:nvPr/>
          </p:nvSpPr>
          <p:spPr>
            <a:xfrm>
              <a:off x="2065928" y="2172695"/>
              <a:ext cx="64084" cy="64084"/>
            </a:xfrm>
            <a:custGeom>
              <a:avLst/>
              <a:gdLst/>
              <a:ahLst/>
              <a:cxnLst/>
              <a:rect l="l" t="t" r="r" b="b"/>
              <a:pathLst>
                <a:path w="2144" h="2144" extrusionOk="0">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0" name="Google Shape;22950;p88"/>
            <p:cNvSpPr/>
            <p:nvPr/>
          </p:nvSpPr>
          <p:spPr>
            <a:xfrm>
              <a:off x="2154882" y="2158467"/>
              <a:ext cx="254155" cy="92569"/>
            </a:xfrm>
            <a:custGeom>
              <a:avLst/>
              <a:gdLst/>
              <a:ahLst/>
              <a:cxnLst/>
              <a:rect l="l" t="t" r="r" b="b"/>
              <a:pathLst>
                <a:path w="8503" h="3097" extrusionOk="0">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1" name="Google Shape;22951;p88"/>
            <p:cNvSpPr/>
            <p:nvPr/>
          </p:nvSpPr>
          <p:spPr>
            <a:xfrm>
              <a:off x="2065928" y="1986927"/>
              <a:ext cx="64084" cy="32042"/>
            </a:xfrm>
            <a:custGeom>
              <a:avLst/>
              <a:gdLst/>
              <a:ahLst/>
              <a:cxnLst/>
              <a:rect l="l" t="t" r="r" b="b"/>
              <a:pathLst>
                <a:path w="2144" h="1072" extrusionOk="0">
                  <a:moveTo>
                    <a:pt x="0" y="0"/>
                  </a:moveTo>
                  <a:cubicBezTo>
                    <a:pt x="0" y="595"/>
                    <a:pt x="476" y="1072"/>
                    <a:pt x="1072" y="1072"/>
                  </a:cubicBezTo>
                  <a:cubicBezTo>
                    <a:pt x="1667" y="1072"/>
                    <a:pt x="2143" y="595"/>
                    <a:pt x="2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88"/>
            <p:cNvSpPr/>
            <p:nvPr/>
          </p:nvSpPr>
          <p:spPr>
            <a:xfrm>
              <a:off x="2153477" y="1986927"/>
              <a:ext cx="150915" cy="47704"/>
            </a:xfrm>
            <a:custGeom>
              <a:avLst/>
              <a:gdLst/>
              <a:ahLst/>
              <a:cxnLst/>
              <a:rect l="l" t="t" r="r" b="b"/>
              <a:pathLst>
                <a:path w="5049" h="1596" extrusionOk="0">
                  <a:moveTo>
                    <a:pt x="0" y="0"/>
                  </a:moveTo>
                  <a:lnTo>
                    <a:pt x="0" y="810"/>
                  </a:lnTo>
                  <a:lnTo>
                    <a:pt x="2763" y="810"/>
                  </a:lnTo>
                  <a:lnTo>
                    <a:pt x="2763" y="1596"/>
                  </a:lnTo>
                  <a:lnTo>
                    <a:pt x="5049"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88"/>
            <p:cNvSpPr/>
            <p:nvPr/>
          </p:nvSpPr>
          <p:spPr>
            <a:xfrm>
              <a:off x="2119312" y="2095100"/>
              <a:ext cx="64084" cy="10013"/>
            </a:xfrm>
            <a:custGeom>
              <a:avLst/>
              <a:gdLst/>
              <a:ahLst/>
              <a:cxnLst/>
              <a:rect l="l" t="t" r="r" b="b"/>
              <a:pathLst>
                <a:path w="2144" h="335" extrusionOk="0">
                  <a:moveTo>
                    <a:pt x="0" y="1"/>
                  </a:moveTo>
                  <a:lnTo>
                    <a:pt x="0" y="334"/>
                  </a:lnTo>
                  <a:lnTo>
                    <a:pt x="2143" y="334"/>
                  </a:lnTo>
                  <a:lnTo>
                    <a:pt x="214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88"/>
            <p:cNvSpPr/>
            <p:nvPr/>
          </p:nvSpPr>
          <p:spPr>
            <a:xfrm>
              <a:off x="2065928" y="2095100"/>
              <a:ext cx="64084" cy="32072"/>
            </a:xfrm>
            <a:custGeom>
              <a:avLst/>
              <a:gdLst/>
              <a:ahLst/>
              <a:cxnLst/>
              <a:rect l="l" t="t" r="r" b="b"/>
              <a:pathLst>
                <a:path w="2144" h="1073" extrusionOk="0">
                  <a:moveTo>
                    <a:pt x="0" y="1"/>
                  </a:moveTo>
                  <a:cubicBezTo>
                    <a:pt x="0" y="596"/>
                    <a:pt x="476" y="1073"/>
                    <a:pt x="1072" y="1073"/>
                  </a:cubicBezTo>
                  <a:cubicBezTo>
                    <a:pt x="1667" y="1073"/>
                    <a:pt x="2143" y="596"/>
                    <a:pt x="2143"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88"/>
            <p:cNvSpPr/>
            <p:nvPr/>
          </p:nvSpPr>
          <p:spPr>
            <a:xfrm>
              <a:off x="2154882" y="2094703"/>
              <a:ext cx="202923" cy="46300"/>
            </a:xfrm>
            <a:custGeom>
              <a:avLst/>
              <a:gdLst/>
              <a:ahLst/>
              <a:cxnLst/>
              <a:rect l="l" t="t" r="r" b="b"/>
              <a:pathLst>
                <a:path w="6789" h="1549" extrusionOk="0">
                  <a:moveTo>
                    <a:pt x="1" y="0"/>
                  </a:moveTo>
                  <a:lnTo>
                    <a:pt x="1" y="763"/>
                  </a:lnTo>
                  <a:lnTo>
                    <a:pt x="4549" y="763"/>
                  </a:lnTo>
                  <a:lnTo>
                    <a:pt x="4549" y="1548"/>
                  </a:lnTo>
                  <a:lnTo>
                    <a:pt x="6788"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88"/>
            <p:cNvSpPr/>
            <p:nvPr/>
          </p:nvSpPr>
          <p:spPr>
            <a:xfrm>
              <a:off x="2065928" y="2204737"/>
              <a:ext cx="64084" cy="32042"/>
            </a:xfrm>
            <a:custGeom>
              <a:avLst/>
              <a:gdLst/>
              <a:ahLst/>
              <a:cxnLst/>
              <a:rect l="l" t="t" r="r" b="b"/>
              <a:pathLst>
                <a:path w="2144" h="1072" extrusionOk="0">
                  <a:moveTo>
                    <a:pt x="0" y="0"/>
                  </a:moveTo>
                  <a:cubicBezTo>
                    <a:pt x="0" y="596"/>
                    <a:pt x="476" y="1072"/>
                    <a:pt x="1072" y="1072"/>
                  </a:cubicBezTo>
                  <a:cubicBezTo>
                    <a:pt x="1667" y="1072"/>
                    <a:pt x="2143" y="596"/>
                    <a:pt x="2143"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88"/>
            <p:cNvSpPr/>
            <p:nvPr/>
          </p:nvSpPr>
          <p:spPr>
            <a:xfrm>
              <a:off x="2154882" y="2204737"/>
              <a:ext cx="254155" cy="45582"/>
            </a:xfrm>
            <a:custGeom>
              <a:avLst/>
              <a:gdLst/>
              <a:ahLst/>
              <a:cxnLst/>
              <a:rect l="l" t="t" r="r" b="b"/>
              <a:pathLst>
                <a:path w="8503" h="1525" extrusionOk="0">
                  <a:moveTo>
                    <a:pt x="1" y="0"/>
                  </a:moveTo>
                  <a:lnTo>
                    <a:pt x="1" y="786"/>
                  </a:lnTo>
                  <a:lnTo>
                    <a:pt x="6336" y="786"/>
                  </a:lnTo>
                  <a:lnTo>
                    <a:pt x="6336" y="1524"/>
                  </a:lnTo>
                  <a:lnTo>
                    <a:pt x="8503"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8" name="Google Shape;22958;p88"/>
          <p:cNvGrpSpPr/>
          <p:nvPr/>
        </p:nvGrpSpPr>
        <p:grpSpPr>
          <a:xfrm>
            <a:off x="2590834" y="1784796"/>
            <a:ext cx="308973" cy="344544"/>
            <a:chOff x="2764952" y="1922842"/>
            <a:chExt cx="308973" cy="344544"/>
          </a:xfrm>
        </p:grpSpPr>
        <p:sp>
          <p:nvSpPr>
            <p:cNvPr id="22959" name="Google Shape;22959;p88"/>
            <p:cNvSpPr/>
            <p:nvPr/>
          </p:nvSpPr>
          <p:spPr>
            <a:xfrm>
              <a:off x="2883825" y="1922842"/>
              <a:ext cx="69793" cy="90447"/>
            </a:xfrm>
            <a:custGeom>
              <a:avLst/>
              <a:gdLst/>
              <a:ahLst/>
              <a:cxnLst/>
              <a:rect l="l" t="t" r="r" b="b"/>
              <a:pathLst>
                <a:path w="2335" h="3026" extrusionOk="0">
                  <a:moveTo>
                    <a:pt x="1168" y="1"/>
                  </a:moveTo>
                  <a:lnTo>
                    <a:pt x="1" y="2597"/>
                  </a:lnTo>
                  <a:lnTo>
                    <a:pt x="1168" y="3025"/>
                  </a:lnTo>
                  <a:lnTo>
                    <a:pt x="2335" y="2597"/>
                  </a:lnTo>
                  <a:lnTo>
                    <a:pt x="11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88"/>
            <p:cNvSpPr/>
            <p:nvPr/>
          </p:nvSpPr>
          <p:spPr>
            <a:xfrm>
              <a:off x="2918707" y="1922842"/>
              <a:ext cx="34912" cy="90447"/>
            </a:xfrm>
            <a:custGeom>
              <a:avLst/>
              <a:gdLst/>
              <a:ahLst/>
              <a:cxnLst/>
              <a:rect l="l" t="t" r="r" b="b"/>
              <a:pathLst>
                <a:path w="1168" h="3026" extrusionOk="0">
                  <a:moveTo>
                    <a:pt x="1" y="1"/>
                  </a:moveTo>
                  <a:lnTo>
                    <a:pt x="1" y="3025"/>
                  </a:lnTo>
                  <a:lnTo>
                    <a:pt x="1168" y="2597"/>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88"/>
            <p:cNvSpPr/>
            <p:nvPr/>
          </p:nvSpPr>
          <p:spPr>
            <a:xfrm>
              <a:off x="2852500" y="2000437"/>
              <a:ext cx="132443" cy="82616"/>
            </a:xfrm>
            <a:custGeom>
              <a:avLst/>
              <a:gdLst/>
              <a:ahLst/>
              <a:cxnLst/>
              <a:rect l="l" t="t" r="r" b="b"/>
              <a:pathLst>
                <a:path w="4431" h="2764" extrusionOk="0">
                  <a:moveTo>
                    <a:pt x="1049" y="1"/>
                  </a:moveTo>
                  <a:lnTo>
                    <a:pt x="1" y="2311"/>
                  </a:lnTo>
                  <a:lnTo>
                    <a:pt x="2216" y="2763"/>
                  </a:lnTo>
                  <a:lnTo>
                    <a:pt x="4430" y="2311"/>
                  </a:lnTo>
                  <a:lnTo>
                    <a:pt x="338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88"/>
            <p:cNvSpPr/>
            <p:nvPr/>
          </p:nvSpPr>
          <p:spPr>
            <a:xfrm>
              <a:off x="2918707" y="2000437"/>
              <a:ext cx="66236" cy="82616"/>
            </a:xfrm>
            <a:custGeom>
              <a:avLst/>
              <a:gdLst/>
              <a:ahLst/>
              <a:cxnLst/>
              <a:rect l="l" t="t" r="r" b="b"/>
              <a:pathLst>
                <a:path w="2216" h="2764" extrusionOk="0">
                  <a:moveTo>
                    <a:pt x="1" y="1"/>
                  </a:moveTo>
                  <a:lnTo>
                    <a:pt x="1" y="2763"/>
                  </a:lnTo>
                  <a:lnTo>
                    <a:pt x="2215" y="2311"/>
                  </a:lnTo>
                  <a:lnTo>
                    <a:pt x="1168"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3" name="Google Shape;22963;p88"/>
            <p:cNvSpPr/>
            <p:nvPr/>
          </p:nvSpPr>
          <p:spPr>
            <a:xfrm>
              <a:off x="2821892" y="2069484"/>
              <a:ext cx="193657" cy="82616"/>
            </a:xfrm>
            <a:custGeom>
              <a:avLst/>
              <a:gdLst/>
              <a:ahLst/>
              <a:cxnLst/>
              <a:rect l="l" t="t" r="r" b="b"/>
              <a:pathLst>
                <a:path w="6479" h="2764" extrusionOk="0">
                  <a:moveTo>
                    <a:pt x="1025" y="1"/>
                  </a:moveTo>
                  <a:lnTo>
                    <a:pt x="1" y="2334"/>
                  </a:lnTo>
                  <a:lnTo>
                    <a:pt x="3240" y="2763"/>
                  </a:lnTo>
                  <a:lnTo>
                    <a:pt x="6478" y="2334"/>
                  </a:lnTo>
                  <a:lnTo>
                    <a:pt x="543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4" name="Google Shape;22964;p88"/>
            <p:cNvSpPr/>
            <p:nvPr/>
          </p:nvSpPr>
          <p:spPr>
            <a:xfrm>
              <a:off x="2918707" y="2069484"/>
              <a:ext cx="96844" cy="82616"/>
            </a:xfrm>
            <a:custGeom>
              <a:avLst/>
              <a:gdLst/>
              <a:ahLst/>
              <a:cxnLst/>
              <a:rect l="l" t="t" r="r" b="b"/>
              <a:pathLst>
                <a:path w="3240" h="2764" extrusionOk="0">
                  <a:moveTo>
                    <a:pt x="1" y="1"/>
                  </a:moveTo>
                  <a:lnTo>
                    <a:pt x="1" y="2763"/>
                  </a:lnTo>
                  <a:lnTo>
                    <a:pt x="3239" y="2334"/>
                  </a:lnTo>
                  <a:lnTo>
                    <a:pt x="22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88"/>
            <p:cNvSpPr/>
            <p:nvPr/>
          </p:nvSpPr>
          <p:spPr>
            <a:xfrm>
              <a:off x="2790597" y="2139248"/>
              <a:ext cx="256277" cy="82586"/>
            </a:xfrm>
            <a:custGeom>
              <a:avLst/>
              <a:gdLst/>
              <a:ahLst/>
              <a:cxnLst/>
              <a:rect l="l" t="t" r="r" b="b"/>
              <a:pathLst>
                <a:path w="8574" h="2763" extrusionOk="0">
                  <a:moveTo>
                    <a:pt x="1048" y="0"/>
                  </a:moveTo>
                  <a:lnTo>
                    <a:pt x="0" y="2310"/>
                  </a:lnTo>
                  <a:lnTo>
                    <a:pt x="4287" y="2763"/>
                  </a:lnTo>
                  <a:lnTo>
                    <a:pt x="8573" y="2310"/>
                  </a:lnTo>
                  <a:lnTo>
                    <a:pt x="752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88"/>
            <p:cNvSpPr/>
            <p:nvPr/>
          </p:nvSpPr>
          <p:spPr>
            <a:xfrm>
              <a:off x="2918707" y="2139248"/>
              <a:ext cx="128168" cy="82586"/>
            </a:xfrm>
            <a:custGeom>
              <a:avLst/>
              <a:gdLst/>
              <a:ahLst/>
              <a:cxnLst/>
              <a:rect l="l" t="t" r="r" b="b"/>
              <a:pathLst>
                <a:path w="4288" h="2763" extrusionOk="0">
                  <a:moveTo>
                    <a:pt x="1" y="0"/>
                  </a:moveTo>
                  <a:lnTo>
                    <a:pt x="1" y="2763"/>
                  </a:lnTo>
                  <a:lnTo>
                    <a:pt x="4287" y="2310"/>
                  </a:lnTo>
                  <a:lnTo>
                    <a:pt x="3239"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88"/>
            <p:cNvSpPr/>
            <p:nvPr/>
          </p:nvSpPr>
          <p:spPr>
            <a:xfrm>
              <a:off x="2764952" y="2208294"/>
              <a:ext cx="308973" cy="59093"/>
            </a:xfrm>
            <a:custGeom>
              <a:avLst/>
              <a:gdLst/>
              <a:ahLst/>
              <a:cxnLst/>
              <a:rect l="l" t="t" r="r" b="b"/>
              <a:pathLst>
                <a:path w="10337" h="1977" extrusionOk="0">
                  <a:moveTo>
                    <a:pt x="882" y="0"/>
                  </a:moveTo>
                  <a:lnTo>
                    <a:pt x="1" y="1977"/>
                  </a:lnTo>
                  <a:lnTo>
                    <a:pt x="10336" y="1977"/>
                  </a:lnTo>
                  <a:lnTo>
                    <a:pt x="9455"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88"/>
            <p:cNvSpPr/>
            <p:nvPr/>
          </p:nvSpPr>
          <p:spPr>
            <a:xfrm>
              <a:off x="2918707" y="2208294"/>
              <a:ext cx="153784" cy="59093"/>
            </a:xfrm>
            <a:custGeom>
              <a:avLst/>
              <a:gdLst/>
              <a:ahLst/>
              <a:cxnLst/>
              <a:rect l="l" t="t" r="r" b="b"/>
              <a:pathLst>
                <a:path w="5145" h="1977" extrusionOk="0">
                  <a:moveTo>
                    <a:pt x="1" y="0"/>
                  </a:moveTo>
                  <a:lnTo>
                    <a:pt x="1" y="1977"/>
                  </a:lnTo>
                  <a:lnTo>
                    <a:pt x="5145" y="1977"/>
                  </a:lnTo>
                  <a:lnTo>
                    <a:pt x="428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9" name="Google Shape;22969;p88"/>
          <p:cNvGrpSpPr/>
          <p:nvPr/>
        </p:nvGrpSpPr>
        <p:grpSpPr>
          <a:xfrm>
            <a:off x="3276593" y="1784796"/>
            <a:ext cx="343826" cy="344544"/>
            <a:chOff x="3379296" y="1922842"/>
            <a:chExt cx="343826" cy="344544"/>
          </a:xfrm>
        </p:grpSpPr>
        <p:sp>
          <p:nvSpPr>
            <p:cNvPr id="22970" name="Google Shape;22970;p88"/>
            <p:cNvSpPr/>
            <p:nvPr/>
          </p:nvSpPr>
          <p:spPr>
            <a:xfrm>
              <a:off x="3540165" y="1984058"/>
              <a:ext cx="20684" cy="55566"/>
            </a:xfrm>
            <a:custGeom>
              <a:avLst/>
              <a:gdLst/>
              <a:ahLst/>
              <a:cxnLst/>
              <a:rect l="l" t="t" r="r" b="b"/>
              <a:pathLst>
                <a:path w="692" h="1859" extrusionOk="0">
                  <a:moveTo>
                    <a:pt x="1" y="1"/>
                  </a:moveTo>
                  <a:lnTo>
                    <a:pt x="1" y="1858"/>
                  </a:lnTo>
                  <a:lnTo>
                    <a:pt x="691" y="185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88"/>
            <p:cNvSpPr/>
            <p:nvPr/>
          </p:nvSpPr>
          <p:spPr>
            <a:xfrm>
              <a:off x="3478232" y="2023931"/>
              <a:ext cx="145236" cy="53413"/>
            </a:xfrm>
            <a:custGeom>
              <a:avLst/>
              <a:gdLst/>
              <a:ahLst/>
              <a:cxnLst/>
              <a:rect l="l" t="t" r="r" b="b"/>
              <a:pathLst>
                <a:path w="4859" h="1787" extrusionOk="0">
                  <a:moveTo>
                    <a:pt x="1" y="0"/>
                  </a:moveTo>
                  <a:lnTo>
                    <a:pt x="1" y="1787"/>
                  </a:lnTo>
                  <a:lnTo>
                    <a:pt x="4859" y="1787"/>
                  </a:lnTo>
                  <a:lnTo>
                    <a:pt x="4859"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88"/>
            <p:cNvSpPr/>
            <p:nvPr/>
          </p:nvSpPr>
          <p:spPr>
            <a:xfrm>
              <a:off x="3550836" y="1984058"/>
              <a:ext cx="10013" cy="55566"/>
            </a:xfrm>
            <a:custGeom>
              <a:avLst/>
              <a:gdLst/>
              <a:ahLst/>
              <a:cxnLst/>
              <a:rect l="l" t="t" r="r" b="b"/>
              <a:pathLst>
                <a:path w="335" h="1859" extrusionOk="0">
                  <a:moveTo>
                    <a:pt x="1" y="1"/>
                  </a:moveTo>
                  <a:lnTo>
                    <a:pt x="1" y="1858"/>
                  </a:lnTo>
                  <a:lnTo>
                    <a:pt x="334" y="1858"/>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88"/>
            <p:cNvSpPr/>
            <p:nvPr/>
          </p:nvSpPr>
          <p:spPr>
            <a:xfrm>
              <a:off x="3550836" y="2023931"/>
              <a:ext cx="73350" cy="53413"/>
            </a:xfrm>
            <a:custGeom>
              <a:avLst/>
              <a:gdLst/>
              <a:ahLst/>
              <a:cxnLst/>
              <a:rect l="l" t="t" r="r" b="b"/>
              <a:pathLst>
                <a:path w="2454" h="1787" extrusionOk="0">
                  <a:moveTo>
                    <a:pt x="1" y="0"/>
                  </a:moveTo>
                  <a:lnTo>
                    <a:pt x="1" y="1787"/>
                  </a:lnTo>
                  <a:lnTo>
                    <a:pt x="2454" y="1787"/>
                  </a:lnTo>
                  <a:lnTo>
                    <a:pt x="245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88"/>
            <p:cNvSpPr/>
            <p:nvPr/>
          </p:nvSpPr>
          <p:spPr>
            <a:xfrm>
              <a:off x="3540165" y="1922842"/>
              <a:ext cx="104675" cy="63397"/>
            </a:xfrm>
            <a:custGeom>
              <a:avLst/>
              <a:gdLst/>
              <a:ahLst/>
              <a:cxnLst/>
              <a:rect l="l" t="t" r="r" b="b"/>
              <a:pathLst>
                <a:path w="3502" h="2121" extrusionOk="0">
                  <a:moveTo>
                    <a:pt x="1" y="1"/>
                  </a:moveTo>
                  <a:lnTo>
                    <a:pt x="1" y="2120"/>
                  </a:lnTo>
                  <a:lnTo>
                    <a:pt x="3501" y="2120"/>
                  </a:lnTo>
                  <a:lnTo>
                    <a:pt x="350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88"/>
            <p:cNvSpPr/>
            <p:nvPr/>
          </p:nvSpPr>
          <p:spPr>
            <a:xfrm>
              <a:off x="3452616" y="2073041"/>
              <a:ext cx="196497" cy="52009"/>
            </a:xfrm>
            <a:custGeom>
              <a:avLst/>
              <a:gdLst/>
              <a:ahLst/>
              <a:cxnLst/>
              <a:rect l="l" t="t" r="r" b="b"/>
              <a:pathLst>
                <a:path w="6574" h="1740" extrusionOk="0">
                  <a:moveTo>
                    <a:pt x="0" y="1"/>
                  </a:moveTo>
                  <a:lnTo>
                    <a:pt x="0" y="1739"/>
                  </a:lnTo>
                  <a:lnTo>
                    <a:pt x="6573" y="1739"/>
                  </a:lnTo>
                  <a:lnTo>
                    <a:pt x="65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6" name="Google Shape;22976;p88"/>
            <p:cNvSpPr/>
            <p:nvPr/>
          </p:nvSpPr>
          <p:spPr>
            <a:xfrm>
              <a:off x="3550836" y="2073041"/>
              <a:ext cx="98966" cy="52009"/>
            </a:xfrm>
            <a:custGeom>
              <a:avLst/>
              <a:gdLst/>
              <a:ahLst/>
              <a:cxnLst/>
              <a:rect l="l" t="t" r="r" b="b"/>
              <a:pathLst>
                <a:path w="3311" h="1740" extrusionOk="0">
                  <a:moveTo>
                    <a:pt x="1" y="1"/>
                  </a:moveTo>
                  <a:lnTo>
                    <a:pt x="1" y="1739"/>
                  </a:lnTo>
                  <a:lnTo>
                    <a:pt x="3311" y="1739"/>
                  </a:lnTo>
                  <a:lnTo>
                    <a:pt x="33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7" name="Google Shape;22977;p88"/>
            <p:cNvSpPr/>
            <p:nvPr/>
          </p:nvSpPr>
          <p:spPr>
            <a:xfrm>
              <a:off x="3427000" y="2121433"/>
              <a:ext cx="247011" cy="52009"/>
            </a:xfrm>
            <a:custGeom>
              <a:avLst/>
              <a:gdLst/>
              <a:ahLst/>
              <a:cxnLst/>
              <a:rect l="l" t="t" r="r" b="b"/>
              <a:pathLst>
                <a:path w="8264" h="1740" extrusionOk="0">
                  <a:moveTo>
                    <a:pt x="0" y="1"/>
                  </a:moveTo>
                  <a:lnTo>
                    <a:pt x="0" y="1739"/>
                  </a:lnTo>
                  <a:lnTo>
                    <a:pt x="8264" y="1739"/>
                  </a:lnTo>
                  <a:lnTo>
                    <a:pt x="826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88"/>
            <p:cNvSpPr/>
            <p:nvPr/>
          </p:nvSpPr>
          <p:spPr>
            <a:xfrm>
              <a:off x="3550118" y="2121433"/>
              <a:ext cx="123894" cy="52009"/>
            </a:xfrm>
            <a:custGeom>
              <a:avLst/>
              <a:gdLst/>
              <a:ahLst/>
              <a:cxnLst/>
              <a:rect l="l" t="t" r="r" b="b"/>
              <a:pathLst>
                <a:path w="4145" h="1740" extrusionOk="0">
                  <a:moveTo>
                    <a:pt x="1" y="1"/>
                  </a:moveTo>
                  <a:lnTo>
                    <a:pt x="1" y="1739"/>
                  </a:lnTo>
                  <a:lnTo>
                    <a:pt x="4145" y="1739"/>
                  </a:lnTo>
                  <a:lnTo>
                    <a:pt x="41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88"/>
            <p:cNvSpPr/>
            <p:nvPr/>
          </p:nvSpPr>
          <p:spPr>
            <a:xfrm>
              <a:off x="3404224" y="2169855"/>
              <a:ext cx="292563" cy="52696"/>
            </a:xfrm>
            <a:custGeom>
              <a:avLst/>
              <a:gdLst/>
              <a:ahLst/>
              <a:cxnLst/>
              <a:rect l="l" t="t" r="r" b="b"/>
              <a:pathLst>
                <a:path w="9788" h="1763" extrusionOk="0">
                  <a:moveTo>
                    <a:pt x="0" y="0"/>
                  </a:moveTo>
                  <a:lnTo>
                    <a:pt x="0" y="1763"/>
                  </a:lnTo>
                  <a:lnTo>
                    <a:pt x="9788" y="1763"/>
                  </a:lnTo>
                  <a:lnTo>
                    <a:pt x="9788"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88"/>
            <p:cNvSpPr/>
            <p:nvPr/>
          </p:nvSpPr>
          <p:spPr>
            <a:xfrm>
              <a:off x="3550836" y="2169855"/>
              <a:ext cx="147388" cy="52696"/>
            </a:xfrm>
            <a:custGeom>
              <a:avLst/>
              <a:gdLst/>
              <a:ahLst/>
              <a:cxnLst/>
              <a:rect l="l" t="t" r="r" b="b"/>
              <a:pathLst>
                <a:path w="4931" h="1763" extrusionOk="0">
                  <a:moveTo>
                    <a:pt x="1" y="0"/>
                  </a:moveTo>
                  <a:lnTo>
                    <a:pt x="1" y="1763"/>
                  </a:lnTo>
                  <a:lnTo>
                    <a:pt x="4930" y="1763"/>
                  </a:lnTo>
                  <a:lnTo>
                    <a:pt x="493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88"/>
            <p:cNvSpPr/>
            <p:nvPr/>
          </p:nvSpPr>
          <p:spPr>
            <a:xfrm>
              <a:off x="3379296" y="2218965"/>
              <a:ext cx="343825" cy="48422"/>
            </a:xfrm>
            <a:custGeom>
              <a:avLst/>
              <a:gdLst/>
              <a:ahLst/>
              <a:cxnLst/>
              <a:rect l="l" t="t" r="r" b="b"/>
              <a:pathLst>
                <a:path w="11503" h="1620" extrusionOk="0">
                  <a:moveTo>
                    <a:pt x="1" y="1"/>
                  </a:moveTo>
                  <a:lnTo>
                    <a:pt x="1" y="1620"/>
                  </a:lnTo>
                  <a:lnTo>
                    <a:pt x="11503" y="1620"/>
                  </a:lnTo>
                  <a:lnTo>
                    <a:pt x="115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88"/>
            <p:cNvSpPr/>
            <p:nvPr/>
          </p:nvSpPr>
          <p:spPr>
            <a:xfrm>
              <a:off x="3550836" y="2218965"/>
              <a:ext cx="172286" cy="48422"/>
            </a:xfrm>
            <a:custGeom>
              <a:avLst/>
              <a:gdLst/>
              <a:ahLst/>
              <a:cxnLst/>
              <a:rect l="l" t="t" r="r" b="b"/>
              <a:pathLst>
                <a:path w="5764" h="1620" extrusionOk="0">
                  <a:moveTo>
                    <a:pt x="1" y="1"/>
                  </a:moveTo>
                  <a:lnTo>
                    <a:pt x="1" y="1620"/>
                  </a:lnTo>
                  <a:lnTo>
                    <a:pt x="5764" y="1620"/>
                  </a:lnTo>
                  <a:lnTo>
                    <a:pt x="5764"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3" name="Google Shape;22983;p88"/>
          <p:cNvGrpSpPr/>
          <p:nvPr/>
        </p:nvGrpSpPr>
        <p:grpSpPr>
          <a:xfrm>
            <a:off x="4040842" y="1784079"/>
            <a:ext cx="343826" cy="345261"/>
            <a:chOff x="4076914" y="1922125"/>
            <a:chExt cx="343826" cy="345261"/>
          </a:xfrm>
        </p:grpSpPr>
        <p:sp>
          <p:nvSpPr>
            <p:cNvPr id="22984" name="Google Shape;22984;p88"/>
            <p:cNvSpPr/>
            <p:nvPr/>
          </p:nvSpPr>
          <p:spPr>
            <a:xfrm>
              <a:off x="4076914" y="1922125"/>
              <a:ext cx="181552" cy="179430"/>
            </a:xfrm>
            <a:custGeom>
              <a:avLst/>
              <a:gdLst/>
              <a:ahLst/>
              <a:cxnLst/>
              <a:rect l="l" t="t" r="r" b="b"/>
              <a:pathLst>
                <a:path w="6074" h="6003" extrusionOk="0">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88"/>
            <p:cNvSpPr/>
            <p:nvPr/>
          </p:nvSpPr>
          <p:spPr>
            <a:xfrm>
              <a:off x="4235661" y="2085864"/>
              <a:ext cx="185079" cy="181522"/>
            </a:xfrm>
            <a:custGeom>
              <a:avLst/>
              <a:gdLst/>
              <a:ahLst/>
              <a:cxnLst/>
              <a:rect l="l" t="t" r="r" b="b"/>
              <a:pathLst>
                <a:path w="6192" h="6073" extrusionOk="0">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88"/>
            <p:cNvSpPr/>
            <p:nvPr/>
          </p:nvSpPr>
          <p:spPr>
            <a:xfrm>
              <a:off x="4249171" y="2086581"/>
              <a:ext cx="171569" cy="180805"/>
            </a:xfrm>
            <a:custGeom>
              <a:avLst/>
              <a:gdLst/>
              <a:ahLst/>
              <a:cxnLst/>
              <a:rect l="l" t="t" r="r" b="b"/>
              <a:pathLst>
                <a:path w="5740" h="6049" extrusionOk="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88"/>
            <p:cNvSpPr/>
            <p:nvPr/>
          </p:nvSpPr>
          <p:spPr>
            <a:xfrm>
              <a:off x="4077631" y="1922842"/>
              <a:ext cx="180835" cy="171598"/>
            </a:xfrm>
            <a:custGeom>
              <a:avLst/>
              <a:gdLst/>
              <a:ahLst/>
              <a:cxnLst/>
              <a:rect l="l" t="t" r="r" b="b"/>
              <a:pathLst>
                <a:path w="6050" h="5741" extrusionOk="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88"/>
            <p:cNvSpPr/>
            <p:nvPr/>
          </p:nvSpPr>
          <p:spPr>
            <a:xfrm>
              <a:off x="4248454" y="1961281"/>
              <a:ext cx="134565" cy="133847"/>
            </a:xfrm>
            <a:custGeom>
              <a:avLst/>
              <a:gdLst/>
              <a:ahLst/>
              <a:cxnLst/>
              <a:rect l="l" t="t" r="r" b="b"/>
              <a:pathLst>
                <a:path w="4502" h="4478" extrusionOk="0">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9" name="Google Shape;22989;p88"/>
            <p:cNvSpPr/>
            <p:nvPr/>
          </p:nvSpPr>
          <p:spPr>
            <a:xfrm>
              <a:off x="4114635" y="2094412"/>
              <a:ext cx="134565" cy="134535"/>
            </a:xfrm>
            <a:custGeom>
              <a:avLst/>
              <a:gdLst/>
              <a:ahLst/>
              <a:cxnLst/>
              <a:rect l="l" t="t" r="r" b="b"/>
              <a:pathLst>
                <a:path w="4502" h="4501" extrusionOk="0">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0" name="Google Shape;22990;p88"/>
            <p:cNvSpPr/>
            <p:nvPr/>
          </p:nvSpPr>
          <p:spPr>
            <a:xfrm>
              <a:off x="4139564" y="1979096"/>
              <a:ext cx="52696" cy="19937"/>
            </a:xfrm>
            <a:custGeom>
              <a:avLst/>
              <a:gdLst/>
              <a:ahLst/>
              <a:cxnLst/>
              <a:rect l="l" t="t" r="r" b="b"/>
              <a:pathLst>
                <a:path w="1763" h="667" extrusionOk="0">
                  <a:moveTo>
                    <a:pt x="0" y="0"/>
                  </a:moveTo>
                  <a:lnTo>
                    <a:pt x="0" y="667"/>
                  </a:lnTo>
                  <a:lnTo>
                    <a:pt x="1763" y="667"/>
                  </a:lnTo>
                  <a:lnTo>
                    <a:pt x="1763"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88"/>
            <p:cNvSpPr/>
            <p:nvPr/>
          </p:nvSpPr>
          <p:spPr>
            <a:xfrm>
              <a:off x="4139564" y="2021779"/>
              <a:ext cx="52696" cy="19967"/>
            </a:xfrm>
            <a:custGeom>
              <a:avLst/>
              <a:gdLst/>
              <a:ahLst/>
              <a:cxnLst/>
              <a:rect l="l" t="t" r="r" b="b"/>
              <a:pathLst>
                <a:path w="1763" h="668" extrusionOk="0">
                  <a:moveTo>
                    <a:pt x="0" y="1"/>
                  </a:moveTo>
                  <a:lnTo>
                    <a:pt x="0" y="668"/>
                  </a:lnTo>
                  <a:lnTo>
                    <a:pt x="1763" y="668"/>
                  </a:lnTo>
                  <a:lnTo>
                    <a:pt x="1763"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88"/>
            <p:cNvSpPr/>
            <p:nvPr/>
          </p:nvSpPr>
          <p:spPr>
            <a:xfrm>
              <a:off x="4304707" y="2147079"/>
              <a:ext cx="51979" cy="20654"/>
            </a:xfrm>
            <a:custGeom>
              <a:avLst/>
              <a:gdLst/>
              <a:ahLst/>
              <a:cxnLst/>
              <a:rect l="l" t="t" r="r" b="b"/>
              <a:pathLst>
                <a:path w="1739" h="691" extrusionOk="0">
                  <a:moveTo>
                    <a:pt x="0" y="0"/>
                  </a:moveTo>
                  <a:lnTo>
                    <a:pt x="0" y="691"/>
                  </a:lnTo>
                  <a:lnTo>
                    <a:pt x="1739" y="691"/>
                  </a:lnTo>
                  <a:lnTo>
                    <a:pt x="173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88"/>
            <p:cNvSpPr/>
            <p:nvPr/>
          </p:nvSpPr>
          <p:spPr>
            <a:xfrm>
              <a:off x="4304707" y="2190480"/>
              <a:ext cx="51979" cy="20684"/>
            </a:xfrm>
            <a:custGeom>
              <a:avLst/>
              <a:gdLst/>
              <a:ahLst/>
              <a:cxnLst/>
              <a:rect l="l" t="t" r="r" b="b"/>
              <a:pathLst>
                <a:path w="1739" h="692" extrusionOk="0">
                  <a:moveTo>
                    <a:pt x="0" y="1"/>
                  </a:moveTo>
                  <a:lnTo>
                    <a:pt x="0" y="692"/>
                  </a:lnTo>
                  <a:lnTo>
                    <a:pt x="1739" y="692"/>
                  </a:lnTo>
                  <a:lnTo>
                    <a:pt x="1739"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88"/>
            <p:cNvSpPr/>
            <p:nvPr/>
          </p:nvSpPr>
          <p:spPr>
            <a:xfrm>
              <a:off x="4114635" y="2094412"/>
              <a:ext cx="134565" cy="134535"/>
            </a:xfrm>
            <a:custGeom>
              <a:avLst/>
              <a:gdLst/>
              <a:ahLst/>
              <a:cxnLst/>
              <a:rect l="l" t="t" r="r" b="b"/>
              <a:pathLst>
                <a:path w="4502" h="4501" extrusionOk="0">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88"/>
            <p:cNvSpPr/>
            <p:nvPr/>
          </p:nvSpPr>
          <p:spPr>
            <a:xfrm>
              <a:off x="4248454" y="1961281"/>
              <a:ext cx="134565" cy="133847"/>
            </a:xfrm>
            <a:custGeom>
              <a:avLst/>
              <a:gdLst/>
              <a:ahLst/>
              <a:cxnLst/>
              <a:rect l="l" t="t" r="r" b="b"/>
              <a:pathLst>
                <a:path w="4502" h="4478" extrusionOk="0">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88"/>
            <p:cNvSpPr/>
            <p:nvPr/>
          </p:nvSpPr>
          <p:spPr>
            <a:xfrm>
              <a:off x="4139564" y="1979096"/>
              <a:ext cx="52696" cy="19937"/>
            </a:xfrm>
            <a:custGeom>
              <a:avLst/>
              <a:gdLst/>
              <a:ahLst/>
              <a:cxnLst/>
              <a:rect l="l" t="t" r="r" b="b"/>
              <a:pathLst>
                <a:path w="1763" h="667" extrusionOk="0">
                  <a:moveTo>
                    <a:pt x="0" y="0"/>
                  </a:moveTo>
                  <a:lnTo>
                    <a:pt x="0" y="262"/>
                  </a:lnTo>
                  <a:lnTo>
                    <a:pt x="429" y="667"/>
                  </a:lnTo>
                  <a:lnTo>
                    <a:pt x="1763" y="667"/>
                  </a:lnTo>
                  <a:lnTo>
                    <a:pt x="176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88"/>
            <p:cNvSpPr/>
            <p:nvPr/>
          </p:nvSpPr>
          <p:spPr>
            <a:xfrm>
              <a:off x="4175133" y="2021779"/>
              <a:ext cx="17127" cy="16410"/>
            </a:xfrm>
            <a:custGeom>
              <a:avLst/>
              <a:gdLst/>
              <a:ahLst/>
              <a:cxnLst/>
              <a:rect l="l" t="t" r="r" b="b"/>
              <a:pathLst>
                <a:path w="573" h="549" extrusionOk="0">
                  <a:moveTo>
                    <a:pt x="1" y="1"/>
                  </a:moveTo>
                  <a:lnTo>
                    <a:pt x="573" y="549"/>
                  </a:lnTo>
                  <a:lnTo>
                    <a:pt x="5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88"/>
            <p:cNvSpPr/>
            <p:nvPr/>
          </p:nvSpPr>
          <p:spPr>
            <a:xfrm>
              <a:off x="4304707" y="2147079"/>
              <a:ext cx="51979" cy="20654"/>
            </a:xfrm>
            <a:custGeom>
              <a:avLst/>
              <a:gdLst/>
              <a:ahLst/>
              <a:cxnLst/>
              <a:rect l="l" t="t" r="r" b="b"/>
              <a:pathLst>
                <a:path w="1739" h="691" extrusionOk="0">
                  <a:moveTo>
                    <a:pt x="0" y="0"/>
                  </a:moveTo>
                  <a:lnTo>
                    <a:pt x="0" y="119"/>
                  </a:lnTo>
                  <a:lnTo>
                    <a:pt x="548" y="691"/>
                  </a:lnTo>
                  <a:lnTo>
                    <a:pt x="1739" y="691"/>
                  </a:lnTo>
                  <a:lnTo>
                    <a:pt x="173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88"/>
            <p:cNvSpPr/>
            <p:nvPr/>
          </p:nvSpPr>
          <p:spPr>
            <a:xfrm>
              <a:off x="4343834" y="2190480"/>
              <a:ext cx="12853" cy="13570"/>
            </a:xfrm>
            <a:custGeom>
              <a:avLst/>
              <a:gdLst/>
              <a:ahLst/>
              <a:cxnLst/>
              <a:rect l="l" t="t" r="r" b="b"/>
              <a:pathLst>
                <a:path w="430" h="454" extrusionOk="0">
                  <a:moveTo>
                    <a:pt x="1" y="1"/>
                  </a:moveTo>
                  <a:lnTo>
                    <a:pt x="430" y="453"/>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0" name="Google Shape;23000;p88"/>
          <p:cNvGrpSpPr/>
          <p:nvPr/>
        </p:nvGrpSpPr>
        <p:grpSpPr>
          <a:xfrm>
            <a:off x="4784770" y="1780012"/>
            <a:ext cx="343827" cy="344544"/>
            <a:chOff x="4744642" y="1922842"/>
            <a:chExt cx="343827" cy="344544"/>
          </a:xfrm>
        </p:grpSpPr>
        <p:sp>
          <p:nvSpPr>
            <p:cNvPr id="23001" name="Google Shape;23001;p88"/>
            <p:cNvSpPr/>
            <p:nvPr/>
          </p:nvSpPr>
          <p:spPr>
            <a:xfrm>
              <a:off x="4798743" y="1984775"/>
              <a:ext cx="237775" cy="220708"/>
            </a:xfrm>
            <a:custGeom>
              <a:avLst/>
              <a:gdLst/>
              <a:ahLst/>
              <a:cxnLst/>
              <a:rect l="l" t="t" r="r" b="b"/>
              <a:pathLst>
                <a:path w="7955" h="7384" extrusionOk="0">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2" name="Google Shape;23002;p88"/>
            <p:cNvSpPr/>
            <p:nvPr/>
          </p:nvSpPr>
          <p:spPr>
            <a:xfrm>
              <a:off x="4918334" y="1984775"/>
              <a:ext cx="118185" cy="130291"/>
            </a:xfrm>
            <a:custGeom>
              <a:avLst/>
              <a:gdLst/>
              <a:ahLst/>
              <a:cxnLst/>
              <a:rect l="l" t="t" r="r" b="b"/>
              <a:pathLst>
                <a:path w="3954" h="4359" extrusionOk="0">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3" name="Google Shape;23003;p88"/>
            <p:cNvSpPr/>
            <p:nvPr/>
          </p:nvSpPr>
          <p:spPr>
            <a:xfrm>
              <a:off x="4766701" y="2116471"/>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88"/>
            <p:cNvSpPr/>
            <p:nvPr/>
          </p:nvSpPr>
          <p:spPr>
            <a:xfrm>
              <a:off x="4766701" y="1922842"/>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88"/>
            <p:cNvSpPr/>
            <p:nvPr/>
          </p:nvSpPr>
          <p:spPr>
            <a:xfrm>
              <a:off x="4766701" y="2016100"/>
              <a:ext cx="20684" cy="56970"/>
            </a:xfrm>
            <a:custGeom>
              <a:avLst/>
              <a:gdLst/>
              <a:ahLst/>
              <a:cxnLst/>
              <a:rect l="l" t="t" r="r" b="b"/>
              <a:pathLst>
                <a:path w="692" h="1906" extrusionOk="0">
                  <a:moveTo>
                    <a:pt x="1" y="0"/>
                  </a:moveTo>
                  <a:lnTo>
                    <a:pt x="1" y="1906"/>
                  </a:lnTo>
                  <a:lnTo>
                    <a:pt x="691" y="1906"/>
                  </a:lnTo>
                  <a:lnTo>
                    <a:pt x="6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88"/>
            <p:cNvSpPr/>
            <p:nvPr/>
          </p:nvSpPr>
          <p:spPr>
            <a:xfrm>
              <a:off x="4766701" y="2217530"/>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88"/>
            <p:cNvSpPr/>
            <p:nvPr/>
          </p:nvSpPr>
          <p:spPr>
            <a:xfrm>
              <a:off x="5046444" y="2116471"/>
              <a:ext cx="19967" cy="56970"/>
            </a:xfrm>
            <a:custGeom>
              <a:avLst/>
              <a:gdLst/>
              <a:ahLst/>
              <a:cxnLst/>
              <a:rect l="l" t="t" r="r" b="b"/>
              <a:pathLst>
                <a:path w="668" h="1906" extrusionOk="0">
                  <a:moveTo>
                    <a:pt x="1" y="0"/>
                  </a:moveTo>
                  <a:lnTo>
                    <a:pt x="1" y="1905"/>
                  </a:lnTo>
                  <a:lnTo>
                    <a:pt x="668" y="1905"/>
                  </a:lnTo>
                  <a:lnTo>
                    <a:pt x="668"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88"/>
            <p:cNvSpPr/>
            <p:nvPr/>
          </p:nvSpPr>
          <p:spPr>
            <a:xfrm>
              <a:off x="5046444" y="1922842"/>
              <a:ext cx="19967" cy="49857"/>
            </a:xfrm>
            <a:custGeom>
              <a:avLst/>
              <a:gdLst/>
              <a:ahLst/>
              <a:cxnLst/>
              <a:rect l="l" t="t" r="r" b="b"/>
              <a:pathLst>
                <a:path w="668" h="1668" extrusionOk="0">
                  <a:moveTo>
                    <a:pt x="1" y="1"/>
                  </a:moveTo>
                  <a:lnTo>
                    <a:pt x="1" y="1668"/>
                  </a:lnTo>
                  <a:lnTo>
                    <a:pt x="668" y="1668"/>
                  </a:lnTo>
                  <a:lnTo>
                    <a:pt x="668"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88"/>
            <p:cNvSpPr/>
            <p:nvPr/>
          </p:nvSpPr>
          <p:spPr>
            <a:xfrm>
              <a:off x="5046444" y="2016100"/>
              <a:ext cx="19967" cy="56970"/>
            </a:xfrm>
            <a:custGeom>
              <a:avLst/>
              <a:gdLst/>
              <a:ahLst/>
              <a:cxnLst/>
              <a:rect l="l" t="t" r="r" b="b"/>
              <a:pathLst>
                <a:path w="668" h="1906" extrusionOk="0">
                  <a:moveTo>
                    <a:pt x="1" y="0"/>
                  </a:moveTo>
                  <a:lnTo>
                    <a:pt x="1" y="1906"/>
                  </a:lnTo>
                  <a:lnTo>
                    <a:pt x="668" y="1906"/>
                  </a:lnTo>
                  <a:lnTo>
                    <a:pt x="668"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88"/>
            <p:cNvSpPr/>
            <p:nvPr/>
          </p:nvSpPr>
          <p:spPr>
            <a:xfrm>
              <a:off x="5046444" y="2217530"/>
              <a:ext cx="19967" cy="49857"/>
            </a:xfrm>
            <a:custGeom>
              <a:avLst/>
              <a:gdLst/>
              <a:ahLst/>
              <a:cxnLst/>
              <a:rect l="l" t="t" r="r" b="b"/>
              <a:pathLst>
                <a:path w="668" h="1668" extrusionOk="0">
                  <a:moveTo>
                    <a:pt x="1" y="1"/>
                  </a:moveTo>
                  <a:lnTo>
                    <a:pt x="1" y="1668"/>
                  </a:lnTo>
                  <a:lnTo>
                    <a:pt x="668" y="1668"/>
                  </a:lnTo>
                  <a:lnTo>
                    <a:pt x="668"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88"/>
            <p:cNvSpPr/>
            <p:nvPr/>
          </p:nvSpPr>
          <p:spPr>
            <a:xfrm>
              <a:off x="4799460" y="1983370"/>
              <a:ext cx="236340" cy="121742"/>
            </a:xfrm>
            <a:custGeom>
              <a:avLst/>
              <a:gdLst/>
              <a:ahLst/>
              <a:cxnLst/>
              <a:rect l="l" t="t" r="r" b="b"/>
              <a:pathLst>
                <a:path w="7907" h="4073" extrusionOk="0">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88"/>
            <p:cNvSpPr/>
            <p:nvPr/>
          </p:nvSpPr>
          <p:spPr>
            <a:xfrm>
              <a:off x="4802300" y="2083712"/>
              <a:ext cx="233501" cy="121772"/>
            </a:xfrm>
            <a:custGeom>
              <a:avLst/>
              <a:gdLst/>
              <a:ahLst/>
              <a:cxnLst/>
              <a:rect l="l" t="t" r="r" b="b"/>
              <a:pathLst>
                <a:path w="7812" h="4074" extrusionOk="0">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88"/>
            <p:cNvSpPr/>
            <p:nvPr/>
          </p:nvSpPr>
          <p:spPr>
            <a:xfrm>
              <a:off x="4744642" y="1961999"/>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88"/>
            <p:cNvSpPr/>
            <p:nvPr/>
          </p:nvSpPr>
          <p:spPr>
            <a:xfrm>
              <a:off x="4744642" y="2062370"/>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5" name="Google Shape;23015;p88"/>
            <p:cNvSpPr/>
            <p:nvPr/>
          </p:nvSpPr>
          <p:spPr>
            <a:xfrm>
              <a:off x="4744642" y="2163459"/>
              <a:ext cx="64084" cy="64084"/>
            </a:xfrm>
            <a:custGeom>
              <a:avLst/>
              <a:gdLst/>
              <a:ahLst/>
              <a:cxnLst/>
              <a:rect l="l" t="t" r="r" b="b"/>
              <a:pathLst>
                <a:path w="2144" h="2144" extrusionOk="0">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6" name="Google Shape;23016;p88"/>
            <p:cNvSpPr/>
            <p:nvPr/>
          </p:nvSpPr>
          <p:spPr>
            <a:xfrm>
              <a:off x="5024385" y="1961999"/>
              <a:ext cx="64084" cy="64084"/>
            </a:xfrm>
            <a:custGeom>
              <a:avLst/>
              <a:gdLst/>
              <a:ahLst/>
              <a:cxnLst/>
              <a:rect l="l" t="t" r="r" b="b"/>
              <a:pathLst>
                <a:path w="2144" h="2144" extrusionOk="0">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88"/>
            <p:cNvSpPr/>
            <p:nvPr/>
          </p:nvSpPr>
          <p:spPr>
            <a:xfrm>
              <a:off x="4918334" y="2031045"/>
              <a:ext cx="117468" cy="74067"/>
            </a:xfrm>
            <a:custGeom>
              <a:avLst/>
              <a:gdLst/>
              <a:ahLst/>
              <a:cxnLst/>
              <a:rect l="l" t="t" r="r" b="b"/>
              <a:pathLst>
                <a:path w="3930" h="2478" extrusionOk="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88"/>
            <p:cNvSpPr/>
            <p:nvPr/>
          </p:nvSpPr>
          <p:spPr>
            <a:xfrm>
              <a:off x="4916899" y="2132134"/>
              <a:ext cx="117468" cy="73350"/>
            </a:xfrm>
            <a:custGeom>
              <a:avLst/>
              <a:gdLst/>
              <a:ahLst/>
              <a:cxnLst/>
              <a:rect l="l" t="t" r="r" b="b"/>
              <a:pathLst>
                <a:path w="3930" h="2454" extrusionOk="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88"/>
            <p:cNvSpPr/>
            <p:nvPr/>
          </p:nvSpPr>
          <p:spPr>
            <a:xfrm>
              <a:off x="5024385" y="2062370"/>
              <a:ext cx="64084" cy="64084"/>
            </a:xfrm>
            <a:custGeom>
              <a:avLst/>
              <a:gdLst/>
              <a:ahLst/>
              <a:cxnLst/>
              <a:rect l="l" t="t" r="r" b="b"/>
              <a:pathLst>
                <a:path w="2144" h="2144" extrusionOk="0">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88"/>
            <p:cNvSpPr/>
            <p:nvPr/>
          </p:nvSpPr>
          <p:spPr>
            <a:xfrm>
              <a:off x="5024385" y="2163459"/>
              <a:ext cx="64084" cy="64084"/>
            </a:xfrm>
            <a:custGeom>
              <a:avLst/>
              <a:gdLst/>
              <a:ahLst/>
              <a:cxnLst/>
              <a:rect l="l" t="t" r="r" b="b"/>
              <a:pathLst>
                <a:path w="2144" h="2144" extrusionOk="0">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1" name="Google Shape;23021;p88"/>
          <p:cNvGrpSpPr/>
          <p:nvPr/>
        </p:nvGrpSpPr>
        <p:grpSpPr>
          <a:xfrm>
            <a:off x="5525829" y="1770442"/>
            <a:ext cx="343856" cy="344545"/>
            <a:chOff x="5409500" y="1922842"/>
            <a:chExt cx="343856" cy="344545"/>
          </a:xfrm>
        </p:grpSpPr>
        <p:sp>
          <p:nvSpPr>
            <p:cNvPr id="23022" name="Google Shape;23022;p88"/>
            <p:cNvSpPr/>
            <p:nvPr/>
          </p:nvSpPr>
          <p:spPr>
            <a:xfrm>
              <a:off x="5441543" y="2066644"/>
              <a:ext cx="56253" cy="190071"/>
            </a:xfrm>
            <a:custGeom>
              <a:avLst/>
              <a:gdLst/>
              <a:ahLst/>
              <a:cxnLst/>
              <a:rect l="l" t="t" r="r" b="b"/>
              <a:pathLst>
                <a:path w="1882" h="6359" extrusionOk="0">
                  <a:moveTo>
                    <a:pt x="1" y="0"/>
                  </a:moveTo>
                  <a:lnTo>
                    <a:pt x="1" y="6359"/>
                  </a:lnTo>
                  <a:lnTo>
                    <a:pt x="1882" y="6359"/>
                  </a:lnTo>
                  <a:lnTo>
                    <a:pt x="188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88"/>
            <p:cNvSpPr/>
            <p:nvPr/>
          </p:nvSpPr>
          <p:spPr>
            <a:xfrm>
              <a:off x="5469311" y="2066644"/>
              <a:ext cx="28485" cy="190071"/>
            </a:xfrm>
            <a:custGeom>
              <a:avLst/>
              <a:gdLst/>
              <a:ahLst/>
              <a:cxnLst/>
              <a:rect l="l" t="t" r="r" b="b"/>
              <a:pathLst>
                <a:path w="953" h="6359" extrusionOk="0">
                  <a:moveTo>
                    <a:pt x="0" y="0"/>
                  </a:moveTo>
                  <a:lnTo>
                    <a:pt x="0" y="6359"/>
                  </a:lnTo>
                  <a:lnTo>
                    <a:pt x="953" y="6359"/>
                  </a:lnTo>
                  <a:lnTo>
                    <a:pt x="95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88"/>
            <p:cNvSpPr/>
            <p:nvPr/>
          </p:nvSpPr>
          <p:spPr>
            <a:xfrm>
              <a:off x="5553302" y="2022496"/>
              <a:ext cx="55566" cy="234218"/>
            </a:xfrm>
            <a:custGeom>
              <a:avLst/>
              <a:gdLst/>
              <a:ahLst/>
              <a:cxnLst/>
              <a:rect l="l" t="t" r="r" b="b"/>
              <a:pathLst>
                <a:path w="1859" h="7836" extrusionOk="0">
                  <a:moveTo>
                    <a:pt x="1" y="1"/>
                  </a:moveTo>
                  <a:lnTo>
                    <a:pt x="1" y="7836"/>
                  </a:lnTo>
                  <a:lnTo>
                    <a:pt x="1858" y="7836"/>
                  </a:lnTo>
                  <a:lnTo>
                    <a:pt x="185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88"/>
            <p:cNvSpPr/>
            <p:nvPr/>
          </p:nvSpPr>
          <p:spPr>
            <a:xfrm>
              <a:off x="5580353" y="2022496"/>
              <a:ext cx="28515" cy="234218"/>
            </a:xfrm>
            <a:custGeom>
              <a:avLst/>
              <a:gdLst/>
              <a:ahLst/>
              <a:cxnLst/>
              <a:rect l="l" t="t" r="r" b="b"/>
              <a:pathLst>
                <a:path w="954" h="7836" extrusionOk="0">
                  <a:moveTo>
                    <a:pt x="0" y="1"/>
                  </a:moveTo>
                  <a:lnTo>
                    <a:pt x="0" y="7836"/>
                  </a:lnTo>
                  <a:lnTo>
                    <a:pt x="953" y="7836"/>
                  </a:lnTo>
                  <a:lnTo>
                    <a:pt x="9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88"/>
            <p:cNvSpPr/>
            <p:nvPr/>
          </p:nvSpPr>
          <p:spPr>
            <a:xfrm>
              <a:off x="5665062" y="1976944"/>
              <a:ext cx="56253" cy="279770"/>
            </a:xfrm>
            <a:custGeom>
              <a:avLst/>
              <a:gdLst/>
              <a:ahLst/>
              <a:cxnLst/>
              <a:rect l="l" t="t" r="r" b="b"/>
              <a:pathLst>
                <a:path w="1882" h="9360" extrusionOk="0">
                  <a:moveTo>
                    <a:pt x="0" y="1"/>
                  </a:moveTo>
                  <a:lnTo>
                    <a:pt x="0" y="9360"/>
                  </a:lnTo>
                  <a:lnTo>
                    <a:pt x="1882" y="9360"/>
                  </a:lnTo>
                  <a:lnTo>
                    <a:pt x="1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88"/>
            <p:cNvSpPr/>
            <p:nvPr/>
          </p:nvSpPr>
          <p:spPr>
            <a:xfrm>
              <a:off x="5692830" y="1976944"/>
              <a:ext cx="28485" cy="279770"/>
            </a:xfrm>
            <a:custGeom>
              <a:avLst/>
              <a:gdLst/>
              <a:ahLst/>
              <a:cxnLst/>
              <a:rect l="l" t="t" r="r" b="b"/>
              <a:pathLst>
                <a:path w="953" h="9360" extrusionOk="0">
                  <a:moveTo>
                    <a:pt x="0" y="1"/>
                  </a:moveTo>
                  <a:lnTo>
                    <a:pt x="0" y="9360"/>
                  </a:lnTo>
                  <a:lnTo>
                    <a:pt x="953" y="9360"/>
                  </a:lnTo>
                  <a:lnTo>
                    <a:pt x="95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8" name="Google Shape;23028;p88"/>
            <p:cNvSpPr/>
            <p:nvPr/>
          </p:nvSpPr>
          <p:spPr>
            <a:xfrm>
              <a:off x="5497766" y="1976944"/>
              <a:ext cx="56283" cy="279770"/>
            </a:xfrm>
            <a:custGeom>
              <a:avLst/>
              <a:gdLst/>
              <a:ahLst/>
              <a:cxnLst/>
              <a:rect l="l" t="t" r="r" b="b"/>
              <a:pathLst>
                <a:path w="1883" h="9360" extrusionOk="0">
                  <a:moveTo>
                    <a:pt x="1" y="1"/>
                  </a:moveTo>
                  <a:lnTo>
                    <a:pt x="1" y="9360"/>
                  </a:lnTo>
                  <a:lnTo>
                    <a:pt x="1882" y="9360"/>
                  </a:lnTo>
                  <a:lnTo>
                    <a:pt x="1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9" name="Google Shape;23029;p88"/>
            <p:cNvSpPr/>
            <p:nvPr/>
          </p:nvSpPr>
          <p:spPr>
            <a:xfrm>
              <a:off x="5525534" y="1976944"/>
              <a:ext cx="28515" cy="279770"/>
            </a:xfrm>
            <a:custGeom>
              <a:avLst/>
              <a:gdLst/>
              <a:ahLst/>
              <a:cxnLst/>
              <a:rect l="l" t="t" r="r" b="b"/>
              <a:pathLst>
                <a:path w="954" h="9360" extrusionOk="0">
                  <a:moveTo>
                    <a:pt x="1" y="1"/>
                  </a:moveTo>
                  <a:lnTo>
                    <a:pt x="1" y="9360"/>
                  </a:lnTo>
                  <a:lnTo>
                    <a:pt x="953" y="9360"/>
                  </a:lnTo>
                  <a:lnTo>
                    <a:pt x="95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88"/>
            <p:cNvSpPr/>
            <p:nvPr/>
          </p:nvSpPr>
          <p:spPr>
            <a:xfrm>
              <a:off x="5608838" y="1922842"/>
              <a:ext cx="56253" cy="333871"/>
            </a:xfrm>
            <a:custGeom>
              <a:avLst/>
              <a:gdLst/>
              <a:ahLst/>
              <a:cxnLst/>
              <a:rect l="l" t="t" r="r" b="b"/>
              <a:pathLst>
                <a:path w="1882" h="11170" extrusionOk="0">
                  <a:moveTo>
                    <a:pt x="0" y="1"/>
                  </a:moveTo>
                  <a:lnTo>
                    <a:pt x="0" y="11170"/>
                  </a:lnTo>
                  <a:lnTo>
                    <a:pt x="1881" y="11170"/>
                  </a:lnTo>
                  <a:lnTo>
                    <a:pt x="188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88"/>
            <p:cNvSpPr/>
            <p:nvPr/>
          </p:nvSpPr>
          <p:spPr>
            <a:xfrm>
              <a:off x="5637294" y="1922842"/>
              <a:ext cx="28515" cy="333871"/>
            </a:xfrm>
            <a:custGeom>
              <a:avLst/>
              <a:gdLst/>
              <a:ahLst/>
              <a:cxnLst/>
              <a:rect l="l" t="t" r="r" b="b"/>
              <a:pathLst>
                <a:path w="954" h="11170" extrusionOk="0">
                  <a:moveTo>
                    <a:pt x="1" y="1"/>
                  </a:moveTo>
                  <a:lnTo>
                    <a:pt x="1" y="11170"/>
                  </a:lnTo>
                  <a:lnTo>
                    <a:pt x="953" y="11170"/>
                  </a:lnTo>
                  <a:lnTo>
                    <a:pt x="95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88"/>
            <p:cNvSpPr/>
            <p:nvPr/>
          </p:nvSpPr>
          <p:spPr>
            <a:xfrm>
              <a:off x="5409500" y="2246733"/>
              <a:ext cx="343855" cy="20654"/>
            </a:xfrm>
            <a:custGeom>
              <a:avLst/>
              <a:gdLst/>
              <a:ahLst/>
              <a:cxnLst/>
              <a:rect l="l" t="t" r="r" b="b"/>
              <a:pathLst>
                <a:path w="11504" h="691" extrusionOk="0">
                  <a:moveTo>
                    <a:pt x="1" y="0"/>
                  </a:moveTo>
                  <a:lnTo>
                    <a:pt x="1" y="691"/>
                  </a:lnTo>
                  <a:lnTo>
                    <a:pt x="11503" y="691"/>
                  </a:lnTo>
                  <a:lnTo>
                    <a:pt x="1150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88"/>
            <p:cNvSpPr/>
            <p:nvPr/>
          </p:nvSpPr>
          <p:spPr>
            <a:xfrm>
              <a:off x="5581788" y="2246733"/>
              <a:ext cx="171569" cy="20654"/>
            </a:xfrm>
            <a:custGeom>
              <a:avLst/>
              <a:gdLst/>
              <a:ahLst/>
              <a:cxnLst/>
              <a:rect l="l" t="t" r="r" b="b"/>
              <a:pathLst>
                <a:path w="5740" h="691" extrusionOk="0">
                  <a:moveTo>
                    <a:pt x="0" y="0"/>
                  </a:moveTo>
                  <a:lnTo>
                    <a:pt x="0" y="691"/>
                  </a:lnTo>
                  <a:lnTo>
                    <a:pt x="5739" y="691"/>
                  </a:lnTo>
                  <a:lnTo>
                    <a:pt x="57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34" name="Google Shape;23034;p88"/>
          <p:cNvGrpSpPr/>
          <p:nvPr/>
        </p:nvGrpSpPr>
        <p:grpSpPr>
          <a:xfrm>
            <a:off x="6255610" y="1796902"/>
            <a:ext cx="344544" cy="319646"/>
            <a:chOff x="6082220" y="1934948"/>
            <a:chExt cx="344544" cy="319646"/>
          </a:xfrm>
        </p:grpSpPr>
        <p:sp>
          <p:nvSpPr>
            <p:cNvPr id="23035" name="Google Shape;23035;p88"/>
            <p:cNvSpPr/>
            <p:nvPr/>
          </p:nvSpPr>
          <p:spPr>
            <a:xfrm>
              <a:off x="6211047" y="2190480"/>
              <a:ext cx="215716" cy="64114"/>
            </a:xfrm>
            <a:custGeom>
              <a:avLst/>
              <a:gdLst/>
              <a:ahLst/>
              <a:cxnLst/>
              <a:rect l="l" t="t" r="r" b="b"/>
              <a:pathLst>
                <a:path w="7217" h="2145" extrusionOk="0">
                  <a:moveTo>
                    <a:pt x="1" y="1"/>
                  </a:moveTo>
                  <a:lnTo>
                    <a:pt x="1" y="2144"/>
                  </a:lnTo>
                  <a:lnTo>
                    <a:pt x="7217" y="2144"/>
                  </a:lnTo>
                  <a:lnTo>
                    <a:pt x="72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88"/>
            <p:cNvSpPr/>
            <p:nvPr/>
          </p:nvSpPr>
          <p:spPr>
            <a:xfrm>
              <a:off x="6211047" y="2222522"/>
              <a:ext cx="215716" cy="32072"/>
            </a:xfrm>
            <a:custGeom>
              <a:avLst/>
              <a:gdLst/>
              <a:ahLst/>
              <a:cxnLst/>
              <a:rect l="l" t="t" r="r" b="b"/>
              <a:pathLst>
                <a:path w="7217" h="1073" extrusionOk="0">
                  <a:moveTo>
                    <a:pt x="1" y="1"/>
                  </a:moveTo>
                  <a:lnTo>
                    <a:pt x="1" y="1072"/>
                  </a:lnTo>
                  <a:lnTo>
                    <a:pt x="7217" y="1072"/>
                  </a:lnTo>
                  <a:lnTo>
                    <a:pt x="7217"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88"/>
            <p:cNvSpPr/>
            <p:nvPr/>
          </p:nvSpPr>
          <p:spPr>
            <a:xfrm>
              <a:off x="6267300" y="2102244"/>
              <a:ext cx="159463" cy="64084"/>
            </a:xfrm>
            <a:custGeom>
              <a:avLst/>
              <a:gdLst/>
              <a:ahLst/>
              <a:cxnLst/>
              <a:rect l="l" t="t" r="r" b="b"/>
              <a:pathLst>
                <a:path w="5335" h="2144" extrusionOk="0">
                  <a:moveTo>
                    <a:pt x="0" y="0"/>
                  </a:moveTo>
                  <a:lnTo>
                    <a:pt x="0" y="2143"/>
                  </a:lnTo>
                  <a:lnTo>
                    <a:pt x="5335" y="2143"/>
                  </a:lnTo>
                  <a:lnTo>
                    <a:pt x="533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88"/>
            <p:cNvSpPr/>
            <p:nvPr/>
          </p:nvSpPr>
          <p:spPr>
            <a:xfrm>
              <a:off x="6267300" y="2135691"/>
              <a:ext cx="159463" cy="32042"/>
            </a:xfrm>
            <a:custGeom>
              <a:avLst/>
              <a:gdLst/>
              <a:ahLst/>
              <a:cxnLst/>
              <a:rect l="l" t="t" r="r" b="b"/>
              <a:pathLst>
                <a:path w="5335" h="1072" extrusionOk="0">
                  <a:moveTo>
                    <a:pt x="0" y="0"/>
                  </a:moveTo>
                  <a:lnTo>
                    <a:pt x="0" y="1072"/>
                  </a:lnTo>
                  <a:lnTo>
                    <a:pt x="5335" y="1072"/>
                  </a:lnTo>
                  <a:lnTo>
                    <a:pt x="5335"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88"/>
            <p:cNvSpPr/>
            <p:nvPr/>
          </p:nvSpPr>
          <p:spPr>
            <a:xfrm>
              <a:off x="6320684" y="2015383"/>
              <a:ext cx="106080" cy="64084"/>
            </a:xfrm>
            <a:custGeom>
              <a:avLst/>
              <a:gdLst/>
              <a:ahLst/>
              <a:cxnLst/>
              <a:rect l="l" t="t" r="r" b="b"/>
              <a:pathLst>
                <a:path w="3549" h="2144" extrusionOk="0">
                  <a:moveTo>
                    <a:pt x="0" y="1"/>
                  </a:moveTo>
                  <a:lnTo>
                    <a:pt x="0" y="2144"/>
                  </a:lnTo>
                  <a:lnTo>
                    <a:pt x="3549" y="2144"/>
                  </a:lnTo>
                  <a:lnTo>
                    <a:pt x="354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88"/>
            <p:cNvSpPr/>
            <p:nvPr/>
          </p:nvSpPr>
          <p:spPr>
            <a:xfrm>
              <a:off x="6320684" y="2048142"/>
              <a:ext cx="106080" cy="32042"/>
            </a:xfrm>
            <a:custGeom>
              <a:avLst/>
              <a:gdLst/>
              <a:ahLst/>
              <a:cxnLst/>
              <a:rect l="l" t="t" r="r" b="b"/>
              <a:pathLst>
                <a:path w="3549" h="1072" extrusionOk="0">
                  <a:moveTo>
                    <a:pt x="0" y="0"/>
                  </a:moveTo>
                  <a:lnTo>
                    <a:pt x="0" y="1072"/>
                  </a:lnTo>
                  <a:lnTo>
                    <a:pt x="3549" y="1072"/>
                  </a:lnTo>
                  <a:lnTo>
                    <a:pt x="354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1" name="Google Shape;23041;p88"/>
            <p:cNvSpPr/>
            <p:nvPr/>
          </p:nvSpPr>
          <p:spPr>
            <a:xfrm>
              <a:off x="6082220" y="2015383"/>
              <a:ext cx="270504" cy="64084"/>
            </a:xfrm>
            <a:custGeom>
              <a:avLst/>
              <a:gdLst/>
              <a:ahLst/>
              <a:cxnLst/>
              <a:rect l="l" t="t" r="r" b="b"/>
              <a:pathLst>
                <a:path w="9050" h="2144" extrusionOk="0">
                  <a:moveTo>
                    <a:pt x="1" y="1"/>
                  </a:moveTo>
                  <a:lnTo>
                    <a:pt x="1" y="2144"/>
                  </a:lnTo>
                  <a:lnTo>
                    <a:pt x="7978" y="2144"/>
                  </a:lnTo>
                  <a:lnTo>
                    <a:pt x="9050" y="1072"/>
                  </a:lnTo>
                  <a:lnTo>
                    <a:pt x="7978"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2" name="Google Shape;23042;p88"/>
            <p:cNvSpPr/>
            <p:nvPr/>
          </p:nvSpPr>
          <p:spPr>
            <a:xfrm>
              <a:off x="6082937" y="2102244"/>
              <a:ext cx="219273" cy="64084"/>
            </a:xfrm>
            <a:custGeom>
              <a:avLst/>
              <a:gdLst/>
              <a:ahLst/>
              <a:cxnLst/>
              <a:rect l="l" t="t" r="r" b="b"/>
              <a:pathLst>
                <a:path w="7336" h="2144" extrusionOk="0">
                  <a:moveTo>
                    <a:pt x="0" y="0"/>
                  </a:moveTo>
                  <a:lnTo>
                    <a:pt x="0" y="2143"/>
                  </a:lnTo>
                  <a:lnTo>
                    <a:pt x="6264" y="2143"/>
                  </a:lnTo>
                  <a:lnTo>
                    <a:pt x="7335" y="1072"/>
                  </a:lnTo>
                  <a:lnTo>
                    <a:pt x="6264"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88"/>
            <p:cNvSpPr/>
            <p:nvPr/>
          </p:nvSpPr>
          <p:spPr>
            <a:xfrm>
              <a:off x="6082220" y="2189792"/>
              <a:ext cx="160898" cy="64084"/>
            </a:xfrm>
            <a:custGeom>
              <a:avLst/>
              <a:gdLst/>
              <a:ahLst/>
              <a:cxnLst/>
              <a:rect l="l" t="t" r="r" b="b"/>
              <a:pathLst>
                <a:path w="5383" h="2144" extrusionOk="0">
                  <a:moveTo>
                    <a:pt x="1" y="0"/>
                  </a:moveTo>
                  <a:lnTo>
                    <a:pt x="1" y="2143"/>
                  </a:lnTo>
                  <a:lnTo>
                    <a:pt x="4311" y="2143"/>
                  </a:lnTo>
                  <a:lnTo>
                    <a:pt x="5383" y="1072"/>
                  </a:lnTo>
                  <a:lnTo>
                    <a:pt x="4311"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88"/>
            <p:cNvSpPr/>
            <p:nvPr/>
          </p:nvSpPr>
          <p:spPr>
            <a:xfrm>
              <a:off x="6364802" y="1974104"/>
              <a:ext cx="61962" cy="20684"/>
            </a:xfrm>
            <a:custGeom>
              <a:avLst/>
              <a:gdLst/>
              <a:ahLst/>
              <a:cxnLst/>
              <a:rect l="l" t="t" r="r" b="b"/>
              <a:pathLst>
                <a:path w="2073" h="692" extrusionOk="0">
                  <a:moveTo>
                    <a:pt x="1" y="0"/>
                  </a:moveTo>
                  <a:lnTo>
                    <a:pt x="1" y="691"/>
                  </a:lnTo>
                  <a:lnTo>
                    <a:pt x="2073" y="691"/>
                  </a:lnTo>
                  <a:lnTo>
                    <a:pt x="207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88"/>
            <p:cNvSpPr/>
            <p:nvPr/>
          </p:nvSpPr>
          <p:spPr>
            <a:xfrm>
              <a:off x="6364802" y="1934948"/>
              <a:ext cx="61962" cy="20684"/>
            </a:xfrm>
            <a:custGeom>
              <a:avLst/>
              <a:gdLst/>
              <a:ahLst/>
              <a:cxnLst/>
              <a:rect l="l" t="t" r="r" b="b"/>
              <a:pathLst>
                <a:path w="2073" h="692" extrusionOk="0">
                  <a:moveTo>
                    <a:pt x="1" y="1"/>
                  </a:moveTo>
                  <a:lnTo>
                    <a:pt x="1" y="691"/>
                  </a:lnTo>
                  <a:lnTo>
                    <a:pt x="2073" y="691"/>
                  </a:lnTo>
                  <a:lnTo>
                    <a:pt x="207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88"/>
            <p:cNvSpPr/>
            <p:nvPr/>
          </p:nvSpPr>
          <p:spPr>
            <a:xfrm>
              <a:off x="6324241" y="1974104"/>
              <a:ext cx="20684" cy="20684"/>
            </a:xfrm>
            <a:custGeom>
              <a:avLst/>
              <a:gdLst/>
              <a:ahLst/>
              <a:cxnLst/>
              <a:rect l="l" t="t" r="r" b="b"/>
              <a:pathLst>
                <a:path w="692" h="692" extrusionOk="0">
                  <a:moveTo>
                    <a:pt x="0" y="0"/>
                  </a:moveTo>
                  <a:lnTo>
                    <a:pt x="0"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88"/>
            <p:cNvSpPr/>
            <p:nvPr/>
          </p:nvSpPr>
          <p:spPr>
            <a:xfrm>
              <a:off x="6324241" y="1934948"/>
              <a:ext cx="20684" cy="20684"/>
            </a:xfrm>
            <a:custGeom>
              <a:avLst/>
              <a:gdLst/>
              <a:ahLst/>
              <a:cxnLst/>
              <a:rect l="l" t="t" r="r" b="b"/>
              <a:pathLst>
                <a:path w="692" h="692" extrusionOk="0">
                  <a:moveTo>
                    <a:pt x="0" y="1"/>
                  </a:moveTo>
                  <a:lnTo>
                    <a:pt x="0" y="691"/>
                  </a:lnTo>
                  <a:lnTo>
                    <a:pt x="691" y="691"/>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88"/>
            <p:cNvSpPr/>
            <p:nvPr/>
          </p:nvSpPr>
          <p:spPr>
            <a:xfrm>
              <a:off x="6082220" y="2048142"/>
              <a:ext cx="270504" cy="32042"/>
            </a:xfrm>
            <a:custGeom>
              <a:avLst/>
              <a:gdLst/>
              <a:ahLst/>
              <a:cxnLst/>
              <a:rect l="l" t="t" r="r" b="b"/>
              <a:pathLst>
                <a:path w="9050" h="1072" extrusionOk="0">
                  <a:moveTo>
                    <a:pt x="1" y="0"/>
                  </a:moveTo>
                  <a:lnTo>
                    <a:pt x="1" y="1072"/>
                  </a:lnTo>
                  <a:lnTo>
                    <a:pt x="7978" y="1072"/>
                  </a:lnTo>
                  <a:lnTo>
                    <a:pt x="905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88"/>
            <p:cNvSpPr/>
            <p:nvPr/>
          </p:nvSpPr>
          <p:spPr>
            <a:xfrm>
              <a:off x="6082937" y="2135691"/>
              <a:ext cx="219273" cy="32042"/>
            </a:xfrm>
            <a:custGeom>
              <a:avLst/>
              <a:gdLst/>
              <a:ahLst/>
              <a:cxnLst/>
              <a:rect l="l" t="t" r="r" b="b"/>
              <a:pathLst>
                <a:path w="7336" h="1072" extrusionOk="0">
                  <a:moveTo>
                    <a:pt x="0" y="0"/>
                  </a:moveTo>
                  <a:lnTo>
                    <a:pt x="0" y="1072"/>
                  </a:lnTo>
                  <a:lnTo>
                    <a:pt x="6264" y="1072"/>
                  </a:lnTo>
                  <a:lnTo>
                    <a:pt x="733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88"/>
            <p:cNvSpPr/>
            <p:nvPr/>
          </p:nvSpPr>
          <p:spPr>
            <a:xfrm>
              <a:off x="6082937" y="2222522"/>
              <a:ext cx="162333" cy="32072"/>
            </a:xfrm>
            <a:custGeom>
              <a:avLst/>
              <a:gdLst/>
              <a:ahLst/>
              <a:cxnLst/>
              <a:rect l="l" t="t" r="r" b="b"/>
              <a:pathLst>
                <a:path w="5431" h="1073" extrusionOk="0">
                  <a:moveTo>
                    <a:pt x="0" y="1"/>
                  </a:moveTo>
                  <a:lnTo>
                    <a:pt x="0" y="1072"/>
                  </a:lnTo>
                  <a:lnTo>
                    <a:pt x="4358" y="1072"/>
                  </a:lnTo>
                  <a:lnTo>
                    <a:pt x="5430"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1" name="Google Shape;23051;p88"/>
          <p:cNvGrpSpPr/>
          <p:nvPr/>
        </p:nvGrpSpPr>
        <p:grpSpPr>
          <a:xfrm>
            <a:off x="6986922" y="1765658"/>
            <a:ext cx="343110" cy="344544"/>
            <a:chOff x="6742117" y="1922842"/>
            <a:chExt cx="343110" cy="344544"/>
          </a:xfrm>
        </p:grpSpPr>
        <p:sp>
          <p:nvSpPr>
            <p:cNvPr id="23052" name="Google Shape;23052;p88"/>
            <p:cNvSpPr/>
            <p:nvPr/>
          </p:nvSpPr>
          <p:spPr>
            <a:xfrm>
              <a:off x="6770572" y="2078750"/>
              <a:ext cx="20684" cy="125299"/>
            </a:xfrm>
            <a:custGeom>
              <a:avLst/>
              <a:gdLst/>
              <a:ahLst/>
              <a:cxnLst/>
              <a:rect l="l" t="t" r="r" b="b"/>
              <a:pathLst>
                <a:path w="692" h="4192" extrusionOk="0">
                  <a:moveTo>
                    <a:pt x="1" y="0"/>
                  </a:moveTo>
                  <a:lnTo>
                    <a:pt x="1" y="4191"/>
                  </a:lnTo>
                  <a:lnTo>
                    <a:pt x="692" y="4191"/>
                  </a:lnTo>
                  <a:lnTo>
                    <a:pt x="69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88"/>
            <p:cNvSpPr/>
            <p:nvPr/>
          </p:nvSpPr>
          <p:spPr>
            <a:xfrm>
              <a:off x="6859556" y="1991171"/>
              <a:ext cx="20684" cy="217868"/>
            </a:xfrm>
            <a:custGeom>
              <a:avLst/>
              <a:gdLst/>
              <a:ahLst/>
              <a:cxnLst/>
              <a:rect l="l" t="t" r="r" b="b"/>
              <a:pathLst>
                <a:path w="692" h="7289" extrusionOk="0">
                  <a:moveTo>
                    <a:pt x="1" y="1"/>
                  </a:moveTo>
                  <a:lnTo>
                    <a:pt x="1" y="7288"/>
                  </a:lnTo>
                  <a:lnTo>
                    <a:pt x="691" y="728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4" name="Google Shape;23054;p88"/>
            <p:cNvSpPr/>
            <p:nvPr/>
          </p:nvSpPr>
          <p:spPr>
            <a:xfrm>
              <a:off x="6947821" y="2101526"/>
              <a:ext cx="19967" cy="102523"/>
            </a:xfrm>
            <a:custGeom>
              <a:avLst/>
              <a:gdLst/>
              <a:ahLst/>
              <a:cxnLst/>
              <a:rect l="l" t="t" r="r" b="b"/>
              <a:pathLst>
                <a:path w="668" h="3430" extrusionOk="0">
                  <a:moveTo>
                    <a:pt x="1" y="0"/>
                  </a:moveTo>
                  <a:lnTo>
                    <a:pt x="1" y="3429"/>
                  </a:lnTo>
                  <a:lnTo>
                    <a:pt x="668" y="3429"/>
                  </a:lnTo>
                  <a:lnTo>
                    <a:pt x="66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5" name="Google Shape;23055;p88"/>
            <p:cNvSpPr/>
            <p:nvPr/>
          </p:nvSpPr>
          <p:spPr>
            <a:xfrm>
              <a:off x="7036805" y="2019657"/>
              <a:ext cx="19967" cy="188666"/>
            </a:xfrm>
            <a:custGeom>
              <a:avLst/>
              <a:gdLst/>
              <a:ahLst/>
              <a:cxnLst/>
              <a:rect l="l" t="t" r="r" b="b"/>
              <a:pathLst>
                <a:path w="668" h="6312" extrusionOk="0">
                  <a:moveTo>
                    <a:pt x="1" y="1"/>
                  </a:moveTo>
                  <a:lnTo>
                    <a:pt x="1" y="6311"/>
                  </a:lnTo>
                  <a:lnTo>
                    <a:pt x="667" y="6311"/>
                  </a:lnTo>
                  <a:lnTo>
                    <a:pt x="66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88"/>
            <p:cNvSpPr/>
            <p:nvPr/>
          </p:nvSpPr>
          <p:spPr>
            <a:xfrm>
              <a:off x="6742117" y="2009703"/>
              <a:ext cx="78312" cy="78312"/>
            </a:xfrm>
            <a:custGeom>
              <a:avLst/>
              <a:gdLst/>
              <a:ahLst/>
              <a:cxnLst/>
              <a:rect l="l" t="t" r="r" b="b"/>
              <a:pathLst>
                <a:path w="2620" h="2620" extrusionOk="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88"/>
            <p:cNvSpPr/>
            <p:nvPr/>
          </p:nvSpPr>
          <p:spPr>
            <a:xfrm>
              <a:off x="6829665" y="1922842"/>
              <a:ext cx="78342" cy="78342"/>
            </a:xfrm>
            <a:custGeom>
              <a:avLst/>
              <a:gdLst/>
              <a:ahLst/>
              <a:cxnLst/>
              <a:rect l="l" t="t" r="r" b="b"/>
              <a:pathLst>
                <a:path w="2621" h="2621" extrusionOk="0">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88"/>
            <p:cNvSpPr/>
            <p:nvPr/>
          </p:nvSpPr>
          <p:spPr>
            <a:xfrm>
              <a:off x="6918649" y="2033885"/>
              <a:ext cx="78312" cy="78342"/>
            </a:xfrm>
            <a:custGeom>
              <a:avLst/>
              <a:gdLst/>
              <a:ahLst/>
              <a:cxnLst/>
              <a:rect l="l" t="t" r="r" b="b"/>
              <a:pathLst>
                <a:path w="2620" h="2621" extrusionOk="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88"/>
            <p:cNvSpPr/>
            <p:nvPr/>
          </p:nvSpPr>
          <p:spPr>
            <a:xfrm>
              <a:off x="7006914" y="1951328"/>
              <a:ext cx="78312" cy="78312"/>
            </a:xfrm>
            <a:custGeom>
              <a:avLst/>
              <a:gdLst/>
              <a:ahLst/>
              <a:cxnLst/>
              <a:rect l="l" t="t" r="r" b="b"/>
              <a:pathLst>
                <a:path w="2620" h="2620" extrusionOk="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88"/>
            <p:cNvSpPr/>
            <p:nvPr/>
          </p:nvSpPr>
          <p:spPr>
            <a:xfrm>
              <a:off x="6742117" y="2204020"/>
              <a:ext cx="99683" cy="63367"/>
            </a:xfrm>
            <a:custGeom>
              <a:avLst/>
              <a:gdLst/>
              <a:ahLst/>
              <a:cxnLst/>
              <a:rect l="l" t="t" r="r" b="b"/>
              <a:pathLst>
                <a:path w="3335" h="2120" extrusionOk="0">
                  <a:moveTo>
                    <a:pt x="0" y="0"/>
                  </a:moveTo>
                  <a:lnTo>
                    <a:pt x="0" y="2120"/>
                  </a:lnTo>
                  <a:lnTo>
                    <a:pt x="2882" y="2120"/>
                  </a:lnTo>
                  <a:lnTo>
                    <a:pt x="3334" y="1048"/>
                  </a:lnTo>
                  <a:lnTo>
                    <a:pt x="288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88"/>
            <p:cNvSpPr/>
            <p:nvPr/>
          </p:nvSpPr>
          <p:spPr>
            <a:xfrm>
              <a:off x="6827543" y="2204020"/>
              <a:ext cx="99683" cy="63367"/>
            </a:xfrm>
            <a:custGeom>
              <a:avLst/>
              <a:gdLst/>
              <a:ahLst/>
              <a:cxnLst/>
              <a:rect l="l" t="t" r="r" b="b"/>
              <a:pathLst>
                <a:path w="3335" h="2120" extrusionOk="0">
                  <a:moveTo>
                    <a:pt x="0" y="0"/>
                  </a:moveTo>
                  <a:lnTo>
                    <a:pt x="0" y="2120"/>
                  </a:lnTo>
                  <a:lnTo>
                    <a:pt x="2882" y="2120"/>
                  </a:lnTo>
                  <a:lnTo>
                    <a:pt x="3334" y="1048"/>
                  </a:lnTo>
                  <a:lnTo>
                    <a:pt x="288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88"/>
            <p:cNvSpPr/>
            <p:nvPr/>
          </p:nvSpPr>
          <p:spPr>
            <a:xfrm>
              <a:off x="6913657" y="2204020"/>
              <a:ext cx="99683" cy="63367"/>
            </a:xfrm>
            <a:custGeom>
              <a:avLst/>
              <a:gdLst/>
              <a:ahLst/>
              <a:cxnLst/>
              <a:rect l="l" t="t" r="r" b="b"/>
              <a:pathLst>
                <a:path w="3335" h="2120" extrusionOk="0">
                  <a:moveTo>
                    <a:pt x="1" y="0"/>
                  </a:moveTo>
                  <a:lnTo>
                    <a:pt x="1" y="2120"/>
                  </a:lnTo>
                  <a:lnTo>
                    <a:pt x="2882" y="2120"/>
                  </a:lnTo>
                  <a:lnTo>
                    <a:pt x="3335" y="1048"/>
                  </a:lnTo>
                  <a:lnTo>
                    <a:pt x="2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88"/>
            <p:cNvSpPr/>
            <p:nvPr/>
          </p:nvSpPr>
          <p:spPr>
            <a:xfrm>
              <a:off x="6999083" y="2204020"/>
              <a:ext cx="86143" cy="63367"/>
            </a:xfrm>
            <a:custGeom>
              <a:avLst/>
              <a:gdLst/>
              <a:ahLst/>
              <a:cxnLst/>
              <a:rect l="l" t="t" r="r" b="b"/>
              <a:pathLst>
                <a:path w="2882" h="2120" extrusionOk="0">
                  <a:moveTo>
                    <a:pt x="0" y="0"/>
                  </a:moveTo>
                  <a:lnTo>
                    <a:pt x="0" y="2120"/>
                  </a:lnTo>
                  <a:lnTo>
                    <a:pt x="2882" y="2120"/>
                  </a:lnTo>
                  <a:lnTo>
                    <a:pt x="288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4" name="Google Shape;23064;p88"/>
          <p:cNvGrpSpPr/>
          <p:nvPr/>
        </p:nvGrpSpPr>
        <p:grpSpPr>
          <a:xfrm>
            <a:off x="7713626" y="1770442"/>
            <a:ext cx="344573" cy="344543"/>
            <a:chOff x="7406975" y="1922842"/>
            <a:chExt cx="344573" cy="344543"/>
          </a:xfrm>
        </p:grpSpPr>
        <p:sp>
          <p:nvSpPr>
            <p:cNvPr id="23065" name="Google Shape;23065;p88"/>
            <p:cNvSpPr/>
            <p:nvPr/>
          </p:nvSpPr>
          <p:spPr>
            <a:xfrm>
              <a:off x="7406975" y="1923739"/>
              <a:ext cx="344572" cy="177816"/>
            </a:xfrm>
            <a:custGeom>
              <a:avLst/>
              <a:gdLst/>
              <a:ahLst/>
              <a:cxnLst/>
              <a:rect l="l" t="t" r="r" b="b"/>
              <a:pathLst>
                <a:path w="11528" h="5949" extrusionOk="0">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88"/>
            <p:cNvSpPr/>
            <p:nvPr/>
          </p:nvSpPr>
          <p:spPr>
            <a:xfrm>
              <a:off x="7579263" y="1922842"/>
              <a:ext cx="172286" cy="177278"/>
            </a:xfrm>
            <a:custGeom>
              <a:avLst/>
              <a:gdLst/>
              <a:ahLst/>
              <a:cxnLst/>
              <a:rect l="l" t="t" r="r" b="b"/>
              <a:pathLst>
                <a:path w="5764" h="5931" extrusionOk="0">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7" name="Google Shape;23067;p88"/>
            <p:cNvSpPr/>
            <p:nvPr/>
          </p:nvSpPr>
          <p:spPr>
            <a:xfrm>
              <a:off x="7406975" y="2093695"/>
              <a:ext cx="344572" cy="172435"/>
            </a:xfrm>
            <a:custGeom>
              <a:avLst/>
              <a:gdLst/>
              <a:ahLst/>
              <a:cxnLst/>
              <a:rect l="l" t="t" r="r" b="b"/>
              <a:pathLst>
                <a:path w="11528" h="5769" extrusionOk="0">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8" name="Google Shape;23068;p88"/>
            <p:cNvSpPr/>
            <p:nvPr/>
          </p:nvSpPr>
          <p:spPr>
            <a:xfrm>
              <a:off x="7579263" y="2094412"/>
              <a:ext cx="172286" cy="172973"/>
            </a:xfrm>
            <a:custGeom>
              <a:avLst/>
              <a:gdLst/>
              <a:ahLst/>
              <a:cxnLst/>
              <a:rect l="l" t="t" r="r" b="b"/>
              <a:pathLst>
                <a:path w="5764" h="5787" extrusionOk="0">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88"/>
            <p:cNvSpPr/>
            <p:nvPr/>
          </p:nvSpPr>
          <p:spPr>
            <a:xfrm>
              <a:off x="7455397" y="1969830"/>
              <a:ext cx="131725" cy="249163"/>
            </a:xfrm>
            <a:custGeom>
              <a:avLst/>
              <a:gdLst/>
              <a:ahLst/>
              <a:cxnLst/>
              <a:rect l="l" t="t" r="r" b="b"/>
              <a:pathLst>
                <a:path w="4407" h="8336" extrusionOk="0">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88"/>
            <p:cNvSpPr/>
            <p:nvPr/>
          </p:nvSpPr>
          <p:spPr>
            <a:xfrm>
              <a:off x="7579950" y="1969112"/>
              <a:ext cx="124611" cy="249880"/>
            </a:xfrm>
            <a:custGeom>
              <a:avLst/>
              <a:gdLst/>
              <a:ahLst/>
              <a:cxnLst/>
              <a:rect l="l" t="t" r="r" b="b"/>
              <a:pathLst>
                <a:path w="4169" h="8360" extrusionOk="0">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88"/>
            <p:cNvSpPr/>
            <p:nvPr/>
          </p:nvSpPr>
          <p:spPr>
            <a:xfrm>
              <a:off x="7500950" y="2015383"/>
              <a:ext cx="158058" cy="158058"/>
            </a:xfrm>
            <a:custGeom>
              <a:avLst/>
              <a:gdLst/>
              <a:ahLst/>
              <a:cxnLst/>
              <a:rect l="l" t="t" r="r" b="b"/>
              <a:pathLst>
                <a:path w="5288" h="5288" extrusionOk="0">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88"/>
            <p:cNvSpPr/>
            <p:nvPr/>
          </p:nvSpPr>
          <p:spPr>
            <a:xfrm>
              <a:off x="7579850" y="2015475"/>
              <a:ext cx="79750" cy="158802"/>
            </a:xfrm>
            <a:custGeom>
              <a:avLst/>
              <a:gdLst/>
              <a:ahLst/>
              <a:cxnLst/>
              <a:rect l="l" t="t" r="r" b="b"/>
              <a:pathLst>
                <a:path w="2644" h="5264" extrusionOk="0">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88"/>
            <p:cNvSpPr/>
            <p:nvPr/>
          </p:nvSpPr>
          <p:spPr>
            <a:xfrm>
              <a:off x="7554334" y="2062370"/>
              <a:ext cx="50574" cy="20684"/>
            </a:xfrm>
            <a:custGeom>
              <a:avLst/>
              <a:gdLst/>
              <a:ahLst/>
              <a:cxnLst/>
              <a:rect l="l" t="t" r="r" b="b"/>
              <a:pathLst>
                <a:path w="1692" h="692" extrusionOk="0">
                  <a:moveTo>
                    <a:pt x="1" y="0"/>
                  </a:moveTo>
                  <a:lnTo>
                    <a:pt x="1" y="691"/>
                  </a:lnTo>
                  <a:lnTo>
                    <a:pt x="1691" y="691"/>
                  </a:lnTo>
                  <a:lnTo>
                    <a:pt x="1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88"/>
            <p:cNvSpPr/>
            <p:nvPr/>
          </p:nvSpPr>
          <p:spPr>
            <a:xfrm>
              <a:off x="7554334" y="2105801"/>
              <a:ext cx="50574" cy="20654"/>
            </a:xfrm>
            <a:custGeom>
              <a:avLst/>
              <a:gdLst/>
              <a:ahLst/>
              <a:cxnLst/>
              <a:rect l="l" t="t" r="r" b="b"/>
              <a:pathLst>
                <a:path w="1692" h="691" extrusionOk="0">
                  <a:moveTo>
                    <a:pt x="1" y="0"/>
                  </a:moveTo>
                  <a:lnTo>
                    <a:pt x="1" y="691"/>
                  </a:lnTo>
                  <a:lnTo>
                    <a:pt x="1691" y="691"/>
                  </a:lnTo>
                  <a:lnTo>
                    <a:pt x="1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88"/>
            <p:cNvSpPr/>
            <p:nvPr/>
          </p:nvSpPr>
          <p:spPr>
            <a:xfrm>
              <a:off x="7579950" y="2062370"/>
              <a:ext cx="25676" cy="20684"/>
            </a:xfrm>
            <a:custGeom>
              <a:avLst/>
              <a:gdLst/>
              <a:ahLst/>
              <a:cxnLst/>
              <a:rect l="l" t="t" r="r" b="b"/>
              <a:pathLst>
                <a:path w="859" h="692" extrusionOk="0">
                  <a:moveTo>
                    <a:pt x="1" y="0"/>
                  </a:moveTo>
                  <a:lnTo>
                    <a:pt x="1" y="691"/>
                  </a:lnTo>
                  <a:lnTo>
                    <a:pt x="858" y="691"/>
                  </a:lnTo>
                  <a:lnTo>
                    <a:pt x="85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88"/>
            <p:cNvSpPr/>
            <p:nvPr/>
          </p:nvSpPr>
          <p:spPr>
            <a:xfrm>
              <a:off x="7579950" y="2105801"/>
              <a:ext cx="25676" cy="20654"/>
            </a:xfrm>
            <a:custGeom>
              <a:avLst/>
              <a:gdLst/>
              <a:ahLst/>
              <a:cxnLst/>
              <a:rect l="l" t="t" r="r" b="b"/>
              <a:pathLst>
                <a:path w="859" h="691" extrusionOk="0">
                  <a:moveTo>
                    <a:pt x="1" y="0"/>
                  </a:moveTo>
                  <a:lnTo>
                    <a:pt x="1" y="691"/>
                  </a:lnTo>
                  <a:lnTo>
                    <a:pt x="858" y="691"/>
                  </a:lnTo>
                  <a:lnTo>
                    <a:pt x="85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7" name="Google Shape;23077;p88"/>
          <p:cNvGrpSpPr/>
          <p:nvPr/>
        </p:nvGrpSpPr>
        <p:grpSpPr>
          <a:xfrm>
            <a:off x="7713626" y="2296688"/>
            <a:ext cx="344573" cy="344545"/>
            <a:chOff x="7406975" y="2453873"/>
            <a:chExt cx="344573" cy="344545"/>
          </a:xfrm>
        </p:grpSpPr>
        <p:sp>
          <p:nvSpPr>
            <p:cNvPr id="23078" name="Google Shape;23078;p88"/>
            <p:cNvSpPr/>
            <p:nvPr/>
          </p:nvSpPr>
          <p:spPr>
            <a:xfrm>
              <a:off x="7547938" y="2497273"/>
              <a:ext cx="64084" cy="133160"/>
            </a:xfrm>
            <a:custGeom>
              <a:avLst/>
              <a:gdLst/>
              <a:ahLst/>
              <a:cxnLst/>
              <a:rect l="l" t="t" r="r" b="b"/>
              <a:pathLst>
                <a:path w="2144" h="4455" extrusionOk="0">
                  <a:moveTo>
                    <a:pt x="0" y="1"/>
                  </a:moveTo>
                  <a:lnTo>
                    <a:pt x="0" y="4454"/>
                  </a:lnTo>
                  <a:lnTo>
                    <a:pt x="2144" y="4454"/>
                  </a:lnTo>
                  <a:lnTo>
                    <a:pt x="214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88"/>
            <p:cNvSpPr/>
            <p:nvPr/>
          </p:nvSpPr>
          <p:spPr>
            <a:xfrm>
              <a:off x="7579950" y="2497273"/>
              <a:ext cx="32072" cy="133160"/>
            </a:xfrm>
            <a:custGeom>
              <a:avLst/>
              <a:gdLst/>
              <a:ahLst/>
              <a:cxnLst/>
              <a:rect l="l" t="t" r="r" b="b"/>
              <a:pathLst>
                <a:path w="1073" h="4455" extrusionOk="0">
                  <a:moveTo>
                    <a:pt x="1" y="1"/>
                  </a:moveTo>
                  <a:lnTo>
                    <a:pt x="1" y="4454"/>
                  </a:lnTo>
                  <a:lnTo>
                    <a:pt x="1073" y="4454"/>
                  </a:lnTo>
                  <a:lnTo>
                    <a:pt x="10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0" name="Google Shape;23080;p88"/>
            <p:cNvSpPr/>
            <p:nvPr/>
          </p:nvSpPr>
          <p:spPr>
            <a:xfrm>
              <a:off x="7634769" y="2453873"/>
              <a:ext cx="64084" cy="134565"/>
            </a:xfrm>
            <a:custGeom>
              <a:avLst/>
              <a:gdLst/>
              <a:ahLst/>
              <a:cxnLst/>
              <a:rect l="l" t="t" r="r" b="b"/>
              <a:pathLst>
                <a:path w="2144" h="4502" extrusionOk="0">
                  <a:moveTo>
                    <a:pt x="1" y="0"/>
                  </a:moveTo>
                  <a:lnTo>
                    <a:pt x="1" y="4501"/>
                  </a:lnTo>
                  <a:lnTo>
                    <a:pt x="2144" y="4501"/>
                  </a:lnTo>
                  <a:lnTo>
                    <a:pt x="21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1" name="Google Shape;23081;p88"/>
            <p:cNvSpPr/>
            <p:nvPr/>
          </p:nvSpPr>
          <p:spPr>
            <a:xfrm>
              <a:off x="7665376" y="2453873"/>
              <a:ext cx="33477" cy="134565"/>
            </a:xfrm>
            <a:custGeom>
              <a:avLst/>
              <a:gdLst/>
              <a:ahLst/>
              <a:cxnLst/>
              <a:rect l="l" t="t" r="r" b="b"/>
              <a:pathLst>
                <a:path w="1120" h="4502" extrusionOk="0">
                  <a:moveTo>
                    <a:pt x="1" y="0"/>
                  </a:moveTo>
                  <a:lnTo>
                    <a:pt x="1" y="4501"/>
                  </a:lnTo>
                  <a:lnTo>
                    <a:pt x="1120" y="4501"/>
                  </a:lnTo>
                  <a:lnTo>
                    <a:pt x="11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88"/>
            <p:cNvSpPr/>
            <p:nvPr/>
          </p:nvSpPr>
          <p:spPr>
            <a:xfrm>
              <a:off x="7459794" y="2541421"/>
              <a:ext cx="64084" cy="133847"/>
            </a:xfrm>
            <a:custGeom>
              <a:avLst/>
              <a:gdLst/>
              <a:ahLst/>
              <a:cxnLst/>
              <a:rect l="l" t="t" r="r" b="b"/>
              <a:pathLst>
                <a:path w="2144" h="4478" extrusionOk="0">
                  <a:moveTo>
                    <a:pt x="0" y="0"/>
                  </a:moveTo>
                  <a:lnTo>
                    <a:pt x="0" y="4478"/>
                  </a:lnTo>
                  <a:lnTo>
                    <a:pt x="2143" y="4478"/>
                  </a:lnTo>
                  <a:lnTo>
                    <a:pt x="21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88"/>
            <p:cNvSpPr/>
            <p:nvPr/>
          </p:nvSpPr>
          <p:spPr>
            <a:xfrm>
              <a:off x="7492280" y="2541421"/>
              <a:ext cx="32072" cy="133847"/>
            </a:xfrm>
            <a:custGeom>
              <a:avLst/>
              <a:gdLst/>
              <a:ahLst/>
              <a:cxnLst/>
              <a:rect l="l" t="t" r="r" b="b"/>
              <a:pathLst>
                <a:path w="1073" h="4478" extrusionOk="0">
                  <a:moveTo>
                    <a:pt x="1" y="0"/>
                  </a:moveTo>
                  <a:lnTo>
                    <a:pt x="1" y="4478"/>
                  </a:lnTo>
                  <a:lnTo>
                    <a:pt x="1073" y="4478"/>
                  </a:lnTo>
                  <a:lnTo>
                    <a:pt x="10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88"/>
            <p:cNvSpPr/>
            <p:nvPr/>
          </p:nvSpPr>
          <p:spPr>
            <a:xfrm>
              <a:off x="7547938" y="2628252"/>
              <a:ext cx="64084" cy="116780"/>
            </a:xfrm>
            <a:custGeom>
              <a:avLst/>
              <a:gdLst/>
              <a:ahLst/>
              <a:cxnLst/>
              <a:rect l="l" t="t" r="r" b="b"/>
              <a:pathLst>
                <a:path w="2144" h="3907" extrusionOk="0">
                  <a:moveTo>
                    <a:pt x="0" y="1"/>
                  </a:moveTo>
                  <a:lnTo>
                    <a:pt x="0" y="3906"/>
                  </a:lnTo>
                  <a:lnTo>
                    <a:pt x="2144" y="3906"/>
                  </a:lnTo>
                  <a:lnTo>
                    <a:pt x="214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88"/>
            <p:cNvSpPr/>
            <p:nvPr/>
          </p:nvSpPr>
          <p:spPr>
            <a:xfrm>
              <a:off x="7634769" y="2584852"/>
              <a:ext cx="64084" cy="160181"/>
            </a:xfrm>
            <a:custGeom>
              <a:avLst/>
              <a:gdLst/>
              <a:ahLst/>
              <a:cxnLst/>
              <a:rect l="l" t="t" r="r" b="b"/>
              <a:pathLst>
                <a:path w="2144" h="5359" extrusionOk="0">
                  <a:moveTo>
                    <a:pt x="1" y="0"/>
                  </a:moveTo>
                  <a:lnTo>
                    <a:pt x="1" y="5358"/>
                  </a:lnTo>
                  <a:lnTo>
                    <a:pt x="2144" y="5358"/>
                  </a:lnTo>
                  <a:lnTo>
                    <a:pt x="214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88"/>
            <p:cNvSpPr/>
            <p:nvPr/>
          </p:nvSpPr>
          <p:spPr>
            <a:xfrm>
              <a:off x="7579950" y="2628252"/>
              <a:ext cx="32072" cy="116780"/>
            </a:xfrm>
            <a:custGeom>
              <a:avLst/>
              <a:gdLst/>
              <a:ahLst/>
              <a:cxnLst/>
              <a:rect l="l" t="t" r="r" b="b"/>
              <a:pathLst>
                <a:path w="1073" h="3907" extrusionOk="0">
                  <a:moveTo>
                    <a:pt x="1" y="1"/>
                  </a:moveTo>
                  <a:lnTo>
                    <a:pt x="1" y="3906"/>
                  </a:lnTo>
                  <a:lnTo>
                    <a:pt x="1073" y="3906"/>
                  </a:lnTo>
                  <a:lnTo>
                    <a:pt x="107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88"/>
            <p:cNvSpPr/>
            <p:nvPr/>
          </p:nvSpPr>
          <p:spPr>
            <a:xfrm>
              <a:off x="7665376" y="2584852"/>
              <a:ext cx="33477" cy="160181"/>
            </a:xfrm>
            <a:custGeom>
              <a:avLst/>
              <a:gdLst/>
              <a:ahLst/>
              <a:cxnLst/>
              <a:rect l="l" t="t" r="r" b="b"/>
              <a:pathLst>
                <a:path w="1120" h="5359" extrusionOk="0">
                  <a:moveTo>
                    <a:pt x="1" y="0"/>
                  </a:moveTo>
                  <a:lnTo>
                    <a:pt x="1" y="5358"/>
                  </a:lnTo>
                  <a:lnTo>
                    <a:pt x="1120" y="5358"/>
                  </a:lnTo>
                  <a:lnTo>
                    <a:pt x="112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88"/>
            <p:cNvSpPr/>
            <p:nvPr/>
          </p:nvSpPr>
          <p:spPr>
            <a:xfrm>
              <a:off x="7459794" y="2671683"/>
              <a:ext cx="64084" cy="73350"/>
            </a:xfrm>
            <a:custGeom>
              <a:avLst/>
              <a:gdLst/>
              <a:ahLst/>
              <a:cxnLst/>
              <a:rect l="l" t="t" r="r" b="b"/>
              <a:pathLst>
                <a:path w="2144" h="2454" extrusionOk="0">
                  <a:moveTo>
                    <a:pt x="0" y="0"/>
                  </a:moveTo>
                  <a:lnTo>
                    <a:pt x="0" y="2453"/>
                  </a:lnTo>
                  <a:lnTo>
                    <a:pt x="2143" y="2453"/>
                  </a:lnTo>
                  <a:lnTo>
                    <a:pt x="2143"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88"/>
            <p:cNvSpPr/>
            <p:nvPr/>
          </p:nvSpPr>
          <p:spPr>
            <a:xfrm>
              <a:off x="7492280" y="2671683"/>
              <a:ext cx="32072" cy="73350"/>
            </a:xfrm>
            <a:custGeom>
              <a:avLst/>
              <a:gdLst/>
              <a:ahLst/>
              <a:cxnLst/>
              <a:rect l="l" t="t" r="r" b="b"/>
              <a:pathLst>
                <a:path w="1073" h="2454" extrusionOk="0">
                  <a:moveTo>
                    <a:pt x="1" y="0"/>
                  </a:moveTo>
                  <a:lnTo>
                    <a:pt x="1" y="2453"/>
                  </a:lnTo>
                  <a:lnTo>
                    <a:pt x="1073" y="2453"/>
                  </a:lnTo>
                  <a:lnTo>
                    <a:pt x="107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88"/>
            <p:cNvSpPr/>
            <p:nvPr/>
          </p:nvSpPr>
          <p:spPr>
            <a:xfrm>
              <a:off x="7470343" y="2777733"/>
              <a:ext cx="43460" cy="20684"/>
            </a:xfrm>
            <a:custGeom>
              <a:avLst/>
              <a:gdLst/>
              <a:ahLst/>
              <a:cxnLst/>
              <a:rect l="l" t="t" r="r" b="b"/>
              <a:pathLst>
                <a:path w="1454" h="692" extrusionOk="0">
                  <a:moveTo>
                    <a:pt x="0" y="1"/>
                  </a:moveTo>
                  <a:lnTo>
                    <a:pt x="0" y="691"/>
                  </a:lnTo>
                  <a:lnTo>
                    <a:pt x="1453" y="691"/>
                  </a:lnTo>
                  <a:lnTo>
                    <a:pt x="1453"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88"/>
            <p:cNvSpPr/>
            <p:nvPr/>
          </p:nvSpPr>
          <p:spPr>
            <a:xfrm>
              <a:off x="7557891" y="2777733"/>
              <a:ext cx="43460" cy="20684"/>
            </a:xfrm>
            <a:custGeom>
              <a:avLst/>
              <a:gdLst/>
              <a:ahLst/>
              <a:cxnLst/>
              <a:rect l="l" t="t" r="r" b="b"/>
              <a:pathLst>
                <a:path w="1454" h="692" extrusionOk="0">
                  <a:moveTo>
                    <a:pt x="1" y="1"/>
                  </a:moveTo>
                  <a:lnTo>
                    <a:pt x="1" y="691"/>
                  </a:lnTo>
                  <a:lnTo>
                    <a:pt x="1453" y="691"/>
                  </a:lnTo>
                  <a:lnTo>
                    <a:pt x="145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88"/>
            <p:cNvSpPr/>
            <p:nvPr/>
          </p:nvSpPr>
          <p:spPr>
            <a:xfrm>
              <a:off x="7645440" y="2777733"/>
              <a:ext cx="44177" cy="20684"/>
            </a:xfrm>
            <a:custGeom>
              <a:avLst/>
              <a:gdLst/>
              <a:ahLst/>
              <a:cxnLst/>
              <a:rect l="l" t="t" r="r" b="b"/>
              <a:pathLst>
                <a:path w="1478" h="692" extrusionOk="0">
                  <a:moveTo>
                    <a:pt x="1" y="1"/>
                  </a:moveTo>
                  <a:lnTo>
                    <a:pt x="1" y="691"/>
                  </a:lnTo>
                  <a:lnTo>
                    <a:pt x="1477" y="691"/>
                  </a:lnTo>
                  <a:lnTo>
                    <a:pt x="147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3" name="Google Shape;23093;p88"/>
            <p:cNvSpPr/>
            <p:nvPr/>
          </p:nvSpPr>
          <p:spPr>
            <a:xfrm>
              <a:off x="7491684" y="2777733"/>
              <a:ext cx="22119" cy="20684"/>
            </a:xfrm>
            <a:custGeom>
              <a:avLst/>
              <a:gdLst/>
              <a:ahLst/>
              <a:cxnLst/>
              <a:rect l="l" t="t" r="r" b="b"/>
              <a:pathLst>
                <a:path w="740" h="692" extrusionOk="0">
                  <a:moveTo>
                    <a:pt x="1" y="1"/>
                  </a:moveTo>
                  <a:lnTo>
                    <a:pt x="1" y="691"/>
                  </a:lnTo>
                  <a:lnTo>
                    <a:pt x="739" y="691"/>
                  </a:lnTo>
                  <a:lnTo>
                    <a:pt x="73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4" name="Google Shape;23094;p88"/>
            <p:cNvSpPr/>
            <p:nvPr/>
          </p:nvSpPr>
          <p:spPr>
            <a:xfrm>
              <a:off x="7579950" y="2777733"/>
              <a:ext cx="22119" cy="20684"/>
            </a:xfrm>
            <a:custGeom>
              <a:avLst/>
              <a:gdLst/>
              <a:ahLst/>
              <a:cxnLst/>
              <a:rect l="l" t="t" r="r" b="b"/>
              <a:pathLst>
                <a:path w="740" h="692" extrusionOk="0">
                  <a:moveTo>
                    <a:pt x="1" y="1"/>
                  </a:moveTo>
                  <a:lnTo>
                    <a:pt x="1" y="691"/>
                  </a:lnTo>
                  <a:lnTo>
                    <a:pt x="739" y="691"/>
                  </a:lnTo>
                  <a:lnTo>
                    <a:pt x="739"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88"/>
            <p:cNvSpPr/>
            <p:nvPr/>
          </p:nvSpPr>
          <p:spPr>
            <a:xfrm>
              <a:off x="7406975" y="2731463"/>
              <a:ext cx="343855" cy="20684"/>
            </a:xfrm>
            <a:custGeom>
              <a:avLst/>
              <a:gdLst/>
              <a:ahLst/>
              <a:cxnLst/>
              <a:rect l="l" t="t" r="r" b="b"/>
              <a:pathLst>
                <a:path w="11504" h="692" extrusionOk="0">
                  <a:moveTo>
                    <a:pt x="1" y="1"/>
                  </a:moveTo>
                  <a:lnTo>
                    <a:pt x="1" y="692"/>
                  </a:lnTo>
                  <a:lnTo>
                    <a:pt x="11503" y="692"/>
                  </a:lnTo>
                  <a:lnTo>
                    <a:pt x="1150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88"/>
            <p:cNvSpPr/>
            <p:nvPr/>
          </p:nvSpPr>
          <p:spPr>
            <a:xfrm>
              <a:off x="7579950" y="2731463"/>
              <a:ext cx="171598" cy="20684"/>
            </a:xfrm>
            <a:custGeom>
              <a:avLst/>
              <a:gdLst/>
              <a:ahLst/>
              <a:cxnLst/>
              <a:rect l="l" t="t" r="r" b="b"/>
              <a:pathLst>
                <a:path w="5741" h="692" extrusionOk="0">
                  <a:moveTo>
                    <a:pt x="1" y="1"/>
                  </a:moveTo>
                  <a:lnTo>
                    <a:pt x="1" y="692"/>
                  </a:lnTo>
                  <a:lnTo>
                    <a:pt x="5740" y="692"/>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88"/>
            <p:cNvSpPr/>
            <p:nvPr/>
          </p:nvSpPr>
          <p:spPr>
            <a:xfrm>
              <a:off x="7665376" y="2777733"/>
              <a:ext cx="22806" cy="20684"/>
            </a:xfrm>
            <a:custGeom>
              <a:avLst/>
              <a:gdLst/>
              <a:ahLst/>
              <a:cxnLst/>
              <a:rect l="l" t="t" r="r" b="b"/>
              <a:pathLst>
                <a:path w="763" h="692" extrusionOk="0">
                  <a:moveTo>
                    <a:pt x="1" y="1"/>
                  </a:moveTo>
                  <a:lnTo>
                    <a:pt x="1" y="691"/>
                  </a:lnTo>
                  <a:lnTo>
                    <a:pt x="763" y="691"/>
                  </a:lnTo>
                  <a:lnTo>
                    <a:pt x="76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8" name="Google Shape;23098;p88"/>
          <p:cNvGrpSpPr/>
          <p:nvPr/>
        </p:nvGrpSpPr>
        <p:grpSpPr>
          <a:xfrm>
            <a:off x="6986922" y="2281920"/>
            <a:ext cx="343109" cy="343856"/>
            <a:chOff x="6742117" y="2443889"/>
            <a:chExt cx="343109" cy="343856"/>
          </a:xfrm>
        </p:grpSpPr>
        <p:sp>
          <p:nvSpPr>
            <p:cNvPr id="23099" name="Google Shape;23099;p88"/>
            <p:cNvSpPr/>
            <p:nvPr/>
          </p:nvSpPr>
          <p:spPr>
            <a:xfrm>
              <a:off x="6764893" y="2467383"/>
              <a:ext cx="297555" cy="296867"/>
            </a:xfrm>
            <a:custGeom>
              <a:avLst/>
              <a:gdLst/>
              <a:ahLst/>
              <a:cxnLst/>
              <a:rect l="l" t="t" r="r" b="b"/>
              <a:pathLst>
                <a:path w="9955" h="9932" extrusionOk="0">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88"/>
            <p:cNvSpPr/>
            <p:nvPr/>
          </p:nvSpPr>
          <p:spPr>
            <a:xfrm>
              <a:off x="6742117" y="2615459"/>
              <a:ext cx="171569" cy="172286"/>
            </a:xfrm>
            <a:custGeom>
              <a:avLst/>
              <a:gdLst/>
              <a:ahLst/>
              <a:cxnLst/>
              <a:rect l="l" t="t" r="r" b="b"/>
              <a:pathLst>
                <a:path w="5740" h="5764" extrusionOk="0">
                  <a:moveTo>
                    <a:pt x="0" y="0"/>
                  </a:moveTo>
                  <a:cubicBezTo>
                    <a:pt x="0" y="3191"/>
                    <a:pt x="2596" y="5763"/>
                    <a:pt x="5740" y="5763"/>
                  </a:cubicBezTo>
                  <a:lnTo>
                    <a:pt x="5740"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01" name="Google Shape;23101;p88"/>
            <p:cNvGrpSpPr/>
            <p:nvPr/>
          </p:nvGrpSpPr>
          <p:grpSpPr>
            <a:xfrm>
              <a:off x="6823986" y="2443889"/>
              <a:ext cx="261239" cy="320362"/>
              <a:chOff x="6823986" y="2443889"/>
              <a:chExt cx="261239" cy="320362"/>
            </a:xfrm>
          </p:grpSpPr>
          <p:sp>
            <p:nvSpPr>
              <p:cNvPr id="23102" name="Google Shape;23102;p88"/>
              <p:cNvSpPr/>
              <p:nvPr/>
            </p:nvSpPr>
            <p:spPr>
              <a:xfrm>
                <a:off x="6913657" y="2579352"/>
                <a:ext cx="148792" cy="184900"/>
              </a:xfrm>
              <a:custGeom>
                <a:avLst/>
                <a:gdLst/>
                <a:ahLst/>
                <a:cxnLst/>
                <a:rect l="l" t="t" r="r" b="b"/>
                <a:pathLst>
                  <a:path w="4978" h="6186" extrusionOk="0">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88"/>
              <p:cNvSpPr/>
              <p:nvPr/>
            </p:nvSpPr>
            <p:spPr>
              <a:xfrm>
                <a:off x="6913657" y="2443889"/>
                <a:ext cx="171569" cy="171598"/>
              </a:xfrm>
              <a:custGeom>
                <a:avLst/>
                <a:gdLst/>
                <a:ahLst/>
                <a:cxnLst/>
                <a:rect l="l" t="t" r="r" b="b"/>
                <a:pathLst>
                  <a:path w="5740" h="5741" extrusionOk="0">
                    <a:moveTo>
                      <a:pt x="1" y="1"/>
                    </a:moveTo>
                    <a:lnTo>
                      <a:pt x="1" y="5740"/>
                    </a:lnTo>
                    <a:lnTo>
                      <a:pt x="5740" y="5740"/>
                    </a:lnTo>
                    <a:cubicBezTo>
                      <a:pt x="5740" y="2597"/>
                      <a:pt x="3192"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88"/>
              <p:cNvSpPr/>
              <p:nvPr/>
            </p:nvSpPr>
            <p:spPr>
              <a:xfrm>
                <a:off x="6823986" y="2653181"/>
                <a:ext cx="51261" cy="20654"/>
              </a:xfrm>
              <a:custGeom>
                <a:avLst/>
                <a:gdLst/>
                <a:ahLst/>
                <a:cxnLst/>
                <a:rect l="l" t="t" r="r" b="b"/>
                <a:pathLst>
                  <a:path w="1715" h="691" extrusionOk="0">
                    <a:moveTo>
                      <a:pt x="0" y="0"/>
                    </a:moveTo>
                    <a:lnTo>
                      <a:pt x="0" y="691"/>
                    </a:lnTo>
                    <a:lnTo>
                      <a:pt x="1715" y="691"/>
                    </a:lnTo>
                    <a:lnTo>
                      <a:pt x="17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88"/>
              <p:cNvSpPr/>
              <p:nvPr/>
            </p:nvSpPr>
            <p:spPr>
              <a:xfrm>
                <a:off x="6823986" y="2698016"/>
                <a:ext cx="51261" cy="19967"/>
              </a:xfrm>
              <a:custGeom>
                <a:avLst/>
                <a:gdLst/>
                <a:ahLst/>
                <a:cxnLst/>
                <a:rect l="l" t="t" r="r" b="b"/>
                <a:pathLst>
                  <a:path w="1715" h="668" extrusionOk="0">
                    <a:moveTo>
                      <a:pt x="0" y="1"/>
                    </a:moveTo>
                    <a:lnTo>
                      <a:pt x="0" y="667"/>
                    </a:lnTo>
                    <a:lnTo>
                      <a:pt x="1715" y="667"/>
                    </a:lnTo>
                    <a:lnTo>
                      <a:pt x="171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6" name="Google Shape;23106;p88"/>
              <p:cNvSpPr/>
              <p:nvPr/>
            </p:nvSpPr>
            <p:spPr>
              <a:xfrm>
                <a:off x="6951378" y="2514370"/>
                <a:ext cx="51291" cy="20684"/>
              </a:xfrm>
              <a:custGeom>
                <a:avLst/>
                <a:gdLst/>
                <a:ahLst/>
                <a:cxnLst/>
                <a:rect l="l" t="t" r="r" b="b"/>
                <a:pathLst>
                  <a:path w="1716" h="692" extrusionOk="0">
                    <a:moveTo>
                      <a:pt x="1" y="1"/>
                    </a:moveTo>
                    <a:lnTo>
                      <a:pt x="1" y="691"/>
                    </a:lnTo>
                    <a:lnTo>
                      <a:pt x="1715" y="691"/>
                    </a:lnTo>
                    <a:lnTo>
                      <a:pt x="1715"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7" name="Google Shape;23107;p88"/>
              <p:cNvSpPr/>
              <p:nvPr/>
            </p:nvSpPr>
            <p:spPr>
              <a:xfrm>
                <a:off x="6951378" y="2559206"/>
                <a:ext cx="51291" cy="19967"/>
              </a:xfrm>
              <a:custGeom>
                <a:avLst/>
                <a:gdLst/>
                <a:ahLst/>
                <a:cxnLst/>
                <a:rect l="l" t="t" r="r" b="b"/>
                <a:pathLst>
                  <a:path w="1716" h="668" extrusionOk="0">
                    <a:moveTo>
                      <a:pt x="1" y="1"/>
                    </a:moveTo>
                    <a:lnTo>
                      <a:pt x="1" y="668"/>
                    </a:lnTo>
                    <a:lnTo>
                      <a:pt x="1715" y="668"/>
                    </a:lnTo>
                    <a:lnTo>
                      <a:pt x="1715"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108" name="Google Shape;23108;p88"/>
          <p:cNvGrpSpPr/>
          <p:nvPr/>
        </p:nvGrpSpPr>
        <p:grpSpPr>
          <a:xfrm>
            <a:off x="6275466" y="2335763"/>
            <a:ext cx="343827" cy="288290"/>
            <a:chOff x="6082937" y="2473809"/>
            <a:chExt cx="343827" cy="288290"/>
          </a:xfrm>
        </p:grpSpPr>
        <p:sp>
          <p:nvSpPr>
            <p:cNvPr id="23109" name="Google Shape;23109;p88"/>
            <p:cNvSpPr/>
            <p:nvPr/>
          </p:nvSpPr>
          <p:spPr>
            <a:xfrm>
              <a:off x="6271575" y="2550687"/>
              <a:ext cx="155189" cy="211412"/>
            </a:xfrm>
            <a:custGeom>
              <a:avLst/>
              <a:gdLst/>
              <a:ahLst/>
              <a:cxnLst/>
              <a:rect l="l" t="t" r="r" b="b"/>
              <a:pathLst>
                <a:path w="5192" h="7073" extrusionOk="0">
                  <a:moveTo>
                    <a:pt x="2596" y="0"/>
                  </a:moveTo>
                  <a:lnTo>
                    <a:pt x="0" y="7073"/>
                  </a:lnTo>
                  <a:lnTo>
                    <a:pt x="5192" y="7073"/>
                  </a:lnTo>
                  <a:lnTo>
                    <a:pt x="259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88"/>
            <p:cNvSpPr/>
            <p:nvPr/>
          </p:nvSpPr>
          <p:spPr>
            <a:xfrm>
              <a:off x="6349140" y="2550687"/>
              <a:ext cx="77624" cy="211412"/>
            </a:xfrm>
            <a:custGeom>
              <a:avLst/>
              <a:gdLst/>
              <a:ahLst/>
              <a:cxnLst/>
              <a:rect l="l" t="t" r="r" b="b"/>
              <a:pathLst>
                <a:path w="2597" h="7073" extrusionOk="0">
                  <a:moveTo>
                    <a:pt x="1" y="0"/>
                  </a:moveTo>
                  <a:lnTo>
                    <a:pt x="1" y="7073"/>
                  </a:lnTo>
                  <a:lnTo>
                    <a:pt x="2597" y="7073"/>
                  </a:lnTo>
                  <a:lnTo>
                    <a:pt x="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88"/>
            <p:cNvSpPr/>
            <p:nvPr/>
          </p:nvSpPr>
          <p:spPr>
            <a:xfrm>
              <a:off x="6082937" y="2588409"/>
              <a:ext cx="157341" cy="173691"/>
            </a:xfrm>
            <a:custGeom>
              <a:avLst/>
              <a:gdLst/>
              <a:ahLst/>
              <a:cxnLst/>
              <a:rect l="l" t="t" r="r" b="b"/>
              <a:pathLst>
                <a:path w="5264" h="5811" extrusionOk="0">
                  <a:moveTo>
                    <a:pt x="2620" y="0"/>
                  </a:moveTo>
                  <a:lnTo>
                    <a:pt x="0" y="5811"/>
                  </a:lnTo>
                  <a:lnTo>
                    <a:pt x="5263" y="5811"/>
                  </a:lnTo>
                  <a:lnTo>
                    <a:pt x="2620"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88"/>
            <p:cNvSpPr/>
            <p:nvPr/>
          </p:nvSpPr>
          <p:spPr>
            <a:xfrm>
              <a:off x="6161220" y="2588409"/>
              <a:ext cx="78342" cy="173691"/>
            </a:xfrm>
            <a:custGeom>
              <a:avLst/>
              <a:gdLst/>
              <a:ahLst/>
              <a:cxnLst/>
              <a:rect l="l" t="t" r="r" b="b"/>
              <a:pathLst>
                <a:path w="2621" h="5811" extrusionOk="0">
                  <a:moveTo>
                    <a:pt x="1" y="0"/>
                  </a:moveTo>
                  <a:lnTo>
                    <a:pt x="1" y="5811"/>
                  </a:lnTo>
                  <a:lnTo>
                    <a:pt x="2621" y="5811"/>
                  </a:lnTo>
                  <a:lnTo>
                    <a:pt x="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88"/>
            <p:cNvSpPr/>
            <p:nvPr/>
          </p:nvSpPr>
          <p:spPr>
            <a:xfrm>
              <a:off x="6178317" y="2486602"/>
              <a:ext cx="153067" cy="275496"/>
            </a:xfrm>
            <a:custGeom>
              <a:avLst/>
              <a:gdLst/>
              <a:ahLst/>
              <a:cxnLst/>
              <a:rect l="l" t="t" r="r" b="b"/>
              <a:pathLst>
                <a:path w="5121" h="9217" extrusionOk="0">
                  <a:moveTo>
                    <a:pt x="2549" y="1"/>
                  </a:moveTo>
                  <a:lnTo>
                    <a:pt x="0" y="9217"/>
                  </a:lnTo>
                  <a:lnTo>
                    <a:pt x="5121" y="9217"/>
                  </a:lnTo>
                  <a:lnTo>
                    <a:pt x="2549"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88"/>
            <p:cNvSpPr/>
            <p:nvPr/>
          </p:nvSpPr>
          <p:spPr>
            <a:xfrm>
              <a:off x="6170486" y="2507256"/>
              <a:ext cx="69793" cy="74755"/>
            </a:xfrm>
            <a:custGeom>
              <a:avLst/>
              <a:gdLst/>
              <a:ahLst/>
              <a:cxnLst/>
              <a:rect l="l" t="t" r="r" b="b"/>
              <a:pathLst>
                <a:path w="2335" h="2501" extrusionOk="0">
                  <a:moveTo>
                    <a:pt x="1834" y="0"/>
                  </a:moveTo>
                  <a:lnTo>
                    <a:pt x="1" y="2048"/>
                  </a:lnTo>
                  <a:lnTo>
                    <a:pt x="501" y="2501"/>
                  </a:lnTo>
                  <a:lnTo>
                    <a:pt x="2334" y="453"/>
                  </a:lnTo>
                  <a:lnTo>
                    <a:pt x="1834"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88"/>
            <p:cNvSpPr/>
            <p:nvPr/>
          </p:nvSpPr>
          <p:spPr>
            <a:xfrm>
              <a:off x="6272262" y="2504417"/>
              <a:ext cx="58405" cy="49139"/>
            </a:xfrm>
            <a:custGeom>
              <a:avLst/>
              <a:gdLst/>
              <a:ahLst/>
              <a:cxnLst/>
              <a:rect l="l" t="t" r="r" b="b"/>
              <a:pathLst>
                <a:path w="1954" h="1644" extrusionOk="0">
                  <a:moveTo>
                    <a:pt x="406" y="0"/>
                  </a:moveTo>
                  <a:lnTo>
                    <a:pt x="1" y="572"/>
                  </a:lnTo>
                  <a:lnTo>
                    <a:pt x="1549" y="1643"/>
                  </a:lnTo>
                  <a:lnTo>
                    <a:pt x="1954" y="1072"/>
                  </a:lnTo>
                  <a:lnTo>
                    <a:pt x="4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88"/>
            <p:cNvSpPr/>
            <p:nvPr/>
          </p:nvSpPr>
          <p:spPr>
            <a:xfrm>
              <a:off x="6127055" y="2557084"/>
              <a:ext cx="67671" cy="67641"/>
            </a:xfrm>
            <a:custGeom>
              <a:avLst/>
              <a:gdLst/>
              <a:ahLst/>
              <a:cxnLst/>
              <a:rect l="l" t="t" r="r" b="b"/>
              <a:pathLst>
                <a:path w="2264" h="2263" extrusionOk="0">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88"/>
            <p:cNvSpPr/>
            <p:nvPr/>
          </p:nvSpPr>
          <p:spPr>
            <a:xfrm>
              <a:off x="6314975" y="2522202"/>
              <a:ext cx="67671" cy="67641"/>
            </a:xfrm>
            <a:custGeom>
              <a:avLst/>
              <a:gdLst/>
              <a:ahLst/>
              <a:cxnLst/>
              <a:rect l="l" t="t" r="r" b="b"/>
              <a:pathLst>
                <a:path w="2264" h="2263" extrusionOk="0">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88"/>
            <p:cNvSpPr/>
            <p:nvPr/>
          </p:nvSpPr>
          <p:spPr>
            <a:xfrm>
              <a:off x="6254477" y="2486602"/>
              <a:ext cx="76907" cy="275496"/>
            </a:xfrm>
            <a:custGeom>
              <a:avLst/>
              <a:gdLst/>
              <a:ahLst/>
              <a:cxnLst/>
              <a:rect l="l" t="t" r="r" b="b"/>
              <a:pathLst>
                <a:path w="2573" h="9217" extrusionOk="0">
                  <a:moveTo>
                    <a:pt x="1" y="1"/>
                  </a:moveTo>
                  <a:lnTo>
                    <a:pt x="1" y="9217"/>
                  </a:lnTo>
                  <a:lnTo>
                    <a:pt x="2573" y="9217"/>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9" name="Google Shape;23119;p88"/>
            <p:cNvSpPr/>
            <p:nvPr/>
          </p:nvSpPr>
          <p:spPr>
            <a:xfrm>
              <a:off x="6349857" y="2521484"/>
              <a:ext cx="34194" cy="68358"/>
            </a:xfrm>
            <a:custGeom>
              <a:avLst/>
              <a:gdLst/>
              <a:ahLst/>
              <a:cxnLst/>
              <a:rect l="l" t="t" r="r" b="b"/>
              <a:pathLst>
                <a:path w="1144" h="2287" extrusionOk="0">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0" name="Google Shape;23120;p88"/>
            <p:cNvSpPr/>
            <p:nvPr/>
          </p:nvSpPr>
          <p:spPr>
            <a:xfrm>
              <a:off x="6161220" y="2556366"/>
              <a:ext cx="34194" cy="68358"/>
            </a:xfrm>
            <a:custGeom>
              <a:avLst/>
              <a:gdLst/>
              <a:ahLst/>
              <a:cxnLst/>
              <a:rect l="l" t="t" r="r" b="b"/>
              <a:pathLst>
                <a:path w="1144" h="2287" extrusionOk="0">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88"/>
            <p:cNvSpPr/>
            <p:nvPr/>
          </p:nvSpPr>
          <p:spPr>
            <a:xfrm>
              <a:off x="6221030" y="2474497"/>
              <a:ext cx="67641" cy="67671"/>
            </a:xfrm>
            <a:custGeom>
              <a:avLst/>
              <a:gdLst/>
              <a:ahLst/>
              <a:cxnLst/>
              <a:rect l="l" t="t" r="r" b="b"/>
              <a:pathLst>
                <a:path w="2263" h="2264" extrusionOk="0">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88"/>
            <p:cNvSpPr/>
            <p:nvPr/>
          </p:nvSpPr>
          <p:spPr>
            <a:xfrm>
              <a:off x="6254477" y="2473809"/>
              <a:ext cx="34194" cy="68358"/>
            </a:xfrm>
            <a:custGeom>
              <a:avLst/>
              <a:gdLst/>
              <a:ahLst/>
              <a:cxnLst/>
              <a:rect l="l" t="t" r="r" b="b"/>
              <a:pathLst>
                <a:path w="1144" h="2287" extrusionOk="0">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3" name="Google Shape;23123;p88"/>
          <p:cNvGrpSpPr/>
          <p:nvPr/>
        </p:nvGrpSpPr>
        <p:grpSpPr>
          <a:xfrm>
            <a:off x="5525829" y="2301473"/>
            <a:ext cx="343857" cy="343827"/>
            <a:chOff x="5409500" y="2453873"/>
            <a:chExt cx="343857" cy="343827"/>
          </a:xfrm>
        </p:grpSpPr>
        <p:sp>
          <p:nvSpPr>
            <p:cNvPr id="23124" name="Google Shape;23124;p88"/>
            <p:cNvSpPr/>
            <p:nvPr/>
          </p:nvSpPr>
          <p:spPr>
            <a:xfrm>
              <a:off x="5571804" y="2516493"/>
              <a:ext cx="20684" cy="41338"/>
            </a:xfrm>
            <a:custGeom>
              <a:avLst/>
              <a:gdLst/>
              <a:ahLst/>
              <a:cxnLst/>
              <a:rect l="l" t="t" r="r" b="b"/>
              <a:pathLst>
                <a:path w="692" h="1383" extrusionOk="0">
                  <a:moveTo>
                    <a:pt x="1" y="1"/>
                  </a:moveTo>
                  <a:lnTo>
                    <a:pt x="1" y="1382"/>
                  </a:lnTo>
                  <a:lnTo>
                    <a:pt x="691" y="1382"/>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88"/>
            <p:cNvSpPr/>
            <p:nvPr/>
          </p:nvSpPr>
          <p:spPr>
            <a:xfrm>
              <a:off x="5489965" y="2566320"/>
              <a:ext cx="56253" cy="19967"/>
            </a:xfrm>
            <a:custGeom>
              <a:avLst/>
              <a:gdLst/>
              <a:ahLst/>
              <a:cxnLst/>
              <a:rect l="l" t="t" r="r" b="b"/>
              <a:pathLst>
                <a:path w="1882" h="668" extrusionOk="0">
                  <a:moveTo>
                    <a:pt x="0" y="1"/>
                  </a:moveTo>
                  <a:lnTo>
                    <a:pt x="0" y="668"/>
                  </a:lnTo>
                  <a:lnTo>
                    <a:pt x="1881" y="668"/>
                  </a:lnTo>
                  <a:lnTo>
                    <a:pt x="188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88"/>
            <p:cNvSpPr/>
            <p:nvPr/>
          </p:nvSpPr>
          <p:spPr>
            <a:xfrm>
              <a:off x="5621631" y="2566320"/>
              <a:ext cx="56283" cy="19967"/>
            </a:xfrm>
            <a:custGeom>
              <a:avLst/>
              <a:gdLst/>
              <a:ahLst/>
              <a:cxnLst/>
              <a:rect l="l" t="t" r="r" b="b"/>
              <a:pathLst>
                <a:path w="1883" h="668" extrusionOk="0">
                  <a:moveTo>
                    <a:pt x="1" y="1"/>
                  </a:moveTo>
                  <a:lnTo>
                    <a:pt x="1" y="668"/>
                  </a:lnTo>
                  <a:lnTo>
                    <a:pt x="1882" y="668"/>
                  </a:lnTo>
                  <a:lnTo>
                    <a:pt x="1882"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88"/>
            <p:cNvSpPr/>
            <p:nvPr/>
          </p:nvSpPr>
          <p:spPr>
            <a:xfrm>
              <a:off x="5571804"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88"/>
            <p:cNvSpPr/>
            <p:nvPr/>
          </p:nvSpPr>
          <p:spPr>
            <a:xfrm>
              <a:off x="5697792"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88"/>
            <p:cNvSpPr/>
            <p:nvPr/>
          </p:nvSpPr>
          <p:spPr>
            <a:xfrm>
              <a:off x="5697792" y="2690902"/>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88"/>
            <p:cNvSpPr/>
            <p:nvPr/>
          </p:nvSpPr>
          <p:spPr>
            <a:xfrm>
              <a:off x="5571804" y="2690902"/>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88"/>
            <p:cNvSpPr/>
            <p:nvPr/>
          </p:nvSpPr>
          <p:spPr>
            <a:xfrm>
              <a:off x="5445100"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2" name="Google Shape;23132;p88"/>
            <p:cNvSpPr/>
            <p:nvPr/>
          </p:nvSpPr>
          <p:spPr>
            <a:xfrm>
              <a:off x="5445100" y="2691620"/>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3" name="Google Shape;23133;p88"/>
            <p:cNvSpPr/>
            <p:nvPr/>
          </p:nvSpPr>
          <p:spPr>
            <a:xfrm>
              <a:off x="5662222" y="2549970"/>
              <a:ext cx="91135" cy="64084"/>
            </a:xfrm>
            <a:custGeom>
              <a:avLst/>
              <a:gdLst/>
              <a:ahLst/>
              <a:cxnLst/>
              <a:rect l="l" t="t" r="r" b="b"/>
              <a:pathLst>
                <a:path w="3049" h="2144" extrusionOk="0">
                  <a:moveTo>
                    <a:pt x="0" y="0"/>
                  </a:moveTo>
                  <a:lnTo>
                    <a:pt x="0" y="2144"/>
                  </a:lnTo>
                  <a:lnTo>
                    <a:pt x="3048" y="2144"/>
                  </a:lnTo>
                  <a:lnTo>
                    <a:pt x="304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88"/>
            <p:cNvSpPr/>
            <p:nvPr/>
          </p:nvSpPr>
          <p:spPr>
            <a:xfrm>
              <a:off x="5662222" y="2637518"/>
              <a:ext cx="91135" cy="64084"/>
            </a:xfrm>
            <a:custGeom>
              <a:avLst/>
              <a:gdLst/>
              <a:ahLst/>
              <a:cxnLst/>
              <a:rect l="l" t="t" r="r" b="b"/>
              <a:pathLst>
                <a:path w="3049" h="2144" extrusionOk="0">
                  <a:moveTo>
                    <a:pt x="0" y="0"/>
                  </a:moveTo>
                  <a:lnTo>
                    <a:pt x="0" y="2144"/>
                  </a:lnTo>
                  <a:lnTo>
                    <a:pt x="3048" y="2144"/>
                  </a:lnTo>
                  <a:lnTo>
                    <a:pt x="304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88"/>
            <p:cNvSpPr/>
            <p:nvPr/>
          </p:nvSpPr>
          <p:spPr>
            <a:xfrm>
              <a:off x="5409500" y="2549970"/>
              <a:ext cx="91164" cy="64084"/>
            </a:xfrm>
            <a:custGeom>
              <a:avLst/>
              <a:gdLst/>
              <a:ahLst/>
              <a:cxnLst/>
              <a:rect l="l" t="t" r="r" b="b"/>
              <a:pathLst>
                <a:path w="3050" h="2144" extrusionOk="0">
                  <a:moveTo>
                    <a:pt x="1" y="0"/>
                  </a:moveTo>
                  <a:lnTo>
                    <a:pt x="1" y="2144"/>
                  </a:lnTo>
                  <a:lnTo>
                    <a:pt x="3049" y="2144"/>
                  </a:lnTo>
                  <a:lnTo>
                    <a:pt x="3049"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88"/>
            <p:cNvSpPr/>
            <p:nvPr/>
          </p:nvSpPr>
          <p:spPr>
            <a:xfrm>
              <a:off x="5409500" y="2637518"/>
              <a:ext cx="91164" cy="64084"/>
            </a:xfrm>
            <a:custGeom>
              <a:avLst/>
              <a:gdLst/>
              <a:ahLst/>
              <a:cxnLst/>
              <a:rect l="l" t="t" r="r" b="b"/>
              <a:pathLst>
                <a:path w="3050" h="2144" extrusionOk="0">
                  <a:moveTo>
                    <a:pt x="1" y="0"/>
                  </a:moveTo>
                  <a:lnTo>
                    <a:pt x="1" y="2144"/>
                  </a:lnTo>
                  <a:lnTo>
                    <a:pt x="3049" y="2144"/>
                  </a:lnTo>
                  <a:lnTo>
                    <a:pt x="3049"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88"/>
            <p:cNvSpPr/>
            <p:nvPr/>
          </p:nvSpPr>
          <p:spPr>
            <a:xfrm>
              <a:off x="5671458" y="2724349"/>
              <a:ext cx="72633" cy="73350"/>
            </a:xfrm>
            <a:custGeom>
              <a:avLst/>
              <a:gdLst/>
              <a:ahLst/>
              <a:cxnLst/>
              <a:rect l="l" t="t" r="r" b="b"/>
              <a:pathLst>
                <a:path w="2430" h="2454" extrusionOk="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88"/>
            <p:cNvSpPr/>
            <p:nvPr/>
          </p:nvSpPr>
          <p:spPr>
            <a:xfrm>
              <a:off x="5418766" y="2724349"/>
              <a:ext cx="72633" cy="73350"/>
            </a:xfrm>
            <a:custGeom>
              <a:avLst/>
              <a:gdLst/>
              <a:ahLst/>
              <a:cxnLst/>
              <a:rect l="l" t="t" r="r" b="b"/>
              <a:pathLst>
                <a:path w="2430" h="2454" extrusionOk="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88"/>
            <p:cNvSpPr/>
            <p:nvPr/>
          </p:nvSpPr>
          <p:spPr>
            <a:xfrm>
              <a:off x="5581788" y="2516493"/>
              <a:ext cx="9266" cy="41338"/>
            </a:xfrm>
            <a:custGeom>
              <a:avLst/>
              <a:gdLst/>
              <a:ahLst/>
              <a:cxnLst/>
              <a:rect l="l" t="t" r="r" b="b"/>
              <a:pathLst>
                <a:path w="310" h="1383" extrusionOk="0">
                  <a:moveTo>
                    <a:pt x="0" y="1"/>
                  </a:moveTo>
                  <a:lnTo>
                    <a:pt x="0" y="1382"/>
                  </a:lnTo>
                  <a:lnTo>
                    <a:pt x="310" y="1382"/>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88"/>
            <p:cNvSpPr/>
            <p:nvPr/>
          </p:nvSpPr>
          <p:spPr>
            <a:xfrm>
              <a:off x="5581788" y="2604071"/>
              <a:ext cx="9266" cy="42713"/>
            </a:xfrm>
            <a:custGeom>
              <a:avLst/>
              <a:gdLst/>
              <a:ahLst/>
              <a:cxnLst/>
              <a:rect l="l" t="t" r="r" b="b"/>
              <a:pathLst>
                <a:path w="310" h="1429" extrusionOk="0">
                  <a:moveTo>
                    <a:pt x="0" y="0"/>
                  </a:moveTo>
                  <a:lnTo>
                    <a:pt x="0" y="1429"/>
                  </a:lnTo>
                  <a:lnTo>
                    <a:pt x="310" y="1429"/>
                  </a:lnTo>
                  <a:lnTo>
                    <a:pt x="31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88"/>
            <p:cNvSpPr/>
            <p:nvPr/>
          </p:nvSpPr>
          <p:spPr>
            <a:xfrm>
              <a:off x="5581788" y="2690902"/>
              <a:ext cx="9266" cy="42743"/>
            </a:xfrm>
            <a:custGeom>
              <a:avLst/>
              <a:gdLst/>
              <a:ahLst/>
              <a:cxnLst/>
              <a:rect l="l" t="t" r="r" b="b"/>
              <a:pathLst>
                <a:path w="310" h="1430" extrusionOk="0">
                  <a:moveTo>
                    <a:pt x="0" y="0"/>
                  </a:moveTo>
                  <a:lnTo>
                    <a:pt x="0" y="1429"/>
                  </a:lnTo>
                  <a:lnTo>
                    <a:pt x="310" y="1429"/>
                  </a:lnTo>
                  <a:lnTo>
                    <a:pt x="31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88"/>
            <p:cNvSpPr/>
            <p:nvPr/>
          </p:nvSpPr>
          <p:spPr>
            <a:xfrm>
              <a:off x="5536205" y="2549970"/>
              <a:ext cx="90447" cy="64084"/>
            </a:xfrm>
            <a:custGeom>
              <a:avLst/>
              <a:gdLst/>
              <a:ahLst/>
              <a:cxnLst/>
              <a:rect l="l" t="t" r="r" b="b"/>
              <a:pathLst>
                <a:path w="3026" h="2144" extrusionOk="0">
                  <a:moveTo>
                    <a:pt x="1" y="0"/>
                  </a:moveTo>
                  <a:lnTo>
                    <a:pt x="1" y="2144"/>
                  </a:lnTo>
                  <a:lnTo>
                    <a:pt x="3025" y="2144"/>
                  </a:lnTo>
                  <a:lnTo>
                    <a:pt x="302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88"/>
            <p:cNvSpPr/>
            <p:nvPr/>
          </p:nvSpPr>
          <p:spPr>
            <a:xfrm>
              <a:off x="5536205" y="2637518"/>
              <a:ext cx="90447" cy="64084"/>
            </a:xfrm>
            <a:custGeom>
              <a:avLst/>
              <a:gdLst/>
              <a:ahLst/>
              <a:cxnLst/>
              <a:rect l="l" t="t" r="r" b="b"/>
              <a:pathLst>
                <a:path w="3026" h="2144" extrusionOk="0">
                  <a:moveTo>
                    <a:pt x="1" y="0"/>
                  </a:moveTo>
                  <a:lnTo>
                    <a:pt x="1" y="2144"/>
                  </a:lnTo>
                  <a:lnTo>
                    <a:pt x="3025" y="2144"/>
                  </a:lnTo>
                  <a:lnTo>
                    <a:pt x="302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88"/>
            <p:cNvSpPr/>
            <p:nvPr/>
          </p:nvSpPr>
          <p:spPr>
            <a:xfrm>
              <a:off x="5544754" y="2724349"/>
              <a:ext cx="73350" cy="73350"/>
            </a:xfrm>
            <a:custGeom>
              <a:avLst/>
              <a:gdLst/>
              <a:ahLst/>
              <a:cxnLst/>
              <a:rect l="l" t="t" r="r" b="b"/>
              <a:pathLst>
                <a:path w="2454" h="2454" extrusionOk="0">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5" name="Google Shape;23145;p88"/>
            <p:cNvSpPr/>
            <p:nvPr/>
          </p:nvSpPr>
          <p:spPr>
            <a:xfrm>
              <a:off x="5528374" y="2453873"/>
              <a:ext cx="107514" cy="72633"/>
            </a:xfrm>
            <a:custGeom>
              <a:avLst/>
              <a:gdLst/>
              <a:ahLst/>
              <a:cxnLst/>
              <a:rect l="l" t="t" r="r" b="b"/>
              <a:pathLst>
                <a:path w="3597" h="2430" extrusionOk="0">
                  <a:moveTo>
                    <a:pt x="1" y="0"/>
                  </a:moveTo>
                  <a:lnTo>
                    <a:pt x="1" y="2429"/>
                  </a:lnTo>
                  <a:lnTo>
                    <a:pt x="3597" y="2429"/>
                  </a:lnTo>
                  <a:lnTo>
                    <a:pt x="3597"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6" name="Google Shape;23146;p88"/>
            <p:cNvSpPr/>
            <p:nvPr/>
          </p:nvSpPr>
          <p:spPr>
            <a:xfrm>
              <a:off x="5581788" y="2724349"/>
              <a:ext cx="36316" cy="73350"/>
            </a:xfrm>
            <a:custGeom>
              <a:avLst/>
              <a:gdLst/>
              <a:ahLst/>
              <a:cxnLst/>
              <a:rect l="l" t="t" r="r" b="b"/>
              <a:pathLst>
                <a:path w="1215" h="2454" extrusionOk="0">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88"/>
            <p:cNvSpPr/>
            <p:nvPr/>
          </p:nvSpPr>
          <p:spPr>
            <a:xfrm>
              <a:off x="5581788" y="2549970"/>
              <a:ext cx="44865" cy="64084"/>
            </a:xfrm>
            <a:custGeom>
              <a:avLst/>
              <a:gdLst/>
              <a:ahLst/>
              <a:cxnLst/>
              <a:rect l="l" t="t" r="r" b="b"/>
              <a:pathLst>
                <a:path w="1501" h="2144" extrusionOk="0">
                  <a:moveTo>
                    <a:pt x="0" y="0"/>
                  </a:moveTo>
                  <a:lnTo>
                    <a:pt x="0" y="2144"/>
                  </a:lnTo>
                  <a:lnTo>
                    <a:pt x="1500" y="2144"/>
                  </a:lnTo>
                  <a:lnTo>
                    <a:pt x="1500"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88"/>
            <p:cNvSpPr/>
            <p:nvPr/>
          </p:nvSpPr>
          <p:spPr>
            <a:xfrm>
              <a:off x="5581788" y="2637518"/>
              <a:ext cx="44865" cy="64084"/>
            </a:xfrm>
            <a:custGeom>
              <a:avLst/>
              <a:gdLst/>
              <a:ahLst/>
              <a:cxnLst/>
              <a:rect l="l" t="t" r="r" b="b"/>
              <a:pathLst>
                <a:path w="1501" h="2144" extrusionOk="0">
                  <a:moveTo>
                    <a:pt x="0" y="0"/>
                  </a:moveTo>
                  <a:lnTo>
                    <a:pt x="0" y="2144"/>
                  </a:lnTo>
                  <a:lnTo>
                    <a:pt x="1500" y="2144"/>
                  </a:lnTo>
                  <a:lnTo>
                    <a:pt x="150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88"/>
            <p:cNvSpPr/>
            <p:nvPr/>
          </p:nvSpPr>
          <p:spPr>
            <a:xfrm>
              <a:off x="5581788" y="2453873"/>
              <a:ext cx="53413" cy="72633"/>
            </a:xfrm>
            <a:custGeom>
              <a:avLst/>
              <a:gdLst/>
              <a:ahLst/>
              <a:cxnLst/>
              <a:rect l="l" t="t" r="r" b="b"/>
              <a:pathLst>
                <a:path w="1787" h="2430" extrusionOk="0">
                  <a:moveTo>
                    <a:pt x="0" y="0"/>
                  </a:moveTo>
                  <a:lnTo>
                    <a:pt x="0" y="2429"/>
                  </a:lnTo>
                  <a:lnTo>
                    <a:pt x="1786" y="2429"/>
                  </a:lnTo>
                  <a:lnTo>
                    <a:pt x="178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0" name="Google Shape;23150;p88"/>
          <p:cNvGrpSpPr/>
          <p:nvPr/>
        </p:nvGrpSpPr>
        <p:grpSpPr>
          <a:xfrm>
            <a:off x="4784770" y="2305747"/>
            <a:ext cx="344544" cy="340270"/>
            <a:chOff x="4744642" y="2458147"/>
            <a:chExt cx="344544" cy="340270"/>
          </a:xfrm>
        </p:grpSpPr>
        <p:sp>
          <p:nvSpPr>
            <p:cNvPr id="23151" name="Google Shape;23151;p88"/>
            <p:cNvSpPr/>
            <p:nvPr/>
          </p:nvSpPr>
          <p:spPr>
            <a:xfrm>
              <a:off x="4877743" y="2458147"/>
              <a:ext cx="76907" cy="76907"/>
            </a:xfrm>
            <a:custGeom>
              <a:avLst/>
              <a:gdLst/>
              <a:ahLst/>
              <a:cxnLst/>
              <a:rect l="l" t="t" r="r" b="b"/>
              <a:pathLst>
                <a:path w="2573" h="2573" extrusionOk="0">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88"/>
            <p:cNvSpPr/>
            <p:nvPr/>
          </p:nvSpPr>
          <p:spPr>
            <a:xfrm>
              <a:off x="4966009" y="2490159"/>
              <a:ext cx="76190" cy="76907"/>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88"/>
            <p:cNvSpPr/>
            <p:nvPr/>
          </p:nvSpPr>
          <p:spPr>
            <a:xfrm>
              <a:off x="5012279" y="2570594"/>
              <a:ext cx="76907" cy="76190"/>
            </a:xfrm>
            <a:custGeom>
              <a:avLst/>
              <a:gdLst/>
              <a:ahLst/>
              <a:cxnLst/>
              <a:rect l="l" t="t" r="r" b="b"/>
              <a:pathLst>
                <a:path w="2573" h="2549" extrusionOk="0">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88"/>
            <p:cNvSpPr/>
            <p:nvPr/>
          </p:nvSpPr>
          <p:spPr>
            <a:xfrm>
              <a:off x="4995899" y="2661729"/>
              <a:ext cx="76907" cy="76907"/>
            </a:xfrm>
            <a:custGeom>
              <a:avLst/>
              <a:gdLst/>
              <a:ahLst/>
              <a:cxnLst/>
              <a:rect l="l" t="t" r="r" b="b"/>
              <a:pathLst>
                <a:path w="2573" h="2573" extrusionOk="0">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88"/>
            <p:cNvSpPr/>
            <p:nvPr/>
          </p:nvSpPr>
          <p:spPr>
            <a:xfrm>
              <a:off x="4924731" y="2721510"/>
              <a:ext cx="76907" cy="76907"/>
            </a:xfrm>
            <a:custGeom>
              <a:avLst/>
              <a:gdLst/>
              <a:ahLst/>
              <a:cxnLst/>
              <a:rect l="l" t="t" r="r" b="b"/>
              <a:pathLst>
                <a:path w="2573" h="2573" extrusionOk="0">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88"/>
            <p:cNvSpPr/>
            <p:nvPr/>
          </p:nvSpPr>
          <p:spPr>
            <a:xfrm>
              <a:off x="4831473" y="2721510"/>
              <a:ext cx="76907" cy="76907"/>
            </a:xfrm>
            <a:custGeom>
              <a:avLst/>
              <a:gdLst/>
              <a:ahLst/>
              <a:cxnLst/>
              <a:rect l="l" t="t" r="r" b="b"/>
              <a:pathLst>
                <a:path w="2573" h="2573" extrusionOk="0">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88"/>
            <p:cNvSpPr/>
            <p:nvPr/>
          </p:nvSpPr>
          <p:spPr>
            <a:xfrm>
              <a:off x="4760304" y="2661729"/>
              <a:ext cx="76907" cy="76907"/>
            </a:xfrm>
            <a:custGeom>
              <a:avLst/>
              <a:gdLst/>
              <a:ahLst/>
              <a:cxnLst/>
              <a:rect l="l" t="t" r="r" b="b"/>
              <a:pathLst>
                <a:path w="2573" h="2573" extrusionOk="0">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8" name="Google Shape;23158;p88"/>
            <p:cNvSpPr/>
            <p:nvPr/>
          </p:nvSpPr>
          <p:spPr>
            <a:xfrm>
              <a:off x="4744642" y="2570594"/>
              <a:ext cx="76190" cy="76190"/>
            </a:xfrm>
            <a:custGeom>
              <a:avLst/>
              <a:gdLst/>
              <a:ahLst/>
              <a:cxnLst/>
              <a:rect l="l" t="t" r="r" b="b"/>
              <a:pathLst>
                <a:path w="2549" h="2549" extrusionOk="0">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9" name="Google Shape;23159;p88"/>
            <p:cNvSpPr/>
            <p:nvPr/>
          </p:nvSpPr>
          <p:spPr>
            <a:xfrm>
              <a:off x="4790912" y="2490159"/>
              <a:ext cx="76190" cy="76907"/>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88"/>
            <p:cNvSpPr/>
            <p:nvPr/>
          </p:nvSpPr>
          <p:spPr>
            <a:xfrm>
              <a:off x="4893406" y="2638236"/>
              <a:ext cx="89730" cy="20654"/>
            </a:xfrm>
            <a:custGeom>
              <a:avLst/>
              <a:gdLst/>
              <a:ahLst/>
              <a:cxnLst/>
              <a:rect l="l" t="t" r="r" b="b"/>
              <a:pathLst>
                <a:path w="3002" h="691" extrusionOk="0">
                  <a:moveTo>
                    <a:pt x="1" y="0"/>
                  </a:moveTo>
                  <a:lnTo>
                    <a:pt x="1" y="691"/>
                  </a:lnTo>
                  <a:lnTo>
                    <a:pt x="3001" y="691"/>
                  </a:lnTo>
                  <a:lnTo>
                    <a:pt x="300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88"/>
            <p:cNvSpPr/>
            <p:nvPr/>
          </p:nvSpPr>
          <p:spPr>
            <a:xfrm>
              <a:off x="4893406" y="2596927"/>
              <a:ext cx="89730" cy="20684"/>
            </a:xfrm>
            <a:custGeom>
              <a:avLst/>
              <a:gdLst/>
              <a:ahLst/>
              <a:cxnLst/>
              <a:rect l="l" t="t" r="r" b="b"/>
              <a:pathLst>
                <a:path w="3002" h="692" extrusionOk="0">
                  <a:moveTo>
                    <a:pt x="1" y="1"/>
                  </a:moveTo>
                  <a:lnTo>
                    <a:pt x="1" y="692"/>
                  </a:lnTo>
                  <a:lnTo>
                    <a:pt x="3001" y="692"/>
                  </a:lnTo>
                  <a:lnTo>
                    <a:pt x="3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88"/>
            <p:cNvSpPr/>
            <p:nvPr/>
          </p:nvSpPr>
          <p:spPr>
            <a:xfrm>
              <a:off x="4851410" y="2638236"/>
              <a:ext cx="20684" cy="20654"/>
            </a:xfrm>
            <a:custGeom>
              <a:avLst/>
              <a:gdLst/>
              <a:ahLst/>
              <a:cxnLst/>
              <a:rect l="l" t="t" r="r" b="b"/>
              <a:pathLst>
                <a:path w="692" h="691" extrusionOk="0">
                  <a:moveTo>
                    <a:pt x="1" y="0"/>
                  </a:moveTo>
                  <a:lnTo>
                    <a:pt x="1"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88"/>
            <p:cNvSpPr/>
            <p:nvPr/>
          </p:nvSpPr>
          <p:spPr>
            <a:xfrm>
              <a:off x="4851410" y="2596927"/>
              <a:ext cx="20684" cy="20684"/>
            </a:xfrm>
            <a:custGeom>
              <a:avLst/>
              <a:gdLst/>
              <a:ahLst/>
              <a:cxnLst/>
              <a:rect l="l" t="t" r="r" b="b"/>
              <a:pathLst>
                <a:path w="692" h="692" extrusionOk="0">
                  <a:moveTo>
                    <a:pt x="1" y="1"/>
                  </a:moveTo>
                  <a:lnTo>
                    <a:pt x="1" y="692"/>
                  </a:lnTo>
                  <a:lnTo>
                    <a:pt x="691" y="692"/>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88"/>
            <p:cNvSpPr/>
            <p:nvPr/>
          </p:nvSpPr>
          <p:spPr>
            <a:xfrm>
              <a:off x="4916899" y="2458147"/>
              <a:ext cx="38468" cy="76907"/>
            </a:xfrm>
            <a:custGeom>
              <a:avLst/>
              <a:gdLst/>
              <a:ahLst/>
              <a:cxnLst/>
              <a:rect l="l" t="t" r="r" b="b"/>
              <a:pathLst>
                <a:path w="1287" h="2573" extrusionOk="0">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88"/>
            <p:cNvSpPr/>
            <p:nvPr/>
          </p:nvSpPr>
          <p:spPr>
            <a:xfrm>
              <a:off x="4916899" y="2596927"/>
              <a:ext cx="66236" cy="20684"/>
            </a:xfrm>
            <a:custGeom>
              <a:avLst/>
              <a:gdLst/>
              <a:ahLst/>
              <a:cxnLst/>
              <a:rect l="l" t="t" r="r" b="b"/>
              <a:pathLst>
                <a:path w="2216" h="692" extrusionOk="0">
                  <a:moveTo>
                    <a:pt x="1" y="1"/>
                  </a:moveTo>
                  <a:lnTo>
                    <a:pt x="1" y="692"/>
                  </a:lnTo>
                  <a:lnTo>
                    <a:pt x="2215" y="692"/>
                  </a:lnTo>
                  <a:lnTo>
                    <a:pt x="2215"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88"/>
            <p:cNvSpPr/>
            <p:nvPr/>
          </p:nvSpPr>
          <p:spPr>
            <a:xfrm>
              <a:off x="4916899" y="2638236"/>
              <a:ext cx="66236" cy="20654"/>
            </a:xfrm>
            <a:custGeom>
              <a:avLst/>
              <a:gdLst/>
              <a:ahLst/>
              <a:cxnLst/>
              <a:rect l="l" t="t" r="r" b="b"/>
              <a:pathLst>
                <a:path w="2216" h="691" extrusionOk="0">
                  <a:moveTo>
                    <a:pt x="1" y="0"/>
                  </a:moveTo>
                  <a:lnTo>
                    <a:pt x="1" y="691"/>
                  </a:lnTo>
                  <a:lnTo>
                    <a:pt x="2215" y="691"/>
                  </a:lnTo>
                  <a:lnTo>
                    <a:pt x="221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7" name="Google Shape;23167;p88"/>
          <p:cNvGrpSpPr/>
          <p:nvPr/>
        </p:nvGrpSpPr>
        <p:grpSpPr>
          <a:xfrm>
            <a:off x="4039407" y="2324552"/>
            <a:ext cx="346696" cy="323203"/>
            <a:chOff x="4075479" y="2467383"/>
            <a:chExt cx="346696" cy="323203"/>
          </a:xfrm>
        </p:grpSpPr>
        <p:sp>
          <p:nvSpPr>
            <p:cNvPr id="23168" name="Google Shape;23168;p88"/>
            <p:cNvSpPr/>
            <p:nvPr/>
          </p:nvSpPr>
          <p:spPr>
            <a:xfrm>
              <a:off x="4163057" y="2489472"/>
              <a:ext cx="192910" cy="53413"/>
            </a:xfrm>
            <a:custGeom>
              <a:avLst/>
              <a:gdLst/>
              <a:ahLst/>
              <a:cxnLst/>
              <a:rect l="l" t="t" r="r" b="b"/>
              <a:pathLst>
                <a:path w="6454" h="1787" extrusionOk="0">
                  <a:moveTo>
                    <a:pt x="0" y="0"/>
                  </a:moveTo>
                  <a:lnTo>
                    <a:pt x="0" y="1786"/>
                  </a:lnTo>
                  <a:lnTo>
                    <a:pt x="6454" y="1786"/>
                  </a:lnTo>
                  <a:lnTo>
                    <a:pt x="645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88"/>
            <p:cNvSpPr/>
            <p:nvPr/>
          </p:nvSpPr>
          <p:spPr>
            <a:xfrm>
              <a:off x="4163057" y="2516493"/>
              <a:ext cx="192910" cy="25676"/>
            </a:xfrm>
            <a:custGeom>
              <a:avLst/>
              <a:gdLst/>
              <a:ahLst/>
              <a:cxnLst/>
              <a:rect l="l" t="t" r="r" b="b"/>
              <a:pathLst>
                <a:path w="6454" h="859" extrusionOk="0">
                  <a:moveTo>
                    <a:pt x="0" y="1"/>
                  </a:moveTo>
                  <a:lnTo>
                    <a:pt x="0" y="858"/>
                  </a:lnTo>
                  <a:lnTo>
                    <a:pt x="6454" y="858"/>
                  </a:lnTo>
                  <a:lnTo>
                    <a:pt x="645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88"/>
            <p:cNvSpPr/>
            <p:nvPr/>
          </p:nvSpPr>
          <p:spPr>
            <a:xfrm>
              <a:off x="4076914" y="2467383"/>
              <a:ext cx="97561" cy="97561"/>
            </a:xfrm>
            <a:custGeom>
              <a:avLst/>
              <a:gdLst/>
              <a:ahLst/>
              <a:cxnLst/>
              <a:rect l="l" t="t" r="r" b="b"/>
              <a:pathLst>
                <a:path w="3264" h="3264" extrusionOk="0">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1" name="Google Shape;23171;p88"/>
            <p:cNvSpPr/>
            <p:nvPr/>
          </p:nvSpPr>
          <p:spPr>
            <a:xfrm>
              <a:off x="4076914" y="2516493"/>
              <a:ext cx="97561" cy="48452"/>
            </a:xfrm>
            <a:custGeom>
              <a:avLst/>
              <a:gdLst/>
              <a:ahLst/>
              <a:cxnLst/>
              <a:rect l="l" t="t" r="r" b="b"/>
              <a:pathLst>
                <a:path w="3264" h="1621" extrusionOk="0">
                  <a:moveTo>
                    <a:pt x="1" y="1"/>
                  </a:moveTo>
                  <a:cubicBezTo>
                    <a:pt x="1" y="882"/>
                    <a:pt x="739" y="1620"/>
                    <a:pt x="1620" y="1620"/>
                  </a:cubicBezTo>
                  <a:cubicBezTo>
                    <a:pt x="2525" y="1620"/>
                    <a:pt x="3263" y="882"/>
                    <a:pt x="3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2" name="Google Shape;23172;p88"/>
            <p:cNvSpPr/>
            <p:nvPr/>
          </p:nvSpPr>
          <p:spPr>
            <a:xfrm>
              <a:off x="4354534" y="2489472"/>
              <a:ext cx="67641" cy="53413"/>
            </a:xfrm>
            <a:custGeom>
              <a:avLst/>
              <a:gdLst/>
              <a:ahLst/>
              <a:cxnLst/>
              <a:rect l="l" t="t" r="r" b="b"/>
              <a:pathLst>
                <a:path w="2263" h="1787" extrusionOk="0">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88"/>
            <p:cNvSpPr/>
            <p:nvPr/>
          </p:nvSpPr>
          <p:spPr>
            <a:xfrm>
              <a:off x="4354886" y="2516493"/>
              <a:ext cx="66954" cy="26393"/>
            </a:xfrm>
            <a:custGeom>
              <a:avLst/>
              <a:gdLst/>
              <a:ahLst/>
              <a:cxnLst/>
              <a:rect l="l" t="t" r="r" b="b"/>
              <a:pathLst>
                <a:path w="2240" h="883" extrusionOk="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88"/>
            <p:cNvSpPr/>
            <p:nvPr/>
          </p:nvSpPr>
          <p:spPr>
            <a:xfrm>
              <a:off x="4163057" y="2714396"/>
              <a:ext cx="192910" cy="53413"/>
            </a:xfrm>
            <a:custGeom>
              <a:avLst/>
              <a:gdLst/>
              <a:ahLst/>
              <a:cxnLst/>
              <a:rect l="l" t="t" r="r" b="b"/>
              <a:pathLst>
                <a:path w="6454" h="1787" extrusionOk="0">
                  <a:moveTo>
                    <a:pt x="0" y="0"/>
                  </a:moveTo>
                  <a:lnTo>
                    <a:pt x="0" y="1786"/>
                  </a:lnTo>
                  <a:lnTo>
                    <a:pt x="6454" y="1786"/>
                  </a:lnTo>
                  <a:lnTo>
                    <a:pt x="645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88"/>
            <p:cNvSpPr/>
            <p:nvPr/>
          </p:nvSpPr>
          <p:spPr>
            <a:xfrm>
              <a:off x="4163057" y="2741447"/>
              <a:ext cx="192910" cy="25646"/>
            </a:xfrm>
            <a:custGeom>
              <a:avLst/>
              <a:gdLst/>
              <a:ahLst/>
              <a:cxnLst/>
              <a:rect l="l" t="t" r="r" b="b"/>
              <a:pathLst>
                <a:path w="6454" h="858" extrusionOk="0">
                  <a:moveTo>
                    <a:pt x="0" y="0"/>
                  </a:moveTo>
                  <a:lnTo>
                    <a:pt x="0" y="858"/>
                  </a:lnTo>
                  <a:lnTo>
                    <a:pt x="6454" y="858"/>
                  </a:lnTo>
                  <a:lnTo>
                    <a:pt x="6454"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88"/>
            <p:cNvSpPr/>
            <p:nvPr/>
          </p:nvSpPr>
          <p:spPr>
            <a:xfrm>
              <a:off x="4076914" y="2692337"/>
              <a:ext cx="97561" cy="98248"/>
            </a:xfrm>
            <a:custGeom>
              <a:avLst/>
              <a:gdLst/>
              <a:ahLst/>
              <a:cxnLst/>
              <a:rect l="l" t="t" r="r" b="b"/>
              <a:pathLst>
                <a:path w="3264" h="3287" extrusionOk="0">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88"/>
            <p:cNvSpPr/>
            <p:nvPr/>
          </p:nvSpPr>
          <p:spPr>
            <a:xfrm>
              <a:off x="4076914" y="2741447"/>
              <a:ext cx="97561" cy="49139"/>
            </a:xfrm>
            <a:custGeom>
              <a:avLst/>
              <a:gdLst/>
              <a:ahLst/>
              <a:cxnLst/>
              <a:rect l="l" t="t" r="r" b="b"/>
              <a:pathLst>
                <a:path w="3264" h="1644" extrusionOk="0">
                  <a:moveTo>
                    <a:pt x="1" y="0"/>
                  </a:moveTo>
                  <a:cubicBezTo>
                    <a:pt x="1" y="929"/>
                    <a:pt x="739" y="1643"/>
                    <a:pt x="1620" y="1643"/>
                  </a:cubicBezTo>
                  <a:cubicBezTo>
                    <a:pt x="2525" y="1643"/>
                    <a:pt x="3263" y="881"/>
                    <a:pt x="32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88"/>
            <p:cNvSpPr/>
            <p:nvPr/>
          </p:nvSpPr>
          <p:spPr>
            <a:xfrm>
              <a:off x="4354534" y="2714396"/>
              <a:ext cx="67641" cy="53413"/>
            </a:xfrm>
            <a:custGeom>
              <a:avLst/>
              <a:gdLst/>
              <a:ahLst/>
              <a:cxnLst/>
              <a:rect l="l" t="t" r="r" b="b"/>
              <a:pathLst>
                <a:path w="2263" h="1787" extrusionOk="0">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88"/>
            <p:cNvSpPr/>
            <p:nvPr/>
          </p:nvSpPr>
          <p:spPr>
            <a:xfrm>
              <a:off x="4354886" y="2741447"/>
              <a:ext cx="66954" cy="26363"/>
            </a:xfrm>
            <a:custGeom>
              <a:avLst/>
              <a:gdLst/>
              <a:ahLst/>
              <a:cxnLst/>
              <a:rect l="l" t="t" r="r" b="b"/>
              <a:pathLst>
                <a:path w="2240" h="882" extrusionOk="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88"/>
            <p:cNvSpPr/>
            <p:nvPr/>
          </p:nvSpPr>
          <p:spPr>
            <a:xfrm>
              <a:off x="4142403" y="2601919"/>
              <a:ext cx="192940" cy="53413"/>
            </a:xfrm>
            <a:custGeom>
              <a:avLst/>
              <a:gdLst/>
              <a:ahLst/>
              <a:cxnLst/>
              <a:rect l="l" t="t" r="r" b="b"/>
              <a:pathLst>
                <a:path w="6455" h="1787" extrusionOk="0">
                  <a:moveTo>
                    <a:pt x="0" y="1"/>
                  </a:moveTo>
                  <a:lnTo>
                    <a:pt x="0" y="1787"/>
                  </a:lnTo>
                  <a:lnTo>
                    <a:pt x="6454" y="1787"/>
                  </a:lnTo>
                  <a:lnTo>
                    <a:pt x="645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88"/>
            <p:cNvSpPr/>
            <p:nvPr/>
          </p:nvSpPr>
          <p:spPr>
            <a:xfrm>
              <a:off x="4142403" y="2628252"/>
              <a:ext cx="192940" cy="25676"/>
            </a:xfrm>
            <a:custGeom>
              <a:avLst/>
              <a:gdLst/>
              <a:ahLst/>
              <a:cxnLst/>
              <a:rect l="l" t="t" r="r" b="b"/>
              <a:pathLst>
                <a:path w="6455" h="859" extrusionOk="0">
                  <a:moveTo>
                    <a:pt x="0" y="1"/>
                  </a:moveTo>
                  <a:lnTo>
                    <a:pt x="0" y="858"/>
                  </a:lnTo>
                  <a:lnTo>
                    <a:pt x="6454" y="858"/>
                  </a:lnTo>
                  <a:lnTo>
                    <a:pt x="645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88"/>
            <p:cNvSpPr/>
            <p:nvPr/>
          </p:nvSpPr>
          <p:spPr>
            <a:xfrm>
              <a:off x="4323209" y="2579143"/>
              <a:ext cx="97531" cy="98248"/>
            </a:xfrm>
            <a:custGeom>
              <a:avLst/>
              <a:gdLst/>
              <a:ahLst/>
              <a:cxnLst/>
              <a:rect l="l" t="t" r="r" b="b"/>
              <a:pathLst>
                <a:path w="3263" h="3287" extrusionOk="0">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88"/>
            <p:cNvSpPr/>
            <p:nvPr/>
          </p:nvSpPr>
          <p:spPr>
            <a:xfrm>
              <a:off x="4323209" y="2628252"/>
              <a:ext cx="97531" cy="49139"/>
            </a:xfrm>
            <a:custGeom>
              <a:avLst/>
              <a:gdLst/>
              <a:ahLst/>
              <a:cxnLst/>
              <a:rect l="l" t="t" r="r" b="b"/>
              <a:pathLst>
                <a:path w="3263" h="1644" extrusionOk="0">
                  <a:moveTo>
                    <a:pt x="0" y="1"/>
                  </a:moveTo>
                  <a:cubicBezTo>
                    <a:pt x="0" y="906"/>
                    <a:pt x="739" y="1644"/>
                    <a:pt x="1644" y="1644"/>
                  </a:cubicBezTo>
                  <a:cubicBezTo>
                    <a:pt x="2525" y="1644"/>
                    <a:pt x="3263" y="930"/>
                    <a:pt x="3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4" name="Google Shape;23184;p88"/>
            <p:cNvSpPr/>
            <p:nvPr/>
          </p:nvSpPr>
          <p:spPr>
            <a:xfrm>
              <a:off x="4075479" y="2601919"/>
              <a:ext cx="67671" cy="53413"/>
            </a:xfrm>
            <a:custGeom>
              <a:avLst/>
              <a:gdLst/>
              <a:ahLst/>
              <a:cxnLst/>
              <a:rect l="l" t="t" r="r" b="b"/>
              <a:pathLst>
                <a:path w="2264" h="1787" extrusionOk="0">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5" name="Google Shape;23185;p88"/>
            <p:cNvSpPr/>
            <p:nvPr/>
          </p:nvSpPr>
          <p:spPr>
            <a:xfrm>
              <a:off x="4075845" y="2628252"/>
              <a:ext cx="66924" cy="27080"/>
            </a:xfrm>
            <a:custGeom>
              <a:avLst/>
              <a:gdLst/>
              <a:ahLst/>
              <a:cxnLst/>
              <a:rect l="l" t="t" r="r" b="b"/>
              <a:pathLst>
                <a:path w="2239" h="906" extrusionOk="0">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6" name="Google Shape;23186;p88"/>
          <p:cNvGrpSpPr/>
          <p:nvPr/>
        </p:nvGrpSpPr>
        <p:grpSpPr>
          <a:xfrm>
            <a:off x="3275876" y="2321713"/>
            <a:ext cx="344544" cy="298274"/>
            <a:chOff x="3378578" y="2464543"/>
            <a:chExt cx="344544" cy="298274"/>
          </a:xfrm>
        </p:grpSpPr>
        <p:sp>
          <p:nvSpPr>
            <p:cNvPr id="23187" name="Google Shape;23187;p88"/>
            <p:cNvSpPr/>
            <p:nvPr/>
          </p:nvSpPr>
          <p:spPr>
            <a:xfrm>
              <a:off x="3436954" y="2515088"/>
              <a:ext cx="227104" cy="195780"/>
            </a:xfrm>
            <a:custGeom>
              <a:avLst/>
              <a:gdLst/>
              <a:ahLst/>
              <a:cxnLst/>
              <a:rect l="l" t="t" r="r" b="b"/>
              <a:pathLst>
                <a:path w="7598" h="6550" extrusionOk="0">
                  <a:moveTo>
                    <a:pt x="1906" y="0"/>
                  </a:moveTo>
                  <a:lnTo>
                    <a:pt x="0" y="3287"/>
                  </a:lnTo>
                  <a:lnTo>
                    <a:pt x="1906" y="6549"/>
                  </a:lnTo>
                  <a:lnTo>
                    <a:pt x="5692" y="6549"/>
                  </a:lnTo>
                  <a:lnTo>
                    <a:pt x="7597" y="3287"/>
                  </a:lnTo>
                  <a:lnTo>
                    <a:pt x="569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88"/>
            <p:cNvSpPr/>
            <p:nvPr/>
          </p:nvSpPr>
          <p:spPr>
            <a:xfrm>
              <a:off x="3550118" y="2515088"/>
              <a:ext cx="113941" cy="195780"/>
            </a:xfrm>
            <a:custGeom>
              <a:avLst/>
              <a:gdLst/>
              <a:ahLst/>
              <a:cxnLst/>
              <a:rect l="l" t="t" r="r" b="b"/>
              <a:pathLst>
                <a:path w="3812" h="6550" extrusionOk="0">
                  <a:moveTo>
                    <a:pt x="1" y="0"/>
                  </a:moveTo>
                  <a:lnTo>
                    <a:pt x="1" y="6549"/>
                  </a:lnTo>
                  <a:lnTo>
                    <a:pt x="1906" y="6549"/>
                  </a:lnTo>
                  <a:lnTo>
                    <a:pt x="3811" y="3287"/>
                  </a:lnTo>
                  <a:lnTo>
                    <a:pt x="19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88"/>
            <p:cNvSpPr/>
            <p:nvPr/>
          </p:nvSpPr>
          <p:spPr>
            <a:xfrm>
              <a:off x="3464722" y="2706565"/>
              <a:ext cx="173003" cy="56253"/>
            </a:xfrm>
            <a:custGeom>
              <a:avLst/>
              <a:gdLst/>
              <a:ahLst/>
              <a:cxnLst/>
              <a:rect l="l" t="t" r="r" b="b"/>
              <a:pathLst>
                <a:path w="5788" h="1882" extrusionOk="0">
                  <a:moveTo>
                    <a:pt x="1096" y="0"/>
                  </a:moveTo>
                  <a:lnTo>
                    <a:pt x="334" y="715"/>
                  </a:lnTo>
                  <a:lnTo>
                    <a:pt x="0" y="1882"/>
                  </a:lnTo>
                  <a:lnTo>
                    <a:pt x="5787" y="1882"/>
                  </a:lnTo>
                  <a:lnTo>
                    <a:pt x="5501" y="715"/>
                  </a:lnTo>
                  <a:lnTo>
                    <a:pt x="473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88"/>
            <p:cNvSpPr/>
            <p:nvPr/>
          </p:nvSpPr>
          <p:spPr>
            <a:xfrm>
              <a:off x="3463287" y="2464543"/>
              <a:ext cx="174438" cy="56253"/>
            </a:xfrm>
            <a:custGeom>
              <a:avLst/>
              <a:gdLst/>
              <a:ahLst/>
              <a:cxnLst/>
              <a:rect l="l" t="t" r="r" b="b"/>
              <a:pathLst>
                <a:path w="5836" h="1882" extrusionOk="0">
                  <a:moveTo>
                    <a:pt x="1" y="1"/>
                  </a:moveTo>
                  <a:lnTo>
                    <a:pt x="310" y="1167"/>
                  </a:lnTo>
                  <a:lnTo>
                    <a:pt x="1096" y="1882"/>
                  </a:lnTo>
                  <a:lnTo>
                    <a:pt x="4716" y="1882"/>
                  </a:lnTo>
                  <a:lnTo>
                    <a:pt x="5502" y="1167"/>
                  </a:lnTo>
                  <a:lnTo>
                    <a:pt x="5835"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88"/>
            <p:cNvSpPr/>
            <p:nvPr/>
          </p:nvSpPr>
          <p:spPr>
            <a:xfrm>
              <a:off x="3379296" y="2606193"/>
              <a:ext cx="118185" cy="155906"/>
            </a:xfrm>
            <a:custGeom>
              <a:avLst/>
              <a:gdLst/>
              <a:ahLst/>
              <a:cxnLst/>
              <a:rect l="l" t="t" r="r" b="b"/>
              <a:pathLst>
                <a:path w="3954" h="5216" extrusionOk="0">
                  <a:moveTo>
                    <a:pt x="1144" y="1"/>
                  </a:moveTo>
                  <a:lnTo>
                    <a:pt x="1" y="239"/>
                  </a:lnTo>
                  <a:lnTo>
                    <a:pt x="2882" y="5216"/>
                  </a:lnTo>
                  <a:lnTo>
                    <a:pt x="3954" y="3358"/>
                  </a:lnTo>
                  <a:lnTo>
                    <a:pt x="2144" y="239"/>
                  </a:lnTo>
                  <a:lnTo>
                    <a:pt x="114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88"/>
            <p:cNvSpPr/>
            <p:nvPr/>
          </p:nvSpPr>
          <p:spPr>
            <a:xfrm>
              <a:off x="3535173" y="2626847"/>
              <a:ext cx="74785" cy="19937"/>
            </a:xfrm>
            <a:custGeom>
              <a:avLst/>
              <a:gdLst/>
              <a:ahLst/>
              <a:cxnLst/>
              <a:rect l="l" t="t" r="r" b="b"/>
              <a:pathLst>
                <a:path w="2502" h="667" extrusionOk="0">
                  <a:moveTo>
                    <a:pt x="1" y="0"/>
                  </a:moveTo>
                  <a:lnTo>
                    <a:pt x="1" y="667"/>
                  </a:lnTo>
                  <a:lnTo>
                    <a:pt x="2501" y="667"/>
                  </a:lnTo>
                  <a:lnTo>
                    <a:pt x="2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88"/>
            <p:cNvSpPr/>
            <p:nvPr/>
          </p:nvSpPr>
          <p:spPr>
            <a:xfrm>
              <a:off x="3535173" y="2580577"/>
              <a:ext cx="74785" cy="19967"/>
            </a:xfrm>
            <a:custGeom>
              <a:avLst/>
              <a:gdLst/>
              <a:ahLst/>
              <a:cxnLst/>
              <a:rect l="l" t="t" r="r" b="b"/>
              <a:pathLst>
                <a:path w="2502" h="668" extrusionOk="0">
                  <a:moveTo>
                    <a:pt x="1" y="0"/>
                  </a:moveTo>
                  <a:lnTo>
                    <a:pt x="1" y="667"/>
                  </a:lnTo>
                  <a:lnTo>
                    <a:pt x="2501" y="667"/>
                  </a:lnTo>
                  <a:lnTo>
                    <a:pt x="2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88"/>
            <p:cNvSpPr/>
            <p:nvPr/>
          </p:nvSpPr>
          <p:spPr>
            <a:xfrm>
              <a:off x="3492490" y="2626847"/>
              <a:ext cx="21371" cy="19937"/>
            </a:xfrm>
            <a:custGeom>
              <a:avLst/>
              <a:gdLst/>
              <a:ahLst/>
              <a:cxnLst/>
              <a:rect l="l" t="t" r="r" b="b"/>
              <a:pathLst>
                <a:path w="715" h="667" extrusionOk="0">
                  <a:moveTo>
                    <a:pt x="0" y="0"/>
                  </a:moveTo>
                  <a:lnTo>
                    <a:pt x="0" y="667"/>
                  </a:lnTo>
                  <a:lnTo>
                    <a:pt x="714" y="667"/>
                  </a:lnTo>
                  <a:lnTo>
                    <a:pt x="7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88"/>
            <p:cNvSpPr/>
            <p:nvPr/>
          </p:nvSpPr>
          <p:spPr>
            <a:xfrm>
              <a:off x="3492490" y="2580577"/>
              <a:ext cx="21371" cy="19967"/>
            </a:xfrm>
            <a:custGeom>
              <a:avLst/>
              <a:gdLst/>
              <a:ahLst/>
              <a:cxnLst/>
              <a:rect l="l" t="t" r="r" b="b"/>
              <a:pathLst>
                <a:path w="715" h="668" extrusionOk="0">
                  <a:moveTo>
                    <a:pt x="0" y="0"/>
                  </a:moveTo>
                  <a:lnTo>
                    <a:pt x="0" y="667"/>
                  </a:lnTo>
                  <a:lnTo>
                    <a:pt x="714" y="667"/>
                  </a:lnTo>
                  <a:lnTo>
                    <a:pt x="7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88"/>
            <p:cNvSpPr/>
            <p:nvPr/>
          </p:nvSpPr>
          <p:spPr>
            <a:xfrm>
              <a:off x="3378578" y="2465261"/>
              <a:ext cx="118185" cy="148792"/>
            </a:xfrm>
            <a:custGeom>
              <a:avLst/>
              <a:gdLst/>
              <a:ahLst/>
              <a:cxnLst/>
              <a:rect l="l" t="t" r="r" b="b"/>
              <a:pathLst>
                <a:path w="3954" h="4978" extrusionOk="0">
                  <a:moveTo>
                    <a:pt x="2882" y="0"/>
                  </a:moveTo>
                  <a:lnTo>
                    <a:pt x="1" y="4978"/>
                  </a:lnTo>
                  <a:lnTo>
                    <a:pt x="2144" y="4978"/>
                  </a:lnTo>
                  <a:lnTo>
                    <a:pt x="3954" y="1858"/>
                  </a:lnTo>
                  <a:lnTo>
                    <a:pt x="288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7" name="Google Shape;23197;p88"/>
            <p:cNvSpPr/>
            <p:nvPr/>
          </p:nvSpPr>
          <p:spPr>
            <a:xfrm>
              <a:off x="3550836" y="2580577"/>
              <a:ext cx="59122" cy="19967"/>
            </a:xfrm>
            <a:custGeom>
              <a:avLst/>
              <a:gdLst/>
              <a:ahLst/>
              <a:cxnLst/>
              <a:rect l="l" t="t" r="r" b="b"/>
              <a:pathLst>
                <a:path w="1978" h="668" extrusionOk="0">
                  <a:moveTo>
                    <a:pt x="1" y="0"/>
                  </a:moveTo>
                  <a:lnTo>
                    <a:pt x="1" y="667"/>
                  </a:lnTo>
                  <a:lnTo>
                    <a:pt x="1977" y="667"/>
                  </a:lnTo>
                  <a:lnTo>
                    <a:pt x="197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8" name="Google Shape;23198;p88"/>
            <p:cNvSpPr/>
            <p:nvPr/>
          </p:nvSpPr>
          <p:spPr>
            <a:xfrm>
              <a:off x="3550836" y="2626847"/>
              <a:ext cx="59122" cy="19937"/>
            </a:xfrm>
            <a:custGeom>
              <a:avLst/>
              <a:gdLst/>
              <a:ahLst/>
              <a:cxnLst/>
              <a:rect l="l" t="t" r="r" b="b"/>
              <a:pathLst>
                <a:path w="1978" h="667" extrusionOk="0">
                  <a:moveTo>
                    <a:pt x="1" y="0"/>
                  </a:moveTo>
                  <a:lnTo>
                    <a:pt x="1" y="667"/>
                  </a:lnTo>
                  <a:lnTo>
                    <a:pt x="1977" y="667"/>
                  </a:lnTo>
                  <a:lnTo>
                    <a:pt x="197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88"/>
            <p:cNvSpPr/>
            <p:nvPr/>
          </p:nvSpPr>
          <p:spPr>
            <a:xfrm>
              <a:off x="3550836" y="2706565"/>
              <a:ext cx="86173" cy="56253"/>
            </a:xfrm>
            <a:custGeom>
              <a:avLst/>
              <a:gdLst/>
              <a:ahLst/>
              <a:cxnLst/>
              <a:rect l="l" t="t" r="r" b="b"/>
              <a:pathLst>
                <a:path w="2883" h="1882" extrusionOk="0">
                  <a:moveTo>
                    <a:pt x="1" y="0"/>
                  </a:moveTo>
                  <a:lnTo>
                    <a:pt x="1" y="1882"/>
                  </a:lnTo>
                  <a:lnTo>
                    <a:pt x="2882" y="1882"/>
                  </a:lnTo>
                  <a:lnTo>
                    <a:pt x="2573" y="715"/>
                  </a:lnTo>
                  <a:lnTo>
                    <a:pt x="18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88"/>
            <p:cNvSpPr/>
            <p:nvPr/>
          </p:nvSpPr>
          <p:spPr>
            <a:xfrm>
              <a:off x="3550118" y="2464543"/>
              <a:ext cx="86173" cy="56253"/>
            </a:xfrm>
            <a:custGeom>
              <a:avLst/>
              <a:gdLst/>
              <a:ahLst/>
              <a:cxnLst/>
              <a:rect l="l" t="t" r="r" b="b"/>
              <a:pathLst>
                <a:path w="2883" h="1882" extrusionOk="0">
                  <a:moveTo>
                    <a:pt x="1" y="1"/>
                  </a:moveTo>
                  <a:lnTo>
                    <a:pt x="1" y="1882"/>
                  </a:lnTo>
                  <a:lnTo>
                    <a:pt x="1811" y="1882"/>
                  </a:lnTo>
                  <a:lnTo>
                    <a:pt x="2573" y="1167"/>
                  </a:lnTo>
                  <a:lnTo>
                    <a:pt x="288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88"/>
            <p:cNvSpPr/>
            <p:nvPr/>
          </p:nvSpPr>
          <p:spPr>
            <a:xfrm>
              <a:off x="3604220" y="2606193"/>
              <a:ext cx="118902" cy="155906"/>
            </a:xfrm>
            <a:custGeom>
              <a:avLst/>
              <a:gdLst/>
              <a:ahLst/>
              <a:cxnLst/>
              <a:rect l="l" t="t" r="r" b="b"/>
              <a:pathLst>
                <a:path w="3978" h="5216" extrusionOk="0">
                  <a:moveTo>
                    <a:pt x="2906" y="1"/>
                  </a:moveTo>
                  <a:lnTo>
                    <a:pt x="1835" y="239"/>
                  </a:lnTo>
                  <a:lnTo>
                    <a:pt x="1" y="3358"/>
                  </a:lnTo>
                  <a:lnTo>
                    <a:pt x="1073" y="5216"/>
                  </a:lnTo>
                  <a:lnTo>
                    <a:pt x="3978" y="239"/>
                  </a:lnTo>
                  <a:lnTo>
                    <a:pt x="290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88"/>
            <p:cNvSpPr/>
            <p:nvPr/>
          </p:nvSpPr>
          <p:spPr>
            <a:xfrm>
              <a:off x="3604220" y="2464543"/>
              <a:ext cx="118902" cy="148792"/>
            </a:xfrm>
            <a:custGeom>
              <a:avLst/>
              <a:gdLst/>
              <a:ahLst/>
              <a:cxnLst/>
              <a:rect l="l" t="t" r="r" b="b"/>
              <a:pathLst>
                <a:path w="3978" h="4978" extrusionOk="0">
                  <a:moveTo>
                    <a:pt x="1073" y="1"/>
                  </a:moveTo>
                  <a:lnTo>
                    <a:pt x="1" y="1858"/>
                  </a:lnTo>
                  <a:lnTo>
                    <a:pt x="1835" y="4978"/>
                  </a:lnTo>
                  <a:lnTo>
                    <a:pt x="3978" y="4978"/>
                  </a:lnTo>
                  <a:lnTo>
                    <a:pt x="1073"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3" name="Google Shape;23203;p88"/>
          <p:cNvGrpSpPr/>
          <p:nvPr/>
        </p:nvGrpSpPr>
        <p:grpSpPr>
          <a:xfrm>
            <a:off x="2573049" y="2377936"/>
            <a:ext cx="343109" cy="197305"/>
            <a:chOff x="2747167" y="2520767"/>
            <a:chExt cx="343109" cy="197305"/>
          </a:xfrm>
        </p:grpSpPr>
        <p:sp>
          <p:nvSpPr>
            <p:cNvPr id="23204" name="Google Shape;23204;p88"/>
            <p:cNvSpPr/>
            <p:nvPr/>
          </p:nvSpPr>
          <p:spPr>
            <a:xfrm>
              <a:off x="2908036" y="2619733"/>
              <a:ext cx="174408" cy="98338"/>
            </a:xfrm>
            <a:custGeom>
              <a:avLst/>
              <a:gdLst/>
              <a:ahLst/>
              <a:cxnLst/>
              <a:rect l="l" t="t" r="r" b="b"/>
              <a:pathLst>
                <a:path w="5835" h="3290" extrusionOk="0">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88"/>
            <p:cNvSpPr/>
            <p:nvPr/>
          </p:nvSpPr>
          <p:spPr>
            <a:xfrm>
              <a:off x="2994867" y="2618299"/>
              <a:ext cx="87578" cy="98996"/>
            </a:xfrm>
            <a:custGeom>
              <a:avLst/>
              <a:gdLst/>
              <a:ahLst/>
              <a:cxnLst/>
              <a:rect l="l" t="t" r="r" b="b"/>
              <a:pathLst>
                <a:path w="2930" h="3312" extrusionOk="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88"/>
            <p:cNvSpPr/>
            <p:nvPr/>
          </p:nvSpPr>
          <p:spPr>
            <a:xfrm>
              <a:off x="2757120" y="2521454"/>
              <a:ext cx="172286" cy="96873"/>
            </a:xfrm>
            <a:custGeom>
              <a:avLst/>
              <a:gdLst/>
              <a:ahLst/>
              <a:cxnLst/>
              <a:rect l="l" t="t" r="r" b="b"/>
              <a:pathLst>
                <a:path w="5764" h="3241" extrusionOk="0">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88"/>
            <p:cNvSpPr/>
            <p:nvPr/>
          </p:nvSpPr>
          <p:spPr>
            <a:xfrm>
              <a:off x="2843981" y="2521454"/>
              <a:ext cx="86143" cy="96873"/>
            </a:xfrm>
            <a:custGeom>
              <a:avLst/>
              <a:gdLst/>
              <a:ahLst/>
              <a:cxnLst/>
              <a:rect l="l" t="t" r="r" b="b"/>
              <a:pathLst>
                <a:path w="2882" h="3241" extrusionOk="0">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88"/>
            <p:cNvSpPr/>
            <p:nvPr/>
          </p:nvSpPr>
          <p:spPr>
            <a:xfrm>
              <a:off x="2833281" y="2520767"/>
              <a:ext cx="19249" cy="97561"/>
            </a:xfrm>
            <a:custGeom>
              <a:avLst/>
              <a:gdLst/>
              <a:ahLst/>
              <a:cxnLst/>
              <a:rect l="l" t="t" r="r" b="b"/>
              <a:pathLst>
                <a:path w="644" h="3264" extrusionOk="0">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88"/>
            <p:cNvSpPr/>
            <p:nvPr/>
          </p:nvSpPr>
          <p:spPr>
            <a:xfrm>
              <a:off x="2985631" y="2619733"/>
              <a:ext cx="19249" cy="98248"/>
            </a:xfrm>
            <a:custGeom>
              <a:avLst/>
              <a:gdLst/>
              <a:ahLst/>
              <a:cxnLst/>
              <a:rect l="l" t="t" r="r" b="b"/>
              <a:pathLst>
                <a:path w="644" h="3287" extrusionOk="0">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0" name="Google Shape;23210;p88"/>
            <p:cNvSpPr/>
            <p:nvPr/>
          </p:nvSpPr>
          <p:spPr>
            <a:xfrm>
              <a:off x="2833281" y="2643197"/>
              <a:ext cx="20684" cy="20684"/>
            </a:xfrm>
            <a:custGeom>
              <a:avLst/>
              <a:gdLst/>
              <a:ahLst/>
              <a:cxnLst/>
              <a:rect l="l" t="t" r="r" b="b"/>
              <a:pathLst>
                <a:path w="692" h="692" extrusionOk="0">
                  <a:moveTo>
                    <a:pt x="1" y="1"/>
                  </a:moveTo>
                  <a:lnTo>
                    <a:pt x="1" y="692"/>
                  </a:lnTo>
                  <a:lnTo>
                    <a:pt x="692" y="692"/>
                  </a:lnTo>
                  <a:lnTo>
                    <a:pt x="692"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1" name="Google Shape;23211;p88"/>
            <p:cNvSpPr/>
            <p:nvPr/>
          </p:nvSpPr>
          <p:spPr>
            <a:xfrm>
              <a:off x="2833281" y="2678079"/>
              <a:ext cx="20684" cy="20684"/>
            </a:xfrm>
            <a:custGeom>
              <a:avLst/>
              <a:gdLst/>
              <a:ahLst/>
              <a:cxnLst/>
              <a:rect l="l" t="t" r="r" b="b"/>
              <a:pathLst>
                <a:path w="692" h="692" extrusionOk="0">
                  <a:moveTo>
                    <a:pt x="1" y="1"/>
                  </a:moveTo>
                  <a:lnTo>
                    <a:pt x="1" y="691"/>
                  </a:lnTo>
                  <a:lnTo>
                    <a:pt x="692" y="691"/>
                  </a:lnTo>
                  <a:lnTo>
                    <a:pt x="692"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88"/>
            <p:cNvSpPr/>
            <p:nvPr/>
          </p:nvSpPr>
          <p:spPr>
            <a:xfrm>
              <a:off x="2985631" y="2542138"/>
              <a:ext cx="20654" cy="20654"/>
            </a:xfrm>
            <a:custGeom>
              <a:avLst/>
              <a:gdLst/>
              <a:ahLst/>
              <a:cxnLst/>
              <a:rect l="l" t="t" r="r" b="b"/>
              <a:pathLst>
                <a:path w="691" h="691" extrusionOk="0">
                  <a:moveTo>
                    <a:pt x="0" y="0"/>
                  </a:moveTo>
                  <a:lnTo>
                    <a:pt x="0"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88"/>
            <p:cNvSpPr/>
            <p:nvPr/>
          </p:nvSpPr>
          <p:spPr>
            <a:xfrm>
              <a:off x="2985631" y="2575586"/>
              <a:ext cx="20654" cy="20684"/>
            </a:xfrm>
            <a:custGeom>
              <a:avLst/>
              <a:gdLst/>
              <a:ahLst/>
              <a:cxnLst/>
              <a:rect l="l" t="t" r="r" b="b"/>
              <a:pathLst>
                <a:path w="691" h="692" extrusionOk="0">
                  <a:moveTo>
                    <a:pt x="0" y="1"/>
                  </a:moveTo>
                  <a:lnTo>
                    <a:pt x="0" y="691"/>
                  </a:lnTo>
                  <a:lnTo>
                    <a:pt x="691" y="691"/>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88"/>
            <p:cNvSpPr/>
            <p:nvPr/>
          </p:nvSpPr>
          <p:spPr>
            <a:xfrm>
              <a:off x="2843981" y="2520767"/>
              <a:ext cx="9983" cy="97561"/>
            </a:xfrm>
            <a:custGeom>
              <a:avLst/>
              <a:gdLst/>
              <a:ahLst/>
              <a:cxnLst/>
              <a:rect l="l" t="t" r="r" b="b"/>
              <a:pathLst>
                <a:path w="334" h="3264" extrusionOk="0">
                  <a:moveTo>
                    <a:pt x="0" y="1"/>
                  </a:moveTo>
                  <a:lnTo>
                    <a:pt x="0" y="3263"/>
                  </a:lnTo>
                  <a:lnTo>
                    <a:pt x="334" y="3263"/>
                  </a:lnTo>
                  <a:lnTo>
                    <a:pt x="334" y="25"/>
                  </a:lnTo>
                  <a:cubicBezTo>
                    <a:pt x="215" y="1"/>
                    <a:pt x="119"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88"/>
            <p:cNvSpPr/>
            <p:nvPr/>
          </p:nvSpPr>
          <p:spPr>
            <a:xfrm>
              <a:off x="2843264" y="2643197"/>
              <a:ext cx="9266" cy="20684"/>
            </a:xfrm>
            <a:custGeom>
              <a:avLst/>
              <a:gdLst/>
              <a:ahLst/>
              <a:cxnLst/>
              <a:rect l="l" t="t" r="r" b="b"/>
              <a:pathLst>
                <a:path w="310" h="692" extrusionOk="0">
                  <a:moveTo>
                    <a:pt x="0" y="1"/>
                  </a:moveTo>
                  <a:lnTo>
                    <a:pt x="0" y="692"/>
                  </a:lnTo>
                  <a:lnTo>
                    <a:pt x="310" y="692"/>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88"/>
            <p:cNvSpPr/>
            <p:nvPr/>
          </p:nvSpPr>
          <p:spPr>
            <a:xfrm>
              <a:off x="2843264" y="2678079"/>
              <a:ext cx="9266" cy="20684"/>
            </a:xfrm>
            <a:custGeom>
              <a:avLst/>
              <a:gdLst/>
              <a:ahLst/>
              <a:cxnLst/>
              <a:rect l="l" t="t" r="r" b="b"/>
              <a:pathLst>
                <a:path w="310" h="692" extrusionOk="0">
                  <a:moveTo>
                    <a:pt x="0" y="1"/>
                  </a:moveTo>
                  <a:lnTo>
                    <a:pt x="0" y="691"/>
                  </a:lnTo>
                  <a:lnTo>
                    <a:pt x="310" y="691"/>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88"/>
            <p:cNvSpPr/>
            <p:nvPr/>
          </p:nvSpPr>
          <p:spPr>
            <a:xfrm>
              <a:off x="2994867" y="2542138"/>
              <a:ext cx="10013" cy="20654"/>
            </a:xfrm>
            <a:custGeom>
              <a:avLst/>
              <a:gdLst/>
              <a:ahLst/>
              <a:cxnLst/>
              <a:rect l="l" t="t" r="r" b="b"/>
              <a:pathLst>
                <a:path w="335" h="691" extrusionOk="0">
                  <a:moveTo>
                    <a:pt x="1" y="0"/>
                  </a:moveTo>
                  <a:lnTo>
                    <a:pt x="1" y="691"/>
                  </a:lnTo>
                  <a:lnTo>
                    <a:pt x="334" y="691"/>
                  </a:lnTo>
                  <a:lnTo>
                    <a:pt x="3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88"/>
            <p:cNvSpPr/>
            <p:nvPr/>
          </p:nvSpPr>
          <p:spPr>
            <a:xfrm>
              <a:off x="2994867" y="2575586"/>
              <a:ext cx="10013" cy="20684"/>
            </a:xfrm>
            <a:custGeom>
              <a:avLst/>
              <a:gdLst/>
              <a:ahLst/>
              <a:cxnLst/>
              <a:rect l="l" t="t" r="r" b="b"/>
              <a:pathLst>
                <a:path w="335" h="692" extrusionOk="0">
                  <a:moveTo>
                    <a:pt x="1" y="1"/>
                  </a:moveTo>
                  <a:lnTo>
                    <a:pt x="1" y="691"/>
                  </a:lnTo>
                  <a:lnTo>
                    <a:pt x="334" y="691"/>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88"/>
            <p:cNvSpPr/>
            <p:nvPr/>
          </p:nvSpPr>
          <p:spPr>
            <a:xfrm>
              <a:off x="2994867" y="2619733"/>
              <a:ext cx="10013" cy="98248"/>
            </a:xfrm>
            <a:custGeom>
              <a:avLst/>
              <a:gdLst/>
              <a:ahLst/>
              <a:cxnLst/>
              <a:rect l="l" t="t" r="r" b="b"/>
              <a:pathLst>
                <a:path w="335" h="3287" extrusionOk="0">
                  <a:moveTo>
                    <a:pt x="1" y="0"/>
                  </a:moveTo>
                  <a:lnTo>
                    <a:pt x="1" y="3286"/>
                  </a:lnTo>
                  <a:cubicBezTo>
                    <a:pt x="120" y="3286"/>
                    <a:pt x="215" y="3286"/>
                    <a:pt x="334" y="3263"/>
                  </a:cubicBezTo>
                  <a:lnTo>
                    <a:pt x="3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88"/>
            <p:cNvSpPr/>
            <p:nvPr/>
          </p:nvSpPr>
          <p:spPr>
            <a:xfrm>
              <a:off x="2747167" y="2609750"/>
              <a:ext cx="343107" cy="20684"/>
            </a:xfrm>
            <a:custGeom>
              <a:avLst/>
              <a:gdLst/>
              <a:ahLst/>
              <a:cxnLst/>
              <a:rect l="l" t="t" r="r" b="b"/>
              <a:pathLst>
                <a:path w="11479" h="692" extrusionOk="0">
                  <a:moveTo>
                    <a:pt x="0" y="1"/>
                  </a:moveTo>
                  <a:lnTo>
                    <a:pt x="0" y="691"/>
                  </a:lnTo>
                  <a:lnTo>
                    <a:pt x="11479" y="691"/>
                  </a:lnTo>
                  <a:lnTo>
                    <a:pt x="11479" y="1"/>
                  </a:lnTo>
                  <a:close/>
                </a:path>
              </a:pathLst>
            </a:custGeom>
            <a:solidFill>
              <a:srgbClr val="9A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88"/>
            <p:cNvSpPr/>
            <p:nvPr/>
          </p:nvSpPr>
          <p:spPr>
            <a:xfrm>
              <a:off x="2918707" y="2609750"/>
              <a:ext cx="171569" cy="20684"/>
            </a:xfrm>
            <a:custGeom>
              <a:avLst/>
              <a:gdLst/>
              <a:ahLst/>
              <a:cxnLst/>
              <a:rect l="l" t="t" r="r" b="b"/>
              <a:pathLst>
                <a:path w="5740" h="692" extrusionOk="0">
                  <a:moveTo>
                    <a:pt x="1" y="1"/>
                  </a:moveTo>
                  <a:lnTo>
                    <a:pt x="1" y="691"/>
                  </a:lnTo>
                  <a:lnTo>
                    <a:pt x="5740" y="691"/>
                  </a:lnTo>
                  <a:lnTo>
                    <a:pt x="574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2" name="Google Shape;23222;p88"/>
          <p:cNvGrpSpPr/>
          <p:nvPr/>
        </p:nvGrpSpPr>
        <p:grpSpPr>
          <a:xfrm>
            <a:off x="1820395" y="2287932"/>
            <a:ext cx="343110" cy="344542"/>
            <a:chOff x="2065928" y="2440332"/>
            <a:chExt cx="343110" cy="344542"/>
          </a:xfrm>
        </p:grpSpPr>
        <p:sp>
          <p:nvSpPr>
            <p:cNvPr id="23223" name="Google Shape;23223;p88"/>
            <p:cNvSpPr/>
            <p:nvPr/>
          </p:nvSpPr>
          <p:spPr>
            <a:xfrm>
              <a:off x="2166987" y="2480923"/>
              <a:ext cx="141679" cy="303951"/>
            </a:xfrm>
            <a:custGeom>
              <a:avLst/>
              <a:gdLst/>
              <a:ahLst/>
              <a:cxnLst/>
              <a:rect l="l" t="t" r="r" b="b"/>
              <a:pathLst>
                <a:path w="4740" h="10169" extrusionOk="0">
                  <a:moveTo>
                    <a:pt x="453" y="0"/>
                  </a:moveTo>
                  <a:lnTo>
                    <a:pt x="1" y="5073"/>
                  </a:lnTo>
                  <a:lnTo>
                    <a:pt x="453" y="10169"/>
                  </a:lnTo>
                  <a:lnTo>
                    <a:pt x="4287" y="10169"/>
                  </a:lnTo>
                  <a:lnTo>
                    <a:pt x="4740" y="5073"/>
                  </a:lnTo>
                  <a:lnTo>
                    <a:pt x="42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4" name="Google Shape;23224;p88"/>
            <p:cNvSpPr/>
            <p:nvPr/>
          </p:nvSpPr>
          <p:spPr>
            <a:xfrm>
              <a:off x="2065928" y="2481641"/>
              <a:ext cx="114628" cy="303234"/>
            </a:xfrm>
            <a:custGeom>
              <a:avLst/>
              <a:gdLst/>
              <a:ahLst/>
              <a:cxnLst/>
              <a:rect l="l" t="t" r="r" b="b"/>
              <a:pathLst>
                <a:path w="3835" h="10145" extrusionOk="0">
                  <a:moveTo>
                    <a:pt x="0" y="0"/>
                  </a:moveTo>
                  <a:lnTo>
                    <a:pt x="0" y="10145"/>
                  </a:lnTo>
                  <a:lnTo>
                    <a:pt x="3834" y="10145"/>
                  </a:lnTo>
                  <a:lnTo>
                    <a:pt x="3834"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88"/>
            <p:cNvSpPr/>
            <p:nvPr/>
          </p:nvSpPr>
          <p:spPr>
            <a:xfrm>
              <a:off x="2123587" y="2481641"/>
              <a:ext cx="56970" cy="303234"/>
            </a:xfrm>
            <a:custGeom>
              <a:avLst/>
              <a:gdLst/>
              <a:ahLst/>
              <a:cxnLst/>
              <a:rect l="l" t="t" r="r" b="b"/>
              <a:pathLst>
                <a:path w="1906" h="10145" extrusionOk="0">
                  <a:moveTo>
                    <a:pt x="0" y="0"/>
                  </a:moveTo>
                  <a:lnTo>
                    <a:pt x="0" y="10145"/>
                  </a:lnTo>
                  <a:lnTo>
                    <a:pt x="1905" y="10145"/>
                  </a:lnTo>
                  <a:lnTo>
                    <a:pt x="19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88"/>
            <p:cNvSpPr/>
            <p:nvPr/>
          </p:nvSpPr>
          <p:spPr>
            <a:xfrm>
              <a:off x="2238186" y="2481641"/>
              <a:ext cx="70481" cy="303234"/>
            </a:xfrm>
            <a:custGeom>
              <a:avLst/>
              <a:gdLst/>
              <a:ahLst/>
              <a:cxnLst/>
              <a:rect l="l" t="t" r="r" b="b"/>
              <a:pathLst>
                <a:path w="2358" h="10145" extrusionOk="0">
                  <a:moveTo>
                    <a:pt x="0" y="0"/>
                  </a:moveTo>
                  <a:lnTo>
                    <a:pt x="0" y="10145"/>
                  </a:lnTo>
                  <a:lnTo>
                    <a:pt x="1905" y="10145"/>
                  </a:lnTo>
                  <a:lnTo>
                    <a:pt x="2358" y="5049"/>
                  </a:lnTo>
                  <a:lnTo>
                    <a:pt x="1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88"/>
            <p:cNvSpPr/>
            <p:nvPr/>
          </p:nvSpPr>
          <p:spPr>
            <a:xfrm>
              <a:off x="2294410" y="2481641"/>
              <a:ext cx="114628" cy="303234"/>
            </a:xfrm>
            <a:custGeom>
              <a:avLst/>
              <a:gdLst/>
              <a:ahLst/>
              <a:cxnLst/>
              <a:rect l="l" t="t" r="r" b="b"/>
              <a:pathLst>
                <a:path w="3835" h="10145" extrusionOk="0">
                  <a:moveTo>
                    <a:pt x="1" y="0"/>
                  </a:moveTo>
                  <a:lnTo>
                    <a:pt x="1" y="10145"/>
                  </a:lnTo>
                  <a:lnTo>
                    <a:pt x="3835" y="10145"/>
                  </a:lnTo>
                  <a:lnTo>
                    <a:pt x="383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88"/>
            <p:cNvSpPr/>
            <p:nvPr/>
          </p:nvSpPr>
          <p:spPr>
            <a:xfrm>
              <a:off x="2352068" y="2481641"/>
              <a:ext cx="56970" cy="303234"/>
            </a:xfrm>
            <a:custGeom>
              <a:avLst/>
              <a:gdLst/>
              <a:ahLst/>
              <a:cxnLst/>
              <a:rect l="l" t="t" r="r" b="b"/>
              <a:pathLst>
                <a:path w="1906" h="10145" extrusionOk="0">
                  <a:moveTo>
                    <a:pt x="1" y="0"/>
                  </a:moveTo>
                  <a:lnTo>
                    <a:pt x="1" y="10145"/>
                  </a:lnTo>
                  <a:lnTo>
                    <a:pt x="1906" y="10145"/>
                  </a:lnTo>
                  <a:lnTo>
                    <a:pt x="190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88"/>
            <p:cNvSpPr/>
            <p:nvPr/>
          </p:nvSpPr>
          <p:spPr>
            <a:xfrm>
              <a:off x="2087270" y="2441767"/>
              <a:ext cx="71198" cy="71198"/>
            </a:xfrm>
            <a:custGeom>
              <a:avLst/>
              <a:gdLst/>
              <a:ahLst/>
              <a:cxnLst/>
              <a:rect l="l" t="t" r="r" b="b"/>
              <a:pathLst>
                <a:path w="2382" h="2382" extrusionOk="0">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88"/>
            <p:cNvSpPr/>
            <p:nvPr/>
          </p:nvSpPr>
          <p:spPr>
            <a:xfrm>
              <a:off x="2201869" y="2441677"/>
              <a:ext cx="71228" cy="71288"/>
            </a:xfrm>
            <a:custGeom>
              <a:avLst/>
              <a:gdLst/>
              <a:ahLst/>
              <a:cxnLst/>
              <a:rect l="l" t="t" r="r" b="b"/>
              <a:pathLst>
                <a:path w="2383" h="2385" extrusionOk="0">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88"/>
            <p:cNvSpPr/>
            <p:nvPr/>
          </p:nvSpPr>
          <p:spPr>
            <a:xfrm>
              <a:off x="2216097" y="2544978"/>
              <a:ext cx="43460" cy="19967"/>
            </a:xfrm>
            <a:custGeom>
              <a:avLst/>
              <a:gdLst/>
              <a:ahLst/>
              <a:cxnLst/>
              <a:rect l="l" t="t" r="r" b="b"/>
              <a:pathLst>
                <a:path w="1454" h="668" extrusionOk="0">
                  <a:moveTo>
                    <a:pt x="1" y="1"/>
                  </a:moveTo>
                  <a:lnTo>
                    <a:pt x="1" y="667"/>
                  </a:lnTo>
                  <a:lnTo>
                    <a:pt x="1454" y="667"/>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88"/>
            <p:cNvSpPr/>
            <p:nvPr/>
          </p:nvSpPr>
          <p:spPr>
            <a:xfrm>
              <a:off x="2216097" y="2588409"/>
              <a:ext cx="43460" cy="20654"/>
            </a:xfrm>
            <a:custGeom>
              <a:avLst/>
              <a:gdLst/>
              <a:ahLst/>
              <a:cxnLst/>
              <a:rect l="l" t="t" r="r" b="b"/>
              <a:pathLst>
                <a:path w="1454" h="691" extrusionOk="0">
                  <a:moveTo>
                    <a:pt x="1" y="0"/>
                  </a:moveTo>
                  <a:lnTo>
                    <a:pt x="1" y="691"/>
                  </a:lnTo>
                  <a:lnTo>
                    <a:pt x="1454" y="691"/>
                  </a:lnTo>
                  <a:lnTo>
                    <a:pt x="145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88"/>
            <p:cNvSpPr/>
            <p:nvPr/>
          </p:nvSpPr>
          <p:spPr>
            <a:xfrm>
              <a:off x="2216097" y="2631809"/>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88"/>
            <p:cNvSpPr/>
            <p:nvPr/>
          </p:nvSpPr>
          <p:spPr>
            <a:xfrm>
              <a:off x="2216097" y="2675240"/>
              <a:ext cx="43460" cy="20684"/>
            </a:xfrm>
            <a:custGeom>
              <a:avLst/>
              <a:gdLst/>
              <a:ahLst/>
              <a:cxnLst/>
              <a:rect l="l" t="t" r="r" b="b"/>
              <a:pathLst>
                <a:path w="1454" h="692" extrusionOk="0">
                  <a:moveTo>
                    <a:pt x="1" y="1"/>
                  </a:moveTo>
                  <a:lnTo>
                    <a:pt x="1" y="691"/>
                  </a:lnTo>
                  <a:lnTo>
                    <a:pt x="1454" y="691"/>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88"/>
            <p:cNvSpPr/>
            <p:nvPr/>
          </p:nvSpPr>
          <p:spPr>
            <a:xfrm>
              <a:off x="2101498" y="2544978"/>
              <a:ext cx="43460" cy="19967"/>
            </a:xfrm>
            <a:custGeom>
              <a:avLst/>
              <a:gdLst/>
              <a:ahLst/>
              <a:cxnLst/>
              <a:rect l="l" t="t" r="r" b="b"/>
              <a:pathLst>
                <a:path w="1454" h="668" extrusionOk="0">
                  <a:moveTo>
                    <a:pt x="1" y="1"/>
                  </a:moveTo>
                  <a:lnTo>
                    <a:pt x="1" y="667"/>
                  </a:lnTo>
                  <a:lnTo>
                    <a:pt x="1454" y="667"/>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6" name="Google Shape;23236;p88"/>
            <p:cNvSpPr/>
            <p:nvPr/>
          </p:nvSpPr>
          <p:spPr>
            <a:xfrm>
              <a:off x="2101498" y="2588409"/>
              <a:ext cx="43460" cy="20654"/>
            </a:xfrm>
            <a:custGeom>
              <a:avLst/>
              <a:gdLst/>
              <a:ahLst/>
              <a:cxnLst/>
              <a:rect l="l" t="t" r="r" b="b"/>
              <a:pathLst>
                <a:path w="1454" h="691" extrusionOk="0">
                  <a:moveTo>
                    <a:pt x="1" y="0"/>
                  </a:moveTo>
                  <a:lnTo>
                    <a:pt x="1" y="691"/>
                  </a:lnTo>
                  <a:lnTo>
                    <a:pt x="1454" y="691"/>
                  </a:lnTo>
                  <a:lnTo>
                    <a:pt x="145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7" name="Google Shape;23237;p88"/>
            <p:cNvSpPr/>
            <p:nvPr/>
          </p:nvSpPr>
          <p:spPr>
            <a:xfrm>
              <a:off x="2101498" y="2631809"/>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88"/>
            <p:cNvSpPr/>
            <p:nvPr/>
          </p:nvSpPr>
          <p:spPr>
            <a:xfrm>
              <a:off x="2101498" y="2675240"/>
              <a:ext cx="43460" cy="20684"/>
            </a:xfrm>
            <a:custGeom>
              <a:avLst/>
              <a:gdLst/>
              <a:ahLst/>
              <a:cxnLst/>
              <a:rect l="l" t="t" r="r" b="b"/>
              <a:pathLst>
                <a:path w="1454" h="692" extrusionOk="0">
                  <a:moveTo>
                    <a:pt x="1" y="1"/>
                  </a:moveTo>
                  <a:lnTo>
                    <a:pt x="1" y="691"/>
                  </a:lnTo>
                  <a:lnTo>
                    <a:pt x="1454" y="691"/>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88"/>
            <p:cNvSpPr/>
            <p:nvPr/>
          </p:nvSpPr>
          <p:spPr>
            <a:xfrm>
              <a:off x="2330009" y="2544978"/>
              <a:ext cx="43430" cy="19967"/>
            </a:xfrm>
            <a:custGeom>
              <a:avLst/>
              <a:gdLst/>
              <a:ahLst/>
              <a:cxnLst/>
              <a:rect l="l" t="t" r="r" b="b"/>
              <a:pathLst>
                <a:path w="1453" h="668" extrusionOk="0">
                  <a:moveTo>
                    <a:pt x="0" y="1"/>
                  </a:moveTo>
                  <a:lnTo>
                    <a:pt x="0" y="667"/>
                  </a:lnTo>
                  <a:lnTo>
                    <a:pt x="1453" y="667"/>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88"/>
            <p:cNvSpPr/>
            <p:nvPr/>
          </p:nvSpPr>
          <p:spPr>
            <a:xfrm>
              <a:off x="2330009" y="2588409"/>
              <a:ext cx="43430" cy="20654"/>
            </a:xfrm>
            <a:custGeom>
              <a:avLst/>
              <a:gdLst/>
              <a:ahLst/>
              <a:cxnLst/>
              <a:rect l="l" t="t" r="r" b="b"/>
              <a:pathLst>
                <a:path w="1453" h="691" extrusionOk="0">
                  <a:moveTo>
                    <a:pt x="0" y="0"/>
                  </a:moveTo>
                  <a:lnTo>
                    <a:pt x="0" y="691"/>
                  </a:lnTo>
                  <a:lnTo>
                    <a:pt x="1453" y="691"/>
                  </a:lnTo>
                  <a:lnTo>
                    <a:pt x="14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88"/>
            <p:cNvSpPr/>
            <p:nvPr/>
          </p:nvSpPr>
          <p:spPr>
            <a:xfrm>
              <a:off x="2330009" y="2631809"/>
              <a:ext cx="43430" cy="20684"/>
            </a:xfrm>
            <a:custGeom>
              <a:avLst/>
              <a:gdLst/>
              <a:ahLst/>
              <a:cxnLst/>
              <a:rect l="l" t="t" r="r" b="b"/>
              <a:pathLst>
                <a:path w="1453" h="692" extrusionOk="0">
                  <a:moveTo>
                    <a:pt x="0" y="1"/>
                  </a:moveTo>
                  <a:lnTo>
                    <a:pt x="0" y="692"/>
                  </a:lnTo>
                  <a:lnTo>
                    <a:pt x="1453" y="692"/>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88"/>
            <p:cNvSpPr/>
            <p:nvPr/>
          </p:nvSpPr>
          <p:spPr>
            <a:xfrm>
              <a:off x="2330009" y="2675240"/>
              <a:ext cx="43430" cy="20684"/>
            </a:xfrm>
            <a:custGeom>
              <a:avLst/>
              <a:gdLst/>
              <a:ahLst/>
              <a:cxnLst/>
              <a:rect l="l" t="t" r="r" b="b"/>
              <a:pathLst>
                <a:path w="1453" h="692" extrusionOk="0">
                  <a:moveTo>
                    <a:pt x="0" y="1"/>
                  </a:moveTo>
                  <a:lnTo>
                    <a:pt x="0" y="691"/>
                  </a:lnTo>
                  <a:lnTo>
                    <a:pt x="1453" y="691"/>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88"/>
            <p:cNvSpPr/>
            <p:nvPr/>
          </p:nvSpPr>
          <p:spPr>
            <a:xfrm>
              <a:off x="2316469" y="2441767"/>
              <a:ext cx="71228" cy="71198"/>
            </a:xfrm>
            <a:custGeom>
              <a:avLst/>
              <a:gdLst/>
              <a:ahLst/>
              <a:cxnLst/>
              <a:rect l="l" t="t" r="r" b="b"/>
              <a:pathLst>
                <a:path w="2383" h="2382" extrusionOk="0">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88"/>
            <p:cNvSpPr/>
            <p:nvPr/>
          </p:nvSpPr>
          <p:spPr>
            <a:xfrm>
              <a:off x="2237469" y="2544978"/>
              <a:ext cx="22089" cy="19967"/>
            </a:xfrm>
            <a:custGeom>
              <a:avLst/>
              <a:gdLst/>
              <a:ahLst/>
              <a:cxnLst/>
              <a:rect l="l" t="t" r="r" b="b"/>
              <a:pathLst>
                <a:path w="739" h="668" extrusionOk="0">
                  <a:moveTo>
                    <a:pt x="0" y="1"/>
                  </a:moveTo>
                  <a:lnTo>
                    <a:pt x="0"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88"/>
            <p:cNvSpPr/>
            <p:nvPr/>
          </p:nvSpPr>
          <p:spPr>
            <a:xfrm>
              <a:off x="2237469" y="2588409"/>
              <a:ext cx="22089" cy="20654"/>
            </a:xfrm>
            <a:custGeom>
              <a:avLst/>
              <a:gdLst/>
              <a:ahLst/>
              <a:cxnLst/>
              <a:rect l="l" t="t" r="r" b="b"/>
              <a:pathLst>
                <a:path w="739" h="691" extrusionOk="0">
                  <a:moveTo>
                    <a:pt x="0" y="0"/>
                  </a:moveTo>
                  <a:lnTo>
                    <a:pt x="0"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88"/>
            <p:cNvSpPr/>
            <p:nvPr/>
          </p:nvSpPr>
          <p:spPr>
            <a:xfrm>
              <a:off x="2237469" y="2631809"/>
              <a:ext cx="22089" cy="20684"/>
            </a:xfrm>
            <a:custGeom>
              <a:avLst/>
              <a:gdLst/>
              <a:ahLst/>
              <a:cxnLst/>
              <a:rect l="l" t="t" r="r" b="b"/>
              <a:pathLst>
                <a:path w="739" h="692" extrusionOk="0">
                  <a:moveTo>
                    <a:pt x="0" y="1"/>
                  </a:moveTo>
                  <a:lnTo>
                    <a:pt x="0"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88"/>
            <p:cNvSpPr/>
            <p:nvPr/>
          </p:nvSpPr>
          <p:spPr>
            <a:xfrm>
              <a:off x="2237469" y="2675240"/>
              <a:ext cx="22089" cy="20684"/>
            </a:xfrm>
            <a:custGeom>
              <a:avLst/>
              <a:gdLst/>
              <a:ahLst/>
              <a:cxnLst/>
              <a:rect l="l" t="t" r="r" b="b"/>
              <a:pathLst>
                <a:path w="739" h="692" extrusionOk="0">
                  <a:moveTo>
                    <a:pt x="0" y="1"/>
                  </a:moveTo>
                  <a:lnTo>
                    <a:pt x="0"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88"/>
            <p:cNvSpPr/>
            <p:nvPr/>
          </p:nvSpPr>
          <p:spPr>
            <a:xfrm>
              <a:off x="2237469" y="2440332"/>
              <a:ext cx="35629" cy="72633"/>
            </a:xfrm>
            <a:custGeom>
              <a:avLst/>
              <a:gdLst/>
              <a:ahLst/>
              <a:cxnLst/>
              <a:rect l="l" t="t" r="r" b="b"/>
              <a:pathLst>
                <a:path w="1192" h="2430" extrusionOk="0">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9" name="Google Shape;23249;p88"/>
            <p:cNvSpPr/>
            <p:nvPr/>
          </p:nvSpPr>
          <p:spPr>
            <a:xfrm>
              <a:off x="2351350" y="2544978"/>
              <a:ext cx="22089" cy="19967"/>
            </a:xfrm>
            <a:custGeom>
              <a:avLst/>
              <a:gdLst/>
              <a:ahLst/>
              <a:cxnLst/>
              <a:rect l="l" t="t" r="r" b="b"/>
              <a:pathLst>
                <a:path w="739" h="668" extrusionOk="0">
                  <a:moveTo>
                    <a:pt x="1" y="1"/>
                  </a:moveTo>
                  <a:lnTo>
                    <a:pt x="1"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0" name="Google Shape;23250;p88"/>
            <p:cNvSpPr/>
            <p:nvPr/>
          </p:nvSpPr>
          <p:spPr>
            <a:xfrm>
              <a:off x="2351350" y="2588409"/>
              <a:ext cx="22089" cy="20654"/>
            </a:xfrm>
            <a:custGeom>
              <a:avLst/>
              <a:gdLst/>
              <a:ahLst/>
              <a:cxnLst/>
              <a:rect l="l" t="t" r="r" b="b"/>
              <a:pathLst>
                <a:path w="739" h="691" extrusionOk="0">
                  <a:moveTo>
                    <a:pt x="1" y="0"/>
                  </a:moveTo>
                  <a:lnTo>
                    <a:pt x="1"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88"/>
            <p:cNvSpPr/>
            <p:nvPr/>
          </p:nvSpPr>
          <p:spPr>
            <a:xfrm>
              <a:off x="2351350" y="2631809"/>
              <a:ext cx="22089" cy="20684"/>
            </a:xfrm>
            <a:custGeom>
              <a:avLst/>
              <a:gdLst/>
              <a:ahLst/>
              <a:cxnLst/>
              <a:rect l="l" t="t" r="r" b="b"/>
              <a:pathLst>
                <a:path w="739" h="692" extrusionOk="0">
                  <a:moveTo>
                    <a:pt x="1" y="1"/>
                  </a:moveTo>
                  <a:lnTo>
                    <a:pt x="1"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88"/>
            <p:cNvSpPr/>
            <p:nvPr/>
          </p:nvSpPr>
          <p:spPr>
            <a:xfrm>
              <a:off x="2351350" y="2675240"/>
              <a:ext cx="22089" cy="20684"/>
            </a:xfrm>
            <a:custGeom>
              <a:avLst/>
              <a:gdLst/>
              <a:ahLst/>
              <a:cxnLst/>
              <a:rect l="l" t="t" r="r" b="b"/>
              <a:pathLst>
                <a:path w="739" h="692" extrusionOk="0">
                  <a:moveTo>
                    <a:pt x="1" y="1"/>
                  </a:moveTo>
                  <a:lnTo>
                    <a:pt x="1"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88"/>
            <p:cNvSpPr/>
            <p:nvPr/>
          </p:nvSpPr>
          <p:spPr>
            <a:xfrm>
              <a:off x="2353503" y="2440332"/>
              <a:ext cx="35599" cy="72633"/>
            </a:xfrm>
            <a:custGeom>
              <a:avLst/>
              <a:gdLst/>
              <a:ahLst/>
              <a:cxnLst/>
              <a:rect l="l" t="t" r="r" b="b"/>
              <a:pathLst>
                <a:path w="1191" h="2430" extrusionOk="0">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88"/>
            <p:cNvSpPr/>
            <p:nvPr/>
          </p:nvSpPr>
          <p:spPr>
            <a:xfrm>
              <a:off x="2122869" y="2544978"/>
              <a:ext cx="22089" cy="19967"/>
            </a:xfrm>
            <a:custGeom>
              <a:avLst/>
              <a:gdLst/>
              <a:ahLst/>
              <a:cxnLst/>
              <a:rect l="l" t="t" r="r" b="b"/>
              <a:pathLst>
                <a:path w="739" h="668" extrusionOk="0">
                  <a:moveTo>
                    <a:pt x="0" y="1"/>
                  </a:moveTo>
                  <a:lnTo>
                    <a:pt x="0"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88"/>
            <p:cNvSpPr/>
            <p:nvPr/>
          </p:nvSpPr>
          <p:spPr>
            <a:xfrm>
              <a:off x="2122869" y="2588409"/>
              <a:ext cx="22089" cy="20654"/>
            </a:xfrm>
            <a:custGeom>
              <a:avLst/>
              <a:gdLst/>
              <a:ahLst/>
              <a:cxnLst/>
              <a:rect l="l" t="t" r="r" b="b"/>
              <a:pathLst>
                <a:path w="739" h="691" extrusionOk="0">
                  <a:moveTo>
                    <a:pt x="0" y="0"/>
                  </a:moveTo>
                  <a:lnTo>
                    <a:pt x="0"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88"/>
            <p:cNvSpPr/>
            <p:nvPr/>
          </p:nvSpPr>
          <p:spPr>
            <a:xfrm>
              <a:off x="2122869" y="2631809"/>
              <a:ext cx="22089" cy="20684"/>
            </a:xfrm>
            <a:custGeom>
              <a:avLst/>
              <a:gdLst/>
              <a:ahLst/>
              <a:cxnLst/>
              <a:rect l="l" t="t" r="r" b="b"/>
              <a:pathLst>
                <a:path w="739" h="692" extrusionOk="0">
                  <a:moveTo>
                    <a:pt x="0" y="1"/>
                  </a:moveTo>
                  <a:lnTo>
                    <a:pt x="0"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88"/>
            <p:cNvSpPr/>
            <p:nvPr/>
          </p:nvSpPr>
          <p:spPr>
            <a:xfrm>
              <a:off x="2122869" y="2675240"/>
              <a:ext cx="22089" cy="20684"/>
            </a:xfrm>
            <a:custGeom>
              <a:avLst/>
              <a:gdLst/>
              <a:ahLst/>
              <a:cxnLst/>
              <a:rect l="l" t="t" r="r" b="b"/>
              <a:pathLst>
                <a:path w="739" h="692" extrusionOk="0">
                  <a:moveTo>
                    <a:pt x="0" y="1"/>
                  </a:moveTo>
                  <a:lnTo>
                    <a:pt x="0"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88"/>
            <p:cNvSpPr/>
            <p:nvPr/>
          </p:nvSpPr>
          <p:spPr>
            <a:xfrm>
              <a:off x="2122869" y="2440332"/>
              <a:ext cx="35599" cy="72633"/>
            </a:xfrm>
            <a:custGeom>
              <a:avLst/>
              <a:gdLst/>
              <a:ahLst/>
              <a:cxnLst/>
              <a:rect l="l" t="t" r="r" b="b"/>
              <a:pathLst>
                <a:path w="1191" h="2430" extrusionOk="0">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9" name="Google Shape;23259;p88"/>
          <p:cNvGrpSpPr/>
          <p:nvPr/>
        </p:nvGrpSpPr>
        <p:grpSpPr>
          <a:xfrm>
            <a:off x="1085112" y="2357615"/>
            <a:ext cx="345262" cy="239928"/>
            <a:chOff x="1392491" y="2490877"/>
            <a:chExt cx="345262" cy="239928"/>
          </a:xfrm>
        </p:grpSpPr>
        <p:sp>
          <p:nvSpPr>
            <p:cNvPr id="23260" name="Google Shape;23260;p88"/>
            <p:cNvSpPr/>
            <p:nvPr/>
          </p:nvSpPr>
          <p:spPr>
            <a:xfrm>
              <a:off x="1517074" y="2492311"/>
              <a:ext cx="95409" cy="168012"/>
            </a:xfrm>
            <a:custGeom>
              <a:avLst/>
              <a:gdLst/>
              <a:ahLst/>
              <a:cxnLst/>
              <a:rect l="l" t="t" r="r" b="b"/>
              <a:pathLst>
                <a:path w="3192" h="5621" extrusionOk="0">
                  <a:moveTo>
                    <a:pt x="0" y="0"/>
                  </a:moveTo>
                  <a:lnTo>
                    <a:pt x="0" y="5620"/>
                  </a:lnTo>
                  <a:lnTo>
                    <a:pt x="3191" y="5620"/>
                  </a:lnTo>
                  <a:lnTo>
                    <a:pt x="319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88"/>
            <p:cNvSpPr/>
            <p:nvPr/>
          </p:nvSpPr>
          <p:spPr>
            <a:xfrm>
              <a:off x="1641627" y="2562763"/>
              <a:ext cx="95409" cy="168042"/>
            </a:xfrm>
            <a:custGeom>
              <a:avLst/>
              <a:gdLst/>
              <a:ahLst/>
              <a:cxnLst/>
              <a:rect l="l" t="t" r="r" b="b"/>
              <a:pathLst>
                <a:path w="3192" h="5622" extrusionOk="0">
                  <a:moveTo>
                    <a:pt x="1" y="1"/>
                  </a:moveTo>
                  <a:lnTo>
                    <a:pt x="1" y="5621"/>
                  </a:lnTo>
                  <a:lnTo>
                    <a:pt x="3192" y="5621"/>
                  </a:lnTo>
                  <a:lnTo>
                    <a:pt x="3192"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2" name="Google Shape;23262;p88"/>
            <p:cNvSpPr/>
            <p:nvPr/>
          </p:nvSpPr>
          <p:spPr>
            <a:xfrm>
              <a:off x="1690049" y="2562763"/>
              <a:ext cx="47704" cy="168042"/>
            </a:xfrm>
            <a:custGeom>
              <a:avLst/>
              <a:gdLst/>
              <a:ahLst/>
              <a:cxnLst/>
              <a:rect l="l" t="t" r="r" b="b"/>
              <a:pathLst>
                <a:path w="1596" h="5622" extrusionOk="0">
                  <a:moveTo>
                    <a:pt x="0" y="1"/>
                  </a:moveTo>
                  <a:lnTo>
                    <a:pt x="0" y="5621"/>
                  </a:lnTo>
                  <a:lnTo>
                    <a:pt x="1596" y="5621"/>
                  </a:lnTo>
                  <a:lnTo>
                    <a:pt x="1596"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3" name="Google Shape;23263;p88"/>
            <p:cNvSpPr/>
            <p:nvPr/>
          </p:nvSpPr>
          <p:spPr>
            <a:xfrm>
              <a:off x="1640909" y="2490877"/>
              <a:ext cx="96126" cy="98278"/>
            </a:xfrm>
            <a:custGeom>
              <a:avLst/>
              <a:gdLst/>
              <a:ahLst/>
              <a:cxnLst/>
              <a:rect l="l" t="t" r="r" b="b"/>
              <a:pathLst>
                <a:path w="3216" h="3288" extrusionOk="0">
                  <a:moveTo>
                    <a:pt x="1" y="1"/>
                  </a:moveTo>
                  <a:lnTo>
                    <a:pt x="1" y="2358"/>
                  </a:lnTo>
                  <a:lnTo>
                    <a:pt x="1597" y="3287"/>
                  </a:lnTo>
                  <a:lnTo>
                    <a:pt x="3216" y="2406"/>
                  </a:lnTo>
                  <a:lnTo>
                    <a:pt x="3216" y="48"/>
                  </a:lnTo>
                  <a:lnTo>
                    <a:pt x="321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88"/>
            <p:cNvSpPr/>
            <p:nvPr/>
          </p:nvSpPr>
          <p:spPr>
            <a:xfrm>
              <a:off x="1688614" y="2492311"/>
              <a:ext cx="48422" cy="96844"/>
            </a:xfrm>
            <a:custGeom>
              <a:avLst/>
              <a:gdLst/>
              <a:ahLst/>
              <a:cxnLst/>
              <a:rect l="l" t="t" r="r" b="b"/>
              <a:pathLst>
                <a:path w="1620" h="3240" extrusionOk="0">
                  <a:moveTo>
                    <a:pt x="1" y="0"/>
                  </a:moveTo>
                  <a:lnTo>
                    <a:pt x="1" y="3239"/>
                  </a:lnTo>
                  <a:lnTo>
                    <a:pt x="1620" y="2358"/>
                  </a:lnTo>
                  <a:lnTo>
                    <a:pt x="162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88"/>
            <p:cNvSpPr/>
            <p:nvPr/>
          </p:nvSpPr>
          <p:spPr>
            <a:xfrm>
              <a:off x="1393209" y="2562763"/>
              <a:ext cx="95409" cy="168042"/>
            </a:xfrm>
            <a:custGeom>
              <a:avLst/>
              <a:gdLst/>
              <a:ahLst/>
              <a:cxnLst/>
              <a:rect l="l" t="t" r="r" b="b"/>
              <a:pathLst>
                <a:path w="3192" h="5622" extrusionOk="0">
                  <a:moveTo>
                    <a:pt x="1" y="1"/>
                  </a:moveTo>
                  <a:lnTo>
                    <a:pt x="1" y="5621"/>
                  </a:lnTo>
                  <a:lnTo>
                    <a:pt x="3192" y="5621"/>
                  </a:lnTo>
                  <a:lnTo>
                    <a:pt x="319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88"/>
            <p:cNvSpPr/>
            <p:nvPr/>
          </p:nvSpPr>
          <p:spPr>
            <a:xfrm>
              <a:off x="1440914" y="2562763"/>
              <a:ext cx="47704" cy="168042"/>
            </a:xfrm>
            <a:custGeom>
              <a:avLst/>
              <a:gdLst/>
              <a:ahLst/>
              <a:cxnLst/>
              <a:rect l="l" t="t" r="r" b="b"/>
              <a:pathLst>
                <a:path w="1596" h="5622" extrusionOk="0">
                  <a:moveTo>
                    <a:pt x="0" y="1"/>
                  </a:moveTo>
                  <a:lnTo>
                    <a:pt x="0" y="5621"/>
                  </a:lnTo>
                  <a:lnTo>
                    <a:pt x="1596" y="5621"/>
                  </a:lnTo>
                  <a:lnTo>
                    <a:pt x="159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88"/>
            <p:cNvSpPr/>
            <p:nvPr/>
          </p:nvSpPr>
          <p:spPr>
            <a:xfrm>
              <a:off x="1392491" y="2490877"/>
              <a:ext cx="96126" cy="98278"/>
            </a:xfrm>
            <a:custGeom>
              <a:avLst/>
              <a:gdLst/>
              <a:ahLst/>
              <a:cxnLst/>
              <a:rect l="l" t="t" r="r" b="b"/>
              <a:pathLst>
                <a:path w="3216" h="3288" extrusionOk="0">
                  <a:moveTo>
                    <a:pt x="1" y="1"/>
                  </a:moveTo>
                  <a:lnTo>
                    <a:pt x="1" y="2358"/>
                  </a:lnTo>
                  <a:lnTo>
                    <a:pt x="1620" y="3287"/>
                  </a:lnTo>
                  <a:lnTo>
                    <a:pt x="3216" y="2406"/>
                  </a:lnTo>
                  <a:lnTo>
                    <a:pt x="3216" y="48"/>
                  </a:lnTo>
                  <a:lnTo>
                    <a:pt x="321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88"/>
            <p:cNvSpPr/>
            <p:nvPr/>
          </p:nvSpPr>
          <p:spPr>
            <a:xfrm>
              <a:off x="1440914" y="2492311"/>
              <a:ext cx="47704" cy="96844"/>
            </a:xfrm>
            <a:custGeom>
              <a:avLst/>
              <a:gdLst/>
              <a:ahLst/>
              <a:cxnLst/>
              <a:rect l="l" t="t" r="r" b="b"/>
              <a:pathLst>
                <a:path w="1596" h="3240" extrusionOk="0">
                  <a:moveTo>
                    <a:pt x="0" y="0"/>
                  </a:moveTo>
                  <a:lnTo>
                    <a:pt x="0" y="3239"/>
                  </a:lnTo>
                  <a:lnTo>
                    <a:pt x="1596" y="2358"/>
                  </a:lnTo>
                  <a:lnTo>
                    <a:pt x="15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88"/>
            <p:cNvSpPr/>
            <p:nvPr/>
          </p:nvSpPr>
          <p:spPr>
            <a:xfrm>
              <a:off x="1565466" y="2492311"/>
              <a:ext cx="47734" cy="168012"/>
            </a:xfrm>
            <a:custGeom>
              <a:avLst/>
              <a:gdLst/>
              <a:ahLst/>
              <a:cxnLst/>
              <a:rect l="l" t="t" r="r" b="b"/>
              <a:pathLst>
                <a:path w="1597" h="5621" extrusionOk="0">
                  <a:moveTo>
                    <a:pt x="1" y="0"/>
                  </a:moveTo>
                  <a:lnTo>
                    <a:pt x="1" y="5620"/>
                  </a:lnTo>
                  <a:lnTo>
                    <a:pt x="1596" y="5620"/>
                  </a:lnTo>
                  <a:lnTo>
                    <a:pt x="1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88"/>
            <p:cNvSpPr/>
            <p:nvPr/>
          </p:nvSpPr>
          <p:spPr>
            <a:xfrm>
              <a:off x="1517791" y="2632527"/>
              <a:ext cx="95409" cy="98278"/>
            </a:xfrm>
            <a:custGeom>
              <a:avLst/>
              <a:gdLst/>
              <a:ahLst/>
              <a:cxnLst/>
              <a:rect l="l" t="t" r="r" b="b"/>
              <a:pathLst>
                <a:path w="3192" h="3288" extrusionOk="0">
                  <a:moveTo>
                    <a:pt x="1619" y="1"/>
                  </a:moveTo>
                  <a:lnTo>
                    <a:pt x="0" y="929"/>
                  </a:lnTo>
                  <a:lnTo>
                    <a:pt x="0" y="3287"/>
                  </a:lnTo>
                  <a:lnTo>
                    <a:pt x="3191" y="3287"/>
                  </a:lnTo>
                  <a:lnTo>
                    <a:pt x="3191" y="929"/>
                  </a:lnTo>
                  <a:lnTo>
                    <a:pt x="161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88"/>
            <p:cNvSpPr/>
            <p:nvPr/>
          </p:nvSpPr>
          <p:spPr>
            <a:xfrm>
              <a:off x="1565466" y="2632527"/>
              <a:ext cx="47734" cy="98278"/>
            </a:xfrm>
            <a:custGeom>
              <a:avLst/>
              <a:gdLst/>
              <a:ahLst/>
              <a:cxnLst/>
              <a:rect l="l" t="t" r="r" b="b"/>
              <a:pathLst>
                <a:path w="1597" h="3288" extrusionOk="0">
                  <a:moveTo>
                    <a:pt x="1" y="1"/>
                  </a:moveTo>
                  <a:lnTo>
                    <a:pt x="1" y="3287"/>
                  </a:lnTo>
                  <a:lnTo>
                    <a:pt x="1596" y="3287"/>
                  </a:lnTo>
                  <a:lnTo>
                    <a:pt x="1596" y="929"/>
                  </a:lnTo>
                  <a:lnTo>
                    <a:pt x="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2" name="Google Shape;23272;p88"/>
          <p:cNvGrpSpPr/>
          <p:nvPr/>
        </p:nvGrpSpPr>
        <p:grpSpPr>
          <a:xfrm>
            <a:off x="1085112" y="2839920"/>
            <a:ext cx="344543" cy="345977"/>
            <a:chOff x="1392491" y="2982751"/>
            <a:chExt cx="344543" cy="345977"/>
          </a:xfrm>
        </p:grpSpPr>
        <p:sp>
          <p:nvSpPr>
            <p:cNvPr id="23273" name="Google Shape;23273;p88"/>
            <p:cNvSpPr/>
            <p:nvPr/>
          </p:nvSpPr>
          <p:spPr>
            <a:xfrm>
              <a:off x="1438044" y="3029021"/>
              <a:ext cx="253437" cy="252720"/>
            </a:xfrm>
            <a:custGeom>
              <a:avLst/>
              <a:gdLst/>
              <a:ahLst/>
              <a:cxnLst/>
              <a:rect l="l" t="t" r="r" b="b"/>
              <a:pathLst>
                <a:path w="8479" h="8455" extrusionOk="0">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88"/>
            <p:cNvSpPr/>
            <p:nvPr/>
          </p:nvSpPr>
          <p:spPr>
            <a:xfrm>
              <a:off x="1564061" y="3029021"/>
              <a:ext cx="127421" cy="252720"/>
            </a:xfrm>
            <a:custGeom>
              <a:avLst/>
              <a:gdLst/>
              <a:ahLst/>
              <a:cxnLst/>
              <a:rect l="l" t="t" r="r" b="b"/>
              <a:pathLst>
                <a:path w="4263" h="8455" extrusionOk="0">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5" name="Google Shape;23275;p88"/>
            <p:cNvSpPr/>
            <p:nvPr/>
          </p:nvSpPr>
          <p:spPr>
            <a:xfrm>
              <a:off x="1392491" y="2983468"/>
              <a:ext cx="178712" cy="345259"/>
            </a:xfrm>
            <a:custGeom>
              <a:avLst/>
              <a:gdLst/>
              <a:ahLst/>
              <a:cxnLst/>
              <a:rect l="l" t="t" r="r" b="b"/>
              <a:pathLst>
                <a:path w="5979" h="11551" extrusionOk="0">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6" name="Google Shape;23276;p88"/>
            <p:cNvSpPr/>
            <p:nvPr/>
          </p:nvSpPr>
          <p:spPr>
            <a:xfrm>
              <a:off x="1564061" y="3233320"/>
              <a:ext cx="127421" cy="93257"/>
            </a:xfrm>
            <a:custGeom>
              <a:avLst/>
              <a:gdLst/>
              <a:ahLst/>
              <a:cxnLst/>
              <a:rect l="l" t="t" r="r" b="b"/>
              <a:pathLst>
                <a:path w="4263" h="3120" extrusionOk="0">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88"/>
            <p:cNvSpPr/>
            <p:nvPr/>
          </p:nvSpPr>
          <p:spPr>
            <a:xfrm>
              <a:off x="1564061" y="2982751"/>
              <a:ext cx="172973" cy="288319"/>
            </a:xfrm>
            <a:custGeom>
              <a:avLst/>
              <a:gdLst/>
              <a:ahLst/>
              <a:cxnLst/>
              <a:rect l="l" t="t" r="r" b="b"/>
              <a:pathLst>
                <a:path w="5787" h="9646" extrusionOk="0">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8" name="Google Shape;23278;p88"/>
          <p:cNvGrpSpPr/>
          <p:nvPr/>
        </p:nvGrpSpPr>
        <p:grpSpPr>
          <a:xfrm>
            <a:off x="1818961" y="2836237"/>
            <a:ext cx="344543" cy="344056"/>
            <a:chOff x="2064494" y="2993421"/>
            <a:chExt cx="344543" cy="344056"/>
          </a:xfrm>
        </p:grpSpPr>
        <p:sp>
          <p:nvSpPr>
            <p:cNvPr id="23279" name="Google Shape;23279;p88"/>
            <p:cNvSpPr/>
            <p:nvPr/>
          </p:nvSpPr>
          <p:spPr>
            <a:xfrm>
              <a:off x="2119312" y="3014793"/>
              <a:ext cx="85426" cy="100371"/>
            </a:xfrm>
            <a:custGeom>
              <a:avLst/>
              <a:gdLst/>
              <a:ahLst/>
              <a:cxnLst/>
              <a:rect l="l" t="t" r="r" b="b"/>
              <a:pathLst>
                <a:path w="2858" h="3358" extrusionOk="0">
                  <a:moveTo>
                    <a:pt x="1215" y="0"/>
                  </a:moveTo>
                  <a:lnTo>
                    <a:pt x="0" y="3120"/>
                  </a:lnTo>
                  <a:lnTo>
                    <a:pt x="619" y="3358"/>
                  </a:lnTo>
                  <a:lnTo>
                    <a:pt x="1691" y="667"/>
                  </a:lnTo>
                  <a:lnTo>
                    <a:pt x="2858" y="667"/>
                  </a:lnTo>
                  <a:lnTo>
                    <a:pt x="285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88"/>
            <p:cNvSpPr/>
            <p:nvPr/>
          </p:nvSpPr>
          <p:spPr>
            <a:xfrm>
              <a:off x="2118595" y="3213384"/>
              <a:ext cx="84021" cy="101088"/>
            </a:xfrm>
            <a:custGeom>
              <a:avLst/>
              <a:gdLst/>
              <a:ahLst/>
              <a:cxnLst/>
              <a:rect l="l" t="t" r="r" b="b"/>
              <a:pathLst>
                <a:path w="2811" h="3382" extrusionOk="0">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88"/>
            <p:cNvSpPr/>
            <p:nvPr/>
          </p:nvSpPr>
          <p:spPr>
            <a:xfrm>
              <a:off x="2166270" y="3108021"/>
              <a:ext cx="70511" cy="32789"/>
            </a:xfrm>
            <a:custGeom>
              <a:avLst/>
              <a:gdLst/>
              <a:ahLst/>
              <a:cxnLst/>
              <a:rect l="l" t="t" r="r" b="b"/>
              <a:pathLst>
                <a:path w="2359" h="1097" extrusionOk="0">
                  <a:moveTo>
                    <a:pt x="1168" y="1"/>
                  </a:moveTo>
                  <a:lnTo>
                    <a:pt x="1" y="477"/>
                  </a:lnTo>
                  <a:lnTo>
                    <a:pt x="263" y="1096"/>
                  </a:lnTo>
                  <a:lnTo>
                    <a:pt x="1311" y="667"/>
                  </a:lnTo>
                  <a:lnTo>
                    <a:pt x="2359" y="667"/>
                  </a:lnTo>
                  <a:lnTo>
                    <a:pt x="235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88"/>
            <p:cNvSpPr/>
            <p:nvPr/>
          </p:nvSpPr>
          <p:spPr>
            <a:xfrm>
              <a:off x="2166270" y="3187738"/>
              <a:ext cx="69793" cy="32789"/>
            </a:xfrm>
            <a:custGeom>
              <a:avLst/>
              <a:gdLst/>
              <a:ahLst/>
              <a:cxnLst/>
              <a:rect l="l" t="t" r="r" b="b"/>
              <a:pathLst>
                <a:path w="2335" h="1097" extrusionOk="0">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88"/>
            <p:cNvSpPr/>
            <p:nvPr/>
          </p:nvSpPr>
          <p:spPr>
            <a:xfrm>
              <a:off x="2064494" y="3102341"/>
              <a:ext cx="124582" cy="124582"/>
            </a:xfrm>
            <a:custGeom>
              <a:avLst/>
              <a:gdLst/>
              <a:ahLst/>
              <a:cxnLst/>
              <a:rect l="l" t="t" r="r" b="b"/>
              <a:pathLst>
                <a:path w="4168" h="4168" extrusionOk="0">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88"/>
            <p:cNvSpPr/>
            <p:nvPr/>
          </p:nvSpPr>
          <p:spPr>
            <a:xfrm>
              <a:off x="2193321" y="2993421"/>
              <a:ext cx="183674" cy="64084"/>
            </a:xfrm>
            <a:custGeom>
              <a:avLst/>
              <a:gdLst/>
              <a:ahLst/>
              <a:cxnLst/>
              <a:rect l="l" t="t" r="r" b="b"/>
              <a:pathLst>
                <a:path w="6145" h="2144" extrusionOk="0">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88"/>
            <p:cNvSpPr/>
            <p:nvPr/>
          </p:nvSpPr>
          <p:spPr>
            <a:xfrm>
              <a:off x="2225363" y="3086679"/>
              <a:ext cx="183674" cy="64084"/>
            </a:xfrm>
            <a:custGeom>
              <a:avLst/>
              <a:gdLst/>
              <a:ahLst/>
              <a:cxnLst/>
              <a:rect l="l" t="t" r="r" b="b"/>
              <a:pathLst>
                <a:path w="6145" h="2144" extrusionOk="0">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88"/>
            <p:cNvSpPr/>
            <p:nvPr/>
          </p:nvSpPr>
          <p:spPr>
            <a:xfrm>
              <a:off x="2225363" y="3179907"/>
              <a:ext cx="183674" cy="64114"/>
            </a:xfrm>
            <a:custGeom>
              <a:avLst/>
              <a:gdLst/>
              <a:ahLst/>
              <a:cxnLst/>
              <a:rect l="l" t="t" r="r" b="b"/>
              <a:pathLst>
                <a:path w="6145" h="2145" extrusionOk="0">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88"/>
            <p:cNvSpPr/>
            <p:nvPr/>
          </p:nvSpPr>
          <p:spPr>
            <a:xfrm>
              <a:off x="2193321" y="3273164"/>
              <a:ext cx="183674" cy="64084"/>
            </a:xfrm>
            <a:custGeom>
              <a:avLst/>
              <a:gdLst/>
              <a:ahLst/>
              <a:cxnLst/>
              <a:rect l="l" t="t" r="r" b="b"/>
              <a:pathLst>
                <a:path w="6145" h="2144" extrusionOk="0">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8" name="Google Shape;23288;p88"/>
            <p:cNvSpPr/>
            <p:nvPr/>
          </p:nvSpPr>
          <p:spPr>
            <a:xfrm>
              <a:off x="2191916" y="3024029"/>
              <a:ext cx="185079" cy="32072"/>
            </a:xfrm>
            <a:custGeom>
              <a:avLst/>
              <a:gdLst/>
              <a:ahLst/>
              <a:cxnLst/>
              <a:rect l="l" t="t" r="r" b="b"/>
              <a:pathLst>
                <a:path w="6192" h="1073" extrusionOk="0">
                  <a:moveTo>
                    <a:pt x="0" y="1"/>
                  </a:moveTo>
                  <a:cubicBezTo>
                    <a:pt x="0" y="596"/>
                    <a:pt x="477" y="1072"/>
                    <a:pt x="1072" y="1072"/>
                  </a:cubicBezTo>
                  <a:lnTo>
                    <a:pt x="6192" y="1072"/>
                  </a:lnTo>
                  <a:lnTo>
                    <a:pt x="6192"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9" name="Google Shape;23289;p88"/>
            <p:cNvSpPr/>
            <p:nvPr/>
          </p:nvSpPr>
          <p:spPr>
            <a:xfrm>
              <a:off x="2223928" y="3118920"/>
              <a:ext cx="185109" cy="32042"/>
            </a:xfrm>
            <a:custGeom>
              <a:avLst/>
              <a:gdLst/>
              <a:ahLst/>
              <a:cxnLst/>
              <a:rect l="l" t="t" r="r" b="b"/>
              <a:pathLst>
                <a:path w="6193" h="1072" extrusionOk="0">
                  <a:moveTo>
                    <a:pt x="1" y="0"/>
                  </a:moveTo>
                  <a:cubicBezTo>
                    <a:pt x="1" y="595"/>
                    <a:pt x="477" y="1072"/>
                    <a:pt x="1073" y="1072"/>
                  </a:cubicBezTo>
                  <a:lnTo>
                    <a:pt x="6193" y="1072"/>
                  </a:lnTo>
                  <a:lnTo>
                    <a:pt x="619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88"/>
            <p:cNvSpPr/>
            <p:nvPr/>
          </p:nvSpPr>
          <p:spPr>
            <a:xfrm>
              <a:off x="2223928" y="3211232"/>
              <a:ext cx="185109" cy="32072"/>
            </a:xfrm>
            <a:custGeom>
              <a:avLst/>
              <a:gdLst/>
              <a:ahLst/>
              <a:cxnLst/>
              <a:rect l="l" t="t" r="r" b="b"/>
              <a:pathLst>
                <a:path w="6193" h="1073" extrusionOk="0">
                  <a:moveTo>
                    <a:pt x="1" y="1"/>
                  </a:moveTo>
                  <a:cubicBezTo>
                    <a:pt x="1" y="596"/>
                    <a:pt x="477" y="1072"/>
                    <a:pt x="1073" y="1072"/>
                  </a:cubicBezTo>
                  <a:lnTo>
                    <a:pt x="6193" y="1072"/>
                  </a:lnTo>
                  <a:lnTo>
                    <a:pt x="619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88"/>
            <p:cNvSpPr/>
            <p:nvPr/>
          </p:nvSpPr>
          <p:spPr>
            <a:xfrm>
              <a:off x="2191916" y="3305405"/>
              <a:ext cx="185079" cy="32072"/>
            </a:xfrm>
            <a:custGeom>
              <a:avLst/>
              <a:gdLst/>
              <a:ahLst/>
              <a:cxnLst/>
              <a:rect l="l" t="t" r="r" b="b"/>
              <a:pathLst>
                <a:path w="6192" h="1073" extrusionOk="0">
                  <a:moveTo>
                    <a:pt x="0" y="0"/>
                  </a:moveTo>
                  <a:cubicBezTo>
                    <a:pt x="0" y="596"/>
                    <a:pt x="477" y="1072"/>
                    <a:pt x="1072" y="1072"/>
                  </a:cubicBezTo>
                  <a:lnTo>
                    <a:pt x="6192" y="1072"/>
                  </a:lnTo>
                  <a:lnTo>
                    <a:pt x="6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88"/>
            <p:cNvSpPr/>
            <p:nvPr/>
          </p:nvSpPr>
          <p:spPr>
            <a:xfrm>
              <a:off x="2064494" y="3164961"/>
              <a:ext cx="124582" cy="61962"/>
            </a:xfrm>
            <a:custGeom>
              <a:avLst/>
              <a:gdLst/>
              <a:ahLst/>
              <a:cxnLst/>
              <a:rect l="l" t="t" r="r" b="b"/>
              <a:pathLst>
                <a:path w="4168" h="2073" extrusionOk="0">
                  <a:moveTo>
                    <a:pt x="0" y="1"/>
                  </a:moveTo>
                  <a:cubicBezTo>
                    <a:pt x="0" y="1168"/>
                    <a:pt x="929" y="2073"/>
                    <a:pt x="2096" y="2073"/>
                  </a:cubicBezTo>
                  <a:cubicBezTo>
                    <a:pt x="3263" y="2073"/>
                    <a:pt x="4168" y="1168"/>
                    <a:pt x="4168"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3" name="Google Shape;23293;p88"/>
          <p:cNvGrpSpPr/>
          <p:nvPr/>
        </p:nvGrpSpPr>
        <p:grpSpPr>
          <a:xfrm>
            <a:off x="2558695" y="2838182"/>
            <a:ext cx="343109" cy="344545"/>
            <a:chOff x="2747167" y="2990582"/>
            <a:chExt cx="343109" cy="344545"/>
          </a:xfrm>
        </p:grpSpPr>
        <p:sp>
          <p:nvSpPr>
            <p:cNvPr id="23294" name="Google Shape;23294;p88"/>
            <p:cNvSpPr/>
            <p:nvPr/>
          </p:nvSpPr>
          <p:spPr>
            <a:xfrm>
              <a:off x="2773500" y="2991987"/>
              <a:ext cx="290441" cy="330314"/>
            </a:xfrm>
            <a:custGeom>
              <a:avLst/>
              <a:gdLst/>
              <a:ahLst/>
              <a:cxnLst/>
              <a:rect l="l" t="t" r="r" b="b"/>
              <a:pathLst>
                <a:path w="9717" h="11051" extrusionOk="0">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88"/>
            <p:cNvSpPr/>
            <p:nvPr/>
          </p:nvSpPr>
          <p:spPr>
            <a:xfrm>
              <a:off x="2825479" y="3093075"/>
              <a:ext cx="61932" cy="227822"/>
            </a:xfrm>
            <a:custGeom>
              <a:avLst/>
              <a:gdLst/>
              <a:ahLst/>
              <a:cxnLst/>
              <a:rect l="l" t="t" r="r" b="b"/>
              <a:pathLst>
                <a:path w="2072" h="7622" extrusionOk="0">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88"/>
            <p:cNvSpPr/>
            <p:nvPr/>
          </p:nvSpPr>
          <p:spPr>
            <a:xfrm>
              <a:off x="2950032" y="3033295"/>
              <a:ext cx="61962" cy="287602"/>
            </a:xfrm>
            <a:custGeom>
              <a:avLst/>
              <a:gdLst/>
              <a:ahLst/>
              <a:cxnLst/>
              <a:rect l="l" t="t" r="r" b="b"/>
              <a:pathLst>
                <a:path w="2073" h="9622" extrusionOk="0">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88"/>
            <p:cNvSpPr/>
            <p:nvPr/>
          </p:nvSpPr>
          <p:spPr>
            <a:xfrm>
              <a:off x="3011965" y="2990582"/>
              <a:ext cx="51291" cy="331002"/>
            </a:xfrm>
            <a:custGeom>
              <a:avLst/>
              <a:gdLst/>
              <a:ahLst/>
              <a:cxnLst/>
              <a:rect l="l" t="t" r="r" b="b"/>
              <a:pathLst>
                <a:path w="1716" h="11074" extrusionOk="0">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88"/>
            <p:cNvSpPr/>
            <p:nvPr/>
          </p:nvSpPr>
          <p:spPr>
            <a:xfrm>
              <a:off x="2918707" y="3069582"/>
              <a:ext cx="31355" cy="251315"/>
            </a:xfrm>
            <a:custGeom>
              <a:avLst/>
              <a:gdLst/>
              <a:ahLst/>
              <a:cxnLst/>
              <a:rect l="l" t="t" r="r" b="b"/>
              <a:pathLst>
                <a:path w="1049" h="8408" extrusionOk="0">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88"/>
            <p:cNvSpPr/>
            <p:nvPr/>
          </p:nvSpPr>
          <p:spPr>
            <a:xfrm>
              <a:off x="2747167" y="3314443"/>
              <a:ext cx="343107" cy="20684"/>
            </a:xfrm>
            <a:custGeom>
              <a:avLst/>
              <a:gdLst/>
              <a:ahLst/>
              <a:cxnLst/>
              <a:rect l="l" t="t" r="r" b="b"/>
              <a:pathLst>
                <a:path w="11479" h="692" extrusionOk="0">
                  <a:moveTo>
                    <a:pt x="0" y="1"/>
                  </a:moveTo>
                  <a:lnTo>
                    <a:pt x="0" y="691"/>
                  </a:lnTo>
                  <a:lnTo>
                    <a:pt x="11479" y="691"/>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88"/>
            <p:cNvSpPr/>
            <p:nvPr/>
          </p:nvSpPr>
          <p:spPr>
            <a:xfrm>
              <a:off x="2918707" y="3314443"/>
              <a:ext cx="171569" cy="20684"/>
            </a:xfrm>
            <a:custGeom>
              <a:avLst/>
              <a:gdLst/>
              <a:ahLst/>
              <a:cxnLst/>
              <a:rect l="l" t="t" r="r" b="b"/>
              <a:pathLst>
                <a:path w="5740" h="692" extrusionOk="0">
                  <a:moveTo>
                    <a:pt x="1" y="1"/>
                  </a:moveTo>
                  <a:lnTo>
                    <a:pt x="1" y="691"/>
                  </a:lnTo>
                  <a:lnTo>
                    <a:pt x="5740" y="691"/>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88"/>
          <p:cNvGrpSpPr/>
          <p:nvPr/>
        </p:nvGrpSpPr>
        <p:grpSpPr>
          <a:xfrm>
            <a:off x="3276593" y="2824641"/>
            <a:ext cx="343826" cy="344842"/>
            <a:chOff x="3379296" y="2977041"/>
            <a:chExt cx="343826" cy="344842"/>
          </a:xfrm>
        </p:grpSpPr>
        <p:sp>
          <p:nvSpPr>
            <p:cNvPr id="23302" name="Google Shape;23302;p88"/>
            <p:cNvSpPr/>
            <p:nvPr/>
          </p:nvSpPr>
          <p:spPr>
            <a:xfrm>
              <a:off x="3565781" y="3048957"/>
              <a:ext cx="157341" cy="156624"/>
            </a:xfrm>
            <a:custGeom>
              <a:avLst/>
              <a:gdLst/>
              <a:ahLst/>
              <a:cxnLst/>
              <a:rect l="l" t="t" r="r" b="b"/>
              <a:pathLst>
                <a:path w="5264" h="5240" extrusionOk="0">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88"/>
            <p:cNvSpPr/>
            <p:nvPr/>
          </p:nvSpPr>
          <p:spPr>
            <a:xfrm>
              <a:off x="3533051" y="3164961"/>
              <a:ext cx="156624" cy="156624"/>
            </a:xfrm>
            <a:custGeom>
              <a:avLst/>
              <a:gdLst/>
              <a:ahLst/>
              <a:cxnLst/>
              <a:rect l="l" t="t" r="r" b="b"/>
              <a:pathLst>
                <a:path w="5240" h="5240" extrusionOk="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88"/>
            <p:cNvSpPr/>
            <p:nvPr/>
          </p:nvSpPr>
          <p:spPr>
            <a:xfrm>
              <a:off x="3472553" y="2977759"/>
              <a:ext cx="152349" cy="156624"/>
            </a:xfrm>
            <a:custGeom>
              <a:avLst/>
              <a:gdLst/>
              <a:ahLst/>
              <a:cxnLst/>
              <a:rect l="l" t="t" r="r" b="b"/>
              <a:pathLst>
                <a:path w="5097" h="5240" extrusionOk="0">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88"/>
            <p:cNvSpPr/>
            <p:nvPr/>
          </p:nvSpPr>
          <p:spPr>
            <a:xfrm>
              <a:off x="3401355" y="3164812"/>
              <a:ext cx="173721" cy="157072"/>
            </a:xfrm>
            <a:custGeom>
              <a:avLst/>
              <a:gdLst/>
              <a:ahLst/>
              <a:cxnLst/>
              <a:rect l="l" t="t" r="r" b="b"/>
              <a:pathLst>
                <a:path w="5812" h="5255" extrusionOk="0">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88"/>
            <p:cNvSpPr/>
            <p:nvPr/>
          </p:nvSpPr>
          <p:spPr>
            <a:xfrm>
              <a:off x="3379296" y="3048957"/>
              <a:ext cx="156624" cy="156624"/>
            </a:xfrm>
            <a:custGeom>
              <a:avLst/>
              <a:gdLst/>
              <a:ahLst/>
              <a:cxnLst/>
              <a:rect l="l" t="t" r="r" b="b"/>
              <a:pathLst>
                <a:path w="5240" h="5240" extrusionOk="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88"/>
            <p:cNvSpPr/>
            <p:nvPr/>
          </p:nvSpPr>
          <p:spPr>
            <a:xfrm>
              <a:off x="3550836" y="3193447"/>
              <a:ext cx="24241" cy="99683"/>
            </a:xfrm>
            <a:custGeom>
              <a:avLst/>
              <a:gdLst/>
              <a:ahLst/>
              <a:cxnLst/>
              <a:rect l="l" t="t" r="r" b="b"/>
              <a:pathLst>
                <a:path w="811" h="3335" extrusionOk="0">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88"/>
            <p:cNvSpPr/>
            <p:nvPr/>
          </p:nvSpPr>
          <p:spPr>
            <a:xfrm>
              <a:off x="3550836" y="2977041"/>
              <a:ext cx="78342" cy="157341"/>
            </a:xfrm>
            <a:custGeom>
              <a:avLst/>
              <a:gdLst/>
              <a:ahLst/>
              <a:cxnLst/>
              <a:rect l="l" t="t" r="r" b="b"/>
              <a:pathLst>
                <a:path w="2621" h="5264" extrusionOk="0">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88"/>
            <p:cNvSpPr/>
            <p:nvPr/>
          </p:nvSpPr>
          <p:spPr>
            <a:xfrm>
              <a:off x="3493177" y="3101624"/>
              <a:ext cx="116063" cy="116063"/>
            </a:xfrm>
            <a:custGeom>
              <a:avLst/>
              <a:gdLst/>
              <a:ahLst/>
              <a:cxnLst/>
              <a:rect l="l" t="t" r="r" b="b"/>
              <a:pathLst>
                <a:path w="3883" h="3883" extrusionOk="0">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88"/>
            <p:cNvSpPr/>
            <p:nvPr/>
          </p:nvSpPr>
          <p:spPr>
            <a:xfrm>
              <a:off x="3550118" y="3102341"/>
              <a:ext cx="57688" cy="115346"/>
            </a:xfrm>
            <a:custGeom>
              <a:avLst/>
              <a:gdLst/>
              <a:ahLst/>
              <a:cxnLst/>
              <a:rect l="l" t="t" r="r" b="b"/>
              <a:pathLst>
                <a:path w="1930" h="3859" extrusionOk="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1" name="Google Shape;23311;p88"/>
          <p:cNvGrpSpPr/>
          <p:nvPr/>
        </p:nvGrpSpPr>
        <p:grpSpPr>
          <a:xfrm>
            <a:off x="4040842" y="2846730"/>
            <a:ext cx="343826" cy="319615"/>
            <a:chOff x="4076914" y="2999130"/>
            <a:chExt cx="343826" cy="319615"/>
          </a:xfrm>
        </p:grpSpPr>
        <p:sp>
          <p:nvSpPr>
            <p:cNvPr id="23312" name="Google Shape;23312;p88"/>
            <p:cNvSpPr/>
            <p:nvPr/>
          </p:nvSpPr>
          <p:spPr>
            <a:xfrm>
              <a:off x="4273382" y="2999130"/>
              <a:ext cx="147358" cy="319614"/>
            </a:xfrm>
            <a:custGeom>
              <a:avLst/>
              <a:gdLst/>
              <a:ahLst/>
              <a:cxnLst/>
              <a:rect l="l" t="t" r="r" b="b"/>
              <a:pathLst>
                <a:path w="4930" h="10693" extrusionOk="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88"/>
            <p:cNvSpPr/>
            <p:nvPr/>
          </p:nvSpPr>
          <p:spPr>
            <a:xfrm>
              <a:off x="4273382" y="3158565"/>
              <a:ext cx="147358" cy="160181"/>
            </a:xfrm>
            <a:custGeom>
              <a:avLst/>
              <a:gdLst/>
              <a:ahLst/>
              <a:cxnLst/>
              <a:rect l="l" t="t" r="r" b="b"/>
              <a:pathLst>
                <a:path w="4930" h="5359" extrusionOk="0">
                  <a:moveTo>
                    <a:pt x="0" y="1"/>
                  </a:moveTo>
                  <a:lnTo>
                    <a:pt x="0" y="5359"/>
                  </a:lnTo>
                  <a:lnTo>
                    <a:pt x="3501" y="5359"/>
                  </a:lnTo>
                  <a:lnTo>
                    <a:pt x="3501" y="1668"/>
                  </a:lnTo>
                  <a:lnTo>
                    <a:pt x="493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4" name="Google Shape;23314;p88"/>
            <p:cNvSpPr/>
            <p:nvPr/>
          </p:nvSpPr>
          <p:spPr>
            <a:xfrm>
              <a:off x="4303273" y="3029738"/>
              <a:ext cx="44177" cy="20654"/>
            </a:xfrm>
            <a:custGeom>
              <a:avLst/>
              <a:gdLst/>
              <a:ahLst/>
              <a:cxnLst/>
              <a:rect l="l" t="t" r="r" b="b"/>
              <a:pathLst>
                <a:path w="1478" h="691"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5" name="Google Shape;23315;p88"/>
            <p:cNvSpPr/>
            <p:nvPr/>
          </p:nvSpPr>
          <p:spPr>
            <a:xfrm>
              <a:off x="4303273" y="3078130"/>
              <a:ext cx="44177" cy="20684"/>
            </a:xfrm>
            <a:custGeom>
              <a:avLst/>
              <a:gdLst/>
              <a:ahLst/>
              <a:cxnLst/>
              <a:rect l="l" t="t" r="r" b="b"/>
              <a:pathLst>
                <a:path w="1478" h="692"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88"/>
            <p:cNvSpPr/>
            <p:nvPr/>
          </p:nvSpPr>
          <p:spPr>
            <a:xfrm>
              <a:off x="4175133" y="2999130"/>
              <a:ext cx="148105" cy="319614"/>
            </a:xfrm>
            <a:custGeom>
              <a:avLst/>
              <a:gdLst/>
              <a:ahLst/>
              <a:cxnLst/>
              <a:rect l="l" t="t" r="r" b="b"/>
              <a:pathLst>
                <a:path w="4955" h="10693" extrusionOk="0">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88"/>
            <p:cNvSpPr/>
            <p:nvPr/>
          </p:nvSpPr>
          <p:spPr>
            <a:xfrm>
              <a:off x="4175728" y="3158565"/>
              <a:ext cx="148105" cy="160181"/>
            </a:xfrm>
            <a:custGeom>
              <a:avLst/>
              <a:gdLst/>
              <a:ahLst/>
              <a:cxnLst/>
              <a:rect l="l" t="t" r="r" b="b"/>
              <a:pathLst>
                <a:path w="4955" h="5359" extrusionOk="0">
                  <a:moveTo>
                    <a:pt x="1" y="1"/>
                  </a:moveTo>
                  <a:lnTo>
                    <a:pt x="1" y="5359"/>
                  </a:lnTo>
                  <a:lnTo>
                    <a:pt x="3526" y="5359"/>
                  </a:lnTo>
                  <a:lnTo>
                    <a:pt x="3526" y="1668"/>
                  </a:lnTo>
                  <a:lnTo>
                    <a:pt x="49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88"/>
            <p:cNvSpPr/>
            <p:nvPr/>
          </p:nvSpPr>
          <p:spPr>
            <a:xfrm>
              <a:off x="4076914" y="2999130"/>
              <a:ext cx="147388" cy="319614"/>
            </a:xfrm>
            <a:custGeom>
              <a:avLst/>
              <a:gdLst/>
              <a:ahLst/>
              <a:cxnLst/>
              <a:rect l="l" t="t" r="r" b="b"/>
              <a:pathLst>
                <a:path w="4931" h="10693" extrusionOk="0">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88"/>
            <p:cNvSpPr/>
            <p:nvPr/>
          </p:nvSpPr>
          <p:spPr>
            <a:xfrm>
              <a:off x="4107521" y="3029738"/>
              <a:ext cx="44177" cy="20654"/>
            </a:xfrm>
            <a:custGeom>
              <a:avLst/>
              <a:gdLst/>
              <a:ahLst/>
              <a:cxnLst/>
              <a:rect l="l" t="t" r="r" b="b"/>
              <a:pathLst>
                <a:path w="1478" h="691"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88"/>
            <p:cNvSpPr/>
            <p:nvPr/>
          </p:nvSpPr>
          <p:spPr>
            <a:xfrm>
              <a:off x="4107521" y="3078130"/>
              <a:ext cx="44177" cy="20684"/>
            </a:xfrm>
            <a:custGeom>
              <a:avLst/>
              <a:gdLst/>
              <a:ahLst/>
              <a:cxnLst/>
              <a:rect l="l" t="t" r="r" b="b"/>
              <a:pathLst>
                <a:path w="1478" h="692"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88"/>
            <p:cNvSpPr/>
            <p:nvPr/>
          </p:nvSpPr>
          <p:spPr>
            <a:xfrm>
              <a:off x="4205741" y="3218345"/>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88"/>
            <p:cNvSpPr/>
            <p:nvPr/>
          </p:nvSpPr>
          <p:spPr>
            <a:xfrm>
              <a:off x="4205741" y="3267485"/>
              <a:ext cx="43460" cy="19937"/>
            </a:xfrm>
            <a:custGeom>
              <a:avLst/>
              <a:gdLst/>
              <a:ahLst/>
              <a:cxnLst/>
              <a:rect l="l" t="t" r="r" b="b"/>
              <a:pathLst>
                <a:path w="1454" h="667" extrusionOk="0">
                  <a:moveTo>
                    <a:pt x="1" y="0"/>
                  </a:moveTo>
                  <a:lnTo>
                    <a:pt x="1" y="667"/>
                  </a:lnTo>
                  <a:lnTo>
                    <a:pt x="1454" y="667"/>
                  </a:lnTo>
                  <a:lnTo>
                    <a:pt x="1454"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88"/>
            <p:cNvSpPr/>
            <p:nvPr/>
          </p:nvSpPr>
          <p:spPr>
            <a:xfrm>
              <a:off x="4076914" y="3158565"/>
              <a:ext cx="147388" cy="160181"/>
            </a:xfrm>
            <a:custGeom>
              <a:avLst/>
              <a:gdLst/>
              <a:ahLst/>
              <a:cxnLst/>
              <a:rect l="l" t="t" r="r" b="b"/>
              <a:pathLst>
                <a:path w="4931" h="5359" extrusionOk="0">
                  <a:moveTo>
                    <a:pt x="1" y="1"/>
                  </a:moveTo>
                  <a:lnTo>
                    <a:pt x="1" y="5359"/>
                  </a:lnTo>
                  <a:lnTo>
                    <a:pt x="3501" y="5359"/>
                  </a:lnTo>
                  <a:lnTo>
                    <a:pt x="3501" y="1668"/>
                  </a:lnTo>
                  <a:lnTo>
                    <a:pt x="4930"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4" name="Google Shape;23324;p88"/>
          <p:cNvGrpSpPr/>
          <p:nvPr/>
        </p:nvGrpSpPr>
        <p:grpSpPr>
          <a:xfrm>
            <a:off x="4806112" y="2846013"/>
            <a:ext cx="301859" cy="343826"/>
            <a:chOff x="4765983" y="2998413"/>
            <a:chExt cx="301859" cy="343826"/>
          </a:xfrm>
        </p:grpSpPr>
        <p:sp>
          <p:nvSpPr>
            <p:cNvPr id="23325" name="Google Shape;23325;p88"/>
            <p:cNvSpPr/>
            <p:nvPr/>
          </p:nvSpPr>
          <p:spPr>
            <a:xfrm>
              <a:off x="4807979" y="3040409"/>
              <a:ext cx="259864" cy="259834"/>
            </a:xfrm>
            <a:custGeom>
              <a:avLst/>
              <a:gdLst/>
              <a:ahLst/>
              <a:cxnLst/>
              <a:rect l="l" t="t" r="r" b="b"/>
              <a:pathLst>
                <a:path w="8694" h="8693" extrusionOk="0">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88"/>
            <p:cNvSpPr/>
            <p:nvPr/>
          </p:nvSpPr>
          <p:spPr>
            <a:xfrm>
              <a:off x="4807979" y="3169953"/>
              <a:ext cx="259864" cy="130291"/>
            </a:xfrm>
            <a:custGeom>
              <a:avLst/>
              <a:gdLst/>
              <a:ahLst/>
              <a:cxnLst/>
              <a:rect l="l" t="t" r="r" b="b"/>
              <a:pathLst>
                <a:path w="8694" h="4359" extrusionOk="0">
                  <a:moveTo>
                    <a:pt x="1" y="1"/>
                  </a:moveTo>
                  <a:cubicBezTo>
                    <a:pt x="1" y="2430"/>
                    <a:pt x="1930" y="4359"/>
                    <a:pt x="4335" y="4359"/>
                  </a:cubicBezTo>
                  <a:cubicBezTo>
                    <a:pt x="6740" y="4359"/>
                    <a:pt x="8693" y="2430"/>
                    <a:pt x="8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7" name="Google Shape;23327;p88"/>
            <p:cNvSpPr/>
            <p:nvPr/>
          </p:nvSpPr>
          <p:spPr>
            <a:xfrm>
              <a:off x="4859958" y="3091641"/>
              <a:ext cx="156624" cy="156653"/>
            </a:xfrm>
            <a:custGeom>
              <a:avLst/>
              <a:gdLst/>
              <a:ahLst/>
              <a:cxnLst/>
              <a:rect l="l" t="t" r="r" b="b"/>
              <a:pathLst>
                <a:path w="5240" h="5241" extrusionOk="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8" name="Google Shape;23328;p88"/>
            <p:cNvSpPr/>
            <p:nvPr/>
          </p:nvSpPr>
          <p:spPr>
            <a:xfrm>
              <a:off x="4859958" y="3169953"/>
              <a:ext cx="156624" cy="78342"/>
            </a:xfrm>
            <a:custGeom>
              <a:avLst/>
              <a:gdLst/>
              <a:ahLst/>
              <a:cxnLst/>
              <a:rect l="l" t="t" r="r" b="b"/>
              <a:pathLst>
                <a:path w="5240" h="2621" extrusionOk="0">
                  <a:moveTo>
                    <a:pt x="0" y="1"/>
                  </a:moveTo>
                  <a:cubicBezTo>
                    <a:pt x="0" y="1429"/>
                    <a:pt x="1191" y="2620"/>
                    <a:pt x="2620" y="2620"/>
                  </a:cubicBezTo>
                  <a:cubicBezTo>
                    <a:pt x="4049" y="2620"/>
                    <a:pt x="5240" y="1453"/>
                    <a:pt x="524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88"/>
            <p:cNvSpPr/>
            <p:nvPr/>
          </p:nvSpPr>
          <p:spPr>
            <a:xfrm>
              <a:off x="4765983" y="2998413"/>
              <a:ext cx="171598" cy="343825"/>
            </a:xfrm>
            <a:custGeom>
              <a:avLst/>
              <a:gdLst/>
              <a:ahLst/>
              <a:cxnLst/>
              <a:rect l="l" t="t" r="r" b="b"/>
              <a:pathLst>
                <a:path w="5741" h="11503" extrusionOk="0">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88"/>
            <p:cNvSpPr/>
            <p:nvPr/>
          </p:nvSpPr>
          <p:spPr>
            <a:xfrm>
              <a:off x="4765983" y="3169953"/>
              <a:ext cx="171598" cy="172286"/>
            </a:xfrm>
            <a:custGeom>
              <a:avLst/>
              <a:gdLst/>
              <a:ahLst/>
              <a:cxnLst/>
              <a:rect l="l" t="t" r="r" b="b"/>
              <a:pathLst>
                <a:path w="5741" h="5764" extrusionOk="0">
                  <a:moveTo>
                    <a:pt x="1" y="1"/>
                  </a:moveTo>
                  <a:cubicBezTo>
                    <a:pt x="1" y="3168"/>
                    <a:pt x="2549" y="5764"/>
                    <a:pt x="5740" y="5764"/>
                  </a:cubicBezTo>
                  <a:lnTo>
                    <a:pt x="5740"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88"/>
            <p:cNvSpPr/>
            <p:nvPr/>
          </p:nvSpPr>
          <p:spPr>
            <a:xfrm>
              <a:off x="4833625" y="3139346"/>
              <a:ext cx="43430" cy="19967"/>
            </a:xfrm>
            <a:custGeom>
              <a:avLst/>
              <a:gdLst/>
              <a:ahLst/>
              <a:cxnLst/>
              <a:rect l="l" t="t" r="r" b="b"/>
              <a:pathLst>
                <a:path w="1453" h="668" extrusionOk="0">
                  <a:moveTo>
                    <a:pt x="0" y="1"/>
                  </a:moveTo>
                  <a:lnTo>
                    <a:pt x="0" y="667"/>
                  </a:lnTo>
                  <a:lnTo>
                    <a:pt x="1453" y="667"/>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88"/>
            <p:cNvSpPr/>
            <p:nvPr/>
          </p:nvSpPr>
          <p:spPr>
            <a:xfrm>
              <a:off x="4833625" y="3182776"/>
              <a:ext cx="43430" cy="20654"/>
            </a:xfrm>
            <a:custGeom>
              <a:avLst/>
              <a:gdLst/>
              <a:ahLst/>
              <a:cxnLst/>
              <a:rect l="l" t="t" r="r" b="b"/>
              <a:pathLst>
                <a:path w="1453" h="691" extrusionOk="0">
                  <a:moveTo>
                    <a:pt x="0" y="0"/>
                  </a:moveTo>
                  <a:lnTo>
                    <a:pt x="0" y="691"/>
                  </a:lnTo>
                  <a:lnTo>
                    <a:pt x="1453" y="691"/>
                  </a:lnTo>
                  <a:lnTo>
                    <a:pt x="1453"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3" name="Google Shape;23333;p88"/>
          <p:cNvGrpSpPr/>
          <p:nvPr/>
        </p:nvGrpSpPr>
        <p:grpSpPr>
          <a:xfrm>
            <a:off x="5520357" y="2848853"/>
            <a:ext cx="345262" cy="345262"/>
            <a:chOff x="5408813" y="3001253"/>
            <a:chExt cx="345262" cy="345262"/>
          </a:xfrm>
        </p:grpSpPr>
        <p:sp>
          <p:nvSpPr>
            <p:cNvPr id="23334" name="Google Shape;23334;p88"/>
            <p:cNvSpPr/>
            <p:nvPr/>
          </p:nvSpPr>
          <p:spPr>
            <a:xfrm>
              <a:off x="5429437" y="3022594"/>
              <a:ext cx="152379" cy="150944"/>
            </a:xfrm>
            <a:custGeom>
              <a:avLst/>
              <a:gdLst/>
              <a:ahLst/>
              <a:cxnLst/>
              <a:rect l="l" t="t" r="r" b="b"/>
              <a:pathLst>
                <a:path w="5098" h="5050" extrusionOk="0">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88"/>
            <p:cNvSpPr/>
            <p:nvPr/>
          </p:nvSpPr>
          <p:spPr>
            <a:xfrm>
              <a:off x="5430154" y="3174945"/>
              <a:ext cx="152349" cy="150915"/>
            </a:xfrm>
            <a:custGeom>
              <a:avLst/>
              <a:gdLst/>
              <a:ahLst/>
              <a:cxnLst/>
              <a:rect l="l" t="t" r="r" b="b"/>
              <a:pathLst>
                <a:path w="5097" h="5049" extrusionOk="0">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88"/>
            <p:cNvSpPr/>
            <p:nvPr/>
          </p:nvSpPr>
          <p:spPr>
            <a:xfrm>
              <a:off x="5581788" y="3022594"/>
              <a:ext cx="150915" cy="150944"/>
            </a:xfrm>
            <a:custGeom>
              <a:avLst/>
              <a:gdLst/>
              <a:ahLst/>
              <a:cxnLst/>
              <a:rect l="l" t="t" r="r" b="b"/>
              <a:pathLst>
                <a:path w="5049" h="5050" extrusionOk="0">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88"/>
            <p:cNvSpPr/>
            <p:nvPr/>
          </p:nvSpPr>
          <p:spPr>
            <a:xfrm>
              <a:off x="5582475" y="3173510"/>
              <a:ext cx="150944" cy="152349"/>
            </a:xfrm>
            <a:custGeom>
              <a:avLst/>
              <a:gdLst/>
              <a:ahLst/>
              <a:cxnLst/>
              <a:rect l="l" t="t" r="r" b="b"/>
              <a:pathLst>
                <a:path w="5050" h="5097" extrusionOk="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88"/>
            <p:cNvSpPr/>
            <p:nvPr/>
          </p:nvSpPr>
          <p:spPr>
            <a:xfrm>
              <a:off x="5409500" y="3001253"/>
              <a:ext cx="85456" cy="85456"/>
            </a:xfrm>
            <a:custGeom>
              <a:avLst/>
              <a:gdLst/>
              <a:ahLst/>
              <a:cxnLst/>
              <a:rect l="l" t="t" r="r" b="b"/>
              <a:pathLst>
                <a:path w="2859" h="2859" extrusionOk="0">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88"/>
            <p:cNvSpPr/>
            <p:nvPr/>
          </p:nvSpPr>
          <p:spPr>
            <a:xfrm>
              <a:off x="5408813" y="3261776"/>
              <a:ext cx="84738" cy="84738"/>
            </a:xfrm>
            <a:custGeom>
              <a:avLst/>
              <a:gdLst/>
              <a:ahLst/>
              <a:cxnLst/>
              <a:rect l="l" t="t" r="r" b="b"/>
              <a:pathLst>
                <a:path w="2835" h="2835" extrusionOk="0">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0" name="Google Shape;23340;p88"/>
            <p:cNvSpPr/>
            <p:nvPr/>
          </p:nvSpPr>
          <p:spPr>
            <a:xfrm>
              <a:off x="5669336" y="3261776"/>
              <a:ext cx="84738" cy="84738"/>
            </a:xfrm>
            <a:custGeom>
              <a:avLst/>
              <a:gdLst/>
              <a:ahLst/>
              <a:cxnLst/>
              <a:rect l="l" t="t" r="r" b="b"/>
              <a:pathLst>
                <a:path w="2835" h="2835" extrusionOk="0">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1" name="Google Shape;23341;p88"/>
            <p:cNvSpPr/>
            <p:nvPr/>
          </p:nvSpPr>
          <p:spPr>
            <a:xfrm>
              <a:off x="5668619" y="3001970"/>
              <a:ext cx="85456" cy="84738"/>
            </a:xfrm>
            <a:custGeom>
              <a:avLst/>
              <a:gdLst/>
              <a:ahLst/>
              <a:cxnLst/>
              <a:rect l="l" t="t" r="r" b="b"/>
              <a:pathLst>
                <a:path w="2859" h="2835" extrusionOk="0">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88"/>
            <p:cNvSpPr/>
            <p:nvPr/>
          </p:nvSpPr>
          <p:spPr>
            <a:xfrm>
              <a:off x="5429437" y="3022594"/>
              <a:ext cx="303264" cy="303264"/>
            </a:xfrm>
            <a:custGeom>
              <a:avLst/>
              <a:gdLst/>
              <a:ahLst/>
              <a:cxnLst/>
              <a:rect l="l" t="t" r="r" b="b"/>
              <a:pathLst>
                <a:path w="10146" h="10146" extrusionOk="0">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88"/>
            <p:cNvSpPr/>
            <p:nvPr/>
          </p:nvSpPr>
          <p:spPr>
            <a:xfrm>
              <a:off x="5582475" y="3022594"/>
              <a:ext cx="150944" cy="303264"/>
            </a:xfrm>
            <a:custGeom>
              <a:avLst/>
              <a:gdLst/>
              <a:ahLst/>
              <a:cxnLst/>
              <a:rect l="l" t="t" r="r" b="b"/>
              <a:pathLst>
                <a:path w="5050" h="10146" extrusionOk="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4" name="Google Shape;23344;p88"/>
          <p:cNvGrpSpPr/>
          <p:nvPr/>
        </p:nvGrpSpPr>
        <p:grpSpPr>
          <a:xfrm>
            <a:off x="6256327" y="2917182"/>
            <a:ext cx="343827" cy="184865"/>
            <a:chOff x="6082937" y="3069582"/>
            <a:chExt cx="343827" cy="184865"/>
          </a:xfrm>
        </p:grpSpPr>
        <p:sp>
          <p:nvSpPr>
            <p:cNvPr id="23345" name="Google Shape;23345;p88"/>
            <p:cNvSpPr/>
            <p:nvPr/>
          </p:nvSpPr>
          <p:spPr>
            <a:xfrm>
              <a:off x="6161220" y="3069582"/>
              <a:ext cx="106827" cy="184391"/>
            </a:xfrm>
            <a:custGeom>
              <a:avLst/>
              <a:gdLst/>
              <a:ahLst/>
              <a:cxnLst/>
              <a:rect l="l" t="t" r="r" b="b"/>
              <a:pathLst>
                <a:path w="3574" h="6169" extrusionOk="0">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88"/>
            <p:cNvSpPr/>
            <p:nvPr/>
          </p:nvSpPr>
          <p:spPr>
            <a:xfrm>
              <a:off x="6320684" y="3069582"/>
              <a:ext cx="106080" cy="184391"/>
            </a:xfrm>
            <a:custGeom>
              <a:avLst/>
              <a:gdLst/>
              <a:ahLst/>
              <a:cxnLst/>
              <a:rect l="l" t="t" r="r" b="b"/>
              <a:pathLst>
                <a:path w="3549" h="6169" extrusionOk="0">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88"/>
            <p:cNvSpPr/>
            <p:nvPr/>
          </p:nvSpPr>
          <p:spPr>
            <a:xfrm>
              <a:off x="6161220" y="3163313"/>
              <a:ext cx="106827" cy="91135"/>
            </a:xfrm>
            <a:custGeom>
              <a:avLst/>
              <a:gdLst/>
              <a:ahLst/>
              <a:cxnLst/>
              <a:rect l="l" t="t" r="r" b="b"/>
              <a:pathLst>
                <a:path w="3574" h="3049" extrusionOk="0">
                  <a:moveTo>
                    <a:pt x="1" y="1"/>
                  </a:moveTo>
                  <a:lnTo>
                    <a:pt x="1" y="1525"/>
                  </a:lnTo>
                  <a:lnTo>
                    <a:pt x="906" y="3049"/>
                  </a:lnTo>
                  <a:lnTo>
                    <a:pt x="2692" y="3049"/>
                  </a:lnTo>
                  <a:lnTo>
                    <a:pt x="3573" y="1525"/>
                  </a:lnTo>
                  <a:lnTo>
                    <a:pt x="35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88"/>
            <p:cNvSpPr/>
            <p:nvPr/>
          </p:nvSpPr>
          <p:spPr>
            <a:xfrm>
              <a:off x="6320684" y="3162122"/>
              <a:ext cx="106080" cy="91135"/>
            </a:xfrm>
            <a:custGeom>
              <a:avLst/>
              <a:gdLst/>
              <a:ahLst/>
              <a:cxnLst/>
              <a:rect l="l" t="t" r="r" b="b"/>
              <a:pathLst>
                <a:path w="3549" h="3049" extrusionOk="0">
                  <a:moveTo>
                    <a:pt x="0" y="1"/>
                  </a:moveTo>
                  <a:lnTo>
                    <a:pt x="0" y="1525"/>
                  </a:lnTo>
                  <a:lnTo>
                    <a:pt x="882" y="3049"/>
                  </a:lnTo>
                  <a:lnTo>
                    <a:pt x="2644" y="3049"/>
                  </a:lnTo>
                  <a:lnTo>
                    <a:pt x="3549" y="1525"/>
                  </a:lnTo>
                  <a:lnTo>
                    <a:pt x="264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88"/>
            <p:cNvSpPr/>
            <p:nvPr/>
          </p:nvSpPr>
          <p:spPr>
            <a:xfrm>
              <a:off x="6082937" y="3115852"/>
              <a:ext cx="106080" cy="91135"/>
            </a:xfrm>
            <a:custGeom>
              <a:avLst/>
              <a:gdLst/>
              <a:ahLst/>
              <a:cxnLst/>
              <a:rect l="l" t="t" r="r" b="b"/>
              <a:pathLst>
                <a:path w="3549" h="3049" extrusionOk="0">
                  <a:moveTo>
                    <a:pt x="905" y="1"/>
                  </a:moveTo>
                  <a:lnTo>
                    <a:pt x="0" y="1525"/>
                  </a:lnTo>
                  <a:lnTo>
                    <a:pt x="905" y="3049"/>
                  </a:lnTo>
                  <a:lnTo>
                    <a:pt x="2644" y="3049"/>
                  </a:lnTo>
                  <a:lnTo>
                    <a:pt x="3549" y="1525"/>
                  </a:lnTo>
                  <a:lnTo>
                    <a:pt x="2644"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88"/>
            <p:cNvSpPr/>
            <p:nvPr/>
          </p:nvSpPr>
          <p:spPr>
            <a:xfrm>
              <a:off x="6082937" y="3162122"/>
              <a:ext cx="106080" cy="45582"/>
            </a:xfrm>
            <a:custGeom>
              <a:avLst/>
              <a:gdLst/>
              <a:ahLst/>
              <a:cxnLst/>
              <a:rect l="l" t="t" r="r" b="b"/>
              <a:pathLst>
                <a:path w="3549" h="1525" extrusionOk="0">
                  <a:moveTo>
                    <a:pt x="0" y="1"/>
                  </a:moveTo>
                  <a:lnTo>
                    <a:pt x="905" y="1525"/>
                  </a:lnTo>
                  <a:lnTo>
                    <a:pt x="2644" y="1525"/>
                  </a:lnTo>
                  <a:lnTo>
                    <a:pt x="354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88"/>
            <p:cNvSpPr/>
            <p:nvPr/>
          </p:nvSpPr>
          <p:spPr>
            <a:xfrm>
              <a:off x="6241655" y="3115852"/>
              <a:ext cx="105392" cy="91135"/>
            </a:xfrm>
            <a:custGeom>
              <a:avLst/>
              <a:gdLst/>
              <a:ahLst/>
              <a:cxnLst/>
              <a:rect l="l" t="t" r="r" b="b"/>
              <a:pathLst>
                <a:path w="3526" h="3049" extrusionOk="0">
                  <a:moveTo>
                    <a:pt x="882" y="1"/>
                  </a:moveTo>
                  <a:lnTo>
                    <a:pt x="1" y="1525"/>
                  </a:lnTo>
                  <a:lnTo>
                    <a:pt x="882" y="3049"/>
                  </a:lnTo>
                  <a:lnTo>
                    <a:pt x="2644" y="3049"/>
                  </a:lnTo>
                  <a:lnTo>
                    <a:pt x="3526" y="1525"/>
                  </a:lnTo>
                  <a:lnTo>
                    <a:pt x="2644"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88"/>
            <p:cNvSpPr/>
            <p:nvPr/>
          </p:nvSpPr>
          <p:spPr>
            <a:xfrm>
              <a:off x="6241655" y="3162122"/>
              <a:ext cx="105392" cy="45582"/>
            </a:xfrm>
            <a:custGeom>
              <a:avLst/>
              <a:gdLst/>
              <a:ahLst/>
              <a:cxnLst/>
              <a:rect l="l" t="t" r="r" b="b"/>
              <a:pathLst>
                <a:path w="3526" h="1525" extrusionOk="0">
                  <a:moveTo>
                    <a:pt x="1" y="1"/>
                  </a:moveTo>
                  <a:lnTo>
                    <a:pt x="882" y="1525"/>
                  </a:lnTo>
                  <a:lnTo>
                    <a:pt x="2644" y="1525"/>
                  </a:lnTo>
                  <a:lnTo>
                    <a:pt x="3526"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88"/>
          <p:cNvGrpSpPr/>
          <p:nvPr/>
        </p:nvGrpSpPr>
        <p:grpSpPr>
          <a:xfrm>
            <a:off x="6986922" y="2826667"/>
            <a:ext cx="343109" cy="343140"/>
            <a:chOff x="6742117" y="2993421"/>
            <a:chExt cx="343109" cy="343140"/>
          </a:xfrm>
        </p:grpSpPr>
        <p:sp>
          <p:nvSpPr>
            <p:cNvPr id="23354" name="Google Shape;23354;p88"/>
            <p:cNvSpPr/>
            <p:nvPr/>
          </p:nvSpPr>
          <p:spPr>
            <a:xfrm>
              <a:off x="6750665" y="3055354"/>
              <a:ext cx="288319" cy="271222"/>
            </a:xfrm>
            <a:custGeom>
              <a:avLst/>
              <a:gdLst/>
              <a:ahLst/>
              <a:cxnLst/>
              <a:rect l="l" t="t" r="r" b="b"/>
              <a:pathLst>
                <a:path w="9646" h="9074" extrusionOk="0">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88"/>
            <p:cNvSpPr/>
            <p:nvPr/>
          </p:nvSpPr>
          <p:spPr>
            <a:xfrm>
              <a:off x="6913657" y="3055354"/>
              <a:ext cx="125329" cy="187948"/>
            </a:xfrm>
            <a:custGeom>
              <a:avLst/>
              <a:gdLst/>
              <a:ahLst/>
              <a:cxnLst/>
              <a:rect l="l" t="t" r="r" b="b"/>
              <a:pathLst>
                <a:path w="4193" h="6288" extrusionOk="0">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88"/>
            <p:cNvSpPr/>
            <p:nvPr/>
          </p:nvSpPr>
          <p:spPr>
            <a:xfrm>
              <a:off x="6750665" y="3137223"/>
              <a:ext cx="288319" cy="192910"/>
            </a:xfrm>
            <a:custGeom>
              <a:avLst/>
              <a:gdLst/>
              <a:ahLst/>
              <a:cxnLst/>
              <a:rect l="l" t="t" r="r" b="b"/>
              <a:pathLst>
                <a:path w="9646" h="6454" extrusionOk="0">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88"/>
            <p:cNvSpPr/>
            <p:nvPr/>
          </p:nvSpPr>
          <p:spPr>
            <a:xfrm>
              <a:off x="6913657" y="3137223"/>
              <a:ext cx="125329" cy="192910"/>
            </a:xfrm>
            <a:custGeom>
              <a:avLst/>
              <a:gdLst/>
              <a:ahLst/>
              <a:cxnLst/>
              <a:rect l="l" t="t" r="r" b="b"/>
              <a:pathLst>
                <a:path w="4193" h="6454" extrusionOk="0">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88"/>
            <p:cNvSpPr/>
            <p:nvPr/>
          </p:nvSpPr>
          <p:spPr>
            <a:xfrm>
              <a:off x="6742117" y="2993421"/>
              <a:ext cx="343107" cy="343137"/>
            </a:xfrm>
            <a:custGeom>
              <a:avLst/>
              <a:gdLst/>
              <a:ahLst/>
              <a:cxnLst/>
              <a:rect l="l" t="t" r="r" b="b"/>
              <a:pathLst>
                <a:path w="11479" h="11480" extrusionOk="0">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88"/>
            <p:cNvSpPr/>
            <p:nvPr/>
          </p:nvSpPr>
          <p:spPr>
            <a:xfrm>
              <a:off x="6913657" y="3300215"/>
              <a:ext cx="171569" cy="36346"/>
            </a:xfrm>
            <a:custGeom>
              <a:avLst/>
              <a:gdLst/>
              <a:ahLst/>
              <a:cxnLst/>
              <a:rect l="l" t="t" r="r" b="b"/>
              <a:pathLst>
                <a:path w="5740" h="1216" extrusionOk="0">
                  <a:moveTo>
                    <a:pt x="5097" y="1"/>
                  </a:moveTo>
                  <a:lnTo>
                    <a:pt x="5097" y="524"/>
                  </a:lnTo>
                  <a:lnTo>
                    <a:pt x="1" y="524"/>
                  </a:lnTo>
                  <a:lnTo>
                    <a:pt x="1" y="1215"/>
                  </a:lnTo>
                  <a:lnTo>
                    <a:pt x="5740" y="1215"/>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0" name="Google Shape;23360;p88"/>
          <p:cNvGrpSpPr/>
          <p:nvPr/>
        </p:nvGrpSpPr>
        <p:grpSpPr>
          <a:xfrm>
            <a:off x="7757774" y="2845503"/>
            <a:ext cx="257713" cy="343827"/>
            <a:chOff x="7451123" y="3002687"/>
            <a:chExt cx="257713" cy="343827"/>
          </a:xfrm>
        </p:grpSpPr>
        <p:sp>
          <p:nvSpPr>
            <p:cNvPr id="23361" name="Google Shape;23361;p88"/>
            <p:cNvSpPr/>
            <p:nvPr/>
          </p:nvSpPr>
          <p:spPr>
            <a:xfrm>
              <a:off x="7555769" y="3256784"/>
              <a:ext cx="46987" cy="89730"/>
            </a:xfrm>
            <a:custGeom>
              <a:avLst/>
              <a:gdLst/>
              <a:ahLst/>
              <a:cxnLst/>
              <a:rect l="l" t="t" r="r" b="b"/>
              <a:pathLst>
                <a:path w="1572" h="3002" extrusionOk="0">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88"/>
            <p:cNvSpPr/>
            <p:nvPr/>
          </p:nvSpPr>
          <p:spPr>
            <a:xfrm>
              <a:off x="7579950" y="3256784"/>
              <a:ext cx="22806" cy="89730"/>
            </a:xfrm>
            <a:custGeom>
              <a:avLst/>
              <a:gdLst/>
              <a:ahLst/>
              <a:cxnLst/>
              <a:rect l="l" t="t" r="r" b="b"/>
              <a:pathLst>
                <a:path w="763" h="3002" extrusionOk="0">
                  <a:moveTo>
                    <a:pt x="1" y="1"/>
                  </a:moveTo>
                  <a:lnTo>
                    <a:pt x="1" y="3002"/>
                  </a:lnTo>
                  <a:lnTo>
                    <a:pt x="763" y="3002"/>
                  </a:lnTo>
                  <a:lnTo>
                    <a:pt x="763" y="763"/>
                  </a:lnTo>
                  <a:cubicBezTo>
                    <a:pt x="763" y="310"/>
                    <a:pt x="40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88"/>
            <p:cNvSpPr/>
            <p:nvPr/>
          </p:nvSpPr>
          <p:spPr>
            <a:xfrm>
              <a:off x="7551495" y="3201995"/>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88"/>
            <p:cNvSpPr/>
            <p:nvPr/>
          </p:nvSpPr>
          <p:spPr>
            <a:xfrm>
              <a:off x="7579263" y="3201995"/>
              <a:ext cx="28485" cy="56970"/>
            </a:xfrm>
            <a:custGeom>
              <a:avLst/>
              <a:gdLst/>
              <a:ahLst/>
              <a:cxnLst/>
              <a:rect l="l" t="t" r="r" b="b"/>
              <a:pathLst>
                <a:path w="953" h="1906" extrusionOk="0">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88"/>
            <p:cNvSpPr/>
            <p:nvPr/>
          </p:nvSpPr>
          <p:spPr>
            <a:xfrm>
              <a:off x="7455397" y="3256784"/>
              <a:ext cx="47017" cy="89730"/>
            </a:xfrm>
            <a:custGeom>
              <a:avLst/>
              <a:gdLst/>
              <a:ahLst/>
              <a:cxnLst/>
              <a:rect l="l" t="t" r="r" b="b"/>
              <a:pathLst>
                <a:path w="1573" h="3002" extrusionOk="0">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6" name="Google Shape;23366;p88"/>
            <p:cNvSpPr/>
            <p:nvPr/>
          </p:nvSpPr>
          <p:spPr>
            <a:xfrm>
              <a:off x="7479609" y="3256784"/>
              <a:ext cx="22806" cy="89730"/>
            </a:xfrm>
            <a:custGeom>
              <a:avLst/>
              <a:gdLst/>
              <a:ahLst/>
              <a:cxnLst/>
              <a:rect l="l" t="t" r="r" b="b"/>
              <a:pathLst>
                <a:path w="763" h="3002" extrusionOk="0">
                  <a:moveTo>
                    <a:pt x="0" y="1"/>
                  </a:moveTo>
                  <a:lnTo>
                    <a:pt x="0" y="3002"/>
                  </a:lnTo>
                  <a:lnTo>
                    <a:pt x="762" y="3002"/>
                  </a:lnTo>
                  <a:lnTo>
                    <a:pt x="762" y="763"/>
                  </a:lnTo>
                  <a:cubicBezTo>
                    <a:pt x="762" y="310"/>
                    <a:pt x="42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7" name="Google Shape;23367;p88"/>
            <p:cNvSpPr/>
            <p:nvPr/>
          </p:nvSpPr>
          <p:spPr>
            <a:xfrm>
              <a:off x="7451123" y="3201995"/>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88"/>
            <p:cNvSpPr/>
            <p:nvPr/>
          </p:nvSpPr>
          <p:spPr>
            <a:xfrm>
              <a:off x="7478174" y="3201995"/>
              <a:ext cx="28485" cy="56970"/>
            </a:xfrm>
            <a:custGeom>
              <a:avLst/>
              <a:gdLst/>
              <a:ahLst/>
              <a:cxnLst/>
              <a:rect l="l" t="t" r="r" b="b"/>
              <a:pathLst>
                <a:path w="953" h="1906" extrusionOk="0">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88"/>
            <p:cNvSpPr/>
            <p:nvPr/>
          </p:nvSpPr>
          <p:spPr>
            <a:xfrm>
              <a:off x="7656140" y="3256784"/>
              <a:ext cx="47704" cy="89730"/>
            </a:xfrm>
            <a:custGeom>
              <a:avLst/>
              <a:gdLst/>
              <a:ahLst/>
              <a:cxnLst/>
              <a:rect l="l" t="t" r="r" b="b"/>
              <a:pathLst>
                <a:path w="1596" h="3002" extrusionOk="0">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88"/>
            <p:cNvSpPr/>
            <p:nvPr/>
          </p:nvSpPr>
          <p:spPr>
            <a:xfrm>
              <a:off x="7680322" y="3256784"/>
              <a:ext cx="23523" cy="89730"/>
            </a:xfrm>
            <a:custGeom>
              <a:avLst/>
              <a:gdLst/>
              <a:ahLst/>
              <a:cxnLst/>
              <a:rect l="l" t="t" r="r" b="b"/>
              <a:pathLst>
                <a:path w="787" h="3002" extrusionOk="0">
                  <a:moveTo>
                    <a:pt x="1" y="1"/>
                  </a:moveTo>
                  <a:lnTo>
                    <a:pt x="1" y="3002"/>
                  </a:lnTo>
                  <a:lnTo>
                    <a:pt x="787" y="3002"/>
                  </a:lnTo>
                  <a:lnTo>
                    <a:pt x="787" y="763"/>
                  </a:lnTo>
                  <a:cubicBezTo>
                    <a:pt x="787" y="310"/>
                    <a:pt x="429"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88"/>
            <p:cNvSpPr/>
            <p:nvPr/>
          </p:nvSpPr>
          <p:spPr>
            <a:xfrm>
              <a:off x="7651866" y="3201995"/>
              <a:ext cx="56970" cy="56970"/>
            </a:xfrm>
            <a:custGeom>
              <a:avLst/>
              <a:gdLst/>
              <a:ahLst/>
              <a:cxnLst/>
              <a:rect l="l" t="t" r="r" b="b"/>
              <a:pathLst>
                <a:path w="1906" h="1906" extrusionOk="0">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88"/>
            <p:cNvSpPr/>
            <p:nvPr/>
          </p:nvSpPr>
          <p:spPr>
            <a:xfrm>
              <a:off x="7680322" y="3201995"/>
              <a:ext cx="28515" cy="56970"/>
            </a:xfrm>
            <a:custGeom>
              <a:avLst/>
              <a:gdLst/>
              <a:ahLst/>
              <a:cxnLst/>
              <a:rect l="l" t="t" r="r" b="b"/>
              <a:pathLst>
                <a:path w="954" h="1906" extrusionOk="0">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88"/>
            <p:cNvSpPr/>
            <p:nvPr/>
          </p:nvSpPr>
          <p:spPr>
            <a:xfrm>
              <a:off x="7555769" y="3057476"/>
              <a:ext cx="46987" cy="89730"/>
            </a:xfrm>
            <a:custGeom>
              <a:avLst/>
              <a:gdLst/>
              <a:ahLst/>
              <a:cxnLst/>
              <a:rect l="l" t="t" r="r" b="b"/>
              <a:pathLst>
                <a:path w="1572" h="3002" extrusionOk="0">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88"/>
            <p:cNvSpPr/>
            <p:nvPr/>
          </p:nvSpPr>
          <p:spPr>
            <a:xfrm>
              <a:off x="7579950" y="3057476"/>
              <a:ext cx="22806" cy="89730"/>
            </a:xfrm>
            <a:custGeom>
              <a:avLst/>
              <a:gdLst/>
              <a:ahLst/>
              <a:cxnLst/>
              <a:rect l="l" t="t" r="r" b="b"/>
              <a:pathLst>
                <a:path w="763" h="3002" extrusionOk="0">
                  <a:moveTo>
                    <a:pt x="1" y="1"/>
                  </a:moveTo>
                  <a:lnTo>
                    <a:pt x="1" y="3001"/>
                  </a:lnTo>
                  <a:lnTo>
                    <a:pt x="763" y="3001"/>
                  </a:lnTo>
                  <a:lnTo>
                    <a:pt x="763" y="763"/>
                  </a:lnTo>
                  <a:cubicBezTo>
                    <a:pt x="763" y="310"/>
                    <a:pt x="40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88"/>
            <p:cNvSpPr/>
            <p:nvPr/>
          </p:nvSpPr>
          <p:spPr>
            <a:xfrm>
              <a:off x="7551495" y="3002687"/>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88"/>
            <p:cNvSpPr/>
            <p:nvPr/>
          </p:nvSpPr>
          <p:spPr>
            <a:xfrm>
              <a:off x="7579263" y="3002687"/>
              <a:ext cx="28485" cy="56970"/>
            </a:xfrm>
            <a:custGeom>
              <a:avLst/>
              <a:gdLst/>
              <a:ahLst/>
              <a:cxnLst/>
              <a:rect l="l" t="t" r="r" b="b"/>
              <a:pathLst>
                <a:path w="953" h="1906" extrusionOk="0">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88"/>
            <p:cNvSpPr/>
            <p:nvPr/>
          </p:nvSpPr>
          <p:spPr>
            <a:xfrm>
              <a:off x="7455397" y="3057476"/>
              <a:ext cx="47017" cy="89730"/>
            </a:xfrm>
            <a:custGeom>
              <a:avLst/>
              <a:gdLst/>
              <a:ahLst/>
              <a:cxnLst/>
              <a:rect l="l" t="t" r="r" b="b"/>
              <a:pathLst>
                <a:path w="1573" h="3002" extrusionOk="0">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88"/>
            <p:cNvSpPr/>
            <p:nvPr/>
          </p:nvSpPr>
          <p:spPr>
            <a:xfrm>
              <a:off x="7479609" y="3057476"/>
              <a:ext cx="22806" cy="89730"/>
            </a:xfrm>
            <a:custGeom>
              <a:avLst/>
              <a:gdLst/>
              <a:ahLst/>
              <a:cxnLst/>
              <a:rect l="l" t="t" r="r" b="b"/>
              <a:pathLst>
                <a:path w="763" h="3002" extrusionOk="0">
                  <a:moveTo>
                    <a:pt x="0" y="1"/>
                  </a:moveTo>
                  <a:lnTo>
                    <a:pt x="0" y="3001"/>
                  </a:lnTo>
                  <a:lnTo>
                    <a:pt x="762" y="3001"/>
                  </a:lnTo>
                  <a:lnTo>
                    <a:pt x="762" y="763"/>
                  </a:lnTo>
                  <a:cubicBezTo>
                    <a:pt x="762" y="310"/>
                    <a:pt x="42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9" name="Google Shape;23379;p88"/>
            <p:cNvSpPr/>
            <p:nvPr/>
          </p:nvSpPr>
          <p:spPr>
            <a:xfrm>
              <a:off x="7451123" y="3002687"/>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0" name="Google Shape;23380;p88"/>
            <p:cNvSpPr/>
            <p:nvPr/>
          </p:nvSpPr>
          <p:spPr>
            <a:xfrm>
              <a:off x="7478174" y="3002687"/>
              <a:ext cx="28485" cy="56970"/>
            </a:xfrm>
            <a:custGeom>
              <a:avLst/>
              <a:gdLst/>
              <a:ahLst/>
              <a:cxnLst/>
              <a:rect l="l" t="t" r="r" b="b"/>
              <a:pathLst>
                <a:path w="953" h="1906" extrusionOk="0">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88"/>
            <p:cNvSpPr/>
            <p:nvPr/>
          </p:nvSpPr>
          <p:spPr>
            <a:xfrm>
              <a:off x="7656140" y="3057476"/>
              <a:ext cx="47704" cy="89730"/>
            </a:xfrm>
            <a:custGeom>
              <a:avLst/>
              <a:gdLst/>
              <a:ahLst/>
              <a:cxnLst/>
              <a:rect l="l" t="t" r="r" b="b"/>
              <a:pathLst>
                <a:path w="1596" h="3002" extrusionOk="0">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88"/>
            <p:cNvSpPr/>
            <p:nvPr/>
          </p:nvSpPr>
          <p:spPr>
            <a:xfrm>
              <a:off x="7680322" y="3057476"/>
              <a:ext cx="23523" cy="89730"/>
            </a:xfrm>
            <a:custGeom>
              <a:avLst/>
              <a:gdLst/>
              <a:ahLst/>
              <a:cxnLst/>
              <a:rect l="l" t="t" r="r" b="b"/>
              <a:pathLst>
                <a:path w="787" h="3002" extrusionOk="0">
                  <a:moveTo>
                    <a:pt x="1" y="1"/>
                  </a:moveTo>
                  <a:lnTo>
                    <a:pt x="1" y="3001"/>
                  </a:lnTo>
                  <a:lnTo>
                    <a:pt x="787" y="3001"/>
                  </a:lnTo>
                  <a:lnTo>
                    <a:pt x="787" y="763"/>
                  </a:lnTo>
                  <a:cubicBezTo>
                    <a:pt x="787" y="310"/>
                    <a:pt x="429"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88"/>
            <p:cNvSpPr/>
            <p:nvPr/>
          </p:nvSpPr>
          <p:spPr>
            <a:xfrm>
              <a:off x="7651866" y="3002687"/>
              <a:ext cx="56970" cy="56970"/>
            </a:xfrm>
            <a:custGeom>
              <a:avLst/>
              <a:gdLst/>
              <a:ahLst/>
              <a:cxnLst/>
              <a:rect l="l" t="t" r="r" b="b"/>
              <a:pathLst>
                <a:path w="1906" h="1906" extrusionOk="0">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88"/>
            <p:cNvSpPr/>
            <p:nvPr/>
          </p:nvSpPr>
          <p:spPr>
            <a:xfrm>
              <a:off x="7680322" y="3002687"/>
              <a:ext cx="28515" cy="56970"/>
            </a:xfrm>
            <a:custGeom>
              <a:avLst/>
              <a:gdLst/>
              <a:ahLst/>
              <a:cxnLst/>
              <a:rect l="l" t="t" r="r" b="b"/>
              <a:pathLst>
                <a:path w="954" h="1906" extrusionOk="0">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5" name="Google Shape;23385;p88"/>
          <p:cNvGrpSpPr/>
          <p:nvPr/>
        </p:nvGrpSpPr>
        <p:grpSpPr>
          <a:xfrm>
            <a:off x="7712939" y="3410667"/>
            <a:ext cx="345949" cy="344544"/>
            <a:chOff x="7406288" y="3567852"/>
            <a:chExt cx="345949" cy="344544"/>
          </a:xfrm>
        </p:grpSpPr>
        <p:sp>
          <p:nvSpPr>
            <p:cNvPr id="23386" name="Google Shape;23386;p88"/>
            <p:cNvSpPr/>
            <p:nvPr/>
          </p:nvSpPr>
          <p:spPr>
            <a:xfrm>
              <a:off x="7502385" y="3816987"/>
              <a:ext cx="171569" cy="95409"/>
            </a:xfrm>
            <a:custGeom>
              <a:avLst/>
              <a:gdLst/>
              <a:ahLst/>
              <a:cxnLst/>
              <a:rect l="l" t="t" r="r" b="b"/>
              <a:pathLst>
                <a:path w="5740" h="3192" extrusionOk="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88"/>
            <p:cNvSpPr/>
            <p:nvPr/>
          </p:nvSpPr>
          <p:spPr>
            <a:xfrm>
              <a:off x="7579263" y="3816987"/>
              <a:ext cx="94692" cy="95409"/>
            </a:xfrm>
            <a:custGeom>
              <a:avLst/>
              <a:gdLst/>
              <a:ahLst/>
              <a:cxnLst/>
              <a:rect l="l" t="t" r="r" b="b"/>
              <a:pathLst>
                <a:path w="3168" h="3192" extrusionOk="0">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88"/>
            <p:cNvSpPr/>
            <p:nvPr/>
          </p:nvSpPr>
          <p:spPr>
            <a:xfrm>
              <a:off x="7636921" y="3728721"/>
              <a:ext cx="115316" cy="154501"/>
            </a:xfrm>
            <a:custGeom>
              <a:avLst/>
              <a:gdLst/>
              <a:ahLst/>
              <a:cxnLst/>
              <a:rect l="l" t="t" r="r" b="b"/>
              <a:pathLst>
                <a:path w="3858" h="5169" extrusionOk="0">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88"/>
            <p:cNvSpPr/>
            <p:nvPr/>
          </p:nvSpPr>
          <p:spPr>
            <a:xfrm>
              <a:off x="7406975" y="3719485"/>
              <a:ext cx="134565" cy="175126"/>
            </a:xfrm>
            <a:custGeom>
              <a:avLst/>
              <a:gdLst/>
              <a:ahLst/>
              <a:cxnLst/>
              <a:rect l="l" t="t" r="r" b="b"/>
              <a:pathLst>
                <a:path w="4502" h="5859" extrusionOk="0">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88"/>
            <p:cNvSpPr/>
            <p:nvPr/>
          </p:nvSpPr>
          <p:spPr>
            <a:xfrm>
              <a:off x="7616984" y="3586354"/>
              <a:ext cx="134565" cy="165172"/>
            </a:xfrm>
            <a:custGeom>
              <a:avLst/>
              <a:gdLst/>
              <a:ahLst/>
              <a:cxnLst/>
              <a:rect l="l" t="t" r="r" b="b"/>
              <a:pathLst>
                <a:path w="4502" h="5526" extrusionOk="0">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88"/>
            <p:cNvSpPr/>
            <p:nvPr/>
          </p:nvSpPr>
          <p:spPr>
            <a:xfrm>
              <a:off x="7483853" y="3568569"/>
              <a:ext cx="172316" cy="95409"/>
            </a:xfrm>
            <a:custGeom>
              <a:avLst/>
              <a:gdLst/>
              <a:ahLst/>
              <a:cxnLst/>
              <a:rect l="l" t="t" r="r" b="b"/>
              <a:pathLst>
                <a:path w="5765" h="3192" extrusionOk="0">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2" name="Google Shape;23392;p88"/>
            <p:cNvSpPr/>
            <p:nvPr/>
          </p:nvSpPr>
          <p:spPr>
            <a:xfrm>
              <a:off x="7579263" y="3567852"/>
              <a:ext cx="76907" cy="84738"/>
            </a:xfrm>
            <a:custGeom>
              <a:avLst/>
              <a:gdLst/>
              <a:ahLst/>
              <a:cxnLst/>
              <a:rect l="l" t="t" r="r" b="b"/>
              <a:pathLst>
                <a:path w="2573" h="2835" extrusionOk="0">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3" name="Google Shape;23393;p88"/>
            <p:cNvSpPr/>
            <p:nvPr/>
          </p:nvSpPr>
          <p:spPr>
            <a:xfrm>
              <a:off x="7406288" y="3598460"/>
              <a:ext cx="116033" cy="153784"/>
            </a:xfrm>
            <a:custGeom>
              <a:avLst/>
              <a:gdLst/>
              <a:ahLst/>
              <a:cxnLst/>
              <a:rect l="l" t="t" r="r" b="b"/>
              <a:pathLst>
                <a:path w="3882" h="5145" extrusionOk="0">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88"/>
            <p:cNvSpPr/>
            <p:nvPr/>
          </p:nvSpPr>
          <p:spPr>
            <a:xfrm>
              <a:off x="7478174" y="3639051"/>
              <a:ext cx="202893" cy="202893"/>
            </a:xfrm>
            <a:custGeom>
              <a:avLst/>
              <a:gdLst/>
              <a:ahLst/>
              <a:cxnLst/>
              <a:rect l="l" t="t" r="r" b="b"/>
              <a:pathLst>
                <a:path w="6788" h="6788" extrusionOk="0">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88"/>
            <p:cNvSpPr/>
            <p:nvPr/>
          </p:nvSpPr>
          <p:spPr>
            <a:xfrm>
              <a:off x="7579950" y="3638333"/>
              <a:ext cx="101118" cy="203611"/>
            </a:xfrm>
            <a:custGeom>
              <a:avLst/>
              <a:gdLst/>
              <a:ahLst/>
              <a:cxnLst/>
              <a:rect l="l" t="t" r="r" b="b"/>
              <a:pathLst>
                <a:path w="3383" h="6812" extrusionOk="0">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6" name="Google Shape;23396;p88"/>
          <p:cNvGrpSpPr/>
          <p:nvPr/>
        </p:nvGrpSpPr>
        <p:grpSpPr>
          <a:xfrm>
            <a:off x="6986922" y="3404145"/>
            <a:ext cx="343109" cy="344544"/>
            <a:chOff x="6742117" y="3575683"/>
            <a:chExt cx="343109" cy="344544"/>
          </a:xfrm>
        </p:grpSpPr>
        <p:sp>
          <p:nvSpPr>
            <p:cNvPr id="23397" name="Google Shape;23397;p88"/>
            <p:cNvSpPr/>
            <p:nvPr/>
          </p:nvSpPr>
          <p:spPr>
            <a:xfrm>
              <a:off x="6967041" y="3708815"/>
              <a:ext cx="118185" cy="77594"/>
            </a:xfrm>
            <a:custGeom>
              <a:avLst/>
              <a:gdLst/>
              <a:ahLst/>
              <a:cxnLst/>
              <a:rect l="l" t="t" r="r" b="b"/>
              <a:pathLst>
                <a:path w="3954" h="2596" extrusionOk="0">
                  <a:moveTo>
                    <a:pt x="1096" y="0"/>
                  </a:moveTo>
                  <a:lnTo>
                    <a:pt x="1" y="1310"/>
                  </a:lnTo>
                  <a:lnTo>
                    <a:pt x="1096" y="2596"/>
                  </a:lnTo>
                  <a:lnTo>
                    <a:pt x="3954" y="2596"/>
                  </a:lnTo>
                  <a:lnTo>
                    <a:pt x="3954"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88"/>
            <p:cNvSpPr/>
            <p:nvPr/>
          </p:nvSpPr>
          <p:spPr>
            <a:xfrm>
              <a:off x="6967758" y="3748658"/>
              <a:ext cx="117468" cy="39186"/>
            </a:xfrm>
            <a:custGeom>
              <a:avLst/>
              <a:gdLst/>
              <a:ahLst/>
              <a:cxnLst/>
              <a:rect l="l" t="t" r="r" b="b"/>
              <a:pathLst>
                <a:path w="3930" h="1311" extrusionOk="0">
                  <a:moveTo>
                    <a:pt x="1" y="1"/>
                  </a:moveTo>
                  <a:lnTo>
                    <a:pt x="1120" y="1310"/>
                  </a:lnTo>
                  <a:lnTo>
                    <a:pt x="3930" y="1310"/>
                  </a:lnTo>
                  <a:lnTo>
                    <a:pt x="3930"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88"/>
            <p:cNvSpPr/>
            <p:nvPr/>
          </p:nvSpPr>
          <p:spPr>
            <a:xfrm>
              <a:off x="6742117" y="3607726"/>
              <a:ext cx="118185" cy="78312"/>
            </a:xfrm>
            <a:custGeom>
              <a:avLst/>
              <a:gdLst/>
              <a:ahLst/>
              <a:cxnLst/>
              <a:rect l="l" t="t" r="r" b="b"/>
              <a:pathLst>
                <a:path w="3954" h="2620" extrusionOk="0">
                  <a:moveTo>
                    <a:pt x="0" y="0"/>
                  </a:moveTo>
                  <a:lnTo>
                    <a:pt x="0" y="2620"/>
                  </a:lnTo>
                  <a:lnTo>
                    <a:pt x="2858" y="2620"/>
                  </a:lnTo>
                  <a:lnTo>
                    <a:pt x="3954" y="1310"/>
                  </a:lnTo>
                  <a:lnTo>
                    <a:pt x="2858"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88"/>
            <p:cNvSpPr/>
            <p:nvPr/>
          </p:nvSpPr>
          <p:spPr>
            <a:xfrm>
              <a:off x="6742117" y="3648287"/>
              <a:ext cx="117468" cy="38468"/>
            </a:xfrm>
            <a:custGeom>
              <a:avLst/>
              <a:gdLst/>
              <a:ahLst/>
              <a:cxnLst/>
              <a:rect l="l" t="t" r="r" b="b"/>
              <a:pathLst>
                <a:path w="3930" h="1287" extrusionOk="0">
                  <a:moveTo>
                    <a:pt x="0" y="1"/>
                  </a:moveTo>
                  <a:lnTo>
                    <a:pt x="0" y="1287"/>
                  </a:lnTo>
                  <a:lnTo>
                    <a:pt x="2834" y="1287"/>
                  </a:lnTo>
                  <a:lnTo>
                    <a:pt x="393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88"/>
            <p:cNvSpPr/>
            <p:nvPr/>
          </p:nvSpPr>
          <p:spPr>
            <a:xfrm>
              <a:off x="6742117" y="3809156"/>
              <a:ext cx="118185" cy="78342"/>
            </a:xfrm>
            <a:custGeom>
              <a:avLst/>
              <a:gdLst/>
              <a:ahLst/>
              <a:cxnLst/>
              <a:rect l="l" t="t" r="r" b="b"/>
              <a:pathLst>
                <a:path w="3954" h="2621" extrusionOk="0">
                  <a:moveTo>
                    <a:pt x="0" y="1"/>
                  </a:moveTo>
                  <a:lnTo>
                    <a:pt x="0" y="2620"/>
                  </a:lnTo>
                  <a:lnTo>
                    <a:pt x="2858" y="2620"/>
                  </a:lnTo>
                  <a:lnTo>
                    <a:pt x="3954" y="1311"/>
                  </a:lnTo>
                  <a:lnTo>
                    <a:pt x="2858"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88"/>
            <p:cNvSpPr/>
            <p:nvPr/>
          </p:nvSpPr>
          <p:spPr>
            <a:xfrm>
              <a:off x="6742117" y="3849030"/>
              <a:ext cx="117468" cy="39186"/>
            </a:xfrm>
            <a:custGeom>
              <a:avLst/>
              <a:gdLst/>
              <a:ahLst/>
              <a:cxnLst/>
              <a:rect l="l" t="t" r="r" b="b"/>
              <a:pathLst>
                <a:path w="3930" h="1311" extrusionOk="0">
                  <a:moveTo>
                    <a:pt x="0" y="0"/>
                  </a:moveTo>
                  <a:lnTo>
                    <a:pt x="0" y="1310"/>
                  </a:lnTo>
                  <a:lnTo>
                    <a:pt x="2834" y="1310"/>
                  </a:lnTo>
                  <a:lnTo>
                    <a:pt x="393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88"/>
            <p:cNvSpPr/>
            <p:nvPr/>
          </p:nvSpPr>
          <p:spPr>
            <a:xfrm>
              <a:off x="6903703" y="3770030"/>
              <a:ext cx="20654" cy="56970"/>
            </a:xfrm>
            <a:custGeom>
              <a:avLst/>
              <a:gdLst/>
              <a:ahLst/>
              <a:cxnLst/>
              <a:rect l="l" t="t" r="r" b="b"/>
              <a:pathLst>
                <a:path w="691" h="1906" extrusionOk="0">
                  <a:moveTo>
                    <a:pt x="0" y="0"/>
                  </a:moveTo>
                  <a:lnTo>
                    <a:pt x="0" y="1905"/>
                  </a:lnTo>
                  <a:lnTo>
                    <a:pt x="691" y="1905"/>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88"/>
            <p:cNvSpPr/>
            <p:nvPr/>
          </p:nvSpPr>
          <p:spPr>
            <a:xfrm>
              <a:off x="6903703" y="3575683"/>
              <a:ext cx="20654" cy="49857"/>
            </a:xfrm>
            <a:custGeom>
              <a:avLst/>
              <a:gdLst/>
              <a:ahLst/>
              <a:cxnLst/>
              <a:rect l="l" t="t" r="r" b="b"/>
              <a:pathLst>
                <a:path w="691" h="1668" extrusionOk="0">
                  <a:moveTo>
                    <a:pt x="0" y="1"/>
                  </a:moveTo>
                  <a:lnTo>
                    <a:pt x="0" y="1668"/>
                  </a:lnTo>
                  <a:lnTo>
                    <a:pt x="691" y="166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5" name="Google Shape;23405;p88"/>
            <p:cNvSpPr/>
            <p:nvPr/>
          </p:nvSpPr>
          <p:spPr>
            <a:xfrm>
              <a:off x="6903703" y="3669658"/>
              <a:ext cx="20654" cy="56970"/>
            </a:xfrm>
            <a:custGeom>
              <a:avLst/>
              <a:gdLst/>
              <a:ahLst/>
              <a:cxnLst/>
              <a:rect l="l" t="t" r="r" b="b"/>
              <a:pathLst>
                <a:path w="691" h="1906" extrusionOk="0">
                  <a:moveTo>
                    <a:pt x="0" y="0"/>
                  </a:moveTo>
                  <a:lnTo>
                    <a:pt x="0" y="1905"/>
                  </a:lnTo>
                  <a:lnTo>
                    <a:pt x="691" y="1905"/>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6" name="Google Shape;23406;p88"/>
            <p:cNvSpPr/>
            <p:nvPr/>
          </p:nvSpPr>
          <p:spPr>
            <a:xfrm>
              <a:off x="6903703" y="3870371"/>
              <a:ext cx="20654" cy="49857"/>
            </a:xfrm>
            <a:custGeom>
              <a:avLst/>
              <a:gdLst/>
              <a:ahLst/>
              <a:cxnLst/>
              <a:rect l="l" t="t" r="r" b="b"/>
              <a:pathLst>
                <a:path w="691" h="1668" extrusionOk="0">
                  <a:moveTo>
                    <a:pt x="0" y="1"/>
                  </a:moveTo>
                  <a:lnTo>
                    <a:pt x="0" y="1668"/>
                  </a:lnTo>
                  <a:lnTo>
                    <a:pt x="691" y="1668"/>
                  </a:lnTo>
                  <a:lnTo>
                    <a:pt x="69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88"/>
            <p:cNvSpPr/>
            <p:nvPr/>
          </p:nvSpPr>
          <p:spPr>
            <a:xfrm>
              <a:off x="6881644" y="3614840"/>
              <a:ext cx="64084" cy="64084"/>
            </a:xfrm>
            <a:custGeom>
              <a:avLst/>
              <a:gdLst/>
              <a:ahLst/>
              <a:cxnLst/>
              <a:rect l="l" t="t" r="r" b="b"/>
              <a:pathLst>
                <a:path w="2144" h="2144" extrusionOk="0">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88"/>
            <p:cNvSpPr/>
            <p:nvPr/>
          </p:nvSpPr>
          <p:spPr>
            <a:xfrm>
              <a:off x="6881644" y="3646882"/>
              <a:ext cx="64084" cy="32042"/>
            </a:xfrm>
            <a:custGeom>
              <a:avLst/>
              <a:gdLst/>
              <a:ahLst/>
              <a:cxnLst/>
              <a:rect l="l" t="t" r="r" b="b"/>
              <a:pathLst>
                <a:path w="2144" h="1072" extrusionOk="0">
                  <a:moveTo>
                    <a:pt x="0" y="0"/>
                  </a:moveTo>
                  <a:cubicBezTo>
                    <a:pt x="0" y="596"/>
                    <a:pt x="476" y="1072"/>
                    <a:pt x="1072" y="1072"/>
                  </a:cubicBezTo>
                  <a:cubicBezTo>
                    <a:pt x="1667" y="1072"/>
                    <a:pt x="2143" y="596"/>
                    <a:pt x="2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88"/>
            <p:cNvSpPr/>
            <p:nvPr/>
          </p:nvSpPr>
          <p:spPr>
            <a:xfrm>
              <a:off x="6881644" y="3715928"/>
              <a:ext cx="64084" cy="64084"/>
            </a:xfrm>
            <a:custGeom>
              <a:avLst/>
              <a:gdLst/>
              <a:ahLst/>
              <a:cxnLst/>
              <a:rect l="l" t="t" r="r" b="b"/>
              <a:pathLst>
                <a:path w="2144" h="2144" extrusionOk="0">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88"/>
            <p:cNvSpPr/>
            <p:nvPr/>
          </p:nvSpPr>
          <p:spPr>
            <a:xfrm>
              <a:off x="6881644" y="3748658"/>
              <a:ext cx="64084" cy="32072"/>
            </a:xfrm>
            <a:custGeom>
              <a:avLst/>
              <a:gdLst/>
              <a:ahLst/>
              <a:cxnLst/>
              <a:rect l="l" t="t" r="r" b="b"/>
              <a:pathLst>
                <a:path w="2144" h="1073" extrusionOk="0">
                  <a:moveTo>
                    <a:pt x="0" y="1"/>
                  </a:moveTo>
                  <a:cubicBezTo>
                    <a:pt x="0" y="596"/>
                    <a:pt x="476" y="1072"/>
                    <a:pt x="1072" y="1072"/>
                  </a:cubicBezTo>
                  <a:cubicBezTo>
                    <a:pt x="1667" y="1072"/>
                    <a:pt x="2143" y="596"/>
                    <a:pt x="2143"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88"/>
            <p:cNvSpPr/>
            <p:nvPr/>
          </p:nvSpPr>
          <p:spPr>
            <a:xfrm>
              <a:off x="6881644" y="3816987"/>
              <a:ext cx="64084" cy="64114"/>
            </a:xfrm>
            <a:custGeom>
              <a:avLst/>
              <a:gdLst/>
              <a:ahLst/>
              <a:cxnLst/>
              <a:rect l="l" t="t" r="r" b="b"/>
              <a:pathLst>
                <a:path w="2144" h="2145" extrusionOk="0">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88"/>
            <p:cNvSpPr/>
            <p:nvPr/>
          </p:nvSpPr>
          <p:spPr>
            <a:xfrm>
              <a:off x="6881644" y="3849030"/>
              <a:ext cx="64084" cy="32072"/>
            </a:xfrm>
            <a:custGeom>
              <a:avLst/>
              <a:gdLst/>
              <a:ahLst/>
              <a:cxnLst/>
              <a:rect l="l" t="t" r="r" b="b"/>
              <a:pathLst>
                <a:path w="2144" h="1073" extrusionOk="0">
                  <a:moveTo>
                    <a:pt x="0" y="0"/>
                  </a:moveTo>
                  <a:cubicBezTo>
                    <a:pt x="0" y="596"/>
                    <a:pt x="476" y="1072"/>
                    <a:pt x="1072" y="1072"/>
                  </a:cubicBezTo>
                  <a:cubicBezTo>
                    <a:pt x="1667" y="1072"/>
                    <a:pt x="2143" y="596"/>
                    <a:pt x="2143"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3" name="Google Shape;23413;p88"/>
          <p:cNvGrpSpPr/>
          <p:nvPr/>
        </p:nvGrpSpPr>
        <p:grpSpPr>
          <a:xfrm>
            <a:off x="6256327" y="3426840"/>
            <a:ext cx="343826" cy="344544"/>
            <a:chOff x="6082937" y="3579240"/>
            <a:chExt cx="343826" cy="344544"/>
          </a:xfrm>
        </p:grpSpPr>
        <p:sp>
          <p:nvSpPr>
            <p:cNvPr id="23414" name="Google Shape;23414;p88"/>
            <p:cNvSpPr/>
            <p:nvPr/>
          </p:nvSpPr>
          <p:spPr>
            <a:xfrm>
              <a:off x="6175478" y="3579240"/>
              <a:ext cx="64084" cy="128168"/>
            </a:xfrm>
            <a:custGeom>
              <a:avLst/>
              <a:gdLst/>
              <a:ahLst/>
              <a:cxnLst/>
              <a:rect l="l" t="t" r="r" b="b"/>
              <a:pathLst>
                <a:path w="2144" h="4288" extrusionOk="0">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88"/>
            <p:cNvSpPr/>
            <p:nvPr/>
          </p:nvSpPr>
          <p:spPr>
            <a:xfrm>
              <a:off x="6230984" y="3633342"/>
              <a:ext cx="195779" cy="82616"/>
            </a:xfrm>
            <a:custGeom>
              <a:avLst/>
              <a:gdLst/>
              <a:ahLst/>
              <a:cxnLst/>
              <a:rect l="l" t="t" r="r" b="b"/>
              <a:pathLst>
                <a:path w="6550" h="2764" extrusionOk="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88"/>
            <p:cNvSpPr/>
            <p:nvPr/>
          </p:nvSpPr>
          <p:spPr>
            <a:xfrm>
              <a:off x="6082937" y="3579240"/>
              <a:ext cx="101805" cy="84738"/>
            </a:xfrm>
            <a:custGeom>
              <a:avLst/>
              <a:gdLst/>
              <a:ahLst/>
              <a:cxnLst/>
              <a:rect l="l" t="t" r="r" b="b"/>
              <a:pathLst>
                <a:path w="3406" h="2835" extrusionOk="0">
                  <a:moveTo>
                    <a:pt x="0" y="1"/>
                  </a:moveTo>
                  <a:lnTo>
                    <a:pt x="0" y="2430"/>
                  </a:lnTo>
                  <a:lnTo>
                    <a:pt x="1691" y="2835"/>
                  </a:lnTo>
                  <a:lnTo>
                    <a:pt x="3406" y="2430"/>
                  </a:lnTo>
                  <a:lnTo>
                    <a:pt x="340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88"/>
            <p:cNvSpPr/>
            <p:nvPr/>
          </p:nvSpPr>
          <p:spPr>
            <a:xfrm>
              <a:off x="6175478" y="3651844"/>
              <a:ext cx="64084" cy="128168"/>
            </a:xfrm>
            <a:custGeom>
              <a:avLst/>
              <a:gdLst/>
              <a:ahLst/>
              <a:cxnLst/>
              <a:rect l="l" t="t" r="r" b="b"/>
              <a:pathLst>
                <a:path w="2144" h="4288" extrusionOk="0">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8" name="Google Shape;23418;p88"/>
            <p:cNvSpPr/>
            <p:nvPr/>
          </p:nvSpPr>
          <p:spPr>
            <a:xfrm>
              <a:off x="6230984" y="3705945"/>
              <a:ext cx="195779" cy="81899"/>
            </a:xfrm>
            <a:custGeom>
              <a:avLst/>
              <a:gdLst/>
              <a:ahLst/>
              <a:cxnLst/>
              <a:rect l="l" t="t" r="r" b="b"/>
              <a:pathLst>
                <a:path w="6550" h="2740" extrusionOk="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9" name="Google Shape;23419;p88"/>
            <p:cNvSpPr/>
            <p:nvPr/>
          </p:nvSpPr>
          <p:spPr>
            <a:xfrm>
              <a:off x="6082937" y="3651844"/>
              <a:ext cx="101805" cy="84021"/>
            </a:xfrm>
            <a:custGeom>
              <a:avLst/>
              <a:gdLst/>
              <a:ahLst/>
              <a:cxnLst/>
              <a:rect l="l" t="t" r="r" b="b"/>
              <a:pathLst>
                <a:path w="3406" h="2811" extrusionOk="0">
                  <a:moveTo>
                    <a:pt x="0" y="1"/>
                  </a:moveTo>
                  <a:lnTo>
                    <a:pt x="0" y="2406"/>
                  </a:lnTo>
                  <a:lnTo>
                    <a:pt x="1691" y="2811"/>
                  </a:lnTo>
                  <a:lnTo>
                    <a:pt x="3406" y="2406"/>
                  </a:lnTo>
                  <a:lnTo>
                    <a:pt x="340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88"/>
            <p:cNvSpPr/>
            <p:nvPr/>
          </p:nvSpPr>
          <p:spPr>
            <a:xfrm>
              <a:off x="6175478" y="3723760"/>
              <a:ext cx="64084" cy="128138"/>
            </a:xfrm>
            <a:custGeom>
              <a:avLst/>
              <a:gdLst/>
              <a:ahLst/>
              <a:cxnLst/>
              <a:rect l="l" t="t" r="r" b="b"/>
              <a:pathLst>
                <a:path w="2144" h="4287" extrusionOk="0">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88"/>
            <p:cNvSpPr/>
            <p:nvPr/>
          </p:nvSpPr>
          <p:spPr>
            <a:xfrm>
              <a:off x="6230984" y="3777861"/>
              <a:ext cx="195779" cy="81869"/>
            </a:xfrm>
            <a:custGeom>
              <a:avLst/>
              <a:gdLst/>
              <a:ahLst/>
              <a:cxnLst/>
              <a:rect l="l" t="t" r="r" b="b"/>
              <a:pathLst>
                <a:path w="6550" h="2739" extrusionOk="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88"/>
            <p:cNvSpPr/>
            <p:nvPr/>
          </p:nvSpPr>
          <p:spPr>
            <a:xfrm>
              <a:off x="6082937" y="3723760"/>
              <a:ext cx="101805" cy="84738"/>
            </a:xfrm>
            <a:custGeom>
              <a:avLst/>
              <a:gdLst/>
              <a:ahLst/>
              <a:cxnLst/>
              <a:rect l="l" t="t" r="r" b="b"/>
              <a:pathLst>
                <a:path w="3406" h="2835" extrusionOk="0">
                  <a:moveTo>
                    <a:pt x="0" y="0"/>
                  </a:moveTo>
                  <a:lnTo>
                    <a:pt x="0" y="2405"/>
                  </a:lnTo>
                  <a:lnTo>
                    <a:pt x="1691" y="2834"/>
                  </a:lnTo>
                  <a:lnTo>
                    <a:pt x="3406" y="2405"/>
                  </a:lnTo>
                  <a:lnTo>
                    <a:pt x="3406"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88"/>
            <p:cNvSpPr/>
            <p:nvPr/>
          </p:nvSpPr>
          <p:spPr>
            <a:xfrm>
              <a:off x="6175478" y="3795646"/>
              <a:ext cx="64084" cy="128138"/>
            </a:xfrm>
            <a:custGeom>
              <a:avLst/>
              <a:gdLst/>
              <a:ahLst/>
              <a:cxnLst/>
              <a:rect l="l" t="t" r="r" b="b"/>
              <a:pathLst>
                <a:path w="2144" h="4287" extrusionOk="0">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88"/>
            <p:cNvSpPr/>
            <p:nvPr/>
          </p:nvSpPr>
          <p:spPr>
            <a:xfrm>
              <a:off x="6230984" y="3849747"/>
              <a:ext cx="195779" cy="73350"/>
            </a:xfrm>
            <a:custGeom>
              <a:avLst/>
              <a:gdLst/>
              <a:ahLst/>
              <a:cxnLst/>
              <a:rect l="l" t="t" r="r" b="b"/>
              <a:pathLst>
                <a:path w="6550" h="2454" extrusionOk="0">
                  <a:moveTo>
                    <a:pt x="1" y="0"/>
                  </a:moveTo>
                  <a:lnTo>
                    <a:pt x="1" y="2453"/>
                  </a:lnTo>
                  <a:lnTo>
                    <a:pt x="5597" y="2453"/>
                  </a:lnTo>
                  <a:lnTo>
                    <a:pt x="6550" y="1239"/>
                  </a:lnTo>
                  <a:lnTo>
                    <a:pt x="5597"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88"/>
            <p:cNvSpPr/>
            <p:nvPr/>
          </p:nvSpPr>
          <p:spPr>
            <a:xfrm>
              <a:off x="6082937" y="3795646"/>
              <a:ext cx="102523" cy="73350"/>
            </a:xfrm>
            <a:custGeom>
              <a:avLst/>
              <a:gdLst/>
              <a:ahLst/>
              <a:cxnLst/>
              <a:rect l="l" t="t" r="r" b="b"/>
              <a:pathLst>
                <a:path w="3430" h="2454" extrusionOk="0">
                  <a:moveTo>
                    <a:pt x="0" y="0"/>
                  </a:moveTo>
                  <a:lnTo>
                    <a:pt x="0" y="2453"/>
                  </a:lnTo>
                  <a:lnTo>
                    <a:pt x="3430" y="2453"/>
                  </a:lnTo>
                  <a:lnTo>
                    <a:pt x="3430"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6" name="Google Shape;23426;p88"/>
          <p:cNvGrpSpPr/>
          <p:nvPr/>
        </p:nvGrpSpPr>
        <p:grpSpPr>
          <a:xfrm>
            <a:off x="5554314" y="3415452"/>
            <a:ext cx="286885" cy="344545"/>
            <a:chOff x="5437986" y="3567852"/>
            <a:chExt cx="286885" cy="344545"/>
          </a:xfrm>
        </p:grpSpPr>
        <p:sp>
          <p:nvSpPr>
            <p:cNvPr id="23427" name="Google Shape;23427;p88"/>
            <p:cNvSpPr/>
            <p:nvPr/>
          </p:nvSpPr>
          <p:spPr>
            <a:xfrm>
              <a:off x="5473585" y="3717333"/>
              <a:ext cx="229944" cy="47017"/>
            </a:xfrm>
            <a:custGeom>
              <a:avLst/>
              <a:gdLst/>
              <a:ahLst/>
              <a:cxnLst/>
              <a:rect l="l" t="t" r="r" b="b"/>
              <a:pathLst>
                <a:path w="7693" h="1573" extrusionOk="0">
                  <a:moveTo>
                    <a:pt x="0" y="1"/>
                  </a:moveTo>
                  <a:lnTo>
                    <a:pt x="0" y="1573"/>
                  </a:lnTo>
                  <a:lnTo>
                    <a:pt x="7692" y="1573"/>
                  </a:lnTo>
                  <a:lnTo>
                    <a:pt x="7692"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88"/>
            <p:cNvSpPr/>
            <p:nvPr/>
          </p:nvSpPr>
          <p:spPr>
            <a:xfrm>
              <a:off x="5473585" y="3740827"/>
              <a:ext cx="229944" cy="22806"/>
            </a:xfrm>
            <a:custGeom>
              <a:avLst/>
              <a:gdLst/>
              <a:ahLst/>
              <a:cxnLst/>
              <a:rect l="l" t="t" r="r" b="b"/>
              <a:pathLst>
                <a:path w="7693" h="763" extrusionOk="0">
                  <a:moveTo>
                    <a:pt x="0" y="1"/>
                  </a:moveTo>
                  <a:lnTo>
                    <a:pt x="0" y="763"/>
                  </a:lnTo>
                  <a:lnTo>
                    <a:pt x="7692" y="763"/>
                  </a:lnTo>
                  <a:lnTo>
                    <a:pt x="7692"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88"/>
            <p:cNvSpPr/>
            <p:nvPr/>
          </p:nvSpPr>
          <p:spPr>
            <a:xfrm>
              <a:off x="5473585" y="3820544"/>
              <a:ext cx="251285" cy="47017"/>
            </a:xfrm>
            <a:custGeom>
              <a:avLst/>
              <a:gdLst/>
              <a:ahLst/>
              <a:cxnLst/>
              <a:rect l="l" t="t" r="r" b="b"/>
              <a:pathLst>
                <a:path w="8407" h="1573" extrusionOk="0">
                  <a:moveTo>
                    <a:pt x="0" y="1"/>
                  </a:moveTo>
                  <a:lnTo>
                    <a:pt x="0" y="1573"/>
                  </a:lnTo>
                  <a:lnTo>
                    <a:pt x="8407" y="1573"/>
                  </a:lnTo>
                  <a:lnTo>
                    <a:pt x="840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88"/>
            <p:cNvSpPr/>
            <p:nvPr/>
          </p:nvSpPr>
          <p:spPr>
            <a:xfrm>
              <a:off x="5473585" y="3844038"/>
              <a:ext cx="251285" cy="22806"/>
            </a:xfrm>
            <a:custGeom>
              <a:avLst/>
              <a:gdLst/>
              <a:ahLst/>
              <a:cxnLst/>
              <a:rect l="l" t="t" r="r" b="b"/>
              <a:pathLst>
                <a:path w="8407" h="763" extrusionOk="0">
                  <a:moveTo>
                    <a:pt x="0" y="1"/>
                  </a:moveTo>
                  <a:lnTo>
                    <a:pt x="0" y="763"/>
                  </a:lnTo>
                  <a:lnTo>
                    <a:pt x="8407" y="763"/>
                  </a:lnTo>
                  <a:lnTo>
                    <a:pt x="840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1" name="Google Shape;23431;p88"/>
            <p:cNvSpPr/>
            <p:nvPr/>
          </p:nvSpPr>
          <p:spPr>
            <a:xfrm>
              <a:off x="5474990" y="3613405"/>
              <a:ext cx="207885" cy="47017"/>
            </a:xfrm>
            <a:custGeom>
              <a:avLst/>
              <a:gdLst/>
              <a:ahLst/>
              <a:cxnLst/>
              <a:rect l="l" t="t" r="r" b="b"/>
              <a:pathLst>
                <a:path w="6955" h="1573" extrusionOk="0">
                  <a:moveTo>
                    <a:pt x="1" y="1"/>
                  </a:moveTo>
                  <a:lnTo>
                    <a:pt x="1" y="1573"/>
                  </a:lnTo>
                  <a:lnTo>
                    <a:pt x="6955" y="1573"/>
                  </a:lnTo>
                  <a:lnTo>
                    <a:pt x="6955"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2" name="Google Shape;23432;p88"/>
            <p:cNvSpPr/>
            <p:nvPr/>
          </p:nvSpPr>
          <p:spPr>
            <a:xfrm>
              <a:off x="5474990" y="3637616"/>
              <a:ext cx="207885" cy="22806"/>
            </a:xfrm>
            <a:custGeom>
              <a:avLst/>
              <a:gdLst/>
              <a:ahLst/>
              <a:cxnLst/>
              <a:rect l="l" t="t" r="r" b="b"/>
              <a:pathLst>
                <a:path w="6955" h="763" extrusionOk="0">
                  <a:moveTo>
                    <a:pt x="1" y="1"/>
                  </a:moveTo>
                  <a:lnTo>
                    <a:pt x="1" y="763"/>
                  </a:lnTo>
                  <a:lnTo>
                    <a:pt x="6955" y="763"/>
                  </a:lnTo>
                  <a:lnTo>
                    <a:pt x="6955"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88"/>
            <p:cNvSpPr/>
            <p:nvPr/>
          </p:nvSpPr>
          <p:spPr>
            <a:xfrm>
              <a:off x="5437986" y="3567852"/>
              <a:ext cx="35629" cy="20684"/>
            </a:xfrm>
            <a:custGeom>
              <a:avLst/>
              <a:gdLst/>
              <a:ahLst/>
              <a:cxnLst/>
              <a:rect l="l" t="t" r="r" b="b"/>
              <a:pathLst>
                <a:path w="1192" h="692" extrusionOk="0">
                  <a:moveTo>
                    <a:pt x="1" y="1"/>
                  </a:moveTo>
                  <a:lnTo>
                    <a:pt x="1" y="691"/>
                  </a:lnTo>
                  <a:lnTo>
                    <a:pt x="1191" y="691"/>
                  </a:lnTo>
                  <a:lnTo>
                    <a:pt x="83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88"/>
            <p:cNvSpPr/>
            <p:nvPr/>
          </p:nvSpPr>
          <p:spPr>
            <a:xfrm>
              <a:off x="5439420" y="3609160"/>
              <a:ext cx="35599" cy="19937"/>
            </a:xfrm>
            <a:custGeom>
              <a:avLst/>
              <a:gdLst/>
              <a:ahLst/>
              <a:cxnLst/>
              <a:rect l="l" t="t" r="r" b="b"/>
              <a:pathLst>
                <a:path w="1191" h="667" extrusionOk="0">
                  <a:moveTo>
                    <a:pt x="0" y="0"/>
                  </a:moveTo>
                  <a:lnTo>
                    <a:pt x="0" y="667"/>
                  </a:lnTo>
                  <a:lnTo>
                    <a:pt x="1191" y="667"/>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88"/>
            <p:cNvSpPr/>
            <p:nvPr/>
          </p:nvSpPr>
          <p:spPr>
            <a:xfrm>
              <a:off x="5439420" y="3649004"/>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88"/>
            <p:cNvSpPr/>
            <p:nvPr/>
          </p:nvSpPr>
          <p:spPr>
            <a:xfrm>
              <a:off x="5439420" y="3689595"/>
              <a:ext cx="35599" cy="20654"/>
            </a:xfrm>
            <a:custGeom>
              <a:avLst/>
              <a:gdLst/>
              <a:ahLst/>
              <a:cxnLst/>
              <a:rect l="l" t="t" r="r" b="b"/>
              <a:pathLst>
                <a:path w="1191" h="691" extrusionOk="0">
                  <a:moveTo>
                    <a:pt x="0" y="0"/>
                  </a:moveTo>
                  <a:lnTo>
                    <a:pt x="0" y="691"/>
                  </a:lnTo>
                  <a:lnTo>
                    <a:pt x="1191" y="691"/>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88"/>
            <p:cNvSpPr/>
            <p:nvPr/>
          </p:nvSpPr>
          <p:spPr>
            <a:xfrm>
              <a:off x="5439420" y="3730874"/>
              <a:ext cx="35599" cy="20654"/>
            </a:xfrm>
            <a:custGeom>
              <a:avLst/>
              <a:gdLst/>
              <a:ahLst/>
              <a:cxnLst/>
              <a:rect l="l" t="t" r="r" b="b"/>
              <a:pathLst>
                <a:path w="1191" h="691" extrusionOk="0">
                  <a:moveTo>
                    <a:pt x="0" y="0"/>
                  </a:moveTo>
                  <a:lnTo>
                    <a:pt x="0" y="691"/>
                  </a:lnTo>
                  <a:lnTo>
                    <a:pt x="1191" y="691"/>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88"/>
            <p:cNvSpPr/>
            <p:nvPr/>
          </p:nvSpPr>
          <p:spPr>
            <a:xfrm>
              <a:off x="5439420" y="3740827"/>
              <a:ext cx="35599" cy="9296"/>
            </a:xfrm>
            <a:custGeom>
              <a:avLst/>
              <a:gdLst/>
              <a:ahLst/>
              <a:cxnLst/>
              <a:rect l="l" t="t" r="r" b="b"/>
              <a:pathLst>
                <a:path w="1191" h="311" extrusionOk="0">
                  <a:moveTo>
                    <a:pt x="0" y="1"/>
                  </a:moveTo>
                  <a:lnTo>
                    <a:pt x="0" y="310"/>
                  </a:lnTo>
                  <a:lnTo>
                    <a:pt x="1191" y="310"/>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88"/>
            <p:cNvSpPr/>
            <p:nvPr/>
          </p:nvSpPr>
          <p:spPr>
            <a:xfrm>
              <a:off x="5439420" y="3770717"/>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88"/>
            <p:cNvSpPr/>
            <p:nvPr/>
          </p:nvSpPr>
          <p:spPr>
            <a:xfrm>
              <a:off x="5439420" y="3810591"/>
              <a:ext cx="35599" cy="20684"/>
            </a:xfrm>
            <a:custGeom>
              <a:avLst/>
              <a:gdLst/>
              <a:ahLst/>
              <a:cxnLst/>
              <a:rect l="l" t="t" r="r" b="b"/>
              <a:pathLst>
                <a:path w="1191" h="692" extrusionOk="0">
                  <a:moveTo>
                    <a:pt x="0" y="0"/>
                  </a:moveTo>
                  <a:lnTo>
                    <a:pt x="0" y="691"/>
                  </a:lnTo>
                  <a:lnTo>
                    <a:pt x="1191" y="691"/>
                  </a:lnTo>
                  <a:lnTo>
                    <a:pt x="1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88"/>
            <p:cNvSpPr/>
            <p:nvPr/>
          </p:nvSpPr>
          <p:spPr>
            <a:xfrm>
              <a:off x="5439420" y="3851869"/>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88"/>
            <p:cNvSpPr/>
            <p:nvPr/>
          </p:nvSpPr>
          <p:spPr>
            <a:xfrm>
              <a:off x="5439420" y="3891743"/>
              <a:ext cx="35599" cy="20654"/>
            </a:xfrm>
            <a:custGeom>
              <a:avLst/>
              <a:gdLst/>
              <a:ahLst/>
              <a:cxnLst/>
              <a:rect l="l" t="t" r="r" b="b"/>
              <a:pathLst>
                <a:path w="1191" h="691" extrusionOk="0">
                  <a:moveTo>
                    <a:pt x="0" y="0"/>
                  </a:moveTo>
                  <a:lnTo>
                    <a:pt x="0" y="691"/>
                  </a:lnTo>
                  <a:lnTo>
                    <a:pt x="834" y="691"/>
                  </a:lnTo>
                  <a:lnTo>
                    <a:pt x="1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88"/>
            <p:cNvSpPr/>
            <p:nvPr/>
          </p:nvSpPr>
          <p:spPr>
            <a:xfrm>
              <a:off x="5464319" y="3568569"/>
              <a:ext cx="19967" cy="343825"/>
            </a:xfrm>
            <a:custGeom>
              <a:avLst/>
              <a:gdLst/>
              <a:ahLst/>
              <a:cxnLst/>
              <a:rect l="l" t="t" r="r" b="b"/>
              <a:pathLst>
                <a:path w="668" h="11503" extrusionOk="0">
                  <a:moveTo>
                    <a:pt x="1" y="1"/>
                  </a:moveTo>
                  <a:lnTo>
                    <a:pt x="1" y="11503"/>
                  </a:lnTo>
                  <a:lnTo>
                    <a:pt x="668" y="11503"/>
                  </a:lnTo>
                  <a:lnTo>
                    <a:pt x="668"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4" name="Google Shape;23444;p88"/>
            <p:cNvSpPr/>
            <p:nvPr/>
          </p:nvSpPr>
          <p:spPr>
            <a:xfrm>
              <a:off x="5464319" y="3740827"/>
              <a:ext cx="19967" cy="171569"/>
            </a:xfrm>
            <a:custGeom>
              <a:avLst/>
              <a:gdLst/>
              <a:ahLst/>
              <a:cxnLst/>
              <a:rect l="l" t="t" r="r" b="b"/>
              <a:pathLst>
                <a:path w="668" h="5740" extrusionOk="0">
                  <a:moveTo>
                    <a:pt x="1" y="1"/>
                  </a:moveTo>
                  <a:lnTo>
                    <a:pt x="1" y="5740"/>
                  </a:lnTo>
                  <a:lnTo>
                    <a:pt x="668" y="5740"/>
                  </a:lnTo>
                  <a:lnTo>
                    <a:pt x="66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5" name="Google Shape;23445;p88"/>
          <p:cNvGrpSpPr/>
          <p:nvPr/>
        </p:nvGrpSpPr>
        <p:grpSpPr>
          <a:xfrm>
            <a:off x="4784770" y="3453174"/>
            <a:ext cx="344543" cy="284764"/>
            <a:chOff x="4744642" y="3605574"/>
            <a:chExt cx="344543" cy="284764"/>
          </a:xfrm>
        </p:grpSpPr>
        <p:sp>
          <p:nvSpPr>
            <p:cNvPr id="23446" name="Google Shape;23446;p88"/>
            <p:cNvSpPr/>
            <p:nvPr/>
          </p:nvSpPr>
          <p:spPr>
            <a:xfrm>
              <a:off x="4980237" y="3713059"/>
              <a:ext cx="64114" cy="168729"/>
            </a:xfrm>
            <a:custGeom>
              <a:avLst/>
              <a:gdLst/>
              <a:ahLst/>
              <a:cxnLst/>
              <a:rect l="l" t="t" r="r" b="b"/>
              <a:pathLst>
                <a:path w="2145" h="5645" extrusionOk="0">
                  <a:moveTo>
                    <a:pt x="1073" y="1"/>
                  </a:moveTo>
                  <a:lnTo>
                    <a:pt x="1" y="977"/>
                  </a:lnTo>
                  <a:lnTo>
                    <a:pt x="1" y="5645"/>
                  </a:lnTo>
                  <a:lnTo>
                    <a:pt x="2144" y="5645"/>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88"/>
            <p:cNvSpPr/>
            <p:nvPr/>
          </p:nvSpPr>
          <p:spPr>
            <a:xfrm>
              <a:off x="4884857" y="3732278"/>
              <a:ext cx="64114" cy="148822"/>
            </a:xfrm>
            <a:custGeom>
              <a:avLst/>
              <a:gdLst/>
              <a:ahLst/>
              <a:cxnLst/>
              <a:rect l="l" t="t" r="r" b="b"/>
              <a:pathLst>
                <a:path w="2145" h="4979" extrusionOk="0">
                  <a:moveTo>
                    <a:pt x="1073" y="1"/>
                  </a:moveTo>
                  <a:lnTo>
                    <a:pt x="1" y="1001"/>
                  </a:lnTo>
                  <a:lnTo>
                    <a:pt x="1" y="4978"/>
                  </a:lnTo>
                  <a:lnTo>
                    <a:pt x="2144" y="4978"/>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88"/>
            <p:cNvSpPr/>
            <p:nvPr/>
          </p:nvSpPr>
          <p:spPr>
            <a:xfrm>
              <a:off x="4790195" y="3752933"/>
              <a:ext cx="64084" cy="128168"/>
            </a:xfrm>
            <a:custGeom>
              <a:avLst/>
              <a:gdLst/>
              <a:ahLst/>
              <a:cxnLst/>
              <a:rect l="l" t="t" r="r" b="b"/>
              <a:pathLst>
                <a:path w="2144" h="4288" extrusionOk="0">
                  <a:moveTo>
                    <a:pt x="1072" y="1"/>
                  </a:moveTo>
                  <a:lnTo>
                    <a:pt x="1" y="977"/>
                  </a:lnTo>
                  <a:lnTo>
                    <a:pt x="1" y="4287"/>
                  </a:lnTo>
                  <a:lnTo>
                    <a:pt x="2144" y="4287"/>
                  </a:lnTo>
                  <a:lnTo>
                    <a:pt x="2144" y="977"/>
                  </a:lnTo>
                  <a:lnTo>
                    <a:pt x="1072"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88"/>
            <p:cNvSpPr/>
            <p:nvPr/>
          </p:nvSpPr>
          <p:spPr>
            <a:xfrm>
              <a:off x="4790195" y="3699549"/>
              <a:ext cx="64084" cy="56970"/>
            </a:xfrm>
            <a:custGeom>
              <a:avLst/>
              <a:gdLst/>
              <a:ahLst/>
              <a:cxnLst/>
              <a:rect l="l" t="t" r="r" b="b"/>
              <a:pathLst>
                <a:path w="2144" h="1906" extrusionOk="0">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88"/>
            <p:cNvSpPr/>
            <p:nvPr/>
          </p:nvSpPr>
          <p:spPr>
            <a:xfrm>
              <a:off x="4790195" y="3646165"/>
              <a:ext cx="64084" cy="56970"/>
            </a:xfrm>
            <a:custGeom>
              <a:avLst/>
              <a:gdLst/>
              <a:ahLst/>
              <a:cxnLst/>
              <a:rect l="l" t="t" r="r" b="b"/>
              <a:pathLst>
                <a:path w="2144" h="1906" extrusionOk="0">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88"/>
            <p:cNvSpPr/>
            <p:nvPr/>
          </p:nvSpPr>
          <p:spPr>
            <a:xfrm>
              <a:off x="4822237" y="3646165"/>
              <a:ext cx="32042" cy="56970"/>
            </a:xfrm>
            <a:custGeom>
              <a:avLst/>
              <a:gdLst/>
              <a:ahLst/>
              <a:cxnLst/>
              <a:rect l="l" t="t" r="r" b="b"/>
              <a:pathLst>
                <a:path w="1072" h="1906" extrusionOk="0">
                  <a:moveTo>
                    <a:pt x="0" y="0"/>
                  </a:moveTo>
                  <a:lnTo>
                    <a:pt x="0" y="929"/>
                  </a:lnTo>
                  <a:lnTo>
                    <a:pt x="1072" y="1906"/>
                  </a:lnTo>
                  <a:lnTo>
                    <a:pt x="1072" y="977"/>
                  </a:lnTo>
                  <a:lnTo>
                    <a:pt x="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88"/>
            <p:cNvSpPr/>
            <p:nvPr/>
          </p:nvSpPr>
          <p:spPr>
            <a:xfrm>
              <a:off x="4820802" y="3699549"/>
              <a:ext cx="32072" cy="56970"/>
            </a:xfrm>
            <a:custGeom>
              <a:avLst/>
              <a:gdLst/>
              <a:ahLst/>
              <a:cxnLst/>
              <a:rect l="l" t="t" r="r" b="b"/>
              <a:pathLst>
                <a:path w="1073" h="1906" extrusionOk="0">
                  <a:moveTo>
                    <a:pt x="1" y="0"/>
                  </a:moveTo>
                  <a:lnTo>
                    <a:pt x="1" y="929"/>
                  </a:lnTo>
                  <a:lnTo>
                    <a:pt x="1072" y="1906"/>
                  </a:lnTo>
                  <a:lnTo>
                    <a:pt x="1072" y="977"/>
                  </a:lnTo>
                  <a:lnTo>
                    <a:pt x="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88"/>
            <p:cNvSpPr/>
            <p:nvPr/>
          </p:nvSpPr>
          <p:spPr>
            <a:xfrm>
              <a:off x="4820802" y="3752933"/>
              <a:ext cx="32072" cy="128168"/>
            </a:xfrm>
            <a:custGeom>
              <a:avLst/>
              <a:gdLst/>
              <a:ahLst/>
              <a:cxnLst/>
              <a:rect l="l" t="t" r="r" b="b"/>
              <a:pathLst>
                <a:path w="1073" h="4288" extrusionOk="0">
                  <a:moveTo>
                    <a:pt x="1" y="1"/>
                  </a:moveTo>
                  <a:lnTo>
                    <a:pt x="1" y="4287"/>
                  </a:lnTo>
                  <a:lnTo>
                    <a:pt x="1072" y="4287"/>
                  </a:lnTo>
                  <a:lnTo>
                    <a:pt x="1072" y="977"/>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88"/>
            <p:cNvSpPr/>
            <p:nvPr/>
          </p:nvSpPr>
          <p:spPr>
            <a:xfrm>
              <a:off x="4884857" y="3678894"/>
              <a:ext cx="64114" cy="56970"/>
            </a:xfrm>
            <a:custGeom>
              <a:avLst/>
              <a:gdLst/>
              <a:ahLst/>
              <a:cxnLst/>
              <a:rect l="l" t="t" r="r" b="b"/>
              <a:pathLst>
                <a:path w="2145" h="1906" extrusionOk="0">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88"/>
            <p:cNvSpPr/>
            <p:nvPr/>
          </p:nvSpPr>
          <p:spPr>
            <a:xfrm>
              <a:off x="4884857" y="3625510"/>
              <a:ext cx="64114" cy="56970"/>
            </a:xfrm>
            <a:custGeom>
              <a:avLst/>
              <a:gdLst/>
              <a:ahLst/>
              <a:cxnLst/>
              <a:rect l="l" t="t" r="r" b="b"/>
              <a:pathLst>
                <a:path w="2145" h="1906" extrusionOk="0">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88"/>
            <p:cNvSpPr/>
            <p:nvPr/>
          </p:nvSpPr>
          <p:spPr>
            <a:xfrm>
              <a:off x="4916899" y="3625510"/>
              <a:ext cx="32072" cy="56970"/>
            </a:xfrm>
            <a:custGeom>
              <a:avLst/>
              <a:gdLst/>
              <a:ahLst/>
              <a:cxnLst/>
              <a:rect l="l" t="t" r="r" b="b"/>
              <a:pathLst>
                <a:path w="1073" h="1906" extrusionOk="0">
                  <a:moveTo>
                    <a:pt x="1" y="1"/>
                  </a:moveTo>
                  <a:lnTo>
                    <a:pt x="1" y="929"/>
                  </a:lnTo>
                  <a:lnTo>
                    <a:pt x="1072" y="1906"/>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7" name="Google Shape;23457;p88"/>
            <p:cNvSpPr/>
            <p:nvPr/>
          </p:nvSpPr>
          <p:spPr>
            <a:xfrm>
              <a:off x="4916899" y="3678894"/>
              <a:ext cx="32072" cy="56970"/>
            </a:xfrm>
            <a:custGeom>
              <a:avLst/>
              <a:gdLst/>
              <a:ahLst/>
              <a:cxnLst/>
              <a:rect l="l" t="t" r="r" b="b"/>
              <a:pathLst>
                <a:path w="1073" h="1906" extrusionOk="0">
                  <a:moveTo>
                    <a:pt x="1" y="1"/>
                  </a:moveTo>
                  <a:lnTo>
                    <a:pt x="1" y="930"/>
                  </a:lnTo>
                  <a:lnTo>
                    <a:pt x="1072" y="1906"/>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8" name="Google Shape;23458;p88"/>
            <p:cNvSpPr/>
            <p:nvPr/>
          </p:nvSpPr>
          <p:spPr>
            <a:xfrm>
              <a:off x="4916899" y="3732278"/>
              <a:ext cx="32072" cy="148822"/>
            </a:xfrm>
            <a:custGeom>
              <a:avLst/>
              <a:gdLst/>
              <a:ahLst/>
              <a:cxnLst/>
              <a:rect l="l" t="t" r="r" b="b"/>
              <a:pathLst>
                <a:path w="1073" h="4979" extrusionOk="0">
                  <a:moveTo>
                    <a:pt x="1" y="1"/>
                  </a:moveTo>
                  <a:lnTo>
                    <a:pt x="1" y="4978"/>
                  </a:lnTo>
                  <a:lnTo>
                    <a:pt x="1072" y="4978"/>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88"/>
            <p:cNvSpPr/>
            <p:nvPr/>
          </p:nvSpPr>
          <p:spPr>
            <a:xfrm>
              <a:off x="4980237" y="3659675"/>
              <a:ext cx="64114" cy="56970"/>
            </a:xfrm>
            <a:custGeom>
              <a:avLst/>
              <a:gdLst/>
              <a:ahLst/>
              <a:cxnLst/>
              <a:rect l="l" t="t" r="r" b="b"/>
              <a:pathLst>
                <a:path w="2145" h="1906" extrusionOk="0">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88"/>
            <p:cNvSpPr/>
            <p:nvPr/>
          </p:nvSpPr>
          <p:spPr>
            <a:xfrm>
              <a:off x="4980237" y="3605574"/>
              <a:ext cx="64114" cy="57000"/>
            </a:xfrm>
            <a:custGeom>
              <a:avLst/>
              <a:gdLst/>
              <a:ahLst/>
              <a:cxnLst/>
              <a:rect l="l" t="t" r="r" b="b"/>
              <a:pathLst>
                <a:path w="2145" h="1907" extrusionOk="0">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88"/>
            <p:cNvSpPr/>
            <p:nvPr/>
          </p:nvSpPr>
          <p:spPr>
            <a:xfrm>
              <a:off x="5012279" y="3713059"/>
              <a:ext cx="32072" cy="168729"/>
            </a:xfrm>
            <a:custGeom>
              <a:avLst/>
              <a:gdLst/>
              <a:ahLst/>
              <a:cxnLst/>
              <a:rect l="l" t="t" r="r" b="b"/>
              <a:pathLst>
                <a:path w="1073" h="5645" extrusionOk="0">
                  <a:moveTo>
                    <a:pt x="1" y="1"/>
                  </a:moveTo>
                  <a:lnTo>
                    <a:pt x="1" y="5645"/>
                  </a:lnTo>
                  <a:lnTo>
                    <a:pt x="1072" y="5645"/>
                  </a:lnTo>
                  <a:lnTo>
                    <a:pt x="1072" y="977"/>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88"/>
            <p:cNvSpPr/>
            <p:nvPr/>
          </p:nvSpPr>
          <p:spPr>
            <a:xfrm>
              <a:off x="4744642" y="3869684"/>
              <a:ext cx="343107" cy="20654"/>
            </a:xfrm>
            <a:custGeom>
              <a:avLst/>
              <a:gdLst/>
              <a:ahLst/>
              <a:cxnLst/>
              <a:rect l="l" t="t" r="r" b="b"/>
              <a:pathLst>
                <a:path w="11479" h="691" extrusionOk="0">
                  <a:moveTo>
                    <a:pt x="0" y="0"/>
                  </a:moveTo>
                  <a:lnTo>
                    <a:pt x="0" y="691"/>
                  </a:lnTo>
                  <a:lnTo>
                    <a:pt x="11479" y="691"/>
                  </a:lnTo>
                  <a:lnTo>
                    <a:pt x="1147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88"/>
            <p:cNvSpPr/>
            <p:nvPr/>
          </p:nvSpPr>
          <p:spPr>
            <a:xfrm>
              <a:off x="4916899" y="3869684"/>
              <a:ext cx="172286" cy="20654"/>
            </a:xfrm>
            <a:custGeom>
              <a:avLst/>
              <a:gdLst/>
              <a:ahLst/>
              <a:cxnLst/>
              <a:rect l="l" t="t" r="r" b="b"/>
              <a:pathLst>
                <a:path w="5764" h="691" extrusionOk="0">
                  <a:moveTo>
                    <a:pt x="1" y="0"/>
                  </a:moveTo>
                  <a:lnTo>
                    <a:pt x="1" y="691"/>
                  </a:lnTo>
                  <a:lnTo>
                    <a:pt x="5764" y="691"/>
                  </a:lnTo>
                  <a:lnTo>
                    <a:pt x="576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88"/>
            <p:cNvSpPr/>
            <p:nvPr/>
          </p:nvSpPr>
          <p:spPr>
            <a:xfrm>
              <a:off x="5012279" y="3605574"/>
              <a:ext cx="32072" cy="57000"/>
            </a:xfrm>
            <a:custGeom>
              <a:avLst/>
              <a:gdLst/>
              <a:ahLst/>
              <a:cxnLst/>
              <a:rect l="l" t="t" r="r" b="b"/>
              <a:pathLst>
                <a:path w="1073" h="1907" extrusionOk="0">
                  <a:moveTo>
                    <a:pt x="1" y="1"/>
                  </a:moveTo>
                  <a:lnTo>
                    <a:pt x="1" y="906"/>
                  </a:lnTo>
                  <a:lnTo>
                    <a:pt x="1072" y="1906"/>
                  </a:lnTo>
                  <a:lnTo>
                    <a:pt x="1072" y="977"/>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88"/>
            <p:cNvSpPr/>
            <p:nvPr/>
          </p:nvSpPr>
          <p:spPr>
            <a:xfrm>
              <a:off x="5012279" y="3658987"/>
              <a:ext cx="32072" cy="56970"/>
            </a:xfrm>
            <a:custGeom>
              <a:avLst/>
              <a:gdLst/>
              <a:ahLst/>
              <a:cxnLst/>
              <a:rect l="l" t="t" r="r" b="b"/>
              <a:pathLst>
                <a:path w="1073" h="1906" extrusionOk="0">
                  <a:moveTo>
                    <a:pt x="1" y="0"/>
                  </a:moveTo>
                  <a:lnTo>
                    <a:pt x="1" y="905"/>
                  </a:lnTo>
                  <a:lnTo>
                    <a:pt x="1072" y="1905"/>
                  </a:lnTo>
                  <a:lnTo>
                    <a:pt x="1072" y="976"/>
                  </a:lnTo>
                  <a:lnTo>
                    <a:pt x="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6" name="Google Shape;23466;p88"/>
          <p:cNvGrpSpPr/>
          <p:nvPr/>
        </p:nvGrpSpPr>
        <p:grpSpPr>
          <a:xfrm>
            <a:off x="4040842" y="3437541"/>
            <a:ext cx="343827" cy="294000"/>
            <a:chOff x="4076914" y="3589941"/>
            <a:chExt cx="343827" cy="294000"/>
          </a:xfrm>
        </p:grpSpPr>
        <p:sp>
          <p:nvSpPr>
            <p:cNvPr id="23467" name="Google Shape;23467;p88"/>
            <p:cNvSpPr/>
            <p:nvPr/>
          </p:nvSpPr>
          <p:spPr>
            <a:xfrm>
              <a:off x="4108956" y="3698114"/>
              <a:ext cx="73350" cy="99683"/>
            </a:xfrm>
            <a:custGeom>
              <a:avLst/>
              <a:gdLst/>
              <a:ahLst/>
              <a:cxnLst/>
              <a:rect l="l" t="t" r="r" b="b"/>
              <a:pathLst>
                <a:path w="2454" h="3335" extrusionOk="0">
                  <a:moveTo>
                    <a:pt x="1905" y="1"/>
                  </a:moveTo>
                  <a:lnTo>
                    <a:pt x="0" y="2978"/>
                  </a:lnTo>
                  <a:lnTo>
                    <a:pt x="548" y="3335"/>
                  </a:lnTo>
                  <a:lnTo>
                    <a:pt x="2453" y="358"/>
                  </a:lnTo>
                  <a:lnTo>
                    <a:pt x="1905"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88"/>
            <p:cNvSpPr/>
            <p:nvPr/>
          </p:nvSpPr>
          <p:spPr>
            <a:xfrm>
              <a:off x="4205053" y="3695992"/>
              <a:ext cx="67641" cy="74755"/>
            </a:xfrm>
            <a:custGeom>
              <a:avLst/>
              <a:gdLst/>
              <a:ahLst/>
              <a:cxnLst/>
              <a:rect l="l" t="t" r="r" b="b"/>
              <a:pathLst>
                <a:path w="2263" h="2501" extrusionOk="0">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88"/>
            <p:cNvSpPr/>
            <p:nvPr/>
          </p:nvSpPr>
          <p:spPr>
            <a:xfrm>
              <a:off x="4249171" y="3730156"/>
              <a:ext cx="23523" cy="40591"/>
            </a:xfrm>
            <a:custGeom>
              <a:avLst/>
              <a:gdLst/>
              <a:ahLst/>
              <a:cxnLst/>
              <a:rect l="l" t="t" r="r" b="b"/>
              <a:pathLst>
                <a:path w="787" h="1358" extrusionOk="0">
                  <a:moveTo>
                    <a:pt x="1" y="0"/>
                  </a:moveTo>
                  <a:lnTo>
                    <a:pt x="1" y="1024"/>
                  </a:lnTo>
                  <a:lnTo>
                    <a:pt x="263" y="1358"/>
                  </a:lnTo>
                  <a:lnTo>
                    <a:pt x="787" y="905"/>
                  </a:lnTo>
                  <a:lnTo>
                    <a:pt x="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0" name="Google Shape;23470;p88"/>
            <p:cNvSpPr/>
            <p:nvPr/>
          </p:nvSpPr>
          <p:spPr>
            <a:xfrm>
              <a:off x="4284053" y="3667506"/>
              <a:ext cx="75472" cy="98966"/>
            </a:xfrm>
            <a:custGeom>
              <a:avLst/>
              <a:gdLst/>
              <a:ahLst/>
              <a:cxnLst/>
              <a:rect l="l" t="t" r="r" b="b"/>
              <a:pathLst>
                <a:path w="2525" h="3311" extrusionOk="0">
                  <a:moveTo>
                    <a:pt x="1953" y="1"/>
                  </a:moveTo>
                  <a:lnTo>
                    <a:pt x="1" y="2954"/>
                  </a:lnTo>
                  <a:lnTo>
                    <a:pt x="572" y="3311"/>
                  </a:lnTo>
                  <a:lnTo>
                    <a:pt x="2525" y="358"/>
                  </a:lnTo>
                  <a:lnTo>
                    <a:pt x="1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1" name="Google Shape;23471;p88"/>
            <p:cNvSpPr/>
            <p:nvPr/>
          </p:nvSpPr>
          <p:spPr>
            <a:xfrm>
              <a:off x="4098255" y="3834085"/>
              <a:ext cx="19967" cy="36316"/>
            </a:xfrm>
            <a:custGeom>
              <a:avLst/>
              <a:gdLst/>
              <a:ahLst/>
              <a:cxnLst/>
              <a:rect l="l" t="t" r="r" b="b"/>
              <a:pathLst>
                <a:path w="668" h="1215" extrusionOk="0">
                  <a:moveTo>
                    <a:pt x="1" y="0"/>
                  </a:moveTo>
                  <a:lnTo>
                    <a:pt x="1" y="1215"/>
                  </a:lnTo>
                  <a:lnTo>
                    <a:pt x="668" y="1215"/>
                  </a:lnTo>
                  <a:lnTo>
                    <a:pt x="668"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88"/>
            <p:cNvSpPr/>
            <p:nvPr/>
          </p:nvSpPr>
          <p:spPr>
            <a:xfrm>
              <a:off x="4182277" y="3713776"/>
              <a:ext cx="20654" cy="155219"/>
            </a:xfrm>
            <a:custGeom>
              <a:avLst/>
              <a:gdLst/>
              <a:ahLst/>
              <a:cxnLst/>
              <a:rect l="l" t="t" r="r" b="b"/>
              <a:pathLst>
                <a:path w="691" h="5193" extrusionOk="0">
                  <a:moveTo>
                    <a:pt x="0" y="1"/>
                  </a:moveTo>
                  <a:lnTo>
                    <a:pt x="0" y="5192"/>
                  </a:lnTo>
                  <a:lnTo>
                    <a:pt x="691" y="5192"/>
                  </a:lnTo>
                  <a:lnTo>
                    <a:pt x="69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88"/>
            <p:cNvSpPr/>
            <p:nvPr/>
          </p:nvSpPr>
          <p:spPr>
            <a:xfrm>
              <a:off x="4270543" y="3801325"/>
              <a:ext cx="20654" cy="67671"/>
            </a:xfrm>
            <a:custGeom>
              <a:avLst/>
              <a:gdLst/>
              <a:ahLst/>
              <a:cxnLst/>
              <a:rect l="l" t="t" r="r" b="b"/>
              <a:pathLst>
                <a:path w="691" h="2264" extrusionOk="0">
                  <a:moveTo>
                    <a:pt x="0" y="1"/>
                  </a:moveTo>
                  <a:lnTo>
                    <a:pt x="0" y="2263"/>
                  </a:lnTo>
                  <a:lnTo>
                    <a:pt x="691" y="2263"/>
                  </a:lnTo>
                  <a:lnTo>
                    <a:pt x="69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88"/>
            <p:cNvSpPr/>
            <p:nvPr/>
          </p:nvSpPr>
          <p:spPr>
            <a:xfrm>
              <a:off x="4361648" y="3678894"/>
              <a:ext cx="19967" cy="190818"/>
            </a:xfrm>
            <a:custGeom>
              <a:avLst/>
              <a:gdLst/>
              <a:ahLst/>
              <a:cxnLst/>
              <a:rect l="l" t="t" r="r" b="b"/>
              <a:pathLst>
                <a:path w="668" h="6384" extrusionOk="0">
                  <a:moveTo>
                    <a:pt x="0" y="1"/>
                  </a:moveTo>
                  <a:lnTo>
                    <a:pt x="0" y="6383"/>
                  </a:lnTo>
                  <a:lnTo>
                    <a:pt x="667" y="6383"/>
                  </a:lnTo>
                  <a:lnTo>
                    <a:pt x="66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88"/>
            <p:cNvSpPr/>
            <p:nvPr/>
          </p:nvSpPr>
          <p:spPr>
            <a:xfrm>
              <a:off x="4076914" y="3863257"/>
              <a:ext cx="343137" cy="20684"/>
            </a:xfrm>
            <a:custGeom>
              <a:avLst/>
              <a:gdLst/>
              <a:ahLst/>
              <a:cxnLst/>
              <a:rect l="l" t="t" r="r" b="b"/>
              <a:pathLst>
                <a:path w="11480" h="692" extrusionOk="0">
                  <a:moveTo>
                    <a:pt x="1" y="1"/>
                  </a:moveTo>
                  <a:lnTo>
                    <a:pt x="1" y="691"/>
                  </a:lnTo>
                  <a:lnTo>
                    <a:pt x="11479" y="691"/>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88"/>
            <p:cNvSpPr/>
            <p:nvPr/>
          </p:nvSpPr>
          <p:spPr>
            <a:xfrm>
              <a:off x="4248454" y="3863257"/>
              <a:ext cx="171598" cy="20684"/>
            </a:xfrm>
            <a:custGeom>
              <a:avLst/>
              <a:gdLst/>
              <a:ahLst/>
              <a:cxnLst/>
              <a:rect l="l" t="t" r="r" b="b"/>
              <a:pathLst>
                <a:path w="5741" h="692" extrusionOk="0">
                  <a:moveTo>
                    <a:pt x="1" y="1"/>
                  </a:moveTo>
                  <a:lnTo>
                    <a:pt x="1" y="691"/>
                  </a:lnTo>
                  <a:lnTo>
                    <a:pt x="5740" y="691"/>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88"/>
            <p:cNvSpPr/>
            <p:nvPr/>
          </p:nvSpPr>
          <p:spPr>
            <a:xfrm>
              <a:off x="4076914" y="3780701"/>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88"/>
            <p:cNvSpPr/>
            <p:nvPr/>
          </p:nvSpPr>
          <p:spPr>
            <a:xfrm>
              <a:off x="4108956" y="3780701"/>
              <a:ext cx="32042" cy="64084"/>
            </a:xfrm>
            <a:custGeom>
              <a:avLst/>
              <a:gdLst/>
              <a:ahLst/>
              <a:cxnLst/>
              <a:rect l="l" t="t" r="r" b="b"/>
              <a:pathLst>
                <a:path w="1072" h="2144" extrusionOk="0">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88"/>
            <p:cNvSpPr/>
            <p:nvPr/>
          </p:nvSpPr>
          <p:spPr>
            <a:xfrm>
              <a:off x="4160905" y="3660392"/>
              <a:ext cx="64084" cy="64084"/>
            </a:xfrm>
            <a:custGeom>
              <a:avLst/>
              <a:gdLst/>
              <a:ahLst/>
              <a:cxnLst/>
              <a:rect l="l" t="t" r="r" b="b"/>
              <a:pathLst>
                <a:path w="2144" h="2144"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88"/>
            <p:cNvSpPr/>
            <p:nvPr/>
          </p:nvSpPr>
          <p:spPr>
            <a:xfrm>
              <a:off x="4192948" y="3660392"/>
              <a:ext cx="32042" cy="64084"/>
            </a:xfrm>
            <a:custGeom>
              <a:avLst/>
              <a:gdLst/>
              <a:ahLst/>
              <a:cxnLst/>
              <a:rect l="l" t="t" r="r" b="b"/>
              <a:pathLst>
                <a:path w="1072" h="2144" extrusionOk="0">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88"/>
            <p:cNvSpPr/>
            <p:nvPr/>
          </p:nvSpPr>
          <p:spPr>
            <a:xfrm>
              <a:off x="4248454" y="3747941"/>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88"/>
            <p:cNvSpPr/>
            <p:nvPr/>
          </p:nvSpPr>
          <p:spPr>
            <a:xfrm>
              <a:off x="4280496" y="3747941"/>
              <a:ext cx="32072" cy="64114"/>
            </a:xfrm>
            <a:custGeom>
              <a:avLst/>
              <a:gdLst/>
              <a:ahLst/>
              <a:cxnLst/>
              <a:rect l="l" t="t" r="r" b="b"/>
              <a:pathLst>
                <a:path w="1073" h="2145" extrusionOk="0">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3" name="Google Shape;23483;p88"/>
            <p:cNvSpPr/>
            <p:nvPr/>
          </p:nvSpPr>
          <p:spPr>
            <a:xfrm>
              <a:off x="4322492" y="3589941"/>
              <a:ext cx="98248" cy="98248"/>
            </a:xfrm>
            <a:custGeom>
              <a:avLst/>
              <a:gdLst/>
              <a:ahLst/>
              <a:cxnLst/>
              <a:rect l="l" t="t" r="r" b="b"/>
              <a:pathLst>
                <a:path w="3287" h="3287" extrusionOk="0">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4" name="Google Shape;23484;p88"/>
            <p:cNvSpPr/>
            <p:nvPr/>
          </p:nvSpPr>
          <p:spPr>
            <a:xfrm>
              <a:off x="4372319" y="3589941"/>
              <a:ext cx="48422" cy="98966"/>
            </a:xfrm>
            <a:custGeom>
              <a:avLst/>
              <a:gdLst/>
              <a:ahLst/>
              <a:cxnLst/>
              <a:rect l="l" t="t" r="r" b="b"/>
              <a:pathLst>
                <a:path w="1620" h="3311" extrusionOk="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5" name="Google Shape;23485;p88"/>
          <p:cNvGrpSpPr/>
          <p:nvPr/>
        </p:nvGrpSpPr>
        <p:grpSpPr>
          <a:xfrm>
            <a:off x="3327522" y="3405372"/>
            <a:ext cx="222831" cy="343827"/>
            <a:chOff x="3439793" y="3572126"/>
            <a:chExt cx="222831" cy="343827"/>
          </a:xfrm>
        </p:grpSpPr>
        <p:sp>
          <p:nvSpPr>
            <p:cNvPr id="23486" name="Google Shape;23486;p88"/>
            <p:cNvSpPr/>
            <p:nvPr/>
          </p:nvSpPr>
          <p:spPr>
            <a:xfrm>
              <a:off x="3439793" y="3794928"/>
              <a:ext cx="222830" cy="121025"/>
            </a:xfrm>
            <a:custGeom>
              <a:avLst/>
              <a:gdLst/>
              <a:ahLst/>
              <a:cxnLst/>
              <a:rect l="l" t="t" r="r" b="b"/>
              <a:pathLst>
                <a:path w="7455" h="4049" extrusionOk="0">
                  <a:moveTo>
                    <a:pt x="3716" y="1"/>
                  </a:moveTo>
                  <a:lnTo>
                    <a:pt x="1" y="2025"/>
                  </a:lnTo>
                  <a:lnTo>
                    <a:pt x="3716" y="4049"/>
                  </a:lnTo>
                  <a:lnTo>
                    <a:pt x="7455" y="2025"/>
                  </a:lnTo>
                  <a:lnTo>
                    <a:pt x="371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88"/>
            <p:cNvSpPr/>
            <p:nvPr/>
          </p:nvSpPr>
          <p:spPr>
            <a:xfrm>
              <a:off x="3550836" y="3794211"/>
              <a:ext cx="111789" cy="121742"/>
            </a:xfrm>
            <a:custGeom>
              <a:avLst/>
              <a:gdLst/>
              <a:ahLst/>
              <a:cxnLst/>
              <a:rect l="l" t="t" r="r" b="b"/>
              <a:pathLst>
                <a:path w="3740" h="4073" extrusionOk="0">
                  <a:moveTo>
                    <a:pt x="1" y="1"/>
                  </a:moveTo>
                  <a:lnTo>
                    <a:pt x="1" y="4073"/>
                  </a:lnTo>
                  <a:lnTo>
                    <a:pt x="3740" y="2049"/>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88"/>
            <p:cNvSpPr/>
            <p:nvPr/>
          </p:nvSpPr>
          <p:spPr>
            <a:xfrm>
              <a:off x="3439793" y="3720890"/>
              <a:ext cx="222830" cy="121054"/>
            </a:xfrm>
            <a:custGeom>
              <a:avLst/>
              <a:gdLst/>
              <a:ahLst/>
              <a:cxnLst/>
              <a:rect l="l" t="t" r="r" b="b"/>
              <a:pathLst>
                <a:path w="7455" h="4050" extrusionOk="0">
                  <a:moveTo>
                    <a:pt x="3716" y="1"/>
                  </a:moveTo>
                  <a:lnTo>
                    <a:pt x="1" y="2025"/>
                  </a:lnTo>
                  <a:lnTo>
                    <a:pt x="3716" y="4049"/>
                  </a:lnTo>
                  <a:lnTo>
                    <a:pt x="7455" y="2025"/>
                  </a:lnTo>
                  <a:lnTo>
                    <a:pt x="371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88"/>
            <p:cNvSpPr/>
            <p:nvPr/>
          </p:nvSpPr>
          <p:spPr>
            <a:xfrm>
              <a:off x="3550836" y="3720203"/>
              <a:ext cx="111789" cy="121742"/>
            </a:xfrm>
            <a:custGeom>
              <a:avLst/>
              <a:gdLst/>
              <a:ahLst/>
              <a:cxnLst/>
              <a:rect l="l" t="t" r="r" b="b"/>
              <a:pathLst>
                <a:path w="3740" h="4073" extrusionOk="0">
                  <a:moveTo>
                    <a:pt x="1" y="0"/>
                  </a:moveTo>
                  <a:lnTo>
                    <a:pt x="1" y="4072"/>
                  </a:lnTo>
                  <a:lnTo>
                    <a:pt x="3740" y="2048"/>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88"/>
            <p:cNvSpPr/>
            <p:nvPr/>
          </p:nvSpPr>
          <p:spPr>
            <a:xfrm>
              <a:off x="3439793" y="3646882"/>
              <a:ext cx="222830" cy="121025"/>
            </a:xfrm>
            <a:custGeom>
              <a:avLst/>
              <a:gdLst/>
              <a:ahLst/>
              <a:cxnLst/>
              <a:rect l="l" t="t" r="r" b="b"/>
              <a:pathLst>
                <a:path w="7455" h="4049" extrusionOk="0">
                  <a:moveTo>
                    <a:pt x="3716" y="0"/>
                  </a:moveTo>
                  <a:lnTo>
                    <a:pt x="1" y="2024"/>
                  </a:lnTo>
                  <a:lnTo>
                    <a:pt x="3716" y="4049"/>
                  </a:lnTo>
                  <a:lnTo>
                    <a:pt x="7455" y="2024"/>
                  </a:lnTo>
                  <a:lnTo>
                    <a:pt x="3716"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88"/>
            <p:cNvSpPr/>
            <p:nvPr/>
          </p:nvSpPr>
          <p:spPr>
            <a:xfrm>
              <a:off x="3550836" y="3646165"/>
              <a:ext cx="111789" cy="121742"/>
            </a:xfrm>
            <a:custGeom>
              <a:avLst/>
              <a:gdLst/>
              <a:ahLst/>
              <a:cxnLst/>
              <a:rect l="l" t="t" r="r" b="b"/>
              <a:pathLst>
                <a:path w="3740" h="4073" extrusionOk="0">
                  <a:moveTo>
                    <a:pt x="1" y="0"/>
                  </a:moveTo>
                  <a:lnTo>
                    <a:pt x="1" y="4073"/>
                  </a:lnTo>
                  <a:lnTo>
                    <a:pt x="3740" y="2048"/>
                  </a:lnTo>
                  <a:lnTo>
                    <a:pt x="1"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88"/>
            <p:cNvSpPr/>
            <p:nvPr/>
          </p:nvSpPr>
          <p:spPr>
            <a:xfrm>
              <a:off x="3439793" y="3573561"/>
              <a:ext cx="222830" cy="121025"/>
            </a:xfrm>
            <a:custGeom>
              <a:avLst/>
              <a:gdLst/>
              <a:ahLst/>
              <a:cxnLst/>
              <a:rect l="l" t="t" r="r" b="b"/>
              <a:pathLst>
                <a:path w="7455" h="4049" extrusionOk="0">
                  <a:moveTo>
                    <a:pt x="3716" y="0"/>
                  </a:moveTo>
                  <a:lnTo>
                    <a:pt x="1" y="2025"/>
                  </a:lnTo>
                  <a:lnTo>
                    <a:pt x="3716" y="4049"/>
                  </a:lnTo>
                  <a:lnTo>
                    <a:pt x="7455" y="2025"/>
                  </a:lnTo>
                  <a:lnTo>
                    <a:pt x="3716"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88"/>
            <p:cNvSpPr/>
            <p:nvPr/>
          </p:nvSpPr>
          <p:spPr>
            <a:xfrm>
              <a:off x="3550836" y="3572126"/>
              <a:ext cx="111789" cy="122459"/>
            </a:xfrm>
            <a:custGeom>
              <a:avLst/>
              <a:gdLst/>
              <a:ahLst/>
              <a:cxnLst/>
              <a:rect l="l" t="t" r="r" b="b"/>
              <a:pathLst>
                <a:path w="3740" h="4097" extrusionOk="0">
                  <a:moveTo>
                    <a:pt x="1" y="1"/>
                  </a:moveTo>
                  <a:lnTo>
                    <a:pt x="1" y="4097"/>
                  </a:lnTo>
                  <a:lnTo>
                    <a:pt x="3740" y="2073"/>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4" name="Google Shape;23494;p88"/>
          <p:cNvGrpSpPr/>
          <p:nvPr/>
        </p:nvGrpSpPr>
        <p:grpSpPr>
          <a:xfrm>
            <a:off x="2581184" y="3418322"/>
            <a:ext cx="344545" cy="344544"/>
            <a:chOff x="2745732" y="3570722"/>
            <a:chExt cx="344545" cy="344544"/>
          </a:xfrm>
        </p:grpSpPr>
        <p:sp>
          <p:nvSpPr>
            <p:cNvPr id="23495" name="Google Shape;23495;p88"/>
            <p:cNvSpPr/>
            <p:nvPr/>
          </p:nvSpPr>
          <p:spPr>
            <a:xfrm>
              <a:off x="2893808" y="3570722"/>
              <a:ext cx="49139" cy="65489"/>
            </a:xfrm>
            <a:custGeom>
              <a:avLst/>
              <a:gdLst/>
              <a:ahLst/>
              <a:cxnLst/>
              <a:rect l="l" t="t" r="r" b="b"/>
              <a:pathLst>
                <a:path w="1644" h="2191" extrusionOk="0">
                  <a:moveTo>
                    <a:pt x="0" y="0"/>
                  </a:moveTo>
                  <a:lnTo>
                    <a:pt x="0" y="2191"/>
                  </a:lnTo>
                  <a:lnTo>
                    <a:pt x="1643" y="2191"/>
                  </a:lnTo>
                  <a:lnTo>
                    <a:pt x="16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6" name="Google Shape;23496;p88"/>
            <p:cNvSpPr/>
            <p:nvPr/>
          </p:nvSpPr>
          <p:spPr>
            <a:xfrm>
              <a:off x="2918707" y="3570722"/>
              <a:ext cx="24958" cy="65489"/>
            </a:xfrm>
            <a:custGeom>
              <a:avLst/>
              <a:gdLst/>
              <a:ahLst/>
              <a:cxnLst/>
              <a:rect l="l" t="t" r="r" b="b"/>
              <a:pathLst>
                <a:path w="835" h="2191" extrusionOk="0">
                  <a:moveTo>
                    <a:pt x="1" y="0"/>
                  </a:moveTo>
                  <a:lnTo>
                    <a:pt x="1" y="2191"/>
                  </a:lnTo>
                  <a:lnTo>
                    <a:pt x="834" y="2191"/>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7" name="Google Shape;23497;p88"/>
            <p:cNvSpPr/>
            <p:nvPr/>
          </p:nvSpPr>
          <p:spPr>
            <a:xfrm>
              <a:off x="2893808" y="3610476"/>
              <a:ext cx="49139" cy="245696"/>
            </a:xfrm>
            <a:custGeom>
              <a:avLst/>
              <a:gdLst/>
              <a:ahLst/>
              <a:cxnLst/>
              <a:rect l="l" t="t" r="r" b="b"/>
              <a:pathLst>
                <a:path w="1644" h="8220" extrusionOk="0">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88"/>
            <p:cNvSpPr/>
            <p:nvPr/>
          </p:nvSpPr>
          <p:spPr>
            <a:xfrm>
              <a:off x="2918707" y="3610565"/>
              <a:ext cx="24958" cy="245606"/>
            </a:xfrm>
            <a:custGeom>
              <a:avLst/>
              <a:gdLst/>
              <a:ahLst/>
              <a:cxnLst/>
              <a:rect l="l" t="t" r="r" b="b"/>
              <a:pathLst>
                <a:path w="835" h="8217" extrusionOk="0">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88"/>
            <p:cNvSpPr/>
            <p:nvPr/>
          </p:nvSpPr>
          <p:spPr>
            <a:xfrm>
              <a:off x="2873154" y="3826253"/>
              <a:ext cx="89012" cy="89012"/>
            </a:xfrm>
            <a:custGeom>
              <a:avLst/>
              <a:gdLst/>
              <a:ahLst/>
              <a:cxnLst/>
              <a:rect l="l" t="t" r="r" b="b"/>
              <a:pathLst>
                <a:path w="2978" h="2978" extrusionOk="0">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88"/>
            <p:cNvSpPr/>
            <p:nvPr/>
          </p:nvSpPr>
          <p:spPr>
            <a:xfrm>
              <a:off x="2917990" y="3826941"/>
              <a:ext cx="44177" cy="88325"/>
            </a:xfrm>
            <a:custGeom>
              <a:avLst/>
              <a:gdLst/>
              <a:ahLst/>
              <a:cxnLst/>
              <a:rect l="l" t="t" r="r" b="b"/>
              <a:pathLst>
                <a:path w="1478" h="2955" extrusionOk="0">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88"/>
            <p:cNvSpPr/>
            <p:nvPr/>
          </p:nvSpPr>
          <p:spPr>
            <a:xfrm>
              <a:off x="3021918" y="3570722"/>
              <a:ext cx="49139" cy="114628"/>
            </a:xfrm>
            <a:custGeom>
              <a:avLst/>
              <a:gdLst/>
              <a:ahLst/>
              <a:cxnLst/>
              <a:rect l="l" t="t" r="r" b="b"/>
              <a:pathLst>
                <a:path w="1644" h="3835" extrusionOk="0">
                  <a:moveTo>
                    <a:pt x="1" y="0"/>
                  </a:moveTo>
                  <a:lnTo>
                    <a:pt x="1" y="3834"/>
                  </a:lnTo>
                  <a:lnTo>
                    <a:pt x="1644" y="3834"/>
                  </a:lnTo>
                  <a:lnTo>
                    <a:pt x="16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88"/>
            <p:cNvSpPr/>
            <p:nvPr/>
          </p:nvSpPr>
          <p:spPr>
            <a:xfrm>
              <a:off x="3046129" y="3570722"/>
              <a:ext cx="24928" cy="114628"/>
            </a:xfrm>
            <a:custGeom>
              <a:avLst/>
              <a:gdLst/>
              <a:ahLst/>
              <a:cxnLst/>
              <a:rect l="l" t="t" r="r" b="b"/>
              <a:pathLst>
                <a:path w="834" h="3835" extrusionOk="0">
                  <a:moveTo>
                    <a:pt x="0" y="0"/>
                  </a:moveTo>
                  <a:lnTo>
                    <a:pt x="0" y="3834"/>
                  </a:lnTo>
                  <a:lnTo>
                    <a:pt x="834" y="3834"/>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88"/>
            <p:cNvSpPr/>
            <p:nvPr/>
          </p:nvSpPr>
          <p:spPr>
            <a:xfrm>
              <a:off x="3021918" y="3659585"/>
              <a:ext cx="49139" cy="196587"/>
            </a:xfrm>
            <a:custGeom>
              <a:avLst/>
              <a:gdLst/>
              <a:ahLst/>
              <a:cxnLst/>
              <a:rect l="l" t="t" r="r" b="b"/>
              <a:pathLst>
                <a:path w="1644" h="6577" extrusionOk="0">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88"/>
            <p:cNvSpPr/>
            <p:nvPr/>
          </p:nvSpPr>
          <p:spPr>
            <a:xfrm>
              <a:off x="3046129" y="3660392"/>
              <a:ext cx="24928" cy="195779"/>
            </a:xfrm>
            <a:custGeom>
              <a:avLst/>
              <a:gdLst/>
              <a:ahLst/>
              <a:cxnLst/>
              <a:rect l="l" t="t" r="r" b="b"/>
              <a:pathLst>
                <a:path w="834" h="6550" extrusionOk="0">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88"/>
            <p:cNvSpPr/>
            <p:nvPr/>
          </p:nvSpPr>
          <p:spPr>
            <a:xfrm>
              <a:off x="3001294" y="3826253"/>
              <a:ext cx="88983" cy="89012"/>
            </a:xfrm>
            <a:custGeom>
              <a:avLst/>
              <a:gdLst/>
              <a:ahLst/>
              <a:cxnLst/>
              <a:rect l="l" t="t" r="r" b="b"/>
              <a:pathLst>
                <a:path w="2977" h="2978" extrusionOk="0">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88"/>
            <p:cNvSpPr/>
            <p:nvPr/>
          </p:nvSpPr>
          <p:spPr>
            <a:xfrm>
              <a:off x="3046129" y="3826941"/>
              <a:ext cx="44148" cy="88325"/>
            </a:xfrm>
            <a:custGeom>
              <a:avLst/>
              <a:gdLst/>
              <a:ahLst/>
              <a:cxnLst/>
              <a:rect l="l" t="t" r="r" b="b"/>
              <a:pathLst>
                <a:path w="1477" h="2955" extrusionOk="0">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88"/>
            <p:cNvSpPr/>
            <p:nvPr/>
          </p:nvSpPr>
          <p:spPr>
            <a:xfrm>
              <a:off x="2766386" y="3570722"/>
              <a:ext cx="49139" cy="163020"/>
            </a:xfrm>
            <a:custGeom>
              <a:avLst/>
              <a:gdLst/>
              <a:ahLst/>
              <a:cxnLst/>
              <a:rect l="l" t="t" r="r" b="b"/>
              <a:pathLst>
                <a:path w="1644" h="5454" extrusionOk="0">
                  <a:moveTo>
                    <a:pt x="0" y="0"/>
                  </a:moveTo>
                  <a:lnTo>
                    <a:pt x="0" y="5454"/>
                  </a:lnTo>
                  <a:lnTo>
                    <a:pt x="1644" y="5454"/>
                  </a:lnTo>
                  <a:lnTo>
                    <a:pt x="16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88"/>
            <p:cNvSpPr/>
            <p:nvPr/>
          </p:nvSpPr>
          <p:spPr>
            <a:xfrm>
              <a:off x="2790597" y="3570722"/>
              <a:ext cx="24928" cy="163020"/>
            </a:xfrm>
            <a:custGeom>
              <a:avLst/>
              <a:gdLst/>
              <a:ahLst/>
              <a:cxnLst/>
              <a:rect l="l" t="t" r="r" b="b"/>
              <a:pathLst>
                <a:path w="834" h="5454" extrusionOk="0">
                  <a:moveTo>
                    <a:pt x="0" y="0"/>
                  </a:moveTo>
                  <a:lnTo>
                    <a:pt x="0" y="5454"/>
                  </a:lnTo>
                  <a:lnTo>
                    <a:pt x="834" y="5454"/>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9" name="Google Shape;23509;p88"/>
            <p:cNvSpPr/>
            <p:nvPr/>
          </p:nvSpPr>
          <p:spPr>
            <a:xfrm>
              <a:off x="2766386" y="3708486"/>
              <a:ext cx="49139" cy="147686"/>
            </a:xfrm>
            <a:custGeom>
              <a:avLst/>
              <a:gdLst/>
              <a:ahLst/>
              <a:cxnLst/>
              <a:rect l="l" t="t" r="r" b="b"/>
              <a:pathLst>
                <a:path w="1644" h="4941" extrusionOk="0">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0" name="Google Shape;23510;p88"/>
            <p:cNvSpPr/>
            <p:nvPr/>
          </p:nvSpPr>
          <p:spPr>
            <a:xfrm>
              <a:off x="2790597" y="3708815"/>
              <a:ext cx="24928" cy="147358"/>
            </a:xfrm>
            <a:custGeom>
              <a:avLst/>
              <a:gdLst/>
              <a:ahLst/>
              <a:cxnLst/>
              <a:rect l="l" t="t" r="r" b="b"/>
              <a:pathLst>
                <a:path w="834" h="4930" extrusionOk="0">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88"/>
            <p:cNvSpPr/>
            <p:nvPr/>
          </p:nvSpPr>
          <p:spPr>
            <a:xfrm>
              <a:off x="2745732" y="3826253"/>
              <a:ext cx="89012" cy="89012"/>
            </a:xfrm>
            <a:custGeom>
              <a:avLst/>
              <a:gdLst/>
              <a:ahLst/>
              <a:cxnLst/>
              <a:rect l="l" t="t" r="r" b="b"/>
              <a:pathLst>
                <a:path w="2978" h="2978" extrusionOk="0">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88"/>
            <p:cNvSpPr/>
            <p:nvPr/>
          </p:nvSpPr>
          <p:spPr>
            <a:xfrm>
              <a:off x="2790597" y="3826941"/>
              <a:ext cx="44148" cy="88325"/>
            </a:xfrm>
            <a:custGeom>
              <a:avLst/>
              <a:gdLst/>
              <a:ahLst/>
              <a:cxnLst/>
              <a:rect l="l" t="t" r="r" b="b"/>
              <a:pathLst>
                <a:path w="1477" h="2955" extrusionOk="0">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3" name="Google Shape;23513;p88"/>
          <p:cNvGrpSpPr/>
          <p:nvPr/>
        </p:nvGrpSpPr>
        <p:grpSpPr>
          <a:xfrm>
            <a:off x="1820395" y="3414224"/>
            <a:ext cx="343110" cy="343856"/>
            <a:chOff x="2065928" y="3571409"/>
            <a:chExt cx="343110" cy="343856"/>
          </a:xfrm>
        </p:grpSpPr>
        <p:sp>
          <p:nvSpPr>
            <p:cNvPr id="23514" name="Google Shape;23514;p88"/>
            <p:cNvSpPr/>
            <p:nvPr/>
          </p:nvSpPr>
          <p:spPr>
            <a:xfrm>
              <a:off x="2065928" y="3646165"/>
              <a:ext cx="56970" cy="96844"/>
            </a:xfrm>
            <a:custGeom>
              <a:avLst/>
              <a:gdLst/>
              <a:ahLst/>
              <a:cxnLst/>
              <a:rect l="l" t="t" r="r" b="b"/>
              <a:pathLst>
                <a:path w="1906" h="3240" extrusionOk="0">
                  <a:moveTo>
                    <a:pt x="0" y="0"/>
                  </a:moveTo>
                  <a:lnTo>
                    <a:pt x="0" y="3239"/>
                  </a:lnTo>
                  <a:lnTo>
                    <a:pt x="1905" y="3239"/>
                  </a:lnTo>
                  <a:lnTo>
                    <a:pt x="161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88"/>
            <p:cNvSpPr/>
            <p:nvPr/>
          </p:nvSpPr>
          <p:spPr>
            <a:xfrm>
              <a:off x="2089392" y="3646165"/>
              <a:ext cx="33507" cy="96844"/>
            </a:xfrm>
            <a:custGeom>
              <a:avLst/>
              <a:gdLst/>
              <a:ahLst/>
              <a:cxnLst/>
              <a:rect l="l" t="t" r="r" b="b"/>
              <a:pathLst>
                <a:path w="1121" h="3240" extrusionOk="0">
                  <a:moveTo>
                    <a:pt x="1" y="0"/>
                  </a:moveTo>
                  <a:lnTo>
                    <a:pt x="1" y="3239"/>
                  </a:lnTo>
                  <a:lnTo>
                    <a:pt x="1120" y="3239"/>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88"/>
            <p:cNvSpPr/>
            <p:nvPr/>
          </p:nvSpPr>
          <p:spPr>
            <a:xfrm>
              <a:off x="2153477" y="3621953"/>
              <a:ext cx="69076" cy="121054"/>
            </a:xfrm>
            <a:custGeom>
              <a:avLst/>
              <a:gdLst/>
              <a:ahLst/>
              <a:cxnLst/>
              <a:rect l="l" t="t" r="r" b="b"/>
              <a:pathLst>
                <a:path w="2311" h="4050" extrusionOk="0">
                  <a:moveTo>
                    <a:pt x="334" y="1"/>
                  </a:moveTo>
                  <a:lnTo>
                    <a:pt x="0" y="4049"/>
                  </a:lnTo>
                  <a:lnTo>
                    <a:pt x="2310" y="4049"/>
                  </a:lnTo>
                  <a:lnTo>
                    <a:pt x="1977"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88"/>
            <p:cNvSpPr/>
            <p:nvPr/>
          </p:nvSpPr>
          <p:spPr>
            <a:xfrm>
              <a:off x="2188359" y="3621953"/>
              <a:ext cx="34194" cy="121054"/>
            </a:xfrm>
            <a:custGeom>
              <a:avLst/>
              <a:gdLst/>
              <a:ahLst/>
              <a:cxnLst/>
              <a:rect l="l" t="t" r="r" b="b"/>
              <a:pathLst>
                <a:path w="1144" h="4050" extrusionOk="0">
                  <a:moveTo>
                    <a:pt x="0" y="1"/>
                  </a:moveTo>
                  <a:lnTo>
                    <a:pt x="0" y="4049"/>
                  </a:lnTo>
                  <a:lnTo>
                    <a:pt x="1143" y="404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88"/>
            <p:cNvSpPr/>
            <p:nvPr/>
          </p:nvSpPr>
          <p:spPr>
            <a:xfrm>
              <a:off x="2115038" y="3599894"/>
              <a:ext cx="48422" cy="144518"/>
            </a:xfrm>
            <a:custGeom>
              <a:avLst/>
              <a:gdLst/>
              <a:ahLst/>
              <a:cxnLst/>
              <a:rect l="l" t="t" r="r" b="b"/>
              <a:pathLst>
                <a:path w="1620" h="4835" extrusionOk="0">
                  <a:moveTo>
                    <a:pt x="0" y="0"/>
                  </a:moveTo>
                  <a:lnTo>
                    <a:pt x="0" y="4835"/>
                  </a:lnTo>
                  <a:lnTo>
                    <a:pt x="1620" y="4835"/>
                  </a:lnTo>
                  <a:lnTo>
                    <a:pt x="162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88"/>
            <p:cNvSpPr/>
            <p:nvPr/>
          </p:nvSpPr>
          <p:spPr>
            <a:xfrm>
              <a:off x="2138532" y="3599894"/>
              <a:ext cx="24928" cy="144518"/>
            </a:xfrm>
            <a:custGeom>
              <a:avLst/>
              <a:gdLst/>
              <a:ahLst/>
              <a:cxnLst/>
              <a:rect l="l" t="t" r="r" b="b"/>
              <a:pathLst>
                <a:path w="834" h="4835" extrusionOk="0">
                  <a:moveTo>
                    <a:pt x="0" y="0"/>
                  </a:moveTo>
                  <a:lnTo>
                    <a:pt x="0" y="4835"/>
                  </a:lnTo>
                  <a:lnTo>
                    <a:pt x="834" y="4835"/>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88"/>
            <p:cNvSpPr/>
            <p:nvPr/>
          </p:nvSpPr>
          <p:spPr>
            <a:xfrm>
              <a:off x="2212540" y="3571409"/>
              <a:ext cx="49169" cy="171598"/>
            </a:xfrm>
            <a:custGeom>
              <a:avLst/>
              <a:gdLst/>
              <a:ahLst/>
              <a:cxnLst/>
              <a:rect l="l" t="t" r="r" b="b"/>
              <a:pathLst>
                <a:path w="1645" h="5741" extrusionOk="0">
                  <a:moveTo>
                    <a:pt x="1" y="1"/>
                  </a:moveTo>
                  <a:lnTo>
                    <a:pt x="1" y="5740"/>
                  </a:lnTo>
                  <a:lnTo>
                    <a:pt x="1644" y="5740"/>
                  </a:lnTo>
                  <a:lnTo>
                    <a:pt x="164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88"/>
            <p:cNvSpPr/>
            <p:nvPr/>
          </p:nvSpPr>
          <p:spPr>
            <a:xfrm>
              <a:off x="2237469" y="3571409"/>
              <a:ext cx="24928" cy="171598"/>
            </a:xfrm>
            <a:custGeom>
              <a:avLst/>
              <a:gdLst/>
              <a:ahLst/>
              <a:cxnLst/>
              <a:rect l="l" t="t" r="r" b="b"/>
              <a:pathLst>
                <a:path w="834" h="5741" extrusionOk="0">
                  <a:moveTo>
                    <a:pt x="0" y="1"/>
                  </a:moveTo>
                  <a:lnTo>
                    <a:pt x="0" y="5740"/>
                  </a:lnTo>
                  <a:lnTo>
                    <a:pt x="834" y="5740"/>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2" name="Google Shape;23522;p88"/>
            <p:cNvSpPr/>
            <p:nvPr/>
          </p:nvSpPr>
          <p:spPr>
            <a:xfrm>
              <a:off x="2212540" y="3742979"/>
              <a:ext cx="57000" cy="97531"/>
            </a:xfrm>
            <a:custGeom>
              <a:avLst/>
              <a:gdLst/>
              <a:ahLst/>
              <a:cxnLst/>
              <a:rect l="l" t="t" r="r" b="b"/>
              <a:pathLst>
                <a:path w="1907" h="3263" extrusionOk="0">
                  <a:moveTo>
                    <a:pt x="1" y="0"/>
                  </a:moveTo>
                  <a:lnTo>
                    <a:pt x="1" y="3263"/>
                  </a:lnTo>
                  <a:lnTo>
                    <a:pt x="1644" y="3263"/>
                  </a:lnTo>
                  <a:lnTo>
                    <a:pt x="1906"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3" name="Google Shape;23523;p88"/>
            <p:cNvSpPr/>
            <p:nvPr/>
          </p:nvSpPr>
          <p:spPr>
            <a:xfrm>
              <a:off x="2237469" y="3742979"/>
              <a:ext cx="32759" cy="97531"/>
            </a:xfrm>
            <a:custGeom>
              <a:avLst/>
              <a:gdLst/>
              <a:ahLst/>
              <a:cxnLst/>
              <a:rect l="l" t="t" r="r" b="b"/>
              <a:pathLst>
                <a:path w="1096" h="3263" extrusionOk="0">
                  <a:moveTo>
                    <a:pt x="0" y="0"/>
                  </a:moveTo>
                  <a:lnTo>
                    <a:pt x="0" y="3263"/>
                  </a:lnTo>
                  <a:lnTo>
                    <a:pt x="834" y="3263"/>
                  </a:lnTo>
                  <a:lnTo>
                    <a:pt x="1096"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88"/>
            <p:cNvSpPr/>
            <p:nvPr/>
          </p:nvSpPr>
          <p:spPr>
            <a:xfrm>
              <a:off x="2301523" y="3742979"/>
              <a:ext cx="68358" cy="121025"/>
            </a:xfrm>
            <a:custGeom>
              <a:avLst/>
              <a:gdLst/>
              <a:ahLst/>
              <a:cxnLst/>
              <a:rect l="l" t="t" r="r" b="b"/>
              <a:pathLst>
                <a:path w="2287" h="4049" extrusionOk="0">
                  <a:moveTo>
                    <a:pt x="1" y="0"/>
                  </a:moveTo>
                  <a:lnTo>
                    <a:pt x="334" y="4049"/>
                  </a:lnTo>
                  <a:lnTo>
                    <a:pt x="1977" y="4049"/>
                  </a:lnTo>
                  <a:lnTo>
                    <a:pt x="2287"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88"/>
            <p:cNvSpPr/>
            <p:nvPr/>
          </p:nvSpPr>
          <p:spPr>
            <a:xfrm>
              <a:off x="2335688" y="3742979"/>
              <a:ext cx="33507" cy="121025"/>
            </a:xfrm>
            <a:custGeom>
              <a:avLst/>
              <a:gdLst/>
              <a:ahLst/>
              <a:cxnLst/>
              <a:rect l="l" t="t" r="r" b="b"/>
              <a:pathLst>
                <a:path w="1121" h="4049" extrusionOk="0">
                  <a:moveTo>
                    <a:pt x="1" y="0"/>
                  </a:moveTo>
                  <a:lnTo>
                    <a:pt x="1" y="4049"/>
                  </a:lnTo>
                  <a:lnTo>
                    <a:pt x="834" y="4049"/>
                  </a:lnTo>
                  <a:lnTo>
                    <a:pt x="1120"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88"/>
            <p:cNvSpPr/>
            <p:nvPr/>
          </p:nvSpPr>
          <p:spPr>
            <a:xfrm>
              <a:off x="2262367" y="3742979"/>
              <a:ext cx="49169" cy="144518"/>
            </a:xfrm>
            <a:custGeom>
              <a:avLst/>
              <a:gdLst/>
              <a:ahLst/>
              <a:cxnLst/>
              <a:rect l="l" t="t" r="r" b="b"/>
              <a:pathLst>
                <a:path w="1645" h="4835" extrusionOk="0">
                  <a:moveTo>
                    <a:pt x="1" y="0"/>
                  </a:moveTo>
                  <a:lnTo>
                    <a:pt x="1" y="4834"/>
                  </a:lnTo>
                  <a:lnTo>
                    <a:pt x="1644" y="4834"/>
                  </a:lnTo>
                  <a:lnTo>
                    <a:pt x="1644"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88"/>
            <p:cNvSpPr/>
            <p:nvPr/>
          </p:nvSpPr>
          <p:spPr>
            <a:xfrm>
              <a:off x="2286578" y="3742979"/>
              <a:ext cx="24958" cy="144518"/>
            </a:xfrm>
            <a:custGeom>
              <a:avLst/>
              <a:gdLst/>
              <a:ahLst/>
              <a:cxnLst/>
              <a:rect l="l" t="t" r="r" b="b"/>
              <a:pathLst>
                <a:path w="835" h="4835" extrusionOk="0">
                  <a:moveTo>
                    <a:pt x="1" y="0"/>
                  </a:moveTo>
                  <a:lnTo>
                    <a:pt x="1" y="4834"/>
                  </a:lnTo>
                  <a:lnTo>
                    <a:pt x="834" y="4834"/>
                  </a:lnTo>
                  <a:lnTo>
                    <a:pt x="8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88"/>
            <p:cNvSpPr/>
            <p:nvPr/>
          </p:nvSpPr>
          <p:spPr>
            <a:xfrm>
              <a:off x="2360616" y="3742979"/>
              <a:ext cx="48422" cy="172286"/>
            </a:xfrm>
            <a:custGeom>
              <a:avLst/>
              <a:gdLst/>
              <a:ahLst/>
              <a:cxnLst/>
              <a:rect l="l" t="t" r="r" b="b"/>
              <a:pathLst>
                <a:path w="1620" h="5764" extrusionOk="0">
                  <a:moveTo>
                    <a:pt x="0" y="0"/>
                  </a:moveTo>
                  <a:lnTo>
                    <a:pt x="0" y="5763"/>
                  </a:lnTo>
                  <a:lnTo>
                    <a:pt x="1620" y="5763"/>
                  </a:lnTo>
                  <a:lnTo>
                    <a:pt x="1620"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88"/>
            <p:cNvSpPr/>
            <p:nvPr/>
          </p:nvSpPr>
          <p:spPr>
            <a:xfrm>
              <a:off x="2384110" y="3742979"/>
              <a:ext cx="24928" cy="172286"/>
            </a:xfrm>
            <a:custGeom>
              <a:avLst/>
              <a:gdLst/>
              <a:ahLst/>
              <a:cxnLst/>
              <a:rect l="l" t="t" r="r" b="b"/>
              <a:pathLst>
                <a:path w="834" h="5764" extrusionOk="0">
                  <a:moveTo>
                    <a:pt x="0" y="0"/>
                  </a:moveTo>
                  <a:lnTo>
                    <a:pt x="0" y="5763"/>
                  </a:lnTo>
                  <a:lnTo>
                    <a:pt x="834" y="5763"/>
                  </a:lnTo>
                  <a:lnTo>
                    <a:pt x="8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88"/>
            <p:cNvSpPr/>
            <p:nvPr/>
          </p:nvSpPr>
          <p:spPr>
            <a:xfrm>
              <a:off x="2065928" y="3733713"/>
              <a:ext cx="343107" cy="19967"/>
            </a:xfrm>
            <a:custGeom>
              <a:avLst/>
              <a:gdLst/>
              <a:ahLst/>
              <a:cxnLst/>
              <a:rect l="l" t="t" r="r" b="b"/>
              <a:pathLst>
                <a:path w="11479" h="668" extrusionOk="0">
                  <a:moveTo>
                    <a:pt x="0" y="1"/>
                  </a:moveTo>
                  <a:lnTo>
                    <a:pt x="0" y="667"/>
                  </a:lnTo>
                  <a:lnTo>
                    <a:pt x="11479" y="667"/>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88"/>
            <p:cNvSpPr/>
            <p:nvPr/>
          </p:nvSpPr>
          <p:spPr>
            <a:xfrm>
              <a:off x="2237469" y="3733713"/>
              <a:ext cx="171569" cy="19967"/>
            </a:xfrm>
            <a:custGeom>
              <a:avLst/>
              <a:gdLst/>
              <a:ahLst/>
              <a:cxnLst/>
              <a:rect l="l" t="t" r="r" b="b"/>
              <a:pathLst>
                <a:path w="5740" h="668" extrusionOk="0">
                  <a:moveTo>
                    <a:pt x="0" y="1"/>
                  </a:moveTo>
                  <a:lnTo>
                    <a:pt x="0" y="667"/>
                  </a:lnTo>
                  <a:lnTo>
                    <a:pt x="5740" y="667"/>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2" name="Google Shape;23532;p88"/>
          <p:cNvGrpSpPr/>
          <p:nvPr/>
        </p:nvGrpSpPr>
        <p:grpSpPr>
          <a:xfrm>
            <a:off x="1093964" y="3508629"/>
            <a:ext cx="345979" cy="178684"/>
            <a:chOff x="1391774" y="3641890"/>
            <a:chExt cx="345979" cy="178684"/>
          </a:xfrm>
        </p:grpSpPr>
        <p:sp>
          <p:nvSpPr>
            <p:cNvPr id="23533" name="Google Shape;23533;p88"/>
            <p:cNvSpPr/>
            <p:nvPr/>
          </p:nvSpPr>
          <p:spPr>
            <a:xfrm>
              <a:off x="1522036" y="3641890"/>
              <a:ext cx="84051" cy="86860"/>
            </a:xfrm>
            <a:custGeom>
              <a:avLst/>
              <a:gdLst/>
              <a:ahLst/>
              <a:cxnLst/>
              <a:rect l="l" t="t" r="r" b="b"/>
              <a:pathLst>
                <a:path w="2812" h="2906" extrusionOk="0">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88"/>
            <p:cNvSpPr/>
            <p:nvPr/>
          </p:nvSpPr>
          <p:spPr>
            <a:xfrm>
              <a:off x="1564061" y="3641890"/>
              <a:ext cx="42025" cy="86860"/>
            </a:xfrm>
            <a:custGeom>
              <a:avLst/>
              <a:gdLst/>
              <a:ahLst/>
              <a:cxnLst/>
              <a:rect l="l" t="t" r="r" b="b"/>
              <a:pathLst>
                <a:path w="1406" h="2906" extrusionOk="0">
                  <a:moveTo>
                    <a:pt x="0" y="0"/>
                  </a:moveTo>
                  <a:lnTo>
                    <a:pt x="0" y="2906"/>
                  </a:lnTo>
                  <a:lnTo>
                    <a:pt x="667" y="2263"/>
                  </a:lnTo>
                  <a:lnTo>
                    <a:pt x="1405" y="2263"/>
                  </a:lnTo>
                  <a:lnTo>
                    <a:pt x="14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5" name="Google Shape;23535;p88"/>
            <p:cNvSpPr/>
            <p:nvPr/>
          </p:nvSpPr>
          <p:spPr>
            <a:xfrm>
              <a:off x="1391774" y="3641890"/>
              <a:ext cx="83333" cy="86860"/>
            </a:xfrm>
            <a:custGeom>
              <a:avLst/>
              <a:gdLst/>
              <a:ahLst/>
              <a:cxnLst/>
              <a:rect l="l" t="t" r="r" b="b"/>
              <a:pathLst>
                <a:path w="2788" h="2906" extrusionOk="0">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6" name="Google Shape;23536;p88"/>
            <p:cNvSpPr/>
            <p:nvPr/>
          </p:nvSpPr>
          <p:spPr>
            <a:xfrm>
              <a:off x="1434487" y="3641890"/>
              <a:ext cx="42025" cy="86860"/>
            </a:xfrm>
            <a:custGeom>
              <a:avLst/>
              <a:gdLst/>
              <a:ahLst/>
              <a:cxnLst/>
              <a:rect l="l" t="t" r="r" b="b"/>
              <a:pathLst>
                <a:path w="1406" h="2906" extrusionOk="0">
                  <a:moveTo>
                    <a:pt x="1" y="0"/>
                  </a:moveTo>
                  <a:lnTo>
                    <a:pt x="1" y="2906"/>
                  </a:lnTo>
                  <a:lnTo>
                    <a:pt x="644" y="2263"/>
                  </a:lnTo>
                  <a:lnTo>
                    <a:pt x="1406" y="2263"/>
                  </a:ln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88"/>
            <p:cNvSpPr/>
            <p:nvPr/>
          </p:nvSpPr>
          <p:spPr>
            <a:xfrm>
              <a:off x="1497855" y="3774274"/>
              <a:ext cx="133847" cy="46300"/>
            </a:xfrm>
            <a:custGeom>
              <a:avLst/>
              <a:gdLst/>
              <a:ahLst/>
              <a:cxnLst/>
              <a:rect l="l" t="t" r="r" b="b"/>
              <a:pathLst>
                <a:path w="4478" h="1549" extrusionOk="0">
                  <a:moveTo>
                    <a:pt x="310" y="1"/>
                  </a:moveTo>
                  <a:lnTo>
                    <a:pt x="0" y="787"/>
                  </a:lnTo>
                  <a:lnTo>
                    <a:pt x="310" y="1549"/>
                  </a:lnTo>
                  <a:lnTo>
                    <a:pt x="4168" y="1549"/>
                  </a:lnTo>
                  <a:lnTo>
                    <a:pt x="4477" y="787"/>
                  </a:lnTo>
                  <a:lnTo>
                    <a:pt x="41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88"/>
            <p:cNvSpPr/>
            <p:nvPr/>
          </p:nvSpPr>
          <p:spPr>
            <a:xfrm>
              <a:off x="1564061" y="3774274"/>
              <a:ext cx="66924" cy="46300"/>
            </a:xfrm>
            <a:custGeom>
              <a:avLst/>
              <a:gdLst/>
              <a:ahLst/>
              <a:cxnLst/>
              <a:rect l="l" t="t" r="r" b="b"/>
              <a:pathLst>
                <a:path w="2239" h="1549" extrusionOk="0">
                  <a:moveTo>
                    <a:pt x="0" y="1"/>
                  </a:moveTo>
                  <a:lnTo>
                    <a:pt x="0" y="1549"/>
                  </a:lnTo>
                  <a:lnTo>
                    <a:pt x="1905" y="1549"/>
                  </a:lnTo>
                  <a:lnTo>
                    <a:pt x="2239" y="787"/>
                  </a:lnTo>
                  <a:lnTo>
                    <a:pt x="1905"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88"/>
            <p:cNvSpPr/>
            <p:nvPr/>
          </p:nvSpPr>
          <p:spPr>
            <a:xfrm>
              <a:off x="1392491" y="3774274"/>
              <a:ext cx="114628" cy="46300"/>
            </a:xfrm>
            <a:custGeom>
              <a:avLst/>
              <a:gdLst/>
              <a:ahLst/>
              <a:cxnLst/>
              <a:rect l="l" t="t" r="r" b="b"/>
              <a:pathLst>
                <a:path w="3835" h="1549" extrusionOk="0">
                  <a:moveTo>
                    <a:pt x="1" y="1"/>
                  </a:moveTo>
                  <a:lnTo>
                    <a:pt x="1" y="1549"/>
                  </a:lnTo>
                  <a:lnTo>
                    <a:pt x="3835" y="1549"/>
                  </a:lnTo>
                  <a:lnTo>
                    <a:pt x="383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88"/>
            <p:cNvSpPr/>
            <p:nvPr/>
          </p:nvSpPr>
          <p:spPr>
            <a:xfrm>
              <a:off x="1622407" y="3774274"/>
              <a:ext cx="114628" cy="46300"/>
            </a:xfrm>
            <a:custGeom>
              <a:avLst/>
              <a:gdLst/>
              <a:ahLst/>
              <a:cxnLst/>
              <a:rect l="l" t="t" r="r" b="b"/>
              <a:pathLst>
                <a:path w="3835" h="1549" extrusionOk="0">
                  <a:moveTo>
                    <a:pt x="1" y="1"/>
                  </a:moveTo>
                  <a:lnTo>
                    <a:pt x="1" y="1549"/>
                  </a:lnTo>
                  <a:lnTo>
                    <a:pt x="3835" y="1549"/>
                  </a:lnTo>
                  <a:lnTo>
                    <a:pt x="3835"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88"/>
            <p:cNvSpPr/>
            <p:nvPr/>
          </p:nvSpPr>
          <p:spPr>
            <a:xfrm>
              <a:off x="1653015" y="3641890"/>
              <a:ext cx="84021" cy="86860"/>
            </a:xfrm>
            <a:custGeom>
              <a:avLst/>
              <a:gdLst/>
              <a:ahLst/>
              <a:cxnLst/>
              <a:rect l="l" t="t" r="r" b="b"/>
              <a:pathLst>
                <a:path w="2811" h="2906" extrusionOk="0">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88"/>
            <p:cNvSpPr/>
            <p:nvPr/>
          </p:nvSpPr>
          <p:spPr>
            <a:xfrm>
              <a:off x="1695728" y="3641890"/>
              <a:ext cx="42025" cy="86860"/>
            </a:xfrm>
            <a:custGeom>
              <a:avLst/>
              <a:gdLst/>
              <a:ahLst/>
              <a:cxnLst/>
              <a:rect l="l" t="t" r="r" b="b"/>
              <a:pathLst>
                <a:path w="1406" h="2906" extrusionOk="0">
                  <a:moveTo>
                    <a:pt x="1" y="0"/>
                  </a:moveTo>
                  <a:lnTo>
                    <a:pt x="1" y="2906"/>
                  </a:lnTo>
                  <a:lnTo>
                    <a:pt x="668" y="2263"/>
                  </a:lnTo>
                  <a:lnTo>
                    <a:pt x="1406" y="2263"/>
                  </a:lnTo>
                  <a:lnTo>
                    <a:pt x="140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3" name="Google Shape;23543;p88"/>
          <p:cNvGrpSpPr/>
          <p:nvPr/>
        </p:nvGrpSpPr>
        <p:grpSpPr>
          <a:xfrm>
            <a:off x="1095399" y="4000887"/>
            <a:ext cx="343826" cy="345261"/>
            <a:chOff x="1393209" y="4143718"/>
            <a:chExt cx="343826" cy="345261"/>
          </a:xfrm>
        </p:grpSpPr>
        <p:sp>
          <p:nvSpPr>
            <p:cNvPr id="23544" name="Google Shape;23544;p88"/>
            <p:cNvSpPr/>
            <p:nvPr/>
          </p:nvSpPr>
          <p:spPr>
            <a:xfrm>
              <a:off x="1393209" y="4144435"/>
              <a:ext cx="199336" cy="181552"/>
            </a:xfrm>
            <a:custGeom>
              <a:avLst/>
              <a:gdLst/>
              <a:ahLst/>
              <a:cxnLst/>
              <a:rect l="l" t="t" r="r" b="b"/>
              <a:pathLst>
                <a:path w="6669" h="6074" extrusionOk="0">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88"/>
            <p:cNvSpPr/>
            <p:nvPr/>
          </p:nvSpPr>
          <p:spPr>
            <a:xfrm>
              <a:off x="1565466" y="4143718"/>
              <a:ext cx="171569" cy="199336"/>
            </a:xfrm>
            <a:custGeom>
              <a:avLst/>
              <a:gdLst/>
              <a:ahLst/>
              <a:cxnLst/>
              <a:rect l="l" t="t" r="r" b="b"/>
              <a:pathLst>
                <a:path w="5740" h="6669" extrusionOk="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88"/>
            <p:cNvSpPr/>
            <p:nvPr/>
          </p:nvSpPr>
          <p:spPr>
            <a:xfrm>
              <a:off x="1537698" y="4315975"/>
              <a:ext cx="199336" cy="172286"/>
            </a:xfrm>
            <a:custGeom>
              <a:avLst/>
              <a:gdLst/>
              <a:ahLst/>
              <a:cxnLst/>
              <a:rect l="l" t="t" r="r" b="b"/>
              <a:pathLst>
                <a:path w="6669" h="5764" extrusionOk="0">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88"/>
            <p:cNvSpPr/>
            <p:nvPr/>
          </p:nvSpPr>
          <p:spPr>
            <a:xfrm>
              <a:off x="1393209" y="4288924"/>
              <a:ext cx="172286" cy="199336"/>
            </a:xfrm>
            <a:custGeom>
              <a:avLst/>
              <a:gdLst/>
              <a:ahLst/>
              <a:cxnLst/>
              <a:rect l="l" t="t" r="r" b="b"/>
              <a:pathLst>
                <a:path w="5764" h="6669" extrusionOk="0">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8" name="Google Shape;23548;p88"/>
            <p:cNvSpPr/>
            <p:nvPr/>
          </p:nvSpPr>
          <p:spPr>
            <a:xfrm>
              <a:off x="1564061" y="4194262"/>
              <a:ext cx="172973" cy="149510"/>
            </a:xfrm>
            <a:custGeom>
              <a:avLst/>
              <a:gdLst/>
              <a:ahLst/>
              <a:cxnLst/>
              <a:rect l="l" t="t" r="r" b="b"/>
              <a:pathLst>
                <a:path w="5787" h="5002" extrusionOk="0">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9" name="Google Shape;23549;p88"/>
            <p:cNvSpPr/>
            <p:nvPr/>
          </p:nvSpPr>
          <p:spPr>
            <a:xfrm>
              <a:off x="1443036" y="4315975"/>
              <a:ext cx="122459" cy="173003"/>
            </a:xfrm>
            <a:custGeom>
              <a:avLst/>
              <a:gdLst/>
              <a:ahLst/>
              <a:cxnLst/>
              <a:rect l="l" t="t" r="r" b="b"/>
              <a:pathLst>
                <a:path w="4097" h="5788" extrusionOk="0">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0" name="Google Shape;23550;p88"/>
          <p:cNvGrpSpPr/>
          <p:nvPr/>
        </p:nvGrpSpPr>
        <p:grpSpPr>
          <a:xfrm>
            <a:off x="1860779" y="3977888"/>
            <a:ext cx="272628" cy="345949"/>
            <a:chOff x="2101528" y="4149427"/>
            <a:chExt cx="272628" cy="345949"/>
          </a:xfrm>
        </p:grpSpPr>
        <p:sp>
          <p:nvSpPr>
            <p:cNvPr id="23551" name="Google Shape;23551;p88"/>
            <p:cNvSpPr/>
            <p:nvPr/>
          </p:nvSpPr>
          <p:spPr>
            <a:xfrm>
              <a:off x="2188359" y="4149427"/>
              <a:ext cx="99683" cy="345947"/>
            </a:xfrm>
            <a:custGeom>
              <a:avLst/>
              <a:gdLst/>
              <a:ahLst/>
              <a:cxnLst/>
              <a:rect l="l" t="t" r="r" b="b"/>
              <a:pathLst>
                <a:path w="3335" h="11574" extrusionOk="0">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88"/>
            <p:cNvSpPr/>
            <p:nvPr/>
          </p:nvSpPr>
          <p:spPr>
            <a:xfrm>
              <a:off x="2237469" y="4151549"/>
              <a:ext cx="47704" cy="343825"/>
            </a:xfrm>
            <a:custGeom>
              <a:avLst/>
              <a:gdLst/>
              <a:ahLst/>
              <a:cxnLst/>
              <a:rect l="l" t="t" r="r" b="b"/>
              <a:pathLst>
                <a:path w="1596" h="11503" extrusionOk="0">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88"/>
            <p:cNvSpPr/>
            <p:nvPr/>
          </p:nvSpPr>
          <p:spPr>
            <a:xfrm>
              <a:off x="2101528" y="4150054"/>
              <a:ext cx="98966" cy="97621"/>
            </a:xfrm>
            <a:custGeom>
              <a:avLst/>
              <a:gdLst/>
              <a:ahLst/>
              <a:cxnLst/>
              <a:rect l="l" t="t" r="r" b="b"/>
              <a:pathLst>
                <a:path w="3311" h="3266" extrusionOk="0">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88"/>
            <p:cNvSpPr/>
            <p:nvPr/>
          </p:nvSpPr>
          <p:spPr>
            <a:xfrm>
              <a:off x="2101528" y="4273262"/>
              <a:ext cx="98966" cy="98278"/>
            </a:xfrm>
            <a:custGeom>
              <a:avLst/>
              <a:gdLst/>
              <a:ahLst/>
              <a:cxnLst/>
              <a:rect l="l" t="t" r="r" b="b"/>
              <a:pathLst>
                <a:path w="3311" h="3288" extrusionOk="0">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88"/>
            <p:cNvSpPr/>
            <p:nvPr/>
          </p:nvSpPr>
          <p:spPr>
            <a:xfrm>
              <a:off x="2101528" y="4397097"/>
              <a:ext cx="98966" cy="98278"/>
            </a:xfrm>
            <a:custGeom>
              <a:avLst/>
              <a:gdLst/>
              <a:ahLst/>
              <a:cxnLst/>
              <a:rect l="l" t="t" r="r" b="b"/>
              <a:pathLst>
                <a:path w="3311" h="3288" extrusionOk="0">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88"/>
            <p:cNvSpPr/>
            <p:nvPr/>
          </p:nvSpPr>
          <p:spPr>
            <a:xfrm>
              <a:off x="2275907" y="4209177"/>
              <a:ext cx="98248" cy="97591"/>
            </a:xfrm>
            <a:custGeom>
              <a:avLst/>
              <a:gdLst/>
              <a:ahLst/>
              <a:cxnLst/>
              <a:rect l="l" t="t" r="r" b="b"/>
              <a:pathLst>
                <a:path w="3287" h="3265" extrusionOk="0">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88"/>
            <p:cNvSpPr/>
            <p:nvPr/>
          </p:nvSpPr>
          <p:spPr>
            <a:xfrm>
              <a:off x="2275907" y="4332325"/>
              <a:ext cx="98248" cy="96873"/>
            </a:xfrm>
            <a:custGeom>
              <a:avLst/>
              <a:gdLst/>
              <a:ahLst/>
              <a:cxnLst/>
              <a:rect l="l" t="t" r="r" b="b"/>
              <a:pathLst>
                <a:path w="3287" h="3241" extrusionOk="0">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8" name="Google Shape;23558;p88"/>
          <p:cNvGrpSpPr/>
          <p:nvPr/>
        </p:nvGrpSpPr>
        <p:grpSpPr>
          <a:xfrm>
            <a:off x="2571614" y="3980647"/>
            <a:ext cx="344545" cy="344545"/>
            <a:chOff x="2745732" y="4133047"/>
            <a:chExt cx="344545" cy="344545"/>
          </a:xfrm>
        </p:grpSpPr>
        <p:sp>
          <p:nvSpPr>
            <p:cNvPr id="23559" name="Google Shape;23559;p88"/>
            <p:cNvSpPr/>
            <p:nvPr/>
          </p:nvSpPr>
          <p:spPr>
            <a:xfrm>
              <a:off x="2745732" y="4456908"/>
              <a:ext cx="343855" cy="20684"/>
            </a:xfrm>
            <a:custGeom>
              <a:avLst/>
              <a:gdLst/>
              <a:ahLst/>
              <a:cxnLst/>
              <a:rect l="l" t="t" r="r" b="b"/>
              <a:pathLst>
                <a:path w="11504" h="692" extrusionOk="0">
                  <a:moveTo>
                    <a:pt x="1" y="1"/>
                  </a:moveTo>
                  <a:lnTo>
                    <a:pt x="1" y="692"/>
                  </a:lnTo>
                  <a:lnTo>
                    <a:pt x="11503" y="692"/>
                  </a:lnTo>
                  <a:lnTo>
                    <a:pt x="11503"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88"/>
            <p:cNvSpPr/>
            <p:nvPr/>
          </p:nvSpPr>
          <p:spPr>
            <a:xfrm>
              <a:off x="2918707" y="4456908"/>
              <a:ext cx="171569" cy="20684"/>
            </a:xfrm>
            <a:custGeom>
              <a:avLst/>
              <a:gdLst/>
              <a:ahLst/>
              <a:cxnLst/>
              <a:rect l="l" t="t" r="r" b="b"/>
              <a:pathLst>
                <a:path w="5740" h="692" extrusionOk="0">
                  <a:moveTo>
                    <a:pt x="1" y="1"/>
                  </a:moveTo>
                  <a:lnTo>
                    <a:pt x="1" y="692"/>
                  </a:lnTo>
                  <a:lnTo>
                    <a:pt x="5740" y="692"/>
                  </a:lnTo>
                  <a:lnTo>
                    <a:pt x="574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1" name="Google Shape;23561;p88"/>
            <p:cNvSpPr/>
            <p:nvPr/>
          </p:nvSpPr>
          <p:spPr>
            <a:xfrm>
              <a:off x="3026192" y="4369359"/>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2" name="Google Shape;23562;p88"/>
            <p:cNvSpPr/>
            <p:nvPr/>
          </p:nvSpPr>
          <p:spPr>
            <a:xfrm>
              <a:off x="3026192" y="4290359"/>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88"/>
            <p:cNvSpPr/>
            <p:nvPr/>
          </p:nvSpPr>
          <p:spPr>
            <a:xfrm>
              <a:off x="3026192" y="4212047"/>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88"/>
            <p:cNvSpPr/>
            <p:nvPr/>
          </p:nvSpPr>
          <p:spPr>
            <a:xfrm>
              <a:off x="3026192" y="4133047"/>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88"/>
            <p:cNvSpPr/>
            <p:nvPr/>
          </p:nvSpPr>
          <p:spPr>
            <a:xfrm>
              <a:off x="3058235" y="4369359"/>
              <a:ext cx="32042" cy="64114"/>
            </a:xfrm>
            <a:custGeom>
              <a:avLst/>
              <a:gdLst/>
              <a:ahLst/>
              <a:cxnLst/>
              <a:rect l="l" t="t" r="r" b="b"/>
              <a:pathLst>
                <a:path w="1072" h="2145" extrusionOk="0">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88"/>
            <p:cNvSpPr/>
            <p:nvPr/>
          </p:nvSpPr>
          <p:spPr>
            <a:xfrm>
              <a:off x="3058235" y="4290359"/>
              <a:ext cx="32042" cy="64084"/>
            </a:xfrm>
            <a:custGeom>
              <a:avLst/>
              <a:gdLst/>
              <a:ahLst/>
              <a:cxnLst/>
              <a:rect l="l" t="t" r="r" b="b"/>
              <a:pathLst>
                <a:path w="1072" h="2144" extrusionOk="0">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88"/>
            <p:cNvSpPr/>
            <p:nvPr/>
          </p:nvSpPr>
          <p:spPr>
            <a:xfrm>
              <a:off x="3058235" y="4211925"/>
              <a:ext cx="32042" cy="64114"/>
            </a:xfrm>
            <a:custGeom>
              <a:avLst/>
              <a:gdLst/>
              <a:ahLst/>
              <a:cxnLst/>
              <a:rect l="l" t="t" r="r" b="b"/>
              <a:pathLst>
                <a:path w="1072" h="2145" extrusionOk="0">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88"/>
            <p:cNvSpPr/>
            <p:nvPr/>
          </p:nvSpPr>
          <p:spPr>
            <a:xfrm>
              <a:off x="3058235" y="4133047"/>
              <a:ext cx="32042" cy="64084"/>
            </a:xfrm>
            <a:custGeom>
              <a:avLst/>
              <a:gdLst/>
              <a:ahLst/>
              <a:cxnLst/>
              <a:rect l="l" t="t" r="r" b="b"/>
              <a:pathLst>
                <a:path w="1072" h="2144" extrusionOk="0">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88"/>
            <p:cNvSpPr/>
            <p:nvPr/>
          </p:nvSpPr>
          <p:spPr>
            <a:xfrm>
              <a:off x="2932935" y="4369359"/>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88"/>
            <p:cNvSpPr/>
            <p:nvPr/>
          </p:nvSpPr>
          <p:spPr>
            <a:xfrm>
              <a:off x="2932935" y="4290359"/>
              <a:ext cx="64114" cy="64084"/>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88"/>
            <p:cNvSpPr/>
            <p:nvPr/>
          </p:nvSpPr>
          <p:spPr>
            <a:xfrm>
              <a:off x="2932935" y="4212047"/>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88"/>
            <p:cNvSpPr/>
            <p:nvPr/>
          </p:nvSpPr>
          <p:spPr>
            <a:xfrm>
              <a:off x="2964977" y="4369359"/>
              <a:ext cx="32072" cy="64114"/>
            </a:xfrm>
            <a:custGeom>
              <a:avLst/>
              <a:gdLst/>
              <a:ahLst/>
              <a:cxnLst/>
              <a:rect l="l" t="t" r="r" b="b"/>
              <a:pathLst>
                <a:path w="1073" h="2145" extrusionOk="0">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88"/>
            <p:cNvSpPr/>
            <p:nvPr/>
          </p:nvSpPr>
          <p:spPr>
            <a:xfrm>
              <a:off x="2964977" y="4290359"/>
              <a:ext cx="32072" cy="64084"/>
            </a:xfrm>
            <a:custGeom>
              <a:avLst/>
              <a:gdLst/>
              <a:ahLst/>
              <a:cxnLst/>
              <a:rect l="l" t="t" r="r" b="b"/>
              <a:pathLst>
                <a:path w="1073" h="2144" extrusionOk="0">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4" name="Google Shape;23574;p88"/>
            <p:cNvSpPr/>
            <p:nvPr/>
          </p:nvSpPr>
          <p:spPr>
            <a:xfrm>
              <a:off x="2964977" y="4211925"/>
              <a:ext cx="32072" cy="64114"/>
            </a:xfrm>
            <a:custGeom>
              <a:avLst/>
              <a:gdLst/>
              <a:ahLst/>
              <a:cxnLst/>
              <a:rect l="l" t="t" r="r" b="b"/>
              <a:pathLst>
                <a:path w="1073" h="2145" extrusionOk="0">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5" name="Google Shape;23575;p88"/>
            <p:cNvSpPr/>
            <p:nvPr/>
          </p:nvSpPr>
          <p:spPr>
            <a:xfrm>
              <a:off x="2839707" y="4369359"/>
              <a:ext cx="64084" cy="64114"/>
            </a:xfrm>
            <a:custGeom>
              <a:avLst/>
              <a:gdLst/>
              <a:ahLst/>
              <a:cxnLst/>
              <a:rect l="l" t="t" r="r" b="b"/>
              <a:pathLst>
                <a:path w="2144" h="2145"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88"/>
            <p:cNvSpPr/>
            <p:nvPr/>
          </p:nvSpPr>
          <p:spPr>
            <a:xfrm>
              <a:off x="2839707" y="4290359"/>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88"/>
            <p:cNvSpPr/>
            <p:nvPr/>
          </p:nvSpPr>
          <p:spPr>
            <a:xfrm>
              <a:off x="2871719" y="4369359"/>
              <a:ext cx="32072" cy="64114"/>
            </a:xfrm>
            <a:custGeom>
              <a:avLst/>
              <a:gdLst/>
              <a:ahLst/>
              <a:cxnLst/>
              <a:rect l="l" t="t" r="r" b="b"/>
              <a:pathLst>
                <a:path w="1073" h="2145" extrusionOk="0">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88"/>
            <p:cNvSpPr/>
            <p:nvPr/>
          </p:nvSpPr>
          <p:spPr>
            <a:xfrm>
              <a:off x="2871719" y="4290359"/>
              <a:ext cx="32072" cy="64084"/>
            </a:xfrm>
            <a:custGeom>
              <a:avLst/>
              <a:gdLst/>
              <a:ahLst/>
              <a:cxnLst/>
              <a:rect l="l" t="t" r="r" b="b"/>
              <a:pathLst>
                <a:path w="1073" h="2144" extrusionOk="0">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88"/>
            <p:cNvSpPr/>
            <p:nvPr/>
          </p:nvSpPr>
          <p:spPr>
            <a:xfrm>
              <a:off x="2746449" y="4369359"/>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88"/>
            <p:cNvSpPr/>
            <p:nvPr/>
          </p:nvSpPr>
          <p:spPr>
            <a:xfrm>
              <a:off x="2746449" y="4290359"/>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88"/>
            <p:cNvSpPr/>
            <p:nvPr/>
          </p:nvSpPr>
          <p:spPr>
            <a:xfrm>
              <a:off x="2746449" y="4212047"/>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88"/>
            <p:cNvSpPr/>
            <p:nvPr/>
          </p:nvSpPr>
          <p:spPr>
            <a:xfrm>
              <a:off x="2779209" y="4369359"/>
              <a:ext cx="32042" cy="64114"/>
            </a:xfrm>
            <a:custGeom>
              <a:avLst/>
              <a:gdLst/>
              <a:ahLst/>
              <a:cxnLst/>
              <a:rect l="l" t="t" r="r" b="b"/>
              <a:pathLst>
                <a:path w="1072" h="2145" extrusionOk="0">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88"/>
            <p:cNvSpPr/>
            <p:nvPr/>
          </p:nvSpPr>
          <p:spPr>
            <a:xfrm>
              <a:off x="2779209" y="4290359"/>
              <a:ext cx="32042" cy="64084"/>
            </a:xfrm>
            <a:custGeom>
              <a:avLst/>
              <a:gdLst/>
              <a:ahLst/>
              <a:cxnLst/>
              <a:rect l="l" t="t" r="r" b="b"/>
              <a:pathLst>
                <a:path w="1072" h="2144" extrusionOk="0">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88"/>
            <p:cNvSpPr/>
            <p:nvPr/>
          </p:nvSpPr>
          <p:spPr>
            <a:xfrm>
              <a:off x="2779209" y="4211925"/>
              <a:ext cx="32042" cy="64114"/>
            </a:xfrm>
            <a:custGeom>
              <a:avLst/>
              <a:gdLst/>
              <a:ahLst/>
              <a:cxnLst/>
              <a:rect l="l" t="t" r="r" b="b"/>
              <a:pathLst>
                <a:path w="1072" h="2145" extrusionOk="0">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5" name="Google Shape;23585;p88"/>
          <p:cNvGrpSpPr/>
          <p:nvPr/>
        </p:nvGrpSpPr>
        <p:grpSpPr>
          <a:xfrm>
            <a:off x="3276593" y="3982673"/>
            <a:ext cx="343826" cy="343827"/>
            <a:chOff x="3379296" y="4149427"/>
            <a:chExt cx="343826" cy="343827"/>
          </a:xfrm>
        </p:grpSpPr>
        <p:sp>
          <p:nvSpPr>
            <p:cNvPr id="23586" name="Google Shape;23586;p88"/>
            <p:cNvSpPr/>
            <p:nvPr/>
          </p:nvSpPr>
          <p:spPr>
            <a:xfrm>
              <a:off x="3389966" y="4395692"/>
              <a:ext cx="46300" cy="47017"/>
            </a:xfrm>
            <a:custGeom>
              <a:avLst/>
              <a:gdLst/>
              <a:ahLst/>
              <a:cxnLst/>
              <a:rect l="l" t="t" r="r" b="b"/>
              <a:pathLst>
                <a:path w="1549" h="1573" extrusionOk="0">
                  <a:moveTo>
                    <a:pt x="1168" y="1"/>
                  </a:moveTo>
                  <a:lnTo>
                    <a:pt x="1" y="763"/>
                  </a:lnTo>
                  <a:lnTo>
                    <a:pt x="1" y="1573"/>
                  </a:lnTo>
                  <a:lnTo>
                    <a:pt x="25" y="1573"/>
                  </a:lnTo>
                  <a:lnTo>
                    <a:pt x="1549" y="549"/>
                  </a:lnTo>
                  <a:lnTo>
                    <a:pt x="1168"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7" name="Google Shape;23587;p88"/>
            <p:cNvSpPr/>
            <p:nvPr/>
          </p:nvSpPr>
          <p:spPr>
            <a:xfrm>
              <a:off x="3457608" y="4333790"/>
              <a:ext cx="39156" cy="46270"/>
            </a:xfrm>
            <a:custGeom>
              <a:avLst/>
              <a:gdLst/>
              <a:ahLst/>
              <a:cxnLst/>
              <a:rect l="l" t="t" r="r" b="b"/>
              <a:pathLst>
                <a:path w="1310" h="1548" extrusionOk="0">
                  <a:moveTo>
                    <a:pt x="738" y="0"/>
                  </a:moveTo>
                  <a:lnTo>
                    <a:pt x="0" y="1191"/>
                  </a:lnTo>
                  <a:lnTo>
                    <a:pt x="572" y="1548"/>
                  </a:lnTo>
                  <a:lnTo>
                    <a:pt x="1310" y="357"/>
                  </a:lnTo>
                  <a:lnTo>
                    <a:pt x="73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8" name="Google Shape;23588;p88"/>
            <p:cNvSpPr/>
            <p:nvPr/>
          </p:nvSpPr>
          <p:spPr>
            <a:xfrm>
              <a:off x="3513832" y="4322372"/>
              <a:ext cx="44148" cy="39903"/>
            </a:xfrm>
            <a:custGeom>
              <a:avLst/>
              <a:gdLst/>
              <a:ahLst/>
              <a:cxnLst/>
              <a:rect l="l" t="t" r="r" b="b"/>
              <a:pathLst>
                <a:path w="1477" h="1335" extrusionOk="0">
                  <a:moveTo>
                    <a:pt x="381" y="1"/>
                  </a:moveTo>
                  <a:lnTo>
                    <a:pt x="0" y="573"/>
                  </a:lnTo>
                  <a:lnTo>
                    <a:pt x="1096" y="1335"/>
                  </a:lnTo>
                  <a:lnTo>
                    <a:pt x="1477" y="787"/>
                  </a:lnTo>
                  <a:lnTo>
                    <a:pt x="38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88"/>
            <p:cNvSpPr/>
            <p:nvPr/>
          </p:nvSpPr>
          <p:spPr>
            <a:xfrm>
              <a:off x="3580756" y="4312418"/>
              <a:ext cx="43430" cy="44177"/>
            </a:xfrm>
            <a:custGeom>
              <a:avLst/>
              <a:gdLst/>
              <a:ahLst/>
              <a:cxnLst/>
              <a:rect l="l" t="t" r="r" b="b"/>
              <a:pathLst>
                <a:path w="1453" h="1478" extrusionOk="0">
                  <a:moveTo>
                    <a:pt x="953" y="1"/>
                  </a:moveTo>
                  <a:lnTo>
                    <a:pt x="0" y="1025"/>
                  </a:lnTo>
                  <a:lnTo>
                    <a:pt x="500" y="1477"/>
                  </a:lnTo>
                  <a:lnTo>
                    <a:pt x="1453" y="453"/>
                  </a:lnTo>
                  <a:lnTo>
                    <a:pt x="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88"/>
            <p:cNvSpPr/>
            <p:nvPr/>
          </p:nvSpPr>
          <p:spPr>
            <a:xfrm>
              <a:off x="3632705" y="4246211"/>
              <a:ext cx="39186" cy="43460"/>
            </a:xfrm>
            <a:custGeom>
              <a:avLst/>
              <a:gdLst/>
              <a:ahLst/>
              <a:cxnLst/>
              <a:rect l="l" t="t" r="r" b="b"/>
              <a:pathLst>
                <a:path w="1311" h="1454" extrusionOk="0">
                  <a:moveTo>
                    <a:pt x="763" y="1"/>
                  </a:moveTo>
                  <a:lnTo>
                    <a:pt x="0" y="1073"/>
                  </a:lnTo>
                  <a:lnTo>
                    <a:pt x="572" y="1454"/>
                  </a:lnTo>
                  <a:lnTo>
                    <a:pt x="1310" y="382"/>
                  </a:lnTo>
                  <a:lnTo>
                    <a:pt x="76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88"/>
            <p:cNvSpPr/>
            <p:nvPr/>
          </p:nvSpPr>
          <p:spPr>
            <a:xfrm>
              <a:off x="3379296" y="4149427"/>
              <a:ext cx="343825" cy="343825"/>
            </a:xfrm>
            <a:custGeom>
              <a:avLst/>
              <a:gdLst/>
              <a:ahLst/>
              <a:cxnLst/>
              <a:rect l="l" t="t" r="r" b="b"/>
              <a:pathLst>
                <a:path w="11503" h="11503" extrusionOk="0">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88"/>
            <p:cNvSpPr/>
            <p:nvPr/>
          </p:nvSpPr>
          <p:spPr>
            <a:xfrm>
              <a:off x="3550836" y="4456220"/>
              <a:ext cx="172286" cy="37034"/>
            </a:xfrm>
            <a:custGeom>
              <a:avLst/>
              <a:gdLst/>
              <a:ahLst/>
              <a:cxnLst/>
              <a:rect l="l" t="t" r="r" b="b"/>
              <a:pathLst>
                <a:path w="5764" h="1239" extrusionOk="0">
                  <a:moveTo>
                    <a:pt x="5097" y="0"/>
                  </a:moveTo>
                  <a:lnTo>
                    <a:pt x="5097" y="524"/>
                  </a:lnTo>
                  <a:lnTo>
                    <a:pt x="1" y="524"/>
                  </a:lnTo>
                  <a:lnTo>
                    <a:pt x="1" y="1238"/>
                  </a:lnTo>
                  <a:lnTo>
                    <a:pt x="5764" y="1238"/>
                  </a:lnTo>
                  <a:lnTo>
                    <a:pt x="576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88"/>
            <p:cNvSpPr/>
            <p:nvPr/>
          </p:nvSpPr>
          <p:spPr>
            <a:xfrm>
              <a:off x="3421291" y="4360810"/>
              <a:ext cx="64084" cy="64114"/>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88"/>
            <p:cNvSpPr/>
            <p:nvPr/>
          </p:nvSpPr>
          <p:spPr>
            <a:xfrm>
              <a:off x="3452616" y="4360123"/>
              <a:ext cx="32072" cy="64084"/>
            </a:xfrm>
            <a:custGeom>
              <a:avLst/>
              <a:gdLst/>
              <a:ahLst/>
              <a:cxnLst/>
              <a:rect l="l" t="t" r="r" b="b"/>
              <a:pathLst>
                <a:path w="1073" h="2144" extrusionOk="0">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88"/>
            <p:cNvSpPr/>
            <p:nvPr/>
          </p:nvSpPr>
          <p:spPr>
            <a:xfrm>
              <a:off x="3468279" y="4288924"/>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88"/>
            <p:cNvSpPr/>
            <p:nvPr/>
          </p:nvSpPr>
          <p:spPr>
            <a:xfrm>
              <a:off x="3500291" y="4288924"/>
              <a:ext cx="32072" cy="64084"/>
            </a:xfrm>
            <a:custGeom>
              <a:avLst/>
              <a:gdLst/>
              <a:ahLst/>
              <a:cxnLst/>
              <a:rect l="l" t="t" r="r" b="b"/>
              <a:pathLst>
                <a:path w="1073" h="2144" extrusionOk="0">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88"/>
            <p:cNvSpPr/>
            <p:nvPr/>
          </p:nvSpPr>
          <p:spPr>
            <a:xfrm>
              <a:off x="3539447" y="4332355"/>
              <a:ext cx="64114" cy="64084"/>
            </a:xfrm>
            <a:custGeom>
              <a:avLst/>
              <a:gdLst/>
              <a:ahLst/>
              <a:cxnLst/>
              <a:rect l="l" t="t" r="r" b="b"/>
              <a:pathLst>
                <a:path w="2145" h="2144" extrusionOk="0">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88"/>
            <p:cNvSpPr/>
            <p:nvPr/>
          </p:nvSpPr>
          <p:spPr>
            <a:xfrm>
              <a:off x="3571490" y="4332355"/>
              <a:ext cx="32072" cy="64084"/>
            </a:xfrm>
            <a:custGeom>
              <a:avLst/>
              <a:gdLst/>
              <a:ahLst/>
              <a:cxnLst/>
              <a:rect l="l" t="t" r="r" b="b"/>
              <a:pathLst>
                <a:path w="1073" h="2144" extrusionOk="0">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88"/>
            <p:cNvSpPr/>
            <p:nvPr/>
          </p:nvSpPr>
          <p:spPr>
            <a:xfrm>
              <a:off x="3598541" y="4271857"/>
              <a:ext cx="64084" cy="64084"/>
            </a:xfrm>
            <a:custGeom>
              <a:avLst/>
              <a:gdLst/>
              <a:ahLst/>
              <a:cxnLst/>
              <a:rect l="l" t="t" r="r" b="b"/>
              <a:pathLst>
                <a:path w="2144" h="2144" extrusionOk="0">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0" name="Google Shape;23600;p88"/>
            <p:cNvSpPr/>
            <p:nvPr/>
          </p:nvSpPr>
          <p:spPr>
            <a:xfrm>
              <a:off x="3630583" y="4271140"/>
              <a:ext cx="32042" cy="64084"/>
            </a:xfrm>
            <a:custGeom>
              <a:avLst/>
              <a:gdLst/>
              <a:ahLst/>
              <a:cxnLst/>
              <a:rect l="l" t="t" r="r" b="b"/>
              <a:pathLst>
                <a:path w="1072" h="2144" extrusionOk="0">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1" name="Google Shape;23601;p88"/>
            <p:cNvSpPr/>
            <p:nvPr/>
          </p:nvSpPr>
          <p:spPr>
            <a:xfrm>
              <a:off x="3642659" y="4201376"/>
              <a:ext cx="64114" cy="64084"/>
            </a:xfrm>
            <a:custGeom>
              <a:avLst/>
              <a:gdLst/>
              <a:ahLst/>
              <a:cxnLst/>
              <a:rect l="l" t="t" r="r" b="b"/>
              <a:pathLst>
                <a:path w="2145" h="2144"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88"/>
            <p:cNvSpPr/>
            <p:nvPr/>
          </p:nvSpPr>
          <p:spPr>
            <a:xfrm>
              <a:off x="3674701" y="4201376"/>
              <a:ext cx="32072" cy="64084"/>
            </a:xfrm>
            <a:custGeom>
              <a:avLst/>
              <a:gdLst/>
              <a:ahLst/>
              <a:cxnLst/>
              <a:rect l="l" t="t" r="r" b="b"/>
              <a:pathLst>
                <a:path w="1073" h="2144" extrusionOk="0">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3" name="Google Shape;23603;p88"/>
          <p:cNvGrpSpPr/>
          <p:nvPr/>
        </p:nvGrpSpPr>
        <p:grpSpPr>
          <a:xfrm>
            <a:off x="4040842" y="3984588"/>
            <a:ext cx="343826" cy="343139"/>
            <a:chOff x="4076914" y="4146557"/>
            <a:chExt cx="343826" cy="343139"/>
          </a:xfrm>
        </p:grpSpPr>
        <p:sp>
          <p:nvSpPr>
            <p:cNvPr id="23604" name="Google Shape;23604;p88"/>
            <p:cNvSpPr/>
            <p:nvPr/>
          </p:nvSpPr>
          <p:spPr>
            <a:xfrm>
              <a:off x="4076914" y="4146557"/>
              <a:ext cx="189383" cy="339580"/>
            </a:xfrm>
            <a:custGeom>
              <a:avLst/>
              <a:gdLst/>
              <a:ahLst/>
              <a:cxnLst/>
              <a:rect l="l" t="t" r="r" b="b"/>
              <a:pathLst>
                <a:path w="6336" h="11361" extrusionOk="0">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88"/>
            <p:cNvSpPr/>
            <p:nvPr/>
          </p:nvSpPr>
          <p:spPr>
            <a:xfrm>
              <a:off x="4215724" y="4318127"/>
              <a:ext cx="175126" cy="171569"/>
            </a:xfrm>
            <a:custGeom>
              <a:avLst/>
              <a:gdLst/>
              <a:ahLst/>
              <a:cxnLst/>
              <a:rect l="l" t="t" r="r" b="b"/>
              <a:pathLst>
                <a:path w="5859" h="5740" extrusionOk="0">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88"/>
            <p:cNvSpPr/>
            <p:nvPr/>
          </p:nvSpPr>
          <p:spPr>
            <a:xfrm>
              <a:off x="4249171" y="4318127"/>
              <a:ext cx="141679" cy="171569"/>
            </a:xfrm>
            <a:custGeom>
              <a:avLst/>
              <a:gdLst/>
              <a:ahLst/>
              <a:cxnLst/>
              <a:rect l="l" t="t" r="r" b="b"/>
              <a:pathLst>
                <a:path w="4740" h="5740" extrusionOk="0">
                  <a:moveTo>
                    <a:pt x="1" y="0"/>
                  </a:moveTo>
                  <a:lnTo>
                    <a:pt x="1" y="5739"/>
                  </a:lnTo>
                  <a:cubicBezTo>
                    <a:pt x="1977" y="5739"/>
                    <a:pt x="3692" y="4763"/>
                    <a:pt x="4740" y="3239"/>
                  </a:cubicBezTo>
                  <a:lnTo>
                    <a:pt x="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88"/>
            <p:cNvSpPr/>
            <p:nvPr/>
          </p:nvSpPr>
          <p:spPr>
            <a:xfrm>
              <a:off x="4249171" y="4146557"/>
              <a:ext cx="171569" cy="268382"/>
            </a:xfrm>
            <a:custGeom>
              <a:avLst/>
              <a:gdLst/>
              <a:ahLst/>
              <a:cxnLst/>
              <a:rect l="l" t="t" r="r" b="b"/>
              <a:pathLst>
                <a:path w="5740" h="8979" extrusionOk="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88"/>
            <p:cNvSpPr/>
            <p:nvPr/>
          </p:nvSpPr>
          <p:spPr>
            <a:xfrm>
              <a:off x="4121062" y="4190705"/>
              <a:ext cx="144518" cy="252003"/>
            </a:xfrm>
            <a:custGeom>
              <a:avLst/>
              <a:gdLst/>
              <a:ahLst/>
              <a:cxnLst/>
              <a:rect l="l" t="t" r="r" b="b"/>
              <a:pathLst>
                <a:path w="4835" h="8431" extrusionOk="0">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88"/>
            <p:cNvSpPr/>
            <p:nvPr/>
          </p:nvSpPr>
          <p:spPr>
            <a:xfrm>
              <a:off x="4223555" y="4318127"/>
              <a:ext cx="129573" cy="127421"/>
            </a:xfrm>
            <a:custGeom>
              <a:avLst/>
              <a:gdLst/>
              <a:ahLst/>
              <a:cxnLst/>
              <a:rect l="l" t="t" r="r" b="b"/>
              <a:pathLst>
                <a:path w="4335" h="4263" extrusionOk="0">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88"/>
            <p:cNvSpPr/>
            <p:nvPr/>
          </p:nvSpPr>
          <p:spPr>
            <a:xfrm>
              <a:off x="4248454" y="4318127"/>
              <a:ext cx="104675" cy="127421"/>
            </a:xfrm>
            <a:custGeom>
              <a:avLst/>
              <a:gdLst/>
              <a:ahLst/>
              <a:cxnLst/>
              <a:rect l="l" t="t" r="r" b="b"/>
              <a:pathLst>
                <a:path w="3502" h="4263" extrusionOk="0">
                  <a:moveTo>
                    <a:pt x="1" y="0"/>
                  </a:moveTo>
                  <a:lnTo>
                    <a:pt x="1" y="4263"/>
                  </a:lnTo>
                  <a:cubicBezTo>
                    <a:pt x="1454" y="4263"/>
                    <a:pt x="2740" y="3501"/>
                    <a:pt x="3502" y="2405"/>
                  </a:cubicBezTo>
                  <a:lnTo>
                    <a:pt x="5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88"/>
            <p:cNvSpPr/>
            <p:nvPr/>
          </p:nvSpPr>
          <p:spPr>
            <a:xfrm>
              <a:off x="4248454" y="4190705"/>
              <a:ext cx="127451" cy="199336"/>
            </a:xfrm>
            <a:custGeom>
              <a:avLst/>
              <a:gdLst/>
              <a:ahLst/>
              <a:cxnLst/>
              <a:rect l="l" t="t" r="r" b="b"/>
              <a:pathLst>
                <a:path w="4264" h="6669" extrusionOk="0">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2" name="Google Shape;23612;p88"/>
          <p:cNvGrpSpPr/>
          <p:nvPr/>
        </p:nvGrpSpPr>
        <p:grpSpPr>
          <a:xfrm>
            <a:off x="4784770" y="3972179"/>
            <a:ext cx="344544" cy="344544"/>
            <a:chOff x="4744642" y="4143718"/>
            <a:chExt cx="344544" cy="344544"/>
          </a:xfrm>
        </p:grpSpPr>
        <p:sp>
          <p:nvSpPr>
            <p:cNvPr id="23613" name="Google Shape;23613;p88"/>
            <p:cNvSpPr/>
            <p:nvPr/>
          </p:nvSpPr>
          <p:spPr>
            <a:xfrm>
              <a:off x="4766701" y="4337347"/>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4" name="Google Shape;23614;p88"/>
            <p:cNvSpPr/>
            <p:nvPr/>
          </p:nvSpPr>
          <p:spPr>
            <a:xfrm>
              <a:off x="4766701" y="4143718"/>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88"/>
            <p:cNvSpPr/>
            <p:nvPr/>
          </p:nvSpPr>
          <p:spPr>
            <a:xfrm>
              <a:off x="4766701" y="4236975"/>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88"/>
            <p:cNvSpPr/>
            <p:nvPr/>
          </p:nvSpPr>
          <p:spPr>
            <a:xfrm>
              <a:off x="5022262" y="4184309"/>
              <a:ext cx="66924" cy="60527"/>
            </a:xfrm>
            <a:custGeom>
              <a:avLst/>
              <a:gdLst/>
              <a:ahLst/>
              <a:cxnLst/>
              <a:rect l="l" t="t" r="r" b="b"/>
              <a:pathLst>
                <a:path w="2239" h="2025" extrusionOk="0">
                  <a:moveTo>
                    <a:pt x="333" y="0"/>
                  </a:moveTo>
                  <a:lnTo>
                    <a:pt x="0" y="1024"/>
                  </a:lnTo>
                  <a:lnTo>
                    <a:pt x="333" y="2024"/>
                  </a:lnTo>
                  <a:lnTo>
                    <a:pt x="2239" y="2024"/>
                  </a:lnTo>
                  <a:lnTo>
                    <a:pt x="223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88"/>
            <p:cNvSpPr/>
            <p:nvPr/>
          </p:nvSpPr>
          <p:spPr>
            <a:xfrm>
              <a:off x="5022262" y="4215604"/>
              <a:ext cx="66924" cy="30637"/>
            </a:xfrm>
            <a:custGeom>
              <a:avLst/>
              <a:gdLst/>
              <a:ahLst/>
              <a:cxnLst/>
              <a:rect l="l" t="t" r="r" b="b"/>
              <a:pathLst>
                <a:path w="2239" h="1025" extrusionOk="0">
                  <a:moveTo>
                    <a:pt x="0" y="1"/>
                  </a:moveTo>
                  <a:lnTo>
                    <a:pt x="333" y="1025"/>
                  </a:lnTo>
                  <a:lnTo>
                    <a:pt x="2239" y="1025"/>
                  </a:lnTo>
                  <a:lnTo>
                    <a:pt x="2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88"/>
            <p:cNvSpPr/>
            <p:nvPr/>
          </p:nvSpPr>
          <p:spPr>
            <a:xfrm>
              <a:off x="4766701" y="4438406"/>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88"/>
            <p:cNvSpPr/>
            <p:nvPr/>
          </p:nvSpPr>
          <p:spPr>
            <a:xfrm>
              <a:off x="4828633" y="4184309"/>
              <a:ext cx="203611" cy="60527"/>
            </a:xfrm>
            <a:custGeom>
              <a:avLst/>
              <a:gdLst/>
              <a:ahLst/>
              <a:cxnLst/>
              <a:rect l="l" t="t" r="r" b="b"/>
              <a:pathLst>
                <a:path w="6812" h="2025" extrusionOk="0">
                  <a:moveTo>
                    <a:pt x="882" y="0"/>
                  </a:moveTo>
                  <a:lnTo>
                    <a:pt x="1" y="1024"/>
                  </a:lnTo>
                  <a:lnTo>
                    <a:pt x="882" y="2024"/>
                  </a:lnTo>
                  <a:lnTo>
                    <a:pt x="6811" y="2024"/>
                  </a:lnTo>
                  <a:lnTo>
                    <a:pt x="681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88"/>
            <p:cNvSpPr/>
            <p:nvPr/>
          </p:nvSpPr>
          <p:spPr>
            <a:xfrm>
              <a:off x="4828633" y="4215604"/>
              <a:ext cx="203611" cy="30637"/>
            </a:xfrm>
            <a:custGeom>
              <a:avLst/>
              <a:gdLst/>
              <a:ahLst/>
              <a:cxnLst/>
              <a:rect l="l" t="t" r="r" b="b"/>
              <a:pathLst>
                <a:path w="6812" h="1025" extrusionOk="0">
                  <a:moveTo>
                    <a:pt x="1" y="1"/>
                  </a:moveTo>
                  <a:lnTo>
                    <a:pt x="882" y="1025"/>
                  </a:lnTo>
                  <a:lnTo>
                    <a:pt x="6811" y="1025"/>
                  </a:lnTo>
                  <a:lnTo>
                    <a:pt x="681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88"/>
            <p:cNvSpPr/>
            <p:nvPr/>
          </p:nvSpPr>
          <p:spPr>
            <a:xfrm>
              <a:off x="5022262" y="4285368"/>
              <a:ext cx="66924" cy="60527"/>
            </a:xfrm>
            <a:custGeom>
              <a:avLst/>
              <a:gdLst/>
              <a:ahLst/>
              <a:cxnLst/>
              <a:rect l="l" t="t" r="r" b="b"/>
              <a:pathLst>
                <a:path w="2239" h="2025" extrusionOk="0">
                  <a:moveTo>
                    <a:pt x="333" y="1"/>
                  </a:moveTo>
                  <a:lnTo>
                    <a:pt x="0" y="1001"/>
                  </a:lnTo>
                  <a:lnTo>
                    <a:pt x="333" y="2025"/>
                  </a:lnTo>
                  <a:lnTo>
                    <a:pt x="2239" y="2025"/>
                  </a:lnTo>
                  <a:lnTo>
                    <a:pt x="223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88"/>
            <p:cNvSpPr/>
            <p:nvPr/>
          </p:nvSpPr>
          <p:spPr>
            <a:xfrm>
              <a:off x="5022262" y="4315975"/>
              <a:ext cx="66924" cy="30637"/>
            </a:xfrm>
            <a:custGeom>
              <a:avLst/>
              <a:gdLst/>
              <a:ahLst/>
              <a:cxnLst/>
              <a:rect l="l" t="t" r="r" b="b"/>
              <a:pathLst>
                <a:path w="2239" h="1025" extrusionOk="0">
                  <a:moveTo>
                    <a:pt x="0" y="1"/>
                  </a:moveTo>
                  <a:lnTo>
                    <a:pt x="333" y="1025"/>
                  </a:lnTo>
                  <a:lnTo>
                    <a:pt x="2239" y="1025"/>
                  </a:lnTo>
                  <a:lnTo>
                    <a:pt x="2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88"/>
            <p:cNvSpPr/>
            <p:nvPr/>
          </p:nvSpPr>
          <p:spPr>
            <a:xfrm>
              <a:off x="4828633" y="4285368"/>
              <a:ext cx="203611" cy="60527"/>
            </a:xfrm>
            <a:custGeom>
              <a:avLst/>
              <a:gdLst/>
              <a:ahLst/>
              <a:cxnLst/>
              <a:rect l="l" t="t" r="r" b="b"/>
              <a:pathLst>
                <a:path w="6812" h="2025" extrusionOk="0">
                  <a:moveTo>
                    <a:pt x="882" y="1"/>
                  </a:moveTo>
                  <a:lnTo>
                    <a:pt x="1" y="1001"/>
                  </a:lnTo>
                  <a:lnTo>
                    <a:pt x="882" y="2025"/>
                  </a:lnTo>
                  <a:lnTo>
                    <a:pt x="6811" y="2025"/>
                  </a:lnTo>
                  <a:lnTo>
                    <a:pt x="6811"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88"/>
            <p:cNvSpPr/>
            <p:nvPr/>
          </p:nvSpPr>
          <p:spPr>
            <a:xfrm>
              <a:off x="4828633" y="4315975"/>
              <a:ext cx="203611" cy="30637"/>
            </a:xfrm>
            <a:custGeom>
              <a:avLst/>
              <a:gdLst/>
              <a:ahLst/>
              <a:cxnLst/>
              <a:rect l="l" t="t" r="r" b="b"/>
              <a:pathLst>
                <a:path w="6812" h="1025" extrusionOk="0">
                  <a:moveTo>
                    <a:pt x="1" y="1"/>
                  </a:moveTo>
                  <a:lnTo>
                    <a:pt x="882" y="1025"/>
                  </a:lnTo>
                  <a:lnTo>
                    <a:pt x="6811" y="1025"/>
                  </a:lnTo>
                  <a:lnTo>
                    <a:pt x="68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88"/>
            <p:cNvSpPr/>
            <p:nvPr/>
          </p:nvSpPr>
          <p:spPr>
            <a:xfrm>
              <a:off x="5022262" y="4386456"/>
              <a:ext cx="66924" cy="60527"/>
            </a:xfrm>
            <a:custGeom>
              <a:avLst/>
              <a:gdLst/>
              <a:ahLst/>
              <a:cxnLst/>
              <a:rect l="l" t="t" r="r" b="b"/>
              <a:pathLst>
                <a:path w="2239" h="2025" extrusionOk="0">
                  <a:moveTo>
                    <a:pt x="333" y="0"/>
                  </a:moveTo>
                  <a:lnTo>
                    <a:pt x="0" y="1024"/>
                  </a:lnTo>
                  <a:lnTo>
                    <a:pt x="333" y="2025"/>
                  </a:lnTo>
                  <a:lnTo>
                    <a:pt x="2239" y="2025"/>
                  </a:lnTo>
                  <a:lnTo>
                    <a:pt x="223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88"/>
            <p:cNvSpPr/>
            <p:nvPr/>
          </p:nvSpPr>
          <p:spPr>
            <a:xfrm>
              <a:off x="5022262" y="4417064"/>
              <a:ext cx="66924" cy="29920"/>
            </a:xfrm>
            <a:custGeom>
              <a:avLst/>
              <a:gdLst/>
              <a:ahLst/>
              <a:cxnLst/>
              <a:rect l="l" t="t" r="r" b="b"/>
              <a:pathLst>
                <a:path w="2239" h="1001" extrusionOk="0">
                  <a:moveTo>
                    <a:pt x="0" y="0"/>
                  </a:moveTo>
                  <a:lnTo>
                    <a:pt x="333" y="1001"/>
                  </a:lnTo>
                  <a:lnTo>
                    <a:pt x="2239" y="1001"/>
                  </a:lnTo>
                  <a:lnTo>
                    <a:pt x="22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88"/>
            <p:cNvSpPr/>
            <p:nvPr/>
          </p:nvSpPr>
          <p:spPr>
            <a:xfrm>
              <a:off x="4828633" y="4386456"/>
              <a:ext cx="203611" cy="60527"/>
            </a:xfrm>
            <a:custGeom>
              <a:avLst/>
              <a:gdLst/>
              <a:ahLst/>
              <a:cxnLst/>
              <a:rect l="l" t="t" r="r" b="b"/>
              <a:pathLst>
                <a:path w="6812" h="2025" extrusionOk="0">
                  <a:moveTo>
                    <a:pt x="882" y="0"/>
                  </a:moveTo>
                  <a:lnTo>
                    <a:pt x="1" y="1024"/>
                  </a:lnTo>
                  <a:lnTo>
                    <a:pt x="882" y="2025"/>
                  </a:lnTo>
                  <a:lnTo>
                    <a:pt x="6811" y="2025"/>
                  </a:lnTo>
                  <a:lnTo>
                    <a:pt x="681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88"/>
            <p:cNvSpPr/>
            <p:nvPr/>
          </p:nvSpPr>
          <p:spPr>
            <a:xfrm>
              <a:off x="4828633" y="4417064"/>
              <a:ext cx="203611" cy="29920"/>
            </a:xfrm>
            <a:custGeom>
              <a:avLst/>
              <a:gdLst/>
              <a:ahLst/>
              <a:cxnLst/>
              <a:rect l="l" t="t" r="r" b="b"/>
              <a:pathLst>
                <a:path w="6812" h="1001" extrusionOk="0">
                  <a:moveTo>
                    <a:pt x="1" y="0"/>
                  </a:moveTo>
                  <a:lnTo>
                    <a:pt x="882" y="1001"/>
                  </a:lnTo>
                  <a:lnTo>
                    <a:pt x="6811" y="1001"/>
                  </a:lnTo>
                  <a:lnTo>
                    <a:pt x="681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88"/>
            <p:cNvSpPr/>
            <p:nvPr/>
          </p:nvSpPr>
          <p:spPr>
            <a:xfrm>
              <a:off x="4744642" y="4182874"/>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88"/>
            <p:cNvSpPr/>
            <p:nvPr/>
          </p:nvSpPr>
          <p:spPr>
            <a:xfrm>
              <a:off x="4744642" y="4215604"/>
              <a:ext cx="64084" cy="32072"/>
            </a:xfrm>
            <a:custGeom>
              <a:avLst/>
              <a:gdLst/>
              <a:ahLst/>
              <a:cxnLst/>
              <a:rect l="l" t="t" r="r" b="b"/>
              <a:pathLst>
                <a:path w="2144" h="1073" extrusionOk="0">
                  <a:moveTo>
                    <a:pt x="0" y="1"/>
                  </a:moveTo>
                  <a:cubicBezTo>
                    <a:pt x="0" y="596"/>
                    <a:pt x="477" y="1072"/>
                    <a:pt x="1072" y="1072"/>
                  </a:cubicBezTo>
                  <a:cubicBezTo>
                    <a:pt x="1667" y="1072"/>
                    <a:pt x="2144" y="596"/>
                    <a:pt x="214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88"/>
            <p:cNvSpPr/>
            <p:nvPr/>
          </p:nvSpPr>
          <p:spPr>
            <a:xfrm>
              <a:off x="4744642" y="4283963"/>
              <a:ext cx="64084" cy="64084"/>
            </a:xfrm>
            <a:custGeom>
              <a:avLst/>
              <a:gdLst/>
              <a:ahLst/>
              <a:cxnLst/>
              <a:rect l="l" t="t" r="r" b="b"/>
              <a:pathLst>
                <a:path w="2144" h="2144" extrusionOk="0">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88"/>
            <p:cNvSpPr/>
            <p:nvPr/>
          </p:nvSpPr>
          <p:spPr>
            <a:xfrm>
              <a:off x="4744642" y="4315975"/>
              <a:ext cx="64084" cy="32072"/>
            </a:xfrm>
            <a:custGeom>
              <a:avLst/>
              <a:gdLst/>
              <a:ahLst/>
              <a:cxnLst/>
              <a:rect l="l" t="t" r="r" b="b"/>
              <a:pathLst>
                <a:path w="2144" h="1073" extrusionOk="0">
                  <a:moveTo>
                    <a:pt x="0" y="1"/>
                  </a:moveTo>
                  <a:cubicBezTo>
                    <a:pt x="0" y="596"/>
                    <a:pt x="477" y="1072"/>
                    <a:pt x="1072" y="1072"/>
                  </a:cubicBezTo>
                  <a:cubicBezTo>
                    <a:pt x="1667" y="1072"/>
                    <a:pt x="2144" y="596"/>
                    <a:pt x="2144"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88"/>
            <p:cNvSpPr/>
            <p:nvPr/>
          </p:nvSpPr>
          <p:spPr>
            <a:xfrm>
              <a:off x="4744642" y="4385022"/>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88"/>
            <p:cNvSpPr/>
            <p:nvPr/>
          </p:nvSpPr>
          <p:spPr>
            <a:xfrm>
              <a:off x="4744642" y="4416347"/>
              <a:ext cx="64084" cy="32759"/>
            </a:xfrm>
            <a:custGeom>
              <a:avLst/>
              <a:gdLst/>
              <a:ahLst/>
              <a:cxnLst/>
              <a:rect l="l" t="t" r="r" b="b"/>
              <a:pathLst>
                <a:path w="2144" h="1096" extrusionOk="0">
                  <a:moveTo>
                    <a:pt x="0" y="0"/>
                  </a:moveTo>
                  <a:cubicBezTo>
                    <a:pt x="0" y="596"/>
                    <a:pt x="477" y="1096"/>
                    <a:pt x="1072" y="1096"/>
                  </a:cubicBezTo>
                  <a:cubicBezTo>
                    <a:pt x="1667" y="1096"/>
                    <a:pt x="2144" y="620"/>
                    <a:pt x="2144"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5" name="Google Shape;23635;p88"/>
          <p:cNvGrpSpPr/>
          <p:nvPr/>
        </p:nvGrpSpPr>
        <p:grpSpPr>
          <a:xfrm>
            <a:off x="5516259" y="3980728"/>
            <a:ext cx="343857" cy="344544"/>
            <a:chOff x="5409500" y="4152266"/>
            <a:chExt cx="343857" cy="344544"/>
          </a:xfrm>
        </p:grpSpPr>
        <p:sp>
          <p:nvSpPr>
            <p:cNvPr id="23636" name="Google Shape;23636;p88"/>
            <p:cNvSpPr/>
            <p:nvPr/>
          </p:nvSpPr>
          <p:spPr>
            <a:xfrm>
              <a:off x="5519855" y="4314570"/>
              <a:ext cx="162303" cy="20654"/>
            </a:xfrm>
            <a:custGeom>
              <a:avLst/>
              <a:gdLst/>
              <a:ahLst/>
              <a:cxnLst/>
              <a:rect l="l" t="t" r="r" b="b"/>
              <a:pathLst>
                <a:path w="5430" h="691" extrusionOk="0">
                  <a:moveTo>
                    <a:pt x="0" y="0"/>
                  </a:moveTo>
                  <a:lnTo>
                    <a:pt x="0" y="691"/>
                  </a:lnTo>
                  <a:lnTo>
                    <a:pt x="5430" y="691"/>
                  </a:lnTo>
                  <a:lnTo>
                    <a:pt x="543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88"/>
            <p:cNvSpPr/>
            <p:nvPr/>
          </p:nvSpPr>
          <p:spPr>
            <a:xfrm>
              <a:off x="5519855" y="4324524"/>
              <a:ext cx="162303" cy="9296"/>
            </a:xfrm>
            <a:custGeom>
              <a:avLst/>
              <a:gdLst/>
              <a:ahLst/>
              <a:cxnLst/>
              <a:rect l="l" t="t" r="r" b="b"/>
              <a:pathLst>
                <a:path w="5430" h="311" extrusionOk="0">
                  <a:moveTo>
                    <a:pt x="0" y="0"/>
                  </a:moveTo>
                  <a:lnTo>
                    <a:pt x="0" y="310"/>
                  </a:lnTo>
                  <a:lnTo>
                    <a:pt x="5430" y="310"/>
                  </a:lnTo>
                  <a:lnTo>
                    <a:pt x="543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88"/>
            <p:cNvSpPr/>
            <p:nvPr/>
          </p:nvSpPr>
          <p:spPr>
            <a:xfrm>
              <a:off x="5519855" y="4350140"/>
              <a:ext cx="92569" cy="103240"/>
            </a:xfrm>
            <a:custGeom>
              <a:avLst/>
              <a:gdLst/>
              <a:ahLst/>
              <a:cxnLst/>
              <a:rect l="l" t="t" r="r" b="b"/>
              <a:pathLst>
                <a:path w="3097" h="3454" extrusionOk="0">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88"/>
            <p:cNvSpPr/>
            <p:nvPr/>
          </p:nvSpPr>
          <p:spPr>
            <a:xfrm>
              <a:off x="5519855" y="4196384"/>
              <a:ext cx="92569" cy="103240"/>
            </a:xfrm>
            <a:custGeom>
              <a:avLst/>
              <a:gdLst/>
              <a:ahLst/>
              <a:cxnLst/>
              <a:rect l="l" t="t" r="r" b="b"/>
              <a:pathLst>
                <a:path w="3097" h="3454" extrusionOk="0">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88"/>
            <p:cNvSpPr/>
            <p:nvPr/>
          </p:nvSpPr>
          <p:spPr>
            <a:xfrm>
              <a:off x="5559011" y="4434849"/>
              <a:ext cx="86860" cy="61962"/>
            </a:xfrm>
            <a:custGeom>
              <a:avLst/>
              <a:gdLst/>
              <a:ahLst/>
              <a:cxnLst/>
              <a:rect l="l" t="t" r="r" b="b"/>
              <a:pathLst>
                <a:path w="2906" h="2073" extrusionOk="0">
                  <a:moveTo>
                    <a:pt x="0" y="1"/>
                  </a:moveTo>
                  <a:lnTo>
                    <a:pt x="0" y="2073"/>
                  </a:lnTo>
                  <a:lnTo>
                    <a:pt x="2905" y="2073"/>
                  </a:lnTo>
                  <a:lnTo>
                    <a:pt x="29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88"/>
            <p:cNvSpPr/>
            <p:nvPr/>
          </p:nvSpPr>
          <p:spPr>
            <a:xfrm>
              <a:off x="5559011" y="4152266"/>
              <a:ext cx="86860" cy="62679"/>
            </a:xfrm>
            <a:custGeom>
              <a:avLst/>
              <a:gdLst/>
              <a:ahLst/>
              <a:cxnLst/>
              <a:rect l="l" t="t" r="r" b="b"/>
              <a:pathLst>
                <a:path w="2906" h="2097" extrusionOk="0">
                  <a:moveTo>
                    <a:pt x="0" y="0"/>
                  </a:moveTo>
                  <a:lnTo>
                    <a:pt x="0" y="2096"/>
                  </a:lnTo>
                  <a:lnTo>
                    <a:pt x="2905" y="2096"/>
                  </a:lnTo>
                  <a:lnTo>
                    <a:pt x="290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88"/>
            <p:cNvSpPr/>
            <p:nvPr/>
          </p:nvSpPr>
          <p:spPr>
            <a:xfrm>
              <a:off x="5667184" y="4293199"/>
              <a:ext cx="86173" cy="61962"/>
            </a:xfrm>
            <a:custGeom>
              <a:avLst/>
              <a:gdLst/>
              <a:ahLst/>
              <a:cxnLst/>
              <a:rect l="l" t="t" r="r" b="b"/>
              <a:pathLst>
                <a:path w="2883" h="2073" extrusionOk="0">
                  <a:moveTo>
                    <a:pt x="1" y="1"/>
                  </a:moveTo>
                  <a:lnTo>
                    <a:pt x="1" y="2072"/>
                  </a:lnTo>
                  <a:lnTo>
                    <a:pt x="2882" y="2072"/>
                  </a:lnTo>
                  <a:lnTo>
                    <a:pt x="2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88"/>
            <p:cNvSpPr/>
            <p:nvPr/>
          </p:nvSpPr>
          <p:spPr>
            <a:xfrm>
              <a:off x="5667184" y="4324524"/>
              <a:ext cx="86173" cy="30637"/>
            </a:xfrm>
            <a:custGeom>
              <a:avLst/>
              <a:gdLst/>
              <a:ahLst/>
              <a:cxnLst/>
              <a:rect l="l" t="t" r="r" b="b"/>
              <a:pathLst>
                <a:path w="2883" h="1025" extrusionOk="0">
                  <a:moveTo>
                    <a:pt x="1" y="0"/>
                  </a:moveTo>
                  <a:lnTo>
                    <a:pt x="1" y="1024"/>
                  </a:lnTo>
                  <a:lnTo>
                    <a:pt x="2882" y="1024"/>
                  </a:lnTo>
                  <a:lnTo>
                    <a:pt x="2882"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88"/>
            <p:cNvSpPr/>
            <p:nvPr/>
          </p:nvSpPr>
          <p:spPr>
            <a:xfrm>
              <a:off x="5409500" y="4278971"/>
              <a:ext cx="126046" cy="90417"/>
            </a:xfrm>
            <a:custGeom>
              <a:avLst/>
              <a:gdLst/>
              <a:ahLst/>
              <a:cxnLst/>
              <a:rect l="l" t="t" r="r" b="b"/>
              <a:pathLst>
                <a:path w="4217" h="3025" extrusionOk="0">
                  <a:moveTo>
                    <a:pt x="1" y="0"/>
                  </a:moveTo>
                  <a:lnTo>
                    <a:pt x="1" y="3025"/>
                  </a:lnTo>
                  <a:lnTo>
                    <a:pt x="4216" y="3025"/>
                  </a:lnTo>
                  <a:lnTo>
                    <a:pt x="421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88"/>
            <p:cNvSpPr/>
            <p:nvPr/>
          </p:nvSpPr>
          <p:spPr>
            <a:xfrm>
              <a:off x="5409500" y="4324524"/>
              <a:ext cx="126046" cy="44865"/>
            </a:xfrm>
            <a:custGeom>
              <a:avLst/>
              <a:gdLst/>
              <a:ahLst/>
              <a:cxnLst/>
              <a:rect l="l" t="t" r="r" b="b"/>
              <a:pathLst>
                <a:path w="4217" h="1501" extrusionOk="0">
                  <a:moveTo>
                    <a:pt x="1" y="0"/>
                  </a:moveTo>
                  <a:lnTo>
                    <a:pt x="1" y="1501"/>
                  </a:lnTo>
                  <a:lnTo>
                    <a:pt x="4216" y="1501"/>
                  </a:lnTo>
                  <a:lnTo>
                    <a:pt x="421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88"/>
            <p:cNvSpPr/>
            <p:nvPr/>
          </p:nvSpPr>
          <p:spPr>
            <a:xfrm>
              <a:off x="5442977" y="4314570"/>
              <a:ext cx="19967" cy="20654"/>
            </a:xfrm>
            <a:custGeom>
              <a:avLst/>
              <a:gdLst/>
              <a:ahLst/>
              <a:cxnLst/>
              <a:rect l="l" t="t" r="r" b="b"/>
              <a:pathLst>
                <a:path w="668" h="691" extrusionOk="0">
                  <a:moveTo>
                    <a:pt x="0" y="0"/>
                  </a:moveTo>
                  <a:lnTo>
                    <a:pt x="0" y="691"/>
                  </a:lnTo>
                  <a:lnTo>
                    <a:pt x="667" y="691"/>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88"/>
            <p:cNvSpPr/>
            <p:nvPr/>
          </p:nvSpPr>
          <p:spPr>
            <a:xfrm>
              <a:off x="5482134" y="4314570"/>
              <a:ext cx="19937" cy="20654"/>
            </a:xfrm>
            <a:custGeom>
              <a:avLst/>
              <a:gdLst/>
              <a:ahLst/>
              <a:cxnLst/>
              <a:rect l="l" t="t" r="r" b="b"/>
              <a:pathLst>
                <a:path w="667" h="691" extrusionOk="0">
                  <a:moveTo>
                    <a:pt x="0" y="0"/>
                  </a:moveTo>
                  <a:lnTo>
                    <a:pt x="0" y="691"/>
                  </a:lnTo>
                  <a:lnTo>
                    <a:pt x="667" y="691"/>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88"/>
            <p:cNvSpPr/>
            <p:nvPr/>
          </p:nvSpPr>
          <p:spPr>
            <a:xfrm>
              <a:off x="5442977" y="4324524"/>
              <a:ext cx="19967" cy="9296"/>
            </a:xfrm>
            <a:custGeom>
              <a:avLst/>
              <a:gdLst/>
              <a:ahLst/>
              <a:cxnLst/>
              <a:rect l="l" t="t" r="r" b="b"/>
              <a:pathLst>
                <a:path w="668" h="311" extrusionOk="0">
                  <a:moveTo>
                    <a:pt x="0" y="0"/>
                  </a:moveTo>
                  <a:lnTo>
                    <a:pt x="0" y="310"/>
                  </a:lnTo>
                  <a:lnTo>
                    <a:pt x="667" y="310"/>
                  </a:lnTo>
                  <a:lnTo>
                    <a:pt x="66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88"/>
            <p:cNvSpPr/>
            <p:nvPr/>
          </p:nvSpPr>
          <p:spPr>
            <a:xfrm>
              <a:off x="5482134" y="4324524"/>
              <a:ext cx="19937" cy="9296"/>
            </a:xfrm>
            <a:custGeom>
              <a:avLst/>
              <a:gdLst/>
              <a:ahLst/>
              <a:cxnLst/>
              <a:rect l="l" t="t" r="r" b="b"/>
              <a:pathLst>
                <a:path w="667" h="311" extrusionOk="0">
                  <a:moveTo>
                    <a:pt x="0" y="0"/>
                  </a:moveTo>
                  <a:lnTo>
                    <a:pt x="0" y="310"/>
                  </a:lnTo>
                  <a:lnTo>
                    <a:pt x="667" y="310"/>
                  </a:lnTo>
                  <a:lnTo>
                    <a:pt x="66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0" name="Google Shape;23650;p88"/>
          <p:cNvGrpSpPr/>
          <p:nvPr/>
        </p:nvGrpSpPr>
        <p:grpSpPr>
          <a:xfrm>
            <a:off x="6256327" y="4008415"/>
            <a:ext cx="344544" cy="343109"/>
            <a:chOff x="6082937" y="4160815"/>
            <a:chExt cx="344544" cy="343109"/>
          </a:xfrm>
        </p:grpSpPr>
        <p:sp>
          <p:nvSpPr>
            <p:cNvPr id="23651" name="Google Shape;23651;p88"/>
            <p:cNvSpPr/>
            <p:nvPr/>
          </p:nvSpPr>
          <p:spPr>
            <a:xfrm>
              <a:off x="6082937" y="4160815"/>
              <a:ext cx="222830" cy="185079"/>
            </a:xfrm>
            <a:custGeom>
              <a:avLst/>
              <a:gdLst/>
              <a:ahLst/>
              <a:cxnLst/>
              <a:rect l="l" t="t" r="r" b="b"/>
              <a:pathLst>
                <a:path w="7455" h="6192" extrusionOk="0">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88"/>
            <p:cNvSpPr/>
            <p:nvPr/>
          </p:nvSpPr>
          <p:spPr>
            <a:xfrm>
              <a:off x="6168364" y="4160815"/>
              <a:ext cx="137404" cy="185079"/>
            </a:xfrm>
            <a:custGeom>
              <a:avLst/>
              <a:gdLst/>
              <a:ahLst/>
              <a:cxnLst/>
              <a:rect l="l" t="t" r="r" b="b"/>
              <a:pathLst>
                <a:path w="4597" h="6192" extrusionOk="0">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88"/>
            <p:cNvSpPr/>
            <p:nvPr/>
          </p:nvSpPr>
          <p:spPr>
            <a:xfrm>
              <a:off x="6254477" y="4160815"/>
              <a:ext cx="173003" cy="222830"/>
            </a:xfrm>
            <a:custGeom>
              <a:avLst/>
              <a:gdLst/>
              <a:ahLst/>
              <a:cxnLst/>
              <a:rect l="l" t="t" r="r" b="b"/>
              <a:pathLst>
                <a:path w="5788" h="7455" extrusionOk="0">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88"/>
            <p:cNvSpPr/>
            <p:nvPr/>
          </p:nvSpPr>
          <p:spPr>
            <a:xfrm>
              <a:off x="6341309" y="4160815"/>
              <a:ext cx="86173" cy="222113"/>
            </a:xfrm>
            <a:custGeom>
              <a:avLst/>
              <a:gdLst/>
              <a:ahLst/>
              <a:cxnLst/>
              <a:rect l="l" t="t" r="r" b="b"/>
              <a:pathLst>
                <a:path w="2883" h="7431" extrusionOk="0">
                  <a:moveTo>
                    <a:pt x="1" y="0"/>
                  </a:moveTo>
                  <a:lnTo>
                    <a:pt x="1" y="7430"/>
                  </a:lnTo>
                  <a:cubicBezTo>
                    <a:pt x="1549" y="7430"/>
                    <a:pt x="2883" y="5739"/>
                    <a:pt x="2883" y="5739"/>
                  </a:cubicBezTo>
                  <a:lnTo>
                    <a:pt x="2883"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88"/>
            <p:cNvSpPr/>
            <p:nvPr/>
          </p:nvSpPr>
          <p:spPr>
            <a:xfrm>
              <a:off x="6203933" y="4331638"/>
              <a:ext cx="222830" cy="172286"/>
            </a:xfrm>
            <a:custGeom>
              <a:avLst/>
              <a:gdLst/>
              <a:ahLst/>
              <a:cxnLst/>
              <a:rect l="l" t="t" r="r" b="b"/>
              <a:pathLst>
                <a:path w="7455" h="5764" extrusionOk="0">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88"/>
            <p:cNvSpPr/>
            <p:nvPr/>
          </p:nvSpPr>
          <p:spPr>
            <a:xfrm>
              <a:off x="6341309" y="4332355"/>
              <a:ext cx="86173" cy="171569"/>
            </a:xfrm>
            <a:custGeom>
              <a:avLst/>
              <a:gdLst/>
              <a:ahLst/>
              <a:cxnLst/>
              <a:rect l="l" t="t" r="r" b="b"/>
              <a:pathLst>
                <a:path w="2883" h="5740" extrusionOk="0">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88"/>
            <p:cNvSpPr/>
            <p:nvPr/>
          </p:nvSpPr>
          <p:spPr>
            <a:xfrm>
              <a:off x="6082937" y="4280376"/>
              <a:ext cx="171569" cy="222830"/>
            </a:xfrm>
            <a:custGeom>
              <a:avLst/>
              <a:gdLst/>
              <a:ahLst/>
              <a:cxnLst/>
              <a:rect l="l" t="t" r="r" b="b"/>
              <a:pathLst>
                <a:path w="5740" h="7455" extrusionOk="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88"/>
            <p:cNvSpPr/>
            <p:nvPr/>
          </p:nvSpPr>
          <p:spPr>
            <a:xfrm>
              <a:off x="6168364" y="4280376"/>
              <a:ext cx="86143" cy="222830"/>
            </a:xfrm>
            <a:custGeom>
              <a:avLst/>
              <a:gdLst/>
              <a:ahLst/>
              <a:cxnLst/>
              <a:rect l="l" t="t" r="r" b="b"/>
              <a:pathLst>
                <a:path w="2882" h="7455" extrusionOk="0">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9" name="Google Shape;23659;p88"/>
          <p:cNvGrpSpPr/>
          <p:nvPr/>
        </p:nvGrpSpPr>
        <p:grpSpPr>
          <a:xfrm>
            <a:off x="6986922" y="3997795"/>
            <a:ext cx="343109" cy="291878"/>
            <a:chOff x="6742117" y="4169334"/>
            <a:chExt cx="343109" cy="291878"/>
          </a:xfrm>
        </p:grpSpPr>
        <p:sp>
          <p:nvSpPr>
            <p:cNvPr id="23660" name="Google Shape;23660;p88"/>
            <p:cNvSpPr/>
            <p:nvPr/>
          </p:nvSpPr>
          <p:spPr>
            <a:xfrm>
              <a:off x="6772007" y="4229861"/>
              <a:ext cx="282610" cy="160181"/>
            </a:xfrm>
            <a:custGeom>
              <a:avLst/>
              <a:gdLst/>
              <a:ahLst/>
              <a:cxnLst/>
              <a:rect l="l" t="t" r="r" b="b"/>
              <a:pathLst>
                <a:path w="9455" h="5359" extrusionOk="0">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88"/>
            <p:cNvSpPr/>
            <p:nvPr/>
          </p:nvSpPr>
          <p:spPr>
            <a:xfrm>
              <a:off x="6913657" y="4230549"/>
              <a:ext cx="140961" cy="160210"/>
            </a:xfrm>
            <a:custGeom>
              <a:avLst/>
              <a:gdLst/>
              <a:ahLst/>
              <a:cxnLst/>
              <a:rect l="l" t="t" r="r" b="b"/>
              <a:pathLst>
                <a:path w="4716" h="5360" extrusionOk="0">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88"/>
            <p:cNvSpPr/>
            <p:nvPr/>
          </p:nvSpPr>
          <p:spPr>
            <a:xfrm>
              <a:off x="6742117" y="4377908"/>
              <a:ext cx="83303" cy="83303"/>
            </a:xfrm>
            <a:custGeom>
              <a:avLst/>
              <a:gdLst/>
              <a:ahLst/>
              <a:cxnLst/>
              <a:rect l="l" t="t" r="r" b="b"/>
              <a:pathLst>
                <a:path w="2787" h="2787" extrusionOk="0">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88"/>
            <p:cNvSpPr/>
            <p:nvPr/>
          </p:nvSpPr>
          <p:spPr>
            <a:xfrm>
              <a:off x="6871661" y="4377908"/>
              <a:ext cx="84021" cy="83303"/>
            </a:xfrm>
            <a:custGeom>
              <a:avLst/>
              <a:gdLst/>
              <a:ahLst/>
              <a:cxnLst/>
              <a:rect l="l" t="t" r="r" b="b"/>
              <a:pathLst>
                <a:path w="2811" h="2787" extrusionOk="0">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88"/>
            <p:cNvSpPr/>
            <p:nvPr/>
          </p:nvSpPr>
          <p:spPr>
            <a:xfrm>
              <a:off x="6913657" y="4377908"/>
              <a:ext cx="42025" cy="83303"/>
            </a:xfrm>
            <a:custGeom>
              <a:avLst/>
              <a:gdLst/>
              <a:ahLst/>
              <a:cxnLst/>
              <a:rect l="l" t="t" r="r" b="b"/>
              <a:pathLst>
                <a:path w="1406" h="2787" extrusionOk="0">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88"/>
            <p:cNvSpPr/>
            <p:nvPr/>
          </p:nvSpPr>
          <p:spPr>
            <a:xfrm>
              <a:off x="7001923" y="4377908"/>
              <a:ext cx="83303" cy="83303"/>
            </a:xfrm>
            <a:custGeom>
              <a:avLst/>
              <a:gdLst/>
              <a:ahLst/>
              <a:cxnLst/>
              <a:rect l="l" t="t" r="r" b="b"/>
              <a:pathLst>
                <a:path w="2787" h="2787" extrusionOk="0">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88"/>
            <p:cNvSpPr/>
            <p:nvPr/>
          </p:nvSpPr>
          <p:spPr>
            <a:xfrm>
              <a:off x="6863830" y="4169334"/>
              <a:ext cx="98966" cy="85456"/>
            </a:xfrm>
            <a:custGeom>
              <a:avLst/>
              <a:gdLst/>
              <a:ahLst/>
              <a:cxnLst/>
              <a:rect l="l" t="t" r="r" b="b"/>
              <a:pathLst>
                <a:path w="3311" h="2859" extrusionOk="0">
                  <a:moveTo>
                    <a:pt x="1668" y="1"/>
                  </a:moveTo>
                  <a:lnTo>
                    <a:pt x="1" y="2859"/>
                  </a:lnTo>
                  <a:lnTo>
                    <a:pt x="3311" y="2859"/>
                  </a:lnTo>
                  <a:lnTo>
                    <a:pt x="16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88"/>
            <p:cNvSpPr/>
            <p:nvPr/>
          </p:nvSpPr>
          <p:spPr>
            <a:xfrm>
              <a:off x="6912939" y="4169334"/>
              <a:ext cx="49857" cy="85456"/>
            </a:xfrm>
            <a:custGeom>
              <a:avLst/>
              <a:gdLst/>
              <a:ahLst/>
              <a:cxnLst/>
              <a:rect l="l" t="t" r="r" b="b"/>
              <a:pathLst>
                <a:path w="1668" h="2859" extrusionOk="0">
                  <a:moveTo>
                    <a:pt x="1" y="1"/>
                  </a:moveTo>
                  <a:lnTo>
                    <a:pt x="1" y="2859"/>
                  </a:lnTo>
                  <a:lnTo>
                    <a:pt x="1668" y="2859"/>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8" name="Google Shape;23668;p88"/>
          <p:cNvGrpSpPr/>
          <p:nvPr/>
        </p:nvGrpSpPr>
        <p:grpSpPr>
          <a:xfrm>
            <a:off x="7713626" y="3982132"/>
            <a:ext cx="344574" cy="342421"/>
            <a:chOff x="7406975" y="4153671"/>
            <a:chExt cx="344574" cy="342421"/>
          </a:xfrm>
        </p:grpSpPr>
        <p:sp>
          <p:nvSpPr>
            <p:cNvPr id="23669" name="Google Shape;23669;p88"/>
            <p:cNvSpPr/>
            <p:nvPr/>
          </p:nvSpPr>
          <p:spPr>
            <a:xfrm>
              <a:off x="7518735" y="4264743"/>
              <a:ext cx="121054" cy="121025"/>
            </a:xfrm>
            <a:custGeom>
              <a:avLst/>
              <a:gdLst/>
              <a:ahLst/>
              <a:cxnLst/>
              <a:rect l="l" t="t" r="r" b="b"/>
              <a:pathLst>
                <a:path w="4050" h="4049" extrusionOk="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88"/>
            <p:cNvSpPr/>
            <p:nvPr/>
          </p:nvSpPr>
          <p:spPr>
            <a:xfrm>
              <a:off x="7579950" y="4264026"/>
              <a:ext cx="60557" cy="121742"/>
            </a:xfrm>
            <a:custGeom>
              <a:avLst/>
              <a:gdLst/>
              <a:ahLst/>
              <a:cxnLst/>
              <a:rect l="l" t="t" r="r" b="b"/>
              <a:pathLst>
                <a:path w="2026" h="4073" extrusionOk="0">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88"/>
            <p:cNvSpPr/>
            <p:nvPr/>
          </p:nvSpPr>
          <p:spPr>
            <a:xfrm>
              <a:off x="7406975" y="4347300"/>
              <a:ext cx="148822" cy="148792"/>
            </a:xfrm>
            <a:custGeom>
              <a:avLst/>
              <a:gdLst/>
              <a:ahLst/>
              <a:cxnLst/>
              <a:rect l="l" t="t" r="r" b="b"/>
              <a:pathLst>
                <a:path w="4979" h="4978" extrusionOk="0">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88"/>
            <p:cNvSpPr/>
            <p:nvPr/>
          </p:nvSpPr>
          <p:spPr>
            <a:xfrm>
              <a:off x="7602726" y="4153671"/>
              <a:ext cx="148822" cy="147388"/>
            </a:xfrm>
            <a:custGeom>
              <a:avLst/>
              <a:gdLst/>
              <a:ahLst/>
              <a:cxnLst/>
              <a:rect l="l" t="t" r="r" b="b"/>
              <a:pathLst>
                <a:path w="4979" h="4931" extrusionOk="0">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88"/>
            <p:cNvSpPr/>
            <p:nvPr/>
          </p:nvSpPr>
          <p:spPr>
            <a:xfrm>
              <a:off x="7406975" y="4153671"/>
              <a:ext cx="148822" cy="147388"/>
            </a:xfrm>
            <a:custGeom>
              <a:avLst/>
              <a:gdLst/>
              <a:ahLst/>
              <a:cxnLst/>
              <a:rect l="l" t="t" r="r" b="b"/>
              <a:pathLst>
                <a:path w="4979" h="4931" extrusionOk="0">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88"/>
            <p:cNvSpPr/>
            <p:nvPr/>
          </p:nvSpPr>
          <p:spPr>
            <a:xfrm>
              <a:off x="7602726" y="4347300"/>
              <a:ext cx="148822" cy="148792"/>
            </a:xfrm>
            <a:custGeom>
              <a:avLst/>
              <a:gdLst/>
              <a:ahLst/>
              <a:cxnLst/>
              <a:rect l="l" t="t" r="r" b="b"/>
              <a:pathLst>
                <a:path w="4979" h="4978" extrusionOk="0">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75" name="Google Shape;23675;p88"/>
          <p:cNvSpPr txBox="1"/>
          <p:nvPr/>
        </p:nvSpPr>
        <p:spPr>
          <a:xfrm>
            <a:off x="3039600" y="1188000"/>
            <a:ext cx="30648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Infographic Elements</a:t>
            </a:r>
            <a:endParaRPr sz="1600">
              <a:solidFill>
                <a:schemeClr val="lt1"/>
              </a:solidFill>
            </a:endParaRPr>
          </a:p>
        </p:txBody>
      </p:sp>
      <p:sp>
        <p:nvSpPr>
          <p:cNvPr id="23676" name="Google Shape;23676;p88"/>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680"/>
        <p:cNvGrpSpPr/>
        <p:nvPr/>
      </p:nvGrpSpPr>
      <p:grpSpPr>
        <a:xfrm>
          <a:off x="0" y="0"/>
          <a:ext cx="0" cy="0"/>
          <a:chOff x="0" y="0"/>
          <a:chExt cx="0" cy="0"/>
        </a:xfrm>
      </p:grpSpPr>
      <p:pic>
        <p:nvPicPr>
          <p:cNvPr id="23681" name="Google Shape;23681;p8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6" name="TextBox 5">
            <a:extLst>
              <a:ext uri="{FF2B5EF4-FFF2-40B4-BE49-F238E27FC236}">
                <a16:creationId xmlns:a16="http://schemas.microsoft.com/office/drawing/2014/main" id="{DDF72740-9DF0-14B6-672D-F115082B58C7}"/>
              </a:ext>
            </a:extLst>
          </p:cNvPr>
          <p:cNvSpPr txBox="1"/>
          <p:nvPr/>
        </p:nvSpPr>
        <p:spPr>
          <a:xfrm>
            <a:off x="1480449" y="480817"/>
            <a:ext cx="6183102" cy="830997"/>
          </a:xfrm>
          <a:prstGeom prst="rect">
            <a:avLst/>
          </a:prstGeom>
          <a:noFill/>
        </p:spPr>
        <p:txBody>
          <a:bodyPr wrap="square" rtlCol="0">
            <a:spAutoFit/>
          </a:bodyPr>
          <a:lstStyle/>
          <a:p>
            <a:pPr algn="ctr"/>
            <a:r>
              <a:rPr lang="en-US" sz="2400" dirty="0">
                <a:solidFill>
                  <a:schemeClr val="accent2"/>
                </a:solidFill>
                <a:latin typeface="Kefa" panose="02000506000000020004" pitchFamily="2" charset="77"/>
              </a:rPr>
              <a:t>3. Match the questions in column A with their answers in column B.</a:t>
            </a:r>
          </a:p>
        </p:txBody>
      </p:sp>
      <p:sp>
        <p:nvSpPr>
          <p:cNvPr id="1175" name="TextBox 1174">
            <a:extLst>
              <a:ext uri="{FF2B5EF4-FFF2-40B4-BE49-F238E27FC236}">
                <a16:creationId xmlns:a16="http://schemas.microsoft.com/office/drawing/2014/main" id="{EC7155C1-0405-7FA6-8765-F680EBBFD017}"/>
              </a:ext>
            </a:extLst>
          </p:cNvPr>
          <p:cNvSpPr txBox="1"/>
          <p:nvPr/>
        </p:nvSpPr>
        <p:spPr>
          <a:xfrm>
            <a:off x="924097" y="1768772"/>
            <a:ext cx="3597460"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1.</a:t>
            </a:r>
            <a:r>
              <a:rPr lang="en-US" sz="1800" b="0" i="0" dirty="0">
                <a:effectLst/>
                <a:latin typeface="Calibri" panose="020F0502020204030204" pitchFamily="34" charset="0"/>
                <a:cs typeface="Calibri" panose="020F0502020204030204" pitchFamily="34" charset="0"/>
              </a:rPr>
              <a:t> Will you help me to take a photo?</a:t>
            </a:r>
            <a:endParaRPr lang="en-VN" sz="1800" dirty="0">
              <a:latin typeface="Calibri" panose="020F0502020204030204" pitchFamily="34" charset="0"/>
              <a:cs typeface="Calibri" panose="020F0502020204030204" pitchFamily="34" charset="0"/>
            </a:endParaRPr>
          </a:p>
        </p:txBody>
      </p:sp>
      <p:sp>
        <p:nvSpPr>
          <p:cNvPr id="1176" name="TextBox 1175">
            <a:extLst>
              <a:ext uri="{FF2B5EF4-FFF2-40B4-BE49-F238E27FC236}">
                <a16:creationId xmlns:a16="http://schemas.microsoft.com/office/drawing/2014/main" id="{BFD843F7-C379-977B-D33B-AA495A796C9E}"/>
              </a:ext>
            </a:extLst>
          </p:cNvPr>
          <p:cNvSpPr txBox="1"/>
          <p:nvPr/>
        </p:nvSpPr>
        <p:spPr>
          <a:xfrm>
            <a:off x="924097" y="2333368"/>
            <a:ext cx="289534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2.</a:t>
            </a:r>
            <a:r>
              <a:rPr lang="en-US" sz="1800" b="0" i="0" dirty="0">
                <a:effectLst/>
                <a:latin typeface="Calibri" panose="020F0502020204030204" pitchFamily="34" charset="0"/>
                <a:cs typeface="Calibri" panose="020F0502020204030204" pitchFamily="34" charset="0"/>
              </a:rPr>
              <a:t> Is he painting Easter eggs?</a:t>
            </a:r>
            <a:endParaRPr lang="en-VN" sz="1800" dirty="0">
              <a:latin typeface="Calibri" panose="020F0502020204030204" pitchFamily="34" charset="0"/>
              <a:cs typeface="Calibri" panose="020F0502020204030204" pitchFamily="34" charset="0"/>
            </a:endParaRPr>
          </a:p>
        </p:txBody>
      </p:sp>
      <p:sp>
        <p:nvSpPr>
          <p:cNvPr id="1177" name="TextBox 1176">
            <a:extLst>
              <a:ext uri="{FF2B5EF4-FFF2-40B4-BE49-F238E27FC236}">
                <a16:creationId xmlns:a16="http://schemas.microsoft.com/office/drawing/2014/main" id="{07297CD5-A8E9-3483-7F24-47162536F9E5}"/>
              </a:ext>
            </a:extLst>
          </p:cNvPr>
          <p:cNvSpPr txBox="1"/>
          <p:nvPr/>
        </p:nvSpPr>
        <p:spPr>
          <a:xfrm>
            <a:off x="924097" y="2903648"/>
            <a:ext cx="4238661"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3.</a:t>
            </a:r>
            <a:r>
              <a:rPr lang="en-US" sz="1800" b="0" i="0" dirty="0">
                <a:effectLst/>
                <a:latin typeface="Calibri" panose="020F0502020204030204" pitchFamily="34" charset="0"/>
                <a:cs typeface="Calibri" panose="020F0502020204030204" pitchFamily="34" charset="0"/>
              </a:rPr>
              <a:t> Do they eat candy apples on Halloween?</a:t>
            </a:r>
            <a:endParaRPr lang="en-VN" sz="1800" dirty="0">
              <a:latin typeface="Calibri" panose="020F0502020204030204" pitchFamily="34" charset="0"/>
              <a:cs typeface="Calibri" panose="020F0502020204030204" pitchFamily="34" charset="0"/>
            </a:endParaRPr>
          </a:p>
        </p:txBody>
      </p:sp>
      <p:sp>
        <p:nvSpPr>
          <p:cNvPr id="1178" name="TextBox 1177">
            <a:extLst>
              <a:ext uri="{FF2B5EF4-FFF2-40B4-BE49-F238E27FC236}">
                <a16:creationId xmlns:a16="http://schemas.microsoft.com/office/drawing/2014/main" id="{7985BCC7-A3C8-AB68-D9F4-4C37A6C29CE3}"/>
              </a:ext>
            </a:extLst>
          </p:cNvPr>
          <p:cNvSpPr txBox="1"/>
          <p:nvPr/>
        </p:nvSpPr>
        <p:spPr>
          <a:xfrm>
            <a:off x="924097" y="3468244"/>
            <a:ext cx="3810659"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4.</a:t>
            </a:r>
            <a:r>
              <a:rPr lang="en-US" sz="1800" b="0" i="0" dirty="0">
                <a:effectLst/>
                <a:latin typeface="Calibri" panose="020F0502020204030204" pitchFamily="34" charset="0"/>
                <a:cs typeface="Calibri" panose="020F0502020204030204" pitchFamily="34" charset="0"/>
              </a:rPr>
              <a:t> Are you excited about your holiday?</a:t>
            </a:r>
            <a:endParaRPr lang="en-VN" sz="1800" dirty="0">
              <a:latin typeface="Calibri" panose="020F0502020204030204" pitchFamily="34" charset="0"/>
              <a:cs typeface="Calibri" panose="020F0502020204030204" pitchFamily="34" charset="0"/>
            </a:endParaRPr>
          </a:p>
        </p:txBody>
      </p:sp>
      <p:sp>
        <p:nvSpPr>
          <p:cNvPr id="1179" name="TextBox 1178">
            <a:extLst>
              <a:ext uri="{FF2B5EF4-FFF2-40B4-BE49-F238E27FC236}">
                <a16:creationId xmlns:a16="http://schemas.microsoft.com/office/drawing/2014/main" id="{2BA780E7-1341-A618-7382-74D88726790E}"/>
              </a:ext>
            </a:extLst>
          </p:cNvPr>
          <p:cNvSpPr txBox="1"/>
          <p:nvPr/>
        </p:nvSpPr>
        <p:spPr>
          <a:xfrm>
            <a:off x="924097" y="4032840"/>
            <a:ext cx="369043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5.</a:t>
            </a:r>
            <a:r>
              <a:rPr lang="en-US" sz="1800" b="0" i="0" dirty="0">
                <a:effectLst/>
                <a:latin typeface="Calibri" panose="020F0502020204030204" pitchFamily="34" charset="0"/>
                <a:cs typeface="Calibri" panose="020F0502020204030204" pitchFamily="34" charset="0"/>
              </a:rPr>
              <a:t> Can she perform Dutch folk </a:t>
            </a:r>
            <a:r>
              <a:rPr lang="en-US" sz="1800" b="0" i="0" dirty="0" err="1">
                <a:effectLst/>
                <a:latin typeface="Calibri" panose="020F0502020204030204" pitchFamily="34" charset="0"/>
                <a:cs typeface="Calibri" panose="020F0502020204030204" pitchFamily="34" charset="0"/>
              </a:rPr>
              <a:t>ances</a:t>
            </a:r>
            <a:r>
              <a:rPr lang="en-US" sz="1800" b="0" i="0" dirty="0">
                <a:effectLst/>
                <a:latin typeface="Calibri" panose="020F0502020204030204" pitchFamily="34" charset="0"/>
                <a:cs typeface="Calibri" panose="020F0502020204030204" pitchFamily="34" charset="0"/>
              </a:rPr>
              <a:t>?</a:t>
            </a:r>
            <a:endParaRPr lang="en-VN" sz="1800" dirty="0">
              <a:latin typeface="Calibri" panose="020F0502020204030204" pitchFamily="34" charset="0"/>
              <a:cs typeface="Calibri" panose="020F0502020204030204" pitchFamily="34" charset="0"/>
            </a:endParaRPr>
          </a:p>
        </p:txBody>
      </p:sp>
      <p:sp>
        <p:nvSpPr>
          <p:cNvPr id="1180" name="TextBox 1179">
            <a:extLst>
              <a:ext uri="{FF2B5EF4-FFF2-40B4-BE49-F238E27FC236}">
                <a16:creationId xmlns:a16="http://schemas.microsoft.com/office/drawing/2014/main" id="{581CF681-82DE-AEE2-0D83-878AC8E19068}"/>
              </a:ext>
            </a:extLst>
          </p:cNvPr>
          <p:cNvSpPr txBox="1"/>
          <p:nvPr/>
        </p:nvSpPr>
        <p:spPr>
          <a:xfrm>
            <a:off x="3952330" y="2336210"/>
            <a:ext cx="1324402"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a.</a:t>
            </a:r>
            <a:r>
              <a:rPr lang="en-US" sz="1800" dirty="0">
                <a:latin typeface="Calibri" panose="020F0502020204030204" pitchFamily="34" charset="0"/>
                <a:cs typeface="Calibri" panose="020F0502020204030204" pitchFamily="34" charset="0"/>
              </a:rPr>
              <a:t> Yes, he is.</a:t>
            </a:r>
            <a:endParaRPr lang="en-VN" sz="1800" dirty="0">
              <a:latin typeface="Calibri" panose="020F0502020204030204" pitchFamily="34" charset="0"/>
              <a:cs typeface="Calibri" panose="020F0502020204030204" pitchFamily="34" charset="0"/>
            </a:endParaRPr>
          </a:p>
        </p:txBody>
      </p:sp>
      <p:sp>
        <p:nvSpPr>
          <p:cNvPr id="1181" name="TextBox 1180">
            <a:extLst>
              <a:ext uri="{FF2B5EF4-FFF2-40B4-BE49-F238E27FC236}">
                <a16:creationId xmlns:a16="http://schemas.microsoft.com/office/drawing/2014/main" id="{F6CD9118-4A04-AB52-7B9E-ADB93F1A69C4}"/>
              </a:ext>
            </a:extLst>
          </p:cNvPr>
          <p:cNvSpPr txBox="1"/>
          <p:nvPr/>
        </p:nvSpPr>
        <p:spPr>
          <a:xfrm>
            <a:off x="6544269" y="2330861"/>
            <a:ext cx="1529586"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b.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’m not.</a:t>
            </a:r>
          </a:p>
        </p:txBody>
      </p:sp>
      <p:sp>
        <p:nvSpPr>
          <p:cNvPr id="1182" name="TextBox 1181">
            <a:extLst>
              <a:ext uri="{FF2B5EF4-FFF2-40B4-BE49-F238E27FC236}">
                <a16:creationId xmlns:a16="http://schemas.microsoft.com/office/drawing/2014/main" id="{790C055A-E89B-BCE7-3306-E43FBF4BF782}"/>
              </a:ext>
            </a:extLst>
          </p:cNvPr>
          <p:cNvSpPr txBox="1"/>
          <p:nvPr/>
        </p:nvSpPr>
        <p:spPr>
          <a:xfrm>
            <a:off x="4643904" y="1762497"/>
            <a:ext cx="1313180"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c.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 will.</a:t>
            </a:r>
          </a:p>
        </p:txBody>
      </p:sp>
      <p:sp>
        <p:nvSpPr>
          <p:cNvPr id="1183" name="TextBox 1182">
            <a:extLst>
              <a:ext uri="{FF2B5EF4-FFF2-40B4-BE49-F238E27FC236}">
                <a16:creationId xmlns:a16="http://schemas.microsoft.com/office/drawing/2014/main" id="{F04029D4-4FA4-B8E0-7843-73A99D695F2F}"/>
              </a:ext>
            </a:extLst>
          </p:cNvPr>
          <p:cNvSpPr txBox="1"/>
          <p:nvPr/>
        </p:nvSpPr>
        <p:spPr>
          <a:xfrm>
            <a:off x="6544269" y="3468244"/>
            <a:ext cx="1701107"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d.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she can’t.</a:t>
            </a:r>
          </a:p>
        </p:txBody>
      </p:sp>
      <p:sp>
        <p:nvSpPr>
          <p:cNvPr id="1184" name="TextBox 1183">
            <a:extLst>
              <a:ext uri="{FF2B5EF4-FFF2-40B4-BE49-F238E27FC236}">
                <a16:creationId xmlns:a16="http://schemas.microsoft.com/office/drawing/2014/main" id="{20CAF1CD-A559-AA49-0599-C880D5A4CF98}"/>
              </a:ext>
            </a:extLst>
          </p:cNvPr>
          <p:cNvSpPr txBox="1"/>
          <p:nvPr/>
        </p:nvSpPr>
        <p:spPr>
          <a:xfrm>
            <a:off x="5300494" y="2903941"/>
            <a:ext cx="1611339"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e.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they do.</a:t>
            </a:r>
          </a:p>
        </p:txBody>
      </p:sp>
      <p:sp>
        <p:nvSpPr>
          <p:cNvPr id="1185" name="TextBox 1184">
            <a:extLst>
              <a:ext uri="{FF2B5EF4-FFF2-40B4-BE49-F238E27FC236}">
                <a16:creationId xmlns:a16="http://schemas.microsoft.com/office/drawing/2014/main" id="{B4D3DB6F-6667-4605-B375-ACDF8166D66D}"/>
              </a:ext>
            </a:extLst>
          </p:cNvPr>
          <p:cNvSpPr txBox="1"/>
          <p:nvPr/>
        </p:nvSpPr>
        <p:spPr>
          <a:xfrm>
            <a:off x="2563969" y="1352489"/>
            <a:ext cx="317716"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A</a:t>
            </a:r>
          </a:p>
        </p:txBody>
      </p:sp>
      <p:sp>
        <p:nvSpPr>
          <p:cNvPr id="1186" name="TextBox 1185">
            <a:extLst>
              <a:ext uri="{FF2B5EF4-FFF2-40B4-BE49-F238E27FC236}">
                <a16:creationId xmlns:a16="http://schemas.microsoft.com/office/drawing/2014/main" id="{EEA14B1F-3CC4-2C88-0216-F81D3374FD73}"/>
              </a:ext>
            </a:extLst>
          </p:cNvPr>
          <p:cNvSpPr txBox="1"/>
          <p:nvPr/>
        </p:nvSpPr>
        <p:spPr>
          <a:xfrm>
            <a:off x="7085122" y="1352489"/>
            <a:ext cx="309700"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B</a:t>
            </a:r>
          </a:p>
        </p:txBody>
      </p:sp>
      <p:grpSp>
        <p:nvGrpSpPr>
          <p:cNvPr id="2" name="Google Shape;1457;p36">
            <a:extLst>
              <a:ext uri="{FF2B5EF4-FFF2-40B4-BE49-F238E27FC236}">
                <a16:creationId xmlns:a16="http://schemas.microsoft.com/office/drawing/2014/main" id="{B2C0CF0A-2C99-3D5A-F53F-CC59412885C7}"/>
              </a:ext>
            </a:extLst>
          </p:cNvPr>
          <p:cNvGrpSpPr/>
          <p:nvPr/>
        </p:nvGrpSpPr>
        <p:grpSpPr>
          <a:xfrm rot="-530154">
            <a:off x="7010686" y="3757273"/>
            <a:ext cx="2120477" cy="1373381"/>
            <a:chOff x="275375" y="5336"/>
            <a:chExt cx="2120546" cy="1373426"/>
          </a:xfrm>
        </p:grpSpPr>
        <p:sp>
          <p:nvSpPr>
            <p:cNvPr id="3" name="Google Shape;1458;p36">
              <a:extLst>
                <a:ext uri="{FF2B5EF4-FFF2-40B4-BE49-F238E27FC236}">
                  <a16:creationId xmlns:a16="http://schemas.microsoft.com/office/drawing/2014/main" id="{07F625D6-B8A0-F92F-1289-DCDD8AAB7FEA}"/>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59;p36">
              <a:extLst>
                <a:ext uri="{FF2B5EF4-FFF2-40B4-BE49-F238E27FC236}">
                  <a16:creationId xmlns:a16="http://schemas.microsoft.com/office/drawing/2014/main" id="{5D673CDC-6A21-0AD3-05D3-D4BC0CE7A421}"/>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60;p36">
              <a:extLst>
                <a:ext uri="{FF2B5EF4-FFF2-40B4-BE49-F238E27FC236}">
                  <a16:creationId xmlns:a16="http://schemas.microsoft.com/office/drawing/2014/main" id="{2A0DE2EB-05C6-1422-E1F2-971987CDE330}"/>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461;p36">
              <a:extLst>
                <a:ext uri="{FF2B5EF4-FFF2-40B4-BE49-F238E27FC236}">
                  <a16:creationId xmlns:a16="http://schemas.microsoft.com/office/drawing/2014/main" id="{ED401684-8166-344E-6D3F-116D8D93614E}"/>
                </a:ext>
              </a:extLst>
            </p:cNvPr>
            <p:cNvGrpSpPr/>
            <p:nvPr/>
          </p:nvGrpSpPr>
          <p:grpSpPr>
            <a:xfrm>
              <a:off x="1030125" y="972100"/>
              <a:ext cx="241050" cy="307475"/>
              <a:chOff x="6088150" y="1573625"/>
              <a:chExt cx="241050" cy="307475"/>
            </a:xfrm>
          </p:grpSpPr>
          <p:sp>
            <p:nvSpPr>
              <p:cNvPr id="14" name="Google Shape;1462;p36">
                <a:extLst>
                  <a:ext uri="{FF2B5EF4-FFF2-40B4-BE49-F238E27FC236}">
                    <a16:creationId xmlns:a16="http://schemas.microsoft.com/office/drawing/2014/main" id="{CBE4903E-09A4-1330-CA08-7E2DF1B9E46A}"/>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63;p36">
                <a:extLst>
                  <a:ext uri="{FF2B5EF4-FFF2-40B4-BE49-F238E27FC236}">
                    <a16:creationId xmlns:a16="http://schemas.microsoft.com/office/drawing/2014/main" id="{F8C08E21-5046-D148-BE04-066AE90C9414}"/>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64;p36">
                <a:extLst>
                  <a:ext uri="{FF2B5EF4-FFF2-40B4-BE49-F238E27FC236}">
                    <a16:creationId xmlns:a16="http://schemas.microsoft.com/office/drawing/2014/main" id="{B989477A-DA2E-93BE-FA52-F00A5A837C3A}"/>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65;p36">
                <a:extLst>
                  <a:ext uri="{FF2B5EF4-FFF2-40B4-BE49-F238E27FC236}">
                    <a16:creationId xmlns:a16="http://schemas.microsoft.com/office/drawing/2014/main" id="{F373E1F7-531F-BD6C-6F8D-AFD264BDB57F}"/>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66;p36">
                <a:extLst>
                  <a:ext uri="{FF2B5EF4-FFF2-40B4-BE49-F238E27FC236}">
                    <a16:creationId xmlns:a16="http://schemas.microsoft.com/office/drawing/2014/main" id="{43312FE7-88E0-0D9B-1E9B-C470A4CBF19F}"/>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467;p36">
              <a:extLst>
                <a:ext uri="{FF2B5EF4-FFF2-40B4-BE49-F238E27FC236}">
                  <a16:creationId xmlns:a16="http://schemas.microsoft.com/office/drawing/2014/main" id="{31C25BE2-500C-2665-46C8-941105DC0157}"/>
                </a:ext>
              </a:extLst>
            </p:cNvPr>
            <p:cNvGrpSpPr/>
            <p:nvPr/>
          </p:nvGrpSpPr>
          <p:grpSpPr>
            <a:xfrm rot="-740692">
              <a:off x="2024419" y="577639"/>
              <a:ext cx="241055" cy="307482"/>
              <a:chOff x="6088150" y="1573625"/>
              <a:chExt cx="241050" cy="307475"/>
            </a:xfrm>
          </p:grpSpPr>
          <p:sp>
            <p:nvSpPr>
              <p:cNvPr id="9" name="Google Shape;1468;p36">
                <a:extLst>
                  <a:ext uri="{FF2B5EF4-FFF2-40B4-BE49-F238E27FC236}">
                    <a16:creationId xmlns:a16="http://schemas.microsoft.com/office/drawing/2014/main" id="{C22EA690-722C-E524-81D6-112E8CF7E4E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69;p36">
                <a:extLst>
                  <a:ext uri="{FF2B5EF4-FFF2-40B4-BE49-F238E27FC236}">
                    <a16:creationId xmlns:a16="http://schemas.microsoft.com/office/drawing/2014/main" id="{E2215CFE-7D4B-E82A-2FC7-2E66F7AC278F}"/>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70;p36">
                <a:extLst>
                  <a:ext uri="{FF2B5EF4-FFF2-40B4-BE49-F238E27FC236}">
                    <a16:creationId xmlns:a16="http://schemas.microsoft.com/office/drawing/2014/main" id="{A2A90AA9-4765-34D1-7E43-ACF6D0D2A6B6}"/>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71;p36">
                <a:extLst>
                  <a:ext uri="{FF2B5EF4-FFF2-40B4-BE49-F238E27FC236}">
                    <a16:creationId xmlns:a16="http://schemas.microsoft.com/office/drawing/2014/main" id="{C11E71FF-4D3C-9FD6-649B-522439C39DBC}"/>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72;p36">
                <a:extLst>
                  <a:ext uri="{FF2B5EF4-FFF2-40B4-BE49-F238E27FC236}">
                    <a16:creationId xmlns:a16="http://schemas.microsoft.com/office/drawing/2014/main" id="{DAF3C227-F8C5-E2A6-2076-41C6A5C91E96}"/>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473;p36">
            <a:extLst>
              <a:ext uri="{FF2B5EF4-FFF2-40B4-BE49-F238E27FC236}">
                <a16:creationId xmlns:a16="http://schemas.microsoft.com/office/drawing/2014/main" id="{FC681C4C-330A-1046-726F-56523EFFDC05}"/>
              </a:ext>
            </a:extLst>
          </p:cNvPr>
          <p:cNvGrpSpPr/>
          <p:nvPr/>
        </p:nvGrpSpPr>
        <p:grpSpPr>
          <a:xfrm rot="530154" flipH="1">
            <a:off x="-26343" y="3757273"/>
            <a:ext cx="2120477" cy="1373381"/>
            <a:chOff x="275375" y="5336"/>
            <a:chExt cx="2120546" cy="1373426"/>
          </a:xfrm>
        </p:grpSpPr>
        <p:sp>
          <p:nvSpPr>
            <p:cNvPr id="20" name="Google Shape;1474;p36">
              <a:extLst>
                <a:ext uri="{FF2B5EF4-FFF2-40B4-BE49-F238E27FC236}">
                  <a16:creationId xmlns:a16="http://schemas.microsoft.com/office/drawing/2014/main" id="{7F9DBB11-8855-3BE2-FE7E-94FF4B8E1A24}"/>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75;p36">
              <a:extLst>
                <a:ext uri="{FF2B5EF4-FFF2-40B4-BE49-F238E27FC236}">
                  <a16:creationId xmlns:a16="http://schemas.microsoft.com/office/drawing/2014/main" id="{6A452BD1-7EEE-14EF-07D1-6ED8FC863423}"/>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76;p36">
              <a:extLst>
                <a:ext uri="{FF2B5EF4-FFF2-40B4-BE49-F238E27FC236}">
                  <a16:creationId xmlns:a16="http://schemas.microsoft.com/office/drawing/2014/main" id="{B4C67D45-117E-89A8-FBF2-3D3D956C9941}"/>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1477;p36">
              <a:extLst>
                <a:ext uri="{FF2B5EF4-FFF2-40B4-BE49-F238E27FC236}">
                  <a16:creationId xmlns:a16="http://schemas.microsoft.com/office/drawing/2014/main" id="{9F14D229-F668-C41B-5E10-61BEB32C3E88}"/>
                </a:ext>
              </a:extLst>
            </p:cNvPr>
            <p:cNvGrpSpPr/>
            <p:nvPr/>
          </p:nvGrpSpPr>
          <p:grpSpPr>
            <a:xfrm>
              <a:off x="1030125" y="972100"/>
              <a:ext cx="241050" cy="307475"/>
              <a:chOff x="6088150" y="1573625"/>
              <a:chExt cx="241050" cy="307475"/>
            </a:xfrm>
          </p:grpSpPr>
          <p:sp>
            <p:nvSpPr>
              <p:cNvPr id="30" name="Google Shape;1478;p36">
                <a:extLst>
                  <a:ext uri="{FF2B5EF4-FFF2-40B4-BE49-F238E27FC236}">
                    <a16:creationId xmlns:a16="http://schemas.microsoft.com/office/drawing/2014/main" id="{FBF13ACA-47F1-0857-5C70-B360D15ACCB7}"/>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79;p36">
                <a:extLst>
                  <a:ext uri="{FF2B5EF4-FFF2-40B4-BE49-F238E27FC236}">
                    <a16:creationId xmlns:a16="http://schemas.microsoft.com/office/drawing/2014/main" id="{3738EC78-99C8-8A97-D9CF-4D2EFBA0791A}"/>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80;p36">
                <a:extLst>
                  <a:ext uri="{FF2B5EF4-FFF2-40B4-BE49-F238E27FC236}">
                    <a16:creationId xmlns:a16="http://schemas.microsoft.com/office/drawing/2014/main" id="{B45179E6-476F-E0A3-485C-5B1C73279321}"/>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81;p36">
                <a:extLst>
                  <a:ext uri="{FF2B5EF4-FFF2-40B4-BE49-F238E27FC236}">
                    <a16:creationId xmlns:a16="http://schemas.microsoft.com/office/drawing/2014/main" id="{4762C23E-BF3E-A5AE-D5DC-9C4ED86C6967}"/>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82;p36">
                <a:extLst>
                  <a:ext uri="{FF2B5EF4-FFF2-40B4-BE49-F238E27FC236}">
                    <a16:creationId xmlns:a16="http://schemas.microsoft.com/office/drawing/2014/main" id="{487E1C06-AEA7-09BE-6BFF-65447B83286D}"/>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483;p36">
              <a:extLst>
                <a:ext uri="{FF2B5EF4-FFF2-40B4-BE49-F238E27FC236}">
                  <a16:creationId xmlns:a16="http://schemas.microsoft.com/office/drawing/2014/main" id="{5B7D3A3D-8613-C70B-9D05-AD71E3E1074E}"/>
                </a:ext>
              </a:extLst>
            </p:cNvPr>
            <p:cNvGrpSpPr/>
            <p:nvPr/>
          </p:nvGrpSpPr>
          <p:grpSpPr>
            <a:xfrm rot="-740692">
              <a:off x="2024419" y="577639"/>
              <a:ext cx="241055" cy="307482"/>
              <a:chOff x="6088150" y="1573625"/>
              <a:chExt cx="241050" cy="307475"/>
            </a:xfrm>
          </p:grpSpPr>
          <p:sp>
            <p:nvSpPr>
              <p:cNvPr id="25" name="Google Shape;1484;p36">
                <a:extLst>
                  <a:ext uri="{FF2B5EF4-FFF2-40B4-BE49-F238E27FC236}">
                    <a16:creationId xmlns:a16="http://schemas.microsoft.com/office/drawing/2014/main" id="{3E125E98-3C12-1E36-5EFD-96EE4A0D1DC2}"/>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85;p36">
                <a:extLst>
                  <a:ext uri="{FF2B5EF4-FFF2-40B4-BE49-F238E27FC236}">
                    <a16:creationId xmlns:a16="http://schemas.microsoft.com/office/drawing/2014/main" id="{DC9F1211-66A8-90A1-2B71-276C014E10A3}"/>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86;p36">
                <a:extLst>
                  <a:ext uri="{FF2B5EF4-FFF2-40B4-BE49-F238E27FC236}">
                    <a16:creationId xmlns:a16="http://schemas.microsoft.com/office/drawing/2014/main" id="{1C9DF622-820A-5FE5-E81B-FE69826601CA}"/>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87;p36">
                <a:extLst>
                  <a:ext uri="{FF2B5EF4-FFF2-40B4-BE49-F238E27FC236}">
                    <a16:creationId xmlns:a16="http://schemas.microsoft.com/office/drawing/2014/main" id="{77298358-B34D-B619-C233-A34288EB0E7B}"/>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88;p36">
                <a:extLst>
                  <a:ext uri="{FF2B5EF4-FFF2-40B4-BE49-F238E27FC236}">
                    <a16:creationId xmlns:a16="http://schemas.microsoft.com/office/drawing/2014/main" id="{280F5785-B9D8-BA14-5F44-6ECC186D003F}"/>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 name="Google Shape;2792;p52">
            <a:extLst>
              <a:ext uri="{FF2B5EF4-FFF2-40B4-BE49-F238E27FC236}">
                <a16:creationId xmlns:a16="http://schemas.microsoft.com/office/drawing/2014/main" id="{A5E68A1F-F723-1209-E4E1-7EFCADF3C843}"/>
              </a:ext>
            </a:extLst>
          </p:cNvPr>
          <p:cNvGrpSpPr/>
          <p:nvPr/>
        </p:nvGrpSpPr>
        <p:grpSpPr>
          <a:xfrm rot="-879068">
            <a:off x="571190" y="374271"/>
            <a:ext cx="551771" cy="653905"/>
            <a:chOff x="4139025" y="2544925"/>
            <a:chExt cx="844800" cy="1001175"/>
          </a:xfrm>
        </p:grpSpPr>
        <p:sp>
          <p:nvSpPr>
            <p:cNvPr id="36" name="Google Shape;2793;p52">
              <a:extLst>
                <a:ext uri="{FF2B5EF4-FFF2-40B4-BE49-F238E27FC236}">
                  <a16:creationId xmlns:a16="http://schemas.microsoft.com/office/drawing/2014/main" id="{CF257021-FBC7-5E18-C60D-7C814C4EEE80}"/>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794;p52">
              <a:extLst>
                <a:ext uri="{FF2B5EF4-FFF2-40B4-BE49-F238E27FC236}">
                  <a16:creationId xmlns:a16="http://schemas.microsoft.com/office/drawing/2014/main" id="{32F07BD4-DF6B-8DE1-79AF-61CE4316798C}"/>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795;p52">
              <a:extLst>
                <a:ext uri="{FF2B5EF4-FFF2-40B4-BE49-F238E27FC236}">
                  <a16:creationId xmlns:a16="http://schemas.microsoft.com/office/drawing/2014/main" id="{9D52C3FD-EE07-40BC-D7E6-7BDCB6933BF5}"/>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796;p52">
              <a:extLst>
                <a:ext uri="{FF2B5EF4-FFF2-40B4-BE49-F238E27FC236}">
                  <a16:creationId xmlns:a16="http://schemas.microsoft.com/office/drawing/2014/main" id="{D49522F2-5167-91EE-8273-B1097B5200D2}"/>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797;p52">
              <a:extLst>
                <a:ext uri="{FF2B5EF4-FFF2-40B4-BE49-F238E27FC236}">
                  <a16:creationId xmlns:a16="http://schemas.microsoft.com/office/drawing/2014/main" id="{55E26904-E3DF-EE52-8C21-9568E6071DA4}"/>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798;p52">
              <a:extLst>
                <a:ext uri="{FF2B5EF4-FFF2-40B4-BE49-F238E27FC236}">
                  <a16:creationId xmlns:a16="http://schemas.microsoft.com/office/drawing/2014/main" id="{291374AA-85EF-F747-8278-B03435F30EDF}"/>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2799;p52">
            <a:extLst>
              <a:ext uri="{FF2B5EF4-FFF2-40B4-BE49-F238E27FC236}">
                <a16:creationId xmlns:a16="http://schemas.microsoft.com/office/drawing/2014/main" id="{C45A8A37-2D5C-E10E-AB12-D9FBD845987B}"/>
              </a:ext>
            </a:extLst>
          </p:cNvPr>
          <p:cNvGrpSpPr/>
          <p:nvPr/>
        </p:nvGrpSpPr>
        <p:grpSpPr>
          <a:xfrm rot="879068" flipH="1">
            <a:off x="8006765" y="374271"/>
            <a:ext cx="551771" cy="653905"/>
            <a:chOff x="4139025" y="2544925"/>
            <a:chExt cx="844800" cy="1001175"/>
          </a:xfrm>
        </p:grpSpPr>
        <p:sp>
          <p:nvSpPr>
            <p:cNvPr id="43" name="Google Shape;2800;p52">
              <a:extLst>
                <a:ext uri="{FF2B5EF4-FFF2-40B4-BE49-F238E27FC236}">
                  <a16:creationId xmlns:a16="http://schemas.microsoft.com/office/drawing/2014/main" id="{0DEB490D-4400-3550-C0FB-090FF96F27C5}"/>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01;p52">
              <a:extLst>
                <a:ext uri="{FF2B5EF4-FFF2-40B4-BE49-F238E27FC236}">
                  <a16:creationId xmlns:a16="http://schemas.microsoft.com/office/drawing/2014/main" id="{4F30372A-CF5E-4ADA-B3A4-EF0EB438CD4C}"/>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02;p52">
              <a:extLst>
                <a:ext uri="{FF2B5EF4-FFF2-40B4-BE49-F238E27FC236}">
                  <a16:creationId xmlns:a16="http://schemas.microsoft.com/office/drawing/2014/main" id="{2A8F014B-D02F-F9BC-BFFD-D91E3BB6C553}"/>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03;p52">
              <a:extLst>
                <a:ext uri="{FF2B5EF4-FFF2-40B4-BE49-F238E27FC236}">
                  <a16:creationId xmlns:a16="http://schemas.microsoft.com/office/drawing/2014/main" id="{54E7620D-0FD7-9FA3-9FD3-E34D68562901}"/>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04;p52">
              <a:extLst>
                <a:ext uri="{FF2B5EF4-FFF2-40B4-BE49-F238E27FC236}">
                  <a16:creationId xmlns:a16="http://schemas.microsoft.com/office/drawing/2014/main" id="{EBDA0219-7A29-4026-B934-4734C6186FBD}"/>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05;p52">
              <a:extLst>
                <a:ext uri="{FF2B5EF4-FFF2-40B4-BE49-F238E27FC236}">
                  <a16:creationId xmlns:a16="http://schemas.microsoft.com/office/drawing/2014/main" id="{22FC3212-63A1-DBC5-FA72-14BCFED51689}"/>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4054285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6" name="TextBox 5">
            <a:extLst>
              <a:ext uri="{FF2B5EF4-FFF2-40B4-BE49-F238E27FC236}">
                <a16:creationId xmlns:a16="http://schemas.microsoft.com/office/drawing/2014/main" id="{DDF72740-9DF0-14B6-672D-F115082B58C7}"/>
              </a:ext>
            </a:extLst>
          </p:cNvPr>
          <p:cNvSpPr txBox="1"/>
          <p:nvPr/>
        </p:nvSpPr>
        <p:spPr>
          <a:xfrm>
            <a:off x="1480449" y="480817"/>
            <a:ext cx="6183102" cy="830997"/>
          </a:xfrm>
          <a:prstGeom prst="rect">
            <a:avLst/>
          </a:prstGeom>
          <a:noFill/>
        </p:spPr>
        <p:txBody>
          <a:bodyPr wrap="square" rtlCol="0">
            <a:spAutoFit/>
          </a:bodyPr>
          <a:lstStyle/>
          <a:p>
            <a:pPr algn="ctr"/>
            <a:r>
              <a:rPr lang="en-US" sz="2400" dirty="0">
                <a:solidFill>
                  <a:schemeClr val="accent2"/>
                </a:solidFill>
                <a:latin typeface="Kefa" panose="02000506000000020004" pitchFamily="2" charset="77"/>
              </a:rPr>
              <a:t>3. Match the questions in column A with their answers in column B.</a:t>
            </a:r>
          </a:p>
        </p:txBody>
      </p:sp>
      <p:sp>
        <p:nvSpPr>
          <p:cNvPr id="1175" name="TextBox 1174">
            <a:extLst>
              <a:ext uri="{FF2B5EF4-FFF2-40B4-BE49-F238E27FC236}">
                <a16:creationId xmlns:a16="http://schemas.microsoft.com/office/drawing/2014/main" id="{EC7155C1-0405-7FA6-8765-F680EBBFD017}"/>
              </a:ext>
            </a:extLst>
          </p:cNvPr>
          <p:cNvSpPr txBox="1"/>
          <p:nvPr/>
        </p:nvSpPr>
        <p:spPr>
          <a:xfrm>
            <a:off x="924097" y="1768772"/>
            <a:ext cx="3597460"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1.</a:t>
            </a:r>
            <a:r>
              <a:rPr lang="en-US" sz="1800" b="0" i="0" dirty="0">
                <a:effectLst/>
                <a:latin typeface="Calibri" panose="020F0502020204030204" pitchFamily="34" charset="0"/>
                <a:cs typeface="Calibri" panose="020F0502020204030204" pitchFamily="34" charset="0"/>
              </a:rPr>
              <a:t> Will you help me to take a photo?</a:t>
            </a:r>
            <a:endParaRPr lang="en-VN" sz="1800" dirty="0">
              <a:latin typeface="Calibri" panose="020F0502020204030204" pitchFamily="34" charset="0"/>
              <a:cs typeface="Calibri" panose="020F0502020204030204" pitchFamily="34" charset="0"/>
            </a:endParaRPr>
          </a:p>
        </p:txBody>
      </p:sp>
      <p:sp>
        <p:nvSpPr>
          <p:cNvPr id="1176" name="TextBox 1175">
            <a:extLst>
              <a:ext uri="{FF2B5EF4-FFF2-40B4-BE49-F238E27FC236}">
                <a16:creationId xmlns:a16="http://schemas.microsoft.com/office/drawing/2014/main" id="{BFD843F7-C379-977B-D33B-AA495A796C9E}"/>
              </a:ext>
            </a:extLst>
          </p:cNvPr>
          <p:cNvSpPr txBox="1"/>
          <p:nvPr/>
        </p:nvSpPr>
        <p:spPr>
          <a:xfrm>
            <a:off x="924097" y="2333368"/>
            <a:ext cx="289534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2.</a:t>
            </a:r>
            <a:r>
              <a:rPr lang="en-US" sz="1800" b="0" i="0" dirty="0">
                <a:effectLst/>
                <a:latin typeface="Calibri" panose="020F0502020204030204" pitchFamily="34" charset="0"/>
                <a:cs typeface="Calibri" panose="020F0502020204030204" pitchFamily="34" charset="0"/>
              </a:rPr>
              <a:t> Is he painting Easter eggs?</a:t>
            </a:r>
            <a:endParaRPr lang="en-VN" sz="1800" dirty="0">
              <a:latin typeface="Calibri" panose="020F0502020204030204" pitchFamily="34" charset="0"/>
              <a:cs typeface="Calibri" panose="020F0502020204030204" pitchFamily="34" charset="0"/>
            </a:endParaRPr>
          </a:p>
        </p:txBody>
      </p:sp>
      <p:sp>
        <p:nvSpPr>
          <p:cNvPr id="1177" name="TextBox 1176">
            <a:extLst>
              <a:ext uri="{FF2B5EF4-FFF2-40B4-BE49-F238E27FC236}">
                <a16:creationId xmlns:a16="http://schemas.microsoft.com/office/drawing/2014/main" id="{07297CD5-A8E9-3483-7F24-47162536F9E5}"/>
              </a:ext>
            </a:extLst>
          </p:cNvPr>
          <p:cNvSpPr txBox="1"/>
          <p:nvPr/>
        </p:nvSpPr>
        <p:spPr>
          <a:xfrm>
            <a:off x="924097" y="2903648"/>
            <a:ext cx="4238661"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3.</a:t>
            </a:r>
            <a:r>
              <a:rPr lang="en-US" sz="1800" b="0" i="0" dirty="0">
                <a:effectLst/>
                <a:latin typeface="Calibri" panose="020F0502020204030204" pitchFamily="34" charset="0"/>
                <a:cs typeface="Calibri" panose="020F0502020204030204" pitchFamily="34" charset="0"/>
              </a:rPr>
              <a:t> Do they eat candy apples on Halloween?</a:t>
            </a:r>
            <a:endParaRPr lang="en-VN" sz="1800" dirty="0">
              <a:latin typeface="Calibri" panose="020F0502020204030204" pitchFamily="34" charset="0"/>
              <a:cs typeface="Calibri" panose="020F0502020204030204" pitchFamily="34" charset="0"/>
            </a:endParaRPr>
          </a:p>
        </p:txBody>
      </p:sp>
      <p:sp>
        <p:nvSpPr>
          <p:cNvPr id="1178" name="TextBox 1177">
            <a:extLst>
              <a:ext uri="{FF2B5EF4-FFF2-40B4-BE49-F238E27FC236}">
                <a16:creationId xmlns:a16="http://schemas.microsoft.com/office/drawing/2014/main" id="{7985BCC7-A3C8-AB68-D9F4-4C37A6C29CE3}"/>
              </a:ext>
            </a:extLst>
          </p:cNvPr>
          <p:cNvSpPr txBox="1"/>
          <p:nvPr/>
        </p:nvSpPr>
        <p:spPr>
          <a:xfrm>
            <a:off x="924097" y="3468244"/>
            <a:ext cx="3810659"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4.</a:t>
            </a:r>
            <a:r>
              <a:rPr lang="en-US" sz="1800" b="0" i="0" dirty="0">
                <a:effectLst/>
                <a:latin typeface="Calibri" panose="020F0502020204030204" pitchFamily="34" charset="0"/>
                <a:cs typeface="Calibri" panose="020F0502020204030204" pitchFamily="34" charset="0"/>
              </a:rPr>
              <a:t> Are you excited about your holiday?</a:t>
            </a:r>
            <a:endParaRPr lang="en-VN" sz="1800" dirty="0">
              <a:latin typeface="Calibri" panose="020F0502020204030204" pitchFamily="34" charset="0"/>
              <a:cs typeface="Calibri" panose="020F0502020204030204" pitchFamily="34" charset="0"/>
            </a:endParaRPr>
          </a:p>
        </p:txBody>
      </p:sp>
      <p:sp>
        <p:nvSpPr>
          <p:cNvPr id="1179" name="TextBox 1178">
            <a:extLst>
              <a:ext uri="{FF2B5EF4-FFF2-40B4-BE49-F238E27FC236}">
                <a16:creationId xmlns:a16="http://schemas.microsoft.com/office/drawing/2014/main" id="{2BA780E7-1341-A618-7382-74D88726790E}"/>
              </a:ext>
            </a:extLst>
          </p:cNvPr>
          <p:cNvSpPr txBox="1"/>
          <p:nvPr/>
        </p:nvSpPr>
        <p:spPr>
          <a:xfrm>
            <a:off x="924097" y="4032840"/>
            <a:ext cx="3690434" cy="369332"/>
          </a:xfrm>
          <a:prstGeom prst="rect">
            <a:avLst/>
          </a:prstGeom>
          <a:solidFill>
            <a:srgbClr val="BDEFED"/>
          </a:solidFill>
        </p:spPr>
        <p:txBody>
          <a:bodyPr wrap="none" rtlCol="0">
            <a:spAutoFit/>
          </a:bodyPr>
          <a:lstStyle/>
          <a:p>
            <a:r>
              <a:rPr lang="en-US" sz="1800" b="1" i="0" dirty="0">
                <a:effectLst/>
                <a:latin typeface="Calibri" panose="020F0502020204030204" pitchFamily="34" charset="0"/>
                <a:cs typeface="Calibri" panose="020F0502020204030204" pitchFamily="34" charset="0"/>
              </a:rPr>
              <a:t>5.</a:t>
            </a:r>
            <a:r>
              <a:rPr lang="en-US" sz="1800" b="0" i="0" dirty="0">
                <a:effectLst/>
                <a:latin typeface="Calibri" panose="020F0502020204030204" pitchFamily="34" charset="0"/>
                <a:cs typeface="Calibri" panose="020F0502020204030204" pitchFamily="34" charset="0"/>
              </a:rPr>
              <a:t> Can she perform Dutch folk </a:t>
            </a:r>
            <a:r>
              <a:rPr lang="en-US" sz="1800" b="0" i="0" dirty="0" err="1">
                <a:effectLst/>
                <a:latin typeface="Calibri" panose="020F0502020204030204" pitchFamily="34" charset="0"/>
                <a:cs typeface="Calibri" panose="020F0502020204030204" pitchFamily="34" charset="0"/>
              </a:rPr>
              <a:t>ances</a:t>
            </a:r>
            <a:r>
              <a:rPr lang="en-US" sz="1800" b="0" i="0" dirty="0">
                <a:effectLst/>
                <a:latin typeface="Calibri" panose="020F0502020204030204" pitchFamily="34" charset="0"/>
                <a:cs typeface="Calibri" panose="020F0502020204030204" pitchFamily="34" charset="0"/>
              </a:rPr>
              <a:t>?</a:t>
            </a:r>
            <a:endParaRPr lang="en-VN" sz="1800" dirty="0">
              <a:latin typeface="Calibri" panose="020F0502020204030204" pitchFamily="34" charset="0"/>
              <a:cs typeface="Calibri" panose="020F0502020204030204" pitchFamily="34" charset="0"/>
            </a:endParaRPr>
          </a:p>
        </p:txBody>
      </p:sp>
      <p:sp>
        <p:nvSpPr>
          <p:cNvPr id="1180" name="TextBox 1179">
            <a:extLst>
              <a:ext uri="{FF2B5EF4-FFF2-40B4-BE49-F238E27FC236}">
                <a16:creationId xmlns:a16="http://schemas.microsoft.com/office/drawing/2014/main" id="{581CF681-82DE-AEE2-0D83-878AC8E19068}"/>
              </a:ext>
            </a:extLst>
          </p:cNvPr>
          <p:cNvSpPr txBox="1"/>
          <p:nvPr/>
        </p:nvSpPr>
        <p:spPr>
          <a:xfrm>
            <a:off x="3952330" y="2336210"/>
            <a:ext cx="1324402"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a.</a:t>
            </a:r>
            <a:r>
              <a:rPr lang="en-US" sz="1800" dirty="0">
                <a:latin typeface="Calibri" panose="020F0502020204030204" pitchFamily="34" charset="0"/>
                <a:cs typeface="Calibri" panose="020F0502020204030204" pitchFamily="34" charset="0"/>
              </a:rPr>
              <a:t> Yes, he is.</a:t>
            </a:r>
            <a:endParaRPr lang="en-VN" sz="1800" dirty="0">
              <a:latin typeface="Calibri" panose="020F0502020204030204" pitchFamily="34" charset="0"/>
              <a:cs typeface="Calibri" panose="020F0502020204030204" pitchFamily="34" charset="0"/>
            </a:endParaRPr>
          </a:p>
        </p:txBody>
      </p:sp>
      <p:sp>
        <p:nvSpPr>
          <p:cNvPr id="1181" name="TextBox 1180">
            <a:extLst>
              <a:ext uri="{FF2B5EF4-FFF2-40B4-BE49-F238E27FC236}">
                <a16:creationId xmlns:a16="http://schemas.microsoft.com/office/drawing/2014/main" id="{F6CD9118-4A04-AB52-7B9E-ADB93F1A69C4}"/>
              </a:ext>
            </a:extLst>
          </p:cNvPr>
          <p:cNvSpPr txBox="1"/>
          <p:nvPr/>
        </p:nvSpPr>
        <p:spPr>
          <a:xfrm>
            <a:off x="4874719" y="3468244"/>
            <a:ext cx="1529586"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b.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’m not.</a:t>
            </a:r>
          </a:p>
        </p:txBody>
      </p:sp>
      <p:sp>
        <p:nvSpPr>
          <p:cNvPr id="1182" name="TextBox 1181">
            <a:extLst>
              <a:ext uri="{FF2B5EF4-FFF2-40B4-BE49-F238E27FC236}">
                <a16:creationId xmlns:a16="http://schemas.microsoft.com/office/drawing/2014/main" id="{790C055A-E89B-BCE7-3306-E43FBF4BF782}"/>
              </a:ext>
            </a:extLst>
          </p:cNvPr>
          <p:cNvSpPr txBox="1"/>
          <p:nvPr/>
        </p:nvSpPr>
        <p:spPr>
          <a:xfrm>
            <a:off x="4643904" y="1762497"/>
            <a:ext cx="1313180"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c.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a:t>
            </a:r>
            <a:r>
              <a:rPr lang="en-US" sz="1800" dirty="0">
                <a:latin typeface="Calibri" panose="020F0502020204030204" pitchFamily="34" charset="0"/>
                <a:cs typeface="Calibri" panose="020F0502020204030204" pitchFamily="34" charset="0"/>
              </a:rPr>
              <a:t>I</a:t>
            </a:r>
            <a:r>
              <a:rPr lang="en-VN" sz="1800" dirty="0">
                <a:latin typeface="Calibri" panose="020F0502020204030204" pitchFamily="34" charset="0"/>
                <a:cs typeface="Calibri" panose="020F0502020204030204" pitchFamily="34" charset="0"/>
              </a:rPr>
              <a:t> will.</a:t>
            </a:r>
          </a:p>
        </p:txBody>
      </p:sp>
      <p:sp>
        <p:nvSpPr>
          <p:cNvPr id="1183" name="TextBox 1182">
            <a:extLst>
              <a:ext uri="{FF2B5EF4-FFF2-40B4-BE49-F238E27FC236}">
                <a16:creationId xmlns:a16="http://schemas.microsoft.com/office/drawing/2014/main" id="{F04029D4-4FA4-B8E0-7843-73A99D695F2F}"/>
              </a:ext>
            </a:extLst>
          </p:cNvPr>
          <p:cNvSpPr txBox="1"/>
          <p:nvPr/>
        </p:nvSpPr>
        <p:spPr>
          <a:xfrm>
            <a:off x="6544269" y="3468244"/>
            <a:ext cx="1701107"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d. </a:t>
            </a:r>
            <a:r>
              <a:rPr lang="en-US" sz="1800" dirty="0">
                <a:latin typeface="Calibri" panose="020F0502020204030204" pitchFamily="34" charset="0"/>
                <a:cs typeface="Calibri" panose="020F0502020204030204" pitchFamily="34" charset="0"/>
              </a:rPr>
              <a:t>N</a:t>
            </a:r>
            <a:r>
              <a:rPr lang="en-VN" sz="1800" dirty="0">
                <a:latin typeface="Calibri" panose="020F0502020204030204" pitchFamily="34" charset="0"/>
                <a:cs typeface="Calibri" panose="020F0502020204030204" pitchFamily="34" charset="0"/>
              </a:rPr>
              <a:t>o, she can’t.</a:t>
            </a:r>
          </a:p>
        </p:txBody>
      </p:sp>
      <p:sp>
        <p:nvSpPr>
          <p:cNvPr id="1184" name="TextBox 1183">
            <a:extLst>
              <a:ext uri="{FF2B5EF4-FFF2-40B4-BE49-F238E27FC236}">
                <a16:creationId xmlns:a16="http://schemas.microsoft.com/office/drawing/2014/main" id="{20CAF1CD-A559-AA49-0599-C880D5A4CF98}"/>
              </a:ext>
            </a:extLst>
          </p:cNvPr>
          <p:cNvSpPr txBox="1"/>
          <p:nvPr/>
        </p:nvSpPr>
        <p:spPr>
          <a:xfrm>
            <a:off x="5300494" y="2903941"/>
            <a:ext cx="1611339" cy="369332"/>
          </a:xfrm>
          <a:prstGeom prst="rect">
            <a:avLst/>
          </a:prstGeom>
          <a:solidFill>
            <a:schemeClr val="accent5">
              <a:lumMod val="20000"/>
              <a:lumOff val="80000"/>
            </a:schemeClr>
          </a:solidFill>
        </p:spPr>
        <p:txBody>
          <a:bodyPr wrap="none" rtlCol="0">
            <a:spAutoFit/>
          </a:bodyPr>
          <a:lstStyle/>
          <a:p>
            <a:r>
              <a:rPr lang="en-VN" sz="1800" dirty="0">
                <a:latin typeface="Calibri" panose="020F0502020204030204" pitchFamily="34" charset="0"/>
                <a:cs typeface="Calibri" panose="020F0502020204030204" pitchFamily="34" charset="0"/>
              </a:rPr>
              <a:t>e. </a:t>
            </a:r>
            <a:r>
              <a:rPr lang="en-US" sz="1800" dirty="0">
                <a:latin typeface="Calibri" panose="020F0502020204030204" pitchFamily="34" charset="0"/>
                <a:cs typeface="Calibri" panose="020F0502020204030204" pitchFamily="34" charset="0"/>
              </a:rPr>
              <a:t>Y</a:t>
            </a:r>
            <a:r>
              <a:rPr lang="en-VN" sz="1800" dirty="0">
                <a:latin typeface="Calibri" panose="020F0502020204030204" pitchFamily="34" charset="0"/>
                <a:cs typeface="Calibri" panose="020F0502020204030204" pitchFamily="34" charset="0"/>
              </a:rPr>
              <a:t>es, they do.</a:t>
            </a:r>
          </a:p>
        </p:txBody>
      </p:sp>
      <p:sp>
        <p:nvSpPr>
          <p:cNvPr id="1185" name="TextBox 1184">
            <a:extLst>
              <a:ext uri="{FF2B5EF4-FFF2-40B4-BE49-F238E27FC236}">
                <a16:creationId xmlns:a16="http://schemas.microsoft.com/office/drawing/2014/main" id="{B4D3DB6F-6667-4605-B375-ACDF8166D66D}"/>
              </a:ext>
            </a:extLst>
          </p:cNvPr>
          <p:cNvSpPr txBox="1"/>
          <p:nvPr/>
        </p:nvSpPr>
        <p:spPr>
          <a:xfrm>
            <a:off x="2563969" y="1352489"/>
            <a:ext cx="317716"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A</a:t>
            </a:r>
          </a:p>
        </p:txBody>
      </p:sp>
      <p:sp>
        <p:nvSpPr>
          <p:cNvPr id="1186" name="TextBox 1185">
            <a:extLst>
              <a:ext uri="{FF2B5EF4-FFF2-40B4-BE49-F238E27FC236}">
                <a16:creationId xmlns:a16="http://schemas.microsoft.com/office/drawing/2014/main" id="{EEA14B1F-3CC4-2C88-0216-F81D3374FD73}"/>
              </a:ext>
            </a:extLst>
          </p:cNvPr>
          <p:cNvSpPr txBox="1"/>
          <p:nvPr/>
        </p:nvSpPr>
        <p:spPr>
          <a:xfrm>
            <a:off x="7085122" y="1352489"/>
            <a:ext cx="309700" cy="369332"/>
          </a:xfrm>
          <a:prstGeom prst="rect">
            <a:avLst/>
          </a:prstGeom>
          <a:noFill/>
        </p:spPr>
        <p:txBody>
          <a:bodyPr wrap="none" rtlCol="0">
            <a:spAutoFit/>
          </a:bodyPr>
          <a:lstStyle/>
          <a:p>
            <a:r>
              <a:rPr lang="en-VN" sz="1800" dirty="0">
                <a:latin typeface="Calibri" panose="020F0502020204030204" pitchFamily="34" charset="0"/>
                <a:cs typeface="Calibri" panose="020F0502020204030204" pitchFamily="34" charset="0"/>
              </a:rPr>
              <a:t>B</a:t>
            </a:r>
          </a:p>
        </p:txBody>
      </p:sp>
      <p:grpSp>
        <p:nvGrpSpPr>
          <p:cNvPr id="2" name="Google Shape;1457;p36">
            <a:extLst>
              <a:ext uri="{FF2B5EF4-FFF2-40B4-BE49-F238E27FC236}">
                <a16:creationId xmlns:a16="http://schemas.microsoft.com/office/drawing/2014/main" id="{8D422890-7C4B-FBD5-4073-BED0A0D41854}"/>
              </a:ext>
            </a:extLst>
          </p:cNvPr>
          <p:cNvGrpSpPr/>
          <p:nvPr/>
        </p:nvGrpSpPr>
        <p:grpSpPr>
          <a:xfrm rot="-530154">
            <a:off x="7010686" y="3757273"/>
            <a:ext cx="2120477" cy="1373381"/>
            <a:chOff x="275375" y="5336"/>
            <a:chExt cx="2120546" cy="1373426"/>
          </a:xfrm>
        </p:grpSpPr>
        <p:sp>
          <p:nvSpPr>
            <p:cNvPr id="3" name="Google Shape;1458;p36">
              <a:extLst>
                <a:ext uri="{FF2B5EF4-FFF2-40B4-BE49-F238E27FC236}">
                  <a16:creationId xmlns:a16="http://schemas.microsoft.com/office/drawing/2014/main" id="{ABA05066-D203-F3B9-3BB2-BCD730790282}"/>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59;p36">
              <a:extLst>
                <a:ext uri="{FF2B5EF4-FFF2-40B4-BE49-F238E27FC236}">
                  <a16:creationId xmlns:a16="http://schemas.microsoft.com/office/drawing/2014/main" id="{DC178644-6C57-7476-F319-6334CFAC47A1}"/>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60;p36">
              <a:extLst>
                <a:ext uri="{FF2B5EF4-FFF2-40B4-BE49-F238E27FC236}">
                  <a16:creationId xmlns:a16="http://schemas.microsoft.com/office/drawing/2014/main" id="{DC4CAC82-C44E-5BF9-ECF0-E199BA3812FB}"/>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461;p36">
              <a:extLst>
                <a:ext uri="{FF2B5EF4-FFF2-40B4-BE49-F238E27FC236}">
                  <a16:creationId xmlns:a16="http://schemas.microsoft.com/office/drawing/2014/main" id="{088E23F3-14FB-25DE-6041-29DB539B953C}"/>
                </a:ext>
              </a:extLst>
            </p:cNvPr>
            <p:cNvGrpSpPr/>
            <p:nvPr/>
          </p:nvGrpSpPr>
          <p:grpSpPr>
            <a:xfrm>
              <a:off x="1030125" y="972100"/>
              <a:ext cx="241050" cy="307475"/>
              <a:chOff x="6088150" y="1573625"/>
              <a:chExt cx="241050" cy="307475"/>
            </a:xfrm>
          </p:grpSpPr>
          <p:sp>
            <p:nvSpPr>
              <p:cNvPr id="14" name="Google Shape;1462;p36">
                <a:extLst>
                  <a:ext uri="{FF2B5EF4-FFF2-40B4-BE49-F238E27FC236}">
                    <a16:creationId xmlns:a16="http://schemas.microsoft.com/office/drawing/2014/main" id="{A1B8DEE9-50B2-6C72-71EA-8E7123ED011A}"/>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63;p36">
                <a:extLst>
                  <a:ext uri="{FF2B5EF4-FFF2-40B4-BE49-F238E27FC236}">
                    <a16:creationId xmlns:a16="http://schemas.microsoft.com/office/drawing/2014/main" id="{FEF2C519-AFD0-C757-F40A-4E18D5A0F253}"/>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64;p36">
                <a:extLst>
                  <a:ext uri="{FF2B5EF4-FFF2-40B4-BE49-F238E27FC236}">
                    <a16:creationId xmlns:a16="http://schemas.microsoft.com/office/drawing/2014/main" id="{8482D32F-3D8B-1F47-3060-17FE40CEE245}"/>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65;p36">
                <a:extLst>
                  <a:ext uri="{FF2B5EF4-FFF2-40B4-BE49-F238E27FC236}">
                    <a16:creationId xmlns:a16="http://schemas.microsoft.com/office/drawing/2014/main" id="{186D8C6E-D72C-B457-8381-5A1A1343291E}"/>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66;p36">
                <a:extLst>
                  <a:ext uri="{FF2B5EF4-FFF2-40B4-BE49-F238E27FC236}">
                    <a16:creationId xmlns:a16="http://schemas.microsoft.com/office/drawing/2014/main" id="{5A07F530-0CAB-BB70-40CA-0324CF6B23C8}"/>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467;p36">
              <a:extLst>
                <a:ext uri="{FF2B5EF4-FFF2-40B4-BE49-F238E27FC236}">
                  <a16:creationId xmlns:a16="http://schemas.microsoft.com/office/drawing/2014/main" id="{5E0CFE00-ADF2-46DB-89AD-473DD7A0BF79}"/>
                </a:ext>
              </a:extLst>
            </p:cNvPr>
            <p:cNvGrpSpPr/>
            <p:nvPr/>
          </p:nvGrpSpPr>
          <p:grpSpPr>
            <a:xfrm rot="-740692">
              <a:off x="2024419" y="577639"/>
              <a:ext cx="241055" cy="307482"/>
              <a:chOff x="6088150" y="1573625"/>
              <a:chExt cx="241050" cy="307475"/>
            </a:xfrm>
          </p:grpSpPr>
          <p:sp>
            <p:nvSpPr>
              <p:cNvPr id="9" name="Google Shape;1468;p36">
                <a:extLst>
                  <a:ext uri="{FF2B5EF4-FFF2-40B4-BE49-F238E27FC236}">
                    <a16:creationId xmlns:a16="http://schemas.microsoft.com/office/drawing/2014/main" id="{3CD87C84-BB2A-C3A4-4AC7-3F24D2654274}"/>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69;p36">
                <a:extLst>
                  <a:ext uri="{FF2B5EF4-FFF2-40B4-BE49-F238E27FC236}">
                    <a16:creationId xmlns:a16="http://schemas.microsoft.com/office/drawing/2014/main" id="{E29CF4DA-8CC5-D00A-52F5-3912C79A5E39}"/>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70;p36">
                <a:extLst>
                  <a:ext uri="{FF2B5EF4-FFF2-40B4-BE49-F238E27FC236}">
                    <a16:creationId xmlns:a16="http://schemas.microsoft.com/office/drawing/2014/main" id="{1A346E51-D232-E466-72F9-3744B48B415B}"/>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71;p36">
                <a:extLst>
                  <a:ext uri="{FF2B5EF4-FFF2-40B4-BE49-F238E27FC236}">
                    <a16:creationId xmlns:a16="http://schemas.microsoft.com/office/drawing/2014/main" id="{DDD90995-343A-8BFD-8E40-CFBCDAB0267E}"/>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72;p36">
                <a:extLst>
                  <a:ext uri="{FF2B5EF4-FFF2-40B4-BE49-F238E27FC236}">
                    <a16:creationId xmlns:a16="http://schemas.microsoft.com/office/drawing/2014/main" id="{54DABAA5-BF39-3877-643C-D80EFB610115}"/>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473;p36">
            <a:extLst>
              <a:ext uri="{FF2B5EF4-FFF2-40B4-BE49-F238E27FC236}">
                <a16:creationId xmlns:a16="http://schemas.microsoft.com/office/drawing/2014/main" id="{3224972A-1687-C0C3-88EB-0A126DE5C688}"/>
              </a:ext>
            </a:extLst>
          </p:cNvPr>
          <p:cNvGrpSpPr/>
          <p:nvPr/>
        </p:nvGrpSpPr>
        <p:grpSpPr>
          <a:xfrm rot="530154" flipH="1">
            <a:off x="-26343" y="3757273"/>
            <a:ext cx="2120477" cy="1373381"/>
            <a:chOff x="275375" y="5336"/>
            <a:chExt cx="2120546" cy="1373426"/>
          </a:xfrm>
        </p:grpSpPr>
        <p:sp>
          <p:nvSpPr>
            <p:cNvPr id="20" name="Google Shape;1474;p36">
              <a:extLst>
                <a:ext uri="{FF2B5EF4-FFF2-40B4-BE49-F238E27FC236}">
                  <a16:creationId xmlns:a16="http://schemas.microsoft.com/office/drawing/2014/main" id="{D1DF1CBB-4033-E1F6-AF36-B8BC3C942B2A}"/>
                </a:ext>
              </a:extLst>
            </p:cNvPr>
            <p:cNvSpPr/>
            <p:nvPr/>
          </p:nvSpPr>
          <p:spPr>
            <a:xfrm rot="-1487803">
              <a:off x="295038" y="416358"/>
              <a:ext cx="2081220" cy="551382"/>
            </a:xfrm>
            <a:custGeom>
              <a:avLst/>
              <a:gdLst/>
              <a:ahLst/>
              <a:cxnLst/>
              <a:rect l="l" t="t" r="r" b="b"/>
              <a:pathLst>
                <a:path w="149591" h="39625" fill="none" extrusionOk="0">
                  <a:moveTo>
                    <a:pt x="1" y="5518"/>
                  </a:moveTo>
                  <a:cubicBezTo>
                    <a:pt x="1131" y="598"/>
                    <a:pt x="7979" y="0"/>
                    <a:pt x="12699" y="1662"/>
                  </a:cubicBezTo>
                  <a:cubicBezTo>
                    <a:pt x="18085" y="3524"/>
                    <a:pt x="22938" y="6981"/>
                    <a:pt x="26595" y="11435"/>
                  </a:cubicBezTo>
                  <a:cubicBezTo>
                    <a:pt x="30318" y="16089"/>
                    <a:pt x="32778" y="21873"/>
                    <a:pt x="37365" y="25729"/>
                  </a:cubicBezTo>
                  <a:cubicBezTo>
                    <a:pt x="41753" y="29386"/>
                    <a:pt x="47471" y="30849"/>
                    <a:pt x="52989" y="32178"/>
                  </a:cubicBezTo>
                  <a:cubicBezTo>
                    <a:pt x="56845" y="33109"/>
                    <a:pt x="60901" y="34040"/>
                    <a:pt x="64823" y="33375"/>
                  </a:cubicBezTo>
                  <a:cubicBezTo>
                    <a:pt x="76391" y="31380"/>
                    <a:pt x="84503" y="16555"/>
                    <a:pt x="95938" y="19014"/>
                  </a:cubicBezTo>
                  <a:cubicBezTo>
                    <a:pt x="102653" y="20477"/>
                    <a:pt x="106509" y="27391"/>
                    <a:pt x="111828" y="31779"/>
                  </a:cubicBezTo>
                  <a:cubicBezTo>
                    <a:pt x="121335" y="39624"/>
                    <a:pt x="137025" y="38361"/>
                    <a:pt x="145203" y="29054"/>
                  </a:cubicBezTo>
                  <a:cubicBezTo>
                    <a:pt x="147729" y="26195"/>
                    <a:pt x="149591" y="22339"/>
                    <a:pt x="148727" y="18616"/>
                  </a:cubicBezTo>
                  <a:cubicBezTo>
                    <a:pt x="147862" y="14892"/>
                    <a:pt x="143341" y="12034"/>
                    <a:pt x="140017" y="13962"/>
                  </a:cubicBezTo>
                </a:path>
              </a:pathLst>
            </a:custGeom>
            <a:noFill/>
            <a:ln w="21600" cap="flat" cmpd="sng">
              <a:solidFill>
                <a:schemeClr val="accent5"/>
              </a:solidFill>
              <a:prstDash val="solid"/>
              <a:miter lim="664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75;p36">
              <a:extLst>
                <a:ext uri="{FF2B5EF4-FFF2-40B4-BE49-F238E27FC236}">
                  <a16:creationId xmlns:a16="http://schemas.microsoft.com/office/drawing/2014/main" id="{3D40C0F7-15E7-9F1F-8419-B10496062CA3}"/>
                </a:ext>
              </a:extLst>
            </p:cNvPr>
            <p:cNvSpPr/>
            <p:nvPr/>
          </p:nvSpPr>
          <p:spPr>
            <a:xfrm>
              <a:off x="467600" y="847775"/>
              <a:ext cx="212959" cy="222996"/>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76;p36">
              <a:extLst>
                <a:ext uri="{FF2B5EF4-FFF2-40B4-BE49-F238E27FC236}">
                  <a16:creationId xmlns:a16="http://schemas.microsoft.com/office/drawing/2014/main" id="{D4DE6231-D443-3289-00E6-5A773EE91571}"/>
                </a:ext>
              </a:extLst>
            </p:cNvPr>
            <p:cNvSpPr/>
            <p:nvPr/>
          </p:nvSpPr>
          <p:spPr>
            <a:xfrm rot="-1777452">
              <a:off x="1544171" y="566388"/>
              <a:ext cx="212972" cy="223000"/>
            </a:xfrm>
            <a:custGeom>
              <a:avLst/>
              <a:gdLst/>
              <a:ahLst/>
              <a:cxnLst/>
              <a:rect l="l" t="t" r="r" b="b"/>
              <a:pathLst>
                <a:path w="9841" h="10306" extrusionOk="0">
                  <a:moveTo>
                    <a:pt x="5984" y="1"/>
                  </a:moveTo>
                  <a:lnTo>
                    <a:pt x="3524" y="2660"/>
                  </a:lnTo>
                  <a:lnTo>
                    <a:pt x="1" y="2128"/>
                  </a:lnTo>
                  <a:lnTo>
                    <a:pt x="1729" y="5253"/>
                  </a:lnTo>
                  <a:lnTo>
                    <a:pt x="134" y="8444"/>
                  </a:lnTo>
                  <a:lnTo>
                    <a:pt x="3657" y="7779"/>
                  </a:lnTo>
                  <a:lnTo>
                    <a:pt x="6184" y="10306"/>
                  </a:lnTo>
                  <a:lnTo>
                    <a:pt x="6649" y="6715"/>
                  </a:lnTo>
                  <a:lnTo>
                    <a:pt x="9840" y="5053"/>
                  </a:lnTo>
                  <a:lnTo>
                    <a:pt x="6583" y="3524"/>
                  </a:lnTo>
                  <a:lnTo>
                    <a:pt x="5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1477;p36">
              <a:extLst>
                <a:ext uri="{FF2B5EF4-FFF2-40B4-BE49-F238E27FC236}">
                  <a16:creationId xmlns:a16="http://schemas.microsoft.com/office/drawing/2014/main" id="{19009E89-FE50-0653-7C4C-542CD2907E14}"/>
                </a:ext>
              </a:extLst>
            </p:cNvPr>
            <p:cNvGrpSpPr/>
            <p:nvPr/>
          </p:nvGrpSpPr>
          <p:grpSpPr>
            <a:xfrm>
              <a:off x="1030125" y="972100"/>
              <a:ext cx="241050" cy="307475"/>
              <a:chOff x="6088150" y="1573625"/>
              <a:chExt cx="241050" cy="307475"/>
            </a:xfrm>
          </p:grpSpPr>
          <p:sp>
            <p:nvSpPr>
              <p:cNvPr id="30" name="Google Shape;1478;p36">
                <a:extLst>
                  <a:ext uri="{FF2B5EF4-FFF2-40B4-BE49-F238E27FC236}">
                    <a16:creationId xmlns:a16="http://schemas.microsoft.com/office/drawing/2014/main" id="{509BE136-47E1-9B94-5474-5FE0537631EE}"/>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79;p36">
                <a:extLst>
                  <a:ext uri="{FF2B5EF4-FFF2-40B4-BE49-F238E27FC236}">
                    <a16:creationId xmlns:a16="http://schemas.microsoft.com/office/drawing/2014/main" id="{CFE81486-E56F-0686-804A-35A3F0CACC3E}"/>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80;p36">
                <a:extLst>
                  <a:ext uri="{FF2B5EF4-FFF2-40B4-BE49-F238E27FC236}">
                    <a16:creationId xmlns:a16="http://schemas.microsoft.com/office/drawing/2014/main" id="{4904F301-9203-4EB4-C0EB-0F00E631032C}"/>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81;p36">
                <a:extLst>
                  <a:ext uri="{FF2B5EF4-FFF2-40B4-BE49-F238E27FC236}">
                    <a16:creationId xmlns:a16="http://schemas.microsoft.com/office/drawing/2014/main" id="{2DA7DE4F-E3FC-AE42-6F20-40C5DC496FB1}"/>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82;p36">
                <a:extLst>
                  <a:ext uri="{FF2B5EF4-FFF2-40B4-BE49-F238E27FC236}">
                    <a16:creationId xmlns:a16="http://schemas.microsoft.com/office/drawing/2014/main" id="{0193B4DE-6340-C026-3496-686D6FF1567F}"/>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483;p36">
              <a:extLst>
                <a:ext uri="{FF2B5EF4-FFF2-40B4-BE49-F238E27FC236}">
                  <a16:creationId xmlns:a16="http://schemas.microsoft.com/office/drawing/2014/main" id="{53B9F4CB-AD5F-FA74-7AFB-32922B3E04D3}"/>
                </a:ext>
              </a:extLst>
            </p:cNvPr>
            <p:cNvGrpSpPr/>
            <p:nvPr/>
          </p:nvGrpSpPr>
          <p:grpSpPr>
            <a:xfrm rot="-740692">
              <a:off x="2024419" y="577639"/>
              <a:ext cx="241055" cy="307482"/>
              <a:chOff x="6088150" y="1573625"/>
              <a:chExt cx="241050" cy="307475"/>
            </a:xfrm>
          </p:grpSpPr>
          <p:sp>
            <p:nvSpPr>
              <p:cNvPr id="25" name="Google Shape;1484;p36">
                <a:extLst>
                  <a:ext uri="{FF2B5EF4-FFF2-40B4-BE49-F238E27FC236}">
                    <a16:creationId xmlns:a16="http://schemas.microsoft.com/office/drawing/2014/main" id="{04C58371-56D1-5DC3-875C-03FCCEA322E3}"/>
                  </a:ext>
                </a:extLst>
              </p:cNvPr>
              <p:cNvSpPr/>
              <p:nvPr/>
            </p:nvSpPr>
            <p:spPr>
              <a:xfrm>
                <a:off x="6088150" y="1641725"/>
                <a:ext cx="241050" cy="239375"/>
              </a:xfrm>
              <a:custGeom>
                <a:avLst/>
                <a:gdLst/>
                <a:ahLst/>
                <a:cxnLst/>
                <a:rect l="l" t="t" r="r" b="b"/>
                <a:pathLst>
                  <a:path w="9642" h="9575" extrusionOk="0">
                    <a:moveTo>
                      <a:pt x="4788" y="1"/>
                    </a:moveTo>
                    <a:cubicBezTo>
                      <a:pt x="2195" y="1"/>
                      <a:pt x="1" y="2128"/>
                      <a:pt x="1" y="4788"/>
                    </a:cubicBezTo>
                    <a:cubicBezTo>
                      <a:pt x="1" y="7447"/>
                      <a:pt x="2195" y="9575"/>
                      <a:pt x="4788" y="9575"/>
                    </a:cubicBezTo>
                    <a:cubicBezTo>
                      <a:pt x="7447" y="9575"/>
                      <a:pt x="9641" y="7447"/>
                      <a:pt x="9641" y="4788"/>
                    </a:cubicBezTo>
                    <a:cubicBezTo>
                      <a:pt x="9641" y="2128"/>
                      <a:pt x="7447"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85;p36">
                <a:extLst>
                  <a:ext uri="{FF2B5EF4-FFF2-40B4-BE49-F238E27FC236}">
                    <a16:creationId xmlns:a16="http://schemas.microsoft.com/office/drawing/2014/main" id="{7367D998-93EF-108D-292C-970524A1729F}"/>
                  </a:ext>
                </a:extLst>
              </p:cNvPr>
              <p:cNvSpPr/>
              <p:nvPr/>
            </p:nvSpPr>
            <p:spPr>
              <a:xfrm>
                <a:off x="6088150" y="1641475"/>
                <a:ext cx="224425" cy="239625"/>
              </a:xfrm>
              <a:custGeom>
                <a:avLst/>
                <a:gdLst/>
                <a:ahLst/>
                <a:cxnLst/>
                <a:rect l="l" t="t" r="r" b="b"/>
                <a:pathLst>
                  <a:path w="8977" h="9585" extrusionOk="0">
                    <a:moveTo>
                      <a:pt x="4793" y="1"/>
                    </a:moveTo>
                    <a:cubicBezTo>
                      <a:pt x="4551" y="1"/>
                      <a:pt x="4315" y="39"/>
                      <a:pt x="4123" y="77"/>
                    </a:cubicBezTo>
                    <a:cubicBezTo>
                      <a:pt x="3790" y="77"/>
                      <a:pt x="3525" y="210"/>
                      <a:pt x="3059" y="343"/>
                    </a:cubicBezTo>
                    <a:cubicBezTo>
                      <a:pt x="2527" y="543"/>
                      <a:pt x="1862" y="942"/>
                      <a:pt x="1464" y="1407"/>
                    </a:cubicBezTo>
                    <a:cubicBezTo>
                      <a:pt x="533" y="2271"/>
                      <a:pt x="1" y="3534"/>
                      <a:pt x="1" y="4798"/>
                    </a:cubicBezTo>
                    <a:cubicBezTo>
                      <a:pt x="1" y="7457"/>
                      <a:pt x="2195" y="9585"/>
                      <a:pt x="4788" y="9585"/>
                    </a:cubicBezTo>
                    <a:cubicBezTo>
                      <a:pt x="6782" y="9585"/>
                      <a:pt x="8311" y="8388"/>
                      <a:pt x="8976" y="7191"/>
                    </a:cubicBezTo>
                    <a:lnTo>
                      <a:pt x="8976" y="7191"/>
                    </a:lnTo>
                    <a:cubicBezTo>
                      <a:pt x="8326" y="7949"/>
                      <a:pt x="7456" y="8311"/>
                      <a:pt x="6472" y="8311"/>
                    </a:cubicBezTo>
                    <a:cubicBezTo>
                      <a:pt x="6249" y="8311"/>
                      <a:pt x="6019" y="8292"/>
                      <a:pt x="5785" y="8255"/>
                    </a:cubicBezTo>
                    <a:cubicBezTo>
                      <a:pt x="3591" y="7989"/>
                      <a:pt x="2128" y="5529"/>
                      <a:pt x="2461" y="3402"/>
                    </a:cubicBezTo>
                    <a:cubicBezTo>
                      <a:pt x="2594" y="2604"/>
                      <a:pt x="2993" y="1872"/>
                      <a:pt x="3525" y="1341"/>
                    </a:cubicBezTo>
                    <a:cubicBezTo>
                      <a:pt x="3990" y="742"/>
                      <a:pt x="4655" y="476"/>
                      <a:pt x="5320" y="77"/>
                    </a:cubicBezTo>
                    <a:cubicBezTo>
                      <a:pt x="5151" y="21"/>
                      <a:pt x="4971" y="1"/>
                      <a:pt x="4793" y="1"/>
                    </a:cubicBezTo>
                    <a:close/>
                  </a:path>
                </a:pathLst>
              </a:custGeom>
              <a:solidFill>
                <a:srgbClr val="191919">
                  <a:alpha val="26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86;p36">
                <a:extLst>
                  <a:ext uri="{FF2B5EF4-FFF2-40B4-BE49-F238E27FC236}">
                    <a16:creationId xmlns:a16="http://schemas.microsoft.com/office/drawing/2014/main" id="{66C99808-84A9-094D-794B-44B0B3A5E538}"/>
                  </a:ext>
                </a:extLst>
              </p:cNvPr>
              <p:cNvSpPr/>
              <p:nvPr/>
            </p:nvSpPr>
            <p:spPr>
              <a:xfrm>
                <a:off x="6238175" y="1661475"/>
                <a:ext cx="67750" cy="75025"/>
              </a:xfrm>
              <a:custGeom>
                <a:avLst/>
                <a:gdLst/>
                <a:ahLst/>
                <a:cxnLst/>
                <a:rect l="l" t="t" r="r" b="b"/>
                <a:pathLst>
                  <a:path w="2710" h="3001" extrusionOk="0">
                    <a:moveTo>
                      <a:pt x="679" y="0"/>
                    </a:moveTo>
                    <a:cubicBezTo>
                      <a:pt x="318" y="0"/>
                      <a:pt x="1" y="315"/>
                      <a:pt x="183" y="740"/>
                    </a:cubicBezTo>
                    <a:cubicBezTo>
                      <a:pt x="249" y="939"/>
                      <a:pt x="382" y="1006"/>
                      <a:pt x="515" y="1139"/>
                    </a:cubicBezTo>
                    <a:cubicBezTo>
                      <a:pt x="981" y="1538"/>
                      <a:pt x="1579" y="1870"/>
                      <a:pt x="1845" y="2469"/>
                    </a:cubicBezTo>
                    <a:cubicBezTo>
                      <a:pt x="1912" y="2535"/>
                      <a:pt x="1978" y="2668"/>
                      <a:pt x="2044" y="2801"/>
                    </a:cubicBezTo>
                    <a:cubicBezTo>
                      <a:pt x="2111" y="2934"/>
                      <a:pt x="2244" y="3000"/>
                      <a:pt x="2377" y="3000"/>
                    </a:cubicBezTo>
                    <a:cubicBezTo>
                      <a:pt x="2643" y="2934"/>
                      <a:pt x="2709" y="2668"/>
                      <a:pt x="2709" y="2469"/>
                    </a:cubicBezTo>
                    <a:cubicBezTo>
                      <a:pt x="2709" y="2136"/>
                      <a:pt x="2643" y="1870"/>
                      <a:pt x="2510" y="1604"/>
                    </a:cubicBezTo>
                    <a:cubicBezTo>
                      <a:pt x="2310" y="1205"/>
                      <a:pt x="2111" y="873"/>
                      <a:pt x="1845" y="607"/>
                    </a:cubicBezTo>
                    <a:cubicBezTo>
                      <a:pt x="1579" y="341"/>
                      <a:pt x="1180" y="9"/>
                      <a:pt x="781" y="9"/>
                    </a:cubicBezTo>
                    <a:cubicBezTo>
                      <a:pt x="747" y="3"/>
                      <a:pt x="713"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87;p36">
                <a:extLst>
                  <a:ext uri="{FF2B5EF4-FFF2-40B4-BE49-F238E27FC236}">
                    <a16:creationId xmlns:a16="http://schemas.microsoft.com/office/drawing/2014/main" id="{A8BA763E-0C26-D837-7ABF-292E20CFB572}"/>
                  </a:ext>
                </a:extLst>
              </p:cNvPr>
              <p:cNvSpPr/>
              <p:nvPr/>
            </p:nvSpPr>
            <p:spPr>
              <a:xfrm>
                <a:off x="6294250" y="1743425"/>
                <a:ext cx="24975" cy="30300"/>
              </a:xfrm>
              <a:custGeom>
                <a:avLst/>
                <a:gdLst/>
                <a:ahLst/>
                <a:cxnLst/>
                <a:rect l="l" t="t" r="r" b="b"/>
                <a:pathLst>
                  <a:path w="999" h="1212" extrusionOk="0">
                    <a:moveTo>
                      <a:pt x="510" y="1"/>
                    </a:moveTo>
                    <a:cubicBezTo>
                      <a:pt x="413" y="1"/>
                      <a:pt x="323" y="38"/>
                      <a:pt x="267" y="121"/>
                    </a:cubicBezTo>
                    <a:lnTo>
                      <a:pt x="288" y="114"/>
                    </a:lnTo>
                    <a:lnTo>
                      <a:pt x="288" y="114"/>
                    </a:lnTo>
                    <a:cubicBezTo>
                      <a:pt x="195" y="172"/>
                      <a:pt x="107" y="268"/>
                      <a:pt x="67" y="387"/>
                    </a:cubicBezTo>
                    <a:cubicBezTo>
                      <a:pt x="1" y="587"/>
                      <a:pt x="1" y="853"/>
                      <a:pt x="134" y="1052"/>
                    </a:cubicBezTo>
                    <a:cubicBezTo>
                      <a:pt x="207" y="1162"/>
                      <a:pt x="341" y="1211"/>
                      <a:pt x="468" y="1211"/>
                    </a:cubicBezTo>
                    <a:cubicBezTo>
                      <a:pt x="572" y="1211"/>
                      <a:pt x="672" y="1178"/>
                      <a:pt x="732" y="1119"/>
                    </a:cubicBezTo>
                    <a:cubicBezTo>
                      <a:pt x="865" y="1052"/>
                      <a:pt x="865" y="919"/>
                      <a:pt x="932" y="853"/>
                    </a:cubicBezTo>
                    <a:cubicBezTo>
                      <a:pt x="998" y="587"/>
                      <a:pt x="998" y="321"/>
                      <a:pt x="865" y="188"/>
                    </a:cubicBezTo>
                    <a:cubicBezTo>
                      <a:pt x="788" y="72"/>
                      <a:pt x="643"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88;p36">
                <a:extLst>
                  <a:ext uri="{FF2B5EF4-FFF2-40B4-BE49-F238E27FC236}">
                    <a16:creationId xmlns:a16="http://schemas.microsoft.com/office/drawing/2014/main" id="{45B2AA1B-C63B-2C70-9488-5DFB638C4684}"/>
                  </a:ext>
                </a:extLst>
              </p:cNvPr>
              <p:cNvSpPr/>
              <p:nvPr/>
            </p:nvSpPr>
            <p:spPr>
              <a:xfrm>
                <a:off x="6170950" y="1573625"/>
                <a:ext cx="60175" cy="69800"/>
              </a:xfrm>
              <a:custGeom>
                <a:avLst/>
                <a:gdLst/>
                <a:ahLst/>
                <a:cxnLst/>
                <a:rect l="l" t="t" r="r" b="b"/>
                <a:pathLst>
                  <a:path w="2407" h="2792" extrusionOk="0">
                    <a:moveTo>
                      <a:pt x="1272" y="1"/>
                    </a:moveTo>
                    <a:cubicBezTo>
                      <a:pt x="635" y="1"/>
                      <a:pt x="0" y="716"/>
                      <a:pt x="146" y="1395"/>
                    </a:cubicBezTo>
                    <a:cubicBezTo>
                      <a:pt x="213" y="1927"/>
                      <a:pt x="545" y="2459"/>
                      <a:pt x="944" y="2791"/>
                    </a:cubicBezTo>
                    <a:cubicBezTo>
                      <a:pt x="545" y="2193"/>
                      <a:pt x="279" y="1395"/>
                      <a:pt x="678" y="797"/>
                    </a:cubicBezTo>
                    <a:cubicBezTo>
                      <a:pt x="853" y="547"/>
                      <a:pt x="1056" y="438"/>
                      <a:pt x="1245" y="438"/>
                    </a:cubicBezTo>
                    <a:cubicBezTo>
                      <a:pt x="1558" y="438"/>
                      <a:pt x="1833" y="739"/>
                      <a:pt x="1875" y="1196"/>
                    </a:cubicBezTo>
                    <a:cubicBezTo>
                      <a:pt x="1875" y="1661"/>
                      <a:pt x="1808" y="2193"/>
                      <a:pt x="1808" y="2725"/>
                    </a:cubicBezTo>
                    <a:cubicBezTo>
                      <a:pt x="2074" y="1994"/>
                      <a:pt x="2407" y="1063"/>
                      <a:pt x="1941" y="331"/>
                    </a:cubicBezTo>
                    <a:cubicBezTo>
                      <a:pt x="1744" y="98"/>
                      <a:pt x="1508" y="1"/>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 name="Google Shape;2792;p52">
            <a:extLst>
              <a:ext uri="{FF2B5EF4-FFF2-40B4-BE49-F238E27FC236}">
                <a16:creationId xmlns:a16="http://schemas.microsoft.com/office/drawing/2014/main" id="{889146CF-760E-C937-31B9-AF135EB1D27E}"/>
              </a:ext>
            </a:extLst>
          </p:cNvPr>
          <p:cNvGrpSpPr/>
          <p:nvPr/>
        </p:nvGrpSpPr>
        <p:grpSpPr>
          <a:xfrm rot="-879068">
            <a:off x="571190" y="374271"/>
            <a:ext cx="551771" cy="653905"/>
            <a:chOff x="4139025" y="2544925"/>
            <a:chExt cx="844800" cy="1001175"/>
          </a:xfrm>
        </p:grpSpPr>
        <p:sp>
          <p:nvSpPr>
            <p:cNvPr id="36" name="Google Shape;2793;p52">
              <a:extLst>
                <a:ext uri="{FF2B5EF4-FFF2-40B4-BE49-F238E27FC236}">
                  <a16:creationId xmlns:a16="http://schemas.microsoft.com/office/drawing/2014/main" id="{16B253BE-23AE-E114-DD64-43CAB0CF4A3E}"/>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794;p52">
              <a:extLst>
                <a:ext uri="{FF2B5EF4-FFF2-40B4-BE49-F238E27FC236}">
                  <a16:creationId xmlns:a16="http://schemas.microsoft.com/office/drawing/2014/main" id="{0EDE41C5-1443-AF48-A2DC-F8ED3A4FD706}"/>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795;p52">
              <a:extLst>
                <a:ext uri="{FF2B5EF4-FFF2-40B4-BE49-F238E27FC236}">
                  <a16:creationId xmlns:a16="http://schemas.microsoft.com/office/drawing/2014/main" id="{1ECA3118-10EA-A572-D756-056318FB6491}"/>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796;p52">
              <a:extLst>
                <a:ext uri="{FF2B5EF4-FFF2-40B4-BE49-F238E27FC236}">
                  <a16:creationId xmlns:a16="http://schemas.microsoft.com/office/drawing/2014/main" id="{DD5C8E8F-D579-C86B-653D-56A318D8B9C9}"/>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797;p52">
              <a:extLst>
                <a:ext uri="{FF2B5EF4-FFF2-40B4-BE49-F238E27FC236}">
                  <a16:creationId xmlns:a16="http://schemas.microsoft.com/office/drawing/2014/main" id="{C5A2F43B-462C-1A5E-A9A2-E335425FBD3B}"/>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798;p52">
              <a:extLst>
                <a:ext uri="{FF2B5EF4-FFF2-40B4-BE49-F238E27FC236}">
                  <a16:creationId xmlns:a16="http://schemas.microsoft.com/office/drawing/2014/main" id="{8D17C212-4FE8-B1F5-0559-1DC24FAA744C}"/>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2799;p52">
            <a:extLst>
              <a:ext uri="{FF2B5EF4-FFF2-40B4-BE49-F238E27FC236}">
                <a16:creationId xmlns:a16="http://schemas.microsoft.com/office/drawing/2014/main" id="{868CC1AD-588A-397B-1D7B-6856D18CB87D}"/>
              </a:ext>
            </a:extLst>
          </p:cNvPr>
          <p:cNvGrpSpPr/>
          <p:nvPr/>
        </p:nvGrpSpPr>
        <p:grpSpPr>
          <a:xfrm rot="879068" flipH="1">
            <a:off x="8006765" y="374271"/>
            <a:ext cx="551771" cy="653905"/>
            <a:chOff x="4139025" y="2544925"/>
            <a:chExt cx="844800" cy="1001175"/>
          </a:xfrm>
        </p:grpSpPr>
        <p:sp>
          <p:nvSpPr>
            <p:cNvPr id="43" name="Google Shape;2800;p52">
              <a:extLst>
                <a:ext uri="{FF2B5EF4-FFF2-40B4-BE49-F238E27FC236}">
                  <a16:creationId xmlns:a16="http://schemas.microsoft.com/office/drawing/2014/main" id="{FC14385D-469B-3FD0-9B98-1D2E660F2BE0}"/>
                </a:ext>
              </a:extLst>
            </p:cNvPr>
            <p:cNvSpPr/>
            <p:nvPr/>
          </p:nvSpPr>
          <p:spPr>
            <a:xfrm>
              <a:off x="4139025" y="2791875"/>
              <a:ext cx="844800" cy="754225"/>
            </a:xfrm>
            <a:custGeom>
              <a:avLst/>
              <a:gdLst/>
              <a:ahLst/>
              <a:cxnLst/>
              <a:rect l="l" t="t" r="r" b="b"/>
              <a:pathLst>
                <a:path w="33792" h="30169" extrusionOk="0">
                  <a:moveTo>
                    <a:pt x="33792" y="0"/>
                  </a:moveTo>
                  <a:lnTo>
                    <a:pt x="0" y="703"/>
                  </a:lnTo>
                  <a:lnTo>
                    <a:pt x="3291" y="30168"/>
                  </a:lnTo>
                  <a:lnTo>
                    <a:pt x="31167" y="29577"/>
                  </a:lnTo>
                  <a:lnTo>
                    <a:pt x="33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01;p52">
              <a:extLst>
                <a:ext uri="{FF2B5EF4-FFF2-40B4-BE49-F238E27FC236}">
                  <a16:creationId xmlns:a16="http://schemas.microsoft.com/office/drawing/2014/main" id="{F5684448-D659-4273-1A3F-435F6373FDE7}"/>
                </a:ext>
              </a:extLst>
            </p:cNvPr>
            <p:cNvSpPr/>
            <p:nvPr/>
          </p:nvSpPr>
          <p:spPr>
            <a:xfrm>
              <a:off x="4509650" y="2897225"/>
              <a:ext cx="141450" cy="641475"/>
            </a:xfrm>
            <a:custGeom>
              <a:avLst/>
              <a:gdLst/>
              <a:ahLst/>
              <a:cxnLst/>
              <a:rect l="l" t="t" r="r" b="b"/>
              <a:pathLst>
                <a:path w="5658" h="25659" extrusionOk="0">
                  <a:moveTo>
                    <a:pt x="1" y="1"/>
                  </a:moveTo>
                  <a:lnTo>
                    <a:pt x="740" y="25658"/>
                  </a:lnTo>
                  <a:lnTo>
                    <a:pt x="5657" y="25584"/>
                  </a:lnTo>
                  <a:lnTo>
                    <a:pt x="5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02;p52">
              <a:extLst>
                <a:ext uri="{FF2B5EF4-FFF2-40B4-BE49-F238E27FC236}">
                  <a16:creationId xmlns:a16="http://schemas.microsoft.com/office/drawing/2014/main" id="{7B48E619-D784-2ED1-A42B-66C34BCA2FFF}"/>
                </a:ext>
              </a:extLst>
            </p:cNvPr>
            <p:cNvSpPr/>
            <p:nvPr/>
          </p:nvSpPr>
          <p:spPr>
            <a:xfrm>
              <a:off x="4176000" y="3137550"/>
              <a:ext cx="776400" cy="107225"/>
            </a:xfrm>
            <a:custGeom>
              <a:avLst/>
              <a:gdLst/>
              <a:ahLst/>
              <a:cxnLst/>
              <a:rect l="l" t="t" r="r" b="b"/>
              <a:pathLst>
                <a:path w="31056" h="4289" extrusionOk="0">
                  <a:moveTo>
                    <a:pt x="0" y="0"/>
                  </a:moveTo>
                  <a:lnTo>
                    <a:pt x="481" y="4289"/>
                  </a:lnTo>
                  <a:lnTo>
                    <a:pt x="30686" y="4289"/>
                  </a:lnTo>
                  <a:lnTo>
                    <a:pt x="31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03;p52">
              <a:extLst>
                <a:ext uri="{FF2B5EF4-FFF2-40B4-BE49-F238E27FC236}">
                  <a16:creationId xmlns:a16="http://schemas.microsoft.com/office/drawing/2014/main" id="{8004D077-FADD-9038-FD3A-F38C225A5AA8}"/>
                </a:ext>
              </a:extLst>
            </p:cNvPr>
            <p:cNvSpPr/>
            <p:nvPr/>
          </p:nvSpPr>
          <p:spPr>
            <a:xfrm>
              <a:off x="4299850" y="2544925"/>
              <a:ext cx="545325" cy="239600"/>
            </a:xfrm>
            <a:custGeom>
              <a:avLst/>
              <a:gdLst/>
              <a:ahLst/>
              <a:cxnLst/>
              <a:rect l="l" t="t" r="r" b="b"/>
              <a:pathLst>
                <a:path w="21813" h="9584" extrusionOk="0">
                  <a:moveTo>
                    <a:pt x="3297" y="1"/>
                  </a:moveTo>
                  <a:cubicBezTo>
                    <a:pt x="2307" y="1"/>
                    <a:pt x="1326" y="391"/>
                    <a:pt x="740" y="1153"/>
                  </a:cubicBezTo>
                  <a:cubicBezTo>
                    <a:pt x="111" y="1966"/>
                    <a:pt x="0" y="3149"/>
                    <a:pt x="333" y="4148"/>
                  </a:cubicBezTo>
                  <a:cubicBezTo>
                    <a:pt x="629" y="5146"/>
                    <a:pt x="1294" y="5996"/>
                    <a:pt x="2071" y="6662"/>
                  </a:cubicBezTo>
                  <a:cubicBezTo>
                    <a:pt x="3254" y="7734"/>
                    <a:pt x="4696" y="8510"/>
                    <a:pt x="6211" y="8917"/>
                  </a:cubicBezTo>
                  <a:cubicBezTo>
                    <a:pt x="7730" y="9328"/>
                    <a:pt x="9317" y="9583"/>
                    <a:pt x="10891" y="9583"/>
                  </a:cubicBezTo>
                  <a:cubicBezTo>
                    <a:pt x="12573" y="9583"/>
                    <a:pt x="14239" y="9291"/>
                    <a:pt x="15787" y="8584"/>
                  </a:cubicBezTo>
                  <a:cubicBezTo>
                    <a:pt x="18412" y="7401"/>
                    <a:pt x="21813" y="4111"/>
                    <a:pt x="19595" y="1005"/>
                  </a:cubicBezTo>
                  <a:cubicBezTo>
                    <a:pt x="19203" y="450"/>
                    <a:pt x="18617" y="256"/>
                    <a:pt x="17986" y="256"/>
                  </a:cubicBezTo>
                  <a:cubicBezTo>
                    <a:pt x="17187" y="256"/>
                    <a:pt x="16316" y="568"/>
                    <a:pt x="15676" y="857"/>
                  </a:cubicBezTo>
                  <a:cubicBezTo>
                    <a:pt x="12681" y="2151"/>
                    <a:pt x="10611" y="5220"/>
                    <a:pt x="10463" y="8436"/>
                  </a:cubicBezTo>
                  <a:cubicBezTo>
                    <a:pt x="10093" y="5996"/>
                    <a:pt x="8947" y="3667"/>
                    <a:pt x="7173" y="1929"/>
                  </a:cubicBezTo>
                  <a:cubicBezTo>
                    <a:pt x="6322" y="1042"/>
                    <a:pt x="5250" y="303"/>
                    <a:pt x="4067" y="81"/>
                  </a:cubicBezTo>
                  <a:cubicBezTo>
                    <a:pt x="3814" y="27"/>
                    <a:pt x="3555" y="1"/>
                    <a:pt x="3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04;p52">
              <a:extLst>
                <a:ext uri="{FF2B5EF4-FFF2-40B4-BE49-F238E27FC236}">
                  <a16:creationId xmlns:a16="http://schemas.microsoft.com/office/drawing/2014/main" id="{E0B1E203-91E7-BDFC-17C8-8545C5347313}"/>
                </a:ext>
              </a:extLst>
            </p:cNvPr>
            <p:cNvSpPr/>
            <p:nvPr/>
          </p:nvSpPr>
          <p:spPr>
            <a:xfrm>
              <a:off x="4493950" y="2678600"/>
              <a:ext cx="144200" cy="112050"/>
            </a:xfrm>
            <a:custGeom>
              <a:avLst/>
              <a:gdLst/>
              <a:ahLst/>
              <a:cxnLst/>
              <a:rect l="l" t="t" r="r" b="b"/>
              <a:pathLst>
                <a:path w="5768" h="4482" extrusionOk="0">
                  <a:moveTo>
                    <a:pt x="2744" y="0"/>
                  </a:moveTo>
                  <a:cubicBezTo>
                    <a:pt x="1689" y="0"/>
                    <a:pt x="790" y="1477"/>
                    <a:pt x="444" y="2239"/>
                  </a:cubicBezTo>
                  <a:cubicBezTo>
                    <a:pt x="259" y="2646"/>
                    <a:pt x="148" y="3015"/>
                    <a:pt x="74" y="3348"/>
                  </a:cubicBezTo>
                  <a:cubicBezTo>
                    <a:pt x="37" y="3570"/>
                    <a:pt x="0" y="3829"/>
                    <a:pt x="111" y="4050"/>
                  </a:cubicBezTo>
                  <a:cubicBezTo>
                    <a:pt x="296" y="4346"/>
                    <a:pt x="666" y="4420"/>
                    <a:pt x="998" y="4420"/>
                  </a:cubicBezTo>
                  <a:cubicBezTo>
                    <a:pt x="1475" y="4463"/>
                    <a:pt x="1964" y="4481"/>
                    <a:pt x="2451" y="4481"/>
                  </a:cubicBezTo>
                  <a:cubicBezTo>
                    <a:pt x="2795" y="4481"/>
                    <a:pt x="3138" y="4472"/>
                    <a:pt x="3475" y="4457"/>
                  </a:cubicBezTo>
                  <a:cubicBezTo>
                    <a:pt x="4215" y="4383"/>
                    <a:pt x="5028" y="4457"/>
                    <a:pt x="5768" y="4309"/>
                  </a:cubicBezTo>
                  <a:cubicBezTo>
                    <a:pt x="5657" y="3422"/>
                    <a:pt x="5139" y="2646"/>
                    <a:pt x="4658" y="1906"/>
                  </a:cubicBezTo>
                  <a:cubicBezTo>
                    <a:pt x="4437" y="1573"/>
                    <a:pt x="4252" y="1278"/>
                    <a:pt x="4030" y="945"/>
                  </a:cubicBezTo>
                  <a:cubicBezTo>
                    <a:pt x="3771" y="538"/>
                    <a:pt x="3438" y="95"/>
                    <a:pt x="2958" y="21"/>
                  </a:cubicBezTo>
                  <a:cubicBezTo>
                    <a:pt x="2886" y="7"/>
                    <a:pt x="2814" y="0"/>
                    <a:pt x="27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05;p52">
              <a:extLst>
                <a:ext uri="{FF2B5EF4-FFF2-40B4-BE49-F238E27FC236}">
                  <a16:creationId xmlns:a16="http://schemas.microsoft.com/office/drawing/2014/main" id="{149D8963-9077-58A2-9871-10D296DC021A}"/>
                </a:ext>
              </a:extLst>
            </p:cNvPr>
            <p:cNvSpPr/>
            <p:nvPr/>
          </p:nvSpPr>
          <p:spPr>
            <a:xfrm>
              <a:off x="4472675" y="2756750"/>
              <a:ext cx="195050" cy="160850"/>
            </a:xfrm>
            <a:custGeom>
              <a:avLst/>
              <a:gdLst/>
              <a:ahLst/>
              <a:cxnLst/>
              <a:rect l="l" t="t" r="r" b="b"/>
              <a:pathLst>
                <a:path w="7802" h="6434" extrusionOk="0">
                  <a:moveTo>
                    <a:pt x="1" y="0"/>
                  </a:moveTo>
                  <a:lnTo>
                    <a:pt x="481" y="6433"/>
                  </a:lnTo>
                  <a:lnTo>
                    <a:pt x="7802" y="6433"/>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089667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theme/theme1.xml><?xml version="1.0" encoding="utf-8"?>
<a:theme xmlns:a="http://schemas.openxmlformats.org/drawingml/2006/main" name="All About Christmas Eve for Kids by Slidesgo">
  <a:themeElements>
    <a:clrScheme name="Simple Light">
      <a:dk1>
        <a:srgbClr val="191919"/>
      </a:dk1>
      <a:lt1>
        <a:srgbClr val="FFFFFF"/>
      </a:lt1>
      <a:dk2>
        <a:srgbClr val="595959"/>
      </a:dk2>
      <a:lt2>
        <a:srgbClr val="EEEEEE"/>
      </a:lt2>
      <a:accent1>
        <a:srgbClr val="006F57"/>
      </a:accent1>
      <a:accent2>
        <a:srgbClr val="003E1F"/>
      </a:accent2>
      <a:accent3>
        <a:srgbClr val="AE201F"/>
      </a:accent3>
      <a:accent4>
        <a:srgbClr val="7D191B"/>
      </a:accent4>
      <a:accent5>
        <a:srgbClr val="FED561"/>
      </a:accent5>
      <a:accent6>
        <a:srgbClr val="AA6A46"/>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489</TotalTime>
  <Words>4310</Words>
  <Application>Microsoft Macintosh PowerPoint</Application>
  <PresentationFormat>On-screen Show (16:9)</PresentationFormat>
  <Paragraphs>590</Paragraphs>
  <Slides>79</Slides>
  <Notes>79</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79</vt:i4>
      </vt:variant>
    </vt:vector>
  </HeadingPairs>
  <TitlesOfParts>
    <vt:vector size="95" baseType="lpstr">
      <vt:lpstr>Proxima Nova</vt:lpstr>
      <vt:lpstr>Bebas Neue</vt:lpstr>
      <vt:lpstr>Nunito Light</vt:lpstr>
      <vt:lpstr>Calibri</vt:lpstr>
      <vt:lpstr>Nunito Medium</vt:lpstr>
      <vt:lpstr>Kefa</vt:lpstr>
      <vt:lpstr>Anaheim</vt:lpstr>
      <vt:lpstr>Nunito SemiBold</vt:lpstr>
      <vt:lpstr>Nunito</vt:lpstr>
      <vt:lpstr>Amatic SC</vt:lpstr>
      <vt:lpstr>Arial</vt:lpstr>
      <vt:lpstr>Roboto Medium</vt:lpstr>
      <vt:lpstr>PT Sans</vt:lpstr>
      <vt:lpstr>Mountains of Christmas</vt:lpstr>
      <vt:lpstr>All About Christmas Eve for Kids by Slidesgo</vt:lpstr>
      <vt:lpstr>Slidesgo Final Pages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Contents of this template</vt:lpstr>
      <vt:lpstr>Contents of this template</vt:lpstr>
      <vt:lpstr>Contents of this template</vt:lpstr>
      <vt:lpstr>Table of contents</vt:lpstr>
      <vt:lpstr>Whoa!</vt:lpstr>
      <vt:lpstr>Christmas Eve</vt:lpstr>
      <vt:lpstr>What is celebrated in December 24th?</vt:lpstr>
      <vt:lpstr>Why we should celebrate it?</vt:lpstr>
      <vt:lpstr>Important dates</vt:lpstr>
      <vt:lpstr>How to prepare for the cold</vt:lpstr>
      <vt:lpstr>Snow essentials</vt:lpstr>
      <vt:lpstr>Snow activities for the kids</vt:lpstr>
      <vt:lpstr>Awesome words</vt:lpstr>
      <vt:lpstr>—Someone Famous</vt:lpstr>
      <vt:lpstr>A picture is worth a thousand words</vt:lpstr>
      <vt:lpstr>A picture always reinforces  the concept</vt:lpstr>
      <vt:lpstr>4,498,300</vt:lpstr>
      <vt:lpstr>4,498,300</vt:lpstr>
      <vt:lpstr>9h 55m 23s</vt:lpstr>
      <vt:lpstr>Celebrating Christmas as a</vt:lpstr>
      <vt:lpstr>Computer mockup</vt:lpstr>
      <vt:lpstr>Where do Santa Claus comes from?</vt:lpstr>
      <vt:lpstr>The history of Christmas</vt:lpstr>
      <vt:lpstr>Christmas decoration anatomy</vt:lpstr>
      <vt:lpstr>Christmas Eve checklist</vt:lpstr>
      <vt:lpstr>Favorite gifts among kids</vt:lpstr>
      <vt:lpstr>Decorate the tree!</vt:lpstr>
      <vt:lpstr>Name matching</vt:lpstr>
      <vt:lpstr>Tic-tac-toe</vt:lpstr>
      <vt:lpstr>Help Santa get to the chimney!</vt:lpstr>
      <vt:lpstr>Color by number</vt:lpstr>
      <vt:lpstr>Choose the decorations for the snowball</vt:lpstr>
      <vt:lpstr>Draw your snowball</vt:lpstr>
      <vt:lpstr>Thanks!</vt:lpstr>
      <vt:lpstr>Icon pack</vt:lpstr>
      <vt:lpstr>Alternative resources</vt:lpstr>
      <vt:lpstr>Resources</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Premium infographics</vt:lpstr>
      <vt:lpstr>Premium infographics</vt:lpstr>
      <vt:lpstr>Premium Icons</vt:lpstr>
      <vt:lpstr>Premium Icons</vt:lpstr>
      <vt:lpstr>Premium Icons</vt:lpstr>
      <vt:lpstr>Premium Icons</vt:lpstr>
      <vt:lpstr>Premium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Tuấn Đạt Nguyễn</cp:lastModifiedBy>
  <cp:revision>6</cp:revision>
  <dcterms:modified xsi:type="dcterms:W3CDTF">2022-12-16T15:57:45Z</dcterms:modified>
</cp:coreProperties>
</file>